
<file path=[Content_Types].xml><?xml version="1.0" encoding="utf-8"?>
<Types xmlns="http://schemas.openxmlformats.org/package/2006/content-types">
  <Default Extension="xml" ContentType="application/xml"/>
  <Default Extension="jpeg" ContentType="image/jpeg"/>
  <Default Extension="jpg" ContentType="image/jpeg"/>
  <Default Extension="rels" ContentType="application/vnd.openxmlformats-package.relationships+xml"/>
  <Default Extension="xlsx" ContentType="application/vnd.openxmlformats-officedocument.spreadsheetml.sheet"/>
  <Default Extension="xlsm" ContentType="application/vnd.ms-excel.sheet.macroEnabled.12"/>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theme/themeOverride1.xml" ContentType="application/vnd.openxmlformats-officedocument.themeOverride+xml"/>
  <Override PartName="/ppt/charts/chart12.xml" ContentType="application/vnd.openxmlformats-officedocument.drawingml.chart+xml"/>
  <Override PartName="/ppt/theme/themeOverride2.xml" ContentType="application/vnd.openxmlformats-officedocument.themeOverride+xml"/>
  <Override PartName="/ppt/charts/chart13.xml" ContentType="application/vnd.openxmlformats-officedocument.drawingml.chart+xml"/>
  <Override PartName="/ppt/charts/chart14.xml" ContentType="application/vnd.openxmlformats-officedocument.drawingml.chart+xml"/>
  <Override PartName="/ppt/theme/themeOverride3.xml" ContentType="application/vnd.openxmlformats-officedocument.themeOverride+xml"/>
  <Override PartName="/ppt/charts/chart15.xml" ContentType="application/vnd.openxmlformats-officedocument.drawingml.chart+xml"/>
  <Override PartName="/ppt/theme/themeOverride4.xml" ContentType="application/vnd.openxmlformats-officedocument.themeOverride+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993" r:id="rId1"/>
  </p:sldMasterIdLst>
  <p:notesMasterIdLst>
    <p:notesMasterId r:id="rId82"/>
  </p:notesMasterIdLst>
  <p:sldIdLst>
    <p:sldId id="596" r:id="rId2"/>
    <p:sldId id="466" r:id="rId3"/>
    <p:sldId id="467" r:id="rId4"/>
    <p:sldId id="468" r:id="rId5"/>
    <p:sldId id="488" r:id="rId6"/>
    <p:sldId id="470" r:id="rId7"/>
    <p:sldId id="472" r:id="rId8"/>
    <p:sldId id="469" r:id="rId9"/>
    <p:sldId id="504" r:id="rId10"/>
    <p:sldId id="505" r:id="rId11"/>
    <p:sldId id="506" r:id="rId12"/>
    <p:sldId id="507" r:id="rId13"/>
    <p:sldId id="500" r:id="rId14"/>
    <p:sldId id="523" r:id="rId15"/>
    <p:sldId id="483" r:id="rId16"/>
    <p:sldId id="482" r:id="rId17"/>
    <p:sldId id="502" r:id="rId18"/>
    <p:sldId id="489" r:id="rId19"/>
    <p:sldId id="491" r:id="rId20"/>
    <p:sldId id="495" r:id="rId21"/>
    <p:sldId id="496" r:id="rId22"/>
    <p:sldId id="497" r:id="rId23"/>
    <p:sldId id="494" r:id="rId24"/>
    <p:sldId id="485" r:id="rId25"/>
    <p:sldId id="499" r:id="rId26"/>
    <p:sldId id="501" r:id="rId27"/>
    <p:sldId id="486" r:id="rId28"/>
    <p:sldId id="503" r:id="rId29"/>
    <p:sldId id="508" r:id="rId30"/>
    <p:sldId id="509" r:id="rId31"/>
    <p:sldId id="510" r:id="rId32"/>
    <p:sldId id="544" r:id="rId33"/>
    <p:sldId id="545" r:id="rId34"/>
    <p:sldId id="511" r:id="rId35"/>
    <p:sldId id="512" r:id="rId36"/>
    <p:sldId id="515" r:id="rId37"/>
    <p:sldId id="513" r:id="rId38"/>
    <p:sldId id="487" r:id="rId39"/>
    <p:sldId id="516" r:id="rId40"/>
    <p:sldId id="517" r:id="rId41"/>
    <p:sldId id="519" r:id="rId42"/>
    <p:sldId id="525" r:id="rId43"/>
    <p:sldId id="561" r:id="rId44"/>
    <p:sldId id="562" r:id="rId45"/>
    <p:sldId id="531" r:id="rId46"/>
    <p:sldId id="532" r:id="rId47"/>
    <p:sldId id="533" r:id="rId48"/>
    <p:sldId id="548" r:id="rId49"/>
    <p:sldId id="534" r:id="rId50"/>
    <p:sldId id="564" r:id="rId51"/>
    <p:sldId id="543" r:id="rId52"/>
    <p:sldId id="546" r:id="rId53"/>
    <p:sldId id="560" r:id="rId54"/>
    <p:sldId id="547" r:id="rId55"/>
    <p:sldId id="538" r:id="rId56"/>
    <p:sldId id="594" r:id="rId57"/>
    <p:sldId id="582" r:id="rId58"/>
    <p:sldId id="583" r:id="rId59"/>
    <p:sldId id="584" r:id="rId60"/>
    <p:sldId id="585" r:id="rId61"/>
    <p:sldId id="586" r:id="rId62"/>
    <p:sldId id="587" r:id="rId63"/>
    <p:sldId id="588" r:id="rId64"/>
    <p:sldId id="589" r:id="rId65"/>
    <p:sldId id="581" r:id="rId66"/>
    <p:sldId id="522" r:id="rId67"/>
    <p:sldId id="549" r:id="rId68"/>
    <p:sldId id="550" r:id="rId69"/>
    <p:sldId id="551" r:id="rId70"/>
    <p:sldId id="590" r:id="rId71"/>
    <p:sldId id="591" r:id="rId72"/>
    <p:sldId id="592" r:id="rId73"/>
    <p:sldId id="575" r:id="rId74"/>
    <p:sldId id="576" r:id="rId75"/>
    <p:sldId id="457" r:id="rId76"/>
    <p:sldId id="597" r:id="rId77"/>
    <p:sldId id="598" r:id="rId78"/>
    <p:sldId id="599" r:id="rId79"/>
    <p:sldId id="600" r:id="rId80"/>
    <p:sldId id="601" r:id="rId81"/>
  </p:sldIdLst>
  <p:sldSz cx="1828800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8249" userDrawn="1">
          <p15:clr>
            <a:srgbClr val="A4A3A4"/>
          </p15:clr>
        </p15:guide>
        <p15:guide id="3" pos="5760" userDrawn="1">
          <p15:clr>
            <a:srgbClr val="A4A3A4"/>
          </p15:clr>
        </p15:guide>
        <p15:guide id="5" pos="10837" userDrawn="1">
          <p15:clr>
            <a:srgbClr val="A4A3A4"/>
          </p15:clr>
        </p15:guide>
        <p15:guide id="6" orient="horz" userDrawn="1">
          <p15:clr>
            <a:srgbClr val="A4A3A4"/>
          </p15:clr>
        </p15:guide>
        <p15:guide id="7" pos="5761"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2C3744"/>
    <a:srgbClr val="000000"/>
    <a:srgbClr val="0A46A4"/>
    <a:srgbClr val="1A9497"/>
    <a:srgbClr val="27C360"/>
    <a:srgbClr val="384558"/>
    <a:srgbClr val="06B3B7"/>
    <a:srgbClr val="EDAF3F"/>
    <a:srgbClr val="C9CBC7"/>
    <a:srgbClr val="F9F9F9"/>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9779" autoAdjust="0"/>
    <p:restoredTop sz="96291" autoAdjust="0"/>
  </p:normalViewPr>
  <p:slideViewPr>
    <p:cSldViewPr snapToGrid="0" snapToObjects="1">
      <p:cViewPr>
        <p:scale>
          <a:sx n="43" d="100"/>
          <a:sy n="43" d="100"/>
        </p:scale>
        <p:origin x="1224" y="1000"/>
      </p:cViewPr>
      <p:guideLst>
        <p:guide orient="horz" pos="8249"/>
        <p:guide pos="5760"/>
        <p:guide pos="10837"/>
        <p:guide orient="horz"/>
        <p:guide pos="5761"/>
      </p:guideLst>
    </p:cSldViewPr>
  </p:slideViewPr>
  <p:notesTextViewPr>
    <p:cViewPr>
      <p:scale>
        <a:sx n="100" d="100"/>
        <a:sy n="100" d="100"/>
      </p:scale>
      <p:origin x="0" y="0"/>
    </p:cViewPr>
  </p:notesTextViewPr>
  <p:sorterViewPr>
    <p:cViewPr>
      <p:scale>
        <a:sx n="24" d="100"/>
        <a:sy n="24" d="100"/>
      </p:scale>
      <p:origin x="0" y="0"/>
    </p:cViewPr>
  </p:sorterViewPr>
  <p:notesViewPr>
    <p:cSldViewPr snapToGrid="0" snapToObjects="1">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notesMaster" Target="notesMasters/notesMaster1.xml"/><Relationship Id="rId83" Type="http://schemas.openxmlformats.org/officeDocument/2006/relationships/presProps" Target="presProps.xml"/><Relationship Id="rId84" Type="http://schemas.openxmlformats.org/officeDocument/2006/relationships/viewProps" Target="viewProps.xml"/><Relationship Id="rId85" Type="http://schemas.openxmlformats.org/officeDocument/2006/relationships/theme" Target="theme/theme1.xml"/><Relationship Id="rId86"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themeOverride" Target="../theme/themeOverride1.xml"/><Relationship Id="rId2"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themeOverride" Target="../theme/themeOverride2.xml"/><Relationship Id="rId2"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1" Type="http://schemas.openxmlformats.org/officeDocument/2006/relationships/themeOverride" Target="../theme/themeOverride3.xml"/><Relationship Id="rId2" Type="http://schemas.openxmlformats.org/officeDocument/2006/relationships/package" Target="../embeddings/Microsoft_Excel_Worksheet14.xlsx"/></Relationships>
</file>

<file path=ppt/charts/_rels/chart15.xml.rels><?xml version="1.0" encoding="UTF-8" standalone="yes"?>
<Relationships xmlns="http://schemas.openxmlformats.org/package/2006/relationships"><Relationship Id="rId1" Type="http://schemas.openxmlformats.org/officeDocument/2006/relationships/themeOverride" Target="../theme/themeOverride4.xml"/><Relationship Id="rId2" Type="http://schemas.openxmlformats.org/officeDocument/2006/relationships/package" Target="../embeddings/Microsoft_Excel_Worksheet15.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Macro-Enabled_Worksheet18.xlsm"/></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Macro-Enabled_Worksheet19.xlsm"/></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Macro-Enabled_Worksheet20.xlsm"/></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manualLayout>
          <c:layoutTarget val="inner"/>
          <c:xMode val="edge"/>
          <c:yMode val="edge"/>
          <c:x val="0.152449209501808"/>
          <c:y val="0.069859291285741"/>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30.0</c:v>
                </c:pt>
                <c:pt idx="1">
                  <c:v>70.0</c:v>
                </c:pt>
              </c:numCache>
            </c:numRef>
          </c:val>
        </c:ser>
        <c:dLbls>
          <c:showLegendKey val="0"/>
          <c:showVal val="0"/>
          <c:showCatName val="0"/>
          <c:showSerName val="0"/>
          <c:showPercent val="0"/>
          <c:showBubbleSize val="0"/>
          <c:showLeaderLines val="1"/>
        </c:dLbls>
        <c:firstSliceAng val="0"/>
        <c:holeSize val="84"/>
      </c:doughnut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69351102351459"/>
          <c:y val="0.0233038348082596"/>
          <c:w val="0.94843363115758"/>
          <c:h val="0.816908113255755"/>
        </c:manualLayout>
      </c:layout>
      <c:scatterChart>
        <c:scatterStyle val="smoothMarker"/>
        <c:varyColors val="0"/>
        <c:ser>
          <c:idx val="0"/>
          <c:order val="0"/>
          <c:tx>
            <c:strRef>
              <c:f>Sheet1!$B$1</c:f>
              <c:strCache>
                <c:ptCount val="1"/>
                <c:pt idx="0">
                  <c:v>Series 1</c:v>
                </c:pt>
              </c:strCache>
            </c:strRef>
          </c:tx>
          <c:xVal>
            <c:strRef>
              <c:f>Sheet1!$A$2:$A$5</c:f>
              <c:strCache>
                <c:ptCount val="4"/>
                <c:pt idx="0">
                  <c:v>Category 1</c:v>
                </c:pt>
                <c:pt idx="1">
                  <c:v>Category 2</c:v>
                </c:pt>
                <c:pt idx="2">
                  <c:v>Category 3</c:v>
                </c:pt>
                <c:pt idx="3">
                  <c:v>Category 4</c:v>
                </c:pt>
              </c:strCache>
            </c:strRef>
          </c:xVal>
          <c:yVal>
            <c:numRef>
              <c:f>Sheet1!$B$2:$B$5</c:f>
              <c:numCache>
                <c:formatCode>General</c:formatCode>
                <c:ptCount val="4"/>
                <c:pt idx="0">
                  <c:v>4.3</c:v>
                </c:pt>
                <c:pt idx="1">
                  <c:v>2.5</c:v>
                </c:pt>
                <c:pt idx="2">
                  <c:v>3.5</c:v>
                </c:pt>
                <c:pt idx="3">
                  <c:v>4.5</c:v>
                </c:pt>
              </c:numCache>
            </c:numRef>
          </c:yVal>
          <c:smooth val="1"/>
        </c:ser>
        <c:ser>
          <c:idx val="1"/>
          <c:order val="1"/>
          <c:tx>
            <c:strRef>
              <c:f>Sheet1!$C$1</c:f>
              <c:strCache>
                <c:ptCount val="1"/>
                <c:pt idx="0">
                  <c:v>Series 2</c:v>
                </c:pt>
              </c:strCache>
            </c:strRef>
          </c:tx>
          <c:xVal>
            <c:strRef>
              <c:f>Sheet1!$A$2:$A$5</c:f>
              <c:strCache>
                <c:ptCount val="4"/>
                <c:pt idx="0">
                  <c:v>Category 1</c:v>
                </c:pt>
                <c:pt idx="1">
                  <c:v>Category 2</c:v>
                </c:pt>
                <c:pt idx="2">
                  <c:v>Category 3</c:v>
                </c:pt>
                <c:pt idx="3">
                  <c:v>Category 4</c:v>
                </c:pt>
              </c:strCache>
            </c:strRef>
          </c:xVal>
          <c:yVal>
            <c:numRef>
              <c:f>Sheet1!$C$2:$C$5</c:f>
              <c:numCache>
                <c:formatCode>General</c:formatCode>
                <c:ptCount val="4"/>
                <c:pt idx="0">
                  <c:v>2.4</c:v>
                </c:pt>
                <c:pt idx="1">
                  <c:v>4.4</c:v>
                </c:pt>
                <c:pt idx="2">
                  <c:v>1.8</c:v>
                </c:pt>
                <c:pt idx="3">
                  <c:v>2.8</c:v>
                </c:pt>
              </c:numCache>
            </c:numRef>
          </c:yVal>
          <c:smooth val="1"/>
        </c:ser>
        <c:ser>
          <c:idx val="2"/>
          <c:order val="2"/>
          <c:tx>
            <c:strRef>
              <c:f>Sheet1!$D$1</c:f>
              <c:strCache>
                <c:ptCount val="1"/>
                <c:pt idx="0">
                  <c:v>Series 3</c:v>
                </c:pt>
              </c:strCache>
            </c:strRef>
          </c:tx>
          <c:xVal>
            <c:strRef>
              <c:f>Sheet1!$A$2:$A$5</c:f>
              <c:strCache>
                <c:ptCount val="4"/>
                <c:pt idx="0">
                  <c:v>Category 1</c:v>
                </c:pt>
                <c:pt idx="1">
                  <c:v>Category 2</c:v>
                </c:pt>
                <c:pt idx="2">
                  <c:v>Category 3</c:v>
                </c:pt>
                <c:pt idx="3">
                  <c:v>Category 4</c:v>
                </c:pt>
              </c:strCache>
            </c:strRef>
          </c:xVal>
          <c:yVal>
            <c:numRef>
              <c:f>Sheet1!$D$2:$D$5</c:f>
              <c:numCache>
                <c:formatCode>General</c:formatCode>
                <c:ptCount val="4"/>
                <c:pt idx="0">
                  <c:v>2.0</c:v>
                </c:pt>
                <c:pt idx="1">
                  <c:v>2.0</c:v>
                </c:pt>
                <c:pt idx="2">
                  <c:v>3.0</c:v>
                </c:pt>
                <c:pt idx="3">
                  <c:v>5.0</c:v>
                </c:pt>
              </c:numCache>
            </c:numRef>
          </c:yVal>
          <c:smooth val="1"/>
        </c:ser>
        <c:dLbls>
          <c:showLegendKey val="0"/>
          <c:showVal val="0"/>
          <c:showCatName val="0"/>
          <c:showSerName val="0"/>
          <c:showPercent val="0"/>
          <c:showBubbleSize val="0"/>
        </c:dLbls>
        <c:axId val="-2129909760"/>
        <c:axId val="-2129906800"/>
      </c:scatterChart>
      <c:valAx>
        <c:axId val="-2129909760"/>
        <c:scaling>
          <c:orientation val="minMax"/>
        </c:scaling>
        <c:delete val="0"/>
        <c:axPos val="b"/>
        <c:numFmt formatCode="General" sourceLinked="1"/>
        <c:majorTickMark val="out"/>
        <c:minorTickMark val="none"/>
        <c:tickLblPos val="none"/>
        <c:crossAx val="-2129906800"/>
        <c:crosses val="autoZero"/>
        <c:crossBetween val="midCat"/>
      </c:valAx>
      <c:valAx>
        <c:axId val="-2129906800"/>
        <c:scaling>
          <c:orientation val="minMax"/>
        </c:scaling>
        <c:delete val="0"/>
        <c:axPos val="l"/>
        <c:numFmt formatCode="General" sourceLinked="1"/>
        <c:majorTickMark val="out"/>
        <c:minorTickMark val="none"/>
        <c:tickLblPos val="nextTo"/>
        <c:crossAx val="-2129909760"/>
        <c:crosses val="autoZero"/>
        <c:crossBetween val="midCat"/>
      </c:valAx>
    </c:plotArea>
    <c:legend>
      <c:legendPos val="b"/>
      <c:layout>
        <c:manualLayout>
          <c:xMode val="edge"/>
          <c:yMode val="edge"/>
          <c:x val="0.0717787746608933"/>
          <c:y val="0.895155653641169"/>
          <c:w val="0.84068571063961"/>
          <c:h val="0.088396975807731"/>
        </c:manualLayout>
      </c:layout>
      <c:overlay val="0"/>
      <c:txPr>
        <a:bodyPr/>
        <a:lstStyle/>
        <a:p>
          <a:pPr>
            <a:defRPr sz="3200">
              <a:solidFill>
                <a:schemeClr val="tx1"/>
              </a:solidFill>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0369351102351459"/>
          <c:y val="0.0233038348082596"/>
          <c:w val="0.94843363115758"/>
          <c:h val="0.816908113255755"/>
        </c:manualLayout>
      </c:layout>
      <c:scatterChart>
        <c:scatterStyle val="smoothMarker"/>
        <c:varyColors val="0"/>
        <c:ser>
          <c:idx val="0"/>
          <c:order val="0"/>
          <c:tx>
            <c:strRef>
              <c:f>Sheet1!$B$1</c:f>
              <c:strCache>
                <c:ptCount val="1"/>
                <c:pt idx="0">
                  <c:v>Series 1</c:v>
                </c:pt>
              </c:strCache>
            </c:strRef>
          </c:tx>
          <c:xVal>
            <c:strRef>
              <c:f>Sheet1!$A$2:$A$5</c:f>
              <c:strCache>
                <c:ptCount val="4"/>
                <c:pt idx="0">
                  <c:v>Category 1</c:v>
                </c:pt>
                <c:pt idx="1">
                  <c:v>Category 2</c:v>
                </c:pt>
                <c:pt idx="2">
                  <c:v>Category 3</c:v>
                </c:pt>
                <c:pt idx="3">
                  <c:v>Category 4</c:v>
                </c:pt>
              </c:strCache>
            </c:strRef>
          </c:xVal>
          <c:yVal>
            <c:numRef>
              <c:f>Sheet1!$B$2:$B$5</c:f>
              <c:numCache>
                <c:formatCode>General</c:formatCode>
                <c:ptCount val="4"/>
                <c:pt idx="0">
                  <c:v>4.3</c:v>
                </c:pt>
                <c:pt idx="1">
                  <c:v>2.5</c:v>
                </c:pt>
                <c:pt idx="2">
                  <c:v>3.5</c:v>
                </c:pt>
                <c:pt idx="3">
                  <c:v>4.5</c:v>
                </c:pt>
              </c:numCache>
            </c:numRef>
          </c:yVal>
          <c:smooth val="1"/>
        </c:ser>
        <c:ser>
          <c:idx val="1"/>
          <c:order val="1"/>
          <c:tx>
            <c:strRef>
              <c:f>Sheet1!$C$1</c:f>
              <c:strCache>
                <c:ptCount val="1"/>
                <c:pt idx="0">
                  <c:v>Series 2</c:v>
                </c:pt>
              </c:strCache>
            </c:strRef>
          </c:tx>
          <c:xVal>
            <c:strRef>
              <c:f>Sheet1!$A$2:$A$5</c:f>
              <c:strCache>
                <c:ptCount val="4"/>
                <c:pt idx="0">
                  <c:v>Category 1</c:v>
                </c:pt>
                <c:pt idx="1">
                  <c:v>Category 2</c:v>
                </c:pt>
                <c:pt idx="2">
                  <c:v>Category 3</c:v>
                </c:pt>
                <c:pt idx="3">
                  <c:v>Category 4</c:v>
                </c:pt>
              </c:strCache>
            </c:strRef>
          </c:xVal>
          <c:yVal>
            <c:numRef>
              <c:f>Sheet1!$C$2:$C$5</c:f>
              <c:numCache>
                <c:formatCode>General</c:formatCode>
                <c:ptCount val="4"/>
                <c:pt idx="0">
                  <c:v>2.4</c:v>
                </c:pt>
                <c:pt idx="1">
                  <c:v>4.4</c:v>
                </c:pt>
                <c:pt idx="2">
                  <c:v>1.8</c:v>
                </c:pt>
                <c:pt idx="3">
                  <c:v>2.8</c:v>
                </c:pt>
              </c:numCache>
            </c:numRef>
          </c:yVal>
          <c:smooth val="1"/>
        </c:ser>
        <c:ser>
          <c:idx val="2"/>
          <c:order val="2"/>
          <c:tx>
            <c:strRef>
              <c:f>Sheet1!$D$1</c:f>
              <c:strCache>
                <c:ptCount val="1"/>
                <c:pt idx="0">
                  <c:v>Series 3</c:v>
                </c:pt>
              </c:strCache>
            </c:strRef>
          </c:tx>
          <c:xVal>
            <c:strRef>
              <c:f>Sheet1!$A$2:$A$5</c:f>
              <c:strCache>
                <c:ptCount val="4"/>
                <c:pt idx="0">
                  <c:v>Category 1</c:v>
                </c:pt>
                <c:pt idx="1">
                  <c:v>Category 2</c:v>
                </c:pt>
                <c:pt idx="2">
                  <c:v>Category 3</c:v>
                </c:pt>
                <c:pt idx="3">
                  <c:v>Category 4</c:v>
                </c:pt>
              </c:strCache>
            </c:strRef>
          </c:xVal>
          <c:yVal>
            <c:numRef>
              <c:f>Sheet1!$D$2:$D$5</c:f>
              <c:numCache>
                <c:formatCode>General</c:formatCode>
                <c:ptCount val="4"/>
                <c:pt idx="0">
                  <c:v>2.0</c:v>
                </c:pt>
                <c:pt idx="1">
                  <c:v>2.0</c:v>
                </c:pt>
                <c:pt idx="2">
                  <c:v>3.0</c:v>
                </c:pt>
                <c:pt idx="3">
                  <c:v>5.0</c:v>
                </c:pt>
              </c:numCache>
            </c:numRef>
          </c:yVal>
          <c:smooth val="1"/>
        </c:ser>
        <c:dLbls>
          <c:showLegendKey val="0"/>
          <c:showVal val="0"/>
          <c:showCatName val="0"/>
          <c:showSerName val="0"/>
          <c:showPercent val="0"/>
          <c:showBubbleSize val="0"/>
        </c:dLbls>
        <c:axId val="-2132032608"/>
        <c:axId val="-2132025568"/>
      </c:scatterChart>
      <c:valAx>
        <c:axId val="-2132032608"/>
        <c:scaling>
          <c:orientation val="minMax"/>
        </c:scaling>
        <c:delete val="0"/>
        <c:axPos val="b"/>
        <c:numFmt formatCode="General" sourceLinked="1"/>
        <c:majorTickMark val="out"/>
        <c:minorTickMark val="none"/>
        <c:tickLblPos val="none"/>
        <c:crossAx val="-2132025568"/>
        <c:crosses val="autoZero"/>
        <c:crossBetween val="midCat"/>
      </c:valAx>
      <c:valAx>
        <c:axId val="-2132025568"/>
        <c:scaling>
          <c:orientation val="minMax"/>
        </c:scaling>
        <c:delete val="0"/>
        <c:axPos val="l"/>
        <c:majorGridlines>
          <c:spPr>
            <a:ln>
              <a:solidFill>
                <a:sysClr val="window" lastClr="FFFFFF">
                  <a:lumMod val="85000"/>
                </a:sysClr>
              </a:solidFill>
            </a:ln>
          </c:spPr>
        </c:majorGridlines>
        <c:numFmt formatCode="General" sourceLinked="1"/>
        <c:majorTickMark val="out"/>
        <c:minorTickMark val="none"/>
        <c:tickLblPos val="nextTo"/>
        <c:crossAx val="-2132032608"/>
        <c:crosses val="autoZero"/>
        <c:crossBetween val="midCat"/>
      </c:valAx>
    </c:plotArea>
    <c:legend>
      <c:legendPos val="b"/>
      <c:layout>
        <c:manualLayout>
          <c:xMode val="edge"/>
          <c:yMode val="edge"/>
          <c:x val="0.0717787746608933"/>
          <c:y val="0.895155653641169"/>
          <c:w val="0.84068571063961"/>
          <c:h val="0.088396975807731"/>
        </c:manualLayout>
      </c:layout>
      <c:overlay val="0"/>
      <c:txPr>
        <a:bodyPr/>
        <a:lstStyle/>
        <a:p>
          <a:pPr>
            <a:defRPr sz="3200">
              <a:solidFill>
                <a:schemeClr val="tx1"/>
              </a:solidFill>
            </a:defRPr>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tx>
            <c:strRef>
              <c:f>Sheet1!$B$1</c:f>
              <c:strCache>
                <c:ptCount val="1"/>
                <c:pt idx="0">
                  <c:v>Series 1</c:v>
                </c:pt>
              </c:strCache>
            </c:strRef>
          </c:tx>
          <c:explosion val="25"/>
          <c:dPt>
            <c:idx val="0"/>
            <c:bubble3D val="0"/>
          </c:dPt>
          <c:dPt>
            <c:idx val="1"/>
            <c:bubble3D val="0"/>
          </c:dPt>
          <c:dPt>
            <c:idx val="2"/>
            <c:bubble3D val="0"/>
          </c:dPt>
          <c:dPt>
            <c:idx val="3"/>
            <c:bubble3D val="0"/>
          </c:dPt>
          <c:cat>
            <c:strRef>
              <c:f>Sheet1!$A$2:$A$3</c:f>
              <c:strCache>
                <c:ptCount val="2"/>
                <c:pt idx="0">
                  <c:v>Category 1</c:v>
                </c:pt>
                <c:pt idx="1">
                  <c:v>Category 2</c:v>
                </c:pt>
              </c:strCache>
            </c:strRef>
          </c:cat>
          <c:val>
            <c:numRef>
              <c:f>Sheet1!$B$2:$B$3</c:f>
              <c:numCache>
                <c:formatCode>General</c:formatCode>
                <c:ptCount val="2"/>
                <c:pt idx="0">
                  <c:v>4.3</c:v>
                </c:pt>
                <c:pt idx="1">
                  <c:v>2.5</c:v>
                </c:pt>
              </c:numCache>
            </c:numRef>
          </c:val>
        </c:ser>
        <c:ser>
          <c:idx val="1"/>
          <c:order val="1"/>
          <c:tx>
            <c:strRef>
              <c:f>Sheet1!$C$1</c:f>
              <c:strCache>
                <c:ptCount val="1"/>
                <c:pt idx="0">
                  <c:v>Series 2</c:v>
                </c:pt>
              </c:strCache>
            </c:strRef>
          </c:tx>
          <c:explosion val="25"/>
          <c:cat>
            <c:strRef>
              <c:f>Sheet1!$A$2:$A$3</c:f>
              <c:strCache>
                <c:ptCount val="2"/>
                <c:pt idx="0">
                  <c:v>Category 1</c:v>
                </c:pt>
                <c:pt idx="1">
                  <c:v>Category 2</c:v>
                </c:pt>
              </c:strCache>
            </c:strRef>
          </c:cat>
          <c:val>
            <c:numRef>
              <c:f>Sheet1!$C$2:$C$3</c:f>
              <c:numCache>
                <c:formatCode>General</c:formatCode>
                <c:ptCount val="2"/>
                <c:pt idx="0">
                  <c:v>2.4</c:v>
                </c:pt>
                <c:pt idx="1">
                  <c:v>4.4</c:v>
                </c:pt>
              </c:numCache>
            </c:numRef>
          </c:val>
        </c:ser>
        <c:ser>
          <c:idx val="2"/>
          <c:order val="2"/>
          <c:tx>
            <c:strRef>
              <c:f>Sheet1!$D$1</c:f>
              <c:strCache>
                <c:ptCount val="1"/>
                <c:pt idx="0">
                  <c:v>Series 3</c:v>
                </c:pt>
              </c:strCache>
            </c:strRef>
          </c:tx>
          <c:explosion val="25"/>
          <c:cat>
            <c:strRef>
              <c:f>Sheet1!$A$2:$A$3</c:f>
              <c:strCache>
                <c:ptCount val="2"/>
                <c:pt idx="0">
                  <c:v>Category 1</c:v>
                </c:pt>
                <c:pt idx="1">
                  <c:v>Category 2</c:v>
                </c:pt>
              </c:strCache>
            </c:strRef>
          </c:cat>
          <c:val>
            <c:numRef>
              <c:f>Sheet1!$D$2:$D$3</c:f>
              <c:numCache>
                <c:formatCode>General</c:formatCode>
                <c:ptCount val="2"/>
                <c:pt idx="0">
                  <c:v>2.0</c:v>
                </c:pt>
                <c:pt idx="1">
                  <c:v>2.0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n-US"/>
    </a:p>
  </c:txPr>
  <c:externalData r:id="rId2">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69351102351459"/>
          <c:y val="0.0233038348082596"/>
          <c:w val="0.94843363115758"/>
          <c:h val="0.816908113255755"/>
        </c:manualLayout>
      </c:layout>
      <c:areaChart>
        <c:grouping val="standard"/>
        <c:varyColors val="0"/>
        <c:ser>
          <c:idx val="0"/>
          <c:order val="0"/>
          <c:tx>
            <c:strRef>
              <c:f>Sheet1!$B$1</c:f>
              <c:strCache>
                <c:ptCount val="1"/>
                <c:pt idx="0">
                  <c:v>Series 1</c:v>
                </c:pt>
              </c:strCache>
            </c:strRef>
          </c:tx>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er>
        <c:dLbls>
          <c:showLegendKey val="0"/>
          <c:showVal val="0"/>
          <c:showCatName val="0"/>
          <c:showSerName val="0"/>
          <c:showPercent val="0"/>
          <c:showBubbleSize val="0"/>
        </c:dLbls>
        <c:axId val="-2127180480"/>
        <c:axId val="-2127178640"/>
      </c:areaChart>
      <c:catAx>
        <c:axId val="-2127180480"/>
        <c:scaling>
          <c:orientation val="minMax"/>
        </c:scaling>
        <c:delete val="0"/>
        <c:axPos val="b"/>
        <c:numFmt formatCode="General" sourceLinked="1"/>
        <c:majorTickMark val="out"/>
        <c:minorTickMark val="none"/>
        <c:tickLblPos val="none"/>
        <c:crossAx val="-2127178640"/>
        <c:crosses val="autoZero"/>
        <c:auto val="1"/>
        <c:lblAlgn val="ctr"/>
        <c:lblOffset val="100"/>
        <c:noMultiLvlLbl val="1"/>
      </c:catAx>
      <c:valAx>
        <c:axId val="-2127178640"/>
        <c:scaling>
          <c:orientation val="minMax"/>
        </c:scaling>
        <c:delete val="0"/>
        <c:axPos val="l"/>
        <c:numFmt formatCode="General" sourceLinked="1"/>
        <c:majorTickMark val="out"/>
        <c:minorTickMark val="none"/>
        <c:tickLblPos val="nextTo"/>
        <c:crossAx val="-2127180480"/>
        <c:crosses val="autoZero"/>
        <c:crossBetween val="midCat"/>
      </c:valAx>
    </c:plotArea>
    <c:legend>
      <c:legendPos val="b"/>
      <c:layout>
        <c:manualLayout>
          <c:xMode val="edge"/>
          <c:yMode val="edge"/>
          <c:x val="0.0717787746608933"/>
          <c:y val="0.895155653641169"/>
          <c:w val="0.435061249750069"/>
          <c:h val="0.0633775662356587"/>
        </c:manualLayout>
      </c:layout>
      <c:overlay val="0"/>
    </c:legend>
    <c:plotVisOnly val="1"/>
    <c:dispBlanksAs val="gap"/>
    <c:showDLblsOverMax val="0"/>
  </c:chart>
  <c:txPr>
    <a:bodyPr/>
    <a:lstStyle/>
    <a:p>
      <a:pPr>
        <a:defRPr sz="28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0369351102351459"/>
          <c:y val="0.0233038348082596"/>
          <c:w val="0.94843363115758"/>
          <c:h val="0.764767379741249"/>
        </c:manualLayout>
      </c:layout>
      <c:barChart>
        <c:barDir val="col"/>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er>
        <c:dLbls>
          <c:showLegendKey val="0"/>
          <c:showVal val="0"/>
          <c:showCatName val="0"/>
          <c:showSerName val="0"/>
          <c:showPercent val="0"/>
          <c:showBubbleSize val="0"/>
        </c:dLbls>
        <c:gapWidth val="150"/>
        <c:axId val="-2127532496"/>
        <c:axId val="-2127529840"/>
      </c:barChart>
      <c:catAx>
        <c:axId val="-2127532496"/>
        <c:scaling>
          <c:orientation val="minMax"/>
        </c:scaling>
        <c:delete val="0"/>
        <c:axPos val="b"/>
        <c:numFmt formatCode="General" sourceLinked="0"/>
        <c:majorTickMark val="out"/>
        <c:minorTickMark val="none"/>
        <c:tickLblPos val="nextTo"/>
        <c:crossAx val="-2127529840"/>
        <c:crosses val="autoZero"/>
        <c:auto val="1"/>
        <c:lblAlgn val="ctr"/>
        <c:lblOffset val="100"/>
        <c:noMultiLvlLbl val="0"/>
      </c:catAx>
      <c:valAx>
        <c:axId val="-2127529840"/>
        <c:scaling>
          <c:orientation val="minMax"/>
        </c:scaling>
        <c:delete val="0"/>
        <c:axPos val="l"/>
        <c:numFmt formatCode="General" sourceLinked="1"/>
        <c:majorTickMark val="out"/>
        <c:minorTickMark val="none"/>
        <c:tickLblPos val="nextTo"/>
        <c:crossAx val="-2127532496"/>
        <c:crosses val="autoZero"/>
        <c:crossBetween val="between"/>
      </c:valAx>
    </c:plotArea>
    <c:legend>
      <c:legendPos val="b"/>
      <c:layout>
        <c:manualLayout>
          <c:xMode val="edge"/>
          <c:yMode val="edge"/>
          <c:x val="0.0"/>
          <c:y val="0.886296425336213"/>
          <c:w val="1.0"/>
          <c:h val="0.0620811829259717"/>
        </c:manualLayout>
      </c:layout>
      <c:overlay val="0"/>
      <c:txPr>
        <a:bodyPr/>
        <a:lstStyle/>
        <a:p>
          <a:pPr>
            <a:defRPr sz="3200">
              <a:solidFill>
                <a:schemeClr val="tx1"/>
              </a:solidFill>
            </a:defRPr>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0369351102351459"/>
          <c:y val="0.0233038348082596"/>
          <c:w val="0.94843363115758"/>
          <c:h val="0.764767379741249"/>
        </c:manualLayout>
      </c:layout>
      <c:barChart>
        <c:barDir val="col"/>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er>
        <c:dLbls>
          <c:showLegendKey val="0"/>
          <c:showVal val="0"/>
          <c:showCatName val="0"/>
          <c:showSerName val="0"/>
          <c:showPercent val="0"/>
          <c:showBubbleSize val="0"/>
        </c:dLbls>
        <c:gapWidth val="150"/>
        <c:axId val="-2127487568"/>
        <c:axId val="-2127484576"/>
      </c:barChart>
      <c:catAx>
        <c:axId val="-2127487568"/>
        <c:scaling>
          <c:orientation val="minMax"/>
        </c:scaling>
        <c:delete val="0"/>
        <c:axPos val="b"/>
        <c:numFmt formatCode="General" sourceLinked="0"/>
        <c:majorTickMark val="out"/>
        <c:minorTickMark val="none"/>
        <c:tickLblPos val="nextTo"/>
        <c:crossAx val="-2127484576"/>
        <c:crosses val="autoZero"/>
        <c:auto val="1"/>
        <c:lblAlgn val="ctr"/>
        <c:lblOffset val="100"/>
        <c:noMultiLvlLbl val="0"/>
      </c:catAx>
      <c:valAx>
        <c:axId val="-2127484576"/>
        <c:scaling>
          <c:orientation val="minMax"/>
        </c:scaling>
        <c:delete val="0"/>
        <c:axPos val="l"/>
        <c:numFmt formatCode="General" sourceLinked="1"/>
        <c:majorTickMark val="out"/>
        <c:minorTickMark val="none"/>
        <c:tickLblPos val="nextTo"/>
        <c:crossAx val="-2127487568"/>
        <c:crosses val="autoZero"/>
        <c:crossBetween val="between"/>
      </c:valAx>
    </c:plotArea>
    <c:legend>
      <c:legendPos val="b"/>
      <c:legendEntry>
        <c:idx val="0"/>
        <c:txPr>
          <a:bodyPr/>
          <a:lstStyle/>
          <a:p>
            <a:pPr>
              <a:defRPr sz="3200">
                <a:solidFill>
                  <a:schemeClr val="tx1"/>
                </a:solidFill>
              </a:defRPr>
            </a:pPr>
            <a:endParaRPr lang="en-US"/>
          </a:p>
        </c:txPr>
      </c:legendEntry>
      <c:layout>
        <c:manualLayout>
          <c:xMode val="edge"/>
          <c:yMode val="edge"/>
          <c:x val="0.0"/>
          <c:y val="0.886296425336213"/>
          <c:w val="1.0"/>
          <c:h val="0.0620811829259717"/>
        </c:manualLayout>
      </c:layout>
      <c:overlay val="0"/>
      <c:txPr>
        <a:bodyPr/>
        <a:lstStyle/>
        <a:p>
          <a:pPr>
            <a:defRPr sz="3200">
              <a:solidFill>
                <a:schemeClr val="tx1"/>
              </a:solidFill>
            </a:defRPr>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Series 1</c:v>
                </c:pt>
              </c:strCache>
            </c:strRef>
          </c:tx>
          <c:explosion val="25"/>
          <c:dPt>
            <c:idx val="0"/>
            <c:bubble3D val="0"/>
          </c:dPt>
          <c:dPt>
            <c:idx val="1"/>
            <c:bubble3D val="0"/>
          </c:dPt>
          <c:dPt>
            <c:idx val="2"/>
            <c:bubble3D val="0"/>
          </c:dPt>
          <c:dPt>
            <c:idx val="3"/>
            <c:bubble3D val="0"/>
          </c:dPt>
          <c:dLbls>
            <c:spPr>
              <a:noFill/>
              <a:ln>
                <a:noFill/>
              </a:ln>
              <a:effectLst/>
            </c:spPr>
            <c:txPr>
              <a:bodyPr/>
              <a:lstStyle/>
              <a:p>
                <a:pPr>
                  <a:defRPr sz="4400">
                    <a:solidFill>
                      <a:schemeClr val="bg1"/>
                    </a:solidFill>
                  </a:defRPr>
                </a:pPr>
                <a:endParaRPr lang="en-US"/>
              </a:p>
            </c:txPr>
            <c:dLblPos val="ctr"/>
            <c:showLegendKey val="0"/>
            <c:showVal val="0"/>
            <c:showCatName val="0"/>
            <c:showSerName val="0"/>
            <c:showPercent val="1"/>
            <c:showBubbleSize val="0"/>
            <c:showLeaderLines val="1"/>
            <c:extLst>
              <c:ext xmlns:c15="http://schemas.microsoft.com/office/drawing/2012/chart" uri="{CE6537A1-D6FC-4f65-9D91-7224C49458BB}">
                <c15:layout/>
              </c:ext>
            </c:extLst>
          </c:dLbls>
          <c:cat>
            <c:strRef>
              <c:f>Sheet1!$A$2:$A$3</c:f>
              <c:strCache>
                <c:ptCount val="2"/>
                <c:pt idx="0">
                  <c:v>Category 1</c:v>
                </c:pt>
                <c:pt idx="1">
                  <c:v>Category 2</c:v>
                </c:pt>
              </c:strCache>
            </c:strRef>
          </c:cat>
          <c:val>
            <c:numRef>
              <c:f>Sheet1!$B$2:$B$3</c:f>
              <c:numCache>
                <c:formatCode>General</c:formatCode>
                <c:ptCount val="2"/>
                <c:pt idx="0">
                  <c:v>4.3</c:v>
                </c:pt>
                <c:pt idx="1">
                  <c:v>2.5</c:v>
                </c:pt>
              </c:numCache>
            </c:numRef>
          </c:val>
        </c:ser>
        <c:ser>
          <c:idx val="1"/>
          <c:order val="1"/>
          <c:tx>
            <c:strRef>
              <c:f>Sheet1!$C$1</c:f>
              <c:strCache>
                <c:ptCount val="1"/>
                <c:pt idx="0">
                  <c:v>Series 2</c:v>
                </c:pt>
              </c:strCache>
            </c:strRef>
          </c:tx>
          <c:explosion val="25"/>
          <c:cat>
            <c:strRef>
              <c:f>Sheet1!$A$2:$A$3</c:f>
              <c:strCache>
                <c:ptCount val="2"/>
                <c:pt idx="0">
                  <c:v>Category 1</c:v>
                </c:pt>
                <c:pt idx="1">
                  <c:v>Category 2</c:v>
                </c:pt>
              </c:strCache>
            </c:strRef>
          </c:cat>
          <c:val>
            <c:numRef>
              <c:f>Sheet1!$C$2:$C$3</c:f>
              <c:numCache>
                <c:formatCode>General</c:formatCode>
                <c:ptCount val="2"/>
                <c:pt idx="0">
                  <c:v>2.4</c:v>
                </c:pt>
                <c:pt idx="1">
                  <c:v>4.4</c:v>
                </c:pt>
              </c:numCache>
            </c:numRef>
          </c:val>
        </c:ser>
        <c:ser>
          <c:idx val="2"/>
          <c:order val="2"/>
          <c:tx>
            <c:strRef>
              <c:f>Sheet1!$D$1</c:f>
              <c:strCache>
                <c:ptCount val="1"/>
                <c:pt idx="0">
                  <c:v>Series 3</c:v>
                </c:pt>
              </c:strCache>
            </c:strRef>
          </c:tx>
          <c:explosion val="25"/>
          <c:cat>
            <c:strRef>
              <c:f>Sheet1!$A$2:$A$3</c:f>
              <c:strCache>
                <c:ptCount val="2"/>
                <c:pt idx="0">
                  <c:v>Category 1</c:v>
                </c:pt>
                <c:pt idx="1">
                  <c:v>Category 2</c:v>
                </c:pt>
              </c:strCache>
            </c:strRef>
          </c:cat>
          <c:val>
            <c:numRef>
              <c:f>Sheet1!$D$2:$D$3</c:f>
              <c:numCache>
                <c:formatCode>General</c:formatCode>
                <c:ptCount val="2"/>
                <c:pt idx="0">
                  <c:v>2.0</c:v>
                </c:pt>
                <c:pt idx="1">
                  <c:v>2.0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Serie A</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Sheet1!$B$2:$B$13</c:f>
              <c:numCache>
                <c:formatCode>General</c:formatCode>
                <c:ptCount val="12"/>
                <c:pt idx="0">
                  <c:v>90.0</c:v>
                </c:pt>
                <c:pt idx="1">
                  <c:v>120.0</c:v>
                </c:pt>
                <c:pt idx="2">
                  <c:v>150.0</c:v>
                </c:pt>
                <c:pt idx="3">
                  <c:v>230.0</c:v>
                </c:pt>
                <c:pt idx="4">
                  <c:v>450.0</c:v>
                </c:pt>
                <c:pt idx="5">
                  <c:v>300.0</c:v>
                </c:pt>
                <c:pt idx="6">
                  <c:v>350.0</c:v>
                </c:pt>
                <c:pt idx="7">
                  <c:v>225.0</c:v>
                </c:pt>
                <c:pt idx="8">
                  <c:v>460.0</c:v>
                </c:pt>
                <c:pt idx="9">
                  <c:v>120.0</c:v>
                </c:pt>
                <c:pt idx="10">
                  <c:v>600.0</c:v>
                </c:pt>
                <c:pt idx="11">
                  <c:v>500.0</c:v>
                </c:pt>
              </c:numCache>
            </c:numRef>
          </c:val>
          <c:smooth val="0"/>
        </c:ser>
        <c:ser>
          <c:idx val="1"/>
          <c:order val="1"/>
          <c:tx>
            <c:strRef>
              <c:f>Sheet1!$C$1</c:f>
              <c:strCache>
                <c:ptCount val="1"/>
                <c:pt idx="0">
                  <c:v>Serie B</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Sheet1!$C$2:$C$13</c:f>
              <c:numCache>
                <c:formatCode>General</c:formatCode>
                <c:ptCount val="12"/>
                <c:pt idx="0">
                  <c:v>600.0</c:v>
                </c:pt>
                <c:pt idx="1">
                  <c:v>560.0</c:v>
                </c:pt>
                <c:pt idx="2">
                  <c:v>400.0</c:v>
                </c:pt>
                <c:pt idx="3">
                  <c:v>400.0</c:v>
                </c:pt>
                <c:pt idx="4">
                  <c:v>200.0</c:v>
                </c:pt>
                <c:pt idx="5">
                  <c:v>580.0</c:v>
                </c:pt>
                <c:pt idx="6">
                  <c:v>450.0</c:v>
                </c:pt>
                <c:pt idx="7">
                  <c:v>340.0</c:v>
                </c:pt>
                <c:pt idx="8">
                  <c:v>300.0</c:v>
                </c:pt>
                <c:pt idx="9">
                  <c:v>200.0</c:v>
                </c:pt>
                <c:pt idx="10">
                  <c:v>450.0</c:v>
                </c:pt>
                <c:pt idx="11">
                  <c:v>400.0</c:v>
                </c:pt>
              </c:numCache>
            </c:numRef>
          </c:val>
          <c:smooth val="0"/>
        </c:ser>
        <c:ser>
          <c:idx val="2"/>
          <c:order val="2"/>
          <c:tx>
            <c:strRef>
              <c:f>Sheet1!$D$1</c:f>
              <c:strCache>
                <c:ptCount val="1"/>
                <c:pt idx="0">
                  <c:v>Serie C</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Sheet1!$D$2:$D$13</c:f>
              <c:numCache>
                <c:formatCode>General</c:formatCode>
                <c:ptCount val="12"/>
                <c:pt idx="0">
                  <c:v>230.0</c:v>
                </c:pt>
                <c:pt idx="1">
                  <c:v>150.0</c:v>
                </c:pt>
                <c:pt idx="2">
                  <c:v>400.0</c:v>
                </c:pt>
                <c:pt idx="3">
                  <c:v>600.0</c:v>
                </c:pt>
                <c:pt idx="4">
                  <c:v>700.0</c:v>
                </c:pt>
                <c:pt idx="5">
                  <c:v>400.0</c:v>
                </c:pt>
                <c:pt idx="6">
                  <c:v>100.0</c:v>
                </c:pt>
                <c:pt idx="7">
                  <c:v>700.0</c:v>
                </c:pt>
                <c:pt idx="8">
                  <c:v>50.0</c:v>
                </c:pt>
                <c:pt idx="9">
                  <c:v>500.0</c:v>
                </c:pt>
                <c:pt idx="10">
                  <c:v>650.0</c:v>
                </c:pt>
                <c:pt idx="11">
                  <c:v>400.0</c:v>
                </c:pt>
              </c:numCache>
            </c:numRef>
          </c:val>
          <c:smooth val="0"/>
        </c:ser>
        <c:ser>
          <c:idx val="3"/>
          <c:order val="3"/>
          <c:tx>
            <c:strRef>
              <c:f>Sheet1!$E$1</c:f>
              <c:strCache>
                <c:ptCount val="1"/>
                <c:pt idx="0">
                  <c:v>Serie D</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Sheet1!$E$2:$E$13</c:f>
              <c:numCache>
                <c:formatCode>General</c:formatCode>
                <c:ptCount val="12"/>
                <c:pt idx="0">
                  <c:v>100.0</c:v>
                </c:pt>
                <c:pt idx="1">
                  <c:v>200.0</c:v>
                </c:pt>
                <c:pt idx="2">
                  <c:v>300.0</c:v>
                </c:pt>
                <c:pt idx="3">
                  <c:v>50.0</c:v>
                </c:pt>
                <c:pt idx="4">
                  <c:v>200.0</c:v>
                </c:pt>
                <c:pt idx="5">
                  <c:v>400.0</c:v>
                </c:pt>
                <c:pt idx="6">
                  <c:v>600.0</c:v>
                </c:pt>
                <c:pt idx="7">
                  <c:v>400.0</c:v>
                </c:pt>
                <c:pt idx="8">
                  <c:v>700.0</c:v>
                </c:pt>
                <c:pt idx="9">
                  <c:v>650.0</c:v>
                </c:pt>
                <c:pt idx="10">
                  <c:v>500.0</c:v>
                </c:pt>
                <c:pt idx="11">
                  <c:v>100.0</c:v>
                </c:pt>
              </c:numCache>
            </c:numRef>
          </c:val>
          <c:smooth val="0"/>
        </c:ser>
        <c:dLbls>
          <c:showLegendKey val="0"/>
          <c:showVal val="0"/>
          <c:showCatName val="0"/>
          <c:showSerName val="0"/>
          <c:showPercent val="0"/>
          <c:showBubbleSize val="0"/>
        </c:dLbls>
        <c:marker val="1"/>
        <c:smooth val="0"/>
        <c:axId val="-2121691296"/>
        <c:axId val="-2132756528"/>
      </c:lineChart>
      <c:catAx>
        <c:axId val="-2121691296"/>
        <c:scaling>
          <c:orientation val="minMax"/>
        </c:scaling>
        <c:delete val="0"/>
        <c:axPos val="b"/>
        <c:numFmt formatCode="General" sourceLinked="1"/>
        <c:majorTickMark val="out"/>
        <c:minorTickMark val="none"/>
        <c:tickLblPos val="nextTo"/>
        <c:crossAx val="-2132756528"/>
        <c:crosses val="autoZero"/>
        <c:auto val="1"/>
        <c:lblAlgn val="ctr"/>
        <c:lblOffset val="100"/>
        <c:noMultiLvlLbl val="0"/>
      </c:catAx>
      <c:valAx>
        <c:axId val="-2132756528"/>
        <c:scaling>
          <c:orientation val="minMax"/>
        </c:scaling>
        <c:delete val="0"/>
        <c:axPos val="l"/>
        <c:numFmt formatCode="General" sourceLinked="1"/>
        <c:majorTickMark val="none"/>
        <c:minorTickMark val="none"/>
        <c:tickLblPos val="nextTo"/>
        <c:crossAx val="-2121691296"/>
        <c:crosses val="autoZero"/>
        <c:crossBetween val="between"/>
      </c:valAx>
    </c:plotArea>
    <c:legend>
      <c:legendPos val="r"/>
      <c:layout/>
      <c:overlay val="0"/>
      <c:txPr>
        <a:bodyPr/>
        <a:lstStyle/>
        <a:p>
          <a:pPr>
            <a:defRPr sz="36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manualLayout>
          <c:layoutTarget val="inner"/>
          <c:xMode val="edge"/>
          <c:yMode val="edge"/>
          <c:x val="0.152449209501808"/>
          <c:y val="0.069859291285741"/>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20.0</c:v>
                </c:pt>
                <c:pt idx="1">
                  <c:v>80.0</c:v>
                </c:pt>
              </c:numCache>
            </c:numRef>
          </c:val>
        </c:ser>
        <c:dLbls>
          <c:showLegendKey val="0"/>
          <c:showVal val="0"/>
          <c:showCatName val="0"/>
          <c:showSerName val="0"/>
          <c:showPercent val="0"/>
          <c:showBubbleSize val="0"/>
          <c:showLeaderLines val="1"/>
        </c:dLbls>
        <c:firstSliceAng val="0"/>
        <c:holeSize val="84"/>
      </c:doughnutChart>
      <c:spPr>
        <a:noFill/>
        <a:ln w="25376">
          <a:noFill/>
        </a:ln>
      </c:spPr>
    </c:plotArea>
    <c:plotVisOnly val="1"/>
    <c:dispBlanksAs val="gap"/>
    <c:showDLblsOverMax val="0"/>
  </c:chart>
  <c:txPr>
    <a:bodyPr/>
    <a:lstStyle/>
    <a:p>
      <a:pPr>
        <a:defRPr sz="1798"/>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0.152449209501808"/>
          <c:y val="0.069859291285741"/>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75.0</c:v>
                </c:pt>
                <c:pt idx="1">
                  <c:v>25.0</c:v>
                </c:pt>
              </c:numCache>
            </c:numRef>
          </c:val>
        </c:ser>
        <c:dLbls>
          <c:showLegendKey val="0"/>
          <c:showVal val="0"/>
          <c:showCatName val="0"/>
          <c:showSerName val="0"/>
          <c:showPercent val="0"/>
          <c:showBubbleSize val="0"/>
          <c:showLeaderLines val="1"/>
        </c:dLbls>
        <c:firstSliceAng val="0"/>
        <c:holeSize val="84"/>
      </c:doughnutChart>
      <c:spPr>
        <a:noFill/>
        <a:ln w="25405">
          <a:noFill/>
        </a:ln>
      </c:spPr>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0.152449209501808"/>
          <c:y val="0.069859291285741"/>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50.0</c:v>
                </c:pt>
                <c:pt idx="1">
                  <c:v>50.0</c:v>
                </c:pt>
              </c:numCache>
            </c:numRef>
          </c:val>
        </c:ser>
        <c:dLbls>
          <c:showLegendKey val="0"/>
          <c:showVal val="0"/>
          <c:showCatName val="0"/>
          <c:showSerName val="0"/>
          <c:showPercent val="0"/>
          <c:showBubbleSize val="0"/>
          <c:showLeaderLines val="1"/>
        </c:dLbls>
        <c:firstSliceAng val="0"/>
        <c:holeSize val="84"/>
      </c:doughnut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1"/>
    <c:plotArea>
      <c:layout>
        <c:manualLayout>
          <c:layoutTarget val="inner"/>
          <c:xMode val="edge"/>
          <c:yMode val="edge"/>
          <c:x val="0.152449209501808"/>
          <c:y val="0.069859291285741"/>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25.0</c:v>
                </c:pt>
                <c:pt idx="1">
                  <c:v>75.0</c:v>
                </c:pt>
              </c:numCache>
            </c:numRef>
          </c:val>
        </c:ser>
        <c:dLbls>
          <c:showLegendKey val="0"/>
          <c:showVal val="0"/>
          <c:showCatName val="0"/>
          <c:showSerName val="0"/>
          <c:showPercent val="0"/>
          <c:showBubbleSize val="0"/>
          <c:showLeaderLines val="1"/>
        </c:dLbls>
        <c:firstSliceAng val="0"/>
        <c:holeSize val="84"/>
      </c:doughnutChart>
      <c:spPr>
        <a:noFill/>
        <a:ln w="25405">
          <a:noFill/>
        </a:ln>
      </c:spPr>
    </c:plotArea>
    <c:plotVisOnly val="1"/>
    <c:dispBlanksAs val="gap"/>
    <c:showDLblsOverMax val="0"/>
  </c:chart>
  <c:txPr>
    <a:bodyPr/>
    <a:lstStyle/>
    <a:p>
      <a:pPr>
        <a:defRPr sz="18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69351102351459"/>
          <c:y val="0.0233038348082596"/>
          <c:w val="0.94843363115758"/>
          <c:h val="0.816908113255755"/>
        </c:manualLayout>
      </c:layout>
      <c:scatterChart>
        <c:scatterStyle val="smoothMarker"/>
        <c:varyColors val="0"/>
        <c:ser>
          <c:idx val="0"/>
          <c:order val="0"/>
          <c:tx>
            <c:strRef>
              <c:f>Sheet1!$B$1</c:f>
              <c:strCache>
                <c:ptCount val="1"/>
                <c:pt idx="0">
                  <c:v>Series 1</c:v>
                </c:pt>
              </c:strCache>
            </c:strRef>
          </c:tx>
          <c:xVal>
            <c:strRef>
              <c:f>Sheet1!$A$2:$A$5</c:f>
              <c:strCache>
                <c:ptCount val="4"/>
                <c:pt idx="0">
                  <c:v>Category 1</c:v>
                </c:pt>
                <c:pt idx="1">
                  <c:v>Category 2</c:v>
                </c:pt>
                <c:pt idx="2">
                  <c:v>Category 3</c:v>
                </c:pt>
                <c:pt idx="3">
                  <c:v>Category 4</c:v>
                </c:pt>
              </c:strCache>
            </c:strRef>
          </c:xVal>
          <c:yVal>
            <c:numRef>
              <c:f>Sheet1!$B$2:$B$5</c:f>
              <c:numCache>
                <c:formatCode>General</c:formatCode>
                <c:ptCount val="4"/>
                <c:pt idx="0">
                  <c:v>4.3</c:v>
                </c:pt>
                <c:pt idx="1">
                  <c:v>2.5</c:v>
                </c:pt>
                <c:pt idx="2">
                  <c:v>3.5</c:v>
                </c:pt>
                <c:pt idx="3">
                  <c:v>4.5</c:v>
                </c:pt>
              </c:numCache>
            </c:numRef>
          </c:yVal>
          <c:smooth val="1"/>
        </c:ser>
        <c:ser>
          <c:idx val="1"/>
          <c:order val="1"/>
          <c:tx>
            <c:strRef>
              <c:f>Sheet1!$C$1</c:f>
              <c:strCache>
                <c:ptCount val="1"/>
                <c:pt idx="0">
                  <c:v>Series 2</c:v>
                </c:pt>
              </c:strCache>
            </c:strRef>
          </c:tx>
          <c:xVal>
            <c:strRef>
              <c:f>Sheet1!$A$2:$A$5</c:f>
              <c:strCache>
                <c:ptCount val="4"/>
                <c:pt idx="0">
                  <c:v>Category 1</c:v>
                </c:pt>
                <c:pt idx="1">
                  <c:v>Category 2</c:v>
                </c:pt>
                <c:pt idx="2">
                  <c:v>Category 3</c:v>
                </c:pt>
                <c:pt idx="3">
                  <c:v>Category 4</c:v>
                </c:pt>
              </c:strCache>
            </c:strRef>
          </c:xVal>
          <c:yVal>
            <c:numRef>
              <c:f>Sheet1!$C$2:$C$5</c:f>
              <c:numCache>
                <c:formatCode>General</c:formatCode>
                <c:ptCount val="4"/>
                <c:pt idx="0">
                  <c:v>2.4</c:v>
                </c:pt>
                <c:pt idx="1">
                  <c:v>4.4</c:v>
                </c:pt>
                <c:pt idx="2">
                  <c:v>1.8</c:v>
                </c:pt>
                <c:pt idx="3">
                  <c:v>2.8</c:v>
                </c:pt>
              </c:numCache>
            </c:numRef>
          </c:yVal>
          <c:smooth val="1"/>
        </c:ser>
        <c:ser>
          <c:idx val="2"/>
          <c:order val="2"/>
          <c:tx>
            <c:strRef>
              <c:f>Sheet1!$D$1</c:f>
              <c:strCache>
                <c:ptCount val="1"/>
                <c:pt idx="0">
                  <c:v>Series 3</c:v>
                </c:pt>
              </c:strCache>
            </c:strRef>
          </c:tx>
          <c:xVal>
            <c:strRef>
              <c:f>Sheet1!$A$2:$A$5</c:f>
              <c:strCache>
                <c:ptCount val="4"/>
                <c:pt idx="0">
                  <c:v>Category 1</c:v>
                </c:pt>
                <c:pt idx="1">
                  <c:v>Category 2</c:v>
                </c:pt>
                <c:pt idx="2">
                  <c:v>Category 3</c:v>
                </c:pt>
                <c:pt idx="3">
                  <c:v>Category 4</c:v>
                </c:pt>
              </c:strCache>
            </c:strRef>
          </c:xVal>
          <c:yVal>
            <c:numRef>
              <c:f>Sheet1!$D$2:$D$5</c:f>
              <c:numCache>
                <c:formatCode>General</c:formatCode>
                <c:ptCount val="4"/>
                <c:pt idx="0">
                  <c:v>2.0</c:v>
                </c:pt>
                <c:pt idx="1">
                  <c:v>2.0</c:v>
                </c:pt>
                <c:pt idx="2">
                  <c:v>3.0</c:v>
                </c:pt>
                <c:pt idx="3">
                  <c:v>5.0</c:v>
                </c:pt>
              </c:numCache>
            </c:numRef>
          </c:yVal>
          <c:smooth val="1"/>
        </c:ser>
        <c:dLbls>
          <c:showLegendKey val="0"/>
          <c:showVal val="0"/>
          <c:showCatName val="0"/>
          <c:showSerName val="0"/>
          <c:showPercent val="0"/>
          <c:showBubbleSize val="0"/>
        </c:dLbls>
        <c:axId val="-2050866512"/>
        <c:axId val="-2050863552"/>
      </c:scatterChart>
      <c:valAx>
        <c:axId val="-2050866512"/>
        <c:scaling>
          <c:orientation val="minMax"/>
        </c:scaling>
        <c:delete val="0"/>
        <c:axPos val="b"/>
        <c:numFmt formatCode="General" sourceLinked="1"/>
        <c:majorTickMark val="out"/>
        <c:minorTickMark val="none"/>
        <c:tickLblPos val="none"/>
        <c:crossAx val="-2050863552"/>
        <c:crosses val="autoZero"/>
        <c:crossBetween val="midCat"/>
      </c:valAx>
      <c:valAx>
        <c:axId val="-2050863552"/>
        <c:scaling>
          <c:orientation val="minMax"/>
        </c:scaling>
        <c:delete val="0"/>
        <c:axPos val="l"/>
        <c:numFmt formatCode="General" sourceLinked="1"/>
        <c:majorTickMark val="out"/>
        <c:minorTickMark val="none"/>
        <c:tickLblPos val="nextTo"/>
        <c:crossAx val="-2050866512"/>
        <c:crosses val="autoZero"/>
        <c:crossBetween val="midCat"/>
      </c:valAx>
    </c:plotArea>
    <c:legend>
      <c:legendPos val="b"/>
      <c:layout>
        <c:manualLayout>
          <c:xMode val="edge"/>
          <c:yMode val="edge"/>
          <c:x val="0.0717787746608933"/>
          <c:y val="0.895155653641169"/>
          <c:w val="0.84068571063961"/>
          <c:h val="0.088396975807731"/>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1"/>
    <c:plotArea>
      <c:layout>
        <c:manualLayout>
          <c:layoutTarget val="inner"/>
          <c:xMode val="edge"/>
          <c:yMode val="edge"/>
          <c:x val="0.152449209501808"/>
          <c:y val="0.069859291285741"/>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10.0</c:v>
                </c:pt>
                <c:pt idx="1">
                  <c:v>90.0</c:v>
                </c:pt>
              </c:numCache>
            </c:numRef>
          </c:val>
        </c:ser>
        <c:dLbls>
          <c:showLegendKey val="0"/>
          <c:showVal val="0"/>
          <c:showCatName val="0"/>
          <c:showSerName val="0"/>
          <c:showPercent val="0"/>
          <c:showBubbleSize val="0"/>
          <c:showLeaderLines val="1"/>
        </c:dLbls>
        <c:firstSliceAng val="0"/>
        <c:holeSize val="84"/>
      </c:doughnutChart>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133496826312752"/>
          <c:y val="0.0854933573455109"/>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85.0</c:v>
                </c:pt>
                <c:pt idx="1">
                  <c:v>15.0</c:v>
                </c:pt>
              </c:numCache>
            </c:numRef>
          </c:val>
        </c:ser>
        <c:dLbls>
          <c:showLegendKey val="0"/>
          <c:showVal val="0"/>
          <c:showCatName val="0"/>
          <c:showSerName val="0"/>
          <c:showPercent val="0"/>
          <c:showBubbleSize val="0"/>
          <c:showLeaderLines val="1"/>
        </c:dLbls>
        <c:firstSliceAng val="0"/>
        <c:holeSize val="84"/>
      </c:doughnut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69351102351459"/>
          <c:y val="0.0233038348082596"/>
          <c:w val="0.94843363115758"/>
          <c:h val="0.764767379741249"/>
        </c:manualLayout>
      </c:layout>
      <c:barChart>
        <c:barDir val="col"/>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er>
        <c:dLbls>
          <c:showLegendKey val="0"/>
          <c:showVal val="0"/>
          <c:showCatName val="0"/>
          <c:showSerName val="0"/>
          <c:showPercent val="0"/>
          <c:showBubbleSize val="0"/>
        </c:dLbls>
        <c:gapWidth val="150"/>
        <c:axId val="-2119335696"/>
        <c:axId val="-2119830672"/>
      </c:barChart>
      <c:catAx>
        <c:axId val="-2119335696"/>
        <c:scaling>
          <c:orientation val="minMax"/>
        </c:scaling>
        <c:delete val="0"/>
        <c:axPos val="b"/>
        <c:numFmt formatCode="General" sourceLinked="0"/>
        <c:majorTickMark val="out"/>
        <c:minorTickMark val="none"/>
        <c:tickLblPos val="nextTo"/>
        <c:crossAx val="-2119830672"/>
        <c:crosses val="autoZero"/>
        <c:auto val="1"/>
        <c:lblAlgn val="ctr"/>
        <c:lblOffset val="100"/>
        <c:noMultiLvlLbl val="0"/>
      </c:catAx>
      <c:valAx>
        <c:axId val="-2119830672"/>
        <c:scaling>
          <c:orientation val="minMax"/>
        </c:scaling>
        <c:delete val="0"/>
        <c:axPos val="l"/>
        <c:numFmt formatCode="General" sourceLinked="1"/>
        <c:majorTickMark val="out"/>
        <c:minorTickMark val="none"/>
        <c:tickLblPos val="nextTo"/>
        <c:crossAx val="-2119335696"/>
        <c:crosses val="autoZero"/>
        <c:crossBetween val="between"/>
      </c:valAx>
    </c:plotArea>
    <c:legend>
      <c:legendPos val="b"/>
      <c:layout>
        <c:manualLayout>
          <c:xMode val="edge"/>
          <c:yMode val="edge"/>
          <c:x val="0.0"/>
          <c:y val="0.886296425336213"/>
          <c:w val="1.0"/>
          <c:h val="0.0620811829259717"/>
        </c:manualLayout>
      </c:layout>
      <c:overlay val="0"/>
      <c:txPr>
        <a:bodyPr/>
        <a:lstStyle/>
        <a:p>
          <a:pPr>
            <a:defRPr sz="32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25.0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38.0</c:v>
                </c:pt>
                <c:pt idx="1">
                  <c:v>38.0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25.0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2131814816"/>
        <c:axId val="-2131811664"/>
      </c:barChart>
      <c:dateAx>
        <c:axId val="-2131814816"/>
        <c:scaling>
          <c:orientation val="minMax"/>
        </c:scaling>
        <c:delete val="0"/>
        <c:axPos val="b"/>
        <c:numFmt formatCode="m/d/yyyy" sourceLinked="0"/>
        <c:majorTickMark val="out"/>
        <c:minorTickMark val="none"/>
        <c:tickLblPos val="nextTo"/>
        <c:txPr>
          <a:bodyPr rot="0" vert="horz"/>
          <a:lstStyle/>
          <a:p>
            <a:pPr>
              <a:defRPr/>
            </a:pPr>
            <a:endParaRPr lang="en-US"/>
          </a:p>
        </c:txPr>
        <c:crossAx val="-2131811664"/>
        <c:crosses val="autoZero"/>
        <c:auto val="1"/>
        <c:lblOffset val="100"/>
        <c:baseTimeUnit val="months"/>
      </c:dateAx>
      <c:valAx>
        <c:axId val="-2131811664"/>
        <c:scaling>
          <c:orientation val="minMax"/>
          <c:max val="50.0"/>
        </c:scaling>
        <c:delete val="0"/>
        <c:axPos val="l"/>
        <c:numFmt formatCode="General" sourceLinked="1"/>
        <c:majorTickMark val="out"/>
        <c:minorTickMark val="none"/>
        <c:tickLblPos val="nextTo"/>
        <c:crossAx val="-2131814816"/>
        <c:crosses val="autoZero"/>
        <c:crossBetween val="between"/>
      </c:valAx>
    </c:plotArea>
    <c:plotVisOnly val="1"/>
    <c:dispBlanksAs val="zero"/>
    <c:showDLblsOverMax val="0"/>
  </c:chart>
  <c:txPr>
    <a:bodyPr/>
    <a:lstStyle/>
    <a:p>
      <a:pPr>
        <a:defRPr sz="2000">
          <a:solidFill>
            <a:schemeClr val="tx1"/>
          </a:solidFill>
          <a:latin typeface="Roboto Light"/>
          <a:cs typeface="Roboto Light"/>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25.0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38.0</c:v>
                </c:pt>
                <c:pt idx="1">
                  <c:v>38.0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25.0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2132057424"/>
        <c:axId val="-2132054272"/>
      </c:barChart>
      <c:dateAx>
        <c:axId val="-2132057424"/>
        <c:scaling>
          <c:orientation val="minMax"/>
        </c:scaling>
        <c:delete val="0"/>
        <c:axPos val="b"/>
        <c:numFmt formatCode="m/d/yyyy" sourceLinked="0"/>
        <c:majorTickMark val="out"/>
        <c:minorTickMark val="none"/>
        <c:tickLblPos val="nextTo"/>
        <c:txPr>
          <a:bodyPr rot="0" vert="horz"/>
          <a:lstStyle/>
          <a:p>
            <a:pPr>
              <a:defRPr/>
            </a:pPr>
            <a:endParaRPr lang="en-US"/>
          </a:p>
        </c:txPr>
        <c:crossAx val="-2132054272"/>
        <c:crosses val="autoZero"/>
        <c:auto val="1"/>
        <c:lblOffset val="100"/>
        <c:baseTimeUnit val="months"/>
      </c:dateAx>
      <c:valAx>
        <c:axId val="-2132054272"/>
        <c:scaling>
          <c:orientation val="minMax"/>
          <c:max val="50.0"/>
        </c:scaling>
        <c:delete val="0"/>
        <c:axPos val="l"/>
        <c:numFmt formatCode="General" sourceLinked="1"/>
        <c:majorTickMark val="out"/>
        <c:minorTickMark val="none"/>
        <c:tickLblPos val="nextTo"/>
        <c:crossAx val="-2132057424"/>
        <c:crosses val="autoZero"/>
        <c:crossBetween val="between"/>
      </c:valAx>
    </c:plotArea>
    <c:plotVisOnly val="1"/>
    <c:dispBlanksAs val="zero"/>
    <c:showDLblsOverMax val="0"/>
  </c:chart>
  <c:txPr>
    <a:bodyPr/>
    <a:lstStyle/>
    <a:p>
      <a:pPr>
        <a:defRPr sz="2000">
          <a:solidFill>
            <a:schemeClr val="tx1"/>
          </a:solidFill>
          <a:latin typeface="Roboto Light"/>
          <a:cs typeface="Roboto Light"/>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25.0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38.0</c:v>
                </c:pt>
                <c:pt idx="1">
                  <c:v>38.0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25.0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2125258816"/>
        <c:axId val="-2125255664"/>
      </c:barChart>
      <c:dateAx>
        <c:axId val="-2125258816"/>
        <c:scaling>
          <c:orientation val="minMax"/>
        </c:scaling>
        <c:delete val="0"/>
        <c:axPos val="b"/>
        <c:numFmt formatCode="m/d/yyyy" sourceLinked="0"/>
        <c:majorTickMark val="out"/>
        <c:minorTickMark val="none"/>
        <c:tickLblPos val="nextTo"/>
        <c:txPr>
          <a:bodyPr rot="0" vert="horz"/>
          <a:lstStyle/>
          <a:p>
            <a:pPr>
              <a:defRPr/>
            </a:pPr>
            <a:endParaRPr lang="en-US"/>
          </a:p>
        </c:txPr>
        <c:crossAx val="-2125255664"/>
        <c:crosses val="autoZero"/>
        <c:auto val="1"/>
        <c:lblOffset val="100"/>
        <c:baseTimeUnit val="months"/>
      </c:dateAx>
      <c:valAx>
        <c:axId val="-2125255664"/>
        <c:scaling>
          <c:orientation val="minMax"/>
          <c:max val="50.0"/>
        </c:scaling>
        <c:delete val="0"/>
        <c:axPos val="l"/>
        <c:numFmt formatCode="General" sourceLinked="1"/>
        <c:majorTickMark val="out"/>
        <c:minorTickMark val="none"/>
        <c:tickLblPos val="nextTo"/>
        <c:crossAx val="-2125258816"/>
        <c:crosses val="autoZero"/>
        <c:crossBetween val="between"/>
      </c:valAx>
    </c:plotArea>
    <c:plotVisOnly val="1"/>
    <c:dispBlanksAs val="zero"/>
    <c:showDLblsOverMax val="0"/>
  </c:chart>
  <c:txPr>
    <a:bodyPr/>
    <a:lstStyle/>
    <a:p>
      <a:pPr>
        <a:defRPr sz="2000">
          <a:solidFill>
            <a:schemeClr val="tx1"/>
          </a:solidFill>
          <a:latin typeface="Roboto Light"/>
          <a:cs typeface="Roboto Light"/>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25.0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38.0</c:v>
                </c:pt>
                <c:pt idx="1">
                  <c:v>38.0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25.0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2131890176"/>
        <c:axId val="-2131903184"/>
      </c:barChart>
      <c:dateAx>
        <c:axId val="-2131890176"/>
        <c:scaling>
          <c:orientation val="minMax"/>
        </c:scaling>
        <c:delete val="0"/>
        <c:axPos val="b"/>
        <c:numFmt formatCode="m/d/yyyy" sourceLinked="0"/>
        <c:majorTickMark val="out"/>
        <c:minorTickMark val="none"/>
        <c:tickLblPos val="nextTo"/>
        <c:txPr>
          <a:bodyPr rot="0" vert="horz"/>
          <a:lstStyle/>
          <a:p>
            <a:pPr>
              <a:defRPr/>
            </a:pPr>
            <a:endParaRPr lang="en-US"/>
          </a:p>
        </c:txPr>
        <c:crossAx val="-2131903184"/>
        <c:crosses val="autoZero"/>
        <c:auto val="1"/>
        <c:lblOffset val="100"/>
        <c:baseTimeUnit val="months"/>
      </c:dateAx>
      <c:valAx>
        <c:axId val="-2131903184"/>
        <c:scaling>
          <c:orientation val="minMax"/>
          <c:max val="50.0"/>
        </c:scaling>
        <c:delete val="0"/>
        <c:axPos val="l"/>
        <c:numFmt formatCode="General" sourceLinked="1"/>
        <c:majorTickMark val="out"/>
        <c:minorTickMark val="none"/>
        <c:tickLblPos val="nextTo"/>
        <c:crossAx val="-2131890176"/>
        <c:crosses val="autoZero"/>
        <c:crossBetween val="between"/>
      </c:valAx>
    </c:plotArea>
    <c:plotVisOnly val="1"/>
    <c:dispBlanksAs val="zero"/>
    <c:showDLblsOverMax val="0"/>
  </c:chart>
  <c:txPr>
    <a:bodyPr/>
    <a:lstStyle/>
    <a:p>
      <a:pPr>
        <a:defRPr sz="2000">
          <a:solidFill>
            <a:schemeClr val="tx1"/>
          </a:solidFill>
          <a:latin typeface="Roboto Light"/>
          <a:cs typeface="Roboto Light"/>
        </a:defRPr>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Calibri Light"/>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Calibri Light"/>
              </a:defRPr>
            </a:lvl1pPr>
          </a:lstStyle>
          <a:p>
            <a:fld id="{EFC10EE1-B198-C942-8235-326C972CBB30}" type="datetimeFigureOut">
              <a:rPr lang="en-US" smtClean="0"/>
              <a:pPr/>
              <a:t>11/4/15</a:t>
            </a:fld>
            <a:endParaRPr lang="en-US" dirty="0"/>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Calibri Light"/>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Calibri Light"/>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kern="1200">
        <a:solidFill>
          <a:schemeClr val="tx1"/>
        </a:solidFill>
        <a:latin typeface="Calibri Light"/>
        <a:ea typeface="+mn-ea"/>
        <a:cs typeface="+mn-cs"/>
      </a:defRPr>
    </a:lvl1pPr>
    <a:lvl2pPr marL="914217" algn="l" defTabSz="914217" rtl="0" eaLnBrk="1" latinLnBrk="0" hangingPunct="1">
      <a:defRPr sz="2400" kern="1200">
        <a:solidFill>
          <a:schemeClr val="tx1"/>
        </a:solidFill>
        <a:latin typeface="Calibri Light"/>
        <a:ea typeface="+mn-ea"/>
        <a:cs typeface="+mn-cs"/>
      </a:defRPr>
    </a:lvl2pPr>
    <a:lvl3pPr marL="1828434" algn="l" defTabSz="914217" rtl="0" eaLnBrk="1" latinLnBrk="0" hangingPunct="1">
      <a:defRPr sz="2400" kern="1200">
        <a:solidFill>
          <a:schemeClr val="tx1"/>
        </a:solidFill>
        <a:latin typeface="Calibri Light"/>
        <a:ea typeface="+mn-ea"/>
        <a:cs typeface="+mn-cs"/>
      </a:defRPr>
    </a:lvl3pPr>
    <a:lvl4pPr marL="2742651" algn="l" defTabSz="914217" rtl="0" eaLnBrk="1" latinLnBrk="0" hangingPunct="1">
      <a:defRPr sz="2400" kern="1200">
        <a:solidFill>
          <a:schemeClr val="tx1"/>
        </a:solidFill>
        <a:latin typeface="Calibri Light"/>
        <a:ea typeface="+mn-ea"/>
        <a:cs typeface="+mn-cs"/>
      </a:defRPr>
    </a:lvl4pPr>
    <a:lvl5pPr marL="3656868" algn="l" defTabSz="914217" rtl="0" eaLnBrk="1" latinLnBrk="0" hangingPunct="1">
      <a:defRPr sz="2400" kern="1200">
        <a:solidFill>
          <a:schemeClr val="tx1"/>
        </a:solidFill>
        <a:latin typeface="Calibri Light"/>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9.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0.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1</a:t>
            </a:fld>
            <a:endParaRPr lang="en-US" dirty="0"/>
          </a:p>
        </p:txBody>
      </p:sp>
    </p:spTree>
    <p:extLst>
      <p:ext uri="{BB962C8B-B14F-4D97-AF65-F5344CB8AC3E}">
        <p14:creationId xmlns:p14="http://schemas.microsoft.com/office/powerpoint/2010/main" val="89781847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7</a:t>
            </a:fld>
            <a:endParaRPr lang="en-US" dirty="0"/>
          </a:p>
        </p:txBody>
      </p:sp>
    </p:spTree>
    <p:extLst>
      <p:ext uri="{BB962C8B-B14F-4D97-AF65-F5344CB8AC3E}">
        <p14:creationId xmlns:p14="http://schemas.microsoft.com/office/powerpoint/2010/main" val="169280665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55C38DD1-33AA-4996-977A-42B26A155BBE}" type="slidenum">
              <a:rPr lang="id-ID" smtClean="0"/>
              <a:t>33</a:t>
            </a:fld>
            <a:endParaRPr lang="id-ID"/>
          </a:p>
        </p:txBody>
      </p:sp>
    </p:spTree>
    <p:extLst>
      <p:ext uri="{BB962C8B-B14F-4D97-AF65-F5344CB8AC3E}">
        <p14:creationId xmlns:p14="http://schemas.microsoft.com/office/powerpoint/2010/main" val="97235784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Lst>
        </p:spPr>
      </p:sp>
      <p:sp>
        <p:nvSpPr>
          <p:cNvPr id="323587" name="Notes Placeholder 2"/>
          <p:cNvSpPr>
            <a:spLocks noGrp="1"/>
          </p:cNvSpPr>
          <p:nvPr>
            <p:ph type="body" idx="1"/>
          </p:nvPr>
        </p:nvSpPr>
        <p:spPr bwMode="auto">
          <a:noFill/>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dirty="0">
              <a:latin typeface="Lato Light"/>
            </a:endParaRPr>
          </a:p>
        </p:txBody>
      </p:sp>
      <p:sp>
        <p:nvSpPr>
          <p:cNvPr id="323588" name="Header Placeholder 3"/>
          <p:cNvSpPr>
            <a:spLocks noGrp="1"/>
          </p:cNvSpPr>
          <p:nvPr>
            <p:ph type="hdr" sz="quarter"/>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sz="2000">
                <a:solidFill>
                  <a:schemeClr val="tx1"/>
                </a:solidFill>
                <a:latin typeface="Roboto Condensed" charset="0"/>
                <a:ea typeface="ＭＳ Ｐゴシック" charset="0"/>
                <a:cs typeface="FontAwesome" charset="0"/>
              </a:defRPr>
            </a:lvl1pPr>
            <a:lvl2pPr marL="742950" indent="-285750">
              <a:defRPr sz="2000">
                <a:solidFill>
                  <a:schemeClr val="tx1"/>
                </a:solidFill>
                <a:latin typeface="Roboto Condensed" charset="0"/>
                <a:ea typeface="FontAwesome" charset="0"/>
                <a:cs typeface="FontAwesome" charset="0"/>
              </a:defRPr>
            </a:lvl2pPr>
            <a:lvl3pPr marL="1143000" indent="-228600">
              <a:defRPr sz="2000">
                <a:solidFill>
                  <a:schemeClr val="tx1"/>
                </a:solidFill>
                <a:latin typeface="Roboto Condensed" charset="0"/>
                <a:ea typeface="FontAwesome" charset="0"/>
                <a:cs typeface="FontAwesome" charset="0"/>
              </a:defRPr>
            </a:lvl3pPr>
            <a:lvl4pPr marL="1600200" indent="-228600">
              <a:defRPr sz="2000">
                <a:solidFill>
                  <a:schemeClr val="tx1"/>
                </a:solidFill>
                <a:latin typeface="Roboto Condensed" charset="0"/>
                <a:ea typeface="FontAwesome" charset="0"/>
                <a:cs typeface="FontAwesome" charset="0"/>
              </a:defRPr>
            </a:lvl4pPr>
            <a:lvl5pPr marL="2057400" indent="-228600">
              <a:defRPr sz="2000">
                <a:solidFill>
                  <a:schemeClr val="tx1"/>
                </a:solidFill>
                <a:latin typeface="Roboto Condensed" charset="0"/>
                <a:ea typeface="FontAwesome" charset="0"/>
                <a:cs typeface="FontAwesome" charset="0"/>
              </a:defRPr>
            </a:lvl5pPr>
            <a:lvl6pPr marL="2514600" indent="-228600" defTabSz="1030288" fontAlgn="base">
              <a:spcBef>
                <a:spcPct val="0"/>
              </a:spcBef>
              <a:spcAft>
                <a:spcPct val="0"/>
              </a:spcAft>
              <a:defRPr sz="2000">
                <a:solidFill>
                  <a:schemeClr val="tx1"/>
                </a:solidFill>
                <a:latin typeface="Roboto Condensed" charset="0"/>
                <a:ea typeface="FontAwesome" charset="0"/>
                <a:cs typeface="FontAwesome" charset="0"/>
              </a:defRPr>
            </a:lvl6pPr>
            <a:lvl7pPr marL="2971800" indent="-228600" defTabSz="1030288" fontAlgn="base">
              <a:spcBef>
                <a:spcPct val="0"/>
              </a:spcBef>
              <a:spcAft>
                <a:spcPct val="0"/>
              </a:spcAft>
              <a:defRPr sz="2000">
                <a:solidFill>
                  <a:schemeClr val="tx1"/>
                </a:solidFill>
                <a:latin typeface="Roboto Condensed" charset="0"/>
                <a:ea typeface="FontAwesome" charset="0"/>
                <a:cs typeface="FontAwesome" charset="0"/>
              </a:defRPr>
            </a:lvl7pPr>
            <a:lvl8pPr marL="3429000" indent="-228600" defTabSz="1030288" fontAlgn="base">
              <a:spcBef>
                <a:spcPct val="0"/>
              </a:spcBef>
              <a:spcAft>
                <a:spcPct val="0"/>
              </a:spcAft>
              <a:defRPr sz="2000">
                <a:solidFill>
                  <a:schemeClr val="tx1"/>
                </a:solidFill>
                <a:latin typeface="Roboto Condensed" charset="0"/>
                <a:ea typeface="FontAwesome" charset="0"/>
                <a:cs typeface="FontAwesome" charset="0"/>
              </a:defRPr>
            </a:lvl8pPr>
            <a:lvl9pPr marL="3886200" indent="-228600" defTabSz="1030288" fontAlgn="base">
              <a:spcBef>
                <a:spcPct val="0"/>
              </a:spcBef>
              <a:spcAft>
                <a:spcPct val="0"/>
              </a:spcAft>
              <a:defRPr sz="2000">
                <a:solidFill>
                  <a:schemeClr val="tx1"/>
                </a:solidFill>
                <a:latin typeface="Roboto Condensed" charset="0"/>
                <a:ea typeface="FontAwesome" charset="0"/>
                <a:cs typeface="FontAwesome" charset="0"/>
              </a:defRPr>
            </a:lvl9pPr>
          </a:lstStyle>
          <a:p>
            <a:pPr defTabSz="1030288" fontAlgn="base">
              <a:spcBef>
                <a:spcPct val="0"/>
              </a:spcBef>
              <a:spcAft>
                <a:spcPct val="0"/>
              </a:spcAft>
            </a:pPr>
            <a:r>
              <a:rPr lang="en-US" sz="1200" dirty="0">
                <a:latin typeface="Lato Light"/>
                <a:cs typeface="Arial"/>
              </a:rPr>
              <a:t>My First Template</a:t>
            </a:r>
          </a:p>
        </p:txBody>
      </p:sp>
    </p:spTree>
    <p:extLst>
      <p:ext uri="{BB962C8B-B14F-4D97-AF65-F5344CB8AC3E}">
        <p14:creationId xmlns:p14="http://schemas.microsoft.com/office/powerpoint/2010/main" val="71988538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Slide Image Placeholder 1"/>
          <p:cNvSpPr>
            <a:spLocks noGrp="1" noRot="1" noChangeAspect="1"/>
          </p:cNvSpPr>
          <p:nvPr>
            <p:ph type="sldImg"/>
          </p:nvPr>
        </p:nvSpPr>
        <p:spPr bwMode="auto">
          <a:xfrm>
            <a:off x="1143000" y="685800"/>
            <a:ext cx="4572000" cy="3429000"/>
          </a:xfrm>
          <a:noFill/>
          <a:ln>
            <a:solidFill>
              <a:srgbClr val="000000"/>
            </a:solidFill>
            <a:miter lim="800000"/>
            <a:headEnd/>
            <a:tailEnd/>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Lst>
        </p:spPr>
      </p:sp>
      <p:sp>
        <p:nvSpPr>
          <p:cNvPr id="19458" name="Notes Placeholder 2"/>
          <p:cNvSpPr>
            <a:spLocks noGrp="1"/>
          </p:cNvSpPr>
          <p:nvPr>
            <p:ph type="body" idx="1"/>
          </p:nvPr>
        </p:nvSpPr>
        <p:spPr bwMode="auto">
          <a:noFill/>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atin typeface="Lato Light" charset="0"/>
            </a:endParaRPr>
          </a:p>
        </p:txBody>
      </p:sp>
      <p:sp>
        <p:nvSpPr>
          <p:cNvPr id="19459"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fontAlgn="base" hangingPunct="1">
              <a:spcBef>
                <a:spcPct val="0"/>
              </a:spcBef>
              <a:spcAft>
                <a:spcPct val="0"/>
              </a:spcAft>
            </a:pPr>
            <a:fld id="{4493775A-DDCE-2444-8B4E-81FD545454F9}" type="slidenum">
              <a:rPr lang="en-US" sz="1200">
                <a:latin typeface="Lato Light" charset="0"/>
              </a:rPr>
              <a:pPr eaLnBrk="1" fontAlgn="base" hangingPunct="1">
                <a:spcBef>
                  <a:spcPct val="0"/>
                </a:spcBef>
                <a:spcAft>
                  <a:spcPct val="0"/>
                </a:spcAft>
              </a:pPr>
              <a:t>79</a:t>
            </a:fld>
            <a:endParaRPr lang="en-US" sz="1200">
              <a:latin typeface="Lato Light" charset="0"/>
            </a:endParaRPr>
          </a:p>
        </p:txBody>
      </p:sp>
    </p:spTree>
    <p:extLst>
      <p:ext uri="{BB962C8B-B14F-4D97-AF65-F5344CB8AC3E}">
        <p14:creationId xmlns:p14="http://schemas.microsoft.com/office/powerpoint/2010/main" val="147461239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Slide Image Placeholder 1"/>
          <p:cNvSpPr>
            <a:spLocks noGrp="1" noRot="1" noChangeAspect="1"/>
          </p:cNvSpPr>
          <p:nvPr>
            <p:ph type="sldImg"/>
          </p:nvPr>
        </p:nvSpPr>
        <p:spPr bwMode="auto">
          <a:xfrm>
            <a:off x="1143000" y="685800"/>
            <a:ext cx="4572000" cy="3429000"/>
          </a:xfrm>
          <a:noFill/>
          <a:ln>
            <a:solidFill>
              <a:srgbClr val="000000"/>
            </a:solidFill>
            <a:miter lim="800000"/>
            <a:headEnd/>
            <a:tailEnd/>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Lst>
        </p:spPr>
      </p:sp>
      <p:sp>
        <p:nvSpPr>
          <p:cNvPr id="23554" name="Notes Placeholder 2"/>
          <p:cNvSpPr>
            <a:spLocks noGrp="1"/>
          </p:cNvSpPr>
          <p:nvPr>
            <p:ph type="body" idx="1"/>
          </p:nvPr>
        </p:nvSpPr>
        <p:spPr bwMode="auto">
          <a:noFill/>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atin typeface="Lato Light" charset="0"/>
            </a:endParaRPr>
          </a:p>
        </p:txBody>
      </p:sp>
      <p:sp>
        <p:nvSpPr>
          <p:cNvPr id="23555"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fontAlgn="base" hangingPunct="1">
              <a:spcBef>
                <a:spcPct val="0"/>
              </a:spcBef>
              <a:spcAft>
                <a:spcPct val="0"/>
              </a:spcAft>
            </a:pPr>
            <a:fld id="{818A620B-0334-4C4C-8A49-95C9F17A648B}" type="slidenum">
              <a:rPr lang="en-US" sz="1200">
                <a:latin typeface="Lato Light" charset="0"/>
              </a:rPr>
              <a:pPr eaLnBrk="1" fontAlgn="base" hangingPunct="1">
                <a:spcBef>
                  <a:spcPct val="0"/>
                </a:spcBef>
                <a:spcAft>
                  <a:spcPct val="0"/>
                </a:spcAft>
              </a:pPr>
              <a:t>80</a:t>
            </a:fld>
            <a:endParaRPr lang="en-US" sz="1200">
              <a:latin typeface="Lato Light" charset="0"/>
            </a:endParaRPr>
          </a:p>
        </p:txBody>
      </p:sp>
    </p:spTree>
    <p:extLst>
      <p:ext uri="{BB962C8B-B14F-4D97-AF65-F5344CB8AC3E}">
        <p14:creationId xmlns:p14="http://schemas.microsoft.com/office/powerpoint/2010/main" val="94394773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11/4/15</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70010858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9_Big Image Placeholder">
    <p:spTree>
      <p:nvGrpSpPr>
        <p:cNvPr id="1" name=""/>
        <p:cNvGrpSpPr/>
        <p:nvPr/>
      </p:nvGrpSpPr>
      <p:grpSpPr>
        <a:xfrm>
          <a:off x="0" y="0"/>
          <a:ext cx="0" cy="0"/>
          <a:chOff x="0" y="0"/>
          <a:chExt cx="0" cy="0"/>
        </a:xfrm>
      </p:grpSpPr>
      <p:sp>
        <p:nvSpPr>
          <p:cNvPr id="13" name="Picture Placeholder 2"/>
          <p:cNvSpPr>
            <a:spLocks noGrp="1"/>
          </p:cNvSpPr>
          <p:nvPr>
            <p:ph type="pic" sz="quarter" idx="15"/>
          </p:nvPr>
        </p:nvSpPr>
        <p:spPr>
          <a:xfrm>
            <a:off x="1308799" y="4064000"/>
            <a:ext cx="3880401" cy="6482307"/>
          </a:xfrm>
        </p:spPr>
        <p:txBody>
          <a:bodyPr rtlCol="0">
            <a:normAutofit/>
          </a:bodyPr>
          <a:lstStyle>
            <a:lvl1pPr marL="0" indent="0">
              <a:buNone/>
              <a:defRPr sz="1500">
                <a:solidFill>
                  <a:schemeClr val="tx1"/>
                </a:solidFill>
                <a:latin typeface="Lato Light"/>
                <a:cs typeface="Lato Light"/>
              </a:defRPr>
            </a:lvl1pPr>
          </a:lstStyle>
          <a:p>
            <a:pPr lvl="0"/>
            <a:endParaRPr lang="en-US" noProof="0" dirty="0"/>
          </a:p>
        </p:txBody>
      </p:sp>
      <p:sp>
        <p:nvSpPr>
          <p:cNvPr id="9" name="Picture Placeholder 2"/>
          <p:cNvSpPr>
            <a:spLocks noGrp="1"/>
          </p:cNvSpPr>
          <p:nvPr>
            <p:ph type="pic" sz="quarter" idx="16"/>
          </p:nvPr>
        </p:nvSpPr>
        <p:spPr>
          <a:xfrm>
            <a:off x="5343168" y="4064000"/>
            <a:ext cx="3880401" cy="6482307"/>
          </a:xfrm>
        </p:spPr>
        <p:txBody>
          <a:bodyPr rtlCol="0">
            <a:normAutofit/>
          </a:bodyPr>
          <a:lstStyle>
            <a:lvl1pPr marL="0" indent="0">
              <a:buNone/>
              <a:defRPr sz="1500">
                <a:solidFill>
                  <a:schemeClr val="tx1"/>
                </a:solidFill>
                <a:latin typeface="Lato Light"/>
                <a:cs typeface="Lato Light"/>
              </a:defRPr>
            </a:lvl1pPr>
          </a:lstStyle>
          <a:p>
            <a:pPr lvl="0"/>
            <a:endParaRPr lang="en-US" noProof="0" dirty="0"/>
          </a:p>
        </p:txBody>
      </p:sp>
      <p:sp>
        <p:nvSpPr>
          <p:cNvPr id="10" name="Picture Placeholder 2"/>
          <p:cNvSpPr>
            <a:spLocks noGrp="1"/>
          </p:cNvSpPr>
          <p:nvPr>
            <p:ph type="pic" sz="quarter" idx="17"/>
          </p:nvPr>
        </p:nvSpPr>
        <p:spPr>
          <a:xfrm>
            <a:off x="9381144" y="4064000"/>
            <a:ext cx="3880401" cy="6482307"/>
          </a:xfrm>
        </p:spPr>
        <p:txBody>
          <a:bodyPr rtlCol="0">
            <a:normAutofit/>
          </a:bodyPr>
          <a:lstStyle>
            <a:lvl1pPr marL="0" indent="0">
              <a:buNone/>
              <a:defRPr sz="1500">
                <a:solidFill>
                  <a:schemeClr val="tx1"/>
                </a:solidFill>
                <a:latin typeface="Lato Light"/>
                <a:cs typeface="Lato Light"/>
              </a:defRPr>
            </a:lvl1pPr>
          </a:lstStyle>
          <a:p>
            <a:pPr lvl="0"/>
            <a:endParaRPr lang="en-US" noProof="0" dirty="0"/>
          </a:p>
        </p:txBody>
      </p:sp>
      <p:sp>
        <p:nvSpPr>
          <p:cNvPr id="14" name="Picture Placeholder 2"/>
          <p:cNvSpPr>
            <a:spLocks noGrp="1"/>
          </p:cNvSpPr>
          <p:nvPr>
            <p:ph type="pic" sz="quarter" idx="18"/>
          </p:nvPr>
        </p:nvSpPr>
        <p:spPr>
          <a:xfrm>
            <a:off x="13415512" y="4064000"/>
            <a:ext cx="3880401" cy="6482307"/>
          </a:xfrm>
        </p:spPr>
        <p:txBody>
          <a:bodyPr rtlCol="0">
            <a:normAutofit/>
          </a:bodyPr>
          <a:lstStyle>
            <a:lvl1pPr marL="0" indent="0">
              <a:buNone/>
              <a:defRPr sz="1500">
                <a:solidFill>
                  <a:schemeClr val="tx1"/>
                </a:solidFill>
                <a:latin typeface="Lato Light"/>
                <a:cs typeface="Lato Light"/>
              </a:defRPr>
            </a:lvl1pPr>
          </a:lstStyle>
          <a:p>
            <a:pPr lvl="0"/>
            <a:endParaRPr lang="en-US" noProof="0" dirty="0"/>
          </a:p>
        </p:txBody>
      </p:sp>
    </p:spTree>
    <p:extLst>
      <p:ext uri="{BB962C8B-B14F-4D97-AF65-F5344CB8AC3E}">
        <p14:creationId xmlns:p14="http://schemas.microsoft.com/office/powerpoint/2010/main" val="185872186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1_Two Bar Text Subtitle">
    <p:spTree>
      <p:nvGrpSpPr>
        <p:cNvPr id="1" name=""/>
        <p:cNvGrpSpPr/>
        <p:nvPr/>
      </p:nvGrpSpPr>
      <p:grpSpPr>
        <a:xfrm>
          <a:off x="0" y="0"/>
          <a:ext cx="0" cy="0"/>
          <a:chOff x="0" y="0"/>
          <a:chExt cx="0" cy="0"/>
        </a:xfrm>
      </p:grpSpPr>
      <p:sp>
        <p:nvSpPr>
          <p:cNvPr id="14" name="Picture Placeholder 9"/>
          <p:cNvSpPr>
            <a:spLocks noGrp="1"/>
          </p:cNvSpPr>
          <p:nvPr>
            <p:ph type="pic" sz="quarter" idx="11"/>
          </p:nvPr>
        </p:nvSpPr>
        <p:spPr>
          <a:xfrm>
            <a:off x="0" y="4"/>
            <a:ext cx="18288000" cy="8970484"/>
          </a:xfrm>
          <a:noFill/>
        </p:spPr>
        <p:txBody>
          <a:bodyPr>
            <a:normAutofit/>
          </a:bodyPr>
          <a:lstStyle>
            <a:lvl1pPr marL="0" indent="0">
              <a:buNone/>
              <a:defRPr sz="1575">
                <a:solidFill>
                  <a:schemeClr val="tx1">
                    <a:lumMod val="50000"/>
                    <a:lumOff val="50000"/>
                  </a:schemeClr>
                </a:solidFill>
              </a:defRPr>
            </a:lvl1pPr>
          </a:lstStyle>
          <a:p>
            <a:endParaRPr lang="en-US"/>
          </a:p>
        </p:txBody>
      </p:sp>
    </p:spTree>
    <p:extLst>
      <p:ext uri="{BB962C8B-B14F-4D97-AF65-F5344CB8AC3E}">
        <p14:creationId xmlns:p14="http://schemas.microsoft.com/office/powerpoint/2010/main" val="15483481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Our Services">
    <p:bg>
      <p:bgPr>
        <a:solidFill>
          <a:schemeClr val="bg2"/>
        </a:solidFill>
        <a:effectLst/>
      </p:bgPr>
    </p:bg>
    <p:spTree>
      <p:nvGrpSpPr>
        <p:cNvPr id="1" name=""/>
        <p:cNvGrpSpPr/>
        <p:nvPr/>
      </p:nvGrpSpPr>
      <p:grpSpPr>
        <a:xfrm>
          <a:off x="0" y="0"/>
          <a:ext cx="0" cy="0"/>
          <a:chOff x="0" y="0"/>
          <a:chExt cx="0" cy="0"/>
        </a:xfrm>
      </p:grpSpPr>
      <p:sp>
        <p:nvSpPr>
          <p:cNvPr id="17" name="Picture Placeholder 13"/>
          <p:cNvSpPr>
            <a:spLocks noGrp="1"/>
          </p:cNvSpPr>
          <p:nvPr>
            <p:ph type="pic" sz="quarter" idx="14"/>
          </p:nvPr>
        </p:nvSpPr>
        <p:spPr>
          <a:xfrm>
            <a:off x="6808965" y="3993884"/>
            <a:ext cx="4670071" cy="2451130"/>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18" name="Picture Placeholder 13"/>
          <p:cNvSpPr>
            <a:spLocks noGrp="1"/>
          </p:cNvSpPr>
          <p:nvPr>
            <p:ph type="pic" sz="quarter" idx="15"/>
          </p:nvPr>
        </p:nvSpPr>
        <p:spPr>
          <a:xfrm>
            <a:off x="11946659" y="3993884"/>
            <a:ext cx="4670071" cy="2451130"/>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19" name="Picture Placeholder 13"/>
          <p:cNvSpPr>
            <a:spLocks noGrp="1"/>
          </p:cNvSpPr>
          <p:nvPr>
            <p:ph type="pic" sz="quarter" idx="16"/>
          </p:nvPr>
        </p:nvSpPr>
        <p:spPr>
          <a:xfrm>
            <a:off x="1671270" y="7862165"/>
            <a:ext cx="4670071" cy="2451130"/>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20" name="Picture Placeholder 13"/>
          <p:cNvSpPr>
            <a:spLocks noGrp="1"/>
          </p:cNvSpPr>
          <p:nvPr>
            <p:ph type="pic" sz="quarter" idx="17"/>
          </p:nvPr>
        </p:nvSpPr>
        <p:spPr>
          <a:xfrm>
            <a:off x="6808965" y="7862164"/>
            <a:ext cx="4670071" cy="2451130"/>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21" name="Picture Placeholder 13"/>
          <p:cNvSpPr>
            <a:spLocks noGrp="1"/>
          </p:cNvSpPr>
          <p:nvPr>
            <p:ph type="pic" sz="quarter" idx="18"/>
          </p:nvPr>
        </p:nvSpPr>
        <p:spPr>
          <a:xfrm>
            <a:off x="11946659" y="7862164"/>
            <a:ext cx="4670071" cy="2451130"/>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22" name="Picture Placeholder 13"/>
          <p:cNvSpPr>
            <a:spLocks noGrp="1"/>
          </p:cNvSpPr>
          <p:nvPr>
            <p:ph type="pic" sz="quarter" idx="19" hasCustomPrompt="1"/>
          </p:nvPr>
        </p:nvSpPr>
        <p:spPr>
          <a:xfrm>
            <a:off x="1671270" y="3993884"/>
            <a:ext cx="4670071" cy="2451130"/>
          </a:xfrm>
          <a:effectLst/>
        </p:spPr>
        <p:txBody>
          <a:bodyPr>
            <a:normAutofit/>
          </a:bodyPr>
          <a:lstStyle>
            <a:lvl1pPr marL="0" indent="0">
              <a:buNone/>
              <a:defRPr sz="3301">
                <a:ln>
                  <a:noFill/>
                </a:ln>
                <a:solidFill>
                  <a:schemeClr val="tx1"/>
                </a:solidFill>
              </a:defRPr>
            </a:lvl1pPr>
          </a:lstStyle>
          <a:p>
            <a:r>
              <a:rPr lang="en-US" sz="1951" b="0" i="0" dirty="0" smtClean="0">
                <a:solidFill>
                  <a:srgbClr val="000000"/>
                </a:solidFill>
                <a:latin typeface="Lucida Grande"/>
                <a:ea typeface="Lucida Grande"/>
                <a:cs typeface="Lucida Grande"/>
              </a:rPr>
              <a:t>12_Big Image Placeholder</a:t>
            </a:r>
            <a:endParaRPr lang="en-US" dirty="0"/>
          </a:p>
        </p:txBody>
      </p:sp>
    </p:spTree>
    <p:extLst>
      <p:ext uri="{BB962C8B-B14F-4D97-AF65-F5344CB8AC3E}">
        <p14:creationId xmlns:p14="http://schemas.microsoft.com/office/powerpoint/2010/main" val="10557557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Apps iPhone 6">
    <p:spTree>
      <p:nvGrpSpPr>
        <p:cNvPr id="1" name=""/>
        <p:cNvGrpSpPr/>
        <p:nvPr/>
      </p:nvGrpSpPr>
      <p:grpSpPr>
        <a:xfrm>
          <a:off x="0" y="0"/>
          <a:ext cx="0" cy="0"/>
          <a:chOff x="0" y="0"/>
          <a:chExt cx="0" cy="0"/>
        </a:xfrm>
      </p:grpSpPr>
      <p:sp>
        <p:nvSpPr>
          <p:cNvPr id="3" name="Picture Placeholder 2"/>
          <p:cNvSpPr>
            <a:spLocks noGrp="1"/>
          </p:cNvSpPr>
          <p:nvPr>
            <p:ph type="pic" sz="quarter" idx="15"/>
          </p:nvPr>
        </p:nvSpPr>
        <p:spPr>
          <a:xfrm>
            <a:off x="2961227" y="4834095"/>
            <a:ext cx="2504592" cy="4480560"/>
          </a:xfrm>
        </p:spPr>
        <p:txBody>
          <a:bodyPr>
            <a:normAutofit/>
          </a:bodyPr>
          <a:lstStyle>
            <a:lvl1pPr>
              <a:defRPr sz="2401"/>
            </a:lvl1pPr>
          </a:lstStyle>
          <a:p>
            <a:endParaRPr lang="en-US"/>
          </a:p>
        </p:txBody>
      </p:sp>
      <p:sp>
        <p:nvSpPr>
          <p:cNvPr id="7" name="Picture Placeholder 2"/>
          <p:cNvSpPr>
            <a:spLocks noGrp="1"/>
          </p:cNvSpPr>
          <p:nvPr>
            <p:ph type="pic" sz="quarter" idx="16"/>
          </p:nvPr>
        </p:nvSpPr>
        <p:spPr>
          <a:xfrm>
            <a:off x="8002410" y="4834119"/>
            <a:ext cx="2504592" cy="4480536"/>
          </a:xfrm>
        </p:spPr>
        <p:txBody>
          <a:bodyPr>
            <a:normAutofit/>
          </a:bodyPr>
          <a:lstStyle>
            <a:lvl1pPr>
              <a:defRPr sz="2401"/>
            </a:lvl1pPr>
          </a:lstStyle>
          <a:p>
            <a:endParaRPr lang="en-US"/>
          </a:p>
        </p:txBody>
      </p:sp>
      <p:sp>
        <p:nvSpPr>
          <p:cNvPr id="8" name="Picture Placeholder 2"/>
          <p:cNvSpPr>
            <a:spLocks noGrp="1"/>
          </p:cNvSpPr>
          <p:nvPr>
            <p:ph type="pic" sz="quarter" idx="17"/>
          </p:nvPr>
        </p:nvSpPr>
        <p:spPr>
          <a:xfrm>
            <a:off x="13041270" y="4794929"/>
            <a:ext cx="2504592" cy="4519725"/>
          </a:xfrm>
        </p:spPr>
        <p:txBody>
          <a:bodyPr>
            <a:normAutofit/>
          </a:bodyPr>
          <a:lstStyle>
            <a:lvl1pPr>
              <a:defRPr sz="2401"/>
            </a:lvl1pPr>
          </a:lstStyle>
          <a:p>
            <a:endParaRPr lang="en-US"/>
          </a:p>
        </p:txBody>
      </p:sp>
    </p:spTree>
    <p:extLst>
      <p:ext uri="{BB962C8B-B14F-4D97-AF65-F5344CB8AC3E}">
        <p14:creationId xmlns:p14="http://schemas.microsoft.com/office/powerpoint/2010/main" val="96444588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Apps iPhone 6">
    <p:spTree>
      <p:nvGrpSpPr>
        <p:cNvPr id="1" name=""/>
        <p:cNvGrpSpPr/>
        <p:nvPr/>
      </p:nvGrpSpPr>
      <p:grpSpPr>
        <a:xfrm>
          <a:off x="0" y="0"/>
          <a:ext cx="0" cy="0"/>
          <a:chOff x="0" y="0"/>
          <a:chExt cx="0" cy="0"/>
        </a:xfrm>
      </p:grpSpPr>
      <p:sp>
        <p:nvSpPr>
          <p:cNvPr id="3" name="Picture Placeholder 2"/>
          <p:cNvSpPr>
            <a:spLocks noGrp="1"/>
          </p:cNvSpPr>
          <p:nvPr>
            <p:ph type="pic" sz="quarter" idx="15"/>
          </p:nvPr>
        </p:nvSpPr>
        <p:spPr>
          <a:xfrm>
            <a:off x="0" y="7781836"/>
            <a:ext cx="6269213" cy="5934164"/>
          </a:xfrm>
        </p:spPr>
        <p:txBody>
          <a:bodyPr>
            <a:normAutofit/>
          </a:bodyPr>
          <a:lstStyle>
            <a:lvl1pPr>
              <a:defRPr sz="2401"/>
            </a:lvl1pPr>
          </a:lstStyle>
          <a:p>
            <a:endParaRPr lang="en-US"/>
          </a:p>
        </p:txBody>
      </p:sp>
    </p:spTree>
    <p:extLst>
      <p:ext uri="{BB962C8B-B14F-4D97-AF65-F5344CB8AC3E}">
        <p14:creationId xmlns:p14="http://schemas.microsoft.com/office/powerpoint/2010/main" val="21184219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2_Big Image Placeholder">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2" y="4"/>
            <a:ext cx="18287999" cy="8120124"/>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6" name="Picture Placeholder 13"/>
          <p:cNvSpPr>
            <a:spLocks noGrp="1"/>
          </p:cNvSpPr>
          <p:nvPr>
            <p:ph type="pic" sz="quarter" idx="14"/>
          </p:nvPr>
        </p:nvSpPr>
        <p:spPr>
          <a:xfrm>
            <a:off x="6343650" y="5448756"/>
            <a:ext cx="5406632" cy="8267244"/>
          </a:xfrm>
          <a:effectLst/>
        </p:spPr>
        <p:txBody>
          <a:bodyPr>
            <a:normAutofit/>
          </a:bodyPr>
          <a:lstStyle>
            <a:lvl1pPr marL="0" indent="0">
              <a:buNone/>
              <a:defRPr sz="315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5202232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5_Big Image Placeholder">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2" y="0"/>
            <a:ext cx="11837895" cy="13716000"/>
          </a:xfrm>
          <a:effectLst/>
        </p:spPr>
        <p:txBody>
          <a:bodyPr>
            <a:normAutofit/>
          </a:bodyPr>
          <a:lstStyle>
            <a:lvl1pPr marL="0" indent="0">
              <a:buNone/>
              <a:defRPr sz="315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45286762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portfolio-6">
    <p:spTree>
      <p:nvGrpSpPr>
        <p:cNvPr id="1" name=""/>
        <p:cNvGrpSpPr/>
        <p:nvPr/>
      </p:nvGrpSpPr>
      <p:grpSpPr>
        <a:xfrm>
          <a:off x="0" y="0"/>
          <a:ext cx="0" cy="0"/>
          <a:chOff x="0" y="0"/>
          <a:chExt cx="0" cy="0"/>
        </a:xfrm>
      </p:grpSpPr>
      <p:sp>
        <p:nvSpPr>
          <p:cNvPr id="14" name="Picture Placeholder 12"/>
          <p:cNvSpPr>
            <a:spLocks noGrp="1"/>
          </p:cNvSpPr>
          <p:nvPr>
            <p:ph type="pic" sz="quarter" idx="11"/>
          </p:nvPr>
        </p:nvSpPr>
        <p:spPr>
          <a:xfrm>
            <a:off x="10239475" y="4100704"/>
            <a:ext cx="3221130" cy="5915893"/>
          </a:xfrm>
        </p:spPr>
        <p:txBody>
          <a:bodyPr>
            <a:normAutofit/>
          </a:bodyPr>
          <a:lstStyle>
            <a:lvl1pPr marL="0" indent="0">
              <a:buNone/>
              <a:defRPr sz="2101"/>
            </a:lvl1pPr>
          </a:lstStyle>
          <a:p>
            <a:endParaRPr lang="en-US" dirty="0"/>
          </a:p>
        </p:txBody>
      </p:sp>
      <p:sp>
        <p:nvSpPr>
          <p:cNvPr id="17" name="Picture Placeholder 12"/>
          <p:cNvSpPr>
            <a:spLocks noGrp="1"/>
          </p:cNvSpPr>
          <p:nvPr>
            <p:ph type="pic" sz="quarter" idx="14"/>
          </p:nvPr>
        </p:nvSpPr>
        <p:spPr>
          <a:xfrm>
            <a:off x="6879805" y="4100704"/>
            <a:ext cx="3221130" cy="5915893"/>
          </a:xfrm>
        </p:spPr>
        <p:txBody>
          <a:bodyPr>
            <a:normAutofit/>
          </a:bodyPr>
          <a:lstStyle>
            <a:lvl1pPr marL="0" indent="0">
              <a:buNone/>
              <a:defRPr sz="2101"/>
            </a:lvl1pPr>
          </a:lstStyle>
          <a:p>
            <a:endParaRPr lang="en-US" dirty="0"/>
          </a:p>
        </p:txBody>
      </p:sp>
      <p:sp>
        <p:nvSpPr>
          <p:cNvPr id="19" name="Picture Placeholder 12"/>
          <p:cNvSpPr>
            <a:spLocks noGrp="1"/>
          </p:cNvSpPr>
          <p:nvPr>
            <p:ph type="pic" sz="quarter" idx="16"/>
          </p:nvPr>
        </p:nvSpPr>
        <p:spPr>
          <a:xfrm>
            <a:off x="13599145" y="4100704"/>
            <a:ext cx="3221130" cy="5915893"/>
          </a:xfrm>
        </p:spPr>
        <p:txBody>
          <a:bodyPr>
            <a:normAutofit/>
          </a:bodyPr>
          <a:lstStyle>
            <a:lvl1pPr marL="0" indent="0">
              <a:buNone/>
              <a:defRPr sz="2101"/>
            </a:lvl1pPr>
          </a:lstStyle>
          <a:p>
            <a:endParaRPr lang="en-US" dirty="0"/>
          </a:p>
        </p:txBody>
      </p:sp>
    </p:spTree>
    <p:extLst>
      <p:ext uri="{BB962C8B-B14F-4D97-AF65-F5344CB8AC3E}">
        <p14:creationId xmlns:p14="http://schemas.microsoft.com/office/powerpoint/2010/main" val="10176795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5_Title Slide">
    <p:spTree>
      <p:nvGrpSpPr>
        <p:cNvPr id="1" name=""/>
        <p:cNvGrpSpPr/>
        <p:nvPr/>
      </p:nvGrpSpPr>
      <p:grpSpPr>
        <a:xfrm>
          <a:off x="0" y="0"/>
          <a:ext cx="0" cy="0"/>
          <a:chOff x="0" y="0"/>
          <a:chExt cx="0" cy="0"/>
        </a:xfrm>
      </p:grpSpPr>
      <p:sp>
        <p:nvSpPr>
          <p:cNvPr id="6" name="Picture Placeholder 3"/>
          <p:cNvSpPr>
            <a:spLocks noGrp="1"/>
          </p:cNvSpPr>
          <p:nvPr>
            <p:ph type="pic" sz="quarter" idx="10"/>
          </p:nvPr>
        </p:nvSpPr>
        <p:spPr>
          <a:xfrm>
            <a:off x="1" y="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9" name="Picture Placeholder 3"/>
          <p:cNvSpPr>
            <a:spLocks noGrp="1"/>
          </p:cNvSpPr>
          <p:nvPr>
            <p:ph type="pic" sz="quarter" idx="12"/>
          </p:nvPr>
        </p:nvSpPr>
        <p:spPr>
          <a:xfrm>
            <a:off x="1" y="914400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10" name="Picture Placeholder 3"/>
          <p:cNvSpPr>
            <a:spLocks noGrp="1"/>
          </p:cNvSpPr>
          <p:nvPr>
            <p:ph type="pic" sz="quarter" idx="13"/>
          </p:nvPr>
        </p:nvSpPr>
        <p:spPr>
          <a:xfrm>
            <a:off x="3055978" y="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12" name="Picture Placeholder 3"/>
          <p:cNvSpPr>
            <a:spLocks noGrp="1"/>
          </p:cNvSpPr>
          <p:nvPr>
            <p:ph type="pic" sz="quarter" idx="14"/>
          </p:nvPr>
        </p:nvSpPr>
        <p:spPr>
          <a:xfrm>
            <a:off x="3055978" y="457200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15" name="Picture Placeholder 3"/>
          <p:cNvSpPr>
            <a:spLocks noGrp="1"/>
          </p:cNvSpPr>
          <p:nvPr>
            <p:ph type="pic" sz="quarter" idx="17"/>
          </p:nvPr>
        </p:nvSpPr>
        <p:spPr>
          <a:xfrm>
            <a:off x="6106979" y="457200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16" name="Picture Placeholder 3"/>
          <p:cNvSpPr>
            <a:spLocks noGrp="1"/>
          </p:cNvSpPr>
          <p:nvPr>
            <p:ph type="pic" sz="quarter" idx="18"/>
          </p:nvPr>
        </p:nvSpPr>
        <p:spPr>
          <a:xfrm>
            <a:off x="6106979" y="914400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17" name="Picture Placeholder 3"/>
          <p:cNvSpPr>
            <a:spLocks noGrp="1"/>
          </p:cNvSpPr>
          <p:nvPr>
            <p:ph type="pic" sz="quarter" idx="19"/>
          </p:nvPr>
        </p:nvSpPr>
        <p:spPr>
          <a:xfrm>
            <a:off x="9162959" y="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19" name="Picture Placeholder 3"/>
          <p:cNvSpPr>
            <a:spLocks noGrp="1"/>
          </p:cNvSpPr>
          <p:nvPr>
            <p:ph type="pic" sz="quarter" idx="21"/>
          </p:nvPr>
        </p:nvSpPr>
        <p:spPr>
          <a:xfrm>
            <a:off x="9162959" y="914400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20" name="Picture Placeholder 3"/>
          <p:cNvSpPr>
            <a:spLocks noGrp="1"/>
          </p:cNvSpPr>
          <p:nvPr>
            <p:ph type="pic" sz="quarter" idx="22"/>
          </p:nvPr>
        </p:nvSpPr>
        <p:spPr>
          <a:xfrm>
            <a:off x="12208978" y="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21" name="Picture Placeholder 3"/>
          <p:cNvSpPr>
            <a:spLocks noGrp="1"/>
          </p:cNvSpPr>
          <p:nvPr>
            <p:ph type="pic" sz="quarter" idx="23"/>
          </p:nvPr>
        </p:nvSpPr>
        <p:spPr>
          <a:xfrm>
            <a:off x="12208978" y="457200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24" name="Picture Placeholder 3"/>
          <p:cNvSpPr>
            <a:spLocks noGrp="1"/>
          </p:cNvSpPr>
          <p:nvPr>
            <p:ph type="pic" sz="quarter" idx="26"/>
          </p:nvPr>
        </p:nvSpPr>
        <p:spPr>
          <a:xfrm>
            <a:off x="15264957" y="457200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25" name="Picture Placeholder 3"/>
          <p:cNvSpPr>
            <a:spLocks noGrp="1"/>
          </p:cNvSpPr>
          <p:nvPr>
            <p:ph type="pic" sz="quarter" idx="27"/>
          </p:nvPr>
        </p:nvSpPr>
        <p:spPr>
          <a:xfrm>
            <a:off x="15264957" y="914400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14" name="Picture Placeholder 3"/>
          <p:cNvSpPr>
            <a:spLocks noGrp="1"/>
          </p:cNvSpPr>
          <p:nvPr>
            <p:ph type="pic" sz="quarter" idx="28"/>
          </p:nvPr>
        </p:nvSpPr>
        <p:spPr>
          <a:xfrm>
            <a:off x="6106979" y="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18" name="Picture Placeholder 3"/>
          <p:cNvSpPr>
            <a:spLocks noGrp="1"/>
          </p:cNvSpPr>
          <p:nvPr>
            <p:ph type="pic" sz="quarter" idx="29"/>
          </p:nvPr>
        </p:nvSpPr>
        <p:spPr>
          <a:xfrm>
            <a:off x="1" y="457200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22" name="Picture Placeholder 3"/>
          <p:cNvSpPr>
            <a:spLocks noGrp="1"/>
          </p:cNvSpPr>
          <p:nvPr>
            <p:ph type="pic" sz="quarter" idx="30"/>
          </p:nvPr>
        </p:nvSpPr>
        <p:spPr>
          <a:xfrm>
            <a:off x="9162959" y="457200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23" name="Picture Placeholder 3"/>
          <p:cNvSpPr>
            <a:spLocks noGrp="1"/>
          </p:cNvSpPr>
          <p:nvPr>
            <p:ph type="pic" sz="quarter" idx="31"/>
          </p:nvPr>
        </p:nvSpPr>
        <p:spPr>
          <a:xfrm>
            <a:off x="15264957" y="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26" name="Picture Placeholder 3"/>
          <p:cNvSpPr>
            <a:spLocks noGrp="1"/>
          </p:cNvSpPr>
          <p:nvPr>
            <p:ph type="pic" sz="quarter" idx="32"/>
          </p:nvPr>
        </p:nvSpPr>
        <p:spPr>
          <a:xfrm>
            <a:off x="12213958" y="914400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27" name="Picture Placeholder 3"/>
          <p:cNvSpPr>
            <a:spLocks noGrp="1"/>
          </p:cNvSpPr>
          <p:nvPr>
            <p:ph type="pic" sz="quarter" idx="33"/>
          </p:nvPr>
        </p:nvSpPr>
        <p:spPr>
          <a:xfrm>
            <a:off x="3051002" y="9144000"/>
            <a:ext cx="3051000" cy="4572000"/>
          </a:xfrm>
        </p:spPr>
        <p:txBody>
          <a:bodyPr/>
          <a:lstStyle>
            <a:lvl1pPr marL="0" indent="0">
              <a:buNone/>
              <a:defRPr sz="1800">
                <a:solidFill>
                  <a:schemeClr val="tx1"/>
                </a:solidFill>
                <a:latin typeface="Lato Light"/>
                <a:cs typeface="Lato Light"/>
              </a:defRPr>
            </a:lvl1pPr>
          </a:lstStyle>
          <a:p>
            <a:endParaRPr lang="id-ID" dirty="0"/>
          </a:p>
        </p:txBody>
      </p:sp>
    </p:spTree>
    <p:extLst>
      <p:ext uri="{BB962C8B-B14F-4D97-AF65-F5344CB8AC3E}">
        <p14:creationId xmlns:p14="http://schemas.microsoft.com/office/powerpoint/2010/main" val="18579625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AppleWatch">
    <p:spTree>
      <p:nvGrpSpPr>
        <p:cNvPr id="1" name=""/>
        <p:cNvGrpSpPr/>
        <p:nvPr/>
      </p:nvGrpSpPr>
      <p:grpSpPr>
        <a:xfrm>
          <a:off x="0" y="0"/>
          <a:ext cx="0" cy="0"/>
          <a:chOff x="0" y="0"/>
          <a:chExt cx="0" cy="0"/>
        </a:xfrm>
      </p:grpSpPr>
      <p:sp>
        <p:nvSpPr>
          <p:cNvPr id="12" name="Picture Placeholder 13"/>
          <p:cNvSpPr>
            <a:spLocks noGrp="1"/>
          </p:cNvSpPr>
          <p:nvPr>
            <p:ph type="pic" sz="quarter" idx="14"/>
          </p:nvPr>
        </p:nvSpPr>
        <p:spPr>
          <a:xfrm>
            <a:off x="7846649" y="5962649"/>
            <a:ext cx="2420376" cy="2990851"/>
          </a:xfrm>
          <a:effectLst/>
        </p:spPr>
        <p:txBody>
          <a:bodyPr>
            <a:normAutofit/>
          </a:bodyPr>
          <a:lstStyle>
            <a:lvl1pPr marL="0" indent="0">
              <a:buNone/>
              <a:defRPr sz="2401">
                <a:ln>
                  <a:noFill/>
                </a:ln>
                <a:solidFill>
                  <a:schemeClr val="bg1">
                    <a:lumMod val="85000"/>
                  </a:schemeClr>
                </a:solidFill>
              </a:defRPr>
            </a:lvl1pPr>
          </a:lstStyle>
          <a:p>
            <a:endParaRPr lang="en-US" dirty="0"/>
          </a:p>
        </p:txBody>
      </p:sp>
      <p:sp>
        <p:nvSpPr>
          <p:cNvPr id="13" name="Picture Placeholder 13"/>
          <p:cNvSpPr>
            <a:spLocks noGrp="1"/>
          </p:cNvSpPr>
          <p:nvPr>
            <p:ph type="pic" sz="quarter" idx="15"/>
          </p:nvPr>
        </p:nvSpPr>
        <p:spPr>
          <a:xfrm>
            <a:off x="5426272" y="5962649"/>
            <a:ext cx="2420376" cy="2990851"/>
          </a:xfrm>
          <a:effectLst/>
        </p:spPr>
        <p:txBody>
          <a:bodyPr>
            <a:normAutofit/>
          </a:bodyPr>
          <a:lstStyle>
            <a:lvl1pPr marL="0" indent="0">
              <a:buNone/>
              <a:defRPr sz="2401">
                <a:ln>
                  <a:noFill/>
                </a:ln>
                <a:solidFill>
                  <a:schemeClr val="bg1">
                    <a:lumMod val="85000"/>
                  </a:schemeClr>
                </a:solidFill>
              </a:defRPr>
            </a:lvl1pPr>
          </a:lstStyle>
          <a:p>
            <a:endParaRPr lang="en-US" dirty="0"/>
          </a:p>
        </p:txBody>
      </p:sp>
      <p:sp>
        <p:nvSpPr>
          <p:cNvPr id="14" name="Picture Placeholder 13"/>
          <p:cNvSpPr>
            <a:spLocks noGrp="1"/>
          </p:cNvSpPr>
          <p:nvPr>
            <p:ph type="pic" sz="quarter" idx="16"/>
          </p:nvPr>
        </p:nvSpPr>
        <p:spPr>
          <a:xfrm>
            <a:off x="10267025" y="5962649"/>
            <a:ext cx="2420376" cy="2990851"/>
          </a:xfrm>
          <a:effectLst/>
        </p:spPr>
        <p:txBody>
          <a:bodyPr>
            <a:normAutofit/>
          </a:bodyPr>
          <a:lstStyle>
            <a:lvl1pPr marL="0" indent="0">
              <a:buNone/>
              <a:defRPr sz="240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20169061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Big Image Placeholder">
    <p:spTree>
      <p:nvGrpSpPr>
        <p:cNvPr id="1" name=""/>
        <p:cNvGrpSpPr/>
        <p:nvPr/>
      </p:nvGrpSpPr>
      <p:grpSpPr>
        <a:xfrm>
          <a:off x="0" y="0"/>
          <a:ext cx="0" cy="0"/>
          <a:chOff x="0" y="0"/>
          <a:chExt cx="0" cy="0"/>
        </a:xfrm>
      </p:grpSpPr>
      <p:sp>
        <p:nvSpPr>
          <p:cNvPr id="17" name="Picture Placeholder 13"/>
          <p:cNvSpPr>
            <a:spLocks noGrp="1"/>
          </p:cNvSpPr>
          <p:nvPr>
            <p:ph type="pic" sz="quarter" idx="13"/>
          </p:nvPr>
        </p:nvSpPr>
        <p:spPr>
          <a:xfrm>
            <a:off x="-2383" y="0"/>
            <a:ext cx="18324682" cy="13716000"/>
          </a:xfrm>
          <a:effectLst/>
        </p:spPr>
        <p:txBody>
          <a:bodyPr>
            <a:normAutofit/>
          </a:bodyPr>
          <a:lstStyle>
            <a:lvl1pPr marL="0" indent="0">
              <a:buNone/>
              <a:defRPr sz="315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9274959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Tablet Horizontal">
    <p:spTree>
      <p:nvGrpSpPr>
        <p:cNvPr id="1" name=""/>
        <p:cNvGrpSpPr/>
        <p:nvPr/>
      </p:nvGrpSpPr>
      <p:grpSpPr>
        <a:xfrm>
          <a:off x="0" y="0"/>
          <a:ext cx="0" cy="0"/>
          <a:chOff x="0" y="0"/>
          <a:chExt cx="0" cy="0"/>
        </a:xfrm>
      </p:grpSpPr>
      <p:sp>
        <p:nvSpPr>
          <p:cNvPr id="34" name="Picture Placeholder 2"/>
          <p:cNvSpPr>
            <a:spLocks noGrp="1" noChangeAspect="1"/>
          </p:cNvSpPr>
          <p:nvPr>
            <p:ph type="pic" sz="quarter" idx="11"/>
          </p:nvPr>
        </p:nvSpPr>
        <p:spPr>
          <a:xfrm>
            <a:off x="5969055" y="5931142"/>
            <a:ext cx="6269918" cy="4670292"/>
          </a:xfrm>
          <a:noFill/>
        </p:spPr>
        <p:txBody>
          <a:bodyPr>
            <a:normAutofit/>
          </a:bodyPr>
          <a:lstStyle>
            <a:lvl1pPr marL="0" indent="0">
              <a:buNone/>
              <a:defRPr sz="1500">
                <a:latin typeface="Calibri Light"/>
                <a:cs typeface="Calibri Light"/>
              </a:defRPr>
            </a:lvl1pPr>
          </a:lstStyle>
          <a:p>
            <a:endParaRPr lang="en-US" dirty="0"/>
          </a:p>
        </p:txBody>
      </p:sp>
    </p:spTree>
    <p:extLst>
      <p:ext uri="{BB962C8B-B14F-4D97-AF65-F5344CB8AC3E}">
        <p14:creationId xmlns:p14="http://schemas.microsoft.com/office/powerpoint/2010/main" val="21380196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Tablet Horizontal">
    <p:spTree>
      <p:nvGrpSpPr>
        <p:cNvPr id="1" name=""/>
        <p:cNvGrpSpPr/>
        <p:nvPr/>
      </p:nvGrpSpPr>
      <p:grpSpPr>
        <a:xfrm>
          <a:off x="0" y="0"/>
          <a:ext cx="0" cy="0"/>
          <a:chOff x="0" y="0"/>
          <a:chExt cx="0" cy="0"/>
        </a:xfrm>
      </p:grpSpPr>
      <p:sp>
        <p:nvSpPr>
          <p:cNvPr id="34" name="Picture Placeholder 2"/>
          <p:cNvSpPr>
            <a:spLocks noGrp="1" noChangeAspect="1"/>
          </p:cNvSpPr>
          <p:nvPr>
            <p:ph type="pic" sz="quarter" idx="11"/>
          </p:nvPr>
        </p:nvSpPr>
        <p:spPr>
          <a:xfrm>
            <a:off x="-818368" y="3195051"/>
            <a:ext cx="9753555" cy="7294300"/>
          </a:xfrm>
          <a:noFill/>
        </p:spPr>
        <p:txBody>
          <a:bodyPr>
            <a:normAutofit/>
          </a:bodyPr>
          <a:lstStyle>
            <a:lvl1pPr marL="0" indent="0">
              <a:buNone/>
              <a:defRPr sz="1500">
                <a:latin typeface="Calibri Light"/>
                <a:cs typeface="Calibri Light"/>
              </a:defRPr>
            </a:lvl1pPr>
          </a:lstStyle>
          <a:p>
            <a:endParaRPr lang="en-US" dirty="0"/>
          </a:p>
        </p:txBody>
      </p:sp>
    </p:spTree>
    <p:extLst>
      <p:ext uri="{BB962C8B-B14F-4D97-AF65-F5344CB8AC3E}">
        <p14:creationId xmlns:p14="http://schemas.microsoft.com/office/powerpoint/2010/main" val="8222627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Laptop 02">
    <p:spTree>
      <p:nvGrpSpPr>
        <p:cNvPr id="1" name=""/>
        <p:cNvGrpSpPr/>
        <p:nvPr/>
      </p:nvGrpSpPr>
      <p:grpSpPr>
        <a:xfrm>
          <a:off x="0" y="0"/>
          <a:ext cx="0" cy="0"/>
          <a:chOff x="0" y="0"/>
          <a:chExt cx="0" cy="0"/>
        </a:xfrm>
      </p:grpSpPr>
      <p:sp>
        <p:nvSpPr>
          <p:cNvPr id="24" name="Picture Placeholder 9"/>
          <p:cNvSpPr>
            <a:spLocks noGrp="1"/>
          </p:cNvSpPr>
          <p:nvPr>
            <p:ph type="pic" sz="quarter" idx="11"/>
          </p:nvPr>
        </p:nvSpPr>
        <p:spPr>
          <a:xfrm>
            <a:off x="6277885" y="4469388"/>
            <a:ext cx="5707254" cy="3511941"/>
          </a:xfrm>
          <a:noFill/>
        </p:spPr>
        <p:txBody>
          <a:bodyPr>
            <a:normAutofit/>
          </a:bodyPr>
          <a:lstStyle>
            <a:lvl1pPr marL="0" indent="0">
              <a:buNone/>
              <a:defRPr sz="1575">
                <a:solidFill>
                  <a:schemeClr val="tx1">
                    <a:lumMod val="50000"/>
                    <a:lumOff val="50000"/>
                  </a:schemeClr>
                </a:solidFill>
              </a:defRPr>
            </a:lvl1pPr>
          </a:lstStyle>
          <a:p>
            <a:endParaRPr lang="en-US"/>
          </a:p>
        </p:txBody>
      </p:sp>
    </p:spTree>
    <p:extLst>
      <p:ext uri="{BB962C8B-B14F-4D97-AF65-F5344CB8AC3E}">
        <p14:creationId xmlns:p14="http://schemas.microsoft.com/office/powerpoint/2010/main" val="64803132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7_Big Image Placeholder">
    <p:spTree>
      <p:nvGrpSpPr>
        <p:cNvPr id="1" name=""/>
        <p:cNvGrpSpPr/>
        <p:nvPr/>
      </p:nvGrpSpPr>
      <p:grpSpPr>
        <a:xfrm>
          <a:off x="0" y="0"/>
          <a:ext cx="0" cy="0"/>
          <a:chOff x="0" y="0"/>
          <a:chExt cx="0" cy="0"/>
        </a:xfrm>
      </p:grpSpPr>
      <p:sp>
        <p:nvSpPr>
          <p:cNvPr id="16" name="Picture Placeholder 13"/>
          <p:cNvSpPr>
            <a:spLocks noGrp="1"/>
          </p:cNvSpPr>
          <p:nvPr>
            <p:ph type="pic" sz="quarter" idx="14"/>
          </p:nvPr>
        </p:nvSpPr>
        <p:spPr>
          <a:xfrm>
            <a:off x="8457209" y="3762283"/>
            <a:ext cx="1247234" cy="1249095"/>
          </a:xfrm>
          <a:prstGeom prst="ellipse">
            <a:avLst/>
          </a:prstGeom>
          <a:effectLst/>
        </p:spPr>
        <p:txBody>
          <a:bodyPr>
            <a:normAutofit/>
          </a:bodyPr>
          <a:lstStyle>
            <a:lvl1pPr marL="0" indent="0">
              <a:buNone/>
              <a:defRPr sz="1876">
                <a:ln>
                  <a:noFill/>
                </a:ln>
                <a:solidFill>
                  <a:schemeClr val="bg1">
                    <a:lumMod val="85000"/>
                  </a:schemeClr>
                </a:solidFill>
              </a:defRPr>
            </a:lvl1pPr>
          </a:lstStyle>
          <a:p>
            <a:endParaRPr lang="en-US" dirty="0"/>
          </a:p>
        </p:txBody>
      </p:sp>
      <p:sp>
        <p:nvSpPr>
          <p:cNvPr id="17" name="Picture Placeholder 13"/>
          <p:cNvSpPr>
            <a:spLocks noGrp="1"/>
          </p:cNvSpPr>
          <p:nvPr>
            <p:ph type="pic" sz="quarter" idx="15"/>
          </p:nvPr>
        </p:nvSpPr>
        <p:spPr>
          <a:xfrm>
            <a:off x="2735729" y="3762283"/>
            <a:ext cx="1247234" cy="1249095"/>
          </a:xfrm>
          <a:prstGeom prst="ellipse">
            <a:avLst/>
          </a:prstGeom>
          <a:effectLst/>
        </p:spPr>
        <p:txBody>
          <a:bodyPr>
            <a:normAutofit/>
          </a:bodyPr>
          <a:lstStyle>
            <a:lvl1pPr marL="0" indent="0">
              <a:buNone/>
              <a:defRPr sz="1876">
                <a:ln>
                  <a:noFill/>
                </a:ln>
                <a:solidFill>
                  <a:schemeClr val="bg1">
                    <a:lumMod val="85000"/>
                  </a:schemeClr>
                </a:solidFill>
              </a:defRPr>
            </a:lvl1pPr>
          </a:lstStyle>
          <a:p>
            <a:endParaRPr lang="en-US" dirty="0"/>
          </a:p>
        </p:txBody>
      </p:sp>
      <p:sp>
        <p:nvSpPr>
          <p:cNvPr id="18" name="Picture Placeholder 13"/>
          <p:cNvSpPr>
            <a:spLocks noGrp="1"/>
          </p:cNvSpPr>
          <p:nvPr>
            <p:ph type="pic" sz="quarter" idx="16"/>
          </p:nvPr>
        </p:nvSpPr>
        <p:spPr>
          <a:xfrm>
            <a:off x="14422871" y="3762283"/>
            <a:ext cx="1247234" cy="1249095"/>
          </a:xfrm>
          <a:prstGeom prst="ellipse">
            <a:avLst/>
          </a:prstGeom>
          <a:effectLst/>
        </p:spPr>
        <p:txBody>
          <a:bodyPr>
            <a:normAutofit/>
          </a:bodyPr>
          <a:lstStyle>
            <a:lvl1pPr marL="0" indent="0">
              <a:buNone/>
              <a:defRPr sz="1876">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41115425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13_Big Image Placeholder">
    <p:spTree>
      <p:nvGrpSpPr>
        <p:cNvPr id="1" name=""/>
        <p:cNvGrpSpPr/>
        <p:nvPr/>
      </p:nvGrpSpPr>
      <p:grpSpPr>
        <a:xfrm>
          <a:off x="0" y="0"/>
          <a:ext cx="0" cy="0"/>
          <a:chOff x="0" y="0"/>
          <a:chExt cx="0" cy="0"/>
        </a:xfrm>
      </p:grpSpPr>
      <p:sp>
        <p:nvSpPr>
          <p:cNvPr id="6" name="Picture Placeholder 13"/>
          <p:cNvSpPr>
            <a:spLocks noGrp="1"/>
          </p:cNvSpPr>
          <p:nvPr>
            <p:ph type="pic" sz="quarter" idx="14"/>
          </p:nvPr>
        </p:nvSpPr>
        <p:spPr>
          <a:xfrm>
            <a:off x="7697246" y="3890387"/>
            <a:ext cx="2935224" cy="2935224"/>
          </a:xfrm>
          <a:prstGeom prst="ellipse">
            <a:avLst/>
          </a:prstGeom>
          <a:effectLst/>
        </p:spPr>
        <p:txBody>
          <a:bodyPr>
            <a:normAutofit/>
          </a:bodyPr>
          <a:lstStyle>
            <a:lvl1pPr marL="0" indent="0">
              <a:buNone/>
              <a:defRPr sz="1876">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73751894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14_Big Image Placeholder">
    <p:spTree>
      <p:nvGrpSpPr>
        <p:cNvPr id="1" name=""/>
        <p:cNvGrpSpPr/>
        <p:nvPr/>
      </p:nvGrpSpPr>
      <p:grpSpPr>
        <a:xfrm>
          <a:off x="0" y="0"/>
          <a:ext cx="0" cy="0"/>
          <a:chOff x="0" y="0"/>
          <a:chExt cx="0" cy="0"/>
        </a:xfrm>
      </p:grpSpPr>
      <p:sp>
        <p:nvSpPr>
          <p:cNvPr id="6" name="Picture Placeholder 13"/>
          <p:cNvSpPr>
            <a:spLocks noGrp="1"/>
          </p:cNvSpPr>
          <p:nvPr>
            <p:ph type="pic" sz="quarter" idx="14"/>
          </p:nvPr>
        </p:nvSpPr>
        <p:spPr>
          <a:xfrm>
            <a:off x="3098481" y="2376912"/>
            <a:ext cx="2935989" cy="2935224"/>
          </a:xfrm>
          <a:prstGeom prst="ellipse">
            <a:avLst/>
          </a:prstGeom>
          <a:effectLst/>
        </p:spPr>
        <p:txBody>
          <a:bodyPr>
            <a:normAutofit/>
          </a:bodyPr>
          <a:lstStyle>
            <a:lvl1pPr marL="0" indent="0">
              <a:buNone/>
              <a:defRPr sz="1876">
                <a:ln>
                  <a:noFill/>
                </a:ln>
                <a:solidFill>
                  <a:schemeClr val="bg1">
                    <a:lumMod val="85000"/>
                  </a:schemeClr>
                </a:solidFill>
              </a:defRPr>
            </a:lvl1pPr>
          </a:lstStyle>
          <a:p>
            <a:endParaRPr lang="en-US" dirty="0"/>
          </a:p>
        </p:txBody>
      </p:sp>
      <p:sp>
        <p:nvSpPr>
          <p:cNvPr id="7" name="Picture Placeholder 13"/>
          <p:cNvSpPr>
            <a:spLocks noGrp="1"/>
          </p:cNvSpPr>
          <p:nvPr>
            <p:ph type="pic" sz="quarter" idx="15"/>
          </p:nvPr>
        </p:nvSpPr>
        <p:spPr>
          <a:xfrm>
            <a:off x="12258725" y="2376912"/>
            <a:ext cx="2935989" cy="2935224"/>
          </a:xfrm>
          <a:prstGeom prst="ellipse">
            <a:avLst/>
          </a:prstGeom>
          <a:effectLst/>
        </p:spPr>
        <p:txBody>
          <a:bodyPr>
            <a:normAutofit/>
          </a:bodyPr>
          <a:lstStyle>
            <a:lvl1pPr marL="0" indent="0">
              <a:buNone/>
              <a:defRPr sz="1876">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2828282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15_Big Image Placeholder">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2" y="0"/>
            <a:ext cx="9145191" cy="13716000"/>
          </a:xfrm>
          <a:effectLst/>
        </p:spPr>
        <p:txBody>
          <a:bodyPr>
            <a:normAutofit/>
          </a:bodyPr>
          <a:lstStyle>
            <a:lvl1pPr marL="0" indent="0">
              <a:buNone/>
              <a:defRPr sz="315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106132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6_Big Image Placeholder">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1" y="0"/>
            <a:ext cx="10176611" cy="13716000"/>
          </a:xfrm>
          <a:ln>
            <a:noFill/>
          </a:ln>
          <a:effectLst/>
        </p:spPr>
        <p:txBody>
          <a:bodyPr>
            <a:normAutofit/>
          </a:bodyPr>
          <a:lstStyle>
            <a:lvl1pPr marL="0" indent="0">
              <a:buNone/>
              <a:defRPr sz="315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1472350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General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982936784"/>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4 Images">
    <p:spTree>
      <p:nvGrpSpPr>
        <p:cNvPr id="1" name=""/>
        <p:cNvGrpSpPr/>
        <p:nvPr/>
      </p:nvGrpSpPr>
      <p:grpSpPr>
        <a:xfrm>
          <a:off x="0" y="0"/>
          <a:ext cx="0" cy="0"/>
          <a:chOff x="0" y="0"/>
          <a:chExt cx="0" cy="0"/>
        </a:xfrm>
      </p:grpSpPr>
      <p:sp>
        <p:nvSpPr>
          <p:cNvPr id="10" name="Picture Placeholder 13"/>
          <p:cNvSpPr>
            <a:spLocks noGrp="1"/>
          </p:cNvSpPr>
          <p:nvPr>
            <p:ph type="pic" sz="quarter" idx="13"/>
          </p:nvPr>
        </p:nvSpPr>
        <p:spPr>
          <a:xfrm>
            <a:off x="1" y="4134678"/>
            <a:ext cx="4572000" cy="3220279"/>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11" name="Picture Placeholder 13"/>
          <p:cNvSpPr>
            <a:spLocks noGrp="1"/>
          </p:cNvSpPr>
          <p:nvPr>
            <p:ph type="pic" sz="quarter" idx="14"/>
          </p:nvPr>
        </p:nvSpPr>
        <p:spPr>
          <a:xfrm>
            <a:off x="4572002" y="4134678"/>
            <a:ext cx="4572000" cy="3220279"/>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12" name="Picture Placeholder 13"/>
          <p:cNvSpPr>
            <a:spLocks noGrp="1"/>
          </p:cNvSpPr>
          <p:nvPr>
            <p:ph type="pic" sz="quarter" idx="15"/>
          </p:nvPr>
        </p:nvSpPr>
        <p:spPr>
          <a:xfrm>
            <a:off x="9144001" y="4134678"/>
            <a:ext cx="4572000" cy="3220279"/>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13" name="Picture Placeholder 13"/>
          <p:cNvSpPr>
            <a:spLocks noGrp="1"/>
          </p:cNvSpPr>
          <p:nvPr>
            <p:ph type="pic" sz="quarter" idx="16"/>
          </p:nvPr>
        </p:nvSpPr>
        <p:spPr>
          <a:xfrm>
            <a:off x="13716000" y="4134678"/>
            <a:ext cx="4572000" cy="3220279"/>
          </a:xfrm>
          <a:effectLst/>
        </p:spPr>
        <p:txBody>
          <a:bodyPr>
            <a:normAutofit/>
          </a:bodyPr>
          <a:lstStyle>
            <a:lvl1pPr marL="0" indent="0">
              <a:buNone/>
              <a:defRPr sz="270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2922180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14 Images">
    <p:spTree>
      <p:nvGrpSpPr>
        <p:cNvPr id="1" name=""/>
        <p:cNvGrpSpPr/>
        <p:nvPr/>
      </p:nvGrpSpPr>
      <p:grpSpPr>
        <a:xfrm>
          <a:off x="0" y="0"/>
          <a:ext cx="0" cy="0"/>
          <a:chOff x="0" y="0"/>
          <a:chExt cx="0" cy="0"/>
        </a:xfrm>
      </p:grpSpPr>
      <p:sp>
        <p:nvSpPr>
          <p:cNvPr id="46" name="Picture Placeholder 13"/>
          <p:cNvSpPr>
            <a:spLocks noGrp="1"/>
          </p:cNvSpPr>
          <p:nvPr>
            <p:ph type="pic" sz="quarter" idx="13"/>
          </p:nvPr>
        </p:nvSpPr>
        <p:spPr>
          <a:xfrm>
            <a:off x="0" y="6766812"/>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47" name="Picture Placeholder 13"/>
          <p:cNvSpPr>
            <a:spLocks noGrp="1"/>
          </p:cNvSpPr>
          <p:nvPr>
            <p:ph type="pic" sz="quarter" idx="14"/>
          </p:nvPr>
        </p:nvSpPr>
        <p:spPr>
          <a:xfrm>
            <a:off x="2612114" y="6766812"/>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48" name="Picture Placeholder 13"/>
          <p:cNvSpPr>
            <a:spLocks noGrp="1"/>
          </p:cNvSpPr>
          <p:nvPr>
            <p:ph type="pic" sz="quarter" idx="15"/>
          </p:nvPr>
        </p:nvSpPr>
        <p:spPr>
          <a:xfrm>
            <a:off x="5235932" y="6766812"/>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49" name="Picture Placeholder 13"/>
          <p:cNvSpPr>
            <a:spLocks noGrp="1"/>
          </p:cNvSpPr>
          <p:nvPr>
            <p:ph type="pic" sz="quarter" idx="16"/>
          </p:nvPr>
        </p:nvSpPr>
        <p:spPr>
          <a:xfrm>
            <a:off x="7848045" y="6766812"/>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50" name="Picture Placeholder 13"/>
          <p:cNvSpPr>
            <a:spLocks noGrp="1"/>
          </p:cNvSpPr>
          <p:nvPr>
            <p:ph type="pic" sz="quarter" idx="17"/>
          </p:nvPr>
        </p:nvSpPr>
        <p:spPr>
          <a:xfrm>
            <a:off x="10491123" y="6766812"/>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51" name="Picture Placeholder 13"/>
          <p:cNvSpPr>
            <a:spLocks noGrp="1"/>
          </p:cNvSpPr>
          <p:nvPr>
            <p:ph type="pic" sz="quarter" idx="18"/>
          </p:nvPr>
        </p:nvSpPr>
        <p:spPr>
          <a:xfrm>
            <a:off x="13114941" y="6766812"/>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52" name="Picture Placeholder 13"/>
          <p:cNvSpPr>
            <a:spLocks noGrp="1"/>
          </p:cNvSpPr>
          <p:nvPr>
            <p:ph type="pic" sz="quarter" idx="19"/>
          </p:nvPr>
        </p:nvSpPr>
        <p:spPr>
          <a:xfrm>
            <a:off x="15727055" y="6766812"/>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53" name="Picture Placeholder 13"/>
          <p:cNvSpPr>
            <a:spLocks noGrp="1"/>
          </p:cNvSpPr>
          <p:nvPr>
            <p:ph type="pic" sz="quarter" idx="20"/>
          </p:nvPr>
        </p:nvSpPr>
        <p:spPr>
          <a:xfrm>
            <a:off x="0" y="10301234"/>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54" name="Picture Placeholder 13"/>
          <p:cNvSpPr>
            <a:spLocks noGrp="1"/>
          </p:cNvSpPr>
          <p:nvPr>
            <p:ph type="pic" sz="quarter" idx="21"/>
          </p:nvPr>
        </p:nvSpPr>
        <p:spPr>
          <a:xfrm>
            <a:off x="2612114" y="10301234"/>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55" name="Picture Placeholder 13"/>
          <p:cNvSpPr>
            <a:spLocks noGrp="1"/>
          </p:cNvSpPr>
          <p:nvPr>
            <p:ph type="pic" sz="quarter" idx="22"/>
          </p:nvPr>
        </p:nvSpPr>
        <p:spPr>
          <a:xfrm>
            <a:off x="5235932" y="10301234"/>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56" name="Picture Placeholder 13"/>
          <p:cNvSpPr>
            <a:spLocks noGrp="1"/>
          </p:cNvSpPr>
          <p:nvPr>
            <p:ph type="pic" sz="quarter" idx="23"/>
          </p:nvPr>
        </p:nvSpPr>
        <p:spPr>
          <a:xfrm>
            <a:off x="7848045" y="10301234"/>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57" name="Picture Placeholder 13"/>
          <p:cNvSpPr>
            <a:spLocks noGrp="1"/>
          </p:cNvSpPr>
          <p:nvPr>
            <p:ph type="pic" sz="quarter" idx="24"/>
          </p:nvPr>
        </p:nvSpPr>
        <p:spPr>
          <a:xfrm>
            <a:off x="10491123" y="10301234"/>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58" name="Picture Placeholder 13"/>
          <p:cNvSpPr>
            <a:spLocks noGrp="1"/>
          </p:cNvSpPr>
          <p:nvPr>
            <p:ph type="pic" sz="quarter" idx="25"/>
          </p:nvPr>
        </p:nvSpPr>
        <p:spPr>
          <a:xfrm>
            <a:off x="13114941" y="10301234"/>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59" name="Picture Placeholder 13"/>
          <p:cNvSpPr>
            <a:spLocks noGrp="1"/>
          </p:cNvSpPr>
          <p:nvPr>
            <p:ph type="pic" sz="quarter" idx="26"/>
          </p:nvPr>
        </p:nvSpPr>
        <p:spPr>
          <a:xfrm>
            <a:off x="15727055" y="10301234"/>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88216037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 Image">
    <p:spTree>
      <p:nvGrpSpPr>
        <p:cNvPr id="1" name=""/>
        <p:cNvGrpSpPr/>
        <p:nvPr/>
      </p:nvGrpSpPr>
      <p:grpSpPr>
        <a:xfrm>
          <a:off x="0" y="0"/>
          <a:ext cx="0" cy="0"/>
          <a:chOff x="0" y="0"/>
          <a:chExt cx="0" cy="0"/>
        </a:xfrm>
      </p:grpSpPr>
      <p:sp>
        <p:nvSpPr>
          <p:cNvPr id="5" name="Picture Placeholder 13"/>
          <p:cNvSpPr>
            <a:spLocks noGrp="1"/>
          </p:cNvSpPr>
          <p:nvPr>
            <p:ph type="pic" sz="quarter" idx="13"/>
          </p:nvPr>
        </p:nvSpPr>
        <p:spPr>
          <a:xfrm>
            <a:off x="9503372" y="4009401"/>
            <a:ext cx="7541002" cy="7199791"/>
          </a:xfrm>
          <a:effectLst/>
        </p:spPr>
        <p:txBody>
          <a:bodyPr>
            <a:normAutofit/>
          </a:bodyPr>
          <a:lstStyle>
            <a:lvl1pPr marL="0" indent="0">
              <a:buNone/>
              <a:defRPr sz="315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161476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1 Image v2">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2" y="-28222"/>
            <a:ext cx="7899473" cy="13913556"/>
          </a:xfrm>
          <a:effectLst/>
        </p:spPr>
        <p:txBody>
          <a:bodyPr>
            <a:normAutofit/>
          </a:bodyPr>
          <a:lstStyle>
            <a:lvl1pPr marL="0" indent="0">
              <a:buNone/>
              <a:defRPr sz="315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68208527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Meet the Team">
    <p:spTree>
      <p:nvGrpSpPr>
        <p:cNvPr id="1" name=""/>
        <p:cNvGrpSpPr/>
        <p:nvPr/>
      </p:nvGrpSpPr>
      <p:grpSpPr>
        <a:xfrm>
          <a:off x="0" y="0"/>
          <a:ext cx="0" cy="0"/>
          <a:chOff x="0" y="0"/>
          <a:chExt cx="0" cy="0"/>
        </a:xfrm>
      </p:grpSpPr>
      <p:sp>
        <p:nvSpPr>
          <p:cNvPr id="23" name="Picture Placeholder 22"/>
          <p:cNvSpPr>
            <a:spLocks noGrp="1"/>
          </p:cNvSpPr>
          <p:nvPr>
            <p:ph type="pic" sz="quarter" idx="15"/>
          </p:nvPr>
        </p:nvSpPr>
        <p:spPr>
          <a:xfrm>
            <a:off x="1968942" y="4220934"/>
            <a:ext cx="3200400" cy="3200400"/>
          </a:xfrm>
          <a:prstGeom prst="ellipse">
            <a:avLst/>
          </a:prstGeom>
        </p:spPr>
        <p:txBody>
          <a:bodyPr>
            <a:normAutofit/>
          </a:bodyPr>
          <a:lstStyle>
            <a:lvl1pPr>
              <a:defRPr sz="2401"/>
            </a:lvl1pPr>
          </a:lstStyle>
          <a:p>
            <a:endParaRPr lang="en-US"/>
          </a:p>
        </p:txBody>
      </p:sp>
      <p:sp>
        <p:nvSpPr>
          <p:cNvPr id="18" name="Picture Placeholder 22"/>
          <p:cNvSpPr>
            <a:spLocks noGrp="1"/>
          </p:cNvSpPr>
          <p:nvPr>
            <p:ph type="pic" sz="quarter" idx="16"/>
          </p:nvPr>
        </p:nvSpPr>
        <p:spPr>
          <a:xfrm>
            <a:off x="5791200" y="4220934"/>
            <a:ext cx="3200400" cy="3200400"/>
          </a:xfrm>
          <a:prstGeom prst="ellipse">
            <a:avLst/>
          </a:prstGeom>
        </p:spPr>
        <p:txBody>
          <a:bodyPr>
            <a:normAutofit/>
          </a:bodyPr>
          <a:lstStyle>
            <a:lvl1pPr>
              <a:defRPr sz="2401"/>
            </a:lvl1pPr>
          </a:lstStyle>
          <a:p>
            <a:endParaRPr lang="en-US"/>
          </a:p>
        </p:txBody>
      </p:sp>
      <p:sp>
        <p:nvSpPr>
          <p:cNvPr id="19" name="Picture Placeholder 22"/>
          <p:cNvSpPr>
            <a:spLocks noGrp="1"/>
          </p:cNvSpPr>
          <p:nvPr>
            <p:ph type="pic" sz="quarter" idx="17"/>
          </p:nvPr>
        </p:nvSpPr>
        <p:spPr>
          <a:xfrm>
            <a:off x="9448800" y="4220934"/>
            <a:ext cx="3200400" cy="3200400"/>
          </a:xfrm>
          <a:prstGeom prst="ellipse">
            <a:avLst/>
          </a:prstGeom>
        </p:spPr>
        <p:txBody>
          <a:bodyPr>
            <a:normAutofit/>
          </a:bodyPr>
          <a:lstStyle>
            <a:lvl1pPr>
              <a:defRPr sz="2401"/>
            </a:lvl1pPr>
          </a:lstStyle>
          <a:p>
            <a:endParaRPr lang="en-US"/>
          </a:p>
        </p:txBody>
      </p:sp>
      <p:sp>
        <p:nvSpPr>
          <p:cNvPr id="20" name="Picture Placeholder 22"/>
          <p:cNvSpPr>
            <a:spLocks noGrp="1"/>
          </p:cNvSpPr>
          <p:nvPr>
            <p:ph type="pic" sz="quarter" idx="18"/>
          </p:nvPr>
        </p:nvSpPr>
        <p:spPr>
          <a:xfrm>
            <a:off x="13106400" y="4220934"/>
            <a:ext cx="3200400" cy="3200400"/>
          </a:xfrm>
          <a:prstGeom prst="ellipse">
            <a:avLst/>
          </a:prstGeom>
        </p:spPr>
        <p:txBody>
          <a:bodyPr>
            <a:normAutofit/>
          </a:bodyPr>
          <a:lstStyle>
            <a:lvl1pPr>
              <a:defRPr sz="2401"/>
            </a:lvl1pPr>
          </a:lstStyle>
          <a:p>
            <a:endParaRPr lang="en-US"/>
          </a:p>
        </p:txBody>
      </p:sp>
    </p:spTree>
    <p:extLst>
      <p:ext uri="{BB962C8B-B14F-4D97-AF65-F5344CB8AC3E}">
        <p14:creationId xmlns:p14="http://schemas.microsoft.com/office/powerpoint/2010/main" val="166298177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Individual of the Team">
    <p:spTree>
      <p:nvGrpSpPr>
        <p:cNvPr id="1" name=""/>
        <p:cNvGrpSpPr/>
        <p:nvPr/>
      </p:nvGrpSpPr>
      <p:grpSpPr>
        <a:xfrm>
          <a:off x="0" y="0"/>
          <a:ext cx="0" cy="0"/>
          <a:chOff x="0" y="0"/>
          <a:chExt cx="0" cy="0"/>
        </a:xfrm>
      </p:grpSpPr>
      <p:sp>
        <p:nvSpPr>
          <p:cNvPr id="23" name="Picture Placeholder 22"/>
          <p:cNvSpPr>
            <a:spLocks noGrp="1"/>
          </p:cNvSpPr>
          <p:nvPr>
            <p:ph type="pic" sz="quarter" idx="15"/>
          </p:nvPr>
        </p:nvSpPr>
        <p:spPr>
          <a:xfrm>
            <a:off x="1803751" y="3942690"/>
            <a:ext cx="4748916" cy="4745736"/>
          </a:xfrm>
          <a:prstGeom prst="ellipse">
            <a:avLst/>
          </a:prstGeom>
        </p:spPr>
        <p:txBody>
          <a:bodyPr>
            <a:normAutofit/>
          </a:bodyPr>
          <a:lstStyle>
            <a:lvl1pPr>
              <a:defRPr sz="2401"/>
            </a:lvl1pPr>
          </a:lstStyle>
          <a:p>
            <a:endParaRPr lang="en-US"/>
          </a:p>
        </p:txBody>
      </p:sp>
    </p:spTree>
    <p:extLst>
      <p:ext uri="{BB962C8B-B14F-4D97-AF65-F5344CB8AC3E}">
        <p14:creationId xmlns:p14="http://schemas.microsoft.com/office/powerpoint/2010/main" val="63066885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portfolio-01">
    <p:spTree>
      <p:nvGrpSpPr>
        <p:cNvPr id="1" name=""/>
        <p:cNvGrpSpPr/>
        <p:nvPr/>
      </p:nvGrpSpPr>
      <p:grpSpPr>
        <a:xfrm>
          <a:off x="0" y="0"/>
          <a:ext cx="0" cy="0"/>
          <a:chOff x="0" y="0"/>
          <a:chExt cx="0" cy="0"/>
        </a:xfrm>
      </p:grpSpPr>
      <p:sp>
        <p:nvSpPr>
          <p:cNvPr id="25" name="Picture Placeholder 24"/>
          <p:cNvSpPr>
            <a:spLocks noGrp="1" noChangeAspect="1"/>
          </p:cNvSpPr>
          <p:nvPr>
            <p:ph type="pic" sz="quarter" idx="13"/>
          </p:nvPr>
        </p:nvSpPr>
        <p:spPr>
          <a:xfrm>
            <a:off x="1175000" y="4055782"/>
            <a:ext cx="2700000" cy="2708187"/>
          </a:xfrm>
        </p:spPr>
        <p:txBody>
          <a:bodyPr rtlCol="0">
            <a:normAutofit/>
          </a:bodyPr>
          <a:lstStyle>
            <a:lvl1pPr marL="0" indent="0">
              <a:buNone/>
              <a:defRPr sz="1800">
                <a:latin typeface="Lato Light"/>
                <a:cs typeface="Lato Light"/>
              </a:defRPr>
            </a:lvl1pPr>
          </a:lstStyle>
          <a:p>
            <a:pPr lvl="0"/>
            <a:endParaRPr lang="id-ID" noProof="0" dirty="0"/>
          </a:p>
        </p:txBody>
      </p:sp>
      <p:sp>
        <p:nvSpPr>
          <p:cNvPr id="26" name="Picture Placeholder 24"/>
          <p:cNvSpPr>
            <a:spLocks noGrp="1" noChangeAspect="1"/>
          </p:cNvSpPr>
          <p:nvPr>
            <p:ph type="pic" sz="quarter" idx="14"/>
          </p:nvPr>
        </p:nvSpPr>
        <p:spPr>
          <a:xfrm>
            <a:off x="3861931" y="6741416"/>
            <a:ext cx="2700000" cy="2722404"/>
          </a:xfrm>
        </p:spPr>
        <p:txBody>
          <a:bodyPr rtlCol="0">
            <a:normAutofit/>
          </a:bodyPr>
          <a:lstStyle>
            <a:lvl1pPr marL="0" indent="0">
              <a:buNone/>
              <a:defRPr sz="1800">
                <a:latin typeface="Lato Light"/>
                <a:cs typeface="Lato Light"/>
              </a:defRPr>
            </a:lvl1pPr>
          </a:lstStyle>
          <a:p>
            <a:pPr lvl="0"/>
            <a:endParaRPr lang="id-ID" noProof="0" dirty="0"/>
          </a:p>
        </p:txBody>
      </p:sp>
      <p:sp>
        <p:nvSpPr>
          <p:cNvPr id="37" name="Picture Placeholder 24"/>
          <p:cNvSpPr>
            <a:spLocks noGrp="1" noChangeAspect="1"/>
          </p:cNvSpPr>
          <p:nvPr>
            <p:ph type="pic" sz="quarter" idx="15"/>
          </p:nvPr>
        </p:nvSpPr>
        <p:spPr>
          <a:xfrm>
            <a:off x="6583259" y="4055782"/>
            <a:ext cx="2700000" cy="2685634"/>
          </a:xfrm>
        </p:spPr>
        <p:txBody>
          <a:bodyPr rtlCol="0">
            <a:normAutofit/>
          </a:bodyPr>
          <a:lstStyle>
            <a:lvl1pPr marL="0" indent="0">
              <a:buNone/>
              <a:defRPr sz="1800">
                <a:latin typeface="Lato Light"/>
                <a:cs typeface="Lato Light"/>
              </a:defRPr>
            </a:lvl1pPr>
          </a:lstStyle>
          <a:p>
            <a:pPr lvl="0"/>
            <a:endParaRPr lang="id-ID" noProof="0" dirty="0"/>
          </a:p>
        </p:txBody>
      </p:sp>
      <p:sp>
        <p:nvSpPr>
          <p:cNvPr id="38" name="Picture Placeholder 24"/>
          <p:cNvSpPr>
            <a:spLocks noGrp="1" noChangeAspect="1"/>
          </p:cNvSpPr>
          <p:nvPr>
            <p:ph type="pic" sz="quarter" idx="16"/>
          </p:nvPr>
        </p:nvSpPr>
        <p:spPr>
          <a:xfrm>
            <a:off x="9280965" y="6783471"/>
            <a:ext cx="2708550" cy="2680350"/>
          </a:xfrm>
        </p:spPr>
        <p:txBody>
          <a:bodyPr rtlCol="0">
            <a:normAutofit/>
          </a:bodyPr>
          <a:lstStyle>
            <a:lvl1pPr marL="0" indent="0">
              <a:buNone/>
              <a:defRPr sz="1800">
                <a:latin typeface="Lato Light"/>
                <a:cs typeface="Lato Light"/>
              </a:defRPr>
            </a:lvl1pPr>
          </a:lstStyle>
          <a:p>
            <a:pPr lvl="0"/>
            <a:endParaRPr lang="id-ID" noProof="0" dirty="0"/>
          </a:p>
        </p:txBody>
      </p:sp>
      <p:sp>
        <p:nvSpPr>
          <p:cNvPr id="41" name="Picture Placeholder 24"/>
          <p:cNvSpPr>
            <a:spLocks noGrp="1" noChangeAspect="1"/>
          </p:cNvSpPr>
          <p:nvPr>
            <p:ph type="pic" sz="quarter" idx="17"/>
          </p:nvPr>
        </p:nvSpPr>
        <p:spPr>
          <a:xfrm>
            <a:off x="11986903" y="4055782"/>
            <a:ext cx="2700000" cy="2688574"/>
          </a:xfrm>
        </p:spPr>
        <p:txBody>
          <a:bodyPr rtlCol="0">
            <a:normAutofit/>
          </a:bodyPr>
          <a:lstStyle>
            <a:lvl1pPr marL="0" indent="0">
              <a:buNone/>
              <a:defRPr sz="1800">
                <a:latin typeface="Lato Light"/>
                <a:cs typeface="Lato Light"/>
              </a:defRPr>
            </a:lvl1pPr>
          </a:lstStyle>
          <a:p>
            <a:pPr lvl="0"/>
            <a:endParaRPr lang="id-ID" noProof="0" dirty="0"/>
          </a:p>
        </p:txBody>
      </p:sp>
      <p:sp>
        <p:nvSpPr>
          <p:cNvPr id="42" name="Picture Placeholder 24"/>
          <p:cNvSpPr>
            <a:spLocks noGrp="1" noChangeAspect="1"/>
          </p:cNvSpPr>
          <p:nvPr>
            <p:ph type="pic" sz="quarter" idx="18"/>
          </p:nvPr>
        </p:nvSpPr>
        <p:spPr>
          <a:xfrm>
            <a:off x="14686889" y="6741416"/>
            <a:ext cx="2700000" cy="2722404"/>
          </a:xfrm>
        </p:spPr>
        <p:txBody>
          <a:bodyPr rtlCol="0">
            <a:normAutofit/>
          </a:bodyPr>
          <a:lstStyle>
            <a:lvl1pPr marL="0" indent="0">
              <a:buNone/>
              <a:defRPr sz="1800">
                <a:latin typeface="Lato Light"/>
                <a:cs typeface="Lato Light"/>
              </a:defRPr>
            </a:lvl1pPr>
          </a:lstStyle>
          <a:p>
            <a:pPr lvl="0"/>
            <a:endParaRPr lang="id-ID" noProof="0" dirty="0"/>
          </a:p>
        </p:txBody>
      </p:sp>
    </p:spTree>
    <p:extLst>
      <p:ext uri="{BB962C8B-B14F-4D97-AF65-F5344CB8AC3E}">
        <p14:creationId xmlns:p14="http://schemas.microsoft.com/office/powerpoint/2010/main" val="2462472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theme" Target="../theme/theme1.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257300" y="730253"/>
            <a:ext cx="15773400" cy="2651126"/>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1257300" y="3651250"/>
            <a:ext cx="15773400" cy="8702676"/>
          </a:xfrm>
          <a:prstGeom prst="rect">
            <a:avLst/>
          </a:prstGeom>
        </p:spPr>
        <p:txBody>
          <a:bodyPr vert="horz" lIns="91440" tIns="45720" rIns="91440" bIns="45720" rtlCol="0">
            <a:normAutofit/>
          </a:body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57300" y="12712703"/>
            <a:ext cx="4114800" cy="730250"/>
          </a:xfrm>
          <a:prstGeom prst="rect">
            <a:avLst/>
          </a:prstGeom>
        </p:spPr>
        <p:txBody>
          <a:bodyPr vert="horz" lIns="91440" tIns="45720" rIns="91440" bIns="45720" rtlCol="0" anchor="ctr"/>
          <a:lstStyle>
            <a:lvl1pPr algn="l">
              <a:defRPr sz="2400">
                <a:solidFill>
                  <a:schemeClr val="tx1">
                    <a:tint val="75000"/>
                  </a:schemeClr>
                </a:solidFill>
                <a:latin typeface="Lato Light" charset="0"/>
              </a:defRPr>
            </a:lvl1pPr>
          </a:lstStyle>
          <a:p>
            <a:fld id="{C764DE79-268F-4C1A-8933-263129D2AF90}" type="datetimeFigureOut">
              <a:rPr lang="en-US" smtClean="0"/>
              <a:pPr/>
              <a:t>11/4/15</a:t>
            </a:fld>
            <a:endParaRPr lang="en-US" dirty="0"/>
          </a:p>
        </p:txBody>
      </p:sp>
      <p:sp>
        <p:nvSpPr>
          <p:cNvPr id="5" name="Footer Placeholder 4"/>
          <p:cNvSpPr>
            <a:spLocks noGrp="1"/>
          </p:cNvSpPr>
          <p:nvPr>
            <p:ph type="ftr" sz="quarter" idx="3"/>
          </p:nvPr>
        </p:nvSpPr>
        <p:spPr>
          <a:xfrm>
            <a:off x="6057900" y="12712703"/>
            <a:ext cx="6172200" cy="730250"/>
          </a:xfrm>
          <a:prstGeom prst="rect">
            <a:avLst/>
          </a:prstGeom>
        </p:spPr>
        <p:txBody>
          <a:bodyPr vert="horz" lIns="91440" tIns="45720" rIns="91440" bIns="45720" rtlCol="0" anchor="ctr"/>
          <a:lstStyle>
            <a:lvl1pPr algn="ctr">
              <a:defRPr sz="2400">
                <a:solidFill>
                  <a:schemeClr val="tx1">
                    <a:tint val="75000"/>
                  </a:schemeClr>
                </a:solidFill>
                <a:latin typeface="Lato Light" charset="0"/>
              </a:defRPr>
            </a:lvl1pPr>
          </a:lstStyle>
          <a:p>
            <a:endParaRPr lang="en-US" dirty="0"/>
          </a:p>
        </p:txBody>
      </p:sp>
      <p:sp>
        <p:nvSpPr>
          <p:cNvPr id="6" name="Slide Number Placeholder 5"/>
          <p:cNvSpPr>
            <a:spLocks noGrp="1"/>
          </p:cNvSpPr>
          <p:nvPr>
            <p:ph type="sldNum" sz="quarter" idx="4"/>
          </p:nvPr>
        </p:nvSpPr>
        <p:spPr>
          <a:xfrm>
            <a:off x="12915900" y="12712703"/>
            <a:ext cx="4114800" cy="730250"/>
          </a:xfrm>
          <a:prstGeom prst="rect">
            <a:avLst/>
          </a:prstGeom>
        </p:spPr>
        <p:txBody>
          <a:bodyPr vert="horz" lIns="91440" tIns="45720" rIns="91440" bIns="45720" rtlCol="0" anchor="ctr"/>
          <a:lstStyle>
            <a:lvl1pPr algn="r">
              <a:defRPr sz="2400">
                <a:solidFill>
                  <a:schemeClr val="tx1">
                    <a:tint val="75000"/>
                  </a:schemeClr>
                </a:solidFill>
                <a:latin typeface="Lato Light" charset="0"/>
              </a:defRPr>
            </a:lvl1pPr>
          </a:lstStyle>
          <a:p>
            <a:fld id="{48F63A3B-78C7-47BE-AE5E-E10140E04643}" type="slidenum">
              <a:rPr lang="en-US" smtClean="0"/>
              <a:pPr/>
              <a:t>‹#›</a:t>
            </a:fld>
            <a:endParaRPr lang="en-US" dirty="0"/>
          </a:p>
        </p:txBody>
      </p:sp>
      <p:sp>
        <p:nvSpPr>
          <p:cNvPr id="7" name="TextBox 6"/>
          <p:cNvSpPr txBox="1"/>
          <p:nvPr userDrawn="1"/>
        </p:nvSpPr>
        <p:spPr>
          <a:xfrm>
            <a:off x="17012811" y="798333"/>
            <a:ext cx="555938" cy="415506"/>
          </a:xfrm>
          <a:prstGeom prst="rect">
            <a:avLst/>
          </a:prstGeom>
          <a:noFill/>
        </p:spPr>
        <p:txBody>
          <a:bodyPr wrap="none" lIns="137168" tIns="68584" rIns="137168" bIns="68584" rtlCol="0">
            <a:spAutoFit/>
          </a:bodyPr>
          <a:lstStyle/>
          <a:p>
            <a:pPr algn="ctr"/>
            <a:fld id="{260E2A6B-A809-4840-BF14-8648BC0BDF87}" type="slidenum">
              <a:rPr lang="id-ID" sz="1800" b="1" smtClean="0">
                <a:solidFill>
                  <a:schemeClr val="tx1"/>
                </a:solidFill>
                <a:latin typeface="Lato Light"/>
                <a:cs typeface="Lato Light"/>
              </a:rPr>
              <a:pPr algn="ctr"/>
              <a:t>‹#›</a:t>
            </a:fld>
            <a:endParaRPr lang="id-ID" sz="1800" dirty="0">
              <a:solidFill>
                <a:schemeClr val="tx1"/>
              </a:solidFill>
              <a:latin typeface="Lato Light"/>
              <a:cs typeface="Lato Light"/>
            </a:endParaRPr>
          </a:p>
        </p:txBody>
      </p:sp>
      <p:sp>
        <p:nvSpPr>
          <p:cNvPr id="8" name="Oval 7"/>
          <p:cNvSpPr/>
          <p:nvPr userDrawn="1"/>
        </p:nvSpPr>
        <p:spPr>
          <a:xfrm>
            <a:off x="17035915" y="755226"/>
            <a:ext cx="515784" cy="516554"/>
          </a:xfrm>
          <a:prstGeom prst="ellipse">
            <a:avLst/>
          </a:prstGeom>
          <a:noFill/>
          <a:ln w="127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301" dirty="0">
              <a:solidFill>
                <a:schemeClr val="tx1"/>
              </a:solidFill>
              <a:latin typeface="Lato Light"/>
              <a:cs typeface="Lato Light"/>
            </a:endParaRPr>
          </a:p>
        </p:txBody>
      </p:sp>
    </p:spTree>
    <p:extLst>
      <p:ext uri="{BB962C8B-B14F-4D97-AF65-F5344CB8AC3E}">
        <p14:creationId xmlns:p14="http://schemas.microsoft.com/office/powerpoint/2010/main" val="1111783898"/>
      </p:ext>
    </p:extLst>
  </p:cSld>
  <p:clrMap bg1="lt1" tx1="dk1" bg2="lt2" tx2="dk2" accent1="accent1" accent2="accent2" accent3="accent3" accent4="accent4" accent5="accent5" accent6="accent6" hlink="hlink" folHlink="folHlink"/>
  <p:sldLayoutIdLst>
    <p:sldLayoutId id="2147484000" r:id="rId1"/>
    <p:sldLayoutId id="2147484005" r:id="rId2"/>
    <p:sldLayoutId id="2147484006" r:id="rId3"/>
    <p:sldLayoutId id="2147484007" r:id="rId4"/>
    <p:sldLayoutId id="2147484008" r:id="rId5"/>
    <p:sldLayoutId id="2147484009" r:id="rId6"/>
    <p:sldLayoutId id="2147484010" r:id="rId7"/>
    <p:sldLayoutId id="2147484011" r:id="rId8"/>
    <p:sldLayoutId id="2147484012" r:id="rId9"/>
    <p:sldLayoutId id="2147484013" r:id="rId10"/>
    <p:sldLayoutId id="2147484014" r:id="rId11"/>
    <p:sldLayoutId id="2147484015" r:id="rId12"/>
    <p:sldLayoutId id="2147484016" r:id="rId13"/>
    <p:sldLayoutId id="2147484017" r:id="rId14"/>
    <p:sldLayoutId id="2147484018" r:id="rId15"/>
    <p:sldLayoutId id="2147484019" r:id="rId16"/>
    <p:sldLayoutId id="2147484020" r:id="rId17"/>
    <p:sldLayoutId id="2147484021" r:id="rId18"/>
    <p:sldLayoutId id="2147484022" r:id="rId19"/>
    <p:sldLayoutId id="2147484023" r:id="rId20"/>
    <p:sldLayoutId id="2147484024" r:id="rId21"/>
    <p:sldLayoutId id="2147484025" r:id="rId22"/>
    <p:sldLayoutId id="2147484026" r:id="rId23"/>
    <p:sldLayoutId id="2147484027" r:id="rId24"/>
    <p:sldLayoutId id="2147484028" r:id="rId25"/>
    <p:sldLayoutId id="2147484029" r:id="rId26"/>
    <p:sldLayoutId id="2147484030" r:id="rId27"/>
    <p:sldLayoutId id="2147484031" r:id="rId28"/>
  </p:sldLayoutIdLst>
  <p:hf hdr="0" ftr="0" dt="0"/>
  <p:txStyles>
    <p:titleStyle>
      <a:lvl1pPr algn="l" defTabSz="1828800" rtl="0" eaLnBrk="1" latinLnBrk="0" hangingPunct="1">
        <a:lnSpc>
          <a:spcPct val="90000"/>
        </a:lnSpc>
        <a:spcBef>
          <a:spcPct val="0"/>
        </a:spcBef>
        <a:buNone/>
        <a:defRPr sz="8800" b="0" i="0" kern="1200">
          <a:solidFill>
            <a:schemeClr val="tx1"/>
          </a:solidFill>
          <a:latin typeface="Lato Light" charset="0"/>
          <a:ea typeface="Lato Light" charset="0"/>
          <a:cs typeface="Lato Light" charset="0"/>
        </a:defRPr>
      </a:lvl1pPr>
    </p:titleStyle>
    <p:bodyStyle>
      <a:lvl1pPr marL="0" indent="0" algn="l" defTabSz="1828800" rtl="0" eaLnBrk="1" latinLnBrk="0" hangingPunct="1">
        <a:lnSpc>
          <a:spcPct val="90000"/>
        </a:lnSpc>
        <a:spcBef>
          <a:spcPts val="2000"/>
        </a:spcBef>
        <a:buFont typeface="Arial" panose="020B0604020202020204" pitchFamily="34" charset="0"/>
        <a:buNone/>
        <a:defRPr sz="5600" b="0" i="0" kern="1200">
          <a:solidFill>
            <a:schemeClr val="tx1"/>
          </a:solidFill>
          <a:latin typeface="Lato Light" charset="0"/>
          <a:ea typeface="Lato Light" charset="0"/>
          <a:cs typeface="Lato Light" charset="0"/>
        </a:defRPr>
      </a:lvl1pPr>
      <a:lvl2pPr marL="914400" indent="0" algn="l" defTabSz="1828800" rtl="0" eaLnBrk="1" latinLnBrk="0" hangingPunct="1">
        <a:lnSpc>
          <a:spcPct val="90000"/>
        </a:lnSpc>
        <a:spcBef>
          <a:spcPts val="1000"/>
        </a:spcBef>
        <a:buFont typeface="Arial" panose="020B0604020202020204" pitchFamily="34" charset="0"/>
        <a:buNone/>
        <a:defRPr sz="4800" b="0" i="0" kern="1200">
          <a:solidFill>
            <a:schemeClr val="tx1"/>
          </a:solidFill>
          <a:latin typeface="Lato Light" charset="0"/>
          <a:ea typeface="Lato Light" charset="0"/>
          <a:cs typeface="Lato Light" charset="0"/>
        </a:defRPr>
      </a:lvl2pPr>
      <a:lvl3pPr marL="1828800" indent="0" algn="l" defTabSz="1828800" rtl="0" eaLnBrk="1" latinLnBrk="0" hangingPunct="1">
        <a:lnSpc>
          <a:spcPct val="90000"/>
        </a:lnSpc>
        <a:spcBef>
          <a:spcPts val="1000"/>
        </a:spcBef>
        <a:buFont typeface="Arial" panose="020B0604020202020204" pitchFamily="34" charset="0"/>
        <a:buNone/>
        <a:defRPr sz="4000" b="0" i="0" kern="1200">
          <a:solidFill>
            <a:schemeClr val="tx1"/>
          </a:solidFill>
          <a:latin typeface="Lato Light" charset="0"/>
          <a:ea typeface="Lato Light" charset="0"/>
          <a:cs typeface="Lato Light" charset="0"/>
        </a:defRPr>
      </a:lvl3pPr>
      <a:lvl4pPr marL="2743200" indent="0" algn="l" defTabSz="1828800" rtl="0" eaLnBrk="1" latinLnBrk="0" hangingPunct="1">
        <a:lnSpc>
          <a:spcPct val="90000"/>
        </a:lnSpc>
        <a:spcBef>
          <a:spcPts val="1000"/>
        </a:spcBef>
        <a:buFont typeface="Arial" panose="020B0604020202020204" pitchFamily="34" charset="0"/>
        <a:buNone/>
        <a:defRPr sz="3600" b="0" i="0" kern="1200">
          <a:solidFill>
            <a:schemeClr val="tx1"/>
          </a:solidFill>
          <a:latin typeface="Lato Light" charset="0"/>
          <a:ea typeface="Lato Light" charset="0"/>
          <a:cs typeface="Lato Light" charset="0"/>
        </a:defRPr>
      </a:lvl4pPr>
      <a:lvl5pPr marL="3657600" indent="0" algn="l" defTabSz="1828800" rtl="0" eaLnBrk="1" latinLnBrk="0" hangingPunct="1">
        <a:lnSpc>
          <a:spcPct val="90000"/>
        </a:lnSpc>
        <a:spcBef>
          <a:spcPts val="1000"/>
        </a:spcBef>
        <a:buFont typeface="Arial" panose="020B0604020202020204" pitchFamily="34" charset="0"/>
        <a:buNone/>
        <a:defRPr sz="3600" b="0" i="0" kern="1200">
          <a:solidFill>
            <a:schemeClr val="tx1"/>
          </a:solidFill>
          <a:latin typeface="Lato Light" charset="0"/>
          <a:ea typeface="Lato Light" charset="0"/>
          <a:cs typeface="Lato Light" charset="0"/>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xml"/><Relationship Id="rId3" Type="http://schemas.openxmlformats.org/officeDocument/2006/relationships/image" Target="../media/image1.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2.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image" Target="../media/image2.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image" Target="../media/image3.jpg"/><Relationship Id="rId3" Type="http://schemas.openxmlformats.org/officeDocument/2006/relationships/image" Target="../media/image2.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xml"/></Relationships>
</file>

<file path=ppt/slides/_rels/slide34.xml.rels><?xml version="1.0" encoding="UTF-8" standalone="yes"?>
<Relationships xmlns="http://schemas.openxmlformats.org/package/2006/relationships"><Relationship Id="rId3" Type="http://schemas.openxmlformats.org/officeDocument/2006/relationships/image" Target="../media/image5.png"/><Relationship Id="rId4" Type="http://schemas.openxmlformats.org/officeDocument/2006/relationships/image" Target="../media/image6.png"/><Relationship Id="rId1" Type="http://schemas.openxmlformats.org/officeDocument/2006/relationships/slideLayout" Target="../slideLayouts/slideLayout19.xml"/><Relationship Id="rId2" Type="http://schemas.openxmlformats.org/officeDocument/2006/relationships/image" Target="../media/image4.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image" Target="../media/image7.png"/><Relationship Id="rId3" Type="http://schemas.openxmlformats.org/officeDocument/2006/relationships/image" Target="../media/image8.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image" Target="../media/image7.png"/><Relationship Id="rId3" Type="http://schemas.openxmlformats.org/officeDocument/2006/relationships/image" Target="../media/image8.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image" Target="../media/image9.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45.xml.rels><?xml version="1.0" encoding="UTF-8" standalone="yes"?>
<Relationships xmlns="http://schemas.openxmlformats.org/package/2006/relationships"><Relationship Id="rId3" Type="http://schemas.openxmlformats.org/officeDocument/2006/relationships/chart" Target="../charts/chart2.xml"/><Relationship Id="rId4" Type="http://schemas.openxmlformats.org/officeDocument/2006/relationships/chart" Target="../charts/chart3.xml"/><Relationship Id="rId5" Type="http://schemas.openxmlformats.org/officeDocument/2006/relationships/chart" Target="../charts/chart4.xml"/><Relationship Id="rId1" Type="http://schemas.openxmlformats.org/officeDocument/2006/relationships/slideLayout" Target="../slideLayouts/slideLayout1.xml"/><Relationship Id="rId2" Type="http://schemas.openxmlformats.org/officeDocument/2006/relationships/chart" Target="../charts/chart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5.xml"/></Relationships>
</file>

<file path=ppt/slides/_rels/slide47.xml.rels><?xml version="1.0" encoding="UTF-8" standalone="yes"?>
<Relationships xmlns="http://schemas.openxmlformats.org/package/2006/relationships"><Relationship Id="rId3" Type="http://schemas.openxmlformats.org/officeDocument/2006/relationships/chart" Target="../charts/chart7.xml"/><Relationship Id="rId4" Type="http://schemas.openxmlformats.org/officeDocument/2006/relationships/chart" Target="../charts/chart8.xml"/><Relationship Id="rId5" Type="http://schemas.openxmlformats.org/officeDocument/2006/relationships/chart" Target="../charts/chart9.xml"/><Relationship Id="rId1" Type="http://schemas.openxmlformats.org/officeDocument/2006/relationships/slideLayout" Target="../slideLayouts/slideLayout1.xml"/><Relationship Id="rId2" Type="http://schemas.openxmlformats.org/officeDocument/2006/relationships/chart" Target="../charts/char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chart" Target="../charts/chart1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4.xml"/><Relationship Id="rId3" Type="http://schemas.openxmlformats.org/officeDocument/2006/relationships/chart" Target="../charts/chart15.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3" Type="http://schemas.openxmlformats.org/officeDocument/2006/relationships/chart" Target="../charts/chart19.xml"/><Relationship Id="rId4" Type="http://schemas.openxmlformats.org/officeDocument/2006/relationships/chart" Target="../charts/chart20.xml"/><Relationship Id="rId1" Type="http://schemas.openxmlformats.org/officeDocument/2006/relationships/slideLayout" Target="../slideLayouts/slideLayout1.xml"/><Relationship Id="rId2" Type="http://schemas.openxmlformats.org/officeDocument/2006/relationships/chart" Target="../charts/chart18.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2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descr="shutterstock_192420545.jpg"/>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l="2328" r="2328"/>
          <a:stretch>
            <a:fillRect/>
          </a:stretch>
        </p:blipFill>
        <p:spPr/>
      </p:pic>
      <p:sp>
        <p:nvSpPr>
          <p:cNvPr id="7" name="Rectangle 6"/>
          <p:cNvSpPr/>
          <p:nvPr/>
        </p:nvSpPr>
        <p:spPr>
          <a:xfrm>
            <a:off x="-2383" y="0"/>
            <a:ext cx="18290383" cy="13716000"/>
          </a:xfrm>
          <a:prstGeom prst="rect">
            <a:avLst/>
          </a:prstGeom>
          <a:gradFill flip="none" rotWithShape="1">
            <a:gsLst>
              <a:gs pos="0">
                <a:schemeClr val="accent1">
                  <a:alpha val="88000"/>
                </a:schemeClr>
              </a:gs>
              <a:gs pos="100000">
                <a:schemeClr val="accent3">
                  <a:alpha val="88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11" name="TextBox 10"/>
          <p:cNvSpPr txBox="1"/>
          <p:nvPr/>
        </p:nvSpPr>
        <p:spPr>
          <a:xfrm>
            <a:off x="3685227" y="5339327"/>
            <a:ext cx="10915168" cy="1930272"/>
          </a:xfrm>
          <a:prstGeom prst="rect">
            <a:avLst/>
          </a:prstGeom>
          <a:noFill/>
        </p:spPr>
        <p:txBody>
          <a:bodyPr wrap="none" rtlCol="0">
            <a:spAutoFit/>
          </a:bodyPr>
          <a:lstStyle/>
          <a:p>
            <a:pPr algn="ctr">
              <a:lnSpc>
                <a:spcPct val="80000"/>
              </a:lnSpc>
            </a:pPr>
            <a:r>
              <a:rPr lang="en-US" sz="14929" b="1" dirty="0">
                <a:solidFill>
                  <a:schemeClr val="bg1"/>
                </a:solidFill>
                <a:latin typeface="Arvo"/>
                <a:cs typeface="Arvo"/>
              </a:rPr>
              <a:t>Landmark</a:t>
            </a:r>
          </a:p>
        </p:txBody>
      </p:sp>
      <p:sp>
        <p:nvSpPr>
          <p:cNvPr id="8" name="TextBox 7"/>
          <p:cNvSpPr txBox="1"/>
          <p:nvPr/>
        </p:nvSpPr>
        <p:spPr>
          <a:xfrm>
            <a:off x="6570696" y="7127486"/>
            <a:ext cx="5178534" cy="591059"/>
          </a:xfrm>
          <a:prstGeom prst="rect">
            <a:avLst/>
          </a:prstGeom>
          <a:noFill/>
        </p:spPr>
        <p:txBody>
          <a:bodyPr wrap="none" rtlCol="0">
            <a:spAutoFit/>
          </a:bodyPr>
          <a:lstStyle/>
          <a:p>
            <a:pPr algn="ctr">
              <a:lnSpc>
                <a:spcPct val="80000"/>
              </a:lnSpc>
            </a:pPr>
            <a:r>
              <a:rPr lang="en-US" sz="4051" dirty="0">
                <a:solidFill>
                  <a:schemeClr val="bg1"/>
                </a:solidFill>
                <a:latin typeface="Lato Light"/>
                <a:cs typeface="Lato Light"/>
              </a:rPr>
              <a:t>Presentation Template</a:t>
            </a:r>
          </a:p>
        </p:txBody>
      </p:sp>
      <p:grpSp>
        <p:nvGrpSpPr>
          <p:cNvPr id="5" name="Group 4"/>
          <p:cNvGrpSpPr/>
          <p:nvPr/>
        </p:nvGrpSpPr>
        <p:grpSpPr>
          <a:xfrm>
            <a:off x="8689243" y="7923192"/>
            <a:ext cx="940397" cy="271624"/>
            <a:chOff x="11218659" y="8183743"/>
            <a:chExt cx="2687067" cy="776133"/>
          </a:xfrm>
        </p:grpSpPr>
        <p:sp>
          <p:nvSpPr>
            <p:cNvPr id="4" name="Oval 3"/>
            <p:cNvSpPr/>
            <p:nvPr/>
          </p:nvSpPr>
          <p:spPr>
            <a:xfrm>
              <a:off x="11218659" y="8183743"/>
              <a:ext cx="776133" cy="776133"/>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9" name="Oval 8"/>
            <p:cNvSpPr/>
            <p:nvPr/>
          </p:nvSpPr>
          <p:spPr>
            <a:xfrm>
              <a:off x="12188825" y="8183743"/>
              <a:ext cx="776133" cy="776133"/>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10" name="Oval 9"/>
            <p:cNvSpPr/>
            <p:nvPr/>
          </p:nvSpPr>
          <p:spPr>
            <a:xfrm>
              <a:off x="13129593" y="8183743"/>
              <a:ext cx="776133" cy="776133"/>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grpSp>
    </p:spTree>
    <p:extLst>
      <p:ext uri="{BB962C8B-B14F-4D97-AF65-F5344CB8AC3E}">
        <p14:creationId xmlns:p14="http://schemas.microsoft.com/office/powerpoint/2010/main" val="358895684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1399382" y="4023796"/>
            <a:ext cx="15489238" cy="8020050"/>
          </a:xfrm>
          <a:prstGeom prst="rect">
            <a:avLst/>
          </a:prstGeom>
        </p:spPr>
        <p:txBody>
          <a:bodyPr numCol="2" spcCol="548640">
            <a:spAutoFit/>
          </a:bodyPr>
          <a:lstStyle/>
          <a:p>
            <a:pPr algn="just">
              <a:lnSpc>
                <a:spcPct val="140000"/>
              </a:lnSpc>
            </a:pPr>
            <a:r>
              <a:rPr lang="en-US" sz="2176"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pPr algn="just">
              <a:lnSpc>
                <a:spcPct val="140000"/>
              </a:lnSpc>
            </a:pPr>
            <a:r>
              <a:rPr lang="en-US" sz="2176" dirty="0"/>
              <a:t>Because companies are legal persons, they also may associate and register themselves as companies – often known as a corporate group. When the company closes it may need a "death certificate" to avoid further legal </a:t>
            </a:r>
            <a:r>
              <a:rPr lang="en-US" sz="2176" dirty="0" err="1"/>
              <a:t>obligations.A</a:t>
            </a:r>
            <a:r>
              <a:rPr lang="en-US" sz="2176" dirty="0"/>
              <a:t>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p:txBody>
      </p:sp>
      <p:sp>
        <p:nvSpPr>
          <p:cNvPr id="5" name="TextBox 4"/>
          <p:cNvSpPr txBox="1"/>
          <p:nvPr/>
        </p:nvSpPr>
        <p:spPr>
          <a:xfrm>
            <a:off x="6042044" y="2430803"/>
            <a:ext cx="6203942"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Two Columns Text Sample</a:t>
            </a:r>
          </a:p>
        </p:txBody>
      </p:sp>
      <p:sp>
        <p:nvSpPr>
          <p:cNvPr id="6" name="Rectangle 5"/>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7" name="TextBox 6"/>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18432191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1412615" y="3840487"/>
            <a:ext cx="15489238" cy="8138153"/>
          </a:xfrm>
          <a:prstGeom prst="rect">
            <a:avLst/>
          </a:prstGeom>
        </p:spPr>
        <p:txBody>
          <a:bodyPr wrap="square" numCol="3" spcCol="548640">
            <a:normAutofit/>
          </a:bodyPr>
          <a:lstStyle/>
          <a:p>
            <a:pPr algn="just">
              <a:lnSpc>
                <a:spcPct val="140000"/>
              </a:lnSpc>
            </a:pPr>
            <a:r>
              <a:rPr lang="en-US" sz="2176"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pPr algn="just">
              <a:lnSpc>
                <a:spcPct val="140000"/>
              </a:lnSpc>
            </a:pPr>
            <a:r>
              <a:rPr lang="en-US" sz="2176" dirty="0"/>
              <a:t>Because companies are legal persons, they also may associate and register themselves as companies – often known as a corporate group. When the company closes it may need a "death certificate" to avoid further legal </a:t>
            </a:r>
            <a:r>
              <a:rPr lang="en-US" sz="2176" dirty="0" err="1"/>
              <a:t>obligations.A</a:t>
            </a:r>
            <a:r>
              <a:rPr lang="en-US" sz="2176" dirty="0"/>
              <a:t>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p:txBody>
      </p:sp>
      <p:sp>
        <p:nvSpPr>
          <p:cNvPr id="5" name="TextBox 4"/>
          <p:cNvSpPr txBox="1"/>
          <p:nvPr/>
        </p:nvSpPr>
        <p:spPr>
          <a:xfrm>
            <a:off x="5839263" y="2430803"/>
            <a:ext cx="6609502"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Three Columns Text Sample</a:t>
            </a:r>
          </a:p>
        </p:txBody>
      </p:sp>
      <p:sp>
        <p:nvSpPr>
          <p:cNvPr id="6" name="Rectangle 5"/>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7" name="TextBox 6"/>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12934720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1254659" y="3840487"/>
            <a:ext cx="15805150" cy="7175500"/>
          </a:xfrm>
          <a:prstGeom prst="rect">
            <a:avLst/>
          </a:prstGeom>
        </p:spPr>
        <p:txBody>
          <a:bodyPr wrap="square">
            <a:spAutoFit/>
          </a:bodyPr>
          <a:lstStyle/>
          <a:p>
            <a:pPr marL="428746" indent="-428746">
              <a:lnSpc>
                <a:spcPct val="130000"/>
              </a:lnSpc>
              <a:buFont typeface="Wingdings" charset="2"/>
              <a:buChar char="§"/>
            </a:pPr>
            <a:r>
              <a:rPr lang="en-US" sz="2701" dirty="0"/>
              <a:t>Write here an Important Title</a:t>
            </a:r>
          </a:p>
          <a:p>
            <a:pPr>
              <a:lnSpc>
                <a:spcPct val="130000"/>
              </a:lnSpc>
            </a:pPr>
            <a:r>
              <a:rPr lang="en-US" sz="2176" dirty="0"/>
              <a:t>A company is an association or collection of individuals, whether natural persons, legal persons, or a mixture of both. Company members share a common purpose and unite in order to focus their </a:t>
            </a:r>
          </a:p>
          <a:p>
            <a:pPr marL="428746" indent="-428746">
              <a:lnSpc>
                <a:spcPct val="130000"/>
              </a:lnSpc>
              <a:buFont typeface="Wingdings" charset="2"/>
              <a:buChar char="§"/>
            </a:pPr>
            <a:r>
              <a:rPr lang="en-US" sz="2701" dirty="0"/>
              <a:t>Write here an Important Title</a:t>
            </a:r>
          </a:p>
          <a:p>
            <a:pPr>
              <a:lnSpc>
                <a:spcPct val="130000"/>
              </a:lnSpc>
            </a:pPr>
            <a:r>
              <a:rPr lang="en-US" sz="2176" dirty="0"/>
              <a:t>A company is an association or collection of individuals, whether natural persons, legal persons, or a mixture of both. Company members share a common purpose and unite in order to focus their </a:t>
            </a:r>
          </a:p>
          <a:p>
            <a:pPr marL="428746" indent="-428746">
              <a:lnSpc>
                <a:spcPct val="130000"/>
              </a:lnSpc>
              <a:buFont typeface="Wingdings" charset="2"/>
              <a:buChar char="§"/>
            </a:pPr>
            <a:r>
              <a:rPr lang="en-US" sz="2701" dirty="0"/>
              <a:t>Write here an Important Title</a:t>
            </a:r>
          </a:p>
          <a:p>
            <a:pPr>
              <a:lnSpc>
                <a:spcPct val="130000"/>
              </a:lnSpc>
            </a:pPr>
            <a:r>
              <a:rPr lang="en-US" sz="2176" dirty="0"/>
              <a:t>A company is an association or collection of individuals, whether natural persons, legal persons, or a mixture of both. Company members share a common purpose and unite in order to focus their </a:t>
            </a:r>
          </a:p>
          <a:p>
            <a:pPr marL="428746" indent="-428746">
              <a:lnSpc>
                <a:spcPct val="130000"/>
              </a:lnSpc>
              <a:buFont typeface="Wingdings" charset="2"/>
              <a:buChar char="§"/>
            </a:pPr>
            <a:r>
              <a:rPr lang="en-US" sz="2701" dirty="0"/>
              <a:t>Write here an Important Title</a:t>
            </a:r>
          </a:p>
          <a:p>
            <a:pPr>
              <a:lnSpc>
                <a:spcPct val="130000"/>
              </a:lnSpc>
            </a:pPr>
            <a:r>
              <a:rPr lang="en-US" sz="2176" dirty="0"/>
              <a:t>A company is an association or collection of individuals, whether natural persons, legal persons, or a mixture of both. Company members share a common purpose and unite in order to focus their </a:t>
            </a:r>
          </a:p>
        </p:txBody>
      </p:sp>
      <p:sp>
        <p:nvSpPr>
          <p:cNvPr id="5" name="TextBox 4"/>
          <p:cNvSpPr txBox="1"/>
          <p:nvPr/>
        </p:nvSpPr>
        <p:spPr>
          <a:xfrm>
            <a:off x="6190324" y="2430803"/>
            <a:ext cx="5907387"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Bulleted List Text Sample</a:t>
            </a:r>
          </a:p>
        </p:txBody>
      </p:sp>
      <p:sp>
        <p:nvSpPr>
          <p:cNvPr id="6" name="Rectangle 5"/>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7" name="TextBox 6"/>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27216306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4" name="Straight Connector 53"/>
          <p:cNvCxnSpPr/>
          <p:nvPr/>
        </p:nvCxnSpPr>
        <p:spPr>
          <a:xfrm>
            <a:off x="2816233" y="6850989"/>
            <a:ext cx="0" cy="784688"/>
          </a:xfrm>
          <a:prstGeom prst="line">
            <a:avLst/>
          </a:prstGeom>
          <a:ln w="3175" cmpd="sng">
            <a:solidFill>
              <a:srgbClr val="D9D9D9"/>
            </a:solidFill>
          </a:ln>
          <a:effectLst/>
        </p:spPr>
        <p:style>
          <a:lnRef idx="2">
            <a:schemeClr val="accent1"/>
          </a:lnRef>
          <a:fillRef idx="0">
            <a:schemeClr val="accent1"/>
          </a:fillRef>
          <a:effectRef idx="1">
            <a:schemeClr val="accent1"/>
          </a:effectRef>
          <a:fontRef idx="minor">
            <a:schemeClr val="tx1"/>
          </a:fontRef>
        </p:style>
      </p:cxnSp>
      <p:cxnSp>
        <p:nvCxnSpPr>
          <p:cNvPr id="57" name="Straight Connector 56"/>
          <p:cNvCxnSpPr/>
          <p:nvPr/>
        </p:nvCxnSpPr>
        <p:spPr>
          <a:xfrm>
            <a:off x="6016586" y="6850989"/>
            <a:ext cx="0" cy="784688"/>
          </a:xfrm>
          <a:prstGeom prst="line">
            <a:avLst/>
          </a:prstGeom>
          <a:ln w="3175" cmpd="sng">
            <a:solidFill>
              <a:srgbClr val="D9D9D9"/>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p:nvPr/>
        </p:nvCxnSpPr>
        <p:spPr>
          <a:xfrm>
            <a:off x="12251540" y="6850989"/>
            <a:ext cx="0" cy="784688"/>
          </a:xfrm>
          <a:prstGeom prst="line">
            <a:avLst/>
          </a:prstGeom>
          <a:ln w="3175" cmpd="sng">
            <a:solidFill>
              <a:srgbClr val="D9D9D9"/>
            </a:solidFil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p:cNvCxnSpPr/>
          <p:nvPr/>
        </p:nvCxnSpPr>
        <p:spPr>
          <a:xfrm>
            <a:off x="15450268" y="6850989"/>
            <a:ext cx="0" cy="784688"/>
          </a:xfrm>
          <a:prstGeom prst="line">
            <a:avLst/>
          </a:prstGeom>
          <a:ln w="3175" cmpd="sng">
            <a:solidFill>
              <a:srgbClr val="D9D9D9"/>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p:cNvCxnSpPr/>
          <p:nvPr/>
        </p:nvCxnSpPr>
        <p:spPr>
          <a:xfrm>
            <a:off x="9142830" y="6439487"/>
            <a:ext cx="0" cy="1196192"/>
          </a:xfrm>
          <a:prstGeom prst="line">
            <a:avLst/>
          </a:prstGeom>
          <a:ln w="3175" cmpd="sng">
            <a:solidFill>
              <a:srgbClr val="D9D9D9"/>
            </a:solidFill>
          </a:ln>
          <a:effectLst/>
        </p:spPr>
        <p:style>
          <a:lnRef idx="2">
            <a:schemeClr val="accent1"/>
          </a:lnRef>
          <a:fillRef idx="0">
            <a:schemeClr val="accent1"/>
          </a:fillRef>
          <a:effectRef idx="1">
            <a:schemeClr val="accent1"/>
          </a:effectRef>
          <a:fontRef idx="minor">
            <a:schemeClr val="tx1"/>
          </a:fontRef>
        </p:style>
      </p:cxnSp>
      <p:cxnSp>
        <p:nvCxnSpPr>
          <p:cNvPr id="8" name="Straight Connector 7"/>
          <p:cNvCxnSpPr/>
          <p:nvPr/>
        </p:nvCxnSpPr>
        <p:spPr>
          <a:xfrm>
            <a:off x="2816232" y="6850989"/>
            <a:ext cx="12634036" cy="0"/>
          </a:xfrm>
          <a:prstGeom prst="line">
            <a:avLst/>
          </a:prstGeom>
          <a:ln>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3" name="Oval 22"/>
          <p:cNvSpPr/>
          <p:nvPr/>
        </p:nvSpPr>
        <p:spPr>
          <a:xfrm>
            <a:off x="7914834" y="4061614"/>
            <a:ext cx="2377253" cy="2377872"/>
          </a:xfrm>
          <a:prstGeom prst="ellipse">
            <a:avLst/>
          </a:prstGeom>
          <a:solidFill>
            <a:schemeClr val="tx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137168" tIns="68584" rIns="137168" bIns="68584" rtlCol="0" anchor="ctr"/>
          <a:lstStyle/>
          <a:p>
            <a:pPr algn="ctr"/>
            <a:r>
              <a:rPr lang="en-US" sz="2701" dirty="0">
                <a:solidFill>
                  <a:schemeClr val="tx1"/>
                </a:solidFill>
                <a:latin typeface="Lato Light"/>
                <a:cs typeface="Lato Light"/>
              </a:rPr>
              <a:t>Management</a:t>
            </a:r>
          </a:p>
        </p:txBody>
      </p:sp>
      <p:sp>
        <p:nvSpPr>
          <p:cNvPr id="12" name="Oval 11"/>
          <p:cNvSpPr/>
          <p:nvPr/>
        </p:nvSpPr>
        <p:spPr>
          <a:xfrm>
            <a:off x="2073565" y="7366828"/>
            <a:ext cx="1474140" cy="147452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a:latin typeface="Lato Light"/>
              <a:cs typeface="Lato Light"/>
            </a:endParaRPr>
          </a:p>
        </p:txBody>
      </p:sp>
      <p:sp>
        <p:nvSpPr>
          <p:cNvPr id="13" name="Oval 12"/>
          <p:cNvSpPr/>
          <p:nvPr/>
        </p:nvSpPr>
        <p:spPr>
          <a:xfrm>
            <a:off x="5242277" y="7366828"/>
            <a:ext cx="1474140" cy="147452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a:latin typeface="Lato Light"/>
              <a:cs typeface="Lato Light"/>
            </a:endParaRPr>
          </a:p>
        </p:txBody>
      </p:sp>
      <p:sp>
        <p:nvSpPr>
          <p:cNvPr id="14" name="Oval 13"/>
          <p:cNvSpPr/>
          <p:nvPr/>
        </p:nvSpPr>
        <p:spPr>
          <a:xfrm>
            <a:off x="8405760" y="7366828"/>
            <a:ext cx="1474140" cy="147452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a:latin typeface="Lato Light"/>
              <a:cs typeface="Lato Light"/>
            </a:endParaRPr>
          </a:p>
        </p:txBody>
      </p:sp>
      <p:sp>
        <p:nvSpPr>
          <p:cNvPr id="16" name="Oval 15"/>
          <p:cNvSpPr/>
          <p:nvPr/>
        </p:nvSpPr>
        <p:spPr>
          <a:xfrm>
            <a:off x="11559620" y="7366828"/>
            <a:ext cx="1474140" cy="147452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a:latin typeface="Lato Light"/>
              <a:cs typeface="Lato Light"/>
            </a:endParaRPr>
          </a:p>
        </p:txBody>
      </p:sp>
      <p:sp>
        <p:nvSpPr>
          <p:cNvPr id="17" name="Oval 16"/>
          <p:cNvSpPr/>
          <p:nvPr/>
        </p:nvSpPr>
        <p:spPr>
          <a:xfrm>
            <a:off x="14728589" y="7366828"/>
            <a:ext cx="1474140" cy="1474524"/>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a:latin typeface="Lato Light"/>
              <a:cs typeface="Lato Light"/>
            </a:endParaRPr>
          </a:p>
        </p:txBody>
      </p:sp>
      <p:sp>
        <p:nvSpPr>
          <p:cNvPr id="48" name="TextBox 47"/>
          <p:cNvSpPr txBox="1"/>
          <p:nvPr/>
        </p:nvSpPr>
        <p:spPr>
          <a:xfrm>
            <a:off x="1690870" y="9030960"/>
            <a:ext cx="2257860" cy="1246888"/>
          </a:xfrm>
          <a:prstGeom prst="rect">
            <a:avLst/>
          </a:prstGeom>
          <a:noFill/>
        </p:spPr>
        <p:txBody>
          <a:bodyPr wrap="square" lIns="137168" tIns="68584" rIns="137168" bIns="68584" rtlCol="0">
            <a:spAutoFit/>
          </a:bodyPr>
          <a:lstStyle/>
          <a:p>
            <a:pPr algn="ctr"/>
            <a:r>
              <a:rPr lang="en-US" sz="3001" dirty="0">
                <a:latin typeface="Lato Light"/>
                <a:cs typeface="Lato Light"/>
              </a:rPr>
              <a:t>Finances</a:t>
            </a:r>
          </a:p>
          <a:p>
            <a:pPr algn="ctr"/>
            <a:r>
              <a:rPr lang="en-US" sz="2101" dirty="0">
                <a:latin typeface="Lato Light"/>
                <a:cs typeface="Lato Light"/>
              </a:rPr>
              <a:t>Write here something about</a:t>
            </a:r>
          </a:p>
        </p:txBody>
      </p:sp>
      <p:sp>
        <p:nvSpPr>
          <p:cNvPr id="152" name="TextBox 151"/>
          <p:cNvSpPr txBox="1"/>
          <p:nvPr/>
        </p:nvSpPr>
        <p:spPr>
          <a:xfrm>
            <a:off x="4863766" y="9030960"/>
            <a:ext cx="2257860" cy="1246888"/>
          </a:xfrm>
          <a:prstGeom prst="rect">
            <a:avLst/>
          </a:prstGeom>
          <a:noFill/>
        </p:spPr>
        <p:txBody>
          <a:bodyPr wrap="square" lIns="137168" tIns="68584" rIns="137168" bIns="68584" rtlCol="0">
            <a:spAutoFit/>
          </a:bodyPr>
          <a:lstStyle/>
          <a:p>
            <a:pPr algn="ctr"/>
            <a:r>
              <a:rPr lang="en-US" sz="3001" dirty="0">
                <a:latin typeface="Lato Light"/>
                <a:cs typeface="Lato Light"/>
              </a:rPr>
              <a:t>Marketing</a:t>
            </a:r>
          </a:p>
          <a:p>
            <a:pPr algn="ctr"/>
            <a:r>
              <a:rPr lang="en-US" sz="2101" dirty="0">
                <a:latin typeface="Lato Light" charset="0"/>
                <a:cs typeface="Lato Light"/>
              </a:rPr>
              <a:t>Write here something about</a:t>
            </a:r>
            <a:endParaRPr lang="en-US" sz="2101" dirty="0">
              <a:latin typeface="Lato Light"/>
              <a:cs typeface="Lato Light"/>
            </a:endParaRPr>
          </a:p>
        </p:txBody>
      </p:sp>
      <p:sp>
        <p:nvSpPr>
          <p:cNvPr id="153" name="TextBox 152"/>
          <p:cNvSpPr txBox="1"/>
          <p:nvPr/>
        </p:nvSpPr>
        <p:spPr>
          <a:xfrm>
            <a:off x="8046893" y="9030960"/>
            <a:ext cx="2257860" cy="1246888"/>
          </a:xfrm>
          <a:prstGeom prst="rect">
            <a:avLst/>
          </a:prstGeom>
          <a:noFill/>
        </p:spPr>
        <p:txBody>
          <a:bodyPr wrap="square" lIns="137168" tIns="68584" rIns="137168" bIns="68584" rtlCol="0">
            <a:spAutoFit/>
          </a:bodyPr>
          <a:lstStyle/>
          <a:p>
            <a:pPr algn="ctr"/>
            <a:r>
              <a:rPr lang="en-US" sz="3001" dirty="0">
                <a:latin typeface="Lato Light"/>
                <a:cs typeface="Lato Light"/>
              </a:rPr>
              <a:t>HR</a:t>
            </a:r>
          </a:p>
          <a:p>
            <a:pPr algn="ctr"/>
            <a:r>
              <a:rPr lang="en-US" sz="2101" dirty="0">
                <a:latin typeface="Lato Light" charset="0"/>
                <a:cs typeface="Lato Light"/>
              </a:rPr>
              <a:t>Write here something about</a:t>
            </a:r>
            <a:endParaRPr lang="en-US" sz="2101" dirty="0">
              <a:latin typeface="Lato Light"/>
              <a:cs typeface="Lato Light"/>
            </a:endParaRPr>
          </a:p>
        </p:txBody>
      </p:sp>
      <p:sp>
        <p:nvSpPr>
          <p:cNvPr id="154" name="TextBox 153"/>
          <p:cNvSpPr txBox="1"/>
          <p:nvPr/>
        </p:nvSpPr>
        <p:spPr>
          <a:xfrm>
            <a:off x="11180406" y="9030960"/>
            <a:ext cx="2257860" cy="1246888"/>
          </a:xfrm>
          <a:prstGeom prst="rect">
            <a:avLst/>
          </a:prstGeom>
          <a:noFill/>
        </p:spPr>
        <p:txBody>
          <a:bodyPr wrap="square" lIns="137168" tIns="68584" rIns="137168" bIns="68584" rtlCol="0">
            <a:spAutoFit/>
          </a:bodyPr>
          <a:lstStyle/>
          <a:p>
            <a:pPr algn="ctr"/>
            <a:r>
              <a:rPr lang="en-US" sz="3001" dirty="0">
                <a:latin typeface="Lato Light"/>
                <a:cs typeface="Lato Light"/>
              </a:rPr>
              <a:t>Commerce</a:t>
            </a:r>
          </a:p>
          <a:p>
            <a:pPr algn="ctr"/>
            <a:r>
              <a:rPr lang="en-US" sz="2101" dirty="0">
                <a:latin typeface="Lato Light" charset="0"/>
                <a:cs typeface="Lato Light"/>
              </a:rPr>
              <a:t>Write here something about</a:t>
            </a:r>
            <a:endParaRPr lang="en-US" sz="2101" dirty="0">
              <a:latin typeface="Lato Light"/>
              <a:cs typeface="Lato Light"/>
            </a:endParaRPr>
          </a:p>
        </p:txBody>
      </p:sp>
      <p:sp>
        <p:nvSpPr>
          <p:cNvPr id="155" name="TextBox 154"/>
          <p:cNvSpPr txBox="1"/>
          <p:nvPr/>
        </p:nvSpPr>
        <p:spPr>
          <a:xfrm>
            <a:off x="14367631" y="9030960"/>
            <a:ext cx="2257860" cy="1246888"/>
          </a:xfrm>
          <a:prstGeom prst="rect">
            <a:avLst/>
          </a:prstGeom>
          <a:noFill/>
        </p:spPr>
        <p:txBody>
          <a:bodyPr wrap="square" lIns="137168" tIns="68584" rIns="137168" bIns="68584" rtlCol="0">
            <a:spAutoFit/>
          </a:bodyPr>
          <a:lstStyle/>
          <a:p>
            <a:pPr algn="ctr"/>
            <a:r>
              <a:rPr lang="en-US" sz="3001" dirty="0">
                <a:latin typeface="Lato Light"/>
                <a:cs typeface="Lato Light"/>
              </a:rPr>
              <a:t>Production</a:t>
            </a:r>
          </a:p>
          <a:p>
            <a:pPr algn="ctr"/>
            <a:r>
              <a:rPr lang="en-US" sz="2101" dirty="0">
                <a:latin typeface="Lato Light" charset="0"/>
                <a:cs typeface="Lato Light"/>
              </a:rPr>
              <a:t>Write here something about</a:t>
            </a:r>
            <a:endParaRPr lang="en-US" sz="2101" dirty="0">
              <a:latin typeface="Lato Light"/>
              <a:cs typeface="Lato Light"/>
            </a:endParaRPr>
          </a:p>
        </p:txBody>
      </p:sp>
      <p:sp>
        <p:nvSpPr>
          <p:cNvPr id="61" name="Freeform 145"/>
          <p:cNvSpPr>
            <a:spLocks noChangeAspect="1" noChangeArrowheads="1"/>
          </p:cNvSpPr>
          <p:nvPr/>
        </p:nvSpPr>
        <p:spPr bwMode="auto">
          <a:xfrm>
            <a:off x="11981335" y="7834221"/>
            <a:ext cx="581282" cy="581282"/>
          </a:xfrm>
          <a:custGeom>
            <a:avLst/>
            <a:gdLst>
              <a:gd name="T0" fmla="*/ 70 w 444"/>
              <a:gd name="T1" fmla="*/ 400 h 445"/>
              <a:gd name="T2" fmla="*/ 70 w 444"/>
              <a:gd name="T3" fmla="*/ 400 h 445"/>
              <a:gd name="T4" fmla="*/ 124 w 444"/>
              <a:gd name="T5" fmla="*/ 444 h 445"/>
              <a:gd name="T6" fmla="*/ 168 w 444"/>
              <a:gd name="T7" fmla="*/ 400 h 445"/>
              <a:gd name="T8" fmla="*/ 124 w 444"/>
              <a:gd name="T9" fmla="*/ 346 h 445"/>
              <a:gd name="T10" fmla="*/ 70 w 444"/>
              <a:gd name="T11" fmla="*/ 400 h 445"/>
              <a:gd name="T12" fmla="*/ 319 w 444"/>
              <a:gd name="T13" fmla="*/ 400 h 445"/>
              <a:gd name="T14" fmla="*/ 319 w 444"/>
              <a:gd name="T15" fmla="*/ 400 h 445"/>
              <a:gd name="T16" fmla="*/ 372 w 444"/>
              <a:gd name="T17" fmla="*/ 444 h 445"/>
              <a:gd name="T18" fmla="*/ 417 w 444"/>
              <a:gd name="T19" fmla="*/ 400 h 445"/>
              <a:gd name="T20" fmla="*/ 372 w 444"/>
              <a:gd name="T21" fmla="*/ 346 h 445"/>
              <a:gd name="T22" fmla="*/ 319 w 444"/>
              <a:gd name="T23" fmla="*/ 400 h 445"/>
              <a:gd name="T24" fmla="*/ 159 w 444"/>
              <a:gd name="T25" fmla="*/ 284 h 445"/>
              <a:gd name="T26" fmla="*/ 159 w 444"/>
              <a:gd name="T27" fmla="*/ 284 h 445"/>
              <a:gd name="T28" fmla="*/ 434 w 444"/>
              <a:gd name="T29" fmla="*/ 204 h 445"/>
              <a:gd name="T30" fmla="*/ 443 w 444"/>
              <a:gd name="T31" fmla="*/ 187 h 445"/>
              <a:gd name="T32" fmla="*/ 443 w 444"/>
              <a:gd name="T33" fmla="*/ 54 h 445"/>
              <a:gd name="T34" fmla="*/ 98 w 444"/>
              <a:gd name="T35" fmla="*/ 54 h 445"/>
              <a:gd name="T36" fmla="*/ 98 w 444"/>
              <a:gd name="T37" fmla="*/ 10 h 445"/>
              <a:gd name="T38" fmla="*/ 89 w 444"/>
              <a:gd name="T39" fmla="*/ 0 h 445"/>
              <a:gd name="T40" fmla="*/ 9 w 444"/>
              <a:gd name="T41" fmla="*/ 0 h 445"/>
              <a:gd name="T42" fmla="*/ 0 w 444"/>
              <a:gd name="T43" fmla="*/ 10 h 445"/>
              <a:gd name="T44" fmla="*/ 0 w 444"/>
              <a:gd name="T45" fmla="*/ 54 h 445"/>
              <a:gd name="T46" fmla="*/ 45 w 444"/>
              <a:gd name="T47" fmla="*/ 54 h 445"/>
              <a:gd name="T48" fmla="*/ 98 w 444"/>
              <a:gd name="T49" fmla="*/ 275 h 445"/>
              <a:gd name="T50" fmla="*/ 98 w 444"/>
              <a:gd name="T51" fmla="*/ 302 h 445"/>
              <a:gd name="T52" fmla="*/ 98 w 444"/>
              <a:gd name="T53" fmla="*/ 338 h 445"/>
              <a:gd name="T54" fmla="*/ 106 w 444"/>
              <a:gd name="T55" fmla="*/ 346 h 445"/>
              <a:gd name="T56" fmla="*/ 124 w 444"/>
              <a:gd name="T57" fmla="*/ 346 h 445"/>
              <a:gd name="T58" fmla="*/ 372 w 444"/>
              <a:gd name="T59" fmla="*/ 346 h 445"/>
              <a:gd name="T60" fmla="*/ 434 w 444"/>
              <a:gd name="T61" fmla="*/ 346 h 445"/>
              <a:gd name="T62" fmla="*/ 443 w 444"/>
              <a:gd name="T63" fmla="*/ 338 h 445"/>
              <a:gd name="T64" fmla="*/ 443 w 444"/>
              <a:gd name="T65" fmla="*/ 302 h 445"/>
              <a:gd name="T66" fmla="*/ 168 w 444"/>
              <a:gd name="T67" fmla="*/ 302 h 445"/>
              <a:gd name="T68" fmla="*/ 159 w 444"/>
              <a:gd name="T69" fmla="*/ 28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445">
                <a:moveTo>
                  <a:pt x="70" y="400"/>
                </a:moveTo>
                <a:lnTo>
                  <a:pt x="70" y="400"/>
                </a:lnTo>
                <a:cubicBezTo>
                  <a:pt x="70" y="426"/>
                  <a:pt x="98" y="444"/>
                  <a:pt x="124" y="444"/>
                </a:cubicBezTo>
                <a:cubicBezTo>
                  <a:pt x="151" y="444"/>
                  <a:pt x="168" y="426"/>
                  <a:pt x="168" y="400"/>
                </a:cubicBezTo>
                <a:cubicBezTo>
                  <a:pt x="168" y="373"/>
                  <a:pt x="151" y="346"/>
                  <a:pt x="124" y="346"/>
                </a:cubicBezTo>
                <a:cubicBezTo>
                  <a:pt x="98" y="346"/>
                  <a:pt x="70" y="373"/>
                  <a:pt x="70" y="400"/>
                </a:cubicBezTo>
                <a:close/>
                <a:moveTo>
                  <a:pt x="319" y="400"/>
                </a:moveTo>
                <a:lnTo>
                  <a:pt x="319" y="400"/>
                </a:lnTo>
                <a:cubicBezTo>
                  <a:pt x="319" y="426"/>
                  <a:pt x="345" y="444"/>
                  <a:pt x="372" y="444"/>
                </a:cubicBezTo>
                <a:cubicBezTo>
                  <a:pt x="399" y="444"/>
                  <a:pt x="417" y="426"/>
                  <a:pt x="417" y="400"/>
                </a:cubicBezTo>
                <a:cubicBezTo>
                  <a:pt x="417" y="373"/>
                  <a:pt x="399" y="346"/>
                  <a:pt x="372" y="346"/>
                </a:cubicBezTo>
                <a:cubicBezTo>
                  <a:pt x="345" y="346"/>
                  <a:pt x="319" y="373"/>
                  <a:pt x="319" y="400"/>
                </a:cubicBezTo>
                <a:close/>
                <a:moveTo>
                  <a:pt x="159" y="284"/>
                </a:moveTo>
                <a:lnTo>
                  <a:pt x="159" y="284"/>
                </a:lnTo>
                <a:cubicBezTo>
                  <a:pt x="434" y="204"/>
                  <a:pt x="434" y="204"/>
                  <a:pt x="434" y="204"/>
                </a:cubicBezTo>
                <a:cubicBezTo>
                  <a:pt x="443" y="204"/>
                  <a:pt x="443" y="195"/>
                  <a:pt x="443" y="187"/>
                </a:cubicBezTo>
                <a:cubicBezTo>
                  <a:pt x="443" y="54"/>
                  <a:pt x="443" y="54"/>
                  <a:pt x="443" y="54"/>
                </a:cubicBezTo>
                <a:cubicBezTo>
                  <a:pt x="98" y="54"/>
                  <a:pt x="98" y="54"/>
                  <a:pt x="98" y="54"/>
                </a:cubicBezTo>
                <a:cubicBezTo>
                  <a:pt x="98" y="10"/>
                  <a:pt x="98" y="10"/>
                  <a:pt x="98" y="10"/>
                </a:cubicBezTo>
                <a:lnTo>
                  <a:pt x="89" y="0"/>
                </a:lnTo>
                <a:cubicBezTo>
                  <a:pt x="9" y="0"/>
                  <a:pt x="9" y="0"/>
                  <a:pt x="9" y="0"/>
                </a:cubicBezTo>
                <a:cubicBezTo>
                  <a:pt x="0" y="0"/>
                  <a:pt x="0" y="10"/>
                  <a:pt x="0" y="10"/>
                </a:cubicBezTo>
                <a:cubicBezTo>
                  <a:pt x="0" y="54"/>
                  <a:pt x="0" y="54"/>
                  <a:pt x="0" y="54"/>
                </a:cubicBezTo>
                <a:cubicBezTo>
                  <a:pt x="45" y="54"/>
                  <a:pt x="45" y="54"/>
                  <a:pt x="45" y="54"/>
                </a:cubicBezTo>
                <a:cubicBezTo>
                  <a:pt x="98" y="275"/>
                  <a:pt x="98" y="275"/>
                  <a:pt x="98" y="275"/>
                </a:cubicBezTo>
                <a:cubicBezTo>
                  <a:pt x="98" y="302"/>
                  <a:pt x="98" y="302"/>
                  <a:pt x="98" y="302"/>
                </a:cubicBezTo>
                <a:cubicBezTo>
                  <a:pt x="98" y="338"/>
                  <a:pt x="98" y="338"/>
                  <a:pt x="98" y="338"/>
                </a:cubicBezTo>
                <a:cubicBezTo>
                  <a:pt x="98" y="346"/>
                  <a:pt x="106" y="346"/>
                  <a:pt x="106" y="346"/>
                </a:cubicBezTo>
                <a:cubicBezTo>
                  <a:pt x="124" y="346"/>
                  <a:pt x="124" y="346"/>
                  <a:pt x="124" y="346"/>
                </a:cubicBezTo>
                <a:cubicBezTo>
                  <a:pt x="372" y="346"/>
                  <a:pt x="372" y="346"/>
                  <a:pt x="372" y="346"/>
                </a:cubicBezTo>
                <a:cubicBezTo>
                  <a:pt x="434" y="346"/>
                  <a:pt x="434" y="346"/>
                  <a:pt x="434" y="346"/>
                </a:cubicBezTo>
                <a:cubicBezTo>
                  <a:pt x="443" y="346"/>
                  <a:pt x="443" y="346"/>
                  <a:pt x="443" y="338"/>
                </a:cubicBezTo>
                <a:cubicBezTo>
                  <a:pt x="443" y="302"/>
                  <a:pt x="443" y="302"/>
                  <a:pt x="443" y="302"/>
                </a:cubicBezTo>
                <a:cubicBezTo>
                  <a:pt x="168" y="302"/>
                  <a:pt x="168" y="302"/>
                  <a:pt x="168" y="302"/>
                </a:cubicBezTo>
                <a:cubicBezTo>
                  <a:pt x="133" y="302"/>
                  <a:pt x="133" y="284"/>
                  <a:pt x="159" y="28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5724" tIns="12862" rIns="25724" bIns="12862" anchor="ctr"/>
          <a:lstStyle/>
          <a:p>
            <a:pPr>
              <a:defRPr/>
            </a:pPr>
            <a:endParaRPr lang="en-US" sz="2701" dirty="0">
              <a:latin typeface="Lato Light" charset="0"/>
            </a:endParaRPr>
          </a:p>
        </p:txBody>
      </p:sp>
      <p:sp>
        <p:nvSpPr>
          <p:cNvPr id="62" name="Freeform 166"/>
          <p:cNvSpPr>
            <a:spLocks noChangeAspect="1" noChangeArrowheads="1"/>
          </p:cNvSpPr>
          <p:nvPr/>
        </p:nvSpPr>
        <p:spPr bwMode="auto">
          <a:xfrm>
            <a:off x="2538562" y="7813738"/>
            <a:ext cx="509040" cy="583082"/>
          </a:xfrm>
          <a:custGeom>
            <a:avLst/>
            <a:gdLst>
              <a:gd name="T0" fmla="*/ 371 w 390"/>
              <a:gd name="T1" fmla="*/ 0 h 445"/>
              <a:gd name="T2" fmla="*/ 371 w 390"/>
              <a:gd name="T3" fmla="*/ 0 h 445"/>
              <a:gd name="T4" fmla="*/ 310 w 390"/>
              <a:gd name="T5" fmla="*/ 0 h 445"/>
              <a:gd name="T6" fmla="*/ 292 w 390"/>
              <a:gd name="T7" fmla="*/ 28 h 445"/>
              <a:gd name="T8" fmla="*/ 292 w 390"/>
              <a:gd name="T9" fmla="*/ 444 h 445"/>
              <a:gd name="T10" fmla="*/ 389 w 390"/>
              <a:gd name="T11" fmla="*/ 444 h 445"/>
              <a:gd name="T12" fmla="*/ 389 w 390"/>
              <a:gd name="T13" fmla="*/ 28 h 445"/>
              <a:gd name="T14" fmla="*/ 371 w 390"/>
              <a:gd name="T15" fmla="*/ 0 h 445"/>
              <a:gd name="T16" fmla="*/ 221 w 390"/>
              <a:gd name="T17" fmla="*/ 151 h 445"/>
              <a:gd name="T18" fmla="*/ 221 w 390"/>
              <a:gd name="T19" fmla="*/ 151 h 445"/>
              <a:gd name="T20" fmla="*/ 168 w 390"/>
              <a:gd name="T21" fmla="*/ 151 h 445"/>
              <a:gd name="T22" fmla="*/ 141 w 390"/>
              <a:gd name="T23" fmla="*/ 178 h 445"/>
              <a:gd name="T24" fmla="*/ 141 w 390"/>
              <a:gd name="T25" fmla="*/ 444 h 445"/>
              <a:gd name="T26" fmla="*/ 248 w 390"/>
              <a:gd name="T27" fmla="*/ 444 h 445"/>
              <a:gd name="T28" fmla="*/ 248 w 390"/>
              <a:gd name="T29" fmla="*/ 178 h 445"/>
              <a:gd name="T30" fmla="*/ 221 w 390"/>
              <a:gd name="T31" fmla="*/ 151 h 445"/>
              <a:gd name="T32" fmla="*/ 70 w 390"/>
              <a:gd name="T33" fmla="*/ 302 h 445"/>
              <a:gd name="T34" fmla="*/ 70 w 390"/>
              <a:gd name="T35" fmla="*/ 302 h 445"/>
              <a:gd name="T36" fmla="*/ 17 w 390"/>
              <a:gd name="T37" fmla="*/ 302 h 445"/>
              <a:gd name="T38" fmla="*/ 0 w 390"/>
              <a:gd name="T39" fmla="*/ 319 h 445"/>
              <a:gd name="T40" fmla="*/ 0 w 390"/>
              <a:gd name="T41" fmla="*/ 444 h 445"/>
              <a:gd name="T42" fmla="*/ 97 w 390"/>
              <a:gd name="T43" fmla="*/ 444 h 445"/>
              <a:gd name="T44" fmla="*/ 97 w 390"/>
              <a:gd name="T45" fmla="*/ 319 h 445"/>
              <a:gd name="T46" fmla="*/ 70 w 390"/>
              <a:gd name="T47" fmla="*/ 302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0" h="445">
                <a:moveTo>
                  <a:pt x="371" y="0"/>
                </a:moveTo>
                <a:lnTo>
                  <a:pt x="371" y="0"/>
                </a:lnTo>
                <a:cubicBezTo>
                  <a:pt x="310" y="0"/>
                  <a:pt x="310" y="0"/>
                  <a:pt x="310" y="0"/>
                </a:cubicBezTo>
                <a:cubicBezTo>
                  <a:pt x="301" y="0"/>
                  <a:pt x="292" y="10"/>
                  <a:pt x="292" y="28"/>
                </a:cubicBezTo>
                <a:cubicBezTo>
                  <a:pt x="292" y="444"/>
                  <a:pt x="292" y="444"/>
                  <a:pt x="292" y="444"/>
                </a:cubicBezTo>
                <a:cubicBezTo>
                  <a:pt x="389" y="444"/>
                  <a:pt x="389" y="444"/>
                  <a:pt x="389" y="444"/>
                </a:cubicBezTo>
                <a:cubicBezTo>
                  <a:pt x="389" y="28"/>
                  <a:pt x="389" y="28"/>
                  <a:pt x="389" y="28"/>
                </a:cubicBezTo>
                <a:cubicBezTo>
                  <a:pt x="389" y="10"/>
                  <a:pt x="380" y="0"/>
                  <a:pt x="371" y="0"/>
                </a:cubicBezTo>
                <a:close/>
                <a:moveTo>
                  <a:pt x="221" y="151"/>
                </a:moveTo>
                <a:lnTo>
                  <a:pt x="221" y="151"/>
                </a:lnTo>
                <a:cubicBezTo>
                  <a:pt x="168" y="151"/>
                  <a:pt x="168" y="151"/>
                  <a:pt x="168" y="151"/>
                </a:cubicBezTo>
                <a:cubicBezTo>
                  <a:pt x="150" y="151"/>
                  <a:pt x="141" y="160"/>
                  <a:pt x="141" y="178"/>
                </a:cubicBezTo>
                <a:cubicBezTo>
                  <a:pt x="141" y="444"/>
                  <a:pt x="141" y="444"/>
                  <a:pt x="141" y="444"/>
                </a:cubicBezTo>
                <a:cubicBezTo>
                  <a:pt x="248" y="444"/>
                  <a:pt x="248" y="444"/>
                  <a:pt x="248" y="444"/>
                </a:cubicBezTo>
                <a:cubicBezTo>
                  <a:pt x="248" y="178"/>
                  <a:pt x="248" y="178"/>
                  <a:pt x="248" y="178"/>
                </a:cubicBezTo>
                <a:cubicBezTo>
                  <a:pt x="248" y="160"/>
                  <a:pt x="230" y="151"/>
                  <a:pt x="221" y="151"/>
                </a:cubicBezTo>
                <a:close/>
                <a:moveTo>
                  <a:pt x="70" y="302"/>
                </a:moveTo>
                <a:lnTo>
                  <a:pt x="70" y="302"/>
                </a:lnTo>
                <a:cubicBezTo>
                  <a:pt x="17" y="302"/>
                  <a:pt x="17" y="302"/>
                  <a:pt x="17" y="302"/>
                </a:cubicBezTo>
                <a:cubicBezTo>
                  <a:pt x="0" y="302"/>
                  <a:pt x="0" y="310"/>
                  <a:pt x="0" y="319"/>
                </a:cubicBezTo>
                <a:cubicBezTo>
                  <a:pt x="0" y="444"/>
                  <a:pt x="0" y="444"/>
                  <a:pt x="0" y="444"/>
                </a:cubicBezTo>
                <a:cubicBezTo>
                  <a:pt x="97" y="444"/>
                  <a:pt x="97" y="444"/>
                  <a:pt x="97" y="444"/>
                </a:cubicBezTo>
                <a:cubicBezTo>
                  <a:pt x="97" y="319"/>
                  <a:pt x="97" y="319"/>
                  <a:pt x="97" y="319"/>
                </a:cubicBezTo>
                <a:cubicBezTo>
                  <a:pt x="97" y="310"/>
                  <a:pt x="88" y="302"/>
                  <a:pt x="70" y="30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5724" tIns="12862" rIns="25724" bIns="12862" anchor="ctr"/>
          <a:lstStyle/>
          <a:p>
            <a:pPr>
              <a:defRPr/>
            </a:pPr>
            <a:endParaRPr lang="en-US" sz="2701" dirty="0">
              <a:latin typeface="Lato Light" charset="0"/>
            </a:endParaRPr>
          </a:p>
        </p:txBody>
      </p:sp>
      <p:sp>
        <p:nvSpPr>
          <p:cNvPr id="63" name="Freeform 116"/>
          <p:cNvSpPr>
            <a:spLocks noChangeAspect="1" noChangeArrowheads="1"/>
          </p:cNvSpPr>
          <p:nvPr/>
        </p:nvSpPr>
        <p:spPr bwMode="auto">
          <a:xfrm>
            <a:off x="5711697" y="7789450"/>
            <a:ext cx="565141" cy="583082"/>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5724" tIns="12862" rIns="25724" bIns="12862" anchor="ctr"/>
          <a:lstStyle/>
          <a:p>
            <a:pPr>
              <a:defRPr/>
            </a:pPr>
            <a:endParaRPr lang="en-US" sz="2701" dirty="0">
              <a:latin typeface="Lato Light" charset="0"/>
            </a:endParaRPr>
          </a:p>
        </p:txBody>
      </p:sp>
      <p:sp>
        <p:nvSpPr>
          <p:cNvPr id="64" name="Freeform 46"/>
          <p:cNvSpPr>
            <a:spLocks noChangeAspect="1" noChangeArrowheads="1"/>
          </p:cNvSpPr>
          <p:nvPr/>
        </p:nvSpPr>
        <p:spPr bwMode="auto">
          <a:xfrm>
            <a:off x="8839658" y="7789450"/>
            <a:ext cx="611069" cy="583082"/>
          </a:xfrm>
          <a:custGeom>
            <a:avLst/>
            <a:gdLst>
              <a:gd name="T0" fmla="*/ 363 w 461"/>
              <a:gd name="T1" fmla="*/ 336 h 443"/>
              <a:gd name="T2" fmla="*/ 363 w 461"/>
              <a:gd name="T3" fmla="*/ 336 h 443"/>
              <a:gd name="T4" fmla="*/ 284 w 461"/>
              <a:gd name="T5" fmla="*/ 248 h 443"/>
              <a:gd name="T6" fmla="*/ 310 w 461"/>
              <a:gd name="T7" fmla="*/ 195 h 443"/>
              <a:gd name="T8" fmla="*/ 328 w 461"/>
              <a:gd name="T9" fmla="*/ 151 h 443"/>
              <a:gd name="T10" fmla="*/ 319 w 461"/>
              <a:gd name="T11" fmla="*/ 132 h 443"/>
              <a:gd name="T12" fmla="*/ 328 w 461"/>
              <a:gd name="T13" fmla="*/ 88 h 443"/>
              <a:gd name="T14" fmla="*/ 230 w 461"/>
              <a:gd name="T15" fmla="*/ 0 h 443"/>
              <a:gd name="T16" fmla="*/ 132 w 461"/>
              <a:gd name="T17" fmla="*/ 88 h 443"/>
              <a:gd name="T18" fmla="*/ 141 w 461"/>
              <a:gd name="T19" fmla="*/ 132 h 443"/>
              <a:gd name="T20" fmla="*/ 132 w 461"/>
              <a:gd name="T21" fmla="*/ 151 h 443"/>
              <a:gd name="T22" fmla="*/ 150 w 461"/>
              <a:gd name="T23" fmla="*/ 195 h 443"/>
              <a:gd name="T24" fmla="*/ 177 w 461"/>
              <a:gd name="T25" fmla="*/ 248 h 443"/>
              <a:gd name="T26" fmla="*/ 97 w 461"/>
              <a:gd name="T27" fmla="*/ 336 h 443"/>
              <a:gd name="T28" fmla="*/ 0 w 461"/>
              <a:gd name="T29" fmla="*/ 398 h 443"/>
              <a:gd name="T30" fmla="*/ 0 w 461"/>
              <a:gd name="T31" fmla="*/ 442 h 443"/>
              <a:gd name="T32" fmla="*/ 230 w 461"/>
              <a:gd name="T33" fmla="*/ 442 h 443"/>
              <a:gd name="T34" fmla="*/ 460 w 461"/>
              <a:gd name="T35" fmla="*/ 442 h 443"/>
              <a:gd name="T36" fmla="*/ 460 w 461"/>
              <a:gd name="T37" fmla="*/ 398 h 443"/>
              <a:gd name="T38" fmla="*/ 363 w 461"/>
              <a:gd name="T39" fmla="*/ 33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1" h="443">
                <a:moveTo>
                  <a:pt x="363" y="336"/>
                </a:moveTo>
                <a:lnTo>
                  <a:pt x="363" y="336"/>
                </a:lnTo>
                <a:cubicBezTo>
                  <a:pt x="301" y="310"/>
                  <a:pt x="284" y="292"/>
                  <a:pt x="284" y="248"/>
                </a:cubicBezTo>
                <a:cubicBezTo>
                  <a:pt x="284" y="230"/>
                  <a:pt x="301" y="239"/>
                  <a:pt x="310" y="195"/>
                </a:cubicBezTo>
                <a:cubicBezTo>
                  <a:pt x="310" y="176"/>
                  <a:pt x="328" y="195"/>
                  <a:pt x="328" y="151"/>
                </a:cubicBezTo>
                <a:cubicBezTo>
                  <a:pt x="328" y="132"/>
                  <a:pt x="319" y="132"/>
                  <a:pt x="319" y="132"/>
                </a:cubicBezTo>
                <a:cubicBezTo>
                  <a:pt x="319" y="132"/>
                  <a:pt x="328" y="106"/>
                  <a:pt x="328" y="88"/>
                </a:cubicBezTo>
                <a:cubicBezTo>
                  <a:pt x="328" y="61"/>
                  <a:pt x="319" y="0"/>
                  <a:pt x="230" y="0"/>
                </a:cubicBezTo>
                <a:cubicBezTo>
                  <a:pt x="141" y="0"/>
                  <a:pt x="132" y="61"/>
                  <a:pt x="132" y="88"/>
                </a:cubicBezTo>
                <a:cubicBezTo>
                  <a:pt x="132" y="106"/>
                  <a:pt x="141" y="132"/>
                  <a:pt x="141" y="132"/>
                </a:cubicBezTo>
                <a:cubicBezTo>
                  <a:pt x="141" y="132"/>
                  <a:pt x="132" y="132"/>
                  <a:pt x="132" y="151"/>
                </a:cubicBezTo>
                <a:cubicBezTo>
                  <a:pt x="132" y="195"/>
                  <a:pt x="150" y="176"/>
                  <a:pt x="150" y="195"/>
                </a:cubicBezTo>
                <a:cubicBezTo>
                  <a:pt x="159" y="239"/>
                  <a:pt x="177" y="230"/>
                  <a:pt x="177" y="248"/>
                </a:cubicBezTo>
                <a:cubicBezTo>
                  <a:pt x="177" y="292"/>
                  <a:pt x="159" y="310"/>
                  <a:pt x="97" y="336"/>
                </a:cubicBezTo>
                <a:cubicBezTo>
                  <a:pt x="35" y="354"/>
                  <a:pt x="0" y="380"/>
                  <a:pt x="0" y="398"/>
                </a:cubicBezTo>
                <a:cubicBezTo>
                  <a:pt x="0" y="407"/>
                  <a:pt x="0" y="442"/>
                  <a:pt x="0" y="442"/>
                </a:cubicBezTo>
                <a:cubicBezTo>
                  <a:pt x="230" y="442"/>
                  <a:pt x="230" y="442"/>
                  <a:pt x="230" y="442"/>
                </a:cubicBezTo>
                <a:cubicBezTo>
                  <a:pt x="460" y="442"/>
                  <a:pt x="460" y="442"/>
                  <a:pt x="460" y="442"/>
                </a:cubicBezTo>
                <a:cubicBezTo>
                  <a:pt x="460" y="442"/>
                  <a:pt x="460" y="407"/>
                  <a:pt x="460" y="398"/>
                </a:cubicBezTo>
                <a:cubicBezTo>
                  <a:pt x="460" y="380"/>
                  <a:pt x="425" y="354"/>
                  <a:pt x="363" y="336"/>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5724" tIns="12862" rIns="25724" bIns="12862" anchor="ctr"/>
          <a:lstStyle/>
          <a:p>
            <a:pPr>
              <a:defRPr/>
            </a:pPr>
            <a:endParaRPr lang="en-US" sz="2701" dirty="0">
              <a:latin typeface="Lato Light" charset="0"/>
            </a:endParaRPr>
          </a:p>
        </p:txBody>
      </p:sp>
      <p:sp>
        <p:nvSpPr>
          <p:cNvPr id="65" name="Freeform 102"/>
          <p:cNvSpPr>
            <a:spLocks noChangeAspect="1" noChangeArrowheads="1"/>
          </p:cNvSpPr>
          <p:nvPr/>
        </p:nvSpPr>
        <p:spPr bwMode="auto">
          <a:xfrm>
            <a:off x="15110334" y="7834220"/>
            <a:ext cx="647869" cy="583082"/>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5724" tIns="12862" rIns="25724" bIns="12862" anchor="ctr"/>
          <a:lstStyle/>
          <a:p>
            <a:pPr>
              <a:defRPr/>
            </a:pPr>
            <a:endParaRPr lang="en-US" sz="2701" dirty="0">
              <a:latin typeface="Lato Light" charset="0"/>
            </a:endParaRPr>
          </a:p>
        </p:txBody>
      </p:sp>
      <p:sp>
        <p:nvSpPr>
          <p:cNvPr id="66" name="TextBox 65"/>
          <p:cNvSpPr txBox="1"/>
          <p:nvPr/>
        </p:nvSpPr>
        <p:spPr>
          <a:xfrm>
            <a:off x="7100022" y="2430803"/>
            <a:ext cx="4087979"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Our Organization</a:t>
            </a:r>
          </a:p>
        </p:txBody>
      </p:sp>
      <p:sp>
        <p:nvSpPr>
          <p:cNvPr id="67" name="Rectangle 66"/>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68" name="TextBox 67"/>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27458719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Shape 331"/>
          <p:cNvSpPr/>
          <p:nvPr/>
        </p:nvSpPr>
        <p:spPr>
          <a:xfrm>
            <a:off x="10443524" y="6405320"/>
            <a:ext cx="6113777" cy="3731447"/>
          </a:xfrm>
          <a:custGeom>
            <a:avLst/>
            <a:gdLst/>
            <a:ahLst/>
            <a:cxnLst>
              <a:cxn ang="0">
                <a:pos x="wd2" y="hd2"/>
              </a:cxn>
              <a:cxn ang="5400000">
                <a:pos x="wd2" y="hd2"/>
              </a:cxn>
              <a:cxn ang="10800000">
                <a:pos x="wd2" y="hd2"/>
              </a:cxn>
              <a:cxn ang="16200000">
                <a:pos x="wd2" y="hd2"/>
              </a:cxn>
            </a:cxnLst>
            <a:rect l="0" t="0" r="r" b="b"/>
            <a:pathLst>
              <a:path w="21600" h="21600" extrusionOk="0">
                <a:moveTo>
                  <a:pt x="0" y="12797"/>
                </a:moveTo>
                <a:lnTo>
                  <a:pt x="21600" y="0"/>
                </a:lnTo>
                <a:lnTo>
                  <a:pt x="21600" y="8803"/>
                </a:lnTo>
                <a:lnTo>
                  <a:pt x="0" y="21600"/>
                </a:lnTo>
                <a:lnTo>
                  <a:pt x="0" y="12797"/>
                </a:lnTo>
                <a:close/>
              </a:path>
            </a:pathLst>
          </a:custGeom>
          <a:solidFill>
            <a:srgbClr val="B9B9B9"/>
          </a:solidFill>
          <a:ln w="12700" cap="flat">
            <a:noFill/>
            <a:miter lim="400000"/>
          </a:ln>
          <a:effectLst/>
        </p:spPr>
        <p:txBody>
          <a:bodyPr wrap="square" lIns="0" tIns="0" rIns="0" bIns="0" numCol="1" anchor="t">
            <a:noAutofit/>
          </a:bodyPr>
          <a:lstStyle/>
          <a:p>
            <a:pPr lvl="0"/>
            <a:endParaRPr sz="2701">
              <a:latin typeface="Lato Light"/>
              <a:cs typeface="Lato Light"/>
            </a:endParaRPr>
          </a:p>
        </p:txBody>
      </p:sp>
      <p:sp>
        <p:nvSpPr>
          <p:cNvPr id="70" name="Shape 332"/>
          <p:cNvSpPr/>
          <p:nvPr/>
        </p:nvSpPr>
        <p:spPr>
          <a:xfrm>
            <a:off x="10443524" y="4171130"/>
            <a:ext cx="6113777" cy="3731447"/>
          </a:xfrm>
          <a:custGeom>
            <a:avLst/>
            <a:gdLst/>
            <a:ahLst/>
            <a:cxnLst>
              <a:cxn ang="0">
                <a:pos x="wd2" y="hd2"/>
              </a:cxn>
              <a:cxn ang="5400000">
                <a:pos x="wd2" y="hd2"/>
              </a:cxn>
              <a:cxn ang="10800000">
                <a:pos x="wd2" y="hd2"/>
              </a:cxn>
              <a:cxn ang="16200000">
                <a:pos x="wd2" y="hd2"/>
              </a:cxn>
            </a:cxnLst>
            <a:rect l="0" t="0" r="r" b="b"/>
            <a:pathLst>
              <a:path w="21600" h="21600" extrusionOk="0">
                <a:moveTo>
                  <a:pt x="0" y="12797"/>
                </a:moveTo>
                <a:lnTo>
                  <a:pt x="21600" y="0"/>
                </a:lnTo>
                <a:lnTo>
                  <a:pt x="21600" y="8803"/>
                </a:lnTo>
                <a:lnTo>
                  <a:pt x="0" y="21600"/>
                </a:lnTo>
                <a:lnTo>
                  <a:pt x="0" y="12797"/>
                </a:lnTo>
                <a:close/>
              </a:path>
            </a:pathLst>
          </a:custGeom>
          <a:solidFill>
            <a:srgbClr val="B9B9B9"/>
          </a:solidFill>
          <a:ln w="12700" cap="flat">
            <a:noFill/>
            <a:miter lim="400000"/>
          </a:ln>
          <a:effectLst/>
        </p:spPr>
        <p:txBody>
          <a:bodyPr wrap="square" lIns="0" tIns="0" rIns="0" bIns="0" numCol="1" anchor="t">
            <a:noAutofit/>
          </a:bodyPr>
          <a:lstStyle/>
          <a:p>
            <a:pPr lvl="0"/>
            <a:endParaRPr sz="2701">
              <a:latin typeface="Lato Light"/>
              <a:cs typeface="Lato Light"/>
            </a:endParaRPr>
          </a:p>
        </p:txBody>
      </p:sp>
      <p:sp>
        <p:nvSpPr>
          <p:cNvPr id="66" name="Shape 334"/>
          <p:cNvSpPr/>
          <p:nvPr/>
        </p:nvSpPr>
        <p:spPr>
          <a:xfrm>
            <a:off x="10443524" y="4171130"/>
            <a:ext cx="6113776" cy="1520653"/>
          </a:xfrm>
          <a:prstGeom prst="rect">
            <a:avLst/>
          </a:prstGeom>
          <a:solidFill>
            <a:schemeClr val="accent1"/>
          </a:solidFill>
          <a:ln w="12700" cap="flat">
            <a:noFill/>
            <a:miter lim="400000"/>
          </a:ln>
          <a:effectLst/>
        </p:spPr>
        <p:txBody>
          <a:bodyPr wrap="square" lIns="0" tIns="0" rIns="0" bIns="0" numCol="1" anchor="t">
            <a:noAutofit/>
          </a:bodyPr>
          <a:lstStyle/>
          <a:p>
            <a:pPr lvl="0"/>
            <a:endParaRPr sz="2701">
              <a:latin typeface="Lato Light"/>
              <a:cs typeface="Lato Light"/>
            </a:endParaRPr>
          </a:p>
        </p:txBody>
      </p:sp>
      <p:sp>
        <p:nvSpPr>
          <p:cNvPr id="68" name="Shape 336"/>
          <p:cNvSpPr/>
          <p:nvPr/>
        </p:nvSpPr>
        <p:spPr>
          <a:xfrm>
            <a:off x="10868795" y="4346590"/>
            <a:ext cx="1169734" cy="1169733"/>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defRPr sz="8000">
                <a:solidFill>
                  <a:srgbClr val="FFFFFF"/>
                </a:solidFill>
                <a:latin typeface="+mj-lt"/>
                <a:ea typeface="+mj-ea"/>
                <a:cs typeface="+mj-cs"/>
                <a:sym typeface="Helvetica Neue UltraLight"/>
              </a:defRPr>
            </a:lvl1pPr>
          </a:lstStyle>
          <a:p>
            <a:pPr lvl="0">
              <a:defRPr sz="1800">
                <a:solidFill>
                  <a:srgbClr val="000000"/>
                </a:solidFill>
              </a:defRPr>
            </a:pPr>
            <a:r>
              <a:rPr sz="6002" dirty="0">
                <a:solidFill>
                  <a:schemeClr val="bg2"/>
                </a:solidFill>
                <a:latin typeface="Lato Light"/>
                <a:cs typeface="Lato Light"/>
              </a:rPr>
              <a:t>01</a:t>
            </a:r>
          </a:p>
        </p:txBody>
      </p:sp>
      <p:sp>
        <p:nvSpPr>
          <p:cNvPr id="63" name="Shape 338"/>
          <p:cNvSpPr/>
          <p:nvPr/>
        </p:nvSpPr>
        <p:spPr>
          <a:xfrm>
            <a:off x="10443524" y="8616114"/>
            <a:ext cx="6113776" cy="1520653"/>
          </a:xfrm>
          <a:prstGeom prst="rect">
            <a:avLst/>
          </a:prstGeom>
          <a:solidFill>
            <a:schemeClr val="accent4"/>
          </a:solidFill>
          <a:ln w="12700" cap="flat">
            <a:noFill/>
            <a:miter lim="400000"/>
          </a:ln>
          <a:effectLst/>
        </p:spPr>
        <p:txBody>
          <a:bodyPr wrap="square" lIns="0" tIns="0" rIns="0" bIns="0" numCol="1" anchor="t">
            <a:noAutofit/>
          </a:bodyPr>
          <a:lstStyle/>
          <a:p>
            <a:pPr lvl="0"/>
            <a:endParaRPr sz="2701">
              <a:latin typeface="Lato Light"/>
              <a:cs typeface="Lato Light"/>
            </a:endParaRPr>
          </a:p>
        </p:txBody>
      </p:sp>
      <p:sp>
        <p:nvSpPr>
          <p:cNvPr id="65" name="Shape 340"/>
          <p:cNvSpPr/>
          <p:nvPr/>
        </p:nvSpPr>
        <p:spPr>
          <a:xfrm>
            <a:off x="10868795" y="8791574"/>
            <a:ext cx="1169734" cy="1169733"/>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defRPr sz="8000">
                <a:solidFill>
                  <a:srgbClr val="FFFFFF"/>
                </a:solidFill>
                <a:latin typeface="+mj-lt"/>
                <a:ea typeface="+mj-ea"/>
                <a:cs typeface="+mj-cs"/>
                <a:sym typeface="Helvetica Neue UltraLight"/>
              </a:defRPr>
            </a:lvl1pPr>
          </a:lstStyle>
          <a:p>
            <a:pPr lvl="0">
              <a:defRPr sz="1800">
                <a:solidFill>
                  <a:srgbClr val="000000"/>
                </a:solidFill>
              </a:defRPr>
            </a:pPr>
            <a:r>
              <a:rPr sz="6002">
                <a:solidFill>
                  <a:schemeClr val="bg2"/>
                </a:solidFill>
                <a:latin typeface="Lato Light"/>
                <a:cs typeface="Lato Light"/>
              </a:rPr>
              <a:t>03</a:t>
            </a:r>
          </a:p>
        </p:txBody>
      </p:sp>
      <p:sp>
        <p:nvSpPr>
          <p:cNvPr id="59" name="Shape 342"/>
          <p:cNvSpPr/>
          <p:nvPr/>
        </p:nvSpPr>
        <p:spPr>
          <a:xfrm>
            <a:off x="10443524" y="6393622"/>
            <a:ext cx="6113776" cy="1520653"/>
          </a:xfrm>
          <a:prstGeom prst="rect">
            <a:avLst/>
          </a:prstGeom>
          <a:solidFill>
            <a:schemeClr val="accent2"/>
          </a:solidFill>
          <a:ln w="12700" cap="flat">
            <a:noFill/>
            <a:miter lim="400000"/>
          </a:ln>
          <a:effectLst/>
        </p:spPr>
        <p:txBody>
          <a:bodyPr wrap="square" lIns="0" tIns="0" rIns="0" bIns="0" numCol="1" anchor="t">
            <a:noAutofit/>
          </a:bodyPr>
          <a:lstStyle/>
          <a:p>
            <a:pPr lvl="0"/>
            <a:endParaRPr sz="2701">
              <a:latin typeface="Lato Light"/>
              <a:cs typeface="Lato Light"/>
            </a:endParaRPr>
          </a:p>
        </p:txBody>
      </p:sp>
      <p:sp>
        <p:nvSpPr>
          <p:cNvPr id="62" name="Shape 344"/>
          <p:cNvSpPr/>
          <p:nvPr/>
        </p:nvSpPr>
        <p:spPr>
          <a:xfrm>
            <a:off x="10868795" y="6569082"/>
            <a:ext cx="1169734" cy="1169733"/>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defRPr sz="8000">
                <a:solidFill>
                  <a:srgbClr val="FFFFFF"/>
                </a:solidFill>
                <a:latin typeface="+mj-lt"/>
                <a:ea typeface="+mj-ea"/>
                <a:cs typeface="+mj-cs"/>
                <a:sym typeface="Helvetica Neue UltraLight"/>
              </a:defRPr>
            </a:lvl1pPr>
          </a:lstStyle>
          <a:p>
            <a:pPr lvl="0">
              <a:defRPr sz="1800">
                <a:solidFill>
                  <a:srgbClr val="000000"/>
                </a:solidFill>
              </a:defRPr>
            </a:pPr>
            <a:r>
              <a:rPr sz="6002">
                <a:solidFill>
                  <a:schemeClr val="bg2"/>
                </a:solidFill>
                <a:latin typeface="Lato Light"/>
                <a:cs typeface="Lato Light"/>
              </a:rPr>
              <a:t>02</a:t>
            </a:r>
          </a:p>
        </p:txBody>
      </p:sp>
      <p:sp>
        <p:nvSpPr>
          <p:cNvPr id="71" name="Shape 188"/>
          <p:cNvSpPr/>
          <p:nvPr/>
        </p:nvSpPr>
        <p:spPr>
          <a:xfrm>
            <a:off x="12021287" y="4158681"/>
            <a:ext cx="4387173" cy="133477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2176" dirty="0">
                <a:solidFill>
                  <a:schemeClr val="bg1"/>
                </a:solidFill>
                <a:latin typeface="Lato Light"/>
                <a:ea typeface="Lato Light"/>
                <a:cs typeface="Lato Light"/>
              </a:rPr>
              <a:t>A company is an association or collection of individuals, whether natural persons, legal persons, or a</a:t>
            </a:r>
          </a:p>
        </p:txBody>
      </p:sp>
      <p:sp>
        <p:nvSpPr>
          <p:cNvPr id="30" name="TextBox 29"/>
          <p:cNvSpPr txBox="1"/>
          <p:nvPr/>
        </p:nvSpPr>
        <p:spPr>
          <a:xfrm>
            <a:off x="6653590" y="2430803"/>
            <a:ext cx="4980852"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Our Company Values</a:t>
            </a:r>
          </a:p>
        </p:txBody>
      </p:sp>
      <p:sp>
        <p:nvSpPr>
          <p:cNvPr id="31" name="Rectangle 30"/>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32" name="TextBox 31"/>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33" name="Round Same Side Corner Rectangle 32"/>
          <p:cNvSpPr/>
          <p:nvPr/>
        </p:nvSpPr>
        <p:spPr>
          <a:xfrm rot="10800000" flipH="1">
            <a:off x="1097431" y="4346588"/>
            <a:ext cx="96527" cy="1345193"/>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Calibri Light"/>
            </a:endParaRPr>
          </a:p>
        </p:txBody>
      </p:sp>
      <p:sp>
        <p:nvSpPr>
          <p:cNvPr id="36" name="TextBox 35"/>
          <p:cNvSpPr txBox="1"/>
          <p:nvPr/>
        </p:nvSpPr>
        <p:spPr>
          <a:xfrm>
            <a:off x="1394348" y="4773717"/>
            <a:ext cx="8550475" cy="1044901"/>
          </a:xfrm>
          <a:prstGeom prst="rect">
            <a:avLst/>
          </a:prstGeom>
          <a:noFill/>
        </p:spPr>
        <p:txBody>
          <a:bodyPr wrap="square" rtlCol="0">
            <a:spAutoFit/>
          </a:bodyPr>
          <a:lstStyle/>
          <a:p>
            <a:pPr>
              <a:lnSpc>
                <a:spcPct val="110000"/>
              </a:lnSpc>
            </a:pPr>
            <a:r>
              <a:rPr lang="en-US" sz="187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a:t>
            </a:r>
            <a:endParaRPr lang="en-US" sz="1876" dirty="0">
              <a:latin typeface="Lato Light"/>
              <a:ea typeface="Lato Light" charset="0"/>
              <a:cs typeface="Lato Light"/>
            </a:endParaRPr>
          </a:p>
        </p:txBody>
      </p:sp>
      <p:sp>
        <p:nvSpPr>
          <p:cNvPr id="37" name="Rectangle 36"/>
          <p:cNvSpPr/>
          <p:nvPr/>
        </p:nvSpPr>
        <p:spPr>
          <a:xfrm>
            <a:off x="1372032" y="4270777"/>
            <a:ext cx="4162934" cy="496418"/>
          </a:xfrm>
          <a:prstGeom prst="rect">
            <a:avLst/>
          </a:prstGeom>
        </p:spPr>
        <p:txBody>
          <a:bodyPr wrap="none">
            <a:spAutoFit/>
          </a:bodyPr>
          <a:lstStyle/>
          <a:p>
            <a:r>
              <a:rPr lang="en-US" sz="2626" dirty="0">
                <a:latin typeface="Lato Light"/>
                <a:cs typeface="Lato Light"/>
              </a:rPr>
              <a:t>Characteristic Number One</a:t>
            </a:r>
          </a:p>
        </p:txBody>
      </p:sp>
      <p:sp>
        <p:nvSpPr>
          <p:cNvPr id="44" name="Round Same Side Corner Rectangle 43"/>
          <p:cNvSpPr/>
          <p:nvPr/>
        </p:nvSpPr>
        <p:spPr>
          <a:xfrm rot="10800000" flipH="1">
            <a:off x="1097431" y="6444172"/>
            <a:ext cx="96527" cy="134519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Calibri Light"/>
            </a:endParaRPr>
          </a:p>
        </p:txBody>
      </p:sp>
      <p:sp>
        <p:nvSpPr>
          <p:cNvPr id="45" name="TextBox 44"/>
          <p:cNvSpPr txBox="1"/>
          <p:nvPr/>
        </p:nvSpPr>
        <p:spPr>
          <a:xfrm>
            <a:off x="1394348" y="6871301"/>
            <a:ext cx="8550475" cy="1044901"/>
          </a:xfrm>
          <a:prstGeom prst="rect">
            <a:avLst/>
          </a:prstGeom>
          <a:noFill/>
        </p:spPr>
        <p:txBody>
          <a:bodyPr wrap="square" rtlCol="0">
            <a:spAutoFit/>
          </a:bodyPr>
          <a:lstStyle/>
          <a:p>
            <a:pPr>
              <a:lnSpc>
                <a:spcPct val="110000"/>
              </a:lnSpc>
            </a:pPr>
            <a:r>
              <a:rPr lang="en-US" sz="187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a:t>
            </a:r>
            <a:endParaRPr lang="en-US" sz="1876" dirty="0">
              <a:latin typeface="Lato Light"/>
              <a:ea typeface="Lato Light" charset="0"/>
              <a:cs typeface="Lato Light"/>
            </a:endParaRPr>
          </a:p>
        </p:txBody>
      </p:sp>
      <p:sp>
        <p:nvSpPr>
          <p:cNvPr id="46" name="Rectangle 45"/>
          <p:cNvSpPr/>
          <p:nvPr/>
        </p:nvSpPr>
        <p:spPr>
          <a:xfrm>
            <a:off x="1372032" y="6368361"/>
            <a:ext cx="4162934" cy="496418"/>
          </a:xfrm>
          <a:prstGeom prst="rect">
            <a:avLst/>
          </a:prstGeom>
        </p:spPr>
        <p:txBody>
          <a:bodyPr wrap="none">
            <a:spAutoFit/>
          </a:bodyPr>
          <a:lstStyle/>
          <a:p>
            <a:r>
              <a:rPr lang="en-US" sz="2626" dirty="0">
                <a:latin typeface="Lato Light"/>
                <a:cs typeface="Lato Light"/>
              </a:rPr>
              <a:t>Characteristic Number One</a:t>
            </a:r>
          </a:p>
        </p:txBody>
      </p:sp>
      <p:sp>
        <p:nvSpPr>
          <p:cNvPr id="47" name="Round Same Side Corner Rectangle 46"/>
          <p:cNvSpPr/>
          <p:nvPr/>
        </p:nvSpPr>
        <p:spPr>
          <a:xfrm rot="10800000" flipH="1">
            <a:off x="1097431" y="8623082"/>
            <a:ext cx="96527" cy="1345193"/>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Calibri Light"/>
            </a:endParaRPr>
          </a:p>
        </p:txBody>
      </p:sp>
      <p:sp>
        <p:nvSpPr>
          <p:cNvPr id="48" name="TextBox 47"/>
          <p:cNvSpPr txBox="1"/>
          <p:nvPr/>
        </p:nvSpPr>
        <p:spPr>
          <a:xfrm>
            <a:off x="1394348" y="9050210"/>
            <a:ext cx="8550475" cy="1044901"/>
          </a:xfrm>
          <a:prstGeom prst="rect">
            <a:avLst/>
          </a:prstGeom>
          <a:noFill/>
        </p:spPr>
        <p:txBody>
          <a:bodyPr wrap="square" rtlCol="0">
            <a:spAutoFit/>
          </a:bodyPr>
          <a:lstStyle/>
          <a:p>
            <a:pPr>
              <a:lnSpc>
                <a:spcPct val="110000"/>
              </a:lnSpc>
            </a:pPr>
            <a:r>
              <a:rPr lang="en-US" sz="187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a:t>
            </a:r>
            <a:endParaRPr lang="en-US" sz="1876" dirty="0">
              <a:latin typeface="Lato Light"/>
              <a:ea typeface="Lato Light" charset="0"/>
              <a:cs typeface="Lato Light"/>
            </a:endParaRPr>
          </a:p>
        </p:txBody>
      </p:sp>
      <p:sp>
        <p:nvSpPr>
          <p:cNvPr id="49" name="Rectangle 48"/>
          <p:cNvSpPr/>
          <p:nvPr/>
        </p:nvSpPr>
        <p:spPr>
          <a:xfrm>
            <a:off x="1372032" y="8547271"/>
            <a:ext cx="4162934" cy="496418"/>
          </a:xfrm>
          <a:prstGeom prst="rect">
            <a:avLst/>
          </a:prstGeom>
        </p:spPr>
        <p:txBody>
          <a:bodyPr wrap="none">
            <a:spAutoFit/>
          </a:bodyPr>
          <a:lstStyle/>
          <a:p>
            <a:r>
              <a:rPr lang="en-US" sz="2626" dirty="0">
                <a:latin typeface="Lato Light"/>
                <a:cs typeface="Lato Light"/>
              </a:rPr>
              <a:t>Characteristic Number One</a:t>
            </a:r>
          </a:p>
        </p:txBody>
      </p:sp>
      <p:sp>
        <p:nvSpPr>
          <p:cNvPr id="50" name="Shape 188"/>
          <p:cNvSpPr/>
          <p:nvPr/>
        </p:nvSpPr>
        <p:spPr>
          <a:xfrm>
            <a:off x="12021287" y="6454595"/>
            <a:ext cx="4387173" cy="133477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2176" dirty="0">
                <a:solidFill>
                  <a:schemeClr val="bg1"/>
                </a:solidFill>
                <a:latin typeface="Lato Light"/>
                <a:ea typeface="Lato Light"/>
                <a:cs typeface="Lato Light"/>
              </a:rPr>
              <a:t>A company is an association or collection of individuals, whether natural persons, legal persons, or a</a:t>
            </a:r>
          </a:p>
        </p:txBody>
      </p:sp>
      <p:sp>
        <p:nvSpPr>
          <p:cNvPr id="51" name="Shape 188"/>
          <p:cNvSpPr/>
          <p:nvPr/>
        </p:nvSpPr>
        <p:spPr>
          <a:xfrm>
            <a:off x="12021287" y="8732328"/>
            <a:ext cx="4387173" cy="133477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2176" dirty="0">
                <a:solidFill>
                  <a:schemeClr val="bg1"/>
                </a:solidFill>
                <a:latin typeface="Lato Light"/>
                <a:ea typeface="Lato Light"/>
                <a:cs typeface="Lato Light"/>
              </a:rPr>
              <a:t>A company is an association or collection of individuals, whether natural persons, legal persons, or a</a:t>
            </a:r>
          </a:p>
        </p:txBody>
      </p:sp>
    </p:spTree>
    <p:extLst>
      <p:ext uri="{BB962C8B-B14F-4D97-AF65-F5344CB8AC3E}">
        <p14:creationId xmlns:p14="http://schemas.microsoft.com/office/powerpoint/2010/main" val="33109091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p:cNvSpPr/>
          <p:nvPr/>
        </p:nvSpPr>
        <p:spPr>
          <a:xfrm>
            <a:off x="1726448" y="4393586"/>
            <a:ext cx="3385106" cy="3385987"/>
          </a:xfrm>
          <a:prstGeom prst="ellipse">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dirty="0">
              <a:solidFill>
                <a:schemeClr val="tx1"/>
              </a:solidFill>
              <a:latin typeface="Lato Light" charset="0"/>
            </a:endParaRPr>
          </a:p>
        </p:txBody>
      </p:sp>
      <p:sp>
        <p:nvSpPr>
          <p:cNvPr id="5" name="Oval 4"/>
          <p:cNvSpPr/>
          <p:nvPr/>
        </p:nvSpPr>
        <p:spPr>
          <a:xfrm>
            <a:off x="4588948" y="4393586"/>
            <a:ext cx="3385106" cy="3385987"/>
          </a:xfrm>
          <a:prstGeom prst="ellipse">
            <a:avLst/>
          </a:prstGeom>
          <a:solidFill>
            <a:schemeClr val="accent2">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dirty="0">
              <a:solidFill>
                <a:schemeClr val="tx1"/>
              </a:solidFill>
              <a:latin typeface="Lato Light" charset="0"/>
            </a:endParaRPr>
          </a:p>
        </p:txBody>
      </p:sp>
      <p:sp>
        <p:nvSpPr>
          <p:cNvPr id="6" name="Oval 5"/>
          <p:cNvSpPr/>
          <p:nvPr/>
        </p:nvSpPr>
        <p:spPr>
          <a:xfrm>
            <a:off x="10313949" y="4393586"/>
            <a:ext cx="3385106" cy="3385987"/>
          </a:xfrm>
          <a:prstGeom prst="ellipse">
            <a:avLst/>
          </a:prstGeom>
          <a:solidFill>
            <a:schemeClr val="accent4">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dirty="0">
              <a:solidFill>
                <a:schemeClr val="tx1"/>
              </a:solidFill>
              <a:latin typeface="Lato Light" charset="0"/>
            </a:endParaRPr>
          </a:p>
        </p:txBody>
      </p:sp>
      <p:sp>
        <p:nvSpPr>
          <p:cNvPr id="7" name="Oval 6"/>
          <p:cNvSpPr/>
          <p:nvPr/>
        </p:nvSpPr>
        <p:spPr>
          <a:xfrm>
            <a:off x="7451449" y="4393586"/>
            <a:ext cx="3385106" cy="3385987"/>
          </a:xfrm>
          <a:prstGeom prst="ellipse">
            <a:avLst/>
          </a:prstGeom>
          <a:solidFill>
            <a:schemeClr val="accent5">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dirty="0">
              <a:solidFill>
                <a:schemeClr val="tx1"/>
              </a:solidFill>
              <a:latin typeface="Lato Light" charset="0"/>
            </a:endParaRPr>
          </a:p>
        </p:txBody>
      </p:sp>
      <p:sp>
        <p:nvSpPr>
          <p:cNvPr id="8" name="Oval 7"/>
          <p:cNvSpPr/>
          <p:nvPr/>
        </p:nvSpPr>
        <p:spPr>
          <a:xfrm>
            <a:off x="13176451" y="4393586"/>
            <a:ext cx="3385106" cy="3385987"/>
          </a:xfrm>
          <a:prstGeom prst="ellipse">
            <a:avLst/>
          </a:prstGeom>
          <a:solidFill>
            <a:schemeClr val="accent6">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dirty="0">
              <a:solidFill>
                <a:schemeClr val="tx1"/>
              </a:solidFill>
              <a:latin typeface="Lato Light" charset="0"/>
            </a:endParaRPr>
          </a:p>
        </p:txBody>
      </p:sp>
      <p:sp>
        <p:nvSpPr>
          <p:cNvPr id="30" name="Rectangle 29"/>
          <p:cNvSpPr/>
          <p:nvPr/>
        </p:nvSpPr>
        <p:spPr>
          <a:xfrm>
            <a:off x="2142165" y="6115393"/>
            <a:ext cx="2553673" cy="1059914"/>
          </a:xfrm>
          <a:prstGeom prst="rect">
            <a:avLst/>
          </a:prstGeom>
          <a:ln>
            <a:noFill/>
          </a:ln>
        </p:spPr>
        <p:txBody>
          <a:bodyPr wrap="square" lIns="137168" tIns="68584" rIns="137168" bIns="68584">
            <a:spAutoFit/>
          </a:bodyPr>
          <a:lstStyle/>
          <a:p>
            <a:pPr algn="ctr">
              <a:lnSpc>
                <a:spcPct val="95000"/>
              </a:lnSpc>
            </a:pPr>
            <a:r>
              <a:rPr lang="en-US" sz="2101" dirty="0">
                <a:solidFill>
                  <a:srgbClr val="FFFFFF"/>
                </a:solidFill>
                <a:latin typeface="Lato Light" charset="0"/>
                <a:cs typeface="Lato Light"/>
              </a:rPr>
              <a:t>Because companies are legal persons, they also may</a:t>
            </a:r>
            <a:endParaRPr lang="en-US" sz="2101" dirty="0">
              <a:solidFill>
                <a:srgbClr val="FFFFFF"/>
              </a:solidFill>
              <a:latin typeface="Lato Light"/>
              <a:cs typeface="Lato Light"/>
            </a:endParaRPr>
          </a:p>
        </p:txBody>
      </p:sp>
      <p:sp>
        <p:nvSpPr>
          <p:cNvPr id="38" name="Rectangle 37"/>
          <p:cNvSpPr/>
          <p:nvPr/>
        </p:nvSpPr>
        <p:spPr>
          <a:xfrm>
            <a:off x="5058123" y="6115393"/>
            <a:ext cx="2553673" cy="1059914"/>
          </a:xfrm>
          <a:prstGeom prst="rect">
            <a:avLst/>
          </a:prstGeom>
          <a:ln>
            <a:noFill/>
          </a:ln>
        </p:spPr>
        <p:txBody>
          <a:bodyPr wrap="square" lIns="137168" tIns="68584" rIns="137168" bIns="68584">
            <a:spAutoFit/>
          </a:bodyPr>
          <a:lstStyle/>
          <a:p>
            <a:pPr algn="ctr">
              <a:lnSpc>
                <a:spcPct val="95000"/>
              </a:lnSpc>
            </a:pPr>
            <a:r>
              <a:rPr lang="en-US" sz="2101" dirty="0">
                <a:solidFill>
                  <a:srgbClr val="FFFFFF"/>
                </a:solidFill>
                <a:latin typeface="Lato Light" charset="0"/>
                <a:cs typeface="Lato Light"/>
              </a:rPr>
              <a:t>Because companies are legal persons, they also may</a:t>
            </a:r>
          </a:p>
        </p:txBody>
      </p:sp>
      <p:sp>
        <p:nvSpPr>
          <p:cNvPr id="39" name="Rectangle 38"/>
          <p:cNvSpPr/>
          <p:nvPr/>
        </p:nvSpPr>
        <p:spPr>
          <a:xfrm>
            <a:off x="7852852" y="6115393"/>
            <a:ext cx="2553673" cy="1059914"/>
          </a:xfrm>
          <a:prstGeom prst="rect">
            <a:avLst/>
          </a:prstGeom>
          <a:ln>
            <a:noFill/>
          </a:ln>
        </p:spPr>
        <p:txBody>
          <a:bodyPr wrap="square" lIns="137168" tIns="68584" rIns="137168" bIns="68584">
            <a:spAutoFit/>
          </a:bodyPr>
          <a:lstStyle/>
          <a:p>
            <a:pPr algn="ctr">
              <a:lnSpc>
                <a:spcPct val="95000"/>
              </a:lnSpc>
            </a:pPr>
            <a:r>
              <a:rPr lang="en-US" sz="2101" dirty="0">
                <a:solidFill>
                  <a:srgbClr val="FFFFFF"/>
                </a:solidFill>
                <a:latin typeface="Lato Light" charset="0"/>
                <a:cs typeface="Lato Light"/>
              </a:rPr>
              <a:t>Because companies are legal persons, they also may</a:t>
            </a:r>
          </a:p>
        </p:txBody>
      </p:sp>
      <p:sp>
        <p:nvSpPr>
          <p:cNvPr id="40" name="Rectangle 39"/>
          <p:cNvSpPr/>
          <p:nvPr/>
        </p:nvSpPr>
        <p:spPr>
          <a:xfrm>
            <a:off x="10768811" y="6115393"/>
            <a:ext cx="2553673" cy="1059914"/>
          </a:xfrm>
          <a:prstGeom prst="rect">
            <a:avLst/>
          </a:prstGeom>
          <a:ln>
            <a:noFill/>
          </a:ln>
        </p:spPr>
        <p:txBody>
          <a:bodyPr wrap="square" lIns="137168" tIns="68584" rIns="137168" bIns="68584">
            <a:spAutoFit/>
          </a:bodyPr>
          <a:lstStyle/>
          <a:p>
            <a:pPr algn="ctr">
              <a:lnSpc>
                <a:spcPct val="95000"/>
              </a:lnSpc>
            </a:pPr>
            <a:r>
              <a:rPr lang="en-US" sz="2101" dirty="0">
                <a:solidFill>
                  <a:srgbClr val="FFFFFF"/>
                </a:solidFill>
                <a:latin typeface="Lato Light" charset="0"/>
                <a:cs typeface="Lato Light"/>
              </a:rPr>
              <a:t>Because companies are legal persons, they also may</a:t>
            </a:r>
          </a:p>
        </p:txBody>
      </p:sp>
      <p:sp>
        <p:nvSpPr>
          <p:cNvPr id="42" name="Rectangle 41"/>
          <p:cNvSpPr/>
          <p:nvPr/>
        </p:nvSpPr>
        <p:spPr>
          <a:xfrm>
            <a:off x="13623701" y="6115393"/>
            <a:ext cx="2553673" cy="1059914"/>
          </a:xfrm>
          <a:prstGeom prst="rect">
            <a:avLst/>
          </a:prstGeom>
          <a:ln>
            <a:noFill/>
          </a:ln>
        </p:spPr>
        <p:txBody>
          <a:bodyPr wrap="square" lIns="137168" tIns="68584" rIns="137168" bIns="68584">
            <a:spAutoFit/>
          </a:bodyPr>
          <a:lstStyle/>
          <a:p>
            <a:pPr algn="ctr">
              <a:lnSpc>
                <a:spcPct val="95000"/>
              </a:lnSpc>
            </a:pPr>
            <a:r>
              <a:rPr lang="en-US" sz="2101" dirty="0">
                <a:solidFill>
                  <a:srgbClr val="FFFFFF"/>
                </a:solidFill>
                <a:latin typeface="Lato Light" charset="0"/>
                <a:cs typeface="Lato Light"/>
              </a:rPr>
              <a:t>Because companies are legal persons, they also may</a:t>
            </a:r>
          </a:p>
        </p:txBody>
      </p:sp>
      <p:grpSp>
        <p:nvGrpSpPr>
          <p:cNvPr id="36" name="Group 35"/>
          <p:cNvGrpSpPr/>
          <p:nvPr/>
        </p:nvGrpSpPr>
        <p:grpSpPr>
          <a:xfrm>
            <a:off x="2869078" y="4967493"/>
            <a:ext cx="1084561" cy="1075090"/>
            <a:chOff x="-6350" y="1208088"/>
            <a:chExt cx="363538" cy="360363"/>
          </a:xfrm>
          <a:solidFill>
            <a:srgbClr val="FFFFFF"/>
          </a:solidFill>
        </p:grpSpPr>
        <p:sp>
          <p:nvSpPr>
            <p:cNvPr id="37" name="Freeform 5"/>
            <p:cNvSpPr>
              <a:spLocks noEditPoints="1"/>
            </p:cNvSpPr>
            <p:nvPr/>
          </p:nvSpPr>
          <p:spPr bwMode="auto">
            <a:xfrm>
              <a:off x="-6350" y="1208088"/>
              <a:ext cx="363538" cy="360363"/>
            </a:xfrm>
            <a:custGeom>
              <a:avLst/>
              <a:gdLst/>
              <a:ahLst/>
              <a:cxnLst>
                <a:cxn ang="0">
                  <a:pos x="121" y="41"/>
                </a:cxn>
                <a:cxn ang="0">
                  <a:pos x="83" y="2"/>
                </a:cxn>
                <a:cxn ang="0">
                  <a:pos x="76" y="0"/>
                </a:cxn>
                <a:cxn ang="0">
                  <a:pos x="72" y="2"/>
                </a:cxn>
                <a:cxn ang="0">
                  <a:pos x="70" y="6"/>
                </a:cxn>
                <a:cxn ang="0">
                  <a:pos x="61" y="21"/>
                </a:cxn>
                <a:cxn ang="0">
                  <a:pos x="39" y="36"/>
                </a:cxn>
                <a:cxn ang="0">
                  <a:pos x="14" y="53"/>
                </a:cxn>
                <a:cxn ang="0">
                  <a:pos x="1" y="75"/>
                </a:cxn>
                <a:cxn ang="0">
                  <a:pos x="3" y="82"/>
                </a:cxn>
                <a:cxn ang="0">
                  <a:pos x="42" y="121"/>
                </a:cxn>
                <a:cxn ang="0">
                  <a:pos x="49" y="123"/>
                </a:cxn>
                <a:cxn ang="0">
                  <a:pos x="52" y="121"/>
                </a:cxn>
                <a:cxn ang="0">
                  <a:pos x="54" y="117"/>
                </a:cxn>
                <a:cxn ang="0">
                  <a:pos x="63" y="103"/>
                </a:cxn>
                <a:cxn ang="0">
                  <a:pos x="85" y="87"/>
                </a:cxn>
                <a:cxn ang="0">
                  <a:pos x="110" y="70"/>
                </a:cxn>
                <a:cxn ang="0">
                  <a:pos x="123" y="48"/>
                </a:cxn>
                <a:cxn ang="0">
                  <a:pos x="121" y="41"/>
                </a:cxn>
                <a:cxn ang="0">
                  <a:pos x="47" y="115"/>
                </a:cxn>
                <a:cxn ang="0">
                  <a:pos x="9" y="77"/>
                </a:cxn>
                <a:cxn ang="0">
                  <a:pos x="78" y="8"/>
                </a:cxn>
                <a:cxn ang="0">
                  <a:pos x="116" y="46"/>
                </a:cxn>
                <a:cxn ang="0">
                  <a:pos x="47" y="115"/>
                </a:cxn>
                <a:cxn ang="0">
                  <a:pos x="47" y="115"/>
                </a:cxn>
                <a:cxn ang="0">
                  <a:pos x="47" y="115"/>
                </a:cxn>
              </a:cxnLst>
              <a:rect l="0" t="0" r="r" b="b"/>
              <a:pathLst>
                <a:path w="124" h="123">
                  <a:moveTo>
                    <a:pt x="121" y="41"/>
                  </a:moveTo>
                  <a:cubicBezTo>
                    <a:pt x="83" y="2"/>
                    <a:pt x="83" y="2"/>
                    <a:pt x="83" y="2"/>
                  </a:cubicBezTo>
                  <a:cubicBezTo>
                    <a:pt x="81" y="0"/>
                    <a:pt x="78" y="0"/>
                    <a:pt x="76" y="0"/>
                  </a:cubicBezTo>
                  <a:cubicBezTo>
                    <a:pt x="74" y="1"/>
                    <a:pt x="73" y="1"/>
                    <a:pt x="72" y="2"/>
                  </a:cubicBezTo>
                  <a:cubicBezTo>
                    <a:pt x="71" y="3"/>
                    <a:pt x="71" y="4"/>
                    <a:pt x="70" y="6"/>
                  </a:cubicBezTo>
                  <a:cubicBezTo>
                    <a:pt x="69" y="11"/>
                    <a:pt x="66" y="16"/>
                    <a:pt x="61" y="21"/>
                  </a:cubicBezTo>
                  <a:cubicBezTo>
                    <a:pt x="55" y="26"/>
                    <a:pt x="47" y="31"/>
                    <a:pt x="39" y="36"/>
                  </a:cubicBezTo>
                  <a:cubicBezTo>
                    <a:pt x="31" y="41"/>
                    <a:pt x="22" y="46"/>
                    <a:pt x="14" y="53"/>
                  </a:cubicBezTo>
                  <a:cubicBezTo>
                    <a:pt x="8" y="60"/>
                    <a:pt x="4" y="67"/>
                    <a:pt x="1" y="75"/>
                  </a:cubicBezTo>
                  <a:cubicBezTo>
                    <a:pt x="0" y="77"/>
                    <a:pt x="1" y="80"/>
                    <a:pt x="3" y="82"/>
                  </a:cubicBezTo>
                  <a:cubicBezTo>
                    <a:pt x="42" y="121"/>
                    <a:pt x="42" y="121"/>
                    <a:pt x="42" y="121"/>
                  </a:cubicBezTo>
                  <a:cubicBezTo>
                    <a:pt x="43" y="123"/>
                    <a:pt x="46" y="123"/>
                    <a:pt x="49" y="123"/>
                  </a:cubicBezTo>
                  <a:cubicBezTo>
                    <a:pt x="50" y="122"/>
                    <a:pt x="51" y="122"/>
                    <a:pt x="52" y="121"/>
                  </a:cubicBezTo>
                  <a:cubicBezTo>
                    <a:pt x="53" y="120"/>
                    <a:pt x="54" y="119"/>
                    <a:pt x="54" y="117"/>
                  </a:cubicBezTo>
                  <a:cubicBezTo>
                    <a:pt x="56" y="112"/>
                    <a:pt x="59" y="107"/>
                    <a:pt x="63" y="103"/>
                  </a:cubicBezTo>
                  <a:cubicBezTo>
                    <a:pt x="69" y="97"/>
                    <a:pt x="77" y="92"/>
                    <a:pt x="85" y="87"/>
                  </a:cubicBezTo>
                  <a:cubicBezTo>
                    <a:pt x="94" y="82"/>
                    <a:pt x="103" y="77"/>
                    <a:pt x="110" y="70"/>
                  </a:cubicBezTo>
                  <a:cubicBezTo>
                    <a:pt x="117" y="63"/>
                    <a:pt x="121" y="57"/>
                    <a:pt x="123" y="48"/>
                  </a:cubicBezTo>
                  <a:cubicBezTo>
                    <a:pt x="124" y="46"/>
                    <a:pt x="123" y="43"/>
                    <a:pt x="121" y="41"/>
                  </a:cubicBezTo>
                  <a:close/>
                  <a:moveTo>
                    <a:pt x="47" y="115"/>
                  </a:moveTo>
                  <a:cubicBezTo>
                    <a:pt x="34" y="103"/>
                    <a:pt x="21" y="90"/>
                    <a:pt x="9" y="77"/>
                  </a:cubicBezTo>
                  <a:cubicBezTo>
                    <a:pt x="20" y="42"/>
                    <a:pt x="67" y="43"/>
                    <a:pt x="78" y="8"/>
                  </a:cubicBezTo>
                  <a:cubicBezTo>
                    <a:pt x="90" y="21"/>
                    <a:pt x="103" y="33"/>
                    <a:pt x="116" y="46"/>
                  </a:cubicBezTo>
                  <a:cubicBezTo>
                    <a:pt x="105" y="81"/>
                    <a:pt x="58" y="80"/>
                    <a:pt x="47" y="115"/>
                  </a:cubicBezTo>
                  <a:close/>
                  <a:moveTo>
                    <a:pt x="47" y="115"/>
                  </a:moveTo>
                  <a:cubicBezTo>
                    <a:pt x="47" y="115"/>
                    <a:pt x="47" y="115"/>
                    <a:pt x="47" y="115"/>
                  </a:cubicBezTo>
                </a:path>
              </a:pathLst>
            </a:custGeom>
            <a:grpFill/>
            <a:ln w="9525">
              <a:noFill/>
              <a:round/>
              <a:headEnd/>
              <a:tailEnd/>
            </a:ln>
          </p:spPr>
          <p:txBody>
            <a:bodyPr/>
            <a:lstStyle/>
            <a:p>
              <a:pPr>
                <a:defRPr/>
              </a:pPr>
              <a:endParaRPr lang="en-US" sz="2701" dirty="0">
                <a:latin typeface="Lato Light" charset="0"/>
              </a:endParaRPr>
            </a:p>
          </p:txBody>
        </p:sp>
        <p:sp>
          <p:nvSpPr>
            <p:cNvPr id="41" name="Freeform 6"/>
            <p:cNvSpPr>
              <a:spLocks noEditPoints="1"/>
            </p:cNvSpPr>
            <p:nvPr/>
          </p:nvSpPr>
          <p:spPr bwMode="auto">
            <a:xfrm>
              <a:off x="125413" y="1336676"/>
              <a:ext cx="100013" cy="100013"/>
            </a:xfrm>
            <a:custGeom>
              <a:avLst/>
              <a:gdLst/>
              <a:ahLst/>
              <a:cxnLst>
                <a:cxn ang="0">
                  <a:pos x="27" y="11"/>
                </a:cxn>
                <a:cxn ang="0">
                  <a:pos x="20" y="12"/>
                </a:cxn>
                <a:cxn ang="0">
                  <a:pos x="9" y="6"/>
                </a:cxn>
                <a:cxn ang="0">
                  <a:pos x="15" y="5"/>
                </a:cxn>
                <a:cxn ang="0">
                  <a:pos x="19" y="5"/>
                </a:cxn>
                <a:cxn ang="0">
                  <a:pos x="19" y="1"/>
                </a:cxn>
                <a:cxn ang="0">
                  <a:pos x="12" y="0"/>
                </a:cxn>
                <a:cxn ang="0">
                  <a:pos x="6" y="3"/>
                </a:cxn>
                <a:cxn ang="0">
                  <a:pos x="4" y="2"/>
                </a:cxn>
                <a:cxn ang="0">
                  <a:pos x="3" y="4"/>
                </a:cxn>
                <a:cxn ang="0">
                  <a:pos x="4" y="5"/>
                </a:cxn>
                <a:cxn ang="0">
                  <a:pos x="1" y="13"/>
                </a:cxn>
                <a:cxn ang="0">
                  <a:pos x="3" y="20"/>
                </a:cxn>
                <a:cxn ang="0">
                  <a:pos x="18" y="20"/>
                </a:cxn>
                <a:cxn ang="0">
                  <a:pos x="22" y="29"/>
                </a:cxn>
                <a:cxn ang="0">
                  <a:pos x="18" y="28"/>
                </a:cxn>
                <a:cxn ang="0">
                  <a:pos x="15" y="26"/>
                </a:cxn>
                <a:cxn ang="0">
                  <a:pos x="13" y="29"/>
                </a:cxn>
                <a:cxn ang="0">
                  <a:pos x="16" y="33"/>
                </a:cxn>
                <a:cxn ang="0">
                  <a:pos x="24" y="33"/>
                </a:cxn>
                <a:cxn ang="0">
                  <a:pos x="30" y="32"/>
                </a:cxn>
                <a:cxn ang="0">
                  <a:pos x="32" y="32"/>
                </a:cxn>
                <a:cxn ang="0">
                  <a:pos x="32" y="30"/>
                </a:cxn>
                <a:cxn ang="0">
                  <a:pos x="32" y="24"/>
                </a:cxn>
                <a:cxn ang="0">
                  <a:pos x="33" y="16"/>
                </a:cxn>
                <a:cxn ang="0">
                  <a:pos x="10" y="16"/>
                </a:cxn>
                <a:cxn ang="0">
                  <a:pos x="6" y="14"/>
                </a:cxn>
                <a:cxn ang="0">
                  <a:pos x="6" y="10"/>
                </a:cxn>
                <a:cxn ang="0">
                  <a:pos x="13" y="15"/>
                </a:cxn>
                <a:cxn ang="0">
                  <a:pos x="28" y="24"/>
                </a:cxn>
                <a:cxn ang="0">
                  <a:pos x="20" y="18"/>
                </a:cxn>
                <a:cxn ang="0">
                  <a:pos x="24" y="17"/>
                </a:cxn>
                <a:cxn ang="0">
                  <a:pos x="27" y="18"/>
                </a:cxn>
                <a:cxn ang="0">
                  <a:pos x="28" y="22"/>
                </a:cxn>
                <a:cxn ang="0">
                  <a:pos x="28" y="24"/>
                </a:cxn>
              </a:cxnLst>
              <a:rect l="0" t="0" r="r" b="b"/>
              <a:pathLst>
                <a:path w="34" h="34">
                  <a:moveTo>
                    <a:pt x="31" y="13"/>
                  </a:moveTo>
                  <a:cubicBezTo>
                    <a:pt x="30" y="12"/>
                    <a:pt x="28" y="12"/>
                    <a:pt x="27" y="11"/>
                  </a:cubicBezTo>
                  <a:cubicBezTo>
                    <a:pt x="26" y="11"/>
                    <a:pt x="25" y="11"/>
                    <a:pt x="23" y="11"/>
                  </a:cubicBezTo>
                  <a:cubicBezTo>
                    <a:pt x="22" y="11"/>
                    <a:pt x="21" y="11"/>
                    <a:pt x="20" y="12"/>
                  </a:cubicBezTo>
                  <a:cubicBezTo>
                    <a:pt x="18" y="12"/>
                    <a:pt x="17" y="13"/>
                    <a:pt x="16" y="13"/>
                  </a:cubicBezTo>
                  <a:cubicBezTo>
                    <a:pt x="14" y="11"/>
                    <a:pt x="12" y="9"/>
                    <a:pt x="9" y="6"/>
                  </a:cubicBezTo>
                  <a:cubicBezTo>
                    <a:pt x="10" y="6"/>
                    <a:pt x="11" y="5"/>
                    <a:pt x="12" y="5"/>
                  </a:cubicBezTo>
                  <a:cubicBezTo>
                    <a:pt x="13" y="5"/>
                    <a:pt x="14" y="5"/>
                    <a:pt x="15" y="5"/>
                  </a:cubicBezTo>
                  <a:cubicBezTo>
                    <a:pt x="16" y="6"/>
                    <a:pt x="16" y="6"/>
                    <a:pt x="17" y="6"/>
                  </a:cubicBezTo>
                  <a:cubicBezTo>
                    <a:pt x="18" y="6"/>
                    <a:pt x="18" y="6"/>
                    <a:pt x="19" y="5"/>
                  </a:cubicBezTo>
                  <a:cubicBezTo>
                    <a:pt x="19" y="5"/>
                    <a:pt x="20" y="4"/>
                    <a:pt x="20" y="4"/>
                  </a:cubicBezTo>
                  <a:cubicBezTo>
                    <a:pt x="20" y="3"/>
                    <a:pt x="19" y="2"/>
                    <a:pt x="19" y="1"/>
                  </a:cubicBezTo>
                  <a:cubicBezTo>
                    <a:pt x="18" y="0"/>
                    <a:pt x="17" y="0"/>
                    <a:pt x="16" y="0"/>
                  </a:cubicBezTo>
                  <a:cubicBezTo>
                    <a:pt x="15" y="0"/>
                    <a:pt x="13" y="0"/>
                    <a:pt x="12" y="0"/>
                  </a:cubicBezTo>
                  <a:cubicBezTo>
                    <a:pt x="11" y="0"/>
                    <a:pt x="10" y="1"/>
                    <a:pt x="9" y="1"/>
                  </a:cubicBezTo>
                  <a:cubicBezTo>
                    <a:pt x="8" y="2"/>
                    <a:pt x="7" y="2"/>
                    <a:pt x="6" y="3"/>
                  </a:cubicBezTo>
                  <a:cubicBezTo>
                    <a:pt x="6" y="3"/>
                    <a:pt x="6" y="3"/>
                    <a:pt x="5" y="2"/>
                  </a:cubicBezTo>
                  <a:cubicBezTo>
                    <a:pt x="5" y="2"/>
                    <a:pt x="5" y="2"/>
                    <a:pt x="4" y="2"/>
                  </a:cubicBezTo>
                  <a:cubicBezTo>
                    <a:pt x="4" y="2"/>
                    <a:pt x="4" y="2"/>
                    <a:pt x="3" y="3"/>
                  </a:cubicBezTo>
                  <a:cubicBezTo>
                    <a:pt x="3" y="3"/>
                    <a:pt x="3" y="3"/>
                    <a:pt x="3" y="4"/>
                  </a:cubicBezTo>
                  <a:cubicBezTo>
                    <a:pt x="3" y="4"/>
                    <a:pt x="3" y="4"/>
                    <a:pt x="3" y="5"/>
                  </a:cubicBezTo>
                  <a:cubicBezTo>
                    <a:pt x="4" y="5"/>
                    <a:pt x="4" y="5"/>
                    <a:pt x="4" y="5"/>
                  </a:cubicBezTo>
                  <a:cubicBezTo>
                    <a:pt x="3" y="6"/>
                    <a:pt x="2" y="8"/>
                    <a:pt x="2" y="9"/>
                  </a:cubicBezTo>
                  <a:cubicBezTo>
                    <a:pt x="1" y="11"/>
                    <a:pt x="1" y="12"/>
                    <a:pt x="1" y="13"/>
                  </a:cubicBezTo>
                  <a:cubicBezTo>
                    <a:pt x="0" y="15"/>
                    <a:pt x="1" y="16"/>
                    <a:pt x="1" y="17"/>
                  </a:cubicBezTo>
                  <a:cubicBezTo>
                    <a:pt x="1" y="18"/>
                    <a:pt x="2" y="19"/>
                    <a:pt x="3" y="20"/>
                  </a:cubicBezTo>
                  <a:cubicBezTo>
                    <a:pt x="5" y="21"/>
                    <a:pt x="7" y="22"/>
                    <a:pt x="10" y="22"/>
                  </a:cubicBezTo>
                  <a:cubicBezTo>
                    <a:pt x="12" y="22"/>
                    <a:pt x="15" y="21"/>
                    <a:pt x="18" y="20"/>
                  </a:cubicBezTo>
                  <a:cubicBezTo>
                    <a:pt x="20" y="22"/>
                    <a:pt x="22" y="25"/>
                    <a:pt x="24" y="27"/>
                  </a:cubicBezTo>
                  <a:cubicBezTo>
                    <a:pt x="24" y="28"/>
                    <a:pt x="23" y="28"/>
                    <a:pt x="22" y="29"/>
                  </a:cubicBezTo>
                  <a:cubicBezTo>
                    <a:pt x="21" y="29"/>
                    <a:pt x="21" y="29"/>
                    <a:pt x="20" y="29"/>
                  </a:cubicBezTo>
                  <a:cubicBezTo>
                    <a:pt x="19" y="28"/>
                    <a:pt x="19" y="28"/>
                    <a:pt x="18" y="28"/>
                  </a:cubicBezTo>
                  <a:cubicBezTo>
                    <a:pt x="18" y="27"/>
                    <a:pt x="17" y="27"/>
                    <a:pt x="17" y="27"/>
                  </a:cubicBezTo>
                  <a:cubicBezTo>
                    <a:pt x="16" y="27"/>
                    <a:pt x="16" y="26"/>
                    <a:pt x="15" y="26"/>
                  </a:cubicBezTo>
                  <a:cubicBezTo>
                    <a:pt x="15" y="26"/>
                    <a:pt x="14" y="27"/>
                    <a:pt x="14" y="27"/>
                  </a:cubicBezTo>
                  <a:cubicBezTo>
                    <a:pt x="13" y="28"/>
                    <a:pt x="13" y="28"/>
                    <a:pt x="13" y="29"/>
                  </a:cubicBezTo>
                  <a:cubicBezTo>
                    <a:pt x="13" y="30"/>
                    <a:pt x="13" y="31"/>
                    <a:pt x="14" y="31"/>
                  </a:cubicBezTo>
                  <a:cubicBezTo>
                    <a:pt x="14" y="32"/>
                    <a:pt x="15" y="33"/>
                    <a:pt x="16" y="33"/>
                  </a:cubicBezTo>
                  <a:cubicBezTo>
                    <a:pt x="17" y="34"/>
                    <a:pt x="18" y="34"/>
                    <a:pt x="20" y="34"/>
                  </a:cubicBezTo>
                  <a:cubicBezTo>
                    <a:pt x="21" y="34"/>
                    <a:pt x="22" y="34"/>
                    <a:pt x="24" y="33"/>
                  </a:cubicBezTo>
                  <a:cubicBezTo>
                    <a:pt x="25" y="33"/>
                    <a:pt x="26" y="32"/>
                    <a:pt x="28" y="31"/>
                  </a:cubicBezTo>
                  <a:cubicBezTo>
                    <a:pt x="28" y="31"/>
                    <a:pt x="29" y="32"/>
                    <a:pt x="30" y="32"/>
                  </a:cubicBezTo>
                  <a:cubicBezTo>
                    <a:pt x="30" y="33"/>
                    <a:pt x="30" y="33"/>
                    <a:pt x="31" y="33"/>
                  </a:cubicBezTo>
                  <a:cubicBezTo>
                    <a:pt x="31" y="33"/>
                    <a:pt x="32" y="33"/>
                    <a:pt x="32" y="32"/>
                  </a:cubicBezTo>
                  <a:cubicBezTo>
                    <a:pt x="32" y="32"/>
                    <a:pt x="32" y="31"/>
                    <a:pt x="32" y="31"/>
                  </a:cubicBezTo>
                  <a:cubicBezTo>
                    <a:pt x="32" y="31"/>
                    <a:pt x="32" y="30"/>
                    <a:pt x="32" y="30"/>
                  </a:cubicBezTo>
                  <a:cubicBezTo>
                    <a:pt x="31" y="30"/>
                    <a:pt x="30" y="29"/>
                    <a:pt x="30" y="28"/>
                  </a:cubicBezTo>
                  <a:cubicBezTo>
                    <a:pt x="31" y="27"/>
                    <a:pt x="32" y="26"/>
                    <a:pt x="32" y="24"/>
                  </a:cubicBezTo>
                  <a:cubicBezTo>
                    <a:pt x="33" y="23"/>
                    <a:pt x="34" y="21"/>
                    <a:pt x="34" y="20"/>
                  </a:cubicBezTo>
                  <a:cubicBezTo>
                    <a:pt x="34" y="19"/>
                    <a:pt x="34" y="17"/>
                    <a:pt x="33" y="16"/>
                  </a:cubicBezTo>
                  <a:cubicBezTo>
                    <a:pt x="33" y="15"/>
                    <a:pt x="32" y="14"/>
                    <a:pt x="31" y="13"/>
                  </a:cubicBezTo>
                  <a:close/>
                  <a:moveTo>
                    <a:pt x="10" y="16"/>
                  </a:moveTo>
                  <a:cubicBezTo>
                    <a:pt x="8" y="16"/>
                    <a:pt x="7" y="16"/>
                    <a:pt x="7" y="15"/>
                  </a:cubicBezTo>
                  <a:cubicBezTo>
                    <a:pt x="6" y="14"/>
                    <a:pt x="6" y="14"/>
                    <a:pt x="6" y="14"/>
                  </a:cubicBezTo>
                  <a:cubicBezTo>
                    <a:pt x="6" y="13"/>
                    <a:pt x="6" y="13"/>
                    <a:pt x="6" y="12"/>
                  </a:cubicBezTo>
                  <a:cubicBezTo>
                    <a:pt x="6" y="11"/>
                    <a:pt x="6" y="11"/>
                    <a:pt x="6" y="10"/>
                  </a:cubicBezTo>
                  <a:cubicBezTo>
                    <a:pt x="7" y="10"/>
                    <a:pt x="7" y="9"/>
                    <a:pt x="8" y="8"/>
                  </a:cubicBezTo>
                  <a:cubicBezTo>
                    <a:pt x="9" y="10"/>
                    <a:pt x="11" y="12"/>
                    <a:pt x="13" y="15"/>
                  </a:cubicBezTo>
                  <a:cubicBezTo>
                    <a:pt x="12" y="15"/>
                    <a:pt x="11" y="16"/>
                    <a:pt x="10" y="16"/>
                  </a:cubicBezTo>
                  <a:close/>
                  <a:moveTo>
                    <a:pt x="28" y="24"/>
                  </a:moveTo>
                  <a:cubicBezTo>
                    <a:pt x="27" y="24"/>
                    <a:pt x="27" y="25"/>
                    <a:pt x="26" y="25"/>
                  </a:cubicBezTo>
                  <a:cubicBezTo>
                    <a:pt x="24" y="23"/>
                    <a:pt x="22" y="21"/>
                    <a:pt x="20" y="18"/>
                  </a:cubicBezTo>
                  <a:cubicBezTo>
                    <a:pt x="21" y="18"/>
                    <a:pt x="21" y="18"/>
                    <a:pt x="22" y="18"/>
                  </a:cubicBezTo>
                  <a:cubicBezTo>
                    <a:pt x="22" y="17"/>
                    <a:pt x="23" y="17"/>
                    <a:pt x="24" y="17"/>
                  </a:cubicBezTo>
                  <a:cubicBezTo>
                    <a:pt x="24" y="17"/>
                    <a:pt x="25" y="17"/>
                    <a:pt x="25" y="17"/>
                  </a:cubicBezTo>
                  <a:cubicBezTo>
                    <a:pt x="26" y="17"/>
                    <a:pt x="27" y="18"/>
                    <a:pt x="27" y="18"/>
                  </a:cubicBezTo>
                  <a:cubicBezTo>
                    <a:pt x="28" y="19"/>
                    <a:pt x="28" y="19"/>
                    <a:pt x="28" y="20"/>
                  </a:cubicBezTo>
                  <a:cubicBezTo>
                    <a:pt x="28" y="20"/>
                    <a:pt x="28" y="21"/>
                    <a:pt x="28" y="22"/>
                  </a:cubicBezTo>
                  <a:cubicBezTo>
                    <a:pt x="28" y="22"/>
                    <a:pt x="28" y="23"/>
                    <a:pt x="28" y="24"/>
                  </a:cubicBezTo>
                  <a:close/>
                  <a:moveTo>
                    <a:pt x="28" y="24"/>
                  </a:moveTo>
                  <a:cubicBezTo>
                    <a:pt x="28" y="24"/>
                    <a:pt x="28" y="24"/>
                    <a:pt x="28" y="24"/>
                  </a:cubicBezTo>
                </a:path>
              </a:pathLst>
            </a:custGeom>
            <a:grpFill/>
            <a:ln w="9525">
              <a:noFill/>
              <a:round/>
              <a:headEnd/>
              <a:tailEnd/>
            </a:ln>
          </p:spPr>
          <p:txBody>
            <a:bodyPr/>
            <a:lstStyle/>
            <a:p>
              <a:pPr>
                <a:defRPr/>
              </a:pPr>
              <a:endParaRPr lang="en-US" sz="2701" dirty="0">
                <a:latin typeface="Lato Light" charset="0"/>
              </a:endParaRPr>
            </a:p>
          </p:txBody>
        </p:sp>
        <p:sp>
          <p:nvSpPr>
            <p:cNvPr id="48" name="Freeform 7"/>
            <p:cNvSpPr>
              <a:spLocks noEditPoints="1"/>
            </p:cNvSpPr>
            <p:nvPr/>
          </p:nvSpPr>
          <p:spPr bwMode="auto">
            <a:xfrm>
              <a:off x="117475" y="1457326"/>
              <a:ext cx="55563" cy="55563"/>
            </a:xfrm>
            <a:custGeom>
              <a:avLst/>
              <a:gdLst/>
              <a:ahLst/>
              <a:cxnLst>
                <a:cxn ang="0">
                  <a:pos x="15" y="0"/>
                </a:cxn>
                <a:cxn ang="0">
                  <a:pos x="15" y="0"/>
                </a:cxn>
                <a:cxn ang="0">
                  <a:pos x="8" y="6"/>
                </a:cxn>
                <a:cxn ang="0">
                  <a:pos x="3" y="13"/>
                </a:cxn>
                <a:cxn ang="0">
                  <a:pos x="0" y="16"/>
                </a:cxn>
                <a:cxn ang="0">
                  <a:pos x="1" y="19"/>
                </a:cxn>
                <a:cxn ang="0">
                  <a:pos x="3" y="19"/>
                </a:cxn>
                <a:cxn ang="0">
                  <a:pos x="4" y="18"/>
                </a:cxn>
                <a:cxn ang="0">
                  <a:pos x="6" y="15"/>
                </a:cxn>
                <a:cxn ang="0">
                  <a:pos x="11" y="9"/>
                </a:cxn>
                <a:cxn ang="0">
                  <a:pos x="18" y="3"/>
                </a:cxn>
                <a:cxn ang="0">
                  <a:pos x="18" y="3"/>
                </a:cxn>
                <a:cxn ang="0">
                  <a:pos x="18" y="3"/>
                </a:cxn>
                <a:cxn ang="0">
                  <a:pos x="18" y="0"/>
                </a:cxn>
                <a:cxn ang="0">
                  <a:pos x="15" y="0"/>
                </a:cxn>
                <a:cxn ang="0">
                  <a:pos x="15" y="0"/>
                </a:cxn>
                <a:cxn ang="0">
                  <a:pos x="15" y="0"/>
                </a:cxn>
              </a:cxnLst>
              <a:rect l="0" t="0" r="r" b="b"/>
              <a:pathLst>
                <a:path w="19" h="19">
                  <a:moveTo>
                    <a:pt x="15" y="0"/>
                  </a:moveTo>
                  <a:cubicBezTo>
                    <a:pt x="15" y="0"/>
                    <a:pt x="15" y="0"/>
                    <a:pt x="15" y="0"/>
                  </a:cubicBezTo>
                  <a:cubicBezTo>
                    <a:pt x="13" y="2"/>
                    <a:pt x="11" y="4"/>
                    <a:pt x="8" y="6"/>
                  </a:cubicBezTo>
                  <a:cubicBezTo>
                    <a:pt x="6" y="8"/>
                    <a:pt x="4" y="10"/>
                    <a:pt x="3" y="13"/>
                  </a:cubicBezTo>
                  <a:cubicBezTo>
                    <a:pt x="0" y="16"/>
                    <a:pt x="0" y="16"/>
                    <a:pt x="0" y="16"/>
                  </a:cubicBezTo>
                  <a:cubicBezTo>
                    <a:pt x="0" y="17"/>
                    <a:pt x="0" y="18"/>
                    <a:pt x="1" y="19"/>
                  </a:cubicBezTo>
                  <a:cubicBezTo>
                    <a:pt x="1" y="19"/>
                    <a:pt x="2" y="19"/>
                    <a:pt x="3" y="19"/>
                  </a:cubicBezTo>
                  <a:cubicBezTo>
                    <a:pt x="3" y="19"/>
                    <a:pt x="3" y="18"/>
                    <a:pt x="4" y="18"/>
                  </a:cubicBezTo>
                  <a:cubicBezTo>
                    <a:pt x="6" y="15"/>
                    <a:pt x="6" y="15"/>
                    <a:pt x="6" y="15"/>
                  </a:cubicBezTo>
                  <a:cubicBezTo>
                    <a:pt x="7" y="13"/>
                    <a:pt x="9" y="11"/>
                    <a:pt x="11" y="9"/>
                  </a:cubicBezTo>
                  <a:cubicBezTo>
                    <a:pt x="13" y="7"/>
                    <a:pt x="15" y="5"/>
                    <a:pt x="18" y="3"/>
                  </a:cubicBezTo>
                  <a:cubicBezTo>
                    <a:pt x="18" y="3"/>
                    <a:pt x="18" y="3"/>
                    <a:pt x="18" y="3"/>
                  </a:cubicBezTo>
                  <a:cubicBezTo>
                    <a:pt x="18" y="3"/>
                    <a:pt x="18" y="3"/>
                    <a:pt x="18" y="3"/>
                  </a:cubicBezTo>
                  <a:cubicBezTo>
                    <a:pt x="19" y="2"/>
                    <a:pt x="19" y="1"/>
                    <a:pt x="18" y="0"/>
                  </a:cubicBezTo>
                  <a:cubicBezTo>
                    <a:pt x="17" y="0"/>
                    <a:pt x="16" y="0"/>
                    <a:pt x="15" y="0"/>
                  </a:cubicBezTo>
                  <a:close/>
                  <a:moveTo>
                    <a:pt x="15" y="0"/>
                  </a:moveTo>
                  <a:cubicBezTo>
                    <a:pt x="15" y="0"/>
                    <a:pt x="15" y="0"/>
                    <a:pt x="15" y="0"/>
                  </a:cubicBezTo>
                </a:path>
              </a:pathLst>
            </a:custGeom>
            <a:grpFill/>
            <a:ln w="9525">
              <a:noFill/>
              <a:round/>
              <a:headEnd/>
              <a:tailEnd/>
            </a:ln>
          </p:spPr>
          <p:txBody>
            <a:bodyPr/>
            <a:lstStyle/>
            <a:p>
              <a:pPr>
                <a:defRPr/>
              </a:pPr>
              <a:endParaRPr lang="en-US" sz="2701" dirty="0">
                <a:latin typeface="Lato Light" charset="0"/>
              </a:endParaRPr>
            </a:p>
          </p:txBody>
        </p:sp>
        <p:sp>
          <p:nvSpPr>
            <p:cNvPr id="49" name="Freeform 8"/>
            <p:cNvSpPr>
              <a:spLocks noEditPoints="1"/>
            </p:cNvSpPr>
            <p:nvPr/>
          </p:nvSpPr>
          <p:spPr bwMode="auto">
            <a:xfrm>
              <a:off x="180975" y="1263651"/>
              <a:ext cx="55563" cy="58738"/>
            </a:xfrm>
            <a:custGeom>
              <a:avLst/>
              <a:gdLst/>
              <a:ahLst/>
              <a:cxnLst>
                <a:cxn ang="0">
                  <a:pos x="7" y="11"/>
                </a:cxn>
                <a:cxn ang="0">
                  <a:pos x="1" y="16"/>
                </a:cxn>
                <a:cxn ang="0">
                  <a:pos x="1" y="17"/>
                </a:cxn>
                <a:cxn ang="0">
                  <a:pos x="1" y="19"/>
                </a:cxn>
                <a:cxn ang="0">
                  <a:pos x="3" y="19"/>
                </a:cxn>
                <a:cxn ang="0">
                  <a:pos x="3" y="19"/>
                </a:cxn>
                <a:cxn ang="0">
                  <a:pos x="10" y="13"/>
                </a:cxn>
                <a:cxn ang="0">
                  <a:pos x="16" y="7"/>
                </a:cxn>
                <a:cxn ang="0">
                  <a:pos x="18" y="3"/>
                </a:cxn>
                <a:cxn ang="0">
                  <a:pos x="18" y="1"/>
                </a:cxn>
                <a:cxn ang="0">
                  <a:pos x="16" y="1"/>
                </a:cxn>
                <a:cxn ang="0">
                  <a:pos x="15" y="1"/>
                </a:cxn>
                <a:cxn ang="0">
                  <a:pos x="13" y="5"/>
                </a:cxn>
                <a:cxn ang="0">
                  <a:pos x="7" y="11"/>
                </a:cxn>
                <a:cxn ang="0">
                  <a:pos x="7" y="11"/>
                </a:cxn>
                <a:cxn ang="0">
                  <a:pos x="7" y="11"/>
                </a:cxn>
              </a:cxnLst>
              <a:rect l="0" t="0" r="r" b="b"/>
              <a:pathLst>
                <a:path w="19" h="20">
                  <a:moveTo>
                    <a:pt x="7" y="11"/>
                  </a:moveTo>
                  <a:cubicBezTo>
                    <a:pt x="5" y="13"/>
                    <a:pt x="3" y="15"/>
                    <a:pt x="1" y="16"/>
                  </a:cubicBezTo>
                  <a:cubicBezTo>
                    <a:pt x="1" y="16"/>
                    <a:pt x="1" y="16"/>
                    <a:pt x="1" y="17"/>
                  </a:cubicBezTo>
                  <a:cubicBezTo>
                    <a:pt x="0" y="17"/>
                    <a:pt x="0" y="19"/>
                    <a:pt x="1" y="19"/>
                  </a:cubicBezTo>
                  <a:cubicBezTo>
                    <a:pt x="1" y="20"/>
                    <a:pt x="2" y="20"/>
                    <a:pt x="3" y="19"/>
                  </a:cubicBezTo>
                  <a:cubicBezTo>
                    <a:pt x="3" y="19"/>
                    <a:pt x="3" y="19"/>
                    <a:pt x="3" y="19"/>
                  </a:cubicBezTo>
                  <a:cubicBezTo>
                    <a:pt x="6" y="18"/>
                    <a:pt x="8" y="16"/>
                    <a:pt x="10" y="13"/>
                  </a:cubicBezTo>
                  <a:cubicBezTo>
                    <a:pt x="12" y="11"/>
                    <a:pt x="14" y="9"/>
                    <a:pt x="16" y="7"/>
                  </a:cubicBezTo>
                  <a:cubicBezTo>
                    <a:pt x="18" y="3"/>
                    <a:pt x="18" y="3"/>
                    <a:pt x="18" y="3"/>
                  </a:cubicBezTo>
                  <a:cubicBezTo>
                    <a:pt x="19" y="3"/>
                    <a:pt x="19" y="1"/>
                    <a:pt x="18" y="1"/>
                  </a:cubicBezTo>
                  <a:cubicBezTo>
                    <a:pt x="17" y="0"/>
                    <a:pt x="16" y="0"/>
                    <a:pt x="16" y="1"/>
                  </a:cubicBezTo>
                  <a:cubicBezTo>
                    <a:pt x="15" y="1"/>
                    <a:pt x="15" y="1"/>
                    <a:pt x="15" y="1"/>
                  </a:cubicBezTo>
                  <a:cubicBezTo>
                    <a:pt x="13" y="5"/>
                    <a:pt x="13" y="5"/>
                    <a:pt x="13" y="5"/>
                  </a:cubicBezTo>
                  <a:cubicBezTo>
                    <a:pt x="11" y="7"/>
                    <a:pt x="9" y="9"/>
                    <a:pt x="7" y="11"/>
                  </a:cubicBezTo>
                  <a:close/>
                  <a:moveTo>
                    <a:pt x="7" y="11"/>
                  </a:moveTo>
                  <a:cubicBezTo>
                    <a:pt x="7" y="11"/>
                    <a:pt x="7" y="11"/>
                    <a:pt x="7" y="11"/>
                  </a:cubicBezTo>
                </a:path>
              </a:pathLst>
            </a:custGeom>
            <a:grpFill/>
            <a:ln w="9525">
              <a:noFill/>
              <a:round/>
              <a:headEnd/>
              <a:tailEnd/>
            </a:ln>
          </p:spPr>
          <p:txBody>
            <a:bodyPr/>
            <a:lstStyle/>
            <a:p>
              <a:pPr>
                <a:defRPr/>
              </a:pPr>
              <a:endParaRPr lang="en-US" sz="2701" dirty="0">
                <a:latin typeface="Lato Light" charset="0"/>
              </a:endParaRPr>
            </a:p>
          </p:txBody>
        </p:sp>
      </p:grpSp>
      <p:grpSp>
        <p:nvGrpSpPr>
          <p:cNvPr id="50" name="Group 49"/>
          <p:cNvGrpSpPr/>
          <p:nvPr/>
        </p:nvGrpSpPr>
        <p:grpSpPr>
          <a:xfrm>
            <a:off x="5784087" y="4875342"/>
            <a:ext cx="1047564" cy="1047564"/>
            <a:chOff x="8780463" y="1906588"/>
            <a:chExt cx="360363" cy="360363"/>
          </a:xfrm>
          <a:solidFill>
            <a:srgbClr val="FFFFFF"/>
          </a:solidFill>
        </p:grpSpPr>
        <p:sp>
          <p:nvSpPr>
            <p:cNvPr id="51" name="Freeform 93"/>
            <p:cNvSpPr>
              <a:spLocks noEditPoints="1"/>
            </p:cNvSpPr>
            <p:nvPr/>
          </p:nvSpPr>
          <p:spPr bwMode="auto">
            <a:xfrm>
              <a:off x="8780463" y="1938338"/>
              <a:ext cx="328613" cy="328613"/>
            </a:xfrm>
            <a:custGeom>
              <a:avLst/>
              <a:gdLst/>
              <a:ahLst/>
              <a:cxnLst>
                <a:cxn ang="0">
                  <a:pos x="80" y="3"/>
                </a:cxn>
                <a:cxn ang="0">
                  <a:pos x="73" y="0"/>
                </a:cxn>
                <a:cxn ang="0">
                  <a:pos x="66" y="3"/>
                </a:cxn>
                <a:cxn ang="0">
                  <a:pos x="61" y="9"/>
                </a:cxn>
                <a:cxn ang="0">
                  <a:pos x="58" y="15"/>
                </a:cxn>
                <a:cxn ang="0">
                  <a:pos x="60" y="20"/>
                </a:cxn>
                <a:cxn ang="0">
                  <a:pos x="8" y="41"/>
                </a:cxn>
                <a:cxn ang="0">
                  <a:pos x="1" y="50"/>
                </a:cxn>
                <a:cxn ang="0">
                  <a:pos x="4" y="60"/>
                </a:cxn>
                <a:cxn ang="0">
                  <a:pos x="53" y="108"/>
                </a:cxn>
                <a:cxn ang="0">
                  <a:pos x="61" y="112"/>
                </a:cxn>
                <a:cxn ang="0">
                  <a:pos x="61" y="112"/>
                </a:cxn>
                <a:cxn ang="0">
                  <a:pos x="63" y="111"/>
                </a:cxn>
                <a:cxn ang="0">
                  <a:pos x="72" y="104"/>
                </a:cxn>
                <a:cxn ang="0">
                  <a:pos x="92" y="53"/>
                </a:cxn>
                <a:cxn ang="0">
                  <a:pos x="97" y="55"/>
                </a:cxn>
                <a:cxn ang="0">
                  <a:pos x="104" y="52"/>
                </a:cxn>
                <a:cxn ang="0">
                  <a:pos x="110" y="46"/>
                </a:cxn>
                <a:cxn ang="0">
                  <a:pos x="112" y="40"/>
                </a:cxn>
                <a:cxn ang="0">
                  <a:pos x="110" y="33"/>
                </a:cxn>
                <a:cxn ang="0">
                  <a:pos x="80" y="3"/>
                </a:cxn>
                <a:cxn ang="0">
                  <a:pos x="65" y="102"/>
                </a:cxn>
                <a:cxn ang="0">
                  <a:pos x="62" y="104"/>
                </a:cxn>
                <a:cxn ang="0">
                  <a:pos x="61" y="104"/>
                </a:cxn>
                <a:cxn ang="0">
                  <a:pos x="58" y="103"/>
                </a:cxn>
                <a:cxn ang="0">
                  <a:pos x="9" y="55"/>
                </a:cxn>
                <a:cxn ang="0">
                  <a:pos x="8" y="51"/>
                </a:cxn>
                <a:cxn ang="0">
                  <a:pos x="11" y="48"/>
                </a:cxn>
                <a:cxn ang="0">
                  <a:pos x="34" y="39"/>
                </a:cxn>
                <a:cxn ang="0">
                  <a:pos x="83" y="56"/>
                </a:cxn>
                <a:cxn ang="0">
                  <a:pos x="65" y="102"/>
                </a:cxn>
                <a:cxn ang="0">
                  <a:pos x="104" y="41"/>
                </a:cxn>
                <a:cxn ang="0">
                  <a:pos x="99" y="46"/>
                </a:cxn>
                <a:cxn ang="0">
                  <a:pos x="96" y="46"/>
                </a:cxn>
                <a:cxn ang="0">
                  <a:pos x="89" y="40"/>
                </a:cxn>
                <a:cxn ang="0">
                  <a:pos x="84" y="53"/>
                </a:cxn>
                <a:cxn ang="0">
                  <a:pos x="84" y="52"/>
                </a:cxn>
                <a:cxn ang="0">
                  <a:pos x="50" y="38"/>
                </a:cxn>
                <a:cxn ang="0">
                  <a:pos x="40" y="36"/>
                </a:cxn>
                <a:cxn ang="0">
                  <a:pos x="73" y="23"/>
                </a:cxn>
                <a:cxn ang="0">
                  <a:pos x="66" y="17"/>
                </a:cxn>
                <a:cxn ang="0">
                  <a:pos x="66" y="14"/>
                </a:cxn>
                <a:cxn ang="0">
                  <a:pos x="72" y="9"/>
                </a:cxn>
                <a:cxn ang="0">
                  <a:pos x="75" y="9"/>
                </a:cxn>
                <a:cxn ang="0">
                  <a:pos x="104" y="38"/>
                </a:cxn>
                <a:cxn ang="0">
                  <a:pos x="104" y="41"/>
                </a:cxn>
                <a:cxn ang="0">
                  <a:pos x="104" y="41"/>
                </a:cxn>
                <a:cxn ang="0">
                  <a:pos x="104" y="41"/>
                </a:cxn>
              </a:cxnLst>
              <a:rect l="0" t="0" r="r" b="b"/>
              <a:pathLst>
                <a:path w="112" h="112">
                  <a:moveTo>
                    <a:pt x="80" y="3"/>
                  </a:moveTo>
                  <a:cubicBezTo>
                    <a:pt x="78" y="1"/>
                    <a:pt x="76" y="0"/>
                    <a:pt x="73" y="0"/>
                  </a:cubicBezTo>
                  <a:cubicBezTo>
                    <a:pt x="71" y="0"/>
                    <a:pt x="68" y="1"/>
                    <a:pt x="66" y="3"/>
                  </a:cubicBezTo>
                  <a:cubicBezTo>
                    <a:pt x="61" y="9"/>
                    <a:pt x="61" y="9"/>
                    <a:pt x="61" y="9"/>
                  </a:cubicBezTo>
                  <a:cubicBezTo>
                    <a:pt x="59" y="10"/>
                    <a:pt x="58" y="13"/>
                    <a:pt x="58" y="15"/>
                  </a:cubicBezTo>
                  <a:cubicBezTo>
                    <a:pt x="58" y="17"/>
                    <a:pt x="59" y="19"/>
                    <a:pt x="60" y="20"/>
                  </a:cubicBezTo>
                  <a:cubicBezTo>
                    <a:pt x="8" y="41"/>
                    <a:pt x="8" y="41"/>
                    <a:pt x="8" y="41"/>
                  </a:cubicBezTo>
                  <a:cubicBezTo>
                    <a:pt x="4" y="43"/>
                    <a:pt x="2" y="46"/>
                    <a:pt x="1" y="50"/>
                  </a:cubicBezTo>
                  <a:cubicBezTo>
                    <a:pt x="0" y="53"/>
                    <a:pt x="1" y="57"/>
                    <a:pt x="4" y="60"/>
                  </a:cubicBezTo>
                  <a:cubicBezTo>
                    <a:pt x="53" y="108"/>
                    <a:pt x="53" y="108"/>
                    <a:pt x="53" y="108"/>
                  </a:cubicBezTo>
                  <a:cubicBezTo>
                    <a:pt x="55" y="110"/>
                    <a:pt x="58" y="112"/>
                    <a:pt x="61" y="112"/>
                  </a:cubicBezTo>
                  <a:cubicBezTo>
                    <a:pt x="61" y="112"/>
                    <a:pt x="61" y="112"/>
                    <a:pt x="61" y="112"/>
                  </a:cubicBezTo>
                  <a:cubicBezTo>
                    <a:pt x="62" y="112"/>
                    <a:pt x="63" y="112"/>
                    <a:pt x="63" y="111"/>
                  </a:cubicBezTo>
                  <a:cubicBezTo>
                    <a:pt x="67" y="111"/>
                    <a:pt x="70" y="108"/>
                    <a:pt x="72" y="104"/>
                  </a:cubicBezTo>
                  <a:cubicBezTo>
                    <a:pt x="92" y="53"/>
                    <a:pt x="92" y="53"/>
                    <a:pt x="92" y="53"/>
                  </a:cubicBezTo>
                  <a:cubicBezTo>
                    <a:pt x="94" y="54"/>
                    <a:pt x="95" y="55"/>
                    <a:pt x="97" y="55"/>
                  </a:cubicBezTo>
                  <a:cubicBezTo>
                    <a:pt x="100" y="55"/>
                    <a:pt x="102" y="54"/>
                    <a:pt x="104" y="52"/>
                  </a:cubicBezTo>
                  <a:cubicBezTo>
                    <a:pt x="110" y="46"/>
                    <a:pt x="110" y="46"/>
                    <a:pt x="110" y="46"/>
                  </a:cubicBezTo>
                  <a:cubicBezTo>
                    <a:pt x="111" y="45"/>
                    <a:pt x="112" y="42"/>
                    <a:pt x="112" y="40"/>
                  </a:cubicBezTo>
                  <a:cubicBezTo>
                    <a:pt x="112" y="37"/>
                    <a:pt x="111" y="35"/>
                    <a:pt x="110" y="33"/>
                  </a:cubicBezTo>
                  <a:lnTo>
                    <a:pt x="80" y="3"/>
                  </a:lnTo>
                  <a:close/>
                  <a:moveTo>
                    <a:pt x="65" y="102"/>
                  </a:moveTo>
                  <a:cubicBezTo>
                    <a:pt x="64" y="103"/>
                    <a:pt x="63" y="104"/>
                    <a:pt x="62" y="104"/>
                  </a:cubicBezTo>
                  <a:cubicBezTo>
                    <a:pt x="61" y="104"/>
                    <a:pt x="61" y="104"/>
                    <a:pt x="61" y="104"/>
                  </a:cubicBezTo>
                  <a:cubicBezTo>
                    <a:pt x="60" y="104"/>
                    <a:pt x="59" y="104"/>
                    <a:pt x="58" y="103"/>
                  </a:cubicBezTo>
                  <a:cubicBezTo>
                    <a:pt x="9" y="55"/>
                    <a:pt x="9" y="55"/>
                    <a:pt x="9" y="55"/>
                  </a:cubicBezTo>
                  <a:cubicBezTo>
                    <a:pt x="9" y="54"/>
                    <a:pt x="8" y="52"/>
                    <a:pt x="8" y="51"/>
                  </a:cubicBezTo>
                  <a:cubicBezTo>
                    <a:pt x="9" y="50"/>
                    <a:pt x="9" y="49"/>
                    <a:pt x="11" y="48"/>
                  </a:cubicBezTo>
                  <a:cubicBezTo>
                    <a:pt x="34" y="39"/>
                    <a:pt x="34" y="39"/>
                    <a:pt x="34" y="39"/>
                  </a:cubicBezTo>
                  <a:cubicBezTo>
                    <a:pt x="51" y="44"/>
                    <a:pt x="67" y="39"/>
                    <a:pt x="83" y="56"/>
                  </a:cubicBezTo>
                  <a:lnTo>
                    <a:pt x="65" y="102"/>
                  </a:lnTo>
                  <a:close/>
                  <a:moveTo>
                    <a:pt x="104" y="41"/>
                  </a:moveTo>
                  <a:cubicBezTo>
                    <a:pt x="99" y="46"/>
                    <a:pt x="99" y="46"/>
                    <a:pt x="99" y="46"/>
                  </a:cubicBezTo>
                  <a:cubicBezTo>
                    <a:pt x="98" y="47"/>
                    <a:pt x="97" y="47"/>
                    <a:pt x="96" y="46"/>
                  </a:cubicBezTo>
                  <a:cubicBezTo>
                    <a:pt x="89" y="40"/>
                    <a:pt x="89" y="40"/>
                    <a:pt x="89" y="40"/>
                  </a:cubicBezTo>
                  <a:cubicBezTo>
                    <a:pt x="84" y="53"/>
                    <a:pt x="84" y="53"/>
                    <a:pt x="84" y="53"/>
                  </a:cubicBezTo>
                  <a:cubicBezTo>
                    <a:pt x="84" y="52"/>
                    <a:pt x="84" y="52"/>
                    <a:pt x="84" y="52"/>
                  </a:cubicBezTo>
                  <a:cubicBezTo>
                    <a:pt x="73" y="41"/>
                    <a:pt x="61" y="39"/>
                    <a:pt x="50" y="38"/>
                  </a:cubicBezTo>
                  <a:cubicBezTo>
                    <a:pt x="47" y="38"/>
                    <a:pt x="44" y="37"/>
                    <a:pt x="40" y="36"/>
                  </a:cubicBezTo>
                  <a:cubicBezTo>
                    <a:pt x="73" y="23"/>
                    <a:pt x="73" y="23"/>
                    <a:pt x="73" y="23"/>
                  </a:cubicBezTo>
                  <a:cubicBezTo>
                    <a:pt x="66" y="17"/>
                    <a:pt x="66" y="17"/>
                    <a:pt x="66" y="17"/>
                  </a:cubicBezTo>
                  <a:cubicBezTo>
                    <a:pt x="66" y="16"/>
                    <a:pt x="66" y="15"/>
                    <a:pt x="66" y="14"/>
                  </a:cubicBezTo>
                  <a:cubicBezTo>
                    <a:pt x="72" y="9"/>
                    <a:pt x="72" y="9"/>
                    <a:pt x="72" y="9"/>
                  </a:cubicBezTo>
                  <a:cubicBezTo>
                    <a:pt x="73" y="8"/>
                    <a:pt x="74" y="8"/>
                    <a:pt x="75" y="9"/>
                  </a:cubicBezTo>
                  <a:cubicBezTo>
                    <a:pt x="104" y="38"/>
                    <a:pt x="104" y="38"/>
                    <a:pt x="104" y="38"/>
                  </a:cubicBezTo>
                  <a:cubicBezTo>
                    <a:pt x="105" y="39"/>
                    <a:pt x="105" y="40"/>
                    <a:pt x="104" y="41"/>
                  </a:cubicBezTo>
                  <a:close/>
                  <a:moveTo>
                    <a:pt x="104" y="41"/>
                  </a:moveTo>
                  <a:cubicBezTo>
                    <a:pt x="104" y="41"/>
                    <a:pt x="104" y="41"/>
                    <a:pt x="104" y="41"/>
                  </a:cubicBezTo>
                </a:path>
              </a:pathLst>
            </a:custGeom>
            <a:grpFill/>
            <a:ln w="9525">
              <a:noFill/>
              <a:round/>
              <a:headEnd/>
              <a:tailEnd/>
            </a:ln>
          </p:spPr>
          <p:txBody>
            <a:bodyPr/>
            <a:lstStyle/>
            <a:p>
              <a:pPr>
                <a:defRPr/>
              </a:pPr>
              <a:endParaRPr lang="en-US" sz="2701" dirty="0">
                <a:latin typeface="Lato Light" charset="0"/>
              </a:endParaRPr>
            </a:p>
          </p:txBody>
        </p:sp>
        <p:sp>
          <p:nvSpPr>
            <p:cNvPr id="52" name="Freeform 94"/>
            <p:cNvSpPr>
              <a:spLocks noEditPoints="1"/>
            </p:cNvSpPr>
            <p:nvPr/>
          </p:nvSpPr>
          <p:spPr bwMode="auto">
            <a:xfrm>
              <a:off x="8939213" y="2084388"/>
              <a:ext cx="55563" cy="57150"/>
            </a:xfrm>
            <a:custGeom>
              <a:avLst/>
              <a:gdLst/>
              <a:ahLst/>
              <a:cxnLst>
                <a:cxn ang="0">
                  <a:pos x="10" y="19"/>
                </a:cxn>
                <a:cxn ang="0">
                  <a:pos x="19" y="10"/>
                </a:cxn>
                <a:cxn ang="0">
                  <a:pos x="10" y="0"/>
                </a:cxn>
                <a:cxn ang="0">
                  <a:pos x="0" y="10"/>
                </a:cxn>
                <a:cxn ang="0">
                  <a:pos x="10" y="19"/>
                </a:cxn>
                <a:cxn ang="0">
                  <a:pos x="10" y="4"/>
                </a:cxn>
                <a:cxn ang="0">
                  <a:pos x="16" y="10"/>
                </a:cxn>
                <a:cxn ang="0">
                  <a:pos x="10" y="16"/>
                </a:cxn>
                <a:cxn ang="0">
                  <a:pos x="4" y="10"/>
                </a:cxn>
                <a:cxn ang="0">
                  <a:pos x="10" y="4"/>
                </a:cxn>
                <a:cxn ang="0">
                  <a:pos x="10" y="4"/>
                </a:cxn>
                <a:cxn ang="0">
                  <a:pos x="10" y="4"/>
                </a:cxn>
              </a:cxnLst>
              <a:rect l="0" t="0" r="r" b="b"/>
              <a:pathLst>
                <a:path w="19" h="19">
                  <a:moveTo>
                    <a:pt x="10" y="19"/>
                  </a:moveTo>
                  <a:cubicBezTo>
                    <a:pt x="15" y="19"/>
                    <a:pt x="19" y="15"/>
                    <a:pt x="19" y="10"/>
                  </a:cubicBezTo>
                  <a:cubicBezTo>
                    <a:pt x="19" y="5"/>
                    <a:pt x="15" y="0"/>
                    <a:pt x="10" y="0"/>
                  </a:cubicBezTo>
                  <a:cubicBezTo>
                    <a:pt x="5" y="0"/>
                    <a:pt x="0" y="5"/>
                    <a:pt x="0" y="10"/>
                  </a:cubicBezTo>
                  <a:cubicBezTo>
                    <a:pt x="0" y="15"/>
                    <a:pt x="5" y="19"/>
                    <a:pt x="10" y="19"/>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moveTo>
                    <a:pt x="10" y="4"/>
                  </a:moveTo>
                  <a:cubicBezTo>
                    <a:pt x="10" y="4"/>
                    <a:pt x="10" y="4"/>
                    <a:pt x="10" y="4"/>
                  </a:cubicBezTo>
                </a:path>
              </a:pathLst>
            </a:custGeom>
            <a:grpFill/>
            <a:ln w="9525">
              <a:noFill/>
              <a:round/>
              <a:headEnd/>
              <a:tailEnd/>
            </a:ln>
          </p:spPr>
          <p:txBody>
            <a:bodyPr/>
            <a:lstStyle/>
            <a:p>
              <a:pPr>
                <a:defRPr/>
              </a:pPr>
              <a:endParaRPr lang="en-US" sz="2701" dirty="0">
                <a:latin typeface="Lato Light" charset="0"/>
              </a:endParaRPr>
            </a:p>
          </p:txBody>
        </p:sp>
        <p:sp>
          <p:nvSpPr>
            <p:cNvPr id="53" name="Freeform 95"/>
            <p:cNvSpPr>
              <a:spLocks noEditPoints="1"/>
            </p:cNvSpPr>
            <p:nvPr/>
          </p:nvSpPr>
          <p:spPr bwMode="auto">
            <a:xfrm>
              <a:off x="9085263" y="1906588"/>
              <a:ext cx="55563" cy="55563"/>
            </a:xfrm>
            <a:custGeom>
              <a:avLst/>
              <a:gdLst/>
              <a:ahLst/>
              <a:cxnLst>
                <a:cxn ang="0">
                  <a:pos x="10" y="0"/>
                </a:cxn>
                <a:cxn ang="0">
                  <a:pos x="0" y="9"/>
                </a:cxn>
                <a:cxn ang="0">
                  <a:pos x="10" y="19"/>
                </a:cxn>
                <a:cxn ang="0">
                  <a:pos x="19" y="9"/>
                </a:cxn>
                <a:cxn ang="0">
                  <a:pos x="10" y="0"/>
                </a:cxn>
                <a:cxn ang="0">
                  <a:pos x="10" y="15"/>
                </a:cxn>
                <a:cxn ang="0">
                  <a:pos x="4" y="9"/>
                </a:cxn>
                <a:cxn ang="0">
                  <a:pos x="10" y="4"/>
                </a:cxn>
                <a:cxn ang="0">
                  <a:pos x="16" y="9"/>
                </a:cxn>
                <a:cxn ang="0">
                  <a:pos x="10" y="15"/>
                </a:cxn>
                <a:cxn ang="0">
                  <a:pos x="10" y="15"/>
                </a:cxn>
                <a:cxn ang="0">
                  <a:pos x="10" y="15"/>
                </a:cxn>
              </a:cxnLst>
              <a:rect l="0" t="0" r="r" b="b"/>
              <a:pathLst>
                <a:path w="19" h="19">
                  <a:moveTo>
                    <a:pt x="10" y="0"/>
                  </a:moveTo>
                  <a:cubicBezTo>
                    <a:pt x="4" y="0"/>
                    <a:pt x="0" y="4"/>
                    <a:pt x="0" y="9"/>
                  </a:cubicBezTo>
                  <a:cubicBezTo>
                    <a:pt x="0" y="15"/>
                    <a:pt x="4" y="19"/>
                    <a:pt x="10" y="19"/>
                  </a:cubicBezTo>
                  <a:cubicBezTo>
                    <a:pt x="15" y="19"/>
                    <a:pt x="19" y="15"/>
                    <a:pt x="19" y="9"/>
                  </a:cubicBezTo>
                  <a:cubicBezTo>
                    <a:pt x="19" y="4"/>
                    <a:pt x="15" y="0"/>
                    <a:pt x="10" y="0"/>
                  </a:cubicBezTo>
                  <a:close/>
                  <a:moveTo>
                    <a:pt x="10" y="15"/>
                  </a:moveTo>
                  <a:cubicBezTo>
                    <a:pt x="7" y="15"/>
                    <a:pt x="4" y="13"/>
                    <a:pt x="4" y="9"/>
                  </a:cubicBezTo>
                  <a:cubicBezTo>
                    <a:pt x="4" y="6"/>
                    <a:pt x="7" y="4"/>
                    <a:pt x="10" y="4"/>
                  </a:cubicBezTo>
                  <a:cubicBezTo>
                    <a:pt x="13" y="4"/>
                    <a:pt x="16" y="6"/>
                    <a:pt x="16" y="9"/>
                  </a:cubicBezTo>
                  <a:cubicBezTo>
                    <a:pt x="16" y="13"/>
                    <a:pt x="13" y="15"/>
                    <a:pt x="10" y="15"/>
                  </a:cubicBezTo>
                  <a:close/>
                  <a:moveTo>
                    <a:pt x="10" y="15"/>
                  </a:moveTo>
                  <a:cubicBezTo>
                    <a:pt x="10" y="15"/>
                    <a:pt x="10" y="15"/>
                    <a:pt x="10" y="15"/>
                  </a:cubicBezTo>
                </a:path>
              </a:pathLst>
            </a:custGeom>
            <a:grpFill/>
            <a:ln w="9525">
              <a:noFill/>
              <a:round/>
              <a:headEnd/>
              <a:tailEnd/>
            </a:ln>
          </p:spPr>
          <p:txBody>
            <a:bodyPr/>
            <a:lstStyle/>
            <a:p>
              <a:pPr>
                <a:defRPr/>
              </a:pPr>
              <a:endParaRPr lang="en-US" sz="2701" dirty="0">
                <a:latin typeface="Lato Light" charset="0"/>
              </a:endParaRPr>
            </a:p>
          </p:txBody>
        </p:sp>
        <p:sp>
          <p:nvSpPr>
            <p:cNvPr id="54" name="Freeform 96"/>
            <p:cNvSpPr>
              <a:spLocks noEditPoints="1"/>
            </p:cNvSpPr>
            <p:nvPr/>
          </p:nvSpPr>
          <p:spPr bwMode="auto">
            <a:xfrm>
              <a:off x="8872538" y="2073276"/>
              <a:ext cx="46038" cy="47625"/>
            </a:xfrm>
            <a:custGeom>
              <a:avLst/>
              <a:gdLst/>
              <a:ahLst/>
              <a:cxnLst>
                <a:cxn ang="0">
                  <a:pos x="0" y="8"/>
                </a:cxn>
                <a:cxn ang="0">
                  <a:pos x="8" y="16"/>
                </a:cxn>
                <a:cxn ang="0">
                  <a:pos x="16" y="8"/>
                </a:cxn>
                <a:cxn ang="0">
                  <a:pos x="8" y="0"/>
                </a:cxn>
                <a:cxn ang="0">
                  <a:pos x="0" y="8"/>
                </a:cxn>
                <a:cxn ang="0">
                  <a:pos x="8" y="4"/>
                </a:cxn>
                <a:cxn ang="0">
                  <a:pos x="12" y="8"/>
                </a:cxn>
                <a:cxn ang="0">
                  <a:pos x="8" y="12"/>
                </a:cxn>
                <a:cxn ang="0">
                  <a:pos x="4" y="8"/>
                </a:cxn>
                <a:cxn ang="0">
                  <a:pos x="8" y="4"/>
                </a:cxn>
                <a:cxn ang="0">
                  <a:pos x="8" y="4"/>
                </a:cxn>
                <a:cxn ang="0">
                  <a:pos x="8" y="4"/>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moveTo>
                    <a:pt x="8" y="4"/>
                  </a:moveTo>
                  <a:cubicBezTo>
                    <a:pt x="8" y="4"/>
                    <a:pt x="8" y="4"/>
                    <a:pt x="8" y="4"/>
                  </a:cubicBezTo>
                </a:path>
              </a:pathLst>
            </a:custGeom>
            <a:grpFill/>
            <a:ln w="9525">
              <a:noFill/>
              <a:round/>
              <a:headEnd/>
              <a:tailEnd/>
            </a:ln>
          </p:spPr>
          <p:txBody>
            <a:bodyPr/>
            <a:lstStyle/>
            <a:p>
              <a:pPr>
                <a:defRPr/>
              </a:pPr>
              <a:endParaRPr lang="en-US" sz="2701" dirty="0">
                <a:latin typeface="Lato Light" charset="0"/>
              </a:endParaRPr>
            </a:p>
          </p:txBody>
        </p:sp>
        <p:sp>
          <p:nvSpPr>
            <p:cNvPr id="55" name="Freeform 97"/>
            <p:cNvSpPr>
              <a:spLocks noEditPoints="1"/>
            </p:cNvSpPr>
            <p:nvPr/>
          </p:nvSpPr>
          <p:spPr bwMode="auto">
            <a:xfrm>
              <a:off x="8918575" y="2152651"/>
              <a:ext cx="20638" cy="23813"/>
            </a:xfrm>
            <a:custGeom>
              <a:avLst/>
              <a:gdLst/>
              <a:ahLst/>
              <a:cxnLst>
                <a:cxn ang="0">
                  <a:pos x="7" y="4"/>
                </a:cxn>
                <a:cxn ang="0">
                  <a:pos x="3" y="8"/>
                </a:cxn>
                <a:cxn ang="0">
                  <a:pos x="0" y="4"/>
                </a:cxn>
                <a:cxn ang="0">
                  <a:pos x="3" y="0"/>
                </a:cxn>
                <a:cxn ang="0">
                  <a:pos x="7" y="4"/>
                </a:cxn>
                <a:cxn ang="0">
                  <a:pos x="7" y="4"/>
                </a:cxn>
                <a:cxn ang="0">
                  <a:pos x="7" y="4"/>
                </a:cxn>
              </a:cxnLst>
              <a:rect l="0" t="0" r="r" b="b"/>
              <a:pathLst>
                <a:path w="7" h="8">
                  <a:moveTo>
                    <a:pt x="7" y="4"/>
                  </a:moveTo>
                  <a:cubicBezTo>
                    <a:pt x="7" y="6"/>
                    <a:pt x="6" y="8"/>
                    <a:pt x="3" y="8"/>
                  </a:cubicBezTo>
                  <a:cubicBezTo>
                    <a:pt x="1" y="8"/>
                    <a:pt x="0" y="6"/>
                    <a:pt x="0" y="4"/>
                  </a:cubicBezTo>
                  <a:cubicBezTo>
                    <a:pt x="0" y="2"/>
                    <a:pt x="1" y="0"/>
                    <a:pt x="3" y="0"/>
                  </a:cubicBezTo>
                  <a:cubicBezTo>
                    <a:pt x="6" y="0"/>
                    <a:pt x="7" y="2"/>
                    <a:pt x="7" y="4"/>
                  </a:cubicBezTo>
                  <a:close/>
                  <a:moveTo>
                    <a:pt x="7" y="4"/>
                  </a:moveTo>
                  <a:cubicBezTo>
                    <a:pt x="7" y="4"/>
                    <a:pt x="7" y="4"/>
                    <a:pt x="7" y="4"/>
                  </a:cubicBezTo>
                </a:path>
              </a:pathLst>
            </a:custGeom>
            <a:grpFill/>
            <a:ln w="9525">
              <a:noFill/>
              <a:round/>
              <a:headEnd/>
              <a:tailEnd/>
            </a:ln>
          </p:spPr>
          <p:txBody>
            <a:bodyPr/>
            <a:lstStyle/>
            <a:p>
              <a:pPr>
                <a:defRPr/>
              </a:pPr>
              <a:endParaRPr lang="en-US" sz="2701" dirty="0">
                <a:latin typeface="Lato Light" charset="0"/>
              </a:endParaRPr>
            </a:p>
          </p:txBody>
        </p:sp>
        <p:sp>
          <p:nvSpPr>
            <p:cNvPr id="56" name="Freeform 98"/>
            <p:cNvSpPr>
              <a:spLocks noEditPoints="1"/>
            </p:cNvSpPr>
            <p:nvPr/>
          </p:nvSpPr>
          <p:spPr bwMode="auto">
            <a:xfrm>
              <a:off x="9096375" y="1985963"/>
              <a:ext cx="23813" cy="20638"/>
            </a:xfrm>
            <a:custGeom>
              <a:avLst/>
              <a:gdLst/>
              <a:ahLst/>
              <a:cxnLst>
                <a:cxn ang="0">
                  <a:pos x="8" y="4"/>
                </a:cxn>
                <a:cxn ang="0">
                  <a:pos x="4" y="7"/>
                </a:cxn>
                <a:cxn ang="0">
                  <a:pos x="0" y="4"/>
                </a:cxn>
                <a:cxn ang="0">
                  <a:pos x="4" y="0"/>
                </a:cxn>
                <a:cxn ang="0">
                  <a:pos x="8" y="4"/>
                </a:cxn>
                <a:cxn ang="0">
                  <a:pos x="8" y="4"/>
                </a:cxn>
                <a:cxn ang="0">
                  <a:pos x="8" y="4"/>
                </a:cxn>
              </a:cxnLst>
              <a:rect l="0" t="0" r="r" b="b"/>
              <a:pathLst>
                <a:path w="8" h="7">
                  <a:moveTo>
                    <a:pt x="8" y="4"/>
                  </a:moveTo>
                  <a:cubicBezTo>
                    <a:pt x="8" y="6"/>
                    <a:pt x="6" y="7"/>
                    <a:pt x="4" y="7"/>
                  </a:cubicBezTo>
                  <a:cubicBezTo>
                    <a:pt x="2" y="7"/>
                    <a:pt x="0" y="6"/>
                    <a:pt x="0" y="4"/>
                  </a:cubicBezTo>
                  <a:cubicBezTo>
                    <a:pt x="0" y="1"/>
                    <a:pt x="2" y="0"/>
                    <a:pt x="4" y="0"/>
                  </a:cubicBezTo>
                  <a:cubicBezTo>
                    <a:pt x="6" y="0"/>
                    <a:pt x="8" y="1"/>
                    <a:pt x="8" y="4"/>
                  </a:cubicBezTo>
                  <a:close/>
                  <a:moveTo>
                    <a:pt x="8" y="4"/>
                  </a:moveTo>
                  <a:cubicBezTo>
                    <a:pt x="8" y="4"/>
                    <a:pt x="8" y="4"/>
                    <a:pt x="8" y="4"/>
                  </a:cubicBezTo>
                </a:path>
              </a:pathLst>
            </a:custGeom>
            <a:grpFill/>
            <a:ln w="9525">
              <a:noFill/>
              <a:round/>
              <a:headEnd/>
              <a:tailEnd/>
            </a:ln>
          </p:spPr>
          <p:txBody>
            <a:bodyPr/>
            <a:lstStyle/>
            <a:p>
              <a:pPr>
                <a:defRPr/>
              </a:pPr>
              <a:endParaRPr lang="en-US" sz="2701" dirty="0">
                <a:latin typeface="Lato Light" charset="0"/>
              </a:endParaRPr>
            </a:p>
          </p:txBody>
        </p:sp>
      </p:grpSp>
      <p:grpSp>
        <p:nvGrpSpPr>
          <p:cNvPr id="57" name="Group 56"/>
          <p:cNvGrpSpPr/>
          <p:nvPr/>
        </p:nvGrpSpPr>
        <p:grpSpPr>
          <a:xfrm>
            <a:off x="8680081" y="5125139"/>
            <a:ext cx="923075" cy="801086"/>
            <a:chOff x="8783638" y="1235076"/>
            <a:chExt cx="360363" cy="312738"/>
          </a:xfrm>
          <a:solidFill>
            <a:srgbClr val="FFFFFF"/>
          </a:solidFill>
        </p:grpSpPr>
        <p:sp>
          <p:nvSpPr>
            <p:cNvPr id="58" name="Freeform 51"/>
            <p:cNvSpPr>
              <a:spLocks noEditPoints="1"/>
            </p:cNvSpPr>
            <p:nvPr/>
          </p:nvSpPr>
          <p:spPr bwMode="auto">
            <a:xfrm>
              <a:off x="8842375" y="1290638"/>
              <a:ext cx="128588" cy="84138"/>
            </a:xfrm>
            <a:custGeom>
              <a:avLst/>
              <a:gdLst/>
              <a:ahLst/>
              <a:cxnLst>
                <a:cxn ang="0">
                  <a:pos x="42" y="0"/>
                </a:cxn>
                <a:cxn ang="0">
                  <a:pos x="0" y="27"/>
                </a:cxn>
                <a:cxn ang="0">
                  <a:pos x="1" y="29"/>
                </a:cxn>
                <a:cxn ang="0">
                  <a:pos x="3" y="27"/>
                </a:cxn>
                <a:cxn ang="0">
                  <a:pos x="42" y="4"/>
                </a:cxn>
                <a:cxn ang="0">
                  <a:pos x="44" y="2"/>
                </a:cxn>
                <a:cxn ang="0">
                  <a:pos x="42" y="0"/>
                </a:cxn>
                <a:cxn ang="0">
                  <a:pos x="42" y="0"/>
                </a:cxn>
                <a:cxn ang="0">
                  <a:pos x="42" y="0"/>
                </a:cxn>
              </a:cxnLst>
              <a:rect l="0" t="0" r="r" b="b"/>
              <a:pathLst>
                <a:path w="44" h="29">
                  <a:moveTo>
                    <a:pt x="42" y="0"/>
                  </a:moveTo>
                  <a:cubicBezTo>
                    <a:pt x="19" y="0"/>
                    <a:pt x="0" y="12"/>
                    <a:pt x="0" y="27"/>
                  </a:cubicBezTo>
                  <a:cubicBezTo>
                    <a:pt x="0" y="28"/>
                    <a:pt x="0" y="29"/>
                    <a:pt x="1" y="29"/>
                  </a:cubicBezTo>
                  <a:cubicBezTo>
                    <a:pt x="3" y="29"/>
                    <a:pt x="3" y="28"/>
                    <a:pt x="3" y="27"/>
                  </a:cubicBezTo>
                  <a:cubicBezTo>
                    <a:pt x="3" y="15"/>
                    <a:pt x="21" y="4"/>
                    <a:pt x="42" y="4"/>
                  </a:cubicBezTo>
                  <a:cubicBezTo>
                    <a:pt x="43" y="4"/>
                    <a:pt x="44" y="3"/>
                    <a:pt x="44" y="2"/>
                  </a:cubicBezTo>
                  <a:cubicBezTo>
                    <a:pt x="44" y="1"/>
                    <a:pt x="43" y="0"/>
                    <a:pt x="42" y="0"/>
                  </a:cubicBezTo>
                  <a:close/>
                  <a:moveTo>
                    <a:pt x="42" y="0"/>
                  </a:moveTo>
                  <a:cubicBezTo>
                    <a:pt x="42" y="0"/>
                    <a:pt x="42" y="0"/>
                    <a:pt x="42" y="0"/>
                  </a:cubicBezTo>
                </a:path>
              </a:pathLst>
            </a:custGeom>
            <a:grpFill/>
            <a:ln w="9525">
              <a:noFill/>
              <a:round/>
              <a:headEnd/>
              <a:tailEnd/>
            </a:ln>
          </p:spPr>
          <p:txBody>
            <a:bodyPr/>
            <a:lstStyle/>
            <a:p>
              <a:pPr>
                <a:defRPr/>
              </a:pPr>
              <a:endParaRPr lang="en-US" sz="2701" dirty="0">
                <a:latin typeface="Lato Light" charset="0"/>
              </a:endParaRPr>
            </a:p>
          </p:txBody>
        </p:sp>
        <p:sp>
          <p:nvSpPr>
            <p:cNvPr id="59" name="Freeform 52"/>
            <p:cNvSpPr>
              <a:spLocks noEditPoints="1"/>
            </p:cNvSpPr>
            <p:nvPr/>
          </p:nvSpPr>
          <p:spPr bwMode="auto">
            <a:xfrm>
              <a:off x="8783638" y="1235076"/>
              <a:ext cx="360363" cy="312738"/>
            </a:xfrm>
            <a:custGeom>
              <a:avLst/>
              <a:gdLst/>
              <a:ahLst/>
              <a:cxnLst>
                <a:cxn ang="0">
                  <a:pos x="62" y="0"/>
                </a:cxn>
                <a:cxn ang="0">
                  <a:pos x="0" y="46"/>
                </a:cxn>
                <a:cxn ang="0">
                  <a:pos x="27" y="84"/>
                </a:cxn>
                <a:cxn ang="0">
                  <a:pos x="27" y="84"/>
                </a:cxn>
                <a:cxn ang="0">
                  <a:pos x="20" y="102"/>
                </a:cxn>
                <a:cxn ang="0">
                  <a:pos x="20" y="104"/>
                </a:cxn>
                <a:cxn ang="0">
                  <a:pos x="23" y="107"/>
                </a:cxn>
                <a:cxn ang="0">
                  <a:pos x="24" y="107"/>
                </a:cxn>
                <a:cxn ang="0">
                  <a:pos x="50" y="91"/>
                </a:cxn>
                <a:cxn ang="0">
                  <a:pos x="62" y="92"/>
                </a:cxn>
                <a:cxn ang="0">
                  <a:pos x="123" y="46"/>
                </a:cxn>
                <a:cxn ang="0">
                  <a:pos x="62" y="0"/>
                </a:cxn>
                <a:cxn ang="0">
                  <a:pos x="62" y="84"/>
                </a:cxn>
                <a:cxn ang="0">
                  <a:pos x="51" y="83"/>
                </a:cxn>
                <a:cxn ang="0">
                  <a:pos x="50" y="83"/>
                </a:cxn>
                <a:cxn ang="0">
                  <a:pos x="44" y="86"/>
                </a:cxn>
                <a:cxn ang="0">
                  <a:pos x="32" y="96"/>
                </a:cxn>
                <a:cxn ang="0">
                  <a:pos x="35" y="85"/>
                </a:cxn>
                <a:cxn ang="0">
                  <a:pos x="35" y="84"/>
                </a:cxn>
                <a:cxn ang="0">
                  <a:pos x="31" y="77"/>
                </a:cxn>
                <a:cxn ang="0">
                  <a:pos x="8" y="46"/>
                </a:cxn>
                <a:cxn ang="0">
                  <a:pos x="62" y="7"/>
                </a:cxn>
                <a:cxn ang="0">
                  <a:pos x="115" y="46"/>
                </a:cxn>
                <a:cxn ang="0">
                  <a:pos x="62" y="84"/>
                </a:cxn>
                <a:cxn ang="0">
                  <a:pos x="62" y="84"/>
                </a:cxn>
                <a:cxn ang="0">
                  <a:pos x="62" y="84"/>
                </a:cxn>
              </a:cxnLst>
              <a:rect l="0" t="0" r="r" b="b"/>
              <a:pathLst>
                <a:path w="123" h="107">
                  <a:moveTo>
                    <a:pt x="62" y="0"/>
                  </a:moveTo>
                  <a:cubicBezTo>
                    <a:pt x="28" y="0"/>
                    <a:pt x="0" y="20"/>
                    <a:pt x="0" y="46"/>
                  </a:cubicBezTo>
                  <a:cubicBezTo>
                    <a:pt x="0" y="62"/>
                    <a:pt x="11" y="76"/>
                    <a:pt x="27" y="84"/>
                  </a:cubicBezTo>
                  <a:cubicBezTo>
                    <a:pt x="27" y="84"/>
                    <a:pt x="27" y="84"/>
                    <a:pt x="27" y="84"/>
                  </a:cubicBezTo>
                  <a:cubicBezTo>
                    <a:pt x="27" y="91"/>
                    <a:pt x="22" y="98"/>
                    <a:pt x="20" y="102"/>
                  </a:cubicBezTo>
                  <a:cubicBezTo>
                    <a:pt x="20" y="103"/>
                    <a:pt x="20" y="103"/>
                    <a:pt x="20" y="104"/>
                  </a:cubicBezTo>
                  <a:cubicBezTo>
                    <a:pt x="20" y="106"/>
                    <a:pt x="21" y="107"/>
                    <a:pt x="23" y="107"/>
                  </a:cubicBezTo>
                  <a:cubicBezTo>
                    <a:pt x="23" y="107"/>
                    <a:pt x="24" y="107"/>
                    <a:pt x="24" y="107"/>
                  </a:cubicBezTo>
                  <a:cubicBezTo>
                    <a:pt x="36" y="105"/>
                    <a:pt x="47" y="94"/>
                    <a:pt x="50" y="91"/>
                  </a:cubicBezTo>
                  <a:cubicBezTo>
                    <a:pt x="54" y="92"/>
                    <a:pt x="58" y="92"/>
                    <a:pt x="62" y="92"/>
                  </a:cubicBezTo>
                  <a:cubicBezTo>
                    <a:pt x="96" y="92"/>
                    <a:pt x="123" y="71"/>
                    <a:pt x="123" y="46"/>
                  </a:cubicBezTo>
                  <a:cubicBezTo>
                    <a:pt x="123" y="20"/>
                    <a:pt x="96" y="0"/>
                    <a:pt x="62" y="0"/>
                  </a:cubicBezTo>
                  <a:close/>
                  <a:moveTo>
                    <a:pt x="62" y="84"/>
                  </a:moveTo>
                  <a:cubicBezTo>
                    <a:pt x="58" y="84"/>
                    <a:pt x="55" y="84"/>
                    <a:pt x="51" y="83"/>
                  </a:cubicBezTo>
                  <a:cubicBezTo>
                    <a:pt x="51" y="83"/>
                    <a:pt x="50" y="83"/>
                    <a:pt x="50" y="83"/>
                  </a:cubicBezTo>
                  <a:cubicBezTo>
                    <a:pt x="48" y="83"/>
                    <a:pt x="45" y="84"/>
                    <a:pt x="44" y="86"/>
                  </a:cubicBezTo>
                  <a:cubicBezTo>
                    <a:pt x="42" y="88"/>
                    <a:pt x="38" y="93"/>
                    <a:pt x="32" y="96"/>
                  </a:cubicBezTo>
                  <a:cubicBezTo>
                    <a:pt x="34" y="92"/>
                    <a:pt x="35" y="89"/>
                    <a:pt x="35" y="85"/>
                  </a:cubicBezTo>
                  <a:cubicBezTo>
                    <a:pt x="35" y="84"/>
                    <a:pt x="35" y="84"/>
                    <a:pt x="35" y="84"/>
                  </a:cubicBezTo>
                  <a:cubicBezTo>
                    <a:pt x="35" y="81"/>
                    <a:pt x="33" y="78"/>
                    <a:pt x="31" y="77"/>
                  </a:cubicBezTo>
                  <a:cubicBezTo>
                    <a:pt x="17" y="70"/>
                    <a:pt x="8" y="58"/>
                    <a:pt x="8" y="46"/>
                  </a:cubicBezTo>
                  <a:cubicBezTo>
                    <a:pt x="8" y="25"/>
                    <a:pt x="32" y="7"/>
                    <a:pt x="62" y="7"/>
                  </a:cubicBezTo>
                  <a:cubicBezTo>
                    <a:pt x="91" y="7"/>
                    <a:pt x="115" y="25"/>
                    <a:pt x="115" y="46"/>
                  </a:cubicBezTo>
                  <a:cubicBezTo>
                    <a:pt x="115" y="67"/>
                    <a:pt x="91" y="84"/>
                    <a:pt x="62" y="84"/>
                  </a:cubicBezTo>
                  <a:close/>
                  <a:moveTo>
                    <a:pt x="62" y="84"/>
                  </a:moveTo>
                  <a:cubicBezTo>
                    <a:pt x="62" y="84"/>
                    <a:pt x="62" y="84"/>
                    <a:pt x="62" y="84"/>
                  </a:cubicBezTo>
                </a:path>
              </a:pathLst>
            </a:custGeom>
            <a:grpFill/>
            <a:ln w="9525">
              <a:noFill/>
              <a:round/>
              <a:headEnd/>
              <a:tailEnd/>
            </a:ln>
          </p:spPr>
          <p:txBody>
            <a:bodyPr/>
            <a:lstStyle/>
            <a:p>
              <a:pPr>
                <a:defRPr/>
              </a:pPr>
              <a:endParaRPr lang="en-US" sz="2701" dirty="0">
                <a:latin typeface="Lato Light" charset="0"/>
              </a:endParaRPr>
            </a:p>
          </p:txBody>
        </p:sp>
      </p:grpSp>
      <p:grpSp>
        <p:nvGrpSpPr>
          <p:cNvPr id="60" name="Group 59"/>
          <p:cNvGrpSpPr/>
          <p:nvPr/>
        </p:nvGrpSpPr>
        <p:grpSpPr>
          <a:xfrm>
            <a:off x="11667729" y="5168805"/>
            <a:ext cx="783360" cy="735047"/>
            <a:chOff x="6373813" y="2717801"/>
            <a:chExt cx="360363" cy="338138"/>
          </a:xfrm>
          <a:solidFill>
            <a:srgbClr val="FFFFFF"/>
          </a:solidFill>
        </p:grpSpPr>
        <p:sp>
          <p:nvSpPr>
            <p:cNvPr id="61" name="Freeform 132"/>
            <p:cNvSpPr>
              <a:spLocks noEditPoints="1"/>
            </p:cNvSpPr>
            <p:nvPr/>
          </p:nvSpPr>
          <p:spPr bwMode="auto">
            <a:xfrm>
              <a:off x="6373813" y="2717801"/>
              <a:ext cx="360363" cy="338138"/>
            </a:xfrm>
            <a:custGeom>
              <a:avLst/>
              <a:gdLst/>
              <a:ahLst/>
              <a:cxnLst>
                <a:cxn ang="0">
                  <a:pos x="121" y="25"/>
                </a:cxn>
                <a:cxn ang="0">
                  <a:pos x="98" y="2"/>
                </a:cxn>
                <a:cxn ang="0">
                  <a:pos x="92" y="0"/>
                </a:cxn>
                <a:cxn ang="0">
                  <a:pos x="12" y="0"/>
                </a:cxn>
                <a:cxn ang="0">
                  <a:pos x="0" y="11"/>
                </a:cxn>
                <a:cxn ang="0">
                  <a:pos x="0" y="104"/>
                </a:cxn>
                <a:cxn ang="0">
                  <a:pos x="12" y="115"/>
                </a:cxn>
                <a:cxn ang="0">
                  <a:pos x="111" y="115"/>
                </a:cxn>
                <a:cxn ang="0">
                  <a:pos x="123" y="104"/>
                </a:cxn>
                <a:cxn ang="0">
                  <a:pos x="123" y="31"/>
                </a:cxn>
                <a:cxn ang="0">
                  <a:pos x="121" y="25"/>
                </a:cxn>
                <a:cxn ang="0">
                  <a:pos x="115" y="104"/>
                </a:cxn>
                <a:cxn ang="0">
                  <a:pos x="111" y="107"/>
                </a:cxn>
                <a:cxn ang="0">
                  <a:pos x="12" y="107"/>
                </a:cxn>
                <a:cxn ang="0">
                  <a:pos x="8" y="104"/>
                </a:cxn>
                <a:cxn ang="0">
                  <a:pos x="8" y="11"/>
                </a:cxn>
                <a:cxn ang="0">
                  <a:pos x="12" y="8"/>
                </a:cxn>
                <a:cxn ang="0">
                  <a:pos x="88" y="8"/>
                </a:cxn>
                <a:cxn ang="0">
                  <a:pos x="88" y="23"/>
                </a:cxn>
                <a:cxn ang="0">
                  <a:pos x="100" y="35"/>
                </a:cxn>
                <a:cxn ang="0">
                  <a:pos x="115" y="35"/>
                </a:cxn>
                <a:cxn ang="0">
                  <a:pos x="115" y="104"/>
                </a:cxn>
                <a:cxn ang="0">
                  <a:pos x="104" y="31"/>
                </a:cxn>
                <a:cxn ang="0">
                  <a:pos x="100" y="31"/>
                </a:cxn>
                <a:cxn ang="0">
                  <a:pos x="92" y="23"/>
                </a:cxn>
                <a:cxn ang="0">
                  <a:pos x="92" y="8"/>
                </a:cxn>
                <a:cxn ang="0">
                  <a:pos x="115" y="31"/>
                </a:cxn>
                <a:cxn ang="0">
                  <a:pos x="104" y="31"/>
                </a:cxn>
                <a:cxn ang="0">
                  <a:pos x="104" y="31"/>
                </a:cxn>
                <a:cxn ang="0">
                  <a:pos x="104" y="31"/>
                </a:cxn>
              </a:cxnLst>
              <a:rect l="0" t="0" r="r" b="b"/>
              <a:pathLst>
                <a:path w="123" h="115">
                  <a:moveTo>
                    <a:pt x="121" y="25"/>
                  </a:moveTo>
                  <a:cubicBezTo>
                    <a:pt x="98" y="2"/>
                    <a:pt x="98" y="2"/>
                    <a:pt x="98" y="2"/>
                  </a:cubicBezTo>
                  <a:cubicBezTo>
                    <a:pt x="96" y="1"/>
                    <a:pt x="94" y="0"/>
                    <a:pt x="92" y="0"/>
                  </a:cubicBezTo>
                  <a:cubicBezTo>
                    <a:pt x="12" y="0"/>
                    <a:pt x="12" y="0"/>
                    <a:pt x="12" y="0"/>
                  </a:cubicBezTo>
                  <a:cubicBezTo>
                    <a:pt x="5" y="0"/>
                    <a:pt x="0" y="5"/>
                    <a:pt x="0" y="11"/>
                  </a:cubicBezTo>
                  <a:cubicBezTo>
                    <a:pt x="0" y="104"/>
                    <a:pt x="0" y="104"/>
                    <a:pt x="0" y="104"/>
                  </a:cubicBezTo>
                  <a:cubicBezTo>
                    <a:pt x="0" y="110"/>
                    <a:pt x="5" y="115"/>
                    <a:pt x="12" y="115"/>
                  </a:cubicBezTo>
                  <a:cubicBezTo>
                    <a:pt x="111" y="115"/>
                    <a:pt x="111" y="115"/>
                    <a:pt x="111" y="115"/>
                  </a:cubicBezTo>
                  <a:cubicBezTo>
                    <a:pt x="118" y="115"/>
                    <a:pt x="123" y="110"/>
                    <a:pt x="123" y="104"/>
                  </a:cubicBezTo>
                  <a:cubicBezTo>
                    <a:pt x="123" y="31"/>
                    <a:pt x="123" y="31"/>
                    <a:pt x="123" y="31"/>
                  </a:cubicBezTo>
                  <a:cubicBezTo>
                    <a:pt x="123" y="29"/>
                    <a:pt x="122" y="27"/>
                    <a:pt x="121" y="25"/>
                  </a:cubicBezTo>
                  <a:close/>
                  <a:moveTo>
                    <a:pt x="115" y="104"/>
                  </a:moveTo>
                  <a:cubicBezTo>
                    <a:pt x="115" y="106"/>
                    <a:pt x="113" y="107"/>
                    <a:pt x="111" y="107"/>
                  </a:cubicBezTo>
                  <a:cubicBezTo>
                    <a:pt x="12" y="107"/>
                    <a:pt x="12" y="107"/>
                    <a:pt x="12" y="107"/>
                  </a:cubicBezTo>
                  <a:cubicBezTo>
                    <a:pt x="9" y="107"/>
                    <a:pt x="8" y="106"/>
                    <a:pt x="8" y="104"/>
                  </a:cubicBezTo>
                  <a:cubicBezTo>
                    <a:pt x="8" y="11"/>
                    <a:pt x="8" y="11"/>
                    <a:pt x="8" y="11"/>
                  </a:cubicBezTo>
                  <a:cubicBezTo>
                    <a:pt x="8" y="9"/>
                    <a:pt x="9" y="8"/>
                    <a:pt x="12" y="8"/>
                  </a:cubicBezTo>
                  <a:cubicBezTo>
                    <a:pt x="88" y="8"/>
                    <a:pt x="88" y="8"/>
                    <a:pt x="88" y="8"/>
                  </a:cubicBezTo>
                  <a:cubicBezTo>
                    <a:pt x="88" y="23"/>
                    <a:pt x="88" y="23"/>
                    <a:pt x="88" y="23"/>
                  </a:cubicBezTo>
                  <a:cubicBezTo>
                    <a:pt x="88" y="29"/>
                    <a:pt x="93" y="35"/>
                    <a:pt x="100" y="35"/>
                  </a:cubicBezTo>
                  <a:cubicBezTo>
                    <a:pt x="115" y="35"/>
                    <a:pt x="115" y="35"/>
                    <a:pt x="115" y="35"/>
                  </a:cubicBezTo>
                  <a:lnTo>
                    <a:pt x="115" y="104"/>
                  </a:lnTo>
                  <a:close/>
                  <a:moveTo>
                    <a:pt x="104" y="31"/>
                  </a:moveTo>
                  <a:cubicBezTo>
                    <a:pt x="100" y="31"/>
                    <a:pt x="100" y="31"/>
                    <a:pt x="100" y="31"/>
                  </a:cubicBezTo>
                  <a:cubicBezTo>
                    <a:pt x="96" y="31"/>
                    <a:pt x="92" y="27"/>
                    <a:pt x="92" y="23"/>
                  </a:cubicBezTo>
                  <a:cubicBezTo>
                    <a:pt x="92" y="8"/>
                    <a:pt x="92" y="8"/>
                    <a:pt x="92" y="8"/>
                  </a:cubicBezTo>
                  <a:cubicBezTo>
                    <a:pt x="115" y="31"/>
                    <a:pt x="115" y="31"/>
                    <a:pt x="115" y="31"/>
                  </a:cubicBezTo>
                  <a:lnTo>
                    <a:pt x="104" y="31"/>
                  </a:lnTo>
                  <a:close/>
                  <a:moveTo>
                    <a:pt x="104" y="31"/>
                  </a:moveTo>
                  <a:cubicBezTo>
                    <a:pt x="104" y="31"/>
                    <a:pt x="104" y="31"/>
                    <a:pt x="104" y="31"/>
                  </a:cubicBezTo>
                </a:path>
              </a:pathLst>
            </a:custGeom>
            <a:grpFill/>
            <a:ln w="9525">
              <a:noFill/>
              <a:round/>
              <a:headEnd/>
              <a:tailEnd/>
            </a:ln>
          </p:spPr>
          <p:txBody>
            <a:bodyPr/>
            <a:lstStyle/>
            <a:p>
              <a:pPr>
                <a:defRPr/>
              </a:pPr>
              <a:endParaRPr lang="en-US" sz="2701" dirty="0">
                <a:latin typeface="Lato Light" charset="0"/>
              </a:endParaRPr>
            </a:p>
          </p:txBody>
        </p:sp>
        <p:sp>
          <p:nvSpPr>
            <p:cNvPr id="62" name="Freeform 133"/>
            <p:cNvSpPr>
              <a:spLocks noEditPoints="1"/>
            </p:cNvSpPr>
            <p:nvPr/>
          </p:nvSpPr>
          <p:spPr bwMode="auto">
            <a:xfrm>
              <a:off x="6543675" y="2786063"/>
              <a:ext cx="66675" cy="11113"/>
            </a:xfrm>
            <a:custGeom>
              <a:avLst/>
              <a:gdLst/>
              <a:ahLst/>
              <a:cxnLst>
                <a:cxn ang="0">
                  <a:pos x="1" y="4"/>
                </a:cxn>
                <a:cxn ang="0">
                  <a:pos x="21" y="4"/>
                </a:cxn>
                <a:cxn ang="0">
                  <a:pos x="23" y="2"/>
                </a:cxn>
                <a:cxn ang="0">
                  <a:pos x="21" y="0"/>
                </a:cxn>
                <a:cxn ang="0">
                  <a:pos x="1" y="0"/>
                </a:cxn>
                <a:cxn ang="0">
                  <a:pos x="0" y="2"/>
                </a:cxn>
                <a:cxn ang="0">
                  <a:pos x="1" y="4"/>
                </a:cxn>
                <a:cxn ang="0">
                  <a:pos x="1" y="4"/>
                </a:cxn>
                <a:cxn ang="0">
                  <a:pos x="1" y="4"/>
                </a:cxn>
              </a:cxnLst>
              <a:rect l="0" t="0" r="r" b="b"/>
              <a:pathLst>
                <a:path w="23" h="4">
                  <a:moveTo>
                    <a:pt x="1" y="4"/>
                  </a:moveTo>
                  <a:cubicBezTo>
                    <a:pt x="21" y="4"/>
                    <a:pt x="21" y="4"/>
                    <a:pt x="21" y="4"/>
                  </a:cubicBezTo>
                  <a:cubicBezTo>
                    <a:pt x="22" y="4"/>
                    <a:pt x="23" y="3"/>
                    <a:pt x="23" y="2"/>
                  </a:cubicBezTo>
                  <a:cubicBezTo>
                    <a:pt x="23" y="1"/>
                    <a:pt x="22" y="0"/>
                    <a:pt x="21" y="0"/>
                  </a:cubicBezTo>
                  <a:cubicBezTo>
                    <a:pt x="1" y="0"/>
                    <a:pt x="1" y="0"/>
                    <a:pt x="1" y="0"/>
                  </a:cubicBezTo>
                  <a:cubicBezTo>
                    <a:pt x="0" y="0"/>
                    <a:pt x="0" y="1"/>
                    <a:pt x="0" y="2"/>
                  </a:cubicBezTo>
                  <a:cubicBezTo>
                    <a:pt x="0" y="3"/>
                    <a:pt x="0" y="4"/>
                    <a:pt x="1" y="4"/>
                  </a:cubicBezTo>
                  <a:close/>
                  <a:moveTo>
                    <a:pt x="1" y="4"/>
                  </a:moveTo>
                  <a:cubicBezTo>
                    <a:pt x="1" y="4"/>
                    <a:pt x="1" y="4"/>
                    <a:pt x="1" y="4"/>
                  </a:cubicBezTo>
                </a:path>
              </a:pathLst>
            </a:custGeom>
            <a:grpFill/>
            <a:ln w="9525">
              <a:noFill/>
              <a:round/>
              <a:headEnd/>
              <a:tailEnd/>
            </a:ln>
          </p:spPr>
          <p:txBody>
            <a:bodyPr/>
            <a:lstStyle/>
            <a:p>
              <a:pPr>
                <a:defRPr/>
              </a:pPr>
              <a:endParaRPr lang="en-US" sz="2701" dirty="0">
                <a:latin typeface="Lato Light" charset="0"/>
              </a:endParaRPr>
            </a:p>
          </p:txBody>
        </p:sp>
        <p:sp>
          <p:nvSpPr>
            <p:cNvPr id="63" name="Freeform 134"/>
            <p:cNvSpPr>
              <a:spLocks noEditPoints="1"/>
            </p:cNvSpPr>
            <p:nvPr/>
          </p:nvSpPr>
          <p:spPr bwMode="auto">
            <a:xfrm>
              <a:off x="6543675" y="2820988"/>
              <a:ext cx="66675" cy="9525"/>
            </a:xfrm>
            <a:custGeom>
              <a:avLst/>
              <a:gdLst/>
              <a:ahLst/>
              <a:cxnLst>
                <a:cxn ang="0">
                  <a:pos x="1" y="3"/>
                </a:cxn>
                <a:cxn ang="0">
                  <a:pos x="21" y="3"/>
                </a:cxn>
                <a:cxn ang="0">
                  <a:pos x="23" y="1"/>
                </a:cxn>
                <a:cxn ang="0">
                  <a:pos x="21" y="0"/>
                </a:cxn>
                <a:cxn ang="0">
                  <a:pos x="1" y="0"/>
                </a:cxn>
                <a:cxn ang="0">
                  <a:pos x="0" y="1"/>
                </a:cxn>
                <a:cxn ang="0">
                  <a:pos x="1" y="3"/>
                </a:cxn>
                <a:cxn ang="0">
                  <a:pos x="1" y="3"/>
                </a:cxn>
                <a:cxn ang="0">
                  <a:pos x="1" y="3"/>
                </a:cxn>
              </a:cxnLst>
              <a:rect l="0" t="0" r="r" b="b"/>
              <a:pathLst>
                <a:path w="23" h="3">
                  <a:moveTo>
                    <a:pt x="1" y="3"/>
                  </a:moveTo>
                  <a:cubicBezTo>
                    <a:pt x="21" y="3"/>
                    <a:pt x="21" y="3"/>
                    <a:pt x="21" y="3"/>
                  </a:cubicBezTo>
                  <a:cubicBezTo>
                    <a:pt x="22" y="3"/>
                    <a:pt x="23" y="2"/>
                    <a:pt x="23" y="1"/>
                  </a:cubicBezTo>
                  <a:cubicBezTo>
                    <a:pt x="23" y="0"/>
                    <a:pt x="22" y="0"/>
                    <a:pt x="21" y="0"/>
                  </a:cubicBezTo>
                  <a:cubicBezTo>
                    <a:pt x="1" y="0"/>
                    <a:pt x="1" y="0"/>
                    <a:pt x="1" y="0"/>
                  </a:cubicBezTo>
                  <a:cubicBezTo>
                    <a:pt x="0" y="0"/>
                    <a:pt x="0" y="0"/>
                    <a:pt x="0" y="1"/>
                  </a:cubicBezTo>
                  <a:cubicBezTo>
                    <a:pt x="0" y="2"/>
                    <a:pt x="0" y="3"/>
                    <a:pt x="1" y="3"/>
                  </a:cubicBezTo>
                  <a:close/>
                  <a:moveTo>
                    <a:pt x="1" y="3"/>
                  </a:moveTo>
                  <a:cubicBezTo>
                    <a:pt x="1" y="3"/>
                    <a:pt x="1" y="3"/>
                    <a:pt x="1" y="3"/>
                  </a:cubicBezTo>
                </a:path>
              </a:pathLst>
            </a:custGeom>
            <a:grpFill/>
            <a:ln w="9525">
              <a:noFill/>
              <a:round/>
              <a:headEnd/>
              <a:tailEnd/>
            </a:ln>
          </p:spPr>
          <p:txBody>
            <a:bodyPr/>
            <a:lstStyle/>
            <a:p>
              <a:pPr>
                <a:defRPr/>
              </a:pPr>
              <a:endParaRPr lang="en-US" sz="2701" dirty="0">
                <a:latin typeface="Lato Light" charset="0"/>
              </a:endParaRPr>
            </a:p>
          </p:txBody>
        </p:sp>
        <p:sp>
          <p:nvSpPr>
            <p:cNvPr id="64" name="Freeform 135"/>
            <p:cNvSpPr>
              <a:spLocks noEditPoints="1"/>
            </p:cNvSpPr>
            <p:nvPr/>
          </p:nvSpPr>
          <p:spPr bwMode="auto">
            <a:xfrm>
              <a:off x="6543675" y="2852738"/>
              <a:ext cx="142875" cy="12700"/>
            </a:xfrm>
            <a:custGeom>
              <a:avLst/>
              <a:gdLst/>
              <a:ahLst/>
              <a:cxnLst>
                <a:cxn ang="0">
                  <a:pos x="0" y="2"/>
                </a:cxn>
                <a:cxn ang="0">
                  <a:pos x="1" y="4"/>
                </a:cxn>
                <a:cxn ang="0">
                  <a:pos x="48" y="4"/>
                </a:cxn>
                <a:cxn ang="0">
                  <a:pos x="49" y="2"/>
                </a:cxn>
                <a:cxn ang="0">
                  <a:pos x="48" y="0"/>
                </a:cxn>
                <a:cxn ang="0">
                  <a:pos x="1" y="0"/>
                </a:cxn>
                <a:cxn ang="0">
                  <a:pos x="0" y="2"/>
                </a:cxn>
                <a:cxn ang="0">
                  <a:pos x="0" y="2"/>
                </a:cxn>
                <a:cxn ang="0">
                  <a:pos x="0" y="2"/>
                </a:cxn>
              </a:cxnLst>
              <a:rect l="0" t="0" r="r" b="b"/>
              <a:pathLst>
                <a:path w="49" h="4">
                  <a:moveTo>
                    <a:pt x="0" y="2"/>
                  </a:moveTo>
                  <a:cubicBezTo>
                    <a:pt x="0" y="3"/>
                    <a:pt x="0" y="4"/>
                    <a:pt x="1" y="4"/>
                  </a:cubicBezTo>
                  <a:cubicBezTo>
                    <a:pt x="48" y="4"/>
                    <a:pt x="48" y="4"/>
                    <a:pt x="48" y="4"/>
                  </a:cubicBezTo>
                  <a:cubicBezTo>
                    <a:pt x="49" y="4"/>
                    <a:pt x="49" y="3"/>
                    <a:pt x="49" y="2"/>
                  </a:cubicBezTo>
                  <a:cubicBezTo>
                    <a:pt x="49" y="1"/>
                    <a:pt x="49" y="0"/>
                    <a:pt x="48" y="0"/>
                  </a:cubicBezTo>
                  <a:cubicBezTo>
                    <a:pt x="1" y="0"/>
                    <a:pt x="1" y="0"/>
                    <a:pt x="1" y="0"/>
                  </a:cubicBezTo>
                  <a:cubicBezTo>
                    <a:pt x="0" y="0"/>
                    <a:pt x="0" y="1"/>
                    <a:pt x="0" y="2"/>
                  </a:cubicBezTo>
                  <a:close/>
                  <a:moveTo>
                    <a:pt x="0" y="2"/>
                  </a:moveTo>
                  <a:cubicBezTo>
                    <a:pt x="0" y="2"/>
                    <a:pt x="0" y="2"/>
                    <a:pt x="0" y="2"/>
                  </a:cubicBezTo>
                </a:path>
              </a:pathLst>
            </a:custGeom>
            <a:grpFill/>
            <a:ln w="9525">
              <a:noFill/>
              <a:round/>
              <a:headEnd/>
              <a:tailEnd/>
            </a:ln>
          </p:spPr>
          <p:txBody>
            <a:bodyPr/>
            <a:lstStyle/>
            <a:p>
              <a:pPr>
                <a:defRPr/>
              </a:pPr>
              <a:endParaRPr lang="en-US" sz="2701" dirty="0">
                <a:latin typeface="Lato Light" charset="0"/>
              </a:endParaRPr>
            </a:p>
          </p:txBody>
        </p:sp>
        <p:sp>
          <p:nvSpPr>
            <p:cNvPr id="65" name="Freeform 136"/>
            <p:cNvSpPr>
              <a:spLocks noEditPoints="1"/>
            </p:cNvSpPr>
            <p:nvPr/>
          </p:nvSpPr>
          <p:spPr bwMode="auto">
            <a:xfrm>
              <a:off x="6418263" y="2921001"/>
              <a:ext cx="268288" cy="11113"/>
            </a:xfrm>
            <a:custGeom>
              <a:avLst/>
              <a:gdLst/>
              <a:ahLst/>
              <a:cxnLst>
                <a:cxn ang="0">
                  <a:pos x="91" y="0"/>
                </a:cxn>
                <a:cxn ang="0">
                  <a:pos x="2" y="0"/>
                </a:cxn>
                <a:cxn ang="0">
                  <a:pos x="0" y="2"/>
                </a:cxn>
                <a:cxn ang="0">
                  <a:pos x="2" y="4"/>
                </a:cxn>
                <a:cxn ang="0">
                  <a:pos x="91" y="4"/>
                </a:cxn>
                <a:cxn ang="0">
                  <a:pos x="92" y="2"/>
                </a:cxn>
                <a:cxn ang="0">
                  <a:pos x="91" y="0"/>
                </a:cxn>
                <a:cxn ang="0">
                  <a:pos x="91" y="0"/>
                </a:cxn>
                <a:cxn ang="0">
                  <a:pos x="91" y="0"/>
                </a:cxn>
              </a:cxnLst>
              <a:rect l="0" t="0" r="r" b="b"/>
              <a:pathLst>
                <a:path w="92" h="4">
                  <a:moveTo>
                    <a:pt x="91" y="0"/>
                  </a:moveTo>
                  <a:cubicBezTo>
                    <a:pt x="2" y="0"/>
                    <a:pt x="2" y="0"/>
                    <a:pt x="2" y="0"/>
                  </a:cubicBezTo>
                  <a:cubicBezTo>
                    <a:pt x="1" y="0"/>
                    <a:pt x="0" y="1"/>
                    <a:pt x="0" y="2"/>
                  </a:cubicBezTo>
                  <a:cubicBezTo>
                    <a:pt x="0" y="3"/>
                    <a:pt x="1" y="4"/>
                    <a:pt x="2" y="4"/>
                  </a:cubicBezTo>
                  <a:cubicBezTo>
                    <a:pt x="91" y="4"/>
                    <a:pt x="91" y="4"/>
                    <a:pt x="91" y="4"/>
                  </a:cubicBezTo>
                  <a:cubicBezTo>
                    <a:pt x="92" y="4"/>
                    <a:pt x="92" y="3"/>
                    <a:pt x="92" y="2"/>
                  </a:cubicBezTo>
                  <a:cubicBezTo>
                    <a:pt x="92" y="1"/>
                    <a:pt x="92" y="0"/>
                    <a:pt x="91" y="0"/>
                  </a:cubicBezTo>
                  <a:close/>
                  <a:moveTo>
                    <a:pt x="91" y="0"/>
                  </a:moveTo>
                  <a:cubicBezTo>
                    <a:pt x="91" y="0"/>
                    <a:pt x="91" y="0"/>
                    <a:pt x="91" y="0"/>
                  </a:cubicBezTo>
                </a:path>
              </a:pathLst>
            </a:custGeom>
            <a:grpFill/>
            <a:ln w="9525">
              <a:noFill/>
              <a:round/>
              <a:headEnd/>
              <a:tailEnd/>
            </a:ln>
          </p:spPr>
          <p:txBody>
            <a:bodyPr/>
            <a:lstStyle/>
            <a:p>
              <a:pPr>
                <a:defRPr/>
              </a:pPr>
              <a:endParaRPr lang="en-US" sz="2701" dirty="0">
                <a:latin typeface="Lato Light" charset="0"/>
              </a:endParaRPr>
            </a:p>
          </p:txBody>
        </p:sp>
        <p:sp>
          <p:nvSpPr>
            <p:cNvPr id="66" name="Freeform 137"/>
            <p:cNvSpPr>
              <a:spLocks noEditPoints="1"/>
            </p:cNvSpPr>
            <p:nvPr/>
          </p:nvSpPr>
          <p:spPr bwMode="auto">
            <a:xfrm>
              <a:off x="6418263" y="2955926"/>
              <a:ext cx="268288" cy="9525"/>
            </a:xfrm>
            <a:custGeom>
              <a:avLst/>
              <a:gdLst/>
              <a:ahLst/>
              <a:cxnLst>
                <a:cxn ang="0">
                  <a:pos x="91" y="0"/>
                </a:cxn>
                <a:cxn ang="0">
                  <a:pos x="2" y="0"/>
                </a:cxn>
                <a:cxn ang="0">
                  <a:pos x="0" y="1"/>
                </a:cxn>
                <a:cxn ang="0">
                  <a:pos x="2" y="3"/>
                </a:cxn>
                <a:cxn ang="0">
                  <a:pos x="91" y="3"/>
                </a:cxn>
                <a:cxn ang="0">
                  <a:pos x="92" y="1"/>
                </a:cxn>
                <a:cxn ang="0">
                  <a:pos x="91" y="0"/>
                </a:cxn>
                <a:cxn ang="0">
                  <a:pos x="91" y="0"/>
                </a:cxn>
                <a:cxn ang="0">
                  <a:pos x="91" y="0"/>
                </a:cxn>
              </a:cxnLst>
              <a:rect l="0" t="0" r="r" b="b"/>
              <a:pathLst>
                <a:path w="92" h="3">
                  <a:moveTo>
                    <a:pt x="91" y="0"/>
                  </a:moveTo>
                  <a:cubicBezTo>
                    <a:pt x="2" y="0"/>
                    <a:pt x="2" y="0"/>
                    <a:pt x="2" y="0"/>
                  </a:cubicBezTo>
                  <a:cubicBezTo>
                    <a:pt x="1" y="0"/>
                    <a:pt x="0" y="0"/>
                    <a:pt x="0" y="1"/>
                  </a:cubicBezTo>
                  <a:cubicBezTo>
                    <a:pt x="0" y="3"/>
                    <a:pt x="1" y="3"/>
                    <a:pt x="2" y="3"/>
                  </a:cubicBezTo>
                  <a:cubicBezTo>
                    <a:pt x="91" y="3"/>
                    <a:pt x="91" y="3"/>
                    <a:pt x="91" y="3"/>
                  </a:cubicBezTo>
                  <a:cubicBezTo>
                    <a:pt x="92" y="3"/>
                    <a:pt x="92" y="3"/>
                    <a:pt x="92" y="1"/>
                  </a:cubicBezTo>
                  <a:cubicBezTo>
                    <a:pt x="92" y="0"/>
                    <a:pt x="92" y="0"/>
                    <a:pt x="91" y="0"/>
                  </a:cubicBezTo>
                  <a:close/>
                  <a:moveTo>
                    <a:pt x="91" y="0"/>
                  </a:moveTo>
                  <a:cubicBezTo>
                    <a:pt x="91" y="0"/>
                    <a:pt x="91" y="0"/>
                    <a:pt x="91" y="0"/>
                  </a:cubicBezTo>
                </a:path>
              </a:pathLst>
            </a:custGeom>
            <a:grpFill/>
            <a:ln w="9525">
              <a:noFill/>
              <a:round/>
              <a:headEnd/>
              <a:tailEnd/>
            </a:ln>
          </p:spPr>
          <p:txBody>
            <a:bodyPr/>
            <a:lstStyle/>
            <a:p>
              <a:pPr>
                <a:defRPr/>
              </a:pPr>
              <a:endParaRPr lang="en-US" sz="2701" dirty="0">
                <a:latin typeface="Lato Light" charset="0"/>
              </a:endParaRPr>
            </a:p>
          </p:txBody>
        </p:sp>
        <p:sp>
          <p:nvSpPr>
            <p:cNvPr id="67" name="Freeform 138"/>
            <p:cNvSpPr>
              <a:spLocks noEditPoints="1"/>
            </p:cNvSpPr>
            <p:nvPr/>
          </p:nvSpPr>
          <p:spPr bwMode="auto">
            <a:xfrm>
              <a:off x="6418263" y="2987676"/>
              <a:ext cx="268288" cy="12700"/>
            </a:xfrm>
            <a:custGeom>
              <a:avLst/>
              <a:gdLst/>
              <a:ahLst/>
              <a:cxnLst>
                <a:cxn ang="0">
                  <a:pos x="91" y="0"/>
                </a:cxn>
                <a:cxn ang="0">
                  <a:pos x="2" y="0"/>
                </a:cxn>
                <a:cxn ang="0">
                  <a:pos x="0" y="2"/>
                </a:cxn>
                <a:cxn ang="0">
                  <a:pos x="2" y="4"/>
                </a:cxn>
                <a:cxn ang="0">
                  <a:pos x="91" y="4"/>
                </a:cxn>
                <a:cxn ang="0">
                  <a:pos x="92" y="2"/>
                </a:cxn>
                <a:cxn ang="0">
                  <a:pos x="91" y="0"/>
                </a:cxn>
                <a:cxn ang="0">
                  <a:pos x="91" y="0"/>
                </a:cxn>
                <a:cxn ang="0">
                  <a:pos x="91" y="0"/>
                </a:cxn>
              </a:cxnLst>
              <a:rect l="0" t="0" r="r" b="b"/>
              <a:pathLst>
                <a:path w="92" h="4">
                  <a:moveTo>
                    <a:pt x="91" y="0"/>
                  </a:moveTo>
                  <a:cubicBezTo>
                    <a:pt x="2" y="0"/>
                    <a:pt x="2" y="0"/>
                    <a:pt x="2" y="0"/>
                  </a:cubicBezTo>
                  <a:cubicBezTo>
                    <a:pt x="1" y="0"/>
                    <a:pt x="0" y="1"/>
                    <a:pt x="0" y="2"/>
                  </a:cubicBezTo>
                  <a:cubicBezTo>
                    <a:pt x="0" y="3"/>
                    <a:pt x="1" y="4"/>
                    <a:pt x="2" y="4"/>
                  </a:cubicBezTo>
                  <a:cubicBezTo>
                    <a:pt x="91" y="4"/>
                    <a:pt x="91" y="4"/>
                    <a:pt x="91" y="4"/>
                  </a:cubicBezTo>
                  <a:cubicBezTo>
                    <a:pt x="92" y="4"/>
                    <a:pt x="92" y="3"/>
                    <a:pt x="92" y="2"/>
                  </a:cubicBezTo>
                  <a:cubicBezTo>
                    <a:pt x="92" y="1"/>
                    <a:pt x="92" y="0"/>
                    <a:pt x="91" y="0"/>
                  </a:cubicBezTo>
                  <a:close/>
                  <a:moveTo>
                    <a:pt x="91" y="0"/>
                  </a:moveTo>
                  <a:cubicBezTo>
                    <a:pt x="91" y="0"/>
                    <a:pt x="91" y="0"/>
                    <a:pt x="91" y="0"/>
                  </a:cubicBezTo>
                </a:path>
              </a:pathLst>
            </a:custGeom>
            <a:grpFill/>
            <a:ln w="9525">
              <a:noFill/>
              <a:round/>
              <a:headEnd/>
              <a:tailEnd/>
            </a:ln>
          </p:spPr>
          <p:txBody>
            <a:bodyPr/>
            <a:lstStyle/>
            <a:p>
              <a:pPr>
                <a:defRPr/>
              </a:pPr>
              <a:endParaRPr lang="en-US" sz="2701" dirty="0">
                <a:latin typeface="Lato Light" charset="0"/>
              </a:endParaRPr>
            </a:p>
          </p:txBody>
        </p:sp>
        <p:sp>
          <p:nvSpPr>
            <p:cNvPr id="68" name="Freeform 139"/>
            <p:cNvSpPr>
              <a:spLocks noEditPoints="1"/>
            </p:cNvSpPr>
            <p:nvPr/>
          </p:nvSpPr>
          <p:spPr bwMode="auto">
            <a:xfrm>
              <a:off x="6418263" y="2889251"/>
              <a:ext cx="268288" cy="7938"/>
            </a:xfrm>
            <a:custGeom>
              <a:avLst/>
              <a:gdLst/>
              <a:ahLst/>
              <a:cxnLst>
                <a:cxn ang="0">
                  <a:pos x="91" y="0"/>
                </a:cxn>
                <a:cxn ang="0">
                  <a:pos x="2" y="0"/>
                </a:cxn>
                <a:cxn ang="0">
                  <a:pos x="0" y="1"/>
                </a:cxn>
                <a:cxn ang="0">
                  <a:pos x="2" y="3"/>
                </a:cxn>
                <a:cxn ang="0">
                  <a:pos x="91" y="3"/>
                </a:cxn>
                <a:cxn ang="0">
                  <a:pos x="92" y="1"/>
                </a:cxn>
                <a:cxn ang="0">
                  <a:pos x="91" y="0"/>
                </a:cxn>
                <a:cxn ang="0">
                  <a:pos x="91" y="0"/>
                </a:cxn>
                <a:cxn ang="0">
                  <a:pos x="91" y="0"/>
                </a:cxn>
              </a:cxnLst>
              <a:rect l="0" t="0" r="r" b="b"/>
              <a:pathLst>
                <a:path w="92" h="3">
                  <a:moveTo>
                    <a:pt x="91" y="0"/>
                  </a:moveTo>
                  <a:cubicBezTo>
                    <a:pt x="2" y="0"/>
                    <a:pt x="2" y="0"/>
                    <a:pt x="2" y="0"/>
                  </a:cubicBezTo>
                  <a:cubicBezTo>
                    <a:pt x="1" y="0"/>
                    <a:pt x="0" y="0"/>
                    <a:pt x="0" y="1"/>
                  </a:cubicBezTo>
                  <a:cubicBezTo>
                    <a:pt x="0" y="3"/>
                    <a:pt x="1" y="3"/>
                    <a:pt x="2" y="3"/>
                  </a:cubicBezTo>
                  <a:cubicBezTo>
                    <a:pt x="91" y="3"/>
                    <a:pt x="91" y="3"/>
                    <a:pt x="91" y="3"/>
                  </a:cubicBezTo>
                  <a:cubicBezTo>
                    <a:pt x="92" y="3"/>
                    <a:pt x="92" y="3"/>
                    <a:pt x="92" y="1"/>
                  </a:cubicBezTo>
                  <a:cubicBezTo>
                    <a:pt x="92" y="0"/>
                    <a:pt x="92" y="0"/>
                    <a:pt x="91" y="0"/>
                  </a:cubicBezTo>
                  <a:close/>
                  <a:moveTo>
                    <a:pt x="91" y="0"/>
                  </a:moveTo>
                  <a:cubicBezTo>
                    <a:pt x="91" y="0"/>
                    <a:pt x="91" y="0"/>
                    <a:pt x="91" y="0"/>
                  </a:cubicBezTo>
                </a:path>
              </a:pathLst>
            </a:custGeom>
            <a:grpFill/>
            <a:ln w="9525">
              <a:noFill/>
              <a:round/>
              <a:headEnd/>
              <a:tailEnd/>
            </a:ln>
          </p:spPr>
          <p:txBody>
            <a:bodyPr/>
            <a:lstStyle/>
            <a:p>
              <a:pPr>
                <a:defRPr/>
              </a:pPr>
              <a:endParaRPr lang="en-US" sz="2701" dirty="0">
                <a:latin typeface="Lato Light" charset="0"/>
              </a:endParaRPr>
            </a:p>
          </p:txBody>
        </p:sp>
        <p:sp>
          <p:nvSpPr>
            <p:cNvPr id="69" name="Freeform 140"/>
            <p:cNvSpPr>
              <a:spLocks noEditPoints="1"/>
            </p:cNvSpPr>
            <p:nvPr/>
          </p:nvSpPr>
          <p:spPr bwMode="auto">
            <a:xfrm>
              <a:off x="6418263" y="2774951"/>
              <a:ext cx="101600" cy="90488"/>
            </a:xfrm>
            <a:custGeom>
              <a:avLst/>
              <a:gdLst/>
              <a:ahLst/>
              <a:cxnLst>
                <a:cxn ang="0">
                  <a:pos x="4" y="31"/>
                </a:cxn>
                <a:cxn ang="0">
                  <a:pos x="31" y="31"/>
                </a:cxn>
                <a:cxn ang="0">
                  <a:pos x="35" y="27"/>
                </a:cxn>
                <a:cxn ang="0">
                  <a:pos x="35" y="4"/>
                </a:cxn>
                <a:cxn ang="0">
                  <a:pos x="31" y="0"/>
                </a:cxn>
                <a:cxn ang="0">
                  <a:pos x="4" y="0"/>
                </a:cxn>
                <a:cxn ang="0">
                  <a:pos x="0" y="4"/>
                </a:cxn>
                <a:cxn ang="0">
                  <a:pos x="0" y="27"/>
                </a:cxn>
                <a:cxn ang="0">
                  <a:pos x="4" y="31"/>
                </a:cxn>
                <a:cxn ang="0">
                  <a:pos x="8" y="8"/>
                </a:cxn>
                <a:cxn ang="0">
                  <a:pos x="27" y="8"/>
                </a:cxn>
                <a:cxn ang="0">
                  <a:pos x="27" y="23"/>
                </a:cxn>
                <a:cxn ang="0">
                  <a:pos x="8" y="23"/>
                </a:cxn>
                <a:cxn ang="0">
                  <a:pos x="8" y="8"/>
                </a:cxn>
                <a:cxn ang="0">
                  <a:pos x="8" y="8"/>
                </a:cxn>
                <a:cxn ang="0">
                  <a:pos x="8" y="8"/>
                </a:cxn>
              </a:cxnLst>
              <a:rect l="0" t="0" r="r" b="b"/>
              <a:pathLst>
                <a:path w="35" h="31">
                  <a:moveTo>
                    <a:pt x="4" y="31"/>
                  </a:moveTo>
                  <a:cubicBezTo>
                    <a:pt x="31" y="31"/>
                    <a:pt x="31" y="31"/>
                    <a:pt x="31" y="31"/>
                  </a:cubicBezTo>
                  <a:cubicBezTo>
                    <a:pt x="33" y="31"/>
                    <a:pt x="35" y="29"/>
                    <a:pt x="35" y="27"/>
                  </a:cubicBezTo>
                  <a:cubicBezTo>
                    <a:pt x="35" y="4"/>
                    <a:pt x="35" y="4"/>
                    <a:pt x="35" y="4"/>
                  </a:cubicBezTo>
                  <a:cubicBezTo>
                    <a:pt x="35" y="2"/>
                    <a:pt x="33" y="0"/>
                    <a:pt x="31" y="0"/>
                  </a:cubicBezTo>
                  <a:cubicBezTo>
                    <a:pt x="4" y="0"/>
                    <a:pt x="4" y="0"/>
                    <a:pt x="4" y="0"/>
                  </a:cubicBezTo>
                  <a:cubicBezTo>
                    <a:pt x="2" y="0"/>
                    <a:pt x="0" y="2"/>
                    <a:pt x="0" y="4"/>
                  </a:cubicBezTo>
                  <a:cubicBezTo>
                    <a:pt x="0" y="27"/>
                    <a:pt x="0" y="27"/>
                    <a:pt x="0" y="27"/>
                  </a:cubicBezTo>
                  <a:cubicBezTo>
                    <a:pt x="0" y="29"/>
                    <a:pt x="2" y="31"/>
                    <a:pt x="4" y="31"/>
                  </a:cubicBezTo>
                  <a:close/>
                  <a:moveTo>
                    <a:pt x="8" y="8"/>
                  </a:moveTo>
                  <a:cubicBezTo>
                    <a:pt x="27" y="8"/>
                    <a:pt x="27" y="8"/>
                    <a:pt x="27" y="8"/>
                  </a:cubicBezTo>
                  <a:cubicBezTo>
                    <a:pt x="27" y="23"/>
                    <a:pt x="27" y="23"/>
                    <a:pt x="27" y="23"/>
                  </a:cubicBezTo>
                  <a:cubicBezTo>
                    <a:pt x="8" y="23"/>
                    <a:pt x="8" y="23"/>
                    <a:pt x="8" y="23"/>
                  </a:cubicBezTo>
                  <a:lnTo>
                    <a:pt x="8" y="8"/>
                  </a:lnTo>
                  <a:close/>
                  <a:moveTo>
                    <a:pt x="8" y="8"/>
                  </a:moveTo>
                  <a:cubicBezTo>
                    <a:pt x="8" y="8"/>
                    <a:pt x="8" y="8"/>
                    <a:pt x="8" y="8"/>
                  </a:cubicBezTo>
                </a:path>
              </a:pathLst>
            </a:custGeom>
            <a:grpFill/>
            <a:ln w="9525">
              <a:noFill/>
              <a:round/>
              <a:headEnd/>
              <a:tailEnd/>
            </a:ln>
          </p:spPr>
          <p:txBody>
            <a:bodyPr/>
            <a:lstStyle/>
            <a:p>
              <a:pPr>
                <a:defRPr/>
              </a:pPr>
              <a:endParaRPr lang="en-US" sz="2701" dirty="0">
                <a:latin typeface="Lato Light" charset="0"/>
              </a:endParaRPr>
            </a:p>
          </p:txBody>
        </p:sp>
      </p:grpSp>
      <p:grpSp>
        <p:nvGrpSpPr>
          <p:cNvPr id="70" name="Group 69"/>
          <p:cNvGrpSpPr/>
          <p:nvPr/>
        </p:nvGrpSpPr>
        <p:grpSpPr>
          <a:xfrm>
            <a:off x="14499995" y="5319129"/>
            <a:ext cx="724920" cy="734629"/>
            <a:chOff x="3036888" y="1909763"/>
            <a:chExt cx="355600" cy="360363"/>
          </a:xfrm>
          <a:solidFill>
            <a:srgbClr val="FFFFFF"/>
          </a:solidFill>
        </p:grpSpPr>
        <p:sp>
          <p:nvSpPr>
            <p:cNvPr id="71" name="Freeform 76"/>
            <p:cNvSpPr>
              <a:spLocks noEditPoints="1"/>
            </p:cNvSpPr>
            <p:nvPr/>
          </p:nvSpPr>
          <p:spPr bwMode="auto">
            <a:xfrm>
              <a:off x="3036888" y="1909763"/>
              <a:ext cx="355600" cy="360363"/>
            </a:xfrm>
            <a:custGeom>
              <a:avLst/>
              <a:gdLst/>
              <a:ahLst/>
              <a:cxnLst>
                <a:cxn ang="0">
                  <a:pos x="84" y="0"/>
                </a:cxn>
                <a:cxn ang="0">
                  <a:pos x="46" y="38"/>
                </a:cxn>
                <a:cxn ang="0">
                  <a:pos x="48" y="52"/>
                </a:cxn>
                <a:cxn ang="0">
                  <a:pos x="2" y="99"/>
                </a:cxn>
                <a:cxn ang="0">
                  <a:pos x="0" y="103"/>
                </a:cxn>
                <a:cxn ang="0">
                  <a:pos x="0" y="115"/>
                </a:cxn>
                <a:cxn ang="0">
                  <a:pos x="7" y="123"/>
                </a:cxn>
                <a:cxn ang="0">
                  <a:pos x="19" y="123"/>
                </a:cxn>
                <a:cxn ang="0">
                  <a:pos x="24" y="120"/>
                </a:cxn>
                <a:cxn ang="0">
                  <a:pos x="29" y="115"/>
                </a:cxn>
                <a:cxn ang="0">
                  <a:pos x="38" y="115"/>
                </a:cxn>
                <a:cxn ang="0">
                  <a:pos x="46" y="107"/>
                </a:cxn>
                <a:cxn ang="0">
                  <a:pos x="46" y="100"/>
                </a:cxn>
                <a:cxn ang="0">
                  <a:pos x="53" y="100"/>
                </a:cxn>
                <a:cxn ang="0">
                  <a:pos x="61" y="92"/>
                </a:cxn>
                <a:cxn ang="0">
                  <a:pos x="61" y="83"/>
                </a:cxn>
                <a:cxn ang="0">
                  <a:pos x="70" y="74"/>
                </a:cxn>
                <a:cxn ang="0">
                  <a:pos x="84" y="77"/>
                </a:cxn>
                <a:cxn ang="0">
                  <a:pos x="122" y="38"/>
                </a:cxn>
                <a:cxn ang="0">
                  <a:pos x="84" y="0"/>
                </a:cxn>
                <a:cxn ang="0">
                  <a:pos x="84" y="69"/>
                </a:cxn>
                <a:cxn ang="0">
                  <a:pos x="69" y="65"/>
                </a:cxn>
                <a:cxn ang="0">
                  <a:pos x="67" y="66"/>
                </a:cxn>
                <a:cxn ang="0">
                  <a:pos x="63" y="70"/>
                </a:cxn>
                <a:cxn ang="0">
                  <a:pos x="56" y="77"/>
                </a:cxn>
                <a:cxn ang="0">
                  <a:pos x="53" y="83"/>
                </a:cxn>
                <a:cxn ang="0">
                  <a:pos x="53" y="92"/>
                </a:cxn>
                <a:cxn ang="0">
                  <a:pos x="46" y="92"/>
                </a:cxn>
                <a:cxn ang="0">
                  <a:pos x="38" y="100"/>
                </a:cxn>
                <a:cxn ang="0">
                  <a:pos x="38" y="107"/>
                </a:cxn>
                <a:cxn ang="0">
                  <a:pos x="29" y="107"/>
                </a:cxn>
                <a:cxn ang="0">
                  <a:pos x="24" y="109"/>
                </a:cxn>
                <a:cxn ang="0">
                  <a:pos x="18" y="115"/>
                </a:cxn>
                <a:cxn ang="0">
                  <a:pos x="7" y="115"/>
                </a:cxn>
                <a:cxn ang="0">
                  <a:pos x="7" y="104"/>
                </a:cxn>
                <a:cxn ang="0">
                  <a:pos x="52" y="59"/>
                </a:cxn>
                <a:cxn ang="0">
                  <a:pos x="52" y="59"/>
                </a:cxn>
                <a:cxn ang="0">
                  <a:pos x="58" y="54"/>
                </a:cxn>
                <a:cxn ang="0">
                  <a:pos x="53" y="38"/>
                </a:cxn>
                <a:cxn ang="0">
                  <a:pos x="84" y="7"/>
                </a:cxn>
                <a:cxn ang="0">
                  <a:pos x="115" y="38"/>
                </a:cxn>
                <a:cxn ang="0">
                  <a:pos x="84" y="69"/>
                </a:cxn>
                <a:cxn ang="0">
                  <a:pos x="84" y="69"/>
                </a:cxn>
                <a:cxn ang="0">
                  <a:pos x="84" y="69"/>
                </a:cxn>
              </a:cxnLst>
              <a:rect l="0" t="0" r="r" b="b"/>
              <a:pathLst>
                <a:path w="122" h="123">
                  <a:moveTo>
                    <a:pt x="84" y="0"/>
                  </a:moveTo>
                  <a:cubicBezTo>
                    <a:pt x="63" y="0"/>
                    <a:pt x="46" y="17"/>
                    <a:pt x="46" y="38"/>
                  </a:cubicBezTo>
                  <a:cubicBezTo>
                    <a:pt x="46" y="43"/>
                    <a:pt x="47" y="48"/>
                    <a:pt x="48" y="52"/>
                  </a:cubicBezTo>
                  <a:cubicBezTo>
                    <a:pt x="2" y="99"/>
                    <a:pt x="2" y="99"/>
                    <a:pt x="2" y="99"/>
                  </a:cubicBezTo>
                  <a:cubicBezTo>
                    <a:pt x="1" y="100"/>
                    <a:pt x="0" y="101"/>
                    <a:pt x="0" y="103"/>
                  </a:cubicBezTo>
                  <a:cubicBezTo>
                    <a:pt x="0" y="115"/>
                    <a:pt x="0" y="115"/>
                    <a:pt x="0" y="115"/>
                  </a:cubicBezTo>
                  <a:cubicBezTo>
                    <a:pt x="0" y="119"/>
                    <a:pt x="3" y="123"/>
                    <a:pt x="7" y="123"/>
                  </a:cubicBezTo>
                  <a:cubicBezTo>
                    <a:pt x="19" y="123"/>
                    <a:pt x="19" y="123"/>
                    <a:pt x="19" y="123"/>
                  </a:cubicBezTo>
                  <a:cubicBezTo>
                    <a:pt x="21" y="123"/>
                    <a:pt x="22" y="122"/>
                    <a:pt x="24" y="120"/>
                  </a:cubicBezTo>
                  <a:cubicBezTo>
                    <a:pt x="29" y="115"/>
                    <a:pt x="29" y="115"/>
                    <a:pt x="29" y="115"/>
                  </a:cubicBezTo>
                  <a:cubicBezTo>
                    <a:pt x="38" y="115"/>
                    <a:pt x="38" y="115"/>
                    <a:pt x="38" y="115"/>
                  </a:cubicBezTo>
                  <a:cubicBezTo>
                    <a:pt x="42" y="115"/>
                    <a:pt x="46" y="111"/>
                    <a:pt x="46" y="107"/>
                  </a:cubicBezTo>
                  <a:cubicBezTo>
                    <a:pt x="46" y="100"/>
                    <a:pt x="46" y="100"/>
                    <a:pt x="46" y="100"/>
                  </a:cubicBezTo>
                  <a:cubicBezTo>
                    <a:pt x="53" y="100"/>
                    <a:pt x="53" y="100"/>
                    <a:pt x="53" y="100"/>
                  </a:cubicBezTo>
                  <a:cubicBezTo>
                    <a:pt x="58" y="100"/>
                    <a:pt x="61" y="96"/>
                    <a:pt x="61" y="92"/>
                  </a:cubicBezTo>
                  <a:cubicBezTo>
                    <a:pt x="61" y="83"/>
                    <a:pt x="61" y="83"/>
                    <a:pt x="61" y="83"/>
                  </a:cubicBezTo>
                  <a:cubicBezTo>
                    <a:pt x="70" y="74"/>
                    <a:pt x="70" y="74"/>
                    <a:pt x="70" y="74"/>
                  </a:cubicBezTo>
                  <a:cubicBezTo>
                    <a:pt x="74" y="76"/>
                    <a:pt x="79" y="77"/>
                    <a:pt x="84" y="77"/>
                  </a:cubicBezTo>
                  <a:cubicBezTo>
                    <a:pt x="105" y="77"/>
                    <a:pt x="122" y="59"/>
                    <a:pt x="122" y="38"/>
                  </a:cubicBezTo>
                  <a:cubicBezTo>
                    <a:pt x="122" y="17"/>
                    <a:pt x="105" y="0"/>
                    <a:pt x="84" y="0"/>
                  </a:cubicBezTo>
                  <a:close/>
                  <a:moveTo>
                    <a:pt x="84" y="69"/>
                  </a:moveTo>
                  <a:cubicBezTo>
                    <a:pt x="78" y="69"/>
                    <a:pt x="73" y="67"/>
                    <a:pt x="69" y="65"/>
                  </a:cubicBezTo>
                  <a:cubicBezTo>
                    <a:pt x="67" y="66"/>
                    <a:pt x="67" y="66"/>
                    <a:pt x="67" y="66"/>
                  </a:cubicBezTo>
                  <a:cubicBezTo>
                    <a:pt x="63" y="70"/>
                    <a:pt x="63" y="70"/>
                    <a:pt x="63" y="70"/>
                  </a:cubicBezTo>
                  <a:cubicBezTo>
                    <a:pt x="56" y="77"/>
                    <a:pt x="56" y="77"/>
                    <a:pt x="56" y="77"/>
                  </a:cubicBezTo>
                  <a:cubicBezTo>
                    <a:pt x="54" y="79"/>
                    <a:pt x="53" y="81"/>
                    <a:pt x="53" y="83"/>
                  </a:cubicBezTo>
                  <a:cubicBezTo>
                    <a:pt x="53" y="92"/>
                    <a:pt x="53" y="92"/>
                    <a:pt x="53" y="92"/>
                  </a:cubicBezTo>
                  <a:cubicBezTo>
                    <a:pt x="46" y="92"/>
                    <a:pt x="46" y="92"/>
                    <a:pt x="46" y="92"/>
                  </a:cubicBezTo>
                  <a:cubicBezTo>
                    <a:pt x="41" y="92"/>
                    <a:pt x="38" y="95"/>
                    <a:pt x="38" y="100"/>
                  </a:cubicBezTo>
                  <a:cubicBezTo>
                    <a:pt x="38" y="107"/>
                    <a:pt x="38" y="107"/>
                    <a:pt x="38" y="107"/>
                  </a:cubicBezTo>
                  <a:cubicBezTo>
                    <a:pt x="29" y="107"/>
                    <a:pt x="29" y="107"/>
                    <a:pt x="29" y="107"/>
                  </a:cubicBezTo>
                  <a:cubicBezTo>
                    <a:pt x="27" y="107"/>
                    <a:pt x="25" y="108"/>
                    <a:pt x="24" y="109"/>
                  </a:cubicBezTo>
                  <a:cubicBezTo>
                    <a:pt x="18" y="115"/>
                    <a:pt x="18" y="115"/>
                    <a:pt x="18" y="115"/>
                  </a:cubicBezTo>
                  <a:cubicBezTo>
                    <a:pt x="7" y="115"/>
                    <a:pt x="7" y="115"/>
                    <a:pt x="7" y="115"/>
                  </a:cubicBezTo>
                  <a:cubicBezTo>
                    <a:pt x="7" y="104"/>
                    <a:pt x="7" y="104"/>
                    <a:pt x="7" y="104"/>
                  </a:cubicBezTo>
                  <a:cubicBezTo>
                    <a:pt x="52" y="59"/>
                    <a:pt x="52" y="59"/>
                    <a:pt x="52" y="59"/>
                  </a:cubicBezTo>
                  <a:cubicBezTo>
                    <a:pt x="52" y="59"/>
                    <a:pt x="52" y="59"/>
                    <a:pt x="52" y="59"/>
                  </a:cubicBezTo>
                  <a:cubicBezTo>
                    <a:pt x="58" y="54"/>
                    <a:pt x="58" y="54"/>
                    <a:pt x="58" y="54"/>
                  </a:cubicBezTo>
                  <a:cubicBezTo>
                    <a:pt x="55" y="49"/>
                    <a:pt x="53" y="44"/>
                    <a:pt x="53" y="38"/>
                  </a:cubicBezTo>
                  <a:cubicBezTo>
                    <a:pt x="53" y="21"/>
                    <a:pt x="67" y="7"/>
                    <a:pt x="84" y="7"/>
                  </a:cubicBezTo>
                  <a:cubicBezTo>
                    <a:pt x="101" y="7"/>
                    <a:pt x="115" y="21"/>
                    <a:pt x="115" y="38"/>
                  </a:cubicBezTo>
                  <a:cubicBezTo>
                    <a:pt x="115" y="55"/>
                    <a:pt x="101" y="69"/>
                    <a:pt x="84" y="69"/>
                  </a:cubicBezTo>
                  <a:close/>
                  <a:moveTo>
                    <a:pt x="84" y="69"/>
                  </a:moveTo>
                  <a:cubicBezTo>
                    <a:pt x="84" y="69"/>
                    <a:pt x="84" y="69"/>
                    <a:pt x="84" y="69"/>
                  </a:cubicBezTo>
                </a:path>
              </a:pathLst>
            </a:custGeom>
            <a:grpFill/>
            <a:ln w="9525">
              <a:noFill/>
              <a:round/>
              <a:headEnd/>
              <a:tailEnd/>
            </a:ln>
          </p:spPr>
          <p:txBody>
            <a:bodyPr/>
            <a:lstStyle/>
            <a:p>
              <a:pPr>
                <a:defRPr/>
              </a:pPr>
              <a:endParaRPr lang="en-US" sz="2701" dirty="0">
                <a:latin typeface="Lato Light" charset="0"/>
              </a:endParaRPr>
            </a:p>
          </p:txBody>
        </p:sp>
        <p:sp>
          <p:nvSpPr>
            <p:cNvPr id="72" name="Freeform 77"/>
            <p:cNvSpPr>
              <a:spLocks noEditPoints="1"/>
            </p:cNvSpPr>
            <p:nvPr/>
          </p:nvSpPr>
          <p:spPr bwMode="auto">
            <a:xfrm>
              <a:off x="3259138" y="1952626"/>
              <a:ext cx="90488" cy="92075"/>
            </a:xfrm>
            <a:custGeom>
              <a:avLst/>
              <a:gdLst/>
              <a:ahLst/>
              <a:cxnLst>
                <a:cxn ang="0">
                  <a:pos x="30" y="16"/>
                </a:cxn>
                <a:cxn ang="0">
                  <a:pos x="15" y="1"/>
                </a:cxn>
                <a:cxn ang="0">
                  <a:pos x="11" y="0"/>
                </a:cxn>
                <a:cxn ang="0">
                  <a:pos x="1" y="11"/>
                </a:cxn>
                <a:cxn ang="0">
                  <a:pos x="0" y="12"/>
                </a:cxn>
                <a:cxn ang="0">
                  <a:pos x="1" y="15"/>
                </a:cxn>
                <a:cxn ang="0">
                  <a:pos x="17" y="30"/>
                </a:cxn>
                <a:cxn ang="0">
                  <a:pos x="20" y="31"/>
                </a:cxn>
                <a:cxn ang="0">
                  <a:pos x="31" y="20"/>
                </a:cxn>
                <a:cxn ang="0">
                  <a:pos x="31" y="19"/>
                </a:cxn>
                <a:cxn ang="0">
                  <a:pos x="30" y="16"/>
                </a:cxn>
                <a:cxn ang="0">
                  <a:pos x="19" y="27"/>
                </a:cxn>
                <a:cxn ang="0">
                  <a:pos x="4" y="13"/>
                </a:cxn>
                <a:cxn ang="0">
                  <a:pos x="13" y="4"/>
                </a:cxn>
                <a:cxn ang="0">
                  <a:pos x="27" y="19"/>
                </a:cxn>
                <a:cxn ang="0">
                  <a:pos x="19" y="27"/>
                </a:cxn>
                <a:cxn ang="0">
                  <a:pos x="19" y="27"/>
                </a:cxn>
                <a:cxn ang="0">
                  <a:pos x="19" y="27"/>
                </a:cxn>
              </a:cxnLst>
              <a:rect l="0" t="0" r="r" b="b"/>
              <a:pathLst>
                <a:path w="31" h="31">
                  <a:moveTo>
                    <a:pt x="30" y="16"/>
                  </a:moveTo>
                  <a:cubicBezTo>
                    <a:pt x="26" y="10"/>
                    <a:pt x="21" y="5"/>
                    <a:pt x="15" y="1"/>
                  </a:cubicBezTo>
                  <a:cubicBezTo>
                    <a:pt x="14" y="0"/>
                    <a:pt x="13" y="0"/>
                    <a:pt x="11" y="0"/>
                  </a:cubicBezTo>
                  <a:cubicBezTo>
                    <a:pt x="6" y="2"/>
                    <a:pt x="2" y="6"/>
                    <a:pt x="1" y="11"/>
                  </a:cubicBezTo>
                  <a:cubicBezTo>
                    <a:pt x="0" y="12"/>
                    <a:pt x="0" y="12"/>
                    <a:pt x="0" y="12"/>
                  </a:cubicBezTo>
                  <a:cubicBezTo>
                    <a:pt x="0" y="13"/>
                    <a:pt x="1" y="14"/>
                    <a:pt x="1" y="15"/>
                  </a:cubicBezTo>
                  <a:cubicBezTo>
                    <a:pt x="5" y="21"/>
                    <a:pt x="11" y="26"/>
                    <a:pt x="17" y="30"/>
                  </a:cubicBezTo>
                  <a:cubicBezTo>
                    <a:pt x="18" y="31"/>
                    <a:pt x="19" y="31"/>
                    <a:pt x="20" y="31"/>
                  </a:cubicBezTo>
                  <a:cubicBezTo>
                    <a:pt x="25" y="29"/>
                    <a:pt x="29" y="25"/>
                    <a:pt x="31" y="20"/>
                  </a:cubicBezTo>
                  <a:cubicBezTo>
                    <a:pt x="31" y="19"/>
                    <a:pt x="31" y="19"/>
                    <a:pt x="31" y="19"/>
                  </a:cubicBezTo>
                  <a:cubicBezTo>
                    <a:pt x="31" y="18"/>
                    <a:pt x="31" y="17"/>
                    <a:pt x="30" y="16"/>
                  </a:cubicBezTo>
                  <a:close/>
                  <a:moveTo>
                    <a:pt x="19" y="27"/>
                  </a:moveTo>
                  <a:cubicBezTo>
                    <a:pt x="13" y="23"/>
                    <a:pt x="8" y="18"/>
                    <a:pt x="4" y="13"/>
                  </a:cubicBezTo>
                  <a:cubicBezTo>
                    <a:pt x="6" y="8"/>
                    <a:pt x="8" y="6"/>
                    <a:pt x="13" y="4"/>
                  </a:cubicBezTo>
                  <a:cubicBezTo>
                    <a:pt x="18" y="8"/>
                    <a:pt x="23" y="13"/>
                    <a:pt x="27" y="19"/>
                  </a:cubicBezTo>
                  <a:cubicBezTo>
                    <a:pt x="26" y="23"/>
                    <a:pt x="23" y="26"/>
                    <a:pt x="19" y="27"/>
                  </a:cubicBezTo>
                  <a:close/>
                  <a:moveTo>
                    <a:pt x="19" y="27"/>
                  </a:moveTo>
                  <a:cubicBezTo>
                    <a:pt x="19" y="27"/>
                    <a:pt x="19" y="27"/>
                    <a:pt x="19" y="27"/>
                  </a:cubicBezTo>
                </a:path>
              </a:pathLst>
            </a:custGeom>
            <a:grpFill/>
            <a:ln w="9525">
              <a:noFill/>
              <a:round/>
              <a:headEnd/>
              <a:tailEnd/>
            </a:ln>
          </p:spPr>
          <p:txBody>
            <a:bodyPr/>
            <a:lstStyle/>
            <a:p>
              <a:pPr>
                <a:defRPr/>
              </a:pPr>
              <a:endParaRPr lang="en-US" sz="2701" dirty="0">
                <a:latin typeface="Lato Light" charset="0"/>
              </a:endParaRPr>
            </a:p>
          </p:txBody>
        </p:sp>
      </p:grpSp>
      <p:sp>
        <p:nvSpPr>
          <p:cNvPr id="73" name="TextBox 72"/>
          <p:cNvSpPr txBox="1"/>
          <p:nvPr/>
        </p:nvSpPr>
        <p:spPr>
          <a:xfrm>
            <a:off x="2218084" y="8064554"/>
            <a:ext cx="2448560" cy="1812179"/>
          </a:xfrm>
          <a:prstGeom prst="rect">
            <a:avLst/>
          </a:prstGeom>
          <a:noFill/>
        </p:spPr>
        <p:txBody>
          <a:bodyPr wrap="square" lIns="182895" tIns="91448" rIns="182895" bIns="91448" rtlCol="0">
            <a:spAutoFit/>
          </a:bodyPr>
          <a:lstStyle/>
          <a:p>
            <a:pPr algn="ctr"/>
            <a:r>
              <a:rPr lang="en-US" sz="2401" b="1" dirty="0">
                <a:solidFill>
                  <a:schemeClr val="accent1"/>
                </a:solidFill>
                <a:latin typeface="Lato Light"/>
                <a:cs typeface="Lato Light"/>
              </a:rPr>
              <a:t>Element One</a:t>
            </a:r>
            <a:endParaRPr lang="en-US" sz="1800" b="1" dirty="0">
              <a:solidFill>
                <a:schemeClr val="accent1"/>
              </a:solidFill>
              <a:latin typeface="Lato Light"/>
              <a:cs typeface="Lato Light"/>
            </a:endParaRPr>
          </a:p>
          <a:p>
            <a:pPr algn="ctr"/>
            <a:endParaRPr lang="en-US" sz="975" dirty="0">
              <a:solidFill>
                <a:schemeClr val="bg1">
                  <a:lumMod val="65000"/>
                </a:schemeClr>
              </a:solidFill>
              <a:latin typeface="Lato Light"/>
              <a:ea typeface="Lato Light" charset="0"/>
              <a:cs typeface="Lato Light"/>
            </a:endParaRPr>
          </a:p>
          <a:p>
            <a:pPr algn="ctr"/>
            <a:r>
              <a:rPr lang="en-US" sz="1800" dirty="0">
                <a:latin typeface="Lato Light" charset="0"/>
                <a:ea typeface="Lato Light" charset="0"/>
                <a:cs typeface="Lato Light"/>
              </a:rPr>
              <a:t>Because companies are legal persons, they also may associate and </a:t>
            </a:r>
          </a:p>
        </p:txBody>
      </p:sp>
      <p:sp>
        <p:nvSpPr>
          <p:cNvPr id="76" name="TextBox 75"/>
          <p:cNvSpPr txBox="1"/>
          <p:nvPr/>
        </p:nvSpPr>
        <p:spPr>
          <a:xfrm>
            <a:off x="5111553" y="8064554"/>
            <a:ext cx="2448560" cy="1812179"/>
          </a:xfrm>
          <a:prstGeom prst="rect">
            <a:avLst/>
          </a:prstGeom>
          <a:noFill/>
        </p:spPr>
        <p:txBody>
          <a:bodyPr wrap="square" lIns="182895" tIns="91448" rIns="182895" bIns="91448" rtlCol="0">
            <a:spAutoFit/>
          </a:bodyPr>
          <a:lstStyle/>
          <a:p>
            <a:pPr algn="ctr"/>
            <a:r>
              <a:rPr lang="en-US" sz="2401" b="1" dirty="0">
                <a:solidFill>
                  <a:schemeClr val="accent2"/>
                </a:solidFill>
                <a:latin typeface="Lato Light"/>
                <a:cs typeface="Lato Light"/>
              </a:rPr>
              <a:t>Element Two</a:t>
            </a:r>
            <a:endParaRPr lang="en-US" sz="1800" b="1" dirty="0">
              <a:solidFill>
                <a:schemeClr val="accent2"/>
              </a:solidFill>
              <a:latin typeface="Lato Light"/>
              <a:cs typeface="Lato Light"/>
            </a:endParaRPr>
          </a:p>
          <a:p>
            <a:pPr algn="ctr"/>
            <a:endParaRPr lang="en-US" sz="975" dirty="0">
              <a:solidFill>
                <a:schemeClr val="bg1">
                  <a:lumMod val="65000"/>
                </a:schemeClr>
              </a:solidFill>
              <a:latin typeface="Lato Light"/>
              <a:ea typeface="Lato Light" charset="0"/>
              <a:cs typeface="Lato Light"/>
            </a:endParaRPr>
          </a:p>
          <a:p>
            <a:pPr algn="ctr"/>
            <a:r>
              <a:rPr lang="en-US" sz="1800" dirty="0">
                <a:latin typeface="Lato Light" charset="0"/>
                <a:ea typeface="Lato Light" charset="0"/>
                <a:cs typeface="Lato Light"/>
              </a:rPr>
              <a:t>Because companies are legal persons, they also may associate and </a:t>
            </a:r>
            <a:endParaRPr lang="en-US" sz="1800" dirty="0">
              <a:latin typeface="Lato Light"/>
              <a:ea typeface="Lato Light" charset="0"/>
              <a:cs typeface="Lato Light"/>
            </a:endParaRPr>
          </a:p>
        </p:txBody>
      </p:sp>
      <p:sp>
        <p:nvSpPr>
          <p:cNvPr id="77" name="TextBox 76"/>
          <p:cNvSpPr txBox="1"/>
          <p:nvPr/>
        </p:nvSpPr>
        <p:spPr>
          <a:xfrm>
            <a:off x="7974053" y="8064554"/>
            <a:ext cx="2448560" cy="1812179"/>
          </a:xfrm>
          <a:prstGeom prst="rect">
            <a:avLst/>
          </a:prstGeom>
          <a:noFill/>
        </p:spPr>
        <p:txBody>
          <a:bodyPr wrap="square" lIns="182895" tIns="91448" rIns="182895" bIns="91448" rtlCol="0">
            <a:spAutoFit/>
          </a:bodyPr>
          <a:lstStyle/>
          <a:p>
            <a:pPr algn="ctr"/>
            <a:r>
              <a:rPr lang="en-US" sz="2401" b="1" dirty="0">
                <a:solidFill>
                  <a:schemeClr val="accent5"/>
                </a:solidFill>
                <a:latin typeface="Lato Light"/>
                <a:cs typeface="Lato Light"/>
              </a:rPr>
              <a:t>Element Three</a:t>
            </a:r>
            <a:endParaRPr lang="en-US" sz="1800" b="1" dirty="0">
              <a:solidFill>
                <a:schemeClr val="accent5"/>
              </a:solidFill>
              <a:latin typeface="Lato Light"/>
              <a:cs typeface="Lato Light"/>
            </a:endParaRPr>
          </a:p>
          <a:p>
            <a:pPr algn="ctr"/>
            <a:endParaRPr lang="en-US" sz="975" dirty="0">
              <a:solidFill>
                <a:schemeClr val="bg1">
                  <a:lumMod val="65000"/>
                </a:schemeClr>
              </a:solidFill>
              <a:latin typeface="Lato Light"/>
              <a:ea typeface="Lato Light" charset="0"/>
              <a:cs typeface="Lato Light"/>
            </a:endParaRPr>
          </a:p>
          <a:p>
            <a:pPr algn="ctr"/>
            <a:r>
              <a:rPr lang="en-US" sz="1800" dirty="0">
                <a:latin typeface="Lato Light" charset="0"/>
                <a:ea typeface="Lato Light" charset="0"/>
                <a:cs typeface="Lato Light"/>
              </a:rPr>
              <a:t>Because companies are legal persons, they also may associate and </a:t>
            </a:r>
            <a:endParaRPr lang="en-US" sz="1800" dirty="0">
              <a:latin typeface="Lato Light"/>
              <a:ea typeface="Lato Light" charset="0"/>
              <a:cs typeface="Lato Light"/>
            </a:endParaRPr>
          </a:p>
        </p:txBody>
      </p:sp>
      <p:sp>
        <p:nvSpPr>
          <p:cNvPr id="78" name="TextBox 77"/>
          <p:cNvSpPr txBox="1"/>
          <p:nvPr/>
        </p:nvSpPr>
        <p:spPr>
          <a:xfrm>
            <a:off x="10867523" y="8064554"/>
            <a:ext cx="2448560" cy="1812179"/>
          </a:xfrm>
          <a:prstGeom prst="rect">
            <a:avLst/>
          </a:prstGeom>
          <a:noFill/>
        </p:spPr>
        <p:txBody>
          <a:bodyPr wrap="square" lIns="182895" tIns="91448" rIns="182895" bIns="91448" rtlCol="0">
            <a:spAutoFit/>
          </a:bodyPr>
          <a:lstStyle/>
          <a:p>
            <a:pPr algn="ctr"/>
            <a:r>
              <a:rPr lang="en-US" sz="2401" b="1" dirty="0">
                <a:solidFill>
                  <a:schemeClr val="accent4"/>
                </a:solidFill>
                <a:latin typeface="Lato Light"/>
                <a:cs typeface="Lato Light"/>
              </a:rPr>
              <a:t>Element Four</a:t>
            </a:r>
            <a:endParaRPr lang="en-US" sz="1800" b="1" dirty="0">
              <a:solidFill>
                <a:schemeClr val="accent4"/>
              </a:solidFill>
              <a:latin typeface="Lato Light"/>
              <a:cs typeface="Lato Light"/>
            </a:endParaRPr>
          </a:p>
          <a:p>
            <a:pPr algn="ctr"/>
            <a:endParaRPr lang="en-US" sz="975" dirty="0">
              <a:latin typeface="Lato Light"/>
              <a:ea typeface="Lato Light" charset="0"/>
              <a:cs typeface="Lato Light"/>
            </a:endParaRPr>
          </a:p>
          <a:p>
            <a:pPr algn="ctr"/>
            <a:r>
              <a:rPr lang="en-US" sz="1800" dirty="0">
                <a:latin typeface="Lato Light" charset="0"/>
                <a:ea typeface="Lato Light" charset="0"/>
                <a:cs typeface="Lato Light"/>
              </a:rPr>
              <a:t>Because companies are legal persons, they also may associate and </a:t>
            </a:r>
            <a:endParaRPr lang="en-US" sz="1800" dirty="0">
              <a:latin typeface="Lato Light"/>
              <a:ea typeface="Lato Light" charset="0"/>
              <a:cs typeface="Lato Light"/>
            </a:endParaRPr>
          </a:p>
        </p:txBody>
      </p:sp>
      <p:sp>
        <p:nvSpPr>
          <p:cNvPr id="79" name="TextBox 78"/>
          <p:cNvSpPr txBox="1"/>
          <p:nvPr/>
        </p:nvSpPr>
        <p:spPr>
          <a:xfrm>
            <a:off x="13818387" y="8064554"/>
            <a:ext cx="2448560" cy="1812179"/>
          </a:xfrm>
          <a:prstGeom prst="rect">
            <a:avLst/>
          </a:prstGeom>
          <a:noFill/>
        </p:spPr>
        <p:txBody>
          <a:bodyPr wrap="square" lIns="182895" tIns="91448" rIns="182895" bIns="91448" rtlCol="0">
            <a:spAutoFit/>
          </a:bodyPr>
          <a:lstStyle/>
          <a:p>
            <a:pPr algn="ctr"/>
            <a:r>
              <a:rPr lang="en-US" sz="2401" b="1" dirty="0">
                <a:solidFill>
                  <a:schemeClr val="accent6">
                    <a:lumMod val="75000"/>
                  </a:schemeClr>
                </a:solidFill>
                <a:latin typeface="Lato Light"/>
                <a:cs typeface="Lato Light"/>
              </a:rPr>
              <a:t>Element Five</a:t>
            </a:r>
            <a:endParaRPr lang="en-US" sz="1800" b="1" dirty="0">
              <a:solidFill>
                <a:schemeClr val="accent6">
                  <a:lumMod val="75000"/>
                </a:schemeClr>
              </a:solidFill>
              <a:latin typeface="Lato Light"/>
              <a:cs typeface="Lato Light"/>
            </a:endParaRPr>
          </a:p>
          <a:p>
            <a:pPr algn="ctr"/>
            <a:endParaRPr lang="en-US" sz="975" dirty="0">
              <a:solidFill>
                <a:schemeClr val="bg1">
                  <a:lumMod val="65000"/>
                </a:schemeClr>
              </a:solidFill>
              <a:latin typeface="Lato Light"/>
              <a:ea typeface="Lato Light" charset="0"/>
              <a:cs typeface="Lato Light"/>
            </a:endParaRPr>
          </a:p>
          <a:p>
            <a:pPr algn="ctr"/>
            <a:r>
              <a:rPr lang="en-US" sz="1800" dirty="0">
                <a:latin typeface="Lato Light" charset="0"/>
                <a:ea typeface="Lato Light" charset="0"/>
                <a:cs typeface="Lato Light"/>
              </a:rPr>
              <a:t>Because companies are legal persons, they also may associate and </a:t>
            </a:r>
            <a:endParaRPr lang="en-US" sz="1800" dirty="0">
              <a:latin typeface="Lato Light"/>
              <a:ea typeface="Lato Light" charset="0"/>
              <a:cs typeface="Lato Light"/>
            </a:endParaRPr>
          </a:p>
        </p:txBody>
      </p:sp>
      <p:sp>
        <p:nvSpPr>
          <p:cNvPr id="47" name="TextBox 46"/>
          <p:cNvSpPr txBox="1"/>
          <p:nvPr/>
        </p:nvSpPr>
        <p:spPr>
          <a:xfrm>
            <a:off x="5607628" y="2430803"/>
            <a:ext cx="7072770"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Five Elements to be Successful</a:t>
            </a:r>
          </a:p>
        </p:txBody>
      </p:sp>
      <p:sp>
        <p:nvSpPr>
          <p:cNvPr id="74" name="Rectangle 73"/>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75" name="TextBox 74"/>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11180699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iamond 30"/>
          <p:cNvSpPr>
            <a:spLocks noChangeAspect="1"/>
          </p:cNvSpPr>
          <p:nvPr/>
        </p:nvSpPr>
        <p:spPr>
          <a:xfrm>
            <a:off x="3456830" y="4168662"/>
            <a:ext cx="3544844" cy="3545768"/>
          </a:xfrm>
          <a:prstGeom prst="diamond">
            <a:avLst/>
          </a:prstGeom>
          <a:solidFill>
            <a:schemeClr val="accent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charset="0"/>
            </a:endParaRPr>
          </a:p>
        </p:txBody>
      </p:sp>
      <p:sp>
        <p:nvSpPr>
          <p:cNvPr id="32" name="Diamond 31"/>
          <p:cNvSpPr>
            <a:spLocks noChangeAspect="1"/>
          </p:cNvSpPr>
          <p:nvPr/>
        </p:nvSpPr>
        <p:spPr>
          <a:xfrm>
            <a:off x="6018076" y="4169971"/>
            <a:ext cx="3544844" cy="3545768"/>
          </a:xfrm>
          <a:prstGeom prst="diamond">
            <a:avLst/>
          </a:prstGeom>
          <a:solidFill>
            <a:schemeClr val="accent3">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charset="0"/>
            </a:endParaRPr>
          </a:p>
        </p:txBody>
      </p:sp>
      <p:sp>
        <p:nvSpPr>
          <p:cNvPr id="33" name="Diamond 32"/>
          <p:cNvSpPr>
            <a:spLocks noChangeAspect="1"/>
          </p:cNvSpPr>
          <p:nvPr/>
        </p:nvSpPr>
        <p:spPr>
          <a:xfrm>
            <a:off x="8579322" y="4169971"/>
            <a:ext cx="3544844" cy="3545768"/>
          </a:xfrm>
          <a:prstGeom prst="diamond">
            <a:avLst/>
          </a:prstGeom>
          <a:solidFill>
            <a:schemeClr val="accent4">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charset="0"/>
            </a:endParaRPr>
          </a:p>
        </p:txBody>
      </p:sp>
      <p:sp>
        <p:nvSpPr>
          <p:cNvPr id="34" name="Diamond 33"/>
          <p:cNvSpPr>
            <a:spLocks noChangeAspect="1"/>
          </p:cNvSpPr>
          <p:nvPr/>
        </p:nvSpPr>
        <p:spPr>
          <a:xfrm>
            <a:off x="11140568" y="4169971"/>
            <a:ext cx="3544844" cy="3545768"/>
          </a:xfrm>
          <a:prstGeom prst="diamond">
            <a:avLst/>
          </a:prstGeom>
          <a:solidFill>
            <a:schemeClr val="accent5">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charset="0"/>
            </a:endParaRPr>
          </a:p>
        </p:txBody>
      </p:sp>
      <p:sp>
        <p:nvSpPr>
          <p:cNvPr id="36" name="Diamond 35"/>
          <p:cNvSpPr>
            <a:spLocks noChangeAspect="1"/>
          </p:cNvSpPr>
          <p:nvPr/>
        </p:nvSpPr>
        <p:spPr>
          <a:xfrm>
            <a:off x="13701812" y="4169971"/>
            <a:ext cx="3544844" cy="3545768"/>
          </a:xfrm>
          <a:prstGeom prst="diamond">
            <a:avLst/>
          </a:prstGeom>
          <a:solidFill>
            <a:schemeClr val="accent6">
              <a:lumMod val="90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charset="0"/>
            </a:endParaRPr>
          </a:p>
        </p:txBody>
      </p:sp>
      <p:sp>
        <p:nvSpPr>
          <p:cNvPr id="4" name="Diamond 3"/>
          <p:cNvSpPr>
            <a:spLocks noChangeAspect="1"/>
          </p:cNvSpPr>
          <p:nvPr/>
        </p:nvSpPr>
        <p:spPr>
          <a:xfrm>
            <a:off x="895584" y="4168743"/>
            <a:ext cx="3544844" cy="3545768"/>
          </a:xfrm>
          <a:prstGeom prst="diamond">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charset="0"/>
            </a:endParaRPr>
          </a:p>
        </p:txBody>
      </p:sp>
      <p:sp>
        <p:nvSpPr>
          <p:cNvPr id="38" name="TextBox 37"/>
          <p:cNvSpPr txBox="1"/>
          <p:nvPr/>
        </p:nvSpPr>
        <p:spPr>
          <a:xfrm>
            <a:off x="1327622" y="8300212"/>
            <a:ext cx="2404508" cy="554134"/>
          </a:xfrm>
          <a:prstGeom prst="rect">
            <a:avLst/>
          </a:prstGeom>
          <a:noFill/>
        </p:spPr>
        <p:txBody>
          <a:bodyPr wrap="square" lIns="137168" tIns="68584" rIns="137168" bIns="68584" rtlCol="0">
            <a:spAutoFit/>
          </a:bodyPr>
          <a:lstStyle/>
          <a:p>
            <a:pPr algn="ctr"/>
            <a:r>
              <a:rPr lang="en-US" sz="2701" dirty="0">
                <a:latin typeface="Lato Light"/>
                <a:cs typeface="Lato Light"/>
              </a:rPr>
              <a:t>First Step</a:t>
            </a:r>
          </a:p>
        </p:txBody>
      </p:sp>
      <p:sp>
        <p:nvSpPr>
          <p:cNvPr id="39" name="Rectangle 38"/>
          <p:cNvSpPr/>
          <p:nvPr/>
        </p:nvSpPr>
        <p:spPr>
          <a:xfrm>
            <a:off x="1327622" y="8824232"/>
            <a:ext cx="2404508" cy="1052604"/>
          </a:xfrm>
          <a:prstGeom prst="rect">
            <a:avLst/>
          </a:prstGeom>
        </p:spPr>
        <p:txBody>
          <a:bodyPr wrap="square" lIns="137168" tIns="68584" rIns="137168" bIns="68584">
            <a:spAutoFit/>
          </a:bodyPr>
          <a:lstStyle/>
          <a:p>
            <a:pPr algn="ctr">
              <a:lnSpc>
                <a:spcPct val="110000"/>
              </a:lnSpc>
            </a:pPr>
            <a:r>
              <a:rPr lang="en-US" sz="1800" dirty="0">
                <a:latin typeface="Lato Light"/>
                <a:cs typeface="Lato Light"/>
              </a:rPr>
              <a:t>Because companies are legal persons, they also may</a:t>
            </a:r>
          </a:p>
        </p:txBody>
      </p:sp>
      <p:sp>
        <p:nvSpPr>
          <p:cNvPr id="40" name="TextBox 39"/>
          <p:cNvSpPr txBox="1"/>
          <p:nvPr/>
        </p:nvSpPr>
        <p:spPr>
          <a:xfrm>
            <a:off x="4044088" y="8300212"/>
            <a:ext cx="2404508" cy="554134"/>
          </a:xfrm>
          <a:prstGeom prst="rect">
            <a:avLst/>
          </a:prstGeom>
          <a:noFill/>
        </p:spPr>
        <p:txBody>
          <a:bodyPr wrap="square" lIns="137168" tIns="68584" rIns="137168" bIns="68584" rtlCol="0">
            <a:spAutoFit/>
          </a:bodyPr>
          <a:lstStyle/>
          <a:p>
            <a:pPr algn="ctr"/>
            <a:r>
              <a:rPr lang="en-US" sz="2701" dirty="0">
                <a:latin typeface="Lato Light"/>
                <a:cs typeface="Lato Light"/>
              </a:rPr>
              <a:t>Second Step</a:t>
            </a:r>
          </a:p>
        </p:txBody>
      </p:sp>
      <p:sp>
        <p:nvSpPr>
          <p:cNvPr id="41" name="Rectangle 40"/>
          <p:cNvSpPr/>
          <p:nvPr/>
        </p:nvSpPr>
        <p:spPr>
          <a:xfrm>
            <a:off x="4044088" y="8824232"/>
            <a:ext cx="2404508" cy="1052604"/>
          </a:xfrm>
          <a:prstGeom prst="rect">
            <a:avLst/>
          </a:prstGeom>
        </p:spPr>
        <p:txBody>
          <a:bodyPr wrap="square" lIns="137168" tIns="68584" rIns="137168" bIns="68584">
            <a:spAutoFit/>
          </a:bodyPr>
          <a:lstStyle/>
          <a:p>
            <a:pPr algn="ctr">
              <a:lnSpc>
                <a:spcPct val="110000"/>
              </a:lnSpc>
            </a:pPr>
            <a:r>
              <a:rPr lang="en-US" sz="1800" dirty="0">
                <a:latin typeface="Lato Light"/>
                <a:cs typeface="Lato Light"/>
              </a:rPr>
              <a:t>Because companies are legal persons, they also may</a:t>
            </a:r>
          </a:p>
        </p:txBody>
      </p:sp>
      <p:sp>
        <p:nvSpPr>
          <p:cNvPr id="42" name="TextBox 41"/>
          <p:cNvSpPr txBox="1"/>
          <p:nvPr/>
        </p:nvSpPr>
        <p:spPr>
          <a:xfrm>
            <a:off x="6610770" y="8300212"/>
            <a:ext cx="2404508" cy="554134"/>
          </a:xfrm>
          <a:prstGeom prst="rect">
            <a:avLst/>
          </a:prstGeom>
          <a:noFill/>
        </p:spPr>
        <p:txBody>
          <a:bodyPr wrap="square" lIns="137168" tIns="68584" rIns="137168" bIns="68584" rtlCol="0">
            <a:spAutoFit/>
          </a:bodyPr>
          <a:lstStyle/>
          <a:p>
            <a:pPr algn="ctr"/>
            <a:r>
              <a:rPr lang="en-US" sz="2701" dirty="0">
                <a:latin typeface="Lato Light"/>
                <a:cs typeface="Lato Light"/>
              </a:rPr>
              <a:t>Third Step</a:t>
            </a:r>
          </a:p>
        </p:txBody>
      </p:sp>
      <p:sp>
        <p:nvSpPr>
          <p:cNvPr id="43" name="Rectangle 42"/>
          <p:cNvSpPr/>
          <p:nvPr/>
        </p:nvSpPr>
        <p:spPr>
          <a:xfrm>
            <a:off x="6610770" y="8824232"/>
            <a:ext cx="2404508" cy="1052604"/>
          </a:xfrm>
          <a:prstGeom prst="rect">
            <a:avLst/>
          </a:prstGeom>
        </p:spPr>
        <p:txBody>
          <a:bodyPr wrap="square" lIns="137168" tIns="68584" rIns="137168" bIns="68584">
            <a:spAutoFit/>
          </a:bodyPr>
          <a:lstStyle/>
          <a:p>
            <a:pPr algn="ctr">
              <a:lnSpc>
                <a:spcPct val="110000"/>
              </a:lnSpc>
            </a:pPr>
            <a:r>
              <a:rPr lang="en-US" sz="1800" dirty="0">
                <a:latin typeface="Lato Light"/>
                <a:cs typeface="Lato Light"/>
              </a:rPr>
              <a:t>Because companies are legal persons, they also may</a:t>
            </a:r>
          </a:p>
        </p:txBody>
      </p:sp>
      <p:sp>
        <p:nvSpPr>
          <p:cNvPr id="49" name="TextBox 48"/>
          <p:cNvSpPr txBox="1"/>
          <p:nvPr/>
        </p:nvSpPr>
        <p:spPr>
          <a:xfrm>
            <a:off x="9327237" y="8300212"/>
            <a:ext cx="2404508" cy="554134"/>
          </a:xfrm>
          <a:prstGeom prst="rect">
            <a:avLst/>
          </a:prstGeom>
          <a:noFill/>
        </p:spPr>
        <p:txBody>
          <a:bodyPr wrap="square" lIns="137168" tIns="68584" rIns="137168" bIns="68584" rtlCol="0">
            <a:spAutoFit/>
          </a:bodyPr>
          <a:lstStyle/>
          <a:p>
            <a:pPr algn="ctr"/>
            <a:r>
              <a:rPr lang="en-US" sz="2701" dirty="0">
                <a:latin typeface="Lato Light"/>
                <a:cs typeface="Lato Light"/>
              </a:rPr>
              <a:t>Fourth Step</a:t>
            </a:r>
          </a:p>
        </p:txBody>
      </p:sp>
      <p:sp>
        <p:nvSpPr>
          <p:cNvPr id="50" name="Rectangle 49"/>
          <p:cNvSpPr/>
          <p:nvPr/>
        </p:nvSpPr>
        <p:spPr>
          <a:xfrm>
            <a:off x="9327237" y="8824232"/>
            <a:ext cx="2404508" cy="1052604"/>
          </a:xfrm>
          <a:prstGeom prst="rect">
            <a:avLst/>
          </a:prstGeom>
        </p:spPr>
        <p:txBody>
          <a:bodyPr wrap="square" lIns="137168" tIns="68584" rIns="137168" bIns="68584">
            <a:spAutoFit/>
          </a:bodyPr>
          <a:lstStyle/>
          <a:p>
            <a:pPr algn="ctr">
              <a:lnSpc>
                <a:spcPct val="110000"/>
              </a:lnSpc>
            </a:pPr>
            <a:r>
              <a:rPr lang="en-US" sz="1800" dirty="0">
                <a:latin typeface="Lato Light"/>
                <a:cs typeface="Lato Light"/>
              </a:rPr>
              <a:t>Because companies are legal persons, they also may</a:t>
            </a:r>
          </a:p>
        </p:txBody>
      </p:sp>
      <p:sp>
        <p:nvSpPr>
          <p:cNvPr id="51" name="TextBox 50"/>
          <p:cNvSpPr txBox="1"/>
          <p:nvPr/>
        </p:nvSpPr>
        <p:spPr>
          <a:xfrm>
            <a:off x="11691201" y="8300212"/>
            <a:ext cx="2404508" cy="554134"/>
          </a:xfrm>
          <a:prstGeom prst="rect">
            <a:avLst/>
          </a:prstGeom>
          <a:noFill/>
        </p:spPr>
        <p:txBody>
          <a:bodyPr wrap="square" lIns="137168" tIns="68584" rIns="137168" bIns="68584" rtlCol="0">
            <a:spAutoFit/>
          </a:bodyPr>
          <a:lstStyle/>
          <a:p>
            <a:pPr algn="ctr"/>
            <a:r>
              <a:rPr lang="en-US" sz="2701" dirty="0">
                <a:latin typeface="Lato Light"/>
                <a:cs typeface="Lato Light"/>
              </a:rPr>
              <a:t>Fifth Step</a:t>
            </a:r>
          </a:p>
        </p:txBody>
      </p:sp>
      <p:sp>
        <p:nvSpPr>
          <p:cNvPr id="52" name="Rectangle 51"/>
          <p:cNvSpPr/>
          <p:nvPr/>
        </p:nvSpPr>
        <p:spPr>
          <a:xfrm>
            <a:off x="11691201" y="8824232"/>
            <a:ext cx="2404508" cy="1052604"/>
          </a:xfrm>
          <a:prstGeom prst="rect">
            <a:avLst/>
          </a:prstGeom>
        </p:spPr>
        <p:txBody>
          <a:bodyPr wrap="square" lIns="137168" tIns="68584" rIns="137168" bIns="68584">
            <a:spAutoFit/>
          </a:bodyPr>
          <a:lstStyle/>
          <a:p>
            <a:pPr algn="ctr">
              <a:lnSpc>
                <a:spcPct val="110000"/>
              </a:lnSpc>
            </a:pPr>
            <a:r>
              <a:rPr lang="en-US" sz="1800" dirty="0">
                <a:latin typeface="Lato Light"/>
                <a:cs typeface="Lato Light"/>
              </a:rPr>
              <a:t>Because companies are legal persons, they also may</a:t>
            </a:r>
          </a:p>
        </p:txBody>
      </p:sp>
      <p:sp>
        <p:nvSpPr>
          <p:cNvPr id="53" name="TextBox 52"/>
          <p:cNvSpPr txBox="1"/>
          <p:nvPr/>
        </p:nvSpPr>
        <p:spPr>
          <a:xfrm>
            <a:off x="14407668" y="8300212"/>
            <a:ext cx="2404508" cy="554134"/>
          </a:xfrm>
          <a:prstGeom prst="rect">
            <a:avLst/>
          </a:prstGeom>
          <a:noFill/>
        </p:spPr>
        <p:txBody>
          <a:bodyPr wrap="square" lIns="137168" tIns="68584" rIns="137168" bIns="68584" rtlCol="0">
            <a:spAutoFit/>
          </a:bodyPr>
          <a:lstStyle/>
          <a:p>
            <a:pPr algn="ctr"/>
            <a:r>
              <a:rPr lang="en-US" sz="2701" dirty="0">
                <a:latin typeface="Lato Light"/>
                <a:cs typeface="Lato Light"/>
              </a:rPr>
              <a:t>Sixth Step</a:t>
            </a:r>
          </a:p>
        </p:txBody>
      </p:sp>
      <p:sp>
        <p:nvSpPr>
          <p:cNvPr id="54" name="Rectangle 53"/>
          <p:cNvSpPr/>
          <p:nvPr/>
        </p:nvSpPr>
        <p:spPr>
          <a:xfrm>
            <a:off x="14407668" y="8824232"/>
            <a:ext cx="2404508" cy="1052604"/>
          </a:xfrm>
          <a:prstGeom prst="rect">
            <a:avLst/>
          </a:prstGeom>
        </p:spPr>
        <p:txBody>
          <a:bodyPr wrap="square" lIns="137168" tIns="68584" rIns="137168" bIns="68584">
            <a:spAutoFit/>
          </a:bodyPr>
          <a:lstStyle/>
          <a:p>
            <a:pPr algn="ctr">
              <a:lnSpc>
                <a:spcPct val="110000"/>
              </a:lnSpc>
            </a:pPr>
            <a:r>
              <a:rPr lang="en-US" sz="1800" dirty="0">
                <a:latin typeface="Lato Light"/>
                <a:cs typeface="Lato Light"/>
              </a:rPr>
              <a:t>Because companies are legal persons, they also may</a:t>
            </a:r>
          </a:p>
        </p:txBody>
      </p:sp>
      <p:sp>
        <p:nvSpPr>
          <p:cNvPr id="55" name="Freeform 80"/>
          <p:cNvSpPr>
            <a:spLocks noEditPoints="1"/>
          </p:cNvSpPr>
          <p:nvPr/>
        </p:nvSpPr>
        <p:spPr bwMode="auto">
          <a:xfrm>
            <a:off x="2239176" y="5600990"/>
            <a:ext cx="788839" cy="681586"/>
          </a:xfrm>
          <a:custGeom>
            <a:avLst/>
            <a:gdLst/>
            <a:ahLst/>
            <a:cxnLst>
              <a:cxn ang="0">
                <a:pos x="120" y="17"/>
              </a:cxn>
              <a:cxn ang="0">
                <a:pos x="101" y="2"/>
              </a:cxn>
              <a:cxn ang="0">
                <a:pos x="97" y="0"/>
              </a:cxn>
              <a:cxn ang="0">
                <a:pos x="27" y="0"/>
              </a:cxn>
              <a:cxn ang="0">
                <a:pos x="23" y="2"/>
              </a:cxn>
              <a:cxn ang="0">
                <a:pos x="4" y="17"/>
              </a:cxn>
              <a:cxn ang="0">
                <a:pos x="1" y="26"/>
              </a:cxn>
              <a:cxn ang="0">
                <a:pos x="9" y="49"/>
              </a:cxn>
              <a:cxn ang="0">
                <a:pos x="13" y="53"/>
              </a:cxn>
              <a:cxn ang="0">
                <a:pos x="16" y="54"/>
              </a:cxn>
              <a:cxn ang="0">
                <a:pos x="20" y="53"/>
              </a:cxn>
              <a:cxn ang="0">
                <a:pos x="20" y="100"/>
              </a:cxn>
              <a:cxn ang="0">
                <a:pos x="27" y="107"/>
              </a:cxn>
              <a:cxn ang="0">
                <a:pos x="97" y="107"/>
              </a:cxn>
              <a:cxn ang="0">
                <a:pos x="104" y="100"/>
              </a:cxn>
              <a:cxn ang="0">
                <a:pos x="104" y="53"/>
              </a:cxn>
              <a:cxn ang="0">
                <a:pos x="108" y="54"/>
              </a:cxn>
              <a:cxn ang="0">
                <a:pos x="111" y="53"/>
              </a:cxn>
              <a:cxn ang="0">
                <a:pos x="115" y="49"/>
              </a:cxn>
              <a:cxn ang="0">
                <a:pos x="123" y="26"/>
              </a:cxn>
              <a:cxn ang="0">
                <a:pos x="120" y="17"/>
              </a:cxn>
              <a:cxn ang="0">
                <a:pos x="76" y="8"/>
              </a:cxn>
              <a:cxn ang="0">
                <a:pos x="62" y="15"/>
              </a:cxn>
              <a:cxn ang="0">
                <a:pos x="48" y="8"/>
              </a:cxn>
              <a:cxn ang="0">
                <a:pos x="76" y="8"/>
              </a:cxn>
              <a:cxn ang="0">
                <a:pos x="108" y="46"/>
              </a:cxn>
              <a:cxn ang="0">
                <a:pos x="97" y="38"/>
              </a:cxn>
              <a:cxn ang="0">
                <a:pos x="97" y="100"/>
              </a:cxn>
              <a:cxn ang="0">
                <a:pos x="27" y="100"/>
              </a:cxn>
              <a:cxn ang="0">
                <a:pos x="27" y="38"/>
              </a:cxn>
              <a:cxn ang="0">
                <a:pos x="16" y="46"/>
              </a:cxn>
              <a:cxn ang="0">
                <a:pos x="8" y="23"/>
              </a:cxn>
              <a:cxn ang="0">
                <a:pos x="27" y="8"/>
              </a:cxn>
              <a:cxn ang="0">
                <a:pos x="44" y="8"/>
              </a:cxn>
              <a:cxn ang="0">
                <a:pos x="62" y="19"/>
              </a:cxn>
              <a:cxn ang="0">
                <a:pos x="80" y="8"/>
              </a:cxn>
              <a:cxn ang="0">
                <a:pos x="97" y="8"/>
              </a:cxn>
              <a:cxn ang="0">
                <a:pos x="116" y="23"/>
              </a:cxn>
              <a:cxn ang="0">
                <a:pos x="108" y="46"/>
              </a:cxn>
              <a:cxn ang="0">
                <a:pos x="108" y="46"/>
              </a:cxn>
              <a:cxn ang="0">
                <a:pos x="108" y="46"/>
              </a:cxn>
            </a:cxnLst>
            <a:rect l="0" t="0" r="r" b="b"/>
            <a:pathLst>
              <a:path w="124" h="107">
                <a:moveTo>
                  <a:pt x="120" y="17"/>
                </a:moveTo>
                <a:cubicBezTo>
                  <a:pt x="101" y="2"/>
                  <a:pt x="101" y="2"/>
                  <a:pt x="101" y="2"/>
                </a:cubicBezTo>
                <a:cubicBezTo>
                  <a:pt x="100" y="1"/>
                  <a:pt x="98" y="0"/>
                  <a:pt x="97" y="0"/>
                </a:cubicBezTo>
                <a:cubicBezTo>
                  <a:pt x="27" y="0"/>
                  <a:pt x="27" y="0"/>
                  <a:pt x="27" y="0"/>
                </a:cubicBezTo>
                <a:cubicBezTo>
                  <a:pt x="26" y="0"/>
                  <a:pt x="24" y="1"/>
                  <a:pt x="23" y="2"/>
                </a:cubicBezTo>
                <a:cubicBezTo>
                  <a:pt x="4" y="17"/>
                  <a:pt x="4" y="17"/>
                  <a:pt x="4" y="17"/>
                </a:cubicBezTo>
                <a:cubicBezTo>
                  <a:pt x="1" y="19"/>
                  <a:pt x="0" y="22"/>
                  <a:pt x="1" y="26"/>
                </a:cubicBezTo>
                <a:cubicBezTo>
                  <a:pt x="9" y="49"/>
                  <a:pt x="9" y="49"/>
                  <a:pt x="9" y="49"/>
                </a:cubicBezTo>
                <a:cubicBezTo>
                  <a:pt x="9" y="51"/>
                  <a:pt x="11" y="53"/>
                  <a:pt x="13" y="53"/>
                </a:cubicBezTo>
                <a:cubicBezTo>
                  <a:pt x="14" y="54"/>
                  <a:pt x="15" y="54"/>
                  <a:pt x="16" y="54"/>
                </a:cubicBezTo>
                <a:cubicBezTo>
                  <a:pt x="17" y="54"/>
                  <a:pt x="19" y="53"/>
                  <a:pt x="20" y="53"/>
                </a:cubicBezTo>
                <a:cubicBezTo>
                  <a:pt x="20" y="100"/>
                  <a:pt x="20" y="100"/>
                  <a:pt x="20" y="100"/>
                </a:cubicBezTo>
                <a:cubicBezTo>
                  <a:pt x="20" y="104"/>
                  <a:pt x="23" y="107"/>
                  <a:pt x="27" y="107"/>
                </a:cubicBezTo>
                <a:cubicBezTo>
                  <a:pt x="97" y="107"/>
                  <a:pt x="97" y="107"/>
                  <a:pt x="97" y="107"/>
                </a:cubicBezTo>
                <a:cubicBezTo>
                  <a:pt x="101" y="107"/>
                  <a:pt x="104" y="104"/>
                  <a:pt x="104" y="100"/>
                </a:cubicBezTo>
                <a:cubicBezTo>
                  <a:pt x="104" y="53"/>
                  <a:pt x="104" y="53"/>
                  <a:pt x="104" y="53"/>
                </a:cubicBezTo>
                <a:cubicBezTo>
                  <a:pt x="105" y="53"/>
                  <a:pt x="107" y="54"/>
                  <a:pt x="108" y="54"/>
                </a:cubicBezTo>
                <a:cubicBezTo>
                  <a:pt x="109" y="54"/>
                  <a:pt x="110" y="54"/>
                  <a:pt x="111" y="53"/>
                </a:cubicBezTo>
                <a:cubicBezTo>
                  <a:pt x="113" y="53"/>
                  <a:pt x="115" y="51"/>
                  <a:pt x="115" y="49"/>
                </a:cubicBezTo>
                <a:cubicBezTo>
                  <a:pt x="123" y="26"/>
                  <a:pt x="123" y="26"/>
                  <a:pt x="123" y="26"/>
                </a:cubicBezTo>
                <a:cubicBezTo>
                  <a:pt x="124" y="22"/>
                  <a:pt x="123" y="19"/>
                  <a:pt x="120" y="17"/>
                </a:cubicBezTo>
                <a:close/>
                <a:moveTo>
                  <a:pt x="76" y="8"/>
                </a:moveTo>
                <a:cubicBezTo>
                  <a:pt x="74" y="12"/>
                  <a:pt x="69" y="15"/>
                  <a:pt x="62" y="15"/>
                </a:cubicBezTo>
                <a:cubicBezTo>
                  <a:pt x="55" y="15"/>
                  <a:pt x="50" y="12"/>
                  <a:pt x="48" y="8"/>
                </a:cubicBezTo>
                <a:lnTo>
                  <a:pt x="76" y="8"/>
                </a:lnTo>
                <a:close/>
                <a:moveTo>
                  <a:pt x="108" y="46"/>
                </a:moveTo>
                <a:cubicBezTo>
                  <a:pt x="97" y="38"/>
                  <a:pt x="97" y="38"/>
                  <a:pt x="97" y="38"/>
                </a:cubicBezTo>
                <a:cubicBezTo>
                  <a:pt x="97" y="100"/>
                  <a:pt x="97" y="100"/>
                  <a:pt x="97" y="100"/>
                </a:cubicBezTo>
                <a:cubicBezTo>
                  <a:pt x="27" y="100"/>
                  <a:pt x="27" y="100"/>
                  <a:pt x="27" y="100"/>
                </a:cubicBezTo>
                <a:cubicBezTo>
                  <a:pt x="27" y="38"/>
                  <a:pt x="27" y="38"/>
                  <a:pt x="27" y="38"/>
                </a:cubicBezTo>
                <a:cubicBezTo>
                  <a:pt x="16" y="46"/>
                  <a:pt x="16" y="46"/>
                  <a:pt x="16" y="46"/>
                </a:cubicBezTo>
                <a:cubicBezTo>
                  <a:pt x="8" y="23"/>
                  <a:pt x="8" y="23"/>
                  <a:pt x="8" y="23"/>
                </a:cubicBezTo>
                <a:cubicBezTo>
                  <a:pt x="27" y="8"/>
                  <a:pt x="27" y="8"/>
                  <a:pt x="27" y="8"/>
                </a:cubicBezTo>
                <a:cubicBezTo>
                  <a:pt x="44" y="8"/>
                  <a:pt x="44" y="8"/>
                  <a:pt x="44" y="8"/>
                </a:cubicBezTo>
                <a:cubicBezTo>
                  <a:pt x="46" y="14"/>
                  <a:pt x="53" y="19"/>
                  <a:pt x="62" y="19"/>
                </a:cubicBezTo>
                <a:cubicBezTo>
                  <a:pt x="71" y="19"/>
                  <a:pt x="78" y="14"/>
                  <a:pt x="80" y="8"/>
                </a:cubicBezTo>
                <a:cubicBezTo>
                  <a:pt x="97" y="8"/>
                  <a:pt x="97" y="8"/>
                  <a:pt x="97" y="8"/>
                </a:cubicBezTo>
                <a:cubicBezTo>
                  <a:pt x="116" y="23"/>
                  <a:pt x="116" y="23"/>
                  <a:pt x="116" y="23"/>
                </a:cubicBezTo>
                <a:lnTo>
                  <a:pt x="108" y="46"/>
                </a:lnTo>
                <a:close/>
                <a:moveTo>
                  <a:pt x="108" y="46"/>
                </a:moveTo>
                <a:cubicBezTo>
                  <a:pt x="108" y="46"/>
                  <a:pt x="108" y="46"/>
                  <a:pt x="108" y="46"/>
                </a:cubicBezTo>
              </a:path>
            </a:pathLst>
          </a:custGeom>
          <a:solidFill>
            <a:schemeClr val="bg1"/>
          </a:solid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6" name="Freeform 55"/>
          <p:cNvSpPr>
            <a:spLocks noEditPoints="1"/>
          </p:cNvSpPr>
          <p:nvPr/>
        </p:nvSpPr>
        <p:spPr bwMode="auto">
          <a:xfrm>
            <a:off x="4806340" y="5641699"/>
            <a:ext cx="847744" cy="735705"/>
          </a:xfrm>
          <a:custGeom>
            <a:avLst/>
            <a:gdLst/>
            <a:ahLst/>
            <a:cxnLst>
              <a:cxn ang="0">
                <a:pos x="123" y="100"/>
              </a:cxn>
              <a:cxn ang="0">
                <a:pos x="115" y="107"/>
              </a:cxn>
              <a:cxn ang="0">
                <a:pos x="107" y="100"/>
              </a:cxn>
              <a:cxn ang="0">
                <a:pos x="115" y="84"/>
              </a:cxn>
              <a:cxn ang="0">
                <a:pos x="123" y="100"/>
              </a:cxn>
              <a:cxn ang="0">
                <a:pos x="111" y="42"/>
              </a:cxn>
              <a:cxn ang="0">
                <a:pos x="111" y="77"/>
              </a:cxn>
              <a:cxn ang="0">
                <a:pos x="115" y="80"/>
              </a:cxn>
              <a:cxn ang="0">
                <a:pos x="119" y="77"/>
              </a:cxn>
              <a:cxn ang="0">
                <a:pos x="119" y="42"/>
              </a:cxn>
              <a:cxn ang="0">
                <a:pos x="115" y="38"/>
              </a:cxn>
              <a:cxn ang="0">
                <a:pos x="111" y="42"/>
              </a:cxn>
              <a:cxn ang="0">
                <a:pos x="114" y="34"/>
              </a:cxn>
              <a:cxn ang="0">
                <a:pos x="104" y="36"/>
              </a:cxn>
              <a:cxn ang="0">
                <a:pos x="104" y="69"/>
              </a:cxn>
              <a:cxn ang="0">
                <a:pos x="61" y="88"/>
              </a:cxn>
              <a:cxn ang="0">
                <a:pos x="19" y="69"/>
              </a:cxn>
              <a:cxn ang="0">
                <a:pos x="19" y="36"/>
              </a:cxn>
              <a:cxn ang="0">
                <a:pos x="9" y="34"/>
              </a:cxn>
              <a:cxn ang="0">
                <a:pos x="0" y="23"/>
              </a:cxn>
              <a:cxn ang="0">
                <a:pos x="9" y="12"/>
              </a:cxn>
              <a:cxn ang="0">
                <a:pos x="59" y="0"/>
              </a:cxn>
              <a:cxn ang="0">
                <a:pos x="61" y="0"/>
              </a:cxn>
              <a:cxn ang="0">
                <a:pos x="64" y="0"/>
              </a:cxn>
              <a:cxn ang="0">
                <a:pos x="114" y="12"/>
              </a:cxn>
              <a:cxn ang="0">
                <a:pos x="123" y="23"/>
              </a:cxn>
              <a:cxn ang="0">
                <a:pos x="114" y="34"/>
              </a:cxn>
              <a:cxn ang="0">
                <a:pos x="96" y="38"/>
              </a:cxn>
              <a:cxn ang="0">
                <a:pos x="64" y="46"/>
              </a:cxn>
              <a:cxn ang="0">
                <a:pos x="61" y="46"/>
              </a:cxn>
              <a:cxn ang="0">
                <a:pos x="59" y="46"/>
              </a:cxn>
              <a:cxn ang="0">
                <a:pos x="27" y="38"/>
              </a:cxn>
              <a:cxn ang="0">
                <a:pos x="27" y="69"/>
              </a:cxn>
              <a:cxn ang="0">
                <a:pos x="61" y="80"/>
              </a:cxn>
              <a:cxn ang="0">
                <a:pos x="96" y="69"/>
              </a:cxn>
              <a:cxn ang="0">
                <a:pos x="96" y="38"/>
              </a:cxn>
              <a:cxn ang="0">
                <a:pos x="112" y="27"/>
              </a:cxn>
              <a:cxn ang="0">
                <a:pos x="115" y="23"/>
              </a:cxn>
              <a:cxn ang="0">
                <a:pos x="112" y="19"/>
              </a:cxn>
              <a:cxn ang="0">
                <a:pos x="62" y="8"/>
              </a:cxn>
              <a:cxn ang="0">
                <a:pos x="61" y="7"/>
              </a:cxn>
              <a:cxn ang="0">
                <a:pos x="61" y="8"/>
              </a:cxn>
              <a:cxn ang="0">
                <a:pos x="11" y="19"/>
              </a:cxn>
              <a:cxn ang="0">
                <a:pos x="8" y="23"/>
              </a:cxn>
              <a:cxn ang="0">
                <a:pos x="11" y="27"/>
              </a:cxn>
              <a:cxn ang="0">
                <a:pos x="61" y="38"/>
              </a:cxn>
              <a:cxn ang="0">
                <a:pos x="61" y="38"/>
              </a:cxn>
              <a:cxn ang="0">
                <a:pos x="62" y="38"/>
              </a:cxn>
              <a:cxn ang="0">
                <a:pos x="112" y="27"/>
              </a:cxn>
              <a:cxn ang="0">
                <a:pos x="112" y="27"/>
              </a:cxn>
              <a:cxn ang="0">
                <a:pos x="112" y="27"/>
              </a:cxn>
            </a:cxnLst>
            <a:rect l="0" t="0" r="r" b="b"/>
            <a:pathLst>
              <a:path w="123" h="107">
                <a:moveTo>
                  <a:pt x="123" y="100"/>
                </a:moveTo>
                <a:cubicBezTo>
                  <a:pt x="123" y="104"/>
                  <a:pt x="119" y="107"/>
                  <a:pt x="115" y="107"/>
                </a:cubicBezTo>
                <a:cubicBezTo>
                  <a:pt x="111" y="107"/>
                  <a:pt x="107" y="104"/>
                  <a:pt x="107" y="100"/>
                </a:cubicBezTo>
                <a:cubicBezTo>
                  <a:pt x="107" y="95"/>
                  <a:pt x="111" y="84"/>
                  <a:pt x="115" y="84"/>
                </a:cubicBezTo>
                <a:cubicBezTo>
                  <a:pt x="119" y="84"/>
                  <a:pt x="123" y="95"/>
                  <a:pt x="123" y="100"/>
                </a:cubicBezTo>
                <a:close/>
                <a:moveTo>
                  <a:pt x="111" y="42"/>
                </a:moveTo>
                <a:cubicBezTo>
                  <a:pt x="111" y="77"/>
                  <a:pt x="111" y="77"/>
                  <a:pt x="111" y="77"/>
                </a:cubicBezTo>
                <a:cubicBezTo>
                  <a:pt x="111" y="79"/>
                  <a:pt x="113" y="80"/>
                  <a:pt x="115" y="80"/>
                </a:cubicBezTo>
                <a:cubicBezTo>
                  <a:pt x="117" y="80"/>
                  <a:pt x="119" y="79"/>
                  <a:pt x="119" y="77"/>
                </a:cubicBezTo>
                <a:cubicBezTo>
                  <a:pt x="119" y="42"/>
                  <a:pt x="119" y="42"/>
                  <a:pt x="119" y="42"/>
                </a:cubicBezTo>
                <a:cubicBezTo>
                  <a:pt x="119" y="40"/>
                  <a:pt x="117" y="38"/>
                  <a:pt x="115" y="38"/>
                </a:cubicBezTo>
                <a:cubicBezTo>
                  <a:pt x="113" y="38"/>
                  <a:pt x="111" y="40"/>
                  <a:pt x="111" y="42"/>
                </a:cubicBezTo>
                <a:close/>
                <a:moveTo>
                  <a:pt x="114" y="34"/>
                </a:moveTo>
                <a:cubicBezTo>
                  <a:pt x="104" y="36"/>
                  <a:pt x="104" y="36"/>
                  <a:pt x="104" y="36"/>
                </a:cubicBezTo>
                <a:cubicBezTo>
                  <a:pt x="104" y="69"/>
                  <a:pt x="104" y="69"/>
                  <a:pt x="104" y="69"/>
                </a:cubicBezTo>
                <a:cubicBezTo>
                  <a:pt x="104" y="79"/>
                  <a:pt x="92" y="88"/>
                  <a:pt x="61" y="88"/>
                </a:cubicBezTo>
                <a:cubicBezTo>
                  <a:pt x="31" y="88"/>
                  <a:pt x="19" y="79"/>
                  <a:pt x="19" y="69"/>
                </a:cubicBezTo>
                <a:cubicBezTo>
                  <a:pt x="19" y="36"/>
                  <a:pt x="19" y="36"/>
                  <a:pt x="19" y="36"/>
                </a:cubicBezTo>
                <a:cubicBezTo>
                  <a:pt x="9" y="34"/>
                  <a:pt x="9" y="34"/>
                  <a:pt x="9" y="34"/>
                </a:cubicBezTo>
                <a:cubicBezTo>
                  <a:pt x="4" y="33"/>
                  <a:pt x="0" y="28"/>
                  <a:pt x="0" y="23"/>
                </a:cubicBezTo>
                <a:cubicBezTo>
                  <a:pt x="0" y="17"/>
                  <a:pt x="4" y="13"/>
                  <a:pt x="9" y="12"/>
                </a:cubicBezTo>
                <a:cubicBezTo>
                  <a:pt x="59" y="0"/>
                  <a:pt x="59" y="0"/>
                  <a:pt x="59" y="0"/>
                </a:cubicBezTo>
                <a:cubicBezTo>
                  <a:pt x="60" y="0"/>
                  <a:pt x="61" y="0"/>
                  <a:pt x="61" y="0"/>
                </a:cubicBezTo>
                <a:cubicBezTo>
                  <a:pt x="62" y="0"/>
                  <a:pt x="63" y="0"/>
                  <a:pt x="64" y="0"/>
                </a:cubicBezTo>
                <a:cubicBezTo>
                  <a:pt x="114" y="12"/>
                  <a:pt x="114" y="12"/>
                  <a:pt x="114" y="12"/>
                </a:cubicBezTo>
                <a:cubicBezTo>
                  <a:pt x="119" y="13"/>
                  <a:pt x="123" y="17"/>
                  <a:pt x="123" y="23"/>
                </a:cubicBezTo>
                <a:cubicBezTo>
                  <a:pt x="123" y="28"/>
                  <a:pt x="119" y="33"/>
                  <a:pt x="114" y="34"/>
                </a:cubicBezTo>
                <a:close/>
                <a:moveTo>
                  <a:pt x="96" y="38"/>
                </a:moveTo>
                <a:cubicBezTo>
                  <a:pt x="64" y="46"/>
                  <a:pt x="64" y="46"/>
                  <a:pt x="64" y="46"/>
                </a:cubicBezTo>
                <a:cubicBezTo>
                  <a:pt x="63" y="46"/>
                  <a:pt x="62" y="46"/>
                  <a:pt x="61" y="46"/>
                </a:cubicBezTo>
                <a:cubicBezTo>
                  <a:pt x="61" y="46"/>
                  <a:pt x="60" y="46"/>
                  <a:pt x="59" y="46"/>
                </a:cubicBezTo>
                <a:cubicBezTo>
                  <a:pt x="27" y="38"/>
                  <a:pt x="27" y="38"/>
                  <a:pt x="27" y="38"/>
                </a:cubicBezTo>
                <a:cubicBezTo>
                  <a:pt x="27" y="69"/>
                  <a:pt x="27" y="69"/>
                  <a:pt x="27" y="69"/>
                </a:cubicBezTo>
                <a:cubicBezTo>
                  <a:pt x="27" y="73"/>
                  <a:pt x="38" y="80"/>
                  <a:pt x="61" y="80"/>
                </a:cubicBezTo>
                <a:cubicBezTo>
                  <a:pt x="84" y="80"/>
                  <a:pt x="96" y="73"/>
                  <a:pt x="96" y="69"/>
                </a:cubicBezTo>
                <a:lnTo>
                  <a:pt x="96" y="38"/>
                </a:lnTo>
                <a:close/>
                <a:moveTo>
                  <a:pt x="112" y="27"/>
                </a:moveTo>
                <a:cubicBezTo>
                  <a:pt x="114" y="26"/>
                  <a:pt x="115" y="25"/>
                  <a:pt x="115" y="23"/>
                </a:cubicBezTo>
                <a:cubicBezTo>
                  <a:pt x="115" y="21"/>
                  <a:pt x="114" y="19"/>
                  <a:pt x="112" y="19"/>
                </a:cubicBezTo>
                <a:cubicBezTo>
                  <a:pt x="62" y="8"/>
                  <a:pt x="62" y="8"/>
                  <a:pt x="62" y="8"/>
                </a:cubicBezTo>
                <a:cubicBezTo>
                  <a:pt x="61" y="7"/>
                  <a:pt x="61" y="7"/>
                  <a:pt x="61" y="7"/>
                </a:cubicBezTo>
                <a:cubicBezTo>
                  <a:pt x="61" y="8"/>
                  <a:pt x="61" y="8"/>
                  <a:pt x="61" y="8"/>
                </a:cubicBezTo>
                <a:cubicBezTo>
                  <a:pt x="11" y="19"/>
                  <a:pt x="11" y="19"/>
                  <a:pt x="11" y="19"/>
                </a:cubicBezTo>
                <a:cubicBezTo>
                  <a:pt x="9" y="19"/>
                  <a:pt x="8" y="21"/>
                  <a:pt x="8" y="23"/>
                </a:cubicBezTo>
                <a:cubicBezTo>
                  <a:pt x="8" y="25"/>
                  <a:pt x="9" y="26"/>
                  <a:pt x="11" y="27"/>
                </a:cubicBezTo>
                <a:cubicBezTo>
                  <a:pt x="61" y="38"/>
                  <a:pt x="61" y="38"/>
                  <a:pt x="61" y="38"/>
                </a:cubicBezTo>
                <a:cubicBezTo>
                  <a:pt x="61" y="38"/>
                  <a:pt x="61" y="38"/>
                  <a:pt x="61" y="38"/>
                </a:cubicBezTo>
                <a:cubicBezTo>
                  <a:pt x="62" y="38"/>
                  <a:pt x="62" y="38"/>
                  <a:pt x="62" y="38"/>
                </a:cubicBezTo>
                <a:lnTo>
                  <a:pt x="112" y="27"/>
                </a:lnTo>
                <a:close/>
                <a:moveTo>
                  <a:pt x="112" y="27"/>
                </a:moveTo>
                <a:cubicBezTo>
                  <a:pt x="112" y="27"/>
                  <a:pt x="112" y="27"/>
                  <a:pt x="112" y="27"/>
                </a:cubicBezTo>
              </a:path>
            </a:pathLst>
          </a:custGeom>
          <a:solidFill>
            <a:srgbClr val="FFFFFF"/>
          </a:solid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nvGrpSpPr>
          <p:cNvPr id="57" name="Group 56"/>
          <p:cNvGrpSpPr/>
          <p:nvPr/>
        </p:nvGrpSpPr>
        <p:grpSpPr>
          <a:xfrm>
            <a:off x="7526477" y="5576699"/>
            <a:ext cx="645602" cy="666366"/>
            <a:chOff x="6373813" y="2717801"/>
            <a:chExt cx="360363" cy="338138"/>
          </a:xfrm>
          <a:solidFill>
            <a:srgbClr val="FFFFFF"/>
          </a:solidFill>
        </p:grpSpPr>
        <p:sp>
          <p:nvSpPr>
            <p:cNvPr id="58" name="Freeform 132"/>
            <p:cNvSpPr>
              <a:spLocks noEditPoints="1"/>
            </p:cNvSpPr>
            <p:nvPr/>
          </p:nvSpPr>
          <p:spPr bwMode="auto">
            <a:xfrm>
              <a:off x="6373813" y="2717801"/>
              <a:ext cx="360363" cy="338138"/>
            </a:xfrm>
            <a:custGeom>
              <a:avLst/>
              <a:gdLst/>
              <a:ahLst/>
              <a:cxnLst>
                <a:cxn ang="0">
                  <a:pos x="121" y="25"/>
                </a:cxn>
                <a:cxn ang="0">
                  <a:pos x="98" y="2"/>
                </a:cxn>
                <a:cxn ang="0">
                  <a:pos x="92" y="0"/>
                </a:cxn>
                <a:cxn ang="0">
                  <a:pos x="12" y="0"/>
                </a:cxn>
                <a:cxn ang="0">
                  <a:pos x="0" y="11"/>
                </a:cxn>
                <a:cxn ang="0">
                  <a:pos x="0" y="104"/>
                </a:cxn>
                <a:cxn ang="0">
                  <a:pos x="12" y="115"/>
                </a:cxn>
                <a:cxn ang="0">
                  <a:pos x="111" y="115"/>
                </a:cxn>
                <a:cxn ang="0">
                  <a:pos x="123" y="104"/>
                </a:cxn>
                <a:cxn ang="0">
                  <a:pos x="123" y="31"/>
                </a:cxn>
                <a:cxn ang="0">
                  <a:pos x="121" y="25"/>
                </a:cxn>
                <a:cxn ang="0">
                  <a:pos x="115" y="104"/>
                </a:cxn>
                <a:cxn ang="0">
                  <a:pos x="111" y="107"/>
                </a:cxn>
                <a:cxn ang="0">
                  <a:pos x="12" y="107"/>
                </a:cxn>
                <a:cxn ang="0">
                  <a:pos x="8" y="104"/>
                </a:cxn>
                <a:cxn ang="0">
                  <a:pos x="8" y="11"/>
                </a:cxn>
                <a:cxn ang="0">
                  <a:pos x="12" y="8"/>
                </a:cxn>
                <a:cxn ang="0">
                  <a:pos x="88" y="8"/>
                </a:cxn>
                <a:cxn ang="0">
                  <a:pos x="88" y="23"/>
                </a:cxn>
                <a:cxn ang="0">
                  <a:pos x="100" y="35"/>
                </a:cxn>
                <a:cxn ang="0">
                  <a:pos x="115" y="35"/>
                </a:cxn>
                <a:cxn ang="0">
                  <a:pos x="115" y="104"/>
                </a:cxn>
                <a:cxn ang="0">
                  <a:pos x="104" y="31"/>
                </a:cxn>
                <a:cxn ang="0">
                  <a:pos x="100" y="31"/>
                </a:cxn>
                <a:cxn ang="0">
                  <a:pos x="92" y="23"/>
                </a:cxn>
                <a:cxn ang="0">
                  <a:pos x="92" y="8"/>
                </a:cxn>
                <a:cxn ang="0">
                  <a:pos x="115" y="31"/>
                </a:cxn>
                <a:cxn ang="0">
                  <a:pos x="104" y="31"/>
                </a:cxn>
                <a:cxn ang="0">
                  <a:pos x="104" y="31"/>
                </a:cxn>
                <a:cxn ang="0">
                  <a:pos x="104" y="31"/>
                </a:cxn>
              </a:cxnLst>
              <a:rect l="0" t="0" r="r" b="b"/>
              <a:pathLst>
                <a:path w="123" h="115">
                  <a:moveTo>
                    <a:pt x="121" y="25"/>
                  </a:moveTo>
                  <a:cubicBezTo>
                    <a:pt x="98" y="2"/>
                    <a:pt x="98" y="2"/>
                    <a:pt x="98" y="2"/>
                  </a:cubicBezTo>
                  <a:cubicBezTo>
                    <a:pt x="96" y="1"/>
                    <a:pt x="94" y="0"/>
                    <a:pt x="92" y="0"/>
                  </a:cubicBezTo>
                  <a:cubicBezTo>
                    <a:pt x="12" y="0"/>
                    <a:pt x="12" y="0"/>
                    <a:pt x="12" y="0"/>
                  </a:cubicBezTo>
                  <a:cubicBezTo>
                    <a:pt x="5" y="0"/>
                    <a:pt x="0" y="5"/>
                    <a:pt x="0" y="11"/>
                  </a:cubicBezTo>
                  <a:cubicBezTo>
                    <a:pt x="0" y="104"/>
                    <a:pt x="0" y="104"/>
                    <a:pt x="0" y="104"/>
                  </a:cubicBezTo>
                  <a:cubicBezTo>
                    <a:pt x="0" y="110"/>
                    <a:pt x="5" y="115"/>
                    <a:pt x="12" y="115"/>
                  </a:cubicBezTo>
                  <a:cubicBezTo>
                    <a:pt x="111" y="115"/>
                    <a:pt x="111" y="115"/>
                    <a:pt x="111" y="115"/>
                  </a:cubicBezTo>
                  <a:cubicBezTo>
                    <a:pt x="118" y="115"/>
                    <a:pt x="123" y="110"/>
                    <a:pt x="123" y="104"/>
                  </a:cubicBezTo>
                  <a:cubicBezTo>
                    <a:pt x="123" y="31"/>
                    <a:pt x="123" y="31"/>
                    <a:pt x="123" y="31"/>
                  </a:cubicBezTo>
                  <a:cubicBezTo>
                    <a:pt x="123" y="29"/>
                    <a:pt x="122" y="27"/>
                    <a:pt x="121" y="25"/>
                  </a:cubicBezTo>
                  <a:close/>
                  <a:moveTo>
                    <a:pt x="115" y="104"/>
                  </a:moveTo>
                  <a:cubicBezTo>
                    <a:pt x="115" y="106"/>
                    <a:pt x="113" y="107"/>
                    <a:pt x="111" y="107"/>
                  </a:cubicBezTo>
                  <a:cubicBezTo>
                    <a:pt x="12" y="107"/>
                    <a:pt x="12" y="107"/>
                    <a:pt x="12" y="107"/>
                  </a:cubicBezTo>
                  <a:cubicBezTo>
                    <a:pt x="9" y="107"/>
                    <a:pt x="8" y="106"/>
                    <a:pt x="8" y="104"/>
                  </a:cubicBezTo>
                  <a:cubicBezTo>
                    <a:pt x="8" y="11"/>
                    <a:pt x="8" y="11"/>
                    <a:pt x="8" y="11"/>
                  </a:cubicBezTo>
                  <a:cubicBezTo>
                    <a:pt x="8" y="9"/>
                    <a:pt x="9" y="8"/>
                    <a:pt x="12" y="8"/>
                  </a:cubicBezTo>
                  <a:cubicBezTo>
                    <a:pt x="88" y="8"/>
                    <a:pt x="88" y="8"/>
                    <a:pt x="88" y="8"/>
                  </a:cubicBezTo>
                  <a:cubicBezTo>
                    <a:pt x="88" y="23"/>
                    <a:pt x="88" y="23"/>
                    <a:pt x="88" y="23"/>
                  </a:cubicBezTo>
                  <a:cubicBezTo>
                    <a:pt x="88" y="29"/>
                    <a:pt x="93" y="35"/>
                    <a:pt x="100" y="35"/>
                  </a:cubicBezTo>
                  <a:cubicBezTo>
                    <a:pt x="115" y="35"/>
                    <a:pt x="115" y="35"/>
                    <a:pt x="115" y="35"/>
                  </a:cubicBezTo>
                  <a:lnTo>
                    <a:pt x="115" y="104"/>
                  </a:lnTo>
                  <a:close/>
                  <a:moveTo>
                    <a:pt x="104" y="31"/>
                  </a:moveTo>
                  <a:cubicBezTo>
                    <a:pt x="100" y="31"/>
                    <a:pt x="100" y="31"/>
                    <a:pt x="100" y="31"/>
                  </a:cubicBezTo>
                  <a:cubicBezTo>
                    <a:pt x="96" y="31"/>
                    <a:pt x="92" y="27"/>
                    <a:pt x="92" y="23"/>
                  </a:cubicBezTo>
                  <a:cubicBezTo>
                    <a:pt x="92" y="8"/>
                    <a:pt x="92" y="8"/>
                    <a:pt x="92" y="8"/>
                  </a:cubicBezTo>
                  <a:cubicBezTo>
                    <a:pt x="115" y="31"/>
                    <a:pt x="115" y="31"/>
                    <a:pt x="115" y="31"/>
                  </a:cubicBezTo>
                  <a:lnTo>
                    <a:pt x="104" y="31"/>
                  </a:lnTo>
                  <a:close/>
                  <a:moveTo>
                    <a:pt x="104" y="31"/>
                  </a:moveTo>
                  <a:cubicBezTo>
                    <a:pt x="104" y="31"/>
                    <a:pt x="104" y="31"/>
                    <a:pt x="104" y="31"/>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9" name="Freeform 133"/>
            <p:cNvSpPr>
              <a:spLocks noEditPoints="1"/>
            </p:cNvSpPr>
            <p:nvPr/>
          </p:nvSpPr>
          <p:spPr bwMode="auto">
            <a:xfrm>
              <a:off x="6543675" y="2786063"/>
              <a:ext cx="66675" cy="11113"/>
            </a:xfrm>
            <a:custGeom>
              <a:avLst/>
              <a:gdLst/>
              <a:ahLst/>
              <a:cxnLst>
                <a:cxn ang="0">
                  <a:pos x="1" y="4"/>
                </a:cxn>
                <a:cxn ang="0">
                  <a:pos x="21" y="4"/>
                </a:cxn>
                <a:cxn ang="0">
                  <a:pos x="23" y="2"/>
                </a:cxn>
                <a:cxn ang="0">
                  <a:pos x="21" y="0"/>
                </a:cxn>
                <a:cxn ang="0">
                  <a:pos x="1" y="0"/>
                </a:cxn>
                <a:cxn ang="0">
                  <a:pos x="0" y="2"/>
                </a:cxn>
                <a:cxn ang="0">
                  <a:pos x="1" y="4"/>
                </a:cxn>
                <a:cxn ang="0">
                  <a:pos x="1" y="4"/>
                </a:cxn>
                <a:cxn ang="0">
                  <a:pos x="1" y="4"/>
                </a:cxn>
              </a:cxnLst>
              <a:rect l="0" t="0" r="r" b="b"/>
              <a:pathLst>
                <a:path w="23" h="4">
                  <a:moveTo>
                    <a:pt x="1" y="4"/>
                  </a:moveTo>
                  <a:cubicBezTo>
                    <a:pt x="21" y="4"/>
                    <a:pt x="21" y="4"/>
                    <a:pt x="21" y="4"/>
                  </a:cubicBezTo>
                  <a:cubicBezTo>
                    <a:pt x="22" y="4"/>
                    <a:pt x="23" y="3"/>
                    <a:pt x="23" y="2"/>
                  </a:cubicBezTo>
                  <a:cubicBezTo>
                    <a:pt x="23" y="1"/>
                    <a:pt x="22" y="0"/>
                    <a:pt x="21" y="0"/>
                  </a:cubicBezTo>
                  <a:cubicBezTo>
                    <a:pt x="1" y="0"/>
                    <a:pt x="1" y="0"/>
                    <a:pt x="1" y="0"/>
                  </a:cubicBezTo>
                  <a:cubicBezTo>
                    <a:pt x="0" y="0"/>
                    <a:pt x="0" y="1"/>
                    <a:pt x="0" y="2"/>
                  </a:cubicBezTo>
                  <a:cubicBezTo>
                    <a:pt x="0" y="3"/>
                    <a:pt x="0" y="4"/>
                    <a:pt x="1" y="4"/>
                  </a:cubicBezTo>
                  <a:close/>
                  <a:moveTo>
                    <a:pt x="1" y="4"/>
                  </a:moveTo>
                  <a:cubicBezTo>
                    <a:pt x="1" y="4"/>
                    <a:pt x="1" y="4"/>
                    <a:pt x="1" y="4"/>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60" name="Freeform 134"/>
            <p:cNvSpPr>
              <a:spLocks noEditPoints="1"/>
            </p:cNvSpPr>
            <p:nvPr/>
          </p:nvSpPr>
          <p:spPr bwMode="auto">
            <a:xfrm>
              <a:off x="6543675" y="2820988"/>
              <a:ext cx="66675" cy="9525"/>
            </a:xfrm>
            <a:custGeom>
              <a:avLst/>
              <a:gdLst/>
              <a:ahLst/>
              <a:cxnLst>
                <a:cxn ang="0">
                  <a:pos x="1" y="3"/>
                </a:cxn>
                <a:cxn ang="0">
                  <a:pos x="21" y="3"/>
                </a:cxn>
                <a:cxn ang="0">
                  <a:pos x="23" y="1"/>
                </a:cxn>
                <a:cxn ang="0">
                  <a:pos x="21" y="0"/>
                </a:cxn>
                <a:cxn ang="0">
                  <a:pos x="1" y="0"/>
                </a:cxn>
                <a:cxn ang="0">
                  <a:pos x="0" y="1"/>
                </a:cxn>
                <a:cxn ang="0">
                  <a:pos x="1" y="3"/>
                </a:cxn>
                <a:cxn ang="0">
                  <a:pos x="1" y="3"/>
                </a:cxn>
                <a:cxn ang="0">
                  <a:pos x="1" y="3"/>
                </a:cxn>
              </a:cxnLst>
              <a:rect l="0" t="0" r="r" b="b"/>
              <a:pathLst>
                <a:path w="23" h="3">
                  <a:moveTo>
                    <a:pt x="1" y="3"/>
                  </a:moveTo>
                  <a:cubicBezTo>
                    <a:pt x="21" y="3"/>
                    <a:pt x="21" y="3"/>
                    <a:pt x="21" y="3"/>
                  </a:cubicBezTo>
                  <a:cubicBezTo>
                    <a:pt x="22" y="3"/>
                    <a:pt x="23" y="2"/>
                    <a:pt x="23" y="1"/>
                  </a:cubicBezTo>
                  <a:cubicBezTo>
                    <a:pt x="23" y="0"/>
                    <a:pt x="22" y="0"/>
                    <a:pt x="21" y="0"/>
                  </a:cubicBezTo>
                  <a:cubicBezTo>
                    <a:pt x="1" y="0"/>
                    <a:pt x="1" y="0"/>
                    <a:pt x="1" y="0"/>
                  </a:cubicBezTo>
                  <a:cubicBezTo>
                    <a:pt x="0" y="0"/>
                    <a:pt x="0" y="0"/>
                    <a:pt x="0" y="1"/>
                  </a:cubicBezTo>
                  <a:cubicBezTo>
                    <a:pt x="0" y="2"/>
                    <a:pt x="0" y="3"/>
                    <a:pt x="1" y="3"/>
                  </a:cubicBezTo>
                  <a:close/>
                  <a:moveTo>
                    <a:pt x="1" y="3"/>
                  </a:moveTo>
                  <a:cubicBezTo>
                    <a:pt x="1" y="3"/>
                    <a:pt x="1" y="3"/>
                    <a:pt x="1" y="3"/>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61" name="Freeform 135"/>
            <p:cNvSpPr>
              <a:spLocks noEditPoints="1"/>
            </p:cNvSpPr>
            <p:nvPr/>
          </p:nvSpPr>
          <p:spPr bwMode="auto">
            <a:xfrm>
              <a:off x="6543675" y="2852738"/>
              <a:ext cx="142875" cy="12700"/>
            </a:xfrm>
            <a:custGeom>
              <a:avLst/>
              <a:gdLst/>
              <a:ahLst/>
              <a:cxnLst>
                <a:cxn ang="0">
                  <a:pos x="0" y="2"/>
                </a:cxn>
                <a:cxn ang="0">
                  <a:pos x="1" y="4"/>
                </a:cxn>
                <a:cxn ang="0">
                  <a:pos x="48" y="4"/>
                </a:cxn>
                <a:cxn ang="0">
                  <a:pos x="49" y="2"/>
                </a:cxn>
                <a:cxn ang="0">
                  <a:pos x="48" y="0"/>
                </a:cxn>
                <a:cxn ang="0">
                  <a:pos x="1" y="0"/>
                </a:cxn>
                <a:cxn ang="0">
                  <a:pos x="0" y="2"/>
                </a:cxn>
                <a:cxn ang="0">
                  <a:pos x="0" y="2"/>
                </a:cxn>
                <a:cxn ang="0">
                  <a:pos x="0" y="2"/>
                </a:cxn>
              </a:cxnLst>
              <a:rect l="0" t="0" r="r" b="b"/>
              <a:pathLst>
                <a:path w="49" h="4">
                  <a:moveTo>
                    <a:pt x="0" y="2"/>
                  </a:moveTo>
                  <a:cubicBezTo>
                    <a:pt x="0" y="3"/>
                    <a:pt x="0" y="4"/>
                    <a:pt x="1" y="4"/>
                  </a:cubicBezTo>
                  <a:cubicBezTo>
                    <a:pt x="48" y="4"/>
                    <a:pt x="48" y="4"/>
                    <a:pt x="48" y="4"/>
                  </a:cubicBezTo>
                  <a:cubicBezTo>
                    <a:pt x="49" y="4"/>
                    <a:pt x="49" y="3"/>
                    <a:pt x="49" y="2"/>
                  </a:cubicBezTo>
                  <a:cubicBezTo>
                    <a:pt x="49" y="1"/>
                    <a:pt x="49" y="0"/>
                    <a:pt x="48" y="0"/>
                  </a:cubicBezTo>
                  <a:cubicBezTo>
                    <a:pt x="1" y="0"/>
                    <a:pt x="1" y="0"/>
                    <a:pt x="1" y="0"/>
                  </a:cubicBezTo>
                  <a:cubicBezTo>
                    <a:pt x="0" y="0"/>
                    <a:pt x="0" y="1"/>
                    <a:pt x="0" y="2"/>
                  </a:cubicBezTo>
                  <a:close/>
                  <a:moveTo>
                    <a:pt x="0" y="2"/>
                  </a:moveTo>
                  <a:cubicBezTo>
                    <a:pt x="0" y="2"/>
                    <a:pt x="0" y="2"/>
                    <a:pt x="0" y="2"/>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62" name="Freeform 136"/>
            <p:cNvSpPr>
              <a:spLocks noEditPoints="1"/>
            </p:cNvSpPr>
            <p:nvPr/>
          </p:nvSpPr>
          <p:spPr bwMode="auto">
            <a:xfrm>
              <a:off x="6418263" y="2921001"/>
              <a:ext cx="268288" cy="11113"/>
            </a:xfrm>
            <a:custGeom>
              <a:avLst/>
              <a:gdLst/>
              <a:ahLst/>
              <a:cxnLst>
                <a:cxn ang="0">
                  <a:pos x="91" y="0"/>
                </a:cxn>
                <a:cxn ang="0">
                  <a:pos x="2" y="0"/>
                </a:cxn>
                <a:cxn ang="0">
                  <a:pos x="0" y="2"/>
                </a:cxn>
                <a:cxn ang="0">
                  <a:pos x="2" y="4"/>
                </a:cxn>
                <a:cxn ang="0">
                  <a:pos x="91" y="4"/>
                </a:cxn>
                <a:cxn ang="0">
                  <a:pos x="92" y="2"/>
                </a:cxn>
                <a:cxn ang="0">
                  <a:pos x="91" y="0"/>
                </a:cxn>
                <a:cxn ang="0">
                  <a:pos x="91" y="0"/>
                </a:cxn>
                <a:cxn ang="0">
                  <a:pos x="91" y="0"/>
                </a:cxn>
              </a:cxnLst>
              <a:rect l="0" t="0" r="r" b="b"/>
              <a:pathLst>
                <a:path w="92" h="4">
                  <a:moveTo>
                    <a:pt x="91" y="0"/>
                  </a:moveTo>
                  <a:cubicBezTo>
                    <a:pt x="2" y="0"/>
                    <a:pt x="2" y="0"/>
                    <a:pt x="2" y="0"/>
                  </a:cubicBezTo>
                  <a:cubicBezTo>
                    <a:pt x="1" y="0"/>
                    <a:pt x="0" y="1"/>
                    <a:pt x="0" y="2"/>
                  </a:cubicBezTo>
                  <a:cubicBezTo>
                    <a:pt x="0" y="3"/>
                    <a:pt x="1" y="4"/>
                    <a:pt x="2" y="4"/>
                  </a:cubicBezTo>
                  <a:cubicBezTo>
                    <a:pt x="91" y="4"/>
                    <a:pt x="91" y="4"/>
                    <a:pt x="91" y="4"/>
                  </a:cubicBezTo>
                  <a:cubicBezTo>
                    <a:pt x="92" y="4"/>
                    <a:pt x="92" y="3"/>
                    <a:pt x="92" y="2"/>
                  </a:cubicBezTo>
                  <a:cubicBezTo>
                    <a:pt x="92" y="1"/>
                    <a:pt x="92" y="0"/>
                    <a:pt x="91" y="0"/>
                  </a:cubicBezTo>
                  <a:close/>
                  <a:moveTo>
                    <a:pt x="91" y="0"/>
                  </a:moveTo>
                  <a:cubicBezTo>
                    <a:pt x="91" y="0"/>
                    <a:pt x="91" y="0"/>
                    <a:pt x="91" y="0"/>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63" name="Freeform 137"/>
            <p:cNvSpPr>
              <a:spLocks noEditPoints="1"/>
            </p:cNvSpPr>
            <p:nvPr/>
          </p:nvSpPr>
          <p:spPr bwMode="auto">
            <a:xfrm>
              <a:off x="6418263" y="2955926"/>
              <a:ext cx="268288" cy="9525"/>
            </a:xfrm>
            <a:custGeom>
              <a:avLst/>
              <a:gdLst/>
              <a:ahLst/>
              <a:cxnLst>
                <a:cxn ang="0">
                  <a:pos x="91" y="0"/>
                </a:cxn>
                <a:cxn ang="0">
                  <a:pos x="2" y="0"/>
                </a:cxn>
                <a:cxn ang="0">
                  <a:pos x="0" y="1"/>
                </a:cxn>
                <a:cxn ang="0">
                  <a:pos x="2" y="3"/>
                </a:cxn>
                <a:cxn ang="0">
                  <a:pos x="91" y="3"/>
                </a:cxn>
                <a:cxn ang="0">
                  <a:pos x="92" y="1"/>
                </a:cxn>
                <a:cxn ang="0">
                  <a:pos x="91" y="0"/>
                </a:cxn>
                <a:cxn ang="0">
                  <a:pos x="91" y="0"/>
                </a:cxn>
                <a:cxn ang="0">
                  <a:pos x="91" y="0"/>
                </a:cxn>
              </a:cxnLst>
              <a:rect l="0" t="0" r="r" b="b"/>
              <a:pathLst>
                <a:path w="92" h="3">
                  <a:moveTo>
                    <a:pt x="91" y="0"/>
                  </a:moveTo>
                  <a:cubicBezTo>
                    <a:pt x="2" y="0"/>
                    <a:pt x="2" y="0"/>
                    <a:pt x="2" y="0"/>
                  </a:cubicBezTo>
                  <a:cubicBezTo>
                    <a:pt x="1" y="0"/>
                    <a:pt x="0" y="0"/>
                    <a:pt x="0" y="1"/>
                  </a:cubicBezTo>
                  <a:cubicBezTo>
                    <a:pt x="0" y="3"/>
                    <a:pt x="1" y="3"/>
                    <a:pt x="2" y="3"/>
                  </a:cubicBezTo>
                  <a:cubicBezTo>
                    <a:pt x="91" y="3"/>
                    <a:pt x="91" y="3"/>
                    <a:pt x="91" y="3"/>
                  </a:cubicBezTo>
                  <a:cubicBezTo>
                    <a:pt x="92" y="3"/>
                    <a:pt x="92" y="3"/>
                    <a:pt x="92" y="1"/>
                  </a:cubicBezTo>
                  <a:cubicBezTo>
                    <a:pt x="92" y="0"/>
                    <a:pt x="92" y="0"/>
                    <a:pt x="91" y="0"/>
                  </a:cubicBezTo>
                  <a:close/>
                  <a:moveTo>
                    <a:pt x="91" y="0"/>
                  </a:moveTo>
                  <a:cubicBezTo>
                    <a:pt x="91" y="0"/>
                    <a:pt x="91" y="0"/>
                    <a:pt x="91" y="0"/>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64" name="Freeform 138"/>
            <p:cNvSpPr>
              <a:spLocks noEditPoints="1"/>
            </p:cNvSpPr>
            <p:nvPr/>
          </p:nvSpPr>
          <p:spPr bwMode="auto">
            <a:xfrm>
              <a:off x="6418263" y="2987676"/>
              <a:ext cx="268288" cy="12700"/>
            </a:xfrm>
            <a:custGeom>
              <a:avLst/>
              <a:gdLst/>
              <a:ahLst/>
              <a:cxnLst>
                <a:cxn ang="0">
                  <a:pos x="91" y="0"/>
                </a:cxn>
                <a:cxn ang="0">
                  <a:pos x="2" y="0"/>
                </a:cxn>
                <a:cxn ang="0">
                  <a:pos x="0" y="2"/>
                </a:cxn>
                <a:cxn ang="0">
                  <a:pos x="2" y="4"/>
                </a:cxn>
                <a:cxn ang="0">
                  <a:pos x="91" y="4"/>
                </a:cxn>
                <a:cxn ang="0">
                  <a:pos x="92" y="2"/>
                </a:cxn>
                <a:cxn ang="0">
                  <a:pos x="91" y="0"/>
                </a:cxn>
                <a:cxn ang="0">
                  <a:pos x="91" y="0"/>
                </a:cxn>
                <a:cxn ang="0">
                  <a:pos x="91" y="0"/>
                </a:cxn>
              </a:cxnLst>
              <a:rect l="0" t="0" r="r" b="b"/>
              <a:pathLst>
                <a:path w="92" h="4">
                  <a:moveTo>
                    <a:pt x="91" y="0"/>
                  </a:moveTo>
                  <a:cubicBezTo>
                    <a:pt x="2" y="0"/>
                    <a:pt x="2" y="0"/>
                    <a:pt x="2" y="0"/>
                  </a:cubicBezTo>
                  <a:cubicBezTo>
                    <a:pt x="1" y="0"/>
                    <a:pt x="0" y="1"/>
                    <a:pt x="0" y="2"/>
                  </a:cubicBezTo>
                  <a:cubicBezTo>
                    <a:pt x="0" y="3"/>
                    <a:pt x="1" y="4"/>
                    <a:pt x="2" y="4"/>
                  </a:cubicBezTo>
                  <a:cubicBezTo>
                    <a:pt x="91" y="4"/>
                    <a:pt x="91" y="4"/>
                    <a:pt x="91" y="4"/>
                  </a:cubicBezTo>
                  <a:cubicBezTo>
                    <a:pt x="92" y="4"/>
                    <a:pt x="92" y="3"/>
                    <a:pt x="92" y="2"/>
                  </a:cubicBezTo>
                  <a:cubicBezTo>
                    <a:pt x="92" y="1"/>
                    <a:pt x="92" y="0"/>
                    <a:pt x="91" y="0"/>
                  </a:cubicBezTo>
                  <a:close/>
                  <a:moveTo>
                    <a:pt x="91" y="0"/>
                  </a:moveTo>
                  <a:cubicBezTo>
                    <a:pt x="91" y="0"/>
                    <a:pt x="91" y="0"/>
                    <a:pt x="91" y="0"/>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65" name="Freeform 139"/>
            <p:cNvSpPr>
              <a:spLocks noEditPoints="1"/>
            </p:cNvSpPr>
            <p:nvPr/>
          </p:nvSpPr>
          <p:spPr bwMode="auto">
            <a:xfrm>
              <a:off x="6418263" y="2889251"/>
              <a:ext cx="268288" cy="7938"/>
            </a:xfrm>
            <a:custGeom>
              <a:avLst/>
              <a:gdLst/>
              <a:ahLst/>
              <a:cxnLst>
                <a:cxn ang="0">
                  <a:pos x="91" y="0"/>
                </a:cxn>
                <a:cxn ang="0">
                  <a:pos x="2" y="0"/>
                </a:cxn>
                <a:cxn ang="0">
                  <a:pos x="0" y="1"/>
                </a:cxn>
                <a:cxn ang="0">
                  <a:pos x="2" y="3"/>
                </a:cxn>
                <a:cxn ang="0">
                  <a:pos x="91" y="3"/>
                </a:cxn>
                <a:cxn ang="0">
                  <a:pos x="92" y="1"/>
                </a:cxn>
                <a:cxn ang="0">
                  <a:pos x="91" y="0"/>
                </a:cxn>
                <a:cxn ang="0">
                  <a:pos x="91" y="0"/>
                </a:cxn>
                <a:cxn ang="0">
                  <a:pos x="91" y="0"/>
                </a:cxn>
              </a:cxnLst>
              <a:rect l="0" t="0" r="r" b="b"/>
              <a:pathLst>
                <a:path w="92" h="3">
                  <a:moveTo>
                    <a:pt x="91" y="0"/>
                  </a:moveTo>
                  <a:cubicBezTo>
                    <a:pt x="2" y="0"/>
                    <a:pt x="2" y="0"/>
                    <a:pt x="2" y="0"/>
                  </a:cubicBezTo>
                  <a:cubicBezTo>
                    <a:pt x="1" y="0"/>
                    <a:pt x="0" y="0"/>
                    <a:pt x="0" y="1"/>
                  </a:cubicBezTo>
                  <a:cubicBezTo>
                    <a:pt x="0" y="3"/>
                    <a:pt x="1" y="3"/>
                    <a:pt x="2" y="3"/>
                  </a:cubicBezTo>
                  <a:cubicBezTo>
                    <a:pt x="91" y="3"/>
                    <a:pt x="91" y="3"/>
                    <a:pt x="91" y="3"/>
                  </a:cubicBezTo>
                  <a:cubicBezTo>
                    <a:pt x="92" y="3"/>
                    <a:pt x="92" y="3"/>
                    <a:pt x="92" y="1"/>
                  </a:cubicBezTo>
                  <a:cubicBezTo>
                    <a:pt x="92" y="0"/>
                    <a:pt x="92" y="0"/>
                    <a:pt x="91" y="0"/>
                  </a:cubicBezTo>
                  <a:close/>
                  <a:moveTo>
                    <a:pt x="91" y="0"/>
                  </a:moveTo>
                  <a:cubicBezTo>
                    <a:pt x="91" y="0"/>
                    <a:pt x="91" y="0"/>
                    <a:pt x="91" y="0"/>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66" name="Freeform 140"/>
            <p:cNvSpPr>
              <a:spLocks noEditPoints="1"/>
            </p:cNvSpPr>
            <p:nvPr/>
          </p:nvSpPr>
          <p:spPr bwMode="auto">
            <a:xfrm>
              <a:off x="6418263" y="2774951"/>
              <a:ext cx="101600" cy="90488"/>
            </a:xfrm>
            <a:custGeom>
              <a:avLst/>
              <a:gdLst/>
              <a:ahLst/>
              <a:cxnLst>
                <a:cxn ang="0">
                  <a:pos x="4" y="31"/>
                </a:cxn>
                <a:cxn ang="0">
                  <a:pos x="31" y="31"/>
                </a:cxn>
                <a:cxn ang="0">
                  <a:pos x="35" y="27"/>
                </a:cxn>
                <a:cxn ang="0">
                  <a:pos x="35" y="4"/>
                </a:cxn>
                <a:cxn ang="0">
                  <a:pos x="31" y="0"/>
                </a:cxn>
                <a:cxn ang="0">
                  <a:pos x="4" y="0"/>
                </a:cxn>
                <a:cxn ang="0">
                  <a:pos x="0" y="4"/>
                </a:cxn>
                <a:cxn ang="0">
                  <a:pos x="0" y="27"/>
                </a:cxn>
                <a:cxn ang="0">
                  <a:pos x="4" y="31"/>
                </a:cxn>
                <a:cxn ang="0">
                  <a:pos x="8" y="8"/>
                </a:cxn>
                <a:cxn ang="0">
                  <a:pos x="27" y="8"/>
                </a:cxn>
                <a:cxn ang="0">
                  <a:pos x="27" y="23"/>
                </a:cxn>
                <a:cxn ang="0">
                  <a:pos x="8" y="23"/>
                </a:cxn>
                <a:cxn ang="0">
                  <a:pos x="8" y="8"/>
                </a:cxn>
                <a:cxn ang="0">
                  <a:pos x="8" y="8"/>
                </a:cxn>
                <a:cxn ang="0">
                  <a:pos x="8" y="8"/>
                </a:cxn>
              </a:cxnLst>
              <a:rect l="0" t="0" r="r" b="b"/>
              <a:pathLst>
                <a:path w="35" h="31">
                  <a:moveTo>
                    <a:pt x="4" y="31"/>
                  </a:moveTo>
                  <a:cubicBezTo>
                    <a:pt x="31" y="31"/>
                    <a:pt x="31" y="31"/>
                    <a:pt x="31" y="31"/>
                  </a:cubicBezTo>
                  <a:cubicBezTo>
                    <a:pt x="33" y="31"/>
                    <a:pt x="35" y="29"/>
                    <a:pt x="35" y="27"/>
                  </a:cubicBezTo>
                  <a:cubicBezTo>
                    <a:pt x="35" y="4"/>
                    <a:pt x="35" y="4"/>
                    <a:pt x="35" y="4"/>
                  </a:cubicBezTo>
                  <a:cubicBezTo>
                    <a:pt x="35" y="2"/>
                    <a:pt x="33" y="0"/>
                    <a:pt x="31" y="0"/>
                  </a:cubicBezTo>
                  <a:cubicBezTo>
                    <a:pt x="4" y="0"/>
                    <a:pt x="4" y="0"/>
                    <a:pt x="4" y="0"/>
                  </a:cubicBezTo>
                  <a:cubicBezTo>
                    <a:pt x="2" y="0"/>
                    <a:pt x="0" y="2"/>
                    <a:pt x="0" y="4"/>
                  </a:cubicBezTo>
                  <a:cubicBezTo>
                    <a:pt x="0" y="27"/>
                    <a:pt x="0" y="27"/>
                    <a:pt x="0" y="27"/>
                  </a:cubicBezTo>
                  <a:cubicBezTo>
                    <a:pt x="0" y="29"/>
                    <a:pt x="2" y="31"/>
                    <a:pt x="4" y="31"/>
                  </a:cubicBezTo>
                  <a:close/>
                  <a:moveTo>
                    <a:pt x="8" y="8"/>
                  </a:moveTo>
                  <a:cubicBezTo>
                    <a:pt x="27" y="8"/>
                    <a:pt x="27" y="8"/>
                    <a:pt x="27" y="8"/>
                  </a:cubicBezTo>
                  <a:cubicBezTo>
                    <a:pt x="27" y="23"/>
                    <a:pt x="27" y="23"/>
                    <a:pt x="27" y="23"/>
                  </a:cubicBezTo>
                  <a:cubicBezTo>
                    <a:pt x="8" y="23"/>
                    <a:pt x="8" y="23"/>
                    <a:pt x="8" y="23"/>
                  </a:cubicBezTo>
                  <a:lnTo>
                    <a:pt x="8" y="8"/>
                  </a:lnTo>
                  <a:close/>
                  <a:moveTo>
                    <a:pt x="8" y="8"/>
                  </a:moveTo>
                  <a:cubicBezTo>
                    <a:pt x="8" y="8"/>
                    <a:pt x="8" y="8"/>
                    <a:pt x="8" y="8"/>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grpSp>
        <p:nvGrpSpPr>
          <p:cNvPr id="67" name="Group 66"/>
          <p:cNvGrpSpPr/>
          <p:nvPr/>
        </p:nvGrpSpPr>
        <p:grpSpPr>
          <a:xfrm>
            <a:off x="10079921" y="5648783"/>
            <a:ext cx="684583" cy="643626"/>
            <a:chOff x="2266950" y="2713038"/>
            <a:chExt cx="371475" cy="349250"/>
          </a:xfrm>
          <a:solidFill>
            <a:srgbClr val="FFFFFF"/>
          </a:solidFill>
        </p:grpSpPr>
        <p:sp>
          <p:nvSpPr>
            <p:cNvPr id="68" name="Freeform 122"/>
            <p:cNvSpPr>
              <a:spLocks noEditPoints="1"/>
            </p:cNvSpPr>
            <p:nvPr/>
          </p:nvSpPr>
          <p:spPr bwMode="auto">
            <a:xfrm>
              <a:off x="2447925" y="2903538"/>
              <a:ext cx="44450" cy="44450"/>
            </a:xfrm>
            <a:custGeom>
              <a:avLst/>
              <a:gdLst/>
              <a:ahLst/>
              <a:cxnLst>
                <a:cxn ang="0">
                  <a:pos x="15" y="7"/>
                </a:cxn>
                <a:cxn ang="0">
                  <a:pos x="7" y="15"/>
                </a:cxn>
                <a:cxn ang="0">
                  <a:pos x="0" y="7"/>
                </a:cxn>
                <a:cxn ang="0">
                  <a:pos x="7" y="0"/>
                </a:cxn>
                <a:cxn ang="0">
                  <a:pos x="15" y="7"/>
                </a:cxn>
                <a:cxn ang="0">
                  <a:pos x="15" y="7"/>
                </a:cxn>
                <a:cxn ang="0">
                  <a:pos x="15" y="7"/>
                </a:cxn>
              </a:cxnLst>
              <a:rect l="0" t="0" r="r" b="b"/>
              <a:pathLst>
                <a:path w="15" h="15">
                  <a:moveTo>
                    <a:pt x="15" y="7"/>
                  </a:moveTo>
                  <a:cubicBezTo>
                    <a:pt x="15" y="12"/>
                    <a:pt x="11" y="15"/>
                    <a:pt x="7" y="15"/>
                  </a:cubicBezTo>
                  <a:cubicBezTo>
                    <a:pt x="3" y="15"/>
                    <a:pt x="0" y="12"/>
                    <a:pt x="0" y="7"/>
                  </a:cubicBezTo>
                  <a:cubicBezTo>
                    <a:pt x="0" y="3"/>
                    <a:pt x="3" y="0"/>
                    <a:pt x="7" y="0"/>
                  </a:cubicBezTo>
                  <a:cubicBezTo>
                    <a:pt x="11" y="0"/>
                    <a:pt x="15" y="3"/>
                    <a:pt x="15" y="7"/>
                  </a:cubicBezTo>
                  <a:close/>
                  <a:moveTo>
                    <a:pt x="15" y="7"/>
                  </a:moveTo>
                  <a:cubicBezTo>
                    <a:pt x="15" y="7"/>
                    <a:pt x="15" y="7"/>
                    <a:pt x="15" y="7"/>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69" name="Freeform 123"/>
            <p:cNvSpPr>
              <a:spLocks noEditPoints="1"/>
            </p:cNvSpPr>
            <p:nvPr/>
          </p:nvSpPr>
          <p:spPr bwMode="auto">
            <a:xfrm>
              <a:off x="2266950" y="2713038"/>
              <a:ext cx="371475" cy="349250"/>
            </a:xfrm>
            <a:custGeom>
              <a:avLst/>
              <a:gdLst/>
              <a:ahLst/>
              <a:cxnLst>
                <a:cxn ang="0">
                  <a:pos x="111" y="46"/>
                </a:cxn>
                <a:cxn ang="0">
                  <a:pos x="100" y="0"/>
                </a:cxn>
                <a:cxn ang="0">
                  <a:pos x="0" y="21"/>
                </a:cxn>
                <a:cxn ang="0">
                  <a:pos x="21" y="119"/>
                </a:cxn>
                <a:cxn ang="0">
                  <a:pos x="111" y="97"/>
                </a:cxn>
                <a:cxn ang="0">
                  <a:pos x="111" y="46"/>
                </a:cxn>
                <a:cxn ang="0">
                  <a:pos x="100" y="7"/>
                </a:cxn>
                <a:cxn ang="0">
                  <a:pos x="104" y="35"/>
                </a:cxn>
                <a:cxn ang="0">
                  <a:pos x="100" y="15"/>
                </a:cxn>
                <a:cxn ang="0">
                  <a:pos x="16" y="11"/>
                </a:cxn>
                <a:cxn ang="0">
                  <a:pos x="12" y="30"/>
                </a:cxn>
                <a:cxn ang="0">
                  <a:pos x="21" y="7"/>
                </a:cxn>
                <a:cxn ang="0">
                  <a:pos x="16" y="19"/>
                </a:cxn>
                <a:cxn ang="0">
                  <a:pos x="96" y="15"/>
                </a:cxn>
                <a:cxn ang="0">
                  <a:pos x="96" y="23"/>
                </a:cxn>
                <a:cxn ang="0">
                  <a:pos x="16" y="26"/>
                </a:cxn>
                <a:cxn ang="0">
                  <a:pos x="96" y="23"/>
                </a:cxn>
                <a:cxn ang="0">
                  <a:pos x="96" y="34"/>
                </a:cxn>
                <a:cxn ang="0">
                  <a:pos x="16" y="33"/>
                </a:cxn>
                <a:cxn ang="0">
                  <a:pos x="96" y="30"/>
                </a:cxn>
                <a:cxn ang="0">
                  <a:pos x="90" y="111"/>
                </a:cxn>
                <a:cxn ang="0">
                  <a:pos x="8" y="97"/>
                </a:cxn>
                <a:cxn ang="0">
                  <a:pos x="21" y="42"/>
                </a:cxn>
                <a:cxn ang="0">
                  <a:pos x="104" y="46"/>
                </a:cxn>
                <a:cxn ang="0">
                  <a:pos x="69" y="53"/>
                </a:cxn>
                <a:cxn ang="0">
                  <a:pos x="69" y="92"/>
                </a:cxn>
                <a:cxn ang="0">
                  <a:pos x="104" y="97"/>
                </a:cxn>
                <a:cxn ang="0">
                  <a:pos x="69" y="84"/>
                </a:cxn>
                <a:cxn ang="0">
                  <a:pos x="69" y="61"/>
                </a:cxn>
                <a:cxn ang="0">
                  <a:pos x="110" y="58"/>
                </a:cxn>
                <a:cxn ang="0">
                  <a:pos x="111" y="56"/>
                </a:cxn>
                <a:cxn ang="0">
                  <a:pos x="109" y="84"/>
                </a:cxn>
                <a:cxn ang="0">
                  <a:pos x="109" y="84"/>
                </a:cxn>
              </a:cxnLst>
              <a:rect l="0" t="0" r="r" b="b"/>
              <a:pathLst>
                <a:path w="127" h="119">
                  <a:moveTo>
                    <a:pt x="111" y="46"/>
                  </a:moveTo>
                  <a:cubicBezTo>
                    <a:pt x="111" y="46"/>
                    <a:pt x="111" y="46"/>
                    <a:pt x="111" y="46"/>
                  </a:cubicBezTo>
                  <a:cubicBezTo>
                    <a:pt x="111" y="11"/>
                    <a:pt x="111" y="11"/>
                    <a:pt x="111" y="11"/>
                  </a:cubicBezTo>
                  <a:cubicBezTo>
                    <a:pt x="111" y="5"/>
                    <a:pt x="106" y="0"/>
                    <a:pt x="100" y="0"/>
                  </a:cubicBezTo>
                  <a:cubicBezTo>
                    <a:pt x="21" y="0"/>
                    <a:pt x="21" y="0"/>
                    <a:pt x="21" y="0"/>
                  </a:cubicBezTo>
                  <a:cubicBezTo>
                    <a:pt x="10" y="0"/>
                    <a:pt x="0" y="9"/>
                    <a:pt x="0" y="21"/>
                  </a:cubicBezTo>
                  <a:cubicBezTo>
                    <a:pt x="0" y="97"/>
                    <a:pt x="0" y="97"/>
                    <a:pt x="0" y="97"/>
                  </a:cubicBezTo>
                  <a:cubicBezTo>
                    <a:pt x="0" y="109"/>
                    <a:pt x="10" y="119"/>
                    <a:pt x="21" y="119"/>
                  </a:cubicBezTo>
                  <a:cubicBezTo>
                    <a:pt x="90" y="119"/>
                    <a:pt x="90" y="119"/>
                    <a:pt x="90" y="119"/>
                  </a:cubicBezTo>
                  <a:cubicBezTo>
                    <a:pt x="102" y="119"/>
                    <a:pt x="111" y="109"/>
                    <a:pt x="111" y="97"/>
                  </a:cubicBezTo>
                  <a:cubicBezTo>
                    <a:pt x="111" y="92"/>
                    <a:pt x="111" y="92"/>
                    <a:pt x="111" y="92"/>
                  </a:cubicBezTo>
                  <a:cubicBezTo>
                    <a:pt x="127" y="80"/>
                    <a:pt x="127" y="57"/>
                    <a:pt x="111" y="46"/>
                  </a:cubicBezTo>
                  <a:close/>
                  <a:moveTo>
                    <a:pt x="21" y="7"/>
                  </a:moveTo>
                  <a:cubicBezTo>
                    <a:pt x="100" y="7"/>
                    <a:pt x="100" y="7"/>
                    <a:pt x="100" y="7"/>
                  </a:cubicBezTo>
                  <a:cubicBezTo>
                    <a:pt x="102" y="7"/>
                    <a:pt x="104" y="9"/>
                    <a:pt x="104" y="11"/>
                  </a:cubicBezTo>
                  <a:cubicBezTo>
                    <a:pt x="104" y="35"/>
                    <a:pt x="104" y="35"/>
                    <a:pt x="104" y="35"/>
                  </a:cubicBezTo>
                  <a:cubicBezTo>
                    <a:pt x="103" y="34"/>
                    <a:pt x="101" y="34"/>
                    <a:pt x="100" y="34"/>
                  </a:cubicBezTo>
                  <a:cubicBezTo>
                    <a:pt x="100" y="15"/>
                    <a:pt x="100" y="15"/>
                    <a:pt x="100" y="15"/>
                  </a:cubicBezTo>
                  <a:cubicBezTo>
                    <a:pt x="100" y="13"/>
                    <a:pt x="98" y="11"/>
                    <a:pt x="96" y="11"/>
                  </a:cubicBezTo>
                  <a:cubicBezTo>
                    <a:pt x="16" y="11"/>
                    <a:pt x="16" y="11"/>
                    <a:pt x="16" y="11"/>
                  </a:cubicBezTo>
                  <a:cubicBezTo>
                    <a:pt x="13" y="11"/>
                    <a:pt x="12" y="13"/>
                    <a:pt x="12" y="15"/>
                  </a:cubicBezTo>
                  <a:cubicBezTo>
                    <a:pt x="12" y="30"/>
                    <a:pt x="12" y="30"/>
                    <a:pt x="12" y="30"/>
                  </a:cubicBezTo>
                  <a:cubicBezTo>
                    <a:pt x="9" y="28"/>
                    <a:pt x="8" y="24"/>
                    <a:pt x="8" y="21"/>
                  </a:cubicBezTo>
                  <a:cubicBezTo>
                    <a:pt x="8" y="13"/>
                    <a:pt x="14" y="7"/>
                    <a:pt x="21" y="7"/>
                  </a:cubicBezTo>
                  <a:close/>
                  <a:moveTo>
                    <a:pt x="96" y="19"/>
                  </a:moveTo>
                  <a:cubicBezTo>
                    <a:pt x="16" y="19"/>
                    <a:pt x="16" y="19"/>
                    <a:pt x="16" y="19"/>
                  </a:cubicBezTo>
                  <a:cubicBezTo>
                    <a:pt x="16" y="15"/>
                    <a:pt x="16" y="15"/>
                    <a:pt x="16" y="15"/>
                  </a:cubicBezTo>
                  <a:cubicBezTo>
                    <a:pt x="96" y="15"/>
                    <a:pt x="96" y="15"/>
                    <a:pt x="96" y="15"/>
                  </a:cubicBezTo>
                  <a:lnTo>
                    <a:pt x="96" y="19"/>
                  </a:lnTo>
                  <a:close/>
                  <a:moveTo>
                    <a:pt x="96" y="23"/>
                  </a:moveTo>
                  <a:cubicBezTo>
                    <a:pt x="96" y="26"/>
                    <a:pt x="96" y="26"/>
                    <a:pt x="96" y="26"/>
                  </a:cubicBezTo>
                  <a:cubicBezTo>
                    <a:pt x="16" y="26"/>
                    <a:pt x="16" y="26"/>
                    <a:pt x="16" y="26"/>
                  </a:cubicBezTo>
                  <a:cubicBezTo>
                    <a:pt x="16" y="23"/>
                    <a:pt x="16" y="23"/>
                    <a:pt x="16" y="23"/>
                  </a:cubicBezTo>
                  <a:lnTo>
                    <a:pt x="96" y="23"/>
                  </a:lnTo>
                  <a:close/>
                  <a:moveTo>
                    <a:pt x="96" y="30"/>
                  </a:moveTo>
                  <a:cubicBezTo>
                    <a:pt x="96" y="34"/>
                    <a:pt x="96" y="34"/>
                    <a:pt x="96" y="34"/>
                  </a:cubicBezTo>
                  <a:cubicBezTo>
                    <a:pt x="21" y="34"/>
                    <a:pt x="21" y="34"/>
                    <a:pt x="21" y="34"/>
                  </a:cubicBezTo>
                  <a:cubicBezTo>
                    <a:pt x="19" y="34"/>
                    <a:pt x="17" y="34"/>
                    <a:pt x="16" y="33"/>
                  </a:cubicBezTo>
                  <a:cubicBezTo>
                    <a:pt x="16" y="30"/>
                    <a:pt x="16" y="30"/>
                    <a:pt x="16" y="30"/>
                  </a:cubicBezTo>
                  <a:lnTo>
                    <a:pt x="96" y="30"/>
                  </a:lnTo>
                  <a:close/>
                  <a:moveTo>
                    <a:pt x="104" y="97"/>
                  </a:moveTo>
                  <a:cubicBezTo>
                    <a:pt x="104" y="105"/>
                    <a:pt x="98" y="111"/>
                    <a:pt x="90" y="111"/>
                  </a:cubicBezTo>
                  <a:cubicBezTo>
                    <a:pt x="21" y="111"/>
                    <a:pt x="21" y="111"/>
                    <a:pt x="21" y="111"/>
                  </a:cubicBezTo>
                  <a:cubicBezTo>
                    <a:pt x="14" y="111"/>
                    <a:pt x="8" y="105"/>
                    <a:pt x="8" y="97"/>
                  </a:cubicBezTo>
                  <a:cubicBezTo>
                    <a:pt x="8" y="37"/>
                    <a:pt x="8" y="37"/>
                    <a:pt x="8" y="37"/>
                  </a:cubicBezTo>
                  <a:cubicBezTo>
                    <a:pt x="11" y="40"/>
                    <a:pt x="16" y="42"/>
                    <a:pt x="21" y="42"/>
                  </a:cubicBezTo>
                  <a:cubicBezTo>
                    <a:pt x="100" y="42"/>
                    <a:pt x="100" y="42"/>
                    <a:pt x="100" y="42"/>
                  </a:cubicBezTo>
                  <a:cubicBezTo>
                    <a:pt x="102" y="42"/>
                    <a:pt x="104" y="44"/>
                    <a:pt x="104" y="46"/>
                  </a:cubicBezTo>
                  <a:cubicBezTo>
                    <a:pt x="104" y="53"/>
                    <a:pt x="104" y="53"/>
                    <a:pt x="104" y="53"/>
                  </a:cubicBezTo>
                  <a:cubicBezTo>
                    <a:pt x="69" y="53"/>
                    <a:pt x="69" y="53"/>
                    <a:pt x="69" y="53"/>
                  </a:cubicBezTo>
                  <a:cubicBezTo>
                    <a:pt x="59" y="53"/>
                    <a:pt x="50" y="62"/>
                    <a:pt x="50" y="72"/>
                  </a:cubicBezTo>
                  <a:cubicBezTo>
                    <a:pt x="50" y="83"/>
                    <a:pt x="59" y="92"/>
                    <a:pt x="69" y="92"/>
                  </a:cubicBezTo>
                  <a:cubicBezTo>
                    <a:pt x="104" y="92"/>
                    <a:pt x="104" y="92"/>
                    <a:pt x="104" y="92"/>
                  </a:cubicBezTo>
                  <a:lnTo>
                    <a:pt x="104" y="97"/>
                  </a:lnTo>
                  <a:close/>
                  <a:moveTo>
                    <a:pt x="109" y="84"/>
                  </a:moveTo>
                  <a:cubicBezTo>
                    <a:pt x="69" y="84"/>
                    <a:pt x="69" y="84"/>
                    <a:pt x="69" y="84"/>
                  </a:cubicBezTo>
                  <a:cubicBezTo>
                    <a:pt x="63" y="84"/>
                    <a:pt x="58" y="79"/>
                    <a:pt x="58" y="72"/>
                  </a:cubicBezTo>
                  <a:cubicBezTo>
                    <a:pt x="58" y="66"/>
                    <a:pt x="63" y="61"/>
                    <a:pt x="69" y="61"/>
                  </a:cubicBezTo>
                  <a:cubicBezTo>
                    <a:pt x="104" y="61"/>
                    <a:pt x="104" y="61"/>
                    <a:pt x="104" y="61"/>
                  </a:cubicBezTo>
                  <a:cubicBezTo>
                    <a:pt x="106" y="61"/>
                    <a:pt x="108" y="60"/>
                    <a:pt x="110" y="58"/>
                  </a:cubicBezTo>
                  <a:cubicBezTo>
                    <a:pt x="110" y="57"/>
                    <a:pt x="111" y="57"/>
                    <a:pt x="111" y="56"/>
                  </a:cubicBezTo>
                  <a:cubicBezTo>
                    <a:pt x="111" y="56"/>
                    <a:pt x="111" y="56"/>
                    <a:pt x="111" y="56"/>
                  </a:cubicBezTo>
                  <a:cubicBezTo>
                    <a:pt x="114" y="59"/>
                    <a:pt x="115" y="64"/>
                    <a:pt x="115" y="69"/>
                  </a:cubicBezTo>
                  <a:cubicBezTo>
                    <a:pt x="115" y="75"/>
                    <a:pt x="113" y="80"/>
                    <a:pt x="109" y="84"/>
                  </a:cubicBezTo>
                  <a:close/>
                  <a:moveTo>
                    <a:pt x="109" y="84"/>
                  </a:moveTo>
                  <a:cubicBezTo>
                    <a:pt x="109" y="84"/>
                    <a:pt x="109" y="84"/>
                    <a:pt x="109" y="84"/>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grpSp>
        <p:nvGrpSpPr>
          <p:cNvPr id="70" name="Group 69"/>
          <p:cNvGrpSpPr/>
          <p:nvPr/>
        </p:nvGrpSpPr>
        <p:grpSpPr>
          <a:xfrm>
            <a:off x="12575240" y="5624172"/>
            <a:ext cx="662774" cy="668665"/>
            <a:chOff x="0" y="2706688"/>
            <a:chExt cx="357188" cy="360363"/>
          </a:xfrm>
          <a:solidFill>
            <a:srgbClr val="FFFFFF"/>
          </a:solidFill>
        </p:grpSpPr>
        <p:sp>
          <p:nvSpPr>
            <p:cNvPr id="71" name="Freeform 107"/>
            <p:cNvSpPr>
              <a:spLocks noEditPoints="1"/>
            </p:cNvSpPr>
            <p:nvPr/>
          </p:nvSpPr>
          <p:spPr bwMode="auto">
            <a:xfrm>
              <a:off x="0" y="2706688"/>
              <a:ext cx="357188" cy="360363"/>
            </a:xfrm>
            <a:custGeom>
              <a:avLst/>
              <a:gdLst/>
              <a:ahLst/>
              <a:cxnLst>
                <a:cxn ang="0">
                  <a:pos x="112" y="12"/>
                </a:cxn>
                <a:cxn ang="0">
                  <a:pos x="96" y="12"/>
                </a:cxn>
                <a:cxn ang="0">
                  <a:pos x="96" y="4"/>
                </a:cxn>
                <a:cxn ang="0">
                  <a:pos x="92" y="0"/>
                </a:cxn>
                <a:cxn ang="0">
                  <a:pos x="88" y="4"/>
                </a:cxn>
                <a:cxn ang="0">
                  <a:pos x="88" y="12"/>
                </a:cxn>
                <a:cxn ang="0">
                  <a:pos x="65" y="12"/>
                </a:cxn>
                <a:cxn ang="0">
                  <a:pos x="65" y="4"/>
                </a:cxn>
                <a:cxn ang="0">
                  <a:pos x="61" y="0"/>
                </a:cxn>
                <a:cxn ang="0">
                  <a:pos x="57" y="4"/>
                </a:cxn>
                <a:cxn ang="0">
                  <a:pos x="57" y="12"/>
                </a:cxn>
                <a:cxn ang="0">
                  <a:pos x="34" y="12"/>
                </a:cxn>
                <a:cxn ang="0">
                  <a:pos x="34" y="4"/>
                </a:cxn>
                <a:cxn ang="0">
                  <a:pos x="30" y="0"/>
                </a:cxn>
                <a:cxn ang="0">
                  <a:pos x="27" y="4"/>
                </a:cxn>
                <a:cxn ang="0">
                  <a:pos x="27" y="12"/>
                </a:cxn>
                <a:cxn ang="0">
                  <a:pos x="10" y="12"/>
                </a:cxn>
                <a:cxn ang="0">
                  <a:pos x="0" y="22"/>
                </a:cxn>
                <a:cxn ang="0">
                  <a:pos x="0" y="113"/>
                </a:cxn>
                <a:cxn ang="0">
                  <a:pos x="10" y="123"/>
                </a:cxn>
                <a:cxn ang="0">
                  <a:pos x="112" y="123"/>
                </a:cxn>
                <a:cxn ang="0">
                  <a:pos x="122" y="113"/>
                </a:cxn>
                <a:cxn ang="0">
                  <a:pos x="122" y="22"/>
                </a:cxn>
                <a:cxn ang="0">
                  <a:pos x="112" y="12"/>
                </a:cxn>
                <a:cxn ang="0">
                  <a:pos x="115" y="113"/>
                </a:cxn>
                <a:cxn ang="0">
                  <a:pos x="112" y="115"/>
                </a:cxn>
                <a:cxn ang="0">
                  <a:pos x="10" y="115"/>
                </a:cxn>
                <a:cxn ang="0">
                  <a:pos x="7" y="113"/>
                </a:cxn>
                <a:cxn ang="0">
                  <a:pos x="7" y="22"/>
                </a:cxn>
                <a:cxn ang="0">
                  <a:pos x="10" y="19"/>
                </a:cxn>
                <a:cxn ang="0">
                  <a:pos x="27" y="19"/>
                </a:cxn>
                <a:cxn ang="0">
                  <a:pos x="27" y="27"/>
                </a:cxn>
                <a:cxn ang="0">
                  <a:pos x="30" y="31"/>
                </a:cxn>
                <a:cxn ang="0">
                  <a:pos x="34" y="27"/>
                </a:cxn>
                <a:cxn ang="0">
                  <a:pos x="34" y="19"/>
                </a:cxn>
                <a:cxn ang="0">
                  <a:pos x="57" y="19"/>
                </a:cxn>
                <a:cxn ang="0">
                  <a:pos x="57" y="27"/>
                </a:cxn>
                <a:cxn ang="0">
                  <a:pos x="61" y="31"/>
                </a:cxn>
                <a:cxn ang="0">
                  <a:pos x="65" y="27"/>
                </a:cxn>
                <a:cxn ang="0">
                  <a:pos x="65" y="19"/>
                </a:cxn>
                <a:cxn ang="0">
                  <a:pos x="88" y="19"/>
                </a:cxn>
                <a:cxn ang="0">
                  <a:pos x="88" y="27"/>
                </a:cxn>
                <a:cxn ang="0">
                  <a:pos x="92" y="31"/>
                </a:cxn>
                <a:cxn ang="0">
                  <a:pos x="96" y="27"/>
                </a:cxn>
                <a:cxn ang="0">
                  <a:pos x="96" y="19"/>
                </a:cxn>
                <a:cxn ang="0">
                  <a:pos x="112" y="19"/>
                </a:cxn>
                <a:cxn ang="0">
                  <a:pos x="115" y="22"/>
                </a:cxn>
                <a:cxn ang="0">
                  <a:pos x="115" y="113"/>
                </a:cxn>
                <a:cxn ang="0">
                  <a:pos x="115" y="113"/>
                </a:cxn>
                <a:cxn ang="0">
                  <a:pos x="115" y="113"/>
                </a:cxn>
              </a:cxnLst>
              <a:rect l="0" t="0" r="r" b="b"/>
              <a:pathLst>
                <a:path w="122" h="123">
                  <a:moveTo>
                    <a:pt x="112" y="12"/>
                  </a:moveTo>
                  <a:cubicBezTo>
                    <a:pt x="96" y="12"/>
                    <a:pt x="96" y="12"/>
                    <a:pt x="96" y="12"/>
                  </a:cubicBezTo>
                  <a:cubicBezTo>
                    <a:pt x="96" y="4"/>
                    <a:pt x="96" y="4"/>
                    <a:pt x="96" y="4"/>
                  </a:cubicBezTo>
                  <a:cubicBezTo>
                    <a:pt x="96" y="2"/>
                    <a:pt x="94" y="0"/>
                    <a:pt x="92" y="0"/>
                  </a:cubicBezTo>
                  <a:cubicBezTo>
                    <a:pt x="90" y="0"/>
                    <a:pt x="88" y="2"/>
                    <a:pt x="88" y="4"/>
                  </a:cubicBezTo>
                  <a:cubicBezTo>
                    <a:pt x="88" y="12"/>
                    <a:pt x="88" y="12"/>
                    <a:pt x="88" y="12"/>
                  </a:cubicBezTo>
                  <a:cubicBezTo>
                    <a:pt x="65" y="12"/>
                    <a:pt x="65" y="12"/>
                    <a:pt x="65" y="12"/>
                  </a:cubicBezTo>
                  <a:cubicBezTo>
                    <a:pt x="65" y="4"/>
                    <a:pt x="65" y="4"/>
                    <a:pt x="65" y="4"/>
                  </a:cubicBezTo>
                  <a:cubicBezTo>
                    <a:pt x="65" y="2"/>
                    <a:pt x="63" y="0"/>
                    <a:pt x="61" y="0"/>
                  </a:cubicBezTo>
                  <a:cubicBezTo>
                    <a:pt x="59" y="0"/>
                    <a:pt x="57" y="2"/>
                    <a:pt x="57" y="4"/>
                  </a:cubicBezTo>
                  <a:cubicBezTo>
                    <a:pt x="57" y="12"/>
                    <a:pt x="57" y="12"/>
                    <a:pt x="57" y="12"/>
                  </a:cubicBezTo>
                  <a:cubicBezTo>
                    <a:pt x="34" y="12"/>
                    <a:pt x="34" y="12"/>
                    <a:pt x="34" y="12"/>
                  </a:cubicBezTo>
                  <a:cubicBezTo>
                    <a:pt x="34" y="4"/>
                    <a:pt x="34" y="4"/>
                    <a:pt x="34" y="4"/>
                  </a:cubicBezTo>
                  <a:cubicBezTo>
                    <a:pt x="34" y="2"/>
                    <a:pt x="32" y="0"/>
                    <a:pt x="30" y="0"/>
                  </a:cubicBezTo>
                  <a:cubicBezTo>
                    <a:pt x="28" y="0"/>
                    <a:pt x="27" y="2"/>
                    <a:pt x="27" y="4"/>
                  </a:cubicBezTo>
                  <a:cubicBezTo>
                    <a:pt x="27" y="12"/>
                    <a:pt x="27" y="12"/>
                    <a:pt x="27" y="12"/>
                  </a:cubicBezTo>
                  <a:cubicBezTo>
                    <a:pt x="10" y="12"/>
                    <a:pt x="10" y="12"/>
                    <a:pt x="10" y="12"/>
                  </a:cubicBezTo>
                  <a:cubicBezTo>
                    <a:pt x="4" y="12"/>
                    <a:pt x="0" y="16"/>
                    <a:pt x="0" y="22"/>
                  </a:cubicBezTo>
                  <a:cubicBezTo>
                    <a:pt x="0" y="113"/>
                    <a:pt x="0" y="113"/>
                    <a:pt x="0" y="113"/>
                  </a:cubicBezTo>
                  <a:cubicBezTo>
                    <a:pt x="0" y="118"/>
                    <a:pt x="4" y="123"/>
                    <a:pt x="10" y="123"/>
                  </a:cubicBezTo>
                  <a:cubicBezTo>
                    <a:pt x="112" y="123"/>
                    <a:pt x="112" y="123"/>
                    <a:pt x="112" y="123"/>
                  </a:cubicBezTo>
                  <a:cubicBezTo>
                    <a:pt x="118" y="123"/>
                    <a:pt x="122" y="118"/>
                    <a:pt x="122" y="113"/>
                  </a:cubicBezTo>
                  <a:cubicBezTo>
                    <a:pt x="122" y="22"/>
                    <a:pt x="122" y="22"/>
                    <a:pt x="122" y="22"/>
                  </a:cubicBezTo>
                  <a:cubicBezTo>
                    <a:pt x="122" y="16"/>
                    <a:pt x="118" y="12"/>
                    <a:pt x="112" y="12"/>
                  </a:cubicBezTo>
                  <a:close/>
                  <a:moveTo>
                    <a:pt x="115" y="113"/>
                  </a:moveTo>
                  <a:cubicBezTo>
                    <a:pt x="115" y="114"/>
                    <a:pt x="114" y="115"/>
                    <a:pt x="112" y="115"/>
                  </a:cubicBezTo>
                  <a:cubicBezTo>
                    <a:pt x="10" y="115"/>
                    <a:pt x="10" y="115"/>
                    <a:pt x="10" y="115"/>
                  </a:cubicBezTo>
                  <a:cubicBezTo>
                    <a:pt x="9" y="115"/>
                    <a:pt x="7" y="114"/>
                    <a:pt x="7" y="113"/>
                  </a:cubicBezTo>
                  <a:cubicBezTo>
                    <a:pt x="7" y="22"/>
                    <a:pt x="7" y="22"/>
                    <a:pt x="7" y="22"/>
                  </a:cubicBezTo>
                  <a:cubicBezTo>
                    <a:pt x="7" y="20"/>
                    <a:pt x="9" y="19"/>
                    <a:pt x="10" y="19"/>
                  </a:cubicBezTo>
                  <a:cubicBezTo>
                    <a:pt x="27" y="19"/>
                    <a:pt x="27" y="19"/>
                    <a:pt x="27" y="19"/>
                  </a:cubicBezTo>
                  <a:cubicBezTo>
                    <a:pt x="27" y="27"/>
                    <a:pt x="27" y="27"/>
                    <a:pt x="27" y="27"/>
                  </a:cubicBezTo>
                  <a:cubicBezTo>
                    <a:pt x="27" y="29"/>
                    <a:pt x="28" y="31"/>
                    <a:pt x="30" y="31"/>
                  </a:cubicBezTo>
                  <a:cubicBezTo>
                    <a:pt x="32" y="31"/>
                    <a:pt x="34" y="29"/>
                    <a:pt x="34" y="27"/>
                  </a:cubicBezTo>
                  <a:cubicBezTo>
                    <a:pt x="34" y="19"/>
                    <a:pt x="34" y="19"/>
                    <a:pt x="34" y="19"/>
                  </a:cubicBezTo>
                  <a:cubicBezTo>
                    <a:pt x="57" y="19"/>
                    <a:pt x="57" y="19"/>
                    <a:pt x="57" y="19"/>
                  </a:cubicBezTo>
                  <a:cubicBezTo>
                    <a:pt x="57" y="27"/>
                    <a:pt x="57" y="27"/>
                    <a:pt x="57" y="27"/>
                  </a:cubicBezTo>
                  <a:cubicBezTo>
                    <a:pt x="57" y="29"/>
                    <a:pt x="59" y="31"/>
                    <a:pt x="61" y="31"/>
                  </a:cubicBezTo>
                  <a:cubicBezTo>
                    <a:pt x="63" y="31"/>
                    <a:pt x="65" y="29"/>
                    <a:pt x="65" y="27"/>
                  </a:cubicBezTo>
                  <a:cubicBezTo>
                    <a:pt x="65" y="19"/>
                    <a:pt x="65" y="19"/>
                    <a:pt x="65" y="19"/>
                  </a:cubicBezTo>
                  <a:cubicBezTo>
                    <a:pt x="88" y="19"/>
                    <a:pt x="88" y="19"/>
                    <a:pt x="88" y="19"/>
                  </a:cubicBezTo>
                  <a:cubicBezTo>
                    <a:pt x="88" y="27"/>
                    <a:pt x="88" y="27"/>
                    <a:pt x="88" y="27"/>
                  </a:cubicBezTo>
                  <a:cubicBezTo>
                    <a:pt x="88" y="29"/>
                    <a:pt x="90" y="31"/>
                    <a:pt x="92" y="31"/>
                  </a:cubicBezTo>
                  <a:cubicBezTo>
                    <a:pt x="94" y="31"/>
                    <a:pt x="96" y="29"/>
                    <a:pt x="96" y="27"/>
                  </a:cubicBezTo>
                  <a:cubicBezTo>
                    <a:pt x="96" y="19"/>
                    <a:pt x="96" y="19"/>
                    <a:pt x="96" y="19"/>
                  </a:cubicBezTo>
                  <a:cubicBezTo>
                    <a:pt x="112" y="19"/>
                    <a:pt x="112" y="19"/>
                    <a:pt x="112" y="19"/>
                  </a:cubicBezTo>
                  <a:cubicBezTo>
                    <a:pt x="114" y="19"/>
                    <a:pt x="115" y="20"/>
                    <a:pt x="115" y="22"/>
                  </a:cubicBezTo>
                  <a:lnTo>
                    <a:pt x="115" y="113"/>
                  </a:lnTo>
                  <a:close/>
                  <a:moveTo>
                    <a:pt x="115" y="113"/>
                  </a:moveTo>
                  <a:cubicBezTo>
                    <a:pt x="115" y="113"/>
                    <a:pt x="115" y="113"/>
                    <a:pt x="115" y="113"/>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72" name="Rectangle 108"/>
            <p:cNvSpPr>
              <a:spLocks noChangeArrowheads="1"/>
            </p:cNvSpPr>
            <p:nvPr/>
          </p:nvSpPr>
          <p:spPr bwMode="auto">
            <a:xfrm>
              <a:off x="79375" y="2841626"/>
              <a:ext cx="42863" cy="34925"/>
            </a:xfrm>
            <a:prstGeom prst="rect">
              <a:avLst/>
            </a:prstGeom>
            <a:grpFill/>
            <a:ln w="9525">
              <a:noFill/>
              <a:miter lim="800000"/>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73" name="Rectangle 109"/>
            <p:cNvSpPr>
              <a:spLocks noChangeArrowheads="1"/>
            </p:cNvSpPr>
            <p:nvPr/>
          </p:nvSpPr>
          <p:spPr bwMode="auto">
            <a:xfrm>
              <a:off x="79375" y="2897188"/>
              <a:ext cx="42863" cy="34925"/>
            </a:xfrm>
            <a:prstGeom prst="rect">
              <a:avLst/>
            </a:prstGeom>
            <a:grpFill/>
            <a:ln w="9525">
              <a:noFill/>
              <a:miter lim="800000"/>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74" name="Rectangle 110"/>
            <p:cNvSpPr>
              <a:spLocks noChangeArrowheads="1"/>
            </p:cNvSpPr>
            <p:nvPr/>
          </p:nvSpPr>
          <p:spPr bwMode="auto">
            <a:xfrm>
              <a:off x="79375" y="2955926"/>
              <a:ext cx="42863" cy="31750"/>
            </a:xfrm>
            <a:prstGeom prst="rect">
              <a:avLst/>
            </a:prstGeom>
            <a:grpFill/>
            <a:ln w="9525">
              <a:noFill/>
              <a:miter lim="800000"/>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75" name="Rectangle 111"/>
            <p:cNvSpPr>
              <a:spLocks noChangeArrowheads="1"/>
            </p:cNvSpPr>
            <p:nvPr/>
          </p:nvSpPr>
          <p:spPr bwMode="auto">
            <a:xfrm>
              <a:off x="155575" y="2955926"/>
              <a:ext cx="46038" cy="31750"/>
            </a:xfrm>
            <a:prstGeom prst="rect">
              <a:avLst/>
            </a:prstGeom>
            <a:grpFill/>
            <a:ln w="9525">
              <a:noFill/>
              <a:miter lim="800000"/>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76" name="Rectangle 112"/>
            <p:cNvSpPr>
              <a:spLocks noChangeArrowheads="1"/>
            </p:cNvSpPr>
            <p:nvPr/>
          </p:nvSpPr>
          <p:spPr bwMode="auto">
            <a:xfrm>
              <a:off x="155575" y="2897188"/>
              <a:ext cx="46038" cy="34925"/>
            </a:xfrm>
            <a:prstGeom prst="rect">
              <a:avLst/>
            </a:prstGeom>
            <a:grpFill/>
            <a:ln w="9525">
              <a:noFill/>
              <a:miter lim="800000"/>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77" name="Rectangle 113"/>
            <p:cNvSpPr>
              <a:spLocks noChangeArrowheads="1"/>
            </p:cNvSpPr>
            <p:nvPr/>
          </p:nvSpPr>
          <p:spPr bwMode="auto">
            <a:xfrm>
              <a:off x="155575" y="2841626"/>
              <a:ext cx="46038" cy="34925"/>
            </a:xfrm>
            <a:prstGeom prst="rect">
              <a:avLst/>
            </a:prstGeom>
            <a:grpFill/>
            <a:ln w="9525">
              <a:noFill/>
              <a:miter lim="800000"/>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78" name="Rectangle 114"/>
            <p:cNvSpPr>
              <a:spLocks noChangeArrowheads="1"/>
            </p:cNvSpPr>
            <p:nvPr/>
          </p:nvSpPr>
          <p:spPr bwMode="auto">
            <a:xfrm>
              <a:off x="233363" y="2955926"/>
              <a:ext cx="47625" cy="31750"/>
            </a:xfrm>
            <a:prstGeom prst="rect">
              <a:avLst/>
            </a:prstGeom>
            <a:grpFill/>
            <a:ln w="9525">
              <a:noFill/>
              <a:miter lim="800000"/>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79" name="Rectangle 115"/>
            <p:cNvSpPr>
              <a:spLocks noChangeArrowheads="1"/>
            </p:cNvSpPr>
            <p:nvPr/>
          </p:nvSpPr>
          <p:spPr bwMode="auto">
            <a:xfrm>
              <a:off x="233363" y="2897188"/>
              <a:ext cx="47625" cy="34925"/>
            </a:xfrm>
            <a:prstGeom prst="rect">
              <a:avLst/>
            </a:prstGeom>
            <a:grpFill/>
            <a:ln w="9525">
              <a:noFill/>
              <a:miter lim="800000"/>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80" name="Rectangle 116"/>
            <p:cNvSpPr>
              <a:spLocks noChangeArrowheads="1"/>
            </p:cNvSpPr>
            <p:nvPr/>
          </p:nvSpPr>
          <p:spPr bwMode="auto">
            <a:xfrm>
              <a:off x="233363" y="2841626"/>
              <a:ext cx="47625" cy="34925"/>
            </a:xfrm>
            <a:prstGeom prst="rect">
              <a:avLst/>
            </a:prstGeom>
            <a:grpFill/>
            <a:ln w="9525">
              <a:noFill/>
              <a:miter lim="800000"/>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grpSp>
        <p:nvGrpSpPr>
          <p:cNvPr id="81" name="Group 80"/>
          <p:cNvGrpSpPr/>
          <p:nvPr/>
        </p:nvGrpSpPr>
        <p:grpSpPr>
          <a:xfrm>
            <a:off x="15219243" y="5641697"/>
            <a:ext cx="775473" cy="634791"/>
            <a:chOff x="4856163" y="3600451"/>
            <a:chExt cx="358775" cy="293688"/>
          </a:xfrm>
          <a:solidFill>
            <a:srgbClr val="FFFFFF"/>
          </a:solidFill>
        </p:grpSpPr>
        <p:sp>
          <p:nvSpPr>
            <p:cNvPr id="82" name="Freeform 148"/>
            <p:cNvSpPr>
              <a:spLocks noEditPoints="1"/>
            </p:cNvSpPr>
            <p:nvPr/>
          </p:nvSpPr>
          <p:spPr bwMode="auto">
            <a:xfrm>
              <a:off x="5103813" y="3692526"/>
              <a:ext cx="68263" cy="90488"/>
            </a:xfrm>
            <a:custGeom>
              <a:avLst/>
              <a:gdLst/>
              <a:ahLst/>
              <a:cxnLst>
                <a:cxn ang="0">
                  <a:pos x="11" y="2"/>
                </a:cxn>
                <a:cxn ang="0">
                  <a:pos x="7" y="0"/>
                </a:cxn>
                <a:cxn ang="0">
                  <a:pos x="4" y="0"/>
                </a:cxn>
                <a:cxn ang="0">
                  <a:pos x="0" y="4"/>
                </a:cxn>
                <a:cxn ang="0">
                  <a:pos x="0" y="27"/>
                </a:cxn>
                <a:cxn ang="0">
                  <a:pos x="4" y="31"/>
                </a:cxn>
                <a:cxn ang="0">
                  <a:pos x="19" y="31"/>
                </a:cxn>
                <a:cxn ang="0">
                  <a:pos x="23" y="27"/>
                </a:cxn>
                <a:cxn ang="0">
                  <a:pos x="23" y="21"/>
                </a:cxn>
                <a:cxn ang="0">
                  <a:pos x="22" y="19"/>
                </a:cxn>
                <a:cxn ang="0">
                  <a:pos x="11" y="2"/>
                </a:cxn>
                <a:cxn ang="0">
                  <a:pos x="19" y="27"/>
                </a:cxn>
                <a:cxn ang="0">
                  <a:pos x="4" y="27"/>
                </a:cxn>
                <a:cxn ang="0">
                  <a:pos x="4" y="4"/>
                </a:cxn>
                <a:cxn ang="0">
                  <a:pos x="7" y="4"/>
                </a:cxn>
                <a:cxn ang="0">
                  <a:pos x="19" y="21"/>
                </a:cxn>
                <a:cxn ang="0">
                  <a:pos x="19" y="27"/>
                </a:cxn>
                <a:cxn ang="0">
                  <a:pos x="19" y="27"/>
                </a:cxn>
                <a:cxn ang="0">
                  <a:pos x="19" y="27"/>
                </a:cxn>
              </a:cxnLst>
              <a:rect l="0" t="0" r="r" b="b"/>
              <a:pathLst>
                <a:path w="23" h="31">
                  <a:moveTo>
                    <a:pt x="11" y="2"/>
                  </a:moveTo>
                  <a:cubicBezTo>
                    <a:pt x="10" y="1"/>
                    <a:pt x="9" y="0"/>
                    <a:pt x="7" y="0"/>
                  </a:cubicBezTo>
                  <a:cubicBezTo>
                    <a:pt x="4" y="0"/>
                    <a:pt x="4" y="0"/>
                    <a:pt x="4" y="0"/>
                  </a:cubicBezTo>
                  <a:cubicBezTo>
                    <a:pt x="1" y="0"/>
                    <a:pt x="0" y="2"/>
                    <a:pt x="0" y="4"/>
                  </a:cubicBezTo>
                  <a:cubicBezTo>
                    <a:pt x="0" y="27"/>
                    <a:pt x="0" y="27"/>
                    <a:pt x="0" y="27"/>
                  </a:cubicBezTo>
                  <a:cubicBezTo>
                    <a:pt x="0" y="29"/>
                    <a:pt x="1" y="31"/>
                    <a:pt x="4" y="31"/>
                  </a:cubicBezTo>
                  <a:cubicBezTo>
                    <a:pt x="19" y="31"/>
                    <a:pt x="19" y="31"/>
                    <a:pt x="19" y="31"/>
                  </a:cubicBezTo>
                  <a:cubicBezTo>
                    <a:pt x="21" y="31"/>
                    <a:pt x="23" y="29"/>
                    <a:pt x="23" y="27"/>
                  </a:cubicBezTo>
                  <a:cubicBezTo>
                    <a:pt x="23" y="21"/>
                    <a:pt x="23" y="21"/>
                    <a:pt x="23" y="21"/>
                  </a:cubicBezTo>
                  <a:cubicBezTo>
                    <a:pt x="23" y="20"/>
                    <a:pt x="23" y="20"/>
                    <a:pt x="22" y="19"/>
                  </a:cubicBezTo>
                  <a:lnTo>
                    <a:pt x="11" y="2"/>
                  </a:lnTo>
                  <a:close/>
                  <a:moveTo>
                    <a:pt x="19" y="27"/>
                  </a:moveTo>
                  <a:cubicBezTo>
                    <a:pt x="4" y="27"/>
                    <a:pt x="4" y="27"/>
                    <a:pt x="4" y="27"/>
                  </a:cubicBezTo>
                  <a:cubicBezTo>
                    <a:pt x="4" y="4"/>
                    <a:pt x="4" y="4"/>
                    <a:pt x="4" y="4"/>
                  </a:cubicBezTo>
                  <a:cubicBezTo>
                    <a:pt x="7" y="4"/>
                    <a:pt x="7" y="4"/>
                    <a:pt x="7" y="4"/>
                  </a:cubicBezTo>
                  <a:cubicBezTo>
                    <a:pt x="19" y="21"/>
                    <a:pt x="19" y="21"/>
                    <a:pt x="19" y="21"/>
                  </a:cubicBezTo>
                  <a:lnTo>
                    <a:pt x="19" y="27"/>
                  </a:lnTo>
                  <a:close/>
                  <a:moveTo>
                    <a:pt x="19" y="27"/>
                  </a:moveTo>
                  <a:cubicBezTo>
                    <a:pt x="19" y="27"/>
                    <a:pt x="19" y="27"/>
                    <a:pt x="19" y="27"/>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83" name="Freeform 149"/>
            <p:cNvSpPr>
              <a:spLocks noEditPoints="1"/>
            </p:cNvSpPr>
            <p:nvPr/>
          </p:nvSpPr>
          <p:spPr bwMode="auto">
            <a:xfrm>
              <a:off x="4856163" y="3600451"/>
              <a:ext cx="358775" cy="293688"/>
            </a:xfrm>
            <a:custGeom>
              <a:avLst/>
              <a:gdLst/>
              <a:ahLst/>
              <a:cxnLst>
                <a:cxn ang="0">
                  <a:pos x="121" y="48"/>
                </a:cxn>
                <a:cxn ang="0">
                  <a:pos x="106" y="25"/>
                </a:cxn>
                <a:cxn ang="0">
                  <a:pos x="96" y="20"/>
                </a:cxn>
                <a:cxn ang="0">
                  <a:pos x="81" y="20"/>
                </a:cxn>
                <a:cxn ang="0">
                  <a:pos x="81" y="12"/>
                </a:cxn>
                <a:cxn ang="0">
                  <a:pos x="69" y="0"/>
                </a:cxn>
                <a:cxn ang="0">
                  <a:pos x="12" y="0"/>
                </a:cxn>
                <a:cxn ang="0">
                  <a:pos x="0" y="12"/>
                </a:cxn>
                <a:cxn ang="0">
                  <a:pos x="0" y="54"/>
                </a:cxn>
                <a:cxn ang="0">
                  <a:pos x="12" y="66"/>
                </a:cxn>
                <a:cxn ang="0">
                  <a:pos x="12" y="77"/>
                </a:cxn>
                <a:cxn ang="0">
                  <a:pos x="23" y="89"/>
                </a:cxn>
                <a:cxn ang="0">
                  <a:pos x="28" y="89"/>
                </a:cxn>
                <a:cxn ang="0">
                  <a:pos x="43" y="100"/>
                </a:cxn>
                <a:cxn ang="0">
                  <a:pos x="57" y="89"/>
                </a:cxn>
                <a:cxn ang="0">
                  <a:pos x="78" y="89"/>
                </a:cxn>
                <a:cxn ang="0">
                  <a:pos x="92" y="100"/>
                </a:cxn>
                <a:cxn ang="0">
                  <a:pos x="107" y="89"/>
                </a:cxn>
                <a:cxn ang="0">
                  <a:pos x="112" y="89"/>
                </a:cxn>
                <a:cxn ang="0">
                  <a:pos x="123" y="77"/>
                </a:cxn>
                <a:cxn ang="0">
                  <a:pos x="123" y="54"/>
                </a:cxn>
                <a:cxn ang="0">
                  <a:pos x="121" y="48"/>
                </a:cxn>
                <a:cxn ang="0">
                  <a:pos x="12" y="58"/>
                </a:cxn>
                <a:cxn ang="0">
                  <a:pos x="8" y="54"/>
                </a:cxn>
                <a:cxn ang="0">
                  <a:pos x="8" y="12"/>
                </a:cxn>
                <a:cxn ang="0">
                  <a:pos x="12" y="8"/>
                </a:cxn>
                <a:cxn ang="0">
                  <a:pos x="69" y="8"/>
                </a:cxn>
                <a:cxn ang="0">
                  <a:pos x="73" y="12"/>
                </a:cxn>
                <a:cxn ang="0">
                  <a:pos x="73" y="54"/>
                </a:cxn>
                <a:cxn ang="0">
                  <a:pos x="69" y="58"/>
                </a:cxn>
                <a:cxn ang="0">
                  <a:pos x="12" y="58"/>
                </a:cxn>
                <a:cxn ang="0">
                  <a:pos x="43" y="93"/>
                </a:cxn>
                <a:cxn ang="0">
                  <a:pos x="35" y="85"/>
                </a:cxn>
                <a:cxn ang="0">
                  <a:pos x="43" y="77"/>
                </a:cxn>
                <a:cxn ang="0">
                  <a:pos x="50" y="85"/>
                </a:cxn>
                <a:cxn ang="0">
                  <a:pos x="43" y="93"/>
                </a:cxn>
                <a:cxn ang="0">
                  <a:pos x="92" y="93"/>
                </a:cxn>
                <a:cxn ang="0">
                  <a:pos x="85" y="85"/>
                </a:cxn>
                <a:cxn ang="0">
                  <a:pos x="92" y="77"/>
                </a:cxn>
                <a:cxn ang="0">
                  <a:pos x="100" y="85"/>
                </a:cxn>
                <a:cxn ang="0">
                  <a:pos x="92" y="93"/>
                </a:cxn>
                <a:cxn ang="0">
                  <a:pos x="115" y="77"/>
                </a:cxn>
                <a:cxn ang="0">
                  <a:pos x="112" y="81"/>
                </a:cxn>
                <a:cxn ang="0">
                  <a:pos x="107" y="81"/>
                </a:cxn>
                <a:cxn ang="0">
                  <a:pos x="92" y="70"/>
                </a:cxn>
                <a:cxn ang="0">
                  <a:pos x="78" y="81"/>
                </a:cxn>
                <a:cxn ang="0">
                  <a:pos x="57" y="81"/>
                </a:cxn>
                <a:cxn ang="0">
                  <a:pos x="43" y="70"/>
                </a:cxn>
                <a:cxn ang="0">
                  <a:pos x="28" y="81"/>
                </a:cxn>
                <a:cxn ang="0">
                  <a:pos x="23" y="81"/>
                </a:cxn>
                <a:cxn ang="0">
                  <a:pos x="20" y="77"/>
                </a:cxn>
                <a:cxn ang="0">
                  <a:pos x="20" y="66"/>
                </a:cxn>
                <a:cxn ang="0">
                  <a:pos x="69" y="66"/>
                </a:cxn>
                <a:cxn ang="0">
                  <a:pos x="81" y="54"/>
                </a:cxn>
                <a:cxn ang="0">
                  <a:pos x="81" y="27"/>
                </a:cxn>
                <a:cxn ang="0">
                  <a:pos x="96" y="27"/>
                </a:cxn>
                <a:cxn ang="0">
                  <a:pos x="99" y="29"/>
                </a:cxn>
                <a:cxn ang="0">
                  <a:pos x="115" y="52"/>
                </a:cxn>
                <a:cxn ang="0">
                  <a:pos x="115" y="54"/>
                </a:cxn>
                <a:cxn ang="0">
                  <a:pos x="115" y="77"/>
                </a:cxn>
                <a:cxn ang="0">
                  <a:pos x="115" y="77"/>
                </a:cxn>
                <a:cxn ang="0">
                  <a:pos x="115" y="77"/>
                </a:cxn>
              </a:cxnLst>
              <a:rect l="0" t="0" r="r" b="b"/>
              <a:pathLst>
                <a:path w="123" h="100">
                  <a:moveTo>
                    <a:pt x="121" y="48"/>
                  </a:moveTo>
                  <a:cubicBezTo>
                    <a:pt x="106" y="25"/>
                    <a:pt x="106" y="25"/>
                    <a:pt x="106" y="25"/>
                  </a:cubicBezTo>
                  <a:cubicBezTo>
                    <a:pt x="104" y="22"/>
                    <a:pt x="100" y="20"/>
                    <a:pt x="96" y="20"/>
                  </a:cubicBezTo>
                  <a:cubicBezTo>
                    <a:pt x="81" y="20"/>
                    <a:pt x="81" y="20"/>
                    <a:pt x="81" y="20"/>
                  </a:cubicBezTo>
                  <a:cubicBezTo>
                    <a:pt x="81" y="12"/>
                    <a:pt x="81" y="12"/>
                    <a:pt x="81" y="12"/>
                  </a:cubicBezTo>
                  <a:cubicBezTo>
                    <a:pt x="81" y="6"/>
                    <a:pt x="76" y="0"/>
                    <a:pt x="69" y="0"/>
                  </a:cubicBezTo>
                  <a:cubicBezTo>
                    <a:pt x="12" y="0"/>
                    <a:pt x="12" y="0"/>
                    <a:pt x="12" y="0"/>
                  </a:cubicBezTo>
                  <a:cubicBezTo>
                    <a:pt x="6" y="0"/>
                    <a:pt x="0" y="6"/>
                    <a:pt x="0" y="12"/>
                  </a:cubicBezTo>
                  <a:cubicBezTo>
                    <a:pt x="0" y="54"/>
                    <a:pt x="0" y="54"/>
                    <a:pt x="0" y="54"/>
                  </a:cubicBezTo>
                  <a:cubicBezTo>
                    <a:pt x="0" y="61"/>
                    <a:pt x="6" y="66"/>
                    <a:pt x="12" y="66"/>
                  </a:cubicBezTo>
                  <a:cubicBezTo>
                    <a:pt x="12" y="77"/>
                    <a:pt x="12" y="77"/>
                    <a:pt x="12" y="77"/>
                  </a:cubicBezTo>
                  <a:cubicBezTo>
                    <a:pt x="12" y="84"/>
                    <a:pt x="17" y="89"/>
                    <a:pt x="23" y="89"/>
                  </a:cubicBezTo>
                  <a:cubicBezTo>
                    <a:pt x="28" y="89"/>
                    <a:pt x="28" y="89"/>
                    <a:pt x="28" y="89"/>
                  </a:cubicBezTo>
                  <a:cubicBezTo>
                    <a:pt x="30" y="95"/>
                    <a:pt x="35" y="100"/>
                    <a:pt x="43" y="100"/>
                  </a:cubicBezTo>
                  <a:cubicBezTo>
                    <a:pt x="50" y="100"/>
                    <a:pt x="56" y="95"/>
                    <a:pt x="57" y="89"/>
                  </a:cubicBezTo>
                  <a:cubicBezTo>
                    <a:pt x="78" y="89"/>
                    <a:pt x="78" y="89"/>
                    <a:pt x="78" y="89"/>
                  </a:cubicBezTo>
                  <a:cubicBezTo>
                    <a:pt x="79" y="95"/>
                    <a:pt x="85" y="100"/>
                    <a:pt x="92" y="100"/>
                  </a:cubicBezTo>
                  <a:cubicBezTo>
                    <a:pt x="100" y="100"/>
                    <a:pt x="106" y="95"/>
                    <a:pt x="107" y="89"/>
                  </a:cubicBezTo>
                  <a:cubicBezTo>
                    <a:pt x="112" y="89"/>
                    <a:pt x="112" y="89"/>
                    <a:pt x="112" y="89"/>
                  </a:cubicBezTo>
                  <a:cubicBezTo>
                    <a:pt x="118" y="89"/>
                    <a:pt x="123" y="84"/>
                    <a:pt x="123" y="77"/>
                  </a:cubicBezTo>
                  <a:cubicBezTo>
                    <a:pt x="123" y="54"/>
                    <a:pt x="123" y="54"/>
                    <a:pt x="123" y="54"/>
                  </a:cubicBezTo>
                  <a:cubicBezTo>
                    <a:pt x="123" y="52"/>
                    <a:pt x="122" y="50"/>
                    <a:pt x="121" y="48"/>
                  </a:cubicBezTo>
                  <a:close/>
                  <a:moveTo>
                    <a:pt x="12" y="58"/>
                  </a:moveTo>
                  <a:cubicBezTo>
                    <a:pt x="10" y="58"/>
                    <a:pt x="8" y="56"/>
                    <a:pt x="8" y="54"/>
                  </a:cubicBezTo>
                  <a:cubicBezTo>
                    <a:pt x="8" y="12"/>
                    <a:pt x="8" y="12"/>
                    <a:pt x="8" y="12"/>
                  </a:cubicBezTo>
                  <a:cubicBezTo>
                    <a:pt x="8" y="10"/>
                    <a:pt x="10" y="8"/>
                    <a:pt x="12" y="8"/>
                  </a:cubicBezTo>
                  <a:cubicBezTo>
                    <a:pt x="69" y="8"/>
                    <a:pt x="69" y="8"/>
                    <a:pt x="69" y="8"/>
                  </a:cubicBezTo>
                  <a:cubicBezTo>
                    <a:pt x="72" y="8"/>
                    <a:pt x="73" y="10"/>
                    <a:pt x="73" y="12"/>
                  </a:cubicBezTo>
                  <a:cubicBezTo>
                    <a:pt x="73" y="54"/>
                    <a:pt x="73" y="54"/>
                    <a:pt x="73" y="54"/>
                  </a:cubicBezTo>
                  <a:cubicBezTo>
                    <a:pt x="73" y="56"/>
                    <a:pt x="72" y="58"/>
                    <a:pt x="69" y="58"/>
                  </a:cubicBezTo>
                  <a:lnTo>
                    <a:pt x="12" y="58"/>
                  </a:lnTo>
                  <a:close/>
                  <a:moveTo>
                    <a:pt x="43" y="93"/>
                  </a:moveTo>
                  <a:cubicBezTo>
                    <a:pt x="38" y="93"/>
                    <a:pt x="35" y="89"/>
                    <a:pt x="35" y="85"/>
                  </a:cubicBezTo>
                  <a:cubicBezTo>
                    <a:pt x="35" y="81"/>
                    <a:pt x="38" y="77"/>
                    <a:pt x="43" y="77"/>
                  </a:cubicBezTo>
                  <a:cubicBezTo>
                    <a:pt x="47" y="77"/>
                    <a:pt x="50" y="81"/>
                    <a:pt x="50" y="85"/>
                  </a:cubicBezTo>
                  <a:cubicBezTo>
                    <a:pt x="50" y="89"/>
                    <a:pt x="47" y="93"/>
                    <a:pt x="43" y="93"/>
                  </a:cubicBezTo>
                  <a:close/>
                  <a:moveTo>
                    <a:pt x="92" y="93"/>
                  </a:moveTo>
                  <a:cubicBezTo>
                    <a:pt x="88" y="93"/>
                    <a:pt x="85" y="89"/>
                    <a:pt x="85" y="85"/>
                  </a:cubicBezTo>
                  <a:cubicBezTo>
                    <a:pt x="85" y="81"/>
                    <a:pt x="88" y="77"/>
                    <a:pt x="92" y="77"/>
                  </a:cubicBezTo>
                  <a:cubicBezTo>
                    <a:pt x="97" y="77"/>
                    <a:pt x="100" y="81"/>
                    <a:pt x="100" y="85"/>
                  </a:cubicBezTo>
                  <a:cubicBezTo>
                    <a:pt x="100" y="89"/>
                    <a:pt x="97" y="93"/>
                    <a:pt x="92" y="93"/>
                  </a:cubicBezTo>
                  <a:close/>
                  <a:moveTo>
                    <a:pt x="115" y="77"/>
                  </a:moveTo>
                  <a:cubicBezTo>
                    <a:pt x="115" y="79"/>
                    <a:pt x="114" y="81"/>
                    <a:pt x="112" y="81"/>
                  </a:cubicBezTo>
                  <a:cubicBezTo>
                    <a:pt x="107" y="81"/>
                    <a:pt x="107" y="81"/>
                    <a:pt x="107" y="81"/>
                  </a:cubicBezTo>
                  <a:cubicBezTo>
                    <a:pt x="106" y="74"/>
                    <a:pt x="100" y="70"/>
                    <a:pt x="92" y="70"/>
                  </a:cubicBezTo>
                  <a:cubicBezTo>
                    <a:pt x="85" y="70"/>
                    <a:pt x="79" y="74"/>
                    <a:pt x="78" y="81"/>
                  </a:cubicBezTo>
                  <a:cubicBezTo>
                    <a:pt x="57" y="81"/>
                    <a:pt x="57" y="81"/>
                    <a:pt x="57" y="81"/>
                  </a:cubicBezTo>
                  <a:cubicBezTo>
                    <a:pt x="56" y="74"/>
                    <a:pt x="50" y="70"/>
                    <a:pt x="43" y="70"/>
                  </a:cubicBezTo>
                  <a:cubicBezTo>
                    <a:pt x="35" y="70"/>
                    <a:pt x="30" y="74"/>
                    <a:pt x="28" y="81"/>
                  </a:cubicBezTo>
                  <a:cubicBezTo>
                    <a:pt x="23" y="81"/>
                    <a:pt x="23" y="81"/>
                    <a:pt x="23" y="81"/>
                  </a:cubicBezTo>
                  <a:cubicBezTo>
                    <a:pt x="21" y="81"/>
                    <a:pt x="20" y="79"/>
                    <a:pt x="20" y="77"/>
                  </a:cubicBezTo>
                  <a:cubicBezTo>
                    <a:pt x="20" y="66"/>
                    <a:pt x="20" y="66"/>
                    <a:pt x="20" y="66"/>
                  </a:cubicBezTo>
                  <a:cubicBezTo>
                    <a:pt x="69" y="66"/>
                    <a:pt x="69" y="66"/>
                    <a:pt x="69" y="66"/>
                  </a:cubicBezTo>
                  <a:cubicBezTo>
                    <a:pt x="76" y="66"/>
                    <a:pt x="81" y="61"/>
                    <a:pt x="81" y="54"/>
                  </a:cubicBezTo>
                  <a:cubicBezTo>
                    <a:pt x="81" y="27"/>
                    <a:pt x="81" y="27"/>
                    <a:pt x="81" y="27"/>
                  </a:cubicBezTo>
                  <a:cubicBezTo>
                    <a:pt x="96" y="27"/>
                    <a:pt x="96" y="27"/>
                    <a:pt x="96" y="27"/>
                  </a:cubicBezTo>
                  <a:cubicBezTo>
                    <a:pt x="98" y="27"/>
                    <a:pt x="99" y="28"/>
                    <a:pt x="99" y="29"/>
                  </a:cubicBezTo>
                  <a:cubicBezTo>
                    <a:pt x="115" y="52"/>
                    <a:pt x="115" y="52"/>
                    <a:pt x="115" y="52"/>
                  </a:cubicBezTo>
                  <a:cubicBezTo>
                    <a:pt x="115" y="53"/>
                    <a:pt x="115" y="53"/>
                    <a:pt x="115" y="54"/>
                  </a:cubicBezTo>
                  <a:lnTo>
                    <a:pt x="115" y="77"/>
                  </a:lnTo>
                  <a:close/>
                  <a:moveTo>
                    <a:pt x="115" y="77"/>
                  </a:moveTo>
                  <a:cubicBezTo>
                    <a:pt x="115" y="77"/>
                    <a:pt x="115" y="77"/>
                    <a:pt x="115" y="77"/>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sp>
        <p:nvSpPr>
          <p:cNvPr id="85" name="TextBox 84"/>
          <p:cNvSpPr txBox="1"/>
          <p:nvPr/>
        </p:nvSpPr>
        <p:spPr>
          <a:xfrm>
            <a:off x="4898304" y="2430803"/>
            <a:ext cx="8491427"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Six Elements you don’t have to forget</a:t>
            </a:r>
          </a:p>
        </p:txBody>
      </p:sp>
      <p:sp>
        <p:nvSpPr>
          <p:cNvPr id="86" name="Rectangle 85"/>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87" name="TextBox 86"/>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32412729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383" y="8077763"/>
            <a:ext cx="18324682" cy="2980554"/>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8" name="TextBox 7"/>
          <p:cNvSpPr txBox="1"/>
          <p:nvPr/>
        </p:nvSpPr>
        <p:spPr>
          <a:xfrm>
            <a:off x="2222903" y="8663358"/>
            <a:ext cx="9108584" cy="1819344"/>
          </a:xfrm>
          <a:prstGeom prst="rect">
            <a:avLst/>
          </a:prstGeom>
          <a:noFill/>
        </p:spPr>
        <p:txBody>
          <a:bodyPr wrap="none" rtlCol="0">
            <a:spAutoFit/>
          </a:bodyPr>
          <a:lstStyle/>
          <a:p>
            <a:pPr>
              <a:lnSpc>
                <a:spcPct val="80000"/>
              </a:lnSpc>
            </a:pPr>
            <a:r>
              <a:rPr lang="en-US" sz="8627" b="1" dirty="0">
                <a:solidFill>
                  <a:schemeClr val="bg1"/>
                </a:solidFill>
                <a:latin typeface="Arvo"/>
                <a:cs typeface="Arvo"/>
              </a:rPr>
              <a:t>Meet Our Team</a:t>
            </a:r>
          </a:p>
          <a:p>
            <a:pPr>
              <a:lnSpc>
                <a:spcPct val="80000"/>
              </a:lnSpc>
            </a:pPr>
            <a:r>
              <a:rPr lang="en-US" sz="5401" dirty="0">
                <a:solidFill>
                  <a:schemeClr val="bg1"/>
                </a:solidFill>
                <a:latin typeface="Lato Light"/>
                <a:cs typeface="Lato Light"/>
              </a:rPr>
              <a:t>Write here a great subtitle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318408495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1981201" y="7813152"/>
            <a:ext cx="2590800" cy="728968"/>
            <a:chOff x="990600" y="3042850"/>
            <a:chExt cx="1295400" cy="364389"/>
          </a:xfrm>
        </p:grpSpPr>
        <p:sp>
          <p:nvSpPr>
            <p:cNvPr id="13" name="TextBox 12"/>
            <p:cNvSpPr txBox="1"/>
            <p:nvPr/>
          </p:nvSpPr>
          <p:spPr>
            <a:xfrm>
              <a:off x="990600" y="3042850"/>
              <a:ext cx="1295400" cy="230836"/>
            </a:xfrm>
            <a:prstGeom prst="rect">
              <a:avLst/>
            </a:prstGeom>
            <a:noFill/>
          </p:spPr>
          <p:txBody>
            <a:bodyPr wrap="square" rtlCol="0">
              <a:spAutoFit/>
            </a:bodyPr>
            <a:lstStyle/>
            <a:p>
              <a:pPr algn="ctr"/>
              <a:r>
                <a:rPr lang="en-US" sz="2401" dirty="0">
                  <a:latin typeface="Lato Light"/>
                  <a:cs typeface="Lato Light"/>
                </a:rPr>
                <a:t>Susan Davis</a:t>
              </a:r>
            </a:p>
          </p:txBody>
        </p:sp>
        <p:sp>
          <p:nvSpPr>
            <p:cNvPr id="14" name="TextBox 13"/>
            <p:cNvSpPr txBox="1"/>
            <p:nvPr/>
          </p:nvSpPr>
          <p:spPr>
            <a:xfrm>
              <a:off x="990600" y="3239929"/>
              <a:ext cx="1295400" cy="167310"/>
            </a:xfrm>
            <a:prstGeom prst="rect">
              <a:avLst/>
            </a:prstGeom>
            <a:noFill/>
          </p:spPr>
          <p:txBody>
            <a:bodyPr wrap="square" rtlCol="0">
              <a:spAutoFit/>
            </a:bodyPr>
            <a:lstStyle/>
            <a:p>
              <a:pPr algn="ctr"/>
              <a:r>
                <a:rPr lang="en-US" sz="1575" dirty="0">
                  <a:latin typeface="Lato Light"/>
                  <a:cs typeface="Lato Light"/>
                </a:rPr>
                <a:t>CEO &amp; Founder</a:t>
              </a:r>
            </a:p>
          </p:txBody>
        </p:sp>
      </p:grpSp>
      <p:grpSp>
        <p:nvGrpSpPr>
          <p:cNvPr id="17" name="Group 16"/>
          <p:cNvGrpSpPr/>
          <p:nvPr/>
        </p:nvGrpSpPr>
        <p:grpSpPr>
          <a:xfrm>
            <a:off x="5791200" y="7813152"/>
            <a:ext cx="2590800" cy="728968"/>
            <a:chOff x="990600" y="3042850"/>
            <a:chExt cx="1295400" cy="364389"/>
          </a:xfrm>
        </p:grpSpPr>
        <p:sp>
          <p:nvSpPr>
            <p:cNvPr id="18" name="TextBox 17"/>
            <p:cNvSpPr txBox="1"/>
            <p:nvPr/>
          </p:nvSpPr>
          <p:spPr>
            <a:xfrm>
              <a:off x="990600" y="3042850"/>
              <a:ext cx="1295400" cy="230836"/>
            </a:xfrm>
            <a:prstGeom prst="rect">
              <a:avLst/>
            </a:prstGeom>
            <a:noFill/>
          </p:spPr>
          <p:txBody>
            <a:bodyPr wrap="square" rtlCol="0">
              <a:spAutoFit/>
            </a:bodyPr>
            <a:lstStyle/>
            <a:p>
              <a:pPr algn="ctr"/>
              <a:r>
                <a:rPr lang="en-US" sz="2401" dirty="0">
                  <a:latin typeface="Lato Light"/>
                  <a:cs typeface="Lato Light"/>
                </a:rPr>
                <a:t>Miriam Lopez</a:t>
              </a:r>
            </a:p>
          </p:txBody>
        </p:sp>
        <p:sp>
          <p:nvSpPr>
            <p:cNvPr id="19" name="TextBox 18"/>
            <p:cNvSpPr txBox="1"/>
            <p:nvPr/>
          </p:nvSpPr>
          <p:spPr>
            <a:xfrm>
              <a:off x="990600" y="3239929"/>
              <a:ext cx="1295400" cy="167310"/>
            </a:xfrm>
            <a:prstGeom prst="rect">
              <a:avLst/>
            </a:prstGeom>
            <a:noFill/>
          </p:spPr>
          <p:txBody>
            <a:bodyPr wrap="square" rtlCol="0">
              <a:spAutoFit/>
            </a:bodyPr>
            <a:lstStyle/>
            <a:p>
              <a:pPr algn="ctr"/>
              <a:r>
                <a:rPr lang="en-US" sz="1575" dirty="0">
                  <a:latin typeface="Lato Light"/>
                  <a:cs typeface="Lato Light"/>
                </a:rPr>
                <a:t>CEO &amp; Founder</a:t>
              </a:r>
            </a:p>
          </p:txBody>
        </p:sp>
      </p:grpSp>
      <p:grpSp>
        <p:nvGrpSpPr>
          <p:cNvPr id="21" name="Group 20"/>
          <p:cNvGrpSpPr/>
          <p:nvPr/>
        </p:nvGrpSpPr>
        <p:grpSpPr>
          <a:xfrm>
            <a:off x="9448800" y="7758103"/>
            <a:ext cx="2590800" cy="728968"/>
            <a:chOff x="990600" y="3042850"/>
            <a:chExt cx="1295400" cy="364389"/>
          </a:xfrm>
        </p:grpSpPr>
        <p:sp>
          <p:nvSpPr>
            <p:cNvPr id="22" name="TextBox 21"/>
            <p:cNvSpPr txBox="1"/>
            <p:nvPr/>
          </p:nvSpPr>
          <p:spPr>
            <a:xfrm>
              <a:off x="990600" y="3042850"/>
              <a:ext cx="1295400" cy="230836"/>
            </a:xfrm>
            <a:prstGeom prst="rect">
              <a:avLst/>
            </a:prstGeom>
            <a:noFill/>
          </p:spPr>
          <p:txBody>
            <a:bodyPr wrap="square" rtlCol="0">
              <a:spAutoFit/>
            </a:bodyPr>
            <a:lstStyle/>
            <a:p>
              <a:pPr algn="ctr"/>
              <a:r>
                <a:rPr lang="en-US" sz="2401" dirty="0">
                  <a:latin typeface="Lato Light"/>
                  <a:cs typeface="Lato Light"/>
                </a:rPr>
                <a:t>Peter Parker</a:t>
              </a:r>
            </a:p>
          </p:txBody>
        </p:sp>
        <p:sp>
          <p:nvSpPr>
            <p:cNvPr id="23" name="TextBox 22"/>
            <p:cNvSpPr txBox="1"/>
            <p:nvPr/>
          </p:nvSpPr>
          <p:spPr>
            <a:xfrm>
              <a:off x="990600" y="3239929"/>
              <a:ext cx="1295400" cy="167310"/>
            </a:xfrm>
            <a:prstGeom prst="rect">
              <a:avLst/>
            </a:prstGeom>
            <a:noFill/>
          </p:spPr>
          <p:txBody>
            <a:bodyPr wrap="square" rtlCol="0">
              <a:spAutoFit/>
            </a:bodyPr>
            <a:lstStyle/>
            <a:p>
              <a:pPr algn="ctr"/>
              <a:r>
                <a:rPr lang="en-US" sz="1575" dirty="0">
                  <a:latin typeface="Lato Light"/>
                  <a:cs typeface="Lato Light"/>
                </a:rPr>
                <a:t>CEO &amp; Founder</a:t>
              </a:r>
            </a:p>
          </p:txBody>
        </p:sp>
      </p:grpSp>
      <p:grpSp>
        <p:nvGrpSpPr>
          <p:cNvPr id="25" name="Group 24"/>
          <p:cNvGrpSpPr/>
          <p:nvPr/>
        </p:nvGrpSpPr>
        <p:grpSpPr>
          <a:xfrm>
            <a:off x="13106400" y="7813152"/>
            <a:ext cx="2590800" cy="728968"/>
            <a:chOff x="990600" y="3042850"/>
            <a:chExt cx="1295400" cy="364389"/>
          </a:xfrm>
        </p:grpSpPr>
        <p:sp>
          <p:nvSpPr>
            <p:cNvPr id="26" name="TextBox 25"/>
            <p:cNvSpPr txBox="1"/>
            <p:nvPr/>
          </p:nvSpPr>
          <p:spPr>
            <a:xfrm>
              <a:off x="990600" y="3042850"/>
              <a:ext cx="1295400" cy="230836"/>
            </a:xfrm>
            <a:prstGeom prst="rect">
              <a:avLst/>
            </a:prstGeom>
            <a:noFill/>
          </p:spPr>
          <p:txBody>
            <a:bodyPr wrap="square" rtlCol="0">
              <a:spAutoFit/>
            </a:bodyPr>
            <a:lstStyle/>
            <a:p>
              <a:pPr algn="ctr"/>
              <a:r>
                <a:rPr lang="en-US" sz="2401" dirty="0">
                  <a:latin typeface="Lato Light"/>
                  <a:cs typeface="Lato Light"/>
                </a:rPr>
                <a:t>Paul Johnson</a:t>
              </a:r>
            </a:p>
          </p:txBody>
        </p:sp>
        <p:sp>
          <p:nvSpPr>
            <p:cNvPr id="27" name="TextBox 26"/>
            <p:cNvSpPr txBox="1"/>
            <p:nvPr/>
          </p:nvSpPr>
          <p:spPr>
            <a:xfrm>
              <a:off x="990600" y="3239929"/>
              <a:ext cx="1295400" cy="167310"/>
            </a:xfrm>
            <a:prstGeom prst="rect">
              <a:avLst/>
            </a:prstGeom>
            <a:noFill/>
          </p:spPr>
          <p:txBody>
            <a:bodyPr wrap="square" rtlCol="0">
              <a:spAutoFit/>
            </a:bodyPr>
            <a:lstStyle/>
            <a:p>
              <a:pPr algn="ctr"/>
              <a:r>
                <a:rPr lang="en-US" sz="1575" dirty="0">
                  <a:latin typeface="Lato Light"/>
                  <a:cs typeface="Lato Light"/>
                </a:rPr>
                <a:t>CEO &amp; Founder</a:t>
              </a:r>
            </a:p>
          </p:txBody>
        </p:sp>
      </p:grpSp>
      <p:sp>
        <p:nvSpPr>
          <p:cNvPr id="30" name="Freeform 20"/>
          <p:cNvSpPr>
            <a:spLocks/>
          </p:cNvSpPr>
          <p:nvPr/>
        </p:nvSpPr>
        <p:spPr bwMode="auto">
          <a:xfrm>
            <a:off x="6744012" y="8756051"/>
            <a:ext cx="476782" cy="388544"/>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31" name="Freeform 20"/>
          <p:cNvSpPr>
            <a:spLocks/>
          </p:cNvSpPr>
          <p:nvPr/>
        </p:nvSpPr>
        <p:spPr bwMode="auto">
          <a:xfrm>
            <a:off x="10552922" y="8756051"/>
            <a:ext cx="476782" cy="388544"/>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32" name="Freeform 20"/>
          <p:cNvSpPr>
            <a:spLocks/>
          </p:cNvSpPr>
          <p:nvPr/>
        </p:nvSpPr>
        <p:spPr bwMode="auto">
          <a:xfrm>
            <a:off x="14172344" y="8756051"/>
            <a:ext cx="476782" cy="388544"/>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28" name="Freeform 20"/>
          <p:cNvSpPr>
            <a:spLocks/>
          </p:cNvSpPr>
          <p:nvPr/>
        </p:nvSpPr>
        <p:spPr bwMode="auto">
          <a:xfrm>
            <a:off x="2915460" y="8756051"/>
            <a:ext cx="476782" cy="388544"/>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1"/>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33" name="TextBox 32"/>
          <p:cNvSpPr txBox="1"/>
          <p:nvPr/>
        </p:nvSpPr>
        <p:spPr>
          <a:xfrm>
            <a:off x="6207964" y="2430803"/>
            <a:ext cx="5872120"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Meet our Excellent Team</a:t>
            </a:r>
          </a:p>
        </p:txBody>
      </p:sp>
      <p:sp>
        <p:nvSpPr>
          <p:cNvPr id="34" name="Rectangle 33"/>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35" name="TextBox 34"/>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36" name="TextBox 35"/>
          <p:cNvSpPr txBox="1"/>
          <p:nvPr/>
        </p:nvSpPr>
        <p:spPr>
          <a:xfrm>
            <a:off x="1290428" y="9560337"/>
            <a:ext cx="15707145" cy="1214563"/>
          </a:xfrm>
          <a:prstGeom prst="rect">
            <a:avLst/>
          </a:prstGeom>
          <a:noFill/>
        </p:spPr>
        <p:txBody>
          <a:bodyPr wrap="square" rtlCol="0">
            <a:spAutoFit/>
          </a:bodyPr>
          <a:lstStyle/>
          <a:p>
            <a:pPr algn="just">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a:t>
            </a:r>
          </a:p>
        </p:txBody>
      </p:sp>
      <p:sp>
        <p:nvSpPr>
          <p:cNvPr id="2" name="Picture Placeholder 1"/>
          <p:cNvSpPr>
            <a:spLocks noGrp="1"/>
          </p:cNvSpPr>
          <p:nvPr>
            <p:ph type="pic" sz="quarter" idx="15"/>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7"/>
          </p:nvPr>
        </p:nvSpPr>
        <p:spPr/>
      </p:sp>
      <p:sp>
        <p:nvSpPr>
          <p:cNvPr id="5" name="Picture Placeholder 4"/>
          <p:cNvSpPr>
            <a:spLocks noGrp="1"/>
          </p:cNvSpPr>
          <p:nvPr>
            <p:ph type="pic" sz="quarter" idx="18"/>
          </p:nvPr>
        </p:nvSpPr>
        <p:spPr/>
      </p:sp>
    </p:spTree>
    <p:extLst>
      <p:ext uri="{BB962C8B-B14F-4D97-AF65-F5344CB8AC3E}">
        <p14:creationId xmlns:p14="http://schemas.microsoft.com/office/powerpoint/2010/main" val="305588675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2730409" y="9070497"/>
            <a:ext cx="2590800" cy="728968"/>
            <a:chOff x="990600" y="3042850"/>
            <a:chExt cx="1295400" cy="364389"/>
          </a:xfrm>
        </p:grpSpPr>
        <p:sp>
          <p:nvSpPr>
            <p:cNvPr id="8" name="TextBox 7"/>
            <p:cNvSpPr txBox="1"/>
            <p:nvPr/>
          </p:nvSpPr>
          <p:spPr>
            <a:xfrm>
              <a:off x="990600" y="3042850"/>
              <a:ext cx="1295400" cy="230836"/>
            </a:xfrm>
            <a:prstGeom prst="rect">
              <a:avLst/>
            </a:prstGeom>
            <a:noFill/>
          </p:spPr>
          <p:txBody>
            <a:bodyPr wrap="square" rtlCol="0">
              <a:spAutoFit/>
            </a:bodyPr>
            <a:lstStyle/>
            <a:p>
              <a:pPr algn="ctr"/>
              <a:r>
                <a:rPr lang="en-US" sz="2401" dirty="0">
                  <a:latin typeface="Lato Light"/>
                  <a:cs typeface="Lato Light"/>
                </a:rPr>
                <a:t>Susan Davis</a:t>
              </a:r>
            </a:p>
          </p:txBody>
        </p:sp>
        <p:sp>
          <p:nvSpPr>
            <p:cNvPr id="9" name="TextBox 8"/>
            <p:cNvSpPr txBox="1"/>
            <p:nvPr/>
          </p:nvSpPr>
          <p:spPr>
            <a:xfrm>
              <a:off x="990600" y="3239929"/>
              <a:ext cx="1295400" cy="167310"/>
            </a:xfrm>
            <a:prstGeom prst="rect">
              <a:avLst/>
            </a:prstGeom>
            <a:noFill/>
          </p:spPr>
          <p:txBody>
            <a:bodyPr wrap="square" rtlCol="0">
              <a:spAutoFit/>
            </a:bodyPr>
            <a:lstStyle/>
            <a:p>
              <a:pPr algn="ctr"/>
              <a:r>
                <a:rPr lang="en-US" sz="1575" dirty="0">
                  <a:latin typeface="Lato Light"/>
                  <a:cs typeface="Lato Light"/>
                </a:rPr>
                <a:t>CEO &amp; Founder</a:t>
              </a:r>
            </a:p>
          </p:txBody>
        </p:sp>
      </p:grpSp>
      <p:sp>
        <p:nvSpPr>
          <p:cNvPr id="50" name="Freeform 20"/>
          <p:cNvSpPr>
            <a:spLocks/>
          </p:cNvSpPr>
          <p:nvPr/>
        </p:nvSpPr>
        <p:spPr bwMode="auto">
          <a:xfrm>
            <a:off x="3810614" y="10012904"/>
            <a:ext cx="476782" cy="388544"/>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701">
              <a:latin typeface="Lato Light"/>
              <a:cs typeface="Lato Light"/>
            </a:endParaRPr>
          </a:p>
        </p:txBody>
      </p:sp>
      <p:sp>
        <p:nvSpPr>
          <p:cNvPr id="49" name="TextBox 48"/>
          <p:cNvSpPr txBox="1"/>
          <p:nvPr/>
        </p:nvSpPr>
        <p:spPr>
          <a:xfrm>
            <a:off x="7632023" y="2873831"/>
            <a:ext cx="6983918" cy="1489126"/>
          </a:xfrm>
          <a:prstGeom prst="rect">
            <a:avLst/>
          </a:prstGeom>
          <a:noFill/>
        </p:spPr>
        <p:txBody>
          <a:bodyPr wrap="square" rtlCol="0">
            <a:spAutoFit/>
          </a:bodyPr>
          <a:lstStyle/>
          <a:p>
            <a:pPr>
              <a:lnSpc>
                <a:spcPct val="110000"/>
              </a:lnSpc>
              <a:tabLst>
                <a:tab pos="3472845" algn="l"/>
              </a:tabLst>
            </a:pPr>
            <a:r>
              <a:rPr lang="en-US" sz="4951" dirty="0">
                <a:solidFill>
                  <a:schemeClr val="tx2"/>
                </a:solidFill>
                <a:latin typeface="Arvo"/>
                <a:cs typeface="Arvo"/>
              </a:rPr>
              <a:t>About Susan Davis</a:t>
            </a:r>
          </a:p>
          <a:p>
            <a:pPr>
              <a:lnSpc>
                <a:spcPct val="110000"/>
              </a:lnSpc>
            </a:pPr>
            <a:r>
              <a:rPr lang="en-US" sz="3301" dirty="0">
                <a:latin typeface="Lato Light"/>
                <a:cs typeface="Lato Light"/>
              </a:rPr>
              <a:t>CEO &amp; Founder</a:t>
            </a:r>
          </a:p>
        </p:txBody>
      </p:sp>
      <p:sp>
        <p:nvSpPr>
          <p:cNvPr id="73" name="TextBox 72"/>
          <p:cNvSpPr txBox="1"/>
          <p:nvPr/>
        </p:nvSpPr>
        <p:spPr>
          <a:xfrm>
            <a:off x="7632023" y="4735238"/>
            <a:ext cx="9572227" cy="1256113"/>
          </a:xfrm>
          <a:prstGeom prst="rect">
            <a:avLst/>
          </a:prstGeom>
          <a:noFill/>
        </p:spPr>
        <p:txBody>
          <a:bodyPr wrap="square" rtlCol="0">
            <a:spAutoFit/>
          </a:bodyPr>
          <a:lstStyle/>
          <a:p>
            <a:pPr>
              <a:lnSpc>
                <a:spcPct val="120000"/>
              </a:lnSpc>
            </a:pPr>
            <a:r>
              <a:rPr lang="en-US" sz="2101" dirty="0">
                <a:latin typeface="Lato Light"/>
                <a:cs typeface="Lato Light"/>
              </a:rPr>
              <a:t>A company is an association or collection of individuals, whether natural persons, legal persons, or a mixture of both. Company members share a common purpose and unite in order to focus their</a:t>
            </a:r>
          </a:p>
        </p:txBody>
      </p:sp>
      <p:cxnSp>
        <p:nvCxnSpPr>
          <p:cNvPr id="74" name="Straight Connector 73"/>
          <p:cNvCxnSpPr/>
          <p:nvPr/>
        </p:nvCxnSpPr>
        <p:spPr>
          <a:xfrm>
            <a:off x="7699497" y="4558482"/>
            <a:ext cx="7769331" cy="0"/>
          </a:xfrm>
          <a:prstGeom prst="line">
            <a:avLst/>
          </a:prstGeom>
          <a:ln>
            <a:solidFill>
              <a:schemeClr val="bg1">
                <a:lumMod val="85000"/>
              </a:schemeClr>
            </a:solidFill>
            <a:prstDash val="dash"/>
          </a:ln>
        </p:spPr>
        <p:style>
          <a:lnRef idx="2">
            <a:schemeClr val="accent1"/>
          </a:lnRef>
          <a:fillRef idx="0">
            <a:schemeClr val="accent1"/>
          </a:fillRef>
          <a:effectRef idx="1">
            <a:schemeClr val="accent1"/>
          </a:effectRef>
          <a:fontRef idx="minor">
            <a:schemeClr val="tx1"/>
          </a:fontRef>
        </p:style>
      </p:cxnSp>
      <p:grpSp>
        <p:nvGrpSpPr>
          <p:cNvPr id="75" name="Group 74"/>
          <p:cNvGrpSpPr/>
          <p:nvPr/>
        </p:nvGrpSpPr>
        <p:grpSpPr>
          <a:xfrm>
            <a:off x="7632025" y="6370383"/>
            <a:ext cx="6983919" cy="545523"/>
            <a:chOff x="13084400" y="5618645"/>
            <a:chExt cx="9309467" cy="727174"/>
          </a:xfrm>
        </p:grpSpPr>
        <p:sp>
          <p:nvSpPr>
            <p:cNvPr id="76" name="TextBox 75"/>
            <p:cNvSpPr txBox="1"/>
            <p:nvPr/>
          </p:nvSpPr>
          <p:spPr>
            <a:xfrm>
              <a:off x="21343331" y="5618645"/>
              <a:ext cx="1050536" cy="629078"/>
            </a:xfrm>
            <a:prstGeom prst="rect">
              <a:avLst/>
            </a:prstGeom>
            <a:noFill/>
          </p:spPr>
          <p:txBody>
            <a:bodyPr wrap="square" lIns="137168" tIns="68584" rIns="137168" bIns="68584" rtlCol="0">
              <a:spAutoFit/>
            </a:bodyPr>
            <a:lstStyle/>
            <a:p>
              <a:pPr algn="r">
                <a:lnSpc>
                  <a:spcPts val="2550"/>
                </a:lnSpc>
              </a:pPr>
              <a:r>
                <a:rPr lang="en-US" sz="2101" dirty="0">
                  <a:latin typeface="Lato Light"/>
                  <a:cs typeface="Lato Light"/>
                </a:rPr>
                <a:t>90%</a:t>
              </a:r>
            </a:p>
          </p:txBody>
        </p:sp>
        <p:sp>
          <p:nvSpPr>
            <p:cNvPr id="77" name="TextBox 76"/>
            <p:cNvSpPr txBox="1"/>
            <p:nvPr/>
          </p:nvSpPr>
          <p:spPr>
            <a:xfrm>
              <a:off x="13084400" y="5618645"/>
              <a:ext cx="8258931" cy="629078"/>
            </a:xfrm>
            <a:prstGeom prst="rect">
              <a:avLst/>
            </a:prstGeom>
            <a:noFill/>
          </p:spPr>
          <p:txBody>
            <a:bodyPr wrap="square" lIns="137168" tIns="68584" rIns="137168" bIns="68584" rtlCol="0">
              <a:spAutoFit/>
            </a:bodyPr>
            <a:lstStyle/>
            <a:p>
              <a:pPr>
                <a:lnSpc>
                  <a:spcPts val="2550"/>
                </a:lnSpc>
              </a:pPr>
              <a:r>
                <a:rPr lang="en-US" sz="2101" dirty="0">
                  <a:latin typeface="Lato Light"/>
                  <a:cs typeface="Lato Light"/>
                </a:rPr>
                <a:t>Skill Name Number One</a:t>
              </a:r>
            </a:p>
          </p:txBody>
        </p:sp>
        <p:sp>
          <p:nvSpPr>
            <p:cNvPr id="78" name="Rectangle 77"/>
            <p:cNvSpPr/>
            <p:nvPr/>
          </p:nvSpPr>
          <p:spPr>
            <a:xfrm>
              <a:off x="13174342" y="6245237"/>
              <a:ext cx="9219524" cy="100582"/>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a:solidFill>
                  <a:schemeClr val="tx1"/>
                </a:solidFill>
                <a:latin typeface="Lato Light"/>
                <a:cs typeface="Lato Light"/>
              </a:endParaRPr>
            </a:p>
          </p:txBody>
        </p:sp>
        <p:sp>
          <p:nvSpPr>
            <p:cNvPr id="79" name="Rectangle 78"/>
            <p:cNvSpPr/>
            <p:nvPr/>
          </p:nvSpPr>
          <p:spPr>
            <a:xfrm>
              <a:off x="13174342" y="6250673"/>
              <a:ext cx="8575038" cy="951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a:solidFill>
                  <a:schemeClr val="tx1"/>
                </a:solidFill>
                <a:latin typeface="Lato Light"/>
                <a:cs typeface="Lato Light"/>
              </a:endParaRPr>
            </a:p>
          </p:txBody>
        </p:sp>
      </p:grpSp>
      <p:grpSp>
        <p:nvGrpSpPr>
          <p:cNvPr id="80" name="Group 79"/>
          <p:cNvGrpSpPr/>
          <p:nvPr/>
        </p:nvGrpSpPr>
        <p:grpSpPr>
          <a:xfrm>
            <a:off x="7632022" y="7254104"/>
            <a:ext cx="6983920" cy="545523"/>
            <a:chOff x="13084399" y="6796641"/>
            <a:chExt cx="9309468" cy="727175"/>
          </a:xfrm>
        </p:grpSpPr>
        <p:sp>
          <p:nvSpPr>
            <p:cNvPr id="81" name="TextBox 80"/>
            <p:cNvSpPr txBox="1"/>
            <p:nvPr/>
          </p:nvSpPr>
          <p:spPr>
            <a:xfrm>
              <a:off x="21343331" y="6796641"/>
              <a:ext cx="1050536" cy="629079"/>
            </a:xfrm>
            <a:prstGeom prst="rect">
              <a:avLst/>
            </a:prstGeom>
            <a:noFill/>
          </p:spPr>
          <p:txBody>
            <a:bodyPr wrap="square" lIns="137168" tIns="68584" rIns="137168" bIns="68584" rtlCol="0">
              <a:spAutoFit/>
            </a:bodyPr>
            <a:lstStyle/>
            <a:p>
              <a:pPr algn="r">
                <a:lnSpc>
                  <a:spcPts val="2550"/>
                </a:lnSpc>
              </a:pPr>
              <a:r>
                <a:rPr lang="en-US" sz="2101" dirty="0">
                  <a:latin typeface="Lato Light"/>
                  <a:cs typeface="Lato Light"/>
                </a:rPr>
                <a:t>30%</a:t>
              </a:r>
            </a:p>
          </p:txBody>
        </p:sp>
        <p:sp>
          <p:nvSpPr>
            <p:cNvPr id="82" name="Rectangle 81"/>
            <p:cNvSpPr/>
            <p:nvPr/>
          </p:nvSpPr>
          <p:spPr>
            <a:xfrm>
              <a:off x="13174342" y="7423233"/>
              <a:ext cx="9219524" cy="100582"/>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a:solidFill>
                  <a:schemeClr val="tx1"/>
                </a:solidFill>
                <a:latin typeface="Lato Light"/>
                <a:cs typeface="Lato Light"/>
              </a:endParaRPr>
            </a:p>
          </p:txBody>
        </p:sp>
        <p:sp>
          <p:nvSpPr>
            <p:cNvPr id="83" name="Rectangle 82"/>
            <p:cNvSpPr/>
            <p:nvPr/>
          </p:nvSpPr>
          <p:spPr>
            <a:xfrm>
              <a:off x="13174342" y="7417324"/>
              <a:ext cx="2085989" cy="10649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a:solidFill>
                  <a:schemeClr val="tx1"/>
                </a:solidFill>
                <a:latin typeface="Lato Light"/>
                <a:cs typeface="Lato Light"/>
              </a:endParaRPr>
            </a:p>
          </p:txBody>
        </p:sp>
        <p:sp>
          <p:nvSpPr>
            <p:cNvPr id="84" name="TextBox 83"/>
            <p:cNvSpPr txBox="1"/>
            <p:nvPr/>
          </p:nvSpPr>
          <p:spPr>
            <a:xfrm>
              <a:off x="13084399" y="6796641"/>
              <a:ext cx="8258931" cy="629079"/>
            </a:xfrm>
            <a:prstGeom prst="rect">
              <a:avLst/>
            </a:prstGeom>
            <a:noFill/>
          </p:spPr>
          <p:txBody>
            <a:bodyPr wrap="square" lIns="137168" tIns="68584" rIns="137168" bIns="68584" rtlCol="0">
              <a:spAutoFit/>
            </a:bodyPr>
            <a:lstStyle/>
            <a:p>
              <a:pPr>
                <a:lnSpc>
                  <a:spcPts val="2550"/>
                </a:lnSpc>
              </a:pPr>
              <a:r>
                <a:rPr lang="en-US" sz="2101" dirty="0">
                  <a:latin typeface="Lato Light"/>
                  <a:cs typeface="Lato Light"/>
                </a:rPr>
                <a:t>Skill Name Number Two</a:t>
              </a:r>
            </a:p>
          </p:txBody>
        </p:sp>
      </p:grpSp>
      <p:grpSp>
        <p:nvGrpSpPr>
          <p:cNvPr id="85" name="Group 84"/>
          <p:cNvGrpSpPr/>
          <p:nvPr/>
        </p:nvGrpSpPr>
        <p:grpSpPr>
          <a:xfrm>
            <a:off x="7632022" y="8064094"/>
            <a:ext cx="6983920" cy="619259"/>
            <a:chOff x="13084399" y="7876348"/>
            <a:chExt cx="9309468" cy="825464"/>
          </a:xfrm>
        </p:grpSpPr>
        <p:sp>
          <p:nvSpPr>
            <p:cNvPr id="86" name="TextBox 85"/>
            <p:cNvSpPr txBox="1"/>
            <p:nvPr/>
          </p:nvSpPr>
          <p:spPr>
            <a:xfrm>
              <a:off x="21343331" y="7974637"/>
              <a:ext cx="1050536" cy="629079"/>
            </a:xfrm>
            <a:prstGeom prst="rect">
              <a:avLst/>
            </a:prstGeom>
            <a:noFill/>
          </p:spPr>
          <p:txBody>
            <a:bodyPr wrap="square" lIns="137168" tIns="68584" rIns="137168" bIns="68584" rtlCol="0">
              <a:spAutoFit/>
            </a:bodyPr>
            <a:lstStyle/>
            <a:p>
              <a:pPr algn="r">
                <a:lnSpc>
                  <a:spcPts val="2550"/>
                </a:lnSpc>
              </a:pPr>
              <a:r>
                <a:rPr lang="en-US" sz="2101" dirty="0">
                  <a:latin typeface="Lato Light"/>
                  <a:cs typeface="Lato Light"/>
                </a:rPr>
                <a:t>70%</a:t>
              </a:r>
            </a:p>
          </p:txBody>
        </p:sp>
        <p:sp>
          <p:nvSpPr>
            <p:cNvPr id="87" name="Rectangle 86"/>
            <p:cNvSpPr/>
            <p:nvPr/>
          </p:nvSpPr>
          <p:spPr>
            <a:xfrm>
              <a:off x="13174342" y="8601229"/>
              <a:ext cx="9219524" cy="100582"/>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a:solidFill>
                  <a:schemeClr val="tx1"/>
                </a:solidFill>
                <a:latin typeface="Lato Light"/>
                <a:cs typeface="Lato Light"/>
              </a:endParaRPr>
            </a:p>
          </p:txBody>
        </p:sp>
        <p:sp>
          <p:nvSpPr>
            <p:cNvPr id="88" name="Rectangle 87"/>
            <p:cNvSpPr/>
            <p:nvPr/>
          </p:nvSpPr>
          <p:spPr>
            <a:xfrm>
              <a:off x="13174342" y="8595320"/>
              <a:ext cx="6707641" cy="10649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a:solidFill>
                  <a:schemeClr val="tx1"/>
                </a:solidFill>
                <a:latin typeface="Lato Light"/>
                <a:cs typeface="Lato Light"/>
              </a:endParaRPr>
            </a:p>
          </p:txBody>
        </p:sp>
        <p:sp>
          <p:nvSpPr>
            <p:cNvPr id="89" name="TextBox 88"/>
            <p:cNvSpPr txBox="1"/>
            <p:nvPr/>
          </p:nvSpPr>
          <p:spPr>
            <a:xfrm>
              <a:off x="13084399" y="7876348"/>
              <a:ext cx="8258931" cy="629079"/>
            </a:xfrm>
            <a:prstGeom prst="rect">
              <a:avLst/>
            </a:prstGeom>
            <a:noFill/>
          </p:spPr>
          <p:txBody>
            <a:bodyPr wrap="square" lIns="137168" tIns="68584" rIns="137168" bIns="68584" rtlCol="0">
              <a:spAutoFit/>
            </a:bodyPr>
            <a:lstStyle/>
            <a:p>
              <a:pPr>
                <a:lnSpc>
                  <a:spcPts val="2550"/>
                </a:lnSpc>
              </a:pPr>
              <a:r>
                <a:rPr lang="en-US" sz="2101" dirty="0">
                  <a:latin typeface="Lato Light"/>
                  <a:cs typeface="Lato Light"/>
                </a:rPr>
                <a:t>Skill Name Number Three</a:t>
              </a:r>
            </a:p>
          </p:txBody>
        </p:sp>
      </p:grpSp>
      <p:grpSp>
        <p:nvGrpSpPr>
          <p:cNvPr id="90" name="Group 89"/>
          <p:cNvGrpSpPr/>
          <p:nvPr/>
        </p:nvGrpSpPr>
        <p:grpSpPr>
          <a:xfrm>
            <a:off x="7632022" y="8947065"/>
            <a:ext cx="6983920" cy="620020"/>
            <a:chOff x="13084399" y="9053329"/>
            <a:chExt cx="9309468" cy="826478"/>
          </a:xfrm>
        </p:grpSpPr>
        <p:sp>
          <p:nvSpPr>
            <p:cNvPr id="91" name="TextBox 90"/>
            <p:cNvSpPr txBox="1"/>
            <p:nvPr/>
          </p:nvSpPr>
          <p:spPr>
            <a:xfrm>
              <a:off x="21343331" y="9152631"/>
              <a:ext cx="1050536" cy="629079"/>
            </a:xfrm>
            <a:prstGeom prst="rect">
              <a:avLst/>
            </a:prstGeom>
            <a:noFill/>
          </p:spPr>
          <p:txBody>
            <a:bodyPr wrap="square" lIns="137168" tIns="68584" rIns="137168" bIns="68584" rtlCol="0">
              <a:spAutoFit/>
            </a:bodyPr>
            <a:lstStyle/>
            <a:p>
              <a:pPr algn="r">
                <a:lnSpc>
                  <a:spcPts val="2550"/>
                </a:lnSpc>
              </a:pPr>
              <a:r>
                <a:rPr lang="en-US" sz="2101" dirty="0">
                  <a:latin typeface="Lato Light"/>
                  <a:cs typeface="Lato Light"/>
                </a:rPr>
                <a:t>50%</a:t>
              </a:r>
            </a:p>
          </p:txBody>
        </p:sp>
        <p:sp>
          <p:nvSpPr>
            <p:cNvPr id="92" name="Rectangle 91"/>
            <p:cNvSpPr/>
            <p:nvPr/>
          </p:nvSpPr>
          <p:spPr>
            <a:xfrm>
              <a:off x="13174342" y="9779223"/>
              <a:ext cx="9219524" cy="100582"/>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a:solidFill>
                  <a:schemeClr val="tx1"/>
                </a:solidFill>
                <a:latin typeface="Lato Light"/>
                <a:cs typeface="Lato Light"/>
              </a:endParaRPr>
            </a:p>
          </p:txBody>
        </p:sp>
        <p:sp>
          <p:nvSpPr>
            <p:cNvPr id="93" name="Rectangle 92"/>
            <p:cNvSpPr/>
            <p:nvPr/>
          </p:nvSpPr>
          <p:spPr>
            <a:xfrm>
              <a:off x="13174344" y="9788369"/>
              <a:ext cx="3562901" cy="9143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a:solidFill>
                  <a:schemeClr val="tx1"/>
                </a:solidFill>
                <a:latin typeface="Lato Light"/>
                <a:cs typeface="Lato Light"/>
              </a:endParaRPr>
            </a:p>
          </p:txBody>
        </p:sp>
        <p:sp>
          <p:nvSpPr>
            <p:cNvPr id="94" name="TextBox 93"/>
            <p:cNvSpPr txBox="1"/>
            <p:nvPr/>
          </p:nvSpPr>
          <p:spPr>
            <a:xfrm>
              <a:off x="13084399" y="9053329"/>
              <a:ext cx="8258931" cy="629079"/>
            </a:xfrm>
            <a:prstGeom prst="rect">
              <a:avLst/>
            </a:prstGeom>
            <a:noFill/>
          </p:spPr>
          <p:txBody>
            <a:bodyPr wrap="square" lIns="137168" tIns="68584" rIns="137168" bIns="68584" rtlCol="0">
              <a:spAutoFit/>
            </a:bodyPr>
            <a:lstStyle/>
            <a:p>
              <a:pPr>
                <a:lnSpc>
                  <a:spcPts val="2550"/>
                </a:lnSpc>
              </a:pPr>
              <a:r>
                <a:rPr lang="en-US" sz="2101" dirty="0">
                  <a:latin typeface="Lato Light"/>
                  <a:cs typeface="Lato Light"/>
                </a:rPr>
                <a:t>Skill Name Number Four</a:t>
              </a:r>
            </a:p>
          </p:txBody>
        </p:sp>
      </p:grpSp>
      <p:grpSp>
        <p:nvGrpSpPr>
          <p:cNvPr id="95" name="Group 94"/>
          <p:cNvGrpSpPr/>
          <p:nvPr/>
        </p:nvGrpSpPr>
        <p:grpSpPr>
          <a:xfrm>
            <a:off x="7632025" y="9870102"/>
            <a:ext cx="6983919" cy="545523"/>
            <a:chOff x="13084400" y="10283733"/>
            <a:chExt cx="9309467" cy="727175"/>
          </a:xfrm>
        </p:grpSpPr>
        <p:sp>
          <p:nvSpPr>
            <p:cNvPr id="96" name="TextBox 95"/>
            <p:cNvSpPr txBox="1"/>
            <p:nvPr/>
          </p:nvSpPr>
          <p:spPr>
            <a:xfrm>
              <a:off x="21343331" y="10283733"/>
              <a:ext cx="1050536" cy="629079"/>
            </a:xfrm>
            <a:prstGeom prst="rect">
              <a:avLst/>
            </a:prstGeom>
            <a:noFill/>
          </p:spPr>
          <p:txBody>
            <a:bodyPr wrap="square" lIns="137168" tIns="68584" rIns="137168" bIns="68584" rtlCol="0">
              <a:spAutoFit/>
            </a:bodyPr>
            <a:lstStyle/>
            <a:p>
              <a:pPr algn="r">
                <a:lnSpc>
                  <a:spcPts val="2550"/>
                </a:lnSpc>
              </a:pPr>
              <a:r>
                <a:rPr lang="en-US" sz="2101" dirty="0">
                  <a:latin typeface="Lato Light"/>
                  <a:cs typeface="Lato Light"/>
                </a:rPr>
                <a:t>80%</a:t>
              </a:r>
            </a:p>
          </p:txBody>
        </p:sp>
        <p:sp>
          <p:nvSpPr>
            <p:cNvPr id="97" name="Rectangle 96"/>
            <p:cNvSpPr/>
            <p:nvPr/>
          </p:nvSpPr>
          <p:spPr>
            <a:xfrm>
              <a:off x="13174342" y="10910325"/>
              <a:ext cx="9219524" cy="100582"/>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a:solidFill>
                  <a:schemeClr val="tx1"/>
                </a:solidFill>
                <a:latin typeface="Lato Light"/>
                <a:cs typeface="Lato Light"/>
              </a:endParaRPr>
            </a:p>
          </p:txBody>
        </p:sp>
        <p:sp>
          <p:nvSpPr>
            <p:cNvPr id="98" name="Rectangle 97"/>
            <p:cNvSpPr/>
            <p:nvPr/>
          </p:nvSpPr>
          <p:spPr>
            <a:xfrm>
              <a:off x="13174342" y="10904416"/>
              <a:ext cx="7957101" cy="10649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a:solidFill>
                  <a:schemeClr val="tx1"/>
                </a:solidFill>
                <a:latin typeface="Lato Light"/>
                <a:cs typeface="Lato Light"/>
              </a:endParaRPr>
            </a:p>
          </p:txBody>
        </p:sp>
        <p:sp>
          <p:nvSpPr>
            <p:cNvPr id="99" name="TextBox 98"/>
            <p:cNvSpPr txBox="1"/>
            <p:nvPr/>
          </p:nvSpPr>
          <p:spPr>
            <a:xfrm>
              <a:off x="13084400" y="10283733"/>
              <a:ext cx="6378552" cy="629079"/>
            </a:xfrm>
            <a:prstGeom prst="rect">
              <a:avLst/>
            </a:prstGeom>
            <a:noFill/>
          </p:spPr>
          <p:txBody>
            <a:bodyPr wrap="square" lIns="137168" tIns="68584" rIns="137168" bIns="68584" rtlCol="0">
              <a:spAutoFit/>
            </a:bodyPr>
            <a:lstStyle/>
            <a:p>
              <a:pPr>
                <a:lnSpc>
                  <a:spcPts val="2550"/>
                </a:lnSpc>
              </a:pPr>
              <a:r>
                <a:rPr lang="en-US" sz="2101" dirty="0">
                  <a:latin typeface="Lato Light"/>
                  <a:cs typeface="Lato Light"/>
                </a:rPr>
                <a:t>Skill Name Number Five</a:t>
              </a:r>
            </a:p>
          </p:txBody>
        </p:sp>
      </p:grpSp>
      <p:sp>
        <p:nvSpPr>
          <p:cNvPr id="2" name="Picture Placeholder 1"/>
          <p:cNvSpPr>
            <a:spLocks noGrp="1"/>
          </p:cNvSpPr>
          <p:nvPr>
            <p:ph type="pic" sz="quarter" idx="15"/>
          </p:nvPr>
        </p:nvSpPr>
        <p:spPr/>
      </p:sp>
    </p:spTree>
    <p:extLst>
      <p:ext uri="{BB962C8B-B14F-4D97-AF65-F5344CB8AC3E}">
        <p14:creationId xmlns:p14="http://schemas.microsoft.com/office/powerpoint/2010/main" val="75410608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383" y="8077763"/>
            <a:ext cx="18324682" cy="2980554"/>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8" name="TextBox 7"/>
          <p:cNvSpPr txBox="1"/>
          <p:nvPr/>
        </p:nvSpPr>
        <p:spPr>
          <a:xfrm>
            <a:off x="2222904" y="8663358"/>
            <a:ext cx="7930376" cy="1819344"/>
          </a:xfrm>
          <a:prstGeom prst="rect">
            <a:avLst/>
          </a:prstGeom>
          <a:noFill/>
        </p:spPr>
        <p:txBody>
          <a:bodyPr wrap="none" rtlCol="0">
            <a:spAutoFit/>
          </a:bodyPr>
          <a:lstStyle/>
          <a:p>
            <a:pPr>
              <a:lnSpc>
                <a:spcPct val="80000"/>
              </a:lnSpc>
            </a:pPr>
            <a:r>
              <a:rPr lang="en-US" sz="8627" b="1" dirty="0">
                <a:solidFill>
                  <a:schemeClr val="bg1"/>
                </a:solidFill>
                <a:latin typeface="Arvo"/>
                <a:cs typeface="Arvo"/>
              </a:rPr>
              <a:t>About Us</a:t>
            </a:r>
          </a:p>
          <a:p>
            <a:pPr>
              <a:lnSpc>
                <a:spcPct val="80000"/>
              </a:lnSpc>
            </a:pPr>
            <a:r>
              <a:rPr lang="en-US" sz="5401" dirty="0">
                <a:solidFill>
                  <a:schemeClr val="bg1"/>
                </a:solidFill>
                <a:latin typeface="Lato Light"/>
                <a:cs typeface="Lato Light"/>
              </a:rPr>
              <a:t>Write here a great subtitle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60365795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a:spLocks noChangeAspect="1"/>
          </p:cNvSpPr>
          <p:nvPr/>
        </p:nvSpPr>
        <p:spPr>
          <a:xfrm>
            <a:off x="3865860" y="4055782"/>
            <a:ext cx="2699986" cy="27010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anchor="ctr"/>
          <a:lstStyle/>
          <a:p>
            <a:pPr algn="ctr" defTabSz="914705">
              <a:defRPr/>
            </a:pPr>
            <a:endParaRPr lang="id-ID" sz="2101" dirty="0">
              <a:latin typeface="Lato Light"/>
              <a:cs typeface="Lato Light"/>
            </a:endParaRPr>
          </a:p>
        </p:txBody>
      </p:sp>
      <p:sp>
        <p:nvSpPr>
          <p:cNvPr id="9" name="Rectangle 8"/>
          <p:cNvSpPr>
            <a:spLocks noChangeAspect="1"/>
          </p:cNvSpPr>
          <p:nvPr/>
        </p:nvSpPr>
        <p:spPr>
          <a:xfrm>
            <a:off x="1158731" y="6763969"/>
            <a:ext cx="2699986" cy="26998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anchor="ctr"/>
          <a:lstStyle/>
          <a:p>
            <a:pPr algn="ctr" defTabSz="914705">
              <a:defRPr/>
            </a:pPr>
            <a:endParaRPr lang="id-ID" sz="2701" dirty="0">
              <a:latin typeface="Lato Light"/>
              <a:cs typeface="Lato Light"/>
            </a:endParaRPr>
          </a:p>
        </p:txBody>
      </p:sp>
      <p:sp>
        <p:nvSpPr>
          <p:cNvPr id="10" name="Rectangle 9"/>
          <p:cNvSpPr>
            <a:spLocks noChangeAspect="1"/>
          </p:cNvSpPr>
          <p:nvPr/>
        </p:nvSpPr>
        <p:spPr>
          <a:xfrm>
            <a:off x="9290832" y="4055782"/>
            <a:ext cx="2699986" cy="270104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anchor="ctr"/>
          <a:lstStyle/>
          <a:p>
            <a:pPr algn="ctr" defTabSz="914705">
              <a:defRPr/>
            </a:pPr>
            <a:endParaRPr lang="id-ID" sz="2701" dirty="0">
              <a:latin typeface="Lato Light" charset="0"/>
            </a:endParaRPr>
          </a:p>
        </p:txBody>
      </p:sp>
      <p:sp>
        <p:nvSpPr>
          <p:cNvPr id="11" name="Rectangle 10"/>
          <p:cNvSpPr>
            <a:spLocks noChangeAspect="1"/>
          </p:cNvSpPr>
          <p:nvPr/>
        </p:nvSpPr>
        <p:spPr>
          <a:xfrm>
            <a:off x="6583702" y="6763969"/>
            <a:ext cx="2699986" cy="26998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anchor="ctr"/>
          <a:lstStyle/>
          <a:p>
            <a:pPr algn="ctr" defTabSz="914705">
              <a:defRPr/>
            </a:pPr>
            <a:endParaRPr lang="id-ID" sz="2701" dirty="0">
              <a:latin typeface="Lato Light"/>
              <a:cs typeface="Lato Light"/>
            </a:endParaRPr>
          </a:p>
        </p:txBody>
      </p:sp>
      <p:sp>
        <p:nvSpPr>
          <p:cNvPr id="12" name="Rectangle 11"/>
          <p:cNvSpPr>
            <a:spLocks noChangeAspect="1"/>
          </p:cNvSpPr>
          <p:nvPr/>
        </p:nvSpPr>
        <p:spPr>
          <a:xfrm>
            <a:off x="14708661" y="4055782"/>
            <a:ext cx="2699986" cy="270104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anchor="ctr"/>
          <a:lstStyle/>
          <a:p>
            <a:pPr algn="ctr" defTabSz="914705">
              <a:defRPr/>
            </a:pPr>
            <a:endParaRPr lang="id-ID" sz="2701" dirty="0">
              <a:latin typeface="Lato Light" charset="0"/>
            </a:endParaRPr>
          </a:p>
        </p:txBody>
      </p:sp>
      <p:sp>
        <p:nvSpPr>
          <p:cNvPr id="13" name="Rectangle 12"/>
          <p:cNvSpPr>
            <a:spLocks noChangeAspect="1"/>
          </p:cNvSpPr>
          <p:nvPr/>
        </p:nvSpPr>
        <p:spPr>
          <a:xfrm>
            <a:off x="12002722" y="6763969"/>
            <a:ext cx="2699986" cy="269985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anchor="ctr"/>
          <a:lstStyle/>
          <a:p>
            <a:pPr algn="ctr" defTabSz="914705">
              <a:defRPr/>
            </a:pPr>
            <a:endParaRPr lang="id-ID" sz="2701" dirty="0">
              <a:latin typeface="Lato Light"/>
              <a:cs typeface="Lato Light"/>
            </a:endParaRPr>
          </a:p>
        </p:txBody>
      </p:sp>
      <p:sp>
        <p:nvSpPr>
          <p:cNvPr id="35" name="TextBox 34"/>
          <p:cNvSpPr txBox="1"/>
          <p:nvPr/>
        </p:nvSpPr>
        <p:spPr>
          <a:xfrm>
            <a:off x="1205240" y="9774676"/>
            <a:ext cx="16120498" cy="1450205"/>
          </a:xfrm>
          <a:prstGeom prst="rect">
            <a:avLst/>
          </a:prstGeom>
          <a:noFill/>
        </p:spPr>
        <p:txBody>
          <a:bodyPr wrap="square" rtlCol="0">
            <a:spAutoFit/>
          </a:bodyPr>
          <a:lstStyle/>
          <a:p>
            <a:pPr>
              <a:lnSpc>
                <a:spcPct val="140000"/>
              </a:lnSpc>
            </a:pPr>
            <a:r>
              <a:rPr lang="en-US" sz="2101" dirty="0">
                <a:latin typeface="Lato Light"/>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a:t>
            </a:r>
          </a:p>
        </p:txBody>
      </p:sp>
      <p:sp>
        <p:nvSpPr>
          <p:cNvPr id="36" name="TextBox 35"/>
          <p:cNvSpPr txBox="1"/>
          <p:nvPr/>
        </p:nvSpPr>
        <p:spPr>
          <a:xfrm>
            <a:off x="6207964" y="2430803"/>
            <a:ext cx="5872120"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Meet our Excellent Team</a:t>
            </a:r>
          </a:p>
        </p:txBody>
      </p:sp>
      <p:sp>
        <p:nvSpPr>
          <p:cNvPr id="39" name="Rectangle 38"/>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40" name="TextBox 39"/>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52" name="TextBox 51"/>
          <p:cNvSpPr txBox="1"/>
          <p:nvPr/>
        </p:nvSpPr>
        <p:spPr>
          <a:xfrm>
            <a:off x="4149566" y="4822008"/>
            <a:ext cx="2178372" cy="1477840"/>
          </a:xfrm>
          <a:prstGeom prst="rect">
            <a:avLst/>
          </a:prstGeom>
          <a:noFill/>
        </p:spPr>
        <p:txBody>
          <a:bodyPr wrap="square" rtlCol="0">
            <a:spAutoFit/>
          </a:bodyPr>
          <a:lstStyle/>
          <a:p>
            <a:pPr algn="ctr"/>
            <a:r>
              <a:rPr lang="en-US" sz="2701" dirty="0">
                <a:solidFill>
                  <a:schemeClr val="bg1"/>
                </a:solidFill>
                <a:latin typeface="Arvo"/>
                <a:cs typeface="Arvo"/>
              </a:rPr>
              <a:t>Paula Doe</a:t>
            </a:r>
          </a:p>
          <a:p>
            <a:pPr algn="ctr"/>
            <a:r>
              <a:rPr lang="en-US" sz="2101" dirty="0">
                <a:solidFill>
                  <a:schemeClr val="bg1"/>
                </a:solidFill>
                <a:latin typeface="Lato Light"/>
                <a:cs typeface="Lato Light"/>
              </a:rPr>
              <a:t>Manager Assistant</a:t>
            </a:r>
          </a:p>
          <a:p>
            <a:pPr algn="ctr"/>
            <a:r>
              <a:rPr lang="en-US" sz="2101" dirty="0">
                <a:solidFill>
                  <a:schemeClr val="bg1"/>
                </a:solidFill>
                <a:latin typeface="Lato Light"/>
                <a:cs typeface="Lato Light"/>
              </a:rPr>
              <a:t>—</a:t>
            </a:r>
            <a:endParaRPr lang="en-US" sz="2701" dirty="0">
              <a:solidFill>
                <a:schemeClr val="bg1"/>
              </a:solidFill>
              <a:latin typeface="Lato Light"/>
              <a:cs typeface="Lato Light"/>
            </a:endParaRPr>
          </a:p>
        </p:txBody>
      </p:sp>
      <p:sp>
        <p:nvSpPr>
          <p:cNvPr id="56" name="TextBox 55"/>
          <p:cNvSpPr txBox="1"/>
          <p:nvPr/>
        </p:nvSpPr>
        <p:spPr>
          <a:xfrm>
            <a:off x="1418276" y="7405014"/>
            <a:ext cx="2178372" cy="1477840"/>
          </a:xfrm>
          <a:prstGeom prst="rect">
            <a:avLst/>
          </a:prstGeom>
          <a:noFill/>
        </p:spPr>
        <p:txBody>
          <a:bodyPr wrap="square" rtlCol="0">
            <a:spAutoFit/>
          </a:bodyPr>
          <a:lstStyle/>
          <a:p>
            <a:pPr algn="ctr"/>
            <a:r>
              <a:rPr lang="en-US" sz="2701" dirty="0">
                <a:solidFill>
                  <a:schemeClr val="bg1"/>
                </a:solidFill>
                <a:latin typeface="Arvo"/>
                <a:cs typeface="Arvo"/>
              </a:rPr>
              <a:t>John Doe</a:t>
            </a:r>
          </a:p>
          <a:p>
            <a:pPr algn="ctr"/>
            <a:r>
              <a:rPr lang="en-US" sz="2101" dirty="0">
                <a:solidFill>
                  <a:schemeClr val="bg1"/>
                </a:solidFill>
                <a:latin typeface="Lato Light"/>
                <a:cs typeface="Lato Light"/>
              </a:rPr>
              <a:t>Manager Assistant</a:t>
            </a:r>
          </a:p>
          <a:p>
            <a:pPr algn="ctr"/>
            <a:r>
              <a:rPr lang="en-US" sz="2101" dirty="0">
                <a:solidFill>
                  <a:schemeClr val="bg1"/>
                </a:solidFill>
                <a:latin typeface="Lato Light"/>
                <a:cs typeface="Lato Light"/>
              </a:rPr>
              <a:t>—</a:t>
            </a:r>
            <a:endParaRPr lang="en-US" sz="2701" dirty="0">
              <a:solidFill>
                <a:schemeClr val="bg1"/>
              </a:solidFill>
              <a:latin typeface="Lato Light"/>
              <a:cs typeface="Lato Light"/>
            </a:endParaRPr>
          </a:p>
        </p:txBody>
      </p:sp>
      <p:sp>
        <p:nvSpPr>
          <p:cNvPr id="57" name="TextBox 56"/>
          <p:cNvSpPr txBox="1"/>
          <p:nvPr/>
        </p:nvSpPr>
        <p:spPr>
          <a:xfrm>
            <a:off x="6834933" y="7405014"/>
            <a:ext cx="2178372" cy="1477840"/>
          </a:xfrm>
          <a:prstGeom prst="rect">
            <a:avLst/>
          </a:prstGeom>
          <a:noFill/>
        </p:spPr>
        <p:txBody>
          <a:bodyPr wrap="square" rtlCol="0">
            <a:spAutoFit/>
          </a:bodyPr>
          <a:lstStyle/>
          <a:p>
            <a:pPr algn="ctr"/>
            <a:r>
              <a:rPr lang="en-US" sz="2701" dirty="0">
                <a:solidFill>
                  <a:schemeClr val="bg1"/>
                </a:solidFill>
                <a:latin typeface="Arvo"/>
                <a:cs typeface="Arvo"/>
              </a:rPr>
              <a:t>John Doe</a:t>
            </a:r>
          </a:p>
          <a:p>
            <a:pPr algn="ctr"/>
            <a:r>
              <a:rPr lang="en-US" sz="2101" dirty="0">
                <a:solidFill>
                  <a:schemeClr val="bg1"/>
                </a:solidFill>
                <a:latin typeface="Lato Light"/>
                <a:cs typeface="Lato Light"/>
              </a:rPr>
              <a:t>Manager Assistant</a:t>
            </a:r>
          </a:p>
          <a:p>
            <a:pPr algn="ctr"/>
            <a:r>
              <a:rPr lang="en-US" sz="2101" dirty="0">
                <a:solidFill>
                  <a:schemeClr val="bg1"/>
                </a:solidFill>
                <a:latin typeface="Lato Light"/>
                <a:cs typeface="Lato Light"/>
              </a:rPr>
              <a:t>—</a:t>
            </a:r>
            <a:endParaRPr lang="en-US" sz="2701" dirty="0">
              <a:solidFill>
                <a:schemeClr val="bg1"/>
              </a:solidFill>
              <a:latin typeface="Lato Light"/>
              <a:cs typeface="Lato Light"/>
            </a:endParaRPr>
          </a:p>
        </p:txBody>
      </p:sp>
      <p:sp>
        <p:nvSpPr>
          <p:cNvPr id="58" name="TextBox 57"/>
          <p:cNvSpPr txBox="1"/>
          <p:nvPr/>
        </p:nvSpPr>
        <p:spPr>
          <a:xfrm>
            <a:off x="12243902" y="7405014"/>
            <a:ext cx="2178372" cy="1477840"/>
          </a:xfrm>
          <a:prstGeom prst="rect">
            <a:avLst/>
          </a:prstGeom>
          <a:noFill/>
        </p:spPr>
        <p:txBody>
          <a:bodyPr wrap="square" rtlCol="0">
            <a:spAutoFit/>
          </a:bodyPr>
          <a:lstStyle/>
          <a:p>
            <a:pPr algn="ctr"/>
            <a:r>
              <a:rPr lang="en-US" sz="2701" dirty="0">
                <a:solidFill>
                  <a:schemeClr val="bg1"/>
                </a:solidFill>
                <a:latin typeface="Arvo"/>
                <a:cs typeface="Arvo"/>
              </a:rPr>
              <a:t>John Doe</a:t>
            </a:r>
          </a:p>
          <a:p>
            <a:pPr algn="ctr"/>
            <a:r>
              <a:rPr lang="en-US" sz="2101" dirty="0">
                <a:solidFill>
                  <a:schemeClr val="bg1"/>
                </a:solidFill>
                <a:latin typeface="Lato Light"/>
                <a:cs typeface="Lato Light"/>
              </a:rPr>
              <a:t>Manager Assistant</a:t>
            </a:r>
          </a:p>
          <a:p>
            <a:pPr algn="ctr"/>
            <a:r>
              <a:rPr lang="en-US" sz="2101" dirty="0">
                <a:solidFill>
                  <a:schemeClr val="bg1"/>
                </a:solidFill>
                <a:latin typeface="Lato Light"/>
                <a:cs typeface="Lato Light"/>
              </a:rPr>
              <a:t>—</a:t>
            </a:r>
            <a:endParaRPr lang="en-US" sz="2701" dirty="0">
              <a:solidFill>
                <a:schemeClr val="bg1"/>
              </a:solidFill>
              <a:latin typeface="Lato Light"/>
              <a:cs typeface="Lato Light"/>
            </a:endParaRPr>
          </a:p>
        </p:txBody>
      </p:sp>
      <p:sp>
        <p:nvSpPr>
          <p:cNvPr id="59" name="TextBox 58"/>
          <p:cNvSpPr txBox="1"/>
          <p:nvPr/>
        </p:nvSpPr>
        <p:spPr>
          <a:xfrm>
            <a:off x="14954019" y="4822008"/>
            <a:ext cx="2178372" cy="1477840"/>
          </a:xfrm>
          <a:prstGeom prst="rect">
            <a:avLst/>
          </a:prstGeom>
          <a:noFill/>
        </p:spPr>
        <p:txBody>
          <a:bodyPr wrap="square" rtlCol="0">
            <a:spAutoFit/>
          </a:bodyPr>
          <a:lstStyle/>
          <a:p>
            <a:pPr algn="ctr"/>
            <a:r>
              <a:rPr lang="en-US" sz="2701" dirty="0">
                <a:solidFill>
                  <a:schemeClr val="bg1"/>
                </a:solidFill>
                <a:latin typeface="Arvo"/>
                <a:cs typeface="Arvo"/>
              </a:rPr>
              <a:t>John Doe</a:t>
            </a:r>
          </a:p>
          <a:p>
            <a:pPr algn="ctr"/>
            <a:r>
              <a:rPr lang="en-US" sz="2101" dirty="0">
                <a:solidFill>
                  <a:schemeClr val="bg1"/>
                </a:solidFill>
                <a:latin typeface="Lato Light"/>
                <a:cs typeface="Lato Light"/>
              </a:rPr>
              <a:t>Manager Assistant</a:t>
            </a:r>
          </a:p>
          <a:p>
            <a:pPr algn="ctr"/>
            <a:r>
              <a:rPr lang="en-US" sz="2101" dirty="0">
                <a:solidFill>
                  <a:schemeClr val="bg1"/>
                </a:solidFill>
                <a:latin typeface="Lato Light"/>
                <a:cs typeface="Lato Light"/>
              </a:rPr>
              <a:t>—</a:t>
            </a:r>
            <a:endParaRPr lang="en-US" sz="2701" dirty="0">
              <a:solidFill>
                <a:schemeClr val="bg1"/>
              </a:solidFill>
              <a:latin typeface="Lato Light"/>
              <a:cs typeface="Lato Light"/>
            </a:endParaRPr>
          </a:p>
        </p:txBody>
      </p:sp>
      <p:sp>
        <p:nvSpPr>
          <p:cNvPr id="60" name="TextBox 59"/>
          <p:cNvSpPr txBox="1"/>
          <p:nvPr/>
        </p:nvSpPr>
        <p:spPr>
          <a:xfrm>
            <a:off x="9569801" y="4822008"/>
            <a:ext cx="2178372" cy="1477840"/>
          </a:xfrm>
          <a:prstGeom prst="rect">
            <a:avLst/>
          </a:prstGeom>
          <a:noFill/>
        </p:spPr>
        <p:txBody>
          <a:bodyPr wrap="square" rtlCol="0">
            <a:spAutoFit/>
          </a:bodyPr>
          <a:lstStyle/>
          <a:p>
            <a:pPr algn="ctr"/>
            <a:r>
              <a:rPr lang="en-US" sz="2701" dirty="0">
                <a:solidFill>
                  <a:schemeClr val="bg1"/>
                </a:solidFill>
                <a:latin typeface="Arvo"/>
                <a:cs typeface="Arvo"/>
              </a:rPr>
              <a:t>Paula Doe</a:t>
            </a:r>
          </a:p>
          <a:p>
            <a:pPr algn="ctr"/>
            <a:r>
              <a:rPr lang="en-US" sz="2101" dirty="0">
                <a:solidFill>
                  <a:schemeClr val="bg1"/>
                </a:solidFill>
                <a:latin typeface="Lato Light"/>
                <a:cs typeface="Lato Light"/>
              </a:rPr>
              <a:t>Manager Assistant</a:t>
            </a:r>
          </a:p>
          <a:p>
            <a:pPr algn="ctr"/>
            <a:r>
              <a:rPr lang="en-US" sz="2101" dirty="0">
                <a:solidFill>
                  <a:schemeClr val="bg1"/>
                </a:solidFill>
                <a:latin typeface="Lato Light"/>
                <a:cs typeface="Lato Light"/>
              </a:rPr>
              <a:t>—</a:t>
            </a:r>
            <a:endParaRPr lang="en-US" sz="2701" dirty="0">
              <a:solidFill>
                <a:schemeClr val="bg1"/>
              </a:solidFill>
              <a:latin typeface="Lato Light"/>
              <a:cs typeface="Lato Light"/>
            </a:endParaRPr>
          </a:p>
        </p:txBody>
      </p:sp>
      <p:sp>
        <p:nvSpPr>
          <p:cNvPr id="2" name="Picture Placeholder 1"/>
          <p:cNvSpPr>
            <a:spLocks noGrp="1"/>
          </p:cNvSpPr>
          <p:nvPr>
            <p:ph type="pic" sz="quarter" idx="13"/>
          </p:nvPr>
        </p:nvSpPr>
        <p:spPr/>
      </p:sp>
      <p:sp>
        <p:nvSpPr>
          <p:cNvPr id="5" name="Picture Placeholder 4"/>
          <p:cNvSpPr>
            <a:spLocks noGrp="1"/>
          </p:cNvSpPr>
          <p:nvPr>
            <p:ph type="pic" sz="quarter" idx="14"/>
          </p:nvPr>
        </p:nvSpPr>
        <p:spPr/>
      </p:sp>
      <p:sp>
        <p:nvSpPr>
          <p:cNvPr id="7" name="Picture Placeholder 6"/>
          <p:cNvSpPr>
            <a:spLocks noGrp="1"/>
          </p:cNvSpPr>
          <p:nvPr>
            <p:ph type="pic" sz="quarter" idx="15"/>
          </p:nvPr>
        </p:nvSpPr>
        <p:spPr/>
      </p:sp>
      <p:sp>
        <p:nvSpPr>
          <p:cNvPr id="17" name="Picture Placeholder 16"/>
          <p:cNvSpPr>
            <a:spLocks noGrp="1"/>
          </p:cNvSpPr>
          <p:nvPr>
            <p:ph type="pic" sz="quarter" idx="16"/>
          </p:nvPr>
        </p:nvSpPr>
        <p:spPr/>
      </p:sp>
      <p:sp>
        <p:nvSpPr>
          <p:cNvPr id="18" name="Picture Placeholder 17"/>
          <p:cNvSpPr>
            <a:spLocks noGrp="1"/>
          </p:cNvSpPr>
          <p:nvPr>
            <p:ph type="pic" sz="quarter" idx="17"/>
          </p:nvPr>
        </p:nvSpPr>
        <p:spPr/>
      </p:sp>
      <p:sp>
        <p:nvSpPr>
          <p:cNvPr id="19" name="Picture Placeholder 18"/>
          <p:cNvSpPr>
            <a:spLocks noGrp="1"/>
          </p:cNvSpPr>
          <p:nvPr>
            <p:ph type="pic" sz="quarter" idx="18"/>
          </p:nvPr>
        </p:nvSpPr>
        <p:spPr/>
      </p:sp>
    </p:spTree>
    <p:extLst>
      <p:ext uri="{BB962C8B-B14F-4D97-AF65-F5344CB8AC3E}">
        <p14:creationId xmlns:p14="http://schemas.microsoft.com/office/powerpoint/2010/main" val="114521647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35"/>
          <p:cNvSpPr/>
          <p:nvPr/>
        </p:nvSpPr>
        <p:spPr>
          <a:xfrm>
            <a:off x="1326519" y="9248369"/>
            <a:ext cx="3880401" cy="1332496"/>
          </a:xfrm>
          <a:prstGeom prst="rect">
            <a:avLst/>
          </a:prstGeom>
          <a:solidFill>
            <a:schemeClr val="accent1">
              <a:alpha val="81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a:cs typeface="Lato Light"/>
            </a:endParaRPr>
          </a:p>
        </p:txBody>
      </p:sp>
      <p:sp>
        <p:nvSpPr>
          <p:cNvPr id="37" name="TextBox 36"/>
          <p:cNvSpPr txBox="1"/>
          <p:nvPr/>
        </p:nvSpPr>
        <p:spPr>
          <a:xfrm>
            <a:off x="1432383" y="9784970"/>
            <a:ext cx="3774537" cy="646331"/>
          </a:xfrm>
          <a:prstGeom prst="rect">
            <a:avLst/>
          </a:prstGeom>
          <a:noFill/>
        </p:spPr>
        <p:txBody>
          <a:bodyPr wrap="square" rtlCol="0">
            <a:spAutoFit/>
          </a:bodyPr>
          <a:lstStyle/>
          <a:p>
            <a:pPr algn="ctr">
              <a:lnSpc>
                <a:spcPct val="120000"/>
              </a:lnSpc>
            </a:pPr>
            <a:r>
              <a:rPr lang="en-US" sz="1500" dirty="0">
                <a:solidFill>
                  <a:schemeClr val="bg1"/>
                </a:solidFill>
                <a:latin typeface="Lato Light" charset="0"/>
                <a:cs typeface="Lato Light"/>
              </a:rPr>
              <a:t>A company is an association or collection of individuals, whether natural persons,</a:t>
            </a:r>
            <a:endParaRPr lang="en-US" sz="1500" dirty="0">
              <a:solidFill>
                <a:schemeClr val="bg1"/>
              </a:solidFill>
              <a:latin typeface="Lato Light"/>
              <a:cs typeface="Lato Light"/>
            </a:endParaRPr>
          </a:p>
        </p:txBody>
      </p:sp>
      <p:sp>
        <p:nvSpPr>
          <p:cNvPr id="38" name="TextBox 37"/>
          <p:cNvSpPr txBox="1"/>
          <p:nvPr/>
        </p:nvSpPr>
        <p:spPr>
          <a:xfrm>
            <a:off x="1368865" y="9376907"/>
            <a:ext cx="3838055" cy="508004"/>
          </a:xfrm>
          <a:prstGeom prst="rect">
            <a:avLst/>
          </a:prstGeom>
          <a:noFill/>
        </p:spPr>
        <p:txBody>
          <a:bodyPr wrap="square" lIns="137202" tIns="68602" rIns="137202" bIns="68602" rtlCol="0">
            <a:spAutoFit/>
          </a:bodyPr>
          <a:lstStyle/>
          <a:p>
            <a:pPr algn="ctr"/>
            <a:r>
              <a:rPr lang="id-ID" sz="2401" dirty="0">
                <a:solidFill>
                  <a:schemeClr val="bg1"/>
                </a:solidFill>
                <a:latin typeface="Lato Light"/>
                <a:cs typeface="Lato Light"/>
              </a:rPr>
              <a:t>John Doe</a:t>
            </a:r>
          </a:p>
        </p:txBody>
      </p:sp>
      <p:sp>
        <p:nvSpPr>
          <p:cNvPr id="41" name="Rectangle 40"/>
          <p:cNvSpPr/>
          <p:nvPr/>
        </p:nvSpPr>
        <p:spPr>
          <a:xfrm>
            <a:off x="5360888" y="9231531"/>
            <a:ext cx="3880401" cy="1332496"/>
          </a:xfrm>
          <a:prstGeom prst="rect">
            <a:avLst/>
          </a:prstGeom>
          <a:solidFill>
            <a:schemeClr val="accent2">
              <a:alpha val="81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a:cs typeface="Lato Light"/>
            </a:endParaRPr>
          </a:p>
        </p:txBody>
      </p:sp>
      <p:sp>
        <p:nvSpPr>
          <p:cNvPr id="42" name="TextBox 41"/>
          <p:cNvSpPr txBox="1"/>
          <p:nvPr/>
        </p:nvSpPr>
        <p:spPr>
          <a:xfrm>
            <a:off x="5466752" y="9784970"/>
            <a:ext cx="3774537" cy="646331"/>
          </a:xfrm>
          <a:prstGeom prst="rect">
            <a:avLst/>
          </a:prstGeom>
          <a:noFill/>
        </p:spPr>
        <p:txBody>
          <a:bodyPr wrap="square" rtlCol="0">
            <a:spAutoFit/>
          </a:bodyPr>
          <a:lstStyle/>
          <a:p>
            <a:pPr algn="ctr">
              <a:lnSpc>
                <a:spcPct val="120000"/>
              </a:lnSpc>
            </a:pPr>
            <a:r>
              <a:rPr lang="en-US" sz="1500" dirty="0">
                <a:solidFill>
                  <a:schemeClr val="bg1"/>
                </a:solidFill>
                <a:latin typeface="Lato Light" charset="0"/>
                <a:cs typeface="Lato Light"/>
              </a:rPr>
              <a:t>A company is an association or collection of individuals, whether natural persons,</a:t>
            </a:r>
          </a:p>
        </p:txBody>
      </p:sp>
      <p:sp>
        <p:nvSpPr>
          <p:cNvPr id="43" name="TextBox 42"/>
          <p:cNvSpPr txBox="1"/>
          <p:nvPr/>
        </p:nvSpPr>
        <p:spPr>
          <a:xfrm>
            <a:off x="5403232" y="9376907"/>
            <a:ext cx="3838055" cy="508004"/>
          </a:xfrm>
          <a:prstGeom prst="rect">
            <a:avLst/>
          </a:prstGeom>
          <a:noFill/>
        </p:spPr>
        <p:txBody>
          <a:bodyPr wrap="square" lIns="137202" tIns="68602" rIns="137202" bIns="68602" rtlCol="0">
            <a:spAutoFit/>
          </a:bodyPr>
          <a:lstStyle/>
          <a:p>
            <a:pPr algn="ctr"/>
            <a:r>
              <a:rPr lang="id-ID" sz="2401" dirty="0">
                <a:solidFill>
                  <a:schemeClr val="bg1"/>
                </a:solidFill>
                <a:latin typeface="Lato Light"/>
                <a:cs typeface="Lato Light"/>
              </a:rPr>
              <a:t>Lisa Doe</a:t>
            </a:r>
          </a:p>
        </p:txBody>
      </p:sp>
      <p:sp>
        <p:nvSpPr>
          <p:cNvPr id="44" name="Rectangle 43"/>
          <p:cNvSpPr/>
          <p:nvPr/>
        </p:nvSpPr>
        <p:spPr>
          <a:xfrm>
            <a:off x="9398864" y="9231531"/>
            <a:ext cx="3880401" cy="1332496"/>
          </a:xfrm>
          <a:prstGeom prst="rect">
            <a:avLst/>
          </a:prstGeom>
          <a:solidFill>
            <a:schemeClr val="accent3">
              <a:alpha val="81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a:cs typeface="Lato Light"/>
            </a:endParaRPr>
          </a:p>
        </p:txBody>
      </p:sp>
      <p:sp>
        <p:nvSpPr>
          <p:cNvPr id="45" name="TextBox 44"/>
          <p:cNvSpPr txBox="1"/>
          <p:nvPr/>
        </p:nvSpPr>
        <p:spPr>
          <a:xfrm>
            <a:off x="9504728" y="9784970"/>
            <a:ext cx="3774537" cy="646331"/>
          </a:xfrm>
          <a:prstGeom prst="rect">
            <a:avLst/>
          </a:prstGeom>
          <a:noFill/>
        </p:spPr>
        <p:txBody>
          <a:bodyPr wrap="square" rtlCol="0">
            <a:spAutoFit/>
          </a:bodyPr>
          <a:lstStyle/>
          <a:p>
            <a:pPr algn="ctr">
              <a:lnSpc>
                <a:spcPct val="120000"/>
              </a:lnSpc>
            </a:pPr>
            <a:r>
              <a:rPr lang="en-US" sz="1500" dirty="0">
                <a:solidFill>
                  <a:schemeClr val="bg1"/>
                </a:solidFill>
                <a:latin typeface="Lato Light" charset="0"/>
                <a:cs typeface="Lato Light"/>
              </a:rPr>
              <a:t>A company is an association or collection of individuals, whether natural persons,</a:t>
            </a:r>
          </a:p>
        </p:txBody>
      </p:sp>
      <p:sp>
        <p:nvSpPr>
          <p:cNvPr id="46" name="TextBox 45"/>
          <p:cNvSpPr txBox="1"/>
          <p:nvPr/>
        </p:nvSpPr>
        <p:spPr>
          <a:xfrm>
            <a:off x="9441208" y="9376907"/>
            <a:ext cx="3838055" cy="508004"/>
          </a:xfrm>
          <a:prstGeom prst="rect">
            <a:avLst/>
          </a:prstGeom>
          <a:noFill/>
        </p:spPr>
        <p:txBody>
          <a:bodyPr wrap="square" lIns="137202" tIns="68602" rIns="137202" bIns="68602" rtlCol="0">
            <a:spAutoFit/>
          </a:bodyPr>
          <a:lstStyle/>
          <a:p>
            <a:pPr algn="ctr"/>
            <a:r>
              <a:rPr lang="id-ID" sz="2401" dirty="0">
                <a:solidFill>
                  <a:schemeClr val="bg1"/>
                </a:solidFill>
                <a:latin typeface="Lato Light"/>
                <a:cs typeface="Lato Light"/>
              </a:rPr>
              <a:t>Johnathan Doe</a:t>
            </a:r>
          </a:p>
        </p:txBody>
      </p:sp>
      <p:sp>
        <p:nvSpPr>
          <p:cNvPr id="47" name="Rectangle 46"/>
          <p:cNvSpPr/>
          <p:nvPr/>
        </p:nvSpPr>
        <p:spPr>
          <a:xfrm>
            <a:off x="13433232" y="9231531"/>
            <a:ext cx="3880401" cy="1332496"/>
          </a:xfrm>
          <a:prstGeom prst="rect">
            <a:avLst/>
          </a:prstGeom>
          <a:solidFill>
            <a:schemeClr val="accent1">
              <a:alpha val="81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a:cs typeface="Lato Light"/>
            </a:endParaRPr>
          </a:p>
        </p:txBody>
      </p:sp>
      <p:sp>
        <p:nvSpPr>
          <p:cNvPr id="48" name="TextBox 47"/>
          <p:cNvSpPr txBox="1"/>
          <p:nvPr/>
        </p:nvSpPr>
        <p:spPr>
          <a:xfrm>
            <a:off x="13539096" y="9784970"/>
            <a:ext cx="3774537" cy="646331"/>
          </a:xfrm>
          <a:prstGeom prst="rect">
            <a:avLst/>
          </a:prstGeom>
          <a:noFill/>
        </p:spPr>
        <p:txBody>
          <a:bodyPr wrap="square" rtlCol="0">
            <a:spAutoFit/>
          </a:bodyPr>
          <a:lstStyle/>
          <a:p>
            <a:pPr algn="ctr">
              <a:lnSpc>
                <a:spcPct val="120000"/>
              </a:lnSpc>
            </a:pPr>
            <a:r>
              <a:rPr lang="en-US" sz="1500" dirty="0">
                <a:solidFill>
                  <a:schemeClr val="bg1"/>
                </a:solidFill>
                <a:latin typeface="Lato Light" charset="0"/>
                <a:cs typeface="Lato Light"/>
              </a:rPr>
              <a:t>A company is an association or collection of individuals, whether natural persons,</a:t>
            </a:r>
          </a:p>
        </p:txBody>
      </p:sp>
      <p:sp>
        <p:nvSpPr>
          <p:cNvPr id="49" name="TextBox 48"/>
          <p:cNvSpPr txBox="1"/>
          <p:nvPr/>
        </p:nvSpPr>
        <p:spPr>
          <a:xfrm>
            <a:off x="13475577" y="9376907"/>
            <a:ext cx="3838055" cy="508004"/>
          </a:xfrm>
          <a:prstGeom prst="rect">
            <a:avLst/>
          </a:prstGeom>
          <a:noFill/>
        </p:spPr>
        <p:txBody>
          <a:bodyPr wrap="square" lIns="137202" tIns="68602" rIns="137202" bIns="68602" rtlCol="0">
            <a:spAutoFit/>
          </a:bodyPr>
          <a:lstStyle/>
          <a:p>
            <a:pPr algn="ctr"/>
            <a:r>
              <a:rPr lang="id-ID" sz="2401" dirty="0">
                <a:solidFill>
                  <a:schemeClr val="bg1"/>
                </a:solidFill>
                <a:latin typeface="Lato Light"/>
                <a:cs typeface="Lato Light"/>
              </a:rPr>
              <a:t>Jane Doe</a:t>
            </a:r>
          </a:p>
        </p:txBody>
      </p:sp>
      <p:sp>
        <p:nvSpPr>
          <p:cNvPr id="21" name="TextBox 20"/>
          <p:cNvSpPr txBox="1"/>
          <p:nvPr/>
        </p:nvSpPr>
        <p:spPr>
          <a:xfrm>
            <a:off x="6207964" y="2430803"/>
            <a:ext cx="5872120"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Meet our Excellent Team</a:t>
            </a:r>
          </a:p>
        </p:txBody>
      </p:sp>
      <p:sp>
        <p:nvSpPr>
          <p:cNvPr id="22" name="Rectangle 21"/>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23" name="TextBox 22"/>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2" name="Picture Placeholder 1"/>
          <p:cNvSpPr>
            <a:spLocks noGrp="1"/>
          </p:cNvSpPr>
          <p:nvPr>
            <p:ph type="pic" sz="quarter" idx="15"/>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7"/>
          </p:nvPr>
        </p:nvSpPr>
        <p:spPr/>
      </p:sp>
      <p:sp>
        <p:nvSpPr>
          <p:cNvPr id="5" name="Picture Placeholder 4"/>
          <p:cNvSpPr>
            <a:spLocks noGrp="1"/>
          </p:cNvSpPr>
          <p:nvPr>
            <p:ph type="pic" sz="quarter" idx="18"/>
          </p:nvPr>
        </p:nvSpPr>
        <p:spPr/>
      </p:sp>
    </p:spTree>
    <p:extLst>
      <p:ext uri="{BB962C8B-B14F-4D97-AF65-F5344CB8AC3E}">
        <p14:creationId xmlns:p14="http://schemas.microsoft.com/office/powerpoint/2010/main" val="96640921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ound Same Side Corner Rectangle 21"/>
          <p:cNvSpPr/>
          <p:nvPr/>
        </p:nvSpPr>
        <p:spPr>
          <a:xfrm rot="10800000" flipH="1">
            <a:off x="7887349" y="4411256"/>
            <a:ext cx="99805" cy="1028356"/>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Calibri Light"/>
            </a:endParaRPr>
          </a:p>
        </p:txBody>
      </p:sp>
      <p:sp>
        <p:nvSpPr>
          <p:cNvPr id="23" name="Round Same Side Corner Rectangle 22"/>
          <p:cNvSpPr/>
          <p:nvPr/>
        </p:nvSpPr>
        <p:spPr>
          <a:xfrm rot="10800000" flipH="1">
            <a:off x="7884070" y="5974243"/>
            <a:ext cx="99805" cy="1028356"/>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Calibri Light"/>
            </a:endParaRPr>
          </a:p>
        </p:txBody>
      </p:sp>
      <p:sp>
        <p:nvSpPr>
          <p:cNvPr id="26" name="Round Same Side Corner Rectangle 25"/>
          <p:cNvSpPr/>
          <p:nvPr/>
        </p:nvSpPr>
        <p:spPr>
          <a:xfrm rot="10800000" flipH="1">
            <a:off x="7887349" y="7394877"/>
            <a:ext cx="99805" cy="1028356"/>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Calibri Light"/>
            </a:endParaRPr>
          </a:p>
        </p:txBody>
      </p:sp>
      <p:sp>
        <p:nvSpPr>
          <p:cNvPr id="27" name="TextBox 26"/>
          <p:cNvSpPr txBox="1"/>
          <p:nvPr/>
        </p:nvSpPr>
        <p:spPr>
          <a:xfrm>
            <a:off x="8161949" y="4773717"/>
            <a:ext cx="9042300" cy="669671"/>
          </a:xfrm>
          <a:prstGeom prst="rect">
            <a:avLst/>
          </a:prstGeom>
          <a:noFill/>
        </p:spPr>
        <p:txBody>
          <a:bodyPr wrap="square" rtlCol="0">
            <a:spAutoFit/>
          </a:bodyPr>
          <a:lstStyle/>
          <a:p>
            <a:r>
              <a:rPr lang="en-US" sz="1876" dirty="0">
                <a:latin typeface="Lato Light" charset="0"/>
                <a:cs typeface="Lato Light"/>
              </a:rPr>
              <a:t>A company is an association or collection of individuals, whether natural persons, legal persons, or a mixture of both. Company</a:t>
            </a:r>
            <a:endParaRPr lang="en-US" sz="1876" dirty="0">
              <a:latin typeface="Lato Light"/>
              <a:ea typeface="Lato Light" charset="0"/>
              <a:cs typeface="Lato Light"/>
            </a:endParaRPr>
          </a:p>
        </p:txBody>
      </p:sp>
      <p:sp>
        <p:nvSpPr>
          <p:cNvPr id="28" name="Rectangle 27"/>
          <p:cNvSpPr/>
          <p:nvPr/>
        </p:nvSpPr>
        <p:spPr>
          <a:xfrm>
            <a:off x="8161950" y="4270777"/>
            <a:ext cx="4162934" cy="496418"/>
          </a:xfrm>
          <a:prstGeom prst="rect">
            <a:avLst/>
          </a:prstGeom>
        </p:spPr>
        <p:txBody>
          <a:bodyPr wrap="none">
            <a:spAutoFit/>
          </a:bodyPr>
          <a:lstStyle/>
          <a:p>
            <a:r>
              <a:rPr lang="en-US" sz="2626" dirty="0">
                <a:latin typeface="Lato Light"/>
                <a:cs typeface="Lato Light"/>
              </a:rPr>
              <a:t>Characteristic Number One</a:t>
            </a:r>
          </a:p>
        </p:txBody>
      </p:sp>
      <p:sp>
        <p:nvSpPr>
          <p:cNvPr id="29" name="TextBox 28"/>
          <p:cNvSpPr txBox="1"/>
          <p:nvPr/>
        </p:nvSpPr>
        <p:spPr>
          <a:xfrm>
            <a:off x="8161949" y="6293935"/>
            <a:ext cx="9042300" cy="669671"/>
          </a:xfrm>
          <a:prstGeom prst="rect">
            <a:avLst/>
          </a:prstGeom>
          <a:noFill/>
        </p:spPr>
        <p:txBody>
          <a:bodyPr wrap="square" rtlCol="0">
            <a:spAutoFit/>
          </a:bodyPr>
          <a:lstStyle/>
          <a:p>
            <a:r>
              <a:rPr lang="en-US" sz="1876" dirty="0">
                <a:latin typeface="Lato Light" charset="0"/>
                <a:cs typeface="Lato Light"/>
              </a:rPr>
              <a:t>A company is an association or collection of individuals, whether natural persons, legal persons, or a mixture of both. Company</a:t>
            </a:r>
          </a:p>
        </p:txBody>
      </p:sp>
      <p:sp>
        <p:nvSpPr>
          <p:cNvPr id="30" name="Rectangle 29"/>
          <p:cNvSpPr/>
          <p:nvPr/>
        </p:nvSpPr>
        <p:spPr>
          <a:xfrm>
            <a:off x="8161951" y="5790995"/>
            <a:ext cx="4144148" cy="496418"/>
          </a:xfrm>
          <a:prstGeom prst="rect">
            <a:avLst/>
          </a:prstGeom>
        </p:spPr>
        <p:txBody>
          <a:bodyPr wrap="none">
            <a:spAutoFit/>
          </a:bodyPr>
          <a:lstStyle/>
          <a:p>
            <a:r>
              <a:rPr lang="en-US" sz="2626" dirty="0">
                <a:latin typeface="Lato Light" charset="0"/>
                <a:cs typeface="Lato Light"/>
              </a:rPr>
              <a:t>Characteristic Number Two</a:t>
            </a:r>
          </a:p>
        </p:txBody>
      </p:sp>
      <p:sp>
        <p:nvSpPr>
          <p:cNvPr id="31" name="TextBox 30"/>
          <p:cNvSpPr txBox="1"/>
          <p:nvPr/>
        </p:nvSpPr>
        <p:spPr>
          <a:xfrm>
            <a:off x="8161949" y="7814153"/>
            <a:ext cx="9042300" cy="669671"/>
          </a:xfrm>
          <a:prstGeom prst="rect">
            <a:avLst/>
          </a:prstGeom>
          <a:noFill/>
        </p:spPr>
        <p:txBody>
          <a:bodyPr wrap="square" rtlCol="0">
            <a:spAutoFit/>
          </a:bodyPr>
          <a:lstStyle/>
          <a:p>
            <a:r>
              <a:rPr lang="en-US" sz="1876" dirty="0">
                <a:latin typeface="Lato Light" charset="0"/>
                <a:cs typeface="Lato Light"/>
              </a:rPr>
              <a:t>A company is an association or collection of individuals, whether natural persons, legal persons, or a mixture of both. Company</a:t>
            </a:r>
          </a:p>
        </p:txBody>
      </p:sp>
      <p:sp>
        <p:nvSpPr>
          <p:cNvPr id="32" name="Rectangle 31"/>
          <p:cNvSpPr/>
          <p:nvPr/>
        </p:nvSpPr>
        <p:spPr>
          <a:xfrm>
            <a:off x="8161950" y="7311214"/>
            <a:ext cx="4395370" cy="496418"/>
          </a:xfrm>
          <a:prstGeom prst="rect">
            <a:avLst/>
          </a:prstGeom>
        </p:spPr>
        <p:txBody>
          <a:bodyPr wrap="none">
            <a:spAutoFit/>
          </a:bodyPr>
          <a:lstStyle/>
          <a:p>
            <a:r>
              <a:rPr lang="en-US" sz="2626" dirty="0">
                <a:latin typeface="Lato Light" charset="0"/>
                <a:cs typeface="Lato Light"/>
              </a:rPr>
              <a:t>Characteristic Number Three</a:t>
            </a:r>
          </a:p>
        </p:txBody>
      </p:sp>
      <p:sp>
        <p:nvSpPr>
          <p:cNvPr id="35" name="Rectangle 34"/>
          <p:cNvSpPr/>
          <p:nvPr/>
        </p:nvSpPr>
        <p:spPr>
          <a:xfrm>
            <a:off x="7884070" y="8997307"/>
            <a:ext cx="10403931" cy="1632391"/>
          </a:xfrm>
          <a:prstGeom prst="rect">
            <a:avLst/>
          </a:prstGeom>
          <a:solidFill>
            <a:schemeClr val="bg1">
              <a:lumMod val="85000"/>
              <a:alpha val="4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36" name="Shape 188"/>
          <p:cNvSpPr/>
          <p:nvPr/>
        </p:nvSpPr>
        <p:spPr>
          <a:xfrm>
            <a:off x="8392274" y="9157109"/>
            <a:ext cx="8811975" cy="122572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37196"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2101" dirty="0">
                <a:solidFill>
                  <a:schemeClr val="tx1"/>
                </a:solidFill>
                <a:latin typeface="Lato Light"/>
                <a:ea typeface="Lato Light"/>
                <a:cs typeface="Lato Light"/>
              </a:rPr>
              <a:t>A company is an association or collection of individuals, whether natural persons, legal persons, or a mixture of both. Company</a:t>
            </a:r>
          </a:p>
        </p:txBody>
      </p:sp>
      <p:cxnSp>
        <p:nvCxnSpPr>
          <p:cNvPr id="39" name="Straight Connector 38"/>
          <p:cNvCxnSpPr/>
          <p:nvPr/>
        </p:nvCxnSpPr>
        <p:spPr>
          <a:xfrm>
            <a:off x="8187078" y="4092697"/>
            <a:ext cx="7769331" cy="0"/>
          </a:xfrm>
          <a:prstGeom prst="line">
            <a:avLst/>
          </a:prstGeom>
          <a:ln>
            <a:solidFill>
              <a:schemeClr val="bg1">
                <a:lumMod val="85000"/>
              </a:schemeClr>
            </a:solidFill>
            <a:prstDash val="dash"/>
          </a:ln>
        </p:spPr>
        <p:style>
          <a:lnRef idx="2">
            <a:schemeClr val="accent1"/>
          </a:lnRef>
          <a:fillRef idx="0">
            <a:schemeClr val="accent1"/>
          </a:fillRef>
          <a:effectRef idx="1">
            <a:schemeClr val="accent1"/>
          </a:effectRef>
          <a:fontRef idx="minor">
            <a:schemeClr val="tx1"/>
          </a:fontRef>
        </p:style>
      </p:cxnSp>
      <p:sp>
        <p:nvSpPr>
          <p:cNvPr id="40" name="TextBox 39"/>
          <p:cNvSpPr txBox="1"/>
          <p:nvPr/>
        </p:nvSpPr>
        <p:spPr>
          <a:xfrm>
            <a:off x="8140776" y="2775912"/>
            <a:ext cx="8856754" cy="1311385"/>
          </a:xfrm>
          <a:prstGeom prst="rect">
            <a:avLst/>
          </a:prstGeom>
          <a:noFill/>
        </p:spPr>
        <p:txBody>
          <a:bodyPr wrap="square" rtlCol="0">
            <a:spAutoFit/>
          </a:bodyPr>
          <a:lstStyle/>
          <a:p>
            <a:pPr>
              <a:lnSpc>
                <a:spcPct val="110000"/>
              </a:lnSpc>
            </a:pPr>
            <a:r>
              <a:rPr lang="en-US" sz="3601" dirty="0">
                <a:solidFill>
                  <a:schemeClr val="tx2"/>
                </a:solidFill>
                <a:latin typeface="Arvo"/>
                <a:cs typeface="Arvo"/>
              </a:rPr>
              <a:t>Three Characteristics in</a:t>
            </a:r>
          </a:p>
          <a:p>
            <a:pPr>
              <a:lnSpc>
                <a:spcPct val="110000"/>
              </a:lnSpc>
            </a:pPr>
            <a:r>
              <a:rPr lang="en-US" sz="3601" dirty="0">
                <a:solidFill>
                  <a:schemeClr val="tx2"/>
                </a:solidFill>
                <a:latin typeface="Arvo"/>
                <a:cs typeface="Arvo"/>
              </a:rPr>
              <a:t>Our People</a:t>
            </a:r>
          </a:p>
        </p:txBody>
      </p:sp>
    </p:spTree>
    <p:extLst>
      <p:ext uri="{BB962C8B-B14F-4D97-AF65-F5344CB8AC3E}">
        <p14:creationId xmlns:p14="http://schemas.microsoft.com/office/powerpoint/2010/main" val="40123054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3"/>
            <a:ext cx="18288000" cy="8970484"/>
          </a:xfrm>
          <a:prstGeom prst="rect">
            <a:avLst/>
          </a:prstGeom>
          <a:gradFill flip="none" rotWithShape="1">
            <a:gsLst>
              <a:gs pos="0">
                <a:schemeClr val="accent1">
                  <a:alpha val="86000"/>
                </a:schemeClr>
              </a:gs>
              <a:gs pos="100000">
                <a:schemeClr val="accent3">
                  <a:alpha val="86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2" name="Picture Placeholder 1"/>
          <p:cNvSpPr>
            <a:spLocks noGrp="1"/>
          </p:cNvSpPr>
          <p:nvPr>
            <p:ph type="pic" sz="quarter" idx="11"/>
          </p:nvPr>
        </p:nvSpPr>
        <p:spPr/>
      </p:sp>
      <p:sp>
        <p:nvSpPr>
          <p:cNvPr id="44" name="Line 5"/>
          <p:cNvSpPr>
            <a:spLocks noChangeShapeType="1"/>
          </p:cNvSpPr>
          <p:nvPr/>
        </p:nvSpPr>
        <p:spPr bwMode="auto">
          <a:xfrm>
            <a:off x="1120776" y="-1311618"/>
            <a:ext cx="0" cy="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182895" tIns="91448" rIns="182895" bIns="91448" numCol="1" anchor="t" anchorCtr="0" compatLnSpc="1">
            <a:prstTxWarp prst="textNoShape">
              <a:avLst/>
            </a:prstTxWarp>
          </a:bodyPr>
          <a:lstStyle/>
          <a:p>
            <a:endParaRPr lang="en-US" sz="2701" dirty="0">
              <a:latin typeface="Lato Light" charset="0"/>
            </a:endParaRPr>
          </a:p>
        </p:txBody>
      </p:sp>
      <p:sp>
        <p:nvSpPr>
          <p:cNvPr id="45" name="Line 6"/>
          <p:cNvSpPr>
            <a:spLocks noChangeShapeType="1"/>
          </p:cNvSpPr>
          <p:nvPr/>
        </p:nvSpPr>
        <p:spPr bwMode="auto">
          <a:xfrm>
            <a:off x="1120776" y="-1311618"/>
            <a:ext cx="0" cy="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182895" tIns="91448" rIns="182895" bIns="91448" numCol="1" anchor="t" anchorCtr="0" compatLnSpc="1">
            <a:prstTxWarp prst="textNoShape">
              <a:avLst/>
            </a:prstTxWarp>
          </a:bodyPr>
          <a:lstStyle/>
          <a:p>
            <a:endParaRPr lang="en-US" sz="2701" dirty="0">
              <a:latin typeface="Lato Light" charset="0"/>
            </a:endParaRPr>
          </a:p>
        </p:txBody>
      </p:sp>
      <p:sp>
        <p:nvSpPr>
          <p:cNvPr id="15" name="Rectangle 14"/>
          <p:cNvSpPr/>
          <p:nvPr/>
        </p:nvSpPr>
        <p:spPr>
          <a:xfrm>
            <a:off x="4591936" y="4581399"/>
            <a:ext cx="10374496" cy="3206737"/>
          </a:xfrm>
          <a:prstGeom prst="rect">
            <a:avLst/>
          </a:prstGeom>
          <a:noFill/>
          <a:ln w="6350" cmpd="sng">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tabLst>
                <a:tab pos="253675" algn="l"/>
              </a:tabLst>
            </a:pPr>
            <a:r>
              <a:rPr lang="en-US" sz="4501" dirty="0">
                <a:solidFill>
                  <a:schemeClr val="bg1"/>
                </a:solidFill>
                <a:latin typeface="Lato Light"/>
                <a:cs typeface="Lato Light"/>
              </a:rPr>
              <a:t>Coming together is a beginning; keeping together is progress; </a:t>
            </a:r>
            <a:r>
              <a:rPr lang="en-US" sz="4501" dirty="0">
                <a:solidFill>
                  <a:schemeClr val="bg1"/>
                </a:solidFill>
                <a:latin typeface="Lato Black"/>
                <a:cs typeface="Lato Black"/>
              </a:rPr>
              <a:t>working together is success</a:t>
            </a:r>
            <a:r>
              <a:rPr lang="en-US" sz="4501" dirty="0">
                <a:solidFill>
                  <a:schemeClr val="bg1"/>
                </a:solidFill>
                <a:latin typeface="Lato Light"/>
                <a:cs typeface="Lato Light"/>
              </a:rPr>
              <a:t>.</a:t>
            </a:r>
          </a:p>
          <a:p>
            <a:endParaRPr lang="en-US" sz="3301" dirty="0">
              <a:solidFill>
                <a:schemeClr val="bg1"/>
              </a:solidFill>
              <a:latin typeface="Lato Light"/>
              <a:cs typeface="Lato Light"/>
            </a:endParaRPr>
          </a:p>
          <a:p>
            <a:r>
              <a:rPr lang="en-US" sz="3301" dirty="0">
                <a:solidFill>
                  <a:schemeClr val="bg1"/>
                </a:solidFill>
                <a:latin typeface="Lato Light"/>
                <a:cs typeface="Lato Light"/>
              </a:rPr>
              <a:t>— Henry Ford</a:t>
            </a:r>
          </a:p>
        </p:txBody>
      </p:sp>
      <p:sp>
        <p:nvSpPr>
          <p:cNvPr id="16" name="Rectangle 15"/>
          <p:cNvSpPr/>
          <p:nvPr/>
        </p:nvSpPr>
        <p:spPr>
          <a:xfrm>
            <a:off x="3357458" y="3199563"/>
            <a:ext cx="1756372" cy="3206737"/>
          </a:xfrm>
          <a:prstGeom prst="rect">
            <a:avLst/>
          </a:prstGeom>
          <a:noFill/>
          <a:ln w="6350" cmpd="sng">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nSpc>
                <a:spcPct val="140000"/>
              </a:lnSpc>
            </a:pPr>
            <a:r>
              <a:rPr lang="en-US" sz="19205" dirty="0">
                <a:solidFill>
                  <a:schemeClr val="bg1"/>
                </a:solidFill>
                <a:latin typeface="Times New Roman"/>
                <a:ea typeface="MS Gothic" panose="020B0609070205080204" pitchFamily="49" charset="-128"/>
                <a:cs typeface="Times New Roman"/>
              </a:rPr>
              <a:t>“</a:t>
            </a:r>
            <a:endParaRPr lang="en-US" sz="12003" dirty="0">
              <a:solidFill>
                <a:schemeClr val="bg1"/>
              </a:solidFill>
              <a:latin typeface="Times New Roman"/>
              <a:ea typeface="MS Gothic" panose="020B0609070205080204" pitchFamily="49" charset="-128"/>
              <a:cs typeface="Times New Roman"/>
            </a:endParaRPr>
          </a:p>
        </p:txBody>
      </p:sp>
      <p:sp>
        <p:nvSpPr>
          <p:cNvPr id="11" name="TextBox 10"/>
          <p:cNvSpPr txBox="1"/>
          <p:nvPr/>
        </p:nvSpPr>
        <p:spPr>
          <a:xfrm>
            <a:off x="1083752" y="9410554"/>
            <a:ext cx="16120498" cy="1450205"/>
          </a:xfrm>
          <a:prstGeom prst="rect">
            <a:avLst/>
          </a:prstGeom>
          <a:noFill/>
        </p:spPr>
        <p:txBody>
          <a:bodyPr wrap="square" rtlCol="0">
            <a:spAutoFit/>
          </a:bodyPr>
          <a:lstStyle/>
          <a:p>
            <a:pPr>
              <a:lnSpc>
                <a:spcPct val="140000"/>
              </a:lnSpc>
            </a:pPr>
            <a:r>
              <a:rPr lang="en-US" sz="2101" dirty="0">
                <a:latin typeface="Lato Light"/>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a:t>
            </a:r>
          </a:p>
        </p:txBody>
      </p:sp>
    </p:spTree>
    <p:extLst>
      <p:ext uri="{BB962C8B-B14F-4D97-AF65-F5344CB8AC3E}">
        <p14:creationId xmlns:p14="http://schemas.microsoft.com/office/powerpoint/2010/main" val="59885087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383" y="8077763"/>
            <a:ext cx="18324682" cy="2980554"/>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8" name="TextBox 7"/>
          <p:cNvSpPr txBox="1"/>
          <p:nvPr/>
        </p:nvSpPr>
        <p:spPr>
          <a:xfrm>
            <a:off x="2222904" y="8663358"/>
            <a:ext cx="7930376" cy="1819344"/>
          </a:xfrm>
          <a:prstGeom prst="rect">
            <a:avLst/>
          </a:prstGeom>
          <a:noFill/>
        </p:spPr>
        <p:txBody>
          <a:bodyPr wrap="none" rtlCol="0">
            <a:spAutoFit/>
          </a:bodyPr>
          <a:lstStyle/>
          <a:p>
            <a:pPr>
              <a:lnSpc>
                <a:spcPct val="80000"/>
              </a:lnSpc>
            </a:pPr>
            <a:r>
              <a:rPr lang="en-US" sz="8627" b="1" dirty="0">
                <a:solidFill>
                  <a:schemeClr val="bg1"/>
                </a:solidFill>
                <a:latin typeface="Arvo"/>
                <a:cs typeface="Arvo"/>
              </a:rPr>
              <a:t>Our Services</a:t>
            </a:r>
          </a:p>
          <a:p>
            <a:pPr>
              <a:lnSpc>
                <a:spcPct val="80000"/>
              </a:lnSpc>
            </a:pPr>
            <a:r>
              <a:rPr lang="en-US" sz="5401" dirty="0">
                <a:solidFill>
                  <a:schemeClr val="bg1"/>
                </a:solidFill>
                <a:latin typeface="Lato Light"/>
                <a:cs typeface="Lato Light"/>
              </a:rPr>
              <a:t>Write here a great subtitle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8375020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45"/>
          <p:cNvSpPr/>
          <p:nvPr/>
        </p:nvSpPr>
        <p:spPr>
          <a:xfrm>
            <a:off x="-2383" y="1"/>
            <a:ext cx="18290383" cy="14034976"/>
          </a:xfrm>
          <a:prstGeom prst="rect">
            <a:avLst/>
          </a:prstGeom>
          <a:gradFill flip="none" rotWithShape="1">
            <a:gsLst>
              <a:gs pos="0">
                <a:schemeClr val="accent1"/>
              </a:gs>
              <a:gs pos="100000">
                <a:schemeClr val="accent3"/>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12" name="TextBox 11"/>
          <p:cNvSpPr txBox="1"/>
          <p:nvPr/>
        </p:nvSpPr>
        <p:spPr>
          <a:xfrm>
            <a:off x="6537383" y="2430803"/>
            <a:ext cx="5213287" cy="535659"/>
          </a:xfrm>
          <a:prstGeom prst="rect">
            <a:avLst/>
          </a:prstGeom>
          <a:noFill/>
        </p:spPr>
        <p:txBody>
          <a:bodyPr wrap="none" rtlCol="0">
            <a:spAutoFit/>
          </a:bodyPr>
          <a:lstStyle/>
          <a:p>
            <a:pPr algn="ctr">
              <a:lnSpc>
                <a:spcPct val="80000"/>
              </a:lnSpc>
            </a:pPr>
            <a:r>
              <a:rPr lang="en-US" sz="3601" dirty="0">
                <a:solidFill>
                  <a:schemeClr val="bg1"/>
                </a:solidFill>
                <a:latin typeface="Arvo"/>
                <a:cs typeface="Arvo"/>
              </a:rPr>
              <a:t>What are our Services</a:t>
            </a:r>
          </a:p>
        </p:txBody>
      </p:sp>
      <p:sp>
        <p:nvSpPr>
          <p:cNvPr id="14" name="TextBox 13"/>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solidFill>
                  <a:schemeClr val="bg1"/>
                </a:solidFill>
                <a:latin typeface="Lato Light"/>
                <a:cs typeface="Lato Light"/>
              </a:rPr>
              <a:t>Write here a great subtitle</a:t>
            </a:r>
          </a:p>
        </p:txBody>
      </p:sp>
      <p:sp>
        <p:nvSpPr>
          <p:cNvPr id="18" name="TextBox 17"/>
          <p:cNvSpPr txBox="1"/>
          <p:nvPr/>
        </p:nvSpPr>
        <p:spPr>
          <a:xfrm>
            <a:off x="1671270" y="6477045"/>
            <a:ext cx="4670071" cy="1209690"/>
          </a:xfrm>
          <a:prstGeom prst="rect">
            <a:avLst/>
          </a:prstGeom>
          <a:noFill/>
        </p:spPr>
        <p:txBody>
          <a:bodyPr wrap="square" rtlCol="0">
            <a:spAutoFit/>
          </a:bodyPr>
          <a:lstStyle/>
          <a:p>
            <a:pPr algn="ctr">
              <a:lnSpc>
                <a:spcPct val="110000"/>
              </a:lnSpc>
            </a:pPr>
            <a:r>
              <a:rPr lang="en-US" sz="3001" dirty="0">
                <a:solidFill>
                  <a:schemeClr val="bg1"/>
                </a:solidFill>
                <a:latin typeface="Lato Light"/>
                <a:cs typeface="Lato Light"/>
              </a:rPr>
              <a:t>Service Name</a:t>
            </a:r>
          </a:p>
          <a:p>
            <a:pPr algn="ctr">
              <a:lnSpc>
                <a:spcPct val="110000"/>
              </a:lnSpc>
            </a:pPr>
            <a:r>
              <a:rPr lang="en-US" sz="1800" dirty="0">
                <a:solidFill>
                  <a:schemeClr val="bg1"/>
                </a:solidFill>
                <a:latin typeface="Lato Light" charset="0"/>
                <a:cs typeface="Lato Light"/>
              </a:rPr>
              <a:t>A company or association of persons can be created at law as legal person so that the</a:t>
            </a:r>
            <a:endParaRPr lang="en-US" sz="1800" dirty="0">
              <a:solidFill>
                <a:schemeClr val="bg1"/>
              </a:solidFill>
              <a:latin typeface="Lato Light"/>
              <a:cs typeface="Lato Light"/>
            </a:endParaRPr>
          </a:p>
        </p:txBody>
      </p:sp>
      <p:sp>
        <p:nvSpPr>
          <p:cNvPr id="19" name="TextBox 18"/>
          <p:cNvSpPr txBox="1"/>
          <p:nvPr/>
        </p:nvSpPr>
        <p:spPr>
          <a:xfrm>
            <a:off x="6807532" y="6477045"/>
            <a:ext cx="4670071" cy="1209690"/>
          </a:xfrm>
          <a:prstGeom prst="rect">
            <a:avLst/>
          </a:prstGeom>
          <a:noFill/>
        </p:spPr>
        <p:txBody>
          <a:bodyPr wrap="square" rtlCol="0">
            <a:spAutoFit/>
          </a:bodyPr>
          <a:lstStyle/>
          <a:p>
            <a:pPr algn="ctr">
              <a:lnSpc>
                <a:spcPct val="110000"/>
              </a:lnSpc>
            </a:pPr>
            <a:r>
              <a:rPr lang="en-US" sz="3001" dirty="0">
                <a:solidFill>
                  <a:schemeClr val="bg1"/>
                </a:solidFill>
                <a:latin typeface="Lato Light"/>
                <a:cs typeface="Lato Light"/>
              </a:rPr>
              <a:t>Service Name</a:t>
            </a:r>
          </a:p>
          <a:p>
            <a:pPr algn="ctr">
              <a:lnSpc>
                <a:spcPct val="110000"/>
              </a:lnSpc>
            </a:pPr>
            <a:r>
              <a:rPr lang="en-US" sz="1800" dirty="0">
                <a:solidFill>
                  <a:schemeClr val="bg1"/>
                </a:solidFill>
                <a:latin typeface="Lato Light" charset="0"/>
                <a:cs typeface="Lato Light"/>
              </a:rPr>
              <a:t>A company or association of persons can be created at law as legal person so that the</a:t>
            </a:r>
          </a:p>
        </p:txBody>
      </p:sp>
      <p:sp>
        <p:nvSpPr>
          <p:cNvPr id="20" name="TextBox 19"/>
          <p:cNvSpPr txBox="1"/>
          <p:nvPr/>
        </p:nvSpPr>
        <p:spPr>
          <a:xfrm>
            <a:off x="11946659" y="6477045"/>
            <a:ext cx="4670071" cy="1209690"/>
          </a:xfrm>
          <a:prstGeom prst="rect">
            <a:avLst/>
          </a:prstGeom>
          <a:noFill/>
        </p:spPr>
        <p:txBody>
          <a:bodyPr wrap="square" rtlCol="0">
            <a:spAutoFit/>
          </a:bodyPr>
          <a:lstStyle/>
          <a:p>
            <a:pPr algn="ctr">
              <a:lnSpc>
                <a:spcPct val="110000"/>
              </a:lnSpc>
            </a:pPr>
            <a:r>
              <a:rPr lang="en-US" sz="3001" dirty="0">
                <a:solidFill>
                  <a:schemeClr val="bg1"/>
                </a:solidFill>
                <a:latin typeface="Lato Light"/>
                <a:cs typeface="Lato Light"/>
              </a:rPr>
              <a:t>Service Name</a:t>
            </a:r>
          </a:p>
          <a:p>
            <a:pPr algn="ctr">
              <a:lnSpc>
                <a:spcPct val="110000"/>
              </a:lnSpc>
            </a:pPr>
            <a:r>
              <a:rPr lang="en-US" sz="1800" dirty="0">
                <a:solidFill>
                  <a:schemeClr val="bg1"/>
                </a:solidFill>
                <a:latin typeface="Lato Light" charset="0"/>
                <a:cs typeface="Lato Light"/>
              </a:rPr>
              <a:t>A company or association of persons can be created at law as legal person so that the</a:t>
            </a:r>
          </a:p>
        </p:txBody>
      </p:sp>
      <p:sp>
        <p:nvSpPr>
          <p:cNvPr id="21" name="TextBox 20"/>
          <p:cNvSpPr txBox="1"/>
          <p:nvPr/>
        </p:nvSpPr>
        <p:spPr>
          <a:xfrm>
            <a:off x="1671270" y="10293648"/>
            <a:ext cx="4670071" cy="1209690"/>
          </a:xfrm>
          <a:prstGeom prst="rect">
            <a:avLst/>
          </a:prstGeom>
          <a:noFill/>
        </p:spPr>
        <p:txBody>
          <a:bodyPr wrap="square" rtlCol="0">
            <a:spAutoFit/>
          </a:bodyPr>
          <a:lstStyle/>
          <a:p>
            <a:pPr algn="ctr">
              <a:lnSpc>
                <a:spcPct val="110000"/>
              </a:lnSpc>
            </a:pPr>
            <a:r>
              <a:rPr lang="en-US" sz="3001" dirty="0">
                <a:solidFill>
                  <a:schemeClr val="bg1"/>
                </a:solidFill>
                <a:latin typeface="Lato Light"/>
                <a:cs typeface="Lato Light"/>
              </a:rPr>
              <a:t>Service Name</a:t>
            </a:r>
          </a:p>
          <a:p>
            <a:pPr algn="ctr">
              <a:lnSpc>
                <a:spcPct val="110000"/>
              </a:lnSpc>
            </a:pPr>
            <a:r>
              <a:rPr lang="en-US" sz="1800" dirty="0">
                <a:solidFill>
                  <a:schemeClr val="bg1"/>
                </a:solidFill>
                <a:latin typeface="Lato Light" charset="0"/>
                <a:cs typeface="Lato Light"/>
              </a:rPr>
              <a:t>A company or association of persons can be created at law as legal person so that the</a:t>
            </a:r>
          </a:p>
        </p:txBody>
      </p:sp>
      <p:sp>
        <p:nvSpPr>
          <p:cNvPr id="22" name="TextBox 21"/>
          <p:cNvSpPr txBox="1"/>
          <p:nvPr/>
        </p:nvSpPr>
        <p:spPr>
          <a:xfrm>
            <a:off x="6807532" y="10293648"/>
            <a:ext cx="4670071" cy="1209690"/>
          </a:xfrm>
          <a:prstGeom prst="rect">
            <a:avLst/>
          </a:prstGeom>
          <a:noFill/>
        </p:spPr>
        <p:txBody>
          <a:bodyPr wrap="square" rtlCol="0">
            <a:spAutoFit/>
          </a:bodyPr>
          <a:lstStyle/>
          <a:p>
            <a:pPr algn="ctr">
              <a:lnSpc>
                <a:spcPct val="110000"/>
              </a:lnSpc>
            </a:pPr>
            <a:r>
              <a:rPr lang="en-US" sz="3001" dirty="0">
                <a:solidFill>
                  <a:schemeClr val="bg1"/>
                </a:solidFill>
                <a:latin typeface="Lato Light"/>
                <a:cs typeface="Lato Light"/>
              </a:rPr>
              <a:t>Service Name</a:t>
            </a:r>
          </a:p>
          <a:p>
            <a:pPr algn="ctr">
              <a:lnSpc>
                <a:spcPct val="110000"/>
              </a:lnSpc>
            </a:pPr>
            <a:r>
              <a:rPr lang="en-US" sz="1800" dirty="0">
                <a:solidFill>
                  <a:schemeClr val="bg1"/>
                </a:solidFill>
                <a:latin typeface="Lato Light" charset="0"/>
                <a:cs typeface="Lato Light"/>
              </a:rPr>
              <a:t>A company or association of persons can be created at law as legal person so that the</a:t>
            </a:r>
          </a:p>
        </p:txBody>
      </p:sp>
      <p:sp>
        <p:nvSpPr>
          <p:cNvPr id="23" name="TextBox 22"/>
          <p:cNvSpPr txBox="1"/>
          <p:nvPr/>
        </p:nvSpPr>
        <p:spPr>
          <a:xfrm>
            <a:off x="11946659" y="10293648"/>
            <a:ext cx="4670071" cy="1209690"/>
          </a:xfrm>
          <a:prstGeom prst="rect">
            <a:avLst/>
          </a:prstGeom>
          <a:noFill/>
        </p:spPr>
        <p:txBody>
          <a:bodyPr wrap="square" rtlCol="0">
            <a:spAutoFit/>
          </a:bodyPr>
          <a:lstStyle/>
          <a:p>
            <a:pPr algn="ctr">
              <a:lnSpc>
                <a:spcPct val="110000"/>
              </a:lnSpc>
            </a:pPr>
            <a:r>
              <a:rPr lang="en-US" sz="3001" dirty="0">
                <a:solidFill>
                  <a:schemeClr val="bg1"/>
                </a:solidFill>
                <a:latin typeface="Lato Light"/>
                <a:cs typeface="Lato Light"/>
              </a:rPr>
              <a:t>Service Name</a:t>
            </a:r>
          </a:p>
          <a:p>
            <a:pPr algn="ctr">
              <a:lnSpc>
                <a:spcPct val="110000"/>
              </a:lnSpc>
            </a:pPr>
            <a:r>
              <a:rPr lang="en-US" sz="1800" dirty="0">
                <a:solidFill>
                  <a:schemeClr val="bg1"/>
                </a:solidFill>
                <a:latin typeface="Lato Light" charset="0"/>
                <a:cs typeface="Lato Light"/>
              </a:rPr>
              <a:t>A company or association of persons can be created at law as legal person so that the</a:t>
            </a:r>
          </a:p>
        </p:txBody>
      </p:sp>
      <p:sp>
        <p:nvSpPr>
          <p:cNvPr id="24" name="Rectangle 23"/>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5" name="Picture Placeholder 4"/>
          <p:cNvSpPr>
            <a:spLocks noGrp="1"/>
          </p:cNvSpPr>
          <p:nvPr>
            <p:ph type="pic" sz="quarter" idx="14"/>
          </p:nvPr>
        </p:nvSpPr>
        <p:spPr/>
      </p:sp>
      <p:sp>
        <p:nvSpPr>
          <p:cNvPr id="6" name="Picture Placeholder 5"/>
          <p:cNvSpPr>
            <a:spLocks noGrp="1"/>
          </p:cNvSpPr>
          <p:nvPr>
            <p:ph type="pic" sz="quarter" idx="15"/>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7"/>
          </p:nvPr>
        </p:nvSpPr>
        <p:spPr/>
      </p:sp>
      <p:sp>
        <p:nvSpPr>
          <p:cNvPr id="7" name="Picture Placeholder 6"/>
          <p:cNvSpPr>
            <a:spLocks noGrp="1"/>
          </p:cNvSpPr>
          <p:nvPr>
            <p:ph type="pic" sz="quarter" idx="18"/>
          </p:nvPr>
        </p:nvSpPr>
        <p:spPr/>
      </p:sp>
      <p:sp>
        <p:nvSpPr>
          <p:cNvPr id="2" name="Picture Placeholder 1"/>
          <p:cNvSpPr>
            <a:spLocks noGrp="1"/>
          </p:cNvSpPr>
          <p:nvPr>
            <p:ph type="pic" sz="quarter" idx="19"/>
          </p:nvPr>
        </p:nvSpPr>
        <p:spPr/>
      </p:sp>
    </p:spTree>
    <p:extLst>
      <p:ext uri="{BB962C8B-B14F-4D97-AF65-F5344CB8AC3E}">
        <p14:creationId xmlns:p14="http://schemas.microsoft.com/office/powerpoint/2010/main" val="418498569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TextBox 46"/>
          <p:cNvSpPr txBox="1"/>
          <p:nvPr/>
        </p:nvSpPr>
        <p:spPr>
          <a:xfrm>
            <a:off x="5672554" y="2430803"/>
            <a:ext cx="6942927"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Our Three Important Services</a:t>
            </a:r>
          </a:p>
        </p:txBody>
      </p:sp>
      <p:sp>
        <p:nvSpPr>
          <p:cNvPr id="74" name="Rectangle 73"/>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75" name="TextBox 74"/>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4" name="Oval 3"/>
          <p:cNvSpPr/>
          <p:nvPr/>
        </p:nvSpPr>
        <p:spPr>
          <a:xfrm>
            <a:off x="1866046" y="4366065"/>
            <a:ext cx="4095978" cy="4097044"/>
          </a:xfrm>
          <a:prstGeom prst="ellipse">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dirty="0">
              <a:solidFill>
                <a:schemeClr val="tx1"/>
              </a:solidFill>
              <a:latin typeface="Lato Light" charset="0"/>
            </a:endParaRPr>
          </a:p>
        </p:txBody>
      </p:sp>
      <p:sp>
        <p:nvSpPr>
          <p:cNvPr id="5" name="Oval 4"/>
          <p:cNvSpPr/>
          <p:nvPr/>
        </p:nvSpPr>
        <p:spPr>
          <a:xfrm>
            <a:off x="5027901" y="5015419"/>
            <a:ext cx="2797608" cy="2798337"/>
          </a:xfrm>
          <a:prstGeom prst="ellipse">
            <a:avLst/>
          </a:prstGeom>
          <a:solidFill>
            <a:schemeClr val="accent2">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dirty="0">
              <a:solidFill>
                <a:schemeClr val="tx1"/>
              </a:solidFill>
              <a:latin typeface="Lato Light" charset="0"/>
            </a:endParaRPr>
          </a:p>
        </p:txBody>
      </p:sp>
      <p:sp>
        <p:nvSpPr>
          <p:cNvPr id="6" name="Oval 5"/>
          <p:cNvSpPr/>
          <p:nvPr/>
        </p:nvSpPr>
        <p:spPr>
          <a:xfrm>
            <a:off x="10397158" y="5015419"/>
            <a:ext cx="2797608" cy="2798337"/>
          </a:xfrm>
          <a:prstGeom prst="ellipse">
            <a:avLst/>
          </a:prstGeom>
          <a:solidFill>
            <a:schemeClr val="accent4">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dirty="0">
              <a:solidFill>
                <a:schemeClr val="tx1"/>
              </a:solidFill>
              <a:latin typeface="Lato Light" charset="0"/>
            </a:endParaRPr>
          </a:p>
        </p:txBody>
      </p:sp>
      <p:sp>
        <p:nvSpPr>
          <p:cNvPr id="7" name="Oval 6"/>
          <p:cNvSpPr/>
          <p:nvPr/>
        </p:nvSpPr>
        <p:spPr>
          <a:xfrm>
            <a:off x="7143267" y="4366065"/>
            <a:ext cx="4095978" cy="4097044"/>
          </a:xfrm>
          <a:prstGeom prst="ellipse">
            <a:avLst/>
          </a:prstGeom>
          <a:solidFill>
            <a:schemeClr val="accent5">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dirty="0">
              <a:solidFill>
                <a:schemeClr val="tx1"/>
              </a:solidFill>
              <a:latin typeface="Lato Light" charset="0"/>
            </a:endParaRPr>
          </a:p>
        </p:txBody>
      </p:sp>
      <p:sp>
        <p:nvSpPr>
          <p:cNvPr id="8" name="Oval 7"/>
          <p:cNvSpPr/>
          <p:nvPr/>
        </p:nvSpPr>
        <p:spPr>
          <a:xfrm>
            <a:off x="12352680" y="4366065"/>
            <a:ext cx="4095978" cy="4097044"/>
          </a:xfrm>
          <a:prstGeom prst="ellipse">
            <a:avLst/>
          </a:prstGeom>
          <a:solidFill>
            <a:schemeClr val="accent6">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dirty="0">
              <a:solidFill>
                <a:schemeClr val="tx1"/>
              </a:solidFill>
              <a:latin typeface="Lato Light" charset="0"/>
            </a:endParaRPr>
          </a:p>
        </p:txBody>
      </p:sp>
      <p:sp>
        <p:nvSpPr>
          <p:cNvPr id="81" name="Freeform 97"/>
          <p:cNvSpPr>
            <a:spLocks noChangeAspect="1" noChangeArrowheads="1"/>
          </p:cNvSpPr>
          <p:nvPr/>
        </p:nvSpPr>
        <p:spPr bwMode="auto">
          <a:xfrm>
            <a:off x="3458785" y="5353358"/>
            <a:ext cx="915340" cy="785504"/>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5724" tIns="12862" rIns="25724" bIns="12862" anchor="ctr"/>
          <a:lstStyle/>
          <a:p>
            <a:pPr>
              <a:defRPr/>
            </a:pPr>
            <a:endParaRPr lang="en-US" sz="2701" dirty="0">
              <a:latin typeface="Lato Light" charset="0"/>
            </a:endParaRPr>
          </a:p>
        </p:txBody>
      </p:sp>
      <p:sp>
        <p:nvSpPr>
          <p:cNvPr id="82" name="Rectangle 81"/>
          <p:cNvSpPr/>
          <p:nvPr/>
        </p:nvSpPr>
        <p:spPr>
          <a:xfrm>
            <a:off x="2298286" y="6180101"/>
            <a:ext cx="3089944" cy="1191488"/>
          </a:xfrm>
          <a:prstGeom prst="rect">
            <a:avLst/>
          </a:prstGeom>
          <a:ln>
            <a:noFill/>
          </a:ln>
        </p:spPr>
        <p:txBody>
          <a:bodyPr wrap="square" lIns="137168" tIns="68584" rIns="137168" bIns="68584">
            <a:spAutoFit/>
          </a:bodyPr>
          <a:lstStyle/>
          <a:p>
            <a:pPr algn="ctr">
              <a:lnSpc>
                <a:spcPct val="95000"/>
              </a:lnSpc>
            </a:pPr>
            <a:r>
              <a:rPr lang="en-US" sz="2401" dirty="0">
                <a:solidFill>
                  <a:srgbClr val="FFFFFF"/>
                </a:solidFill>
                <a:latin typeface="Lato Light" charset="0"/>
                <a:cs typeface="Lato Light"/>
              </a:rPr>
              <a:t>Because companies are legal persons, they also may</a:t>
            </a:r>
            <a:endParaRPr lang="en-US" sz="2401" dirty="0">
              <a:solidFill>
                <a:srgbClr val="FFFFFF"/>
              </a:solidFill>
              <a:latin typeface="Lato Light"/>
              <a:cs typeface="Lato Light"/>
            </a:endParaRPr>
          </a:p>
        </p:txBody>
      </p:sp>
      <p:sp>
        <p:nvSpPr>
          <p:cNvPr id="84" name="Rectangle 83"/>
          <p:cNvSpPr/>
          <p:nvPr/>
        </p:nvSpPr>
        <p:spPr>
          <a:xfrm>
            <a:off x="7594644" y="6180101"/>
            <a:ext cx="3089944" cy="1191488"/>
          </a:xfrm>
          <a:prstGeom prst="rect">
            <a:avLst/>
          </a:prstGeom>
          <a:ln>
            <a:noFill/>
          </a:ln>
        </p:spPr>
        <p:txBody>
          <a:bodyPr wrap="square" lIns="137168" tIns="68584" rIns="137168" bIns="68584">
            <a:spAutoFit/>
          </a:bodyPr>
          <a:lstStyle/>
          <a:p>
            <a:pPr algn="ctr">
              <a:lnSpc>
                <a:spcPct val="95000"/>
              </a:lnSpc>
            </a:pPr>
            <a:r>
              <a:rPr lang="en-US" sz="2401" dirty="0">
                <a:solidFill>
                  <a:srgbClr val="FFFFFF"/>
                </a:solidFill>
                <a:latin typeface="Lato Light" charset="0"/>
                <a:cs typeface="Lato Light"/>
              </a:rPr>
              <a:t>Because companies are legal persons, they also may</a:t>
            </a:r>
            <a:endParaRPr lang="en-US" sz="2401" dirty="0">
              <a:solidFill>
                <a:srgbClr val="FFFFFF"/>
              </a:solidFill>
              <a:latin typeface="Lato Light"/>
              <a:cs typeface="Lato Light"/>
            </a:endParaRPr>
          </a:p>
        </p:txBody>
      </p:sp>
      <p:sp>
        <p:nvSpPr>
          <p:cNvPr id="85" name="Freeform 79"/>
          <p:cNvSpPr>
            <a:spLocks noChangeAspect="1" noChangeArrowheads="1"/>
          </p:cNvSpPr>
          <p:nvPr/>
        </p:nvSpPr>
        <p:spPr bwMode="auto">
          <a:xfrm>
            <a:off x="8751269" y="5350330"/>
            <a:ext cx="782737" cy="788533"/>
          </a:xfrm>
          <a:custGeom>
            <a:avLst/>
            <a:gdLst>
              <a:gd name="T0" fmla="*/ 239 w 479"/>
              <a:gd name="T1" fmla="*/ 0 h 479"/>
              <a:gd name="T2" fmla="*/ 239 w 479"/>
              <a:gd name="T3" fmla="*/ 0 h 479"/>
              <a:gd name="T4" fmla="*/ 0 w 479"/>
              <a:gd name="T5" fmla="*/ 239 h 479"/>
              <a:gd name="T6" fmla="*/ 239 w 479"/>
              <a:gd name="T7" fmla="*/ 478 h 479"/>
              <a:gd name="T8" fmla="*/ 478 w 479"/>
              <a:gd name="T9" fmla="*/ 239 h 479"/>
              <a:gd name="T10" fmla="*/ 239 w 479"/>
              <a:gd name="T11" fmla="*/ 0 h 479"/>
              <a:gd name="T12" fmla="*/ 443 w 479"/>
              <a:gd name="T13" fmla="*/ 239 h 479"/>
              <a:gd name="T14" fmla="*/ 443 w 479"/>
              <a:gd name="T15" fmla="*/ 239 h 479"/>
              <a:gd name="T16" fmla="*/ 399 w 479"/>
              <a:gd name="T17" fmla="*/ 363 h 479"/>
              <a:gd name="T18" fmla="*/ 390 w 479"/>
              <a:gd name="T19" fmla="*/ 328 h 479"/>
              <a:gd name="T20" fmla="*/ 399 w 479"/>
              <a:gd name="T21" fmla="*/ 257 h 479"/>
              <a:gd name="T22" fmla="*/ 372 w 479"/>
              <a:gd name="T23" fmla="*/ 204 h 479"/>
              <a:gd name="T24" fmla="*/ 319 w 479"/>
              <a:gd name="T25" fmla="*/ 178 h 479"/>
              <a:gd name="T26" fmla="*/ 346 w 479"/>
              <a:gd name="T27" fmla="*/ 88 h 479"/>
              <a:gd name="T28" fmla="*/ 293 w 479"/>
              <a:gd name="T29" fmla="*/ 62 h 479"/>
              <a:gd name="T30" fmla="*/ 301 w 479"/>
              <a:gd name="T31" fmla="*/ 53 h 479"/>
              <a:gd name="T32" fmla="*/ 443 w 479"/>
              <a:gd name="T33" fmla="*/ 239 h 479"/>
              <a:gd name="T34" fmla="*/ 212 w 479"/>
              <a:gd name="T35" fmla="*/ 44 h 479"/>
              <a:gd name="T36" fmla="*/ 212 w 479"/>
              <a:gd name="T37" fmla="*/ 44 h 479"/>
              <a:gd name="T38" fmla="*/ 186 w 479"/>
              <a:gd name="T39" fmla="*/ 62 h 479"/>
              <a:gd name="T40" fmla="*/ 150 w 479"/>
              <a:gd name="T41" fmla="*/ 88 h 479"/>
              <a:gd name="T42" fmla="*/ 115 w 479"/>
              <a:gd name="T43" fmla="*/ 133 h 479"/>
              <a:gd name="T44" fmla="*/ 133 w 479"/>
              <a:gd name="T45" fmla="*/ 159 h 479"/>
              <a:gd name="T46" fmla="*/ 177 w 479"/>
              <a:gd name="T47" fmla="*/ 159 h 479"/>
              <a:gd name="T48" fmla="*/ 248 w 479"/>
              <a:gd name="T49" fmla="*/ 239 h 479"/>
              <a:gd name="T50" fmla="*/ 186 w 479"/>
              <a:gd name="T51" fmla="*/ 292 h 479"/>
              <a:gd name="T52" fmla="*/ 177 w 479"/>
              <a:gd name="T53" fmla="*/ 337 h 479"/>
              <a:gd name="T54" fmla="*/ 177 w 479"/>
              <a:gd name="T55" fmla="*/ 390 h 479"/>
              <a:gd name="T56" fmla="*/ 133 w 479"/>
              <a:gd name="T57" fmla="*/ 345 h 479"/>
              <a:gd name="T58" fmla="*/ 124 w 479"/>
              <a:gd name="T59" fmla="*/ 284 h 479"/>
              <a:gd name="T60" fmla="*/ 88 w 479"/>
              <a:gd name="T61" fmla="*/ 239 h 479"/>
              <a:gd name="T62" fmla="*/ 106 w 479"/>
              <a:gd name="T63" fmla="*/ 186 h 479"/>
              <a:gd name="T64" fmla="*/ 53 w 479"/>
              <a:gd name="T65" fmla="*/ 169 h 479"/>
              <a:gd name="T66" fmla="*/ 212 w 479"/>
              <a:gd name="T67" fmla="*/ 44 h 479"/>
              <a:gd name="T68" fmla="*/ 177 w 479"/>
              <a:gd name="T69" fmla="*/ 434 h 479"/>
              <a:gd name="T70" fmla="*/ 177 w 479"/>
              <a:gd name="T71" fmla="*/ 434 h 479"/>
              <a:gd name="T72" fmla="*/ 204 w 479"/>
              <a:gd name="T73" fmla="*/ 416 h 479"/>
              <a:gd name="T74" fmla="*/ 239 w 479"/>
              <a:gd name="T75" fmla="*/ 407 h 479"/>
              <a:gd name="T76" fmla="*/ 293 w 479"/>
              <a:gd name="T77" fmla="*/ 390 h 479"/>
              <a:gd name="T78" fmla="*/ 354 w 479"/>
              <a:gd name="T79" fmla="*/ 407 h 479"/>
              <a:gd name="T80" fmla="*/ 239 w 479"/>
              <a:gd name="T81" fmla="*/ 443 h 479"/>
              <a:gd name="T82" fmla="*/ 177 w 479"/>
              <a:gd name="T83" fmla="*/ 43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9" h="479">
                <a:moveTo>
                  <a:pt x="239" y="0"/>
                </a:moveTo>
                <a:lnTo>
                  <a:pt x="239" y="0"/>
                </a:lnTo>
                <a:cubicBezTo>
                  <a:pt x="106" y="0"/>
                  <a:pt x="0" y="106"/>
                  <a:pt x="0" y="239"/>
                </a:cubicBezTo>
                <a:cubicBezTo>
                  <a:pt x="0" y="372"/>
                  <a:pt x="106" y="478"/>
                  <a:pt x="239" y="478"/>
                </a:cubicBezTo>
                <a:cubicBezTo>
                  <a:pt x="372" y="478"/>
                  <a:pt x="478" y="372"/>
                  <a:pt x="478" y="239"/>
                </a:cubicBezTo>
                <a:cubicBezTo>
                  <a:pt x="478" y="106"/>
                  <a:pt x="372" y="0"/>
                  <a:pt x="239" y="0"/>
                </a:cubicBezTo>
                <a:close/>
                <a:moveTo>
                  <a:pt x="443" y="239"/>
                </a:moveTo>
                <a:lnTo>
                  <a:pt x="443" y="239"/>
                </a:lnTo>
                <a:cubicBezTo>
                  <a:pt x="443" y="292"/>
                  <a:pt x="425" y="328"/>
                  <a:pt x="399" y="363"/>
                </a:cubicBezTo>
                <a:cubicBezTo>
                  <a:pt x="390" y="363"/>
                  <a:pt x="381" y="345"/>
                  <a:pt x="390" y="328"/>
                </a:cubicBezTo>
                <a:cubicBezTo>
                  <a:pt x="399" y="310"/>
                  <a:pt x="399" y="275"/>
                  <a:pt x="399" y="257"/>
                </a:cubicBezTo>
                <a:cubicBezTo>
                  <a:pt x="399" y="239"/>
                  <a:pt x="390" y="204"/>
                  <a:pt x="372" y="204"/>
                </a:cubicBezTo>
                <a:cubicBezTo>
                  <a:pt x="346" y="204"/>
                  <a:pt x="337" y="204"/>
                  <a:pt x="319" y="178"/>
                </a:cubicBezTo>
                <a:cubicBezTo>
                  <a:pt x="301" y="124"/>
                  <a:pt x="372" y="115"/>
                  <a:pt x="346" y="88"/>
                </a:cubicBezTo>
                <a:cubicBezTo>
                  <a:pt x="337" y="80"/>
                  <a:pt x="301" y="115"/>
                  <a:pt x="293" y="62"/>
                </a:cubicBezTo>
                <a:lnTo>
                  <a:pt x="301" y="53"/>
                </a:lnTo>
                <a:cubicBezTo>
                  <a:pt x="381" y="80"/>
                  <a:pt x="443" y="150"/>
                  <a:pt x="443" y="239"/>
                </a:cubicBezTo>
                <a:close/>
                <a:moveTo>
                  <a:pt x="212" y="44"/>
                </a:moveTo>
                <a:lnTo>
                  <a:pt x="212" y="44"/>
                </a:lnTo>
                <a:cubicBezTo>
                  <a:pt x="204" y="53"/>
                  <a:pt x="194" y="53"/>
                  <a:pt x="186" y="62"/>
                </a:cubicBezTo>
                <a:cubicBezTo>
                  <a:pt x="168" y="80"/>
                  <a:pt x="159" y="71"/>
                  <a:pt x="150" y="88"/>
                </a:cubicBezTo>
                <a:cubicBezTo>
                  <a:pt x="141" y="106"/>
                  <a:pt x="115" y="124"/>
                  <a:pt x="115" y="133"/>
                </a:cubicBezTo>
                <a:cubicBezTo>
                  <a:pt x="115" y="142"/>
                  <a:pt x="133" y="159"/>
                  <a:pt x="133" y="159"/>
                </a:cubicBezTo>
                <a:cubicBezTo>
                  <a:pt x="141" y="150"/>
                  <a:pt x="159" y="150"/>
                  <a:pt x="177" y="159"/>
                </a:cubicBezTo>
                <a:cubicBezTo>
                  <a:pt x="186" y="159"/>
                  <a:pt x="275" y="169"/>
                  <a:pt x="248" y="239"/>
                </a:cubicBezTo>
                <a:cubicBezTo>
                  <a:pt x="239" y="266"/>
                  <a:pt x="194" y="257"/>
                  <a:pt x="186" y="292"/>
                </a:cubicBezTo>
                <a:cubicBezTo>
                  <a:pt x="186" y="301"/>
                  <a:pt x="186" y="328"/>
                  <a:pt x="177" y="337"/>
                </a:cubicBezTo>
                <a:cubicBezTo>
                  <a:pt x="177" y="345"/>
                  <a:pt x="186" y="390"/>
                  <a:pt x="177" y="390"/>
                </a:cubicBezTo>
                <a:cubicBezTo>
                  <a:pt x="168" y="390"/>
                  <a:pt x="133" y="345"/>
                  <a:pt x="133" y="345"/>
                </a:cubicBezTo>
                <a:cubicBezTo>
                  <a:pt x="133" y="337"/>
                  <a:pt x="124" y="310"/>
                  <a:pt x="124" y="284"/>
                </a:cubicBezTo>
                <a:cubicBezTo>
                  <a:pt x="124" y="266"/>
                  <a:pt x="88" y="266"/>
                  <a:pt x="88" y="239"/>
                </a:cubicBezTo>
                <a:cubicBezTo>
                  <a:pt x="88" y="213"/>
                  <a:pt x="106" y="195"/>
                  <a:pt x="106" y="186"/>
                </a:cubicBezTo>
                <a:cubicBezTo>
                  <a:pt x="97" y="169"/>
                  <a:pt x="62" y="169"/>
                  <a:pt x="53" y="169"/>
                </a:cubicBezTo>
                <a:cubicBezTo>
                  <a:pt x="80" y="97"/>
                  <a:pt x="141" y="53"/>
                  <a:pt x="212" y="44"/>
                </a:cubicBezTo>
                <a:close/>
                <a:moveTo>
                  <a:pt x="177" y="434"/>
                </a:moveTo>
                <a:lnTo>
                  <a:pt x="177" y="434"/>
                </a:lnTo>
                <a:cubicBezTo>
                  <a:pt x="186" y="425"/>
                  <a:pt x="186" y="416"/>
                  <a:pt x="204" y="416"/>
                </a:cubicBezTo>
                <a:cubicBezTo>
                  <a:pt x="212" y="416"/>
                  <a:pt x="221" y="416"/>
                  <a:pt x="239" y="407"/>
                </a:cubicBezTo>
                <a:cubicBezTo>
                  <a:pt x="248" y="407"/>
                  <a:pt x="275" y="398"/>
                  <a:pt x="293" y="390"/>
                </a:cubicBezTo>
                <a:cubicBezTo>
                  <a:pt x="310" y="390"/>
                  <a:pt x="346" y="398"/>
                  <a:pt x="354" y="407"/>
                </a:cubicBezTo>
                <a:cubicBezTo>
                  <a:pt x="319" y="434"/>
                  <a:pt x="284" y="443"/>
                  <a:pt x="239" y="443"/>
                </a:cubicBezTo>
                <a:cubicBezTo>
                  <a:pt x="221" y="443"/>
                  <a:pt x="194" y="443"/>
                  <a:pt x="177" y="43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5724" tIns="12862" rIns="25724" bIns="12862" anchor="ctr"/>
          <a:lstStyle/>
          <a:p>
            <a:pPr>
              <a:defRPr/>
            </a:pPr>
            <a:endParaRPr lang="en-US" sz="2701" dirty="0">
              <a:latin typeface="Lato Light" charset="0"/>
            </a:endParaRPr>
          </a:p>
        </p:txBody>
      </p:sp>
      <p:sp>
        <p:nvSpPr>
          <p:cNvPr id="86" name="Freeform 54"/>
          <p:cNvSpPr>
            <a:spLocks noChangeAspect="1" noEditPoints="1"/>
          </p:cNvSpPr>
          <p:nvPr/>
        </p:nvSpPr>
        <p:spPr bwMode="auto">
          <a:xfrm>
            <a:off x="14018694" y="5459993"/>
            <a:ext cx="878872" cy="651680"/>
          </a:xfrm>
          <a:custGeom>
            <a:avLst/>
            <a:gdLst>
              <a:gd name="T0" fmla="*/ 55 w 68"/>
              <a:gd name="T1" fmla="*/ 50 h 50"/>
              <a:gd name="T2" fmla="*/ 16 w 68"/>
              <a:gd name="T3" fmla="*/ 50 h 50"/>
              <a:gd name="T4" fmla="*/ 0 w 68"/>
              <a:gd name="T5" fmla="*/ 34 h 50"/>
              <a:gd name="T6" fmla="*/ 9 w 68"/>
              <a:gd name="T7" fmla="*/ 20 h 50"/>
              <a:gd name="T8" fmla="*/ 9 w 68"/>
              <a:gd name="T9" fmla="*/ 18 h 50"/>
              <a:gd name="T10" fmla="*/ 27 w 68"/>
              <a:gd name="T11" fmla="*/ 0 h 50"/>
              <a:gd name="T12" fmla="*/ 44 w 68"/>
              <a:gd name="T13" fmla="*/ 11 h 50"/>
              <a:gd name="T14" fmla="*/ 50 w 68"/>
              <a:gd name="T15" fmla="*/ 9 h 50"/>
              <a:gd name="T16" fmla="*/ 59 w 68"/>
              <a:gd name="T17" fmla="*/ 18 h 50"/>
              <a:gd name="T18" fmla="*/ 58 w 68"/>
              <a:gd name="T19" fmla="*/ 23 h 50"/>
              <a:gd name="T20" fmla="*/ 68 w 68"/>
              <a:gd name="T21" fmla="*/ 36 h 50"/>
              <a:gd name="T22" fmla="*/ 55 w 68"/>
              <a:gd name="T23" fmla="*/ 50 h 50"/>
              <a:gd name="T24" fmla="*/ 45 w 68"/>
              <a:gd name="T25" fmla="*/ 25 h 50"/>
              <a:gd name="T26" fmla="*/ 33 w 68"/>
              <a:gd name="T27" fmla="*/ 13 h 50"/>
              <a:gd name="T28" fmla="*/ 32 w 68"/>
              <a:gd name="T29" fmla="*/ 12 h 50"/>
              <a:gd name="T30" fmla="*/ 31 w 68"/>
              <a:gd name="T31" fmla="*/ 13 h 50"/>
              <a:gd name="T32" fmla="*/ 18 w 68"/>
              <a:gd name="T33" fmla="*/ 25 h 50"/>
              <a:gd name="T34" fmla="*/ 18 w 68"/>
              <a:gd name="T35" fmla="*/ 26 h 50"/>
              <a:gd name="T36" fmla="*/ 19 w 68"/>
              <a:gd name="T37" fmla="*/ 27 h 50"/>
              <a:gd name="T38" fmla="*/ 27 w 68"/>
              <a:gd name="T39" fmla="*/ 27 h 50"/>
              <a:gd name="T40" fmla="*/ 27 w 68"/>
              <a:gd name="T41" fmla="*/ 40 h 50"/>
              <a:gd name="T42" fmla="*/ 28 w 68"/>
              <a:gd name="T43" fmla="*/ 41 h 50"/>
              <a:gd name="T44" fmla="*/ 35 w 68"/>
              <a:gd name="T45" fmla="*/ 41 h 50"/>
              <a:gd name="T46" fmla="*/ 36 w 68"/>
              <a:gd name="T47" fmla="*/ 40 h 50"/>
              <a:gd name="T48" fmla="*/ 36 w 68"/>
              <a:gd name="T49" fmla="*/ 27 h 50"/>
              <a:gd name="T50" fmla="*/ 44 w 68"/>
              <a:gd name="T51" fmla="*/ 27 h 50"/>
              <a:gd name="T52" fmla="*/ 45 w 68"/>
              <a:gd name="T53" fmla="*/ 26 h 50"/>
              <a:gd name="T54" fmla="*/ 45 w 68"/>
              <a:gd name="T55" fmla="*/ 25 h 5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8" h="50">
                <a:moveTo>
                  <a:pt x="55" y="50"/>
                </a:moveTo>
                <a:cubicBezTo>
                  <a:pt x="16" y="50"/>
                  <a:pt x="16" y="50"/>
                  <a:pt x="16" y="50"/>
                </a:cubicBezTo>
                <a:cubicBezTo>
                  <a:pt x="7" y="50"/>
                  <a:pt x="0" y="43"/>
                  <a:pt x="0" y="34"/>
                </a:cubicBezTo>
                <a:cubicBezTo>
                  <a:pt x="0" y="28"/>
                  <a:pt x="3" y="22"/>
                  <a:pt x="9" y="20"/>
                </a:cubicBezTo>
                <a:cubicBezTo>
                  <a:pt x="9" y="19"/>
                  <a:pt x="9" y="19"/>
                  <a:pt x="9" y="18"/>
                </a:cubicBezTo>
                <a:cubicBezTo>
                  <a:pt x="9" y="8"/>
                  <a:pt x="17" y="0"/>
                  <a:pt x="27" y="0"/>
                </a:cubicBezTo>
                <a:cubicBezTo>
                  <a:pt x="35" y="0"/>
                  <a:pt x="41" y="4"/>
                  <a:pt x="44" y="11"/>
                </a:cubicBezTo>
                <a:cubicBezTo>
                  <a:pt x="46" y="10"/>
                  <a:pt x="48" y="9"/>
                  <a:pt x="50" y="9"/>
                </a:cubicBezTo>
                <a:cubicBezTo>
                  <a:pt x="55" y="9"/>
                  <a:pt x="59" y="13"/>
                  <a:pt x="59" y="18"/>
                </a:cubicBezTo>
                <a:cubicBezTo>
                  <a:pt x="59" y="20"/>
                  <a:pt x="59" y="22"/>
                  <a:pt x="58" y="23"/>
                </a:cubicBezTo>
                <a:cubicBezTo>
                  <a:pt x="64" y="25"/>
                  <a:pt x="68" y="30"/>
                  <a:pt x="68" y="36"/>
                </a:cubicBezTo>
                <a:cubicBezTo>
                  <a:pt x="68" y="44"/>
                  <a:pt x="62" y="50"/>
                  <a:pt x="55" y="50"/>
                </a:cubicBezTo>
                <a:close/>
                <a:moveTo>
                  <a:pt x="45" y="25"/>
                </a:moveTo>
                <a:cubicBezTo>
                  <a:pt x="33" y="13"/>
                  <a:pt x="33" y="13"/>
                  <a:pt x="33" y="13"/>
                </a:cubicBezTo>
                <a:cubicBezTo>
                  <a:pt x="32" y="13"/>
                  <a:pt x="32" y="12"/>
                  <a:pt x="32" y="12"/>
                </a:cubicBezTo>
                <a:cubicBezTo>
                  <a:pt x="31" y="12"/>
                  <a:pt x="31" y="13"/>
                  <a:pt x="31" y="13"/>
                </a:cubicBezTo>
                <a:cubicBezTo>
                  <a:pt x="18" y="25"/>
                  <a:pt x="18" y="25"/>
                  <a:pt x="18" y="25"/>
                </a:cubicBezTo>
                <a:cubicBezTo>
                  <a:pt x="18" y="26"/>
                  <a:pt x="18" y="26"/>
                  <a:pt x="18" y="26"/>
                </a:cubicBezTo>
                <a:cubicBezTo>
                  <a:pt x="18" y="27"/>
                  <a:pt x="19" y="27"/>
                  <a:pt x="19" y="27"/>
                </a:cubicBezTo>
                <a:cubicBezTo>
                  <a:pt x="27" y="27"/>
                  <a:pt x="27" y="27"/>
                  <a:pt x="27" y="27"/>
                </a:cubicBezTo>
                <a:cubicBezTo>
                  <a:pt x="27" y="40"/>
                  <a:pt x="27" y="40"/>
                  <a:pt x="27" y="40"/>
                </a:cubicBezTo>
                <a:cubicBezTo>
                  <a:pt x="27" y="41"/>
                  <a:pt x="28" y="41"/>
                  <a:pt x="28" y="41"/>
                </a:cubicBezTo>
                <a:cubicBezTo>
                  <a:pt x="35" y="41"/>
                  <a:pt x="35" y="41"/>
                  <a:pt x="35" y="41"/>
                </a:cubicBezTo>
                <a:cubicBezTo>
                  <a:pt x="36" y="41"/>
                  <a:pt x="36" y="41"/>
                  <a:pt x="36" y="40"/>
                </a:cubicBezTo>
                <a:cubicBezTo>
                  <a:pt x="36" y="27"/>
                  <a:pt x="36" y="27"/>
                  <a:pt x="36" y="27"/>
                </a:cubicBezTo>
                <a:cubicBezTo>
                  <a:pt x="44" y="27"/>
                  <a:pt x="44" y="27"/>
                  <a:pt x="44" y="27"/>
                </a:cubicBezTo>
                <a:cubicBezTo>
                  <a:pt x="45" y="27"/>
                  <a:pt x="45" y="27"/>
                  <a:pt x="45" y="26"/>
                </a:cubicBezTo>
                <a:cubicBezTo>
                  <a:pt x="45" y="26"/>
                  <a:pt x="45" y="26"/>
                  <a:pt x="45" y="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dirty="0">
              <a:latin typeface="Lato Light" charset="0"/>
            </a:endParaRPr>
          </a:p>
        </p:txBody>
      </p:sp>
      <p:sp>
        <p:nvSpPr>
          <p:cNvPr id="87" name="Rectangle 86"/>
          <p:cNvSpPr/>
          <p:nvPr/>
        </p:nvSpPr>
        <p:spPr>
          <a:xfrm>
            <a:off x="12861177" y="6180101"/>
            <a:ext cx="3089944" cy="1191488"/>
          </a:xfrm>
          <a:prstGeom prst="rect">
            <a:avLst/>
          </a:prstGeom>
          <a:ln>
            <a:noFill/>
          </a:ln>
        </p:spPr>
        <p:txBody>
          <a:bodyPr wrap="square" lIns="137168" tIns="68584" rIns="137168" bIns="68584">
            <a:spAutoFit/>
          </a:bodyPr>
          <a:lstStyle/>
          <a:p>
            <a:pPr algn="ctr">
              <a:lnSpc>
                <a:spcPct val="95000"/>
              </a:lnSpc>
            </a:pPr>
            <a:r>
              <a:rPr lang="en-US" sz="2401" dirty="0">
                <a:solidFill>
                  <a:srgbClr val="FFFFFF"/>
                </a:solidFill>
                <a:latin typeface="Lato Light" charset="0"/>
                <a:cs typeface="Lato Light"/>
              </a:rPr>
              <a:t>Because companies are legal persons, they also may</a:t>
            </a:r>
            <a:endParaRPr lang="en-US" sz="2401" dirty="0">
              <a:solidFill>
                <a:srgbClr val="FFFFFF"/>
              </a:solidFill>
              <a:latin typeface="Lato Light"/>
              <a:cs typeface="Lato Light"/>
            </a:endParaRPr>
          </a:p>
        </p:txBody>
      </p:sp>
      <p:sp>
        <p:nvSpPr>
          <p:cNvPr id="20" name="Freeform 12"/>
          <p:cNvSpPr>
            <a:spLocks/>
          </p:cNvSpPr>
          <p:nvPr/>
        </p:nvSpPr>
        <p:spPr bwMode="auto">
          <a:xfrm rot="10800000" flipH="1">
            <a:off x="6360857" y="6078601"/>
            <a:ext cx="396276" cy="669261"/>
          </a:xfrm>
          <a:custGeom>
            <a:avLst/>
            <a:gdLst>
              <a:gd name="T0" fmla="*/ 21 w 21"/>
              <a:gd name="T1" fmla="*/ 18 h 35"/>
              <a:gd name="T2" fmla="*/ 4 w 21"/>
              <a:gd name="T3" fmla="*/ 35 h 35"/>
              <a:gd name="T4" fmla="*/ 3 w 21"/>
              <a:gd name="T5" fmla="*/ 35 h 35"/>
              <a:gd name="T6" fmla="*/ 2 w 21"/>
              <a:gd name="T7" fmla="*/ 35 h 35"/>
              <a:gd name="T8" fmla="*/ 1 w 21"/>
              <a:gd name="T9" fmla="*/ 33 h 35"/>
              <a:gd name="T10" fmla="*/ 0 w 21"/>
              <a:gd name="T11" fmla="*/ 32 h 35"/>
              <a:gd name="T12" fmla="*/ 1 w 21"/>
              <a:gd name="T13" fmla="*/ 31 h 35"/>
              <a:gd name="T14" fmla="*/ 15 w 21"/>
              <a:gd name="T15" fmla="*/ 17 h 35"/>
              <a:gd name="T16" fmla="*/ 1 w 21"/>
              <a:gd name="T17" fmla="*/ 3 h 35"/>
              <a:gd name="T18" fmla="*/ 0 w 21"/>
              <a:gd name="T19" fmla="*/ 3 h 35"/>
              <a:gd name="T20" fmla="*/ 1 w 21"/>
              <a:gd name="T21" fmla="*/ 2 h 35"/>
              <a:gd name="T22" fmla="*/ 2 w 21"/>
              <a:gd name="T23" fmla="*/ 0 h 35"/>
              <a:gd name="T24" fmla="*/ 3 w 21"/>
              <a:gd name="T25" fmla="*/ 0 h 35"/>
              <a:gd name="T26" fmla="*/ 4 w 21"/>
              <a:gd name="T27" fmla="*/ 0 h 35"/>
              <a:gd name="T28" fmla="*/ 21 w 21"/>
              <a:gd name="T29" fmla="*/ 17 h 35"/>
              <a:gd name="T30" fmla="*/ 21 w 21"/>
              <a:gd name="T31" fmla="*/ 17 h 35"/>
              <a:gd name="T32" fmla="*/ 21 w 21"/>
              <a:gd name="T33" fmla="*/ 18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35">
                <a:moveTo>
                  <a:pt x="21" y="18"/>
                </a:moveTo>
                <a:cubicBezTo>
                  <a:pt x="4" y="35"/>
                  <a:pt x="4" y="35"/>
                  <a:pt x="4" y="35"/>
                </a:cubicBezTo>
                <a:cubicBezTo>
                  <a:pt x="4" y="35"/>
                  <a:pt x="3" y="35"/>
                  <a:pt x="3" y="35"/>
                </a:cubicBezTo>
                <a:cubicBezTo>
                  <a:pt x="3" y="35"/>
                  <a:pt x="3" y="35"/>
                  <a:pt x="2" y="35"/>
                </a:cubicBezTo>
                <a:cubicBezTo>
                  <a:pt x="1" y="33"/>
                  <a:pt x="1" y="33"/>
                  <a:pt x="1" y="33"/>
                </a:cubicBezTo>
                <a:cubicBezTo>
                  <a:pt x="0" y="33"/>
                  <a:pt x="0" y="33"/>
                  <a:pt x="0" y="32"/>
                </a:cubicBezTo>
                <a:cubicBezTo>
                  <a:pt x="0" y="32"/>
                  <a:pt x="0" y="32"/>
                  <a:pt x="1" y="31"/>
                </a:cubicBezTo>
                <a:cubicBezTo>
                  <a:pt x="15" y="17"/>
                  <a:pt x="15" y="17"/>
                  <a:pt x="15" y="17"/>
                </a:cubicBezTo>
                <a:cubicBezTo>
                  <a:pt x="1" y="3"/>
                  <a:pt x="1" y="3"/>
                  <a:pt x="1" y="3"/>
                </a:cubicBezTo>
                <a:cubicBezTo>
                  <a:pt x="0" y="3"/>
                  <a:pt x="0" y="3"/>
                  <a:pt x="0" y="3"/>
                </a:cubicBezTo>
                <a:cubicBezTo>
                  <a:pt x="0" y="2"/>
                  <a:pt x="0" y="2"/>
                  <a:pt x="1" y="2"/>
                </a:cubicBezTo>
                <a:cubicBezTo>
                  <a:pt x="2" y="0"/>
                  <a:pt x="2" y="0"/>
                  <a:pt x="2" y="0"/>
                </a:cubicBezTo>
                <a:cubicBezTo>
                  <a:pt x="3" y="0"/>
                  <a:pt x="3" y="0"/>
                  <a:pt x="3" y="0"/>
                </a:cubicBezTo>
                <a:cubicBezTo>
                  <a:pt x="3" y="0"/>
                  <a:pt x="4" y="0"/>
                  <a:pt x="4" y="0"/>
                </a:cubicBezTo>
                <a:cubicBezTo>
                  <a:pt x="21" y="17"/>
                  <a:pt x="21" y="17"/>
                  <a:pt x="21" y="17"/>
                </a:cubicBezTo>
                <a:cubicBezTo>
                  <a:pt x="21" y="17"/>
                  <a:pt x="21" y="17"/>
                  <a:pt x="21" y="17"/>
                </a:cubicBezTo>
                <a:cubicBezTo>
                  <a:pt x="21" y="18"/>
                  <a:pt x="21" y="18"/>
                  <a:pt x="21" y="1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dirty="0">
              <a:latin typeface="Lato Light" charset="0"/>
            </a:endParaRPr>
          </a:p>
        </p:txBody>
      </p:sp>
      <p:sp>
        <p:nvSpPr>
          <p:cNvPr id="24" name="Freeform 12"/>
          <p:cNvSpPr>
            <a:spLocks/>
          </p:cNvSpPr>
          <p:nvPr/>
        </p:nvSpPr>
        <p:spPr bwMode="auto">
          <a:xfrm rot="10800000" flipH="1">
            <a:off x="11690834" y="6078601"/>
            <a:ext cx="396276" cy="669261"/>
          </a:xfrm>
          <a:custGeom>
            <a:avLst/>
            <a:gdLst>
              <a:gd name="T0" fmla="*/ 21 w 21"/>
              <a:gd name="T1" fmla="*/ 18 h 35"/>
              <a:gd name="T2" fmla="*/ 4 w 21"/>
              <a:gd name="T3" fmla="*/ 35 h 35"/>
              <a:gd name="T4" fmla="*/ 3 w 21"/>
              <a:gd name="T5" fmla="*/ 35 h 35"/>
              <a:gd name="T6" fmla="*/ 2 w 21"/>
              <a:gd name="T7" fmla="*/ 35 h 35"/>
              <a:gd name="T8" fmla="*/ 1 w 21"/>
              <a:gd name="T9" fmla="*/ 33 h 35"/>
              <a:gd name="T10" fmla="*/ 0 w 21"/>
              <a:gd name="T11" fmla="*/ 32 h 35"/>
              <a:gd name="T12" fmla="*/ 1 w 21"/>
              <a:gd name="T13" fmla="*/ 31 h 35"/>
              <a:gd name="T14" fmla="*/ 15 w 21"/>
              <a:gd name="T15" fmla="*/ 17 h 35"/>
              <a:gd name="T16" fmla="*/ 1 w 21"/>
              <a:gd name="T17" fmla="*/ 3 h 35"/>
              <a:gd name="T18" fmla="*/ 0 w 21"/>
              <a:gd name="T19" fmla="*/ 3 h 35"/>
              <a:gd name="T20" fmla="*/ 1 w 21"/>
              <a:gd name="T21" fmla="*/ 2 h 35"/>
              <a:gd name="T22" fmla="*/ 2 w 21"/>
              <a:gd name="T23" fmla="*/ 0 h 35"/>
              <a:gd name="T24" fmla="*/ 3 w 21"/>
              <a:gd name="T25" fmla="*/ 0 h 35"/>
              <a:gd name="T26" fmla="*/ 4 w 21"/>
              <a:gd name="T27" fmla="*/ 0 h 35"/>
              <a:gd name="T28" fmla="*/ 21 w 21"/>
              <a:gd name="T29" fmla="*/ 17 h 35"/>
              <a:gd name="T30" fmla="*/ 21 w 21"/>
              <a:gd name="T31" fmla="*/ 17 h 35"/>
              <a:gd name="T32" fmla="*/ 21 w 21"/>
              <a:gd name="T33" fmla="*/ 18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35">
                <a:moveTo>
                  <a:pt x="21" y="18"/>
                </a:moveTo>
                <a:cubicBezTo>
                  <a:pt x="4" y="35"/>
                  <a:pt x="4" y="35"/>
                  <a:pt x="4" y="35"/>
                </a:cubicBezTo>
                <a:cubicBezTo>
                  <a:pt x="4" y="35"/>
                  <a:pt x="3" y="35"/>
                  <a:pt x="3" y="35"/>
                </a:cubicBezTo>
                <a:cubicBezTo>
                  <a:pt x="3" y="35"/>
                  <a:pt x="3" y="35"/>
                  <a:pt x="2" y="35"/>
                </a:cubicBezTo>
                <a:cubicBezTo>
                  <a:pt x="1" y="33"/>
                  <a:pt x="1" y="33"/>
                  <a:pt x="1" y="33"/>
                </a:cubicBezTo>
                <a:cubicBezTo>
                  <a:pt x="0" y="33"/>
                  <a:pt x="0" y="33"/>
                  <a:pt x="0" y="32"/>
                </a:cubicBezTo>
                <a:cubicBezTo>
                  <a:pt x="0" y="32"/>
                  <a:pt x="0" y="32"/>
                  <a:pt x="1" y="31"/>
                </a:cubicBezTo>
                <a:cubicBezTo>
                  <a:pt x="15" y="17"/>
                  <a:pt x="15" y="17"/>
                  <a:pt x="15" y="17"/>
                </a:cubicBezTo>
                <a:cubicBezTo>
                  <a:pt x="1" y="3"/>
                  <a:pt x="1" y="3"/>
                  <a:pt x="1" y="3"/>
                </a:cubicBezTo>
                <a:cubicBezTo>
                  <a:pt x="0" y="3"/>
                  <a:pt x="0" y="3"/>
                  <a:pt x="0" y="3"/>
                </a:cubicBezTo>
                <a:cubicBezTo>
                  <a:pt x="0" y="2"/>
                  <a:pt x="0" y="2"/>
                  <a:pt x="1" y="2"/>
                </a:cubicBezTo>
                <a:cubicBezTo>
                  <a:pt x="2" y="0"/>
                  <a:pt x="2" y="0"/>
                  <a:pt x="2" y="0"/>
                </a:cubicBezTo>
                <a:cubicBezTo>
                  <a:pt x="3" y="0"/>
                  <a:pt x="3" y="0"/>
                  <a:pt x="3" y="0"/>
                </a:cubicBezTo>
                <a:cubicBezTo>
                  <a:pt x="3" y="0"/>
                  <a:pt x="4" y="0"/>
                  <a:pt x="4" y="0"/>
                </a:cubicBezTo>
                <a:cubicBezTo>
                  <a:pt x="21" y="17"/>
                  <a:pt x="21" y="17"/>
                  <a:pt x="21" y="17"/>
                </a:cubicBezTo>
                <a:cubicBezTo>
                  <a:pt x="21" y="17"/>
                  <a:pt x="21" y="17"/>
                  <a:pt x="21" y="17"/>
                </a:cubicBezTo>
                <a:cubicBezTo>
                  <a:pt x="21" y="18"/>
                  <a:pt x="21" y="18"/>
                  <a:pt x="21" y="1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dirty="0">
              <a:latin typeface="Lato Light" charset="0"/>
            </a:endParaRPr>
          </a:p>
        </p:txBody>
      </p:sp>
      <p:sp>
        <p:nvSpPr>
          <p:cNvPr id="25" name="TextBox 24"/>
          <p:cNvSpPr txBox="1"/>
          <p:nvPr/>
        </p:nvSpPr>
        <p:spPr>
          <a:xfrm>
            <a:off x="1291619" y="8847282"/>
            <a:ext cx="15707145" cy="1588640"/>
          </a:xfrm>
          <a:prstGeom prst="rect">
            <a:avLst/>
          </a:prstGeom>
          <a:noFill/>
        </p:spPr>
        <p:txBody>
          <a:bodyPr wrap="square" rtlCol="0">
            <a:spAutoFit/>
          </a:bodyPr>
          <a:lstStyle/>
          <a:p>
            <a:pPr algn="just">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a:t>
            </a:r>
          </a:p>
        </p:txBody>
      </p:sp>
    </p:spTree>
    <p:extLst>
      <p:ext uri="{BB962C8B-B14F-4D97-AF65-F5344CB8AC3E}">
        <p14:creationId xmlns:p14="http://schemas.microsoft.com/office/powerpoint/2010/main" val="17779989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383" y="8077763"/>
            <a:ext cx="18324682" cy="2980554"/>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8" name="TextBox 7"/>
          <p:cNvSpPr txBox="1"/>
          <p:nvPr/>
        </p:nvSpPr>
        <p:spPr>
          <a:xfrm>
            <a:off x="2222904" y="8663358"/>
            <a:ext cx="7930376" cy="1819344"/>
          </a:xfrm>
          <a:prstGeom prst="rect">
            <a:avLst/>
          </a:prstGeom>
          <a:noFill/>
        </p:spPr>
        <p:txBody>
          <a:bodyPr wrap="none" rtlCol="0">
            <a:spAutoFit/>
          </a:bodyPr>
          <a:lstStyle/>
          <a:p>
            <a:pPr>
              <a:lnSpc>
                <a:spcPct val="80000"/>
              </a:lnSpc>
            </a:pPr>
            <a:r>
              <a:rPr lang="en-US" sz="8627" b="1" dirty="0">
                <a:solidFill>
                  <a:schemeClr val="bg1"/>
                </a:solidFill>
                <a:latin typeface="Arvo"/>
                <a:cs typeface="Arvo"/>
              </a:rPr>
              <a:t>Our Portfolio</a:t>
            </a:r>
          </a:p>
          <a:p>
            <a:pPr>
              <a:lnSpc>
                <a:spcPct val="80000"/>
              </a:lnSpc>
            </a:pPr>
            <a:r>
              <a:rPr lang="en-US" sz="5401" dirty="0">
                <a:solidFill>
                  <a:schemeClr val="bg1"/>
                </a:solidFill>
                <a:latin typeface="Lato Light"/>
                <a:cs typeface="Lato Light"/>
              </a:rPr>
              <a:t>Write here a great subtitle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58333917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2383" y="6850856"/>
            <a:ext cx="18324682" cy="6865144"/>
          </a:xfrm>
          <a:prstGeom prst="rect">
            <a:avLst/>
          </a:prstGeom>
          <a:gradFill flip="none" rotWithShape="1">
            <a:gsLst>
              <a:gs pos="0">
                <a:schemeClr val="accent1"/>
              </a:gs>
              <a:gs pos="100000">
                <a:schemeClr val="accent3"/>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pic>
        <p:nvPicPr>
          <p:cNvPr id="67" name="Picture 66" descr="iPhone6_mockup_front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37410" y="3831558"/>
            <a:ext cx="4216310" cy="6597661"/>
          </a:xfrm>
          <a:prstGeom prst="rect">
            <a:avLst/>
          </a:prstGeom>
        </p:spPr>
      </p:pic>
      <p:pic>
        <p:nvPicPr>
          <p:cNvPr id="98" name="Picture 97" descr="iPhone6_mockup_front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179439" y="3831558"/>
            <a:ext cx="4216310" cy="6597661"/>
          </a:xfrm>
          <a:prstGeom prst="rect">
            <a:avLst/>
          </a:prstGeom>
        </p:spPr>
      </p:pic>
      <p:pic>
        <p:nvPicPr>
          <p:cNvPr id="99" name="Picture 98" descr="iPhone6_mockup_front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221469" y="3803761"/>
            <a:ext cx="4216310" cy="6597661"/>
          </a:xfrm>
          <a:prstGeom prst="rect">
            <a:avLst/>
          </a:prstGeom>
        </p:spPr>
      </p:pic>
      <p:sp>
        <p:nvSpPr>
          <p:cNvPr id="15" name="TextBox 14"/>
          <p:cNvSpPr txBox="1"/>
          <p:nvPr/>
        </p:nvSpPr>
        <p:spPr>
          <a:xfrm>
            <a:off x="6437193" y="2430803"/>
            <a:ext cx="5413663"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Apps we made recently</a:t>
            </a:r>
          </a:p>
        </p:txBody>
      </p:sp>
      <p:sp>
        <p:nvSpPr>
          <p:cNvPr id="16" name="Rectangle 15"/>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19" name="TextBox 18"/>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20" name="TextBox 19"/>
          <p:cNvSpPr txBox="1"/>
          <p:nvPr/>
        </p:nvSpPr>
        <p:spPr>
          <a:xfrm>
            <a:off x="1290428" y="10874072"/>
            <a:ext cx="15707145" cy="1643527"/>
          </a:xfrm>
          <a:prstGeom prst="rect">
            <a:avLst/>
          </a:prstGeom>
          <a:noFill/>
        </p:spPr>
        <p:txBody>
          <a:bodyPr wrap="square" rtlCol="0">
            <a:spAutoFit/>
          </a:bodyPr>
          <a:lstStyle/>
          <a:p>
            <a:pPr algn="just">
              <a:lnSpc>
                <a:spcPct val="120000"/>
              </a:lnSpc>
            </a:pPr>
            <a:r>
              <a:rPr lang="en-US" sz="2800" dirty="0">
                <a:solidFill>
                  <a:schemeClr val="bg1"/>
                </a:solidFill>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
        <p:nvSpPr>
          <p:cNvPr id="2" name="Picture Placeholder 1"/>
          <p:cNvSpPr>
            <a:spLocks noGrp="1"/>
          </p:cNvSpPr>
          <p:nvPr>
            <p:ph type="pic" sz="quarter" idx="15"/>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7"/>
          </p:nvPr>
        </p:nvSpPr>
        <p:spPr/>
      </p:sp>
    </p:spTree>
    <p:extLst>
      <p:ext uri="{BB962C8B-B14F-4D97-AF65-F5344CB8AC3E}">
        <p14:creationId xmlns:p14="http://schemas.microsoft.com/office/powerpoint/2010/main" val="62247846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2383" y="0"/>
            <a:ext cx="18324682" cy="6865147"/>
          </a:xfrm>
          <a:prstGeom prst="rect">
            <a:avLst/>
          </a:prstGeom>
          <a:gradFill flip="none" rotWithShape="1">
            <a:gsLst>
              <a:gs pos="0">
                <a:schemeClr val="accent1"/>
              </a:gs>
              <a:gs pos="100000">
                <a:schemeClr val="accent3"/>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pic>
        <p:nvPicPr>
          <p:cNvPr id="67" name="Picture 66" descr="iPhone6_mockup_front_white.png"/>
          <p:cNvPicPr>
            <a:picLocks noChangeAspect="1"/>
          </p:cNvPicPr>
          <p:nvPr/>
        </p:nvPicPr>
        <p:blipFill rotWithShape="1">
          <a:blip r:embed="rId2">
            <a:extLst>
              <a:ext uri="{28A0092B-C50C-407E-A947-70E740481C1C}">
                <a14:useLocalDpi xmlns:a14="http://schemas.microsoft.com/office/drawing/2010/main" val="0"/>
              </a:ext>
            </a:extLst>
          </a:blip>
          <a:srcRect l="23183" b="50000"/>
          <a:stretch/>
        </p:blipFill>
        <p:spPr>
          <a:xfrm>
            <a:off x="0" y="5040526"/>
            <a:ext cx="8545709" cy="8704049"/>
          </a:xfrm>
          <a:prstGeom prst="rect">
            <a:avLst/>
          </a:prstGeom>
        </p:spPr>
      </p:pic>
      <p:sp>
        <p:nvSpPr>
          <p:cNvPr id="15" name="TextBox 14"/>
          <p:cNvSpPr txBox="1"/>
          <p:nvPr/>
        </p:nvSpPr>
        <p:spPr>
          <a:xfrm>
            <a:off x="6437193" y="2430803"/>
            <a:ext cx="5413663" cy="535659"/>
          </a:xfrm>
          <a:prstGeom prst="rect">
            <a:avLst/>
          </a:prstGeom>
          <a:noFill/>
        </p:spPr>
        <p:txBody>
          <a:bodyPr wrap="none" rtlCol="0">
            <a:spAutoFit/>
          </a:bodyPr>
          <a:lstStyle/>
          <a:p>
            <a:pPr algn="ctr">
              <a:lnSpc>
                <a:spcPct val="80000"/>
              </a:lnSpc>
            </a:pPr>
            <a:r>
              <a:rPr lang="en-US" sz="3601" dirty="0">
                <a:solidFill>
                  <a:srgbClr val="FFFFFF"/>
                </a:solidFill>
                <a:latin typeface="Arvo"/>
                <a:cs typeface="Arvo"/>
              </a:rPr>
              <a:t>Apps we made recently</a:t>
            </a:r>
          </a:p>
        </p:txBody>
      </p:sp>
      <p:sp>
        <p:nvSpPr>
          <p:cNvPr id="16" name="Rectangle 15"/>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solidFill>
                <a:srgbClr val="FFFFFF"/>
              </a:solidFill>
              <a:latin typeface="Lato Light" charset="0"/>
            </a:endParaRPr>
          </a:p>
        </p:txBody>
      </p:sp>
      <p:sp>
        <p:nvSpPr>
          <p:cNvPr id="19" name="TextBox 18"/>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solidFill>
                  <a:srgbClr val="FFFFFF"/>
                </a:solidFill>
                <a:latin typeface="Lato Light"/>
                <a:cs typeface="Lato Light"/>
              </a:rPr>
              <a:t>Write here a great subtitle</a:t>
            </a:r>
          </a:p>
        </p:txBody>
      </p:sp>
      <p:sp>
        <p:nvSpPr>
          <p:cNvPr id="23" name="Subtitle 2"/>
          <p:cNvSpPr txBox="1">
            <a:spLocks/>
          </p:cNvSpPr>
          <p:nvPr/>
        </p:nvSpPr>
        <p:spPr>
          <a:xfrm>
            <a:off x="7205557" y="4164000"/>
            <a:ext cx="9998693" cy="1949003"/>
          </a:xfrm>
          <a:prstGeom prst="rect">
            <a:avLst/>
          </a:prstGeom>
        </p:spPr>
        <p:txBody>
          <a:bodyPr vert="horz" wrap="square" lIns="137168" tIns="68584" rIns="137168" bIns="68584"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2101" dirty="0">
                <a:solidFill>
                  <a:srgbClr val="FFFFFF"/>
                </a:solidFill>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
        <p:nvSpPr>
          <p:cNvPr id="26" name="Subtitle 2"/>
          <p:cNvSpPr txBox="1">
            <a:spLocks/>
          </p:cNvSpPr>
          <p:nvPr/>
        </p:nvSpPr>
        <p:spPr>
          <a:xfrm>
            <a:off x="7205557" y="7310541"/>
            <a:ext cx="9998693" cy="3154718"/>
          </a:xfrm>
          <a:prstGeom prst="rect">
            <a:avLst/>
          </a:prstGeom>
        </p:spPr>
        <p:txBody>
          <a:bodyPr vert="horz" wrap="square" lIns="137168" tIns="68584" rIns="137168" bIns="68584"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2800"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
        <p:nvSpPr>
          <p:cNvPr id="14" name="Rounded Rectangle 13"/>
          <p:cNvSpPr/>
          <p:nvPr/>
        </p:nvSpPr>
        <p:spPr>
          <a:xfrm>
            <a:off x="7352799" y="10910653"/>
            <a:ext cx="3322164" cy="612151"/>
          </a:xfrm>
          <a:prstGeom prst="roundRect">
            <a:avLst>
              <a:gd name="adj" fmla="val 50000"/>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101" dirty="0">
                <a:latin typeface="Lato Light"/>
                <a:cs typeface="Lato Light"/>
              </a:rPr>
              <a:t>CLICK HERE</a:t>
            </a:r>
          </a:p>
        </p:txBody>
      </p:sp>
      <p:sp>
        <p:nvSpPr>
          <p:cNvPr id="2" name="Picture Placeholder 1"/>
          <p:cNvSpPr>
            <a:spLocks noGrp="1"/>
          </p:cNvSpPr>
          <p:nvPr>
            <p:ph type="pic" sz="quarter" idx="15"/>
          </p:nvPr>
        </p:nvSpPr>
        <p:spPr/>
      </p:sp>
    </p:spTree>
    <p:extLst>
      <p:ext uri="{BB962C8B-B14F-4D97-AF65-F5344CB8AC3E}">
        <p14:creationId xmlns:p14="http://schemas.microsoft.com/office/powerpoint/2010/main" val="12350353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p:cNvSpPr txBox="1"/>
          <p:nvPr/>
        </p:nvSpPr>
        <p:spPr>
          <a:xfrm>
            <a:off x="454698" y="7809243"/>
            <a:ext cx="3864553" cy="2308324"/>
          </a:xfrm>
          <a:prstGeom prst="rect">
            <a:avLst/>
          </a:prstGeom>
          <a:noFill/>
        </p:spPr>
        <p:txBody>
          <a:bodyPr wrap="square" rtlCol="0">
            <a:spAutoFit/>
          </a:bodyPr>
          <a:lstStyle/>
          <a:p>
            <a:r>
              <a:rPr lang="en-US" sz="1800" dirty="0">
                <a:latin typeface="Lato Light"/>
                <a:cs typeface="Lato Light"/>
              </a:rPr>
              <a:t>A company is an association or collection of individuals, whether natural persons, legal persons,</a:t>
            </a:r>
          </a:p>
          <a:p>
            <a:r>
              <a:rPr lang="en-US" sz="1800" dirty="0">
                <a:latin typeface="Lato Light"/>
                <a:cs typeface="Lato Light"/>
              </a:rPr>
              <a:t>or a mixture of both. Company members share a common purpose and unite in order to focus their various talents and organize their collectively available skills or.</a:t>
            </a:r>
          </a:p>
        </p:txBody>
      </p:sp>
      <p:sp>
        <p:nvSpPr>
          <p:cNvPr id="20" name="TextBox 19"/>
          <p:cNvSpPr txBox="1"/>
          <p:nvPr/>
        </p:nvSpPr>
        <p:spPr>
          <a:xfrm>
            <a:off x="4860813" y="7809243"/>
            <a:ext cx="3864553" cy="2308324"/>
          </a:xfrm>
          <a:prstGeom prst="rect">
            <a:avLst/>
          </a:prstGeom>
          <a:noFill/>
        </p:spPr>
        <p:txBody>
          <a:bodyPr wrap="square" rtlCol="0">
            <a:spAutoFit/>
          </a:bodyPr>
          <a:lstStyle/>
          <a:p>
            <a:r>
              <a:rPr lang="en-US" sz="1800" dirty="0">
                <a:latin typeface="Lato Light"/>
                <a:cs typeface="Lato Light"/>
              </a:rPr>
              <a:t>A company is an association or collection of individuals, whether natural persons, legal persons,</a:t>
            </a:r>
          </a:p>
          <a:p>
            <a:r>
              <a:rPr lang="en-US" sz="1800" dirty="0">
                <a:latin typeface="Lato Light"/>
                <a:cs typeface="Lato Light"/>
              </a:rPr>
              <a:t>or a mixture of both. Company members share a common purpose and unite in order to focus their various talents and organize their collectively available skills or.</a:t>
            </a:r>
          </a:p>
        </p:txBody>
      </p:sp>
      <p:sp>
        <p:nvSpPr>
          <p:cNvPr id="21" name="TextBox 20"/>
          <p:cNvSpPr txBox="1"/>
          <p:nvPr/>
        </p:nvSpPr>
        <p:spPr>
          <a:xfrm>
            <a:off x="9431896" y="7809243"/>
            <a:ext cx="3864553" cy="2308324"/>
          </a:xfrm>
          <a:prstGeom prst="rect">
            <a:avLst/>
          </a:prstGeom>
          <a:noFill/>
        </p:spPr>
        <p:txBody>
          <a:bodyPr wrap="square" rtlCol="0">
            <a:spAutoFit/>
          </a:bodyPr>
          <a:lstStyle/>
          <a:p>
            <a:r>
              <a:rPr lang="en-US" sz="1800" dirty="0">
                <a:latin typeface="Lato Light"/>
                <a:cs typeface="Lato Light"/>
              </a:rPr>
              <a:t>A company is an association or collection of individuals, whether natural persons, legal persons,</a:t>
            </a:r>
          </a:p>
          <a:p>
            <a:r>
              <a:rPr lang="en-US" sz="1800" dirty="0">
                <a:latin typeface="Lato Light"/>
                <a:cs typeface="Lato Light"/>
              </a:rPr>
              <a:t>or a mixture of both. Company members share a common purpose and unite in order to focus their various talents and organize their collectively available skills or.</a:t>
            </a:r>
          </a:p>
        </p:txBody>
      </p:sp>
      <p:sp>
        <p:nvSpPr>
          <p:cNvPr id="22" name="TextBox 21"/>
          <p:cNvSpPr txBox="1"/>
          <p:nvPr/>
        </p:nvSpPr>
        <p:spPr>
          <a:xfrm>
            <a:off x="13991688" y="7809243"/>
            <a:ext cx="3864553" cy="2308324"/>
          </a:xfrm>
          <a:prstGeom prst="rect">
            <a:avLst/>
          </a:prstGeom>
          <a:noFill/>
        </p:spPr>
        <p:txBody>
          <a:bodyPr wrap="square" rtlCol="0">
            <a:spAutoFit/>
          </a:bodyPr>
          <a:lstStyle/>
          <a:p>
            <a:r>
              <a:rPr lang="en-US" sz="1800" dirty="0">
                <a:latin typeface="Lato Light"/>
                <a:cs typeface="Lato Light"/>
              </a:rPr>
              <a:t>A company is an association or collection of individuals, whether natural persons, legal persons,</a:t>
            </a:r>
          </a:p>
          <a:p>
            <a:r>
              <a:rPr lang="en-US" sz="1800" dirty="0">
                <a:latin typeface="Lato Light"/>
                <a:cs typeface="Lato Light"/>
              </a:rPr>
              <a:t>or a mixture of both. Company members share a common purpose and unite in order to focus their various talents and organize their collectively available skills or.</a:t>
            </a:r>
          </a:p>
        </p:txBody>
      </p:sp>
      <p:sp>
        <p:nvSpPr>
          <p:cNvPr id="13" name="TextBox 12"/>
          <p:cNvSpPr txBox="1"/>
          <p:nvPr/>
        </p:nvSpPr>
        <p:spPr>
          <a:xfrm>
            <a:off x="5542697" y="2430803"/>
            <a:ext cx="7202614"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The power of Human Resource</a:t>
            </a:r>
          </a:p>
        </p:txBody>
      </p:sp>
      <p:sp>
        <p:nvSpPr>
          <p:cNvPr id="14" name="Rectangle 13"/>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15" name="TextBox 14"/>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2" name="Picture Placeholder 1"/>
          <p:cNvSpPr>
            <a:spLocks noGrp="1"/>
          </p:cNvSpPr>
          <p:nvPr>
            <p:ph type="pic" sz="quarter" idx="13"/>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5"/>
          </p:nvPr>
        </p:nvSpPr>
        <p:spPr/>
      </p:sp>
      <p:sp>
        <p:nvSpPr>
          <p:cNvPr id="5" name="Picture Placeholder 4"/>
          <p:cNvSpPr>
            <a:spLocks noGrp="1"/>
          </p:cNvSpPr>
          <p:nvPr>
            <p:ph type="pic" sz="quarter" idx="16"/>
          </p:nvPr>
        </p:nvSpPr>
        <p:spPr/>
      </p:sp>
    </p:spTree>
    <p:extLst>
      <p:ext uri="{BB962C8B-B14F-4D97-AF65-F5344CB8AC3E}">
        <p14:creationId xmlns:p14="http://schemas.microsoft.com/office/powerpoint/2010/main" val="150801485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descr="HNCK8384.jpg"/>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14974" b="14974"/>
          <a:stretch>
            <a:fillRect/>
          </a:stretch>
        </p:blipFill>
        <p:spPr/>
      </p:pic>
      <p:sp>
        <p:nvSpPr>
          <p:cNvPr id="21" name="Rectangle 20"/>
          <p:cNvSpPr/>
          <p:nvPr/>
        </p:nvSpPr>
        <p:spPr>
          <a:xfrm>
            <a:off x="-2383" y="0"/>
            <a:ext cx="18290383" cy="8120127"/>
          </a:xfrm>
          <a:prstGeom prst="rect">
            <a:avLst/>
          </a:prstGeom>
          <a:gradFill flip="none" rotWithShape="1">
            <a:gsLst>
              <a:gs pos="0">
                <a:schemeClr val="accent1">
                  <a:alpha val="77000"/>
                </a:schemeClr>
              </a:gs>
              <a:gs pos="100000">
                <a:schemeClr val="accent3">
                  <a:alpha val="77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15" name="TextBox 14"/>
          <p:cNvSpPr txBox="1"/>
          <p:nvPr/>
        </p:nvSpPr>
        <p:spPr>
          <a:xfrm>
            <a:off x="6437193" y="2430803"/>
            <a:ext cx="5413663" cy="535659"/>
          </a:xfrm>
          <a:prstGeom prst="rect">
            <a:avLst/>
          </a:prstGeom>
          <a:noFill/>
        </p:spPr>
        <p:txBody>
          <a:bodyPr wrap="none" rtlCol="0">
            <a:spAutoFit/>
          </a:bodyPr>
          <a:lstStyle/>
          <a:p>
            <a:pPr algn="ctr">
              <a:lnSpc>
                <a:spcPct val="80000"/>
              </a:lnSpc>
            </a:pPr>
            <a:r>
              <a:rPr lang="en-US" sz="3601" dirty="0">
                <a:solidFill>
                  <a:srgbClr val="FFFFFF"/>
                </a:solidFill>
                <a:latin typeface="Arvo"/>
                <a:cs typeface="Arvo"/>
              </a:rPr>
              <a:t>Apps we made recently</a:t>
            </a:r>
          </a:p>
        </p:txBody>
      </p:sp>
      <p:sp>
        <p:nvSpPr>
          <p:cNvPr id="16" name="Rectangle 15"/>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solidFill>
                <a:srgbClr val="FFFFFF"/>
              </a:solidFill>
              <a:latin typeface="Lato Light" charset="0"/>
            </a:endParaRPr>
          </a:p>
        </p:txBody>
      </p:sp>
      <p:sp>
        <p:nvSpPr>
          <p:cNvPr id="19" name="TextBox 18"/>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solidFill>
                  <a:srgbClr val="FFFFFF"/>
                </a:solidFill>
                <a:latin typeface="Lato Light"/>
                <a:cs typeface="Lato Light"/>
              </a:rPr>
              <a:t>Write here a great subtitle</a:t>
            </a:r>
          </a:p>
        </p:txBody>
      </p:sp>
      <p:sp>
        <p:nvSpPr>
          <p:cNvPr id="20" name="TextBox 19"/>
          <p:cNvSpPr txBox="1"/>
          <p:nvPr/>
        </p:nvSpPr>
        <p:spPr>
          <a:xfrm>
            <a:off x="1954974" y="5459079"/>
            <a:ext cx="3418333" cy="1422184"/>
          </a:xfrm>
          <a:prstGeom prst="rect">
            <a:avLst/>
          </a:prstGeom>
          <a:noFill/>
        </p:spPr>
        <p:txBody>
          <a:bodyPr wrap="square" rtlCol="0">
            <a:spAutoFit/>
          </a:bodyPr>
          <a:lstStyle/>
          <a:p>
            <a:pPr algn="ctr">
              <a:lnSpc>
                <a:spcPct val="80000"/>
              </a:lnSpc>
            </a:pPr>
            <a:r>
              <a:rPr lang="en-US" sz="5401" dirty="0">
                <a:solidFill>
                  <a:schemeClr val="bg1"/>
                </a:solidFill>
                <a:latin typeface="Lato Black"/>
                <a:cs typeface="Lato Black"/>
              </a:rPr>
              <a:t>Modern</a:t>
            </a:r>
          </a:p>
          <a:p>
            <a:pPr algn="ctr">
              <a:lnSpc>
                <a:spcPct val="80000"/>
              </a:lnSpc>
            </a:pPr>
            <a:r>
              <a:rPr lang="en-US" sz="5401" dirty="0">
                <a:solidFill>
                  <a:schemeClr val="bg1"/>
                </a:solidFill>
                <a:latin typeface="Lato Light"/>
                <a:cs typeface="Lato Light"/>
              </a:rPr>
              <a:t>Layout</a:t>
            </a:r>
          </a:p>
        </p:txBody>
      </p:sp>
      <p:sp>
        <p:nvSpPr>
          <p:cNvPr id="22" name="TextBox 21"/>
          <p:cNvSpPr txBox="1"/>
          <p:nvPr/>
        </p:nvSpPr>
        <p:spPr>
          <a:xfrm>
            <a:off x="12873639" y="5459079"/>
            <a:ext cx="3418333" cy="1422184"/>
          </a:xfrm>
          <a:prstGeom prst="rect">
            <a:avLst/>
          </a:prstGeom>
          <a:noFill/>
        </p:spPr>
        <p:txBody>
          <a:bodyPr wrap="square" rtlCol="0">
            <a:spAutoFit/>
          </a:bodyPr>
          <a:lstStyle/>
          <a:p>
            <a:pPr algn="ctr">
              <a:lnSpc>
                <a:spcPct val="80000"/>
              </a:lnSpc>
            </a:pPr>
            <a:r>
              <a:rPr lang="en-US" sz="5401" dirty="0">
                <a:solidFill>
                  <a:schemeClr val="bg1"/>
                </a:solidFill>
                <a:latin typeface="Lato Black"/>
                <a:cs typeface="Lato Black"/>
              </a:rPr>
              <a:t>Fresh</a:t>
            </a:r>
          </a:p>
          <a:p>
            <a:pPr algn="ctr">
              <a:lnSpc>
                <a:spcPct val="80000"/>
              </a:lnSpc>
            </a:pPr>
            <a:r>
              <a:rPr lang="en-US" sz="5401" dirty="0">
                <a:solidFill>
                  <a:schemeClr val="bg1"/>
                </a:solidFill>
                <a:latin typeface="Lato Light"/>
                <a:cs typeface="Lato Light"/>
              </a:rPr>
              <a:t>UI</a:t>
            </a:r>
          </a:p>
        </p:txBody>
      </p:sp>
      <p:sp>
        <p:nvSpPr>
          <p:cNvPr id="24" name="TextBox 23"/>
          <p:cNvSpPr txBox="1"/>
          <p:nvPr/>
        </p:nvSpPr>
        <p:spPr>
          <a:xfrm>
            <a:off x="1954974" y="8971489"/>
            <a:ext cx="3418333" cy="1422184"/>
          </a:xfrm>
          <a:prstGeom prst="rect">
            <a:avLst/>
          </a:prstGeom>
          <a:noFill/>
        </p:spPr>
        <p:txBody>
          <a:bodyPr wrap="square" rtlCol="0">
            <a:spAutoFit/>
          </a:bodyPr>
          <a:lstStyle/>
          <a:p>
            <a:pPr algn="ctr">
              <a:lnSpc>
                <a:spcPct val="80000"/>
              </a:lnSpc>
            </a:pPr>
            <a:r>
              <a:rPr lang="en-US" sz="5401" dirty="0">
                <a:latin typeface="Lato Black"/>
                <a:cs typeface="Lato Black"/>
              </a:rPr>
              <a:t>Easy</a:t>
            </a:r>
          </a:p>
          <a:p>
            <a:pPr algn="ctr">
              <a:lnSpc>
                <a:spcPct val="80000"/>
              </a:lnSpc>
            </a:pPr>
            <a:r>
              <a:rPr lang="en-US" sz="5401" dirty="0">
                <a:latin typeface="Lato Light"/>
                <a:cs typeface="Lato Light"/>
              </a:rPr>
              <a:t>to use</a:t>
            </a:r>
          </a:p>
        </p:txBody>
      </p:sp>
      <p:sp>
        <p:nvSpPr>
          <p:cNvPr id="25" name="TextBox 24"/>
          <p:cNvSpPr txBox="1"/>
          <p:nvPr/>
        </p:nvSpPr>
        <p:spPr>
          <a:xfrm>
            <a:off x="12873639" y="8971489"/>
            <a:ext cx="3418333" cy="1422184"/>
          </a:xfrm>
          <a:prstGeom prst="rect">
            <a:avLst/>
          </a:prstGeom>
          <a:noFill/>
        </p:spPr>
        <p:txBody>
          <a:bodyPr wrap="square" rtlCol="0">
            <a:spAutoFit/>
          </a:bodyPr>
          <a:lstStyle/>
          <a:p>
            <a:pPr algn="ctr">
              <a:lnSpc>
                <a:spcPct val="80000"/>
              </a:lnSpc>
            </a:pPr>
            <a:r>
              <a:rPr lang="en-US" sz="5401" dirty="0">
                <a:latin typeface="Lato Black"/>
                <a:cs typeface="Lato Black"/>
              </a:rPr>
              <a:t>Creative</a:t>
            </a:r>
          </a:p>
          <a:p>
            <a:pPr algn="ctr">
              <a:lnSpc>
                <a:spcPct val="80000"/>
              </a:lnSpc>
            </a:pPr>
            <a:r>
              <a:rPr lang="en-US" sz="5401" dirty="0">
                <a:latin typeface="Lato Light"/>
                <a:cs typeface="Lato Light"/>
              </a:rPr>
              <a:t>Design</a:t>
            </a:r>
          </a:p>
        </p:txBody>
      </p:sp>
      <p:pic>
        <p:nvPicPr>
          <p:cNvPr id="12" name="Picture 11" descr="iPhone6_mockup_front_white.png"/>
          <p:cNvPicPr>
            <a:picLocks noChangeAspect="1"/>
          </p:cNvPicPr>
          <p:nvPr/>
        </p:nvPicPr>
        <p:blipFill rotWithShape="1">
          <a:blip r:embed="rId3">
            <a:extLst>
              <a:ext uri="{28A0092B-C50C-407E-A947-70E740481C1C}">
                <a14:useLocalDpi xmlns:a14="http://schemas.microsoft.com/office/drawing/2010/main" val="0"/>
              </a:ext>
            </a:extLst>
          </a:blip>
          <a:srcRect b="25838"/>
          <a:stretch/>
        </p:blipFill>
        <p:spPr>
          <a:xfrm>
            <a:off x="4590143" y="3215959"/>
            <a:ext cx="9040132" cy="10490973"/>
          </a:xfrm>
          <a:prstGeom prst="rect">
            <a:avLst/>
          </a:prstGeom>
        </p:spPr>
      </p:pic>
      <p:sp>
        <p:nvSpPr>
          <p:cNvPr id="2" name="Picture Placeholder 1"/>
          <p:cNvSpPr>
            <a:spLocks noGrp="1"/>
          </p:cNvSpPr>
          <p:nvPr>
            <p:ph type="pic" sz="quarter" idx="14"/>
          </p:nvPr>
        </p:nvSpPr>
        <p:spPr/>
      </p:sp>
    </p:spTree>
    <p:extLst>
      <p:ext uri="{BB962C8B-B14F-4D97-AF65-F5344CB8AC3E}">
        <p14:creationId xmlns:p14="http://schemas.microsoft.com/office/powerpoint/2010/main" val="170936593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26"/>
          <p:cNvSpPr txBox="1"/>
          <p:nvPr/>
        </p:nvSpPr>
        <p:spPr>
          <a:xfrm>
            <a:off x="12321135" y="2692809"/>
            <a:ext cx="4677123" cy="1311385"/>
          </a:xfrm>
          <a:prstGeom prst="rect">
            <a:avLst/>
          </a:prstGeom>
          <a:noFill/>
        </p:spPr>
        <p:txBody>
          <a:bodyPr wrap="square" rtlCol="0">
            <a:spAutoFit/>
          </a:bodyPr>
          <a:lstStyle/>
          <a:p>
            <a:pPr>
              <a:lnSpc>
                <a:spcPct val="110000"/>
              </a:lnSpc>
            </a:pPr>
            <a:r>
              <a:rPr lang="en-US" sz="3601" dirty="0">
                <a:solidFill>
                  <a:schemeClr val="tx2"/>
                </a:solidFill>
                <a:latin typeface="Arvo"/>
                <a:cs typeface="Arvo"/>
              </a:rPr>
              <a:t>Project for a</a:t>
            </a:r>
          </a:p>
          <a:p>
            <a:pPr>
              <a:lnSpc>
                <a:spcPct val="110000"/>
              </a:lnSpc>
            </a:pPr>
            <a:r>
              <a:rPr lang="en-US" sz="3601" dirty="0">
                <a:solidFill>
                  <a:schemeClr val="tx2"/>
                </a:solidFill>
                <a:latin typeface="Arvo"/>
                <a:cs typeface="Arvo"/>
              </a:rPr>
              <a:t>Company in NYC</a:t>
            </a:r>
          </a:p>
        </p:txBody>
      </p:sp>
      <p:sp>
        <p:nvSpPr>
          <p:cNvPr id="28" name="Subtitle 2"/>
          <p:cNvSpPr txBox="1">
            <a:spLocks/>
          </p:cNvSpPr>
          <p:nvPr/>
        </p:nvSpPr>
        <p:spPr>
          <a:xfrm>
            <a:off x="12328150" y="4100704"/>
            <a:ext cx="4773104" cy="5826475"/>
          </a:xfrm>
          <a:prstGeom prst="rect">
            <a:avLst/>
          </a:prstGeom>
        </p:spPr>
        <p:txBody>
          <a:bodyPr vert="horz" wrap="square" lIns="137168" tIns="68584" rIns="137168" bIns="68584"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2101"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a:p>
            <a:pPr>
              <a:lnSpc>
                <a:spcPct val="140000"/>
              </a:lnSpc>
            </a:pPr>
            <a:r>
              <a:rPr lang="en-US" sz="2101" dirty="0"/>
              <a:t>A company is an association or collection of individuals, whether natural persons, legal persons, or a mixture of both. Company members</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57915143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Subtitle 2"/>
          <p:cNvSpPr txBox="1">
            <a:spLocks/>
          </p:cNvSpPr>
          <p:nvPr/>
        </p:nvSpPr>
        <p:spPr>
          <a:xfrm>
            <a:off x="1090766" y="4100704"/>
            <a:ext cx="4773104" cy="5826475"/>
          </a:xfrm>
          <a:prstGeom prst="rect">
            <a:avLst/>
          </a:prstGeom>
        </p:spPr>
        <p:txBody>
          <a:bodyPr vert="horz" wrap="square" lIns="137168" tIns="68584" rIns="137168" bIns="68584"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2101"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a:p>
            <a:pPr>
              <a:lnSpc>
                <a:spcPct val="140000"/>
              </a:lnSpc>
            </a:pPr>
            <a:r>
              <a:rPr lang="en-US" sz="2101" dirty="0"/>
              <a:t>A company is an association or collection of individuals, whether natural persons, legal persons, or a mixture of both. Company members</a:t>
            </a:r>
          </a:p>
        </p:txBody>
      </p:sp>
      <p:sp>
        <p:nvSpPr>
          <p:cNvPr id="18" name="TextBox 17"/>
          <p:cNvSpPr txBox="1"/>
          <p:nvPr/>
        </p:nvSpPr>
        <p:spPr>
          <a:xfrm>
            <a:off x="5894606" y="2430803"/>
            <a:ext cx="6498895"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What Our clients are saying</a:t>
            </a:r>
          </a:p>
        </p:txBody>
      </p:sp>
      <p:sp>
        <p:nvSpPr>
          <p:cNvPr id="19" name="Rectangle 18"/>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20" name="TextBox 19"/>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3" name="Picture Placeholder 2"/>
          <p:cNvSpPr>
            <a:spLocks noGrp="1"/>
          </p:cNvSpPr>
          <p:nvPr>
            <p:ph type="pic" sz="quarter" idx="11"/>
          </p:nvPr>
        </p:nvSpPr>
        <p:spPr/>
      </p:sp>
      <p:sp>
        <p:nvSpPr>
          <p:cNvPr id="2" name="Picture Placeholder 1"/>
          <p:cNvSpPr>
            <a:spLocks noGrp="1"/>
          </p:cNvSpPr>
          <p:nvPr>
            <p:ph type="pic" sz="quarter" idx="14"/>
          </p:nvPr>
        </p:nvSpPr>
        <p:spPr/>
      </p:sp>
      <p:sp>
        <p:nvSpPr>
          <p:cNvPr id="4" name="Picture Placeholder 3"/>
          <p:cNvSpPr>
            <a:spLocks noGrp="1"/>
          </p:cNvSpPr>
          <p:nvPr>
            <p:ph type="pic" sz="quarter" idx="16"/>
          </p:nvPr>
        </p:nvSpPr>
        <p:spPr/>
      </p:sp>
    </p:spTree>
    <p:extLst>
      <p:ext uri="{BB962C8B-B14F-4D97-AF65-F5344CB8AC3E}">
        <p14:creationId xmlns:p14="http://schemas.microsoft.com/office/powerpoint/2010/main" val="227702344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Rectangle 88"/>
          <p:cNvSpPr/>
          <p:nvPr/>
        </p:nvSpPr>
        <p:spPr>
          <a:xfrm>
            <a:off x="-2381" y="4572001"/>
            <a:ext cx="18318339" cy="4571999"/>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16" name="Picture Placeholder 15"/>
          <p:cNvSpPr>
            <a:spLocks noGrp="1"/>
          </p:cNvSpPr>
          <p:nvPr>
            <p:ph type="pic" sz="quarter" idx="14"/>
          </p:nvPr>
        </p:nvSpPr>
        <p:spPr/>
      </p:sp>
      <p:sp>
        <p:nvSpPr>
          <p:cNvPr id="17" name="Picture Placeholder 16"/>
          <p:cNvSpPr>
            <a:spLocks noGrp="1"/>
          </p:cNvSpPr>
          <p:nvPr>
            <p:ph type="pic" sz="quarter" idx="17"/>
          </p:nvPr>
        </p:nvSpPr>
        <p:spPr/>
      </p:sp>
      <p:sp>
        <p:nvSpPr>
          <p:cNvPr id="18" name="Picture Placeholder 17"/>
          <p:cNvSpPr>
            <a:spLocks noGrp="1"/>
          </p:cNvSpPr>
          <p:nvPr>
            <p:ph type="pic" sz="quarter" idx="23"/>
          </p:nvPr>
        </p:nvSpPr>
        <p:spPr/>
      </p:sp>
      <p:sp>
        <p:nvSpPr>
          <p:cNvPr id="19" name="Picture Placeholder 18"/>
          <p:cNvSpPr>
            <a:spLocks noGrp="1"/>
          </p:cNvSpPr>
          <p:nvPr>
            <p:ph type="pic" sz="quarter" idx="26"/>
          </p:nvPr>
        </p:nvSpPr>
        <p:spPr/>
      </p:sp>
      <p:sp>
        <p:nvSpPr>
          <p:cNvPr id="15" name="Picture Placeholder 14"/>
          <p:cNvSpPr>
            <a:spLocks noGrp="1"/>
          </p:cNvSpPr>
          <p:nvPr>
            <p:ph type="pic" sz="quarter" idx="29"/>
          </p:nvPr>
        </p:nvSpPr>
        <p:spPr/>
      </p:sp>
      <p:sp>
        <p:nvSpPr>
          <p:cNvPr id="90" name="TextBox 89"/>
          <p:cNvSpPr txBox="1"/>
          <p:nvPr/>
        </p:nvSpPr>
        <p:spPr>
          <a:xfrm>
            <a:off x="3055978" y="6014718"/>
            <a:ext cx="11054629" cy="1819344"/>
          </a:xfrm>
          <a:prstGeom prst="rect">
            <a:avLst/>
          </a:prstGeom>
          <a:noFill/>
        </p:spPr>
        <p:txBody>
          <a:bodyPr wrap="none" rtlCol="0">
            <a:spAutoFit/>
          </a:bodyPr>
          <a:lstStyle/>
          <a:p>
            <a:pPr>
              <a:lnSpc>
                <a:spcPct val="80000"/>
              </a:lnSpc>
            </a:pPr>
            <a:r>
              <a:rPr lang="en-US" sz="8627" b="1" dirty="0">
                <a:solidFill>
                  <a:schemeClr val="bg1"/>
                </a:solidFill>
                <a:latin typeface="Arvo"/>
                <a:cs typeface="Arvo"/>
              </a:rPr>
              <a:t>Our Latest Projects</a:t>
            </a:r>
          </a:p>
          <a:p>
            <a:pPr>
              <a:lnSpc>
                <a:spcPct val="80000"/>
              </a:lnSpc>
            </a:pPr>
            <a:r>
              <a:rPr lang="en-US" sz="5401" dirty="0">
                <a:solidFill>
                  <a:schemeClr val="bg1"/>
                </a:solidFill>
                <a:latin typeface="Lato Light"/>
                <a:cs typeface="Lato Light"/>
              </a:rPr>
              <a:t>Write here a great subtitle</a:t>
            </a:r>
          </a:p>
        </p:txBody>
      </p:sp>
      <p:sp>
        <p:nvSpPr>
          <p:cNvPr id="14" name="Picture Placeholder 13"/>
          <p:cNvSpPr>
            <a:spLocks noGrp="1"/>
          </p:cNvSpPr>
          <p:nvPr>
            <p:ph type="pic" sz="quarter" idx="30"/>
          </p:nvPr>
        </p:nvSpPr>
        <p:spPr/>
      </p:sp>
      <p:sp>
        <p:nvSpPr>
          <p:cNvPr id="4" name="Picture Placeholder 3"/>
          <p:cNvSpPr>
            <a:spLocks noGrp="1"/>
          </p:cNvSpPr>
          <p:nvPr>
            <p:ph type="pic" sz="quarter" idx="10"/>
          </p:nvPr>
        </p:nvSpPr>
        <p:spPr/>
      </p:sp>
      <p:sp>
        <p:nvSpPr>
          <p:cNvPr id="5" name="Picture Placeholder 4"/>
          <p:cNvSpPr>
            <a:spLocks noGrp="1"/>
          </p:cNvSpPr>
          <p:nvPr>
            <p:ph type="pic" sz="quarter" idx="12"/>
          </p:nvPr>
        </p:nvSpPr>
        <p:spPr/>
      </p:sp>
      <p:sp>
        <p:nvSpPr>
          <p:cNvPr id="3" name="Picture Placeholder 2"/>
          <p:cNvSpPr>
            <a:spLocks noGrp="1"/>
          </p:cNvSpPr>
          <p:nvPr>
            <p:ph type="pic" sz="quarter" idx="13"/>
          </p:nvPr>
        </p:nvSpPr>
        <p:spPr/>
      </p:sp>
      <p:sp>
        <p:nvSpPr>
          <p:cNvPr id="7" name="Picture Placeholder 6"/>
          <p:cNvSpPr>
            <a:spLocks noGrp="1"/>
          </p:cNvSpPr>
          <p:nvPr>
            <p:ph type="pic" sz="quarter" idx="18"/>
          </p:nvPr>
        </p:nvSpPr>
        <p:spPr/>
      </p:sp>
      <p:sp>
        <p:nvSpPr>
          <p:cNvPr id="8" name="Picture Placeholder 7"/>
          <p:cNvSpPr>
            <a:spLocks noGrp="1"/>
          </p:cNvSpPr>
          <p:nvPr>
            <p:ph type="pic" sz="quarter" idx="19"/>
          </p:nvPr>
        </p:nvSpPr>
        <p:spPr/>
      </p:sp>
      <p:sp>
        <p:nvSpPr>
          <p:cNvPr id="13" name="Picture Placeholder 12"/>
          <p:cNvSpPr>
            <a:spLocks noGrp="1"/>
          </p:cNvSpPr>
          <p:nvPr>
            <p:ph type="pic" sz="quarter" idx="21"/>
          </p:nvPr>
        </p:nvSpPr>
        <p:spPr/>
      </p:sp>
      <p:sp>
        <p:nvSpPr>
          <p:cNvPr id="9" name="Picture Placeholder 8"/>
          <p:cNvSpPr>
            <a:spLocks noGrp="1"/>
          </p:cNvSpPr>
          <p:nvPr>
            <p:ph type="pic" sz="quarter" idx="22"/>
          </p:nvPr>
        </p:nvSpPr>
        <p:spPr/>
      </p:sp>
      <p:sp>
        <p:nvSpPr>
          <p:cNvPr id="11" name="Picture Placeholder 10"/>
          <p:cNvSpPr>
            <a:spLocks noGrp="1"/>
          </p:cNvSpPr>
          <p:nvPr>
            <p:ph type="pic" sz="quarter" idx="27"/>
          </p:nvPr>
        </p:nvSpPr>
        <p:spPr/>
      </p:sp>
      <p:sp>
        <p:nvSpPr>
          <p:cNvPr id="2" name="Picture Placeholder 1"/>
          <p:cNvSpPr>
            <a:spLocks noGrp="1"/>
          </p:cNvSpPr>
          <p:nvPr>
            <p:ph type="pic" sz="quarter" idx="28"/>
          </p:nvPr>
        </p:nvSpPr>
        <p:spPr/>
      </p:sp>
      <p:sp>
        <p:nvSpPr>
          <p:cNvPr id="10" name="Picture Placeholder 9"/>
          <p:cNvSpPr>
            <a:spLocks noGrp="1"/>
          </p:cNvSpPr>
          <p:nvPr>
            <p:ph type="pic" sz="quarter" idx="31"/>
          </p:nvPr>
        </p:nvSpPr>
        <p:spPr/>
      </p:sp>
      <p:sp>
        <p:nvSpPr>
          <p:cNvPr id="12" name="Picture Placeholder 11"/>
          <p:cNvSpPr>
            <a:spLocks noGrp="1"/>
          </p:cNvSpPr>
          <p:nvPr>
            <p:ph type="pic" sz="quarter" idx="32"/>
          </p:nvPr>
        </p:nvSpPr>
        <p:spPr/>
      </p:sp>
      <p:sp>
        <p:nvSpPr>
          <p:cNvPr id="6" name="Picture Placeholder 5"/>
          <p:cNvSpPr>
            <a:spLocks noGrp="1"/>
          </p:cNvSpPr>
          <p:nvPr>
            <p:ph type="pic" sz="quarter" idx="33"/>
          </p:nvPr>
        </p:nvSpPr>
        <p:spPr/>
      </p:sp>
    </p:spTree>
    <p:extLst>
      <p:ext uri="{BB962C8B-B14F-4D97-AF65-F5344CB8AC3E}">
        <p14:creationId xmlns:p14="http://schemas.microsoft.com/office/powerpoint/2010/main" val="253569209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39"/>
          <p:cNvSpPr/>
          <p:nvPr/>
        </p:nvSpPr>
        <p:spPr>
          <a:xfrm>
            <a:off x="-2383" y="0"/>
            <a:ext cx="18290383" cy="8120127"/>
          </a:xfrm>
          <a:prstGeom prst="rect">
            <a:avLst/>
          </a:prstGeom>
          <a:gradFill flip="none" rotWithShape="1">
            <a:gsLst>
              <a:gs pos="0">
                <a:schemeClr val="accent1"/>
              </a:gs>
              <a:gs pos="100000">
                <a:schemeClr val="accent3"/>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pic>
        <p:nvPicPr>
          <p:cNvPr id="20" name="Picture 19" descr="green.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784638" y="4218444"/>
            <a:ext cx="3640155" cy="6589881"/>
          </a:xfrm>
          <a:prstGeom prst="rect">
            <a:avLst/>
          </a:prstGeom>
        </p:spPr>
      </p:pic>
      <p:pic>
        <p:nvPicPr>
          <p:cNvPr id="15" name="Picture 14" descr="white.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97515" y="4218444"/>
            <a:ext cx="3640155" cy="6589881"/>
          </a:xfrm>
          <a:prstGeom prst="rect">
            <a:avLst/>
          </a:prstGeom>
        </p:spPr>
      </p:pic>
      <p:sp>
        <p:nvSpPr>
          <p:cNvPr id="19" name="TextBox 18"/>
          <p:cNvSpPr txBox="1"/>
          <p:nvPr/>
        </p:nvSpPr>
        <p:spPr>
          <a:xfrm>
            <a:off x="6437193" y="2430803"/>
            <a:ext cx="5413663" cy="535659"/>
          </a:xfrm>
          <a:prstGeom prst="rect">
            <a:avLst/>
          </a:prstGeom>
          <a:noFill/>
        </p:spPr>
        <p:txBody>
          <a:bodyPr wrap="none" rtlCol="0">
            <a:spAutoFit/>
          </a:bodyPr>
          <a:lstStyle/>
          <a:p>
            <a:pPr algn="ctr">
              <a:lnSpc>
                <a:spcPct val="80000"/>
              </a:lnSpc>
            </a:pPr>
            <a:r>
              <a:rPr lang="en-US" sz="3601" dirty="0">
                <a:solidFill>
                  <a:schemeClr val="bg1"/>
                </a:solidFill>
                <a:latin typeface="Arvo"/>
                <a:cs typeface="Arvo"/>
              </a:rPr>
              <a:t>Apps we made recently</a:t>
            </a:r>
          </a:p>
        </p:txBody>
      </p:sp>
      <p:sp>
        <p:nvSpPr>
          <p:cNvPr id="23" name="Rectangle 22"/>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solidFill>
                <a:schemeClr val="bg1"/>
              </a:solidFill>
              <a:latin typeface="Lato Light" charset="0"/>
            </a:endParaRPr>
          </a:p>
        </p:txBody>
      </p:sp>
      <p:sp>
        <p:nvSpPr>
          <p:cNvPr id="24" name="TextBox 23"/>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solidFill>
                  <a:schemeClr val="bg1"/>
                </a:solidFill>
                <a:latin typeface="Lato Light"/>
                <a:cs typeface="Lato Light"/>
              </a:rPr>
              <a:t>Write here a great subtitle</a:t>
            </a:r>
          </a:p>
        </p:txBody>
      </p:sp>
      <p:pic>
        <p:nvPicPr>
          <p:cNvPr id="11" name="Picture 10" descr="blue.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265974" y="4107901"/>
            <a:ext cx="3762281" cy="6810968"/>
          </a:xfrm>
          <a:prstGeom prst="rect">
            <a:avLst/>
          </a:prstGeom>
        </p:spPr>
      </p:pic>
      <p:sp>
        <p:nvSpPr>
          <p:cNvPr id="41" name="Oval 40"/>
          <p:cNvSpPr/>
          <p:nvPr/>
        </p:nvSpPr>
        <p:spPr>
          <a:xfrm>
            <a:off x="13914023" y="4200504"/>
            <a:ext cx="1078450" cy="1078872"/>
          </a:xfrm>
          <a:prstGeom prst="ellipse">
            <a:avLst/>
          </a:prstGeom>
          <a:no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a:solidFill>
                <a:srgbClr val="FFFFFF"/>
              </a:solidFill>
              <a:latin typeface="Lato Light"/>
              <a:cs typeface="Lato Light"/>
            </a:endParaRPr>
          </a:p>
        </p:txBody>
      </p:sp>
      <p:sp>
        <p:nvSpPr>
          <p:cNvPr id="44" name="Freeform 131"/>
          <p:cNvSpPr>
            <a:spLocks noChangeAspect="1" noEditPoints="1"/>
          </p:cNvSpPr>
          <p:nvPr/>
        </p:nvSpPr>
        <p:spPr bwMode="auto">
          <a:xfrm>
            <a:off x="14203677" y="4463995"/>
            <a:ext cx="522622" cy="522826"/>
          </a:xfrm>
          <a:custGeom>
            <a:avLst/>
            <a:gdLst/>
            <a:ahLst/>
            <a:cxnLst>
              <a:cxn ang="0">
                <a:pos x="55" y="28"/>
              </a:cxn>
              <a:cxn ang="0">
                <a:pos x="27" y="55"/>
              </a:cxn>
              <a:cxn ang="0">
                <a:pos x="0" y="28"/>
              </a:cxn>
              <a:cxn ang="0">
                <a:pos x="27" y="0"/>
              </a:cxn>
              <a:cxn ang="0">
                <a:pos x="55" y="28"/>
              </a:cxn>
              <a:cxn ang="0">
                <a:pos x="42" y="28"/>
              </a:cxn>
              <a:cxn ang="0">
                <a:pos x="41" y="26"/>
              </a:cxn>
              <a:cxn ang="0">
                <a:pos x="21" y="14"/>
              </a:cxn>
              <a:cxn ang="0">
                <a:pos x="19" y="14"/>
              </a:cxn>
              <a:cxn ang="0">
                <a:pos x="18" y="16"/>
              </a:cxn>
              <a:cxn ang="0">
                <a:pos x="18" y="39"/>
              </a:cxn>
              <a:cxn ang="0">
                <a:pos x="19" y="41"/>
              </a:cxn>
              <a:cxn ang="0">
                <a:pos x="20" y="41"/>
              </a:cxn>
              <a:cxn ang="0">
                <a:pos x="21" y="41"/>
              </a:cxn>
              <a:cxn ang="0">
                <a:pos x="41" y="30"/>
              </a:cxn>
              <a:cxn ang="0">
                <a:pos x="42" y="28"/>
              </a:cxn>
            </a:cxnLst>
            <a:rect l="0" t="0" r="r" b="b"/>
            <a:pathLst>
              <a:path w="55" h="55">
                <a:moveTo>
                  <a:pt x="55" y="28"/>
                </a:moveTo>
                <a:cubicBezTo>
                  <a:pt x="55" y="43"/>
                  <a:pt x="42" y="55"/>
                  <a:pt x="27" y="55"/>
                </a:cubicBezTo>
                <a:cubicBezTo>
                  <a:pt x="12" y="55"/>
                  <a:pt x="0" y="43"/>
                  <a:pt x="0" y="28"/>
                </a:cubicBezTo>
                <a:cubicBezTo>
                  <a:pt x="0" y="13"/>
                  <a:pt x="12" y="0"/>
                  <a:pt x="27" y="0"/>
                </a:cubicBezTo>
                <a:cubicBezTo>
                  <a:pt x="42" y="0"/>
                  <a:pt x="55" y="13"/>
                  <a:pt x="55" y="28"/>
                </a:cubicBezTo>
                <a:close/>
                <a:moveTo>
                  <a:pt x="42" y="28"/>
                </a:moveTo>
                <a:cubicBezTo>
                  <a:pt x="42" y="27"/>
                  <a:pt x="42" y="26"/>
                  <a:pt x="41" y="26"/>
                </a:cubicBezTo>
                <a:cubicBezTo>
                  <a:pt x="21" y="14"/>
                  <a:pt x="21" y="14"/>
                  <a:pt x="21" y="14"/>
                </a:cubicBezTo>
                <a:cubicBezTo>
                  <a:pt x="21" y="14"/>
                  <a:pt x="20" y="14"/>
                  <a:pt x="19" y="14"/>
                </a:cubicBezTo>
                <a:cubicBezTo>
                  <a:pt x="18" y="15"/>
                  <a:pt x="18" y="16"/>
                  <a:pt x="18" y="16"/>
                </a:cubicBezTo>
                <a:cubicBezTo>
                  <a:pt x="18" y="39"/>
                  <a:pt x="18" y="39"/>
                  <a:pt x="18" y="39"/>
                </a:cubicBezTo>
                <a:cubicBezTo>
                  <a:pt x="18" y="40"/>
                  <a:pt x="18" y="41"/>
                  <a:pt x="19" y="41"/>
                </a:cubicBezTo>
                <a:cubicBezTo>
                  <a:pt x="20" y="41"/>
                  <a:pt x="20" y="41"/>
                  <a:pt x="20" y="41"/>
                </a:cubicBezTo>
                <a:cubicBezTo>
                  <a:pt x="21" y="41"/>
                  <a:pt x="21" y="41"/>
                  <a:pt x="21" y="41"/>
                </a:cubicBezTo>
                <a:cubicBezTo>
                  <a:pt x="41" y="30"/>
                  <a:pt x="41" y="30"/>
                  <a:pt x="41" y="30"/>
                </a:cubicBezTo>
                <a:cubicBezTo>
                  <a:pt x="42" y="29"/>
                  <a:pt x="42" y="29"/>
                  <a:pt x="42" y="28"/>
                </a:cubicBezTo>
                <a:close/>
              </a:path>
            </a:pathLst>
          </a:custGeom>
          <a:solidFill>
            <a:schemeClr val="bg1"/>
          </a:solidFill>
          <a:ln w="9525">
            <a:noFill/>
            <a:round/>
            <a:headEnd/>
            <a:tailEnd/>
          </a:ln>
        </p:spPr>
        <p:txBody>
          <a:bodyPr vert="horz" wrap="square" lIns="68598" tIns="34299" rIns="68598" bIns="34299" numCol="1" anchor="t" anchorCtr="0" compatLnSpc="1">
            <a:prstTxWarp prst="textNoShape">
              <a:avLst/>
            </a:prstTxWarp>
          </a:bodyPr>
          <a:lstStyle/>
          <a:p>
            <a:endParaRPr lang="en-US" sz="2701">
              <a:solidFill>
                <a:srgbClr val="FFFFFF"/>
              </a:solidFill>
              <a:latin typeface="Lato Light"/>
              <a:cs typeface="Lato Light"/>
            </a:endParaRPr>
          </a:p>
        </p:txBody>
      </p:sp>
      <p:sp>
        <p:nvSpPr>
          <p:cNvPr id="47" name="TextBox 46"/>
          <p:cNvSpPr txBox="1"/>
          <p:nvPr/>
        </p:nvSpPr>
        <p:spPr>
          <a:xfrm>
            <a:off x="15071578" y="4016942"/>
            <a:ext cx="2875256" cy="554170"/>
          </a:xfrm>
          <a:prstGeom prst="rect">
            <a:avLst/>
          </a:prstGeom>
          <a:noFill/>
        </p:spPr>
        <p:txBody>
          <a:bodyPr wrap="square" lIns="137202" tIns="68602" rIns="137202" bIns="68602" rtlCol="0">
            <a:spAutoFit/>
          </a:bodyPr>
          <a:lstStyle/>
          <a:p>
            <a:r>
              <a:rPr lang="id-ID" sz="2701" dirty="0">
                <a:solidFill>
                  <a:srgbClr val="FFFFFF"/>
                </a:solidFill>
                <a:latin typeface="Lato Light"/>
                <a:cs typeface="Lato Light"/>
              </a:rPr>
              <a:t>Feature name</a:t>
            </a:r>
          </a:p>
        </p:txBody>
      </p:sp>
      <p:sp>
        <p:nvSpPr>
          <p:cNvPr id="48" name="Rectangle 47"/>
          <p:cNvSpPr/>
          <p:nvPr/>
        </p:nvSpPr>
        <p:spPr>
          <a:xfrm>
            <a:off x="15071577" y="4542817"/>
            <a:ext cx="2875257" cy="969541"/>
          </a:xfrm>
          <a:prstGeom prst="rect">
            <a:avLst/>
          </a:prstGeom>
        </p:spPr>
        <p:txBody>
          <a:bodyPr wrap="square" lIns="137202" tIns="68602" rIns="137202" bIns="68602">
            <a:spAutoFit/>
          </a:bodyPr>
          <a:lstStyle/>
          <a:p>
            <a:r>
              <a:rPr lang="en-US" sz="1800" dirty="0">
                <a:solidFill>
                  <a:srgbClr val="FFFFFF"/>
                </a:solidFill>
                <a:latin typeface="Lato Light"/>
                <a:cs typeface="Lato Light"/>
              </a:rPr>
              <a:t>Write here something interesting about this awesome feature</a:t>
            </a:r>
          </a:p>
        </p:txBody>
      </p:sp>
      <p:sp>
        <p:nvSpPr>
          <p:cNvPr id="61" name="Oval 60"/>
          <p:cNvSpPr/>
          <p:nvPr/>
        </p:nvSpPr>
        <p:spPr>
          <a:xfrm>
            <a:off x="13914023" y="6119450"/>
            <a:ext cx="1078450" cy="1078872"/>
          </a:xfrm>
          <a:prstGeom prst="ellipse">
            <a:avLst/>
          </a:prstGeom>
          <a:no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a:solidFill>
                <a:srgbClr val="FFFFFF"/>
              </a:solidFill>
              <a:latin typeface="Lato Light"/>
              <a:cs typeface="Lato Light"/>
            </a:endParaRPr>
          </a:p>
        </p:txBody>
      </p:sp>
      <p:sp>
        <p:nvSpPr>
          <p:cNvPr id="63" name="TextBox 62"/>
          <p:cNvSpPr txBox="1"/>
          <p:nvPr/>
        </p:nvSpPr>
        <p:spPr>
          <a:xfrm>
            <a:off x="15071578" y="5935888"/>
            <a:ext cx="2875256" cy="554170"/>
          </a:xfrm>
          <a:prstGeom prst="rect">
            <a:avLst/>
          </a:prstGeom>
          <a:noFill/>
        </p:spPr>
        <p:txBody>
          <a:bodyPr wrap="square" lIns="137202" tIns="68602" rIns="137202" bIns="68602" rtlCol="0">
            <a:spAutoFit/>
          </a:bodyPr>
          <a:lstStyle/>
          <a:p>
            <a:r>
              <a:rPr lang="id-ID" sz="2701" dirty="0">
                <a:solidFill>
                  <a:srgbClr val="FFFFFF"/>
                </a:solidFill>
                <a:latin typeface="Lato Light"/>
                <a:cs typeface="Lato Light"/>
              </a:rPr>
              <a:t>Feature name</a:t>
            </a:r>
          </a:p>
        </p:txBody>
      </p:sp>
      <p:sp>
        <p:nvSpPr>
          <p:cNvPr id="64" name="Rectangle 63"/>
          <p:cNvSpPr/>
          <p:nvPr/>
        </p:nvSpPr>
        <p:spPr>
          <a:xfrm>
            <a:off x="15071577" y="6461762"/>
            <a:ext cx="2875257" cy="969541"/>
          </a:xfrm>
          <a:prstGeom prst="rect">
            <a:avLst/>
          </a:prstGeom>
        </p:spPr>
        <p:txBody>
          <a:bodyPr wrap="square" lIns="137202" tIns="68602" rIns="137202" bIns="68602">
            <a:spAutoFit/>
          </a:bodyPr>
          <a:lstStyle/>
          <a:p>
            <a:r>
              <a:rPr lang="en-US" sz="1800" dirty="0">
                <a:solidFill>
                  <a:srgbClr val="FFFFFF"/>
                </a:solidFill>
                <a:latin typeface="Lato Light"/>
                <a:cs typeface="Lato Light"/>
              </a:rPr>
              <a:t>Write here something interesting about this awesome feature</a:t>
            </a:r>
          </a:p>
        </p:txBody>
      </p:sp>
      <p:sp>
        <p:nvSpPr>
          <p:cNvPr id="65" name="Freeform 231"/>
          <p:cNvSpPr>
            <a:spLocks noChangeAspect="1" noEditPoints="1"/>
          </p:cNvSpPr>
          <p:nvPr/>
        </p:nvSpPr>
        <p:spPr bwMode="auto">
          <a:xfrm>
            <a:off x="14203678" y="6412841"/>
            <a:ext cx="532397" cy="528204"/>
          </a:xfrm>
          <a:custGeom>
            <a:avLst/>
            <a:gdLst>
              <a:gd name="T0" fmla="*/ 59 w 59"/>
              <a:gd name="T1" fmla="*/ 47 h 58"/>
              <a:gd name="T2" fmla="*/ 48 w 59"/>
              <a:gd name="T3" fmla="*/ 58 h 58"/>
              <a:gd name="T4" fmla="*/ 11 w 59"/>
              <a:gd name="T5" fmla="*/ 58 h 58"/>
              <a:gd name="T6" fmla="*/ 0 w 59"/>
              <a:gd name="T7" fmla="*/ 47 h 58"/>
              <a:gd name="T8" fmla="*/ 0 w 59"/>
              <a:gd name="T9" fmla="*/ 10 h 58"/>
              <a:gd name="T10" fmla="*/ 11 w 59"/>
              <a:gd name="T11" fmla="*/ 0 h 58"/>
              <a:gd name="T12" fmla="*/ 48 w 59"/>
              <a:gd name="T13" fmla="*/ 0 h 58"/>
              <a:gd name="T14" fmla="*/ 59 w 59"/>
              <a:gd name="T15" fmla="*/ 10 h 58"/>
              <a:gd name="T16" fmla="*/ 59 w 59"/>
              <a:gd name="T17" fmla="*/ 47 h 58"/>
              <a:gd name="T18" fmla="*/ 49 w 59"/>
              <a:gd name="T19" fmla="*/ 39 h 58"/>
              <a:gd name="T20" fmla="*/ 42 w 59"/>
              <a:gd name="T21" fmla="*/ 35 h 58"/>
              <a:gd name="T22" fmla="*/ 40 w 59"/>
              <a:gd name="T23" fmla="*/ 34 h 58"/>
              <a:gd name="T24" fmla="*/ 34 w 59"/>
              <a:gd name="T25" fmla="*/ 39 h 58"/>
              <a:gd name="T26" fmla="*/ 32 w 59"/>
              <a:gd name="T27" fmla="*/ 38 h 58"/>
              <a:gd name="T28" fmla="*/ 20 w 59"/>
              <a:gd name="T29" fmla="*/ 27 h 58"/>
              <a:gd name="T30" fmla="*/ 19 w 59"/>
              <a:gd name="T31" fmla="*/ 24 h 58"/>
              <a:gd name="T32" fmla="*/ 24 w 59"/>
              <a:gd name="T33" fmla="*/ 19 h 58"/>
              <a:gd name="T34" fmla="*/ 23 w 59"/>
              <a:gd name="T35" fmla="*/ 16 h 58"/>
              <a:gd name="T36" fmla="*/ 19 w 59"/>
              <a:gd name="T37" fmla="*/ 9 h 58"/>
              <a:gd name="T38" fmla="*/ 18 w 59"/>
              <a:gd name="T39" fmla="*/ 9 h 58"/>
              <a:gd name="T40" fmla="*/ 14 w 59"/>
              <a:gd name="T41" fmla="*/ 10 h 58"/>
              <a:gd name="T42" fmla="*/ 10 w 59"/>
              <a:gd name="T43" fmla="*/ 19 h 58"/>
              <a:gd name="T44" fmla="*/ 12 w 59"/>
              <a:gd name="T45" fmla="*/ 26 h 58"/>
              <a:gd name="T46" fmla="*/ 32 w 59"/>
              <a:gd name="T47" fmla="*/ 46 h 58"/>
              <a:gd name="T48" fmla="*/ 40 w 59"/>
              <a:gd name="T49" fmla="*/ 48 h 58"/>
              <a:gd name="T50" fmla="*/ 48 w 59"/>
              <a:gd name="T51" fmla="*/ 44 h 58"/>
              <a:gd name="T52" fmla="*/ 49 w 59"/>
              <a:gd name="T53" fmla="*/ 40 h 58"/>
              <a:gd name="T54" fmla="*/ 49 w 59"/>
              <a:gd name="T55" fmla="*/ 39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9" h="58">
                <a:moveTo>
                  <a:pt x="59" y="47"/>
                </a:moveTo>
                <a:cubicBezTo>
                  <a:pt x="59" y="53"/>
                  <a:pt x="54" y="58"/>
                  <a:pt x="48" y="58"/>
                </a:cubicBezTo>
                <a:cubicBezTo>
                  <a:pt x="11" y="58"/>
                  <a:pt x="11" y="58"/>
                  <a:pt x="11" y="58"/>
                </a:cubicBezTo>
                <a:cubicBezTo>
                  <a:pt x="5" y="58"/>
                  <a:pt x="0" y="53"/>
                  <a:pt x="0" y="47"/>
                </a:cubicBezTo>
                <a:cubicBezTo>
                  <a:pt x="0" y="10"/>
                  <a:pt x="0" y="10"/>
                  <a:pt x="0" y="10"/>
                </a:cubicBezTo>
                <a:cubicBezTo>
                  <a:pt x="0" y="4"/>
                  <a:pt x="5" y="0"/>
                  <a:pt x="11" y="0"/>
                </a:cubicBezTo>
                <a:cubicBezTo>
                  <a:pt x="48" y="0"/>
                  <a:pt x="48" y="0"/>
                  <a:pt x="48" y="0"/>
                </a:cubicBezTo>
                <a:cubicBezTo>
                  <a:pt x="54" y="0"/>
                  <a:pt x="59" y="4"/>
                  <a:pt x="59" y="10"/>
                </a:cubicBezTo>
                <a:lnTo>
                  <a:pt x="59" y="47"/>
                </a:lnTo>
                <a:close/>
                <a:moveTo>
                  <a:pt x="49" y="39"/>
                </a:moveTo>
                <a:cubicBezTo>
                  <a:pt x="49" y="39"/>
                  <a:pt x="43" y="36"/>
                  <a:pt x="42" y="35"/>
                </a:cubicBezTo>
                <a:cubicBezTo>
                  <a:pt x="41" y="35"/>
                  <a:pt x="41" y="34"/>
                  <a:pt x="40" y="34"/>
                </a:cubicBezTo>
                <a:cubicBezTo>
                  <a:pt x="38" y="34"/>
                  <a:pt x="36" y="39"/>
                  <a:pt x="34" y="39"/>
                </a:cubicBezTo>
                <a:cubicBezTo>
                  <a:pt x="33" y="39"/>
                  <a:pt x="32" y="38"/>
                  <a:pt x="32" y="38"/>
                </a:cubicBezTo>
                <a:cubicBezTo>
                  <a:pt x="27" y="35"/>
                  <a:pt x="23" y="32"/>
                  <a:pt x="20" y="27"/>
                </a:cubicBezTo>
                <a:cubicBezTo>
                  <a:pt x="20" y="26"/>
                  <a:pt x="19" y="25"/>
                  <a:pt x="19" y="24"/>
                </a:cubicBezTo>
                <a:cubicBezTo>
                  <a:pt x="19" y="23"/>
                  <a:pt x="24" y="20"/>
                  <a:pt x="24" y="19"/>
                </a:cubicBezTo>
                <a:cubicBezTo>
                  <a:pt x="24" y="18"/>
                  <a:pt x="23" y="17"/>
                  <a:pt x="23" y="16"/>
                </a:cubicBezTo>
                <a:cubicBezTo>
                  <a:pt x="22" y="15"/>
                  <a:pt x="20" y="10"/>
                  <a:pt x="19" y="9"/>
                </a:cubicBezTo>
                <a:cubicBezTo>
                  <a:pt x="19" y="9"/>
                  <a:pt x="19" y="9"/>
                  <a:pt x="18" y="9"/>
                </a:cubicBezTo>
                <a:cubicBezTo>
                  <a:pt x="17" y="9"/>
                  <a:pt x="15" y="10"/>
                  <a:pt x="14" y="10"/>
                </a:cubicBezTo>
                <a:cubicBezTo>
                  <a:pt x="12" y="11"/>
                  <a:pt x="10" y="16"/>
                  <a:pt x="10" y="19"/>
                </a:cubicBezTo>
                <a:cubicBezTo>
                  <a:pt x="10" y="21"/>
                  <a:pt x="11" y="24"/>
                  <a:pt x="12" y="26"/>
                </a:cubicBezTo>
                <a:cubicBezTo>
                  <a:pt x="15" y="34"/>
                  <a:pt x="24" y="43"/>
                  <a:pt x="32" y="46"/>
                </a:cubicBezTo>
                <a:cubicBezTo>
                  <a:pt x="35" y="47"/>
                  <a:pt x="37" y="48"/>
                  <a:pt x="40" y="48"/>
                </a:cubicBezTo>
                <a:cubicBezTo>
                  <a:pt x="42" y="48"/>
                  <a:pt x="47" y="46"/>
                  <a:pt x="48" y="44"/>
                </a:cubicBezTo>
                <a:cubicBezTo>
                  <a:pt x="49" y="43"/>
                  <a:pt x="49" y="41"/>
                  <a:pt x="49" y="40"/>
                </a:cubicBezTo>
                <a:cubicBezTo>
                  <a:pt x="49" y="40"/>
                  <a:pt x="49" y="40"/>
                  <a:pt x="49" y="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dirty="0">
              <a:latin typeface="Lato Light" charset="0"/>
            </a:endParaRPr>
          </a:p>
        </p:txBody>
      </p:sp>
      <p:sp>
        <p:nvSpPr>
          <p:cNvPr id="66" name="Oval 65"/>
          <p:cNvSpPr/>
          <p:nvPr/>
        </p:nvSpPr>
        <p:spPr>
          <a:xfrm>
            <a:off x="3305561" y="4200504"/>
            <a:ext cx="1078450" cy="1078872"/>
          </a:xfrm>
          <a:prstGeom prst="ellipse">
            <a:avLst/>
          </a:prstGeom>
          <a:no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r"/>
            <a:endParaRPr lang="en-US" sz="2701">
              <a:solidFill>
                <a:srgbClr val="FFFFFF"/>
              </a:solidFill>
              <a:latin typeface="Lato Light"/>
              <a:cs typeface="Lato Light"/>
            </a:endParaRPr>
          </a:p>
        </p:txBody>
      </p:sp>
      <p:sp>
        <p:nvSpPr>
          <p:cNvPr id="68" name="TextBox 67"/>
          <p:cNvSpPr txBox="1"/>
          <p:nvPr/>
        </p:nvSpPr>
        <p:spPr>
          <a:xfrm>
            <a:off x="369073" y="4016942"/>
            <a:ext cx="2875256" cy="554170"/>
          </a:xfrm>
          <a:prstGeom prst="rect">
            <a:avLst/>
          </a:prstGeom>
          <a:noFill/>
        </p:spPr>
        <p:txBody>
          <a:bodyPr wrap="square" lIns="137202" tIns="68602" rIns="137202" bIns="68602" rtlCol="0">
            <a:spAutoFit/>
          </a:bodyPr>
          <a:lstStyle/>
          <a:p>
            <a:pPr algn="r"/>
            <a:r>
              <a:rPr lang="id-ID" sz="2701" dirty="0">
                <a:solidFill>
                  <a:srgbClr val="FFFFFF"/>
                </a:solidFill>
                <a:latin typeface="Lato Light"/>
                <a:cs typeface="Lato Light"/>
              </a:rPr>
              <a:t>Feature name</a:t>
            </a:r>
          </a:p>
        </p:txBody>
      </p:sp>
      <p:sp>
        <p:nvSpPr>
          <p:cNvPr id="69" name="Rectangle 68"/>
          <p:cNvSpPr/>
          <p:nvPr/>
        </p:nvSpPr>
        <p:spPr>
          <a:xfrm>
            <a:off x="369072" y="4542817"/>
            <a:ext cx="2875257" cy="969541"/>
          </a:xfrm>
          <a:prstGeom prst="rect">
            <a:avLst/>
          </a:prstGeom>
        </p:spPr>
        <p:txBody>
          <a:bodyPr wrap="square" lIns="137202" tIns="68602" rIns="137202" bIns="68602">
            <a:spAutoFit/>
          </a:bodyPr>
          <a:lstStyle/>
          <a:p>
            <a:pPr algn="r"/>
            <a:r>
              <a:rPr lang="en-US" sz="1800" dirty="0">
                <a:solidFill>
                  <a:srgbClr val="FFFFFF"/>
                </a:solidFill>
                <a:latin typeface="Lato Light"/>
                <a:cs typeface="Lato Light"/>
              </a:rPr>
              <a:t>Write here something interesting about this awesome feature</a:t>
            </a:r>
          </a:p>
        </p:txBody>
      </p:sp>
      <p:sp>
        <p:nvSpPr>
          <p:cNvPr id="70" name="Oval 69"/>
          <p:cNvSpPr/>
          <p:nvPr/>
        </p:nvSpPr>
        <p:spPr>
          <a:xfrm>
            <a:off x="3305561" y="6119450"/>
            <a:ext cx="1078450" cy="1078872"/>
          </a:xfrm>
          <a:prstGeom prst="ellipse">
            <a:avLst/>
          </a:prstGeom>
          <a:no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r"/>
            <a:endParaRPr lang="en-US" sz="2701">
              <a:solidFill>
                <a:srgbClr val="FFFFFF"/>
              </a:solidFill>
              <a:latin typeface="Lato Light"/>
              <a:cs typeface="Lato Light"/>
            </a:endParaRPr>
          </a:p>
        </p:txBody>
      </p:sp>
      <p:sp>
        <p:nvSpPr>
          <p:cNvPr id="71" name="TextBox 70"/>
          <p:cNvSpPr txBox="1"/>
          <p:nvPr/>
        </p:nvSpPr>
        <p:spPr>
          <a:xfrm>
            <a:off x="369073" y="5935888"/>
            <a:ext cx="2875256" cy="554170"/>
          </a:xfrm>
          <a:prstGeom prst="rect">
            <a:avLst/>
          </a:prstGeom>
          <a:noFill/>
        </p:spPr>
        <p:txBody>
          <a:bodyPr wrap="square" lIns="137202" tIns="68602" rIns="137202" bIns="68602" rtlCol="0">
            <a:spAutoFit/>
          </a:bodyPr>
          <a:lstStyle/>
          <a:p>
            <a:pPr algn="r"/>
            <a:r>
              <a:rPr lang="id-ID" sz="2701" dirty="0">
                <a:solidFill>
                  <a:srgbClr val="FFFFFF"/>
                </a:solidFill>
                <a:latin typeface="Lato Light"/>
                <a:cs typeface="Lato Light"/>
              </a:rPr>
              <a:t>Feature name</a:t>
            </a:r>
          </a:p>
        </p:txBody>
      </p:sp>
      <p:sp>
        <p:nvSpPr>
          <p:cNvPr id="72" name="Rectangle 71"/>
          <p:cNvSpPr/>
          <p:nvPr/>
        </p:nvSpPr>
        <p:spPr>
          <a:xfrm>
            <a:off x="369072" y="6461762"/>
            <a:ext cx="2875257" cy="969541"/>
          </a:xfrm>
          <a:prstGeom prst="rect">
            <a:avLst/>
          </a:prstGeom>
        </p:spPr>
        <p:txBody>
          <a:bodyPr wrap="square" lIns="137202" tIns="68602" rIns="137202" bIns="68602">
            <a:spAutoFit/>
          </a:bodyPr>
          <a:lstStyle/>
          <a:p>
            <a:pPr algn="r"/>
            <a:r>
              <a:rPr lang="en-US" sz="1800" dirty="0">
                <a:solidFill>
                  <a:srgbClr val="FFFFFF"/>
                </a:solidFill>
                <a:latin typeface="Lato Light"/>
                <a:cs typeface="Lato Light"/>
              </a:rPr>
              <a:t>Write here something interesting about this awesome feature</a:t>
            </a:r>
          </a:p>
        </p:txBody>
      </p:sp>
      <p:sp>
        <p:nvSpPr>
          <p:cNvPr id="74" name="Freeform 37"/>
          <p:cNvSpPr>
            <a:spLocks noChangeAspect="1"/>
          </p:cNvSpPr>
          <p:nvPr/>
        </p:nvSpPr>
        <p:spPr bwMode="auto">
          <a:xfrm>
            <a:off x="3602730" y="4504454"/>
            <a:ext cx="501331" cy="436532"/>
          </a:xfrm>
          <a:custGeom>
            <a:avLst/>
            <a:gdLst>
              <a:gd name="T0" fmla="*/ 34 w 68"/>
              <a:gd name="T1" fmla="*/ 49 h 59"/>
              <a:gd name="T2" fmla="*/ 29 w 68"/>
              <a:gd name="T3" fmla="*/ 49 h 59"/>
              <a:gd name="T4" fmla="*/ 11 w 68"/>
              <a:gd name="T5" fmla="*/ 58 h 59"/>
              <a:gd name="T6" fmla="*/ 7 w 68"/>
              <a:gd name="T7" fmla="*/ 59 h 59"/>
              <a:gd name="T8" fmla="*/ 5 w 68"/>
              <a:gd name="T9" fmla="*/ 57 h 59"/>
              <a:gd name="T10" fmla="*/ 5 w 68"/>
              <a:gd name="T11" fmla="*/ 57 h 59"/>
              <a:gd name="T12" fmla="*/ 6 w 68"/>
              <a:gd name="T13" fmla="*/ 55 h 59"/>
              <a:gd name="T14" fmla="*/ 13 w 68"/>
              <a:gd name="T15" fmla="*/ 44 h 59"/>
              <a:gd name="T16" fmla="*/ 0 w 68"/>
              <a:gd name="T17" fmla="*/ 25 h 59"/>
              <a:gd name="T18" fmla="*/ 34 w 68"/>
              <a:gd name="T19" fmla="*/ 0 h 59"/>
              <a:gd name="T20" fmla="*/ 68 w 68"/>
              <a:gd name="T21" fmla="*/ 25 h 59"/>
              <a:gd name="T22" fmla="*/ 34 w 68"/>
              <a:gd name="T23" fmla="*/ 49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8" h="59">
                <a:moveTo>
                  <a:pt x="34" y="49"/>
                </a:moveTo>
                <a:cubicBezTo>
                  <a:pt x="33" y="49"/>
                  <a:pt x="31" y="49"/>
                  <a:pt x="29" y="49"/>
                </a:cubicBezTo>
                <a:cubicBezTo>
                  <a:pt x="24" y="53"/>
                  <a:pt x="18" y="56"/>
                  <a:pt x="11" y="58"/>
                </a:cubicBezTo>
                <a:cubicBezTo>
                  <a:pt x="10" y="58"/>
                  <a:pt x="9" y="59"/>
                  <a:pt x="7" y="59"/>
                </a:cubicBezTo>
                <a:cubicBezTo>
                  <a:pt x="6" y="59"/>
                  <a:pt x="6" y="58"/>
                  <a:pt x="5" y="57"/>
                </a:cubicBezTo>
                <a:cubicBezTo>
                  <a:pt x="5" y="57"/>
                  <a:pt x="5" y="57"/>
                  <a:pt x="5" y="57"/>
                </a:cubicBezTo>
                <a:cubicBezTo>
                  <a:pt x="5" y="56"/>
                  <a:pt x="6" y="56"/>
                  <a:pt x="6" y="55"/>
                </a:cubicBezTo>
                <a:cubicBezTo>
                  <a:pt x="9" y="52"/>
                  <a:pt x="11" y="50"/>
                  <a:pt x="13" y="44"/>
                </a:cubicBezTo>
                <a:cubicBezTo>
                  <a:pt x="5" y="39"/>
                  <a:pt x="0" y="32"/>
                  <a:pt x="0" y="25"/>
                </a:cubicBezTo>
                <a:cubicBezTo>
                  <a:pt x="0" y="11"/>
                  <a:pt x="16" y="0"/>
                  <a:pt x="34" y="0"/>
                </a:cubicBezTo>
                <a:cubicBezTo>
                  <a:pt x="53" y="0"/>
                  <a:pt x="68" y="11"/>
                  <a:pt x="68" y="25"/>
                </a:cubicBezTo>
                <a:cubicBezTo>
                  <a:pt x="68" y="38"/>
                  <a:pt x="53" y="49"/>
                  <a:pt x="34" y="4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dirty="0">
              <a:latin typeface="Lato Light" charset="0"/>
            </a:endParaRPr>
          </a:p>
        </p:txBody>
      </p:sp>
      <p:sp>
        <p:nvSpPr>
          <p:cNvPr id="75" name="Freeform 116"/>
          <p:cNvSpPr>
            <a:spLocks noChangeAspect="1"/>
          </p:cNvSpPr>
          <p:nvPr/>
        </p:nvSpPr>
        <p:spPr bwMode="auto">
          <a:xfrm>
            <a:off x="3569101" y="6377719"/>
            <a:ext cx="560709" cy="528204"/>
          </a:xfrm>
          <a:custGeom>
            <a:avLst/>
            <a:gdLst>
              <a:gd name="T0" fmla="*/ 63 w 64"/>
              <a:gd name="T1" fmla="*/ 25 h 60"/>
              <a:gd name="T2" fmla="*/ 49 w 64"/>
              <a:gd name="T3" fmla="*/ 39 h 60"/>
              <a:gd name="T4" fmla="*/ 52 w 64"/>
              <a:gd name="T5" fmla="*/ 57 h 60"/>
              <a:gd name="T6" fmla="*/ 52 w 64"/>
              <a:gd name="T7" fmla="*/ 58 h 60"/>
              <a:gd name="T8" fmla="*/ 51 w 64"/>
              <a:gd name="T9" fmla="*/ 60 h 60"/>
              <a:gd name="T10" fmla="*/ 49 w 64"/>
              <a:gd name="T11" fmla="*/ 60 h 60"/>
              <a:gd name="T12" fmla="*/ 32 w 64"/>
              <a:gd name="T13" fmla="*/ 51 h 60"/>
              <a:gd name="T14" fmla="*/ 15 w 64"/>
              <a:gd name="T15" fmla="*/ 60 h 60"/>
              <a:gd name="T16" fmla="*/ 13 w 64"/>
              <a:gd name="T17" fmla="*/ 60 h 60"/>
              <a:gd name="T18" fmla="*/ 12 w 64"/>
              <a:gd name="T19" fmla="*/ 58 h 60"/>
              <a:gd name="T20" fmla="*/ 12 w 64"/>
              <a:gd name="T21" fmla="*/ 57 h 60"/>
              <a:gd name="T22" fmla="*/ 15 w 64"/>
              <a:gd name="T23" fmla="*/ 39 h 60"/>
              <a:gd name="T24" fmla="*/ 1 w 64"/>
              <a:gd name="T25" fmla="*/ 25 h 60"/>
              <a:gd name="T26" fmla="*/ 0 w 64"/>
              <a:gd name="T27" fmla="*/ 23 h 60"/>
              <a:gd name="T28" fmla="*/ 3 w 64"/>
              <a:gd name="T29" fmla="*/ 22 h 60"/>
              <a:gd name="T30" fmla="*/ 22 w 64"/>
              <a:gd name="T31" fmla="*/ 19 h 60"/>
              <a:gd name="T32" fmla="*/ 30 w 64"/>
              <a:gd name="T33" fmla="*/ 1 h 60"/>
              <a:gd name="T34" fmla="*/ 32 w 64"/>
              <a:gd name="T35" fmla="*/ 0 h 60"/>
              <a:gd name="T36" fmla="*/ 34 w 64"/>
              <a:gd name="T37" fmla="*/ 1 h 60"/>
              <a:gd name="T38" fmla="*/ 42 w 64"/>
              <a:gd name="T39" fmla="*/ 19 h 60"/>
              <a:gd name="T40" fmla="*/ 61 w 64"/>
              <a:gd name="T41" fmla="*/ 22 h 60"/>
              <a:gd name="T42" fmla="*/ 64 w 64"/>
              <a:gd name="T43" fmla="*/ 23 h 60"/>
              <a:gd name="T44" fmla="*/ 63 w 64"/>
              <a:gd name="T45" fmla="*/ 25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4" h="60">
                <a:moveTo>
                  <a:pt x="63" y="25"/>
                </a:moveTo>
                <a:cubicBezTo>
                  <a:pt x="49" y="39"/>
                  <a:pt x="49" y="39"/>
                  <a:pt x="49" y="39"/>
                </a:cubicBezTo>
                <a:cubicBezTo>
                  <a:pt x="52" y="57"/>
                  <a:pt x="52" y="57"/>
                  <a:pt x="52" y="57"/>
                </a:cubicBezTo>
                <a:cubicBezTo>
                  <a:pt x="52" y="58"/>
                  <a:pt x="52" y="58"/>
                  <a:pt x="52" y="58"/>
                </a:cubicBezTo>
                <a:cubicBezTo>
                  <a:pt x="52" y="59"/>
                  <a:pt x="52" y="60"/>
                  <a:pt x="51" y="60"/>
                </a:cubicBezTo>
                <a:cubicBezTo>
                  <a:pt x="50" y="60"/>
                  <a:pt x="50" y="60"/>
                  <a:pt x="49" y="60"/>
                </a:cubicBezTo>
                <a:cubicBezTo>
                  <a:pt x="32" y="51"/>
                  <a:pt x="32" y="51"/>
                  <a:pt x="32" y="51"/>
                </a:cubicBezTo>
                <a:cubicBezTo>
                  <a:pt x="15" y="60"/>
                  <a:pt x="15" y="60"/>
                  <a:pt x="15" y="60"/>
                </a:cubicBezTo>
                <a:cubicBezTo>
                  <a:pt x="14" y="60"/>
                  <a:pt x="14" y="60"/>
                  <a:pt x="13" y="60"/>
                </a:cubicBezTo>
                <a:cubicBezTo>
                  <a:pt x="12" y="60"/>
                  <a:pt x="12" y="59"/>
                  <a:pt x="12" y="58"/>
                </a:cubicBezTo>
                <a:cubicBezTo>
                  <a:pt x="12" y="58"/>
                  <a:pt x="12" y="58"/>
                  <a:pt x="12" y="57"/>
                </a:cubicBezTo>
                <a:cubicBezTo>
                  <a:pt x="15" y="39"/>
                  <a:pt x="15" y="39"/>
                  <a:pt x="15" y="39"/>
                </a:cubicBezTo>
                <a:cubicBezTo>
                  <a:pt x="1" y="25"/>
                  <a:pt x="1" y="25"/>
                  <a:pt x="1" y="25"/>
                </a:cubicBezTo>
                <a:cubicBezTo>
                  <a:pt x="1" y="25"/>
                  <a:pt x="0" y="24"/>
                  <a:pt x="0" y="23"/>
                </a:cubicBezTo>
                <a:cubicBezTo>
                  <a:pt x="0" y="22"/>
                  <a:pt x="2" y="22"/>
                  <a:pt x="3" y="22"/>
                </a:cubicBezTo>
                <a:cubicBezTo>
                  <a:pt x="22" y="19"/>
                  <a:pt x="22" y="19"/>
                  <a:pt x="22" y="19"/>
                </a:cubicBezTo>
                <a:cubicBezTo>
                  <a:pt x="30" y="1"/>
                  <a:pt x="30" y="1"/>
                  <a:pt x="30" y="1"/>
                </a:cubicBezTo>
                <a:cubicBezTo>
                  <a:pt x="31" y="1"/>
                  <a:pt x="31" y="0"/>
                  <a:pt x="32" y="0"/>
                </a:cubicBezTo>
                <a:cubicBezTo>
                  <a:pt x="33" y="0"/>
                  <a:pt x="34" y="1"/>
                  <a:pt x="34" y="1"/>
                </a:cubicBezTo>
                <a:cubicBezTo>
                  <a:pt x="42" y="19"/>
                  <a:pt x="42" y="19"/>
                  <a:pt x="42" y="19"/>
                </a:cubicBezTo>
                <a:cubicBezTo>
                  <a:pt x="61" y="22"/>
                  <a:pt x="61" y="22"/>
                  <a:pt x="61" y="22"/>
                </a:cubicBezTo>
                <a:cubicBezTo>
                  <a:pt x="62" y="22"/>
                  <a:pt x="64" y="22"/>
                  <a:pt x="64" y="23"/>
                </a:cubicBezTo>
                <a:cubicBezTo>
                  <a:pt x="64" y="24"/>
                  <a:pt x="63" y="25"/>
                  <a:pt x="63" y="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dirty="0">
              <a:latin typeface="Lato Light" charset="0"/>
            </a:endParaRPr>
          </a:p>
        </p:txBody>
      </p:sp>
      <p:sp>
        <p:nvSpPr>
          <p:cNvPr id="77" name="Subtitle 2"/>
          <p:cNvSpPr txBox="1">
            <a:spLocks/>
          </p:cNvSpPr>
          <p:nvPr/>
        </p:nvSpPr>
        <p:spPr>
          <a:xfrm>
            <a:off x="13386152" y="8403544"/>
            <a:ext cx="3818097" cy="1689701"/>
          </a:xfrm>
          <a:prstGeom prst="rect">
            <a:avLst/>
          </a:prstGeom>
        </p:spPr>
        <p:txBody>
          <a:bodyPr vert="horz" wrap="square" lIns="137168" tIns="68584" rIns="137168" bIns="68584"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1800" dirty="0"/>
              <a:t>A company is an association or collection of individuals, whether natural persons, legal persons, or a mixture of both. </a:t>
            </a:r>
          </a:p>
        </p:txBody>
      </p:sp>
      <p:sp>
        <p:nvSpPr>
          <p:cNvPr id="78" name="Subtitle 2"/>
          <p:cNvSpPr txBox="1">
            <a:spLocks/>
          </p:cNvSpPr>
          <p:nvPr/>
        </p:nvSpPr>
        <p:spPr>
          <a:xfrm>
            <a:off x="1079418" y="8403544"/>
            <a:ext cx="3818097" cy="1689701"/>
          </a:xfrm>
          <a:prstGeom prst="rect">
            <a:avLst/>
          </a:prstGeom>
        </p:spPr>
        <p:txBody>
          <a:bodyPr vert="horz" wrap="square" lIns="137168" tIns="68584" rIns="137168" bIns="68584"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gn="r">
              <a:lnSpc>
                <a:spcPct val="140000"/>
              </a:lnSpc>
            </a:pPr>
            <a:r>
              <a:rPr lang="en-US" sz="1800" dirty="0"/>
              <a:t>A company is an association or collection of individuals, whether natural persons, legal persons, or a mixture of both. </a:t>
            </a:r>
          </a:p>
        </p:txBody>
      </p:sp>
      <p:sp>
        <p:nvSpPr>
          <p:cNvPr id="3" name="Picture Placeholder 2"/>
          <p:cNvSpPr>
            <a:spLocks noGrp="1"/>
          </p:cNvSpPr>
          <p:nvPr>
            <p:ph type="pic" sz="quarter" idx="14"/>
          </p:nvPr>
        </p:nvSpPr>
        <p:spPr/>
      </p:sp>
      <p:sp>
        <p:nvSpPr>
          <p:cNvPr id="2" name="Picture Placeholder 1"/>
          <p:cNvSpPr>
            <a:spLocks noGrp="1"/>
          </p:cNvSpPr>
          <p:nvPr>
            <p:ph type="pic" sz="quarter" idx="15"/>
          </p:nvPr>
        </p:nvSpPr>
        <p:spPr/>
      </p:sp>
      <p:sp>
        <p:nvSpPr>
          <p:cNvPr id="4" name="Picture Placeholder 3"/>
          <p:cNvSpPr>
            <a:spLocks noGrp="1"/>
          </p:cNvSpPr>
          <p:nvPr>
            <p:ph type="pic" sz="quarter" idx="16"/>
          </p:nvPr>
        </p:nvSpPr>
        <p:spPr/>
      </p:sp>
    </p:spTree>
    <p:extLst>
      <p:ext uri="{BB962C8B-B14F-4D97-AF65-F5344CB8AC3E}">
        <p14:creationId xmlns:p14="http://schemas.microsoft.com/office/powerpoint/2010/main" val="169074850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1104"/>
          <p:cNvGrpSpPr>
            <a:grpSpLocks noChangeAspect="1"/>
          </p:cNvGrpSpPr>
          <p:nvPr/>
        </p:nvGrpSpPr>
        <p:grpSpPr>
          <a:xfrm rot="5400000">
            <a:off x="6536046" y="4407611"/>
            <a:ext cx="5213528" cy="7726418"/>
            <a:chOff x="0" y="0"/>
            <a:chExt cx="6591305" cy="9765731"/>
          </a:xfrm>
        </p:grpSpPr>
        <p:grpSp>
          <p:nvGrpSpPr>
            <p:cNvPr id="53" name="Group 1102"/>
            <p:cNvGrpSpPr/>
            <p:nvPr/>
          </p:nvGrpSpPr>
          <p:grpSpPr>
            <a:xfrm>
              <a:off x="0" y="0"/>
              <a:ext cx="6591305" cy="9765731"/>
              <a:chOff x="0" y="0"/>
              <a:chExt cx="6591304" cy="9765730"/>
            </a:xfrm>
          </p:grpSpPr>
          <p:pic>
            <p:nvPicPr>
              <p:cNvPr id="55" name="Mini-iPad-B&amp;W-Mockup.png"/>
              <p:cNvPicPr/>
              <p:nvPr/>
            </p:nvPicPr>
            <p:blipFill>
              <a:blip r:embed="rId2">
                <a:extLst/>
              </a:blip>
              <a:stretch>
                <a:fillRect/>
              </a:stretch>
            </p:blipFill>
            <p:spPr>
              <a:xfrm>
                <a:off x="0" y="0"/>
                <a:ext cx="6591304" cy="9765730"/>
              </a:xfrm>
              <a:prstGeom prst="rect">
                <a:avLst/>
              </a:prstGeom>
              <a:ln w="12700" cap="flat">
                <a:noFill/>
                <a:miter lim="400000"/>
              </a:ln>
              <a:effectLst/>
            </p:spPr>
          </p:pic>
          <p:sp>
            <p:nvSpPr>
              <p:cNvPr id="56" name="Shape 1101"/>
              <p:cNvSpPr/>
              <p:nvPr/>
            </p:nvSpPr>
            <p:spPr>
              <a:xfrm>
                <a:off x="363079" y="954047"/>
                <a:ext cx="5879097" cy="7806214"/>
              </a:xfrm>
              <a:prstGeom prst="rect">
                <a:avLst/>
              </a:prstGeom>
              <a:solidFill>
                <a:srgbClr val="606060"/>
              </a:solidFill>
              <a:ln w="25400" cap="flat">
                <a:solidFill>
                  <a:srgbClr val="000000">
                    <a:alpha val="0"/>
                  </a:srgbClr>
                </a:solidFill>
                <a:prstDash val="solid"/>
                <a:miter lim="400000"/>
              </a:ln>
              <a:effectLst/>
            </p:spPr>
            <p:txBody>
              <a:bodyPr wrap="square" lIns="0" tIns="0" rIns="0" bIns="0" numCol="1" anchor="ctr">
                <a:noAutofit/>
              </a:bodyPr>
              <a:lstStyle/>
              <a:p>
                <a:pPr defTabSz="438274">
                  <a:defRPr sz="4000">
                    <a:solidFill>
                      <a:srgbClr val="FFFFFF"/>
                    </a:solidFill>
                    <a:effectLst>
                      <a:outerShdw blurRad="38100" dist="12700" dir="5400000" rotWithShape="0">
                        <a:srgbClr val="000000">
                          <a:alpha val="50000"/>
                        </a:srgbClr>
                      </a:outerShdw>
                    </a:effectLst>
                  </a:defRPr>
                </a:pPr>
                <a:endParaRPr sz="3001" dirty="0">
                  <a:latin typeface="Calibri Light"/>
                </a:endParaRPr>
              </a:p>
            </p:txBody>
          </p:sp>
        </p:grpSp>
        <p:pic>
          <p:nvPicPr>
            <p:cNvPr id="54" name="placeholder.png"/>
            <p:cNvPicPr/>
            <p:nvPr/>
          </p:nvPicPr>
          <p:blipFill>
            <a:blip r:embed="rId3">
              <a:extLst/>
            </a:blip>
            <a:srcRect l="29020" r="29020"/>
            <a:stretch>
              <a:fillRect/>
            </a:stretch>
          </p:blipFill>
          <p:spPr>
            <a:xfrm>
              <a:off x="337669" y="969500"/>
              <a:ext cx="5911543" cy="7924801"/>
            </a:xfrm>
            <a:prstGeom prst="rect">
              <a:avLst/>
            </a:prstGeom>
            <a:ln w="12700" cap="flat">
              <a:noFill/>
              <a:miter lim="400000"/>
            </a:ln>
            <a:effectLst/>
          </p:spPr>
        </p:pic>
      </p:grpSp>
      <p:sp>
        <p:nvSpPr>
          <p:cNvPr id="26" name="TextBox 25"/>
          <p:cNvSpPr txBox="1"/>
          <p:nvPr/>
        </p:nvSpPr>
        <p:spPr>
          <a:xfrm>
            <a:off x="6437193" y="2430803"/>
            <a:ext cx="5413663"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Apps we made recently</a:t>
            </a:r>
          </a:p>
        </p:txBody>
      </p:sp>
      <p:sp>
        <p:nvSpPr>
          <p:cNvPr id="27" name="Rectangle 26"/>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28" name="TextBox 27"/>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29" name="TextBox 28"/>
          <p:cNvSpPr txBox="1"/>
          <p:nvPr/>
        </p:nvSpPr>
        <p:spPr>
          <a:xfrm>
            <a:off x="1291619" y="3774860"/>
            <a:ext cx="15707145" cy="1588640"/>
          </a:xfrm>
          <a:prstGeom prst="rect">
            <a:avLst/>
          </a:prstGeom>
          <a:noFill/>
        </p:spPr>
        <p:txBody>
          <a:bodyPr wrap="square" rtlCol="0">
            <a:spAutoFit/>
          </a:bodyPr>
          <a:lstStyle/>
          <a:p>
            <a:pPr algn="just">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a:t>
            </a:r>
          </a:p>
        </p:txBody>
      </p:sp>
      <p:sp>
        <p:nvSpPr>
          <p:cNvPr id="38" name="Oval 37"/>
          <p:cNvSpPr/>
          <p:nvPr/>
        </p:nvSpPr>
        <p:spPr>
          <a:xfrm>
            <a:off x="13347546" y="6628308"/>
            <a:ext cx="1078450" cy="1078872"/>
          </a:xfrm>
          <a:prstGeom prst="ellipse">
            <a:avLst/>
          </a:prstGeom>
          <a:solidFill>
            <a:schemeClr val="accent3"/>
          </a:solid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a:solidFill>
                <a:srgbClr val="FFFFFF"/>
              </a:solidFill>
              <a:latin typeface="Lato Light"/>
              <a:cs typeface="Lato Light"/>
            </a:endParaRPr>
          </a:p>
        </p:txBody>
      </p:sp>
      <p:sp>
        <p:nvSpPr>
          <p:cNvPr id="39" name="Freeform 131"/>
          <p:cNvSpPr>
            <a:spLocks noChangeAspect="1" noEditPoints="1"/>
          </p:cNvSpPr>
          <p:nvPr/>
        </p:nvSpPr>
        <p:spPr bwMode="auto">
          <a:xfrm>
            <a:off x="13637200" y="6891799"/>
            <a:ext cx="522622" cy="522826"/>
          </a:xfrm>
          <a:custGeom>
            <a:avLst/>
            <a:gdLst/>
            <a:ahLst/>
            <a:cxnLst>
              <a:cxn ang="0">
                <a:pos x="55" y="28"/>
              </a:cxn>
              <a:cxn ang="0">
                <a:pos x="27" y="55"/>
              </a:cxn>
              <a:cxn ang="0">
                <a:pos x="0" y="28"/>
              </a:cxn>
              <a:cxn ang="0">
                <a:pos x="27" y="0"/>
              </a:cxn>
              <a:cxn ang="0">
                <a:pos x="55" y="28"/>
              </a:cxn>
              <a:cxn ang="0">
                <a:pos x="42" y="28"/>
              </a:cxn>
              <a:cxn ang="0">
                <a:pos x="41" y="26"/>
              </a:cxn>
              <a:cxn ang="0">
                <a:pos x="21" y="14"/>
              </a:cxn>
              <a:cxn ang="0">
                <a:pos x="19" y="14"/>
              </a:cxn>
              <a:cxn ang="0">
                <a:pos x="18" y="16"/>
              </a:cxn>
              <a:cxn ang="0">
                <a:pos x="18" y="39"/>
              </a:cxn>
              <a:cxn ang="0">
                <a:pos x="19" y="41"/>
              </a:cxn>
              <a:cxn ang="0">
                <a:pos x="20" y="41"/>
              </a:cxn>
              <a:cxn ang="0">
                <a:pos x="21" y="41"/>
              </a:cxn>
              <a:cxn ang="0">
                <a:pos x="41" y="30"/>
              </a:cxn>
              <a:cxn ang="0">
                <a:pos x="42" y="28"/>
              </a:cxn>
            </a:cxnLst>
            <a:rect l="0" t="0" r="r" b="b"/>
            <a:pathLst>
              <a:path w="55" h="55">
                <a:moveTo>
                  <a:pt x="55" y="28"/>
                </a:moveTo>
                <a:cubicBezTo>
                  <a:pt x="55" y="43"/>
                  <a:pt x="42" y="55"/>
                  <a:pt x="27" y="55"/>
                </a:cubicBezTo>
                <a:cubicBezTo>
                  <a:pt x="12" y="55"/>
                  <a:pt x="0" y="43"/>
                  <a:pt x="0" y="28"/>
                </a:cubicBezTo>
                <a:cubicBezTo>
                  <a:pt x="0" y="13"/>
                  <a:pt x="12" y="0"/>
                  <a:pt x="27" y="0"/>
                </a:cubicBezTo>
                <a:cubicBezTo>
                  <a:pt x="42" y="0"/>
                  <a:pt x="55" y="13"/>
                  <a:pt x="55" y="28"/>
                </a:cubicBezTo>
                <a:close/>
                <a:moveTo>
                  <a:pt x="42" y="28"/>
                </a:moveTo>
                <a:cubicBezTo>
                  <a:pt x="42" y="27"/>
                  <a:pt x="42" y="26"/>
                  <a:pt x="41" y="26"/>
                </a:cubicBezTo>
                <a:cubicBezTo>
                  <a:pt x="21" y="14"/>
                  <a:pt x="21" y="14"/>
                  <a:pt x="21" y="14"/>
                </a:cubicBezTo>
                <a:cubicBezTo>
                  <a:pt x="21" y="14"/>
                  <a:pt x="20" y="14"/>
                  <a:pt x="19" y="14"/>
                </a:cubicBezTo>
                <a:cubicBezTo>
                  <a:pt x="18" y="15"/>
                  <a:pt x="18" y="16"/>
                  <a:pt x="18" y="16"/>
                </a:cubicBezTo>
                <a:cubicBezTo>
                  <a:pt x="18" y="39"/>
                  <a:pt x="18" y="39"/>
                  <a:pt x="18" y="39"/>
                </a:cubicBezTo>
                <a:cubicBezTo>
                  <a:pt x="18" y="40"/>
                  <a:pt x="18" y="41"/>
                  <a:pt x="19" y="41"/>
                </a:cubicBezTo>
                <a:cubicBezTo>
                  <a:pt x="20" y="41"/>
                  <a:pt x="20" y="41"/>
                  <a:pt x="20" y="41"/>
                </a:cubicBezTo>
                <a:cubicBezTo>
                  <a:pt x="21" y="41"/>
                  <a:pt x="21" y="41"/>
                  <a:pt x="21" y="41"/>
                </a:cubicBezTo>
                <a:cubicBezTo>
                  <a:pt x="41" y="30"/>
                  <a:pt x="41" y="30"/>
                  <a:pt x="41" y="30"/>
                </a:cubicBezTo>
                <a:cubicBezTo>
                  <a:pt x="42" y="29"/>
                  <a:pt x="42" y="29"/>
                  <a:pt x="42" y="28"/>
                </a:cubicBezTo>
                <a:close/>
              </a:path>
            </a:pathLst>
          </a:custGeom>
          <a:solidFill>
            <a:schemeClr val="bg1"/>
          </a:solidFill>
          <a:ln w="9525">
            <a:noFill/>
            <a:round/>
            <a:headEnd/>
            <a:tailEnd/>
          </a:ln>
        </p:spPr>
        <p:txBody>
          <a:bodyPr vert="horz" wrap="square" lIns="68598" tIns="34299" rIns="68598" bIns="34299" numCol="1" anchor="t" anchorCtr="0" compatLnSpc="1">
            <a:prstTxWarp prst="textNoShape">
              <a:avLst/>
            </a:prstTxWarp>
          </a:bodyPr>
          <a:lstStyle/>
          <a:p>
            <a:endParaRPr lang="en-US" sz="2701">
              <a:solidFill>
                <a:srgbClr val="FFFFFF"/>
              </a:solidFill>
              <a:latin typeface="Lato Light"/>
              <a:cs typeface="Lato Light"/>
            </a:endParaRPr>
          </a:p>
        </p:txBody>
      </p:sp>
      <p:sp>
        <p:nvSpPr>
          <p:cNvPr id="40" name="TextBox 39"/>
          <p:cNvSpPr txBox="1"/>
          <p:nvPr/>
        </p:nvSpPr>
        <p:spPr>
          <a:xfrm>
            <a:off x="14505101" y="6444746"/>
            <a:ext cx="2875256" cy="554170"/>
          </a:xfrm>
          <a:prstGeom prst="rect">
            <a:avLst/>
          </a:prstGeom>
          <a:noFill/>
        </p:spPr>
        <p:txBody>
          <a:bodyPr wrap="square" lIns="137202" tIns="68602" rIns="137202" bIns="68602" rtlCol="0">
            <a:spAutoFit/>
          </a:bodyPr>
          <a:lstStyle/>
          <a:p>
            <a:r>
              <a:rPr lang="id-ID" sz="2701" dirty="0">
                <a:latin typeface="Lato Light"/>
                <a:cs typeface="Lato Light"/>
              </a:rPr>
              <a:t>Feature name</a:t>
            </a:r>
          </a:p>
        </p:txBody>
      </p:sp>
      <p:sp>
        <p:nvSpPr>
          <p:cNvPr id="41" name="Rectangle 40"/>
          <p:cNvSpPr/>
          <p:nvPr/>
        </p:nvSpPr>
        <p:spPr>
          <a:xfrm>
            <a:off x="14505100" y="6970620"/>
            <a:ext cx="2875257" cy="969541"/>
          </a:xfrm>
          <a:prstGeom prst="rect">
            <a:avLst/>
          </a:prstGeom>
        </p:spPr>
        <p:txBody>
          <a:bodyPr wrap="square" lIns="137202" tIns="68602" rIns="137202" bIns="68602">
            <a:spAutoFit/>
          </a:bodyPr>
          <a:lstStyle/>
          <a:p>
            <a:r>
              <a:rPr lang="en-US" sz="1800" dirty="0">
                <a:latin typeface="Lato Light"/>
                <a:cs typeface="Lato Light"/>
              </a:rPr>
              <a:t>Write here something interesting about this awesome feature</a:t>
            </a:r>
          </a:p>
        </p:txBody>
      </p:sp>
      <p:sp>
        <p:nvSpPr>
          <p:cNvPr id="42" name="Oval 41"/>
          <p:cNvSpPr/>
          <p:nvPr/>
        </p:nvSpPr>
        <p:spPr>
          <a:xfrm>
            <a:off x="13347546" y="8547253"/>
            <a:ext cx="1078450" cy="1078872"/>
          </a:xfrm>
          <a:prstGeom prst="ellipse">
            <a:avLst/>
          </a:prstGeom>
          <a:solidFill>
            <a:schemeClr val="accent4"/>
          </a:solid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a:solidFill>
                <a:srgbClr val="FFFFFF"/>
              </a:solidFill>
              <a:latin typeface="Lato Light"/>
              <a:cs typeface="Lato Light"/>
            </a:endParaRPr>
          </a:p>
        </p:txBody>
      </p:sp>
      <p:sp>
        <p:nvSpPr>
          <p:cNvPr id="43" name="TextBox 42"/>
          <p:cNvSpPr txBox="1"/>
          <p:nvPr/>
        </p:nvSpPr>
        <p:spPr>
          <a:xfrm>
            <a:off x="14505101" y="8363691"/>
            <a:ext cx="2875256" cy="554170"/>
          </a:xfrm>
          <a:prstGeom prst="rect">
            <a:avLst/>
          </a:prstGeom>
          <a:noFill/>
        </p:spPr>
        <p:txBody>
          <a:bodyPr wrap="square" lIns="137202" tIns="68602" rIns="137202" bIns="68602" rtlCol="0">
            <a:spAutoFit/>
          </a:bodyPr>
          <a:lstStyle/>
          <a:p>
            <a:r>
              <a:rPr lang="id-ID" sz="2701" dirty="0">
                <a:latin typeface="Lato Light"/>
                <a:cs typeface="Lato Light"/>
              </a:rPr>
              <a:t>Feature name</a:t>
            </a:r>
          </a:p>
        </p:txBody>
      </p:sp>
      <p:sp>
        <p:nvSpPr>
          <p:cNvPr id="44" name="Rectangle 43"/>
          <p:cNvSpPr/>
          <p:nvPr/>
        </p:nvSpPr>
        <p:spPr>
          <a:xfrm>
            <a:off x="14505100" y="8889566"/>
            <a:ext cx="2875257" cy="969541"/>
          </a:xfrm>
          <a:prstGeom prst="rect">
            <a:avLst/>
          </a:prstGeom>
        </p:spPr>
        <p:txBody>
          <a:bodyPr wrap="square" lIns="137202" tIns="68602" rIns="137202" bIns="68602">
            <a:spAutoFit/>
          </a:bodyPr>
          <a:lstStyle/>
          <a:p>
            <a:r>
              <a:rPr lang="en-US" sz="1800" dirty="0">
                <a:latin typeface="Lato Light"/>
                <a:cs typeface="Lato Light"/>
              </a:rPr>
              <a:t>Write here something interesting about this awesome feature</a:t>
            </a:r>
          </a:p>
        </p:txBody>
      </p:sp>
      <p:sp>
        <p:nvSpPr>
          <p:cNvPr id="45" name="Freeform 231"/>
          <p:cNvSpPr>
            <a:spLocks noChangeAspect="1" noEditPoints="1"/>
          </p:cNvSpPr>
          <p:nvPr/>
        </p:nvSpPr>
        <p:spPr bwMode="auto">
          <a:xfrm>
            <a:off x="13637201" y="8840645"/>
            <a:ext cx="532397" cy="528204"/>
          </a:xfrm>
          <a:custGeom>
            <a:avLst/>
            <a:gdLst>
              <a:gd name="T0" fmla="*/ 59 w 59"/>
              <a:gd name="T1" fmla="*/ 47 h 58"/>
              <a:gd name="T2" fmla="*/ 48 w 59"/>
              <a:gd name="T3" fmla="*/ 58 h 58"/>
              <a:gd name="T4" fmla="*/ 11 w 59"/>
              <a:gd name="T5" fmla="*/ 58 h 58"/>
              <a:gd name="T6" fmla="*/ 0 w 59"/>
              <a:gd name="T7" fmla="*/ 47 h 58"/>
              <a:gd name="T8" fmla="*/ 0 w 59"/>
              <a:gd name="T9" fmla="*/ 10 h 58"/>
              <a:gd name="T10" fmla="*/ 11 w 59"/>
              <a:gd name="T11" fmla="*/ 0 h 58"/>
              <a:gd name="T12" fmla="*/ 48 w 59"/>
              <a:gd name="T13" fmla="*/ 0 h 58"/>
              <a:gd name="T14" fmla="*/ 59 w 59"/>
              <a:gd name="T15" fmla="*/ 10 h 58"/>
              <a:gd name="T16" fmla="*/ 59 w 59"/>
              <a:gd name="T17" fmla="*/ 47 h 58"/>
              <a:gd name="T18" fmla="*/ 49 w 59"/>
              <a:gd name="T19" fmla="*/ 39 h 58"/>
              <a:gd name="T20" fmla="*/ 42 w 59"/>
              <a:gd name="T21" fmla="*/ 35 h 58"/>
              <a:gd name="T22" fmla="*/ 40 w 59"/>
              <a:gd name="T23" fmla="*/ 34 h 58"/>
              <a:gd name="T24" fmla="*/ 34 w 59"/>
              <a:gd name="T25" fmla="*/ 39 h 58"/>
              <a:gd name="T26" fmla="*/ 32 w 59"/>
              <a:gd name="T27" fmla="*/ 38 h 58"/>
              <a:gd name="T28" fmla="*/ 20 w 59"/>
              <a:gd name="T29" fmla="*/ 27 h 58"/>
              <a:gd name="T30" fmla="*/ 19 w 59"/>
              <a:gd name="T31" fmla="*/ 24 h 58"/>
              <a:gd name="T32" fmla="*/ 24 w 59"/>
              <a:gd name="T33" fmla="*/ 19 h 58"/>
              <a:gd name="T34" fmla="*/ 23 w 59"/>
              <a:gd name="T35" fmla="*/ 16 h 58"/>
              <a:gd name="T36" fmla="*/ 19 w 59"/>
              <a:gd name="T37" fmla="*/ 9 h 58"/>
              <a:gd name="T38" fmla="*/ 18 w 59"/>
              <a:gd name="T39" fmla="*/ 9 h 58"/>
              <a:gd name="T40" fmla="*/ 14 w 59"/>
              <a:gd name="T41" fmla="*/ 10 h 58"/>
              <a:gd name="T42" fmla="*/ 10 w 59"/>
              <a:gd name="T43" fmla="*/ 19 h 58"/>
              <a:gd name="T44" fmla="*/ 12 w 59"/>
              <a:gd name="T45" fmla="*/ 26 h 58"/>
              <a:gd name="T46" fmla="*/ 32 w 59"/>
              <a:gd name="T47" fmla="*/ 46 h 58"/>
              <a:gd name="T48" fmla="*/ 40 w 59"/>
              <a:gd name="T49" fmla="*/ 48 h 58"/>
              <a:gd name="T50" fmla="*/ 48 w 59"/>
              <a:gd name="T51" fmla="*/ 44 h 58"/>
              <a:gd name="T52" fmla="*/ 49 w 59"/>
              <a:gd name="T53" fmla="*/ 40 h 58"/>
              <a:gd name="T54" fmla="*/ 49 w 59"/>
              <a:gd name="T55" fmla="*/ 39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9" h="58">
                <a:moveTo>
                  <a:pt x="59" y="47"/>
                </a:moveTo>
                <a:cubicBezTo>
                  <a:pt x="59" y="53"/>
                  <a:pt x="54" y="58"/>
                  <a:pt x="48" y="58"/>
                </a:cubicBezTo>
                <a:cubicBezTo>
                  <a:pt x="11" y="58"/>
                  <a:pt x="11" y="58"/>
                  <a:pt x="11" y="58"/>
                </a:cubicBezTo>
                <a:cubicBezTo>
                  <a:pt x="5" y="58"/>
                  <a:pt x="0" y="53"/>
                  <a:pt x="0" y="47"/>
                </a:cubicBezTo>
                <a:cubicBezTo>
                  <a:pt x="0" y="10"/>
                  <a:pt x="0" y="10"/>
                  <a:pt x="0" y="10"/>
                </a:cubicBezTo>
                <a:cubicBezTo>
                  <a:pt x="0" y="4"/>
                  <a:pt x="5" y="0"/>
                  <a:pt x="11" y="0"/>
                </a:cubicBezTo>
                <a:cubicBezTo>
                  <a:pt x="48" y="0"/>
                  <a:pt x="48" y="0"/>
                  <a:pt x="48" y="0"/>
                </a:cubicBezTo>
                <a:cubicBezTo>
                  <a:pt x="54" y="0"/>
                  <a:pt x="59" y="4"/>
                  <a:pt x="59" y="10"/>
                </a:cubicBezTo>
                <a:lnTo>
                  <a:pt x="59" y="47"/>
                </a:lnTo>
                <a:close/>
                <a:moveTo>
                  <a:pt x="49" y="39"/>
                </a:moveTo>
                <a:cubicBezTo>
                  <a:pt x="49" y="39"/>
                  <a:pt x="43" y="36"/>
                  <a:pt x="42" y="35"/>
                </a:cubicBezTo>
                <a:cubicBezTo>
                  <a:pt x="41" y="35"/>
                  <a:pt x="41" y="34"/>
                  <a:pt x="40" y="34"/>
                </a:cubicBezTo>
                <a:cubicBezTo>
                  <a:pt x="38" y="34"/>
                  <a:pt x="36" y="39"/>
                  <a:pt x="34" y="39"/>
                </a:cubicBezTo>
                <a:cubicBezTo>
                  <a:pt x="33" y="39"/>
                  <a:pt x="32" y="38"/>
                  <a:pt x="32" y="38"/>
                </a:cubicBezTo>
                <a:cubicBezTo>
                  <a:pt x="27" y="35"/>
                  <a:pt x="23" y="32"/>
                  <a:pt x="20" y="27"/>
                </a:cubicBezTo>
                <a:cubicBezTo>
                  <a:pt x="20" y="26"/>
                  <a:pt x="19" y="25"/>
                  <a:pt x="19" y="24"/>
                </a:cubicBezTo>
                <a:cubicBezTo>
                  <a:pt x="19" y="23"/>
                  <a:pt x="24" y="20"/>
                  <a:pt x="24" y="19"/>
                </a:cubicBezTo>
                <a:cubicBezTo>
                  <a:pt x="24" y="18"/>
                  <a:pt x="23" y="17"/>
                  <a:pt x="23" y="16"/>
                </a:cubicBezTo>
                <a:cubicBezTo>
                  <a:pt x="22" y="15"/>
                  <a:pt x="20" y="10"/>
                  <a:pt x="19" y="9"/>
                </a:cubicBezTo>
                <a:cubicBezTo>
                  <a:pt x="19" y="9"/>
                  <a:pt x="19" y="9"/>
                  <a:pt x="18" y="9"/>
                </a:cubicBezTo>
                <a:cubicBezTo>
                  <a:pt x="17" y="9"/>
                  <a:pt x="15" y="10"/>
                  <a:pt x="14" y="10"/>
                </a:cubicBezTo>
                <a:cubicBezTo>
                  <a:pt x="12" y="11"/>
                  <a:pt x="10" y="16"/>
                  <a:pt x="10" y="19"/>
                </a:cubicBezTo>
                <a:cubicBezTo>
                  <a:pt x="10" y="21"/>
                  <a:pt x="11" y="24"/>
                  <a:pt x="12" y="26"/>
                </a:cubicBezTo>
                <a:cubicBezTo>
                  <a:pt x="15" y="34"/>
                  <a:pt x="24" y="43"/>
                  <a:pt x="32" y="46"/>
                </a:cubicBezTo>
                <a:cubicBezTo>
                  <a:pt x="35" y="47"/>
                  <a:pt x="37" y="48"/>
                  <a:pt x="40" y="48"/>
                </a:cubicBezTo>
                <a:cubicBezTo>
                  <a:pt x="42" y="48"/>
                  <a:pt x="47" y="46"/>
                  <a:pt x="48" y="44"/>
                </a:cubicBezTo>
                <a:cubicBezTo>
                  <a:pt x="49" y="43"/>
                  <a:pt x="49" y="41"/>
                  <a:pt x="49" y="40"/>
                </a:cubicBezTo>
                <a:cubicBezTo>
                  <a:pt x="49" y="40"/>
                  <a:pt x="49" y="40"/>
                  <a:pt x="49" y="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dirty="0">
              <a:latin typeface="Lato Light" charset="0"/>
            </a:endParaRPr>
          </a:p>
        </p:txBody>
      </p:sp>
      <p:sp>
        <p:nvSpPr>
          <p:cNvPr id="46" name="Oval 45"/>
          <p:cNvSpPr/>
          <p:nvPr/>
        </p:nvSpPr>
        <p:spPr>
          <a:xfrm>
            <a:off x="3872037" y="6628308"/>
            <a:ext cx="1078450" cy="1078872"/>
          </a:xfrm>
          <a:prstGeom prst="ellipse">
            <a:avLst/>
          </a:prstGeom>
          <a:solidFill>
            <a:schemeClr val="accent1"/>
          </a:solid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r"/>
            <a:endParaRPr lang="en-US" sz="2701">
              <a:solidFill>
                <a:srgbClr val="FFFFFF"/>
              </a:solidFill>
              <a:latin typeface="Lato Light"/>
              <a:cs typeface="Lato Light"/>
            </a:endParaRPr>
          </a:p>
        </p:txBody>
      </p:sp>
      <p:sp>
        <p:nvSpPr>
          <p:cNvPr id="47" name="TextBox 46"/>
          <p:cNvSpPr txBox="1"/>
          <p:nvPr/>
        </p:nvSpPr>
        <p:spPr>
          <a:xfrm>
            <a:off x="935551" y="6444746"/>
            <a:ext cx="2875256" cy="554170"/>
          </a:xfrm>
          <a:prstGeom prst="rect">
            <a:avLst/>
          </a:prstGeom>
          <a:noFill/>
        </p:spPr>
        <p:txBody>
          <a:bodyPr wrap="square" lIns="137202" tIns="68602" rIns="137202" bIns="68602" rtlCol="0">
            <a:spAutoFit/>
          </a:bodyPr>
          <a:lstStyle/>
          <a:p>
            <a:pPr algn="r"/>
            <a:r>
              <a:rPr lang="id-ID" sz="2701" dirty="0">
                <a:latin typeface="Lato Light"/>
                <a:cs typeface="Lato Light"/>
              </a:rPr>
              <a:t>Feature name</a:t>
            </a:r>
          </a:p>
        </p:txBody>
      </p:sp>
      <p:sp>
        <p:nvSpPr>
          <p:cNvPr id="48" name="Rectangle 47"/>
          <p:cNvSpPr/>
          <p:nvPr/>
        </p:nvSpPr>
        <p:spPr>
          <a:xfrm>
            <a:off x="935549" y="6970620"/>
            <a:ext cx="2875257" cy="969541"/>
          </a:xfrm>
          <a:prstGeom prst="rect">
            <a:avLst/>
          </a:prstGeom>
        </p:spPr>
        <p:txBody>
          <a:bodyPr wrap="square" lIns="137202" tIns="68602" rIns="137202" bIns="68602">
            <a:spAutoFit/>
          </a:bodyPr>
          <a:lstStyle/>
          <a:p>
            <a:pPr algn="r"/>
            <a:r>
              <a:rPr lang="en-US" sz="1800" dirty="0">
                <a:latin typeface="Lato Light"/>
                <a:cs typeface="Lato Light"/>
              </a:rPr>
              <a:t>Write here something interesting about this awesome feature</a:t>
            </a:r>
          </a:p>
        </p:txBody>
      </p:sp>
      <p:sp>
        <p:nvSpPr>
          <p:cNvPr id="49" name="Oval 48"/>
          <p:cNvSpPr/>
          <p:nvPr/>
        </p:nvSpPr>
        <p:spPr>
          <a:xfrm>
            <a:off x="3872037" y="8547253"/>
            <a:ext cx="1078450" cy="1078872"/>
          </a:xfrm>
          <a:prstGeom prst="ellipse">
            <a:avLst/>
          </a:prstGeom>
          <a:solidFill>
            <a:schemeClr val="accent2"/>
          </a:solid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r"/>
            <a:endParaRPr lang="en-US" sz="2701">
              <a:solidFill>
                <a:srgbClr val="FFFFFF"/>
              </a:solidFill>
              <a:latin typeface="Lato Light"/>
              <a:cs typeface="Lato Light"/>
            </a:endParaRPr>
          </a:p>
        </p:txBody>
      </p:sp>
      <p:sp>
        <p:nvSpPr>
          <p:cNvPr id="50" name="TextBox 49"/>
          <p:cNvSpPr txBox="1"/>
          <p:nvPr/>
        </p:nvSpPr>
        <p:spPr>
          <a:xfrm>
            <a:off x="935551" y="8363691"/>
            <a:ext cx="2875256" cy="554170"/>
          </a:xfrm>
          <a:prstGeom prst="rect">
            <a:avLst/>
          </a:prstGeom>
          <a:noFill/>
        </p:spPr>
        <p:txBody>
          <a:bodyPr wrap="square" lIns="137202" tIns="68602" rIns="137202" bIns="68602" rtlCol="0">
            <a:spAutoFit/>
          </a:bodyPr>
          <a:lstStyle/>
          <a:p>
            <a:pPr algn="r"/>
            <a:r>
              <a:rPr lang="id-ID" sz="2701" dirty="0">
                <a:latin typeface="Lato Light"/>
                <a:cs typeface="Lato Light"/>
              </a:rPr>
              <a:t>Feature name</a:t>
            </a:r>
          </a:p>
        </p:txBody>
      </p:sp>
      <p:sp>
        <p:nvSpPr>
          <p:cNvPr id="51" name="Rectangle 50"/>
          <p:cNvSpPr/>
          <p:nvPr/>
        </p:nvSpPr>
        <p:spPr>
          <a:xfrm>
            <a:off x="935549" y="8889566"/>
            <a:ext cx="2875257" cy="969541"/>
          </a:xfrm>
          <a:prstGeom prst="rect">
            <a:avLst/>
          </a:prstGeom>
        </p:spPr>
        <p:txBody>
          <a:bodyPr wrap="square" lIns="137202" tIns="68602" rIns="137202" bIns="68602">
            <a:spAutoFit/>
          </a:bodyPr>
          <a:lstStyle/>
          <a:p>
            <a:pPr algn="r"/>
            <a:r>
              <a:rPr lang="en-US" sz="1800" dirty="0">
                <a:latin typeface="Lato Light"/>
                <a:cs typeface="Lato Light"/>
              </a:rPr>
              <a:t>Write here something interesting about this awesome feature</a:t>
            </a:r>
          </a:p>
        </p:txBody>
      </p:sp>
      <p:sp>
        <p:nvSpPr>
          <p:cNvPr id="57" name="Freeform 37"/>
          <p:cNvSpPr>
            <a:spLocks noChangeAspect="1"/>
          </p:cNvSpPr>
          <p:nvPr/>
        </p:nvSpPr>
        <p:spPr bwMode="auto">
          <a:xfrm>
            <a:off x="4169207" y="6932258"/>
            <a:ext cx="501331" cy="436532"/>
          </a:xfrm>
          <a:custGeom>
            <a:avLst/>
            <a:gdLst>
              <a:gd name="T0" fmla="*/ 34 w 68"/>
              <a:gd name="T1" fmla="*/ 49 h 59"/>
              <a:gd name="T2" fmla="*/ 29 w 68"/>
              <a:gd name="T3" fmla="*/ 49 h 59"/>
              <a:gd name="T4" fmla="*/ 11 w 68"/>
              <a:gd name="T5" fmla="*/ 58 h 59"/>
              <a:gd name="T6" fmla="*/ 7 w 68"/>
              <a:gd name="T7" fmla="*/ 59 h 59"/>
              <a:gd name="T8" fmla="*/ 5 w 68"/>
              <a:gd name="T9" fmla="*/ 57 h 59"/>
              <a:gd name="T10" fmla="*/ 5 w 68"/>
              <a:gd name="T11" fmla="*/ 57 h 59"/>
              <a:gd name="T12" fmla="*/ 6 w 68"/>
              <a:gd name="T13" fmla="*/ 55 h 59"/>
              <a:gd name="T14" fmla="*/ 13 w 68"/>
              <a:gd name="T15" fmla="*/ 44 h 59"/>
              <a:gd name="T16" fmla="*/ 0 w 68"/>
              <a:gd name="T17" fmla="*/ 25 h 59"/>
              <a:gd name="T18" fmla="*/ 34 w 68"/>
              <a:gd name="T19" fmla="*/ 0 h 59"/>
              <a:gd name="T20" fmla="*/ 68 w 68"/>
              <a:gd name="T21" fmla="*/ 25 h 59"/>
              <a:gd name="T22" fmla="*/ 34 w 68"/>
              <a:gd name="T23" fmla="*/ 49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8" h="59">
                <a:moveTo>
                  <a:pt x="34" y="49"/>
                </a:moveTo>
                <a:cubicBezTo>
                  <a:pt x="33" y="49"/>
                  <a:pt x="31" y="49"/>
                  <a:pt x="29" y="49"/>
                </a:cubicBezTo>
                <a:cubicBezTo>
                  <a:pt x="24" y="53"/>
                  <a:pt x="18" y="56"/>
                  <a:pt x="11" y="58"/>
                </a:cubicBezTo>
                <a:cubicBezTo>
                  <a:pt x="10" y="58"/>
                  <a:pt x="9" y="59"/>
                  <a:pt x="7" y="59"/>
                </a:cubicBezTo>
                <a:cubicBezTo>
                  <a:pt x="6" y="59"/>
                  <a:pt x="6" y="58"/>
                  <a:pt x="5" y="57"/>
                </a:cubicBezTo>
                <a:cubicBezTo>
                  <a:pt x="5" y="57"/>
                  <a:pt x="5" y="57"/>
                  <a:pt x="5" y="57"/>
                </a:cubicBezTo>
                <a:cubicBezTo>
                  <a:pt x="5" y="56"/>
                  <a:pt x="6" y="56"/>
                  <a:pt x="6" y="55"/>
                </a:cubicBezTo>
                <a:cubicBezTo>
                  <a:pt x="9" y="52"/>
                  <a:pt x="11" y="50"/>
                  <a:pt x="13" y="44"/>
                </a:cubicBezTo>
                <a:cubicBezTo>
                  <a:pt x="5" y="39"/>
                  <a:pt x="0" y="32"/>
                  <a:pt x="0" y="25"/>
                </a:cubicBezTo>
                <a:cubicBezTo>
                  <a:pt x="0" y="11"/>
                  <a:pt x="16" y="0"/>
                  <a:pt x="34" y="0"/>
                </a:cubicBezTo>
                <a:cubicBezTo>
                  <a:pt x="53" y="0"/>
                  <a:pt x="68" y="11"/>
                  <a:pt x="68" y="25"/>
                </a:cubicBezTo>
                <a:cubicBezTo>
                  <a:pt x="68" y="38"/>
                  <a:pt x="53" y="49"/>
                  <a:pt x="34" y="4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dirty="0">
              <a:latin typeface="Lato Light" charset="0"/>
            </a:endParaRPr>
          </a:p>
        </p:txBody>
      </p:sp>
      <p:sp>
        <p:nvSpPr>
          <p:cNvPr id="58" name="Freeform 116"/>
          <p:cNvSpPr>
            <a:spLocks noChangeAspect="1"/>
          </p:cNvSpPr>
          <p:nvPr/>
        </p:nvSpPr>
        <p:spPr bwMode="auto">
          <a:xfrm>
            <a:off x="4135578" y="8805523"/>
            <a:ext cx="560709" cy="528204"/>
          </a:xfrm>
          <a:custGeom>
            <a:avLst/>
            <a:gdLst>
              <a:gd name="T0" fmla="*/ 63 w 64"/>
              <a:gd name="T1" fmla="*/ 25 h 60"/>
              <a:gd name="T2" fmla="*/ 49 w 64"/>
              <a:gd name="T3" fmla="*/ 39 h 60"/>
              <a:gd name="T4" fmla="*/ 52 w 64"/>
              <a:gd name="T5" fmla="*/ 57 h 60"/>
              <a:gd name="T6" fmla="*/ 52 w 64"/>
              <a:gd name="T7" fmla="*/ 58 h 60"/>
              <a:gd name="T8" fmla="*/ 51 w 64"/>
              <a:gd name="T9" fmla="*/ 60 h 60"/>
              <a:gd name="T10" fmla="*/ 49 w 64"/>
              <a:gd name="T11" fmla="*/ 60 h 60"/>
              <a:gd name="T12" fmla="*/ 32 w 64"/>
              <a:gd name="T13" fmla="*/ 51 h 60"/>
              <a:gd name="T14" fmla="*/ 15 w 64"/>
              <a:gd name="T15" fmla="*/ 60 h 60"/>
              <a:gd name="T16" fmla="*/ 13 w 64"/>
              <a:gd name="T17" fmla="*/ 60 h 60"/>
              <a:gd name="T18" fmla="*/ 12 w 64"/>
              <a:gd name="T19" fmla="*/ 58 h 60"/>
              <a:gd name="T20" fmla="*/ 12 w 64"/>
              <a:gd name="T21" fmla="*/ 57 h 60"/>
              <a:gd name="T22" fmla="*/ 15 w 64"/>
              <a:gd name="T23" fmla="*/ 39 h 60"/>
              <a:gd name="T24" fmla="*/ 1 w 64"/>
              <a:gd name="T25" fmla="*/ 25 h 60"/>
              <a:gd name="T26" fmla="*/ 0 w 64"/>
              <a:gd name="T27" fmla="*/ 23 h 60"/>
              <a:gd name="T28" fmla="*/ 3 w 64"/>
              <a:gd name="T29" fmla="*/ 22 h 60"/>
              <a:gd name="T30" fmla="*/ 22 w 64"/>
              <a:gd name="T31" fmla="*/ 19 h 60"/>
              <a:gd name="T32" fmla="*/ 30 w 64"/>
              <a:gd name="T33" fmla="*/ 1 h 60"/>
              <a:gd name="T34" fmla="*/ 32 w 64"/>
              <a:gd name="T35" fmla="*/ 0 h 60"/>
              <a:gd name="T36" fmla="*/ 34 w 64"/>
              <a:gd name="T37" fmla="*/ 1 h 60"/>
              <a:gd name="T38" fmla="*/ 42 w 64"/>
              <a:gd name="T39" fmla="*/ 19 h 60"/>
              <a:gd name="T40" fmla="*/ 61 w 64"/>
              <a:gd name="T41" fmla="*/ 22 h 60"/>
              <a:gd name="T42" fmla="*/ 64 w 64"/>
              <a:gd name="T43" fmla="*/ 23 h 60"/>
              <a:gd name="T44" fmla="*/ 63 w 64"/>
              <a:gd name="T45" fmla="*/ 25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4" h="60">
                <a:moveTo>
                  <a:pt x="63" y="25"/>
                </a:moveTo>
                <a:cubicBezTo>
                  <a:pt x="49" y="39"/>
                  <a:pt x="49" y="39"/>
                  <a:pt x="49" y="39"/>
                </a:cubicBezTo>
                <a:cubicBezTo>
                  <a:pt x="52" y="57"/>
                  <a:pt x="52" y="57"/>
                  <a:pt x="52" y="57"/>
                </a:cubicBezTo>
                <a:cubicBezTo>
                  <a:pt x="52" y="58"/>
                  <a:pt x="52" y="58"/>
                  <a:pt x="52" y="58"/>
                </a:cubicBezTo>
                <a:cubicBezTo>
                  <a:pt x="52" y="59"/>
                  <a:pt x="52" y="60"/>
                  <a:pt x="51" y="60"/>
                </a:cubicBezTo>
                <a:cubicBezTo>
                  <a:pt x="50" y="60"/>
                  <a:pt x="50" y="60"/>
                  <a:pt x="49" y="60"/>
                </a:cubicBezTo>
                <a:cubicBezTo>
                  <a:pt x="32" y="51"/>
                  <a:pt x="32" y="51"/>
                  <a:pt x="32" y="51"/>
                </a:cubicBezTo>
                <a:cubicBezTo>
                  <a:pt x="15" y="60"/>
                  <a:pt x="15" y="60"/>
                  <a:pt x="15" y="60"/>
                </a:cubicBezTo>
                <a:cubicBezTo>
                  <a:pt x="14" y="60"/>
                  <a:pt x="14" y="60"/>
                  <a:pt x="13" y="60"/>
                </a:cubicBezTo>
                <a:cubicBezTo>
                  <a:pt x="12" y="60"/>
                  <a:pt x="12" y="59"/>
                  <a:pt x="12" y="58"/>
                </a:cubicBezTo>
                <a:cubicBezTo>
                  <a:pt x="12" y="58"/>
                  <a:pt x="12" y="58"/>
                  <a:pt x="12" y="57"/>
                </a:cubicBezTo>
                <a:cubicBezTo>
                  <a:pt x="15" y="39"/>
                  <a:pt x="15" y="39"/>
                  <a:pt x="15" y="39"/>
                </a:cubicBezTo>
                <a:cubicBezTo>
                  <a:pt x="1" y="25"/>
                  <a:pt x="1" y="25"/>
                  <a:pt x="1" y="25"/>
                </a:cubicBezTo>
                <a:cubicBezTo>
                  <a:pt x="1" y="25"/>
                  <a:pt x="0" y="24"/>
                  <a:pt x="0" y="23"/>
                </a:cubicBezTo>
                <a:cubicBezTo>
                  <a:pt x="0" y="22"/>
                  <a:pt x="2" y="22"/>
                  <a:pt x="3" y="22"/>
                </a:cubicBezTo>
                <a:cubicBezTo>
                  <a:pt x="22" y="19"/>
                  <a:pt x="22" y="19"/>
                  <a:pt x="22" y="19"/>
                </a:cubicBezTo>
                <a:cubicBezTo>
                  <a:pt x="30" y="1"/>
                  <a:pt x="30" y="1"/>
                  <a:pt x="30" y="1"/>
                </a:cubicBezTo>
                <a:cubicBezTo>
                  <a:pt x="31" y="1"/>
                  <a:pt x="31" y="0"/>
                  <a:pt x="32" y="0"/>
                </a:cubicBezTo>
                <a:cubicBezTo>
                  <a:pt x="33" y="0"/>
                  <a:pt x="34" y="1"/>
                  <a:pt x="34" y="1"/>
                </a:cubicBezTo>
                <a:cubicBezTo>
                  <a:pt x="42" y="19"/>
                  <a:pt x="42" y="19"/>
                  <a:pt x="42" y="19"/>
                </a:cubicBezTo>
                <a:cubicBezTo>
                  <a:pt x="61" y="22"/>
                  <a:pt x="61" y="22"/>
                  <a:pt x="61" y="22"/>
                </a:cubicBezTo>
                <a:cubicBezTo>
                  <a:pt x="62" y="22"/>
                  <a:pt x="64" y="22"/>
                  <a:pt x="64" y="23"/>
                </a:cubicBezTo>
                <a:cubicBezTo>
                  <a:pt x="64" y="24"/>
                  <a:pt x="63" y="25"/>
                  <a:pt x="63" y="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dirty="0">
              <a:latin typeface="Lato Light" charset="0"/>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2515849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1104"/>
          <p:cNvGrpSpPr>
            <a:grpSpLocks noChangeAspect="1"/>
          </p:cNvGrpSpPr>
          <p:nvPr/>
        </p:nvGrpSpPr>
        <p:grpSpPr>
          <a:xfrm rot="16200000">
            <a:off x="-106393" y="791019"/>
            <a:ext cx="8177947" cy="12119671"/>
            <a:chOff x="0" y="0"/>
            <a:chExt cx="6591305" cy="9765731"/>
          </a:xfrm>
        </p:grpSpPr>
        <p:grpSp>
          <p:nvGrpSpPr>
            <p:cNvPr id="53" name="Group 1102"/>
            <p:cNvGrpSpPr/>
            <p:nvPr/>
          </p:nvGrpSpPr>
          <p:grpSpPr>
            <a:xfrm>
              <a:off x="0" y="0"/>
              <a:ext cx="6591305" cy="9765731"/>
              <a:chOff x="0" y="0"/>
              <a:chExt cx="6591304" cy="9765730"/>
            </a:xfrm>
          </p:grpSpPr>
          <p:pic>
            <p:nvPicPr>
              <p:cNvPr id="55" name="Mini-iPad-B&amp;W-Mockup.png"/>
              <p:cNvPicPr/>
              <p:nvPr/>
            </p:nvPicPr>
            <p:blipFill>
              <a:blip r:embed="rId2">
                <a:extLst/>
              </a:blip>
              <a:stretch>
                <a:fillRect/>
              </a:stretch>
            </p:blipFill>
            <p:spPr>
              <a:xfrm>
                <a:off x="0" y="0"/>
                <a:ext cx="6591304" cy="9765730"/>
              </a:xfrm>
              <a:prstGeom prst="rect">
                <a:avLst/>
              </a:prstGeom>
              <a:ln w="12700" cap="flat">
                <a:noFill/>
                <a:miter lim="400000"/>
              </a:ln>
              <a:effectLst/>
            </p:spPr>
          </p:pic>
          <p:sp>
            <p:nvSpPr>
              <p:cNvPr id="56" name="Shape 1101"/>
              <p:cNvSpPr/>
              <p:nvPr/>
            </p:nvSpPr>
            <p:spPr>
              <a:xfrm>
                <a:off x="363079" y="954047"/>
                <a:ext cx="5879097" cy="7806214"/>
              </a:xfrm>
              <a:prstGeom prst="rect">
                <a:avLst/>
              </a:prstGeom>
              <a:solidFill>
                <a:srgbClr val="606060"/>
              </a:solidFill>
              <a:ln w="25400" cap="flat">
                <a:solidFill>
                  <a:srgbClr val="000000">
                    <a:alpha val="0"/>
                  </a:srgbClr>
                </a:solidFill>
                <a:prstDash val="solid"/>
                <a:miter lim="400000"/>
              </a:ln>
              <a:effectLst/>
            </p:spPr>
            <p:txBody>
              <a:bodyPr wrap="square" lIns="0" tIns="0" rIns="0" bIns="0" numCol="1" anchor="ctr">
                <a:noAutofit/>
              </a:bodyPr>
              <a:lstStyle/>
              <a:p>
                <a:pPr defTabSz="438274">
                  <a:defRPr sz="4000">
                    <a:solidFill>
                      <a:srgbClr val="FFFFFF"/>
                    </a:solidFill>
                    <a:effectLst>
                      <a:outerShdw blurRad="38100" dist="12700" dir="5400000" rotWithShape="0">
                        <a:srgbClr val="000000">
                          <a:alpha val="50000"/>
                        </a:srgbClr>
                      </a:outerShdw>
                    </a:effectLst>
                  </a:defRPr>
                </a:pPr>
                <a:endParaRPr sz="3001" dirty="0">
                  <a:latin typeface="Calibri Light"/>
                </a:endParaRPr>
              </a:p>
            </p:txBody>
          </p:sp>
        </p:grpSp>
        <p:pic>
          <p:nvPicPr>
            <p:cNvPr id="54" name="placeholder.png"/>
            <p:cNvPicPr/>
            <p:nvPr/>
          </p:nvPicPr>
          <p:blipFill>
            <a:blip r:embed="rId3">
              <a:extLst/>
            </a:blip>
            <a:srcRect l="29020" r="29020"/>
            <a:stretch>
              <a:fillRect/>
            </a:stretch>
          </p:blipFill>
          <p:spPr>
            <a:xfrm>
              <a:off x="337669" y="969500"/>
              <a:ext cx="5911543" cy="7924801"/>
            </a:xfrm>
            <a:prstGeom prst="rect">
              <a:avLst/>
            </a:prstGeom>
            <a:ln w="12700" cap="flat">
              <a:noFill/>
              <a:miter lim="400000"/>
            </a:ln>
            <a:effectLst/>
          </p:spPr>
        </p:pic>
      </p:grpSp>
      <p:sp>
        <p:nvSpPr>
          <p:cNvPr id="28" name="Subtitle 2"/>
          <p:cNvSpPr txBox="1">
            <a:spLocks/>
          </p:cNvSpPr>
          <p:nvPr/>
        </p:nvSpPr>
        <p:spPr>
          <a:xfrm>
            <a:off x="10435662" y="3298044"/>
            <a:ext cx="6485349" cy="2854251"/>
          </a:xfrm>
          <a:prstGeom prst="rect">
            <a:avLst/>
          </a:prstGeom>
        </p:spPr>
        <p:txBody>
          <a:bodyPr vert="horz" wrap="square" lIns="137168" tIns="68584" rIns="137168" bIns="68584"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2101"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
        <p:nvSpPr>
          <p:cNvPr id="29" name="Subtitle 2"/>
          <p:cNvSpPr txBox="1">
            <a:spLocks/>
          </p:cNvSpPr>
          <p:nvPr/>
        </p:nvSpPr>
        <p:spPr>
          <a:xfrm>
            <a:off x="10435662" y="6389015"/>
            <a:ext cx="6485349" cy="2854251"/>
          </a:xfrm>
          <a:prstGeom prst="rect">
            <a:avLst/>
          </a:prstGeom>
        </p:spPr>
        <p:txBody>
          <a:bodyPr vert="horz" wrap="square" lIns="137168" tIns="68584" rIns="137168" bIns="68584"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2101"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
        <p:nvSpPr>
          <p:cNvPr id="30" name="Rounded Rectangle 29"/>
          <p:cNvSpPr/>
          <p:nvPr/>
        </p:nvSpPr>
        <p:spPr>
          <a:xfrm>
            <a:off x="10626842" y="9530249"/>
            <a:ext cx="3322164" cy="612151"/>
          </a:xfrm>
          <a:prstGeom prst="roundRect">
            <a:avLst>
              <a:gd name="adj" fmla="val 50000"/>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101" dirty="0">
                <a:latin typeface="Lato Light"/>
                <a:cs typeface="Lato Light"/>
              </a:rPr>
              <a:t>CLICK HERE</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54370275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5287879" y="3238282"/>
            <a:ext cx="7736042" cy="6658982"/>
            <a:chOff x="2323609" y="594889"/>
            <a:chExt cx="4515737" cy="3886016"/>
          </a:xfrm>
        </p:grpSpPr>
        <p:pic>
          <p:nvPicPr>
            <p:cNvPr id="36" name="Picture 35"/>
            <p:cNvPicPr>
              <a:picLocks noChangeAspect="1"/>
            </p:cNvPicPr>
            <p:nvPr/>
          </p:nvPicPr>
          <p:blipFill rotWithShape="1">
            <a:blip r:embed="rId2"/>
            <a:srcRect l="4792" r="4792"/>
            <a:stretch/>
          </p:blipFill>
          <p:spPr>
            <a:xfrm>
              <a:off x="2323609" y="594889"/>
              <a:ext cx="4515737" cy="3886016"/>
            </a:xfrm>
            <a:prstGeom prst="rect">
              <a:avLst/>
            </a:prstGeom>
          </p:spPr>
        </p:pic>
        <p:sp>
          <p:nvSpPr>
            <p:cNvPr id="37" name="Rectangle 36"/>
            <p:cNvSpPr/>
            <p:nvPr/>
          </p:nvSpPr>
          <p:spPr>
            <a:xfrm>
              <a:off x="2908092" y="1313332"/>
              <a:ext cx="3310128" cy="2049481"/>
            </a:xfrm>
            <a:prstGeom prst="rect">
              <a:avLst/>
            </a:prstGeom>
            <a:solidFill>
              <a:srgbClr val="558ED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dirty="0">
                <a:latin typeface="Lato Light" charset="0"/>
              </a:endParaRPr>
            </a:p>
          </p:txBody>
        </p:sp>
      </p:grpSp>
      <p:sp>
        <p:nvSpPr>
          <p:cNvPr id="21" name="TextBox 20"/>
          <p:cNvSpPr txBox="1"/>
          <p:nvPr/>
        </p:nvSpPr>
        <p:spPr>
          <a:xfrm>
            <a:off x="6437193" y="2430803"/>
            <a:ext cx="5413663"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Apps we made recently</a:t>
            </a:r>
          </a:p>
        </p:txBody>
      </p:sp>
      <p:sp>
        <p:nvSpPr>
          <p:cNvPr id="22" name="Rectangle 21"/>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23" name="TextBox 22"/>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24" name="TextBox 23"/>
          <p:cNvSpPr txBox="1"/>
          <p:nvPr/>
        </p:nvSpPr>
        <p:spPr>
          <a:xfrm>
            <a:off x="1291619" y="9119733"/>
            <a:ext cx="15707145" cy="1588640"/>
          </a:xfrm>
          <a:prstGeom prst="rect">
            <a:avLst/>
          </a:prstGeom>
          <a:noFill/>
        </p:spPr>
        <p:txBody>
          <a:bodyPr wrap="square" rtlCol="0">
            <a:spAutoFit/>
          </a:bodyPr>
          <a:lstStyle/>
          <a:p>
            <a:pPr algn="just">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a:t>
            </a:r>
          </a:p>
        </p:txBody>
      </p:sp>
      <p:sp>
        <p:nvSpPr>
          <p:cNvPr id="26" name="Oval 25"/>
          <p:cNvSpPr/>
          <p:nvPr/>
        </p:nvSpPr>
        <p:spPr>
          <a:xfrm>
            <a:off x="12832568" y="4495805"/>
            <a:ext cx="1078450" cy="1078872"/>
          </a:xfrm>
          <a:prstGeom prst="ellipse">
            <a:avLst/>
          </a:prstGeom>
          <a:solidFill>
            <a:schemeClr val="accent3"/>
          </a:solidFill>
          <a:ln w="3810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a:solidFill>
                <a:srgbClr val="FFFFFF"/>
              </a:solidFill>
              <a:latin typeface="Lato Light"/>
              <a:cs typeface="Lato Light"/>
            </a:endParaRPr>
          </a:p>
        </p:txBody>
      </p:sp>
      <p:sp>
        <p:nvSpPr>
          <p:cNvPr id="27" name="Freeform 131"/>
          <p:cNvSpPr>
            <a:spLocks noChangeAspect="1" noEditPoints="1"/>
          </p:cNvSpPr>
          <p:nvPr/>
        </p:nvSpPr>
        <p:spPr bwMode="auto">
          <a:xfrm>
            <a:off x="13122221" y="4759296"/>
            <a:ext cx="522622" cy="522826"/>
          </a:xfrm>
          <a:custGeom>
            <a:avLst/>
            <a:gdLst/>
            <a:ahLst/>
            <a:cxnLst>
              <a:cxn ang="0">
                <a:pos x="55" y="28"/>
              </a:cxn>
              <a:cxn ang="0">
                <a:pos x="27" y="55"/>
              </a:cxn>
              <a:cxn ang="0">
                <a:pos x="0" y="28"/>
              </a:cxn>
              <a:cxn ang="0">
                <a:pos x="27" y="0"/>
              </a:cxn>
              <a:cxn ang="0">
                <a:pos x="55" y="28"/>
              </a:cxn>
              <a:cxn ang="0">
                <a:pos x="42" y="28"/>
              </a:cxn>
              <a:cxn ang="0">
                <a:pos x="41" y="26"/>
              </a:cxn>
              <a:cxn ang="0">
                <a:pos x="21" y="14"/>
              </a:cxn>
              <a:cxn ang="0">
                <a:pos x="19" y="14"/>
              </a:cxn>
              <a:cxn ang="0">
                <a:pos x="18" y="16"/>
              </a:cxn>
              <a:cxn ang="0">
                <a:pos x="18" y="39"/>
              </a:cxn>
              <a:cxn ang="0">
                <a:pos x="19" y="41"/>
              </a:cxn>
              <a:cxn ang="0">
                <a:pos x="20" y="41"/>
              </a:cxn>
              <a:cxn ang="0">
                <a:pos x="21" y="41"/>
              </a:cxn>
              <a:cxn ang="0">
                <a:pos x="41" y="30"/>
              </a:cxn>
              <a:cxn ang="0">
                <a:pos x="42" y="28"/>
              </a:cxn>
            </a:cxnLst>
            <a:rect l="0" t="0" r="r" b="b"/>
            <a:pathLst>
              <a:path w="55" h="55">
                <a:moveTo>
                  <a:pt x="55" y="28"/>
                </a:moveTo>
                <a:cubicBezTo>
                  <a:pt x="55" y="43"/>
                  <a:pt x="42" y="55"/>
                  <a:pt x="27" y="55"/>
                </a:cubicBezTo>
                <a:cubicBezTo>
                  <a:pt x="12" y="55"/>
                  <a:pt x="0" y="43"/>
                  <a:pt x="0" y="28"/>
                </a:cubicBezTo>
                <a:cubicBezTo>
                  <a:pt x="0" y="13"/>
                  <a:pt x="12" y="0"/>
                  <a:pt x="27" y="0"/>
                </a:cubicBezTo>
                <a:cubicBezTo>
                  <a:pt x="42" y="0"/>
                  <a:pt x="55" y="13"/>
                  <a:pt x="55" y="28"/>
                </a:cubicBezTo>
                <a:close/>
                <a:moveTo>
                  <a:pt x="42" y="28"/>
                </a:moveTo>
                <a:cubicBezTo>
                  <a:pt x="42" y="27"/>
                  <a:pt x="42" y="26"/>
                  <a:pt x="41" y="26"/>
                </a:cubicBezTo>
                <a:cubicBezTo>
                  <a:pt x="21" y="14"/>
                  <a:pt x="21" y="14"/>
                  <a:pt x="21" y="14"/>
                </a:cubicBezTo>
                <a:cubicBezTo>
                  <a:pt x="21" y="14"/>
                  <a:pt x="20" y="14"/>
                  <a:pt x="19" y="14"/>
                </a:cubicBezTo>
                <a:cubicBezTo>
                  <a:pt x="18" y="15"/>
                  <a:pt x="18" y="16"/>
                  <a:pt x="18" y="16"/>
                </a:cubicBezTo>
                <a:cubicBezTo>
                  <a:pt x="18" y="39"/>
                  <a:pt x="18" y="39"/>
                  <a:pt x="18" y="39"/>
                </a:cubicBezTo>
                <a:cubicBezTo>
                  <a:pt x="18" y="40"/>
                  <a:pt x="18" y="41"/>
                  <a:pt x="19" y="41"/>
                </a:cubicBezTo>
                <a:cubicBezTo>
                  <a:pt x="20" y="41"/>
                  <a:pt x="20" y="41"/>
                  <a:pt x="20" y="41"/>
                </a:cubicBezTo>
                <a:cubicBezTo>
                  <a:pt x="21" y="41"/>
                  <a:pt x="21" y="41"/>
                  <a:pt x="21" y="41"/>
                </a:cubicBezTo>
                <a:cubicBezTo>
                  <a:pt x="41" y="30"/>
                  <a:pt x="41" y="30"/>
                  <a:pt x="41" y="30"/>
                </a:cubicBezTo>
                <a:cubicBezTo>
                  <a:pt x="42" y="29"/>
                  <a:pt x="42" y="29"/>
                  <a:pt x="42" y="28"/>
                </a:cubicBezTo>
                <a:close/>
              </a:path>
            </a:pathLst>
          </a:custGeom>
          <a:solidFill>
            <a:schemeClr val="bg1"/>
          </a:solidFill>
          <a:ln w="9525">
            <a:noFill/>
            <a:round/>
            <a:headEnd/>
            <a:tailEnd/>
          </a:ln>
        </p:spPr>
        <p:txBody>
          <a:bodyPr vert="horz" wrap="square" lIns="68598" tIns="34299" rIns="68598" bIns="34299" numCol="1" anchor="t" anchorCtr="0" compatLnSpc="1">
            <a:prstTxWarp prst="textNoShape">
              <a:avLst/>
            </a:prstTxWarp>
          </a:bodyPr>
          <a:lstStyle/>
          <a:p>
            <a:endParaRPr lang="en-US" sz="2701">
              <a:solidFill>
                <a:srgbClr val="FFFFFF"/>
              </a:solidFill>
              <a:latin typeface="Lato Light"/>
              <a:cs typeface="Lato Light"/>
            </a:endParaRPr>
          </a:p>
        </p:txBody>
      </p:sp>
      <p:sp>
        <p:nvSpPr>
          <p:cNvPr id="28" name="TextBox 27"/>
          <p:cNvSpPr txBox="1"/>
          <p:nvPr/>
        </p:nvSpPr>
        <p:spPr>
          <a:xfrm>
            <a:off x="13990122" y="4312242"/>
            <a:ext cx="2875256" cy="554170"/>
          </a:xfrm>
          <a:prstGeom prst="rect">
            <a:avLst/>
          </a:prstGeom>
          <a:noFill/>
        </p:spPr>
        <p:txBody>
          <a:bodyPr wrap="square" lIns="137202" tIns="68602" rIns="137202" bIns="68602" rtlCol="0">
            <a:spAutoFit/>
          </a:bodyPr>
          <a:lstStyle/>
          <a:p>
            <a:r>
              <a:rPr lang="id-ID" sz="2701" dirty="0">
                <a:latin typeface="Lato Light"/>
                <a:cs typeface="Lato Light"/>
              </a:rPr>
              <a:t>Feature name</a:t>
            </a:r>
          </a:p>
        </p:txBody>
      </p:sp>
      <p:sp>
        <p:nvSpPr>
          <p:cNvPr id="29" name="Rectangle 28"/>
          <p:cNvSpPr/>
          <p:nvPr/>
        </p:nvSpPr>
        <p:spPr>
          <a:xfrm>
            <a:off x="13990120" y="4838117"/>
            <a:ext cx="2875257" cy="969541"/>
          </a:xfrm>
          <a:prstGeom prst="rect">
            <a:avLst/>
          </a:prstGeom>
        </p:spPr>
        <p:txBody>
          <a:bodyPr wrap="square" lIns="137202" tIns="68602" rIns="137202" bIns="68602">
            <a:spAutoFit/>
          </a:bodyPr>
          <a:lstStyle/>
          <a:p>
            <a:r>
              <a:rPr lang="en-US" sz="1800" dirty="0">
                <a:latin typeface="Lato Light"/>
                <a:cs typeface="Lato Light"/>
              </a:rPr>
              <a:t>Write here something interesting about this awesome feature</a:t>
            </a:r>
          </a:p>
        </p:txBody>
      </p:sp>
      <p:sp>
        <p:nvSpPr>
          <p:cNvPr id="38" name="Oval 37"/>
          <p:cNvSpPr/>
          <p:nvPr/>
        </p:nvSpPr>
        <p:spPr>
          <a:xfrm>
            <a:off x="12832568" y="6414750"/>
            <a:ext cx="1078450" cy="1078872"/>
          </a:xfrm>
          <a:prstGeom prst="ellipse">
            <a:avLst/>
          </a:prstGeom>
          <a:solidFill>
            <a:schemeClr val="accent4"/>
          </a:solidFill>
          <a:ln w="3810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a:solidFill>
                <a:srgbClr val="FFFFFF"/>
              </a:solidFill>
              <a:latin typeface="Lato Light"/>
              <a:cs typeface="Lato Light"/>
            </a:endParaRPr>
          </a:p>
        </p:txBody>
      </p:sp>
      <p:sp>
        <p:nvSpPr>
          <p:cNvPr id="42" name="TextBox 41"/>
          <p:cNvSpPr txBox="1"/>
          <p:nvPr/>
        </p:nvSpPr>
        <p:spPr>
          <a:xfrm>
            <a:off x="13990122" y="6231188"/>
            <a:ext cx="2875256" cy="554170"/>
          </a:xfrm>
          <a:prstGeom prst="rect">
            <a:avLst/>
          </a:prstGeom>
          <a:noFill/>
        </p:spPr>
        <p:txBody>
          <a:bodyPr wrap="square" lIns="137202" tIns="68602" rIns="137202" bIns="68602" rtlCol="0">
            <a:spAutoFit/>
          </a:bodyPr>
          <a:lstStyle/>
          <a:p>
            <a:r>
              <a:rPr lang="id-ID" sz="2701" dirty="0">
                <a:latin typeface="Lato Light"/>
                <a:cs typeface="Lato Light"/>
              </a:rPr>
              <a:t>Feature name</a:t>
            </a:r>
          </a:p>
        </p:txBody>
      </p:sp>
      <p:sp>
        <p:nvSpPr>
          <p:cNvPr id="47" name="Rectangle 46"/>
          <p:cNvSpPr/>
          <p:nvPr/>
        </p:nvSpPr>
        <p:spPr>
          <a:xfrm>
            <a:off x="13990120" y="6757063"/>
            <a:ext cx="2875257" cy="969541"/>
          </a:xfrm>
          <a:prstGeom prst="rect">
            <a:avLst/>
          </a:prstGeom>
        </p:spPr>
        <p:txBody>
          <a:bodyPr wrap="square" lIns="137202" tIns="68602" rIns="137202" bIns="68602">
            <a:spAutoFit/>
          </a:bodyPr>
          <a:lstStyle/>
          <a:p>
            <a:r>
              <a:rPr lang="en-US" sz="1800" dirty="0">
                <a:latin typeface="Lato Light"/>
                <a:cs typeface="Lato Light"/>
              </a:rPr>
              <a:t>Write here something interesting about this awesome feature</a:t>
            </a:r>
          </a:p>
        </p:txBody>
      </p:sp>
      <p:sp>
        <p:nvSpPr>
          <p:cNvPr id="48" name="Freeform 231"/>
          <p:cNvSpPr>
            <a:spLocks noChangeAspect="1" noEditPoints="1"/>
          </p:cNvSpPr>
          <p:nvPr/>
        </p:nvSpPr>
        <p:spPr bwMode="auto">
          <a:xfrm>
            <a:off x="13122222" y="6708142"/>
            <a:ext cx="532397" cy="528204"/>
          </a:xfrm>
          <a:custGeom>
            <a:avLst/>
            <a:gdLst>
              <a:gd name="T0" fmla="*/ 59 w 59"/>
              <a:gd name="T1" fmla="*/ 47 h 58"/>
              <a:gd name="T2" fmla="*/ 48 w 59"/>
              <a:gd name="T3" fmla="*/ 58 h 58"/>
              <a:gd name="T4" fmla="*/ 11 w 59"/>
              <a:gd name="T5" fmla="*/ 58 h 58"/>
              <a:gd name="T6" fmla="*/ 0 w 59"/>
              <a:gd name="T7" fmla="*/ 47 h 58"/>
              <a:gd name="T8" fmla="*/ 0 w 59"/>
              <a:gd name="T9" fmla="*/ 10 h 58"/>
              <a:gd name="T10" fmla="*/ 11 w 59"/>
              <a:gd name="T11" fmla="*/ 0 h 58"/>
              <a:gd name="T12" fmla="*/ 48 w 59"/>
              <a:gd name="T13" fmla="*/ 0 h 58"/>
              <a:gd name="T14" fmla="*/ 59 w 59"/>
              <a:gd name="T15" fmla="*/ 10 h 58"/>
              <a:gd name="T16" fmla="*/ 59 w 59"/>
              <a:gd name="T17" fmla="*/ 47 h 58"/>
              <a:gd name="T18" fmla="*/ 49 w 59"/>
              <a:gd name="T19" fmla="*/ 39 h 58"/>
              <a:gd name="T20" fmla="*/ 42 w 59"/>
              <a:gd name="T21" fmla="*/ 35 h 58"/>
              <a:gd name="T22" fmla="*/ 40 w 59"/>
              <a:gd name="T23" fmla="*/ 34 h 58"/>
              <a:gd name="T24" fmla="*/ 34 w 59"/>
              <a:gd name="T25" fmla="*/ 39 h 58"/>
              <a:gd name="T26" fmla="*/ 32 w 59"/>
              <a:gd name="T27" fmla="*/ 38 h 58"/>
              <a:gd name="T28" fmla="*/ 20 w 59"/>
              <a:gd name="T29" fmla="*/ 27 h 58"/>
              <a:gd name="T30" fmla="*/ 19 w 59"/>
              <a:gd name="T31" fmla="*/ 24 h 58"/>
              <a:gd name="T32" fmla="*/ 24 w 59"/>
              <a:gd name="T33" fmla="*/ 19 h 58"/>
              <a:gd name="T34" fmla="*/ 23 w 59"/>
              <a:gd name="T35" fmla="*/ 16 h 58"/>
              <a:gd name="T36" fmla="*/ 19 w 59"/>
              <a:gd name="T37" fmla="*/ 9 h 58"/>
              <a:gd name="T38" fmla="*/ 18 w 59"/>
              <a:gd name="T39" fmla="*/ 9 h 58"/>
              <a:gd name="T40" fmla="*/ 14 w 59"/>
              <a:gd name="T41" fmla="*/ 10 h 58"/>
              <a:gd name="T42" fmla="*/ 10 w 59"/>
              <a:gd name="T43" fmla="*/ 19 h 58"/>
              <a:gd name="T44" fmla="*/ 12 w 59"/>
              <a:gd name="T45" fmla="*/ 26 h 58"/>
              <a:gd name="T46" fmla="*/ 32 w 59"/>
              <a:gd name="T47" fmla="*/ 46 h 58"/>
              <a:gd name="T48" fmla="*/ 40 w 59"/>
              <a:gd name="T49" fmla="*/ 48 h 58"/>
              <a:gd name="T50" fmla="*/ 48 w 59"/>
              <a:gd name="T51" fmla="*/ 44 h 58"/>
              <a:gd name="T52" fmla="*/ 49 w 59"/>
              <a:gd name="T53" fmla="*/ 40 h 58"/>
              <a:gd name="T54" fmla="*/ 49 w 59"/>
              <a:gd name="T55" fmla="*/ 39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9" h="58">
                <a:moveTo>
                  <a:pt x="59" y="47"/>
                </a:moveTo>
                <a:cubicBezTo>
                  <a:pt x="59" y="53"/>
                  <a:pt x="54" y="58"/>
                  <a:pt x="48" y="58"/>
                </a:cubicBezTo>
                <a:cubicBezTo>
                  <a:pt x="11" y="58"/>
                  <a:pt x="11" y="58"/>
                  <a:pt x="11" y="58"/>
                </a:cubicBezTo>
                <a:cubicBezTo>
                  <a:pt x="5" y="58"/>
                  <a:pt x="0" y="53"/>
                  <a:pt x="0" y="47"/>
                </a:cubicBezTo>
                <a:cubicBezTo>
                  <a:pt x="0" y="10"/>
                  <a:pt x="0" y="10"/>
                  <a:pt x="0" y="10"/>
                </a:cubicBezTo>
                <a:cubicBezTo>
                  <a:pt x="0" y="4"/>
                  <a:pt x="5" y="0"/>
                  <a:pt x="11" y="0"/>
                </a:cubicBezTo>
                <a:cubicBezTo>
                  <a:pt x="48" y="0"/>
                  <a:pt x="48" y="0"/>
                  <a:pt x="48" y="0"/>
                </a:cubicBezTo>
                <a:cubicBezTo>
                  <a:pt x="54" y="0"/>
                  <a:pt x="59" y="4"/>
                  <a:pt x="59" y="10"/>
                </a:cubicBezTo>
                <a:lnTo>
                  <a:pt x="59" y="47"/>
                </a:lnTo>
                <a:close/>
                <a:moveTo>
                  <a:pt x="49" y="39"/>
                </a:moveTo>
                <a:cubicBezTo>
                  <a:pt x="49" y="39"/>
                  <a:pt x="43" y="36"/>
                  <a:pt x="42" y="35"/>
                </a:cubicBezTo>
                <a:cubicBezTo>
                  <a:pt x="41" y="35"/>
                  <a:pt x="41" y="34"/>
                  <a:pt x="40" y="34"/>
                </a:cubicBezTo>
                <a:cubicBezTo>
                  <a:pt x="38" y="34"/>
                  <a:pt x="36" y="39"/>
                  <a:pt x="34" y="39"/>
                </a:cubicBezTo>
                <a:cubicBezTo>
                  <a:pt x="33" y="39"/>
                  <a:pt x="32" y="38"/>
                  <a:pt x="32" y="38"/>
                </a:cubicBezTo>
                <a:cubicBezTo>
                  <a:pt x="27" y="35"/>
                  <a:pt x="23" y="32"/>
                  <a:pt x="20" y="27"/>
                </a:cubicBezTo>
                <a:cubicBezTo>
                  <a:pt x="20" y="26"/>
                  <a:pt x="19" y="25"/>
                  <a:pt x="19" y="24"/>
                </a:cubicBezTo>
                <a:cubicBezTo>
                  <a:pt x="19" y="23"/>
                  <a:pt x="24" y="20"/>
                  <a:pt x="24" y="19"/>
                </a:cubicBezTo>
                <a:cubicBezTo>
                  <a:pt x="24" y="18"/>
                  <a:pt x="23" y="17"/>
                  <a:pt x="23" y="16"/>
                </a:cubicBezTo>
                <a:cubicBezTo>
                  <a:pt x="22" y="15"/>
                  <a:pt x="20" y="10"/>
                  <a:pt x="19" y="9"/>
                </a:cubicBezTo>
                <a:cubicBezTo>
                  <a:pt x="19" y="9"/>
                  <a:pt x="19" y="9"/>
                  <a:pt x="18" y="9"/>
                </a:cubicBezTo>
                <a:cubicBezTo>
                  <a:pt x="17" y="9"/>
                  <a:pt x="15" y="10"/>
                  <a:pt x="14" y="10"/>
                </a:cubicBezTo>
                <a:cubicBezTo>
                  <a:pt x="12" y="11"/>
                  <a:pt x="10" y="16"/>
                  <a:pt x="10" y="19"/>
                </a:cubicBezTo>
                <a:cubicBezTo>
                  <a:pt x="10" y="21"/>
                  <a:pt x="11" y="24"/>
                  <a:pt x="12" y="26"/>
                </a:cubicBezTo>
                <a:cubicBezTo>
                  <a:pt x="15" y="34"/>
                  <a:pt x="24" y="43"/>
                  <a:pt x="32" y="46"/>
                </a:cubicBezTo>
                <a:cubicBezTo>
                  <a:pt x="35" y="47"/>
                  <a:pt x="37" y="48"/>
                  <a:pt x="40" y="48"/>
                </a:cubicBezTo>
                <a:cubicBezTo>
                  <a:pt x="42" y="48"/>
                  <a:pt x="47" y="46"/>
                  <a:pt x="48" y="44"/>
                </a:cubicBezTo>
                <a:cubicBezTo>
                  <a:pt x="49" y="43"/>
                  <a:pt x="49" y="41"/>
                  <a:pt x="49" y="40"/>
                </a:cubicBezTo>
                <a:cubicBezTo>
                  <a:pt x="49" y="40"/>
                  <a:pt x="49" y="40"/>
                  <a:pt x="49" y="39"/>
                </a:cubicBezTo>
                <a:close/>
              </a:path>
            </a:pathLst>
          </a:custGeom>
          <a:solidFill>
            <a:srgbClr val="FFFFFF"/>
          </a:solidFill>
          <a:ln w="9525">
            <a:solidFill>
              <a:srgbClr val="000000"/>
            </a:solidFill>
            <a:round/>
            <a:headEnd/>
            <a:tailEnd/>
          </a:ln>
          <a:extLst/>
        </p:spPr>
        <p:txBody>
          <a:bodyPr/>
          <a:lstStyle/>
          <a:p>
            <a:endParaRPr lang="en-US" sz="2701" dirty="0">
              <a:latin typeface="Lato Light" charset="0"/>
            </a:endParaRPr>
          </a:p>
        </p:txBody>
      </p:sp>
      <p:sp>
        <p:nvSpPr>
          <p:cNvPr id="49" name="Oval 48"/>
          <p:cNvSpPr/>
          <p:nvPr/>
        </p:nvSpPr>
        <p:spPr>
          <a:xfrm>
            <a:off x="4489380" y="4495805"/>
            <a:ext cx="1078450" cy="1078872"/>
          </a:xfrm>
          <a:prstGeom prst="ellipse">
            <a:avLst/>
          </a:prstGeom>
          <a:solidFill>
            <a:schemeClr val="accent1"/>
          </a:solidFill>
          <a:ln w="3810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r"/>
            <a:endParaRPr lang="en-US" sz="2701">
              <a:solidFill>
                <a:srgbClr val="FFFFFF"/>
              </a:solidFill>
              <a:latin typeface="Lato Light"/>
              <a:cs typeface="Lato Light"/>
            </a:endParaRPr>
          </a:p>
        </p:txBody>
      </p:sp>
      <p:sp>
        <p:nvSpPr>
          <p:cNvPr id="50" name="TextBox 49"/>
          <p:cNvSpPr txBox="1"/>
          <p:nvPr/>
        </p:nvSpPr>
        <p:spPr>
          <a:xfrm>
            <a:off x="1552892" y="4312242"/>
            <a:ext cx="2875256" cy="554170"/>
          </a:xfrm>
          <a:prstGeom prst="rect">
            <a:avLst/>
          </a:prstGeom>
          <a:noFill/>
        </p:spPr>
        <p:txBody>
          <a:bodyPr wrap="square" lIns="137202" tIns="68602" rIns="137202" bIns="68602" rtlCol="0">
            <a:spAutoFit/>
          </a:bodyPr>
          <a:lstStyle/>
          <a:p>
            <a:pPr algn="r"/>
            <a:r>
              <a:rPr lang="id-ID" sz="2701" dirty="0">
                <a:latin typeface="Lato Light"/>
                <a:cs typeface="Lato Light"/>
              </a:rPr>
              <a:t>Feature name</a:t>
            </a:r>
          </a:p>
        </p:txBody>
      </p:sp>
      <p:sp>
        <p:nvSpPr>
          <p:cNvPr id="51" name="Rectangle 50"/>
          <p:cNvSpPr/>
          <p:nvPr/>
        </p:nvSpPr>
        <p:spPr>
          <a:xfrm>
            <a:off x="1552892" y="4838117"/>
            <a:ext cx="2875257" cy="969541"/>
          </a:xfrm>
          <a:prstGeom prst="rect">
            <a:avLst/>
          </a:prstGeom>
        </p:spPr>
        <p:txBody>
          <a:bodyPr wrap="square" lIns="137202" tIns="68602" rIns="137202" bIns="68602">
            <a:spAutoFit/>
          </a:bodyPr>
          <a:lstStyle/>
          <a:p>
            <a:pPr algn="r"/>
            <a:r>
              <a:rPr lang="en-US" sz="1800" dirty="0">
                <a:latin typeface="Lato Light"/>
                <a:cs typeface="Lato Light"/>
              </a:rPr>
              <a:t>Write here something interesting about this awesome feature</a:t>
            </a:r>
          </a:p>
        </p:txBody>
      </p:sp>
      <p:sp>
        <p:nvSpPr>
          <p:cNvPr id="52" name="Oval 51"/>
          <p:cNvSpPr/>
          <p:nvPr/>
        </p:nvSpPr>
        <p:spPr>
          <a:xfrm>
            <a:off x="4489380" y="6414750"/>
            <a:ext cx="1078450" cy="1078872"/>
          </a:xfrm>
          <a:prstGeom prst="ellipse">
            <a:avLst/>
          </a:prstGeom>
          <a:solidFill>
            <a:schemeClr val="accent2"/>
          </a:solidFill>
          <a:ln w="3810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r"/>
            <a:endParaRPr lang="en-US" sz="2701">
              <a:solidFill>
                <a:srgbClr val="FFFFFF"/>
              </a:solidFill>
              <a:latin typeface="Lato Light"/>
              <a:cs typeface="Lato Light"/>
            </a:endParaRPr>
          </a:p>
        </p:txBody>
      </p:sp>
      <p:sp>
        <p:nvSpPr>
          <p:cNvPr id="53" name="TextBox 52"/>
          <p:cNvSpPr txBox="1"/>
          <p:nvPr/>
        </p:nvSpPr>
        <p:spPr>
          <a:xfrm>
            <a:off x="1552892" y="6231188"/>
            <a:ext cx="2875256" cy="554170"/>
          </a:xfrm>
          <a:prstGeom prst="rect">
            <a:avLst/>
          </a:prstGeom>
          <a:noFill/>
        </p:spPr>
        <p:txBody>
          <a:bodyPr wrap="square" lIns="137202" tIns="68602" rIns="137202" bIns="68602" rtlCol="0">
            <a:spAutoFit/>
          </a:bodyPr>
          <a:lstStyle/>
          <a:p>
            <a:pPr algn="r"/>
            <a:r>
              <a:rPr lang="id-ID" sz="2701" dirty="0">
                <a:latin typeface="Lato Light"/>
                <a:cs typeface="Lato Light"/>
              </a:rPr>
              <a:t>Feature name</a:t>
            </a:r>
          </a:p>
        </p:txBody>
      </p:sp>
      <p:sp>
        <p:nvSpPr>
          <p:cNvPr id="54" name="Rectangle 53"/>
          <p:cNvSpPr/>
          <p:nvPr/>
        </p:nvSpPr>
        <p:spPr>
          <a:xfrm>
            <a:off x="1552892" y="6757063"/>
            <a:ext cx="2875257" cy="969541"/>
          </a:xfrm>
          <a:prstGeom prst="rect">
            <a:avLst/>
          </a:prstGeom>
        </p:spPr>
        <p:txBody>
          <a:bodyPr wrap="square" lIns="137202" tIns="68602" rIns="137202" bIns="68602">
            <a:spAutoFit/>
          </a:bodyPr>
          <a:lstStyle/>
          <a:p>
            <a:pPr algn="r"/>
            <a:r>
              <a:rPr lang="en-US" sz="1800" dirty="0">
                <a:latin typeface="Lato Light"/>
                <a:cs typeface="Lato Light"/>
              </a:rPr>
              <a:t>Write here something interesting about this awesome feature</a:t>
            </a:r>
          </a:p>
        </p:txBody>
      </p:sp>
      <p:sp>
        <p:nvSpPr>
          <p:cNvPr id="55" name="Freeform 37"/>
          <p:cNvSpPr>
            <a:spLocks noChangeAspect="1"/>
          </p:cNvSpPr>
          <p:nvPr/>
        </p:nvSpPr>
        <p:spPr bwMode="auto">
          <a:xfrm>
            <a:off x="4786549" y="4799755"/>
            <a:ext cx="501331" cy="436532"/>
          </a:xfrm>
          <a:custGeom>
            <a:avLst/>
            <a:gdLst>
              <a:gd name="T0" fmla="*/ 34 w 68"/>
              <a:gd name="T1" fmla="*/ 49 h 59"/>
              <a:gd name="T2" fmla="*/ 29 w 68"/>
              <a:gd name="T3" fmla="*/ 49 h 59"/>
              <a:gd name="T4" fmla="*/ 11 w 68"/>
              <a:gd name="T5" fmla="*/ 58 h 59"/>
              <a:gd name="T6" fmla="*/ 7 w 68"/>
              <a:gd name="T7" fmla="*/ 59 h 59"/>
              <a:gd name="T8" fmla="*/ 5 w 68"/>
              <a:gd name="T9" fmla="*/ 57 h 59"/>
              <a:gd name="T10" fmla="*/ 5 w 68"/>
              <a:gd name="T11" fmla="*/ 57 h 59"/>
              <a:gd name="T12" fmla="*/ 6 w 68"/>
              <a:gd name="T13" fmla="*/ 55 h 59"/>
              <a:gd name="T14" fmla="*/ 13 w 68"/>
              <a:gd name="T15" fmla="*/ 44 h 59"/>
              <a:gd name="T16" fmla="*/ 0 w 68"/>
              <a:gd name="T17" fmla="*/ 25 h 59"/>
              <a:gd name="T18" fmla="*/ 34 w 68"/>
              <a:gd name="T19" fmla="*/ 0 h 59"/>
              <a:gd name="T20" fmla="*/ 68 w 68"/>
              <a:gd name="T21" fmla="*/ 25 h 59"/>
              <a:gd name="T22" fmla="*/ 34 w 68"/>
              <a:gd name="T23" fmla="*/ 49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8" h="59">
                <a:moveTo>
                  <a:pt x="34" y="49"/>
                </a:moveTo>
                <a:cubicBezTo>
                  <a:pt x="33" y="49"/>
                  <a:pt x="31" y="49"/>
                  <a:pt x="29" y="49"/>
                </a:cubicBezTo>
                <a:cubicBezTo>
                  <a:pt x="24" y="53"/>
                  <a:pt x="18" y="56"/>
                  <a:pt x="11" y="58"/>
                </a:cubicBezTo>
                <a:cubicBezTo>
                  <a:pt x="10" y="58"/>
                  <a:pt x="9" y="59"/>
                  <a:pt x="7" y="59"/>
                </a:cubicBezTo>
                <a:cubicBezTo>
                  <a:pt x="6" y="59"/>
                  <a:pt x="6" y="58"/>
                  <a:pt x="5" y="57"/>
                </a:cubicBezTo>
                <a:cubicBezTo>
                  <a:pt x="5" y="57"/>
                  <a:pt x="5" y="57"/>
                  <a:pt x="5" y="57"/>
                </a:cubicBezTo>
                <a:cubicBezTo>
                  <a:pt x="5" y="56"/>
                  <a:pt x="6" y="56"/>
                  <a:pt x="6" y="55"/>
                </a:cubicBezTo>
                <a:cubicBezTo>
                  <a:pt x="9" y="52"/>
                  <a:pt x="11" y="50"/>
                  <a:pt x="13" y="44"/>
                </a:cubicBezTo>
                <a:cubicBezTo>
                  <a:pt x="5" y="39"/>
                  <a:pt x="0" y="32"/>
                  <a:pt x="0" y="25"/>
                </a:cubicBezTo>
                <a:cubicBezTo>
                  <a:pt x="0" y="11"/>
                  <a:pt x="16" y="0"/>
                  <a:pt x="34" y="0"/>
                </a:cubicBezTo>
                <a:cubicBezTo>
                  <a:pt x="53" y="0"/>
                  <a:pt x="68" y="11"/>
                  <a:pt x="68" y="25"/>
                </a:cubicBezTo>
                <a:cubicBezTo>
                  <a:pt x="68" y="38"/>
                  <a:pt x="53" y="49"/>
                  <a:pt x="34" y="49"/>
                </a:cubicBezTo>
                <a:close/>
              </a:path>
            </a:pathLst>
          </a:custGeom>
          <a:solidFill>
            <a:srgbClr val="FFFFFF"/>
          </a:solidFill>
          <a:ln w="9525">
            <a:solidFill>
              <a:srgbClr val="000000"/>
            </a:solidFill>
            <a:round/>
            <a:headEnd/>
            <a:tailEnd/>
          </a:ln>
          <a:extLst/>
        </p:spPr>
        <p:txBody>
          <a:bodyPr/>
          <a:lstStyle/>
          <a:p>
            <a:endParaRPr lang="en-US" sz="2701" dirty="0">
              <a:latin typeface="Lato Light" charset="0"/>
            </a:endParaRPr>
          </a:p>
        </p:txBody>
      </p:sp>
      <p:sp>
        <p:nvSpPr>
          <p:cNvPr id="56" name="Freeform 116"/>
          <p:cNvSpPr>
            <a:spLocks noChangeAspect="1"/>
          </p:cNvSpPr>
          <p:nvPr/>
        </p:nvSpPr>
        <p:spPr bwMode="auto">
          <a:xfrm>
            <a:off x="4752919" y="6673020"/>
            <a:ext cx="560709" cy="528204"/>
          </a:xfrm>
          <a:custGeom>
            <a:avLst/>
            <a:gdLst>
              <a:gd name="T0" fmla="*/ 63 w 64"/>
              <a:gd name="T1" fmla="*/ 25 h 60"/>
              <a:gd name="T2" fmla="*/ 49 w 64"/>
              <a:gd name="T3" fmla="*/ 39 h 60"/>
              <a:gd name="T4" fmla="*/ 52 w 64"/>
              <a:gd name="T5" fmla="*/ 57 h 60"/>
              <a:gd name="T6" fmla="*/ 52 w 64"/>
              <a:gd name="T7" fmla="*/ 58 h 60"/>
              <a:gd name="T8" fmla="*/ 51 w 64"/>
              <a:gd name="T9" fmla="*/ 60 h 60"/>
              <a:gd name="T10" fmla="*/ 49 w 64"/>
              <a:gd name="T11" fmla="*/ 60 h 60"/>
              <a:gd name="T12" fmla="*/ 32 w 64"/>
              <a:gd name="T13" fmla="*/ 51 h 60"/>
              <a:gd name="T14" fmla="*/ 15 w 64"/>
              <a:gd name="T15" fmla="*/ 60 h 60"/>
              <a:gd name="T16" fmla="*/ 13 w 64"/>
              <a:gd name="T17" fmla="*/ 60 h 60"/>
              <a:gd name="T18" fmla="*/ 12 w 64"/>
              <a:gd name="T19" fmla="*/ 58 h 60"/>
              <a:gd name="T20" fmla="*/ 12 w 64"/>
              <a:gd name="T21" fmla="*/ 57 h 60"/>
              <a:gd name="T22" fmla="*/ 15 w 64"/>
              <a:gd name="T23" fmla="*/ 39 h 60"/>
              <a:gd name="T24" fmla="*/ 1 w 64"/>
              <a:gd name="T25" fmla="*/ 25 h 60"/>
              <a:gd name="T26" fmla="*/ 0 w 64"/>
              <a:gd name="T27" fmla="*/ 23 h 60"/>
              <a:gd name="T28" fmla="*/ 3 w 64"/>
              <a:gd name="T29" fmla="*/ 22 h 60"/>
              <a:gd name="T30" fmla="*/ 22 w 64"/>
              <a:gd name="T31" fmla="*/ 19 h 60"/>
              <a:gd name="T32" fmla="*/ 30 w 64"/>
              <a:gd name="T33" fmla="*/ 1 h 60"/>
              <a:gd name="T34" fmla="*/ 32 w 64"/>
              <a:gd name="T35" fmla="*/ 0 h 60"/>
              <a:gd name="T36" fmla="*/ 34 w 64"/>
              <a:gd name="T37" fmla="*/ 1 h 60"/>
              <a:gd name="T38" fmla="*/ 42 w 64"/>
              <a:gd name="T39" fmla="*/ 19 h 60"/>
              <a:gd name="T40" fmla="*/ 61 w 64"/>
              <a:gd name="T41" fmla="*/ 22 h 60"/>
              <a:gd name="T42" fmla="*/ 64 w 64"/>
              <a:gd name="T43" fmla="*/ 23 h 60"/>
              <a:gd name="T44" fmla="*/ 63 w 64"/>
              <a:gd name="T45" fmla="*/ 25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4" h="60">
                <a:moveTo>
                  <a:pt x="63" y="25"/>
                </a:moveTo>
                <a:cubicBezTo>
                  <a:pt x="49" y="39"/>
                  <a:pt x="49" y="39"/>
                  <a:pt x="49" y="39"/>
                </a:cubicBezTo>
                <a:cubicBezTo>
                  <a:pt x="52" y="57"/>
                  <a:pt x="52" y="57"/>
                  <a:pt x="52" y="57"/>
                </a:cubicBezTo>
                <a:cubicBezTo>
                  <a:pt x="52" y="58"/>
                  <a:pt x="52" y="58"/>
                  <a:pt x="52" y="58"/>
                </a:cubicBezTo>
                <a:cubicBezTo>
                  <a:pt x="52" y="59"/>
                  <a:pt x="52" y="60"/>
                  <a:pt x="51" y="60"/>
                </a:cubicBezTo>
                <a:cubicBezTo>
                  <a:pt x="50" y="60"/>
                  <a:pt x="50" y="60"/>
                  <a:pt x="49" y="60"/>
                </a:cubicBezTo>
                <a:cubicBezTo>
                  <a:pt x="32" y="51"/>
                  <a:pt x="32" y="51"/>
                  <a:pt x="32" y="51"/>
                </a:cubicBezTo>
                <a:cubicBezTo>
                  <a:pt x="15" y="60"/>
                  <a:pt x="15" y="60"/>
                  <a:pt x="15" y="60"/>
                </a:cubicBezTo>
                <a:cubicBezTo>
                  <a:pt x="14" y="60"/>
                  <a:pt x="14" y="60"/>
                  <a:pt x="13" y="60"/>
                </a:cubicBezTo>
                <a:cubicBezTo>
                  <a:pt x="12" y="60"/>
                  <a:pt x="12" y="59"/>
                  <a:pt x="12" y="58"/>
                </a:cubicBezTo>
                <a:cubicBezTo>
                  <a:pt x="12" y="58"/>
                  <a:pt x="12" y="58"/>
                  <a:pt x="12" y="57"/>
                </a:cubicBezTo>
                <a:cubicBezTo>
                  <a:pt x="15" y="39"/>
                  <a:pt x="15" y="39"/>
                  <a:pt x="15" y="39"/>
                </a:cubicBezTo>
                <a:cubicBezTo>
                  <a:pt x="1" y="25"/>
                  <a:pt x="1" y="25"/>
                  <a:pt x="1" y="25"/>
                </a:cubicBezTo>
                <a:cubicBezTo>
                  <a:pt x="1" y="25"/>
                  <a:pt x="0" y="24"/>
                  <a:pt x="0" y="23"/>
                </a:cubicBezTo>
                <a:cubicBezTo>
                  <a:pt x="0" y="22"/>
                  <a:pt x="2" y="22"/>
                  <a:pt x="3" y="22"/>
                </a:cubicBezTo>
                <a:cubicBezTo>
                  <a:pt x="22" y="19"/>
                  <a:pt x="22" y="19"/>
                  <a:pt x="22" y="19"/>
                </a:cubicBezTo>
                <a:cubicBezTo>
                  <a:pt x="30" y="1"/>
                  <a:pt x="30" y="1"/>
                  <a:pt x="30" y="1"/>
                </a:cubicBezTo>
                <a:cubicBezTo>
                  <a:pt x="31" y="1"/>
                  <a:pt x="31" y="0"/>
                  <a:pt x="32" y="0"/>
                </a:cubicBezTo>
                <a:cubicBezTo>
                  <a:pt x="33" y="0"/>
                  <a:pt x="34" y="1"/>
                  <a:pt x="34" y="1"/>
                </a:cubicBezTo>
                <a:cubicBezTo>
                  <a:pt x="42" y="19"/>
                  <a:pt x="42" y="19"/>
                  <a:pt x="42" y="19"/>
                </a:cubicBezTo>
                <a:cubicBezTo>
                  <a:pt x="61" y="22"/>
                  <a:pt x="61" y="22"/>
                  <a:pt x="61" y="22"/>
                </a:cubicBezTo>
                <a:cubicBezTo>
                  <a:pt x="62" y="22"/>
                  <a:pt x="64" y="22"/>
                  <a:pt x="64" y="23"/>
                </a:cubicBezTo>
                <a:cubicBezTo>
                  <a:pt x="64" y="24"/>
                  <a:pt x="63" y="25"/>
                  <a:pt x="63" y="25"/>
                </a:cubicBezTo>
                <a:close/>
              </a:path>
            </a:pathLst>
          </a:custGeom>
          <a:solidFill>
            <a:srgbClr val="FFFFFF"/>
          </a:solidFill>
          <a:ln w="9525">
            <a:solidFill>
              <a:srgbClr val="000000"/>
            </a:solidFill>
            <a:round/>
            <a:headEnd/>
            <a:tailEnd/>
          </a:ln>
          <a:extLst/>
        </p:spPr>
        <p:txBody>
          <a:bodyPr/>
          <a:lstStyle/>
          <a:p>
            <a:endParaRPr lang="en-US" sz="2701" dirty="0">
              <a:latin typeface="Lato Light" charset="0"/>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322819135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383" y="8077763"/>
            <a:ext cx="18324682" cy="2980554"/>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8" name="TextBox 7"/>
          <p:cNvSpPr txBox="1"/>
          <p:nvPr/>
        </p:nvSpPr>
        <p:spPr>
          <a:xfrm>
            <a:off x="2222904" y="8663358"/>
            <a:ext cx="7930376" cy="1819344"/>
          </a:xfrm>
          <a:prstGeom prst="rect">
            <a:avLst/>
          </a:prstGeom>
          <a:noFill/>
        </p:spPr>
        <p:txBody>
          <a:bodyPr wrap="none" rtlCol="0">
            <a:spAutoFit/>
          </a:bodyPr>
          <a:lstStyle/>
          <a:p>
            <a:pPr>
              <a:lnSpc>
                <a:spcPct val="80000"/>
              </a:lnSpc>
            </a:pPr>
            <a:r>
              <a:rPr lang="en-US" sz="8627" b="1" dirty="0">
                <a:solidFill>
                  <a:schemeClr val="bg1"/>
                </a:solidFill>
                <a:latin typeface="Arvo"/>
                <a:cs typeface="Arvo"/>
              </a:rPr>
              <a:t>Our Reports</a:t>
            </a:r>
          </a:p>
          <a:p>
            <a:pPr>
              <a:lnSpc>
                <a:spcPct val="80000"/>
              </a:lnSpc>
            </a:pPr>
            <a:r>
              <a:rPr lang="en-US" sz="5401" dirty="0">
                <a:solidFill>
                  <a:schemeClr val="bg1"/>
                </a:solidFill>
                <a:latin typeface="Lato Light"/>
                <a:cs typeface="Lato Light"/>
              </a:rPr>
              <a:t>Write here a great subtitle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85136417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iamond 3"/>
          <p:cNvSpPr/>
          <p:nvPr/>
        </p:nvSpPr>
        <p:spPr>
          <a:xfrm>
            <a:off x="6156767" y="4200249"/>
            <a:ext cx="5987238" cy="5987238"/>
          </a:xfrm>
          <a:prstGeom prst="diamond">
            <a:avLst/>
          </a:prstGeom>
        </p:spPr>
        <p:style>
          <a:lnRef idx="0">
            <a:schemeClr val="accent1">
              <a:hueOff val="0"/>
              <a:satOff val="0"/>
              <a:lumOff val="0"/>
              <a:alphaOff val="0"/>
            </a:schemeClr>
          </a:lnRef>
          <a:fillRef idx="1">
            <a:schemeClr val="accent1">
              <a:tint val="40000"/>
              <a:hueOff val="0"/>
              <a:satOff val="0"/>
              <a:lumOff val="0"/>
              <a:alphaOff val="0"/>
            </a:schemeClr>
          </a:fillRef>
          <a:effectRef idx="2">
            <a:schemeClr val="accent1">
              <a:tint val="40000"/>
              <a:hueOff val="0"/>
              <a:satOff val="0"/>
              <a:lumOff val="0"/>
              <a:alphaOff val="0"/>
            </a:schemeClr>
          </a:effectRef>
          <a:fontRef idx="minor">
            <a:schemeClr val="dk1">
              <a:hueOff val="0"/>
              <a:satOff val="0"/>
              <a:lumOff val="0"/>
              <a:alphaOff val="0"/>
            </a:schemeClr>
          </a:fontRef>
        </p:style>
      </p:sp>
      <p:sp>
        <p:nvSpPr>
          <p:cNvPr id="5" name="Freeform 4"/>
          <p:cNvSpPr/>
          <p:nvPr/>
        </p:nvSpPr>
        <p:spPr>
          <a:xfrm>
            <a:off x="6725554" y="4769037"/>
            <a:ext cx="2335023" cy="2335023"/>
          </a:xfrm>
          <a:custGeom>
            <a:avLst/>
            <a:gdLst>
              <a:gd name="connsiteX0" fmla="*/ 0 w 4225459"/>
              <a:gd name="connsiteY0" fmla="*/ 704257 h 4225459"/>
              <a:gd name="connsiteX1" fmla="*/ 704257 w 4225459"/>
              <a:gd name="connsiteY1" fmla="*/ 0 h 4225459"/>
              <a:gd name="connsiteX2" fmla="*/ 3521202 w 4225459"/>
              <a:gd name="connsiteY2" fmla="*/ 0 h 4225459"/>
              <a:gd name="connsiteX3" fmla="*/ 4225459 w 4225459"/>
              <a:gd name="connsiteY3" fmla="*/ 704257 h 4225459"/>
              <a:gd name="connsiteX4" fmla="*/ 4225459 w 4225459"/>
              <a:gd name="connsiteY4" fmla="*/ 3521202 h 4225459"/>
              <a:gd name="connsiteX5" fmla="*/ 3521202 w 4225459"/>
              <a:gd name="connsiteY5" fmla="*/ 4225459 h 4225459"/>
              <a:gd name="connsiteX6" fmla="*/ 704257 w 4225459"/>
              <a:gd name="connsiteY6" fmla="*/ 4225459 h 4225459"/>
              <a:gd name="connsiteX7" fmla="*/ 0 w 4225459"/>
              <a:gd name="connsiteY7" fmla="*/ 3521202 h 4225459"/>
              <a:gd name="connsiteX8" fmla="*/ 0 w 4225459"/>
              <a:gd name="connsiteY8" fmla="*/ 704257 h 42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5459" h="4225459">
                <a:moveTo>
                  <a:pt x="0" y="704257"/>
                </a:moveTo>
                <a:cubicBezTo>
                  <a:pt x="0" y="315307"/>
                  <a:pt x="315307" y="0"/>
                  <a:pt x="704257" y="0"/>
                </a:cubicBezTo>
                <a:lnTo>
                  <a:pt x="3521202" y="0"/>
                </a:lnTo>
                <a:cubicBezTo>
                  <a:pt x="3910152" y="0"/>
                  <a:pt x="4225459" y="315307"/>
                  <a:pt x="4225459" y="704257"/>
                </a:cubicBezTo>
                <a:lnTo>
                  <a:pt x="4225459" y="3521202"/>
                </a:lnTo>
                <a:cubicBezTo>
                  <a:pt x="4225459" y="3910152"/>
                  <a:pt x="3910152" y="4225459"/>
                  <a:pt x="3521202" y="4225459"/>
                </a:cubicBezTo>
                <a:lnTo>
                  <a:pt x="704257" y="4225459"/>
                </a:lnTo>
                <a:cubicBezTo>
                  <a:pt x="315307" y="4225459"/>
                  <a:pt x="0" y="3910152"/>
                  <a:pt x="0" y="3521202"/>
                </a:cubicBezTo>
                <a:lnTo>
                  <a:pt x="0" y="704257"/>
                </a:lnTo>
                <a:close/>
              </a:path>
            </a:pathLst>
          </a:custGeom>
          <a:solidFill>
            <a:schemeClr val="accent1"/>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340529" tIns="340529" rIns="340529" bIns="340529" numCol="1" spcCol="1270" anchor="ctr" anchorCtr="0">
            <a:noAutofit/>
          </a:bodyPr>
          <a:lstStyle/>
          <a:p>
            <a:pPr algn="ctr" defTabSz="2167551">
              <a:lnSpc>
                <a:spcPct val="90000"/>
              </a:lnSpc>
              <a:spcBef>
                <a:spcPct val="0"/>
              </a:spcBef>
              <a:spcAft>
                <a:spcPct val="35000"/>
              </a:spcAft>
            </a:pPr>
            <a:endParaRPr lang="en-US" sz="4876">
              <a:latin typeface="Lato Light"/>
              <a:cs typeface="Lato Light"/>
            </a:endParaRPr>
          </a:p>
        </p:txBody>
      </p:sp>
      <p:sp>
        <p:nvSpPr>
          <p:cNvPr id="7" name="Freeform 6"/>
          <p:cNvSpPr/>
          <p:nvPr/>
        </p:nvSpPr>
        <p:spPr>
          <a:xfrm>
            <a:off x="6725554" y="7283677"/>
            <a:ext cx="2335023" cy="2335023"/>
          </a:xfrm>
          <a:custGeom>
            <a:avLst/>
            <a:gdLst>
              <a:gd name="connsiteX0" fmla="*/ 0 w 4225459"/>
              <a:gd name="connsiteY0" fmla="*/ 704257 h 4225459"/>
              <a:gd name="connsiteX1" fmla="*/ 704257 w 4225459"/>
              <a:gd name="connsiteY1" fmla="*/ 0 h 4225459"/>
              <a:gd name="connsiteX2" fmla="*/ 3521202 w 4225459"/>
              <a:gd name="connsiteY2" fmla="*/ 0 h 4225459"/>
              <a:gd name="connsiteX3" fmla="*/ 4225459 w 4225459"/>
              <a:gd name="connsiteY3" fmla="*/ 704257 h 4225459"/>
              <a:gd name="connsiteX4" fmla="*/ 4225459 w 4225459"/>
              <a:gd name="connsiteY4" fmla="*/ 3521202 h 4225459"/>
              <a:gd name="connsiteX5" fmla="*/ 3521202 w 4225459"/>
              <a:gd name="connsiteY5" fmla="*/ 4225459 h 4225459"/>
              <a:gd name="connsiteX6" fmla="*/ 704257 w 4225459"/>
              <a:gd name="connsiteY6" fmla="*/ 4225459 h 4225459"/>
              <a:gd name="connsiteX7" fmla="*/ 0 w 4225459"/>
              <a:gd name="connsiteY7" fmla="*/ 3521202 h 4225459"/>
              <a:gd name="connsiteX8" fmla="*/ 0 w 4225459"/>
              <a:gd name="connsiteY8" fmla="*/ 704257 h 42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5459" h="4225459">
                <a:moveTo>
                  <a:pt x="0" y="704257"/>
                </a:moveTo>
                <a:cubicBezTo>
                  <a:pt x="0" y="315307"/>
                  <a:pt x="315307" y="0"/>
                  <a:pt x="704257" y="0"/>
                </a:cubicBezTo>
                <a:lnTo>
                  <a:pt x="3521202" y="0"/>
                </a:lnTo>
                <a:cubicBezTo>
                  <a:pt x="3910152" y="0"/>
                  <a:pt x="4225459" y="315307"/>
                  <a:pt x="4225459" y="704257"/>
                </a:cubicBezTo>
                <a:lnTo>
                  <a:pt x="4225459" y="3521202"/>
                </a:lnTo>
                <a:cubicBezTo>
                  <a:pt x="4225459" y="3910152"/>
                  <a:pt x="3910152" y="4225459"/>
                  <a:pt x="3521202" y="4225459"/>
                </a:cubicBezTo>
                <a:lnTo>
                  <a:pt x="704257" y="4225459"/>
                </a:lnTo>
                <a:cubicBezTo>
                  <a:pt x="315307" y="4225459"/>
                  <a:pt x="0" y="3910152"/>
                  <a:pt x="0" y="3521202"/>
                </a:cubicBezTo>
                <a:lnTo>
                  <a:pt x="0" y="704257"/>
                </a:lnTo>
                <a:close/>
              </a:path>
            </a:pathLst>
          </a:custGeom>
          <a:solidFill>
            <a:schemeClr val="accent3"/>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340529" tIns="340529" rIns="340529" bIns="340529" numCol="1" spcCol="1270" anchor="ctr" anchorCtr="0">
            <a:noAutofit/>
          </a:bodyPr>
          <a:lstStyle/>
          <a:p>
            <a:pPr algn="ctr" defTabSz="2167551">
              <a:lnSpc>
                <a:spcPct val="90000"/>
              </a:lnSpc>
              <a:spcBef>
                <a:spcPct val="0"/>
              </a:spcBef>
              <a:spcAft>
                <a:spcPct val="35000"/>
              </a:spcAft>
            </a:pPr>
            <a:endParaRPr lang="en-US" sz="4876">
              <a:latin typeface="Lato Light"/>
              <a:cs typeface="Lato Light"/>
            </a:endParaRPr>
          </a:p>
        </p:txBody>
      </p:sp>
      <p:sp>
        <p:nvSpPr>
          <p:cNvPr id="8" name="Freeform 7"/>
          <p:cNvSpPr/>
          <p:nvPr/>
        </p:nvSpPr>
        <p:spPr>
          <a:xfrm>
            <a:off x="9240194" y="7283677"/>
            <a:ext cx="2335023" cy="2335023"/>
          </a:xfrm>
          <a:custGeom>
            <a:avLst/>
            <a:gdLst>
              <a:gd name="connsiteX0" fmla="*/ 0 w 4225459"/>
              <a:gd name="connsiteY0" fmla="*/ 704257 h 4225459"/>
              <a:gd name="connsiteX1" fmla="*/ 704257 w 4225459"/>
              <a:gd name="connsiteY1" fmla="*/ 0 h 4225459"/>
              <a:gd name="connsiteX2" fmla="*/ 3521202 w 4225459"/>
              <a:gd name="connsiteY2" fmla="*/ 0 h 4225459"/>
              <a:gd name="connsiteX3" fmla="*/ 4225459 w 4225459"/>
              <a:gd name="connsiteY3" fmla="*/ 704257 h 4225459"/>
              <a:gd name="connsiteX4" fmla="*/ 4225459 w 4225459"/>
              <a:gd name="connsiteY4" fmla="*/ 3521202 h 4225459"/>
              <a:gd name="connsiteX5" fmla="*/ 3521202 w 4225459"/>
              <a:gd name="connsiteY5" fmla="*/ 4225459 h 4225459"/>
              <a:gd name="connsiteX6" fmla="*/ 704257 w 4225459"/>
              <a:gd name="connsiteY6" fmla="*/ 4225459 h 4225459"/>
              <a:gd name="connsiteX7" fmla="*/ 0 w 4225459"/>
              <a:gd name="connsiteY7" fmla="*/ 3521202 h 4225459"/>
              <a:gd name="connsiteX8" fmla="*/ 0 w 4225459"/>
              <a:gd name="connsiteY8" fmla="*/ 704257 h 42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5459" h="4225459">
                <a:moveTo>
                  <a:pt x="0" y="704257"/>
                </a:moveTo>
                <a:cubicBezTo>
                  <a:pt x="0" y="315307"/>
                  <a:pt x="315307" y="0"/>
                  <a:pt x="704257" y="0"/>
                </a:cubicBezTo>
                <a:lnTo>
                  <a:pt x="3521202" y="0"/>
                </a:lnTo>
                <a:cubicBezTo>
                  <a:pt x="3910152" y="0"/>
                  <a:pt x="4225459" y="315307"/>
                  <a:pt x="4225459" y="704257"/>
                </a:cubicBezTo>
                <a:lnTo>
                  <a:pt x="4225459" y="3521202"/>
                </a:lnTo>
                <a:cubicBezTo>
                  <a:pt x="4225459" y="3910152"/>
                  <a:pt x="3910152" y="4225459"/>
                  <a:pt x="3521202" y="4225459"/>
                </a:cubicBezTo>
                <a:lnTo>
                  <a:pt x="704257" y="4225459"/>
                </a:lnTo>
                <a:cubicBezTo>
                  <a:pt x="315307" y="4225459"/>
                  <a:pt x="0" y="3910152"/>
                  <a:pt x="0" y="3521202"/>
                </a:cubicBezTo>
                <a:lnTo>
                  <a:pt x="0" y="704257"/>
                </a:lnTo>
                <a:close/>
              </a:path>
            </a:pathLst>
          </a:custGeom>
          <a:solidFill>
            <a:schemeClr val="accent4"/>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340529" tIns="340529" rIns="340529" bIns="340529" numCol="1" spcCol="1270" anchor="ctr" anchorCtr="0">
            <a:noAutofit/>
          </a:bodyPr>
          <a:lstStyle/>
          <a:p>
            <a:pPr algn="ctr" defTabSz="2167551">
              <a:lnSpc>
                <a:spcPct val="90000"/>
              </a:lnSpc>
              <a:spcBef>
                <a:spcPct val="0"/>
              </a:spcBef>
              <a:spcAft>
                <a:spcPct val="35000"/>
              </a:spcAft>
            </a:pPr>
            <a:endParaRPr lang="en-US" sz="4876">
              <a:latin typeface="Lato Light"/>
              <a:cs typeface="Lato Light"/>
            </a:endParaRPr>
          </a:p>
        </p:txBody>
      </p:sp>
      <p:sp>
        <p:nvSpPr>
          <p:cNvPr id="104" name="Freeform 103"/>
          <p:cNvSpPr/>
          <p:nvPr/>
        </p:nvSpPr>
        <p:spPr>
          <a:xfrm>
            <a:off x="9240194" y="4769037"/>
            <a:ext cx="2335023" cy="2335023"/>
          </a:xfrm>
          <a:custGeom>
            <a:avLst/>
            <a:gdLst>
              <a:gd name="connsiteX0" fmla="*/ 0 w 4225459"/>
              <a:gd name="connsiteY0" fmla="*/ 704257 h 4225459"/>
              <a:gd name="connsiteX1" fmla="*/ 704257 w 4225459"/>
              <a:gd name="connsiteY1" fmla="*/ 0 h 4225459"/>
              <a:gd name="connsiteX2" fmla="*/ 3521202 w 4225459"/>
              <a:gd name="connsiteY2" fmla="*/ 0 h 4225459"/>
              <a:gd name="connsiteX3" fmla="*/ 4225459 w 4225459"/>
              <a:gd name="connsiteY3" fmla="*/ 704257 h 4225459"/>
              <a:gd name="connsiteX4" fmla="*/ 4225459 w 4225459"/>
              <a:gd name="connsiteY4" fmla="*/ 3521202 h 4225459"/>
              <a:gd name="connsiteX5" fmla="*/ 3521202 w 4225459"/>
              <a:gd name="connsiteY5" fmla="*/ 4225459 h 4225459"/>
              <a:gd name="connsiteX6" fmla="*/ 704257 w 4225459"/>
              <a:gd name="connsiteY6" fmla="*/ 4225459 h 4225459"/>
              <a:gd name="connsiteX7" fmla="*/ 0 w 4225459"/>
              <a:gd name="connsiteY7" fmla="*/ 3521202 h 4225459"/>
              <a:gd name="connsiteX8" fmla="*/ 0 w 4225459"/>
              <a:gd name="connsiteY8" fmla="*/ 704257 h 42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5459" h="4225459">
                <a:moveTo>
                  <a:pt x="0" y="704257"/>
                </a:moveTo>
                <a:cubicBezTo>
                  <a:pt x="0" y="315307"/>
                  <a:pt x="315307" y="0"/>
                  <a:pt x="704257" y="0"/>
                </a:cubicBezTo>
                <a:lnTo>
                  <a:pt x="3521202" y="0"/>
                </a:lnTo>
                <a:cubicBezTo>
                  <a:pt x="3910152" y="0"/>
                  <a:pt x="4225459" y="315307"/>
                  <a:pt x="4225459" y="704257"/>
                </a:cubicBezTo>
                <a:lnTo>
                  <a:pt x="4225459" y="3521202"/>
                </a:lnTo>
                <a:cubicBezTo>
                  <a:pt x="4225459" y="3910152"/>
                  <a:pt x="3910152" y="4225459"/>
                  <a:pt x="3521202" y="4225459"/>
                </a:cubicBezTo>
                <a:lnTo>
                  <a:pt x="704257" y="4225459"/>
                </a:lnTo>
                <a:cubicBezTo>
                  <a:pt x="315307" y="4225459"/>
                  <a:pt x="0" y="3910152"/>
                  <a:pt x="0" y="3521202"/>
                </a:cubicBezTo>
                <a:lnTo>
                  <a:pt x="0" y="704257"/>
                </a:lnTo>
                <a:close/>
              </a:path>
            </a:pathLst>
          </a:custGeom>
          <a:solidFill>
            <a:schemeClr val="accent2"/>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340529" tIns="340529" rIns="340529" bIns="340529" numCol="1" spcCol="1270" anchor="ctr" anchorCtr="0">
            <a:noAutofit/>
          </a:bodyPr>
          <a:lstStyle/>
          <a:p>
            <a:pPr algn="ctr" defTabSz="2167551">
              <a:lnSpc>
                <a:spcPct val="90000"/>
              </a:lnSpc>
              <a:spcBef>
                <a:spcPct val="0"/>
              </a:spcBef>
              <a:spcAft>
                <a:spcPct val="35000"/>
              </a:spcAft>
            </a:pPr>
            <a:endParaRPr lang="en-US" sz="4876">
              <a:latin typeface="Lato Light"/>
              <a:cs typeface="Lato Light"/>
            </a:endParaRPr>
          </a:p>
        </p:txBody>
      </p:sp>
      <p:sp>
        <p:nvSpPr>
          <p:cNvPr id="29" name="TextBox 28"/>
          <p:cNvSpPr txBox="1"/>
          <p:nvPr/>
        </p:nvSpPr>
        <p:spPr>
          <a:xfrm>
            <a:off x="6312964" y="2430803"/>
            <a:ext cx="5662127"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Four Important Services</a:t>
            </a:r>
          </a:p>
        </p:txBody>
      </p:sp>
      <p:sp>
        <p:nvSpPr>
          <p:cNvPr id="31" name="Rectangle 30"/>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32" name="TextBox 31"/>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38" name="Freeform 56"/>
          <p:cNvSpPr>
            <a:spLocks noEditPoints="1"/>
          </p:cNvSpPr>
          <p:nvPr/>
        </p:nvSpPr>
        <p:spPr bwMode="auto">
          <a:xfrm>
            <a:off x="10002100" y="5592449"/>
            <a:ext cx="859157" cy="744236"/>
          </a:xfrm>
          <a:custGeom>
            <a:avLst/>
            <a:gdLst>
              <a:gd name="T0" fmla="*/ 67 w 73"/>
              <a:gd name="T1" fmla="*/ 63 h 63"/>
              <a:gd name="T2" fmla="*/ 0 w 73"/>
              <a:gd name="T3" fmla="*/ 57 h 63"/>
              <a:gd name="T4" fmla="*/ 7 w 73"/>
              <a:gd name="T5" fmla="*/ 0 h 63"/>
              <a:gd name="T6" fmla="*/ 73 w 73"/>
              <a:gd name="T7" fmla="*/ 6 h 63"/>
              <a:gd name="T8" fmla="*/ 15 w 73"/>
              <a:gd name="T9" fmla="*/ 7 h 63"/>
              <a:gd name="T10" fmla="*/ 8 w 73"/>
              <a:gd name="T11" fmla="*/ 4 h 63"/>
              <a:gd name="T12" fmla="*/ 5 w 73"/>
              <a:gd name="T13" fmla="*/ 12 h 63"/>
              <a:gd name="T14" fmla="*/ 13 w 73"/>
              <a:gd name="T15" fmla="*/ 14 h 63"/>
              <a:gd name="T16" fmla="*/ 15 w 73"/>
              <a:gd name="T17" fmla="*/ 7 h 63"/>
              <a:gd name="T18" fmla="*/ 13 w 73"/>
              <a:gd name="T19" fmla="*/ 19 h 63"/>
              <a:gd name="T20" fmla="*/ 5 w 73"/>
              <a:gd name="T21" fmla="*/ 21 h 63"/>
              <a:gd name="T22" fmla="*/ 8 w 73"/>
              <a:gd name="T23" fmla="*/ 29 h 63"/>
              <a:gd name="T24" fmla="*/ 15 w 73"/>
              <a:gd name="T25" fmla="*/ 26 h 63"/>
              <a:gd name="T26" fmla="*/ 15 w 73"/>
              <a:gd name="T27" fmla="*/ 36 h 63"/>
              <a:gd name="T28" fmla="*/ 8 w 73"/>
              <a:gd name="T29" fmla="*/ 34 h 63"/>
              <a:gd name="T30" fmla="*/ 5 w 73"/>
              <a:gd name="T31" fmla="*/ 41 h 63"/>
              <a:gd name="T32" fmla="*/ 13 w 73"/>
              <a:gd name="T33" fmla="*/ 43 h 63"/>
              <a:gd name="T34" fmla="*/ 15 w 73"/>
              <a:gd name="T35" fmla="*/ 36 h 63"/>
              <a:gd name="T36" fmla="*/ 13 w 73"/>
              <a:gd name="T37" fmla="*/ 48 h 63"/>
              <a:gd name="T38" fmla="*/ 5 w 73"/>
              <a:gd name="T39" fmla="*/ 51 h 63"/>
              <a:gd name="T40" fmla="*/ 8 w 73"/>
              <a:gd name="T41" fmla="*/ 58 h 63"/>
              <a:gd name="T42" fmla="*/ 15 w 73"/>
              <a:gd name="T43" fmla="*/ 55 h 63"/>
              <a:gd name="T44" fmla="*/ 54 w 73"/>
              <a:gd name="T45" fmla="*/ 7 h 63"/>
              <a:gd name="T46" fmla="*/ 22 w 73"/>
              <a:gd name="T47" fmla="*/ 4 h 63"/>
              <a:gd name="T48" fmla="*/ 20 w 73"/>
              <a:gd name="T49" fmla="*/ 26 h 63"/>
              <a:gd name="T50" fmla="*/ 51 w 73"/>
              <a:gd name="T51" fmla="*/ 29 h 63"/>
              <a:gd name="T52" fmla="*/ 54 w 73"/>
              <a:gd name="T53" fmla="*/ 7 h 63"/>
              <a:gd name="T54" fmla="*/ 51 w 73"/>
              <a:gd name="T55" fmla="*/ 34 h 63"/>
              <a:gd name="T56" fmla="*/ 20 w 73"/>
              <a:gd name="T57" fmla="*/ 36 h 63"/>
              <a:gd name="T58" fmla="*/ 22 w 73"/>
              <a:gd name="T59" fmla="*/ 58 h 63"/>
              <a:gd name="T60" fmla="*/ 54 w 73"/>
              <a:gd name="T61" fmla="*/ 55 h 63"/>
              <a:gd name="T62" fmla="*/ 68 w 73"/>
              <a:gd name="T63" fmla="*/ 7 h 63"/>
              <a:gd name="T64" fmla="*/ 61 w 73"/>
              <a:gd name="T65" fmla="*/ 4 h 63"/>
              <a:gd name="T66" fmla="*/ 59 w 73"/>
              <a:gd name="T67" fmla="*/ 12 h 63"/>
              <a:gd name="T68" fmla="*/ 66 w 73"/>
              <a:gd name="T69" fmla="*/ 14 h 63"/>
              <a:gd name="T70" fmla="*/ 68 w 73"/>
              <a:gd name="T71" fmla="*/ 7 h 63"/>
              <a:gd name="T72" fmla="*/ 66 w 73"/>
              <a:gd name="T73" fmla="*/ 19 h 63"/>
              <a:gd name="T74" fmla="*/ 59 w 73"/>
              <a:gd name="T75" fmla="*/ 21 h 63"/>
              <a:gd name="T76" fmla="*/ 61 w 73"/>
              <a:gd name="T77" fmla="*/ 29 h 63"/>
              <a:gd name="T78" fmla="*/ 68 w 73"/>
              <a:gd name="T79" fmla="*/ 26 h 63"/>
              <a:gd name="T80" fmla="*/ 68 w 73"/>
              <a:gd name="T81" fmla="*/ 36 h 63"/>
              <a:gd name="T82" fmla="*/ 61 w 73"/>
              <a:gd name="T83" fmla="*/ 34 h 63"/>
              <a:gd name="T84" fmla="*/ 59 w 73"/>
              <a:gd name="T85" fmla="*/ 41 h 63"/>
              <a:gd name="T86" fmla="*/ 66 w 73"/>
              <a:gd name="T87" fmla="*/ 43 h 63"/>
              <a:gd name="T88" fmla="*/ 68 w 73"/>
              <a:gd name="T89" fmla="*/ 36 h 63"/>
              <a:gd name="T90" fmla="*/ 66 w 73"/>
              <a:gd name="T91" fmla="*/ 48 h 63"/>
              <a:gd name="T92" fmla="*/ 59 w 73"/>
              <a:gd name="T93" fmla="*/ 51 h 63"/>
              <a:gd name="T94" fmla="*/ 61 w 73"/>
              <a:gd name="T95" fmla="*/ 58 h 63"/>
              <a:gd name="T96" fmla="*/ 68 w 73"/>
              <a:gd name="T97" fmla="*/ 55 h 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3" h="63">
                <a:moveTo>
                  <a:pt x="73" y="57"/>
                </a:moveTo>
                <a:cubicBezTo>
                  <a:pt x="73" y="60"/>
                  <a:pt x="71" y="63"/>
                  <a:pt x="67" y="63"/>
                </a:cubicBezTo>
                <a:cubicBezTo>
                  <a:pt x="7" y="63"/>
                  <a:pt x="7" y="63"/>
                  <a:pt x="7" y="63"/>
                </a:cubicBezTo>
                <a:cubicBezTo>
                  <a:pt x="3" y="63"/>
                  <a:pt x="0" y="60"/>
                  <a:pt x="0" y="57"/>
                </a:cubicBezTo>
                <a:cubicBezTo>
                  <a:pt x="0" y="6"/>
                  <a:pt x="0" y="6"/>
                  <a:pt x="0" y="6"/>
                </a:cubicBezTo>
                <a:cubicBezTo>
                  <a:pt x="0" y="2"/>
                  <a:pt x="3" y="0"/>
                  <a:pt x="7" y="0"/>
                </a:cubicBezTo>
                <a:cubicBezTo>
                  <a:pt x="67" y="0"/>
                  <a:pt x="67" y="0"/>
                  <a:pt x="67" y="0"/>
                </a:cubicBezTo>
                <a:cubicBezTo>
                  <a:pt x="71" y="0"/>
                  <a:pt x="73" y="2"/>
                  <a:pt x="73" y="6"/>
                </a:cubicBezTo>
                <a:lnTo>
                  <a:pt x="73" y="57"/>
                </a:lnTo>
                <a:close/>
                <a:moveTo>
                  <a:pt x="15" y="7"/>
                </a:moveTo>
                <a:cubicBezTo>
                  <a:pt x="15" y="6"/>
                  <a:pt x="14" y="4"/>
                  <a:pt x="13" y="4"/>
                </a:cubicBezTo>
                <a:cubicBezTo>
                  <a:pt x="8" y="4"/>
                  <a:pt x="8" y="4"/>
                  <a:pt x="8" y="4"/>
                </a:cubicBezTo>
                <a:cubicBezTo>
                  <a:pt x="6" y="4"/>
                  <a:pt x="5" y="6"/>
                  <a:pt x="5" y="7"/>
                </a:cubicBezTo>
                <a:cubicBezTo>
                  <a:pt x="5" y="12"/>
                  <a:pt x="5" y="12"/>
                  <a:pt x="5" y="12"/>
                </a:cubicBezTo>
                <a:cubicBezTo>
                  <a:pt x="5" y="13"/>
                  <a:pt x="6" y="14"/>
                  <a:pt x="8" y="14"/>
                </a:cubicBezTo>
                <a:cubicBezTo>
                  <a:pt x="13" y="14"/>
                  <a:pt x="13" y="14"/>
                  <a:pt x="13" y="14"/>
                </a:cubicBezTo>
                <a:cubicBezTo>
                  <a:pt x="14" y="14"/>
                  <a:pt x="15" y="13"/>
                  <a:pt x="15" y="12"/>
                </a:cubicBezTo>
                <a:lnTo>
                  <a:pt x="15" y="7"/>
                </a:lnTo>
                <a:close/>
                <a:moveTo>
                  <a:pt x="15" y="21"/>
                </a:moveTo>
                <a:cubicBezTo>
                  <a:pt x="15" y="20"/>
                  <a:pt x="14" y="19"/>
                  <a:pt x="13" y="19"/>
                </a:cubicBezTo>
                <a:cubicBezTo>
                  <a:pt x="8" y="19"/>
                  <a:pt x="8" y="19"/>
                  <a:pt x="8" y="19"/>
                </a:cubicBezTo>
                <a:cubicBezTo>
                  <a:pt x="6" y="19"/>
                  <a:pt x="5" y="20"/>
                  <a:pt x="5" y="21"/>
                </a:cubicBezTo>
                <a:cubicBezTo>
                  <a:pt x="5" y="26"/>
                  <a:pt x="5" y="26"/>
                  <a:pt x="5" y="26"/>
                </a:cubicBezTo>
                <a:cubicBezTo>
                  <a:pt x="5" y="28"/>
                  <a:pt x="6" y="29"/>
                  <a:pt x="8" y="29"/>
                </a:cubicBezTo>
                <a:cubicBezTo>
                  <a:pt x="13" y="29"/>
                  <a:pt x="13" y="29"/>
                  <a:pt x="13" y="29"/>
                </a:cubicBezTo>
                <a:cubicBezTo>
                  <a:pt x="14" y="29"/>
                  <a:pt x="15" y="28"/>
                  <a:pt x="15" y="26"/>
                </a:cubicBezTo>
                <a:lnTo>
                  <a:pt x="15" y="21"/>
                </a:lnTo>
                <a:close/>
                <a:moveTo>
                  <a:pt x="15" y="36"/>
                </a:moveTo>
                <a:cubicBezTo>
                  <a:pt x="15" y="35"/>
                  <a:pt x="14" y="34"/>
                  <a:pt x="13" y="34"/>
                </a:cubicBezTo>
                <a:cubicBezTo>
                  <a:pt x="8" y="34"/>
                  <a:pt x="8" y="34"/>
                  <a:pt x="8" y="34"/>
                </a:cubicBezTo>
                <a:cubicBezTo>
                  <a:pt x="6" y="34"/>
                  <a:pt x="5" y="35"/>
                  <a:pt x="5" y="36"/>
                </a:cubicBezTo>
                <a:cubicBezTo>
                  <a:pt x="5" y="41"/>
                  <a:pt x="5" y="41"/>
                  <a:pt x="5" y="41"/>
                </a:cubicBezTo>
                <a:cubicBezTo>
                  <a:pt x="5" y="42"/>
                  <a:pt x="6" y="43"/>
                  <a:pt x="8" y="43"/>
                </a:cubicBezTo>
                <a:cubicBezTo>
                  <a:pt x="13" y="43"/>
                  <a:pt x="13" y="43"/>
                  <a:pt x="13" y="43"/>
                </a:cubicBezTo>
                <a:cubicBezTo>
                  <a:pt x="14" y="43"/>
                  <a:pt x="15" y="42"/>
                  <a:pt x="15" y="41"/>
                </a:cubicBezTo>
                <a:lnTo>
                  <a:pt x="15" y="36"/>
                </a:lnTo>
                <a:close/>
                <a:moveTo>
                  <a:pt x="15" y="51"/>
                </a:moveTo>
                <a:cubicBezTo>
                  <a:pt x="15" y="49"/>
                  <a:pt x="14" y="48"/>
                  <a:pt x="13" y="48"/>
                </a:cubicBezTo>
                <a:cubicBezTo>
                  <a:pt x="8" y="48"/>
                  <a:pt x="8" y="48"/>
                  <a:pt x="8" y="48"/>
                </a:cubicBezTo>
                <a:cubicBezTo>
                  <a:pt x="6" y="48"/>
                  <a:pt x="5" y="49"/>
                  <a:pt x="5" y="51"/>
                </a:cubicBezTo>
                <a:cubicBezTo>
                  <a:pt x="5" y="55"/>
                  <a:pt x="5" y="55"/>
                  <a:pt x="5" y="55"/>
                </a:cubicBezTo>
                <a:cubicBezTo>
                  <a:pt x="5" y="57"/>
                  <a:pt x="6" y="58"/>
                  <a:pt x="8" y="58"/>
                </a:cubicBezTo>
                <a:cubicBezTo>
                  <a:pt x="13" y="58"/>
                  <a:pt x="13" y="58"/>
                  <a:pt x="13" y="58"/>
                </a:cubicBezTo>
                <a:cubicBezTo>
                  <a:pt x="14" y="58"/>
                  <a:pt x="15" y="57"/>
                  <a:pt x="15" y="55"/>
                </a:cubicBezTo>
                <a:lnTo>
                  <a:pt x="15" y="51"/>
                </a:lnTo>
                <a:close/>
                <a:moveTo>
                  <a:pt x="54" y="7"/>
                </a:moveTo>
                <a:cubicBezTo>
                  <a:pt x="54" y="6"/>
                  <a:pt x="53" y="4"/>
                  <a:pt x="51" y="4"/>
                </a:cubicBezTo>
                <a:cubicBezTo>
                  <a:pt x="22" y="4"/>
                  <a:pt x="22" y="4"/>
                  <a:pt x="22" y="4"/>
                </a:cubicBezTo>
                <a:cubicBezTo>
                  <a:pt x="21" y="4"/>
                  <a:pt x="20" y="6"/>
                  <a:pt x="20" y="7"/>
                </a:cubicBezTo>
                <a:cubicBezTo>
                  <a:pt x="20" y="26"/>
                  <a:pt x="20" y="26"/>
                  <a:pt x="20" y="26"/>
                </a:cubicBezTo>
                <a:cubicBezTo>
                  <a:pt x="20" y="28"/>
                  <a:pt x="21" y="29"/>
                  <a:pt x="22" y="29"/>
                </a:cubicBezTo>
                <a:cubicBezTo>
                  <a:pt x="51" y="29"/>
                  <a:pt x="51" y="29"/>
                  <a:pt x="51" y="29"/>
                </a:cubicBezTo>
                <a:cubicBezTo>
                  <a:pt x="53" y="29"/>
                  <a:pt x="54" y="28"/>
                  <a:pt x="54" y="26"/>
                </a:cubicBezTo>
                <a:lnTo>
                  <a:pt x="54" y="7"/>
                </a:lnTo>
                <a:close/>
                <a:moveTo>
                  <a:pt x="54" y="36"/>
                </a:moveTo>
                <a:cubicBezTo>
                  <a:pt x="54" y="35"/>
                  <a:pt x="53" y="34"/>
                  <a:pt x="51" y="34"/>
                </a:cubicBezTo>
                <a:cubicBezTo>
                  <a:pt x="22" y="34"/>
                  <a:pt x="22" y="34"/>
                  <a:pt x="22" y="34"/>
                </a:cubicBezTo>
                <a:cubicBezTo>
                  <a:pt x="21" y="34"/>
                  <a:pt x="20" y="35"/>
                  <a:pt x="20" y="36"/>
                </a:cubicBezTo>
                <a:cubicBezTo>
                  <a:pt x="20" y="55"/>
                  <a:pt x="20" y="55"/>
                  <a:pt x="20" y="55"/>
                </a:cubicBezTo>
                <a:cubicBezTo>
                  <a:pt x="20" y="57"/>
                  <a:pt x="21" y="58"/>
                  <a:pt x="22" y="58"/>
                </a:cubicBezTo>
                <a:cubicBezTo>
                  <a:pt x="51" y="58"/>
                  <a:pt x="51" y="58"/>
                  <a:pt x="51" y="58"/>
                </a:cubicBezTo>
                <a:cubicBezTo>
                  <a:pt x="53" y="58"/>
                  <a:pt x="54" y="57"/>
                  <a:pt x="54" y="55"/>
                </a:cubicBezTo>
                <a:lnTo>
                  <a:pt x="54" y="36"/>
                </a:lnTo>
                <a:close/>
                <a:moveTo>
                  <a:pt x="68" y="7"/>
                </a:moveTo>
                <a:cubicBezTo>
                  <a:pt x="68" y="6"/>
                  <a:pt x="67" y="4"/>
                  <a:pt x="66" y="4"/>
                </a:cubicBezTo>
                <a:cubicBezTo>
                  <a:pt x="61" y="4"/>
                  <a:pt x="61" y="4"/>
                  <a:pt x="61" y="4"/>
                </a:cubicBezTo>
                <a:cubicBezTo>
                  <a:pt x="60" y="4"/>
                  <a:pt x="59" y="6"/>
                  <a:pt x="59" y="7"/>
                </a:cubicBezTo>
                <a:cubicBezTo>
                  <a:pt x="59" y="12"/>
                  <a:pt x="59" y="12"/>
                  <a:pt x="59" y="12"/>
                </a:cubicBezTo>
                <a:cubicBezTo>
                  <a:pt x="59" y="13"/>
                  <a:pt x="60" y="14"/>
                  <a:pt x="61" y="14"/>
                </a:cubicBezTo>
                <a:cubicBezTo>
                  <a:pt x="66" y="14"/>
                  <a:pt x="66" y="14"/>
                  <a:pt x="66" y="14"/>
                </a:cubicBezTo>
                <a:cubicBezTo>
                  <a:pt x="67" y="14"/>
                  <a:pt x="68" y="13"/>
                  <a:pt x="68" y="12"/>
                </a:cubicBezTo>
                <a:lnTo>
                  <a:pt x="68" y="7"/>
                </a:lnTo>
                <a:close/>
                <a:moveTo>
                  <a:pt x="68" y="21"/>
                </a:moveTo>
                <a:cubicBezTo>
                  <a:pt x="68" y="20"/>
                  <a:pt x="67" y="19"/>
                  <a:pt x="66" y="19"/>
                </a:cubicBezTo>
                <a:cubicBezTo>
                  <a:pt x="61" y="19"/>
                  <a:pt x="61" y="19"/>
                  <a:pt x="61" y="19"/>
                </a:cubicBezTo>
                <a:cubicBezTo>
                  <a:pt x="60" y="19"/>
                  <a:pt x="59" y="20"/>
                  <a:pt x="59" y="21"/>
                </a:cubicBezTo>
                <a:cubicBezTo>
                  <a:pt x="59" y="26"/>
                  <a:pt x="59" y="26"/>
                  <a:pt x="59" y="26"/>
                </a:cubicBezTo>
                <a:cubicBezTo>
                  <a:pt x="59" y="28"/>
                  <a:pt x="60" y="29"/>
                  <a:pt x="61" y="29"/>
                </a:cubicBezTo>
                <a:cubicBezTo>
                  <a:pt x="66" y="29"/>
                  <a:pt x="66" y="29"/>
                  <a:pt x="66" y="29"/>
                </a:cubicBezTo>
                <a:cubicBezTo>
                  <a:pt x="67" y="29"/>
                  <a:pt x="68" y="28"/>
                  <a:pt x="68" y="26"/>
                </a:cubicBezTo>
                <a:lnTo>
                  <a:pt x="68" y="21"/>
                </a:lnTo>
                <a:close/>
                <a:moveTo>
                  <a:pt x="68" y="36"/>
                </a:moveTo>
                <a:cubicBezTo>
                  <a:pt x="68" y="35"/>
                  <a:pt x="67" y="34"/>
                  <a:pt x="66" y="34"/>
                </a:cubicBezTo>
                <a:cubicBezTo>
                  <a:pt x="61" y="34"/>
                  <a:pt x="61" y="34"/>
                  <a:pt x="61" y="34"/>
                </a:cubicBezTo>
                <a:cubicBezTo>
                  <a:pt x="60" y="34"/>
                  <a:pt x="59" y="35"/>
                  <a:pt x="59" y="36"/>
                </a:cubicBezTo>
                <a:cubicBezTo>
                  <a:pt x="59" y="41"/>
                  <a:pt x="59" y="41"/>
                  <a:pt x="59" y="41"/>
                </a:cubicBezTo>
                <a:cubicBezTo>
                  <a:pt x="59" y="42"/>
                  <a:pt x="60" y="43"/>
                  <a:pt x="61" y="43"/>
                </a:cubicBezTo>
                <a:cubicBezTo>
                  <a:pt x="66" y="43"/>
                  <a:pt x="66" y="43"/>
                  <a:pt x="66" y="43"/>
                </a:cubicBezTo>
                <a:cubicBezTo>
                  <a:pt x="67" y="43"/>
                  <a:pt x="68" y="42"/>
                  <a:pt x="68" y="41"/>
                </a:cubicBezTo>
                <a:lnTo>
                  <a:pt x="68" y="36"/>
                </a:lnTo>
                <a:close/>
                <a:moveTo>
                  <a:pt x="68" y="51"/>
                </a:moveTo>
                <a:cubicBezTo>
                  <a:pt x="68" y="49"/>
                  <a:pt x="67" y="48"/>
                  <a:pt x="66" y="48"/>
                </a:cubicBezTo>
                <a:cubicBezTo>
                  <a:pt x="61" y="48"/>
                  <a:pt x="61" y="48"/>
                  <a:pt x="61" y="48"/>
                </a:cubicBezTo>
                <a:cubicBezTo>
                  <a:pt x="60" y="48"/>
                  <a:pt x="59" y="49"/>
                  <a:pt x="59" y="51"/>
                </a:cubicBezTo>
                <a:cubicBezTo>
                  <a:pt x="59" y="55"/>
                  <a:pt x="59" y="55"/>
                  <a:pt x="59" y="55"/>
                </a:cubicBezTo>
                <a:cubicBezTo>
                  <a:pt x="59" y="57"/>
                  <a:pt x="60" y="58"/>
                  <a:pt x="61" y="58"/>
                </a:cubicBezTo>
                <a:cubicBezTo>
                  <a:pt x="66" y="58"/>
                  <a:pt x="66" y="58"/>
                  <a:pt x="66" y="58"/>
                </a:cubicBezTo>
                <a:cubicBezTo>
                  <a:pt x="67" y="58"/>
                  <a:pt x="68" y="57"/>
                  <a:pt x="68" y="55"/>
                </a:cubicBezTo>
                <a:lnTo>
                  <a:pt x="68" y="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dirty="0">
              <a:latin typeface="Lato Light" charset="0"/>
            </a:endParaRPr>
          </a:p>
        </p:txBody>
      </p:sp>
      <p:sp>
        <p:nvSpPr>
          <p:cNvPr id="39" name="Freeform 141"/>
          <p:cNvSpPr>
            <a:spLocks noEditPoints="1"/>
          </p:cNvSpPr>
          <p:nvPr/>
        </p:nvSpPr>
        <p:spPr bwMode="auto">
          <a:xfrm>
            <a:off x="7495834" y="5648498"/>
            <a:ext cx="804435" cy="580065"/>
          </a:xfrm>
          <a:custGeom>
            <a:avLst/>
            <a:gdLst>
              <a:gd name="T0" fmla="*/ 67 w 68"/>
              <a:gd name="T1" fmla="*/ 41 h 49"/>
              <a:gd name="T2" fmla="*/ 59 w 68"/>
              <a:gd name="T3" fmla="*/ 48 h 49"/>
              <a:gd name="T4" fmla="*/ 34 w 68"/>
              <a:gd name="T5" fmla="*/ 49 h 49"/>
              <a:gd name="T6" fmla="*/ 8 w 68"/>
              <a:gd name="T7" fmla="*/ 48 h 49"/>
              <a:gd name="T8" fmla="*/ 1 w 68"/>
              <a:gd name="T9" fmla="*/ 41 h 49"/>
              <a:gd name="T10" fmla="*/ 0 w 68"/>
              <a:gd name="T11" fmla="*/ 25 h 49"/>
              <a:gd name="T12" fmla="*/ 1 w 68"/>
              <a:gd name="T13" fmla="*/ 8 h 49"/>
              <a:gd name="T14" fmla="*/ 8 w 68"/>
              <a:gd name="T15" fmla="*/ 1 h 49"/>
              <a:gd name="T16" fmla="*/ 34 w 68"/>
              <a:gd name="T17" fmla="*/ 0 h 49"/>
              <a:gd name="T18" fmla="*/ 59 w 68"/>
              <a:gd name="T19" fmla="*/ 1 h 49"/>
              <a:gd name="T20" fmla="*/ 67 w 68"/>
              <a:gd name="T21" fmla="*/ 8 h 49"/>
              <a:gd name="T22" fmla="*/ 68 w 68"/>
              <a:gd name="T23" fmla="*/ 25 h 49"/>
              <a:gd name="T24" fmla="*/ 67 w 68"/>
              <a:gd name="T25" fmla="*/ 41 h 49"/>
              <a:gd name="T26" fmla="*/ 47 w 68"/>
              <a:gd name="T27" fmla="*/ 23 h 49"/>
              <a:gd name="T28" fmla="*/ 28 w 68"/>
              <a:gd name="T29" fmla="*/ 11 h 49"/>
              <a:gd name="T30" fmla="*/ 25 w 68"/>
              <a:gd name="T31" fmla="*/ 10 h 49"/>
              <a:gd name="T32" fmla="*/ 24 w 68"/>
              <a:gd name="T33" fmla="*/ 13 h 49"/>
              <a:gd name="T34" fmla="*/ 24 w 68"/>
              <a:gd name="T35" fmla="*/ 37 h 49"/>
              <a:gd name="T36" fmla="*/ 25 w 68"/>
              <a:gd name="T37" fmla="*/ 39 h 49"/>
              <a:gd name="T38" fmla="*/ 26 w 68"/>
              <a:gd name="T39" fmla="*/ 39 h 49"/>
              <a:gd name="T40" fmla="*/ 28 w 68"/>
              <a:gd name="T41" fmla="*/ 39 h 49"/>
              <a:gd name="T42" fmla="*/ 47 w 68"/>
              <a:gd name="T43" fmla="*/ 27 h 49"/>
              <a:gd name="T44" fmla="*/ 48 w 68"/>
              <a:gd name="T45" fmla="*/ 25 h 49"/>
              <a:gd name="T46" fmla="*/ 47 w 68"/>
              <a:gd name="T47" fmla="*/ 23 h 4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dirty="0">
              <a:latin typeface="Lato Light" charset="0"/>
            </a:endParaRPr>
          </a:p>
        </p:txBody>
      </p:sp>
      <p:sp>
        <p:nvSpPr>
          <p:cNvPr id="40" name="Freeform 161"/>
          <p:cNvSpPr>
            <a:spLocks noEditPoints="1"/>
          </p:cNvSpPr>
          <p:nvPr/>
        </p:nvSpPr>
        <p:spPr bwMode="auto">
          <a:xfrm>
            <a:off x="7468433" y="8070992"/>
            <a:ext cx="864629" cy="749714"/>
          </a:xfrm>
          <a:custGeom>
            <a:avLst/>
            <a:gdLst>
              <a:gd name="T0" fmla="*/ 73 w 73"/>
              <a:gd name="T1" fmla="*/ 19 h 63"/>
              <a:gd name="T2" fmla="*/ 73 w 73"/>
              <a:gd name="T3" fmla="*/ 53 h 63"/>
              <a:gd name="T4" fmla="*/ 64 w 73"/>
              <a:gd name="T5" fmla="*/ 63 h 63"/>
              <a:gd name="T6" fmla="*/ 10 w 73"/>
              <a:gd name="T7" fmla="*/ 63 h 63"/>
              <a:gd name="T8" fmla="*/ 0 w 73"/>
              <a:gd name="T9" fmla="*/ 53 h 63"/>
              <a:gd name="T10" fmla="*/ 0 w 73"/>
              <a:gd name="T11" fmla="*/ 19 h 63"/>
              <a:gd name="T12" fmla="*/ 10 w 73"/>
              <a:gd name="T13" fmla="*/ 9 h 63"/>
              <a:gd name="T14" fmla="*/ 19 w 73"/>
              <a:gd name="T15" fmla="*/ 9 h 63"/>
              <a:gd name="T16" fmla="*/ 21 w 73"/>
              <a:gd name="T17" fmla="*/ 4 h 63"/>
              <a:gd name="T18" fmla="*/ 27 w 73"/>
              <a:gd name="T19" fmla="*/ 0 h 63"/>
              <a:gd name="T20" fmla="*/ 47 w 73"/>
              <a:gd name="T21" fmla="*/ 0 h 63"/>
              <a:gd name="T22" fmla="*/ 53 w 73"/>
              <a:gd name="T23" fmla="*/ 4 h 63"/>
              <a:gd name="T24" fmla="*/ 55 w 73"/>
              <a:gd name="T25" fmla="*/ 9 h 63"/>
              <a:gd name="T26" fmla="*/ 64 w 73"/>
              <a:gd name="T27" fmla="*/ 9 h 63"/>
              <a:gd name="T28" fmla="*/ 73 w 73"/>
              <a:gd name="T29" fmla="*/ 19 h 63"/>
              <a:gd name="T30" fmla="*/ 54 w 73"/>
              <a:gd name="T31" fmla="*/ 36 h 63"/>
              <a:gd name="T32" fmla="*/ 37 w 73"/>
              <a:gd name="T33" fmla="*/ 19 h 63"/>
              <a:gd name="T34" fmla="*/ 20 w 73"/>
              <a:gd name="T35" fmla="*/ 36 h 63"/>
              <a:gd name="T36" fmla="*/ 37 w 73"/>
              <a:gd name="T37" fmla="*/ 53 h 63"/>
              <a:gd name="T38" fmla="*/ 54 w 73"/>
              <a:gd name="T39" fmla="*/ 36 h 63"/>
              <a:gd name="T40" fmla="*/ 48 w 73"/>
              <a:gd name="T41" fmla="*/ 36 h 63"/>
              <a:gd name="T42" fmla="*/ 37 w 73"/>
              <a:gd name="T43" fmla="*/ 47 h 63"/>
              <a:gd name="T44" fmla="*/ 26 w 73"/>
              <a:gd name="T45" fmla="*/ 36 h 63"/>
              <a:gd name="T46" fmla="*/ 37 w 73"/>
              <a:gd name="T47" fmla="*/ 25 h 63"/>
              <a:gd name="T48" fmla="*/ 48 w 73"/>
              <a:gd name="T49" fmla="*/ 36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3" h="63">
                <a:moveTo>
                  <a:pt x="73" y="19"/>
                </a:moveTo>
                <a:cubicBezTo>
                  <a:pt x="73" y="53"/>
                  <a:pt x="73" y="53"/>
                  <a:pt x="73" y="53"/>
                </a:cubicBezTo>
                <a:cubicBezTo>
                  <a:pt x="73" y="58"/>
                  <a:pt x="69" y="63"/>
                  <a:pt x="64" y="63"/>
                </a:cubicBezTo>
                <a:cubicBezTo>
                  <a:pt x="10" y="63"/>
                  <a:pt x="10" y="63"/>
                  <a:pt x="10" y="63"/>
                </a:cubicBezTo>
                <a:cubicBezTo>
                  <a:pt x="5" y="63"/>
                  <a:pt x="0" y="58"/>
                  <a:pt x="0" y="53"/>
                </a:cubicBezTo>
                <a:cubicBezTo>
                  <a:pt x="0" y="19"/>
                  <a:pt x="0" y="19"/>
                  <a:pt x="0" y="19"/>
                </a:cubicBezTo>
                <a:cubicBezTo>
                  <a:pt x="0" y="14"/>
                  <a:pt x="5" y="9"/>
                  <a:pt x="10" y="9"/>
                </a:cubicBezTo>
                <a:cubicBezTo>
                  <a:pt x="19" y="9"/>
                  <a:pt x="19" y="9"/>
                  <a:pt x="19" y="9"/>
                </a:cubicBezTo>
                <a:cubicBezTo>
                  <a:pt x="21" y="4"/>
                  <a:pt x="21" y="4"/>
                  <a:pt x="21" y="4"/>
                </a:cubicBezTo>
                <a:cubicBezTo>
                  <a:pt x="22" y="2"/>
                  <a:pt x="25" y="0"/>
                  <a:pt x="27" y="0"/>
                </a:cubicBezTo>
                <a:cubicBezTo>
                  <a:pt x="47" y="0"/>
                  <a:pt x="47" y="0"/>
                  <a:pt x="47" y="0"/>
                </a:cubicBezTo>
                <a:cubicBezTo>
                  <a:pt x="49" y="0"/>
                  <a:pt x="52" y="2"/>
                  <a:pt x="53" y="4"/>
                </a:cubicBezTo>
                <a:cubicBezTo>
                  <a:pt x="55" y="9"/>
                  <a:pt x="55" y="9"/>
                  <a:pt x="55" y="9"/>
                </a:cubicBezTo>
                <a:cubicBezTo>
                  <a:pt x="64" y="9"/>
                  <a:pt x="64" y="9"/>
                  <a:pt x="64" y="9"/>
                </a:cubicBezTo>
                <a:cubicBezTo>
                  <a:pt x="69" y="9"/>
                  <a:pt x="73" y="14"/>
                  <a:pt x="73" y="19"/>
                </a:cubicBezTo>
                <a:close/>
                <a:moveTo>
                  <a:pt x="54" y="36"/>
                </a:moveTo>
                <a:cubicBezTo>
                  <a:pt x="54" y="27"/>
                  <a:pt x="46" y="19"/>
                  <a:pt x="37" y="19"/>
                </a:cubicBezTo>
                <a:cubicBezTo>
                  <a:pt x="28" y="19"/>
                  <a:pt x="20" y="27"/>
                  <a:pt x="20" y="36"/>
                </a:cubicBezTo>
                <a:cubicBezTo>
                  <a:pt x="20" y="46"/>
                  <a:pt x="28" y="53"/>
                  <a:pt x="37" y="53"/>
                </a:cubicBezTo>
                <a:cubicBezTo>
                  <a:pt x="46" y="53"/>
                  <a:pt x="54" y="46"/>
                  <a:pt x="54" y="36"/>
                </a:cubicBezTo>
                <a:close/>
                <a:moveTo>
                  <a:pt x="48" y="36"/>
                </a:moveTo>
                <a:cubicBezTo>
                  <a:pt x="48" y="42"/>
                  <a:pt x="43" y="47"/>
                  <a:pt x="37" y="47"/>
                </a:cubicBezTo>
                <a:cubicBezTo>
                  <a:pt x="31" y="47"/>
                  <a:pt x="26" y="42"/>
                  <a:pt x="26" y="36"/>
                </a:cubicBezTo>
                <a:cubicBezTo>
                  <a:pt x="26" y="30"/>
                  <a:pt x="31" y="25"/>
                  <a:pt x="37" y="25"/>
                </a:cubicBezTo>
                <a:cubicBezTo>
                  <a:pt x="43" y="25"/>
                  <a:pt x="48" y="30"/>
                  <a:pt x="48" y="3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dirty="0">
              <a:latin typeface="Lato Light" charset="0"/>
            </a:endParaRPr>
          </a:p>
        </p:txBody>
      </p:sp>
      <p:sp>
        <p:nvSpPr>
          <p:cNvPr id="41" name="Freeform 171"/>
          <p:cNvSpPr>
            <a:spLocks noChangeAspect="1"/>
          </p:cNvSpPr>
          <p:nvPr/>
        </p:nvSpPr>
        <p:spPr bwMode="auto">
          <a:xfrm>
            <a:off x="10002099" y="8193631"/>
            <a:ext cx="804653" cy="583082"/>
          </a:xfrm>
          <a:custGeom>
            <a:avLst/>
            <a:gdLst>
              <a:gd name="T0" fmla="*/ 64 w 64"/>
              <a:gd name="T1" fmla="*/ 42 h 46"/>
              <a:gd name="T2" fmla="*/ 62 w 64"/>
              <a:gd name="T3" fmla="*/ 44 h 46"/>
              <a:gd name="T4" fmla="*/ 61 w 64"/>
              <a:gd name="T5" fmla="*/ 45 h 46"/>
              <a:gd name="T6" fmla="*/ 60 w 64"/>
              <a:gd name="T7" fmla="*/ 44 h 46"/>
              <a:gd name="T8" fmla="*/ 45 w 64"/>
              <a:gd name="T9" fmla="*/ 30 h 46"/>
              <a:gd name="T10" fmla="*/ 45 w 64"/>
              <a:gd name="T11" fmla="*/ 36 h 46"/>
              <a:gd name="T12" fmla="*/ 35 w 64"/>
              <a:gd name="T13" fmla="*/ 46 h 46"/>
              <a:gd name="T14" fmla="*/ 10 w 64"/>
              <a:gd name="T15" fmla="*/ 46 h 46"/>
              <a:gd name="T16" fmla="*/ 0 w 64"/>
              <a:gd name="T17" fmla="*/ 36 h 46"/>
              <a:gd name="T18" fmla="*/ 0 w 64"/>
              <a:gd name="T19" fmla="*/ 10 h 46"/>
              <a:gd name="T20" fmla="*/ 10 w 64"/>
              <a:gd name="T21" fmla="*/ 0 h 46"/>
              <a:gd name="T22" fmla="*/ 35 w 64"/>
              <a:gd name="T23" fmla="*/ 0 h 46"/>
              <a:gd name="T24" fmla="*/ 45 w 64"/>
              <a:gd name="T25" fmla="*/ 10 h 46"/>
              <a:gd name="T26" fmla="*/ 45 w 64"/>
              <a:gd name="T27" fmla="*/ 16 h 46"/>
              <a:gd name="T28" fmla="*/ 60 w 64"/>
              <a:gd name="T29" fmla="*/ 2 h 46"/>
              <a:gd name="T30" fmla="*/ 61 w 64"/>
              <a:gd name="T31" fmla="*/ 1 h 46"/>
              <a:gd name="T32" fmla="*/ 62 w 64"/>
              <a:gd name="T33" fmla="*/ 1 h 46"/>
              <a:gd name="T34" fmla="*/ 64 w 64"/>
              <a:gd name="T35" fmla="*/ 4 h 46"/>
              <a:gd name="T36" fmla="*/ 64 w 64"/>
              <a:gd name="T37" fmla="*/ 42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dirty="0">
              <a:latin typeface="Lato Light" charset="0"/>
            </a:endParaRPr>
          </a:p>
        </p:txBody>
      </p:sp>
      <p:sp>
        <p:nvSpPr>
          <p:cNvPr id="42" name="TextBox 41"/>
          <p:cNvSpPr txBox="1"/>
          <p:nvPr/>
        </p:nvSpPr>
        <p:spPr>
          <a:xfrm>
            <a:off x="12265443" y="5278009"/>
            <a:ext cx="4203689" cy="554170"/>
          </a:xfrm>
          <a:prstGeom prst="rect">
            <a:avLst/>
          </a:prstGeom>
          <a:noFill/>
        </p:spPr>
        <p:txBody>
          <a:bodyPr wrap="square" lIns="137202" tIns="68602" rIns="137202" bIns="68602" rtlCol="0">
            <a:spAutoFit/>
          </a:bodyPr>
          <a:lstStyle/>
          <a:p>
            <a:r>
              <a:rPr lang="id-ID" sz="2701" dirty="0">
                <a:latin typeface="Lato Light"/>
                <a:cs typeface="Lato Light"/>
              </a:rPr>
              <a:t>Service Name</a:t>
            </a:r>
          </a:p>
        </p:txBody>
      </p:sp>
      <p:sp>
        <p:nvSpPr>
          <p:cNvPr id="43" name="Rectangle 42"/>
          <p:cNvSpPr/>
          <p:nvPr/>
        </p:nvSpPr>
        <p:spPr>
          <a:xfrm>
            <a:off x="12265441" y="5803884"/>
            <a:ext cx="4203690" cy="969541"/>
          </a:xfrm>
          <a:prstGeom prst="rect">
            <a:avLst/>
          </a:prstGeom>
        </p:spPr>
        <p:txBody>
          <a:bodyPr wrap="square" lIns="137202" tIns="68602" rIns="137202" bIns="68602">
            <a:spAutoFit/>
          </a:bodyPr>
          <a:lstStyle/>
          <a:p>
            <a:r>
              <a:rPr lang="en-US" sz="1800" dirty="0">
                <a:latin typeface="Lato Light" charset="0"/>
                <a:cs typeface="Lato Light"/>
              </a:rPr>
              <a:t>A company is an association or collection of individuals, whether natural persons, legal persons, or a mixture of both. </a:t>
            </a:r>
            <a:endParaRPr lang="en-US" sz="1800" dirty="0">
              <a:latin typeface="Lato Light"/>
              <a:cs typeface="Lato Light"/>
            </a:endParaRPr>
          </a:p>
        </p:txBody>
      </p:sp>
      <p:sp>
        <p:nvSpPr>
          <p:cNvPr id="44" name="TextBox 43"/>
          <p:cNvSpPr txBox="1"/>
          <p:nvPr/>
        </p:nvSpPr>
        <p:spPr>
          <a:xfrm>
            <a:off x="12265443" y="7832173"/>
            <a:ext cx="4203689" cy="554170"/>
          </a:xfrm>
          <a:prstGeom prst="rect">
            <a:avLst/>
          </a:prstGeom>
          <a:noFill/>
        </p:spPr>
        <p:txBody>
          <a:bodyPr wrap="square" lIns="137202" tIns="68602" rIns="137202" bIns="68602" rtlCol="0">
            <a:spAutoFit/>
          </a:bodyPr>
          <a:lstStyle/>
          <a:p>
            <a:r>
              <a:rPr lang="id-ID" sz="2701" dirty="0">
                <a:latin typeface="Lato Light"/>
                <a:cs typeface="Lato Light"/>
              </a:rPr>
              <a:t>Service Name</a:t>
            </a:r>
          </a:p>
        </p:txBody>
      </p:sp>
      <p:sp>
        <p:nvSpPr>
          <p:cNvPr id="45" name="Rectangle 44"/>
          <p:cNvSpPr/>
          <p:nvPr/>
        </p:nvSpPr>
        <p:spPr>
          <a:xfrm>
            <a:off x="12265441" y="8358047"/>
            <a:ext cx="4203690" cy="969541"/>
          </a:xfrm>
          <a:prstGeom prst="rect">
            <a:avLst/>
          </a:prstGeom>
        </p:spPr>
        <p:txBody>
          <a:bodyPr wrap="square" lIns="137202" tIns="68602" rIns="137202" bIns="68602">
            <a:spAutoFit/>
          </a:bodyPr>
          <a:lstStyle/>
          <a:p>
            <a:r>
              <a:rPr lang="en-US" sz="1800" dirty="0">
                <a:latin typeface="Lato Light" charset="0"/>
                <a:cs typeface="Lato Light"/>
              </a:rPr>
              <a:t>A company is an association or collection of individuals, whether natural persons, legal persons, or a mixture of both. </a:t>
            </a:r>
            <a:endParaRPr lang="en-US" sz="1800" dirty="0">
              <a:latin typeface="Lato Light"/>
              <a:cs typeface="Lato Light"/>
            </a:endParaRPr>
          </a:p>
        </p:txBody>
      </p:sp>
      <p:sp>
        <p:nvSpPr>
          <p:cNvPr id="46" name="TextBox 45"/>
          <p:cNvSpPr txBox="1"/>
          <p:nvPr/>
        </p:nvSpPr>
        <p:spPr>
          <a:xfrm>
            <a:off x="1830781" y="5278009"/>
            <a:ext cx="4203689" cy="554170"/>
          </a:xfrm>
          <a:prstGeom prst="rect">
            <a:avLst/>
          </a:prstGeom>
          <a:noFill/>
        </p:spPr>
        <p:txBody>
          <a:bodyPr wrap="square" lIns="137202" tIns="68602" rIns="137202" bIns="68602" rtlCol="0">
            <a:spAutoFit/>
          </a:bodyPr>
          <a:lstStyle/>
          <a:p>
            <a:pPr algn="r"/>
            <a:r>
              <a:rPr lang="id-ID" sz="2701" dirty="0">
                <a:latin typeface="Lato Light"/>
                <a:cs typeface="Lato Light"/>
              </a:rPr>
              <a:t>Service Name</a:t>
            </a:r>
          </a:p>
        </p:txBody>
      </p:sp>
      <p:sp>
        <p:nvSpPr>
          <p:cNvPr id="47" name="Rectangle 46"/>
          <p:cNvSpPr/>
          <p:nvPr/>
        </p:nvSpPr>
        <p:spPr>
          <a:xfrm>
            <a:off x="1830779" y="5803884"/>
            <a:ext cx="4203690" cy="969541"/>
          </a:xfrm>
          <a:prstGeom prst="rect">
            <a:avLst/>
          </a:prstGeom>
        </p:spPr>
        <p:txBody>
          <a:bodyPr wrap="square" lIns="137202" tIns="68602" rIns="137202" bIns="68602">
            <a:spAutoFit/>
          </a:bodyPr>
          <a:lstStyle/>
          <a:p>
            <a:pPr algn="r"/>
            <a:r>
              <a:rPr lang="en-US" sz="1800" dirty="0">
                <a:latin typeface="Lato Light" charset="0"/>
                <a:cs typeface="Lato Light"/>
              </a:rPr>
              <a:t>A company is an association or collection of individuals, whether natural persons, legal persons, or a mixture of both. </a:t>
            </a:r>
            <a:endParaRPr lang="en-US" sz="1800" dirty="0">
              <a:latin typeface="Lato Light"/>
              <a:cs typeface="Lato Light"/>
            </a:endParaRPr>
          </a:p>
        </p:txBody>
      </p:sp>
      <p:sp>
        <p:nvSpPr>
          <p:cNvPr id="48" name="TextBox 47"/>
          <p:cNvSpPr txBox="1"/>
          <p:nvPr/>
        </p:nvSpPr>
        <p:spPr>
          <a:xfrm>
            <a:off x="1830781" y="7832173"/>
            <a:ext cx="4203689" cy="554170"/>
          </a:xfrm>
          <a:prstGeom prst="rect">
            <a:avLst/>
          </a:prstGeom>
          <a:noFill/>
        </p:spPr>
        <p:txBody>
          <a:bodyPr wrap="square" lIns="137202" tIns="68602" rIns="137202" bIns="68602" rtlCol="0">
            <a:spAutoFit/>
          </a:bodyPr>
          <a:lstStyle/>
          <a:p>
            <a:pPr algn="r"/>
            <a:r>
              <a:rPr lang="id-ID" sz="2701" dirty="0">
                <a:latin typeface="Lato Light"/>
                <a:cs typeface="Lato Light"/>
              </a:rPr>
              <a:t>Service Name</a:t>
            </a:r>
          </a:p>
        </p:txBody>
      </p:sp>
      <p:sp>
        <p:nvSpPr>
          <p:cNvPr id="49" name="Rectangle 48"/>
          <p:cNvSpPr/>
          <p:nvPr/>
        </p:nvSpPr>
        <p:spPr>
          <a:xfrm>
            <a:off x="1830779" y="8358047"/>
            <a:ext cx="4203690" cy="969541"/>
          </a:xfrm>
          <a:prstGeom prst="rect">
            <a:avLst/>
          </a:prstGeom>
        </p:spPr>
        <p:txBody>
          <a:bodyPr wrap="square" lIns="137202" tIns="68602" rIns="137202" bIns="68602">
            <a:spAutoFit/>
          </a:bodyPr>
          <a:lstStyle/>
          <a:p>
            <a:pPr algn="r"/>
            <a:r>
              <a:rPr lang="en-US" sz="1800" dirty="0">
                <a:latin typeface="Lato Light" charset="0"/>
                <a:cs typeface="Lato Light"/>
              </a:rPr>
              <a:t>A company is an association or collection of individuals, whether natural persons, legal persons, or a mixture of both. </a:t>
            </a:r>
            <a:endParaRPr lang="en-US" sz="1800" dirty="0">
              <a:latin typeface="Lato Light"/>
              <a:cs typeface="Lato Light"/>
            </a:endParaRPr>
          </a:p>
        </p:txBody>
      </p:sp>
    </p:spTree>
    <p:extLst>
      <p:ext uri="{BB962C8B-B14F-4D97-AF65-F5344CB8AC3E}">
        <p14:creationId xmlns:p14="http://schemas.microsoft.com/office/powerpoint/2010/main" val="33146245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5149966" y="2430803"/>
            <a:ext cx="7988084"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Some Pictures about our Company</a:t>
            </a:r>
          </a:p>
        </p:txBody>
      </p:sp>
      <p:sp>
        <p:nvSpPr>
          <p:cNvPr id="9" name="Rectangle 8"/>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10" name="TextBox 9"/>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49" name="TextBox 48"/>
          <p:cNvSpPr txBox="1"/>
          <p:nvPr/>
        </p:nvSpPr>
        <p:spPr>
          <a:xfrm>
            <a:off x="1083751" y="3739511"/>
            <a:ext cx="16120500" cy="2678682"/>
          </a:xfrm>
          <a:prstGeom prst="rect">
            <a:avLst/>
          </a:prstGeom>
          <a:noFill/>
        </p:spPr>
        <p:txBody>
          <a:bodyPr wrap="square" rtlCol="0">
            <a:spAutoFit/>
          </a:bodyPr>
          <a:lstStyle/>
          <a:p>
            <a:r>
              <a:rPr lang="en-US" sz="2101"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endParaRPr lang="en-US" sz="2101" dirty="0">
              <a:latin typeface="Lato Light" charset="0"/>
              <a:cs typeface="Lato Light"/>
            </a:endParaRPr>
          </a:p>
          <a:p>
            <a:r>
              <a:rPr lang="en-US" sz="2101" dirty="0">
                <a:latin typeface="Lato Light" charset="0"/>
                <a:cs typeface="Lato Light"/>
              </a:rPr>
              <a:t>Because companies are legal persons, they also may associate and register themselves as companies – often known as a corporate group. When the company closes it may need a "death certificate" to avoid further legal obligations. </a:t>
            </a:r>
            <a:endParaRPr lang="en-US" sz="2101" dirty="0">
              <a:latin typeface="Lato Light"/>
              <a:cs typeface="Lato Light"/>
            </a:endParaRPr>
          </a:p>
        </p:txBody>
      </p:sp>
      <p:sp>
        <p:nvSpPr>
          <p:cNvPr id="2" name="Picture Placeholder 1"/>
          <p:cNvSpPr>
            <a:spLocks noGrp="1"/>
          </p:cNvSpPr>
          <p:nvPr>
            <p:ph type="pic" sz="quarter" idx="13"/>
          </p:nvPr>
        </p:nvSpPr>
        <p:spPr/>
      </p:sp>
      <p:sp>
        <p:nvSpPr>
          <p:cNvPr id="3" name="Picture Placeholder 2"/>
          <p:cNvSpPr>
            <a:spLocks noGrp="1"/>
          </p:cNvSpPr>
          <p:nvPr>
            <p:ph type="pic" sz="quarter" idx="14"/>
          </p:nvPr>
        </p:nvSpPr>
        <p:spPr/>
      </p:sp>
      <p:sp>
        <p:nvSpPr>
          <p:cNvPr id="6" name="Picture Placeholder 5"/>
          <p:cNvSpPr>
            <a:spLocks noGrp="1"/>
          </p:cNvSpPr>
          <p:nvPr>
            <p:ph type="pic" sz="quarter" idx="15"/>
          </p:nvPr>
        </p:nvSpPr>
        <p:spPr/>
      </p:sp>
      <p:sp>
        <p:nvSpPr>
          <p:cNvPr id="12" name="Picture Placeholder 11"/>
          <p:cNvSpPr>
            <a:spLocks noGrp="1"/>
          </p:cNvSpPr>
          <p:nvPr>
            <p:ph type="pic" sz="quarter" idx="16"/>
          </p:nvPr>
        </p:nvSpPr>
        <p:spPr/>
      </p:sp>
      <p:sp>
        <p:nvSpPr>
          <p:cNvPr id="13" name="Picture Placeholder 12"/>
          <p:cNvSpPr>
            <a:spLocks noGrp="1"/>
          </p:cNvSpPr>
          <p:nvPr>
            <p:ph type="pic" sz="quarter" idx="17"/>
          </p:nvPr>
        </p:nvSpPr>
        <p:spPr/>
      </p:sp>
      <p:sp>
        <p:nvSpPr>
          <p:cNvPr id="16" name="Picture Placeholder 15"/>
          <p:cNvSpPr>
            <a:spLocks noGrp="1"/>
          </p:cNvSpPr>
          <p:nvPr>
            <p:ph type="pic" sz="quarter" idx="18"/>
          </p:nvPr>
        </p:nvSpPr>
        <p:spPr/>
      </p:sp>
      <p:sp>
        <p:nvSpPr>
          <p:cNvPr id="17" name="Picture Placeholder 16"/>
          <p:cNvSpPr>
            <a:spLocks noGrp="1"/>
          </p:cNvSpPr>
          <p:nvPr>
            <p:ph type="pic" sz="quarter" idx="19"/>
          </p:nvPr>
        </p:nvSpPr>
        <p:spPr/>
      </p:sp>
      <p:sp>
        <p:nvSpPr>
          <p:cNvPr id="5" name="Picture Placeholder 4"/>
          <p:cNvSpPr>
            <a:spLocks noGrp="1"/>
          </p:cNvSpPr>
          <p:nvPr>
            <p:ph type="pic" sz="quarter" idx="20"/>
          </p:nvPr>
        </p:nvSpPr>
        <p:spPr/>
      </p:sp>
      <p:sp>
        <p:nvSpPr>
          <p:cNvPr id="4" name="Picture Placeholder 3"/>
          <p:cNvSpPr>
            <a:spLocks noGrp="1"/>
          </p:cNvSpPr>
          <p:nvPr>
            <p:ph type="pic" sz="quarter" idx="21"/>
          </p:nvPr>
        </p:nvSpPr>
        <p:spPr/>
      </p:sp>
      <p:sp>
        <p:nvSpPr>
          <p:cNvPr id="7" name="Picture Placeholder 6"/>
          <p:cNvSpPr>
            <a:spLocks noGrp="1"/>
          </p:cNvSpPr>
          <p:nvPr>
            <p:ph type="pic" sz="quarter" idx="22"/>
          </p:nvPr>
        </p:nvSpPr>
        <p:spPr/>
      </p:sp>
      <p:sp>
        <p:nvSpPr>
          <p:cNvPr id="11" name="Picture Placeholder 10"/>
          <p:cNvSpPr>
            <a:spLocks noGrp="1"/>
          </p:cNvSpPr>
          <p:nvPr>
            <p:ph type="pic" sz="quarter" idx="23"/>
          </p:nvPr>
        </p:nvSpPr>
        <p:spPr/>
      </p:sp>
      <p:sp>
        <p:nvSpPr>
          <p:cNvPr id="14" name="Picture Placeholder 13"/>
          <p:cNvSpPr>
            <a:spLocks noGrp="1"/>
          </p:cNvSpPr>
          <p:nvPr>
            <p:ph type="pic" sz="quarter" idx="24"/>
          </p:nvPr>
        </p:nvSpPr>
        <p:spPr/>
      </p:sp>
      <p:sp>
        <p:nvSpPr>
          <p:cNvPr id="15" name="Picture Placeholder 14"/>
          <p:cNvSpPr>
            <a:spLocks noGrp="1"/>
          </p:cNvSpPr>
          <p:nvPr>
            <p:ph type="pic" sz="quarter" idx="25"/>
          </p:nvPr>
        </p:nvSpPr>
        <p:spPr/>
      </p:sp>
      <p:sp>
        <p:nvSpPr>
          <p:cNvPr id="18" name="Picture Placeholder 17"/>
          <p:cNvSpPr>
            <a:spLocks noGrp="1"/>
          </p:cNvSpPr>
          <p:nvPr>
            <p:ph type="pic" sz="quarter" idx="26"/>
          </p:nvPr>
        </p:nvSpPr>
        <p:spPr/>
      </p:sp>
    </p:spTree>
    <p:extLst>
      <p:ext uri="{BB962C8B-B14F-4D97-AF65-F5344CB8AC3E}">
        <p14:creationId xmlns:p14="http://schemas.microsoft.com/office/powerpoint/2010/main" val="233946803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80"/>
          <p:cNvSpPr/>
          <p:nvPr/>
        </p:nvSpPr>
        <p:spPr>
          <a:xfrm>
            <a:off x="1398711" y="4322991"/>
            <a:ext cx="2994150" cy="4395734"/>
          </a:xfrm>
          <a:prstGeom prst="rect">
            <a:avLst/>
          </a:prstGeom>
          <a:noFill/>
          <a:ln w="1905"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1" dirty="0">
              <a:latin typeface="Lato Light" charset="0"/>
            </a:endParaRPr>
          </a:p>
        </p:txBody>
      </p:sp>
      <p:sp>
        <p:nvSpPr>
          <p:cNvPr id="37" name="Rounded Rectangle 36"/>
          <p:cNvSpPr/>
          <p:nvPr/>
        </p:nvSpPr>
        <p:spPr>
          <a:xfrm>
            <a:off x="2298740" y="6057505"/>
            <a:ext cx="1210921" cy="31737"/>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401" dirty="0">
              <a:solidFill>
                <a:schemeClr val="tx1"/>
              </a:solidFill>
              <a:latin typeface="Calibri Light"/>
            </a:endParaRPr>
          </a:p>
        </p:txBody>
      </p:sp>
      <p:sp>
        <p:nvSpPr>
          <p:cNvPr id="47" name="Rectangle 46"/>
          <p:cNvSpPr/>
          <p:nvPr/>
        </p:nvSpPr>
        <p:spPr>
          <a:xfrm>
            <a:off x="1885322" y="6234864"/>
            <a:ext cx="2034248" cy="461793"/>
          </a:xfrm>
          <a:prstGeom prst="rect">
            <a:avLst/>
          </a:prstGeom>
        </p:spPr>
        <p:txBody>
          <a:bodyPr wrap="none" lIns="137196">
            <a:spAutoFit/>
          </a:bodyPr>
          <a:lstStyle/>
          <a:p>
            <a:pPr algn="ctr"/>
            <a:r>
              <a:rPr lang="en-US" sz="2401" dirty="0">
                <a:latin typeface="Lato Light" charset="0"/>
                <a:cs typeface="Lato Light"/>
              </a:rPr>
              <a:t>Service Name</a:t>
            </a:r>
          </a:p>
        </p:txBody>
      </p:sp>
      <p:sp>
        <p:nvSpPr>
          <p:cNvPr id="48" name="Shape 188"/>
          <p:cNvSpPr/>
          <p:nvPr/>
        </p:nvSpPr>
        <p:spPr>
          <a:xfrm>
            <a:off x="1728366" y="6596444"/>
            <a:ext cx="2346231" cy="179458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37196"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1575" dirty="0">
                <a:solidFill>
                  <a:schemeClr val="tx1"/>
                </a:solidFill>
                <a:latin typeface="Lato Light"/>
                <a:ea typeface="Lato Light"/>
                <a:cs typeface="Lato Light"/>
              </a:rPr>
              <a:t>A company is an association or collection of individuals, whether natural persons, legal persons, or a mixture of both. Company members</a:t>
            </a:r>
          </a:p>
        </p:txBody>
      </p:sp>
      <p:sp>
        <p:nvSpPr>
          <p:cNvPr id="39" name="Rectangle 38"/>
          <p:cNvSpPr/>
          <p:nvPr/>
        </p:nvSpPr>
        <p:spPr>
          <a:xfrm>
            <a:off x="4523413" y="4322991"/>
            <a:ext cx="2994150" cy="4395734"/>
          </a:xfrm>
          <a:prstGeom prst="rect">
            <a:avLst/>
          </a:prstGeom>
          <a:noFill/>
          <a:ln w="1905"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1" dirty="0">
              <a:latin typeface="Lato Light" charset="0"/>
            </a:endParaRPr>
          </a:p>
        </p:txBody>
      </p:sp>
      <p:sp>
        <p:nvSpPr>
          <p:cNvPr id="40" name="Rounded Rectangle 39"/>
          <p:cNvSpPr/>
          <p:nvPr/>
        </p:nvSpPr>
        <p:spPr>
          <a:xfrm>
            <a:off x="5423444" y="6057505"/>
            <a:ext cx="1210921" cy="31737"/>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401" dirty="0">
              <a:solidFill>
                <a:schemeClr val="tx1"/>
              </a:solidFill>
              <a:latin typeface="Calibri Light"/>
            </a:endParaRPr>
          </a:p>
        </p:txBody>
      </p:sp>
      <p:sp>
        <p:nvSpPr>
          <p:cNvPr id="41" name="Rectangle 40"/>
          <p:cNvSpPr/>
          <p:nvPr/>
        </p:nvSpPr>
        <p:spPr>
          <a:xfrm>
            <a:off x="5010025" y="6234864"/>
            <a:ext cx="2034248" cy="461793"/>
          </a:xfrm>
          <a:prstGeom prst="rect">
            <a:avLst/>
          </a:prstGeom>
        </p:spPr>
        <p:txBody>
          <a:bodyPr wrap="none" lIns="137196">
            <a:spAutoFit/>
          </a:bodyPr>
          <a:lstStyle/>
          <a:p>
            <a:pPr algn="ctr"/>
            <a:r>
              <a:rPr lang="en-US" sz="2401" dirty="0">
                <a:latin typeface="Lato Light" charset="0"/>
                <a:cs typeface="Lato Light"/>
              </a:rPr>
              <a:t>Service Name</a:t>
            </a:r>
          </a:p>
        </p:txBody>
      </p:sp>
      <p:sp>
        <p:nvSpPr>
          <p:cNvPr id="43" name="Shape 188"/>
          <p:cNvSpPr/>
          <p:nvPr/>
        </p:nvSpPr>
        <p:spPr>
          <a:xfrm>
            <a:off x="4853068" y="6596444"/>
            <a:ext cx="2346231" cy="179458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37196"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1575" dirty="0">
                <a:solidFill>
                  <a:schemeClr val="tx1"/>
                </a:solidFill>
                <a:latin typeface="Lato Light"/>
                <a:ea typeface="Lato Light"/>
                <a:cs typeface="Lato Light"/>
              </a:rPr>
              <a:t>A company is an association or collection of individuals, whether natural persons, legal persons, or a mixture of both. Company members</a:t>
            </a:r>
          </a:p>
        </p:txBody>
      </p:sp>
      <p:sp>
        <p:nvSpPr>
          <p:cNvPr id="44" name="Rectangle 43"/>
          <p:cNvSpPr/>
          <p:nvPr/>
        </p:nvSpPr>
        <p:spPr>
          <a:xfrm>
            <a:off x="7648116" y="4322991"/>
            <a:ext cx="2994150" cy="4395734"/>
          </a:xfrm>
          <a:prstGeom prst="rect">
            <a:avLst/>
          </a:prstGeom>
          <a:noFill/>
          <a:ln w="1905"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1" dirty="0">
              <a:latin typeface="Lato Light" charset="0"/>
            </a:endParaRPr>
          </a:p>
        </p:txBody>
      </p:sp>
      <p:sp>
        <p:nvSpPr>
          <p:cNvPr id="45" name="Rounded Rectangle 44"/>
          <p:cNvSpPr/>
          <p:nvPr/>
        </p:nvSpPr>
        <p:spPr>
          <a:xfrm>
            <a:off x="8548146" y="6057505"/>
            <a:ext cx="1210921" cy="31737"/>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401" dirty="0">
              <a:solidFill>
                <a:schemeClr val="tx1"/>
              </a:solidFill>
              <a:latin typeface="Calibri Light"/>
            </a:endParaRPr>
          </a:p>
        </p:txBody>
      </p:sp>
      <p:sp>
        <p:nvSpPr>
          <p:cNvPr id="51" name="Rectangle 50"/>
          <p:cNvSpPr/>
          <p:nvPr/>
        </p:nvSpPr>
        <p:spPr>
          <a:xfrm>
            <a:off x="8134727" y="6234864"/>
            <a:ext cx="2034248" cy="461793"/>
          </a:xfrm>
          <a:prstGeom prst="rect">
            <a:avLst/>
          </a:prstGeom>
        </p:spPr>
        <p:txBody>
          <a:bodyPr wrap="none" lIns="137196">
            <a:spAutoFit/>
          </a:bodyPr>
          <a:lstStyle/>
          <a:p>
            <a:pPr algn="ctr"/>
            <a:r>
              <a:rPr lang="en-US" sz="2401" dirty="0">
                <a:latin typeface="Lato Light" charset="0"/>
                <a:cs typeface="Lato Light"/>
              </a:rPr>
              <a:t>Service Name</a:t>
            </a:r>
          </a:p>
        </p:txBody>
      </p:sp>
      <p:sp>
        <p:nvSpPr>
          <p:cNvPr id="66" name="Shape 188"/>
          <p:cNvSpPr/>
          <p:nvPr/>
        </p:nvSpPr>
        <p:spPr>
          <a:xfrm>
            <a:off x="7977772" y="6596444"/>
            <a:ext cx="2346231" cy="179458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37196"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1575" dirty="0">
                <a:solidFill>
                  <a:schemeClr val="tx1"/>
                </a:solidFill>
                <a:latin typeface="Lato Light"/>
                <a:ea typeface="Lato Light"/>
                <a:cs typeface="Lato Light"/>
              </a:rPr>
              <a:t>A company is an association or collection of individuals, whether natural persons, legal persons, or a mixture of both. Company members</a:t>
            </a:r>
          </a:p>
        </p:txBody>
      </p:sp>
      <p:sp>
        <p:nvSpPr>
          <p:cNvPr id="67" name="Rectangle 66"/>
          <p:cNvSpPr/>
          <p:nvPr/>
        </p:nvSpPr>
        <p:spPr>
          <a:xfrm>
            <a:off x="10772819" y="4322991"/>
            <a:ext cx="2994150" cy="4395734"/>
          </a:xfrm>
          <a:prstGeom prst="rect">
            <a:avLst/>
          </a:prstGeom>
          <a:solidFill>
            <a:schemeClr val="accent2"/>
          </a:solidFill>
          <a:ln w="76200" cmpd="sng">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1" dirty="0">
              <a:latin typeface="Lato Light" charset="0"/>
            </a:endParaRPr>
          </a:p>
        </p:txBody>
      </p:sp>
      <p:sp>
        <p:nvSpPr>
          <p:cNvPr id="68" name="Rounded Rectangle 67"/>
          <p:cNvSpPr/>
          <p:nvPr/>
        </p:nvSpPr>
        <p:spPr>
          <a:xfrm>
            <a:off x="11672849" y="6047816"/>
            <a:ext cx="1210921" cy="5111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401" dirty="0">
              <a:solidFill>
                <a:srgbClr val="FFFFFF"/>
              </a:solidFill>
              <a:latin typeface="Calibri Light"/>
            </a:endParaRPr>
          </a:p>
        </p:txBody>
      </p:sp>
      <p:sp>
        <p:nvSpPr>
          <p:cNvPr id="69" name="Rectangle 68"/>
          <p:cNvSpPr/>
          <p:nvPr/>
        </p:nvSpPr>
        <p:spPr>
          <a:xfrm>
            <a:off x="11259431" y="6234864"/>
            <a:ext cx="2034248" cy="461793"/>
          </a:xfrm>
          <a:prstGeom prst="rect">
            <a:avLst/>
          </a:prstGeom>
        </p:spPr>
        <p:txBody>
          <a:bodyPr wrap="none" lIns="137196">
            <a:spAutoFit/>
          </a:bodyPr>
          <a:lstStyle/>
          <a:p>
            <a:pPr algn="ctr"/>
            <a:r>
              <a:rPr lang="en-US" sz="2401" dirty="0">
                <a:solidFill>
                  <a:srgbClr val="FFFFFF"/>
                </a:solidFill>
                <a:latin typeface="Lato Light" charset="0"/>
                <a:cs typeface="Lato Light"/>
              </a:rPr>
              <a:t>Service Name</a:t>
            </a:r>
          </a:p>
        </p:txBody>
      </p:sp>
      <p:sp>
        <p:nvSpPr>
          <p:cNvPr id="70" name="Shape 188"/>
          <p:cNvSpPr/>
          <p:nvPr/>
        </p:nvSpPr>
        <p:spPr>
          <a:xfrm>
            <a:off x="11102474" y="6596444"/>
            <a:ext cx="2346231" cy="179458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37196"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1575" dirty="0">
                <a:solidFill>
                  <a:srgbClr val="FFFFFF"/>
                </a:solidFill>
                <a:latin typeface="Lato Light"/>
                <a:ea typeface="Lato Light"/>
                <a:cs typeface="Lato Light"/>
              </a:rPr>
              <a:t>A company is an association or collection of individuals, whether natural persons, legal persons, or a mixture of both. Company members</a:t>
            </a:r>
          </a:p>
        </p:txBody>
      </p:sp>
      <p:sp>
        <p:nvSpPr>
          <p:cNvPr id="71" name="Rectangle 70"/>
          <p:cNvSpPr/>
          <p:nvPr/>
        </p:nvSpPr>
        <p:spPr>
          <a:xfrm>
            <a:off x="13897522" y="4322991"/>
            <a:ext cx="2994150" cy="4395734"/>
          </a:xfrm>
          <a:prstGeom prst="rect">
            <a:avLst/>
          </a:prstGeom>
          <a:noFill/>
          <a:ln w="1905"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1" dirty="0">
              <a:latin typeface="Lato Light" charset="0"/>
            </a:endParaRPr>
          </a:p>
        </p:txBody>
      </p:sp>
      <p:sp>
        <p:nvSpPr>
          <p:cNvPr id="72" name="Rounded Rectangle 71"/>
          <p:cNvSpPr/>
          <p:nvPr/>
        </p:nvSpPr>
        <p:spPr>
          <a:xfrm>
            <a:off x="14797552" y="6057505"/>
            <a:ext cx="1210921" cy="31737"/>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401" dirty="0">
              <a:solidFill>
                <a:schemeClr val="tx1"/>
              </a:solidFill>
              <a:latin typeface="Calibri Light"/>
            </a:endParaRPr>
          </a:p>
        </p:txBody>
      </p:sp>
      <p:sp>
        <p:nvSpPr>
          <p:cNvPr id="73" name="Rectangle 72"/>
          <p:cNvSpPr/>
          <p:nvPr/>
        </p:nvSpPr>
        <p:spPr>
          <a:xfrm>
            <a:off x="14384132" y="6234864"/>
            <a:ext cx="2034248" cy="461793"/>
          </a:xfrm>
          <a:prstGeom prst="rect">
            <a:avLst/>
          </a:prstGeom>
        </p:spPr>
        <p:txBody>
          <a:bodyPr wrap="none" lIns="137196">
            <a:spAutoFit/>
          </a:bodyPr>
          <a:lstStyle/>
          <a:p>
            <a:pPr algn="ctr"/>
            <a:r>
              <a:rPr lang="en-US" sz="2401" dirty="0">
                <a:latin typeface="Lato Light" charset="0"/>
                <a:cs typeface="Lato Light"/>
              </a:rPr>
              <a:t>Service Name</a:t>
            </a:r>
          </a:p>
        </p:txBody>
      </p:sp>
      <p:sp>
        <p:nvSpPr>
          <p:cNvPr id="83" name="Shape 188"/>
          <p:cNvSpPr/>
          <p:nvPr/>
        </p:nvSpPr>
        <p:spPr>
          <a:xfrm>
            <a:off x="14227177" y="6596444"/>
            <a:ext cx="2346231" cy="179458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37196"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1575" dirty="0">
                <a:solidFill>
                  <a:schemeClr val="tx1"/>
                </a:solidFill>
                <a:latin typeface="Lato Light"/>
                <a:ea typeface="Lato Light"/>
                <a:cs typeface="Lato Light"/>
              </a:rPr>
              <a:t>A company is an association or collection of individuals, whether natural persons, legal persons, or a mixture of both. Company members</a:t>
            </a:r>
          </a:p>
        </p:txBody>
      </p:sp>
      <p:sp>
        <p:nvSpPr>
          <p:cNvPr id="84" name="TextBox 83"/>
          <p:cNvSpPr txBox="1"/>
          <p:nvPr/>
        </p:nvSpPr>
        <p:spPr>
          <a:xfrm>
            <a:off x="5779168" y="2430803"/>
            <a:ext cx="6729727"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Our Most Important Services</a:t>
            </a:r>
          </a:p>
        </p:txBody>
      </p:sp>
      <p:sp>
        <p:nvSpPr>
          <p:cNvPr id="85" name="Rectangle 84"/>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86" name="TextBox 85"/>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87" name="TextBox 86"/>
          <p:cNvSpPr txBox="1"/>
          <p:nvPr/>
        </p:nvSpPr>
        <p:spPr>
          <a:xfrm>
            <a:off x="1291619" y="9119733"/>
            <a:ext cx="15707145" cy="1588640"/>
          </a:xfrm>
          <a:prstGeom prst="rect">
            <a:avLst/>
          </a:prstGeom>
          <a:noFill/>
        </p:spPr>
        <p:txBody>
          <a:bodyPr wrap="square" rtlCol="0">
            <a:spAutoFit/>
          </a:bodyPr>
          <a:lstStyle/>
          <a:p>
            <a:pPr algn="just">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a:t>
            </a:r>
          </a:p>
        </p:txBody>
      </p:sp>
      <p:sp>
        <p:nvSpPr>
          <p:cNvPr id="89" name="Freeform 77"/>
          <p:cNvSpPr>
            <a:spLocks noEditPoints="1"/>
          </p:cNvSpPr>
          <p:nvPr/>
        </p:nvSpPr>
        <p:spPr bwMode="auto">
          <a:xfrm>
            <a:off x="8861681" y="5035091"/>
            <a:ext cx="604384" cy="604384"/>
          </a:xfrm>
          <a:custGeom>
            <a:avLst/>
            <a:gdLst>
              <a:gd name="T0" fmla="*/ 68 w 68"/>
              <a:gd name="T1" fmla="*/ 34 h 68"/>
              <a:gd name="T2" fmla="*/ 34 w 68"/>
              <a:gd name="T3" fmla="*/ 68 h 68"/>
              <a:gd name="T4" fmla="*/ 0 w 68"/>
              <a:gd name="T5" fmla="*/ 34 h 68"/>
              <a:gd name="T6" fmla="*/ 34 w 68"/>
              <a:gd name="T7" fmla="*/ 0 h 68"/>
              <a:gd name="T8" fmla="*/ 68 w 68"/>
              <a:gd name="T9" fmla="*/ 34 h 68"/>
              <a:gd name="T10" fmla="*/ 15 w 68"/>
              <a:gd name="T11" fmla="*/ 40 h 68"/>
              <a:gd name="T12" fmla="*/ 14 w 68"/>
              <a:gd name="T13" fmla="*/ 34 h 68"/>
              <a:gd name="T14" fmla="*/ 15 w 68"/>
              <a:gd name="T15" fmla="*/ 27 h 68"/>
              <a:gd name="T16" fmla="*/ 8 w 68"/>
              <a:gd name="T17" fmla="*/ 20 h 68"/>
              <a:gd name="T18" fmla="*/ 5 w 68"/>
              <a:gd name="T19" fmla="*/ 34 h 68"/>
              <a:gd name="T20" fmla="*/ 8 w 68"/>
              <a:gd name="T21" fmla="*/ 47 h 68"/>
              <a:gd name="T22" fmla="*/ 15 w 68"/>
              <a:gd name="T23" fmla="*/ 40 h 68"/>
              <a:gd name="T24" fmla="*/ 48 w 68"/>
              <a:gd name="T25" fmla="*/ 34 h 68"/>
              <a:gd name="T26" fmla="*/ 34 w 68"/>
              <a:gd name="T27" fmla="*/ 19 h 68"/>
              <a:gd name="T28" fmla="*/ 19 w 68"/>
              <a:gd name="T29" fmla="*/ 34 h 68"/>
              <a:gd name="T30" fmla="*/ 34 w 68"/>
              <a:gd name="T31" fmla="*/ 48 h 68"/>
              <a:gd name="T32" fmla="*/ 48 w 68"/>
              <a:gd name="T33" fmla="*/ 34 h 68"/>
              <a:gd name="T34" fmla="*/ 20 w 68"/>
              <a:gd name="T35" fmla="*/ 8 h 68"/>
              <a:gd name="T36" fmla="*/ 27 w 68"/>
              <a:gd name="T37" fmla="*/ 15 h 68"/>
              <a:gd name="T38" fmla="*/ 34 w 68"/>
              <a:gd name="T39" fmla="*/ 14 h 68"/>
              <a:gd name="T40" fmla="*/ 40 w 68"/>
              <a:gd name="T41" fmla="*/ 15 h 68"/>
              <a:gd name="T42" fmla="*/ 47 w 68"/>
              <a:gd name="T43" fmla="*/ 8 h 68"/>
              <a:gd name="T44" fmla="*/ 34 w 68"/>
              <a:gd name="T45" fmla="*/ 5 h 68"/>
              <a:gd name="T46" fmla="*/ 20 w 68"/>
              <a:gd name="T47" fmla="*/ 8 h 68"/>
              <a:gd name="T48" fmla="*/ 47 w 68"/>
              <a:gd name="T49" fmla="*/ 59 h 68"/>
              <a:gd name="T50" fmla="*/ 40 w 68"/>
              <a:gd name="T51" fmla="*/ 52 h 68"/>
              <a:gd name="T52" fmla="*/ 34 w 68"/>
              <a:gd name="T53" fmla="*/ 53 h 68"/>
              <a:gd name="T54" fmla="*/ 27 w 68"/>
              <a:gd name="T55" fmla="*/ 52 h 68"/>
              <a:gd name="T56" fmla="*/ 20 w 68"/>
              <a:gd name="T57" fmla="*/ 59 h 68"/>
              <a:gd name="T58" fmla="*/ 34 w 68"/>
              <a:gd name="T59" fmla="*/ 63 h 68"/>
              <a:gd name="T60" fmla="*/ 47 w 68"/>
              <a:gd name="T61" fmla="*/ 59 h 68"/>
              <a:gd name="T62" fmla="*/ 60 w 68"/>
              <a:gd name="T63" fmla="*/ 47 h 68"/>
              <a:gd name="T64" fmla="*/ 63 w 68"/>
              <a:gd name="T65" fmla="*/ 34 h 68"/>
              <a:gd name="T66" fmla="*/ 60 w 68"/>
              <a:gd name="T67" fmla="*/ 20 h 68"/>
              <a:gd name="T68" fmla="*/ 52 w 68"/>
              <a:gd name="T69" fmla="*/ 27 h 68"/>
              <a:gd name="T70" fmla="*/ 53 w 68"/>
              <a:gd name="T71" fmla="*/ 34 h 68"/>
              <a:gd name="T72" fmla="*/ 52 w 68"/>
              <a:gd name="T73" fmla="*/ 40 h 68"/>
              <a:gd name="T74" fmla="*/ 60 w 68"/>
              <a:gd name="T75" fmla="*/ 47 h 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8" h="68">
                <a:moveTo>
                  <a:pt x="68" y="34"/>
                </a:moveTo>
                <a:cubicBezTo>
                  <a:pt x="68" y="52"/>
                  <a:pt x="53" y="68"/>
                  <a:pt x="34" y="68"/>
                </a:cubicBezTo>
                <a:cubicBezTo>
                  <a:pt x="15" y="68"/>
                  <a:pt x="0" y="52"/>
                  <a:pt x="0" y="34"/>
                </a:cubicBezTo>
                <a:cubicBezTo>
                  <a:pt x="0" y="15"/>
                  <a:pt x="15" y="0"/>
                  <a:pt x="34" y="0"/>
                </a:cubicBezTo>
                <a:cubicBezTo>
                  <a:pt x="53" y="0"/>
                  <a:pt x="68" y="15"/>
                  <a:pt x="68" y="34"/>
                </a:cubicBezTo>
                <a:close/>
                <a:moveTo>
                  <a:pt x="15" y="40"/>
                </a:moveTo>
                <a:cubicBezTo>
                  <a:pt x="15" y="38"/>
                  <a:pt x="14" y="36"/>
                  <a:pt x="14" y="34"/>
                </a:cubicBezTo>
                <a:cubicBezTo>
                  <a:pt x="14" y="31"/>
                  <a:pt x="15" y="29"/>
                  <a:pt x="15" y="27"/>
                </a:cubicBezTo>
                <a:cubicBezTo>
                  <a:pt x="8" y="20"/>
                  <a:pt x="8" y="20"/>
                  <a:pt x="8" y="20"/>
                </a:cubicBezTo>
                <a:cubicBezTo>
                  <a:pt x="6" y="24"/>
                  <a:pt x="5" y="29"/>
                  <a:pt x="5" y="34"/>
                </a:cubicBezTo>
                <a:cubicBezTo>
                  <a:pt x="5" y="39"/>
                  <a:pt x="6" y="43"/>
                  <a:pt x="8" y="47"/>
                </a:cubicBezTo>
                <a:lnTo>
                  <a:pt x="15" y="40"/>
                </a:lnTo>
                <a:close/>
                <a:moveTo>
                  <a:pt x="48" y="34"/>
                </a:moveTo>
                <a:cubicBezTo>
                  <a:pt x="48" y="26"/>
                  <a:pt x="42" y="19"/>
                  <a:pt x="34" y="19"/>
                </a:cubicBezTo>
                <a:cubicBezTo>
                  <a:pt x="26" y="19"/>
                  <a:pt x="19" y="26"/>
                  <a:pt x="19" y="34"/>
                </a:cubicBezTo>
                <a:cubicBezTo>
                  <a:pt x="19" y="42"/>
                  <a:pt x="26" y="48"/>
                  <a:pt x="34" y="48"/>
                </a:cubicBezTo>
                <a:cubicBezTo>
                  <a:pt x="42" y="48"/>
                  <a:pt x="48" y="42"/>
                  <a:pt x="48" y="34"/>
                </a:cubicBezTo>
                <a:close/>
                <a:moveTo>
                  <a:pt x="20" y="8"/>
                </a:moveTo>
                <a:cubicBezTo>
                  <a:pt x="27" y="15"/>
                  <a:pt x="27" y="15"/>
                  <a:pt x="27" y="15"/>
                </a:cubicBezTo>
                <a:cubicBezTo>
                  <a:pt x="29" y="15"/>
                  <a:pt x="32" y="14"/>
                  <a:pt x="34" y="14"/>
                </a:cubicBezTo>
                <a:cubicBezTo>
                  <a:pt x="36" y="14"/>
                  <a:pt x="38" y="15"/>
                  <a:pt x="40" y="15"/>
                </a:cubicBezTo>
                <a:cubicBezTo>
                  <a:pt x="47" y="8"/>
                  <a:pt x="47" y="8"/>
                  <a:pt x="47" y="8"/>
                </a:cubicBezTo>
                <a:cubicBezTo>
                  <a:pt x="43" y="6"/>
                  <a:pt x="39" y="5"/>
                  <a:pt x="34" y="5"/>
                </a:cubicBezTo>
                <a:cubicBezTo>
                  <a:pt x="29" y="5"/>
                  <a:pt x="24" y="6"/>
                  <a:pt x="20" y="8"/>
                </a:cubicBezTo>
                <a:close/>
                <a:moveTo>
                  <a:pt x="47" y="59"/>
                </a:moveTo>
                <a:cubicBezTo>
                  <a:pt x="40" y="52"/>
                  <a:pt x="40" y="52"/>
                  <a:pt x="40" y="52"/>
                </a:cubicBezTo>
                <a:cubicBezTo>
                  <a:pt x="38" y="53"/>
                  <a:pt x="36" y="53"/>
                  <a:pt x="34" y="53"/>
                </a:cubicBezTo>
                <a:cubicBezTo>
                  <a:pt x="32" y="53"/>
                  <a:pt x="29" y="53"/>
                  <a:pt x="27" y="52"/>
                </a:cubicBezTo>
                <a:cubicBezTo>
                  <a:pt x="20" y="59"/>
                  <a:pt x="20" y="59"/>
                  <a:pt x="20" y="59"/>
                </a:cubicBezTo>
                <a:cubicBezTo>
                  <a:pt x="24" y="62"/>
                  <a:pt x="29" y="63"/>
                  <a:pt x="34" y="63"/>
                </a:cubicBezTo>
                <a:cubicBezTo>
                  <a:pt x="39" y="63"/>
                  <a:pt x="43" y="62"/>
                  <a:pt x="47" y="59"/>
                </a:cubicBezTo>
                <a:close/>
                <a:moveTo>
                  <a:pt x="60" y="47"/>
                </a:moveTo>
                <a:cubicBezTo>
                  <a:pt x="62" y="43"/>
                  <a:pt x="63" y="39"/>
                  <a:pt x="63" y="34"/>
                </a:cubicBezTo>
                <a:cubicBezTo>
                  <a:pt x="63" y="29"/>
                  <a:pt x="62" y="24"/>
                  <a:pt x="60" y="20"/>
                </a:cubicBezTo>
                <a:cubicBezTo>
                  <a:pt x="52" y="27"/>
                  <a:pt x="52" y="27"/>
                  <a:pt x="52" y="27"/>
                </a:cubicBezTo>
                <a:cubicBezTo>
                  <a:pt x="53" y="29"/>
                  <a:pt x="53" y="32"/>
                  <a:pt x="53" y="34"/>
                </a:cubicBezTo>
                <a:cubicBezTo>
                  <a:pt x="53" y="36"/>
                  <a:pt x="53" y="38"/>
                  <a:pt x="52" y="40"/>
                </a:cubicBezTo>
                <a:lnTo>
                  <a:pt x="60" y="47"/>
                </a:lnTo>
                <a:close/>
              </a:path>
            </a:pathLst>
          </a:custGeom>
          <a:solidFill>
            <a:schemeClr val="accent3"/>
          </a:solidFill>
          <a:ln>
            <a:noFill/>
          </a:ln>
        </p:spPr>
        <p:txBody>
          <a:bodyPr/>
          <a:lstStyle/>
          <a:p>
            <a:endParaRPr lang="en-US" sz="2701" dirty="0">
              <a:latin typeface="Lato Light" charset="0"/>
            </a:endParaRPr>
          </a:p>
        </p:txBody>
      </p:sp>
      <p:sp>
        <p:nvSpPr>
          <p:cNvPr id="90" name="Freeform 92"/>
          <p:cNvSpPr>
            <a:spLocks noEditPoints="1"/>
          </p:cNvSpPr>
          <p:nvPr/>
        </p:nvSpPr>
        <p:spPr bwMode="auto">
          <a:xfrm>
            <a:off x="11904317" y="5095533"/>
            <a:ext cx="714569" cy="569845"/>
          </a:xfrm>
          <a:custGeom>
            <a:avLst/>
            <a:gdLst>
              <a:gd name="T0" fmla="*/ 73 w 73"/>
              <a:gd name="T1" fmla="*/ 52 h 58"/>
              <a:gd name="T2" fmla="*/ 67 w 73"/>
              <a:gd name="T3" fmla="*/ 58 h 58"/>
              <a:gd name="T4" fmla="*/ 7 w 73"/>
              <a:gd name="T5" fmla="*/ 58 h 58"/>
              <a:gd name="T6" fmla="*/ 0 w 73"/>
              <a:gd name="T7" fmla="*/ 52 h 58"/>
              <a:gd name="T8" fmla="*/ 0 w 73"/>
              <a:gd name="T9" fmla="*/ 6 h 58"/>
              <a:gd name="T10" fmla="*/ 7 w 73"/>
              <a:gd name="T11" fmla="*/ 0 h 58"/>
              <a:gd name="T12" fmla="*/ 67 w 73"/>
              <a:gd name="T13" fmla="*/ 0 h 58"/>
              <a:gd name="T14" fmla="*/ 73 w 73"/>
              <a:gd name="T15" fmla="*/ 6 h 58"/>
              <a:gd name="T16" fmla="*/ 73 w 73"/>
              <a:gd name="T17" fmla="*/ 52 h 58"/>
              <a:gd name="T18" fmla="*/ 7 w 73"/>
              <a:gd name="T19" fmla="*/ 4 h 58"/>
              <a:gd name="T20" fmla="*/ 5 w 73"/>
              <a:gd name="T21" fmla="*/ 6 h 58"/>
              <a:gd name="T22" fmla="*/ 5 w 73"/>
              <a:gd name="T23" fmla="*/ 52 h 58"/>
              <a:gd name="T24" fmla="*/ 7 w 73"/>
              <a:gd name="T25" fmla="*/ 53 h 58"/>
              <a:gd name="T26" fmla="*/ 67 w 73"/>
              <a:gd name="T27" fmla="*/ 53 h 58"/>
              <a:gd name="T28" fmla="*/ 68 w 73"/>
              <a:gd name="T29" fmla="*/ 52 h 58"/>
              <a:gd name="T30" fmla="*/ 68 w 73"/>
              <a:gd name="T31" fmla="*/ 6 h 58"/>
              <a:gd name="T32" fmla="*/ 67 w 73"/>
              <a:gd name="T33" fmla="*/ 4 h 58"/>
              <a:gd name="T34" fmla="*/ 7 w 73"/>
              <a:gd name="T35" fmla="*/ 4 h 58"/>
              <a:gd name="T36" fmla="*/ 17 w 73"/>
              <a:gd name="T37" fmla="*/ 24 h 58"/>
              <a:gd name="T38" fmla="*/ 10 w 73"/>
              <a:gd name="T39" fmla="*/ 17 h 58"/>
              <a:gd name="T40" fmla="*/ 17 w 73"/>
              <a:gd name="T41" fmla="*/ 9 h 58"/>
              <a:gd name="T42" fmla="*/ 25 w 73"/>
              <a:gd name="T43" fmla="*/ 17 h 58"/>
              <a:gd name="T44" fmla="*/ 17 w 73"/>
              <a:gd name="T45" fmla="*/ 24 h 58"/>
              <a:gd name="T46" fmla="*/ 64 w 73"/>
              <a:gd name="T47" fmla="*/ 48 h 58"/>
              <a:gd name="T48" fmla="*/ 10 w 73"/>
              <a:gd name="T49" fmla="*/ 48 h 58"/>
              <a:gd name="T50" fmla="*/ 10 w 73"/>
              <a:gd name="T51" fmla="*/ 41 h 58"/>
              <a:gd name="T52" fmla="*/ 22 w 73"/>
              <a:gd name="T53" fmla="*/ 29 h 58"/>
              <a:gd name="T54" fmla="*/ 28 w 73"/>
              <a:gd name="T55" fmla="*/ 35 h 58"/>
              <a:gd name="T56" fmla="*/ 48 w 73"/>
              <a:gd name="T57" fmla="*/ 15 h 58"/>
              <a:gd name="T58" fmla="*/ 64 w 73"/>
              <a:gd name="T59" fmla="*/ 31 h 58"/>
              <a:gd name="T60" fmla="*/ 64 w 73"/>
              <a:gd name="T61" fmla="*/ 48 h 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3" h="58">
                <a:moveTo>
                  <a:pt x="73" y="52"/>
                </a:moveTo>
                <a:cubicBezTo>
                  <a:pt x="73" y="55"/>
                  <a:pt x="71" y="58"/>
                  <a:pt x="67" y="58"/>
                </a:cubicBezTo>
                <a:cubicBezTo>
                  <a:pt x="7" y="58"/>
                  <a:pt x="7" y="58"/>
                  <a:pt x="7" y="58"/>
                </a:cubicBezTo>
                <a:cubicBezTo>
                  <a:pt x="3" y="58"/>
                  <a:pt x="0" y="55"/>
                  <a:pt x="0" y="52"/>
                </a:cubicBezTo>
                <a:cubicBezTo>
                  <a:pt x="0" y="6"/>
                  <a:pt x="0" y="6"/>
                  <a:pt x="0" y="6"/>
                </a:cubicBezTo>
                <a:cubicBezTo>
                  <a:pt x="0" y="2"/>
                  <a:pt x="3" y="0"/>
                  <a:pt x="7" y="0"/>
                </a:cubicBezTo>
                <a:cubicBezTo>
                  <a:pt x="67" y="0"/>
                  <a:pt x="67" y="0"/>
                  <a:pt x="67" y="0"/>
                </a:cubicBezTo>
                <a:cubicBezTo>
                  <a:pt x="71" y="0"/>
                  <a:pt x="73" y="2"/>
                  <a:pt x="73" y="6"/>
                </a:cubicBezTo>
                <a:lnTo>
                  <a:pt x="73" y="52"/>
                </a:lnTo>
                <a:close/>
                <a:moveTo>
                  <a:pt x="7" y="4"/>
                </a:moveTo>
                <a:cubicBezTo>
                  <a:pt x="6" y="4"/>
                  <a:pt x="5" y="5"/>
                  <a:pt x="5" y="6"/>
                </a:cubicBezTo>
                <a:cubicBezTo>
                  <a:pt x="5" y="52"/>
                  <a:pt x="5" y="52"/>
                  <a:pt x="5" y="52"/>
                </a:cubicBezTo>
                <a:cubicBezTo>
                  <a:pt x="5" y="52"/>
                  <a:pt x="6" y="53"/>
                  <a:pt x="7" y="53"/>
                </a:cubicBezTo>
                <a:cubicBezTo>
                  <a:pt x="67" y="53"/>
                  <a:pt x="67" y="53"/>
                  <a:pt x="67" y="53"/>
                </a:cubicBezTo>
                <a:cubicBezTo>
                  <a:pt x="68" y="53"/>
                  <a:pt x="68" y="52"/>
                  <a:pt x="68" y="52"/>
                </a:cubicBezTo>
                <a:cubicBezTo>
                  <a:pt x="68" y="6"/>
                  <a:pt x="68" y="6"/>
                  <a:pt x="68" y="6"/>
                </a:cubicBezTo>
                <a:cubicBezTo>
                  <a:pt x="68" y="5"/>
                  <a:pt x="68" y="4"/>
                  <a:pt x="67" y="4"/>
                </a:cubicBezTo>
                <a:lnTo>
                  <a:pt x="7" y="4"/>
                </a:lnTo>
                <a:close/>
                <a:moveTo>
                  <a:pt x="17" y="24"/>
                </a:moveTo>
                <a:cubicBezTo>
                  <a:pt x="13" y="24"/>
                  <a:pt x="10" y="21"/>
                  <a:pt x="10" y="17"/>
                </a:cubicBezTo>
                <a:cubicBezTo>
                  <a:pt x="10" y="13"/>
                  <a:pt x="13" y="9"/>
                  <a:pt x="17" y="9"/>
                </a:cubicBezTo>
                <a:cubicBezTo>
                  <a:pt x="21" y="9"/>
                  <a:pt x="25" y="13"/>
                  <a:pt x="25" y="17"/>
                </a:cubicBezTo>
                <a:cubicBezTo>
                  <a:pt x="25" y="21"/>
                  <a:pt x="21" y="24"/>
                  <a:pt x="17" y="24"/>
                </a:cubicBezTo>
                <a:close/>
                <a:moveTo>
                  <a:pt x="64" y="48"/>
                </a:moveTo>
                <a:cubicBezTo>
                  <a:pt x="10" y="48"/>
                  <a:pt x="10" y="48"/>
                  <a:pt x="10" y="48"/>
                </a:cubicBezTo>
                <a:cubicBezTo>
                  <a:pt x="10" y="41"/>
                  <a:pt x="10" y="41"/>
                  <a:pt x="10" y="41"/>
                </a:cubicBezTo>
                <a:cubicBezTo>
                  <a:pt x="22" y="29"/>
                  <a:pt x="22" y="29"/>
                  <a:pt x="22" y="29"/>
                </a:cubicBezTo>
                <a:cubicBezTo>
                  <a:pt x="28" y="35"/>
                  <a:pt x="28" y="35"/>
                  <a:pt x="28" y="35"/>
                </a:cubicBezTo>
                <a:cubicBezTo>
                  <a:pt x="48" y="15"/>
                  <a:pt x="48" y="15"/>
                  <a:pt x="48" y="15"/>
                </a:cubicBezTo>
                <a:cubicBezTo>
                  <a:pt x="64" y="31"/>
                  <a:pt x="64" y="31"/>
                  <a:pt x="64" y="31"/>
                </a:cubicBezTo>
                <a:lnTo>
                  <a:pt x="64" y="48"/>
                </a:lnTo>
                <a:close/>
              </a:path>
            </a:pathLst>
          </a:custGeom>
          <a:solidFill>
            <a:schemeClr val="bg1"/>
          </a:solidFill>
          <a:ln>
            <a:noFill/>
          </a:ln>
        </p:spPr>
        <p:txBody>
          <a:bodyPr/>
          <a:lstStyle/>
          <a:p>
            <a:endParaRPr lang="en-US" sz="2701" dirty="0">
              <a:latin typeface="Lato Light" charset="0"/>
            </a:endParaRPr>
          </a:p>
        </p:txBody>
      </p:sp>
      <p:sp>
        <p:nvSpPr>
          <p:cNvPr id="91" name="Freeform 139"/>
          <p:cNvSpPr>
            <a:spLocks noEditPoints="1"/>
          </p:cNvSpPr>
          <p:nvPr/>
        </p:nvSpPr>
        <p:spPr bwMode="auto">
          <a:xfrm>
            <a:off x="15118634" y="5035091"/>
            <a:ext cx="604381" cy="604384"/>
          </a:xfrm>
          <a:custGeom>
            <a:avLst/>
            <a:gdLst>
              <a:gd name="T0" fmla="*/ 68 w 68"/>
              <a:gd name="T1" fmla="*/ 34 h 68"/>
              <a:gd name="T2" fmla="*/ 34 w 68"/>
              <a:gd name="T3" fmla="*/ 68 h 68"/>
              <a:gd name="T4" fmla="*/ 0 w 68"/>
              <a:gd name="T5" fmla="*/ 34 h 68"/>
              <a:gd name="T6" fmla="*/ 34 w 68"/>
              <a:gd name="T7" fmla="*/ 0 h 68"/>
              <a:gd name="T8" fmla="*/ 68 w 68"/>
              <a:gd name="T9" fmla="*/ 34 h 68"/>
              <a:gd name="T10" fmla="*/ 66 w 68"/>
              <a:gd name="T11" fmla="*/ 34 h 68"/>
              <a:gd name="T12" fmla="*/ 34 w 68"/>
              <a:gd name="T13" fmla="*/ 1 h 68"/>
              <a:gd name="T14" fmla="*/ 1 w 68"/>
              <a:gd name="T15" fmla="*/ 34 h 68"/>
              <a:gd name="T16" fmla="*/ 34 w 68"/>
              <a:gd name="T17" fmla="*/ 66 h 68"/>
              <a:gd name="T18" fmla="*/ 66 w 68"/>
              <a:gd name="T19" fmla="*/ 34 h 68"/>
              <a:gd name="T20" fmla="*/ 7 w 68"/>
              <a:gd name="T21" fmla="*/ 22 h 68"/>
              <a:gd name="T22" fmla="*/ 21 w 68"/>
              <a:gd name="T23" fmla="*/ 60 h 68"/>
              <a:gd name="T24" fmla="*/ 5 w 68"/>
              <a:gd name="T25" fmla="*/ 34 h 68"/>
              <a:gd name="T26" fmla="*/ 7 w 68"/>
              <a:gd name="T27" fmla="*/ 22 h 68"/>
              <a:gd name="T28" fmla="*/ 51 w 68"/>
              <a:gd name="T29" fmla="*/ 42 h 68"/>
              <a:gd name="T30" fmla="*/ 48 w 68"/>
              <a:gd name="T31" fmla="*/ 51 h 68"/>
              <a:gd name="T32" fmla="*/ 38 w 68"/>
              <a:gd name="T33" fmla="*/ 20 h 68"/>
              <a:gd name="T34" fmla="*/ 41 w 68"/>
              <a:gd name="T35" fmla="*/ 20 h 68"/>
              <a:gd name="T36" fmla="*/ 41 w 68"/>
              <a:gd name="T37" fmla="*/ 17 h 68"/>
              <a:gd name="T38" fmla="*/ 33 w 68"/>
              <a:gd name="T39" fmla="*/ 18 h 68"/>
              <a:gd name="T40" fmla="*/ 25 w 68"/>
              <a:gd name="T41" fmla="*/ 17 h 68"/>
              <a:gd name="T42" fmla="*/ 25 w 68"/>
              <a:gd name="T43" fmla="*/ 20 h 68"/>
              <a:gd name="T44" fmla="*/ 28 w 68"/>
              <a:gd name="T45" fmla="*/ 20 h 68"/>
              <a:gd name="T46" fmla="*/ 33 w 68"/>
              <a:gd name="T47" fmla="*/ 32 h 68"/>
              <a:gd name="T48" fmla="*/ 27 w 68"/>
              <a:gd name="T49" fmla="*/ 52 h 68"/>
              <a:gd name="T50" fmla="*/ 16 w 68"/>
              <a:gd name="T51" fmla="*/ 20 h 68"/>
              <a:gd name="T52" fmla="*/ 19 w 68"/>
              <a:gd name="T53" fmla="*/ 20 h 68"/>
              <a:gd name="T54" fmla="*/ 19 w 68"/>
              <a:gd name="T55" fmla="*/ 17 h 68"/>
              <a:gd name="T56" fmla="*/ 11 w 68"/>
              <a:gd name="T57" fmla="*/ 18 h 68"/>
              <a:gd name="T58" fmla="*/ 9 w 68"/>
              <a:gd name="T59" fmla="*/ 18 h 68"/>
              <a:gd name="T60" fmla="*/ 34 w 68"/>
              <a:gd name="T61" fmla="*/ 5 h 68"/>
              <a:gd name="T62" fmla="*/ 53 w 68"/>
              <a:gd name="T63" fmla="*/ 12 h 68"/>
              <a:gd name="T64" fmla="*/ 53 w 68"/>
              <a:gd name="T65" fmla="*/ 12 h 68"/>
              <a:gd name="T66" fmla="*/ 48 w 68"/>
              <a:gd name="T67" fmla="*/ 17 h 68"/>
              <a:gd name="T68" fmla="*/ 51 w 68"/>
              <a:gd name="T69" fmla="*/ 24 h 68"/>
              <a:gd name="T70" fmla="*/ 53 w 68"/>
              <a:gd name="T71" fmla="*/ 32 h 68"/>
              <a:gd name="T72" fmla="*/ 51 w 68"/>
              <a:gd name="T73" fmla="*/ 42 h 68"/>
              <a:gd name="T74" fmla="*/ 43 w 68"/>
              <a:gd name="T75" fmla="*/ 61 h 68"/>
              <a:gd name="T76" fmla="*/ 43 w 68"/>
              <a:gd name="T77" fmla="*/ 61 h 68"/>
              <a:gd name="T78" fmla="*/ 34 w 68"/>
              <a:gd name="T79" fmla="*/ 63 h 68"/>
              <a:gd name="T80" fmla="*/ 26 w 68"/>
              <a:gd name="T81" fmla="*/ 62 h 68"/>
              <a:gd name="T82" fmla="*/ 34 w 68"/>
              <a:gd name="T83" fmla="*/ 36 h 68"/>
              <a:gd name="T84" fmla="*/ 43 w 68"/>
              <a:gd name="T85" fmla="*/ 61 h 68"/>
              <a:gd name="T86" fmla="*/ 63 w 68"/>
              <a:gd name="T87" fmla="*/ 34 h 68"/>
              <a:gd name="T88" fmla="*/ 48 w 68"/>
              <a:gd name="T89" fmla="*/ 59 h 68"/>
              <a:gd name="T90" fmla="*/ 57 w 68"/>
              <a:gd name="T91" fmla="*/ 33 h 68"/>
              <a:gd name="T92" fmla="*/ 60 w 68"/>
              <a:gd name="T93" fmla="*/ 23 h 68"/>
              <a:gd name="T94" fmla="*/ 59 w 68"/>
              <a:gd name="T95" fmla="*/ 20 h 68"/>
              <a:gd name="T96" fmla="*/ 63 w 68"/>
              <a:gd name="T97" fmla="*/ 34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8" h="68">
                <a:moveTo>
                  <a:pt x="68" y="34"/>
                </a:moveTo>
                <a:cubicBezTo>
                  <a:pt x="68" y="52"/>
                  <a:pt x="53" y="68"/>
                  <a:pt x="34" y="68"/>
                </a:cubicBezTo>
                <a:cubicBezTo>
                  <a:pt x="15" y="68"/>
                  <a:pt x="0" y="52"/>
                  <a:pt x="0" y="34"/>
                </a:cubicBezTo>
                <a:cubicBezTo>
                  <a:pt x="0" y="15"/>
                  <a:pt x="15" y="0"/>
                  <a:pt x="34" y="0"/>
                </a:cubicBezTo>
                <a:cubicBezTo>
                  <a:pt x="53" y="0"/>
                  <a:pt x="68" y="15"/>
                  <a:pt x="68" y="34"/>
                </a:cubicBezTo>
                <a:close/>
                <a:moveTo>
                  <a:pt x="66" y="34"/>
                </a:moveTo>
                <a:cubicBezTo>
                  <a:pt x="66" y="16"/>
                  <a:pt x="52" y="1"/>
                  <a:pt x="34" y="1"/>
                </a:cubicBezTo>
                <a:cubicBezTo>
                  <a:pt x="16" y="1"/>
                  <a:pt x="1" y="16"/>
                  <a:pt x="1" y="34"/>
                </a:cubicBezTo>
                <a:cubicBezTo>
                  <a:pt x="1" y="52"/>
                  <a:pt x="16" y="66"/>
                  <a:pt x="34" y="66"/>
                </a:cubicBezTo>
                <a:cubicBezTo>
                  <a:pt x="52" y="66"/>
                  <a:pt x="66" y="52"/>
                  <a:pt x="66" y="34"/>
                </a:cubicBezTo>
                <a:close/>
                <a:moveTo>
                  <a:pt x="7" y="22"/>
                </a:moveTo>
                <a:cubicBezTo>
                  <a:pt x="21" y="60"/>
                  <a:pt x="21" y="60"/>
                  <a:pt x="21" y="60"/>
                </a:cubicBezTo>
                <a:cubicBezTo>
                  <a:pt x="11" y="55"/>
                  <a:pt x="5" y="45"/>
                  <a:pt x="5" y="34"/>
                </a:cubicBezTo>
                <a:cubicBezTo>
                  <a:pt x="5" y="29"/>
                  <a:pt x="5" y="25"/>
                  <a:pt x="7" y="22"/>
                </a:cubicBezTo>
                <a:close/>
                <a:moveTo>
                  <a:pt x="51" y="42"/>
                </a:moveTo>
                <a:cubicBezTo>
                  <a:pt x="48" y="51"/>
                  <a:pt x="48" y="51"/>
                  <a:pt x="48" y="51"/>
                </a:cubicBezTo>
                <a:cubicBezTo>
                  <a:pt x="38" y="20"/>
                  <a:pt x="38" y="20"/>
                  <a:pt x="38" y="20"/>
                </a:cubicBezTo>
                <a:cubicBezTo>
                  <a:pt x="38" y="20"/>
                  <a:pt x="40" y="20"/>
                  <a:pt x="41" y="20"/>
                </a:cubicBezTo>
                <a:cubicBezTo>
                  <a:pt x="43" y="20"/>
                  <a:pt x="43" y="17"/>
                  <a:pt x="41" y="17"/>
                </a:cubicBezTo>
                <a:cubicBezTo>
                  <a:pt x="36" y="18"/>
                  <a:pt x="33" y="18"/>
                  <a:pt x="33" y="18"/>
                </a:cubicBezTo>
                <a:cubicBezTo>
                  <a:pt x="33" y="18"/>
                  <a:pt x="30" y="18"/>
                  <a:pt x="25" y="17"/>
                </a:cubicBezTo>
                <a:cubicBezTo>
                  <a:pt x="24" y="17"/>
                  <a:pt x="24" y="20"/>
                  <a:pt x="25" y="20"/>
                </a:cubicBezTo>
                <a:cubicBezTo>
                  <a:pt x="27" y="20"/>
                  <a:pt x="28" y="20"/>
                  <a:pt x="28" y="20"/>
                </a:cubicBezTo>
                <a:cubicBezTo>
                  <a:pt x="33" y="32"/>
                  <a:pt x="33" y="32"/>
                  <a:pt x="33" y="32"/>
                </a:cubicBezTo>
                <a:cubicBezTo>
                  <a:pt x="27" y="52"/>
                  <a:pt x="27" y="52"/>
                  <a:pt x="27" y="52"/>
                </a:cubicBezTo>
                <a:cubicBezTo>
                  <a:pt x="16" y="20"/>
                  <a:pt x="16" y="20"/>
                  <a:pt x="16" y="20"/>
                </a:cubicBezTo>
                <a:cubicBezTo>
                  <a:pt x="16" y="20"/>
                  <a:pt x="18" y="20"/>
                  <a:pt x="19" y="20"/>
                </a:cubicBezTo>
                <a:cubicBezTo>
                  <a:pt x="21" y="20"/>
                  <a:pt x="21" y="17"/>
                  <a:pt x="19" y="17"/>
                </a:cubicBezTo>
                <a:cubicBezTo>
                  <a:pt x="14" y="18"/>
                  <a:pt x="11" y="18"/>
                  <a:pt x="11" y="18"/>
                </a:cubicBezTo>
                <a:cubicBezTo>
                  <a:pt x="11" y="18"/>
                  <a:pt x="10" y="18"/>
                  <a:pt x="9" y="18"/>
                </a:cubicBezTo>
                <a:cubicBezTo>
                  <a:pt x="15" y="10"/>
                  <a:pt x="24" y="5"/>
                  <a:pt x="34" y="5"/>
                </a:cubicBezTo>
                <a:cubicBezTo>
                  <a:pt x="41" y="5"/>
                  <a:pt x="48" y="7"/>
                  <a:pt x="53" y="12"/>
                </a:cubicBezTo>
                <a:cubicBezTo>
                  <a:pt x="53" y="12"/>
                  <a:pt x="53" y="12"/>
                  <a:pt x="53" y="12"/>
                </a:cubicBezTo>
                <a:cubicBezTo>
                  <a:pt x="50" y="12"/>
                  <a:pt x="48" y="15"/>
                  <a:pt x="48" y="17"/>
                </a:cubicBezTo>
                <a:cubicBezTo>
                  <a:pt x="48" y="20"/>
                  <a:pt x="50" y="22"/>
                  <a:pt x="51" y="24"/>
                </a:cubicBezTo>
                <a:cubicBezTo>
                  <a:pt x="52" y="26"/>
                  <a:pt x="53" y="29"/>
                  <a:pt x="53" y="32"/>
                </a:cubicBezTo>
                <a:cubicBezTo>
                  <a:pt x="53" y="35"/>
                  <a:pt x="52" y="38"/>
                  <a:pt x="51" y="42"/>
                </a:cubicBezTo>
                <a:close/>
                <a:moveTo>
                  <a:pt x="43" y="61"/>
                </a:moveTo>
                <a:cubicBezTo>
                  <a:pt x="43" y="61"/>
                  <a:pt x="43" y="61"/>
                  <a:pt x="43" y="61"/>
                </a:cubicBezTo>
                <a:cubicBezTo>
                  <a:pt x="40" y="62"/>
                  <a:pt x="37" y="63"/>
                  <a:pt x="34" y="63"/>
                </a:cubicBezTo>
                <a:cubicBezTo>
                  <a:pt x="31" y="63"/>
                  <a:pt x="28" y="62"/>
                  <a:pt x="26" y="62"/>
                </a:cubicBezTo>
                <a:cubicBezTo>
                  <a:pt x="34" y="36"/>
                  <a:pt x="34" y="36"/>
                  <a:pt x="34" y="36"/>
                </a:cubicBezTo>
                <a:lnTo>
                  <a:pt x="43" y="61"/>
                </a:lnTo>
                <a:close/>
                <a:moveTo>
                  <a:pt x="63" y="34"/>
                </a:moveTo>
                <a:cubicBezTo>
                  <a:pt x="63" y="44"/>
                  <a:pt x="57" y="54"/>
                  <a:pt x="48" y="59"/>
                </a:cubicBezTo>
                <a:cubicBezTo>
                  <a:pt x="57" y="33"/>
                  <a:pt x="57" y="33"/>
                  <a:pt x="57" y="33"/>
                </a:cubicBezTo>
                <a:cubicBezTo>
                  <a:pt x="59" y="29"/>
                  <a:pt x="60" y="26"/>
                  <a:pt x="60" y="23"/>
                </a:cubicBezTo>
                <a:cubicBezTo>
                  <a:pt x="60" y="22"/>
                  <a:pt x="60" y="21"/>
                  <a:pt x="59" y="20"/>
                </a:cubicBezTo>
                <a:cubicBezTo>
                  <a:pt x="62" y="24"/>
                  <a:pt x="63" y="29"/>
                  <a:pt x="63" y="34"/>
                </a:cubicBezTo>
                <a:close/>
              </a:path>
            </a:pathLst>
          </a:custGeom>
          <a:solidFill>
            <a:schemeClr val="accent4"/>
          </a:solidFill>
          <a:ln>
            <a:noFill/>
          </a:ln>
        </p:spPr>
        <p:txBody>
          <a:bodyPr/>
          <a:lstStyle/>
          <a:p>
            <a:endParaRPr lang="en-US" sz="2701" dirty="0">
              <a:latin typeface="Lato Light" charset="0"/>
            </a:endParaRPr>
          </a:p>
        </p:txBody>
      </p:sp>
      <p:sp>
        <p:nvSpPr>
          <p:cNvPr id="92" name="Freeform 158"/>
          <p:cNvSpPr>
            <a:spLocks noEditPoints="1"/>
          </p:cNvSpPr>
          <p:nvPr/>
        </p:nvSpPr>
        <p:spPr bwMode="auto">
          <a:xfrm>
            <a:off x="2565482" y="5143187"/>
            <a:ext cx="604381" cy="518041"/>
          </a:xfrm>
          <a:custGeom>
            <a:avLst/>
            <a:gdLst>
              <a:gd name="T0" fmla="*/ 68 w 68"/>
              <a:gd name="T1" fmla="*/ 30 h 58"/>
              <a:gd name="T2" fmla="*/ 0 w 68"/>
              <a:gd name="T3" fmla="*/ 30 h 58"/>
              <a:gd name="T4" fmla="*/ 0 w 68"/>
              <a:gd name="T5" fmla="*/ 15 h 58"/>
              <a:gd name="T6" fmla="*/ 7 w 68"/>
              <a:gd name="T7" fmla="*/ 9 h 58"/>
              <a:gd name="T8" fmla="*/ 20 w 68"/>
              <a:gd name="T9" fmla="*/ 9 h 58"/>
              <a:gd name="T10" fmla="*/ 20 w 68"/>
              <a:gd name="T11" fmla="*/ 3 h 58"/>
              <a:gd name="T12" fmla="*/ 24 w 68"/>
              <a:gd name="T13" fmla="*/ 0 h 58"/>
              <a:gd name="T14" fmla="*/ 45 w 68"/>
              <a:gd name="T15" fmla="*/ 0 h 58"/>
              <a:gd name="T16" fmla="*/ 49 w 68"/>
              <a:gd name="T17" fmla="*/ 3 h 58"/>
              <a:gd name="T18" fmla="*/ 49 w 68"/>
              <a:gd name="T19" fmla="*/ 9 h 58"/>
              <a:gd name="T20" fmla="*/ 62 w 68"/>
              <a:gd name="T21" fmla="*/ 9 h 58"/>
              <a:gd name="T22" fmla="*/ 68 w 68"/>
              <a:gd name="T23" fmla="*/ 15 h 58"/>
              <a:gd name="T24" fmla="*/ 68 w 68"/>
              <a:gd name="T25" fmla="*/ 30 h 58"/>
              <a:gd name="T26" fmla="*/ 68 w 68"/>
              <a:gd name="T27" fmla="*/ 52 h 58"/>
              <a:gd name="T28" fmla="*/ 62 w 68"/>
              <a:gd name="T29" fmla="*/ 58 h 58"/>
              <a:gd name="T30" fmla="*/ 7 w 68"/>
              <a:gd name="T31" fmla="*/ 58 h 58"/>
              <a:gd name="T32" fmla="*/ 0 w 68"/>
              <a:gd name="T33" fmla="*/ 52 h 58"/>
              <a:gd name="T34" fmla="*/ 0 w 68"/>
              <a:gd name="T35" fmla="*/ 34 h 58"/>
              <a:gd name="T36" fmla="*/ 26 w 68"/>
              <a:gd name="T37" fmla="*/ 34 h 58"/>
              <a:gd name="T38" fmla="*/ 26 w 68"/>
              <a:gd name="T39" fmla="*/ 40 h 58"/>
              <a:gd name="T40" fmla="*/ 28 w 68"/>
              <a:gd name="T41" fmla="*/ 42 h 58"/>
              <a:gd name="T42" fmla="*/ 41 w 68"/>
              <a:gd name="T43" fmla="*/ 42 h 58"/>
              <a:gd name="T44" fmla="*/ 43 w 68"/>
              <a:gd name="T45" fmla="*/ 40 h 58"/>
              <a:gd name="T46" fmla="*/ 43 w 68"/>
              <a:gd name="T47" fmla="*/ 34 h 58"/>
              <a:gd name="T48" fmla="*/ 68 w 68"/>
              <a:gd name="T49" fmla="*/ 34 h 58"/>
              <a:gd name="T50" fmla="*/ 68 w 68"/>
              <a:gd name="T51" fmla="*/ 52 h 58"/>
              <a:gd name="T52" fmla="*/ 44 w 68"/>
              <a:gd name="T53" fmla="*/ 9 h 58"/>
              <a:gd name="T54" fmla="*/ 44 w 68"/>
              <a:gd name="T55" fmla="*/ 5 h 58"/>
              <a:gd name="T56" fmla="*/ 25 w 68"/>
              <a:gd name="T57" fmla="*/ 5 h 58"/>
              <a:gd name="T58" fmla="*/ 25 w 68"/>
              <a:gd name="T59" fmla="*/ 9 h 58"/>
              <a:gd name="T60" fmla="*/ 44 w 68"/>
              <a:gd name="T61" fmla="*/ 9 h 58"/>
              <a:gd name="T62" fmla="*/ 39 w 68"/>
              <a:gd name="T63" fmla="*/ 39 h 58"/>
              <a:gd name="T64" fmla="*/ 30 w 68"/>
              <a:gd name="T65" fmla="*/ 39 h 58"/>
              <a:gd name="T66" fmla="*/ 30 w 68"/>
              <a:gd name="T67" fmla="*/ 34 h 58"/>
              <a:gd name="T68" fmla="*/ 39 w 68"/>
              <a:gd name="T69" fmla="*/ 34 h 58"/>
              <a:gd name="T70" fmla="*/ 39 w 68"/>
              <a:gd name="T71" fmla="*/ 39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8" h="58">
                <a:moveTo>
                  <a:pt x="68" y="30"/>
                </a:moveTo>
                <a:cubicBezTo>
                  <a:pt x="0" y="30"/>
                  <a:pt x="0" y="30"/>
                  <a:pt x="0" y="30"/>
                </a:cubicBezTo>
                <a:cubicBezTo>
                  <a:pt x="0" y="15"/>
                  <a:pt x="0" y="15"/>
                  <a:pt x="0" y="15"/>
                </a:cubicBezTo>
                <a:cubicBezTo>
                  <a:pt x="0" y="12"/>
                  <a:pt x="3" y="9"/>
                  <a:pt x="7" y="9"/>
                </a:cubicBezTo>
                <a:cubicBezTo>
                  <a:pt x="20" y="9"/>
                  <a:pt x="20" y="9"/>
                  <a:pt x="20" y="9"/>
                </a:cubicBezTo>
                <a:cubicBezTo>
                  <a:pt x="20" y="3"/>
                  <a:pt x="20" y="3"/>
                  <a:pt x="20" y="3"/>
                </a:cubicBezTo>
                <a:cubicBezTo>
                  <a:pt x="20" y="1"/>
                  <a:pt x="22" y="0"/>
                  <a:pt x="24" y="0"/>
                </a:cubicBezTo>
                <a:cubicBezTo>
                  <a:pt x="45" y="0"/>
                  <a:pt x="45" y="0"/>
                  <a:pt x="45" y="0"/>
                </a:cubicBezTo>
                <a:cubicBezTo>
                  <a:pt x="47" y="0"/>
                  <a:pt x="49" y="1"/>
                  <a:pt x="49" y="3"/>
                </a:cubicBezTo>
                <a:cubicBezTo>
                  <a:pt x="49" y="9"/>
                  <a:pt x="49" y="9"/>
                  <a:pt x="49" y="9"/>
                </a:cubicBezTo>
                <a:cubicBezTo>
                  <a:pt x="62" y="9"/>
                  <a:pt x="62" y="9"/>
                  <a:pt x="62" y="9"/>
                </a:cubicBezTo>
                <a:cubicBezTo>
                  <a:pt x="66" y="9"/>
                  <a:pt x="68" y="12"/>
                  <a:pt x="68" y="15"/>
                </a:cubicBezTo>
                <a:lnTo>
                  <a:pt x="68" y="30"/>
                </a:lnTo>
                <a:close/>
                <a:moveTo>
                  <a:pt x="68" y="52"/>
                </a:moveTo>
                <a:cubicBezTo>
                  <a:pt x="68" y="55"/>
                  <a:pt x="66" y="58"/>
                  <a:pt x="62" y="58"/>
                </a:cubicBezTo>
                <a:cubicBezTo>
                  <a:pt x="7" y="58"/>
                  <a:pt x="7" y="58"/>
                  <a:pt x="7" y="58"/>
                </a:cubicBezTo>
                <a:cubicBezTo>
                  <a:pt x="3" y="58"/>
                  <a:pt x="0" y="55"/>
                  <a:pt x="0" y="52"/>
                </a:cubicBezTo>
                <a:cubicBezTo>
                  <a:pt x="0" y="34"/>
                  <a:pt x="0" y="34"/>
                  <a:pt x="0" y="34"/>
                </a:cubicBezTo>
                <a:cubicBezTo>
                  <a:pt x="26" y="34"/>
                  <a:pt x="26" y="34"/>
                  <a:pt x="26" y="34"/>
                </a:cubicBezTo>
                <a:cubicBezTo>
                  <a:pt x="26" y="40"/>
                  <a:pt x="26" y="40"/>
                  <a:pt x="26" y="40"/>
                </a:cubicBezTo>
                <a:cubicBezTo>
                  <a:pt x="26" y="41"/>
                  <a:pt x="27" y="42"/>
                  <a:pt x="28" y="42"/>
                </a:cubicBezTo>
                <a:cubicBezTo>
                  <a:pt x="41" y="42"/>
                  <a:pt x="41" y="42"/>
                  <a:pt x="41" y="42"/>
                </a:cubicBezTo>
                <a:cubicBezTo>
                  <a:pt x="42" y="42"/>
                  <a:pt x="43" y="41"/>
                  <a:pt x="43" y="40"/>
                </a:cubicBezTo>
                <a:cubicBezTo>
                  <a:pt x="43" y="34"/>
                  <a:pt x="43" y="34"/>
                  <a:pt x="43" y="34"/>
                </a:cubicBezTo>
                <a:cubicBezTo>
                  <a:pt x="68" y="34"/>
                  <a:pt x="68" y="34"/>
                  <a:pt x="68" y="34"/>
                </a:cubicBezTo>
                <a:lnTo>
                  <a:pt x="68" y="52"/>
                </a:lnTo>
                <a:close/>
                <a:moveTo>
                  <a:pt x="44" y="9"/>
                </a:moveTo>
                <a:cubicBezTo>
                  <a:pt x="44" y="5"/>
                  <a:pt x="44" y="5"/>
                  <a:pt x="44" y="5"/>
                </a:cubicBezTo>
                <a:cubicBezTo>
                  <a:pt x="25" y="5"/>
                  <a:pt x="25" y="5"/>
                  <a:pt x="25" y="5"/>
                </a:cubicBezTo>
                <a:cubicBezTo>
                  <a:pt x="25" y="9"/>
                  <a:pt x="25" y="9"/>
                  <a:pt x="25" y="9"/>
                </a:cubicBezTo>
                <a:lnTo>
                  <a:pt x="44" y="9"/>
                </a:lnTo>
                <a:close/>
                <a:moveTo>
                  <a:pt x="39" y="39"/>
                </a:moveTo>
                <a:cubicBezTo>
                  <a:pt x="30" y="39"/>
                  <a:pt x="30" y="39"/>
                  <a:pt x="30" y="39"/>
                </a:cubicBezTo>
                <a:cubicBezTo>
                  <a:pt x="30" y="34"/>
                  <a:pt x="30" y="34"/>
                  <a:pt x="30" y="34"/>
                </a:cubicBezTo>
                <a:cubicBezTo>
                  <a:pt x="39" y="34"/>
                  <a:pt x="39" y="34"/>
                  <a:pt x="39" y="34"/>
                </a:cubicBezTo>
                <a:lnTo>
                  <a:pt x="39" y="39"/>
                </a:lnTo>
                <a:close/>
              </a:path>
            </a:pathLst>
          </a:custGeom>
          <a:solidFill>
            <a:schemeClr val="accent1"/>
          </a:solidFill>
          <a:ln>
            <a:noFill/>
          </a:ln>
        </p:spPr>
        <p:txBody>
          <a:bodyPr/>
          <a:lstStyle/>
          <a:p>
            <a:endParaRPr lang="en-US" sz="2701" dirty="0">
              <a:latin typeface="Lato Light" charset="0"/>
            </a:endParaRPr>
          </a:p>
        </p:txBody>
      </p:sp>
      <p:sp>
        <p:nvSpPr>
          <p:cNvPr id="93" name="Freeform 204"/>
          <p:cNvSpPr>
            <a:spLocks noEditPoints="1"/>
          </p:cNvSpPr>
          <p:nvPr/>
        </p:nvSpPr>
        <p:spPr bwMode="auto">
          <a:xfrm>
            <a:off x="5650544" y="5147295"/>
            <a:ext cx="772953" cy="513932"/>
          </a:xfrm>
          <a:custGeom>
            <a:avLst/>
            <a:gdLst>
              <a:gd name="T0" fmla="*/ 86 w 87"/>
              <a:gd name="T1" fmla="*/ 15 h 58"/>
              <a:gd name="T2" fmla="*/ 44 w 87"/>
              <a:gd name="T3" fmla="*/ 29 h 58"/>
              <a:gd name="T4" fmla="*/ 43 w 87"/>
              <a:gd name="T5" fmla="*/ 29 h 58"/>
              <a:gd name="T6" fmla="*/ 43 w 87"/>
              <a:gd name="T7" fmla="*/ 29 h 58"/>
              <a:gd name="T8" fmla="*/ 18 w 87"/>
              <a:gd name="T9" fmla="*/ 21 h 58"/>
              <a:gd name="T10" fmla="*/ 14 w 87"/>
              <a:gd name="T11" fmla="*/ 32 h 58"/>
              <a:gd name="T12" fmla="*/ 17 w 87"/>
              <a:gd name="T13" fmla="*/ 36 h 58"/>
              <a:gd name="T14" fmla="*/ 15 w 87"/>
              <a:gd name="T15" fmla="*/ 40 h 58"/>
              <a:gd name="T16" fmla="*/ 17 w 87"/>
              <a:gd name="T17" fmla="*/ 56 h 58"/>
              <a:gd name="T18" fmla="*/ 16 w 87"/>
              <a:gd name="T19" fmla="*/ 57 h 58"/>
              <a:gd name="T20" fmla="*/ 16 w 87"/>
              <a:gd name="T21" fmla="*/ 58 h 58"/>
              <a:gd name="T22" fmla="*/ 8 w 87"/>
              <a:gd name="T23" fmla="*/ 58 h 58"/>
              <a:gd name="T24" fmla="*/ 7 w 87"/>
              <a:gd name="T25" fmla="*/ 57 h 58"/>
              <a:gd name="T26" fmla="*/ 7 w 87"/>
              <a:gd name="T27" fmla="*/ 56 h 58"/>
              <a:gd name="T28" fmla="*/ 9 w 87"/>
              <a:gd name="T29" fmla="*/ 40 h 58"/>
              <a:gd name="T30" fmla="*/ 7 w 87"/>
              <a:gd name="T31" fmla="*/ 36 h 58"/>
              <a:gd name="T32" fmla="*/ 10 w 87"/>
              <a:gd name="T33" fmla="*/ 32 h 58"/>
              <a:gd name="T34" fmla="*/ 13 w 87"/>
              <a:gd name="T35" fmla="*/ 19 h 58"/>
              <a:gd name="T36" fmla="*/ 1 w 87"/>
              <a:gd name="T37" fmla="*/ 15 h 58"/>
              <a:gd name="T38" fmla="*/ 0 w 87"/>
              <a:gd name="T39" fmla="*/ 14 h 58"/>
              <a:gd name="T40" fmla="*/ 1 w 87"/>
              <a:gd name="T41" fmla="*/ 13 h 58"/>
              <a:gd name="T42" fmla="*/ 43 w 87"/>
              <a:gd name="T43" fmla="*/ 0 h 58"/>
              <a:gd name="T44" fmla="*/ 43 w 87"/>
              <a:gd name="T45" fmla="*/ 0 h 58"/>
              <a:gd name="T46" fmla="*/ 44 w 87"/>
              <a:gd name="T47" fmla="*/ 0 h 58"/>
              <a:gd name="T48" fmla="*/ 86 w 87"/>
              <a:gd name="T49" fmla="*/ 13 h 58"/>
              <a:gd name="T50" fmla="*/ 87 w 87"/>
              <a:gd name="T51" fmla="*/ 14 h 58"/>
              <a:gd name="T52" fmla="*/ 86 w 87"/>
              <a:gd name="T53" fmla="*/ 15 h 58"/>
              <a:gd name="T54" fmla="*/ 68 w 87"/>
              <a:gd name="T55" fmla="*/ 38 h 58"/>
              <a:gd name="T56" fmla="*/ 43 w 87"/>
              <a:gd name="T57" fmla="*/ 48 h 58"/>
              <a:gd name="T58" fmla="*/ 19 w 87"/>
              <a:gd name="T59" fmla="*/ 38 h 58"/>
              <a:gd name="T60" fmla="*/ 20 w 87"/>
              <a:gd name="T61" fmla="*/ 26 h 58"/>
              <a:gd name="T62" fmla="*/ 42 w 87"/>
              <a:gd name="T63" fmla="*/ 33 h 58"/>
              <a:gd name="T64" fmla="*/ 43 w 87"/>
              <a:gd name="T65" fmla="*/ 34 h 58"/>
              <a:gd name="T66" fmla="*/ 45 w 87"/>
              <a:gd name="T67" fmla="*/ 33 h 58"/>
              <a:gd name="T68" fmla="*/ 67 w 87"/>
              <a:gd name="T69" fmla="*/ 26 h 58"/>
              <a:gd name="T70" fmla="*/ 68 w 87"/>
              <a:gd name="T71" fmla="*/ 38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7" h="58">
                <a:moveTo>
                  <a:pt x="86" y="15"/>
                </a:moveTo>
                <a:cubicBezTo>
                  <a:pt x="44" y="29"/>
                  <a:pt x="44" y="29"/>
                  <a:pt x="44" y="29"/>
                </a:cubicBezTo>
                <a:cubicBezTo>
                  <a:pt x="44" y="29"/>
                  <a:pt x="44" y="29"/>
                  <a:pt x="43" y="29"/>
                </a:cubicBezTo>
                <a:cubicBezTo>
                  <a:pt x="43" y="29"/>
                  <a:pt x="43" y="29"/>
                  <a:pt x="43" y="29"/>
                </a:cubicBezTo>
                <a:cubicBezTo>
                  <a:pt x="18" y="21"/>
                  <a:pt x="18" y="21"/>
                  <a:pt x="18" y="21"/>
                </a:cubicBezTo>
                <a:cubicBezTo>
                  <a:pt x="16" y="23"/>
                  <a:pt x="15" y="27"/>
                  <a:pt x="14" y="32"/>
                </a:cubicBezTo>
                <a:cubicBezTo>
                  <a:pt x="16" y="33"/>
                  <a:pt x="17" y="34"/>
                  <a:pt x="17" y="36"/>
                </a:cubicBezTo>
                <a:cubicBezTo>
                  <a:pt x="17" y="38"/>
                  <a:pt x="16" y="39"/>
                  <a:pt x="15" y="40"/>
                </a:cubicBezTo>
                <a:cubicBezTo>
                  <a:pt x="17" y="56"/>
                  <a:pt x="17" y="56"/>
                  <a:pt x="17" y="56"/>
                </a:cubicBezTo>
                <a:cubicBezTo>
                  <a:pt x="17" y="57"/>
                  <a:pt x="17" y="57"/>
                  <a:pt x="16" y="57"/>
                </a:cubicBezTo>
                <a:cubicBezTo>
                  <a:pt x="16" y="58"/>
                  <a:pt x="16" y="58"/>
                  <a:pt x="16" y="58"/>
                </a:cubicBezTo>
                <a:cubicBezTo>
                  <a:pt x="8" y="58"/>
                  <a:pt x="8" y="58"/>
                  <a:pt x="8" y="58"/>
                </a:cubicBezTo>
                <a:cubicBezTo>
                  <a:pt x="8" y="58"/>
                  <a:pt x="8" y="58"/>
                  <a:pt x="7" y="57"/>
                </a:cubicBezTo>
                <a:cubicBezTo>
                  <a:pt x="7" y="57"/>
                  <a:pt x="7" y="57"/>
                  <a:pt x="7" y="56"/>
                </a:cubicBezTo>
                <a:cubicBezTo>
                  <a:pt x="9" y="40"/>
                  <a:pt x="9" y="40"/>
                  <a:pt x="9" y="40"/>
                </a:cubicBezTo>
                <a:cubicBezTo>
                  <a:pt x="8" y="39"/>
                  <a:pt x="7" y="38"/>
                  <a:pt x="7" y="36"/>
                </a:cubicBezTo>
                <a:cubicBezTo>
                  <a:pt x="7" y="34"/>
                  <a:pt x="8" y="33"/>
                  <a:pt x="10" y="32"/>
                </a:cubicBezTo>
                <a:cubicBezTo>
                  <a:pt x="10" y="27"/>
                  <a:pt x="11" y="23"/>
                  <a:pt x="13" y="19"/>
                </a:cubicBezTo>
                <a:cubicBezTo>
                  <a:pt x="1" y="15"/>
                  <a:pt x="1" y="15"/>
                  <a:pt x="1" y="15"/>
                </a:cubicBezTo>
                <a:cubicBezTo>
                  <a:pt x="0" y="15"/>
                  <a:pt x="0" y="15"/>
                  <a:pt x="0" y="14"/>
                </a:cubicBezTo>
                <a:cubicBezTo>
                  <a:pt x="0" y="14"/>
                  <a:pt x="0" y="13"/>
                  <a:pt x="1" y="13"/>
                </a:cubicBezTo>
                <a:cubicBezTo>
                  <a:pt x="43" y="0"/>
                  <a:pt x="43" y="0"/>
                  <a:pt x="43" y="0"/>
                </a:cubicBezTo>
                <a:cubicBezTo>
                  <a:pt x="43" y="0"/>
                  <a:pt x="43" y="0"/>
                  <a:pt x="43" y="0"/>
                </a:cubicBezTo>
                <a:cubicBezTo>
                  <a:pt x="44" y="0"/>
                  <a:pt x="44" y="0"/>
                  <a:pt x="44" y="0"/>
                </a:cubicBezTo>
                <a:cubicBezTo>
                  <a:pt x="86" y="13"/>
                  <a:pt x="86" y="13"/>
                  <a:pt x="86" y="13"/>
                </a:cubicBezTo>
                <a:cubicBezTo>
                  <a:pt x="87" y="13"/>
                  <a:pt x="87" y="14"/>
                  <a:pt x="87" y="14"/>
                </a:cubicBezTo>
                <a:cubicBezTo>
                  <a:pt x="87" y="15"/>
                  <a:pt x="87" y="15"/>
                  <a:pt x="86" y="15"/>
                </a:cubicBezTo>
                <a:close/>
                <a:moveTo>
                  <a:pt x="68" y="38"/>
                </a:moveTo>
                <a:cubicBezTo>
                  <a:pt x="68" y="44"/>
                  <a:pt x="57" y="48"/>
                  <a:pt x="43" y="48"/>
                </a:cubicBezTo>
                <a:cubicBezTo>
                  <a:pt x="30" y="48"/>
                  <a:pt x="19" y="44"/>
                  <a:pt x="19" y="38"/>
                </a:cubicBezTo>
                <a:cubicBezTo>
                  <a:pt x="20" y="26"/>
                  <a:pt x="20" y="26"/>
                  <a:pt x="20" y="26"/>
                </a:cubicBezTo>
                <a:cubicBezTo>
                  <a:pt x="42" y="33"/>
                  <a:pt x="42" y="33"/>
                  <a:pt x="42" y="33"/>
                </a:cubicBezTo>
                <a:cubicBezTo>
                  <a:pt x="42" y="33"/>
                  <a:pt x="43" y="34"/>
                  <a:pt x="43" y="34"/>
                </a:cubicBezTo>
                <a:cubicBezTo>
                  <a:pt x="44" y="34"/>
                  <a:pt x="45" y="33"/>
                  <a:pt x="45" y="33"/>
                </a:cubicBezTo>
                <a:cubicBezTo>
                  <a:pt x="67" y="26"/>
                  <a:pt x="67" y="26"/>
                  <a:pt x="67" y="26"/>
                </a:cubicBezTo>
                <a:lnTo>
                  <a:pt x="68" y="38"/>
                </a:lnTo>
                <a:close/>
              </a:path>
            </a:pathLst>
          </a:custGeom>
          <a:solidFill>
            <a:schemeClr val="accent2"/>
          </a:solidFill>
          <a:ln>
            <a:noFill/>
          </a:ln>
        </p:spPr>
        <p:txBody>
          <a:bodyPr/>
          <a:lstStyle/>
          <a:p>
            <a:endParaRPr lang="en-US" sz="2701" dirty="0">
              <a:latin typeface="Lato Light" charset="0"/>
            </a:endParaRPr>
          </a:p>
        </p:txBody>
      </p:sp>
    </p:spTree>
    <p:extLst>
      <p:ext uri="{BB962C8B-B14F-4D97-AF65-F5344CB8AC3E}">
        <p14:creationId xmlns:p14="http://schemas.microsoft.com/office/powerpoint/2010/main" val="21563145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Box 32"/>
          <p:cNvSpPr txBox="1"/>
          <p:nvPr/>
        </p:nvSpPr>
        <p:spPr>
          <a:xfrm>
            <a:off x="1778369" y="4548024"/>
            <a:ext cx="3906772" cy="808186"/>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a:t>
            </a:r>
          </a:p>
        </p:txBody>
      </p:sp>
      <p:sp>
        <p:nvSpPr>
          <p:cNvPr id="34" name="Rectangle 33"/>
          <p:cNvSpPr/>
          <p:nvPr/>
        </p:nvSpPr>
        <p:spPr>
          <a:xfrm>
            <a:off x="1769789" y="4102572"/>
            <a:ext cx="1957939" cy="554142"/>
          </a:xfrm>
          <a:prstGeom prst="rect">
            <a:avLst/>
          </a:prstGeom>
        </p:spPr>
        <p:txBody>
          <a:bodyPr wrap="none" lIns="182895" tIns="91448" rIns="182895" bIns="91448">
            <a:spAutoFit/>
          </a:bodyPr>
          <a:lstStyle/>
          <a:p>
            <a:r>
              <a:rPr lang="en-US" sz="2401" b="1" dirty="0">
                <a:latin typeface="Lato Light"/>
                <a:cs typeface="Lato Light"/>
              </a:rPr>
              <a:t>Service One</a:t>
            </a:r>
          </a:p>
        </p:txBody>
      </p:sp>
      <p:sp>
        <p:nvSpPr>
          <p:cNvPr id="36" name="TextBox 35"/>
          <p:cNvSpPr txBox="1"/>
          <p:nvPr/>
        </p:nvSpPr>
        <p:spPr>
          <a:xfrm>
            <a:off x="1769789" y="6784370"/>
            <a:ext cx="3906772" cy="808186"/>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a:t>
            </a:r>
          </a:p>
        </p:txBody>
      </p:sp>
      <p:sp>
        <p:nvSpPr>
          <p:cNvPr id="37" name="Rectangle 36"/>
          <p:cNvSpPr/>
          <p:nvPr/>
        </p:nvSpPr>
        <p:spPr>
          <a:xfrm>
            <a:off x="1761209" y="6338917"/>
            <a:ext cx="1941203" cy="554142"/>
          </a:xfrm>
          <a:prstGeom prst="rect">
            <a:avLst/>
          </a:prstGeom>
        </p:spPr>
        <p:txBody>
          <a:bodyPr wrap="none" lIns="182895" tIns="91448" rIns="182895" bIns="91448">
            <a:spAutoFit/>
          </a:bodyPr>
          <a:lstStyle/>
          <a:p>
            <a:r>
              <a:rPr lang="en-US" sz="2401" b="1" dirty="0">
                <a:latin typeface="Lato Light"/>
                <a:cs typeface="Lato Light"/>
              </a:rPr>
              <a:t>Service Two</a:t>
            </a:r>
          </a:p>
        </p:txBody>
      </p:sp>
      <p:sp>
        <p:nvSpPr>
          <p:cNvPr id="39" name="TextBox 38"/>
          <p:cNvSpPr txBox="1"/>
          <p:nvPr/>
        </p:nvSpPr>
        <p:spPr>
          <a:xfrm>
            <a:off x="1769789" y="9020715"/>
            <a:ext cx="3906772" cy="808186"/>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a:t>
            </a:r>
          </a:p>
        </p:txBody>
      </p:sp>
      <p:sp>
        <p:nvSpPr>
          <p:cNvPr id="40" name="Rectangle 39"/>
          <p:cNvSpPr/>
          <p:nvPr/>
        </p:nvSpPr>
        <p:spPr>
          <a:xfrm>
            <a:off x="1761209" y="8575263"/>
            <a:ext cx="2171137" cy="554142"/>
          </a:xfrm>
          <a:prstGeom prst="rect">
            <a:avLst/>
          </a:prstGeom>
        </p:spPr>
        <p:txBody>
          <a:bodyPr wrap="none" lIns="182895" tIns="91448" rIns="182895" bIns="91448">
            <a:spAutoFit/>
          </a:bodyPr>
          <a:lstStyle/>
          <a:p>
            <a:r>
              <a:rPr lang="en-US" sz="2401" b="1" dirty="0">
                <a:latin typeface="Lato Light"/>
                <a:cs typeface="Lato Light"/>
              </a:rPr>
              <a:t>Service Three</a:t>
            </a:r>
          </a:p>
        </p:txBody>
      </p:sp>
      <p:sp>
        <p:nvSpPr>
          <p:cNvPr id="42" name="TextBox 41"/>
          <p:cNvSpPr txBox="1"/>
          <p:nvPr/>
        </p:nvSpPr>
        <p:spPr>
          <a:xfrm>
            <a:off x="7461990" y="4555742"/>
            <a:ext cx="3906772" cy="808186"/>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a:t>
            </a:r>
          </a:p>
        </p:txBody>
      </p:sp>
      <p:sp>
        <p:nvSpPr>
          <p:cNvPr id="43" name="Rectangle 42"/>
          <p:cNvSpPr/>
          <p:nvPr/>
        </p:nvSpPr>
        <p:spPr>
          <a:xfrm>
            <a:off x="7453412" y="4110290"/>
            <a:ext cx="2009042" cy="554142"/>
          </a:xfrm>
          <a:prstGeom prst="rect">
            <a:avLst/>
          </a:prstGeom>
        </p:spPr>
        <p:txBody>
          <a:bodyPr wrap="none" lIns="182895" tIns="91448" rIns="182895" bIns="91448">
            <a:spAutoFit/>
          </a:bodyPr>
          <a:lstStyle/>
          <a:p>
            <a:r>
              <a:rPr lang="en-US" sz="2401" b="1" dirty="0">
                <a:latin typeface="Lato Light"/>
                <a:cs typeface="Lato Light"/>
              </a:rPr>
              <a:t>Service Four</a:t>
            </a:r>
          </a:p>
        </p:txBody>
      </p:sp>
      <p:sp>
        <p:nvSpPr>
          <p:cNvPr id="45" name="TextBox 44"/>
          <p:cNvSpPr txBox="1"/>
          <p:nvPr/>
        </p:nvSpPr>
        <p:spPr>
          <a:xfrm>
            <a:off x="7453410" y="6792088"/>
            <a:ext cx="3906772" cy="808186"/>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a:t>
            </a:r>
          </a:p>
        </p:txBody>
      </p:sp>
      <p:sp>
        <p:nvSpPr>
          <p:cNvPr id="46" name="Rectangle 45"/>
          <p:cNvSpPr/>
          <p:nvPr/>
        </p:nvSpPr>
        <p:spPr>
          <a:xfrm>
            <a:off x="7444831" y="6346635"/>
            <a:ext cx="1943960" cy="554142"/>
          </a:xfrm>
          <a:prstGeom prst="rect">
            <a:avLst/>
          </a:prstGeom>
        </p:spPr>
        <p:txBody>
          <a:bodyPr wrap="none" lIns="182895" tIns="91448" rIns="182895" bIns="91448">
            <a:spAutoFit/>
          </a:bodyPr>
          <a:lstStyle/>
          <a:p>
            <a:r>
              <a:rPr lang="en-US" sz="2401" b="1" dirty="0">
                <a:latin typeface="Lato Light"/>
                <a:cs typeface="Lato Light"/>
              </a:rPr>
              <a:t>Service Five</a:t>
            </a:r>
          </a:p>
        </p:txBody>
      </p:sp>
      <p:sp>
        <p:nvSpPr>
          <p:cNvPr id="48" name="TextBox 47"/>
          <p:cNvSpPr txBox="1"/>
          <p:nvPr/>
        </p:nvSpPr>
        <p:spPr>
          <a:xfrm>
            <a:off x="7453410" y="9028433"/>
            <a:ext cx="3906772" cy="808186"/>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a:t>
            </a:r>
          </a:p>
        </p:txBody>
      </p:sp>
      <p:sp>
        <p:nvSpPr>
          <p:cNvPr id="49" name="Rectangle 48"/>
          <p:cNvSpPr/>
          <p:nvPr/>
        </p:nvSpPr>
        <p:spPr>
          <a:xfrm>
            <a:off x="7444832" y="8582981"/>
            <a:ext cx="1763975" cy="554142"/>
          </a:xfrm>
          <a:prstGeom prst="rect">
            <a:avLst/>
          </a:prstGeom>
        </p:spPr>
        <p:txBody>
          <a:bodyPr wrap="none" lIns="182895" tIns="91448" rIns="182895" bIns="91448">
            <a:spAutoFit/>
          </a:bodyPr>
          <a:lstStyle/>
          <a:p>
            <a:r>
              <a:rPr lang="en-US" sz="2401" b="1" dirty="0">
                <a:latin typeface="Lato Light"/>
                <a:cs typeface="Lato Light"/>
              </a:rPr>
              <a:t>Service Six</a:t>
            </a:r>
          </a:p>
        </p:txBody>
      </p:sp>
      <p:sp>
        <p:nvSpPr>
          <p:cNvPr id="51" name="TextBox 50"/>
          <p:cNvSpPr txBox="1"/>
          <p:nvPr/>
        </p:nvSpPr>
        <p:spPr>
          <a:xfrm>
            <a:off x="13137032" y="4548024"/>
            <a:ext cx="3906772" cy="808186"/>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a:t>
            </a:r>
          </a:p>
        </p:txBody>
      </p:sp>
      <p:sp>
        <p:nvSpPr>
          <p:cNvPr id="52" name="Rectangle 51"/>
          <p:cNvSpPr/>
          <p:nvPr/>
        </p:nvSpPr>
        <p:spPr>
          <a:xfrm>
            <a:off x="13128454" y="4102572"/>
            <a:ext cx="2175241" cy="554142"/>
          </a:xfrm>
          <a:prstGeom prst="rect">
            <a:avLst/>
          </a:prstGeom>
        </p:spPr>
        <p:txBody>
          <a:bodyPr wrap="none" lIns="182895" tIns="91448" rIns="182895" bIns="91448">
            <a:spAutoFit/>
          </a:bodyPr>
          <a:lstStyle/>
          <a:p>
            <a:r>
              <a:rPr lang="en-US" sz="2401" b="1" dirty="0">
                <a:latin typeface="Lato Light"/>
                <a:cs typeface="Lato Light"/>
              </a:rPr>
              <a:t>Service Seven</a:t>
            </a:r>
          </a:p>
        </p:txBody>
      </p:sp>
      <p:sp>
        <p:nvSpPr>
          <p:cNvPr id="54" name="TextBox 53"/>
          <p:cNvSpPr txBox="1"/>
          <p:nvPr/>
        </p:nvSpPr>
        <p:spPr>
          <a:xfrm>
            <a:off x="13128452" y="6784370"/>
            <a:ext cx="3906772" cy="808186"/>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a:t>
            </a:r>
          </a:p>
        </p:txBody>
      </p:sp>
      <p:sp>
        <p:nvSpPr>
          <p:cNvPr id="55" name="Rectangle 54"/>
          <p:cNvSpPr/>
          <p:nvPr/>
        </p:nvSpPr>
        <p:spPr>
          <a:xfrm>
            <a:off x="13119872" y="6338917"/>
            <a:ext cx="2076561" cy="554142"/>
          </a:xfrm>
          <a:prstGeom prst="rect">
            <a:avLst/>
          </a:prstGeom>
        </p:spPr>
        <p:txBody>
          <a:bodyPr wrap="none" lIns="182895" tIns="91448" rIns="182895" bIns="91448">
            <a:spAutoFit/>
          </a:bodyPr>
          <a:lstStyle/>
          <a:p>
            <a:r>
              <a:rPr lang="en-US" sz="2401" b="1" dirty="0">
                <a:latin typeface="Lato Light"/>
                <a:cs typeface="Lato Light"/>
              </a:rPr>
              <a:t>Service Eight</a:t>
            </a:r>
          </a:p>
        </p:txBody>
      </p:sp>
      <p:sp>
        <p:nvSpPr>
          <p:cNvPr id="57" name="TextBox 56"/>
          <p:cNvSpPr txBox="1"/>
          <p:nvPr/>
        </p:nvSpPr>
        <p:spPr>
          <a:xfrm>
            <a:off x="13128452" y="9020715"/>
            <a:ext cx="3906772" cy="808186"/>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a:t>
            </a:r>
          </a:p>
        </p:txBody>
      </p:sp>
      <p:sp>
        <p:nvSpPr>
          <p:cNvPr id="58" name="Rectangle 57"/>
          <p:cNvSpPr/>
          <p:nvPr/>
        </p:nvSpPr>
        <p:spPr>
          <a:xfrm>
            <a:off x="13119874" y="8575263"/>
            <a:ext cx="2018853" cy="554142"/>
          </a:xfrm>
          <a:prstGeom prst="rect">
            <a:avLst/>
          </a:prstGeom>
        </p:spPr>
        <p:txBody>
          <a:bodyPr wrap="none" lIns="182895" tIns="91448" rIns="182895" bIns="91448">
            <a:spAutoFit/>
          </a:bodyPr>
          <a:lstStyle/>
          <a:p>
            <a:r>
              <a:rPr lang="en-US" sz="2401" b="1" dirty="0">
                <a:latin typeface="Lato Light"/>
                <a:cs typeface="Lato Light"/>
              </a:rPr>
              <a:t>Service Nine</a:t>
            </a:r>
          </a:p>
        </p:txBody>
      </p:sp>
      <p:sp>
        <p:nvSpPr>
          <p:cNvPr id="59" name="TextBox 58"/>
          <p:cNvSpPr txBox="1"/>
          <p:nvPr/>
        </p:nvSpPr>
        <p:spPr>
          <a:xfrm>
            <a:off x="5779168" y="2430803"/>
            <a:ext cx="6729727"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Our Most Important Services</a:t>
            </a:r>
          </a:p>
        </p:txBody>
      </p:sp>
      <p:sp>
        <p:nvSpPr>
          <p:cNvPr id="60" name="Rectangle 59"/>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61" name="TextBox 60"/>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62" name="Freeform 133"/>
          <p:cNvSpPr>
            <a:spLocks noChangeArrowheads="1"/>
          </p:cNvSpPr>
          <p:nvPr/>
        </p:nvSpPr>
        <p:spPr bwMode="auto">
          <a:xfrm>
            <a:off x="12752227" y="6389511"/>
            <a:ext cx="325747" cy="485812"/>
          </a:xfrm>
          <a:custGeom>
            <a:avLst/>
            <a:gdLst>
              <a:gd name="T0" fmla="*/ 413 w 428"/>
              <a:gd name="T1" fmla="*/ 147 h 634"/>
              <a:gd name="T2" fmla="*/ 413 w 428"/>
              <a:gd name="T3" fmla="*/ 147 h 634"/>
              <a:gd name="T4" fmla="*/ 221 w 428"/>
              <a:gd name="T5" fmla="*/ 0 h 634"/>
              <a:gd name="T6" fmla="*/ 30 w 428"/>
              <a:gd name="T7" fmla="*/ 147 h 634"/>
              <a:gd name="T8" fmla="*/ 0 w 428"/>
              <a:gd name="T9" fmla="*/ 177 h 634"/>
              <a:gd name="T10" fmla="*/ 0 w 428"/>
              <a:gd name="T11" fmla="*/ 221 h 634"/>
              <a:gd name="T12" fmla="*/ 45 w 428"/>
              <a:gd name="T13" fmla="*/ 265 h 634"/>
              <a:gd name="T14" fmla="*/ 45 w 428"/>
              <a:gd name="T15" fmla="*/ 265 h 634"/>
              <a:gd name="T16" fmla="*/ 104 w 428"/>
              <a:gd name="T17" fmla="*/ 324 h 634"/>
              <a:gd name="T18" fmla="*/ 133 w 428"/>
              <a:gd name="T19" fmla="*/ 589 h 634"/>
              <a:gd name="T20" fmla="*/ 177 w 428"/>
              <a:gd name="T21" fmla="*/ 633 h 634"/>
              <a:gd name="T22" fmla="*/ 251 w 428"/>
              <a:gd name="T23" fmla="*/ 633 h 634"/>
              <a:gd name="T24" fmla="*/ 295 w 428"/>
              <a:gd name="T25" fmla="*/ 589 h 634"/>
              <a:gd name="T26" fmla="*/ 339 w 428"/>
              <a:gd name="T27" fmla="*/ 324 h 634"/>
              <a:gd name="T28" fmla="*/ 398 w 428"/>
              <a:gd name="T29" fmla="*/ 265 h 634"/>
              <a:gd name="T30" fmla="*/ 398 w 428"/>
              <a:gd name="T31" fmla="*/ 265 h 634"/>
              <a:gd name="T32" fmla="*/ 427 w 428"/>
              <a:gd name="T33" fmla="*/ 221 h 634"/>
              <a:gd name="T34" fmla="*/ 427 w 428"/>
              <a:gd name="T35" fmla="*/ 177 h 634"/>
              <a:gd name="T36" fmla="*/ 413 w 428"/>
              <a:gd name="T37" fmla="*/ 147 h 634"/>
              <a:gd name="T38" fmla="*/ 221 w 428"/>
              <a:gd name="T39" fmla="*/ 44 h 634"/>
              <a:gd name="T40" fmla="*/ 221 w 428"/>
              <a:gd name="T41" fmla="*/ 44 h 634"/>
              <a:gd name="T42" fmla="*/ 368 w 428"/>
              <a:gd name="T43" fmla="*/ 147 h 634"/>
              <a:gd name="T44" fmla="*/ 59 w 428"/>
              <a:gd name="T45" fmla="*/ 147 h 634"/>
              <a:gd name="T46" fmla="*/ 221 w 428"/>
              <a:gd name="T47" fmla="*/ 44 h 634"/>
              <a:gd name="T48" fmla="*/ 251 w 428"/>
              <a:gd name="T49" fmla="*/ 560 h 634"/>
              <a:gd name="T50" fmla="*/ 251 w 428"/>
              <a:gd name="T51" fmla="*/ 560 h 634"/>
              <a:gd name="T52" fmla="*/ 236 w 428"/>
              <a:gd name="T53" fmla="*/ 589 h 634"/>
              <a:gd name="T54" fmla="*/ 192 w 428"/>
              <a:gd name="T55" fmla="*/ 589 h 634"/>
              <a:gd name="T56" fmla="*/ 177 w 428"/>
              <a:gd name="T57" fmla="*/ 560 h 634"/>
              <a:gd name="T58" fmla="*/ 133 w 428"/>
              <a:gd name="T59" fmla="*/ 339 h 634"/>
              <a:gd name="T60" fmla="*/ 221 w 428"/>
              <a:gd name="T61" fmla="*/ 353 h 634"/>
              <a:gd name="T62" fmla="*/ 295 w 428"/>
              <a:gd name="T63" fmla="*/ 339 h 634"/>
              <a:gd name="T64" fmla="*/ 251 w 428"/>
              <a:gd name="T65" fmla="*/ 560 h 634"/>
              <a:gd name="T66" fmla="*/ 221 w 428"/>
              <a:gd name="T67" fmla="*/ 324 h 634"/>
              <a:gd name="T68" fmla="*/ 221 w 428"/>
              <a:gd name="T69" fmla="*/ 324 h 634"/>
              <a:gd name="T70" fmla="*/ 89 w 428"/>
              <a:gd name="T71" fmla="*/ 265 h 634"/>
              <a:gd name="T72" fmla="*/ 339 w 428"/>
              <a:gd name="T73" fmla="*/ 265 h 634"/>
              <a:gd name="T74" fmla="*/ 221 w 428"/>
              <a:gd name="T75" fmla="*/ 324 h 634"/>
              <a:gd name="T76" fmla="*/ 368 w 428"/>
              <a:gd name="T77" fmla="*/ 221 h 634"/>
              <a:gd name="T78" fmla="*/ 368 w 428"/>
              <a:gd name="T79" fmla="*/ 221 h 634"/>
              <a:gd name="T80" fmla="*/ 59 w 428"/>
              <a:gd name="T81" fmla="*/ 221 h 634"/>
              <a:gd name="T82" fmla="*/ 45 w 428"/>
              <a:gd name="T83" fmla="*/ 206 h 634"/>
              <a:gd name="T84" fmla="*/ 59 w 428"/>
              <a:gd name="T85" fmla="*/ 177 h 634"/>
              <a:gd name="T86" fmla="*/ 368 w 428"/>
              <a:gd name="T87" fmla="*/ 177 h 634"/>
              <a:gd name="T88" fmla="*/ 398 w 428"/>
              <a:gd name="T89" fmla="*/ 206 h 634"/>
              <a:gd name="T90" fmla="*/ 368 w 428"/>
              <a:gd name="T91" fmla="*/ 22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28" h="634">
                <a:moveTo>
                  <a:pt x="413" y="147"/>
                </a:moveTo>
                <a:lnTo>
                  <a:pt x="413" y="147"/>
                </a:lnTo>
                <a:cubicBezTo>
                  <a:pt x="383" y="59"/>
                  <a:pt x="309" y="0"/>
                  <a:pt x="221" y="0"/>
                </a:cubicBezTo>
                <a:cubicBezTo>
                  <a:pt x="118" y="0"/>
                  <a:pt x="45" y="59"/>
                  <a:pt x="30" y="147"/>
                </a:cubicBezTo>
                <a:cubicBezTo>
                  <a:pt x="15" y="147"/>
                  <a:pt x="0" y="162"/>
                  <a:pt x="0" y="177"/>
                </a:cubicBezTo>
                <a:cubicBezTo>
                  <a:pt x="0" y="221"/>
                  <a:pt x="0" y="221"/>
                  <a:pt x="0" y="221"/>
                </a:cubicBezTo>
                <a:cubicBezTo>
                  <a:pt x="0" y="235"/>
                  <a:pt x="15" y="265"/>
                  <a:pt x="45" y="265"/>
                </a:cubicBezTo>
                <a:lnTo>
                  <a:pt x="45" y="265"/>
                </a:lnTo>
                <a:cubicBezTo>
                  <a:pt x="59" y="280"/>
                  <a:pt x="74" y="309"/>
                  <a:pt x="104" y="324"/>
                </a:cubicBezTo>
                <a:cubicBezTo>
                  <a:pt x="133" y="589"/>
                  <a:pt x="133" y="589"/>
                  <a:pt x="133" y="589"/>
                </a:cubicBezTo>
                <a:cubicBezTo>
                  <a:pt x="133" y="618"/>
                  <a:pt x="163" y="633"/>
                  <a:pt x="177" y="633"/>
                </a:cubicBezTo>
                <a:cubicBezTo>
                  <a:pt x="251" y="633"/>
                  <a:pt x="251" y="633"/>
                  <a:pt x="251" y="633"/>
                </a:cubicBezTo>
                <a:cubicBezTo>
                  <a:pt x="280" y="633"/>
                  <a:pt x="295" y="618"/>
                  <a:pt x="295" y="589"/>
                </a:cubicBezTo>
                <a:cubicBezTo>
                  <a:pt x="339" y="324"/>
                  <a:pt x="339" y="324"/>
                  <a:pt x="339" y="324"/>
                </a:cubicBezTo>
                <a:cubicBezTo>
                  <a:pt x="354" y="309"/>
                  <a:pt x="383" y="280"/>
                  <a:pt x="398" y="265"/>
                </a:cubicBezTo>
                <a:lnTo>
                  <a:pt x="398" y="265"/>
                </a:lnTo>
                <a:cubicBezTo>
                  <a:pt x="413" y="265"/>
                  <a:pt x="427" y="235"/>
                  <a:pt x="427" y="221"/>
                </a:cubicBezTo>
                <a:cubicBezTo>
                  <a:pt x="427" y="177"/>
                  <a:pt x="427" y="177"/>
                  <a:pt x="427" y="177"/>
                </a:cubicBezTo>
                <a:cubicBezTo>
                  <a:pt x="427" y="162"/>
                  <a:pt x="427" y="147"/>
                  <a:pt x="413" y="147"/>
                </a:cubicBezTo>
                <a:close/>
                <a:moveTo>
                  <a:pt x="221" y="44"/>
                </a:moveTo>
                <a:lnTo>
                  <a:pt x="221" y="44"/>
                </a:lnTo>
                <a:cubicBezTo>
                  <a:pt x="280" y="44"/>
                  <a:pt x="354" y="88"/>
                  <a:pt x="368" y="147"/>
                </a:cubicBezTo>
                <a:cubicBezTo>
                  <a:pt x="59" y="147"/>
                  <a:pt x="59" y="147"/>
                  <a:pt x="59" y="147"/>
                </a:cubicBezTo>
                <a:cubicBezTo>
                  <a:pt x="89" y="88"/>
                  <a:pt x="148" y="44"/>
                  <a:pt x="221" y="44"/>
                </a:cubicBezTo>
                <a:close/>
                <a:moveTo>
                  <a:pt x="251" y="560"/>
                </a:moveTo>
                <a:lnTo>
                  <a:pt x="251" y="560"/>
                </a:lnTo>
                <a:cubicBezTo>
                  <a:pt x="251" y="574"/>
                  <a:pt x="251" y="589"/>
                  <a:pt x="236" y="589"/>
                </a:cubicBezTo>
                <a:cubicBezTo>
                  <a:pt x="192" y="589"/>
                  <a:pt x="192" y="589"/>
                  <a:pt x="192" y="589"/>
                </a:cubicBezTo>
                <a:cubicBezTo>
                  <a:pt x="177" y="589"/>
                  <a:pt x="177" y="574"/>
                  <a:pt x="177" y="560"/>
                </a:cubicBezTo>
                <a:cubicBezTo>
                  <a:pt x="133" y="339"/>
                  <a:pt x="133" y="339"/>
                  <a:pt x="133" y="339"/>
                </a:cubicBezTo>
                <a:cubicBezTo>
                  <a:pt x="163" y="353"/>
                  <a:pt x="192" y="353"/>
                  <a:pt x="221" y="353"/>
                </a:cubicBezTo>
                <a:cubicBezTo>
                  <a:pt x="251" y="353"/>
                  <a:pt x="266" y="353"/>
                  <a:pt x="295" y="339"/>
                </a:cubicBezTo>
                <a:lnTo>
                  <a:pt x="251" y="560"/>
                </a:lnTo>
                <a:close/>
                <a:moveTo>
                  <a:pt x="221" y="324"/>
                </a:moveTo>
                <a:lnTo>
                  <a:pt x="221" y="324"/>
                </a:lnTo>
                <a:cubicBezTo>
                  <a:pt x="163" y="324"/>
                  <a:pt x="118" y="294"/>
                  <a:pt x="89" y="265"/>
                </a:cubicBezTo>
                <a:cubicBezTo>
                  <a:pt x="339" y="265"/>
                  <a:pt x="339" y="265"/>
                  <a:pt x="339" y="265"/>
                </a:cubicBezTo>
                <a:cubicBezTo>
                  <a:pt x="309" y="294"/>
                  <a:pt x="266" y="324"/>
                  <a:pt x="221" y="324"/>
                </a:cubicBezTo>
                <a:close/>
                <a:moveTo>
                  <a:pt x="368" y="221"/>
                </a:moveTo>
                <a:lnTo>
                  <a:pt x="368" y="221"/>
                </a:lnTo>
                <a:cubicBezTo>
                  <a:pt x="59" y="221"/>
                  <a:pt x="59" y="221"/>
                  <a:pt x="59" y="221"/>
                </a:cubicBezTo>
                <a:cubicBezTo>
                  <a:pt x="45" y="221"/>
                  <a:pt x="45" y="206"/>
                  <a:pt x="45" y="206"/>
                </a:cubicBezTo>
                <a:cubicBezTo>
                  <a:pt x="45" y="192"/>
                  <a:pt x="45" y="177"/>
                  <a:pt x="59" y="177"/>
                </a:cubicBezTo>
                <a:cubicBezTo>
                  <a:pt x="368" y="177"/>
                  <a:pt x="368" y="177"/>
                  <a:pt x="368" y="177"/>
                </a:cubicBezTo>
                <a:cubicBezTo>
                  <a:pt x="383" y="177"/>
                  <a:pt x="398" y="192"/>
                  <a:pt x="398" y="206"/>
                </a:cubicBezTo>
                <a:cubicBezTo>
                  <a:pt x="398" y="206"/>
                  <a:pt x="383" y="221"/>
                  <a:pt x="368" y="221"/>
                </a:cubicBezTo>
                <a:close/>
              </a:path>
            </a:pathLst>
          </a:custGeom>
          <a:solidFill>
            <a:schemeClr val="accent2"/>
          </a:solidFill>
          <a:ln>
            <a:noFill/>
          </a:ln>
          <a:effectLst/>
          <a:extLst/>
        </p:spPr>
        <p:txBody>
          <a:bodyPr wrap="none" anchor="ctr"/>
          <a:lstStyle/>
          <a:p>
            <a:pPr>
              <a:defRPr/>
            </a:pPr>
            <a:endParaRPr lang="en-US" sz="2701" dirty="0">
              <a:latin typeface="Lato Light" charset="0"/>
            </a:endParaRPr>
          </a:p>
        </p:txBody>
      </p:sp>
      <p:sp>
        <p:nvSpPr>
          <p:cNvPr id="63" name="Freeform 134"/>
          <p:cNvSpPr>
            <a:spLocks noChangeArrowheads="1"/>
          </p:cNvSpPr>
          <p:nvPr/>
        </p:nvSpPr>
        <p:spPr bwMode="auto">
          <a:xfrm>
            <a:off x="6921659" y="6298557"/>
            <a:ext cx="485812" cy="485812"/>
          </a:xfrm>
          <a:custGeom>
            <a:avLst/>
            <a:gdLst>
              <a:gd name="T0" fmla="*/ 588 w 634"/>
              <a:gd name="T1" fmla="*/ 294 h 634"/>
              <a:gd name="T2" fmla="*/ 309 w 634"/>
              <a:gd name="T3" fmla="*/ 0 h 634"/>
              <a:gd name="T4" fmla="*/ 44 w 634"/>
              <a:gd name="T5" fmla="*/ 294 h 634"/>
              <a:gd name="T6" fmla="*/ 0 w 634"/>
              <a:gd name="T7" fmla="*/ 471 h 634"/>
              <a:gd name="T8" fmla="*/ 162 w 634"/>
              <a:gd name="T9" fmla="*/ 560 h 634"/>
              <a:gd name="T10" fmla="*/ 235 w 634"/>
              <a:gd name="T11" fmla="*/ 353 h 634"/>
              <a:gd name="T12" fmla="*/ 73 w 634"/>
              <a:gd name="T13" fmla="*/ 280 h 634"/>
              <a:gd name="T14" fmla="*/ 544 w 634"/>
              <a:gd name="T15" fmla="*/ 280 h 634"/>
              <a:gd name="T16" fmla="*/ 397 w 634"/>
              <a:gd name="T17" fmla="*/ 353 h 634"/>
              <a:gd name="T18" fmla="*/ 471 w 634"/>
              <a:gd name="T19" fmla="*/ 560 h 634"/>
              <a:gd name="T20" fmla="*/ 515 w 634"/>
              <a:gd name="T21" fmla="*/ 618 h 634"/>
              <a:gd name="T22" fmla="*/ 544 w 634"/>
              <a:gd name="T23" fmla="*/ 618 h 634"/>
              <a:gd name="T24" fmla="*/ 633 w 634"/>
              <a:gd name="T25" fmla="*/ 471 h 634"/>
              <a:gd name="T26" fmla="*/ 588 w 634"/>
              <a:gd name="T27" fmla="*/ 294 h 634"/>
              <a:gd name="T28" fmla="*/ 132 w 634"/>
              <a:gd name="T29" fmla="*/ 324 h 634"/>
              <a:gd name="T30" fmla="*/ 191 w 634"/>
              <a:gd name="T31" fmla="*/ 353 h 634"/>
              <a:gd name="T32" fmla="*/ 162 w 634"/>
              <a:gd name="T33" fmla="*/ 515 h 634"/>
              <a:gd name="T34" fmla="*/ 117 w 634"/>
              <a:gd name="T35" fmla="*/ 412 h 634"/>
              <a:gd name="T36" fmla="*/ 88 w 634"/>
              <a:gd name="T37" fmla="*/ 324 h 634"/>
              <a:gd name="T38" fmla="*/ 73 w 634"/>
              <a:gd name="T39" fmla="*/ 412 h 634"/>
              <a:gd name="T40" fmla="*/ 73 w 634"/>
              <a:gd name="T41" fmla="*/ 515 h 634"/>
              <a:gd name="T42" fmla="*/ 44 w 634"/>
              <a:gd name="T43" fmla="*/ 353 h 634"/>
              <a:gd name="T44" fmla="*/ 88 w 634"/>
              <a:gd name="T45" fmla="*/ 324 h 634"/>
              <a:gd name="T46" fmla="*/ 485 w 634"/>
              <a:gd name="T47" fmla="*/ 515 h 634"/>
              <a:gd name="T48" fmla="*/ 426 w 634"/>
              <a:gd name="T49" fmla="*/ 471 h 634"/>
              <a:gd name="T50" fmla="*/ 471 w 634"/>
              <a:gd name="T51" fmla="*/ 324 h 634"/>
              <a:gd name="T52" fmla="*/ 515 w 634"/>
              <a:gd name="T53" fmla="*/ 412 h 634"/>
              <a:gd name="T54" fmla="*/ 588 w 634"/>
              <a:gd name="T55" fmla="*/ 471 h 634"/>
              <a:gd name="T56" fmla="*/ 544 w 634"/>
              <a:gd name="T57" fmla="*/ 515 h 634"/>
              <a:gd name="T58" fmla="*/ 544 w 634"/>
              <a:gd name="T59" fmla="*/ 412 h 634"/>
              <a:gd name="T60" fmla="*/ 544 w 634"/>
              <a:gd name="T61" fmla="*/ 324 h 634"/>
              <a:gd name="T62" fmla="*/ 588 w 634"/>
              <a:gd name="T63" fmla="*/ 47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4">
                <a:moveTo>
                  <a:pt x="588" y="294"/>
                </a:moveTo>
                <a:lnTo>
                  <a:pt x="588" y="294"/>
                </a:lnTo>
                <a:cubicBezTo>
                  <a:pt x="588" y="280"/>
                  <a:pt x="588" y="280"/>
                  <a:pt x="588" y="265"/>
                </a:cubicBezTo>
                <a:cubicBezTo>
                  <a:pt x="588" y="118"/>
                  <a:pt x="471" y="0"/>
                  <a:pt x="309" y="0"/>
                </a:cubicBezTo>
                <a:cubicBezTo>
                  <a:pt x="162" y="0"/>
                  <a:pt x="44" y="118"/>
                  <a:pt x="44" y="265"/>
                </a:cubicBezTo>
                <a:cubicBezTo>
                  <a:pt x="44" y="280"/>
                  <a:pt x="44" y="280"/>
                  <a:pt x="44" y="294"/>
                </a:cubicBezTo>
                <a:cubicBezTo>
                  <a:pt x="14" y="309"/>
                  <a:pt x="0" y="324"/>
                  <a:pt x="0" y="353"/>
                </a:cubicBezTo>
                <a:cubicBezTo>
                  <a:pt x="0" y="471"/>
                  <a:pt x="0" y="471"/>
                  <a:pt x="0" y="471"/>
                </a:cubicBezTo>
                <a:cubicBezTo>
                  <a:pt x="0" y="515"/>
                  <a:pt x="29" y="560"/>
                  <a:pt x="73" y="560"/>
                </a:cubicBezTo>
                <a:lnTo>
                  <a:pt x="162" y="560"/>
                </a:lnTo>
                <a:cubicBezTo>
                  <a:pt x="206" y="560"/>
                  <a:pt x="235" y="515"/>
                  <a:pt x="235" y="471"/>
                </a:cubicBezTo>
                <a:cubicBezTo>
                  <a:pt x="235" y="353"/>
                  <a:pt x="235" y="353"/>
                  <a:pt x="235" y="353"/>
                </a:cubicBezTo>
                <a:cubicBezTo>
                  <a:pt x="235" y="309"/>
                  <a:pt x="206" y="280"/>
                  <a:pt x="162" y="280"/>
                </a:cubicBezTo>
                <a:cubicBezTo>
                  <a:pt x="162" y="280"/>
                  <a:pt x="88" y="280"/>
                  <a:pt x="73" y="280"/>
                </a:cubicBezTo>
                <a:cubicBezTo>
                  <a:pt x="73" y="147"/>
                  <a:pt x="176" y="44"/>
                  <a:pt x="309" y="44"/>
                </a:cubicBezTo>
                <a:cubicBezTo>
                  <a:pt x="442" y="44"/>
                  <a:pt x="544" y="133"/>
                  <a:pt x="544" y="280"/>
                </a:cubicBezTo>
                <a:lnTo>
                  <a:pt x="471" y="280"/>
                </a:lnTo>
                <a:cubicBezTo>
                  <a:pt x="426" y="280"/>
                  <a:pt x="397" y="309"/>
                  <a:pt x="397" y="353"/>
                </a:cubicBezTo>
                <a:cubicBezTo>
                  <a:pt x="397" y="471"/>
                  <a:pt x="397" y="471"/>
                  <a:pt x="397" y="471"/>
                </a:cubicBezTo>
                <a:cubicBezTo>
                  <a:pt x="397" y="515"/>
                  <a:pt x="426" y="560"/>
                  <a:pt x="471" y="560"/>
                </a:cubicBezTo>
                <a:lnTo>
                  <a:pt x="515" y="560"/>
                </a:lnTo>
                <a:cubicBezTo>
                  <a:pt x="515" y="618"/>
                  <a:pt x="515" y="618"/>
                  <a:pt x="515" y="618"/>
                </a:cubicBezTo>
                <a:cubicBezTo>
                  <a:pt x="515" y="618"/>
                  <a:pt x="515" y="633"/>
                  <a:pt x="530" y="633"/>
                </a:cubicBezTo>
                <a:cubicBezTo>
                  <a:pt x="544" y="633"/>
                  <a:pt x="544" y="618"/>
                  <a:pt x="544" y="618"/>
                </a:cubicBezTo>
                <a:cubicBezTo>
                  <a:pt x="544" y="560"/>
                  <a:pt x="544" y="560"/>
                  <a:pt x="544" y="560"/>
                </a:cubicBezTo>
                <a:cubicBezTo>
                  <a:pt x="588" y="560"/>
                  <a:pt x="633" y="515"/>
                  <a:pt x="633" y="471"/>
                </a:cubicBezTo>
                <a:cubicBezTo>
                  <a:pt x="633" y="353"/>
                  <a:pt x="633" y="353"/>
                  <a:pt x="633" y="353"/>
                </a:cubicBezTo>
                <a:cubicBezTo>
                  <a:pt x="633" y="324"/>
                  <a:pt x="618" y="309"/>
                  <a:pt x="588" y="294"/>
                </a:cubicBezTo>
                <a:close/>
                <a:moveTo>
                  <a:pt x="132" y="324"/>
                </a:moveTo>
                <a:lnTo>
                  <a:pt x="132" y="324"/>
                </a:lnTo>
                <a:cubicBezTo>
                  <a:pt x="162" y="324"/>
                  <a:pt x="162" y="324"/>
                  <a:pt x="162" y="324"/>
                </a:cubicBezTo>
                <a:cubicBezTo>
                  <a:pt x="176" y="324"/>
                  <a:pt x="191" y="339"/>
                  <a:pt x="191" y="353"/>
                </a:cubicBezTo>
                <a:cubicBezTo>
                  <a:pt x="191" y="471"/>
                  <a:pt x="191" y="471"/>
                  <a:pt x="191" y="471"/>
                </a:cubicBezTo>
                <a:cubicBezTo>
                  <a:pt x="191" y="501"/>
                  <a:pt x="176" y="515"/>
                  <a:pt x="162" y="515"/>
                </a:cubicBezTo>
                <a:cubicBezTo>
                  <a:pt x="147" y="515"/>
                  <a:pt x="147" y="515"/>
                  <a:pt x="147" y="515"/>
                </a:cubicBezTo>
                <a:cubicBezTo>
                  <a:pt x="132" y="486"/>
                  <a:pt x="117" y="442"/>
                  <a:pt x="117" y="412"/>
                </a:cubicBezTo>
                <a:cubicBezTo>
                  <a:pt x="117" y="383"/>
                  <a:pt x="117" y="353"/>
                  <a:pt x="132" y="324"/>
                </a:cubicBezTo>
                <a:close/>
                <a:moveTo>
                  <a:pt x="88" y="324"/>
                </a:moveTo>
                <a:lnTo>
                  <a:pt x="88" y="324"/>
                </a:lnTo>
                <a:cubicBezTo>
                  <a:pt x="88" y="353"/>
                  <a:pt x="73" y="383"/>
                  <a:pt x="73" y="412"/>
                </a:cubicBezTo>
                <a:cubicBezTo>
                  <a:pt x="73" y="442"/>
                  <a:pt x="88" y="486"/>
                  <a:pt x="103" y="515"/>
                </a:cubicBezTo>
                <a:cubicBezTo>
                  <a:pt x="73" y="515"/>
                  <a:pt x="73" y="515"/>
                  <a:pt x="73" y="515"/>
                </a:cubicBezTo>
                <a:cubicBezTo>
                  <a:pt x="59" y="515"/>
                  <a:pt x="44" y="501"/>
                  <a:pt x="44" y="471"/>
                </a:cubicBezTo>
                <a:cubicBezTo>
                  <a:pt x="44" y="353"/>
                  <a:pt x="44" y="353"/>
                  <a:pt x="44" y="353"/>
                </a:cubicBezTo>
                <a:cubicBezTo>
                  <a:pt x="44" y="339"/>
                  <a:pt x="59" y="324"/>
                  <a:pt x="73" y="324"/>
                </a:cubicBezTo>
                <a:lnTo>
                  <a:pt x="88" y="324"/>
                </a:lnTo>
                <a:close/>
                <a:moveTo>
                  <a:pt x="485" y="515"/>
                </a:moveTo>
                <a:lnTo>
                  <a:pt x="485" y="515"/>
                </a:lnTo>
                <a:cubicBezTo>
                  <a:pt x="471" y="515"/>
                  <a:pt x="471" y="515"/>
                  <a:pt x="471" y="515"/>
                </a:cubicBezTo>
                <a:cubicBezTo>
                  <a:pt x="456" y="515"/>
                  <a:pt x="426" y="501"/>
                  <a:pt x="426" y="471"/>
                </a:cubicBezTo>
                <a:cubicBezTo>
                  <a:pt x="426" y="353"/>
                  <a:pt x="426" y="353"/>
                  <a:pt x="426" y="353"/>
                </a:cubicBezTo>
                <a:cubicBezTo>
                  <a:pt x="426" y="339"/>
                  <a:pt x="456" y="324"/>
                  <a:pt x="471" y="324"/>
                </a:cubicBezTo>
                <a:cubicBezTo>
                  <a:pt x="500" y="324"/>
                  <a:pt x="500" y="324"/>
                  <a:pt x="500" y="324"/>
                </a:cubicBezTo>
                <a:cubicBezTo>
                  <a:pt x="500" y="353"/>
                  <a:pt x="515" y="383"/>
                  <a:pt x="515" y="412"/>
                </a:cubicBezTo>
                <a:cubicBezTo>
                  <a:pt x="515" y="442"/>
                  <a:pt x="500" y="486"/>
                  <a:pt x="485" y="515"/>
                </a:cubicBezTo>
                <a:close/>
                <a:moveTo>
                  <a:pt x="588" y="471"/>
                </a:moveTo>
                <a:lnTo>
                  <a:pt x="588" y="471"/>
                </a:lnTo>
                <a:cubicBezTo>
                  <a:pt x="588" y="501"/>
                  <a:pt x="574" y="515"/>
                  <a:pt x="544" y="515"/>
                </a:cubicBezTo>
                <a:cubicBezTo>
                  <a:pt x="530" y="515"/>
                  <a:pt x="530" y="515"/>
                  <a:pt x="530" y="515"/>
                </a:cubicBezTo>
                <a:cubicBezTo>
                  <a:pt x="544" y="486"/>
                  <a:pt x="544" y="442"/>
                  <a:pt x="544" y="412"/>
                </a:cubicBezTo>
                <a:cubicBezTo>
                  <a:pt x="544" y="383"/>
                  <a:pt x="544" y="353"/>
                  <a:pt x="530" y="324"/>
                </a:cubicBezTo>
                <a:cubicBezTo>
                  <a:pt x="544" y="324"/>
                  <a:pt x="544" y="324"/>
                  <a:pt x="544" y="324"/>
                </a:cubicBezTo>
                <a:cubicBezTo>
                  <a:pt x="574" y="324"/>
                  <a:pt x="588" y="339"/>
                  <a:pt x="588" y="353"/>
                </a:cubicBezTo>
                <a:lnTo>
                  <a:pt x="588" y="471"/>
                </a:lnTo>
                <a:close/>
              </a:path>
            </a:pathLst>
          </a:custGeom>
          <a:solidFill>
            <a:schemeClr val="accent5"/>
          </a:solidFill>
          <a:ln>
            <a:noFill/>
          </a:ln>
          <a:effectLst/>
          <a:extLst/>
        </p:spPr>
        <p:txBody>
          <a:bodyPr wrap="none" anchor="ctr"/>
          <a:lstStyle/>
          <a:p>
            <a:pPr>
              <a:defRPr/>
            </a:pPr>
            <a:endParaRPr lang="en-US" sz="2701" dirty="0">
              <a:latin typeface="Lato Light" charset="0"/>
            </a:endParaRPr>
          </a:p>
        </p:txBody>
      </p:sp>
      <p:sp>
        <p:nvSpPr>
          <p:cNvPr id="64" name="Freeform 136"/>
          <p:cNvSpPr>
            <a:spLocks noChangeArrowheads="1"/>
          </p:cNvSpPr>
          <p:nvPr/>
        </p:nvSpPr>
        <p:spPr bwMode="auto">
          <a:xfrm>
            <a:off x="1303457" y="8607209"/>
            <a:ext cx="485812" cy="485812"/>
          </a:xfrm>
          <a:custGeom>
            <a:avLst/>
            <a:gdLst>
              <a:gd name="T0" fmla="*/ 501 w 634"/>
              <a:gd name="T1" fmla="*/ 235 h 634"/>
              <a:gd name="T2" fmla="*/ 501 w 634"/>
              <a:gd name="T3" fmla="*/ 353 h 634"/>
              <a:gd name="T4" fmla="*/ 501 w 634"/>
              <a:gd name="T5" fmla="*/ 235 h 634"/>
              <a:gd name="T6" fmla="*/ 516 w 634"/>
              <a:gd name="T7" fmla="*/ 324 h 634"/>
              <a:gd name="T8" fmla="*/ 471 w 634"/>
              <a:gd name="T9" fmla="*/ 280 h 634"/>
              <a:gd name="T10" fmla="*/ 516 w 634"/>
              <a:gd name="T11" fmla="*/ 324 h 634"/>
              <a:gd name="T12" fmla="*/ 530 w 634"/>
              <a:gd name="T13" fmla="*/ 515 h 634"/>
              <a:gd name="T14" fmla="*/ 442 w 634"/>
              <a:gd name="T15" fmla="*/ 530 h 634"/>
              <a:gd name="T16" fmla="*/ 530 w 634"/>
              <a:gd name="T17" fmla="*/ 560 h 634"/>
              <a:gd name="T18" fmla="*/ 530 w 634"/>
              <a:gd name="T19" fmla="*/ 515 h 634"/>
              <a:gd name="T20" fmla="*/ 354 w 634"/>
              <a:gd name="T21" fmla="*/ 235 h 634"/>
              <a:gd name="T22" fmla="*/ 89 w 634"/>
              <a:gd name="T23" fmla="*/ 280 h 634"/>
              <a:gd name="T24" fmla="*/ 118 w 634"/>
              <a:gd name="T25" fmla="*/ 560 h 634"/>
              <a:gd name="T26" fmla="*/ 398 w 634"/>
              <a:gd name="T27" fmla="*/ 515 h 634"/>
              <a:gd name="T28" fmla="*/ 354 w 634"/>
              <a:gd name="T29" fmla="*/ 235 h 634"/>
              <a:gd name="T30" fmla="*/ 354 w 634"/>
              <a:gd name="T31" fmla="*/ 501 h 634"/>
              <a:gd name="T32" fmla="*/ 148 w 634"/>
              <a:gd name="T33" fmla="*/ 515 h 634"/>
              <a:gd name="T34" fmla="*/ 118 w 634"/>
              <a:gd name="T35" fmla="*/ 294 h 634"/>
              <a:gd name="T36" fmla="*/ 339 w 634"/>
              <a:gd name="T37" fmla="*/ 280 h 634"/>
              <a:gd name="T38" fmla="*/ 354 w 634"/>
              <a:gd name="T39" fmla="*/ 501 h 634"/>
              <a:gd name="T40" fmla="*/ 530 w 634"/>
              <a:gd name="T41" fmla="*/ 456 h 634"/>
              <a:gd name="T42" fmla="*/ 442 w 634"/>
              <a:gd name="T43" fmla="*/ 471 h 634"/>
              <a:gd name="T44" fmla="*/ 530 w 634"/>
              <a:gd name="T45" fmla="*/ 501 h 634"/>
              <a:gd name="T46" fmla="*/ 530 w 634"/>
              <a:gd name="T47" fmla="*/ 456 h 634"/>
              <a:gd name="T48" fmla="*/ 560 w 634"/>
              <a:gd name="T49" fmla="*/ 162 h 634"/>
              <a:gd name="T50" fmla="*/ 545 w 634"/>
              <a:gd name="T51" fmla="*/ 44 h 634"/>
              <a:gd name="T52" fmla="*/ 530 w 634"/>
              <a:gd name="T53" fmla="*/ 15 h 634"/>
              <a:gd name="T54" fmla="*/ 118 w 634"/>
              <a:gd name="T55" fmla="*/ 15 h 634"/>
              <a:gd name="T56" fmla="*/ 89 w 634"/>
              <a:gd name="T57" fmla="*/ 44 h 634"/>
              <a:gd name="T58" fmla="*/ 89 w 634"/>
              <a:gd name="T59" fmla="*/ 162 h 634"/>
              <a:gd name="T60" fmla="*/ 0 w 634"/>
              <a:gd name="T61" fmla="*/ 560 h 634"/>
              <a:gd name="T62" fmla="*/ 560 w 634"/>
              <a:gd name="T63" fmla="*/ 633 h 634"/>
              <a:gd name="T64" fmla="*/ 633 w 634"/>
              <a:gd name="T65" fmla="*/ 235 h 634"/>
              <a:gd name="T66" fmla="*/ 589 w 634"/>
              <a:gd name="T67" fmla="*/ 560 h 634"/>
              <a:gd name="T68" fmla="*/ 560 w 634"/>
              <a:gd name="T69" fmla="*/ 589 h 634"/>
              <a:gd name="T70" fmla="*/ 45 w 634"/>
              <a:gd name="T71" fmla="*/ 560 h 634"/>
              <a:gd name="T72" fmla="*/ 89 w 634"/>
              <a:gd name="T73" fmla="*/ 206 h 634"/>
              <a:gd name="T74" fmla="*/ 589 w 634"/>
              <a:gd name="T75" fmla="*/ 235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634">
                <a:moveTo>
                  <a:pt x="501" y="235"/>
                </a:moveTo>
                <a:lnTo>
                  <a:pt x="501" y="235"/>
                </a:lnTo>
                <a:cubicBezTo>
                  <a:pt x="457" y="235"/>
                  <a:pt x="442" y="265"/>
                  <a:pt x="442" y="294"/>
                </a:cubicBezTo>
                <a:cubicBezTo>
                  <a:pt x="442" y="339"/>
                  <a:pt x="457" y="353"/>
                  <a:pt x="501" y="353"/>
                </a:cubicBezTo>
                <a:cubicBezTo>
                  <a:pt x="530" y="353"/>
                  <a:pt x="560" y="339"/>
                  <a:pt x="560" y="294"/>
                </a:cubicBezTo>
                <a:cubicBezTo>
                  <a:pt x="560" y="265"/>
                  <a:pt x="530" y="235"/>
                  <a:pt x="501" y="235"/>
                </a:cubicBezTo>
                <a:close/>
                <a:moveTo>
                  <a:pt x="516" y="324"/>
                </a:moveTo>
                <a:lnTo>
                  <a:pt x="516" y="324"/>
                </a:lnTo>
                <a:cubicBezTo>
                  <a:pt x="471" y="324"/>
                  <a:pt x="471" y="324"/>
                  <a:pt x="471" y="324"/>
                </a:cubicBezTo>
                <a:cubicBezTo>
                  <a:pt x="471" y="280"/>
                  <a:pt x="471" y="280"/>
                  <a:pt x="471" y="280"/>
                </a:cubicBezTo>
                <a:cubicBezTo>
                  <a:pt x="516" y="280"/>
                  <a:pt x="516" y="280"/>
                  <a:pt x="516" y="280"/>
                </a:cubicBezTo>
                <a:lnTo>
                  <a:pt x="516" y="324"/>
                </a:lnTo>
                <a:close/>
                <a:moveTo>
                  <a:pt x="530" y="515"/>
                </a:moveTo>
                <a:lnTo>
                  <a:pt x="530" y="515"/>
                </a:lnTo>
                <a:cubicBezTo>
                  <a:pt x="457" y="515"/>
                  <a:pt x="457" y="515"/>
                  <a:pt x="457" y="515"/>
                </a:cubicBezTo>
                <a:cubicBezTo>
                  <a:pt x="442" y="515"/>
                  <a:pt x="442" y="530"/>
                  <a:pt x="442" y="530"/>
                </a:cubicBezTo>
                <a:cubicBezTo>
                  <a:pt x="442" y="545"/>
                  <a:pt x="442" y="560"/>
                  <a:pt x="457" y="560"/>
                </a:cubicBezTo>
                <a:cubicBezTo>
                  <a:pt x="530" y="560"/>
                  <a:pt x="530" y="560"/>
                  <a:pt x="530" y="560"/>
                </a:cubicBezTo>
                <a:cubicBezTo>
                  <a:pt x="545" y="560"/>
                  <a:pt x="560" y="545"/>
                  <a:pt x="560" y="530"/>
                </a:cubicBezTo>
                <a:cubicBezTo>
                  <a:pt x="560" y="530"/>
                  <a:pt x="545" y="515"/>
                  <a:pt x="530" y="515"/>
                </a:cubicBezTo>
                <a:close/>
                <a:moveTo>
                  <a:pt x="354" y="235"/>
                </a:moveTo>
                <a:lnTo>
                  <a:pt x="354" y="235"/>
                </a:lnTo>
                <a:cubicBezTo>
                  <a:pt x="118" y="235"/>
                  <a:pt x="118" y="235"/>
                  <a:pt x="118" y="235"/>
                </a:cubicBezTo>
                <a:cubicBezTo>
                  <a:pt x="103" y="235"/>
                  <a:pt x="89" y="265"/>
                  <a:pt x="89" y="280"/>
                </a:cubicBezTo>
                <a:cubicBezTo>
                  <a:pt x="89" y="515"/>
                  <a:pt x="89" y="515"/>
                  <a:pt x="89" y="515"/>
                </a:cubicBezTo>
                <a:cubicBezTo>
                  <a:pt x="89" y="530"/>
                  <a:pt x="103" y="560"/>
                  <a:pt x="118" y="560"/>
                </a:cubicBezTo>
                <a:cubicBezTo>
                  <a:pt x="354" y="560"/>
                  <a:pt x="354" y="560"/>
                  <a:pt x="354" y="560"/>
                </a:cubicBezTo>
                <a:cubicBezTo>
                  <a:pt x="383" y="560"/>
                  <a:pt x="398" y="530"/>
                  <a:pt x="398" y="515"/>
                </a:cubicBezTo>
                <a:cubicBezTo>
                  <a:pt x="398" y="280"/>
                  <a:pt x="398" y="280"/>
                  <a:pt x="398" y="280"/>
                </a:cubicBezTo>
                <a:cubicBezTo>
                  <a:pt x="398" y="265"/>
                  <a:pt x="383" y="235"/>
                  <a:pt x="354" y="235"/>
                </a:cubicBezTo>
                <a:close/>
                <a:moveTo>
                  <a:pt x="354" y="501"/>
                </a:moveTo>
                <a:lnTo>
                  <a:pt x="354" y="501"/>
                </a:lnTo>
                <a:cubicBezTo>
                  <a:pt x="354" y="501"/>
                  <a:pt x="354" y="515"/>
                  <a:pt x="339" y="515"/>
                </a:cubicBezTo>
                <a:cubicBezTo>
                  <a:pt x="148" y="515"/>
                  <a:pt x="148" y="515"/>
                  <a:pt x="148" y="515"/>
                </a:cubicBezTo>
                <a:cubicBezTo>
                  <a:pt x="133" y="515"/>
                  <a:pt x="118" y="501"/>
                  <a:pt x="118" y="501"/>
                </a:cubicBezTo>
                <a:cubicBezTo>
                  <a:pt x="118" y="294"/>
                  <a:pt x="118" y="294"/>
                  <a:pt x="118" y="294"/>
                </a:cubicBezTo>
                <a:cubicBezTo>
                  <a:pt x="118" y="294"/>
                  <a:pt x="133" y="280"/>
                  <a:pt x="148" y="280"/>
                </a:cubicBezTo>
                <a:cubicBezTo>
                  <a:pt x="339" y="280"/>
                  <a:pt x="339" y="280"/>
                  <a:pt x="339" y="280"/>
                </a:cubicBezTo>
                <a:cubicBezTo>
                  <a:pt x="354" y="280"/>
                  <a:pt x="354" y="294"/>
                  <a:pt x="354" y="294"/>
                </a:cubicBezTo>
                <a:lnTo>
                  <a:pt x="354" y="501"/>
                </a:lnTo>
                <a:close/>
                <a:moveTo>
                  <a:pt x="530" y="456"/>
                </a:moveTo>
                <a:lnTo>
                  <a:pt x="530" y="456"/>
                </a:lnTo>
                <a:cubicBezTo>
                  <a:pt x="457" y="456"/>
                  <a:pt x="457" y="456"/>
                  <a:pt x="457" y="456"/>
                </a:cubicBezTo>
                <a:cubicBezTo>
                  <a:pt x="442" y="456"/>
                  <a:pt x="442" y="471"/>
                  <a:pt x="442" y="471"/>
                </a:cubicBezTo>
                <a:cubicBezTo>
                  <a:pt x="442" y="486"/>
                  <a:pt x="442" y="501"/>
                  <a:pt x="457" y="501"/>
                </a:cubicBezTo>
                <a:cubicBezTo>
                  <a:pt x="530" y="501"/>
                  <a:pt x="530" y="501"/>
                  <a:pt x="530" y="501"/>
                </a:cubicBezTo>
                <a:cubicBezTo>
                  <a:pt x="545" y="501"/>
                  <a:pt x="560" y="486"/>
                  <a:pt x="560" y="471"/>
                </a:cubicBezTo>
                <a:cubicBezTo>
                  <a:pt x="560" y="471"/>
                  <a:pt x="545" y="456"/>
                  <a:pt x="530" y="456"/>
                </a:cubicBezTo>
                <a:close/>
                <a:moveTo>
                  <a:pt x="560" y="162"/>
                </a:moveTo>
                <a:lnTo>
                  <a:pt x="560" y="162"/>
                </a:lnTo>
                <a:cubicBezTo>
                  <a:pt x="369" y="162"/>
                  <a:pt x="369" y="162"/>
                  <a:pt x="369" y="162"/>
                </a:cubicBezTo>
                <a:cubicBezTo>
                  <a:pt x="545" y="44"/>
                  <a:pt x="545" y="44"/>
                  <a:pt x="545" y="44"/>
                </a:cubicBezTo>
                <a:cubicBezTo>
                  <a:pt x="560" y="44"/>
                  <a:pt x="560" y="30"/>
                  <a:pt x="545" y="15"/>
                </a:cubicBezTo>
                <a:cubicBezTo>
                  <a:pt x="545" y="0"/>
                  <a:pt x="530" y="0"/>
                  <a:pt x="530" y="15"/>
                </a:cubicBezTo>
                <a:cubicBezTo>
                  <a:pt x="530" y="15"/>
                  <a:pt x="339" y="133"/>
                  <a:pt x="324" y="147"/>
                </a:cubicBezTo>
                <a:cubicBezTo>
                  <a:pt x="118" y="15"/>
                  <a:pt x="118" y="15"/>
                  <a:pt x="118" y="15"/>
                </a:cubicBezTo>
                <a:cubicBezTo>
                  <a:pt x="103" y="0"/>
                  <a:pt x="89" y="0"/>
                  <a:pt x="89" y="15"/>
                </a:cubicBezTo>
                <a:cubicBezTo>
                  <a:pt x="89" y="30"/>
                  <a:pt x="89" y="44"/>
                  <a:pt x="89" y="44"/>
                </a:cubicBezTo>
                <a:cubicBezTo>
                  <a:pt x="265" y="162"/>
                  <a:pt x="265" y="162"/>
                  <a:pt x="265" y="162"/>
                </a:cubicBezTo>
                <a:cubicBezTo>
                  <a:pt x="89" y="162"/>
                  <a:pt x="89" y="162"/>
                  <a:pt x="89" y="162"/>
                </a:cubicBezTo>
                <a:cubicBezTo>
                  <a:pt x="45" y="162"/>
                  <a:pt x="0" y="192"/>
                  <a:pt x="0" y="235"/>
                </a:cubicBezTo>
                <a:cubicBezTo>
                  <a:pt x="0" y="560"/>
                  <a:pt x="0" y="560"/>
                  <a:pt x="0" y="560"/>
                </a:cubicBezTo>
                <a:cubicBezTo>
                  <a:pt x="0" y="604"/>
                  <a:pt x="45" y="633"/>
                  <a:pt x="89" y="633"/>
                </a:cubicBezTo>
                <a:cubicBezTo>
                  <a:pt x="560" y="633"/>
                  <a:pt x="560" y="633"/>
                  <a:pt x="560" y="633"/>
                </a:cubicBezTo>
                <a:cubicBezTo>
                  <a:pt x="604" y="633"/>
                  <a:pt x="633" y="604"/>
                  <a:pt x="633" y="560"/>
                </a:cubicBezTo>
                <a:cubicBezTo>
                  <a:pt x="633" y="235"/>
                  <a:pt x="633" y="235"/>
                  <a:pt x="633" y="235"/>
                </a:cubicBezTo>
                <a:cubicBezTo>
                  <a:pt x="633" y="192"/>
                  <a:pt x="604" y="162"/>
                  <a:pt x="560" y="162"/>
                </a:cubicBezTo>
                <a:close/>
                <a:moveTo>
                  <a:pt x="589" y="560"/>
                </a:moveTo>
                <a:lnTo>
                  <a:pt x="589" y="560"/>
                </a:lnTo>
                <a:cubicBezTo>
                  <a:pt x="589" y="574"/>
                  <a:pt x="575" y="589"/>
                  <a:pt x="560" y="589"/>
                </a:cubicBezTo>
                <a:cubicBezTo>
                  <a:pt x="89" y="589"/>
                  <a:pt x="89" y="589"/>
                  <a:pt x="89" y="589"/>
                </a:cubicBezTo>
                <a:cubicBezTo>
                  <a:pt x="59" y="589"/>
                  <a:pt x="45" y="574"/>
                  <a:pt x="45" y="560"/>
                </a:cubicBezTo>
                <a:cubicBezTo>
                  <a:pt x="45" y="235"/>
                  <a:pt x="45" y="235"/>
                  <a:pt x="45" y="235"/>
                </a:cubicBezTo>
                <a:cubicBezTo>
                  <a:pt x="45" y="221"/>
                  <a:pt x="59" y="206"/>
                  <a:pt x="89" y="206"/>
                </a:cubicBezTo>
                <a:cubicBezTo>
                  <a:pt x="560" y="206"/>
                  <a:pt x="560" y="206"/>
                  <a:pt x="560" y="206"/>
                </a:cubicBezTo>
                <a:cubicBezTo>
                  <a:pt x="575" y="206"/>
                  <a:pt x="589" y="221"/>
                  <a:pt x="589" y="235"/>
                </a:cubicBezTo>
                <a:lnTo>
                  <a:pt x="589" y="560"/>
                </a:lnTo>
                <a:close/>
              </a:path>
            </a:pathLst>
          </a:custGeom>
          <a:solidFill>
            <a:schemeClr val="accent3"/>
          </a:solidFill>
          <a:ln>
            <a:noFill/>
          </a:ln>
          <a:effectLst/>
          <a:extLst/>
        </p:spPr>
        <p:txBody>
          <a:bodyPr wrap="none" anchor="ctr"/>
          <a:lstStyle/>
          <a:p>
            <a:pPr>
              <a:defRPr/>
            </a:pPr>
            <a:endParaRPr lang="en-US" sz="2701" dirty="0">
              <a:latin typeface="Lato Light" charset="0"/>
            </a:endParaRPr>
          </a:p>
        </p:txBody>
      </p:sp>
      <p:sp>
        <p:nvSpPr>
          <p:cNvPr id="65" name="Freeform 137"/>
          <p:cNvSpPr>
            <a:spLocks noChangeArrowheads="1"/>
          </p:cNvSpPr>
          <p:nvPr/>
        </p:nvSpPr>
        <p:spPr bwMode="auto">
          <a:xfrm>
            <a:off x="6921659" y="8710959"/>
            <a:ext cx="485812" cy="418415"/>
          </a:xfrm>
          <a:custGeom>
            <a:avLst/>
            <a:gdLst>
              <a:gd name="T0" fmla="*/ 221 w 634"/>
              <a:gd name="T1" fmla="*/ 236 h 546"/>
              <a:gd name="T2" fmla="*/ 221 w 634"/>
              <a:gd name="T3" fmla="*/ 236 h 546"/>
              <a:gd name="T4" fmla="*/ 103 w 634"/>
              <a:gd name="T5" fmla="*/ 236 h 546"/>
              <a:gd name="T6" fmla="*/ 73 w 634"/>
              <a:gd name="T7" fmla="*/ 250 h 546"/>
              <a:gd name="T8" fmla="*/ 103 w 634"/>
              <a:gd name="T9" fmla="*/ 280 h 546"/>
              <a:gd name="T10" fmla="*/ 221 w 634"/>
              <a:gd name="T11" fmla="*/ 280 h 546"/>
              <a:gd name="T12" fmla="*/ 235 w 634"/>
              <a:gd name="T13" fmla="*/ 250 h 546"/>
              <a:gd name="T14" fmla="*/ 221 w 634"/>
              <a:gd name="T15" fmla="*/ 236 h 546"/>
              <a:gd name="T16" fmla="*/ 221 w 634"/>
              <a:gd name="T17" fmla="*/ 398 h 546"/>
              <a:gd name="T18" fmla="*/ 221 w 634"/>
              <a:gd name="T19" fmla="*/ 398 h 546"/>
              <a:gd name="T20" fmla="*/ 103 w 634"/>
              <a:gd name="T21" fmla="*/ 398 h 546"/>
              <a:gd name="T22" fmla="*/ 73 w 634"/>
              <a:gd name="T23" fmla="*/ 412 h 546"/>
              <a:gd name="T24" fmla="*/ 103 w 634"/>
              <a:gd name="T25" fmla="*/ 427 h 546"/>
              <a:gd name="T26" fmla="*/ 221 w 634"/>
              <a:gd name="T27" fmla="*/ 427 h 546"/>
              <a:gd name="T28" fmla="*/ 235 w 634"/>
              <a:gd name="T29" fmla="*/ 412 h 546"/>
              <a:gd name="T30" fmla="*/ 221 w 634"/>
              <a:gd name="T31" fmla="*/ 398 h 546"/>
              <a:gd name="T32" fmla="*/ 221 w 634"/>
              <a:gd name="T33" fmla="*/ 309 h 546"/>
              <a:gd name="T34" fmla="*/ 221 w 634"/>
              <a:gd name="T35" fmla="*/ 309 h 546"/>
              <a:gd name="T36" fmla="*/ 103 w 634"/>
              <a:gd name="T37" fmla="*/ 309 h 546"/>
              <a:gd name="T38" fmla="*/ 73 w 634"/>
              <a:gd name="T39" fmla="*/ 339 h 546"/>
              <a:gd name="T40" fmla="*/ 103 w 634"/>
              <a:gd name="T41" fmla="*/ 354 h 546"/>
              <a:gd name="T42" fmla="*/ 221 w 634"/>
              <a:gd name="T43" fmla="*/ 354 h 546"/>
              <a:gd name="T44" fmla="*/ 235 w 634"/>
              <a:gd name="T45" fmla="*/ 339 h 546"/>
              <a:gd name="T46" fmla="*/ 221 w 634"/>
              <a:gd name="T47" fmla="*/ 309 h 546"/>
              <a:gd name="T48" fmla="*/ 412 w 634"/>
              <a:gd name="T49" fmla="*/ 221 h 546"/>
              <a:gd name="T50" fmla="*/ 412 w 634"/>
              <a:gd name="T51" fmla="*/ 221 h 546"/>
              <a:gd name="T52" fmla="*/ 294 w 634"/>
              <a:gd name="T53" fmla="*/ 339 h 546"/>
              <a:gd name="T54" fmla="*/ 412 w 634"/>
              <a:gd name="T55" fmla="*/ 457 h 546"/>
              <a:gd name="T56" fmla="*/ 530 w 634"/>
              <a:gd name="T57" fmla="*/ 339 h 546"/>
              <a:gd name="T58" fmla="*/ 412 w 634"/>
              <a:gd name="T59" fmla="*/ 221 h 546"/>
              <a:gd name="T60" fmla="*/ 412 w 634"/>
              <a:gd name="T61" fmla="*/ 412 h 546"/>
              <a:gd name="T62" fmla="*/ 412 w 634"/>
              <a:gd name="T63" fmla="*/ 412 h 546"/>
              <a:gd name="T64" fmla="*/ 338 w 634"/>
              <a:gd name="T65" fmla="*/ 339 h 546"/>
              <a:gd name="T66" fmla="*/ 412 w 634"/>
              <a:gd name="T67" fmla="*/ 250 h 546"/>
              <a:gd name="T68" fmla="*/ 485 w 634"/>
              <a:gd name="T69" fmla="*/ 339 h 546"/>
              <a:gd name="T70" fmla="*/ 412 w 634"/>
              <a:gd name="T71" fmla="*/ 412 h 546"/>
              <a:gd name="T72" fmla="*/ 544 w 634"/>
              <a:gd name="T73" fmla="*/ 118 h 546"/>
              <a:gd name="T74" fmla="*/ 544 w 634"/>
              <a:gd name="T75" fmla="*/ 118 h 546"/>
              <a:gd name="T76" fmla="*/ 515 w 634"/>
              <a:gd name="T77" fmla="*/ 118 h 546"/>
              <a:gd name="T78" fmla="*/ 294 w 634"/>
              <a:gd name="T79" fmla="*/ 0 h 546"/>
              <a:gd name="T80" fmla="*/ 279 w 634"/>
              <a:gd name="T81" fmla="*/ 15 h 546"/>
              <a:gd name="T82" fmla="*/ 279 w 634"/>
              <a:gd name="T83" fmla="*/ 30 h 546"/>
              <a:gd name="T84" fmla="*/ 426 w 634"/>
              <a:gd name="T85" fmla="*/ 118 h 546"/>
              <a:gd name="T86" fmla="*/ 73 w 634"/>
              <a:gd name="T87" fmla="*/ 118 h 546"/>
              <a:gd name="T88" fmla="*/ 0 w 634"/>
              <a:gd name="T89" fmla="*/ 191 h 546"/>
              <a:gd name="T90" fmla="*/ 0 w 634"/>
              <a:gd name="T91" fmla="*/ 471 h 546"/>
              <a:gd name="T92" fmla="*/ 73 w 634"/>
              <a:gd name="T93" fmla="*/ 545 h 546"/>
              <a:gd name="T94" fmla="*/ 544 w 634"/>
              <a:gd name="T95" fmla="*/ 545 h 546"/>
              <a:gd name="T96" fmla="*/ 633 w 634"/>
              <a:gd name="T97" fmla="*/ 471 h 546"/>
              <a:gd name="T98" fmla="*/ 633 w 634"/>
              <a:gd name="T99" fmla="*/ 191 h 546"/>
              <a:gd name="T100" fmla="*/ 544 w 634"/>
              <a:gd name="T101" fmla="*/ 118 h 546"/>
              <a:gd name="T102" fmla="*/ 588 w 634"/>
              <a:gd name="T103" fmla="*/ 471 h 546"/>
              <a:gd name="T104" fmla="*/ 588 w 634"/>
              <a:gd name="T105" fmla="*/ 471 h 546"/>
              <a:gd name="T106" fmla="*/ 544 w 634"/>
              <a:gd name="T107" fmla="*/ 516 h 546"/>
              <a:gd name="T108" fmla="*/ 73 w 634"/>
              <a:gd name="T109" fmla="*/ 516 h 546"/>
              <a:gd name="T110" fmla="*/ 44 w 634"/>
              <a:gd name="T111" fmla="*/ 471 h 546"/>
              <a:gd name="T112" fmla="*/ 44 w 634"/>
              <a:gd name="T113" fmla="*/ 191 h 546"/>
              <a:gd name="T114" fmla="*/ 73 w 634"/>
              <a:gd name="T115" fmla="*/ 162 h 546"/>
              <a:gd name="T116" fmla="*/ 544 w 634"/>
              <a:gd name="T117" fmla="*/ 162 h 546"/>
              <a:gd name="T118" fmla="*/ 588 w 634"/>
              <a:gd name="T119" fmla="*/ 191 h 546"/>
              <a:gd name="T120" fmla="*/ 588 w 634"/>
              <a:gd name="T121" fmla="*/ 471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546">
                <a:moveTo>
                  <a:pt x="221" y="236"/>
                </a:moveTo>
                <a:lnTo>
                  <a:pt x="221" y="236"/>
                </a:lnTo>
                <a:cubicBezTo>
                  <a:pt x="103" y="236"/>
                  <a:pt x="103" y="236"/>
                  <a:pt x="103" y="236"/>
                </a:cubicBezTo>
                <a:cubicBezTo>
                  <a:pt x="88" y="236"/>
                  <a:pt x="73" y="250"/>
                  <a:pt x="73" y="250"/>
                </a:cubicBezTo>
                <a:cubicBezTo>
                  <a:pt x="73" y="265"/>
                  <a:pt x="88" y="280"/>
                  <a:pt x="103" y="280"/>
                </a:cubicBezTo>
                <a:cubicBezTo>
                  <a:pt x="221" y="280"/>
                  <a:pt x="221" y="280"/>
                  <a:pt x="221" y="280"/>
                </a:cubicBezTo>
                <a:cubicBezTo>
                  <a:pt x="221" y="280"/>
                  <a:pt x="235" y="265"/>
                  <a:pt x="235" y="250"/>
                </a:cubicBezTo>
                <a:lnTo>
                  <a:pt x="221" y="236"/>
                </a:lnTo>
                <a:close/>
                <a:moveTo>
                  <a:pt x="221" y="398"/>
                </a:moveTo>
                <a:lnTo>
                  <a:pt x="221" y="398"/>
                </a:lnTo>
                <a:cubicBezTo>
                  <a:pt x="103" y="398"/>
                  <a:pt x="103" y="398"/>
                  <a:pt x="103" y="398"/>
                </a:cubicBezTo>
                <a:cubicBezTo>
                  <a:pt x="88" y="398"/>
                  <a:pt x="73" y="398"/>
                  <a:pt x="73" y="412"/>
                </a:cubicBezTo>
                <a:cubicBezTo>
                  <a:pt x="73" y="427"/>
                  <a:pt x="88" y="427"/>
                  <a:pt x="103" y="427"/>
                </a:cubicBezTo>
                <a:cubicBezTo>
                  <a:pt x="221" y="427"/>
                  <a:pt x="221" y="427"/>
                  <a:pt x="221" y="427"/>
                </a:cubicBezTo>
                <a:cubicBezTo>
                  <a:pt x="221" y="427"/>
                  <a:pt x="235" y="427"/>
                  <a:pt x="235" y="412"/>
                </a:cubicBezTo>
                <a:cubicBezTo>
                  <a:pt x="235" y="398"/>
                  <a:pt x="221" y="398"/>
                  <a:pt x="221" y="398"/>
                </a:cubicBezTo>
                <a:close/>
                <a:moveTo>
                  <a:pt x="221" y="309"/>
                </a:moveTo>
                <a:lnTo>
                  <a:pt x="221" y="309"/>
                </a:lnTo>
                <a:cubicBezTo>
                  <a:pt x="103" y="309"/>
                  <a:pt x="103" y="309"/>
                  <a:pt x="103" y="309"/>
                </a:cubicBezTo>
                <a:cubicBezTo>
                  <a:pt x="88" y="309"/>
                  <a:pt x="73" y="324"/>
                  <a:pt x="73" y="339"/>
                </a:cubicBezTo>
                <a:cubicBezTo>
                  <a:pt x="73" y="339"/>
                  <a:pt x="88" y="354"/>
                  <a:pt x="103" y="354"/>
                </a:cubicBezTo>
                <a:cubicBezTo>
                  <a:pt x="221" y="354"/>
                  <a:pt x="221" y="354"/>
                  <a:pt x="221" y="354"/>
                </a:cubicBezTo>
                <a:lnTo>
                  <a:pt x="235" y="339"/>
                </a:lnTo>
                <a:cubicBezTo>
                  <a:pt x="235" y="324"/>
                  <a:pt x="221" y="309"/>
                  <a:pt x="221" y="309"/>
                </a:cubicBezTo>
                <a:close/>
                <a:moveTo>
                  <a:pt x="412" y="221"/>
                </a:moveTo>
                <a:lnTo>
                  <a:pt x="412" y="221"/>
                </a:lnTo>
                <a:cubicBezTo>
                  <a:pt x="353" y="221"/>
                  <a:pt x="294" y="265"/>
                  <a:pt x="294" y="339"/>
                </a:cubicBezTo>
                <a:cubicBezTo>
                  <a:pt x="294" y="398"/>
                  <a:pt x="353" y="457"/>
                  <a:pt x="412" y="457"/>
                </a:cubicBezTo>
                <a:cubicBezTo>
                  <a:pt x="471" y="457"/>
                  <a:pt x="530" y="398"/>
                  <a:pt x="530" y="339"/>
                </a:cubicBezTo>
                <a:cubicBezTo>
                  <a:pt x="530" y="265"/>
                  <a:pt x="471" y="221"/>
                  <a:pt x="412" y="221"/>
                </a:cubicBezTo>
                <a:close/>
                <a:moveTo>
                  <a:pt x="412" y="412"/>
                </a:moveTo>
                <a:lnTo>
                  <a:pt x="412" y="412"/>
                </a:lnTo>
                <a:cubicBezTo>
                  <a:pt x="368" y="412"/>
                  <a:pt x="338" y="383"/>
                  <a:pt x="338" y="339"/>
                </a:cubicBezTo>
                <a:cubicBezTo>
                  <a:pt x="338" y="295"/>
                  <a:pt x="368" y="250"/>
                  <a:pt x="412" y="250"/>
                </a:cubicBezTo>
                <a:cubicBezTo>
                  <a:pt x="456" y="250"/>
                  <a:pt x="485" y="295"/>
                  <a:pt x="485" y="339"/>
                </a:cubicBezTo>
                <a:cubicBezTo>
                  <a:pt x="485" y="383"/>
                  <a:pt x="456" y="412"/>
                  <a:pt x="412" y="412"/>
                </a:cubicBezTo>
                <a:close/>
                <a:moveTo>
                  <a:pt x="544" y="118"/>
                </a:moveTo>
                <a:lnTo>
                  <a:pt x="544" y="118"/>
                </a:lnTo>
                <a:cubicBezTo>
                  <a:pt x="515" y="118"/>
                  <a:pt x="515" y="118"/>
                  <a:pt x="515" y="118"/>
                </a:cubicBezTo>
                <a:cubicBezTo>
                  <a:pt x="294" y="0"/>
                  <a:pt x="294" y="0"/>
                  <a:pt x="294" y="0"/>
                </a:cubicBezTo>
                <a:cubicBezTo>
                  <a:pt x="294" y="0"/>
                  <a:pt x="279" y="0"/>
                  <a:pt x="279" y="15"/>
                </a:cubicBezTo>
                <a:cubicBezTo>
                  <a:pt x="265" y="15"/>
                  <a:pt x="279" y="30"/>
                  <a:pt x="279" y="30"/>
                </a:cubicBezTo>
                <a:cubicBezTo>
                  <a:pt x="426" y="118"/>
                  <a:pt x="426" y="118"/>
                  <a:pt x="426" y="118"/>
                </a:cubicBezTo>
                <a:cubicBezTo>
                  <a:pt x="73" y="118"/>
                  <a:pt x="73" y="118"/>
                  <a:pt x="73" y="118"/>
                </a:cubicBezTo>
                <a:cubicBezTo>
                  <a:pt x="29" y="118"/>
                  <a:pt x="0" y="148"/>
                  <a:pt x="0" y="191"/>
                </a:cubicBezTo>
                <a:cubicBezTo>
                  <a:pt x="0" y="471"/>
                  <a:pt x="0" y="471"/>
                  <a:pt x="0" y="471"/>
                </a:cubicBezTo>
                <a:cubicBezTo>
                  <a:pt x="0" y="516"/>
                  <a:pt x="29" y="545"/>
                  <a:pt x="73" y="545"/>
                </a:cubicBezTo>
                <a:cubicBezTo>
                  <a:pt x="544" y="545"/>
                  <a:pt x="544" y="545"/>
                  <a:pt x="544" y="545"/>
                </a:cubicBezTo>
                <a:cubicBezTo>
                  <a:pt x="588" y="545"/>
                  <a:pt x="633" y="516"/>
                  <a:pt x="633" y="471"/>
                </a:cubicBezTo>
                <a:cubicBezTo>
                  <a:pt x="633" y="191"/>
                  <a:pt x="633" y="191"/>
                  <a:pt x="633" y="191"/>
                </a:cubicBezTo>
                <a:cubicBezTo>
                  <a:pt x="633" y="148"/>
                  <a:pt x="588" y="118"/>
                  <a:pt x="544" y="118"/>
                </a:cubicBezTo>
                <a:close/>
                <a:moveTo>
                  <a:pt x="588" y="471"/>
                </a:moveTo>
                <a:lnTo>
                  <a:pt x="588" y="471"/>
                </a:lnTo>
                <a:cubicBezTo>
                  <a:pt x="588" y="486"/>
                  <a:pt x="574" y="516"/>
                  <a:pt x="544" y="516"/>
                </a:cubicBezTo>
                <a:cubicBezTo>
                  <a:pt x="73" y="516"/>
                  <a:pt x="73" y="516"/>
                  <a:pt x="73" y="516"/>
                </a:cubicBezTo>
                <a:cubicBezTo>
                  <a:pt x="58" y="516"/>
                  <a:pt x="44" y="486"/>
                  <a:pt x="44" y="471"/>
                </a:cubicBezTo>
                <a:cubicBezTo>
                  <a:pt x="44" y="191"/>
                  <a:pt x="44" y="191"/>
                  <a:pt x="44" y="191"/>
                </a:cubicBezTo>
                <a:cubicBezTo>
                  <a:pt x="44" y="177"/>
                  <a:pt x="58" y="162"/>
                  <a:pt x="73" y="162"/>
                </a:cubicBezTo>
                <a:cubicBezTo>
                  <a:pt x="544" y="162"/>
                  <a:pt x="544" y="162"/>
                  <a:pt x="544" y="162"/>
                </a:cubicBezTo>
                <a:cubicBezTo>
                  <a:pt x="574" y="162"/>
                  <a:pt x="588" y="177"/>
                  <a:pt x="588" y="191"/>
                </a:cubicBezTo>
                <a:lnTo>
                  <a:pt x="588" y="471"/>
                </a:lnTo>
                <a:close/>
              </a:path>
            </a:pathLst>
          </a:custGeom>
          <a:solidFill>
            <a:schemeClr val="accent6"/>
          </a:solidFill>
          <a:ln>
            <a:noFill/>
          </a:ln>
          <a:effectLst/>
          <a:extLst/>
        </p:spPr>
        <p:txBody>
          <a:bodyPr wrap="none" anchor="ctr"/>
          <a:lstStyle/>
          <a:p>
            <a:pPr>
              <a:defRPr/>
            </a:pPr>
            <a:endParaRPr lang="en-US" sz="2701" dirty="0">
              <a:latin typeface="Lato Light" charset="0"/>
            </a:endParaRPr>
          </a:p>
        </p:txBody>
      </p:sp>
      <p:sp>
        <p:nvSpPr>
          <p:cNvPr id="66" name="Freeform 138"/>
          <p:cNvSpPr>
            <a:spLocks noChangeArrowheads="1"/>
          </p:cNvSpPr>
          <p:nvPr/>
        </p:nvSpPr>
        <p:spPr bwMode="auto">
          <a:xfrm>
            <a:off x="12731646" y="4168212"/>
            <a:ext cx="359446" cy="452116"/>
          </a:xfrm>
          <a:custGeom>
            <a:avLst/>
            <a:gdLst>
              <a:gd name="T0" fmla="*/ 398 w 473"/>
              <a:gd name="T1" fmla="*/ 0 h 589"/>
              <a:gd name="T2" fmla="*/ 0 w 473"/>
              <a:gd name="T3" fmla="*/ 73 h 589"/>
              <a:gd name="T4" fmla="*/ 74 w 473"/>
              <a:gd name="T5" fmla="*/ 588 h 589"/>
              <a:gd name="T6" fmla="*/ 472 w 473"/>
              <a:gd name="T7" fmla="*/ 588 h 589"/>
              <a:gd name="T8" fmla="*/ 398 w 473"/>
              <a:gd name="T9" fmla="*/ 0 h 589"/>
              <a:gd name="T10" fmla="*/ 74 w 473"/>
              <a:gd name="T11" fmla="*/ 544 h 589"/>
              <a:gd name="T12" fmla="*/ 45 w 473"/>
              <a:gd name="T13" fmla="*/ 500 h 589"/>
              <a:gd name="T14" fmla="*/ 74 w 473"/>
              <a:gd name="T15" fmla="*/ 544 h 589"/>
              <a:gd name="T16" fmla="*/ 74 w 473"/>
              <a:gd name="T17" fmla="*/ 471 h 589"/>
              <a:gd name="T18" fmla="*/ 45 w 473"/>
              <a:gd name="T19" fmla="*/ 426 h 589"/>
              <a:gd name="T20" fmla="*/ 74 w 473"/>
              <a:gd name="T21" fmla="*/ 471 h 589"/>
              <a:gd name="T22" fmla="*/ 74 w 473"/>
              <a:gd name="T23" fmla="*/ 382 h 589"/>
              <a:gd name="T24" fmla="*/ 45 w 473"/>
              <a:gd name="T25" fmla="*/ 353 h 589"/>
              <a:gd name="T26" fmla="*/ 74 w 473"/>
              <a:gd name="T27" fmla="*/ 382 h 589"/>
              <a:gd name="T28" fmla="*/ 74 w 473"/>
              <a:gd name="T29" fmla="*/ 309 h 589"/>
              <a:gd name="T30" fmla="*/ 45 w 473"/>
              <a:gd name="T31" fmla="*/ 264 h 589"/>
              <a:gd name="T32" fmla="*/ 74 w 473"/>
              <a:gd name="T33" fmla="*/ 309 h 589"/>
              <a:gd name="T34" fmla="*/ 74 w 473"/>
              <a:gd name="T35" fmla="*/ 235 h 589"/>
              <a:gd name="T36" fmla="*/ 45 w 473"/>
              <a:gd name="T37" fmla="*/ 191 h 589"/>
              <a:gd name="T38" fmla="*/ 74 w 473"/>
              <a:gd name="T39" fmla="*/ 235 h 589"/>
              <a:gd name="T40" fmla="*/ 74 w 473"/>
              <a:gd name="T41" fmla="*/ 147 h 589"/>
              <a:gd name="T42" fmla="*/ 45 w 473"/>
              <a:gd name="T43" fmla="*/ 117 h 589"/>
              <a:gd name="T44" fmla="*/ 74 w 473"/>
              <a:gd name="T45" fmla="*/ 147 h 589"/>
              <a:gd name="T46" fmla="*/ 354 w 473"/>
              <a:gd name="T47" fmla="*/ 530 h 589"/>
              <a:gd name="T48" fmla="*/ 133 w 473"/>
              <a:gd name="T49" fmla="*/ 544 h 589"/>
              <a:gd name="T50" fmla="*/ 118 w 473"/>
              <a:gd name="T51" fmla="*/ 323 h 589"/>
              <a:gd name="T52" fmla="*/ 339 w 473"/>
              <a:gd name="T53" fmla="*/ 309 h 589"/>
              <a:gd name="T54" fmla="*/ 354 w 473"/>
              <a:gd name="T55" fmla="*/ 530 h 589"/>
              <a:gd name="T56" fmla="*/ 354 w 473"/>
              <a:gd name="T57" fmla="*/ 250 h 589"/>
              <a:gd name="T58" fmla="*/ 133 w 473"/>
              <a:gd name="T59" fmla="*/ 264 h 589"/>
              <a:gd name="T60" fmla="*/ 118 w 473"/>
              <a:gd name="T61" fmla="*/ 58 h 589"/>
              <a:gd name="T62" fmla="*/ 339 w 473"/>
              <a:gd name="T63" fmla="*/ 29 h 589"/>
              <a:gd name="T64" fmla="*/ 354 w 473"/>
              <a:gd name="T65" fmla="*/ 250 h 589"/>
              <a:gd name="T66" fmla="*/ 427 w 473"/>
              <a:gd name="T67" fmla="*/ 544 h 589"/>
              <a:gd name="T68" fmla="*/ 398 w 473"/>
              <a:gd name="T69" fmla="*/ 500 h 589"/>
              <a:gd name="T70" fmla="*/ 427 w 473"/>
              <a:gd name="T71" fmla="*/ 544 h 589"/>
              <a:gd name="T72" fmla="*/ 427 w 473"/>
              <a:gd name="T73" fmla="*/ 471 h 589"/>
              <a:gd name="T74" fmla="*/ 398 w 473"/>
              <a:gd name="T75" fmla="*/ 426 h 589"/>
              <a:gd name="T76" fmla="*/ 427 w 473"/>
              <a:gd name="T77" fmla="*/ 471 h 589"/>
              <a:gd name="T78" fmla="*/ 427 w 473"/>
              <a:gd name="T79" fmla="*/ 382 h 589"/>
              <a:gd name="T80" fmla="*/ 398 w 473"/>
              <a:gd name="T81" fmla="*/ 353 h 589"/>
              <a:gd name="T82" fmla="*/ 427 w 473"/>
              <a:gd name="T83" fmla="*/ 382 h 589"/>
              <a:gd name="T84" fmla="*/ 427 w 473"/>
              <a:gd name="T85" fmla="*/ 309 h 589"/>
              <a:gd name="T86" fmla="*/ 398 w 473"/>
              <a:gd name="T87" fmla="*/ 264 h 589"/>
              <a:gd name="T88" fmla="*/ 427 w 473"/>
              <a:gd name="T89" fmla="*/ 309 h 589"/>
              <a:gd name="T90" fmla="*/ 427 w 473"/>
              <a:gd name="T91" fmla="*/ 235 h 589"/>
              <a:gd name="T92" fmla="*/ 398 w 473"/>
              <a:gd name="T93" fmla="*/ 191 h 589"/>
              <a:gd name="T94" fmla="*/ 427 w 473"/>
              <a:gd name="T95" fmla="*/ 235 h 589"/>
              <a:gd name="T96" fmla="*/ 427 w 473"/>
              <a:gd name="T97" fmla="*/ 147 h 589"/>
              <a:gd name="T98" fmla="*/ 398 w 473"/>
              <a:gd name="T99" fmla="*/ 117 h 589"/>
              <a:gd name="T100" fmla="*/ 427 w 473"/>
              <a:gd name="T101" fmla="*/ 147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3" h="589">
                <a:moveTo>
                  <a:pt x="398" y="0"/>
                </a:moveTo>
                <a:lnTo>
                  <a:pt x="398" y="0"/>
                </a:lnTo>
                <a:cubicBezTo>
                  <a:pt x="74" y="0"/>
                  <a:pt x="74" y="0"/>
                  <a:pt x="74" y="0"/>
                </a:cubicBezTo>
                <a:cubicBezTo>
                  <a:pt x="30" y="0"/>
                  <a:pt x="0" y="29"/>
                  <a:pt x="0" y="73"/>
                </a:cubicBezTo>
                <a:cubicBezTo>
                  <a:pt x="0" y="588"/>
                  <a:pt x="0" y="588"/>
                  <a:pt x="0" y="588"/>
                </a:cubicBezTo>
                <a:cubicBezTo>
                  <a:pt x="45" y="588"/>
                  <a:pt x="30" y="588"/>
                  <a:pt x="74" y="588"/>
                </a:cubicBezTo>
                <a:cubicBezTo>
                  <a:pt x="398" y="588"/>
                  <a:pt x="398" y="588"/>
                  <a:pt x="398" y="588"/>
                </a:cubicBezTo>
                <a:cubicBezTo>
                  <a:pt x="442" y="588"/>
                  <a:pt x="413" y="588"/>
                  <a:pt x="472" y="588"/>
                </a:cubicBezTo>
                <a:cubicBezTo>
                  <a:pt x="472" y="73"/>
                  <a:pt x="472" y="73"/>
                  <a:pt x="472" y="73"/>
                </a:cubicBezTo>
                <a:cubicBezTo>
                  <a:pt x="472" y="29"/>
                  <a:pt x="442" y="0"/>
                  <a:pt x="398" y="0"/>
                </a:cubicBezTo>
                <a:close/>
                <a:moveTo>
                  <a:pt x="74" y="544"/>
                </a:moveTo>
                <a:lnTo>
                  <a:pt x="74" y="544"/>
                </a:lnTo>
                <a:cubicBezTo>
                  <a:pt x="45" y="544"/>
                  <a:pt x="45" y="544"/>
                  <a:pt x="45" y="544"/>
                </a:cubicBezTo>
                <a:cubicBezTo>
                  <a:pt x="45" y="500"/>
                  <a:pt x="45" y="500"/>
                  <a:pt x="45" y="500"/>
                </a:cubicBezTo>
                <a:cubicBezTo>
                  <a:pt x="74" y="500"/>
                  <a:pt x="74" y="500"/>
                  <a:pt x="74" y="500"/>
                </a:cubicBezTo>
                <a:lnTo>
                  <a:pt x="74" y="544"/>
                </a:lnTo>
                <a:close/>
                <a:moveTo>
                  <a:pt x="74" y="471"/>
                </a:moveTo>
                <a:lnTo>
                  <a:pt x="74" y="471"/>
                </a:lnTo>
                <a:cubicBezTo>
                  <a:pt x="45" y="471"/>
                  <a:pt x="45" y="471"/>
                  <a:pt x="45" y="471"/>
                </a:cubicBezTo>
                <a:cubicBezTo>
                  <a:pt x="45" y="426"/>
                  <a:pt x="45" y="426"/>
                  <a:pt x="45" y="426"/>
                </a:cubicBezTo>
                <a:cubicBezTo>
                  <a:pt x="74" y="426"/>
                  <a:pt x="74" y="426"/>
                  <a:pt x="74" y="426"/>
                </a:cubicBezTo>
                <a:lnTo>
                  <a:pt x="74" y="471"/>
                </a:lnTo>
                <a:close/>
                <a:moveTo>
                  <a:pt x="74" y="382"/>
                </a:moveTo>
                <a:lnTo>
                  <a:pt x="74" y="382"/>
                </a:lnTo>
                <a:cubicBezTo>
                  <a:pt x="45" y="382"/>
                  <a:pt x="45" y="382"/>
                  <a:pt x="45" y="382"/>
                </a:cubicBezTo>
                <a:cubicBezTo>
                  <a:pt x="45" y="353"/>
                  <a:pt x="45" y="353"/>
                  <a:pt x="45" y="353"/>
                </a:cubicBezTo>
                <a:cubicBezTo>
                  <a:pt x="74" y="353"/>
                  <a:pt x="74" y="353"/>
                  <a:pt x="74" y="353"/>
                </a:cubicBezTo>
                <a:lnTo>
                  <a:pt x="74" y="382"/>
                </a:lnTo>
                <a:close/>
                <a:moveTo>
                  <a:pt x="74" y="309"/>
                </a:moveTo>
                <a:lnTo>
                  <a:pt x="74" y="309"/>
                </a:lnTo>
                <a:cubicBezTo>
                  <a:pt x="45" y="309"/>
                  <a:pt x="45" y="309"/>
                  <a:pt x="45" y="309"/>
                </a:cubicBezTo>
                <a:cubicBezTo>
                  <a:pt x="45" y="264"/>
                  <a:pt x="45" y="264"/>
                  <a:pt x="45" y="264"/>
                </a:cubicBezTo>
                <a:cubicBezTo>
                  <a:pt x="74" y="264"/>
                  <a:pt x="74" y="264"/>
                  <a:pt x="74" y="264"/>
                </a:cubicBezTo>
                <a:lnTo>
                  <a:pt x="74" y="309"/>
                </a:lnTo>
                <a:close/>
                <a:moveTo>
                  <a:pt x="74" y="235"/>
                </a:moveTo>
                <a:lnTo>
                  <a:pt x="74" y="235"/>
                </a:lnTo>
                <a:cubicBezTo>
                  <a:pt x="45" y="235"/>
                  <a:pt x="45" y="235"/>
                  <a:pt x="45" y="235"/>
                </a:cubicBezTo>
                <a:cubicBezTo>
                  <a:pt x="45" y="191"/>
                  <a:pt x="45" y="191"/>
                  <a:pt x="45" y="191"/>
                </a:cubicBezTo>
                <a:cubicBezTo>
                  <a:pt x="74" y="191"/>
                  <a:pt x="74" y="191"/>
                  <a:pt x="74" y="191"/>
                </a:cubicBezTo>
                <a:lnTo>
                  <a:pt x="74" y="235"/>
                </a:lnTo>
                <a:close/>
                <a:moveTo>
                  <a:pt x="74" y="147"/>
                </a:moveTo>
                <a:lnTo>
                  <a:pt x="74" y="147"/>
                </a:lnTo>
                <a:cubicBezTo>
                  <a:pt x="45" y="147"/>
                  <a:pt x="45" y="147"/>
                  <a:pt x="45" y="147"/>
                </a:cubicBezTo>
                <a:cubicBezTo>
                  <a:pt x="45" y="117"/>
                  <a:pt x="45" y="117"/>
                  <a:pt x="45" y="117"/>
                </a:cubicBezTo>
                <a:cubicBezTo>
                  <a:pt x="74" y="117"/>
                  <a:pt x="74" y="117"/>
                  <a:pt x="74" y="117"/>
                </a:cubicBezTo>
                <a:lnTo>
                  <a:pt x="74" y="147"/>
                </a:lnTo>
                <a:close/>
                <a:moveTo>
                  <a:pt x="354" y="530"/>
                </a:moveTo>
                <a:lnTo>
                  <a:pt x="354" y="530"/>
                </a:lnTo>
                <a:lnTo>
                  <a:pt x="339" y="544"/>
                </a:lnTo>
                <a:cubicBezTo>
                  <a:pt x="133" y="544"/>
                  <a:pt x="133" y="544"/>
                  <a:pt x="133" y="544"/>
                </a:cubicBezTo>
                <a:lnTo>
                  <a:pt x="118" y="530"/>
                </a:lnTo>
                <a:cubicBezTo>
                  <a:pt x="118" y="323"/>
                  <a:pt x="118" y="323"/>
                  <a:pt x="118" y="323"/>
                </a:cubicBezTo>
                <a:lnTo>
                  <a:pt x="133" y="309"/>
                </a:lnTo>
                <a:cubicBezTo>
                  <a:pt x="339" y="309"/>
                  <a:pt x="339" y="309"/>
                  <a:pt x="339" y="309"/>
                </a:cubicBezTo>
                <a:lnTo>
                  <a:pt x="354" y="323"/>
                </a:lnTo>
                <a:lnTo>
                  <a:pt x="354" y="530"/>
                </a:lnTo>
                <a:close/>
                <a:moveTo>
                  <a:pt x="354" y="250"/>
                </a:moveTo>
                <a:lnTo>
                  <a:pt x="354" y="250"/>
                </a:lnTo>
                <a:cubicBezTo>
                  <a:pt x="354" y="264"/>
                  <a:pt x="339" y="264"/>
                  <a:pt x="339" y="264"/>
                </a:cubicBezTo>
                <a:cubicBezTo>
                  <a:pt x="133" y="264"/>
                  <a:pt x="133" y="264"/>
                  <a:pt x="133" y="264"/>
                </a:cubicBezTo>
                <a:cubicBezTo>
                  <a:pt x="133" y="264"/>
                  <a:pt x="118" y="264"/>
                  <a:pt x="118" y="250"/>
                </a:cubicBezTo>
                <a:cubicBezTo>
                  <a:pt x="118" y="58"/>
                  <a:pt x="118" y="58"/>
                  <a:pt x="118" y="58"/>
                </a:cubicBezTo>
                <a:cubicBezTo>
                  <a:pt x="118" y="44"/>
                  <a:pt x="133" y="29"/>
                  <a:pt x="133" y="29"/>
                </a:cubicBezTo>
                <a:cubicBezTo>
                  <a:pt x="339" y="29"/>
                  <a:pt x="339" y="29"/>
                  <a:pt x="339" y="29"/>
                </a:cubicBezTo>
                <a:cubicBezTo>
                  <a:pt x="339" y="29"/>
                  <a:pt x="354" y="44"/>
                  <a:pt x="354" y="58"/>
                </a:cubicBezTo>
                <a:lnTo>
                  <a:pt x="354" y="250"/>
                </a:lnTo>
                <a:close/>
                <a:moveTo>
                  <a:pt x="427" y="544"/>
                </a:moveTo>
                <a:lnTo>
                  <a:pt x="427" y="544"/>
                </a:lnTo>
                <a:cubicBezTo>
                  <a:pt x="398" y="544"/>
                  <a:pt x="398" y="544"/>
                  <a:pt x="398" y="544"/>
                </a:cubicBezTo>
                <a:cubicBezTo>
                  <a:pt x="398" y="500"/>
                  <a:pt x="398" y="500"/>
                  <a:pt x="398" y="500"/>
                </a:cubicBezTo>
                <a:cubicBezTo>
                  <a:pt x="427" y="500"/>
                  <a:pt x="427" y="500"/>
                  <a:pt x="427" y="500"/>
                </a:cubicBezTo>
                <a:lnTo>
                  <a:pt x="427" y="544"/>
                </a:lnTo>
                <a:close/>
                <a:moveTo>
                  <a:pt x="427" y="471"/>
                </a:moveTo>
                <a:lnTo>
                  <a:pt x="427" y="471"/>
                </a:lnTo>
                <a:cubicBezTo>
                  <a:pt x="398" y="471"/>
                  <a:pt x="398" y="471"/>
                  <a:pt x="398" y="471"/>
                </a:cubicBezTo>
                <a:cubicBezTo>
                  <a:pt x="398" y="426"/>
                  <a:pt x="398" y="426"/>
                  <a:pt x="398" y="426"/>
                </a:cubicBezTo>
                <a:cubicBezTo>
                  <a:pt x="427" y="426"/>
                  <a:pt x="427" y="426"/>
                  <a:pt x="427" y="426"/>
                </a:cubicBezTo>
                <a:lnTo>
                  <a:pt x="427" y="471"/>
                </a:lnTo>
                <a:close/>
                <a:moveTo>
                  <a:pt x="427" y="382"/>
                </a:moveTo>
                <a:lnTo>
                  <a:pt x="427" y="382"/>
                </a:lnTo>
                <a:cubicBezTo>
                  <a:pt x="398" y="382"/>
                  <a:pt x="398" y="382"/>
                  <a:pt x="398" y="382"/>
                </a:cubicBezTo>
                <a:cubicBezTo>
                  <a:pt x="398" y="353"/>
                  <a:pt x="398" y="353"/>
                  <a:pt x="398" y="353"/>
                </a:cubicBezTo>
                <a:cubicBezTo>
                  <a:pt x="427" y="353"/>
                  <a:pt x="427" y="353"/>
                  <a:pt x="427" y="353"/>
                </a:cubicBezTo>
                <a:lnTo>
                  <a:pt x="427" y="382"/>
                </a:lnTo>
                <a:close/>
                <a:moveTo>
                  <a:pt x="427" y="309"/>
                </a:moveTo>
                <a:lnTo>
                  <a:pt x="427" y="309"/>
                </a:lnTo>
                <a:cubicBezTo>
                  <a:pt x="398" y="309"/>
                  <a:pt x="398" y="309"/>
                  <a:pt x="398" y="309"/>
                </a:cubicBezTo>
                <a:cubicBezTo>
                  <a:pt x="398" y="264"/>
                  <a:pt x="398" y="264"/>
                  <a:pt x="398" y="264"/>
                </a:cubicBezTo>
                <a:cubicBezTo>
                  <a:pt x="427" y="264"/>
                  <a:pt x="427" y="264"/>
                  <a:pt x="427" y="264"/>
                </a:cubicBezTo>
                <a:lnTo>
                  <a:pt x="427" y="309"/>
                </a:lnTo>
                <a:close/>
                <a:moveTo>
                  <a:pt x="427" y="235"/>
                </a:moveTo>
                <a:lnTo>
                  <a:pt x="427" y="235"/>
                </a:lnTo>
                <a:cubicBezTo>
                  <a:pt x="398" y="235"/>
                  <a:pt x="398" y="235"/>
                  <a:pt x="398" y="235"/>
                </a:cubicBezTo>
                <a:cubicBezTo>
                  <a:pt x="398" y="191"/>
                  <a:pt x="398" y="191"/>
                  <a:pt x="398" y="191"/>
                </a:cubicBezTo>
                <a:cubicBezTo>
                  <a:pt x="427" y="191"/>
                  <a:pt x="427" y="191"/>
                  <a:pt x="427" y="191"/>
                </a:cubicBezTo>
                <a:lnTo>
                  <a:pt x="427" y="235"/>
                </a:lnTo>
                <a:close/>
                <a:moveTo>
                  <a:pt x="427" y="147"/>
                </a:moveTo>
                <a:lnTo>
                  <a:pt x="427" y="147"/>
                </a:lnTo>
                <a:cubicBezTo>
                  <a:pt x="398" y="147"/>
                  <a:pt x="398" y="147"/>
                  <a:pt x="398" y="147"/>
                </a:cubicBezTo>
                <a:cubicBezTo>
                  <a:pt x="398" y="117"/>
                  <a:pt x="398" y="117"/>
                  <a:pt x="398" y="117"/>
                </a:cubicBezTo>
                <a:cubicBezTo>
                  <a:pt x="427" y="117"/>
                  <a:pt x="427" y="117"/>
                  <a:pt x="427" y="117"/>
                </a:cubicBezTo>
                <a:lnTo>
                  <a:pt x="427" y="147"/>
                </a:lnTo>
                <a:close/>
              </a:path>
            </a:pathLst>
          </a:custGeom>
          <a:solidFill>
            <a:schemeClr val="accent1"/>
          </a:solidFill>
          <a:ln>
            <a:noFill/>
          </a:ln>
          <a:effectLst/>
          <a:extLst/>
        </p:spPr>
        <p:txBody>
          <a:bodyPr wrap="none" anchor="ctr"/>
          <a:lstStyle/>
          <a:p>
            <a:pPr>
              <a:defRPr/>
            </a:pPr>
            <a:endParaRPr lang="en-US" sz="2701" dirty="0">
              <a:latin typeface="Lato Light" charset="0"/>
            </a:endParaRPr>
          </a:p>
        </p:txBody>
      </p:sp>
      <p:sp>
        <p:nvSpPr>
          <p:cNvPr id="71" name="Freeform 139"/>
          <p:cNvSpPr>
            <a:spLocks noChangeArrowheads="1"/>
          </p:cNvSpPr>
          <p:nvPr/>
        </p:nvSpPr>
        <p:spPr bwMode="auto">
          <a:xfrm>
            <a:off x="1303457" y="4186895"/>
            <a:ext cx="485812" cy="418415"/>
          </a:xfrm>
          <a:custGeom>
            <a:avLst/>
            <a:gdLst>
              <a:gd name="T0" fmla="*/ 589 w 634"/>
              <a:gd name="T1" fmla="*/ 236 h 546"/>
              <a:gd name="T2" fmla="*/ 589 w 634"/>
              <a:gd name="T3" fmla="*/ 236 h 546"/>
              <a:gd name="T4" fmla="*/ 471 w 634"/>
              <a:gd name="T5" fmla="*/ 309 h 546"/>
              <a:gd name="T6" fmla="*/ 442 w 634"/>
              <a:gd name="T7" fmla="*/ 250 h 546"/>
              <a:gd name="T8" fmla="*/ 516 w 634"/>
              <a:gd name="T9" fmla="*/ 133 h 546"/>
              <a:gd name="T10" fmla="*/ 383 w 634"/>
              <a:gd name="T11" fmla="*/ 0 h 546"/>
              <a:gd name="T12" fmla="*/ 236 w 634"/>
              <a:gd name="T13" fmla="*/ 133 h 546"/>
              <a:gd name="T14" fmla="*/ 280 w 634"/>
              <a:gd name="T15" fmla="*/ 236 h 546"/>
              <a:gd name="T16" fmla="*/ 207 w 634"/>
              <a:gd name="T17" fmla="*/ 236 h 546"/>
              <a:gd name="T18" fmla="*/ 236 w 634"/>
              <a:gd name="T19" fmla="*/ 162 h 546"/>
              <a:gd name="T20" fmla="*/ 118 w 634"/>
              <a:gd name="T21" fmla="*/ 44 h 546"/>
              <a:gd name="T22" fmla="*/ 0 w 634"/>
              <a:gd name="T23" fmla="*/ 162 h 546"/>
              <a:gd name="T24" fmla="*/ 44 w 634"/>
              <a:gd name="T25" fmla="*/ 250 h 546"/>
              <a:gd name="T26" fmla="*/ 0 w 634"/>
              <a:gd name="T27" fmla="*/ 309 h 546"/>
              <a:gd name="T28" fmla="*/ 0 w 634"/>
              <a:gd name="T29" fmla="*/ 471 h 546"/>
              <a:gd name="T30" fmla="*/ 89 w 634"/>
              <a:gd name="T31" fmla="*/ 545 h 546"/>
              <a:gd name="T32" fmla="*/ 398 w 634"/>
              <a:gd name="T33" fmla="*/ 545 h 546"/>
              <a:gd name="T34" fmla="*/ 471 w 634"/>
              <a:gd name="T35" fmla="*/ 471 h 546"/>
              <a:gd name="T36" fmla="*/ 471 w 634"/>
              <a:gd name="T37" fmla="*/ 457 h 546"/>
              <a:gd name="T38" fmla="*/ 589 w 634"/>
              <a:gd name="T39" fmla="*/ 545 h 546"/>
              <a:gd name="T40" fmla="*/ 633 w 634"/>
              <a:gd name="T41" fmla="*/ 516 h 546"/>
              <a:gd name="T42" fmla="*/ 633 w 634"/>
              <a:gd name="T43" fmla="*/ 280 h 546"/>
              <a:gd name="T44" fmla="*/ 589 w 634"/>
              <a:gd name="T45" fmla="*/ 236 h 546"/>
              <a:gd name="T46" fmla="*/ 44 w 634"/>
              <a:gd name="T47" fmla="*/ 162 h 546"/>
              <a:gd name="T48" fmla="*/ 44 w 634"/>
              <a:gd name="T49" fmla="*/ 162 h 546"/>
              <a:gd name="T50" fmla="*/ 118 w 634"/>
              <a:gd name="T51" fmla="*/ 74 h 546"/>
              <a:gd name="T52" fmla="*/ 207 w 634"/>
              <a:gd name="T53" fmla="*/ 162 h 546"/>
              <a:gd name="T54" fmla="*/ 118 w 634"/>
              <a:gd name="T55" fmla="*/ 236 h 546"/>
              <a:gd name="T56" fmla="*/ 44 w 634"/>
              <a:gd name="T57" fmla="*/ 162 h 546"/>
              <a:gd name="T58" fmla="*/ 442 w 634"/>
              <a:gd name="T59" fmla="*/ 471 h 546"/>
              <a:gd name="T60" fmla="*/ 442 w 634"/>
              <a:gd name="T61" fmla="*/ 471 h 546"/>
              <a:gd name="T62" fmla="*/ 398 w 634"/>
              <a:gd name="T63" fmla="*/ 516 h 546"/>
              <a:gd name="T64" fmla="*/ 89 w 634"/>
              <a:gd name="T65" fmla="*/ 516 h 546"/>
              <a:gd name="T66" fmla="*/ 44 w 634"/>
              <a:gd name="T67" fmla="*/ 471 h 546"/>
              <a:gd name="T68" fmla="*/ 44 w 634"/>
              <a:gd name="T69" fmla="*/ 309 h 546"/>
              <a:gd name="T70" fmla="*/ 89 w 634"/>
              <a:gd name="T71" fmla="*/ 280 h 546"/>
              <a:gd name="T72" fmla="*/ 398 w 634"/>
              <a:gd name="T73" fmla="*/ 280 h 546"/>
              <a:gd name="T74" fmla="*/ 442 w 634"/>
              <a:gd name="T75" fmla="*/ 309 h 546"/>
              <a:gd name="T76" fmla="*/ 442 w 634"/>
              <a:gd name="T77" fmla="*/ 471 h 546"/>
              <a:gd name="T78" fmla="*/ 383 w 634"/>
              <a:gd name="T79" fmla="*/ 236 h 546"/>
              <a:gd name="T80" fmla="*/ 383 w 634"/>
              <a:gd name="T81" fmla="*/ 236 h 546"/>
              <a:gd name="T82" fmla="*/ 280 w 634"/>
              <a:gd name="T83" fmla="*/ 133 h 546"/>
              <a:gd name="T84" fmla="*/ 383 w 634"/>
              <a:gd name="T85" fmla="*/ 44 h 546"/>
              <a:gd name="T86" fmla="*/ 471 w 634"/>
              <a:gd name="T87" fmla="*/ 133 h 546"/>
              <a:gd name="T88" fmla="*/ 383 w 634"/>
              <a:gd name="T89" fmla="*/ 236 h 546"/>
              <a:gd name="T90" fmla="*/ 589 w 634"/>
              <a:gd name="T91" fmla="*/ 516 h 546"/>
              <a:gd name="T92" fmla="*/ 589 w 634"/>
              <a:gd name="T93" fmla="*/ 516 h 546"/>
              <a:gd name="T94" fmla="*/ 471 w 634"/>
              <a:gd name="T95" fmla="*/ 412 h 546"/>
              <a:gd name="T96" fmla="*/ 471 w 634"/>
              <a:gd name="T97" fmla="*/ 354 h 546"/>
              <a:gd name="T98" fmla="*/ 589 w 634"/>
              <a:gd name="T99" fmla="*/ 280 h 546"/>
              <a:gd name="T100" fmla="*/ 589 w 634"/>
              <a:gd name="T101"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4" h="546">
                <a:moveTo>
                  <a:pt x="589" y="236"/>
                </a:moveTo>
                <a:lnTo>
                  <a:pt x="589" y="236"/>
                </a:lnTo>
                <a:cubicBezTo>
                  <a:pt x="471" y="309"/>
                  <a:pt x="471" y="309"/>
                  <a:pt x="471" y="309"/>
                </a:cubicBezTo>
                <a:cubicBezTo>
                  <a:pt x="471" y="295"/>
                  <a:pt x="471" y="265"/>
                  <a:pt x="442" y="250"/>
                </a:cubicBezTo>
                <a:cubicBezTo>
                  <a:pt x="486" y="236"/>
                  <a:pt x="516" y="191"/>
                  <a:pt x="516" y="133"/>
                </a:cubicBezTo>
                <a:cubicBezTo>
                  <a:pt x="516" y="59"/>
                  <a:pt x="457" y="0"/>
                  <a:pt x="383" y="0"/>
                </a:cubicBezTo>
                <a:cubicBezTo>
                  <a:pt x="310" y="0"/>
                  <a:pt x="236" y="59"/>
                  <a:pt x="236" y="133"/>
                </a:cubicBezTo>
                <a:cubicBezTo>
                  <a:pt x="236" y="177"/>
                  <a:pt x="251" y="207"/>
                  <a:pt x="280" y="236"/>
                </a:cubicBezTo>
                <a:cubicBezTo>
                  <a:pt x="207" y="236"/>
                  <a:pt x="207" y="236"/>
                  <a:pt x="207" y="236"/>
                </a:cubicBezTo>
                <a:cubicBezTo>
                  <a:pt x="236" y="221"/>
                  <a:pt x="236" y="191"/>
                  <a:pt x="236" y="162"/>
                </a:cubicBezTo>
                <a:cubicBezTo>
                  <a:pt x="236" y="89"/>
                  <a:pt x="192" y="44"/>
                  <a:pt x="118" y="44"/>
                </a:cubicBezTo>
                <a:cubicBezTo>
                  <a:pt x="59" y="44"/>
                  <a:pt x="0" y="89"/>
                  <a:pt x="0" y="162"/>
                </a:cubicBezTo>
                <a:cubicBezTo>
                  <a:pt x="0" y="191"/>
                  <a:pt x="15" y="221"/>
                  <a:pt x="44" y="250"/>
                </a:cubicBezTo>
                <a:cubicBezTo>
                  <a:pt x="15" y="265"/>
                  <a:pt x="0" y="280"/>
                  <a:pt x="0" y="309"/>
                </a:cubicBezTo>
                <a:cubicBezTo>
                  <a:pt x="0" y="471"/>
                  <a:pt x="0" y="471"/>
                  <a:pt x="0" y="471"/>
                </a:cubicBezTo>
                <a:cubicBezTo>
                  <a:pt x="0" y="516"/>
                  <a:pt x="44" y="545"/>
                  <a:pt x="89" y="545"/>
                </a:cubicBezTo>
                <a:cubicBezTo>
                  <a:pt x="398" y="545"/>
                  <a:pt x="398" y="545"/>
                  <a:pt x="398" y="545"/>
                </a:cubicBezTo>
                <a:cubicBezTo>
                  <a:pt x="442" y="545"/>
                  <a:pt x="471" y="516"/>
                  <a:pt x="471" y="471"/>
                </a:cubicBezTo>
                <a:cubicBezTo>
                  <a:pt x="471" y="457"/>
                  <a:pt x="471" y="457"/>
                  <a:pt x="471" y="457"/>
                </a:cubicBezTo>
                <a:cubicBezTo>
                  <a:pt x="589" y="545"/>
                  <a:pt x="589" y="545"/>
                  <a:pt x="589" y="545"/>
                </a:cubicBezTo>
                <a:cubicBezTo>
                  <a:pt x="619" y="545"/>
                  <a:pt x="633" y="530"/>
                  <a:pt x="633" y="516"/>
                </a:cubicBezTo>
                <a:cubicBezTo>
                  <a:pt x="633" y="280"/>
                  <a:pt x="633" y="280"/>
                  <a:pt x="633" y="280"/>
                </a:cubicBezTo>
                <a:cubicBezTo>
                  <a:pt x="633" y="250"/>
                  <a:pt x="619" y="236"/>
                  <a:pt x="589" y="236"/>
                </a:cubicBezTo>
                <a:close/>
                <a:moveTo>
                  <a:pt x="44" y="162"/>
                </a:moveTo>
                <a:lnTo>
                  <a:pt x="44" y="162"/>
                </a:lnTo>
                <a:cubicBezTo>
                  <a:pt x="44" y="118"/>
                  <a:pt x="74" y="74"/>
                  <a:pt x="118" y="74"/>
                </a:cubicBezTo>
                <a:cubicBezTo>
                  <a:pt x="162" y="74"/>
                  <a:pt x="207" y="118"/>
                  <a:pt x="207" y="162"/>
                </a:cubicBezTo>
                <a:cubicBezTo>
                  <a:pt x="207" y="207"/>
                  <a:pt x="162" y="236"/>
                  <a:pt x="118" y="236"/>
                </a:cubicBezTo>
                <a:cubicBezTo>
                  <a:pt x="74" y="236"/>
                  <a:pt x="44" y="207"/>
                  <a:pt x="44" y="162"/>
                </a:cubicBezTo>
                <a:close/>
                <a:moveTo>
                  <a:pt x="442" y="471"/>
                </a:moveTo>
                <a:lnTo>
                  <a:pt x="442" y="471"/>
                </a:lnTo>
                <a:cubicBezTo>
                  <a:pt x="442" y="486"/>
                  <a:pt x="412" y="516"/>
                  <a:pt x="398" y="516"/>
                </a:cubicBezTo>
                <a:cubicBezTo>
                  <a:pt x="89" y="516"/>
                  <a:pt x="89" y="516"/>
                  <a:pt x="89" y="516"/>
                </a:cubicBezTo>
                <a:cubicBezTo>
                  <a:pt x="59" y="516"/>
                  <a:pt x="44" y="486"/>
                  <a:pt x="44" y="471"/>
                </a:cubicBezTo>
                <a:cubicBezTo>
                  <a:pt x="44" y="309"/>
                  <a:pt x="44" y="309"/>
                  <a:pt x="44" y="309"/>
                </a:cubicBezTo>
                <a:cubicBezTo>
                  <a:pt x="44" y="295"/>
                  <a:pt x="59" y="280"/>
                  <a:pt x="89" y="280"/>
                </a:cubicBezTo>
                <a:cubicBezTo>
                  <a:pt x="398" y="280"/>
                  <a:pt x="398" y="280"/>
                  <a:pt x="398" y="280"/>
                </a:cubicBezTo>
                <a:cubicBezTo>
                  <a:pt x="412" y="280"/>
                  <a:pt x="442" y="295"/>
                  <a:pt x="442" y="309"/>
                </a:cubicBezTo>
                <a:lnTo>
                  <a:pt x="442" y="471"/>
                </a:lnTo>
                <a:close/>
                <a:moveTo>
                  <a:pt x="383" y="236"/>
                </a:moveTo>
                <a:lnTo>
                  <a:pt x="383" y="236"/>
                </a:lnTo>
                <a:cubicBezTo>
                  <a:pt x="324" y="236"/>
                  <a:pt x="280" y="191"/>
                  <a:pt x="280" y="133"/>
                </a:cubicBezTo>
                <a:cubicBezTo>
                  <a:pt x="280" y="89"/>
                  <a:pt x="324" y="44"/>
                  <a:pt x="383" y="44"/>
                </a:cubicBezTo>
                <a:cubicBezTo>
                  <a:pt x="427" y="44"/>
                  <a:pt x="471" y="89"/>
                  <a:pt x="471" y="133"/>
                </a:cubicBezTo>
                <a:cubicBezTo>
                  <a:pt x="471" y="191"/>
                  <a:pt x="427" y="236"/>
                  <a:pt x="383" y="236"/>
                </a:cubicBezTo>
                <a:close/>
                <a:moveTo>
                  <a:pt x="589" y="516"/>
                </a:moveTo>
                <a:lnTo>
                  <a:pt x="589" y="516"/>
                </a:lnTo>
                <a:cubicBezTo>
                  <a:pt x="471" y="412"/>
                  <a:pt x="471" y="412"/>
                  <a:pt x="471" y="412"/>
                </a:cubicBezTo>
                <a:cubicBezTo>
                  <a:pt x="471" y="398"/>
                  <a:pt x="471" y="368"/>
                  <a:pt x="471" y="354"/>
                </a:cubicBezTo>
                <a:cubicBezTo>
                  <a:pt x="589" y="280"/>
                  <a:pt x="589" y="280"/>
                  <a:pt x="589" y="280"/>
                </a:cubicBezTo>
                <a:cubicBezTo>
                  <a:pt x="589" y="309"/>
                  <a:pt x="589" y="501"/>
                  <a:pt x="589" y="516"/>
                </a:cubicBezTo>
                <a:close/>
              </a:path>
            </a:pathLst>
          </a:custGeom>
          <a:solidFill>
            <a:schemeClr val="accent1"/>
          </a:solidFill>
          <a:ln>
            <a:noFill/>
          </a:ln>
          <a:effectLst/>
          <a:extLst/>
        </p:spPr>
        <p:txBody>
          <a:bodyPr wrap="none" anchor="ctr"/>
          <a:lstStyle/>
          <a:p>
            <a:pPr>
              <a:defRPr/>
            </a:pPr>
            <a:endParaRPr lang="en-US" sz="2701" dirty="0">
              <a:latin typeface="Lato Light" charset="0"/>
            </a:endParaRPr>
          </a:p>
        </p:txBody>
      </p:sp>
      <p:sp>
        <p:nvSpPr>
          <p:cNvPr id="72" name="Freeform 148"/>
          <p:cNvSpPr>
            <a:spLocks noChangeArrowheads="1"/>
          </p:cNvSpPr>
          <p:nvPr/>
        </p:nvSpPr>
        <p:spPr bwMode="auto">
          <a:xfrm>
            <a:off x="6935697" y="4142786"/>
            <a:ext cx="471772" cy="421225"/>
          </a:xfrm>
          <a:custGeom>
            <a:avLst/>
            <a:gdLst>
              <a:gd name="T0" fmla="*/ 545 w 619"/>
              <a:gd name="T1" fmla="*/ 74 h 546"/>
              <a:gd name="T2" fmla="*/ 545 w 619"/>
              <a:gd name="T3" fmla="*/ 74 h 546"/>
              <a:gd name="T4" fmla="*/ 486 w 619"/>
              <a:gd name="T5" fmla="*/ 74 h 546"/>
              <a:gd name="T6" fmla="*/ 471 w 619"/>
              <a:gd name="T7" fmla="*/ 30 h 546"/>
              <a:gd name="T8" fmla="*/ 427 w 619"/>
              <a:gd name="T9" fmla="*/ 0 h 546"/>
              <a:gd name="T10" fmla="*/ 191 w 619"/>
              <a:gd name="T11" fmla="*/ 0 h 546"/>
              <a:gd name="T12" fmla="*/ 147 w 619"/>
              <a:gd name="T13" fmla="*/ 30 h 546"/>
              <a:gd name="T14" fmla="*/ 132 w 619"/>
              <a:gd name="T15" fmla="*/ 74 h 546"/>
              <a:gd name="T16" fmla="*/ 73 w 619"/>
              <a:gd name="T17" fmla="*/ 74 h 546"/>
              <a:gd name="T18" fmla="*/ 0 w 619"/>
              <a:gd name="T19" fmla="*/ 147 h 546"/>
              <a:gd name="T20" fmla="*/ 0 w 619"/>
              <a:gd name="T21" fmla="*/ 472 h 546"/>
              <a:gd name="T22" fmla="*/ 73 w 619"/>
              <a:gd name="T23" fmla="*/ 545 h 546"/>
              <a:gd name="T24" fmla="*/ 545 w 619"/>
              <a:gd name="T25" fmla="*/ 545 h 546"/>
              <a:gd name="T26" fmla="*/ 618 w 619"/>
              <a:gd name="T27" fmla="*/ 472 h 546"/>
              <a:gd name="T28" fmla="*/ 618 w 619"/>
              <a:gd name="T29" fmla="*/ 147 h 546"/>
              <a:gd name="T30" fmla="*/ 545 w 619"/>
              <a:gd name="T31" fmla="*/ 74 h 546"/>
              <a:gd name="T32" fmla="*/ 589 w 619"/>
              <a:gd name="T33" fmla="*/ 472 h 546"/>
              <a:gd name="T34" fmla="*/ 589 w 619"/>
              <a:gd name="T35" fmla="*/ 472 h 546"/>
              <a:gd name="T36" fmla="*/ 545 w 619"/>
              <a:gd name="T37" fmla="*/ 501 h 546"/>
              <a:gd name="T38" fmla="*/ 73 w 619"/>
              <a:gd name="T39" fmla="*/ 501 h 546"/>
              <a:gd name="T40" fmla="*/ 29 w 619"/>
              <a:gd name="T41" fmla="*/ 472 h 546"/>
              <a:gd name="T42" fmla="*/ 29 w 619"/>
              <a:gd name="T43" fmla="*/ 147 h 546"/>
              <a:gd name="T44" fmla="*/ 73 w 619"/>
              <a:gd name="T45" fmla="*/ 118 h 546"/>
              <a:gd name="T46" fmla="*/ 147 w 619"/>
              <a:gd name="T47" fmla="*/ 118 h 546"/>
              <a:gd name="T48" fmla="*/ 177 w 619"/>
              <a:gd name="T49" fmla="*/ 74 h 546"/>
              <a:gd name="T50" fmla="*/ 206 w 619"/>
              <a:gd name="T51" fmla="*/ 30 h 546"/>
              <a:gd name="T52" fmla="*/ 412 w 619"/>
              <a:gd name="T53" fmla="*/ 30 h 546"/>
              <a:gd name="T54" fmla="*/ 441 w 619"/>
              <a:gd name="T55" fmla="*/ 74 h 546"/>
              <a:gd name="T56" fmla="*/ 471 w 619"/>
              <a:gd name="T57" fmla="*/ 118 h 546"/>
              <a:gd name="T58" fmla="*/ 545 w 619"/>
              <a:gd name="T59" fmla="*/ 118 h 546"/>
              <a:gd name="T60" fmla="*/ 589 w 619"/>
              <a:gd name="T61" fmla="*/ 147 h 546"/>
              <a:gd name="T62" fmla="*/ 589 w 619"/>
              <a:gd name="T63" fmla="*/ 472 h 546"/>
              <a:gd name="T64" fmla="*/ 309 w 619"/>
              <a:gd name="T65" fmla="*/ 147 h 546"/>
              <a:gd name="T66" fmla="*/ 309 w 619"/>
              <a:gd name="T67" fmla="*/ 147 h 546"/>
              <a:gd name="T68" fmla="*/ 147 w 619"/>
              <a:gd name="T69" fmla="*/ 310 h 546"/>
              <a:gd name="T70" fmla="*/ 309 w 619"/>
              <a:gd name="T71" fmla="*/ 472 h 546"/>
              <a:gd name="T72" fmla="*/ 471 w 619"/>
              <a:gd name="T73" fmla="*/ 310 h 546"/>
              <a:gd name="T74" fmla="*/ 309 w 619"/>
              <a:gd name="T75" fmla="*/ 147 h 546"/>
              <a:gd name="T76" fmla="*/ 309 w 619"/>
              <a:gd name="T77" fmla="*/ 427 h 546"/>
              <a:gd name="T78" fmla="*/ 309 w 619"/>
              <a:gd name="T79" fmla="*/ 427 h 546"/>
              <a:gd name="T80" fmla="*/ 191 w 619"/>
              <a:gd name="T81" fmla="*/ 310 h 546"/>
              <a:gd name="T82" fmla="*/ 309 w 619"/>
              <a:gd name="T83" fmla="*/ 192 h 546"/>
              <a:gd name="T84" fmla="*/ 427 w 619"/>
              <a:gd name="T85" fmla="*/ 310 h 546"/>
              <a:gd name="T86" fmla="*/ 309 w 619"/>
              <a:gd name="T87" fmla="*/ 42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9" h="546">
                <a:moveTo>
                  <a:pt x="545" y="74"/>
                </a:moveTo>
                <a:lnTo>
                  <a:pt x="545" y="74"/>
                </a:lnTo>
                <a:cubicBezTo>
                  <a:pt x="486" y="74"/>
                  <a:pt x="486" y="74"/>
                  <a:pt x="486" y="74"/>
                </a:cubicBezTo>
                <a:cubicBezTo>
                  <a:pt x="471" y="30"/>
                  <a:pt x="471" y="30"/>
                  <a:pt x="471" y="30"/>
                </a:cubicBezTo>
                <a:cubicBezTo>
                  <a:pt x="456" y="15"/>
                  <a:pt x="441" y="0"/>
                  <a:pt x="427" y="0"/>
                </a:cubicBezTo>
                <a:cubicBezTo>
                  <a:pt x="191" y="0"/>
                  <a:pt x="191" y="0"/>
                  <a:pt x="191" y="0"/>
                </a:cubicBezTo>
                <a:cubicBezTo>
                  <a:pt x="177" y="0"/>
                  <a:pt x="162" y="15"/>
                  <a:pt x="147" y="30"/>
                </a:cubicBezTo>
                <a:cubicBezTo>
                  <a:pt x="132" y="74"/>
                  <a:pt x="132" y="74"/>
                  <a:pt x="132" y="74"/>
                </a:cubicBezTo>
                <a:cubicBezTo>
                  <a:pt x="73" y="74"/>
                  <a:pt x="73" y="74"/>
                  <a:pt x="73" y="74"/>
                </a:cubicBezTo>
                <a:cubicBezTo>
                  <a:pt x="29" y="74"/>
                  <a:pt x="0" y="104"/>
                  <a:pt x="0" y="147"/>
                </a:cubicBezTo>
                <a:cubicBezTo>
                  <a:pt x="0" y="472"/>
                  <a:pt x="0" y="472"/>
                  <a:pt x="0" y="472"/>
                </a:cubicBezTo>
                <a:cubicBezTo>
                  <a:pt x="0" y="516"/>
                  <a:pt x="29" y="545"/>
                  <a:pt x="73" y="545"/>
                </a:cubicBezTo>
                <a:cubicBezTo>
                  <a:pt x="545" y="545"/>
                  <a:pt x="545" y="545"/>
                  <a:pt x="545" y="545"/>
                </a:cubicBezTo>
                <a:cubicBezTo>
                  <a:pt x="589" y="545"/>
                  <a:pt x="618" y="516"/>
                  <a:pt x="618" y="472"/>
                </a:cubicBezTo>
                <a:cubicBezTo>
                  <a:pt x="618" y="147"/>
                  <a:pt x="618" y="147"/>
                  <a:pt x="618" y="147"/>
                </a:cubicBezTo>
                <a:cubicBezTo>
                  <a:pt x="618" y="104"/>
                  <a:pt x="589" y="74"/>
                  <a:pt x="545" y="74"/>
                </a:cubicBezTo>
                <a:close/>
                <a:moveTo>
                  <a:pt x="589" y="472"/>
                </a:moveTo>
                <a:lnTo>
                  <a:pt x="589" y="472"/>
                </a:lnTo>
                <a:cubicBezTo>
                  <a:pt x="589" y="486"/>
                  <a:pt x="559" y="501"/>
                  <a:pt x="545" y="501"/>
                </a:cubicBezTo>
                <a:cubicBezTo>
                  <a:pt x="73" y="501"/>
                  <a:pt x="73" y="501"/>
                  <a:pt x="73" y="501"/>
                </a:cubicBezTo>
                <a:cubicBezTo>
                  <a:pt x="59" y="501"/>
                  <a:pt x="29" y="486"/>
                  <a:pt x="29" y="472"/>
                </a:cubicBezTo>
                <a:cubicBezTo>
                  <a:pt x="29" y="147"/>
                  <a:pt x="29" y="147"/>
                  <a:pt x="29" y="147"/>
                </a:cubicBezTo>
                <a:cubicBezTo>
                  <a:pt x="29" y="133"/>
                  <a:pt x="59" y="118"/>
                  <a:pt x="73" y="118"/>
                </a:cubicBezTo>
                <a:cubicBezTo>
                  <a:pt x="147" y="118"/>
                  <a:pt x="147" y="118"/>
                  <a:pt x="147" y="118"/>
                </a:cubicBezTo>
                <a:cubicBezTo>
                  <a:pt x="177" y="74"/>
                  <a:pt x="177" y="74"/>
                  <a:pt x="177" y="74"/>
                </a:cubicBezTo>
                <a:cubicBezTo>
                  <a:pt x="191" y="45"/>
                  <a:pt x="191" y="30"/>
                  <a:pt x="206" y="30"/>
                </a:cubicBezTo>
                <a:cubicBezTo>
                  <a:pt x="412" y="30"/>
                  <a:pt x="412" y="30"/>
                  <a:pt x="412" y="30"/>
                </a:cubicBezTo>
                <a:cubicBezTo>
                  <a:pt x="427" y="30"/>
                  <a:pt x="427" y="45"/>
                  <a:pt x="441" y="74"/>
                </a:cubicBezTo>
                <a:cubicBezTo>
                  <a:pt x="471" y="118"/>
                  <a:pt x="471" y="118"/>
                  <a:pt x="471" y="118"/>
                </a:cubicBezTo>
                <a:cubicBezTo>
                  <a:pt x="545" y="118"/>
                  <a:pt x="545" y="118"/>
                  <a:pt x="545" y="118"/>
                </a:cubicBezTo>
                <a:cubicBezTo>
                  <a:pt x="559" y="118"/>
                  <a:pt x="589" y="133"/>
                  <a:pt x="589" y="147"/>
                </a:cubicBezTo>
                <a:lnTo>
                  <a:pt x="589" y="472"/>
                </a:lnTo>
                <a:close/>
                <a:moveTo>
                  <a:pt x="309" y="147"/>
                </a:moveTo>
                <a:lnTo>
                  <a:pt x="309" y="147"/>
                </a:lnTo>
                <a:cubicBezTo>
                  <a:pt x="221" y="147"/>
                  <a:pt x="147" y="221"/>
                  <a:pt x="147" y="310"/>
                </a:cubicBezTo>
                <a:cubicBezTo>
                  <a:pt x="147" y="398"/>
                  <a:pt x="221" y="472"/>
                  <a:pt x="309" y="472"/>
                </a:cubicBezTo>
                <a:cubicBezTo>
                  <a:pt x="398" y="472"/>
                  <a:pt x="471" y="398"/>
                  <a:pt x="471" y="310"/>
                </a:cubicBezTo>
                <a:cubicBezTo>
                  <a:pt x="471" y="221"/>
                  <a:pt x="398" y="147"/>
                  <a:pt x="309" y="147"/>
                </a:cubicBezTo>
                <a:close/>
                <a:moveTo>
                  <a:pt x="309" y="427"/>
                </a:moveTo>
                <a:lnTo>
                  <a:pt x="309" y="427"/>
                </a:lnTo>
                <a:cubicBezTo>
                  <a:pt x="250" y="427"/>
                  <a:pt x="191" y="368"/>
                  <a:pt x="191" y="310"/>
                </a:cubicBezTo>
                <a:cubicBezTo>
                  <a:pt x="191" y="251"/>
                  <a:pt x="250" y="192"/>
                  <a:pt x="309" y="192"/>
                </a:cubicBezTo>
                <a:cubicBezTo>
                  <a:pt x="368" y="192"/>
                  <a:pt x="427" y="251"/>
                  <a:pt x="427" y="310"/>
                </a:cubicBezTo>
                <a:cubicBezTo>
                  <a:pt x="427" y="368"/>
                  <a:pt x="368" y="427"/>
                  <a:pt x="309" y="427"/>
                </a:cubicBezTo>
                <a:close/>
              </a:path>
            </a:pathLst>
          </a:custGeom>
          <a:solidFill>
            <a:schemeClr val="accent4"/>
          </a:solidFill>
          <a:ln>
            <a:noFill/>
          </a:ln>
          <a:effectLst/>
          <a:extLst/>
        </p:spPr>
        <p:txBody>
          <a:bodyPr wrap="none" anchor="ctr"/>
          <a:lstStyle/>
          <a:p>
            <a:pPr>
              <a:defRPr/>
            </a:pPr>
            <a:endParaRPr lang="en-US" sz="2701" dirty="0">
              <a:latin typeface="Lato Light" charset="0"/>
            </a:endParaRPr>
          </a:p>
        </p:txBody>
      </p:sp>
      <p:sp>
        <p:nvSpPr>
          <p:cNvPr id="73" name="Freeform 158"/>
          <p:cNvSpPr>
            <a:spLocks noChangeArrowheads="1"/>
          </p:cNvSpPr>
          <p:nvPr/>
        </p:nvSpPr>
        <p:spPr bwMode="auto">
          <a:xfrm>
            <a:off x="1303456" y="6448630"/>
            <a:ext cx="494236" cy="452116"/>
          </a:xfrm>
          <a:custGeom>
            <a:avLst/>
            <a:gdLst>
              <a:gd name="T0" fmla="*/ 515 w 649"/>
              <a:gd name="T1" fmla="*/ 74 h 590"/>
              <a:gd name="T2" fmla="*/ 515 w 649"/>
              <a:gd name="T3" fmla="*/ 74 h 590"/>
              <a:gd name="T4" fmla="*/ 442 w 649"/>
              <a:gd name="T5" fmla="*/ 0 h 590"/>
              <a:gd name="T6" fmla="*/ 206 w 649"/>
              <a:gd name="T7" fmla="*/ 0 h 590"/>
              <a:gd name="T8" fmla="*/ 133 w 649"/>
              <a:gd name="T9" fmla="*/ 74 h 590"/>
              <a:gd name="T10" fmla="*/ 15 w 649"/>
              <a:gd name="T11" fmla="*/ 162 h 590"/>
              <a:gd name="T12" fmla="*/ 133 w 649"/>
              <a:gd name="T13" fmla="*/ 280 h 590"/>
              <a:gd name="T14" fmla="*/ 147 w 649"/>
              <a:gd name="T15" fmla="*/ 280 h 590"/>
              <a:gd name="T16" fmla="*/ 309 w 649"/>
              <a:gd name="T17" fmla="*/ 427 h 590"/>
              <a:gd name="T18" fmla="*/ 309 w 649"/>
              <a:gd name="T19" fmla="*/ 545 h 590"/>
              <a:gd name="T20" fmla="*/ 250 w 649"/>
              <a:gd name="T21" fmla="*/ 545 h 590"/>
              <a:gd name="T22" fmla="*/ 221 w 649"/>
              <a:gd name="T23" fmla="*/ 574 h 590"/>
              <a:gd name="T24" fmla="*/ 250 w 649"/>
              <a:gd name="T25" fmla="*/ 589 h 590"/>
              <a:gd name="T26" fmla="*/ 397 w 649"/>
              <a:gd name="T27" fmla="*/ 589 h 590"/>
              <a:gd name="T28" fmla="*/ 427 w 649"/>
              <a:gd name="T29" fmla="*/ 574 h 590"/>
              <a:gd name="T30" fmla="*/ 397 w 649"/>
              <a:gd name="T31" fmla="*/ 545 h 590"/>
              <a:gd name="T32" fmla="*/ 339 w 649"/>
              <a:gd name="T33" fmla="*/ 545 h 590"/>
              <a:gd name="T34" fmla="*/ 339 w 649"/>
              <a:gd name="T35" fmla="*/ 427 h 590"/>
              <a:gd name="T36" fmla="*/ 501 w 649"/>
              <a:gd name="T37" fmla="*/ 280 h 590"/>
              <a:gd name="T38" fmla="*/ 515 w 649"/>
              <a:gd name="T39" fmla="*/ 280 h 590"/>
              <a:gd name="T40" fmla="*/ 633 w 649"/>
              <a:gd name="T41" fmla="*/ 162 h 590"/>
              <a:gd name="T42" fmla="*/ 515 w 649"/>
              <a:gd name="T43" fmla="*/ 74 h 590"/>
              <a:gd name="T44" fmla="*/ 133 w 649"/>
              <a:gd name="T45" fmla="*/ 236 h 590"/>
              <a:gd name="T46" fmla="*/ 133 w 649"/>
              <a:gd name="T47" fmla="*/ 236 h 590"/>
              <a:gd name="T48" fmla="*/ 44 w 649"/>
              <a:gd name="T49" fmla="*/ 162 h 590"/>
              <a:gd name="T50" fmla="*/ 133 w 649"/>
              <a:gd name="T51" fmla="*/ 118 h 590"/>
              <a:gd name="T52" fmla="*/ 133 w 649"/>
              <a:gd name="T53" fmla="*/ 236 h 590"/>
              <a:gd name="T54" fmla="*/ 486 w 649"/>
              <a:gd name="T55" fmla="*/ 191 h 590"/>
              <a:gd name="T56" fmla="*/ 486 w 649"/>
              <a:gd name="T57" fmla="*/ 191 h 590"/>
              <a:gd name="T58" fmla="*/ 324 w 649"/>
              <a:gd name="T59" fmla="*/ 398 h 590"/>
              <a:gd name="T60" fmla="*/ 162 w 649"/>
              <a:gd name="T61" fmla="*/ 191 h 590"/>
              <a:gd name="T62" fmla="*/ 162 w 649"/>
              <a:gd name="T63" fmla="*/ 74 h 590"/>
              <a:gd name="T64" fmla="*/ 206 w 649"/>
              <a:gd name="T65" fmla="*/ 44 h 590"/>
              <a:gd name="T66" fmla="*/ 442 w 649"/>
              <a:gd name="T67" fmla="*/ 44 h 590"/>
              <a:gd name="T68" fmla="*/ 486 w 649"/>
              <a:gd name="T69" fmla="*/ 74 h 590"/>
              <a:gd name="T70" fmla="*/ 486 w 649"/>
              <a:gd name="T71" fmla="*/ 191 h 590"/>
              <a:gd name="T72" fmla="*/ 515 w 649"/>
              <a:gd name="T73" fmla="*/ 236 h 590"/>
              <a:gd name="T74" fmla="*/ 515 w 649"/>
              <a:gd name="T75" fmla="*/ 236 h 590"/>
              <a:gd name="T76" fmla="*/ 515 w 649"/>
              <a:gd name="T77" fmla="*/ 118 h 590"/>
              <a:gd name="T78" fmla="*/ 604 w 649"/>
              <a:gd name="T79" fmla="*/ 162 h 590"/>
              <a:gd name="T80" fmla="*/ 515 w 649"/>
              <a:gd name="T81" fmla="*/ 23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49" h="590">
                <a:moveTo>
                  <a:pt x="515" y="74"/>
                </a:moveTo>
                <a:lnTo>
                  <a:pt x="515" y="74"/>
                </a:lnTo>
                <a:cubicBezTo>
                  <a:pt x="515" y="30"/>
                  <a:pt x="486" y="0"/>
                  <a:pt x="442" y="0"/>
                </a:cubicBezTo>
                <a:cubicBezTo>
                  <a:pt x="206" y="0"/>
                  <a:pt x="206" y="0"/>
                  <a:pt x="206" y="0"/>
                </a:cubicBezTo>
                <a:cubicBezTo>
                  <a:pt x="162" y="0"/>
                  <a:pt x="133" y="30"/>
                  <a:pt x="133" y="74"/>
                </a:cubicBezTo>
                <a:cubicBezTo>
                  <a:pt x="0" y="74"/>
                  <a:pt x="15" y="74"/>
                  <a:pt x="15" y="162"/>
                </a:cubicBezTo>
                <a:cubicBezTo>
                  <a:pt x="15" y="221"/>
                  <a:pt x="59" y="280"/>
                  <a:pt x="133" y="280"/>
                </a:cubicBezTo>
                <a:cubicBezTo>
                  <a:pt x="133" y="280"/>
                  <a:pt x="133" y="280"/>
                  <a:pt x="147" y="280"/>
                </a:cubicBezTo>
                <a:cubicBezTo>
                  <a:pt x="162" y="353"/>
                  <a:pt x="236" y="427"/>
                  <a:pt x="309" y="427"/>
                </a:cubicBezTo>
                <a:cubicBezTo>
                  <a:pt x="309" y="545"/>
                  <a:pt x="309" y="545"/>
                  <a:pt x="309" y="545"/>
                </a:cubicBezTo>
                <a:cubicBezTo>
                  <a:pt x="250" y="545"/>
                  <a:pt x="250" y="545"/>
                  <a:pt x="250" y="545"/>
                </a:cubicBezTo>
                <a:cubicBezTo>
                  <a:pt x="236" y="545"/>
                  <a:pt x="221" y="560"/>
                  <a:pt x="221" y="574"/>
                </a:cubicBezTo>
                <a:cubicBezTo>
                  <a:pt x="221" y="574"/>
                  <a:pt x="236" y="589"/>
                  <a:pt x="250" y="589"/>
                </a:cubicBezTo>
                <a:cubicBezTo>
                  <a:pt x="397" y="589"/>
                  <a:pt x="397" y="589"/>
                  <a:pt x="397" y="589"/>
                </a:cubicBezTo>
                <a:cubicBezTo>
                  <a:pt x="413" y="589"/>
                  <a:pt x="427" y="574"/>
                  <a:pt x="427" y="574"/>
                </a:cubicBezTo>
                <a:cubicBezTo>
                  <a:pt x="427" y="560"/>
                  <a:pt x="413" y="545"/>
                  <a:pt x="397" y="545"/>
                </a:cubicBezTo>
                <a:cubicBezTo>
                  <a:pt x="339" y="545"/>
                  <a:pt x="339" y="545"/>
                  <a:pt x="339" y="545"/>
                </a:cubicBezTo>
                <a:cubicBezTo>
                  <a:pt x="339" y="427"/>
                  <a:pt x="339" y="427"/>
                  <a:pt x="339" y="427"/>
                </a:cubicBezTo>
                <a:cubicBezTo>
                  <a:pt x="413" y="427"/>
                  <a:pt x="486" y="353"/>
                  <a:pt x="501" y="280"/>
                </a:cubicBezTo>
                <a:cubicBezTo>
                  <a:pt x="515" y="280"/>
                  <a:pt x="515" y="280"/>
                  <a:pt x="515" y="280"/>
                </a:cubicBezTo>
                <a:cubicBezTo>
                  <a:pt x="589" y="280"/>
                  <a:pt x="633" y="221"/>
                  <a:pt x="633" y="162"/>
                </a:cubicBezTo>
                <a:cubicBezTo>
                  <a:pt x="633" y="74"/>
                  <a:pt x="648" y="74"/>
                  <a:pt x="515" y="74"/>
                </a:cubicBezTo>
                <a:close/>
                <a:moveTo>
                  <a:pt x="133" y="236"/>
                </a:moveTo>
                <a:lnTo>
                  <a:pt x="133" y="236"/>
                </a:lnTo>
                <a:cubicBezTo>
                  <a:pt x="88" y="236"/>
                  <a:pt x="44" y="206"/>
                  <a:pt x="44" y="162"/>
                </a:cubicBezTo>
                <a:cubicBezTo>
                  <a:pt x="44" y="118"/>
                  <a:pt x="44" y="118"/>
                  <a:pt x="133" y="118"/>
                </a:cubicBezTo>
                <a:lnTo>
                  <a:pt x="133" y="236"/>
                </a:lnTo>
                <a:close/>
                <a:moveTo>
                  <a:pt x="486" y="191"/>
                </a:moveTo>
                <a:lnTo>
                  <a:pt x="486" y="191"/>
                </a:lnTo>
                <a:cubicBezTo>
                  <a:pt x="486" y="280"/>
                  <a:pt x="413" y="398"/>
                  <a:pt x="324" y="398"/>
                </a:cubicBezTo>
                <a:cubicBezTo>
                  <a:pt x="236" y="398"/>
                  <a:pt x="162" y="280"/>
                  <a:pt x="162" y="191"/>
                </a:cubicBezTo>
                <a:cubicBezTo>
                  <a:pt x="162" y="74"/>
                  <a:pt x="162" y="74"/>
                  <a:pt x="162" y="74"/>
                </a:cubicBezTo>
                <a:cubicBezTo>
                  <a:pt x="162" y="59"/>
                  <a:pt x="192" y="44"/>
                  <a:pt x="206" y="44"/>
                </a:cubicBezTo>
                <a:cubicBezTo>
                  <a:pt x="442" y="44"/>
                  <a:pt x="442" y="44"/>
                  <a:pt x="442" y="44"/>
                </a:cubicBezTo>
                <a:cubicBezTo>
                  <a:pt x="456" y="44"/>
                  <a:pt x="486" y="59"/>
                  <a:pt x="486" y="74"/>
                </a:cubicBezTo>
                <a:lnTo>
                  <a:pt x="486" y="191"/>
                </a:lnTo>
                <a:close/>
                <a:moveTo>
                  <a:pt x="515" y="236"/>
                </a:moveTo>
                <a:lnTo>
                  <a:pt x="515" y="236"/>
                </a:lnTo>
                <a:cubicBezTo>
                  <a:pt x="515" y="118"/>
                  <a:pt x="515" y="118"/>
                  <a:pt x="515" y="118"/>
                </a:cubicBezTo>
                <a:cubicBezTo>
                  <a:pt x="604" y="118"/>
                  <a:pt x="604" y="118"/>
                  <a:pt x="604" y="162"/>
                </a:cubicBezTo>
                <a:cubicBezTo>
                  <a:pt x="604" y="206"/>
                  <a:pt x="560" y="236"/>
                  <a:pt x="515" y="236"/>
                </a:cubicBezTo>
                <a:close/>
              </a:path>
            </a:pathLst>
          </a:custGeom>
          <a:solidFill>
            <a:schemeClr val="accent2"/>
          </a:solidFill>
          <a:ln>
            <a:noFill/>
          </a:ln>
          <a:effectLst/>
          <a:extLst/>
        </p:spPr>
        <p:txBody>
          <a:bodyPr wrap="none" anchor="ctr"/>
          <a:lstStyle/>
          <a:p>
            <a:pPr>
              <a:defRPr/>
            </a:pPr>
            <a:endParaRPr lang="en-US" sz="2701" dirty="0">
              <a:latin typeface="Lato Light" charset="0"/>
            </a:endParaRPr>
          </a:p>
        </p:txBody>
      </p:sp>
      <p:sp>
        <p:nvSpPr>
          <p:cNvPr id="74" name="Freeform 94"/>
          <p:cNvSpPr>
            <a:spLocks noChangeArrowheads="1"/>
          </p:cNvSpPr>
          <p:nvPr/>
        </p:nvSpPr>
        <p:spPr bwMode="auto">
          <a:xfrm>
            <a:off x="12548119" y="8610655"/>
            <a:ext cx="534393" cy="497329"/>
          </a:xfrm>
          <a:custGeom>
            <a:avLst/>
            <a:gdLst>
              <a:gd name="T0" fmla="*/ 191 w 634"/>
              <a:gd name="T1" fmla="*/ 162 h 590"/>
              <a:gd name="T2" fmla="*/ 191 w 634"/>
              <a:gd name="T3" fmla="*/ 162 h 590"/>
              <a:gd name="T4" fmla="*/ 147 w 634"/>
              <a:gd name="T5" fmla="*/ 0 h 590"/>
              <a:gd name="T6" fmla="*/ 14 w 634"/>
              <a:gd name="T7" fmla="*/ 0 h 590"/>
              <a:gd name="T8" fmla="*/ 0 w 634"/>
              <a:gd name="T9" fmla="*/ 15 h 590"/>
              <a:gd name="T10" fmla="*/ 14 w 634"/>
              <a:gd name="T11" fmla="*/ 45 h 590"/>
              <a:gd name="T12" fmla="*/ 117 w 634"/>
              <a:gd name="T13" fmla="*/ 45 h 590"/>
              <a:gd name="T14" fmla="*/ 162 w 634"/>
              <a:gd name="T15" fmla="*/ 162 h 590"/>
              <a:gd name="T16" fmla="*/ 162 w 634"/>
              <a:gd name="T17" fmla="*/ 162 h 590"/>
              <a:gd name="T18" fmla="*/ 191 w 634"/>
              <a:gd name="T19" fmla="*/ 398 h 590"/>
              <a:gd name="T20" fmla="*/ 279 w 634"/>
              <a:gd name="T21" fmla="*/ 471 h 590"/>
              <a:gd name="T22" fmla="*/ 485 w 634"/>
              <a:gd name="T23" fmla="*/ 471 h 590"/>
              <a:gd name="T24" fmla="*/ 574 w 634"/>
              <a:gd name="T25" fmla="*/ 398 h 590"/>
              <a:gd name="T26" fmla="*/ 633 w 634"/>
              <a:gd name="T27" fmla="*/ 162 h 590"/>
              <a:gd name="T28" fmla="*/ 191 w 634"/>
              <a:gd name="T29" fmla="*/ 162 h 590"/>
              <a:gd name="T30" fmla="*/ 530 w 634"/>
              <a:gd name="T31" fmla="*/ 398 h 590"/>
              <a:gd name="T32" fmla="*/ 530 w 634"/>
              <a:gd name="T33" fmla="*/ 398 h 590"/>
              <a:gd name="T34" fmla="*/ 485 w 634"/>
              <a:gd name="T35" fmla="*/ 427 h 590"/>
              <a:gd name="T36" fmla="*/ 279 w 634"/>
              <a:gd name="T37" fmla="*/ 427 h 590"/>
              <a:gd name="T38" fmla="*/ 235 w 634"/>
              <a:gd name="T39" fmla="*/ 398 h 590"/>
              <a:gd name="T40" fmla="*/ 206 w 634"/>
              <a:gd name="T41" fmla="*/ 192 h 590"/>
              <a:gd name="T42" fmla="*/ 574 w 634"/>
              <a:gd name="T43" fmla="*/ 192 h 590"/>
              <a:gd name="T44" fmla="*/ 530 w 634"/>
              <a:gd name="T45" fmla="*/ 398 h 590"/>
              <a:gd name="T46" fmla="*/ 279 w 634"/>
              <a:gd name="T47" fmla="*/ 516 h 590"/>
              <a:gd name="T48" fmla="*/ 279 w 634"/>
              <a:gd name="T49" fmla="*/ 516 h 590"/>
              <a:gd name="T50" fmla="*/ 235 w 634"/>
              <a:gd name="T51" fmla="*/ 545 h 590"/>
              <a:gd name="T52" fmla="*/ 279 w 634"/>
              <a:gd name="T53" fmla="*/ 589 h 590"/>
              <a:gd name="T54" fmla="*/ 309 w 634"/>
              <a:gd name="T55" fmla="*/ 545 h 590"/>
              <a:gd name="T56" fmla="*/ 279 w 634"/>
              <a:gd name="T57" fmla="*/ 516 h 590"/>
              <a:gd name="T58" fmla="*/ 471 w 634"/>
              <a:gd name="T59" fmla="*/ 516 h 590"/>
              <a:gd name="T60" fmla="*/ 471 w 634"/>
              <a:gd name="T61" fmla="*/ 516 h 590"/>
              <a:gd name="T62" fmla="*/ 426 w 634"/>
              <a:gd name="T63" fmla="*/ 545 h 590"/>
              <a:gd name="T64" fmla="*/ 471 w 634"/>
              <a:gd name="T65" fmla="*/ 589 h 590"/>
              <a:gd name="T66" fmla="*/ 515 w 634"/>
              <a:gd name="T67" fmla="*/ 545 h 590"/>
              <a:gd name="T68" fmla="*/ 471 w 634"/>
              <a:gd name="T69" fmla="*/ 51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4" h="590">
                <a:moveTo>
                  <a:pt x="191" y="162"/>
                </a:moveTo>
                <a:lnTo>
                  <a:pt x="191" y="162"/>
                </a:lnTo>
                <a:cubicBezTo>
                  <a:pt x="147" y="0"/>
                  <a:pt x="147" y="0"/>
                  <a:pt x="147" y="0"/>
                </a:cubicBezTo>
                <a:cubicBezTo>
                  <a:pt x="14" y="0"/>
                  <a:pt x="14" y="0"/>
                  <a:pt x="14" y="0"/>
                </a:cubicBezTo>
                <a:lnTo>
                  <a:pt x="0" y="15"/>
                </a:lnTo>
                <a:cubicBezTo>
                  <a:pt x="0" y="30"/>
                  <a:pt x="14" y="45"/>
                  <a:pt x="14" y="45"/>
                </a:cubicBezTo>
                <a:cubicBezTo>
                  <a:pt x="117" y="45"/>
                  <a:pt x="117" y="45"/>
                  <a:pt x="117" y="45"/>
                </a:cubicBezTo>
                <a:cubicBezTo>
                  <a:pt x="162" y="162"/>
                  <a:pt x="162" y="162"/>
                  <a:pt x="162" y="162"/>
                </a:cubicBezTo>
                <a:lnTo>
                  <a:pt x="162" y="162"/>
                </a:lnTo>
                <a:cubicBezTo>
                  <a:pt x="191" y="398"/>
                  <a:pt x="191" y="398"/>
                  <a:pt x="191" y="398"/>
                </a:cubicBezTo>
                <a:cubicBezTo>
                  <a:pt x="191" y="442"/>
                  <a:pt x="235" y="471"/>
                  <a:pt x="279" y="471"/>
                </a:cubicBezTo>
                <a:cubicBezTo>
                  <a:pt x="485" y="471"/>
                  <a:pt x="485" y="471"/>
                  <a:pt x="485" y="471"/>
                </a:cubicBezTo>
                <a:cubicBezTo>
                  <a:pt x="530" y="471"/>
                  <a:pt x="574" y="442"/>
                  <a:pt x="574" y="398"/>
                </a:cubicBezTo>
                <a:cubicBezTo>
                  <a:pt x="633" y="162"/>
                  <a:pt x="633" y="162"/>
                  <a:pt x="633" y="162"/>
                </a:cubicBezTo>
                <a:lnTo>
                  <a:pt x="191" y="162"/>
                </a:lnTo>
                <a:close/>
                <a:moveTo>
                  <a:pt x="530" y="398"/>
                </a:moveTo>
                <a:lnTo>
                  <a:pt x="530" y="398"/>
                </a:lnTo>
                <a:cubicBezTo>
                  <a:pt x="530" y="413"/>
                  <a:pt x="515" y="427"/>
                  <a:pt x="485" y="427"/>
                </a:cubicBezTo>
                <a:cubicBezTo>
                  <a:pt x="279" y="427"/>
                  <a:pt x="279" y="427"/>
                  <a:pt x="279" y="427"/>
                </a:cubicBezTo>
                <a:cubicBezTo>
                  <a:pt x="250" y="427"/>
                  <a:pt x="235" y="413"/>
                  <a:pt x="235" y="398"/>
                </a:cubicBezTo>
                <a:cubicBezTo>
                  <a:pt x="206" y="192"/>
                  <a:pt x="206" y="192"/>
                  <a:pt x="206" y="192"/>
                </a:cubicBezTo>
                <a:cubicBezTo>
                  <a:pt x="574" y="192"/>
                  <a:pt x="574" y="192"/>
                  <a:pt x="574" y="192"/>
                </a:cubicBezTo>
                <a:lnTo>
                  <a:pt x="530" y="398"/>
                </a:lnTo>
                <a:close/>
                <a:moveTo>
                  <a:pt x="279" y="516"/>
                </a:moveTo>
                <a:lnTo>
                  <a:pt x="279" y="516"/>
                </a:lnTo>
                <a:cubicBezTo>
                  <a:pt x="250" y="516"/>
                  <a:pt x="235" y="530"/>
                  <a:pt x="235" y="545"/>
                </a:cubicBezTo>
                <a:cubicBezTo>
                  <a:pt x="235" y="575"/>
                  <a:pt x="250" y="589"/>
                  <a:pt x="279" y="589"/>
                </a:cubicBezTo>
                <a:cubicBezTo>
                  <a:pt x="294" y="589"/>
                  <a:pt x="309" y="575"/>
                  <a:pt x="309" y="545"/>
                </a:cubicBezTo>
                <a:cubicBezTo>
                  <a:pt x="309" y="530"/>
                  <a:pt x="294" y="516"/>
                  <a:pt x="279" y="516"/>
                </a:cubicBezTo>
                <a:close/>
                <a:moveTo>
                  <a:pt x="471" y="516"/>
                </a:moveTo>
                <a:lnTo>
                  <a:pt x="471" y="516"/>
                </a:lnTo>
                <a:cubicBezTo>
                  <a:pt x="456" y="516"/>
                  <a:pt x="426" y="530"/>
                  <a:pt x="426" y="545"/>
                </a:cubicBezTo>
                <a:cubicBezTo>
                  <a:pt x="426" y="575"/>
                  <a:pt x="456" y="589"/>
                  <a:pt x="471" y="589"/>
                </a:cubicBezTo>
                <a:cubicBezTo>
                  <a:pt x="485" y="589"/>
                  <a:pt x="515" y="575"/>
                  <a:pt x="515" y="545"/>
                </a:cubicBezTo>
                <a:cubicBezTo>
                  <a:pt x="515" y="530"/>
                  <a:pt x="485" y="516"/>
                  <a:pt x="471" y="516"/>
                </a:cubicBezTo>
                <a:close/>
              </a:path>
            </a:pathLst>
          </a:custGeom>
          <a:solidFill>
            <a:schemeClr val="accent3"/>
          </a:solidFill>
          <a:ln>
            <a:noFill/>
          </a:ln>
          <a:effectLst/>
          <a:extLst/>
        </p:spPr>
        <p:txBody>
          <a:bodyPr wrap="none" anchor="ctr"/>
          <a:lstStyle/>
          <a:p>
            <a:pPr>
              <a:defRPr/>
            </a:pPr>
            <a:endParaRPr lang="en-US" sz="2701" dirty="0">
              <a:latin typeface="Lato Light" charset="0"/>
            </a:endParaRPr>
          </a:p>
        </p:txBody>
      </p:sp>
    </p:spTree>
    <p:extLst>
      <p:ext uri="{BB962C8B-B14F-4D97-AF65-F5344CB8AC3E}">
        <p14:creationId xmlns:p14="http://schemas.microsoft.com/office/powerpoint/2010/main" val="20340893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AutoShape 3"/>
          <p:cNvSpPr>
            <a:spLocks/>
          </p:cNvSpPr>
          <p:nvPr/>
        </p:nvSpPr>
        <p:spPr bwMode="auto">
          <a:xfrm>
            <a:off x="1319221" y="5240802"/>
            <a:ext cx="4210050" cy="4114800"/>
          </a:xfrm>
          <a:prstGeom prst="rect">
            <a:avLst/>
          </a:prstGeom>
          <a:noFill/>
          <a:ln>
            <a:solidFill>
              <a:schemeClr val="tx1"/>
            </a:solidFill>
          </a:ln>
          <a:extLst/>
        </p:spPr>
        <p:txBody>
          <a:bodyPr lIns="0" tIns="0" rIns="0" bIns="0"/>
          <a:lstStyle/>
          <a:p>
            <a:endParaRPr lang="en-US" sz="2701" dirty="0">
              <a:latin typeface="Lato Light" charset="0"/>
            </a:endParaRPr>
          </a:p>
        </p:txBody>
      </p:sp>
      <p:sp>
        <p:nvSpPr>
          <p:cNvPr id="29" name="Rectangle 28"/>
          <p:cNvSpPr/>
          <p:nvPr/>
        </p:nvSpPr>
        <p:spPr>
          <a:xfrm>
            <a:off x="1901020" y="5519407"/>
            <a:ext cx="3010643" cy="3659892"/>
          </a:xfrm>
          <a:prstGeom prst="rect">
            <a:avLst/>
          </a:prstGeom>
        </p:spPr>
        <p:txBody>
          <a:bodyPr wrap="square" lIns="137202" tIns="68602" rIns="137202" bIns="68602">
            <a:spAutoFit/>
          </a:bodyPr>
          <a:lstStyle/>
          <a:p>
            <a:pPr algn="ctr"/>
            <a:r>
              <a:rPr lang="en-US" sz="2401" dirty="0">
                <a:latin typeface="Lato Light"/>
                <a:cs typeface="Lato Light"/>
              </a:rPr>
              <a:t>A company is an association or collection of individuals, whether natural persons, legal persons, or a mixture of both.</a:t>
            </a:r>
          </a:p>
          <a:p>
            <a:pPr algn="ctr"/>
            <a:endParaRPr lang="fr-FR" sz="1500" dirty="0">
              <a:latin typeface="Lato Light"/>
              <a:cs typeface="Lato Light"/>
            </a:endParaRPr>
          </a:p>
          <a:p>
            <a:pPr algn="ctr"/>
            <a:r>
              <a:rPr lang="fr-FR" sz="2701" dirty="0">
                <a:latin typeface="Lato Light"/>
                <a:cs typeface="Lato Light"/>
              </a:rPr>
              <a:t>Mark </a:t>
            </a:r>
            <a:r>
              <a:rPr lang="fr-FR" sz="2701" dirty="0" err="1">
                <a:latin typeface="Lato Light"/>
                <a:cs typeface="Lato Light"/>
              </a:rPr>
              <a:t>Zuckerberg</a:t>
            </a:r>
            <a:endParaRPr lang="fr-FR" sz="2701" dirty="0">
              <a:latin typeface="Lato Light"/>
              <a:cs typeface="Lato Light"/>
            </a:endParaRPr>
          </a:p>
          <a:p>
            <a:pPr algn="ctr"/>
            <a:r>
              <a:rPr lang="fr-FR" sz="1876" dirty="0">
                <a:latin typeface="Lato Light"/>
                <a:cs typeface="Lato Light"/>
              </a:rPr>
              <a:t>Facebook CEO</a:t>
            </a:r>
            <a:endParaRPr lang="en-US" sz="1876" dirty="0">
              <a:latin typeface="Lato Light"/>
              <a:cs typeface="Lato Light"/>
            </a:endParaRPr>
          </a:p>
        </p:txBody>
      </p:sp>
      <p:sp>
        <p:nvSpPr>
          <p:cNvPr id="30" name="Rectangle 29"/>
          <p:cNvSpPr/>
          <p:nvPr/>
        </p:nvSpPr>
        <p:spPr>
          <a:xfrm>
            <a:off x="1094129" y="5443188"/>
            <a:ext cx="1342735" cy="2054902"/>
          </a:xfrm>
          <a:prstGeom prst="rect">
            <a:avLst/>
          </a:prstGeom>
        </p:spPr>
        <p:txBody>
          <a:bodyPr wrap="square" lIns="137202" tIns="68602" rIns="137202" bIns="68602">
            <a:spAutoFit/>
          </a:bodyPr>
          <a:lstStyle/>
          <a:p>
            <a:pPr algn="ctr"/>
            <a:r>
              <a:rPr lang="fr-FR" sz="12453" spc="-225" dirty="0">
                <a:solidFill>
                  <a:schemeClr val="accent1"/>
                </a:solidFill>
                <a:latin typeface="Arial"/>
                <a:cs typeface="Arial"/>
              </a:rPr>
              <a:t>‘‘</a:t>
            </a:r>
            <a:endParaRPr lang="en-US" sz="12453" spc="-225" dirty="0">
              <a:solidFill>
                <a:schemeClr val="accent1"/>
              </a:solidFill>
              <a:latin typeface="Arial"/>
              <a:cs typeface="Arial"/>
            </a:endParaRPr>
          </a:p>
        </p:txBody>
      </p:sp>
      <p:sp>
        <p:nvSpPr>
          <p:cNvPr id="31" name="Rectangle 30"/>
          <p:cNvSpPr/>
          <p:nvPr/>
        </p:nvSpPr>
        <p:spPr>
          <a:xfrm>
            <a:off x="4419597" y="7460625"/>
            <a:ext cx="1342735" cy="2054902"/>
          </a:xfrm>
          <a:prstGeom prst="rect">
            <a:avLst/>
          </a:prstGeom>
        </p:spPr>
        <p:txBody>
          <a:bodyPr wrap="square" lIns="137202" tIns="68602" rIns="137202" bIns="68602">
            <a:spAutoFit/>
          </a:bodyPr>
          <a:lstStyle/>
          <a:p>
            <a:pPr algn="ctr"/>
            <a:r>
              <a:rPr lang="fr-FR" sz="12453" spc="-225" dirty="0">
                <a:solidFill>
                  <a:schemeClr val="accent1"/>
                </a:solidFill>
                <a:latin typeface="Arial"/>
                <a:cs typeface="Arial"/>
              </a:rPr>
              <a:t>’’</a:t>
            </a:r>
            <a:endParaRPr lang="en-US" sz="12453" spc="-225" dirty="0">
              <a:solidFill>
                <a:schemeClr val="accent1"/>
              </a:solidFill>
              <a:latin typeface="Arial"/>
              <a:cs typeface="Arial"/>
            </a:endParaRPr>
          </a:p>
        </p:txBody>
      </p:sp>
      <p:sp>
        <p:nvSpPr>
          <p:cNvPr id="25" name="AutoShape 3"/>
          <p:cNvSpPr>
            <a:spLocks/>
          </p:cNvSpPr>
          <p:nvPr/>
        </p:nvSpPr>
        <p:spPr bwMode="auto">
          <a:xfrm>
            <a:off x="7040166" y="5240802"/>
            <a:ext cx="4210050" cy="4114800"/>
          </a:xfrm>
          <a:prstGeom prst="rect">
            <a:avLst/>
          </a:prstGeom>
          <a:noFill/>
          <a:ln>
            <a:solidFill>
              <a:schemeClr val="tx1"/>
            </a:solidFill>
          </a:ln>
          <a:extLst/>
        </p:spPr>
        <p:txBody>
          <a:bodyPr lIns="0" tIns="0" rIns="0" bIns="0"/>
          <a:lstStyle/>
          <a:p>
            <a:endParaRPr lang="en-US" sz="2701" dirty="0">
              <a:latin typeface="Lato Light" charset="0"/>
            </a:endParaRPr>
          </a:p>
        </p:txBody>
      </p:sp>
      <p:sp>
        <p:nvSpPr>
          <p:cNvPr id="36" name="Rectangle 35"/>
          <p:cNvSpPr/>
          <p:nvPr/>
        </p:nvSpPr>
        <p:spPr>
          <a:xfrm>
            <a:off x="7621966" y="5519407"/>
            <a:ext cx="3010643" cy="3659892"/>
          </a:xfrm>
          <a:prstGeom prst="rect">
            <a:avLst/>
          </a:prstGeom>
        </p:spPr>
        <p:txBody>
          <a:bodyPr wrap="square" lIns="137202" tIns="68602" rIns="137202" bIns="68602">
            <a:spAutoFit/>
          </a:bodyPr>
          <a:lstStyle/>
          <a:p>
            <a:pPr algn="ctr"/>
            <a:r>
              <a:rPr lang="en-US" sz="2401" dirty="0">
                <a:latin typeface="Lato Light"/>
                <a:cs typeface="Lato Light"/>
              </a:rPr>
              <a:t>A company is an association or collection of individuals, whether natural persons, legal persons, or a mixture of both.</a:t>
            </a:r>
          </a:p>
          <a:p>
            <a:pPr algn="ctr"/>
            <a:endParaRPr lang="fr-FR" sz="1500" dirty="0">
              <a:latin typeface="Lato Light"/>
              <a:cs typeface="Lato Light"/>
            </a:endParaRPr>
          </a:p>
          <a:p>
            <a:pPr algn="ctr"/>
            <a:r>
              <a:rPr lang="fr-FR" sz="2701" dirty="0">
                <a:latin typeface="Lato Light"/>
                <a:cs typeface="Lato Light"/>
              </a:rPr>
              <a:t>Mark </a:t>
            </a:r>
            <a:r>
              <a:rPr lang="fr-FR" sz="2701" dirty="0" err="1">
                <a:latin typeface="Lato Light"/>
                <a:cs typeface="Lato Light"/>
              </a:rPr>
              <a:t>Zuckerberg</a:t>
            </a:r>
            <a:endParaRPr lang="fr-FR" sz="2701" dirty="0">
              <a:latin typeface="Lato Light"/>
              <a:cs typeface="Lato Light"/>
            </a:endParaRPr>
          </a:p>
          <a:p>
            <a:pPr algn="ctr"/>
            <a:r>
              <a:rPr lang="fr-FR" sz="1876" dirty="0">
                <a:latin typeface="Lato Light"/>
                <a:cs typeface="Lato Light"/>
              </a:rPr>
              <a:t>Facebook CEO</a:t>
            </a:r>
            <a:endParaRPr lang="en-US" sz="1876" dirty="0">
              <a:latin typeface="Lato Light"/>
              <a:cs typeface="Lato Light"/>
            </a:endParaRPr>
          </a:p>
        </p:txBody>
      </p:sp>
      <p:sp>
        <p:nvSpPr>
          <p:cNvPr id="37" name="Rectangle 36"/>
          <p:cNvSpPr/>
          <p:nvPr/>
        </p:nvSpPr>
        <p:spPr>
          <a:xfrm>
            <a:off x="6815075" y="5443188"/>
            <a:ext cx="1342735" cy="2054902"/>
          </a:xfrm>
          <a:prstGeom prst="rect">
            <a:avLst/>
          </a:prstGeom>
        </p:spPr>
        <p:txBody>
          <a:bodyPr wrap="square" lIns="137202" tIns="68602" rIns="137202" bIns="68602">
            <a:spAutoFit/>
          </a:bodyPr>
          <a:lstStyle/>
          <a:p>
            <a:pPr algn="ctr"/>
            <a:r>
              <a:rPr lang="fr-FR" sz="12453" spc="-225" dirty="0">
                <a:solidFill>
                  <a:schemeClr val="accent1"/>
                </a:solidFill>
                <a:latin typeface="Arial"/>
                <a:cs typeface="Arial"/>
              </a:rPr>
              <a:t>‘‘</a:t>
            </a:r>
            <a:endParaRPr lang="en-US" sz="12453" spc="-225" dirty="0">
              <a:solidFill>
                <a:schemeClr val="accent1"/>
              </a:solidFill>
              <a:latin typeface="Arial"/>
              <a:cs typeface="Arial"/>
            </a:endParaRPr>
          </a:p>
        </p:txBody>
      </p:sp>
      <p:sp>
        <p:nvSpPr>
          <p:cNvPr id="38" name="Rectangle 37"/>
          <p:cNvSpPr/>
          <p:nvPr/>
        </p:nvSpPr>
        <p:spPr>
          <a:xfrm>
            <a:off x="10140543" y="7460625"/>
            <a:ext cx="1342735" cy="2054902"/>
          </a:xfrm>
          <a:prstGeom prst="rect">
            <a:avLst/>
          </a:prstGeom>
        </p:spPr>
        <p:txBody>
          <a:bodyPr wrap="square" lIns="137202" tIns="68602" rIns="137202" bIns="68602">
            <a:spAutoFit/>
          </a:bodyPr>
          <a:lstStyle/>
          <a:p>
            <a:pPr algn="ctr"/>
            <a:r>
              <a:rPr lang="fr-FR" sz="12453" spc="-225" dirty="0">
                <a:solidFill>
                  <a:schemeClr val="accent1"/>
                </a:solidFill>
                <a:latin typeface="Arial"/>
                <a:cs typeface="Arial"/>
              </a:rPr>
              <a:t>’’</a:t>
            </a:r>
            <a:endParaRPr lang="en-US" sz="12453" spc="-225" dirty="0">
              <a:solidFill>
                <a:schemeClr val="accent1"/>
              </a:solidFill>
              <a:latin typeface="Arial"/>
              <a:cs typeface="Arial"/>
            </a:endParaRPr>
          </a:p>
        </p:txBody>
      </p:sp>
      <p:sp>
        <p:nvSpPr>
          <p:cNvPr id="40" name="AutoShape 3"/>
          <p:cNvSpPr>
            <a:spLocks/>
          </p:cNvSpPr>
          <p:nvPr/>
        </p:nvSpPr>
        <p:spPr bwMode="auto">
          <a:xfrm>
            <a:off x="12994199" y="5240802"/>
            <a:ext cx="4210050" cy="4114800"/>
          </a:xfrm>
          <a:prstGeom prst="rect">
            <a:avLst/>
          </a:prstGeom>
          <a:noFill/>
          <a:ln>
            <a:solidFill>
              <a:schemeClr val="tx1"/>
            </a:solidFill>
          </a:ln>
          <a:extLst/>
        </p:spPr>
        <p:txBody>
          <a:bodyPr lIns="0" tIns="0" rIns="0" bIns="0"/>
          <a:lstStyle/>
          <a:p>
            <a:endParaRPr lang="en-US" sz="2701" dirty="0">
              <a:latin typeface="Lato Light" charset="0"/>
            </a:endParaRPr>
          </a:p>
        </p:txBody>
      </p:sp>
      <p:sp>
        <p:nvSpPr>
          <p:cNvPr id="42" name="Rectangle 41"/>
          <p:cNvSpPr/>
          <p:nvPr/>
        </p:nvSpPr>
        <p:spPr>
          <a:xfrm>
            <a:off x="13575999" y="5519407"/>
            <a:ext cx="3010643" cy="3659892"/>
          </a:xfrm>
          <a:prstGeom prst="rect">
            <a:avLst/>
          </a:prstGeom>
        </p:spPr>
        <p:txBody>
          <a:bodyPr wrap="square" lIns="137202" tIns="68602" rIns="137202" bIns="68602">
            <a:spAutoFit/>
          </a:bodyPr>
          <a:lstStyle/>
          <a:p>
            <a:pPr algn="ctr"/>
            <a:r>
              <a:rPr lang="en-US" sz="2401" dirty="0">
                <a:latin typeface="Lato Light"/>
                <a:cs typeface="Lato Light"/>
              </a:rPr>
              <a:t>A company is an association or collection of individuals, whether natural persons, legal persons, or a mixture of both.</a:t>
            </a:r>
          </a:p>
          <a:p>
            <a:pPr algn="ctr"/>
            <a:endParaRPr lang="fr-FR" sz="1500" dirty="0">
              <a:latin typeface="Lato Light"/>
              <a:cs typeface="Lato Light"/>
            </a:endParaRPr>
          </a:p>
          <a:p>
            <a:pPr algn="ctr"/>
            <a:r>
              <a:rPr lang="fr-FR" sz="2701" dirty="0">
                <a:latin typeface="Lato Light"/>
                <a:cs typeface="Lato Light"/>
              </a:rPr>
              <a:t>Mark </a:t>
            </a:r>
            <a:r>
              <a:rPr lang="fr-FR" sz="2701" dirty="0" err="1">
                <a:latin typeface="Lato Light"/>
                <a:cs typeface="Lato Light"/>
              </a:rPr>
              <a:t>Zuckerberg</a:t>
            </a:r>
            <a:endParaRPr lang="fr-FR" sz="2701" dirty="0">
              <a:latin typeface="Lato Light"/>
              <a:cs typeface="Lato Light"/>
            </a:endParaRPr>
          </a:p>
          <a:p>
            <a:pPr algn="ctr"/>
            <a:r>
              <a:rPr lang="fr-FR" sz="1876" dirty="0">
                <a:latin typeface="Lato Light"/>
                <a:cs typeface="Lato Light"/>
              </a:rPr>
              <a:t>Facebook CEO</a:t>
            </a:r>
            <a:endParaRPr lang="en-US" sz="1876" dirty="0">
              <a:latin typeface="Lato Light"/>
              <a:cs typeface="Lato Light"/>
            </a:endParaRPr>
          </a:p>
        </p:txBody>
      </p:sp>
      <p:sp>
        <p:nvSpPr>
          <p:cNvPr id="43" name="Rectangle 42"/>
          <p:cNvSpPr/>
          <p:nvPr/>
        </p:nvSpPr>
        <p:spPr>
          <a:xfrm>
            <a:off x="12769107" y="5443188"/>
            <a:ext cx="1342735" cy="2054902"/>
          </a:xfrm>
          <a:prstGeom prst="rect">
            <a:avLst/>
          </a:prstGeom>
        </p:spPr>
        <p:txBody>
          <a:bodyPr wrap="square" lIns="137202" tIns="68602" rIns="137202" bIns="68602">
            <a:spAutoFit/>
          </a:bodyPr>
          <a:lstStyle/>
          <a:p>
            <a:pPr algn="ctr"/>
            <a:r>
              <a:rPr lang="fr-FR" sz="12453" spc="-225" dirty="0">
                <a:solidFill>
                  <a:schemeClr val="accent1"/>
                </a:solidFill>
                <a:latin typeface="Arial"/>
                <a:cs typeface="Arial"/>
              </a:rPr>
              <a:t>‘‘</a:t>
            </a:r>
            <a:endParaRPr lang="en-US" sz="12453" spc="-225" dirty="0">
              <a:solidFill>
                <a:schemeClr val="accent1"/>
              </a:solidFill>
              <a:latin typeface="Arial"/>
              <a:cs typeface="Arial"/>
            </a:endParaRPr>
          </a:p>
        </p:txBody>
      </p:sp>
      <p:sp>
        <p:nvSpPr>
          <p:cNvPr id="44" name="Rectangle 43"/>
          <p:cNvSpPr/>
          <p:nvPr/>
        </p:nvSpPr>
        <p:spPr>
          <a:xfrm>
            <a:off x="16094576" y="7460625"/>
            <a:ext cx="1342735" cy="2054902"/>
          </a:xfrm>
          <a:prstGeom prst="rect">
            <a:avLst/>
          </a:prstGeom>
        </p:spPr>
        <p:txBody>
          <a:bodyPr wrap="square" lIns="137202" tIns="68602" rIns="137202" bIns="68602">
            <a:spAutoFit/>
          </a:bodyPr>
          <a:lstStyle/>
          <a:p>
            <a:pPr algn="ctr"/>
            <a:r>
              <a:rPr lang="fr-FR" sz="12453" spc="-225" dirty="0">
                <a:solidFill>
                  <a:schemeClr val="accent1"/>
                </a:solidFill>
                <a:latin typeface="Arial"/>
                <a:cs typeface="Arial"/>
              </a:rPr>
              <a:t>’’</a:t>
            </a:r>
            <a:endParaRPr lang="en-US" sz="12453" spc="-225" dirty="0">
              <a:solidFill>
                <a:schemeClr val="accent1"/>
              </a:solidFill>
              <a:latin typeface="Arial"/>
              <a:cs typeface="Arial"/>
            </a:endParaRPr>
          </a:p>
        </p:txBody>
      </p:sp>
      <p:sp>
        <p:nvSpPr>
          <p:cNvPr id="46" name="TextBox 45"/>
          <p:cNvSpPr txBox="1"/>
          <p:nvPr/>
        </p:nvSpPr>
        <p:spPr>
          <a:xfrm>
            <a:off x="5894606" y="2430803"/>
            <a:ext cx="6498895"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What Our clients are saying</a:t>
            </a:r>
          </a:p>
        </p:txBody>
      </p:sp>
      <p:sp>
        <p:nvSpPr>
          <p:cNvPr id="47" name="Rectangle 46"/>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48" name="TextBox 47"/>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49" name="TextBox 48"/>
          <p:cNvSpPr txBox="1"/>
          <p:nvPr/>
        </p:nvSpPr>
        <p:spPr>
          <a:xfrm>
            <a:off x="1291619" y="10030647"/>
            <a:ext cx="15707145" cy="840486"/>
          </a:xfrm>
          <a:prstGeom prst="rect">
            <a:avLst/>
          </a:prstGeom>
          <a:noFill/>
        </p:spPr>
        <p:txBody>
          <a:bodyPr wrap="square" rtlCol="0">
            <a:spAutoFit/>
          </a:bodyPr>
          <a:lstStyle/>
          <a:p>
            <a:pPr algn="just">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
        <p:nvSpPr>
          <p:cNvPr id="3" name="Picture Placeholder 2"/>
          <p:cNvSpPr>
            <a:spLocks noGrp="1"/>
          </p:cNvSpPr>
          <p:nvPr>
            <p:ph type="pic" sz="quarter" idx="14"/>
          </p:nvPr>
        </p:nvSpPr>
        <p:spPr/>
      </p:sp>
      <p:sp>
        <p:nvSpPr>
          <p:cNvPr id="2" name="Picture Placeholder 1"/>
          <p:cNvSpPr>
            <a:spLocks noGrp="1"/>
          </p:cNvSpPr>
          <p:nvPr>
            <p:ph type="pic" sz="quarter" idx="15"/>
          </p:nvPr>
        </p:nvSpPr>
        <p:spPr/>
      </p:sp>
      <p:sp>
        <p:nvSpPr>
          <p:cNvPr id="4" name="Picture Placeholder 3"/>
          <p:cNvSpPr>
            <a:spLocks noGrp="1"/>
          </p:cNvSpPr>
          <p:nvPr>
            <p:ph type="pic" sz="quarter" idx="16"/>
          </p:nvPr>
        </p:nvSpPr>
        <p:spPr/>
      </p:sp>
    </p:spTree>
    <p:extLst>
      <p:ext uri="{BB962C8B-B14F-4D97-AF65-F5344CB8AC3E}">
        <p14:creationId xmlns:p14="http://schemas.microsoft.com/office/powerpoint/2010/main" val="11141879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2383" y="0"/>
            <a:ext cx="18324682" cy="8361227"/>
          </a:xfrm>
          <a:prstGeom prst="rect">
            <a:avLst/>
          </a:prstGeom>
          <a:gradFill flip="none" rotWithShape="1">
            <a:gsLst>
              <a:gs pos="0">
                <a:schemeClr val="accent1"/>
              </a:gs>
              <a:gs pos="100000">
                <a:schemeClr val="accent3"/>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46" name="TextBox 45"/>
          <p:cNvSpPr txBox="1"/>
          <p:nvPr/>
        </p:nvSpPr>
        <p:spPr>
          <a:xfrm>
            <a:off x="6511767" y="2430803"/>
            <a:ext cx="5264583" cy="535659"/>
          </a:xfrm>
          <a:prstGeom prst="rect">
            <a:avLst/>
          </a:prstGeom>
          <a:noFill/>
        </p:spPr>
        <p:txBody>
          <a:bodyPr wrap="none" rtlCol="0">
            <a:spAutoFit/>
          </a:bodyPr>
          <a:lstStyle/>
          <a:p>
            <a:pPr algn="ctr">
              <a:lnSpc>
                <a:spcPct val="80000"/>
              </a:lnSpc>
            </a:pPr>
            <a:r>
              <a:rPr lang="en-US" sz="3601" dirty="0">
                <a:solidFill>
                  <a:srgbClr val="FFFFFF"/>
                </a:solidFill>
                <a:latin typeface="Arvo"/>
                <a:cs typeface="Arvo"/>
              </a:rPr>
              <a:t>Customer Testimonial</a:t>
            </a:r>
          </a:p>
        </p:txBody>
      </p:sp>
      <p:sp>
        <p:nvSpPr>
          <p:cNvPr id="47" name="Rectangle 46"/>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48" name="TextBox 47"/>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solidFill>
                  <a:srgbClr val="FFFFFF"/>
                </a:solidFill>
                <a:latin typeface="Lato Light"/>
                <a:cs typeface="Lato Light"/>
              </a:rPr>
              <a:t>Write here a great subtitle</a:t>
            </a:r>
          </a:p>
        </p:txBody>
      </p:sp>
      <p:sp>
        <p:nvSpPr>
          <p:cNvPr id="24" name="Rectangle 23"/>
          <p:cNvSpPr/>
          <p:nvPr/>
        </p:nvSpPr>
        <p:spPr>
          <a:xfrm>
            <a:off x="7492606" y="7065838"/>
            <a:ext cx="3311707" cy="923631"/>
          </a:xfrm>
          <a:prstGeom prst="rect">
            <a:avLst/>
          </a:prstGeom>
        </p:spPr>
        <p:txBody>
          <a:bodyPr wrap="square" lIns="137202" tIns="68602" rIns="137202" bIns="68602">
            <a:spAutoFit/>
          </a:bodyPr>
          <a:lstStyle/>
          <a:p>
            <a:pPr algn="ctr"/>
            <a:r>
              <a:rPr lang="fr-FR" sz="3001" dirty="0">
                <a:solidFill>
                  <a:srgbClr val="FFFFFF"/>
                </a:solidFill>
                <a:latin typeface="Lato Light"/>
                <a:cs typeface="Lato Light"/>
              </a:rPr>
              <a:t>Mark </a:t>
            </a:r>
            <a:r>
              <a:rPr lang="fr-FR" sz="3001" dirty="0" err="1">
                <a:solidFill>
                  <a:srgbClr val="FFFFFF"/>
                </a:solidFill>
                <a:latin typeface="Lato Light"/>
                <a:cs typeface="Lato Light"/>
              </a:rPr>
              <a:t>Zuckerberg</a:t>
            </a:r>
            <a:endParaRPr lang="fr-FR" sz="3001" dirty="0">
              <a:solidFill>
                <a:srgbClr val="FFFFFF"/>
              </a:solidFill>
              <a:latin typeface="Lato Light"/>
              <a:cs typeface="Lato Light"/>
            </a:endParaRPr>
          </a:p>
          <a:p>
            <a:pPr algn="ctr"/>
            <a:r>
              <a:rPr lang="fr-FR" sz="2101" dirty="0">
                <a:solidFill>
                  <a:srgbClr val="FFFFFF"/>
                </a:solidFill>
                <a:latin typeface="Lato Light"/>
                <a:cs typeface="Lato Light"/>
              </a:rPr>
              <a:t>Facebook CEO</a:t>
            </a:r>
            <a:endParaRPr lang="en-US" sz="2101" dirty="0">
              <a:solidFill>
                <a:srgbClr val="FFFFFF"/>
              </a:solidFill>
              <a:latin typeface="Lato Light"/>
              <a:cs typeface="Lato Light"/>
            </a:endParaRPr>
          </a:p>
        </p:txBody>
      </p:sp>
      <p:sp>
        <p:nvSpPr>
          <p:cNvPr id="26" name="Title 20"/>
          <p:cNvSpPr txBox="1">
            <a:spLocks/>
          </p:cNvSpPr>
          <p:nvPr/>
        </p:nvSpPr>
        <p:spPr>
          <a:xfrm>
            <a:off x="1084943" y="8890572"/>
            <a:ext cx="16118115" cy="2469925"/>
          </a:xfrm>
          <a:prstGeom prst="rect">
            <a:avLst/>
          </a:prstGeom>
        </p:spPr>
        <p:txBody>
          <a:bodyPr vert="horz" wrap="square" lIns="68598" tIns="34299" rIns="68598" bIns="34299"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en-US" sz="2400" dirty="0">
                <a:solidFill>
                  <a:schemeClr val="tx1"/>
                </a:solidFill>
                <a:latin typeface="Lato Light"/>
                <a:cs typeface="Lato Light"/>
              </a:rPr>
              <a:t>“A company is an association or collection of individuals, whether natural persons, legal persons, or a mixture of both. </a:t>
            </a:r>
            <a:r>
              <a:rPr lang="en-US" sz="2400" b="1" dirty="0">
                <a:solidFill>
                  <a:schemeClr val="tx1"/>
                </a:solidFill>
                <a:latin typeface="Lato Bold"/>
                <a:cs typeface="Lato Bold"/>
              </a:rPr>
              <a:t>Company members </a:t>
            </a:r>
            <a:r>
              <a:rPr lang="en-US" sz="2400" dirty="0">
                <a:solidFill>
                  <a:schemeClr val="tx1"/>
                </a:solidFill>
                <a:latin typeface="Lato Light"/>
                <a:cs typeface="Lato Light"/>
              </a:rPr>
              <a:t>share a common purpose and unite in order to focus their various talents and organize their collectively available skills or resources to achieve specific, declared goals. </a:t>
            </a:r>
            <a:r>
              <a:rPr lang="en-US" sz="2400" b="1" dirty="0">
                <a:solidFill>
                  <a:schemeClr val="tx1"/>
                </a:solidFill>
                <a:latin typeface="Lato Bold"/>
                <a:cs typeface="Lato Bold"/>
              </a:rPr>
              <a:t>A company or association of persons </a:t>
            </a:r>
            <a:r>
              <a:rPr lang="en-US" sz="2400" dirty="0">
                <a:solidFill>
                  <a:schemeClr val="tx1"/>
                </a:solidFill>
                <a:latin typeface="Lato Light"/>
                <a:cs typeface="Lato Light"/>
              </a:rPr>
              <a:t>can be created at law as legal person so that the company in itself can accept Limited liability for civil responsibility and taxation incurred as members perform (or fail) to discharge their duty within the publicly declared “.</a:t>
            </a: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52401909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9145191" y="1"/>
            <a:ext cx="9177108" cy="13716002"/>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2" name="Rounded Rectangle 1"/>
          <p:cNvSpPr/>
          <p:nvPr/>
        </p:nvSpPr>
        <p:spPr>
          <a:xfrm>
            <a:off x="2951683" y="6071064"/>
            <a:ext cx="3229587" cy="656338"/>
          </a:xfrm>
          <a:prstGeom prst="roundRect">
            <a:avLst>
              <a:gd name="adj" fmla="val 50000"/>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701" dirty="0">
                <a:latin typeface="Lato Light" charset="0"/>
              </a:rPr>
              <a:t>Mark </a:t>
            </a:r>
            <a:r>
              <a:rPr lang="en-US" sz="2701" dirty="0" err="1">
                <a:latin typeface="Lato Light" charset="0"/>
              </a:rPr>
              <a:t>Zuckerberg</a:t>
            </a:r>
            <a:endParaRPr lang="en-US" sz="2701" dirty="0">
              <a:latin typeface="Lato Light" charset="0"/>
            </a:endParaRPr>
          </a:p>
        </p:txBody>
      </p:sp>
      <p:sp>
        <p:nvSpPr>
          <p:cNvPr id="12" name="Rounded Rectangle 11"/>
          <p:cNvSpPr/>
          <p:nvPr/>
        </p:nvSpPr>
        <p:spPr>
          <a:xfrm>
            <a:off x="12111926" y="6071064"/>
            <a:ext cx="3229587" cy="656338"/>
          </a:xfrm>
          <a:prstGeom prst="roundRect">
            <a:avLst>
              <a:gd name="adj" fmla="val 50000"/>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701" dirty="0">
                <a:solidFill>
                  <a:schemeClr val="accent2"/>
                </a:solidFill>
                <a:latin typeface="Lato Light" charset="0"/>
              </a:rPr>
              <a:t>Mark </a:t>
            </a:r>
            <a:r>
              <a:rPr lang="en-US" sz="2701" dirty="0" err="1">
                <a:solidFill>
                  <a:schemeClr val="accent2"/>
                </a:solidFill>
                <a:latin typeface="Lato Light" charset="0"/>
              </a:rPr>
              <a:t>Zuckerberg</a:t>
            </a:r>
            <a:endParaRPr lang="en-US" sz="2701" dirty="0">
              <a:solidFill>
                <a:schemeClr val="accent2"/>
              </a:solidFill>
              <a:latin typeface="Lato Light" charset="0"/>
            </a:endParaRPr>
          </a:p>
        </p:txBody>
      </p:sp>
      <p:sp>
        <p:nvSpPr>
          <p:cNvPr id="13" name="Title 20"/>
          <p:cNvSpPr txBox="1">
            <a:spLocks/>
          </p:cNvSpPr>
          <p:nvPr/>
        </p:nvSpPr>
        <p:spPr>
          <a:xfrm>
            <a:off x="789520" y="7486330"/>
            <a:ext cx="7519219" cy="3011420"/>
          </a:xfrm>
          <a:prstGeom prst="rect">
            <a:avLst/>
          </a:prstGeom>
        </p:spPr>
        <p:txBody>
          <a:bodyPr vert="horz" wrap="square" lIns="68598" tIns="34299" rIns="68598" bIns="34299"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en-US" sz="2101" dirty="0">
                <a:solidFill>
                  <a:schemeClr val="tx1"/>
                </a:solidFill>
                <a:latin typeface="Lato Light"/>
                <a:cs typeface="Lato Light"/>
              </a:rPr>
              <a:t>“A company is an association or collection of individuals, whether natural persons, legal persons, or a mixture of both. </a:t>
            </a:r>
            <a:r>
              <a:rPr lang="en-US" sz="2101" b="1" dirty="0">
                <a:solidFill>
                  <a:schemeClr val="tx1"/>
                </a:solidFill>
                <a:latin typeface="Lato Bold"/>
                <a:cs typeface="Lato Bold"/>
              </a:rPr>
              <a:t>Company members </a:t>
            </a:r>
            <a:r>
              <a:rPr lang="en-US" sz="2101" dirty="0">
                <a:solidFill>
                  <a:schemeClr val="tx1"/>
                </a:solidFill>
                <a:latin typeface="Lato Light"/>
                <a:cs typeface="Lato Light"/>
              </a:rPr>
              <a:t>share a common purpose and unite in order to focus their various talents and organize their collectively available skills or resources to achieve specific, declared goals. </a:t>
            </a:r>
            <a:r>
              <a:rPr lang="en-US" sz="2101" b="1" dirty="0">
                <a:solidFill>
                  <a:schemeClr val="tx1"/>
                </a:solidFill>
                <a:latin typeface="Lato Bold"/>
                <a:cs typeface="Lato Bold"/>
              </a:rPr>
              <a:t>A company or association of persons </a:t>
            </a:r>
            <a:r>
              <a:rPr lang="en-US" sz="2101" dirty="0">
                <a:solidFill>
                  <a:schemeClr val="tx1"/>
                </a:solidFill>
                <a:latin typeface="Lato Light"/>
                <a:cs typeface="Lato Light"/>
              </a:rPr>
              <a:t>can be created at law as legal person so that the</a:t>
            </a:r>
          </a:p>
        </p:txBody>
      </p:sp>
      <p:sp>
        <p:nvSpPr>
          <p:cNvPr id="14" name="Title 20"/>
          <p:cNvSpPr txBox="1">
            <a:spLocks/>
          </p:cNvSpPr>
          <p:nvPr/>
        </p:nvSpPr>
        <p:spPr>
          <a:xfrm>
            <a:off x="9967110" y="7486330"/>
            <a:ext cx="7519219" cy="3011420"/>
          </a:xfrm>
          <a:prstGeom prst="rect">
            <a:avLst/>
          </a:prstGeom>
        </p:spPr>
        <p:txBody>
          <a:bodyPr vert="horz" wrap="square" lIns="68598" tIns="34299" rIns="68598" bIns="34299"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en-US" sz="2101" dirty="0">
                <a:solidFill>
                  <a:srgbClr val="FFFFFF"/>
                </a:solidFill>
                <a:latin typeface="Lato Light"/>
                <a:cs typeface="Lato Light"/>
              </a:rPr>
              <a:t>“A company is an association or collection of individuals, whether natural persons, legal persons, or a mixture of both. </a:t>
            </a:r>
            <a:r>
              <a:rPr lang="en-US" sz="2101" b="1" dirty="0">
                <a:solidFill>
                  <a:srgbClr val="FFFFFF"/>
                </a:solidFill>
                <a:latin typeface="Lato Bold"/>
                <a:cs typeface="Lato Bold"/>
              </a:rPr>
              <a:t>Company members </a:t>
            </a:r>
            <a:r>
              <a:rPr lang="en-US" sz="2101" dirty="0">
                <a:solidFill>
                  <a:srgbClr val="FFFFFF"/>
                </a:solidFill>
                <a:latin typeface="Lato Light"/>
                <a:cs typeface="Lato Light"/>
              </a:rPr>
              <a:t>share a common purpose and unite in order to focus their various talents and organize their collectively available skills or resources to achieve specific, declared goals. </a:t>
            </a:r>
            <a:r>
              <a:rPr lang="en-US" sz="2101" b="1" dirty="0">
                <a:solidFill>
                  <a:srgbClr val="FFFFFF"/>
                </a:solidFill>
                <a:latin typeface="Lato Bold"/>
                <a:cs typeface="Lato Bold"/>
              </a:rPr>
              <a:t>A company or association of persons </a:t>
            </a:r>
            <a:r>
              <a:rPr lang="en-US" sz="2101" dirty="0">
                <a:solidFill>
                  <a:srgbClr val="FFFFFF"/>
                </a:solidFill>
                <a:latin typeface="Lato Light"/>
                <a:cs typeface="Lato Light"/>
              </a:rPr>
              <a:t>can be created at law as legal person so that the</a:t>
            </a:r>
          </a:p>
        </p:txBody>
      </p:sp>
      <p:sp>
        <p:nvSpPr>
          <p:cNvPr id="3" name="Picture Placeholder 2"/>
          <p:cNvSpPr>
            <a:spLocks noGrp="1"/>
          </p:cNvSpPr>
          <p:nvPr>
            <p:ph type="pic" sz="quarter" idx="14"/>
          </p:nvPr>
        </p:nvSpPr>
        <p:spPr/>
      </p:sp>
      <p:sp>
        <p:nvSpPr>
          <p:cNvPr id="4" name="Picture Placeholder 3"/>
          <p:cNvSpPr>
            <a:spLocks noGrp="1"/>
          </p:cNvSpPr>
          <p:nvPr>
            <p:ph type="pic" sz="quarter" idx="15"/>
          </p:nvPr>
        </p:nvSpPr>
        <p:spPr/>
      </p:sp>
    </p:spTree>
    <p:extLst>
      <p:ext uri="{BB962C8B-B14F-4D97-AF65-F5344CB8AC3E}">
        <p14:creationId xmlns:p14="http://schemas.microsoft.com/office/powerpoint/2010/main" val="348995226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p:nvPr>
            <p:extLst>
              <p:ext uri="{D42A27DB-BD31-4B8C-83A1-F6EECF244321}">
                <p14:modId xmlns:p14="http://schemas.microsoft.com/office/powerpoint/2010/main" val="456742860"/>
              </p:ext>
            </p:extLst>
          </p:nvPr>
        </p:nvGraphicFramePr>
        <p:xfrm>
          <a:off x="725971" y="4297906"/>
          <a:ext cx="4020560" cy="335917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p:cNvGraphicFramePr/>
          <p:nvPr>
            <p:extLst>
              <p:ext uri="{D42A27DB-BD31-4B8C-83A1-F6EECF244321}">
                <p14:modId xmlns:p14="http://schemas.microsoft.com/office/powerpoint/2010/main" val="3670193981"/>
              </p:ext>
            </p:extLst>
          </p:nvPr>
        </p:nvGraphicFramePr>
        <p:xfrm>
          <a:off x="4790287" y="4297906"/>
          <a:ext cx="4020560" cy="335917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Chart 9"/>
          <p:cNvGraphicFramePr/>
          <p:nvPr>
            <p:extLst>
              <p:ext uri="{D42A27DB-BD31-4B8C-83A1-F6EECF244321}">
                <p14:modId xmlns:p14="http://schemas.microsoft.com/office/powerpoint/2010/main" val="1567808681"/>
              </p:ext>
            </p:extLst>
          </p:nvPr>
        </p:nvGraphicFramePr>
        <p:xfrm>
          <a:off x="8845225" y="4297906"/>
          <a:ext cx="4020560" cy="335917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2" name="Chart 11"/>
          <p:cNvGraphicFramePr/>
          <p:nvPr>
            <p:extLst>
              <p:ext uri="{D42A27DB-BD31-4B8C-83A1-F6EECF244321}">
                <p14:modId xmlns:p14="http://schemas.microsoft.com/office/powerpoint/2010/main" val="666553762"/>
              </p:ext>
            </p:extLst>
          </p:nvPr>
        </p:nvGraphicFramePr>
        <p:xfrm>
          <a:off x="12977875" y="4297906"/>
          <a:ext cx="4020560" cy="3359171"/>
        </p:xfrm>
        <a:graphic>
          <a:graphicData uri="http://schemas.openxmlformats.org/drawingml/2006/chart">
            <c:chart xmlns:c="http://schemas.openxmlformats.org/drawingml/2006/chart" xmlns:r="http://schemas.openxmlformats.org/officeDocument/2006/relationships" r:id="rId5"/>
          </a:graphicData>
        </a:graphic>
      </p:graphicFrame>
      <p:sp>
        <p:nvSpPr>
          <p:cNvPr id="22" name="Rectangle 21"/>
          <p:cNvSpPr/>
          <p:nvPr/>
        </p:nvSpPr>
        <p:spPr>
          <a:xfrm>
            <a:off x="1673627" y="3759719"/>
            <a:ext cx="2258668" cy="507960"/>
          </a:xfrm>
          <a:prstGeom prst="rect">
            <a:avLst/>
          </a:prstGeom>
        </p:spPr>
        <p:txBody>
          <a:bodyPr wrap="none" lIns="137196">
            <a:spAutoFit/>
          </a:bodyPr>
          <a:lstStyle/>
          <a:p>
            <a:pPr algn="ctr"/>
            <a:r>
              <a:rPr lang="en-US" sz="2701" dirty="0">
                <a:latin typeface="Lato Light" charset="0"/>
                <a:cs typeface="Lato Light"/>
              </a:rPr>
              <a:t>Service Name</a:t>
            </a:r>
          </a:p>
        </p:txBody>
      </p:sp>
      <p:sp>
        <p:nvSpPr>
          <p:cNvPr id="23" name="Shape 188"/>
          <p:cNvSpPr/>
          <p:nvPr/>
        </p:nvSpPr>
        <p:spPr>
          <a:xfrm>
            <a:off x="1628881" y="7586329"/>
            <a:ext cx="2346231" cy="179458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37196"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1575" dirty="0">
                <a:solidFill>
                  <a:schemeClr val="tx1"/>
                </a:solidFill>
                <a:latin typeface="Lato Light"/>
                <a:ea typeface="Lato Light"/>
                <a:cs typeface="Lato Light"/>
              </a:rPr>
              <a:t>A company is an association or collection of individuals, whether natural persons, legal persons, or a mixture of both. Company members</a:t>
            </a:r>
          </a:p>
        </p:txBody>
      </p:sp>
      <p:sp>
        <p:nvSpPr>
          <p:cNvPr id="26" name="Rectangle 25"/>
          <p:cNvSpPr/>
          <p:nvPr/>
        </p:nvSpPr>
        <p:spPr>
          <a:xfrm>
            <a:off x="5695341" y="3835939"/>
            <a:ext cx="2258668" cy="507960"/>
          </a:xfrm>
          <a:prstGeom prst="rect">
            <a:avLst/>
          </a:prstGeom>
        </p:spPr>
        <p:txBody>
          <a:bodyPr wrap="none" lIns="137196">
            <a:spAutoFit/>
          </a:bodyPr>
          <a:lstStyle/>
          <a:p>
            <a:pPr algn="ctr"/>
            <a:r>
              <a:rPr lang="en-US" sz="2701" dirty="0">
                <a:latin typeface="Lato Light" charset="0"/>
                <a:cs typeface="Lato Light"/>
              </a:rPr>
              <a:t>Service Name</a:t>
            </a:r>
          </a:p>
        </p:txBody>
      </p:sp>
      <p:sp>
        <p:nvSpPr>
          <p:cNvPr id="27" name="Shape 188"/>
          <p:cNvSpPr/>
          <p:nvPr/>
        </p:nvSpPr>
        <p:spPr>
          <a:xfrm>
            <a:off x="5650594" y="7662548"/>
            <a:ext cx="2346231" cy="179458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37196"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1575" dirty="0">
                <a:solidFill>
                  <a:schemeClr val="tx1"/>
                </a:solidFill>
                <a:latin typeface="Lato Light"/>
                <a:ea typeface="Lato Light"/>
                <a:cs typeface="Lato Light"/>
              </a:rPr>
              <a:t>A company is an association or collection of individuals, whether natural persons, legal persons, or a mixture of both. Company members</a:t>
            </a:r>
          </a:p>
        </p:txBody>
      </p:sp>
      <p:sp>
        <p:nvSpPr>
          <p:cNvPr id="30" name="Rectangle 29"/>
          <p:cNvSpPr/>
          <p:nvPr/>
        </p:nvSpPr>
        <p:spPr>
          <a:xfrm>
            <a:off x="9778983" y="3835939"/>
            <a:ext cx="2258668" cy="507960"/>
          </a:xfrm>
          <a:prstGeom prst="rect">
            <a:avLst/>
          </a:prstGeom>
        </p:spPr>
        <p:txBody>
          <a:bodyPr wrap="none" lIns="137196">
            <a:spAutoFit/>
          </a:bodyPr>
          <a:lstStyle/>
          <a:p>
            <a:pPr algn="ctr"/>
            <a:r>
              <a:rPr lang="en-US" sz="2701" dirty="0">
                <a:latin typeface="Lato Light" charset="0"/>
                <a:cs typeface="Lato Light"/>
              </a:rPr>
              <a:t>Service Name</a:t>
            </a:r>
          </a:p>
        </p:txBody>
      </p:sp>
      <p:sp>
        <p:nvSpPr>
          <p:cNvPr id="31" name="Shape 188"/>
          <p:cNvSpPr/>
          <p:nvPr/>
        </p:nvSpPr>
        <p:spPr>
          <a:xfrm>
            <a:off x="9734237" y="7662548"/>
            <a:ext cx="2346231" cy="179458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37196"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1575" dirty="0">
                <a:solidFill>
                  <a:schemeClr val="tx1"/>
                </a:solidFill>
                <a:latin typeface="Lato Light"/>
                <a:ea typeface="Lato Light"/>
                <a:cs typeface="Lato Light"/>
              </a:rPr>
              <a:t>A company is an association or collection of individuals, whether natural persons, legal persons, or a mixture of both. Company members</a:t>
            </a:r>
          </a:p>
        </p:txBody>
      </p:sp>
      <p:sp>
        <p:nvSpPr>
          <p:cNvPr id="32" name="Rectangle 31"/>
          <p:cNvSpPr/>
          <p:nvPr/>
        </p:nvSpPr>
        <p:spPr>
          <a:xfrm>
            <a:off x="13895368" y="3835939"/>
            <a:ext cx="2258668" cy="507960"/>
          </a:xfrm>
          <a:prstGeom prst="rect">
            <a:avLst/>
          </a:prstGeom>
        </p:spPr>
        <p:txBody>
          <a:bodyPr wrap="none" lIns="137196">
            <a:spAutoFit/>
          </a:bodyPr>
          <a:lstStyle/>
          <a:p>
            <a:pPr algn="ctr"/>
            <a:r>
              <a:rPr lang="en-US" sz="2701" dirty="0">
                <a:latin typeface="Lato Light" charset="0"/>
                <a:cs typeface="Lato Light"/>
              </a:rPr>
              <a:t>Service Name</a:t>
            </a:r>
          </a:p>
        </p:txBody>
      </p:sp>
      <p:sp>
        <p:nvSpPr>
          <p:cNvPr id="33" name="Shape 188"/>
          <p:cNvSpPr/>
          <p:nvPr/>
        </p:nvSpPr>
        <p:spPr>
          <a:xfrm>
            <a:off x="13850623" y="7662548"/>
            <a:ext cx="2346231" cy="179458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37196"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1575" dirty="0">
                <a:solidFill>
                  <a:schemeClr val="tx1"/>
                </a:solidFill>
                <a:latin typeface="Lato Light"/>
                <a:ea typeface="Lato Light"/>
                <a:cs typeface="Lato Light"/>
              </a:rPr>
              <a:t>A company is an association or collection of individuals, whether natural persons, legal persons, or a mixture of both. Company members</a:t>
            </a:r>
          </a:p>
        </p:txBody>
      </p:sp>
      <p:sp>
        <p:nvSpPr>
          <p:cNvPr id="34" name="TextBox 33"/>
          <p:cNvSpPr txBox="1"/>
          <p:nvPr/>
        </p:nvSpPr>
        <p:spPr>
          <a:xfrm>
            <a:off x="1291620" y="9756043"/>
            <a:ext cx="15707145" cy="1421928"/>
          </a:xfrm>
          <a:prstGeom prst="rect">
            <a:avLst/>
          </a:prstGeom>
          <a:noFill/>
        </p:spPr>
        <p:txBody>
          <a:bodyPr wrap="square" rtlCol="0">
            <a:spAutoFit/>
          </a:bodyPr>
          <a:lstStyle/>
          <a:p>
            <a:pPr algn="just">
              <a:lnSpc>
                <a:spcPct val="120000"/>
              </a:lnSpc>
            </a:pPr>
            <a:r>
              <a:rPr lang="en-US" sz="2400"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
        <p:nvSpPr>
          <p:cNvPr id="35" name="Rectangle 34"/>
          <p:cNvSpPr/>
          <p:nvPr/>
        </p:nvSpPr>
        <p:spPr>
          <a:xfrm>
            <a:off x="2075181" y="5522920"/>
            <a:ext cx="1455564" cy="854208"/>
          </a:xfrm>
          <a:prstGeom prst="rect">
            <a:avLst/>
          </a:prstGeom>
        </p:spPr>
        <p:txBody>
          <a:bodyPr wrap="none" lIns="137196">
            <a:spAutoFit/>
          </a:bodyPr>
          <a:lstStyle/>
          <a:p>
            <a:pPr algn="ctr"/>
            <a:r>
              <a:rPr lang="en-US" sz="4951" dirty="0">
                <a:latin typeface="Lato Light" charset="0"/>
                <a:cs typeface="Lato Light"/>
              </a:rPr>
              <a:t>30%</a:t>
            </a:r>
          </a:p>
        </p:txBody>
      </p:sp>
      <p:sp>
        <p:nvSpPr>
          <p:cNvPr id="36" name="Rectangle 35"/>
          <p:cNvSpPr/>
          <p:nvPr/>
        </p:nvSpPr>
        <p:spPr>
          <a:xfrm>
            <a:off x="6133888" y="5522920"/>
            <a:ext cx="1455564" cy="854208"/>
          </a:xfrm>
          <a:prstGeom prst="rect">
            <a:avLst/>
          </a:prstGeom>
        </p:spPr>
        <p:txBody>
          <a:bodyPr wrap="none" lIns="137196">
            <a:spAutoFit/>
          </a:bodyPr>
          <a:lstStyle/>
          <a:p>
            <a:pPr algn="ctr"/>
            <a:r>
              <a:rPr lang="en-US" sz="4951" dirty="0">
                <a:latin typeface="Lato Light" charset="0"/>
                <a:cs typeface="Lato Light"/>
              </a:rPr>
              <a:t>50%</a:t>
            </a:r>
          </a:p>
        </p:txBody>
      </p:sp>
      <p:sp>
        <p:nvSpPr>
          <p:cNvPr id="37" name="Rectangle 36"/>
          <p:cNvSpPr/>
          <p:nvPr/>
        </p:nvSpPr>
        <p:spPr>
          <a:xfrm>
            <a:off x="10192595" y="5522920"/>
            <a:ext cx="1455564" cy="854208"/>
          </a:xfrm>
          <a:prstGeom prst="rect">
            <a:avLst/>
          </a:prstGeom>
        </p:spPr>
        <p:txBody>
          <a:bodyPr wrap="none" lIns="137196">
            <a:spAutoFit/>
          </a:bodyPr>
          <a:lstStyle/>
          <a:p>
            <a:pPr algn="ctr"/>
            <a:r>
              <a:rPr lang="en-US" sz="4951" dirty="0">
                <a:latin typeface="Lato Light" charset="0"/>
                <a:cs typeface="Lato Light"/>
              </a:rPr>
              <a:t>10%</a:t>
            </a:r>
          </a:p>
        </p:txBody>
      </p:sp>
      <p:sp>
        <p:nvSpPr>
          <p:cNvPr id="38" name="Rectangle 37"/>
          <p:cNvSpPr/>
          <p:nvPr/>
        </p:nvSpPr>
        <p:spPr>
          <a:xfrm>
            <a:off x="14251302" y="5522920"/>
            <a:ext cx="1455564" cy="854208"/>
          </a:xfrm>
          <a:prstGeom prst="rect">
            <a:avLst/>
          </a:prstGeom>
        </p:spPr>
        <p:txBody>
          <a:bodyPr wrap="none" lIns="137196">
            <a:spAutoFit/>
          </a:bodyPr>
          <a:lstStyle/>
          <a:p>
            <a:pPr algn="ctr"/>
            <a:r>
              <a:rPr lang="en-US" sz="4951" dirty="0">
                <a:latin typeface="Lato Light" charset="0"/>
                <a:cs typeface="Lato Light"/>
              </a:rPr>
              <a:t>85%</a:t>
            </a:r>
          </a:p>
        </p:txBody>
      </p:sp>
      <p:sp>
        <p:nvSpPr>
          <p:cNvPr id="39" name="TextBox 38"/>
          <p:cNvSpPr txBox="1"/>
          <p:nvPr/>
        </p:nvSpPr>
        <p:spPr>
          <a:xfrm>
            <a:off x="7736462" y="2430803"/>
            <a:ext cx="2815194"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Data Charts</a:t>
            </a:r>
          </a:p>
        </p:txBody>
      </p:sp>
      <p:sp>
        <p:nvSpPr>
          <p:cNvPr id="40" name="Rectangle 39"/>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41" name="TextBox 40"/>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7952782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45361741"/>
              </p:ext>
            </p:extLst>
          </p:nvPr>
        </p:nvGraphicFramePr>
        <p:xfrm>
          <a:off x="8910586" y="4171250"/>
          <a:ext cx="8461943" cy="6459632"/>
        </p:xfrm>
        <a:graphic>
          <a:graphicData uri="http://schemas.openxmlformats.org/drawingml/2006/chart">
            <c:chart xmlns:c="http://schemas.openxmlformats.org/drawingml/2006/chart" xmlns:r="http://schemas.openxmlformats.org/officeDocument/2006/relationships" r:id="rId2"/>
          </a:graphicData>
        </a:graphic>
      </p:graphicFrame>
      <p:sp>
        <p:nvSpPr>
          <p:cNvPr id="39" name="Round Same Side Corner Rectangle 38"/>
          <p:cNvSpPr/>
          <p:nvPr/>
        </p:nvSpPr>
        <p:spPr>
          <a:xfrm rot="10800000" flipH="1">
            <a:off x="1097431" y="4346588"/>
            <a:ext cx="96527" cy="1345193"/>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Calibri Light"/>
            </a:endParaRPr>
          </a:p>
        </p:txBody>
      </p:sp>
      <p:sp>
        <p:nvSpPr>
          <p:cNvPr id="40" name="TextBox 39"/>
          <p:cNvSpPr txBox="1"/>
          <p:nvPr/>
        </p:nvSpPr>
        <p:spPr>
          <a:xfrm>
            <a:off x="1394349" y="4773716"/>
            <a:ext cx="6570626" cy="1362424"/>
          </a:xfrm>
          <a:prstGeom prst="rect">
            <a:avLst/>
          </a:prstGeom>
          <a:noFill/>
        </p:spPr>
        <p:txBody>
          <a:bodyPr wrap="square" rtlCol="0">
            <a:spAutoFit/>
          </a:bodyPr>
          <a:lstStyle/>
          <a:p>
            <a:pPr>
              <a:lnSpc>
                <a:spcPct val="110000"/>
              </a:lnSpc>
            </a:pPr>
            <a:r>
              <a:rPr lang="en-US" sz="1876" dirty="0">
                <a:latin typeface="Lato Light" charset="0"/>
                <a:cs typeface="Lato Light"/>
              </a:rPr>
              <a:t>A company is an association or collection of individuals, whether natural persons, legal persons, or a mixture of both. Company members share a common purpose and unite in order to focus</a:t>
            </a:r>
            <a:endParaRPr lang="en-US" sz="1876" dirty="0">
              <a:latin typeface="Lato Light"/>
              <a:ea typeface="Lato Light" charset="0"/>
              <a:cs typeface="Lato Light"/>
            </a:endParaRPr>
          </a:p>
        </p:txBody>
      </p:sp>
      <p:sp>
        <p:nvSpPr>
          <p:cNvPr id="41" name="Rectangle 40"/>
          <p:cNvSpPr/>
          <p:nvPr/>
        </p:nvSpPr>
        <p:spPr>
          <a:xfrm>
            <a:off x="1372032" y="4270777"/>
            <a:ext cx="4162934" cy="496418"/>
          </a:xfrm>
          <a:prstGeom prst="rect">
            <a:avLst/>
          </a:prstGeom>
        </p:spPr>
        <p:txBody>
          <a:bodyPr wrap="none">
            <a:spAutoFit/>
          </a:bodyPr>
          <a:lstStyle/>
          <a:p>
            <a:r>
              <a:rPr lang="en-US" sz="2626" dirty="0">
                <a:latin typeface="Lato Light"/>
                <a:cs typeface="Lato Light"/>
              </a:rPr>
              <a:t>Characteristic Number One</a:t>
            </a:r>
          </a:p>
        </p:txBody>
      </p:sp>
      <p:sp>
        <p:nvSpPr>
          <p:cNvPr id="42" name="Round Same Side Corner Rectangle 41"/>
          <p:cNvSpPr/>
          <p:nvPr/>
        </p:nvSpPr>
        <p:spPr>
          <a:xfrm rot="10800000" flipH="1">
            <a:off x="1097431" y="6444172"/>
            <a:ext cx="96527" cy="134519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Calibri Light"/>
            </a:endParaRPr>
          </a:p>
        </p:txBody>
      </p:sp>
      <p:sp>
        <p:nvSpPr>
          <p:cNvPr id="43" name="TextBox 42"/>
          <p:cNvSpPr txBox="1"/>
          <p:nvPr/>
        </p:nvSpPr>
        <p:spPr>
          <a:xfrm>
            <a:off x="1394349" y="6871301"/>
            <a:ext cx="6570626" cy="1362424"/>
          </a:xfrm>
          <a:prstGeom prst="rect">
            <a:avLst/>
          </a:prstGeom>
          <a:noFill/>
        </p:spPr>
        <p:txBody>
          <a:bodyPr wrap="square" rtlCol="0">
            <a:spAutoFit/>
          </a:bodyPr>
          <a:lstStyle/>
          <a:p>
            <a:pPr>
              <a:lnSpc>
                <a:spcPct val="110000"/>
              </a:lnSpc>
            </a:pPr>
            <a:r>
              <a:rPr lang="en-US" sz="1876" dirty="0">
                <a:latin typeface="Lato Light" charset="0"/>
                <a:cs typeface="Lato Light"/>
              </a:rPr>
              <a:t>A company is an association or collection of individuals, whether natural persons, legal persons, or a mixture of both. Company members share a common purpose and unite in order to focus</a:t>
            </a:r>
            <a:endParaRPr lang="en-US" sz="1876" dirty="0">
              <a:latin typeface="Lato Light"/>
              <a:ea typeface="Lato Light" charset="0"/>
              <a:cs typeface="Lato Light"/>
            </a:endParaRPr>
          </a:p>
        </p:txBody>
      </p:sp>
      <p:sp>
        <p:nvSpPr>
          <p:cNvPr id="44" name="Rectangle 43"/>
          <p:cNvSpPr/>
          <p:nvPr/>
        </p:nvSpPr>
        <p:spPr>
          <a:xfrm>
            <a:off x="1372032" y="6368361"/>
            <a:ext cx="4162934" cy="496418"/>
          </a:xfrm>
          <a:prstGeom prst="rect">
            <a:avLst/>
          </a:prstGeom>
        </p:spPr>
        <p:txBody>
          <a:bodyPr wrap="none">
            <a:spAutoFit/>
          </a:bodyPr>
          <a:lstStyle/>
          <a:p>
            <a:r>
              <a:rPr lang="en-US" sz="2626" dirty="0">
                <a:latin typeface="Lato Light"/>
                <a:cs typeface="Lato Light"/>
              </a:rPr>
              <a:t>Characteristic Number One</a:t>
            </a:r>
          </a:p>
        </p:txBody>
      </p:sp>
      <p:sp>
        <p:nvSpPr>
          <p:cNvPr id="45" name="Round Same Side Corner Rectangle 44"/>
          <p:cNvSpPr/>
          <p:nvPr/>
        </p:nvSpPr>
        <p:spPr>
          <a:xfrm rot="10800000" flipH="1">
            <a:off x="1097431" y="8623082"/>
            <a:ext cx="96527" cy="1345193"/>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Calibri Light"/>
            </a:endParaRPr>
          </a:p>
        </p:txBody>
      </p:sp>
      <p:sp>
        <p:nvSpPr>
          <p:cNvPr id="46" name="TextBox 45"/>
          <p:cNvSpPr txBox="1"/>
          <p:nvPr/>
        </p:nvSpPr>
        <p:spPr>
          <a:xfrm>
            <a:off x="1394349" y="9050209"/>
            <a:ext cx="6570626" cy="1362424"/>
          </a:xfrm>
          <a:prstGeom prst="rect">
            <a:avLst/>
          </a:prstGeom>
          <a:noFill/>
        </p:spPr>
        <p:txBody>
          <a:bodyPr wrap="square" rtlCol="0">
            <a:spAutoFit/>
          </a:bodyPr>
          <a:lstStyle/>
          <a:p>
            <a:pPr>
              <a:lnSpc>
                <a:spcPct val="110000"/>
              </a:lnSpc>
            </a:pPr>
            <a:r>
              <a:rPr lang="en-US" sz="1876" dirty="0">
                <a:latin typeface="Lato Light" charset="0"/>
                <a:cs typeface="Lato Light"/>
              </a:rPr>
              <a:t>A company is an association or collection of individuals, whether natural persons, legal persons, or a mixture of both. Company members share a common purpose and unite in order to focus</a:t>
            </a:r>
            <a:endParaRPr lang="en-US" sz="1876" dirty="0">
              <a:latin typeface="Lato Light"/>
              <a:ea typeface="Lato Light" charset="0"/>
              <a:cs typeface="Lato Light"/>
            </a:endParaRPr>
          </a:p>
        </p:txBody>
      </p:sp>
      <p:sp>
        <p:nvSpPr>
          <p:cNvPr id="47" name="Rectangle 46"/>
          <p:cNvSpPr/>
          <p:nvPr/>
        </p:nvSpPr>
        <p:spPr>
          <a:xfrm>
            <a:off x="1372032" y="8547271"/>
            <a:ext cx="4162934" cy="496418"/>
          </a:xfrm>
          <a:prstGeom prst="rect">
            <a:avLst/>
          </a:prstGeom>
        </p:spPr>
        <p:txBody>
          <a:bodyPr wrap="none">
            <a:spAutoFit/>
          </a:bodyPr>
          <a:lstStyle/>
          <a:p>
            <a:r>
              <a:rPr lang="en-US" sz="2626" dirty="0">
                <a:latin typeface="Lato Light"/>
                <a:cs typeface="Lato Light"/>
              </a:rPr>
              <a:t>Characteristic Number One</a:t>
            </a:r>
          </a:p>
        </p:txBody>
      </p:sp>
      <p:sp>
        <p:nvSpPr>
          <p:cNvPr id="48" name="TextBox 47"/>
          <p:cNvSpPr txBox="1"/>
          <p:nvPr/>
        </p:nvSpPr>
        <p:spPr>
          <a:xfrm>
            <a:off x="7736468" y="2430803"/>
            <a:ext cx="2815194"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Data Charts</a:t>
            </a:r>
          </a:p>
        </p:txBody>
      </p:sp>
      <p:sp>
        <p:nvSpPr>
          <p:cNvPr id="49" name="Rectangle 48"/>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50" name="TextBox 49"/>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26400191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TextBox 50"/>
          <p:cNvSpPr txBox="1"/>
          <p:nvPr/>
        </p:nvSpPr>
        <p:spPr>
          <a:xfrm>
            <a:off x="1430919" y="9454208"/>
            <a:ext cx="15370806" cy="1142620"/>
          </a:xfrm>
          <a:prstGeom prst="rect">
            <a:avLst/>
          </a:prstGeom>
          <a:noFill/>
        </p:spPr>
        <p:txBody>
          <a:bodyPr wrap="square" rtlCol="0">
            <a:spAutoFit/>
          </a:bodyPr>
          <a:lstStyle/>
          <a:p>
            <a:pPr algn="just">
              <a:lnSpc>
                <a:spcPct val="130000"/>
              </a:lnSpc>
            </a:pPr>
            <a:r>
              <a:rPr lang="en-US" sz="1650"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a:t>
            </a:r>
            <a:r>
              <a:rPr lang="en-US" sz="1800" dirty="0">
                <a:latin typeface="Lato Light" charset="0"/>
                <a:cs typeface="Lato Light"/>
              </a:rPr>
              <a:t>A company is an association or collection of individuals, whether natural persons, legal persons, or a mixture of both. Company members share a common purpose and unite in order to focus their various talents.</a:t>
            </a:r>
            <a:endParaRPr lang="en-US" sz="1800" dirty="0">
              <a:latin typeface="Lato Light" charset="0"/>
              <a:ea typeface="Lato Light" charset="0"/>
              <a:cs typeface="Lato Light"/>
            </a:endParaRPr>
          </a:p>
        </p:txBody>
      </p:sp>
      <p:sp>
        <p:nvSpPr>
          <p:cNvPr id="53" name="TextBox 52"/>
          <p:cNvSpPr txBox="1"/>
          <p:nvPr/>
        </p:nvSpPr>
        <p:spPr>
          <a:xfrm>
            <a:off x="1464501" y="8127165"/>
            <a:ext cx="1378904" cy="461793"/>
          </a:xfrm>
          <a:prstGeom prst="rect">
            <a:avLst/>
          </a:prstGeom>
          <a:noFill/>
        </p:spPr>
        <p:txBody>
          <a:bodyPr wrap="none" rtlCol="0">
            <a:spAutoFit/>
          </a:bodyPr>
          <a:lstStyle/>
          <a:p>
            <a:r>
              <a:rPr lang="id-ID" sz="2401" b="1" dirty="0">
                <a:latin typeface="Lato Light"/>
                <a:cs typeface="Lato Light"/>
              </a:rPr>
              <a:t>Analytics</a:t>
            </a:r>
          </a:p>
        </p:txBody>
      </p:sp>
      <p:sp>
        <p:nvSpPr>
          <p:cNvPr id="54" name="TextBox 53"/>
          <p:cNvSpPr txBox="1"/>
          <p:nvPr/>
        </p:nvSpPr>
        <p:spPr>
          <a:xfrm>
            <a:off x="3509567" y="8599467"/>
            <a:ext cx="13293908" cy="752514"/>
          </a:xfrm>
          <a:prstGeom prst="rect">
            <a:avLst/>
          </a:prstGeom>
          <a:noFill/>
        </p:spPr>
        <p:txBody>
          <a:bodyPr wrap="square" rtlCol="0">
            <a:spAutoFit/>
          </a:bodyPr>
          <a:lstStyle/>
          <a:p>
            <a:pPr algn="just">
              <a:lnSpc>
                <a:spcPct val="130000"/>
              </a:lnSpc>
            </a:pPr>
            <a:r>
              <a:rPr lang="en-US" sz="1650"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a:t>
            </a:r>
          </a:p>
        </p:txBody>
      </p:sp>
      <p:sp>
        <p:nvSpPr>
          <p:cNvPr id="55" name="TextBox 54"/>
          <p:cNvSpPr txBox="1"/>
          <p:nvPr/>
        </p:nvSpPr>
        <p:spPr>
          <a:xfrm>
            <a:off x="1430919" y="8357961"/>
            <a:ext cx="2411216" cy="1339149"/>
          </a:xfrm>
          <a:prstGeom prst="rect">
            <a:avLst/>
          </a:prstGeom>
          <a:noFill/>
        </p:spPr>
        <p:txBody>
          <a:bodyPr wrap="square" rtlCol="0">
            <a:spAutoFit/>
          </a:bodyPr>
          <a:lstStyle/>
          <a:p>
            <a:r>
              <a:rPr lang="id-ID" sz="8102" b="1" dirty="0">
                <a:latin typeface="Lato Light"/>
                <a:cs typeface="Lato Light"/>
              </a:rPr>
              <a:t>34%</a:t>
            </a:r>
          </a:p>
        </p:txBody>
      </p:sp>
      <p:graphicFrame>
        <p:nvGraphicFramePr>
          <p:cNvPr id="10" name="Chart 1"/>
          <p:cNvGraphicFramePr>
            <a:graphicFrameLocks/>
          </p:cNvGraphicFramePr>
          <p:nvPr>
            <p:extLst>
              <p:ext uri="{D42A27DB-BD31-4B8C-83A1-F6EECF244321}">
                <p14:modId xmlns:p14="http://schemas.microsoft.com/office/powerpoint/2010/main" val="1944381124"/>
              </p:ext>
            </p:extLst>
          </p:nvPr>
        </p:nvGraphicFramePr>
        <p:xfrm>
          <a:off x="1351571" y="3991756"/>
          <a:ext cx="3784355" cy="395133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 name="Chart 1"/>
          <p:cNvGraphicFramePr>
            <a:graphicFrameLocks/>
          </p:cNvGraphicFramePr>
          <p:nvPr>
            <p:extLst>
              <p:ext uri="{D42A27DB-BD31-4B8C-83A1-F6EECF244321}">
                <p14:modId xmlns:p14="http://schemas.microsoft.com/office/powerpoint/2010/main" val="1139523743"/>
              </p:ext>
            </p:extLst>
          </p:nvPr>
        </p:nvGraphicFramePr>
        <p:xfrm>
          <a:off x="5235313" y="4011892"/>
          <a:ext cx="3784355" cy="395133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Chart 1"/>
          <p:cNvGraphicFramePr>
            <a:graphicFrameLocks/>
          </p:cNvGraphicFramePr>
          <p:nvPr>
            <p:extLst>
              <p:ext uri="{D42A27DB-BD31-4B8C-83A1-F6EECF244321}">
                <p14:modId xmlns:p14="http://schemas.microsoft.com/office/powerpoint/2010/main" val="3297636404"/>
              </p:ext>
            </p:extLst>
          </p:nvPr>
        </p:nvGraphicFramePr>
        <p:xfrm>
          <a:off x="9135378" y="4008324"/>
          <a:ext cx="3784355" cy="395133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Chart 1"/>
          <p:cNvGraphicFramePr>
            <a:graphicFrameLocks/>
          </p:cNvGraphicFramePr>
          <p:nvPr>
            <p:extLst>
              <p:ext uri="{D42A27DB-BD31-4B8C-83A1-F6EECF244321}">
                <p14:modId xmlns:p14="http://schemas.microsoft.com/office/powerpoint/2010/main" val="867512583"/>
              </p:ext>
            </p:extLst>
          </p:nvPr>
        </p:nvGraphicFramePr>
        <p:xfrm>
          <a:off x="13019120" y="4028461"/>
          <a:ext cx="3784355" cy="3951333"/>
        </p:xfrm>
        <a:graphic>
          <a:graphicData uri="http://schemas.openxmlformats.org/drawingml/2006/chart">
            <c:chart xmlns:c="http://schemas.openxmlformats.org/drawingml/2006/chart" xmlns:r="http://schemas.openxmlformats.org/officeDocument/2006/relationships" r:id="rId5"/>
          </a:graphicData>
        </a:graphic>
      </p:graphicFrame>
      <p:sp>
        <p:nvSpPr>
          <p:cNvPr id="11" name="TextBox 10"/>
          <p:cNvSpPr txBox="1"/>
          <p:nvPr/>
        </p:nvSpPr>
        <p:spPr>
          <a:xfrm>
            <a:off x="7736468" y="2430803"/>
            <a:ext cx="2815194"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Data Charts</a:t>
            </a:r>
          </a:p>
        </p:txBody>
      </p:sp>
      <p:sp>
        <p:nvSpPr>
          <p:cNvPr id="12" name="Rectangle 11"/>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16" name="TextBox 15"/>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3655442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3"/>
          </p:nvPr>
        </p:nvSpPr>
        <p:spPr/>
      </p:sp>
      <p:sp>
        <p:nvSpPr>
          <p:cNvPr id="8" name="TextBox 7"/>
          <p:cNvSpPr txBox="1"/>
          <p:nvPr/>
        </p:nvSpPr>
        <p:spPr>
          <a:xfrm>
            <a:off x="1083753" y="4057616"/>
            <a:ext cx="13893449" cy="2682657"/>
          </a:xfrm>
          <a:prstGeom prst="rect">
            <a:avLst/>
          </a:prstGeom>
          <a:noFill/>
        </p:spPr>
        <p:txBody>
          <a:bodyPr wrap="square" rtlCol="0">
            <a:spAutoFit/>
          </a:bodyPr>
          <a:lstStyle/>
          <a:p>
            <a:pPr>
              <a:lnSpc>
                <a:spcPct val="110000"/>
              </a:lnSpc>
            </a:pPr>
            <a:r>
              <a:rPr lang="en-US" sz="5401" dirty="0">
                <a:gradFill flip="none" rotWithShape="1">
                  <a:gsLst>
                    <a:gs pos="0">
                      <a:schemeClr val="accent1"/>
                    </a:gs>
                    <a:gs pos="100000">
                      <a:schemeClr val="accent2"/>
                    </a:gs>
                  </a:gsLst>
                  <a:lin ang="0" scaled="1"/>
                  <a:tileRect/>
                </a:gradFill>
                <a:latin typeface="Arvo"/>
                <a:cs typeface="Arvo"/>
              </a:rPr>
              <a:t>“A budget tells us what we can't afford,</a:t>
            </a:r>
          </a:p>
          <a:p>
            <a:pPr>
              <a:lnSpc>
                <a:spcPct val="110000"/>
              </a:lnSpc>
            </a:pPr>
            <a:r>
              <a:rPr lang="en-US" sz="5401" dirty="0">
                <a:gradFill flip="none" rotWithShape="1">
                  <a:gsLst>
                    <a:gs pos="0">
                      <a:schemeClr val="accent1"/>
                    </a:gs>
                    <a:gs pos="100000">
                      <a:schemeClr val="accent2"/>
                    </a:gs>
                  </a:gsLst>
                  <a:lin ang="0" scaled="1"/>
                  <a:tileRect/>
                </a:gradFill>
                <a:latin typeface="Arvo"/>
                <a:cs typeface="Arvo"/>
              </a:rPr>
              <a:t>but it doesn't keep us from buying it.”</a:t>
            </a:r>
          </a:p>
          <a:p>
            <a:pPr>
              <a:lnSpc>
                <a:spcPct val="110000"/>
              </a:lnSpc>
            </a:pPr>
            <a:r>
              <a:rPr lang="en-US" sz="4501" dirty="0">
                <a:solidFill>
                  <a:schemeClr val="bg1"/>
                </a:solidFill>
                <a:latin typeface="Lato Light" charset="0"/>
                <a:cs typeface="Lato Light"/>
              </a:rPr>
              <a:t>—William Feather</a:t>
            </a:r>
            <a:endParaRPr lang="en-US" sz="4501" dirty="0">
              <a:solidFill>
                <a:schemeClr val="bg1"/>
              </a:solidFill>
              <a:latin typeface="Lato Light"/>
              <a:cs typeface="Lato Light"/>
            </a:endParaRPr>
          </a:p>
        </p:txBody>
      </p:sp>
      <p:sp>
        <p:nvSpPr>
          <p:cNvPr id="7" name="Rectangle 6"/>
          <p:cNvSpPr/>
          <p:nvPr/>
        </p:nvSpPr>
        <p:spPr>
          <a:xfrm>
            <a:off x="15958" y="13461270"/>
            <a:ext cx="18288000" cy="254730"/>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Tree>
    <p:extLst>
      <p:ext uri="{BB962C8B-B14F-4D97-AF65-F5344CB8AC3E}">
        <p14:creationId xmlns:p14="http://schemas.microsoft.com/office/powerpoint/2010/main" val="183240477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990355128"/>
              </p:ext>
            </p:extLst>
          </p:nvPr>
        </p:nvGraphicFramePr>
        <p:xfrm>
          <a:off x="7355216" y="4189347"/>
          <a:ext cx="9849034" cy="6202429"/>
        </p:xfrm>
        <a:graphic>
          <a:graphicData uri="http://schemas.openxmlformats.org/drawingml/2006/chart">
            <c:chart xmlns:c="http://schemas.openxmlformats.org/drawingml/2006/chart" xmlns:r="http://schemas.openxmlformats.org/officeDocument/2006/relationships" r:id="rId2"/>
          </a:graphicData>
        </a:graphic>
      </p:graphicFrame>
      <p:sp>
        <p:nvSpPr>
          <p:cNvPr id="19" name="TextBox 18"/>
          <p:cNvSpPr txBox="1"/>
          <p:nvPr/>
        </p:nvSpPr>
        <p:spPr>
          <a:xfrm>
            <a:off x="7736467" y="2430803"/>
            <a:ext cx="2815194"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Data Charts</a:t>
            </a:r>
          </a:p>
        </p:txBody>
      </p:sp>
      <p:sp>
        <p:nvSpPr>
          <p:cNvPr id="20" name="Rectangle 19"/>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21" name="TextBox 20"/>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23" name="TextBox 22"/>
          <p:cNvSpPr txBox="1"/>
          <p:nvPr/>
        </p:nvSpPr>
        <p:spPr>
          <a:xfrm>
            <a:off x="1571106" y="4457311"/>
            <a:ext cx="5040967" cy="1743442"/>
          </a:xfrm>
          <a:prstGeom prst="rect">
            <a:avLst/>
          </a:prstGeom>
          <a:noFill/>
        </p:spPr>
        <p:txBody>
          <a:bodyPr wrap="square" lIns="182895" tIns="91448" rIns="182895" bIns="91448" rtlCol="0">
            <a:spAutoFit/>
          </a:bodyPr>
          <a:lstStyle/>
          <a:p>
            <a:r>
              <a:rPr lang="en-US" sz="2026" dirty="0">
                <a:latin typeface="Lato Light" charset="0"/>
                <a:ea typeface="Lato Light" charset="0"/>
                <a:cs typeface="Lato Light"/>
              </a:rPr>
              <a:t>A company is an association or collection of individuals, whether natural persons, legal persons, or a mixture of both. Company members share a common purpose and</a:t>
            </a:r>
          </a:p>
        </p:txBody>
      </p:sp>
      <p:sp>
        <p:nvSpPr>
          <p:cNvPr id="24" name="Rectangle 23"/>
          <p:cNvSpPr/>
          <p:nvPr/>
        </p:nvSpPr>
        <p:spPr>
          <a:xfrm>
            <a:off x="1562527" y="4011859"/>
            <a:ext cx="2238272" cy="554142"/>
          </a:xfrm>
          <a:prstGeom prst="rect">
            <a:avLst/>
          </a:prstGeom>
        </p:spPr>
        <p:txBody>
          <a:bodyPr wrap="none" lIns="182895" tIns="91448" rIns="182895" bIns="91448">
            <a:spAutoFit/>
          </a:bodyPr>
          <a:lstStyle/>
          <a:p>
            <a:r>
              <a:rPr lang="en-US" sz="2401" b="1" dirty="0">
                <a:latin typeface="Lato Light"/>
                <a:cs typeface="Lato Light"/>
              </a:rPr>
              <a:t>Feature Name</a:t>
            </a:r>
          </a:p>
        </p:txBody>
      </p:sp>
      <p:sp>
        <p:nvSpPr>
          <p:cNvPr id="29" name="Freeform 179"/>
          <p:cNvSpPr>
            <a:spLocks noChangeArrowheads="1"/>
          </p:cNvSpPr>
          <p:nvPr/>
        </p:nvSpPr>
        <p:spPr bwMode="auto">
          <a:xfrm>
            <a:off x="1083752" y="4101024"/>
            <a:ext cx="462241" cy="429635"/>
          </a:xfrm>
          <a:custGeom>
            <a:avLst/>
            <a:gdLst>
              <a:gd name="T0" fmla="*/ 589 w 634"/>
              <a:gd name="T1" fmla="*/ 0 h 590"/>
              <a:gd name="T2" fmla="*/ 589 w 634"/>
              <a:gd name="T3" fmla="*/ 0 h 590"/>
              <a:gd name="T4" fmla="*/ 412 w 634"/>
              <a:gd name="T5" fmla="*/ 117 h 590"/>
              <a:gd name="T6" fmla="*/ 162 w 634"/>
              <a:gd name="T7" fmla="*/ 117 h 590"/>
              <a:gd name="T8" fmla="*/ 0 w 634"/>
              <a:gd name="T9" fmla="*/ 265 h 590"/>
              <a:gd name="T10" fmla="*/ 118 w 634"/>
              <a:gd name="T11" fmla="*/ 397 h 590"/>
              <a:gd name="T12" fmla="*/ 118 w 634"/>
              <a:gd name="T13" fmla="*/ 559 h 590"/>
              <a:gd name="T14" fmla="*/ 162 w 634"/>
              <a:gd name="T15" fmla="*/ 589 h 590"/>
              <a:gd name="T16" fmla="*/ 221 w 634"/>
              <a:gd name="T17" fmla="*/ 589 h 590"/>
              <a:gd name="T18" fmla="*/ 265 w 634"/>
              <a:gd name="T19" fmla="*/ 559 h 590"/>
              <a:gd name="T20" fmla="*/ 265 w 634"/>
              <a:gd name="T21" fmla="*/ 397 h 590"/>
              <a:gd name="T22" fmla="*/ 412 w 634"/>
              <a:gd name="T23" fmla="*/ 397 h 590"/>
              <a:gd name="T24" fmla="*/ 589 w 634"/>
              <a:gd name="T25" fmla="*/ 515 h 590"/>
              <a:gd name="T26" fmla="*/ 633 w 634"/>
              <a:gd name="T27" fmla="*/ 471 h 590"/>
              <a:gd name="T28" fmla="*/ 633 w 634"/>
              <a:gd name="T29" fmla="*/ 44 h 590"/>
              <a:gd name="T30" fmla="*/ 589 w 634"/>
              <a:gd name="T31" fmla="*/ 0 h 590"/>
              <a:gd name="T32" fmla="*/ 221 w 634"/>
              <a:gd name="T33" fmla="*/ 530 h 590"/>
              <a:gd name="T34" fmla="*/ 221 w 634"/>
              <a:gd name="T35" fmla="*/ 530 h 590"/>
              <a:gd name="T36" fmla="*/ 207 w 634"/>
              <a:gd name="T37" fmla="*/ 559 h 590"/>
              <a:gd name="T38" fmla="*/ 177 w 634"/>
              <a:gd name="T39" fmla="*/ 559 h 590"/>
              <a:gd name="T40" fmla="*/ 162 w 634"/>
              <a:gd name="T41" fmla="*/ 530 h 590"/>
              <a:gd name="T42" fmla="*/ 162 w 634"/>
              <a:gd name="T43" fmla="*/ 397 h 590"/>
              <a:gd name="T44" fmla="*/ 221 w 634"/>
              <a:gd name="T45" fmla="*/ 397 h 590"/>
              <a:gd name="T46" fmla="*/ 221 w 634"/>
              <a:gd name="T47" fmla="*/ 530 h 590"/>
              <a:gd name="T48" fmla="*/ 324 w 634"/>
              <a:gd name="T49" fmla="*/ 353 h 590"/>
              <a:gd name="T50" fmla="*/ 324 w 634"/>
              <a:gd name="T51" fmla="*/ 353 h 590"/>
              <a:gd name="T52" fmla="*/ 162 w 634"/>
              <a:gd name="T53" fmla="*/ 353 h 590"/>
              <a:gd name="T54" fmla="*/ 44 w 634"/>
              <a:gd name="T55" fmla="*/ 265 h 590"/>
              <a:gd name="T56" fmla="*/ 162 w 634"/>
              <a:gd name="T57" fmla="*/ 162 h 590"/>
              <a:gd name="T58" fmla="*/ 324 w 634"/>
              <a:gd name="T59" fmla="*/ 162 h 590"/>
              <a:gd name="T60" fmla="*/ 324 w 634"/>
              <a:gd name="T61" fmla="*/ 353 h 590"/>
              <a:gd name="T62" fmla="*/ 412 w 634"/>
              <a:gd name="T63" fmla="*/ 353 h 590"/>
              <a:gd name="T64" fmla="*/ 412 w 634"/>
              <a:gd name="T65" fmla="*/ 353 h 590"/>
              <a:gd name="T66" fmla="*/ 354 w 634"/>
              <a:gd name="T67" fmla="*/ 353 h 590"/>
              <a:gd name="T68" fmla="*/ 354 w 634"/>
              <a:gd name="T69" fmla="*/ 162 h 590"/>
              <a:gd name="T70" fmla="*/ 412 w 634"/>
              <a:gd name="T71" fmla="*/ 162 h 590"/>
              <a:gd name="T72" fmla="*/ 412 w 634"/>
              <a:gd name="T73" fmla="*/ 353 h 590"/>
              <a:gd name="T74" fmla="*/ 589 w 634"/>
              <a:gd name="T75" fmla="*/ 471 h 590"/>
              <a:gd name="T76" fmla="*/ 589 w 634"/>
              <a:gd name="T77" fmla="*/ 471 h 590"/>
              <a:gd name="T78" fmla="*/ 457 w 634"/>
              <a:gd name="T79" fmla="*/ 383 h 590"/>
              <a:gd name="T80" fmla="*/ 457 w 634"/>
              <a:gd name="T81" fmla="*/ 147 h 590"/>
              <a:gd name="T82" fmla="*/ 589 w 634"/>
              <a:gd name="T83" fmla="*/ 44 h 590"/>
              <a:gd name="T84" fmla="*/ 589 w 634"/>
              <a:gd name="T85" fmla="*/ 47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4" h="590">
                <a:moveTo>
                  <a:pt x="589" y="0"/>
                </a:moveTo>
                <a:lnTo>
                  <a:pt x="589" y="0"/>
                </a:lnTo>
                <a:cubicBezTo>
                  <a:pt x="412" y="117"/>
                  <a:pt x="412" y="117"/>
                  <a:pt x="412" y="117"/>
                </a:cubicBezTo>
                <a:cubicBezTo>
                  <a:pt x="162" y="117"/>
                  <a:pt x="162" y="117"/>
                  <a:pt x="162" y="117"/>
                </a:cubicBezTo>
                <a:cubicBezTo>
                  <a:pt x="74" y="117"/>
                  <a:pt x="0" y="176"/>
                  <a:pt x="0" y="265"/>
                </a:cubicBezTo>
                <a:cubicBezTo>
                  <a:pt x="0" y="338"/>
                  <a:pt x="59" y="383"/>
                  <a:pt x="118" y="397"/>
                </a:cubicBezTo>
                <a:lnTo>
                  <a:pt x="118" y="559"/>
                </a:lnTo>
                <a:cubicBezTo>
                  <a:pt x="118" y="574"/>
                  <a:pt x="148" y="589"/>
                  <a:pt x="162" y="589"/>
                </a:cubicBezTo>
                <a:cubicBezTo>
                  <a:pt x="221" y="589"/>
                  <a:pt x="221" y="589"/>
                  <a:pt x="221" y="589"/>
                </a:cubicBezTo>
                <a:cubicBezTo>
                  <a:pt x="236" y="589"/>
                  <a:pt x="265" y="574"/>
                  <a:pt x="265" y="559"/>
                </a:cubicBezTo>
                <a:cubicBezTo>
                  <a:pt x="265" y="397"/>
                  <a:pt x="265" y="397"/>
                  <a:pt x="265" y="397"/>
                </a:cubicBezTo>
                <a:cubicBezTo>
                  <a:pt x="412" y="397"/>
                  <a:pt x="412" y="397"/>
                  <a:pt x="412" y="397"/>
                </a:cubicBezTo>
                <a:cubicBezTo>
                  <a:pt x="589" y="515"/>
                  <a:pt x="589" y="515"/>
                  <a:pt x="589" y="515"/>
                </a:cubicBezTo>
                <a:cubicBezTo>
                  <a:pt x="619" y="515"/>
                  <a:pt x="633" y="500"/>
                  <a:pt x="633" y="471"/>
                </a:cubicBezTo>
                <a:cubicBezTo>
                  <a:pt x="633" y="44"/>
                  <a:pt x="633" y="44"/>
                  <a:pt x="633" y="44"/>
                </a:cubicBezTo>
                <a:cubicBezTo>
                  <a:pt x="633" y="29"/>
                  <a:pt x="619" y="0"/>
                  <a:pt x="589" y="0"/>
                </a:cubicBezTo>
                <a:close/>
                <a:moveTo>
                  <a:pt x="221" y="530"/>
                </a:moveTo>
                <a:lnTo>
                  <a:pt x="221" y="530"/>
                </a:lnTo>
                <a:cubicBezTo>
                  <a:pt x="221" y="545"/>
                  <a:pt x="207" y="559"/>
                  <a:pt x="207" y="559"/>
                </a:cubicBezTo>
                <a:cubicBezTo>
                  <a:pt x="177" y="559"/>
                  <a:pt x="177" y="559"/>
                  <a:pt x="177" y="559"/>
                </a:cubicBezTo>
                <a:cubicBezTo>
                  <a:pt x="177" y="559"/>
                  <a:pt x="162" y="545"/>
                  <a:pt x="162" y="530"/>
                </a:cubicBezTo>
                <a:cubicBezTo>
                  <a:pt x="162" y="397"/>
                  <a:pt x="162" y="397"/>
                  <a:pt x="162" y="397"/>
                </a:cubicBezTo>
                <a:cubicBezTo>
                  <a:pt x="162" y="397"/>
                  <a:pt x="207" y="397"/>
                  <a:pt x="221" y="397"/>
                </a:cubicBezTo>
                <a:lnTo>
                  <a:pt x="221" y="530"/>
                </a:lnTo>
                <a:close/>
                <a:moveTo>
                  <a:pt x="324" y="353"/>
                </a:moveTo>
                <a:lnTo>
                  <a:pt x="324" y="353"/>
                </a:lnTo>
                <a:cubicBezTo>
                  <a:pt x="162" y="353"/>
                  <a:pt x="162" y="353"/>
                  <a:pt x="162" y="353"/>
                </a:cubicBezTo>
                <a:cubicBezTo>
                  <a:pt x="118" y="353"/>
                  <a:pt x="44" y="353"/>
                  <a:pt x="44" y="265"/>
                </a:cubicBezTo>
                <a:cubicBezTo>
                  <a:pt x="44" y="176"/>
                  <a:pt x="118" y="162"/>
                  <a:pt x="162" y="162"/>
                </a:cubicBezTo>
                <a:cubicBezTo>
                  <a:pt x="324" y="162"/>
                  <a:pt x="324" y="162"/>
                  <a:pt x="324" y="162"/>
                </a:cubicBezTo>
                <a:lnTo>
                  <a:pt x="324" y="353"/>
                </a:lnTo>
                <a:close/>
                <a:moveTo>
                  <a:pt x="412" y="353"/>
                </a:moveTo>
                <a:lnTo>
                  <a:pt x="412" y="353"/>
                </a:lnTo>
                <a:cubicBezTo>
                  <a:pt x="354" y="353"/>
                  <a:pt x="354" y="353"/>
                  <a:pt x="354" y="353"/>
                </a:cubicBezTo>
                <a:cubicBezTo>
                  <a:pt x="354" y="162"/>
                  <a:pt x="354" y="162"/>
                  <a:pt x="354" y="162"/>
                </a:cubicBezTo>
                <a:cubicBezTo>
                  <a:pt x="412" y="162"/>
                  <a:pt x="412" y="162"/>
                  <a:pt x="412" y="162"/>
                </a:cubicBezTo>
                <a:cubicBezTo>
                  <a:pt x="412" y="162"/>
                  <a:pt x="412" y="338"/>
                  <a:pt x="412" y="353"/>
                </a:cubicBezTo>
                <a:close/>
                <a:moveTo>
                  <a:pt x="589" y="471"/>
                </a:moveTo>
                <a:lnTo>
                  <a:pt x="589" y="471"/>
                </a:lnTo>
                <a:cubicBezTo>
                  <a:pt x="457" y="383"/>
                  <a:pt x="457" y="383"/>
                  <a:pt x="457" y="383"/>
                </a:cubicBezTo>
                <a:cubicBezTo>
                  <a:pt x="457" y="353"/>
                  <a:pt x="457" y="162"/>
                  <a:pt x="457" y="147"/>
                </a:cubicBezTo>
                <a:cubicBezTo>
                  <a:pt x="589" y="44"/>
                  <a:pt x="589" y="44"/>
                  <a:pt x="589" y="44"/>
                </a:cubicBezTo>
                <a:cubicBezTo>
                  <a:pt x="589" y="74"/>
                  <a:pt x="589" y="456"/>
                  <a:pt x="589" y="471"/>
                </a:cubicBezTo>
                <a:close/>
              </a:path>
            </a:pathLst>
          </a:custGeom>
          <a:solidFill>
            <a:schemeClr val="accent1"/>
          </a:solidFill>
          <a:ln>
            <a:noFill/>
          </a:ln>
          <a:effectLst/>
          <a:extLst/>
        </p:spPr>
        <p:txBody>
          <a:bodyPr wrap="none" lIns="68591" tIns="34296" rIns="68591" bIns="34296" anchor="ctr"/>
          <a:lstStyle/>
          <a:p>
            <a:pPr>
              <a:defRPr/>
            </a:pPr>
            <a:endParaRPr lang="en-US" sz="2701" dirty="0">
              <a:latin typeface="Lato Light" charset="0"/>
            </a:endParaRPr>
          </a:p>
        </p:txBody>
      </p:sp>
      <p:sp>
        <p:nvSpPr>
          <p:cNvPr id="34" name="TextBox 33"/>
          <p:cNvSpPr txBox="1"/>
          <p:nvPr/>
        </p:nvSpPr>
        <p:spPr>
          <a:xfrm>
            <a:off x="1571106" y="6591467"/>
            <a:ext cx="5040967" cy="1743442"/>
          </a:xfrm>
          <a:prstGeom prst="rect">
            <a:avLst/>
          </a:prstGeom>
          <a:noFill/>
        </p:spPr>
        <p:txBody>
          <a:bodyPr wrap="square" lIns="182895" tIns="91448" rIns="182895" bIns="91448" rtlCol="0">
            <a:spAutoFit/>
          </a:bodyPr>
          <a:lstStyle/>
          <a:p>
            <a:r>
              <a:rPr lang="en-US" sz="2026" dirty="0">
                <a:latin typeface="Lato Light" charset="0"/>
                <a:ea typeface="Lato Light" charset="0"/>
                <a:cs typeface="Lato Light"/>
              </a:rPr>
              <a:t>A company is an association or collection of individuals, whether natural persons, legal persons, or a mixture of both. Company members share a common purpose and</a:t>
            </a:r>
          </a:p>
        </p:txBody>
      </p:sp>
      <p:sp>
        <p:nvSpPr>
          <p:cNvPr id="35" name="Rectangle 34"/>
          <p:cNvSpPr/>
          <p:nvPr/>
        </p:nvSpPr>
        <p:spPr>
          <a:xfrm>
            <a:off x="1562527" y="6146015"/>
            <a:ext cx="2238272" cy="554142"/>
          </a:xfrm>
          <a:prstGeom prst="rect">
            <a:avLst/>
          </a:prstGeom>
        </p:spPr>
        <p:txBody>
          <a:bodyPr wrap="none" lIns="182895" tIns="91448" rIns="182895" bIns="91448">
            <a:spAutoFit/>
          </a:bodyPr>
          <a:lstStyle/>
          <a:p>
            <a:r>
              <a:rPr lang="en-US" sz="2401" b="1" dirty="0">
                <a:latin typeface="Lato Light"/>
                <a:cs typeface="Lato Light"/>
              </a:rPr>
              <a:t>Feature Name</a:t>
            </a:r>
          </a:p>
        </p:txBody>
      </p:sp>
      <p:sp>
        <p:nvSpPr>
          <p:cNvPr id="37" name="TextBox 36"/>
          <p:cNvSpPr txBox="1"/>
          <p:nvPr/>
        </p:nvSpPr>
        <p:spPr>
          <a:xfrm>
            <a:off x="1571106" y="8782789"/>
            <a:ext cx="5040967" cy="1743442"/>
          </a:xfrm>
          <a:prstGeom prst="rect">
            <a:avLst/>
          </a:prstGeom>
          <a:noFill/>
        </p:spPr>
        <p:txBody>
          <a:bodyPr wrap="square" lIns="182895" tIns="91448" rIns="182895" bIns="91448" rtlCol="0">
            <a:spAutoFit/>
          </a:bodyPr>
          <a:lstStyle/>
          <a:p>
            <a:r>
              <a:rPr lang="en-US" sz="2026" dirty="0">
                <a:latin typeface="Lato Light" charset="0"/>
                <a:ea typeface="Lato Light" charset="0"/>
                <a:cs typeface="Lato Light"/>
              </a:rPr>
              <a:t>A company is an association or collection of individuals, whether natural persons, legal persons, or a mixture of both. Company members share a common purpose and</a:t>
            </a:r>
          </a:p>
        </p:txBody>
      </p:sp>
      <p:sp>
        <p:nvSpPr>
          <p:cNvPr id="38" name="Rectangle 37"/>
          <p:cNvSpPr/>
          <p:nvPr/>
        </p:nvSpPr>
        <p:spPr>
          <a:xfrm>
            <a:off x="1562527" y="8337337"/>
            <a:ext cx="2238272" cy="554142"/>
          </a:xfrm>
          <a:prstGeom prst="rect">
            <a:avLst/>
          </a:prstGeom>
        </p:spPr>
        <p:txBody>
          <a:bodyPr wrap="none" lIns="182895" tIns="91448" rIns="182895" bIns="91448">
            <a:spAutoFit/>
          </a:bodyPr>
          <a:lstStyle/>
          <a:p>
            <a:r>
              <a:rPr lang="en-US" sz="2401" b="1" dirty="0">
                <a:latin typeface="Lato Light"/>
                <a:cs typeface="Lato Light"/>
              </a:rPr>
              <a:t>Feature Name</a:t>
            </a:r>
          </a:p>
        </p:txBody>
      </p:sp>
      <p:sp>
        <p:nvSpPr>
          <p:cNvPr id="40" name="Freeform 182"/>
          <p:cNvSpPr>
            <a:spLocks noChangeArrowheads="1"/>
          </p:cNvSpPr>
          <p:nvPr/>
        </p:nvSpPr>
        <p:spPr bwMode="auto">
          <a:xfrm>
            <a:off x="1108865" y="6256940"/>
            <a:ext cx="462241" cy="462241"/>
          </a:xfrm>
          <a:custGeom>
            <a:avLst/>
            <a:gdLst>
              <a:gd name="T0" fmla="*/ 603 w 634"/>
              <a:gd name="T1" fmla="*/ 14 h 633"/>
              <a:gd name="T2" fmla="*/ 603 w 634"/>
              <a:gd name="T3" fmla="*/ 14 h 633"/>
              <a:gd name="T4" fmla="*/ 0 w 634"/>
              <a:gd name="T5" fmla="*/ 309 h 633"/>
              <a:gd name="T6" fmla="*/ 191 w 634"/>
              <a:gd name="T7" fmla="*/ 427 h 633"/>
              <a:gd name="T8" fmla="*/ 309 w 634"/>
              <a:gd name="T9" fmla="*/ 632 h 633"/>
              <a:gd name="T10" fmla="*/ 618 w 634"/>
              <a:gd name="T11" fmla="*/ 29 h 633"/>
              <a:gd name="T12" fmla="*/ 603 w 634"/>
              <a:gd name="T13" fmla="*/ 14 h 633"/>
              <a:gd name="T14" fmla="*/ 74 w 634"/>
              <a:gd name="T15" fmla="*/ 309 h 633"/>
              <a:gd name="T16" fmla="*/ 74 w 634"/>
              <a:gd name="T17" fmla="*/ 309 h 633"/>
              <a:gd name="T18" fmla="*/ 530 w 634"/>
              <a:gd name="T19" fmla="*/ 88 h 633"/>
              <a:gd name="T20" fmla="*/ 206 w 634"/>
              <a:gd name="T21" fmla="*/ 382 h 633"/>
              <a:gd name="T22" fmla="*/ 74 w 634"/>
              <a:gd name="T23" fmla="*/ 309 h 633"/>
              <a:gd name="T24" fmla="*/ 309 w 634"/>
              <a:gd name="T25" fmla="*/ 559 h 633"/>
              <a:gd name="T26" fmla="*/ 309 w 634"/>
              <a:gd name="T27" fmla="*/ 559 h 633"/>
              <a:gd name="T28" fmla="*/ 236 w 634"/>
              <a:gd name="T29" fmla="*/ 397 h 633"/>
              <a:gd name="T30" fmla="*/ 545 w 634"/>
              <a:gd name="T31" fmla="*/ 102 h 633"/>
              <a:gd name="T32" fmla="*/ 309 w 634"/>
              <a:gd name="T33" fmla="*/ 559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4" h="633">
                <a:moveTo>
                  <a:pt x="603" y="14"/>
                </a:moveTo>
                <a:lnTo>
                  <a:pt x="603" y="14"/>
                </a:lnTo>
                <a:cubicBezTo>
                  <a:pt x="574" y="14"/>
                  <a:pt x="0" y="309"/>
                  <a:pt x="0" y="309"/>
                </a:cubicBezTo>
                <a:lnTo>
                  <a:pt x="191" y="427"/>
                </a:lnTo>
                <a:lnTo>
                  <a:pt x="309" y="632"/>
                </a:lnTo>
                <a:cubicBezTo>
                  <a:pt x="309" y="632"/>
                  <a:pt x="618" y="44"/>
                  <a:pt x="618" y="29"/>
                </a:cubicBezTo>
                <a:cubicBezTo>
                  <a:pt x="633" y="14"/>
                  <a:pt x="618" y="0"/>
                  <a:pt x="603" y="14"/>
                </a:cubicBezTo>
                <a:close/>
                <a:moveTo>
                  <a:pt x="74" y="309"/>
                </a:moveTo>
                <a:lnTo>
                  <a:pt x="74" y="309"/>
                </a:lnTo>
                <a:cubicBezTo>
                  <a:pt x="530" y="88"/>
                  <a:pt x="530" y="88"/>
                  <a:pt x="530" y="88"/>
                </a:cubicBezTo>
                <a:cubicBezTo>
                  <a:pt x="206" y="382"/>
                  <a:pt x="206" y="382"/>
                  <a:pt x="206" y="382"/>
                </a:cubicBezTo>
                <a:lnTo>
                  <a:pt x="74" y="309"/>
                </a:lnTo>
                <a:close/>
                <a:moveTo>
                  <a:pt x="309" y="559"/>
                </a:moveTo>
                <a:lnTo>
                  <a:pt x="309" y="559"/>
                </a:lnTo>
                <a:cubicBezTo>
                  <a:pt x="309" y="559"/>
                  <a:pt x="250" y="441"/>
                  <a:pt x="236" y="397"/>
                </a:cubicBezTo>
                <a:cubicBezTo>
                  <a:pt x="545" y="102"/>
                  <a:pt x="545" y="102"/>
                  <a:pt x="545" y="102"/>
                </a:cubicBezTo>
                <a:lnTo>
                  <a:pt x="309" y="559"/>
                </a:lnTo>
                <a:close/>
              </a:path>
            </a:pathLst>
          </a:custGeom>
          <a:solidFill>
            <a:schemeClr val="accent2"/>
          </a:solidFill>
          <a:ln>
            <a:noFill/>
          </a:ln>
          <a:effectLst/>
          <a:extLst/>
        </p:spPr>
        <p:txBody>
          <a:bodyPr wrap="none" lIns="68591" tIns="34296" rIns="68591" bIns="34296" anchor="ctr"/>
          <a:lstStyle/>
          <a:p>
            <a:pPr>
              <a:defRPr/>
            </a:pPr>
            <a:endParaRPr lang="en-US" sz="2701" dirty="0">
              <a:latin typeface="Lato Light" charset="0"/>
            </a:endParaRPr>
          </a:p>
        </p:txBody>
      </p:sp>
      <p:sp>
        <p:nvSpPr>
          <p:cNvPr id="41" name="Freeform 177"/>
          <p:cNvSpPr>
            <a:spLocks noChangeArrowheads="1"/>
          </p:cNvSpPr>
          <p:nvPr/>
        </p:nvSpPr>
        <p:spPr bwMode="auto">
          <a:xfrm>
            <a:off x="1142167" y="8462508"/>
            <a:ext cx="428938" cy="428938"/>
          </a:xfrm>
          <a:custGeom>
            <a:avLst/>
            <a:gdLst>
              <a:gd name="T0" fmla="*/ 633 w 649"/>
              <a:gd name="T1" fmla="*/ 30 h 649"/>
              <a:gd name="T2" fmla="*/ 633 w 649"/>
              <a:gd name="T3" fmla="*/ 30 h 649"/>
              <a:gd name="T4" fmla="*/ 530 w 649"/>
              <a:gd name="T5" fmla="*/ 30 h 649"/>
              <a:gd name="T6" fmla="*/ 412 w 649"/>
              <a:gd name="T7" fmla="*/ 163 h 649"/>
              <a:gd name="T8" fmla="*/ 177 w 649"/>
              <a:gd name="T9" fmla="*/ 74 h 649"/>
              <a:gd name="T10" fmla="*/ 103 w 649"/>
              <a:gd name="T11" fmla="*/ 89 h 649"/>
              <a:gd name="T12" fmla="*/ 103 w 649"/>
              <a:gd name="T13" fmla="*/ 177 h 649"/>
              <a:gd name="T14" fmla="*/ 265 w 649"/>
              <a:gd name="T15" fmla="*/ 310 h 649"/>
              <a:gd name="T16" fmla="*/ 162 w 649"/>
              <a:gd name="T17" fmla="*/ 413 h 649"/>
              <a:gd name="T18" fmla="*/ 59 w 649"/>
              <a:gd name="T19" fmla="*/ 383 h 649"/>
              <a:gd name="T20" fmla="*/ 29 w 649"/>
              <a:gd name="T21" fmla="*/ 398 h 649"/>
              <a:gd name="T22" fmla="*/ 15 w 649"/>
              <a:gd name="T23" fmla="*/ 442 h 649"/>
              <a:gd name="T24" fmla="*/ 132 w 649"/>
              <a:gd name="T25" fmla="*/ 530 h 649"/>
              <a:gd name="T26" fmla="*/ 221 w 649"/>
              <a:gd name="T27" fmla="*/ 634 h 649"/>
              <a:gd name="T28" fmla="*/ 265 w 649"/>
              <a:gd name="T29" fmla="*/ 619 h 649"/>
              <a:gd name="T30" fmla="*/ 265 w 649"/>
              <a:gd name="T31" fmla="*/ 589 h 649"/>
              <a:gd name="T32" fmla="*/ 250 w 649"/>
              <a:gd name="T33" fmla="*/ 501 h 649"/>
              <a:gd name="T34" fmla="*/ 353 w 649"/>
              <a:gd name="T35" fmla="*/ 398 h 649"/>
              <a:gd name="T36" fmla="*/ 486 w 649"/>
              <a:gd name="T37" fmla="*/ 560 h 649"/>
              <a:gd name="T38" fmla="*/ 574 w 649"/>
              <a:gd name="T39" fmla="*/ 560 h 649"/>
              <a:gd name="T40" fmla="*/ 589 w 649"/>
              <a:gd name="T41" fmla="*/ 486 h 649"/>
              <a:gd name="T42" fmla="*/ 500 w 649"/>
              <a:gd name="T43" fmla="*/ 251 h 649"/>
              <a:gd name="T44" fmla="*/ 618 w 649"/>
              <a:gd name="T45" fmla="*/ 118 h 649"/>
              <a:gd name="T46" fmla="*/ 633 w 649"/>
              <a:gd name="T47" fmla="*/ 30 h 649"/>
              <a:gd name="T48" fmla="*/ 603 w 649"/>
              <a:gd name="T49" fmla="*/ 104 h 649"/>
              <a:gd name="T50" fmla="*/ 603 w 649"/>
              <a:gd name="T51" fmla="*/ 104 h 649"/>
              <a:gd name="T52" fmla="*/ 456 w 649"/>
              <a:gd name="T53" fmla="*/ 251 h 649"/>
              <a:gd name="T54" fmla="*/ 545 w 649"/>
              <a:gd name="T55" fmla="*/ 486 h 649"/>
              <a:gd name="T56" fmla="*/ 545 w 649"/>
              <a:gd name="T57" fmla="*/ 530 h 649"/>
              <a:gd name="T58" fmla="*/ 500 w 649"/>
              <a:gd name="T59" fmla="*/ 530 h 649"/>
              <a:gd name="T60" fmla="*/ 368 w 649"/>
              <a:gd name="T61" fmla="*/ 339 h 649"/>
              <a:gd name="T62" fmla="*/ 206 w 649"/>
              <a:gd name="T63" fmla="*/ 486 h 649"/>
              <a:gd name="T64" fmla="*/ 236 w 649"/>
              <a:gd name="T65" fmla="*/ 589 h 649"/>
              <a:gd name="T66" fmla="*/ 162 w 649"/>
              <a:gd name="T67" fmla="*/ 501 h 649"/>
              <a:gd name="T68" fmla="*/ 59 w 649"/>
              <a:gd name="T69" fmla="*/ 427 h 649"/>
              <a:gd name="T70" fmla="*/ 162 w 649"/>
              <a:gd name="T71" fmla="*/ 457 h 649"/>
              <a:gd name="T72" fmla="*/ 324 w 649"/>
              <a:gd name="T73" fmla="*/ 295 h 649"/>
              <a:gd name="T74" fmla="*/ 132 w 649"/>
              <a:gd name="T75" fmla="*/ 147 h 649"/>
              <a:gd name="T76" fmla="*/ 132 w 649"/>
              <a:gd name="T77" fmla="*/ 118 h 649"/>
              <a:gd name="T78" fmla="*/ 177 w 649"/>
              <a:gd name="T79" fmla="*/ 118 h 649"/>
              <a:gd name="T80" fmla="*/ 412 w 649"/>
              <a:gd name="T81" fmla="*/ 206 h 649"/>
              <a:gd name="T82" fmla="*/ 559 w 649"/>
              <a:gd name="T83" fmla="*/ 59 h 649"/>
              <a:gd name="T84" fmla="*/ 603 w 649"/>
              <a:gd name="T85" fmla="*/ 59 h 649"/>
              <a:gd name="T86" fmla="*/ 603 w 649"/>
              <a:gd name="T87" fmla="*/ 104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9" h="649">
                <a:moveTo>
                  <a:pt x="633" y="30"/>
                </a:moveTo>
                <a:lnTo>
                  <a:pt x="633" y="30"/>
                </a:lnTo>
                <a:cubicBezTo>
                  <a:pt x="603" y="0"/>
                  <a:pt x="559" y="15"/>
                  <a:pt x="530" y="30"/>
                </a:cubicBezTo>
                <a:cubicBezTo>
                  <a:pt x="412" y="163"/>
                  <a:pt x="412" y="163"/>
                  <a:pt x="412" y="163"/>
                </a:cubicBezTo>
                <a:cubicBezTo>
                  <a:pt x="177" y="74"/>
                  <a:pt x="177" y="74"/>
                  <a:pt x="177" y="74"/>
                </a:cubicBezTo>
                <a:cubicBezTo>
                  <a:pt x="162" y="74"/>
                  <a:pt x="132" y="59"/>
                  <a:pt x="103" y="89"/>
                </a:cubicBezTo>
                <a:cubicBezTo>
                  <a:pt x="88" y="104"/>
                  <a:pt x="59" y="133"/>
                  <a:pt x="103" y="177"/>
                </a:cubicBezTo>
                <a:cubicBezTo>
                  <a:pt x="265" y="310"/>
                  <a:pt x="265" y="310"/>
                  <a:pt x="265" y="310"/>
                </a:cubicBezTo>
                <a:cubicBezTo>
                  <a:pt x="162" y="413"/>
                  <a:pt x="162" y="413"/>
                  <a:pt x="162" y="413"/>
                </a:cubicBezTo>
                <a:cubicBezTo>
                  <a:pt x="59" y="383"/>
                  <a:pt x="59" y="383"/>
                  <a:pt x="59" y="383"/>
                </a:cubicBezTo>
                <a:cubicBezTo>
                  <a:pt x="44" y="383"/>
                  <a:pt x="44" y="383"/>
                  <a:pt x="29" y="398"/>
                </a:cubicBezTo>
                <a:cubicBezTo>
                  <a:pt x="29" y="398"/>
                  <a:pt x="0" y="413"/>
                  <a:pt x="15" y="442"/>
                </a:cubicBezTo>
                <a:cubicBezTo>
                  <a:pt x="132" y="530"/>
                  <a:pt x="132" y="530"/>
                  <a:pt x="132" y="530"/>
                </a:cubicBezTo>
                <a:cubicBezTo>
                  <a:pt x="221" y="634"/>
                  <a:pt x="221" y="634"/>
                  <a:pt x="221" y="634"/>
                </a:cubicBezTo>
                <a:cubicBezTo>
                  <a:pt x="236" y="648"/>
                  <a:pt x="250" y="648"/>
                  <a:pt x="265" y="619"/>
                </a:cubicBezTo>
                <a:cubicBezTo>
                  <a:pt x="280" y="619"/>
                  <a:pt x="280" y="604"/>
                  <a:pt x="265" y="589"/>
                </a:cubicBezTo>
                <a:cubicBezTo>
                  <a:pt x="250" y="501"/>
                  <a:pt x="250" y="501"/>
                  <a:pt x="250" y="501"/>
                </a:cubicBezTo>
                <a:cubicBezTo>
                  <a:pt x="353" y="398"/>
                  <a:pt x="353" y="398"/>
                  <a:pt x="353" y="398"/>
                </a:cubicBezTo>
                <a:cubicBezTo>
                  <a:pt x="486" y="560"/>
                  <a:pt x="486" y="560"/>
                  <a:pt x="486" y="560"/>
                </a:cubicBezTo>
                <a:cubicBezTo>
                  <a:pt x="530" y="589"/>
                  <a:pt x="559" y="560"/>
                  <a:pt x="574" y="560"/>
                </a:cubicBezTo>
                <a:cubicBezTo>
                  <a:pt x="589" y="530"/>
                  <a:pt x="589" y="501"/>
                  <a:pt x="589" y="486"/>
                </a:cubicBezTo>
                <a:cubicBezTo>
                  <a:pt x="500" y="251"/>
                  <a:pt x="500" y="251"/>
                  <a:pt x="500" y="251"/>
                </a:cubicBezTo>
                <a:cubicBezTo>
                  <a:pt x="618" y="118"/>
                  <a:pt x="618" y="118"/>
                  <a:pt x="618" y="118"/>
                </a:cubicBezTo>
                <a:cubicBezTo>
                  <a:pt x="648" y="104"/>
                  <a:pt x="648" y="59"/>
                  <a:pt x="633" y="30"/>
                </a:cubicBezTo>
                <a:close/>
                <a:moveTo>
                  <a:pt x="603" y="104"/>
                </a:moveTo>
                <a:lnTo>
                  <a:pt x="603" y="104"/>
                </a:lnTo>
                <a:cubicBezTo>
                  <a:pt x="456" y="251"/>
                  <a:pt x="456" y="251"/>
                  <a:pt x="456" y="251"/>
                </a:cubicBezTo>
                <a:cubicBezTo>
                  <a:pt x="545" y="486"/>
                  <a:pt x="545" y="486"/>
                  <a:pt x="545" y="486"/>
                </a:cubicBezTo>
                <a:cubicBezTo>
                  <a:pt x="545" y="501"/>
                  <a:pt x="545" y="516"/>
                  <a:pt x="545" y="530"/>
                </a:cubicBezTo>
                <a:cubicBezTo>
                  <a:pt x="530" y="545"/>
                  <a:pt x="515" y="530"/>
                  <a:pt x="500" y="530"/>
                </a:cubicBezTo>
                <a:cubicBezTo>
                  <a:pt x="368" y="339"/>
                  <a:pt x="368" y="339"/>
                  <a:pt x="368" y="339"/>
                </a:cubicBezTo>
                <a:cubicBezTo>
                  <a:pt x="206" y="486"/>
                  <a:pt x="206" y="486"/>
                  <a:pt x="206" y="486"/>
                </a:cubicBezTo>
                <a:cubicBezTo>
                  <a:pt x="236" y="589"/>
                  <a:pt x="236" y="589"/>
                  <a:pt x="236" y="589"/>
                </a:cubicBezTo>
                <a:cubicBezTo>
                  <a:pt x="221" y="589"/>
                  <a:pt x="162" y="501"/>
                  <a:pt x="162" y="501"/>
                </a:cubicBezTo>
                <a:cubicBezTo>
                  <a:pt x="162" y="501"/>
                  <a:pt x="73" y="427"/>
                  <a:pt x="59" y="427"/>
                </a:cubicBezTo>
                <a:cubicBezTo>
                  <a:pt x="162" y="457"/>
                  <a:pt x="162" y="457"/>
                  <a:pt x="162" y="457"/>
                </a:cubicBezTo>
                <a:cubicBezTo>
                  <a:pt x="324" y="295"/>
                  <a:pt x="324" y="295"/>
                  <a:pt x="324" y="295"/>
                </a:cubicBezTo>
                <a:cubicBezTo>
                  <a:pt x="132" y="147"/>
                  <a:pt x="132" y="147"/>
                  <a:pt x="132" y="147"/>
                </a:cubicBezTo>
                <a:cubicBezTo>
                  <a:pt x="132" y="147"/>
                  <a:pt x="118" y="133"/>
                  <a:pt x="132" y="118"/>
                </a:cubicBezTo>
                <a:cubicBezTo>
                  <a:pt x="147" y="118"/>
                  <a:pt x="162" y="118"/>
                  <a:pt x="177" y="118"/>
                </a:cubicBezTo>
                <a:cubicBezTo>
                  <a:pt x="412" y="206"/>
                  <a:pt x="412" y="206"/>
                  <a:pt x="412" y="206"/>
                </a:cubicBezTo>
                <a:cubicBezTo>
                  <a:pt x="559" y="59"/>
                  <a:pt x="559" y="59"/>
                  <a:pt x="559" y="59"/>
                </a:cubicBezTo>
                <a:cubicBezTo>
                  <a:pt x="574" y="45"/>
                  <a:pt x="589" y="45"/>
                  <a:pt x="603" y="59"/>
                </a:cubicBezTo>
                <a:cubicBezTo>
                  <a:pt x="603" y="74"/>
                  <a:pt x="618" y="89"/>
                  <a:pt x="603" y="104"/>
                </a:cubicBezTo>
                <a:close/>
              </a:path>
            </a:pathLst>
          </a:custGeom>
          <a:solidFill>
            <a:schemeClr val="accent3"/>
          </a:solidFill>
          <a:ln>
            <a:noFill/>
          </a:ln>
          <a:effectLst/>
          <a:extLst/>
        </p:spPr>
        <p:txBody>
          <a:bodyPr wrap="none" lIns="68591" tIns="34296" rIns="68591" bIns="34296" anchor="ctr"/>
          <a:lstStyle/>
          <a:p>
            <a:pPr>
              <a:defRPr/>
            </a:pPr>
            <a:endParaRPr lang="en-US" sz="2701" dirty="0">
              <a:latin typeface="Lato Light" charset="0"/>
            </a:endParaRPr>
          </a:p>
        </p:txBody>
      </p:sp>
    </p:spTree>
    <p:extLst>
      <p:ext uri="{BB962C8B-B14F-4D97-AF65-F5344CB8AC3E}">
        <p14:creationId xmlns:p14="http://schemas.microsoft.com/office/powerpoint/2010/main" val="39127049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383" y="0"/>
            <a:ext cx="18317822" cy="13716000"/>
          </a:xfrm>
          <a:prstGeom prst="rect">
            <a:avLst/>
          </a:prstGeom>
          <a:gradFill flip="none" rotWithShape="1">
            <a:gsLst>
              <a:gs pos="0">
                <a:schemeClr val="accent1">
                  <a:alpha val="87000"/>
                </a:schemeClr>
              </a:gs>
              <a:gs pos="100000">
                <a:schemeClr val="accent3">
                  <a:alpha val="87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3" name="Picture Placeholder 2"/>
          <p:cNvSpPr>
            <a:spLocks noGrp="1"/>
          </p:cNvSpPr>
          <p:nvPr>
            <p:ph type="pic" sz="quarter" idx="13"/>
          </p:nvPr>
        </p:nvSpPr>
        <p:spPr/>
      </p:sp>
      <p:sp>
        <p:nvSpPr>
          <p:cNvPr id="5" name="TextBox 4"/>
          <p:cNvSpPr txBox="1"/>
          <p:nvPr/>
        </p:nvSpPr>
        <p:spPr>
          <a:xfrm>
            <a:off x="2615614" y="5106427"/>
            <a:ext cx="13056779" cy="1348446"/>
          </a:xfrm>
          <a:prstGeom prst="rect">
            <a:avLst/>
          </a:prstGeom>
          <a:noFill/>
        </p:spPr>
        <p:txBody>
          <a:bodyPr wrap="none" rtlCol="0">
            <a:spAutoFit/>
          </a:bodyPr>
          <a:lstStyle/>
          <a:p>
            <a:pPr algn="ctr">
              <a:lnSpc>
                <a:spcPct val="80000"/>
              </a:lnSpc>
            </a:pPr>
            <a:r>
              <a:rPr lang="en-US" sz="6602" dirty="0">
                <a:solidFill>
                  <a:schemeClr val="bg1"/>
                </a:solidFill>
                <a:latin typeface="Arvo"/>
                <a:cs typeface="Arvo"/>
              </a:rPr>
              <a:t>The power of Human Resource</a:t>
            </a:r>
          </a:p>
          <a:p>
            <a:pPr algn="ctr">
              <a:lnSpc>
                <a:spcPct val="80000"/>
              </a:lnSpc>
            </a:pPr>
            <a:r>
              <a:rPr lang="en-US" sz="3601" dirty="0">
                <a:solidFill>
                  <a:schemeClr val="bg1"/>
                </a:solidFill>
                <a:latin typeface="Lato Light"/>
                <a:cs typeface="Lato Light"/>
              </a:rPr>
              <a:t>Write here a great subtitle</a:t>
            </a:r>
          </a:p>
        </p:txBody>
      </p:sp>
      <p:sp>
        <p:nvSpPr>
          <p:cNvPr id="2" name="Rectangle 1"/>
          <p:cNvSpPr/>
          <p:nvPr/>
        </p:nvSpPr>
        <p:spPr>
          <a:xfrm>
            <a:off x="8553545" y="6677200"/>
            <a:ext cx="1207375" cy="65188"/>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6" name="TextBox 5"/>
          <p:cNvSpPr txBox="1"/>
          <p:nvPr/>
        </p:nvSpPr>
        <p:spPr>
          <a:xfrm>
            <a:off x="2525073" y="7096583"/>
            <a:ext cx="13237856" cy="1570173"/>
          </a:xfrm>
          <a:prstGeom prst="rect">
            <a:avLst/>
          </a:prstGeom>
          <a:noFill/>
        </p:spPr>
        <p:txBody>
          <a:bodyPr wrap="none" rtlCol="0">
            <a:spAutoFit/>
          </a:bodyPr>
          <a:lstStyle/>
          <a:p>
            <a:pPr algn="ctr"/>
            <a:r>
              <a:rPr lang="en-US" sz="2401" dirty="0">
                <a:solidFill>
                  <a:schemeClr val="bg1"/>
                </a:solidFill>
                <a:latin typeface="Lato Light" charset="0"/>
                <a:cs typeface="Lato Light"/>
              </a:rPr>
              <a:t>A company is an association or collection of individuals, whether natural persons, legal persons,</a:t>
            </a:r>
          </a:p>
          <a:p>
            <a:pPr algn="ctr"/>
            <a:r>
              <a:rPr lang="en-US" sz="2401" dirty="0">
                <a:solidFill>
                  <a:schemeClr val="bg1"/>
                </a:solidFill>
                <a:latin typeface="Lato Light" charset="0"/>
                <a:cs typeface="Lato Light"/>
              </a:rPr>
              <a:t>or a mixture of both. Company members share a common</a:t>
            </a:r>
          </a:p>
          <a:p>
            <a:pPr algn="ctr"/>
            <a:r>
              <a:rPr lang="en-US" sz="2401" dirty="0">
                <a:solidFill>
                  <a:schemeClr val="bg1"/>
                </a:solidFill>
                <a:latin typeface="Lato Light" charset="0"/>
                <a:cs typeface="Lato Light"/>
              </a:rPr>
              <a:t>purpose and unite in order to focus their various talents and organize their collectively available skills</a:t>
            </a:r>
          </a:p>
          <a:p>
            <a:pPr algn="ctr"/>
            <a:r>
              <a:rPr lang="en-US" sz="2401" dirty="0">
                <a:solidFill>
                  <a:schemeClr val="bg1"/>
                </a:solidFill>
                <a:latin typeface="Lato Light" charset="0"/>
                <a:cs typeface="Lato Light"/>
              </a:rPr>
              <a:t>or resources to achieve specific, declared goals. </a:t>
            </a:r>
            <a:endParaRPr lang="en-US" sz="2401" dirty="0">
              <a:solidFill>
                <a:schemeClr val="bg1"/>
              </a:solidFill>
              <a:latin typeface="Lato Light"/>
              <a:cs typeface="Lato Light"/>
            </a:endParaRPr>
          </a:p>
        </p:txBody>
      </p:sp>
    </p:spTree>
    <p:extLst>
      <p:ext uri="{BB962C8B-B14F-4D97-AF65-F5344CB8AC3E}">
        <p14:creationId xmlns:p14="http://schemas.microsoft.com/office/powerpoint/2010/main" val="345646297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3300769092"/>
              </p:ext>
            </p:extLst>
          </p:nvPr>
        </p:nvGraphicFramePr>
        <p:xfrm>
          <a:off x="8699371" y="4169130"/>
          <a:ext cx="7896031" cy="4972526"/>
        </p:xfrm>
        <a:graphic>
          <a:graphicData uri="http://schemas.openxmlformats.org/drawingml/2006/chart">
            <c:chart xmlns:c="http://schemas.openxmlformats.org/drawingml/2006/chart" xmlns:r="http://schemas.openxmlformats.org/officeDocument/2006/relationships" r:id="rId2"/>
          </a:graphicData>
        </a:graphic>
      </p:graphicFrame>
      <p:sp>
        <p:nvSpPr>
          <p:cNvPr id="16" name="TextBox 15"/>
          <p:cNvSpPr txBox="1"/>
          <p:nvPr/>
        </p:nvSpPr>
        <p:spPr>
          <a:xfrm>
            <a:off x="8699371" y="9504541"/>
            <a:ext cx="8060249" cy="1588640"/>
          </a:xfrm>
          <a:prstGeom prst="rect">
            <a:avLst/>
          </a:prstGeom>
          <a:noFill/>
        </p:spPr>
        <p:txBody>
          <a:bodyPr wrap="square" rtlCol="0">
            <a:spAutoFit/>
          </a:bodyPr>
          <a:lstStyle/>
          <a:p>
            <a:pPr>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
        <p:nvSpPr>
          <p:cNvPr id="7" name="TextBox 6"/>
          <p:cNvSpPr txBox="1"/>
          <p:nvPr/>
        </p:nvSpPr>
        <p:spPr>
          <a:xfrm>
            <a:off x="8699371" y="2564318"/>
            <a:ext cx="8060249" cy="1311385"/>
          </a:xfrm>
          <a:prstGeom prst="rect">
            <a:avLst/>
          </a:prstGeom>
          <a:noFill/>
        </p:spPr>
        <p:txBody>
          <a:bodyPr wrap="square" rtlCol="0">
            <a:spAutoFit/>
          </a:bodyPr>
          <a:lstStyle/>
          <a:p>
            <a:pPr>
              <a:lnSpc>
                <a:spcPct val="110000"/>
              </a:lnSpc>
            </a:pPr>
            <a:r>
              <a:rPr lang="en-US" sz="3601" dirty="0">
                <a:solidFill>
                  <a:schemeClr val="tx2"/>
                </a:solidFill>
                <a:latin typeface="Arvo"/>
                <a:cs typeface="Arvo"/>
              </a:rPr>
              <a:t>Analyzing the results of the</a:t>
            </a:r>
          </a:p>
          <a:p>
            <a:pPr>
              <a:lnSpc>
                <a:spcPct val="110000"/>
              </a:lnSpc>
            </a:pPr>
            <a:r>
              <a:rPr lang="en-US" sz="3601" dirty="0">
                <a:solidFill>
                  <a:schemeClr val="tx2"/>
                </a:solidFill>
                <a:latin typeface="Arvo"/>
                <a:cs typeface="Arvo"/>
              </a:rPr>
              <a:t>Previous year.</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427268465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3065509616"/>
              </p:ext>
            </p:extLst>
          </p:nvPr>
        </p:nvGraphicFramePr>
        <p:xfrm>
          <a:off x="1371074" y="4310459"/>
          <a:ext cx="5355328" cy="5182252"/>
        </p:xfrm>
        <a:graphic>
          <a:graphicData uri="http://schemas.openxmlformats.org/drawingml/2006/chart">
            <c:chart xmlns:c="http://schemas.openxmlformats.org/drawingml/2006/chart" xmlns:r="http://schemas.openxmlformats.org/officeDocument/2006/relationships" r:id="rId2"/>
          </a:graphicData>
        </a:graphic>
      </p:graphicFrame>
      <p:sp>
        <p:nvSpPr>
          <p:cNvPr id="192" name="TextBox 191"/>
          <p:cNvSpPr txBox="1"/>
          <p:nvPr/>
        </p:nvSpPr>
        <p:spPr>
          <a:xfrm>
            <a:off x="7736467" y="2430803"/>
            <a:ext cx="2815194"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Data Charts</a:t>
            </a:r>
          </a:p>
        </p:txBody>
      </p:sp>
      <p:sp>
        <p:nvSpPr>
          <p:cNvPr id="193" name="Rectangle 192"/>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194" name="TextBox 193"/>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196" name="Title 20"/>
          <p:cNvSpPr txBox="1">
            <a:spLocks/>
          </p:cNvSpPr>
          <p:nvPr/>
        </p:nvSpPr>
        <p:spPr>
          <a:xfrm>
            <a:off x="7421965" y="4124390"/>
            <a:ext cx="9458790" cy="3611776"/>
          </a:xfrm>
          <a:prstGeom prst="rect">
            <a:avLst/>
          </a:prstGeom>
        </p:spPr>
        <p:txBody>
          <a:bodyPr vert="horz" wrap="square" lIns="68598" tIns="34299" rIns="68598" bIns="34299"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en-US" sz="3001" dirty="0">
                <a:solidFill>
                  <a:schemeClr val="tx1"/>
                </a:solidFill>
                <a:latin typeface="Lato Light"/>
                <a:cs typeface="Lato Light"/>
              </a:rPr>
              <a:t>Analysis of the Research</a:t>
            </a:r>
          </a:p>
          <a:p>
            <a:pPr algn="l">
              <a:lnSpc>
                <a:spcPct val="130000"/>
              </a:lnSpc>
            </a:pPr>
            <a:r>
              <a:rPr lang="en-US" sz="2101" dirty="0">
                <a:solidFill>
                  <a:schemeClr val="tx1"/>
                </a:solidFill>
                <a:latin typeface="Lato Light"/>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a:t>
            </a:r>
          </a:p>
        </p:txBody>
      </p:sp>
      <p:grpSp>
        <p:nvGrpSpPr>
          <p:cNvPr id="197" name="Group 196"/>
          <p:cNvGrpSpPr/>
          <p:nvPr/>
        </p:nvGrpSpPr>
        <p:grpSpPr>
          <a:xfrm>
            <a:off x="7436298" y="8289992"/>
            <a:ext cx="7890323" cy="775559"/>
            <a:chOff x="3101293" y="9211292"/>
            <a:chExt cx="7511744" cy="738348"/>
          </a:xfrm>
        </p:grpSpPr>
        <p:sp>
          <p:nvSpPr>
            <p:cNvPr id="198" name="Shape 3747"/>
            <p:cNvSpPr/>
            <p:nvPr/>
          </p:nvSpPr>
          <p:spPr>
            <a:xfrm>
              <a:off x="766190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99" name="Shape 3748"/>
            <p:cNvSpPr/>
            <p:nvPr/>
          </p:nvSpPr>
          <p:spPr>
            <a:xfrm>
              <a:off x="7751607"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00" name="Shape 3749"/>
            <p:cNvSpPr/>
            <p:nvPr/>
          </p:nvSpPr>
          <p:spPr>
            <a:xfrm>
              <a:off x="804134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01" name="Shape 3750"/>
            <p:cNvSpPr/>
            <p:nvPr/>
          </p:nvSpPr>
          <p:spPr>
            <a:xfrm>
              <a:off x="8131047"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02" name="Shape 3751"/>
            <p:cNvSpPr/>
            <p:nvPr/>
          </p:nvSpPr>
          <p:spPr>
            <a:xfrm>
              <a:off x="8422220"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03" name="Shape 3752"/>
            <p:cNvSpPr/>
            <p:nvPr/>
          </p:nvSpPr>
          <p:spPr>
            <a:xfrm>
              <a:off x="8511921"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204" name="Group 203"/>
            <p:cNvGrpSpPr/>
            <p:nvPr/>
          </p:nvGrpSpPr>
          <p:grpSpPr>
            <a:xfrm>
              <a:off x="8801659" y="9211292"/>
              <a:ext cx="291134" cy="735106"/>
              <a:chOff x="7252702" y="2337375"/>
              <a:chExt cx="283144" cy="714746"/>
            </a:xfrm>
            <a:solidFill>
              <a:schemeClr val="bg1">
                <a:lumMod val="85000"/>
              </a:schemeClr>
            </a:solidFill>
          </p:grpSpPr>
          <p:sp>
            <p:nvSpPr>
              <p:cNvPr id="286" name="Shape 3753"/>
              <p:cNvSpPr/>
              <p:nvPr/>
            </p:nvSpPr>
            <p:spPr>
              <a:xfrm>
                <a:off x="725270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87" name="Shape 3754"/>
              <p:cNvSpPr/>
              <p:nvPr/>
            </p:nvSpPr>
            <p:spPr>
              <a:xfrm>
                <a:off x="7339941"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05" name="Group 204"/>
            <p:cNvGrpSpPr/>
            <p:nvPr/>
          </p:nvGrpSpPr>
          <p:grpSpPr>
            <a:xfrm>
              <a:off x="9182150" y="9211292"/>
              <a:ext cx="291134" cy="735106"/>
              <a:chOff x="7622750" y="2337375"/>
              <a:chExt cx="283144" cy="714746"/>
            </a:xfrm>
            <a:solidFill>
              <a:schemeClr val="bg1">
                <a:lumMod val="85000"/>
              </a:schemeClr>
            </a:solidFill>
          </p:grpSpPr>
          <p:sp>
            <p:nvSpPr>
              <p:cNvPr id="284" name="Shape 3755"/>
              <p:cNvSpPr/>
              <p:nvPr/>
            </p:nvSpPr>
            <p:spPr>
              <a:xfrm>
                <a:off x="7622750"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85" name="Shape 3756"/>
              <p:cNvSpPr/>
              <p:nvPr/>
            </p:nvSpPr>
            <p:spPr>
              <a:xfrm>
                <a:off x="770999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06" name="Group 205"/>
            <p:cNvGrpSpPr/>
            <p:nvPr/>
          </p:nvGrpSpPr>
          <p:grpSpPr>
            <a:xfrm>
              <a:off x="9561589" y="9211292"/>
              <a:ext cx="291134" cy="735106"/>
              <a:chOff x="7991776" y="2337375"/>
              <a:chExt cx="283144" cy="714746"/>
            </a:xfrm>
            <a:solidFill>
              <a:schemeClr val="bg1">
                <a:lumMod val="85000"/>
              </a:schemeClr>
            </a:solidFill>
          </p:grpSpPr>
          <p:sp>
            <p:nvSpPr>
              <p:cNvPr id="282" name="Shape 3757"/>
              <p:cNvSpPr/>
              <p:nvPr/>
            </p:nvSpPr>
            <p:spPr>
              <a:xfrm>
                <a:off x="799177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83" name="Shape 3758"/>
              <p:cNvSpPr/>
              <p:nvPr/>
            </p:nvSpPr>
            <p:spPr>
              <a:xfrm>
                <a:off x="8079016"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07" name="Group 206"/>
            <p:cNvGrpSpPr/>
            <p:nvPr/>
          </p:nvGrpSpPr>
          <p:grpSpPr>
            <a:xfrm>
              <a:off x="9942464" y="9211292"/>
              <a:ext cx="291134" cy="735106"/>
              <a:chOff x="8362198" y="2337375"/>
              <a:chExt cx="283144" cy="714746"/>
            </a:xfrm>
            <a:solidFill>
              <a:schemeClr val="bg1">
                <a:lumMod val="85000"/>
              </a:schemeClr>
            </a:solidFill>
          </p:grpSpPr>
          <p:sp>
            <p:nvSpPr>
              <p:cNvPr id="280" name="Shape 3759"/>
              <p:cNvSpPr/>
              <p:nvPr/>
            </p:nvSpPr>
            <p:spPr>
              <a:xfrm>
                <a:off x="836219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81" name="Shape 3760"/>
              <p:cNvSpPr/>
              <p:nvPr/>
            </p:nvSpPr>
            <p:spPr>
              <a:xfrm>
                <a:off x="844943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08" name="Group 207"/>
            <p:cNvGrpSpPr/>
            <p:nvPr/>
          </p:nvGrpSpPr>
          <p:grpSpPr>
            <a:xfrm>
              <a:off x="10321903" y="9211292"/>
              <a:ext cx="291134" cy="735106"/>
              <a:chOff x="8731224" y="2337375"/>
              <a:chExt cx="283144" cy="714746"/>
            </a:xfrm>
            <a:solidFill>
              <a:schemeClr val="bg1">
                <a:lumMod val="85000"/>
              </a:schemeClr>
            </a:solidFill>
          </p:grpSpPr>
          <p:sp>
            <p:nvSpPr>
              <p:cNvPr id="278" name="Shape 3761"/>
              <p:cNvSpPr/>
              <p:nvPr/>
            </p:nvSpPr>
            <p:spPr>
              <a:xfrm>
                <a:off x="873122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79" name="Shape 3762"/>
              <p:cNvSpPr/>
              <p:nvPr/>
            </p:nvSpPr>
            <p:spPr>
              <a:xfrm>
                <a:off x="881846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209" name="Shape 3763"/>
            <p:cNvSpPr/>
            <p:nvPr/>
          </p:nvSpPr>
          <p:spPr>
            <a:xfrm>
              <a:off x="4623279"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0" name="Shape 3764"/>
            <p:cNvSpPr/>
            <p:nvPr/>
          </p:nvSpPr>
          <p:spPr>
            <a:xfrm>
              <a:off x="4712980"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1" name="Shape 3765"/>
            <p:cNvSpPr/>
            <p:nvPr/>
          </p:nvSpPr>
          <p:spPr>
            <a:xfrm>
              <a:off x="5002718"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2" name="Shape 3766"/>
            <p:cNvSpPr/>
            <p:nvPr/>
          </p:nvSpPr>
          <p:spPr>
            <a:xfrm>
              <a:off x="5092419"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3" name="Shape 3767"/>
            <p:cNvSpPr/>
            <p:nvPr/>
          </p:nvSpPr>
          <p:spPr>
            <a:xfrm>
              <a:off x="5383659"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4" name="Shape 3768"/>
            <p:cNvSpPr/>
            <p:nvPr/>
          </p:nvSpPr>
          <p:spPr>
            <a:xfrm>
              <a:off x="547329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5" name="Shape 3769"/>
            <p:cNvSpPr/>
            <p:nvPr/>
          </p:nvSpPr>
          <p:spPr>
            <a:xfrm>
              <a:off x="5763031"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6" name="Shape 3770"/>
            <p:cNvSpPr/>
            <p:nvPr/>
          </p:nvSpPr>
          <p:spPr>
            <a:xfrm>
              <a:off x="585273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7" name="Shape 3771"/>
            <p:cNvSpPr/>
            <p:nvPr/>
          </p:nvSpPr>
          <p:spPr>
            <a:xfrm>
              <a:off x="6143522"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8" name="Shape 3772"/>
            <p:cNvSpPr/>
            <p:nvPr/>
          </p:nvSpPr>
          <p:spPr>
            <a:xfrm>
              <a:off x="623322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9" name="Shape 3773"/>
            <p:cNvSpPr/>
            <p:nvPr/>
          </p:nvSpPr>
          <p:spPr>
            <a:xfrm>
              <a:off x="6522962"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0" name="Shape 3774"/>
            <p:cNvSpPr/>
            <p:nvPr/>
          </p:nvSpPr>
          <p:spPr>
            <a:xfrm>
              <a:off x="661266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1" name="Shape 3775"/>
            <p:cNvSpPr/>
            <p:nvPr/>
          </p:nvSpPr>
          <p:spPr>
            <a:xfrm>
              <a:off x="6903835"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2" name="Shape 3776"/>
            <p:cNvSpPr/>
            <p:nvPr/>
          </p:nvSpPr>
          <p:spPr>
            <a:xfrm>
              <a:off x="6993536"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3" name="Shape 3777"/>
            <p:cNvSpPr/>
            <p:nvPr/>
          </p:nvSpPr>
          <p:spPr>
            <a:xfrm>
              <a:off x="7283274"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4" name="Shape 3778"/>
            <p:cNvSpPr/>
            <p:nvPr/>
          </p:nvSpPr>
          <p:spPr>
            <a:xfrm>
              <a:off x="7372975"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5" name="Shape 3779"/>
            <p:cNvSpPr/>
            <p:nvPr/>
          </p:nvSpPr>
          <p:spPr>
            <a:xfrm>
              <a:off x="3101293"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6" name="Shape 3780"/>
            <p:cNvSpPr/>
            <p:nvPr/>
          </p:nvSpPr>
          <p:spPr>
            <a:xfrm>
              <a:off x="3190994"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7" name="Shape 3781"/>
            <p:cNvSpPr/>
            <p:nvPr/>
          </p:nvSpPr>
          <p:spPr>
            <a:xfrm>
              <a:off x="3480732"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8" name="Shape 3782"/>
            <p:cNvSpPr/>
            <p:nvPr/>
          </p:nvSpPr>
          <p:spPr>
            <a:xfrm>
              <a:off x="3570433"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9" name="Shape 3783"/>
            <p:cNvSpPr/>
            <p:nvPr/>
          </p:nvSpPr>
          <p:spPr>
            <a:xfrm>
              <a:off x="386160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30" name="Shape 3784"/>
            <p:cNvSpPr/>
            <p:nvPr/>
          </p:nvSpPr>
          <p:spPr>
            <a:xfrm>
              <a:off x="3951307"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31" name="Shape 3785"/>
            <p:cNvSpPr/>
            <p:nvPr/>
          </p:nvSpPr>
          <p:spPr>
            <a:xfrm>
              <a:off x="424104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32" name="Shape 3786"/>
            <p:cNvSpPr/>
            <p:nvPr/>
          </p:nvSpPr>
          <p:spPr>
            <a:xfrm>
              <a:off x="4330746"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233" name="Group 3831"/>
            <p:cNvGrpSpPr/>
            <p:nvPr/>
          </p:nvGrpSpPr>
          <p:grpSpPr>
            <a:xfrm>
              <a:off x="7662970" y="9214534"/>
              <a:ext cx="291134" cy="735106"/>
              <a:chOff x="0" y="0"/>
              <a:chExt cx="590244" cy="1489964"/>
            </a:xfrm>
            <a:solidFill>
              <a:schemeClr val="accent1"/>
            </a:solidFill>
          </p:grpSpPr>
          <p:sp>
            <p:nvSpPr>
              <p:cNvPr id="276" name="Shape 382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77" name="Shape 3830"/>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34" name="Group 3834"/>
            <p:cNvGrpSpPr/>
            <p:nvPr/>
          </p:nvGrpSpPr>
          <p:grpSpPr>
            <a:xfrm>
              <a:off x="8042410" y="9214534"/>
              <a:ext cx="291134" cy="735106"/>
              <a:chOff x="0" y="0"/>
              <a:chExt cx="590244" cy="1489964"/>
            </a:xfrm>
            <a:solidFill>
              <a:schemeClr val="accent1"/>
            </a:solidFill>
          </p:grpSpPr>
          <p:sp>
            <p:nvSpPr>
              <p:cNvPr id="274" name="Shape 383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75" name="Shape 383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35" name="Group 3837"/>
            <p:cNvGrpSpPr/>
            <p:nvPr/>
          </p:nvGrpSpPr>
          <p:grpSpPr>
            <a:xfrm>
              <a:off x="8423284" y="9214534"/>
              <a:ext cx="291135" cy="735106"/>
              <a:chOff x="0" y="0"/>
              <a:chExt cx="590244" cy="1489964"/>
            </a:xfrm>
            <a:solidFill>
              <a:schemeClr val="accent1"/>
            </a:solidFill>
          </p:grpSpPr>
          <p:sp>
            <p:nvSpPr>
              <p:cNvPr id="272" name="Shape 383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73" name="Shape 3836"/>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36" name="Group 3840"/>
            <p:cNvGrpSpPr/>
            <p:nvPr/>
          </p:nvGrpSpPr>
          <p:grpSpPr>
            <a:xfrm>
              <a:off x="4624344" y="9214534"/>
              <a:ext cx="291134" cy="735106"/>
              <a:chOff x="0" y="0"/>
              <a:chExt cx="590244" cy="1489964"/>
            </a:xfrm>
            <a:solidFill>
              <a:schemeClr val="accent1"/>
            </a:solidFill>
          </p:grpSpPr>
          <p:sp>
            <p:nvSpPr>
              <p:cNvPr id="270" name="Shape 383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71" name="Shape 383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37" name="Group 3843"/>
            <p:cNvGrpSpPr/>
            <p:nvPr/>
          </p:nvGrpSpPr>
          <p:grpSpPr>
            <a:xfrm>
              <a:off x="5003783" y="9214534"/>
              <a:ext cx="291134" cy="735106"/>
              <a:chOff x="0" y="0"/>
              <a:chExt cx="590244" cy="1489964"/>
            </a:xfrm>
            <a:solidFill>
              <a:schemeClr val="accent1"/>
            </a:solidFill>
          </p:grpSpPr>
          <p:sp>
            <p:nvSpPr>
              <p:cNvPr id="268" name="Shape 384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69" name="Shape 384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38" name="Group 3846"/>
            <p:cNvGrpSpPr/>
            <p:nvPr/>
          </p:nvGrpSpPr>
          <p:grpSpPr>
            <a:xfrm>
              <a:off x="5384724" y="9214534"/>
              <a:ext cx="291134" cy="735106"/>
              <a:chOff x="0" y="0"/>
              <a:chExt cx="590244" cy="1489964"/>
            </a:xfrm>
            <a:solidFill>
              <a:schemeClr val="accent1"/>
            </a:solidFill>
          </p:grpSpPr>
          <p:sp>
            <p:nvSpPr>
              <p:cNvPr id="266" name="Shape 3844"/>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67" name="Shape 3845"/>
              <p:cNvSpPr/>
              <p:nvPr/>
            </p:nvSpPr>
            <p:spPr>
              <a:xfrm>
                <a:off x="181722"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39" name="Group 3849"/>
            <p:cNvGrpSpPr/>
            <p:nvPr/>
          </p:nvGrpSpPr>
          <p:grpSpPr>
            <a:xfrm>
              <a:off x="5764097" y="9214534"/>
              <a:ext cx="291134" cy="735106"/>
              <a:chOff x="0" y="0"/>
              <a:chExt cx="590244" cy="1489964"/>
            </a:xfrm>
            <a:solidFill>
              <a:schemeClr val="accent1"/>
            </a:solidFill>
          </p:grpSpPr>
          <p:sp>
            <p:nvSpPr>
              <p:cNvPr id="264" name="Shape 3847"/>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65" name="Shape 3848"/>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0" name="Group 3852"/>
            <p:cNvGrpSpPr/>
            <p:nvPr/>
          </p:nvGrpSpPr>
          <p:grpSpPr>
            <a:xfrm>
              <a:off x="6144587" y="9214534"/>
              <a:ext cx="291134" cy="735106"/>
              <a:chOff x="0" y="0"/>
              <a:chExt cx="590244" cy="1489964"/>
            </a:xfrm>
            <a:solidFill>
              <a:schemeClr val="accent1"/>
            </a:solidFill>
          </p:grpSpPr>
          <p:sp>
            <p:nvSpPr>
              <p:cNvPr id="262" name="Shape 3850"/>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63" name="Shape 3851"/>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1" name="Group 3855"/>
            <p:cNvGrpSpPr/>
            <p:nvPr/>
          </p:nvGrpSpPr>
          <p:grpSpPr>
            <a:xfrm>
              <a:off x="6524027" y="9214534"/>
              <a:ext cx="291134" cy="735106"/>
              <a:chOff x="0" y="0"/>
              <a:chExt cx="590244" cy="1489964"/>
            </a:xfrm>
            <a:solidFill>
              <a:schemeClr val="accent1"/>
            </a:solidFill>
          </p:grpSpPr>
          <p:sp>
            <p:nvSpPr>
              <p:cNvPr id="260" name="Shape 3853"/>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61" name="Shape 3854"/>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2" name="Group 3858"/>
            <p:cNvGrpSpPr/>
            <p:nvPr/>
          </p:nvGrpSpPr>
          <p:grpSpPr>
            <a:xfrm>
              <a:off x="6904901" y="9214534"/>
              <a:ext cx="291134" cy="735106"/>
              <a:chOff x="0" y="0"/>
              <a:chExt cx="590244" cy="1489964"/>
            </a:xfrm>
            <a:solidFill>
              <a:schemeClr val="accent1"/>
            </a:solidFill>
          </p:grpSpPr>
          <p:sp>
            <p:nvSpPr>
              <p:cNvPr id="258" name="Shape 3856"/>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59" name="Shape 3857"/>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3" name="Group 3861"/>
            <p:cNvGrpSpPr/>
            <p:nvPr/>
          </p:nvGrpSpPr>
          <p:grpSpPr>
            <a:xfrm>
              <a:off x="7284340" y="9214534"/>
              <a:ext cx="291134" cy="735106"/>
              <a:chOff x="0" y="0"/>
              <a:chExt cx="590244" cy="1489964"/>
            </a:xfrm>
            <a:solidFill>
              <a:schemeClr val="accent1"/>
            </a:solidFill>
          </p:grpSpPr>
          <p:sp>
            <p:nvSpPr>
              <p:cNvPr id="256" name="Shape 385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57" name="Shape 3860"/>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4" name="Group 3864"/>
            <p:cNvGrpSpPr/>
            <p:nvPr/>
          </p:nvGrpSpPr>
          <p:grpSpPr>
            <a:xfrm>
              <a:off x="3102358" y="9214534"/>
              <a:ext cx="291134" cy="735106"/>
              <a:chOff x="0" y="0"/>
              <a:chExt cx="590244" cy="1489964"/>
            </a:xfrm>
            <a:solidFill>
              <a:schemeClr val="accent1"/>
            </a:solidFill>
          </p:grpSpPr>
          <p:sp>
            <p:nvSpPr>
              <p:cNvPr id="254" name="Shape 386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55" name="Shape 386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5" name="Group 3867"/>
            <p:cNvGrpSpPr/>
            <p:nvPr/>
          </p:nvGrpSpPr>
          <p:grpSpPr>
            <a:xfrm>
              <a:off x="3481798" y="9214534"/>
              <a:ext cx="291134" cy="735106"/>
              <a:chOff x="0" y="0"/>
              <a:chExt cx="590244" cy="1489964"/>
            </a:xfrm>
            <a:solidFill>
              <a:schemeClr val="accent1"/>
            </a:solidFill>
          </p:grpSpPr>
          <p:sp>
            <p:nvSpPr>
              <p:cNvPr id="252" name="Shape 386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53" name="Shape 3866"/>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6" name="Group 3870"/>
            <p:cNvGrpSpPr/>
            <p:nvPr/>
          </p:nvGrpSpPr>
          <p:grpSpPr>
            <a:xfrm>
              <a:off x="3862670" y="9214534"/>
              <a:ext cx="291135" cy="735106"/>
              <a:chOff x="0" y="0"/>
              <a:chExt cx="590244" cy="1489964"/>
            </a:xfrm>
            <a:solidFill>
              <a:schemeClr val="accent1"/>
            </a:solidFill>
          </p:grpSpPr>
          <p:sp>
            <p:nvSpPr>
              <p:cNvPr id="250" name="Shape 386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51" name="Shape 386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7" name="Group 3873"/>
            <p:cNvGrpSpPr/>
            <p:nvPr/>
          </p:nvGrpSpPr>
          <p:grpSpPr>
            <a:xfrm>
              <a:off x="4242111" y="9214534"/>
              <a:ext cx="291134" cy="735106"/>
              <a:chOff x="0" y="0"/>
              <a:chExt cx="590244" cy="1489964"/>
            </a:xfrm>
            <a:solidFill>
              <a:schemeClr val="accent1"/>
            </a:solidFill>
          </p:grpSpPr>
          <p:sp>
            <p:nvSpPr>
              <p:cNvPr id="248" name="Shape 387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49" name="Shape 387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grpSp>
        <p:nvGrpSpPr>
          <p:cNvPr id="288" name="Group 287"/>
          <p:cNvGrpSpPr/>
          <p:nvPr/>
        </p:nvGrpSpPr>
        <p:grpSpPr>
          <a:xfrm>
            <a:off x="7435121" y="9326034"/>
            <a:ext cx="7939466" cy="773906"/>
            <a:chOff x="3026848" y="11359211"/>
            <a:chExt cx="7558530" cy="736774"/>
          </a:xfrm>
        </p:grpSpPr>
        <p:grpSp>
          <p:nvGrpSpPr>
            <p:cNvPr id="289" name="Group 288"/>
            <p:cNvGrpSpPr/>
            <p:nvPr/>
          </p:nvGrpSpPr>
          <p:grpSpPr>
            <a:xfrm>
              <a:off x="7587461" y="11359211"/>
              <a:ext cx="337921" cy="733532"/>
              <a:chOff x="6121233" y="3412078"/>
              <a:chExt cx="328647" cy="713215"/>
            </a:xfrm>
            <a:solidFill>
              <a:schemeClr val="bg1">
                <a:lumMod val="85000"/>
              </a:schemeClr>
            </a:solidFill>
          </p:grpSpPr>
          <p:sp>
            <p:nvSpPr>
              <p:cNvPr id="369" name="Shape 3788"/>
              <p:cNvSpPr/>
              <p:nvPr/>
            </p:nvSpPr>
            <p:spPr>
              <a:xfrm>
                <a:off x="623027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70" name="Shape 3789"/>
              <p:cNvSpPr/>
              <p:nvPr/>
            </p:nvSpPr>
            <p:spPr>
              <a:xfrm>
                <a:off x="612123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0" name="Group 289"/>
            <p:cNvGrpSpPr/>
            <p:nvPr/>
          </p:nvGrpSpPr>
          <p:grpSpPr>
            <a:xfrm>
              <a:off x="7966899" y="11359211"/>
              <a:ext cx="337922" cy="733532"/>
              <a:chOff x="6490258" y="3412078"/>
              <a:chExt cx="328648" cy="713215"/>
            </a:xfrm>
            <a:solidFill>
              <a:schemeClr val="bg1">
                <a:lumMod val="85000"/>
              </a:schemeClr>
            </a:solidFill>
          </p:grpSpPr>
          <p:sp>
            <p:nvSpPr>
              <p:cNvPr id="367" name="Shape 3790"/>
              <p:cNvSpPr/>
              <p:nvPr/>
            </p:nvSpPr>
            <p:spPr>
              <a:xfrm>
                <a:off x="659930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68" name="Shape 3791"/>
              <p:cNvSpPr/>
              <p:nvPr/>
            </p:nvSpPr>
            <p:spPr>
              <a:xfrm>
                <a:off x="6490258"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1" name="Group 290"/>
            <p:cNvGrpSpPr/>
            <p:nvPr/>
          </p:nvGrpSpPr>
          <p:grpSpPr>
            <a:xfrm>
              <a:off x="8347775" y="11359211"/>
              <a:ext cx="337921" cy="733532"/>
              <a:chOff x="6860681" y="3412078"/>
              <a:chExt cx="328647" cy="713215"/>
            </a:xfrm>
            <a:solidFill>
              <a:schemeClr val="bg1">
                <a:lumMod val="85000"/>
              </a:schemeClr>
            </a:solidFill>
          </p:grpSpPr>
          <p:sp>
            <p:nvSpPr>
              <p:cNvPr id="365" name="Shape 3792"/>
              <p:cNvSpPr/>
              <p:nvPr/>
            </p:nvSpPr>
            <p:spPr>
              <a:xfrm>
                <a:off x="6969724"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66" name="Shape 3793"/>
              <p:cNvSpPr/>
              <p:nvPr/>
            </p:nvSpPr>
            <p:spPr>
              <a:xfrm>
                <a:off x="6860681"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2" name="Group 291"/>
            <p:cNvGrpSpPr/>
            <p:nvPr/>
          </p:nvGrpSpPr>
          <p:grpSpPr>
            <a:xfrm>
              <a:off x="8727212" y="11359211"/>
              <a:ext cx="337921" cy="733532"/>
              <a:chOff x="7229705" y="3412078"/>
              <a:chExt cx="328647" cy="713215"/>
            </a:xfrm>
            <a:solidFill>
              <a:schemeClr val="bg1">
                <a:lumMod val="85000"/>
              </a:schemeClr>
            </a:solidFill>
          </p:grpSpPr>
          <p:sp>
            <p:nvSpPr>
              <p:cNvPr id="363" name="Shape 3794"/>
              <p:cNvSpPr/>
              <p:nvPr/>
            </p:nvSpPr>
            <p:spPr>
              <a:xfrm>
                <a:off x="7338750"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64" name="Shape 3795"/>
              <p:cNvSpPr/>
              <p:nvPr/>
            </p:nvSpPr>
            <p:spPr>
              <a:xfrm>
                <a:off x="7229705"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3" name="Group 292"/>
            <p:cNvGrpSpPr/>
            <p:nvPr/>
          </p:nvGrpSpPr>
          <p:grpSpPr>
            <a:xfrm>
              <a:off x="9107705" y="11359211"/>
              <a:ext cx="337922" cy="733532"/>
              <a:chOff x="7599755" y="3412078"/>
              <a:chExt cx="328648" cy="713215"/>
            </a:xfrm>
            <a:solidFill>
              <a:schemeClr val="bg1">
                <a:lumMod val="85000"/>
              </a:schemeClr>
            </a:solidFill>
          </p:grpSpPr>
          <p:sp>
            <p:nvSpPr>
              <p:cNvPr id="361" name="Shape 3796"/>
              <p:cNvSpPr/>
              <p:nvPr/>
            </p:nvSpPr>
            <p:spPr>
              <a:xfrm>
                <a:off x="7708799"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62" name="Shape 3797"/>
              <p:cNvSpPr/>
              <p:nvPr/>
            </p:nvSpPr>
            <p:spPr>
              <a:xfrm>
                <a:off x="759975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4" name="Group 293"/>
            <p:cNvGrpSpPr/>
            <p:nvPr/>
          </p:nvGrpSpPr>
          <p:grpSpPr>
            <a:xfrm>
              <a:off x="9487144" y="11359211"/>
              <a:ext cx="337922" cy="733532"/>
              <a:chOff x="7968781" y="3412078"/>
              <a:chExt cx="328648" cy="713215"/>
            </a:xfrm>
            <a:solidFill>
              <a:schemeClr val="bg1">
                <a:lumMod val="85000"/>
              </a:schemeClr>
            </a:solidFill>
          </p:grpSpPr>
          <p:sp>
            <p:nvSpPr>
              <p:cNvPr id="359" name="Shape 3798"/>
              <p:cNvSpPr/>
              <p:nvPr/>
            </p:nvSpPr>
            <p:spPr>
              <a:xfrm>
                <a:off x="8077824"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60" name="Shape 3799"/>
              <p:cNvSpPr/>
              <p:nvPr/>
            </p:nvSpPr>
            <p:spPr>
              <a:xfrm>
                <a:off x="7968781"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5" name="Group 294"/>
            <p:cNvGrpSpPr/>
            <p:nvPr/>
          </p:nvGrpSpPr>
          <p:grpSpPr>
            <a:xfrm>
              <a:off x="9868018" y="11359211"/>
              <a:ext cx="337922" cy="733532"/>
              <a:chOff x="8339202" y="3412078"/>
              <a:chExt cx="328648" cy="713215"/>
            </a:xfrm>
            <a:solidFill>
              <a:schemeClr val="bg1">
                <a:lumMod val="85000"/>
              </a:schemeClr>
            </a:solidFill>
          </p:grpSpPr>
          <p:sp>
            <p:nvSpPr>
              <p:cNvPr id="357" name="Shape 3800"/>
              <p:cNvSpPr/>
              <p:nvPr/>
            </p:nvSpPr>
            <p:spPr>
              <a:xfrm>
                <a:off x="8448246"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58" name="Shape 3801"/>
              <p:cNvSpPr/>
              <p:nvPr/>
            </p:nvSpPr>
            <p:spPr>
              <a:xfrm>
                <a:off x="8339202"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6" name="Group 295"/>
            <p:cNvGrpSpPr/>
            <p:nvPr/>
          </p:nvGrpSpPr>
          <p:grpSpPr>
            <a:xfrm>
              <a:off x="10247457" y="11359211"/>
              <a:ext cx="337921" cy="733532"/>
              <a:chOff x="8708228" y="3412078"/>
              <a:chExt cx="328647" cy="713215"/>
            </a:xfrm>
            <a:solidFill>
              <a:schemeClr val="bg1">
                <a:lumMod val="85000"/>
              </a:schemeClr>
            </a:solidFill>
          </p:grpSpPr>
          <p:sp>
            <p:nvSpPr>
              <p:cNvPr id="355" name="Shape 3802"/>
              <p:cNvSpPr/>
              <p:nvPr/>
            </p:nvSpPr>
            <p:spPr>
              <a:xfrm>
                <a:off x="881727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56" name="Shape 3803"/>
              <p:cNvSpPr/>
              <p:nvPr/>
            </p:nvSpPr>
            <p:spPr>
              <a:xfrm>
                <a:off x="8708228"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297" name="Shape 3804"/>
            <p:cNvSpPr/>
            <p:nvPr/>
          </p:nvSpPr>
          <p:spPr>
            <a:xfrm>
              <a:off x="4660954" y="11359211"/>
              <a:ext cx="108586"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98" name="Shape 3805"/>
            <p:cNvSpPr/>
            <p:nvPr/>
          </p:nvSpPr>
          <p:spPr>
            <a:xfrm>
              <a:off x="4548834"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99" name="Shape 3806"/>
            <p:cNvSpPr/>
            <p:nvPr/>
          </p:nvSpPr>
          <p:spPr>
            <a:xfrm>
              <a:off x="5040393"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0" name="Shape 3807"/>
            <p:cNvSpPr/>
            <p:nvPr/>
          </p:nvSpPr>
          <p:spPr>
            <a:xfrm>
              <a:off x="4928273"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1" name="Shape 3808"/>
            <p:cNvSpPr/>
            <p:nvPr/>
          </p:nvSpPr>
          <p:spPr>
            <a:xfrm>
              <a:off x="5421267"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2" name="Shape 3809"/>
            <p:cNvSpPr/>
            <p:nvPr/>
          </p:nvSpPr>
          <p:spPr>
            <a:xfrm>
              <a:off x="5309147"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3" name="Shape 3810"/>
            <p:cNvSpPr/>
            <p:nvPr/>
          </p:nvSpPr>
          <p:spPr>
            <a:xfrm>
              <a:off x="5800707"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4" name="Shape 3811"/>
            <p:cNvSpPr/>
            <p:nvPr/>
          </p:nvSpPr>
          <p:spPr>
            <a:xfrm>
              <a:off x="5688585"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5" name="Shape 3812"/>
            <p:cNvSpPr/>
            <p:nvPr/>
          </p:nvSpPr>
          <p:spPr>
            <a:xfrm>
              <a:off x="6181197"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6" name="Shape 3813"/>
            <p:cNvSpPr/>
            <p:nvPr/>
          </p:nvSpPr>
          <p:spPr>
            <a:xfrm>
              <a:off x="6069076"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7" name="Shape 3814"/>
            <p:cNvSpPr/>
            <p:nvPr/>
          </p:nvSpPr>
          <p:spPr>
            <a:xfrm>
              <a:off x="6560636" y="11359211"/>
              <a:ext cx="108586"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8" name="Shape 3815"/>
            <p:cNvSpPr/>
            <p:nvPr/>
          </p:nvSpPr>
          <p:spPr>
            <a:xfrm>
              <a:off x="6448515"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9" name="Shape 3816"/>
            <p:cNvSpPr/>
            <p:nvPr/>
          </p:nvSpPr>
          <p:spPr>
            <a:xfrm>
              <a:off x="6941511"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0" name="Shape 3817"/>
            <p:cNvSpPr/>
            <p:nvPr/>
          </p:nvSpPr>
          <p:spPr>
            <a:xfrm>
              <a:off x="6829390"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311" name="Group 310"/>
            <p:cNvGrpSpPr/>
            <p:nvPr/>
          </p:nvGrpSpPr>
          <p:grpSpPr>
            <a:xfrm>
              <a:off x="7208829" y="11359211"/>
              <a:ext cx="337921" cy="733532"/>
              <a:chOff x="5752993" y="3412078"/>
              <a:chExt cx="328647" cy="713215"/>
            </a:xfrm>
            <a:solidFill>
              <a:schemeClr val="bg1">
                <a:lumMod val="85000"/>
              </a:schemeClr>
            </a:solidFill>
          </p:grpSpPr>
          <p:sp>
            <p:nvSpPr>
              <p:cNvPr id="353" name="Shape 3818"/>
              <p:cNvSpPr/>
              <p:nvPr/>
            </p:nvSpPr>
            <p:spPr>
              <a:xfrm>
                <a:off x="586203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54" name="Shape 3819"/>
              <p:cNvSpPr/>
              <p:nvPr/>
            </p:nvSpPr>
            <p:spPr>
              <a:xfrm>
                <a:off x="575299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312" name="Shape 3820"/>
            <p:cNvSpPr/>
            <p:nvPr/>
          </p:nvSpPr>
          <p:spPr>
            <a:xfrm>
              <a:off x="3138968"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3" name="Shape 3821"/>
            <p:cNvSpPr/>
            <p:nvPr/>
          </p:nvSpPr>
          <p:spPr>
            <a:xfrm>
              <a:off x="3026848"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4" name="Shape 3822"/>
            <p:cNvSpPr/>
            <p:nvPr/>
          </p:nvSpPr>
          <p:spPr>
            <a:xfrm>
              <a:off x="3518407" y="11359211"/>
              <a:ext cx="108586"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5" name="Shape 3823"/>
            <p:cNvSpPr/>
            <p:nvPr/>
          </p:nvSpPr>
          <p:spPr>
            <a:xfrm>
              <a:off x="3406287"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6" name="Shape 3824"/>
            <p:cNvSpPr/>
            <p:nvPr/>
          </p:nvSpPr>
          <p:spPr>
            <a:xfrm>
              <a:off x="3899282"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7" name="Shape 3825"/>
            <p:cNvSpPr/>
            <p:nvPr/>
          </p:nvSpPr>
          <p:spPr>
            <a:xfrm>
              <a:off x="3787161"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8" name="Shape 3826"/>
            <p:cNvSpPr/>
            <p:nvPr/>
          </p:nvSpPr>
          <p:spPr>
            <a:xfrm>
              <a:off x="4278661"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9" name="Shape 3827"/>
            <p:cNvSpPr/>
            <p:nvPr/>
          </p:nvSpPr>
          <p:spPr>
            <a:xfrm>
              <a:off x="4166601"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320" name="Group 3876"/>
            <p:cNvGrpSpPr/>
            <p:nvPr/>
          </p:nvGrpSpPr>
          <p:grpSpPr>
            <a:xfrm>
              <a:off x="4549899" y="11362454"/>
              <a:ext cx="337921" cy="733531"/>
              <a:chOff x="0" y="0"/>
              <a:chExt cx="685101" cy="1486772"/>
            </a:xfrm>
            <a:solidFill>
              <a:schemeClr val="accent2"/>
            </a:solidFill>
          </p:grpSpPr>
          <p:sp>
            <p:nvSpPr>
              <p:cNvPr id="351" name="Shape 3874"/>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52" name="Shape 387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1" name="Group 3879"/>
            <p:cNvGrpSpPr/>
            <p:nvPr/>
          </p:nvGrpSpPr>
          <p:grpSpPr>
            <a:xfrm>
              <a:off x="4929338" y="11362454"/>
              <a:ext cx="337921" cy="733531"/>
              <a:chOff x="0" y="0"/>
              <a:chExt cx="685101" cy="1486772"/>
            </a:xfrm>
            <a:solidFill>
              <a:schemeClr val="accent2"/>
            </a:solidFill>
          </p:grpSpPr>
          <p:sp>
            <p:nvSpPr>
              <p:cNvPr id="349" name="Shape 3877"/>
              <p:cNvSpPr/>
              <p:nvPr/>
            </p:nvSpPr>
            <p:spPr>
              <a:xfrm>
                <a:off x="227312"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50" name="Shape 3878"/>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2" name="Group 3882"/>
            <p:cNvGrpSpPr/>
            <p:nvPr/>
          </p:nvGrpSpPr>
          <p:grpSpPr>
            <a:xfrm>
              <a:off x="5310211" y="11362454"/>
              <a:ext cx="337922" cy="733531"/>
              <a:chOff x="0" y="0"/>
              <a:chExt cx="685101" cy="1486772"/>
            </a:xfrm>
            <a:solidFill>
              <a:schemeClr val="accent2"/>
            </a:solidFill>
          </p:grpSpPr>
          <p:sp>
            <p:nvSpPr>
              <p:cNvPr id="347" name="Shape 3880"/>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48" name="Shape 3881"/>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3" name="Group 3885"/>
            <p:cNvGrpSpPr/>
            <p:nvPr/>
          </p:nvGrpSpPr>
          <p:grpSpPr>
            <a:xfrm>
              <a:off x="5689650" y="11362454"/>
              <a:ext cx="337921" cy="733531"/>
              <a:chOff x="0" y="0"/>
              <a:chExt cx="685101" cy="1486772"/>
            </a:xfrm>
            <a:solidFill>
              <a:schemeClr val="accent2"/>
            </a:solidFill>
          </p:grpSpPr>
          <p:sp>
            <p:nvSpPr>
              <p:cNvPr id="345" name="Shape 3883"/>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46" name="Shape 3884"/>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4" name="Group 3888"/>
            <p:cNvGrpSpPr/>
            <p:nvPr/>
          </p:nvGrpSpPr>
          <p:grpSpPr>
            <a:xfrm>
              <a:off x="6070141" y="11362454"/>
              <a:ext cx="337922" cy="733531"/>
              <a:chOff x="0" y="0"/>
              <a:chExt cx="685101" cy="1486772"/>
            </a:xfrm>
            <a:solidFill>
              <a:schemeClr val="accent2"/>
            </a:solidFill>
          </p:grpSpPr>
          <p:sp>
            <p:nvSpPr>
              <p:cNvPr id="343" name="Shape 3886"/>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44" name="Shape 3887"/>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5" name="Group 3891"/>
            <p:cNvGrpSpPr/>
            <p:nvPr/>
          </p:nvGrpSpPr>
          <p:grpSpPr>
            <a:xfrm>
              <a:off x="6449580" y="11362454"/>
              <a:ext cx="337921" cy="733531"/>
              <a:chOff x="0" y="0"/>
              <a:chExt cx="685101" cy="1486772"/>
            </a:xfrm>
            <a:solidFill>
              <a:schemeClr val="accent2"/>
            </a:solidFill>
          </p:grpSpPr>
          <p:sp>
            <p:nvSpPr>
              <p:cNvPr id="341" name="Shape 3889"/>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42" name="Shape 3890"/>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6" name="Group 3894"/>
            <p:cNvGrpSpPr/>
            <p:nvPr/>
          </p:nvGrpSpPr>
          <p:grpSpPr>
            <a:xfrm>
              <a:off x="6830455" y="11362454"/>
              <a:ext cx="337922" cy="733531"/>
              <a:chOff x="0" y="0"/>
              <a:chExt cx="685101" cy="1486772"/>
            </a:xfrm>
            <a:solidFill>
              <a:schemeClr val="accent2"/>
            </a:solidFill>
          </p:grpSpPr>
          <p:sp>
            <p:nvSpPr>
              <p:cNvPr id="339" name="Shape 3892"/>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40" name="Shape 3893"/>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7" name="Group 3897"/>
            <p:cNvGrpSpPr/>
            <p:nvPr/>
          </p:nvGrpSpPr>
          <p:grpSpPr>
            <a:xfrm>
              <a:off x="3027912" y="11362454"/>
              <a:ext cx="337922" cy="733531"/>
              <a:chOff x="0" y="0"/>
              <a:chExt cx="685101" cy="1486772"/>
            </a:xfrm>
            <a:solidFill>
              <a:schemeClr val="accent2"/>
            </a:solidFill>
          </p:grpSpPr>
          <p:sp>
            <p:nvSpPr>
              <p:cNvPr id="337" name="Shape 3895"/>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38" name="Shape 3896"/>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8" name="Group 3900"/>
            <p:cNvGrpSpPr/>
            <p:nvPr/>
          </p:nvGrpSpPr>
          <p:grpSpPr>
            <a:xfrm>
              <a:off x="3407352" y="11362454"/>
              <a:ext cx="337921" cy="733531"/>
              <a:chOff x="0" y="0"/>
              <a:chExt cx="685101" cy="1486772"/>
            </a:xfrm>
            <a:solidFill>
              <a:schemeClr val="accent2"/>
            </a:solidFill>
          </p:grpSpPr>
          <p:sp>
            <p:nvSpPr>
              <p:cNvPr id="335" name="Shape 3898"/>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36" name="Shape 3899"/>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9" name="Group 3903"/>
            <p:cNvGrpSpPr/>
            <p:nvPr/>
          </p:nvGrpSpPr>
          <p:grpSpPr>
            <a:xfrm>
              <a:off x="3788226" y="11362454"/>
              <a:ext cx="337922" cy="733531"/>
              <a:chOff x="0" y="0"/>
              <a:chExt cx="685101" cy="1486772"/>
            </a:xfrm>
            <a:solidFill>
              <a:schemeClr val="accent2"/>
            </a:solidFill>
          </p:grpSpPr>
          <p:sp>
            <p:nvSpPr>
              <p:cNvPr id="333" name="Shape 3901"/>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34" name="Shape 3902"/>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30" name="Group 3906"/>
            <p:cNvGrpSpPr/>
            <p:nvPr/>
          </p:nvGrpSpPr>
          <p:grpSpPr>
            <a:xfrm>
              <a:off x="4167666" y="11362454"/>
              <a:ext cx="337922" cy="733531"/>
              <a:chOff x="0" y="0"/>
              <a:chExt cx="685101" cy="1486772"/>
            </a:xfrm>
            <a:solidFill>
              <a:schemeClr val="accent2"/>
            </a:solidFill>
          </p:grpSpPr>
          <p:sp>
            <p:nvSpPr>
              <p:cNvPr id="331" name="Shape 3904"/>
              <p:cNvSpPr/>
              <p:nvPr/>
            </p:nvSpPr>
            <p:spPr>
              <a:xfrm>
                <a:off x="227191"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32" name="Shape 390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sp>
        <p:nvSpPr>
          <p:cNvPr id="182" name="TextBox 181"/>
          <p:cNvSpPr txBox="1"/>
          <p:nvPr/>
        </p:nvSpPr>
        <p:spPr>
          <a:xfrm>
            <a:off x="15527027" y="8242012"/>
            <a:ext cx="1506168" cy="784958"/>
          </a:xfrm>
          <a:prstGeom prst="rect">
            <a:avLst/>
          </a:prstGeom>
          <a:noFill/>
        </p:spPr>
        <p:txBody>
          <a:bodyPr wrap="square" rtlCol="0">
            <a:spAutoFit/>
          </a:bodyPr>
          <a:lstStyle/>
          <a:p>
            <a:r>
              <a:rPr lang="id-ID" sz="4501" b="1" dirty="0">
                <a:latin typeface="Lato Light"/>
                <a:cs typeface="Lato Light"/>
              </a:rPr>
              <a:t>80%</a:t>
            </a:r>
          </a:p>
        </p:txBody>
      </p:sp>
      <p:sp>
        <p:nvSpPr>
          <p:cNvPr id="183" name="TextBox 182"/>
          <p:cNvSpPr txBox="1"/>
          <p:nvPr/>
        </p:nvSpPr>
        <p:spPr>
          <a:xfrm>
            <a:off x="15527027" y="9287924"/>
            <a:ext cx="1506168" cy="784958"/>
          </a:xfrm>
          <a:prstGeom prst="rect">
            <a:avLst/>
          </a:prstGeom>
          <a:noFill/>
        </p:spPr>
        <p:txBody>
          <a:bodyPr wrap="square" rtlCol="0">
            <a:spAutoFit/>
          </a:bodyPr>
          <a:lstStyle/>
          <a:p>
            <a:r>
              <a:rPr lang="id-ID" sz="4501" b="1" dirty="0">
                <a:latin typeface="Lato Light"/>
                <a:cs typeface="Lato Light"/>
              </a:rPr>
              <a:t>50%</a:t>
            </a:r>
          </a:p>
        </p:txBody>
      </p:sp>
    </p:spTree>
    <p:extLst>
      <p:ext uri="{BB962C8B-B14F-4D97-AF65-F5344CB8AC3E}">
        <p14:creationId xmlns:p14="http://schemas.microsoft.com/office/powerpoint/2010/main" val="1613561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2171710151"/>
              </p:ext>
            </p:extLst>
          </p:nvPr>
        </p:nvGraphicFramePr>
        <p:xfrm>
          <a:off x="7355216" y="4189347"/>
          <a:ext cx="9849034" cy="6202429"/>
        </p:xfrm>
        <a:graphic>
          <a:graphicData uri="http://schemas.openxmlformats.org/drawingml/2006/chart">
            <c:chart xmlns:c="http://schemas.openxmlformats.org/drawingml/2006/chart" xmlns:r="http://schemas.openxmlformats.org/officeDocument/2006/relationships" r:id="rId2"/>
          </a:graphicData>
        </a:graphic>
      </p:graphicFrame>
      <p:sp>
        <p:nvSpPr>
          <p:cNvPr id="19" name="TextBox 18"/>
          <p:cNvSpPr txBox="1"/>
          <p:nvPr/>
        </p:nvSpPr>
        <p:spPr>
          <a:xfrm>
            <a:off x="7736467" y="2430803"/>
            <a:ext cx="2815194"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Data Charts</a:t>
            </a:r>
          </a:p>
        </p:txBody>
      </p:sp>
      <p:sp>
        <p:nvSpPr>
          <p:cNvPr id="20" name="Rectangle 19"/>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21" name="TextBox 20"/>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23" name="TextBox 22"/>
          <p:cNvSpPr txBox="1"/>
          <p:nvPr/>
        </p:nvSpPr>
        <p:spPr>
          <a:xfrm>
            <a:off x="1571106" y="4457311"/>
            <a:ext cx="5040967" cy="1743442"/>
          </a:xfrm>
          <a:prstGeom prst="rect">
            <a:avLst/>
          </a:prstGeom>
          <a:noFill/>
        </p:spPr>
        <p:txBody>
          <a:bodyPr wrap="square" lIns="182895" tIns="91448" rIns="182895" bIns="91448" rtlCol="0">
            <a:spAutoFit/>
          </a:bodyPr>
          <a:lstStyle/>
          <a:p>
            <a:r>
              <a:rPr lang="en-US" sz="2026" dirty="0">
                <a:latin typeface="Lato Light" charset="0"/>
                <a:ea typeface="Lato Light" charset="0"/>
                <a:cs typeface="Lato Light"/>
              </a:rPr>
              <a:t>A company is an association or collection of individuals, whether natural persons, legal persons, or a mixture of both. Company members share a common purpose and</a:t>
            </a:r>
          </a:p>
        </p:txBody>
      </p:sp>
      <p:sp>
        <p:nvSpPr>
          <p:cNvPr id="24" name="Rectangle 23"/>
          <p:cNvSpPr/>
          <p:nvPr/>
        </p:nvSpPr>
        <p:spPr>
          <a:xfrm>
            <a:off x="1562527" y="4011859"/>
            <a:ext cx="2238272" cy="554142"/>
          </a:xfrm>
          <a:prstGeom prst="rect">
            <a:avLst/>
          </a:prstGeom>
        </p:spPr>
        <p:txBody>
          <a:bodyPr wrap="none" lIns="182895" tIns="91448" rIns="182895" bIns="91448">
            <a:spAutoFit/>
          </a:bodyPr>
          <a:lstStyle/>
          <a:p>
            <a:r>
              <a:rPr lang="en-US" sz="2401" b="1" dirty="0">
                <a:latin typeface="Lato Light"/>
                <a:cs typeface="Lato Light"/>
              </a:rPr>
              <a:t>Feature Name</a:t>
            </a:r>
          </a:p>
        </p:txBody>
      </p:sp>
      <p:sp>
        <p:nvSpPr>
          <p:cNvPr id="29" name="Freeform 179"/>
          <p:cNvSpPr>
            <a:spLocks noChangeArrowheads="1"/>
          </p:cNvSpPr>
          <p:nvPr/>
        </p:nvSpPr>
        <p:spPr bwMode="auto">
          <a:xfrm>
            <a:off x="1083752" y="4101024"/>
            <a:ext cx="462241" cy="429635"/>
          </a:xfrm>
          <a:custGeom>
            <a:avLst/>
            <a:gdLst>
              <a:gd name="T0" fmla="*/ 589 w 634"/>
              <a:gd name="T1" fmla="*/ 0 h 590"/>
              <a:gd name="T2" fmla="*/ 589 w 634"/>
              <a:gd name="T3" fmla="*/ 0 h 590"/>
              <a:gd name="T4" fmla="*/ 412 w 634"/>
              <a:gd name="T5" fmla="*/ 117 h 590"/>
              <a:gd name="T6" fmla="*/ 162 w 634"/>
              <a:gd name="T7" fmla="*/ 117 h 590"/>
              <a:gd name="T8" fmla="*/ 0 w 634"/>
              <a:gd name="T9" fmla="*/ 265 h 590"/>
              <a:gd name="T10" fmla="*/ 118 w 634"/>
              <a:gd name="T11" fmla="*/ 397 h 590"/>
              <a:gd name="T12" fmla="*/ 118 w 634"/>
              <a:gd name="T13" fmla="*/ 559 h 590"/>
              <a:gd name="T14" fmla="*/ 162 w 634"/>
              <a:gd name="T15" fmla="*/ 589 h 590"/>
              <a:gd name="T16" fmla="*/ 221 w 634"/>
              <a:gd name="T17" fmla="*/ 589 h 590"/>
              <a:gd name="T18" fmla="*/ 265 w 634"/>
              <a:gd name="T19" fmla="*/ 559 h 590"/>
              <a:gd name="T20" fmla="*/ 265 w 634"/>
              <a:gd name="T21" fmla="*/ 397 h 590"/>
              <a:gd name="T22" fmla="*/ 412 w 634"/>
              <a:gd name="T23" fmla="*/ 397 h 590"/>
              <a:gd name="T24" fmla="*/ 589 w 634"/>
              <a:gd name="T25" fmla="*/ 515 h 590"/>
              <a:gd name="T26" fmla="*/ 633 w 634"/>
              <a:gd name="T27" fmla="*/ 471 h 590"/>
              <a:gd name="T28" fmla="*/ 633 w 634"/>
              <a:gd name="T29" fmla="*/ 44 h 590"/>
              <a:gd name="T30" fmla="*/ 589 w 634"/>
              <a:gd name="T31" fmla="*/ 0 h 590"/>
              <a:gd name="T32" fmla="*/ 221 w 634"/>
              <a:gd name="T33" fmla="*/ 530 h 590"/>
              <a:gd name="T34" fmla="*/ 221 w 634"/>
              <a:gd name="T35" fmla="*/ 530 h 590"/>
              <a:gd name="T36" fmla="*/ 207 w 634"/>
              <a:gd name="T37" fmla="*/ 559 h 590"/>
              <a:gd name="T38" fmla="*/ 177 w 634"/>
              <a:gd name="T39" fmla="*/ 559 h 590"/>
              <a:gd name="T40" fmla="*/ 162 w 634"/>
              <a:gd name="T41" fmla="*/ 530 h 590"/>
              <a:gd name="T42" fmla="*/ 162 w 634"/>
              <a:gd name="T43" fmla="*/ 397 h 590"/>
              <a:gd name="T44" fmla="*/ 221 w 634"/>
              <a:gd name="T45" fmla="*/ 397 h 590"/>
              <a:gd name="T46" fmla="*/ 221 w 634"/>
              <a:gd name="T47" fmla="*/ 530 h 590"/>
              <a:gd name="T48" fmla="*/ 324 w 634"/>
              <a:gd name="T49" fmla="*/ 353 h 590"/>
              <a:gd name="T50" fmla="*/ 324 w 634"/>
              <a:gd name="T51" fmla="*/ 353 h 590"/>
              <a:gd name="T52" fmla="*/ 162 w 634"/>
              <a:gd name="T53" fmla="*/ 353 h 590"/>
              <a:gd name="T54" fmla="*/ 44 w 634"/>
              <a:gd name="T55" fmla="*/ 265 h 590"/>
              <a:gd name="T56" fmla="*/ 162 w 634"/>
              <a:gd name="T57" fmla="*/ 162 h 590"/>
              <a:gd name="T58" fmla="*/ 324 w 634"/>
              <a:gd name="T59" fmla="*/ 162 h 590"/>
              <a:gd name="T60" fmla="*/ 324 w 634"/>
              <a:gd name="T61" fmla="*/ 353 h 590"/>
              <a:gd name="T62" fmla="*/ 412 w 634"/>
              <a:gd name="T63" fmla="*/ 353 h 590"/>
              <a:gd name="T64" fmla="*/ 412 w 634"/>
              <a:gd name="T65" fmla="*/ 353 h 590"/>
              <a:gd name="T66" fmla="*/ 354 w 634"/>
              <a:gd name="T67" fmla="*/ 353 h 590"/>
              <a:gd name="T68" fmla="*/ 354 w 634"/>
              <a:gd name="T69" fmla="*/ 162 h 590"/>
              <a:gd name="T70" fmla="*/ 412 w 634"/>
              <a:gd name="T71" fmla="*/ 162 h 590"/>
              <a:gd name="T72" fmla="*/ 412 w 634"/>
              <a:gd name="T73" fmla="*/ 353 h 590"/>
              <a:gd name="T74" fmla="*/ 589 w 634"/>
              <a:gd name="T75" fmla="*/ 471 h 590"/>
              <a:gd name="T76" fmla="*/ 589 w 634"/>
              <a:gd name="T77" fmla="*/ 471 h 590"/>
              <a:gd name="T78" fmla="*/ 457 w 634"/>
              <a:gd name="T79" fmla="*/ 383 h 590"/>
              <a:gd name="T80" fmla="*/ 457 w 634"/>
              <a:gd name="T81" fmla="*/ 147 h 590"/>
              <a:gd name="T82" fmla="*/ 589 w 634"/>
              <a:gd name="T83" fmla="*/ 44 h 590"/>
              <a:gd name="T84" fmla="*/ 589 w 634"/>
              <a:gd name="T85" fmla="*/ 47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4" h="590">
                <a:moveTo>
                  <a:pt x="589" y="0"/>
                </a:moveTo>
                <a:lnTo>
                  <a:pt x="589" y="0"/>
                </a:lnTo>
                <a:cubicBezTo>
                  <a:pt x="412" y="117"/>
                  <a:pt x="412" y="117"/>
                  <a:pt x="412" y="117"/>
                </a:cubicBezTo>
                <a:cubicBezTo>
                  <a:pt x="162" y="117"/>
                  <a:pt x="162" y="117"/>
                  <a:pt x="162" y="117"/>
                </a:cubicBezTo>
                <a:cubicBezTo>
                  <a:pt x="74" y="117"/>
                  <a:pt x="0" y="176"/>
                  <a:pt x="0" y="265"/>
                </a:cubicBezTo>
                <a:cubicBezTo>
                  <a:pt x="0" y="338"/>
                  <a:pt x="59" y="383"/>
                  <a:pt x="118" y="397"/>
                </a:cubicBezTo>
                <a:lnTo>
                  <a:pt x="118" y="559"/>
                </a:lnTo>
                <a:cubicBezTo>
                  <a:pt x="118" y="574"/>
                  <a:pt x="148" y="589"/>
                  <a:pt x="162" y="589"/>
                </a:cubicBezTo>
                <a:cubicBezTo>
                  <a:pt x="221" y="589"/>
                  <a:pt x="221" y="589"/>
                  <a:pt x="221" y="589"/>
                </a:cubicBezTo>
                <a:cubicBezTo>
                  <a:pt x="236" y="589"/>
                  <a:pt x="265" y="574"/>
                  <a:pt x="265" y="559"/>
                </a:cubicBezTo>
                <a:cubicBezTo>
                  <a:pt x="265" y="397"/>
                  <a:pt x="265" y="397"/>
                  <a:pt x="265" y="397"/>
                </a:cubicBezTo>
                <a:cubicBezTo>
                  <a:pt x="412" y="397"/>
                  <a:pt x="412" y="397"/>
                  <a:pt x="412" y="397"/>
                </a:cubicBezTo>
                <a:cubicBezTo>
                  <a:pt x="589" y="515"/>
                  <a:pt x="589" y="515"/>
                  <a:pt x="589" y="515"/>
                </a:cubicBezTo>
                <a:cubicBezTo>
                  <a:pt x="619" y="515"/>
                  <a:pt x="633" y="500"/>
                  <a:pt x="633" y="471"/>
                </a:cubicBezTo>
                <a:cubicBezTo>
                  <a:pt x="633" y="44"/>
                  <a:pt x="633" y="44"/>
                  <a:pt x="633" y="44"/>
                </a:cubicBezTo>
                <a:cubicBezTo>
                  <a:pt x="633" y="29"/>
                  <a:pt x="619" y="0"/>
                  <a:pt x="589" y="0"/>
                </a:cubicBezTo>
                <a:close/>
                <a:moveTo>
                  <a:pt x="221" y="530"/>
                </a:moveTo>
                <a:lnTo>
                  <a:pt x="221" y="530"/>
                </a:lnTo>
                <a:cubicBezTo>
                  <a:pt x="221" y="545"/>
                  <a:pt x="207" y="559"/>
                  <a:pt x="207" y="559"/>
                </a:cubicBezTo>
                <a:cubicBezTo>
                  <a:pt x="177" y="559"/>
                  <a:pt x="177" y="559"/>
                  <a:pt x="177" y="559"/>
                </a:cubicBezTo>
                <a:cubicBezTo>
                  <a:pt x="177" y="559"/>
                  <a:pt x="162" y="545"/>
                  <a:pt x="162" y="530"/>
                </a:cubicBezTo>
                <a:cubicBezTo>
                  <a:pt x="162" y="397"/>
                  <a:pt x="162" y="397"/>
                  <a:pt x="162" y="397"/>
                </a:cubicBezTo>
                <a:cubicBezTo>
                  <a:pt x="162" y="397"/>
                  <a:pt x="207" y="397"/>
                  <a:pt x="221" y="397"/>
                </a:cubicBezTo>
                <a:lnTo>
                  <a:pt x="221" y="530"/>
                </a:lnTo>
                <a:close/>
                <a:moveTo>
                  <a:pt x="324" y="353"/>
                </a:moveTo>
                <a:lnTo>
                  <a:pt x="324" y="353"/>
                </a:lnTo>
                <a:cubicBezTo>
                  <a:pt x="162" y="353"/>
                  <a:pt x="162" y="353"/>
                  <a:pt x="162" y="353"/>
                </a:cubicBezTo>
                <a:cubicBezTo>
                  <a:pt x="118" y="353"/>
                  <a:pt x="44" y="353"/>
                  <a:pt x="44" y="265"/>
                </a:cubicBezTo>
                <a:cubicBezTo>
                  <a:pt x="44" y="176"/>
                  <a:pt x="118" y="162"/>
                  <a:pt x="162" y="162"/>
                </a:cubicBezTo>
                <a:cubicBezTo>
                  <a:pt x="324" y="162"/>
                  <a:pt x="324" y="162"/>
                  <a:pt x="324" y="162"/>
                </a:cubicBezTo>
                <a:lnTo>
                  <a:pt x="324" y="353"/>
                </a:lnTo>
                <a:close/>
                <a:moveTo>
                  <a:pt x="412" y="353"/>
                </a:moveTo>
                <a:lnTo>
                  <a:pt x="412" y="353"/>
                </a:lnTo>
                <a:cubicBezTo>
                  <a:pt x="354" y="353"/>
                  <a:pt x="354" y="353"/>
                  <a:pt x="354" y="353"/>
                </a:cubicBezTo>
                <a:cubicBezTo>
                  <a:pt x="354" y="162"/>
                  <a:pt x="354" y="162"/>
                  <a:pt x="354" y="162"/>
                </a:cubicBezTo>
                <a:cubicBezTo>
                  <a:pt x="412" y="162"/>
                  <a:pt x="412" y="162"/>
                  <a:pt x="412" y="162"/>
                </a:cubicBezTo>
                <a:cubicBezTo>
                  <a:pt x="412" y="162"/>
                  <a:pt x="412" y="338"/>
                  <a:pt x="412" y="353"/>
                </a:cubicBezTo>
                <a:close/>
                <a:moveTo>
                  <a:pt x="589" y="471"/>
                </a:moveTo>
                <a:lnTo>
                  <a:pt x="589" y="471"/>
                </a:lnTo>
                <a:cubicBezTo>
                  <a:pt x="457" y="383"/>
                  <a:pt x="457" y="383"/>
                  <a:pt x="457" y="383"/>
                </a:cubicBezTo>
                <a:cubicBezTo>
                  <a:pt x="457" y="353"/>
                  <a:pt x="457" y="162"/>
                  <a:pt x="457" y="147"/>
                </a:cubicBezTo>
                <a:cubicBezTo>
                  <a:pt x="589" y="44"/>
                  <a:pt x="589" y="44"/>
                  <a:pt x="589" y="44"/>
                </a:cubicBezTo>
                <a:cubicBezTo>
                  <a:pt x="589" y="74"/>
                  <a:pt x="589" y="456"/>
                  <a:pt x="589" y="471"/>
                </a:cubicBezTo>
                <a:close/>
              </a:path>
            </a:pathLst>
          </a:custGeom>
          <a:solidFill>
            <a:schemeClr val="accent1"/>
          </a:solidFill>
          <a:ln>
            <a:noFill/>
          </a:ln>
          <a:effectLst/>
          <a:extLst/>
        </p:spPr>
        <p:txBody>
          <a:bodyPr wrap="none" lIns="68591" tIns="34296" rIns="68591" bIns="34296" anchor="ctr"/>
          <a:lstStyle/>
          <a:p>
            <a:pPr>
              <a:defRPr/>
            </a:pPr>
            <a:endParaRPr lang="en-US" sz="2701" dirty="0">
              <a:latin typeface="Lato Light" charset="0"/>
            </a:endParaRPr>
          </a:p>
        </p:txBody>
      </p:sp>
      <p:sp>
        <p:nvSpPr>
          <p:cNvPr id="34" name="TextBox 33"/>
          <p:cNvSpPr txBox="1"/>
          <p:nvPr/>
        </p:nvSpPr>
        <p:spPr>
          <a:xfrm>
            <a:off x="1571106" y="6591467"/>
            <a:ext cx="5040967" cy="1743442"/>
          </a:xfrm>
          <a:prstGeom prst="rect">
            <a:avLst/>
          </a:prstGeom>
          <a:noFill/>
        </p:spPr>
        <p:txBody>
          <a:bodyPr wrap="square" lIns="182895" tIns="91448" rIns="182895" bIns="91448" rtlCol="0">
            <a:spAutoFit/>
          </a:bodyPr>
          <a:lstStyle/>
          <a:p>
            <a:r>
              <a:rPr lang="en-US" sz="2026" dirty="0">
                <a:latin typeface="Lato Light" charset="0"/>
                <a:ea typeface="Lato Light" charset="0"/>
                <a:cs typeface="Lato Light"/>
              </a:rPr>
              <a:t>A company is an association or collection of individuals, whether natural persons, legal persons, or a mixture of both. Company members share a common purpose and</a:t>
            </a:r>
          </a:p>
        </p:txBody>
      </p:sp>
      <p:sp>
        <p:nvSpPr>
          <p:cNvPr id="35" name="Rectangle 34"/>
          <p:cNvSpPr/>
          <p:nvPr/>
        </p:nvSpPr>
        <p:spPr>
          <a:xfrm>
            <a:off x="1562527" y="6146015"/>
            <a:ext cx="2238272" cy="554142"/>
          </a:xfrm>
          <a:prstGeom prst="rect">
            <a:avLst/>
          </a:prstGeom>
        </p:spPr>
        <p:txBody>
          <a:bodyPr wrap="none" lIns="182895" tIns="91448" rIns="182895" bIns="91448">
            <a:spAutoFit/>
          </a:bodyPr>
          <a:lstStyle/>
          <a:p>
            <a:r>
              <a:rPr lang="en-US" sz="2401" b="1" dirty="0">
                <a:latin typeface="Lato Light"/>
                <a:cs typeface="Lato Light"/>
              </a:rPr>
              <a:t>Feature Name</a:t>
            </a:r>
          </a:p>
        </p:txBody>
      </p:sp>
      <p:sp>
        <p:nvSpPr>
          <p:cNvPr id="37" name="TextBox 36"/>
          <p:cNvSpPr txBox="1"/>
          <p:nvPr/>
        </p:nvSpPr>
        <p:spPr>
          <a:xfrm>
            <a:off x="1571106" y="8782789"/>
            <a:ext cx="5040967" cy="1743442"/>
          </a:xfrm>
          <a:prstGeom prst="rect">
            <a:avLst/>
          </a:prstGeom>
          <a:noFill/>
        </p:spPr>
        <p:txBody>
          <a:bodyPr wrap="square" lIns="182895" tIns="91448" rIns="182895" bIns="91448" rtlCol="0">
            <a:spAutoFit/>
          </a:bodyPr>
          <a:lstStyle/>
          <a:p>
            <a:r>
              <a:rPr lang="en-US" sz="2026" dirty="0">
                <a:latin typeface="Lato Light" charset="0"/>
                <a:ea typeface="Lato Light" charset="0"/>
                <a:cs typeface="Lato Light"/>
              </a:rPr>
              <a:t>A company is an association or collection of individuals, whether natural persons, legal persons, or a mixture of both. Company members share a common purpose and</a:t>
            </a:r>
          </a:p>
        </p:txBody>
      </p:sp>
      <p:sp>
        <p:nvSpPr>
          <p:cNvPr id="38" name="Rectangle 37"/>
          <p:cNvSpPr/>
          <p:nvPr/>
        </p:nvSpPr>
        <p:spPr>
          <a:xfrm>
            <a:off x="1562527" y="8337337"/>
            <a:ext cx="2238272" cy="554142"/>
          </a:xfrm>
          <a:prstGeom prst="rect">
            <a:avLst/>
          </a:prstGeom>
        </p:spPr>
        <p:txBody>
          <a:bodyPr wrap="none" lIns="182895" tIns="91448" rIns="182895" bIns="91448">
            <a:spAutoFit/>
          </a:bodyPr>
          <a:lstStyle/>
          <a:p>
            <a:r>
              <a:rPr lang="en-US" sz="2401" b="1" dirty="0">
                <a:latin typeface="Lato Light"/>
                <a:cs typeface="Lato Light"/>
              </a:rPr>
              <a:t>Feature Name</a:t>
            </a:r>
          </a:p>
        </p:txBody>
      </p:sp>
      <p:sp>
        <p:nvSpPr>
          <p:cNvPr id="40" name="Freeform 182"/>
          <p:cNvSpPr>
            <a:spLocks noChangeArrowheads="1"/>
          </p:cNvSpPr>
          <p:nvPr/>
        </p:nvSpPr>
        <p:spPr bwMode="auto">
          <a:xfrm>
            <a:off x="1108865" y="6256940"/>
            <a:ext cx="462241" cy="462241"/>
          </a:xfrm>
          <a:custGeom>
            <a:avLst/>
            <a:gdLst>
              <a:gd name="T0" fmla="*/ 603 w 634"/>
              <a:gd name="T1" fmla="*/ 14 h 633"/>
              <a:gd name="T2" fmla="*/ 603 w 634"/>
              <a:gd name="T3" fmla="*/ 14 h 633"/>
              <a:gd name="T4" fmla="*/ 0 w 634"/>
              <a:gd name="T5" fmla="*/ 309 h 633"/>
              <a:gd name="T6" fmla="*/ 191 w 634"/>
              <a:gd name="T7" fmla="*/ 427 h 633"/>
              <a:gd name="T8" fmla="*/ 309 w 634"/>
              <a:gd name="T9" fmla="*/ 632 h 633"/>
              <a:gd name="T10" fmla="*/ 618 w 634"/>
              <a:gd name="T11" fmla="*/ 29 h 633"/>
              <a:gd name="T12" fmla="*/ 603 w 634"/>
              <a:gd name="T13" fmla="*/ 14 h 633"/>
              <a:gd name="T14" fmla="*/ 74 w 634"/>
              <a:gd name="T15" fmla="*/ 309 h 633"/>
              <a:gd name="T16" fmla="*/ 74 w 634"/>
              <a:gd name="T17" fmla="*/ 309 h 633"/>
              <a:gd name="T18" fmla="*/ 530 w 634"/>
              <a:gd name="T19" fmla="*/ 88 h 633"/>
              <a:gd name="T20" fmla="*/ 206 w 634"/>
              <a:gd name="T21" fmla="*/ 382 h 633"/>
              <a:gd name="T22" fmla="*/ 74 w 634"/>
              <a:gd name="T23" fmla="*/ 309 h 633"/>
              <a:gd name="T24" fmla="*/ 309 w 634"/>
              <a:gd name="T25" fmla="*/ 559 h 633"/>
              <a:gd name="T26" fmla="*/ 309 w 634"/>
              <a:gd name="T27" fmla="*/ 559 h 633"/>
              <a:gd name="T28" fmla="*/ 236 w 634"/>
              <a:gd name="T29" fmla="*/ 397 h 633"/>
              <a:gd name="T30" fmla="*/ 545 w 634"/>
              <a:gd name="T31" fmla="*/ 102 h 633"/>
              <a:gd name="T32" fmla="*/ 309 w 634"/>
              <a:gd name="T33" fmla="*/ 559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4" h="633">
                <a:moveTo>
                  <a:pt x="603" y="14"/>
                </a:moveTo>
                <a:lnTo>
                  <a:pt x="603" y="14"/>
                </a:lnTo>
                <a:cubicBezTo>
                  <a:pt x="574" y="14"/>
                  <a:pt x="0" y="309"/>
                  <a:pt x="0" y="309"/>
                </a:cubicBezTo>
                <a:lnTo>
                  <a:pt x="191" y="427"/>
                </a:lnTo>
                <a:lnTo>
                  <a:pt x="309" y="632"/>
                </a:lnTo>
                <a:cubicBezTo>
                  <a:pt x="309" y="632"/>
                  <a:pt x="618" y="44"/>
                  <a:pt x="618" y="29"/>
                </a:cubicBezTo>
                <a:cubicBezTo>
                  <a:pt x="633" y="14"/>
                  <a:pt x="618" y="0"/>
                  <a:pt x="603" y="14"/>
                </a:cubicBezTo>
                <a:close/>
                <a:moveTo>
                  <a:pt x="74" y="309"/>
                </a:moveTo>
                <a:lnTo>
                  <a:pt x="74" y="309"/>
                </a:lnTo>
                <a:cubicBezTo>
                  <a:pt x="530" y="88"/>
                  <a:pt x="530" y="88"/>
                  <a:pt x="530" y="88"/>
                </a:cubicBezTo>
                <a:cubicBezTo>
                  <a:pt x="206" y="382"/>
                  <a:pt x="206" y="382"/>
                  <a:pt x="206" y="382"/>
                </a:cubicBezTo>
                <a:lnTo>
                  <a:pt x="74" y="309"/>
                </a:lnTo>
                <a:close/>
                <a:moveTo>
                  <a:pt x="309" y="559"/>
                </a:moveTo>
                <a:lnTo>
                  <a:pt x="309" y="559"/>
                </a:lnTo>
                <a:cubicBezTo>
                  <a:pt x="309" y="559"/>
                  <a:pt x="250" y="441"/>
                  <a:pt x="236" y="397"/>
                </a:cubicBezTo>
                <a:cubicBezTo>
                  <a:pt x="545" y="102"/>
                  <a:pt x="545" y="102"/>
                  <a:pt x="545" y="102"/>
                </a:cubicBezTo>
                <a:lnTo>
                  <a:pt x="309" y="559"/>
                </a:lnTo>
                <a:close/>
              </a:path>
            </a:pathLst>
          </a:custGeom>
          <a:solidFill>
            <a:schemeClr val="accent2"/>
          </a:solidFill>
          <a:ln>
            <a:noFill/>
          </a:ln>
          <a:effectLst/>
          <a:extLst/>
        </p:spPr>
        <p:txBody>
          <a:bodyPr wrap="none" lIns="68591" tIns="34296" rIns="68591" bIns="34296" anchor="ctr"/>
          <a:lstStyle/>
          <a:p>
            <a:pPr>
              <a:defRPr/>
            </a:pPr>
            <a:endParaRPr lang="en-US" sz="2701" dirty="0">
              <a:latin typeface="Lato Light" charset="0"/>
            </a:endParaRPr>
          </a:p>
        </p:txBody>
      </p:sp>
      <p:sp>
        <p:nvSpPr>
          <p:cNvPr id="41" name="Freeform 177"/>
          <p:cNvSpPr>
            <a:spLocks noChangeArrowheads="1"/>
          </p:cNvSpPr>
          <p:nvPr/>
        </p:nvSpPr>
        <p:spPr bwMode="auto">
          <a:xfrm>
            <a:off x="1142167" y="8462508"/>
            <a:ext cx="428938" cy="428938"/>
          </a:xfrm>
          <a:custGeom>
            <a:avLst/>
            <a:gdLst>
              <a:gd name="T0" fmla="*/ 633 w 649"/>
              <a:gd name="T1" fmla="*/ 30 h 649"/>
              <a:gd name="T2" fmla="*/ 633 w 649"/>
              <a:gd name="T3" fmla="*/ 30 h 649"/>
              <a:gd name="T4" fmla="*/ 530 w 649"/>
              <a:gd name="T5" fmla="*/ 30 h 649"/>
              <a:gd name="T6" fmla="*/ 412 w 649"/>
              <a:gd name="T7" fmla="*/ 163 h 649"/>
              <a:gd name="T8" fmla="*/ 177 w 649"/>
              <a:gd name="T9" fmla="*/ 74 h 649"/>
              <a:gd name="T10" fmla="*/ 103 w 649"/>
              <a:gd name="T11" fmla="*/ 89 h 649"/>
              <a:gd name="T12" fmla="*/ 103 w 649"/>
              <a:gd name="T13" fmla="*/ 177 h 649"/>
              <a:gd name="T14" fmla="*/ 265 w 649"/>
              <a:gd name="T15" fmla="*/ 310 h 649"/>
              <a:gd name="T16" fmla="*/ 162 w 649"/>
              <a:gd name="T17" fmla="*/ 413 h 649"/>
              <a:gd name="T18" fmla="*/ 59 w 649"/>
              <a:gd name="T19" fmla="*/ 383 h 649"/>
              <a:gd name="T20" fmla="*/ 29 w 649"/>
              <a:gd name="T21" fmla="*/ 398 h 649"/>
              <a:gd name="T22" fmla="*/ 15 w 649"/>
              <a:gd name="T23" fmla="*/ 442 h 649"/>
              <a:gd name="T24" fmla="*/ 132 w 649"/>
              <a:gd name="T25" fmla="*/ 530 h 649"/>
              <a:gd name="T26" fmla="*/ 221 w 649"/>
              <a:gd name="T27" fmla="*/ 634 h 649"/>
              <a:gd name="T28" fmla="*/ 265 w 649"/>
              <a:gd name="T29" fmla="*/ 619 h 649"/>
              <a:gd name="T30" fmla="*/ 265 w 649"/>
              <a:gd name="T31" fmla="*/ 589 h 649"/>
              <a:gd name="T32" fmla="*/ 250 w 649"/>
              <a:gd name="T33" fmla="*/ 501 h 649"/>
              <a:gd name="T34" fmla="*/ 353 w 649"/>
              <a:gd name="T35" fmla="*/ 398 h 649"/>
              <a:gd name="T36" fmla="*/ 486 w 649"/>
              <a:gd name="T37" fmla="*/ 560 h 649"/>
              <a:gd name="T38" fmla="*/ 574 w 649"/>
              <a:gd name="T39" fmla="*/ 560 h 649"/>
              <a:gd name="T40" fmla="*/ 589 w 649"/>
              <a:gd name="T41" fmla="*/ 486 h 649"/>
              <a:gd name="T42" fmla="*/ 500 w 649"/>
              <a:gd name="T43" fmla="*/ 251 h 649"/>
              <a:gd name="T44" fmla="*/ 618 w 649"/>
              <a:gd name="T45" fmla="*/ 118 h 649"/>
              <a:gd name="T46" fmla="*/ 633 w 649"/>
              <a:gd name="T47" fmla="*/ 30 h 649"/>
              <a:gd name="T48" fmla="*/ 603 w 649"/>
              <a:gd name="T49" fmla="*/ 104 h 649"/>
              <a:gd name="T50" fmla="*/ 603 w 649"/>
              <a:gd name="T51" fmla="*/ 104 h 649"/>
              <a:gd name="T52" fmla="*/ 456 w 649"/>
              <a:gd name="T53" fmla="*/ 251 h 649"/>
              <a:gd name="T54" fmla="*/ 545 w 649"/>
              <a:gd name="T55" fmla="*/ 486 h 649"/>
              <a:gd name="T56" fmla="*/ 545 w 649"/>
              <a:gd name="T57" fmla="*/ 530 h 649"/>
              <a:gd name="T58" fmla="*/ 500 w 649"/>
              <a:gd name="T59" fmla="*/ 530 h 649"/>
              <a:gd name="T60" fmla="*/ 368 w 649"/>
              <a:gd name="T61" fmla="*/ 339 h 649"/>
              <a:gd name="T62" fmla="*/ 206 w 649"/>
              <a:gd name="T63" fmla="*/ 486 h 649"/>
              <a:gd name="T64" fmla="*/ 236 w 649"/>
              <a:gd name="T65" fmla="*/ 589 h 649"/>
              <a:gd name="T66" fmla="*/ 162 w 649"/>
              <a:gd name="T67" fmla="*/ 501 h 649"/>
              <a:gd name="T68" fmla="*/ 59 w 649"/>
              <a:gd name="T69" fmla="*/ 427 h 649"/>
              <a:gd name="T70" fmla="*/ 162 w 649"/>
              <a:gd name="T71" fmla="*/ 457 h 649"/>
              <a:gd name="T72" fmla="*/ 324 w 649"/>
              <a:gd name="T73" fmla="*/ 295 h 649"/>
              <a:gd name="T74" fmla="*/ 132 w 649"/>
              <a:gd name="T75" fmla="*/ 147 h 649"/>
              <a:gd name="T76" fmla="*/ 132 w 649"/>
              <a:gd name="T77" fmla="*/ 118 h 649"/>
              <a:gd name="T78" fmla="*/ 177 w 649"/>
              <a:gd name="T79" fmla="*/ 118 h 649"/>
              <a:gd name="T80" fmla="*/ 412 w 649"/>
              <a:gd name="T81" fmla="*/ 206 h 649"/>
              <a:gd name="T82" fmla="*/ 559 w 649"/>
              <a:gd name="T83" fmla="*/ 59 h 649"/>
              <a:gd name="T84" fmla="*/ 603 w 649"/>
              <a:gd name="T85" fmla="*/ 59 h 649"/>
              <a:gd name="T86" fmla="*/ 603 w 649"/>
              <a:gd name="T87" fmla="*/ 104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9" h="649">
                <a:moveTo>
                  <a:pt x="633" y="30"/>
                </a:moveTo>
                <a:lnTo>
                  <a:pt x="633" y="30"/>
                </a:lnTo>
                <a:cubicBezTo>
                  <a:pt x="603" y="0"/>
                  <a:pt x="559" y="15"/>
                  <a:pt x="530" y="30"/>
                </a:cubicBezTo>
                <a:cubicBezTo>
                  <a:pt x="412" y="163"/>
                  <a:pt x="412" y="163"/>
                  <a:pt x="412" y="163"/>
                </a:cubicBezTo>
                <a:cubicBezTo>
                  <a:pt x="177" y="74"/>
                  <a:pt x="177" y="74"/>
                  <a:pt x="177" y="74"/>
                </a:cubicBezTo>
                <a:cubicBezTo>
                  <a:pt x="162" y="74"/>
                  <a:pt x="132" y="59"/>
                  <a:pt x="103" y="89"/>
                </a:cubicBezTo>
                <a:cubicBezTo>
                  <a:pt x="88" y="104"/>
                  <a:pt x="59" y="133"/>
                  <a:pt x="103" y="177"/>
                </a:cubicBezTo>
                <a:cubicBezTo>
                  <a:pt x="265" y="310"/>
                  <a:pt x="265" y="310"/>
                  <a:pt x="265" y="310"/>
                </a:cubicBezTo>
                <a:cubicBezTo>
                  <a:pt x="162" y="413"/>
                  <a:pt x="162" y="413"/>
                  <a:pt x="162" y="413"/>
                </a:cubicBezTo>
                <a:cubicBezTo>
                  <a:pt x="59" y="383"/>
                  <a:pt x="59" y="383"/>
                  <a:pt x="59" y="383"/>
                </a:cubicBezTo>
                <a:cubicBezTo>
                  <a:pt x="44" y="383"/>
                  <a:pt x="44" y="383"/>
                  <a:pt x="29" y="398"/>
                </a:cubicBezTo>
                <a:cubicBezTo>
                  <a:pt x="29" y="398"/>
                  <a:pt x="0" y="413"/>
                  <a:pt x="15" y="442"/>
                </a:cubicBezTo>
                <a:cubicBezTo>
                  <a:pt x="132" y="530"/>
                  <a:pt x="132" y="530"/>
                  <a:pt x="132" y="530"/>
                </a:cubicBezTo>
                <a:cubicBezTo>
                  <a:pt x="221" y="634"/>
                  <a:pt x="221" y="634"/>
                  <a:pt x="221" y="634"/>
                </a:cubicBezTo>
                <a:cubicBezTo>
                  <a:pt x="236" y="648"/>
                  <a:pt x="250" y="648"/>
                  <a:pt x="265" y="619"/>
                </a:cubicBezTo>
                <a:cubicBezTo>
                  <a:pt x="280" y="619"/>
                  <a:pt x="280" y="604"/>
                  <a:pt x="265" y="589"/>
                </a:cubicBezTo>
                <a:cubicBezTo>
                  <a:pt x="250" y="501"/>
                  <a:pt x="250" y="501"/>
                  <a:pt x="250" y="501"/>
                </a:cubicBezTo>
                <a:cubicBezTo>
                  <a:pt x="353" y="398"/>
                  <a:pt x="353" y="398"/>
                  <a:pt x="353" y="398"/>
                </a:cubicBezTo>
                <a:cubicBezTo>
                  <a:pt x="486" y="560"/>
                  <a:pt x="486" y="560"/>
                  <a:pt x="486" y="560"/>
                </a:cubicBezTo>
                <a:cubicBezTo>
                  <a:pt x="530" y="589"/>
                  <a:pt x="559" y="560"/>
                  <a:pt x="574" y="560"/>
                </a:cubicBezTo>
                <a:cubicBezTo>
                  <a:pt x="589" y="530"/>
                  <a:pt x="589" y="501"/>
                  <a:pt x="589" y="486"/>
                </a:cubicBezTo>
                <a:cubicBezTo>
                  <a:pt x="500" y="251"/>
                  <a:pt x="500" y="251"/>
                  <a:pt x="500" y="251"/>
                </a:cubicBezTo>
                <a:cubicBezTo>
                  <a:pt x="618" y="118"/>
                  <a:pt x="618" y="118"/>
                  <a:pt x="618" y="118"/>
                </a:cubicBezTo>
                <a:cubicBezTo>
                  <a:pt x="648" y="104"/>
                  <a:pt x="648" y="59"/>
                  <a:pt x="633" y="30"/>
                </a:cubicBezTo>
                <a:close/>
                <a:moveTo>
                  <a:pt x="603" y="104"/>
                </a:moveTo>
                <a:lnTo>
                  <a:pt x="603" y="104"/>
                </a:lnTo>
                <a:cubicBezTo>
                  <a:pt x="456" y="251"/>
                  <a:pt x="456" y="251"/>
                  <a:pt x="456" y="251"/>
                </a:cubicBezTo>
                <a:cubicBezTo>
                  <a:pt x="545" y="486"/>
                  <a:pt x="545" y="486"/>
                  <a:pt x="545" y="486"/>
                </a:cubicBezTo>
                <a:cubicBezTo>
                  <a:pt x="545" y="501"/>
                  <a:pt x="545" y="516"/>
                  <a:pt x="545" y="530"/>
                </a:cubicBezTo>
                <a:cubicBezTo>
                  <a:pt x="530" y="545"/>
                  <a:pt x="515" y="530"/>
                  <a:pt x="500" y="530"/>
                </a:cubicBezTo>
                <a:cubicBezTo>
                  <a:pt x="368" y="339"/>
                  <a:pt x="368" y="339"/>
                  <a:pt x="368" y="339"/>
                </a:cubicBezTo>
                <a:cubicBezTo>
                  <a:pt x="206" y="486"/>
                  <a:pt x="206" y="486"/>
                  <a:pt x="206" y="486"/>
                </a:cubicBezTo>
                <a:cubicBezTo>
                  <a:pt x="236" y="589"/>
                  <a:pt x="236" y="589"/>
                  <a:pt x="236" y="589"/>
                </a:cubicBezTo>
                <a:cubicBezTo>
                  <a:pt x="221" y="589"/>
                  <a:pt x="162" y="501"/>
                  <a:pt x="162" y="501"/>
                </a:cubicBezTo>
                <a:cubicBezTo>
                  <a:pt x="162" y="501"/>
                  <a:pt x="73" y="427"/>
                  <a:pt x="59" y="427"/>
                </a:cubicBezTo>
                <a:cubicBezTo>
                  <a:pt x="162" y="457"/>
                  <a:pt x="162" y="457"/>
                  <a:pt x="162" y="457"/>
                </a:cubicBezTo>
                <a:cubicBezTo>
                  <a:pt x="324" y="295"/>
                  <a:pt x="324" y="295"/>
                  <a:pt x="324" y="295"/>
                </a:cubicBezTo>
                <a:cubicBezTo>
                  <a:pt x="132" y="147"/>
                  <a:pt x="132" y="147"/>
                  <a:pt x="132" y="147"/>
                </a:cubicBezTo>
                <a:cubicBezTo>
                  <a:pt x="132" y="147"/>
                  <a:pt x="118" y="133"/>
                  <a:pt x="132" y="118"/>
                </a:cubicBezTo>
                <a:cubicBezTo>
                  <a:pt x="147" y="118"/>
                  <a:pt x="162" y="118"/>
                  <a:pt x="177" y="118"/>
                </a:cubicBezTo>
                <a:cubicBezTo>
                  <a:pt x="412" y="206"/>
                  <a:pt x="412" y="206"/>
                  <a:pt x="412" y="206"/>
                </a:cubicBezTo>
                <a:cubicBezTo>
                  <a:pt x="559" y="59"/>
                  <a:pt x="559" y="59"/>
                  <a:pt x="559" y="59"/>
                </a:cubicBezTo>
                <a:cubicBezTo>
                  <a:pt x="574" y="45"/>
                  <a:pt x="589" y="45"/>
                  <a:pt x="603" y="59"/>
                </a:cubicBezTo>
                <a:cubicBezTo>
                  <a:pt x="603" y="74"/>
                  <a:pt x="618" y="89"/>
                  <a:pt x="603" y="104"/>
                </a:cubicBezTo>
                <a:close/>
              </a:path>
            </a:pathLst>
          </a:custGeom>
          <a:solidFill>
            <a:schemeClr val="accent3"/>
          </a:solidFill>
          <a:ln>
            <a:noFill/>
          </a:ln>
          <a:effectLst/>
          <a:extLst/>
        </p:spPr>
        <p:txBody>
          <a:bodyPr wrap="none" lIns="68591" tIns="34296" rIns="68591" bIns="34296" anchor="ctr"/>
          <a:lstStyle/>
          <a:p>
            <a:pPr>
              <a:defRPr/>
            </a:pPr>
            <a:endParaRPr lang="en-US" sz="2701" dirty="0">
              <a:latin typeface="Lato Light" charset="0"/>
            </a:endParaRPr>
          </a:p>
        </p:txBody>
      </p:sp>
    </p:spTree>
    <p:extLst>
      <p:ext uri="{BB962C8B-B14F-4D97-AF65-F5344CB8AC3E}">
        <p14:creationId xmlns:p14="http://schemas.microsoft.com/office/powerpoint/2010/main" val="18497955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4166695866"/>
              </p:ext>
            </p:extLst>
          </p:nvPr>
        </p:nvGraphicFramePr>
        <p:xfrm>
          <a:off x="1083752" y="4193557"/>
          <a:ext cx="7194811" cy="5492335"/>
        </p:xfrm>
        <a:graphic>
          <a:graphicData uri="http://schemas.openxmlformats.org/drawingml/2006/chart">
            <c:chart xmlns:c="http://schemas.openxmlformats.org/drawingml/2006/chart" xmlns:r="http://schemas.openxmlformats.org/officeDocument/2006/relationships" r:id="rId2"/>
          </a:graphicData>
        </a:graphic>
      </p:graphicFrame>
      <p:sp>
        <p:nvSpPr>
          <p:cNvPr id="48" name="TextBox 47"/>
          <p:cNvSpPr txBox="1"/>
          <p:nvPr/>
        </p:nvSpPr>
        <p:spPr>
          <a:xfrm>
            <a:off x="7736468" y="2430803"/>
            <a:ext cx="2815194"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Data Charts</a:t>
            </a:r>
          </a:p>
        </p:txBody>
      </p:sp>
      <p:sp>
        <p:nvSpPr>
          <p:cNvPr id="49" name="Rectangle 48"/>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50" name="TextBox 49"/>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graphicFrame>
        <p:nvGraphicFramePr>
          <p:cNvPr id="16" name="Chart 15"/>
          <p:cNvGraphicFramePr/>
          <p:nvPr>
            <p:extLst>
              <p:ext uri="{D42A27DB-BD31-4B8C-83A1-F6EECF244321}">
                <p14:modId xmlns:p14="http://schemas.microsoft.com/office/powerpoint/2010/main" val="3459729577"/>
              </p:ext>
            </p:extLst>
          </p:nvPr>
        </p:nvGraphicFramePr>
        <p:xfrm>
          <a:off x="9145193" y="4193557"/>
          <a:ext cx="7194811" cy="5492335"/>
        </p:xfrm>
        <a:graphic>
          <a:graphicData uri="http://schemas.openxmlformats.org/drawingml/2006/chart">
            <c:chart xmlns:c="http://schemas.openxmlformats.org/drawingml/2006/chart" xmlns:r="http://schemas.openxmlformats.org/officeDocument/2006/relationships" r:id="rId3"/>
          </a:graphicData>
        </a:graphic>
      </p:graphicFrame>
      <p:sp>
        <p:nvSpPr>
          <p:cNvPr id="17" name="TextBox 16"/>
          <p:cNvSpPr txBox="1"/>
          <p:nvPr/>
        </p:nvSpPr>
        <p:spPr>
          <a:xfrm>
            <a:off x="1291620" y="9756043"/>
            <a:ext cx="15707145" cy="840486"/>
          </a:xfrm>
          <a:prstGeom prst="rect">
            <a:avLst/>
          </a:prstGeom>
          <a:noFill/>
        </p:spPr>
        <p:txBody>
          <a:bodyPr wrap="square" rtlCol="0">
            <a:spAutoFit/>
          </a:bodyPr>
          <a:lstStyle/>
          <a:p>
            <a:pPr algn="just">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Tree>
    <p:extLst>
      <p:ext uri="{BB962C8B-B14F-4D97-AF65-F5344CB8AC3E}">
        <p14:creationId xmlns:p14="http://schemas.microsoft.com/office/powerpoint/2010/main" val="28486359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709110142"/>
              </p:ext>
            </p:extLst>
          </p:nvPr>
        </p:nvGraphicFramePr>
        <p:xfrm>
          <a:off x="835208" y="4151838"/>
          <a:ext cx="6427060" cy="6219348"/>
        </p:xfrm>
        <a:graphic>
          <a:graphicData uri="http://schemas.openxmlformats.org/drawingml/2006/chart">
            <c:chart xmlns:c="http://schemas.openxmlformats.org/drawingml/2006/chart" xmlns:r="http://schemas.openxmlformats.org/officeDocument/2006/relationships" r:id="rId2"/>
          </a:graphicData>
        </a:graphic>
      </p:graphicFrame>
      <p:sp>
        <p:nvSpPr>
          <p:cNvPr id="192" name="TextBox 191"/>
          <p:cNvSpPr txBox="1"/>
          <p:nvPr/>
        </p:nvSpPr>
        <p:spPr>
          <a:xfrm>
            <a:off x="7736467" y="2430803"/>
            <a:ext cx="2815194"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Data Charts</a:t>
            </a:r>
          </a:p>
        </p:txBody>
      </p:sp>
      <p:sp>
        <p:nvSpPr>
          <p:cNvPr id="193" name="Rectangle 192"/>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194" name="TextBox 193"/>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196" name="Title 20"/>
          <p:cNvSpPr txBox="1">
            <a:spLocks/>
          </p:cNvSpPr>
          <p:nvPr/>
        </p:nvSpPr>
        <p:spPr>
          <a:xfrm>
            <a:off x="7745459" y="3933841"/>
            <a:ext cx="9458790" cy="3611776"/>
          </a:xfrm>
          <a:prstGeom prst="rect">
            <a:avLst/>
          </a:prstGeom>
        </p:spPr>
        <p:txBody>
          <a:bodyPr vert="horz" wrap="square" lIns="68598" tIns="34299" rIns="68598" bIns="34299"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en-US" sz="3001" dirty="0">
                <a:solidFill>
                  <a:schemeClr val="tx1"/>
                </a:solidFill>
                <a:latin typeface="Lato Light"/>
                <a:cs typeface="Lato Light"/>
              </a:rPr>
              <a:t>Analysis of the Research</a:t>
            </a:r>
          </a:p>
          <a:p>
            <a:pPr algn="l">
              <a:lnSpc>
                <a:spcPct val="130000"/>
              </a:lnSpc>
            </a:pPr>
            <a:r>
              <a:rPr lang="en-US" sz="2101" dirty="0">
                <a:solidFill>
                  <a:schemeClr val="tx1"/>
                </a:solidFill>
                <a:latin typeface="Lato Light"/>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a:t>
            </a:r>
          </a:p>
        </p:txBody>
      </p:sp>
      <p:grpSp>
        <p:nvGrpSpPr>
          <p:cNvPr id="197" name="Group 196"/>
          <p:cNvGrpSpPr/>
          <p:nvPr/>
        </p:nvGrpSpPr>
        <p:grpSpPr>
          <a:xfrm>
            <a:off x="7759792" y="8271246"/>
            <a:ext cx="7890323" cy="775559"/>
            <a:chOff x="3101293" y="9211292"/>
            <a:chExt cx="7511744" cy="738348"/>
          </a:xfrm>
        </p:grpSpPr>
        <p:sp>
          <p:nvSpPr>
            <p:cNvPr id="198" name="Shape 3747"/>
            <p:cNvSpPr/>
            <p:nvPr/>
          </p:nvSpPr>
          <p:spPr>
            <a:xfrm>
              <a:off x="766190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99" name="Shape 3748"/>
            <p:cNvSpPr/>
            <p:nvPr/>
          </p:nvSpPr>
          <p:spPr>
            <a:xfrm>
              <a:off x="7751607"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00" name="Shape 3749"/>
            <p:cNvSpPr/>
            <p:nvPr/>
          </p:nvSpPr>
          <p:spPr>
            <a:xfrm>
              <a:off x="804134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01" name="Shape 3750"/>
            <p:cNvSpPr/>
            <p:nvPr/>
          </p:nvSpPr>
          <p:spPr>
            <a:xfrm>
              <a:off x="8131047"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02" name="Shape 3751"/>
            <p:cNvSpPr/>
            <p:nvPr/>
          </p:nvSpPr>
          <p:spPr>
            <a:xfrm>
              <a:off x="8422220"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03" name="Shape 3752"/>
            <p:cNvSpPr/>
            <p:nvPr/>
          </p:nvSpPr>
          <p:spPr>
            <a:xfrm>
              <a:off x="8511921"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204" name="Group 203"/>
            <p:cNvGrpSpPr/>
            <p:nvPr/>
          </p:nvGrpSpPr>
          <p:grpSpPr>
            <a:xfrm>
              <a:off x="8801659" y="9211292"/>
              <a:ext cx="291134" cy="735106"/>
              <a:chOff x="7252702" y="2337375"/>
              <a:chExt cx="283144" cy="714746"/>
            </a:xfrm>
            <a:solidFill>
              <a:schemeClr val="bg1">
                <a:lumMod val="85000"/>
              </a:schemeClr>
            </a:solidFill>
          </p:grpSpPr>
          <p:sp>
            <p:nvSpPr>
              <p:cNvPr id="286" name="Shape 3753"/>
              <p:cNvSpPr/>
              <p:nvPr/>
            </p:nvSpPr>
            <p:spPr>
              <a:xfrm>
                <a:off x="725270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87" name="Shape 3754"/>
              <p:cNvSpPr/>
              <p:nvPr/>
            </p:nvSpPr>
            <p:spPr>
              <a:xfrm>
                <a:off x="7339941"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05" name="Group 204"/>
            <p:cNvGrpSpPr/>
            <p:nvPr/>
          </p:nvGrpSpPr>
          <p:grpSpPr>
            <a:xfrm>
              <a:off x="9182150" y="9211292"/>
              <a:ext cx="291134" cy="735106"/>
              <a:chOff x="7622750" y="2337375"/>
              <a:chExt cx="283144" cy="714746"/>
            </a:xfrm>
            <a:solidFill>
              <a:schemeClr val="bg1">
                <a:lumMod val="85000"/>
              </a:schemeClr>
            </a:solidFill>
          </p:grpSpPr>
          <p:sp>
            <p:nvSpPr>
              <p:cNvPr id="284" name="Shape 3755"/>
              <p:cNvSpPr/>
              <p:nvPr/>
            </p:nvSpPr>
            <p:spPr>
              <a:xfrm>
                <a:off x="7622750"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85" name="Shape 3756"/>
              <p:cNvSpPr/>
              <p:nvPr/>
            </p:nvSpPr>
            <p:spPr>
              <a:xfrm>
                <a:off x="770999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06" name="Group 205"/>
            <p:cNvGrpSpPr/>
            <p:nvPr/>
          </p:nvGrpSpPr>
          <p:grpSpPr>
            <a:xfrm>
              <a:off x="9561589" y="9211292"/>
              <a:ext cx="291134" cy="735106"/>
              <a:chOff x="7991776" y="2337375"/>
              <a:chExt cx="283144" cy="714746"/>
            </a:xfrm>
            <a:solidFill>
              <a:schemeClr val="bg1">
                <a:lumMod val="85000"/>
              </a:schemeClr>
            </a:solidFill>
          </p:grpSpPr>
          <p:sp>
            <p:nvSpPr>
              <p:cNvPr id="282" name="Shape 3757"/>
              <p:cNvSpPr/>
              <p:nvPr/>
            </p:nvSpPr>
            <p:spPr>
              <a:xfrm>
                <a:off x="799177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83" name="Shape 3758"/>
              <p:cNvSpPr/>
              <p:nvPr/>
            </p:nvSpPr>
            <p:spPr>
              <a:xfrm>
                <a:off x="8079016"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07" name="Group 206"/>
            <p:cNvGrpSpPr/>
            <p:nvPr/>
          </p:nvGrpSpPr>
          <p:grpSpPr>
            <a:xfrm>
              <a:off x="9942464" y="9211292"/>
              <a:ext cx="291134" cy="735106"/>
              <a:chOff x="8362198" y="2337375"/>
              <a:chExt cx="283144" cy="714746"/>
            </a:xfrm>
            <a:solidFill>
              <a:schemeClr val="bg1">
                <a:lumMod val="85000"/>
              </a:schemeClr>
            </a:solidFill>
          </p:grpSpPr>
          <p:sp>
            <p:nvSpPr>
              <p:cNvPr id="280" name="Shape 3759"/>
              <p:cNvSpPr/>
              <p:nvPr/>
            </p:nvSpPr>
            <p:spPr>
              <a:xfrm>
                <a:off x="836219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81" name="Shape 3760"/>
              <p:cNvSpPr/>
              <p:nvPr/>
            </p:nvSpPr>
            <p:spPr>
              <a:xfrm>
                <a:off x="844943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08" name="Group 207"/>
            <p:cNvGrpSpPr/>
            <p:nvPr/>
          </p:nvGrpSpPr>
          <p:grpSpPr>
            <a:xfrm>
              <a:off x="10321903" y="9211292"/>
              <a:ext cx="291134" cy="735106"/>
              <a:chOff x="8731224" y="2337375"/>
              <a:chExt cx="283144" cy="714746"/>
            </a:xfrm>
            <a:solidFill>
              <a:schemeClr val="bg1">
                <a:lumMod val="85000"/>
              </a:schemeClr>
            </a:solidFill>
          </p:grpSpPr>
          <p:sp>
            <p:nvSpPr>
              <p:cNvPr id="278" name="Shape 3761"/>
              <p:cNvSpPr/>
              <p:nvPr/>
            </p:nvSpPr>
            <p:spPr>
              <a:xfrm>
                <a:off x="873122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79" name="Shape 3762"/>
              <p:cNvSpPr/>
              <p:nvPr/>
            </p:nvSpPr>
            <p:spPr>
              <a:xfrm>
                <a:off x="881846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209" name="Shape 3763"/>
            <p:cNvSpPr/>
            <p:nvPr/>
          </p:nvSpPr>
          <p:spPr>
            <a:xfrm>
              <a:off x="4623279"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0" name="Shape 3764"/>
            <p:cNvSpPr/>
            <p:nvPr/>
          </p:nvSpPr>
          <p:spPr>
            <a:xfrm>
              <a:off x="4712980"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1" name="Shape 3765"/>
            <p:cNvSpPr/>
            <p:nvPr/>
          </p:nvSpPr>
          <p:spPr>
            <a:xfrm>
              <a:off x="5002718"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2" name="Shape 3766"/>
            <p:cNvSpPr/>
            <p:nvPr/>
          </p:nvSpPr>
          <p:spPr>
            <a:xfrm>
              <a:off x="5092419"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3" name="Shape 3767"/>
            <p:cNvSpPr/>
            <p:nvPr/>
          </p:nvSpPr>
          <p:spPr>
            <a:xfrm>
              <a:off x="5383659"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4" name="Shape 3768"/>
            <p:cNvSpPr/>
            <p:nvPr/>
          </p:nvSpPr>
          <p:spPr>
            <a:xfrm>
              <a:off x="547329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5" name="Shape 3769"/>
            <p:cNvSpPr/>
            <p:nvPr/>
          </p:nvSpPr>
          <p:spPr>
            <a:xfrm>
              <a:off x="5763031"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6" name="Shape 3770"/>
            <p:cNvSpPr/>
            <p:nvPr/>
          </p:nvSpPr>
          <p:spPr>
            <a:xfrm>
              <a:off x="585273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7" name="Shape 3771"/>
            <p:cNvSpPr/>
            <p:nvPr/>
          </p:nvSpPr>
          <p:spPr>
            <a:xfrm>
              <a:off x="6143522"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8" name="Shape 3772"/>
            <p:cNvSpPr/>
            <p:nvPr/>
          </p:nvSpPr>
          <p:spPr>
            <a:xfrm>
              <a:off x="623322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9" name="Shape 3773"/>
            <p:cNvSpPr/>
            <p:nvPr/>
          </p:nvSpPr>
          <p:spPr>
            <a:xfrm>
              <a:off x="6522962"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0" name="Shape 3774"/>
            <p:cNvSpPr/>
            <p:nvPr/>
          </p:nvSpPr>
          <p:spPr>
            <a:xfrm>
              <a:off x="661266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1" name="Shape 3775"/>
            <p:cNvSpPr/>
            <p:nvPr/>
          </p:nvSpPr>
          <p:spPr>
            <a:xfrm>
              <a:off x="6903835"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2" name="Shape 3776"/>
            <p:cNvSpPr/>
            <p:nvPr/>
          </p:nvSpPr>
          <p:spPr>
            <a:xfrm>
              <a:off x="6993536"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3" name="Shape 3777"/>
            <p:cNvSpPr/>
            <p:nvPr/>
          </p:nvSpPr>
          <p:spPr>
            <a:xfrm>
              <a:off x="7283274"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4" name="Shape 3778"/>
            <p:cNvSpPr/>
            <p:nvPr/>
          </p:nvSpPr>
          <p:spPr>
            <a:xfrm>
              <a:off x="7372975"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5" name="Shape 3779"/>
            <p:cNvSpPr/>
            <p:nvPr/>
          </p:nvSpPr>
          <p:spPr>
            <a:xfrm>
              <a:off x="3101293"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6" name="Shape 3780"/>
            <p:cNvSpPr/>
            <p:nvPr/>
          </p:nvSpPr>
          <p:spPr>
            <a:xfrm>
              <a:off x="3190994"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7" name="Shape 3781"/>
            <p:cNvSpPr/>
            <p:nvPr/>
          </p:nvSpPr>
          <p:spPr>
            <a:xfrm>
              <a:off x="3480732"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8" name="Shape 3782"/>
            <p:cNvSpPr/>
            <p:nvPr/>
          </p:nvSpPr>
          <p:spPr>
            <a:xfrm>
              <a:off x="3570433"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9" name="Shape 3783"/>
            <p:cNvSpPr/>
            <p:nvPr/>
          </p:nvSpPr>
          <p:spPr>
            <a:xfrm>
              <a:off x="386160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30" name="Shape 3784"/>
            <p:cNvSpPr/>
            <p:nvPr/>
          </p:nvSpPr>
          <p:spPr>
            <a:xfrm>
              <a:off x="3951307"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31" name="Shape 3785"/>
            <p:cNvSpPr/>
            <p:nvPr/>
          </p:nvSpPr>
          <p:spPr>
            <a:xfrm>
              <a:off x="424104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32" name="Shape 3786"/>
            <p:cNvSpPr/>
            <p:nvPr/>
          </p:nvSpPr>
          <p:spPr>
            <a:xfrm>
              <a:off x="4330746"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233" name="Group 3831"/>
            <p:cNvGrpSpPr/>
            <p:nvPr/>
          </p:nvGrpSpPr>
          <p:grpSpPr>
            <a:xfrm>
              <a:off x="7662970" y="9214534"/>
              <a:ext cx="291134" cy="735106"/>
              <a:chOff x="0" y="0"/>
              <a:chExt cx="590244" cy="1489964"/>
            </a:xfrm>
            <a:solidFill>
              <a:schemeClr val="accent1"/>
            </a:solidFill>
          </p:grpSpPr>
          <p:sp>
            <p:nvSpPr>
              <p:cNvPr id="276" name="Shape 382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77" name="Shape 3830"/>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34" name="Group 3834"/>
            <p:cNvGrpSpPr/>
            <p:nvPr/>
          </p:nvGrpSpPr>
          <p:grpSpPr>
            <a:xfrm>
              <a:off x="8042410" y="9214534"/>
              <a:ext cx="291134" cy="735106"/>
              <a:chOff x="0" y="0"/>
              <a:chExt cx="590244" cy="1489964"/>
            </a:xfrm>
            <a:solidFill>
              <a:schemeClr val="accent1"/>
            </a:solidFill>
          </p:grpSpPr>
          <p:sp>
            <p:nvSpPr>
              <p:cNvPr id="274" name="Shape 383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75" name="Shape 383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35" name="Group 3837"/>
            <p:cNvGrpSpPr/>
            <p:nvPr/>
          </p:nvGrpSpPr>
          <p:grpSpPr>
            <a:xfrm>
              <a:off x="8423284" y="9214534"/>
              <a:ext cx="291135" cy="735106"/>
              <a:chOff x="0" y="0"/>
              <a:chExt cx="590244" cy="1489964"/>
            </a:xfrm>
            <a:solidFill>
              <a:schemeClr val="accent1"/>
            </a:solidFill>
          </p:grpSpPr>
          <p:sp>
            <p:nvSpPr>
              <p:cNvPr id="272" name="Shape 383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73" name="Shape 3836"/>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36" name="Group 3840"/>
            <p:cNvGrpSpPr/>
            <p:nvPr/>
          </p:nvGrpSpPr>
          <p:grpSpPr>
            <a:xfrm>
              <a:off x="4624344" y="9214534"/>
              <a:ext cx="291134" cy="735106"/>
              <a:chOff x="0" y="0"/>
              <a:chExt cx="590244" cy="1489964"/>
            </a:xfrm>
            <a:solidFill>
              <a:schemeClr val="accent1"/>
            </a:solidFill>
          </p:grpSpPr>
          <p:sp>
            <p:nvSpPr>
              <p:cNvPr id="270" name="Shape 383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71" name="Shape 383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37" name="Group 3843"/>
            <p:cNvGrpSpPr/>
            <p:nvPr/>
          </p:nvGrpSpPr>
          <p:grpSpPr>
            <a:xfrm>
              <a:off x="5003783" y="9214534"/>
              <a:ext cx="291134" cy="735106"/>
              <a:chOff x="0" y="0"/>
              <a:chExt cx="590244" cy="1489964"/>
            </a:xfrm>
            <a:solidFill>
              <a:schemeClr val="accent1"/>
            </a:solidFill>
          </p:grpSpPr>
          <p:sp>
            <p:nvSpPr>
              <p:cNvPr id="268" name="Shape 384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69" name="Shape 384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38" name="Group 3846"/>
            <p:cNvGrpSpPr/>
            <p:nvPr/>
          </p:nvGrpSpPr>
          <p:grpSpPr>
            <a:xfrm>
              <a:off x="5384724" y="9214534"/>
              <a:ext cx="291134" cy="735106"/>
              <a:chOff x="0" y="0"/>
              <a:chExt cx="590244" cy="1489964"/>
            </a:xfrm>
            <a:solidFill>
              <a:schemeClr val="accent1"/>
            </a:solidFill>
          </p:grpSpPr>
          <p:sp>
            <p:nvSpPr>
              <p:cNvPr id="266" name="Shape 3844"/>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67" name="Shape 3845"/>
              <p:cNvSpPr/>
              <p:nvPr/>
            </p:nvSpPr>
            <p:spPr>
              <a:xfrm>
                <a:off x="181722"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39" name="Group 3849"/>
            <p:cNvGrpSpPr/>
            <p:nvPr/>
          </p:nvGrpSpPr>
          <p:grpSpPr>
            <a:xfrm>
              <a:off x="5764097" y="9214534"/>
              <a:ext cx="291134" cy="735106"/>
              <a:chOff x="0" y="0"/>
              <a:chExt cx="590244" cy="1489964"/>
            </a:xfrm>
            <a:solidFill>
              <a:schemeClr val="accent1"/>
            </a:solidFill>
          </p:grpSpPr>
          <p:sp>
            <p:nvSpPr>
              <p:cNvPr id="264" name="Shape 3847"/>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65" name="Shape 3848"/>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0" name="Group 3852"/>
            <p:cNvGrpSpPr/>
            <p:nvPr/>
          </p:nvGrpSpPr>
          <p:grpSpPr>
            <a:xfrm>
              <a:off x="6144587" y="9214534"/>
              <a:ext cx="291134" cy="735106"/>
              <a:chOff x="0" y="0"/>
              <a:chExt cx="590244" cy="1489964"/>
            </a:xfrm>
            <a:solidFill>
              <a:schemeClr val="accent1"/>
            </a:solidFill>
          </p:grpSpPr>
          <p:sp>
            <p:nvSpPr>
              <p:cNvPr id="262" name="Shape 3850"/>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63" name="Shape 3851"/>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1" name="Group 3855"/>
            <p:cNvGrpSpPr/>
            <p:nvPr/>
          </p:nvGrpSpPr>
          <p:grpSpPr>
            <a:xfrm>
              <a:off x="6524027" y="9214534"/>
              <a:ext cx="291134" cy="735106"/>
              <a:chOff x="0" y="0"/>
              <a:chExt cx="590244" cy="1489964"/>
            </a:xfrm>
            <a:solidFill>
              <a:schemeClr val="accent1"/>
            </a:solidFill>
          </p:grpSpPr>
          <p:sp>
            <p:nvSpPr>
              <p:cNvPr id="260" name="Shape 3853"/>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61" name="Shape 3854"/>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2" name="Group 3858"/>
            <p:cNvGrpSpPr/>
            <p:nvPr/>
          </p:nvGrpSpPr>
          <p:grpSpPr>
            <a:xfrm>
              <a:off x="6904901" y="9214534"/>
              <a:ext cx="291134" cy="735106"/>
              <a:chOff x="0" y="0"/>
              <a:chExt cx="590244" cy="1489964"/>
            </a:xfrm>
            <a:solidFill>
              <a:schemeClr val="accent1"/>
            </a:solidFill>
          </p:grpSpPr>
          <p:sp>
            <p:nvSpPr>
              <p:cNvPr id="258" name="Shape 3856"/>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59" name="Shape 3857"/>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3" name="Group 3861"/>
            <p:cNvGrpSpPr/>
            <p:nvPr/>
          </p:nvGrpSpPr>
          <p:grpSpPr>
            <a:xfrm>
              <a:off x="7284340" y="9214534"/>
              <a:ext cx="291134" cy="735106"/>
              <a:chOff x="0" y="0"/>
              <a:chExt cx="590244" cy="1489964"/>
            </a:xfrm>
            <a:solidFill>
              <a:schemeClr val="accent1"/>
            </a:solidFill>
          </p:grpSpPr>
          <p:sp>
            <p:nvSpPr>
              <p:cNvPr id="256" name="Shape 385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57" name="Shape 3860"/>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4" name="Group 3864"/>
            <p:cNvGrpSpPr/>
            <p:nvPr/>
          </p:nvGrpSpPr>
          <p:grpSpPr>
            <a:xfrm>
              <a:off x="3102358" y="9214534"/>
              <a:ext cx="291134" cy="735106"/>
              <a:chOff x="0" y="0"/>
              <a:chExt cx="590244" cy="1489964"/>
            </a:xfrm>
            <a:solidFill>
              <a:schemeClr val="accent1"/>
            </a:solidFill>
          </p:grpSpPr>
          <p:sp>
            <p:nvSpPr>
              <p:cNvPr id="254" name="Shape 386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55" name="Shape 386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5" name="Group 3867"/>
            <p:cNvGrpSpPr/>
            <p:nvPr/>
          </p:nvGrpSpPr>
          <p:grpSpPr>
            <a:xfrm>
              <a:off x="3481798" y="9214534"/>
              <a:ext cx="291134" cy="735106"/>
              <a:chOff x="0" y="0"/>
              <a:chExt cx="590244" cy="1489964"/>
            </a:xfrm>
            <a:solidFill>
              <a:schemeClr val="accent1"/>
            </a:solidFill>
          </p:grpSpPr>
          <p:sp>
            <p:nvSpPr>
              <p:cNvPr id="252" name="Shape 386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53" name="Shape 3866"/>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6" name="Group 3870"/>
            <p:cNvGrpSpPr/>
            <p:nvPr/>
          </p:nvGrpSpPr>
          <p:grpSpPr>
            <a:xfrm>
              <a:off x="3862670" y="9214534"/>
              <a:ext cx="291135" cy="735106"/>
              <a:chOff x="0" y="0"/>
              <a:chExt cx="590244" cy="1489964"/>
            </a:xfrm>
            <a:solidFill>
              <a:schemeClr val="accent1"/>
            </a:solidFill>
          </p:grpSpPr>
          <p:sp>
            <p:nvSpPr>
              <p:cNvPr id="250" name="Shape 386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51" name="Shape 386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7" name="Group 3873"/>
            <p:cNvGrpSpPr/>
            <p:nvPr/>
          </p:nvGrpSpPr>
          <p:grpSpPr>
            <a:xfrm>
              <a:off x="4242111" y="9214534"/>
              <a:ext cx="291134" cy="735106"/>
              <a:chOff x="0" y="0"/>
              <a:chExt cx="590244" cy="1489964"/>
            </a:xfrm>
            <a:solidFill>
              <a:schemeClr val="accent1"/>
            </a:solidFill>
          </p:grpSpPr>
          <p:sp>
            <p:nvSpPr>
              <p:cNvPr id="248" name="Shape 387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49" name="Shape 387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grpSp>
        <p:nvGrpSpPr>
          <p:cNvPr id="288" name="Group 287"/>
          <p:cNvGrpSpPr/>
          <p:nvPr/>
        </p:nvGrpSpPr>
        <p:grpSpPr>
          <a:xfrm>
            <a:off x="7758615" y="9307287"/>
            <a:ext cx="7939466" cy="773906"/>
            <a:chOff x="3026848" y="11359211"/>
            <a:chExt cx="7558530" cy="736774"/>
          </a:xfrm>
        </p:grpSpPr>
        <p:grpSp>
          <p:nvGrpSpPr>
            <p:cNvPr id="289" name="Group 288"/>
            <p:cNvGrpSpPr/>
            <p:nvPr/>
          </p:nvGrpSpPr>
          <p:grpSpPr>
            <a:xfrm>
              <a:off x="7587461" y="11359211"/>
              <a:ext cx="337921" cy="733532"/>
              <a:chOff x="6121233" y="3412078"/>
              <a:chExt cx="328647" cy="713215"/>
            </a:xfrm>
            <a:solidFill>
              <a:schemeClr val="bg1">
                <a:lumMod val="85000"/>
              </a:schemeClr>
            </a:solidFill>
          </p:grpSpPr>
          <p:sp>
            <p:nvSpPr>
              <p:cNvPr id="369" name="Shape 3788"/>
              <p:cNvSpPr/>
              <p:nvPr/>
            </p:nvSpPr>
            <p:spPr>
              <a:xfrm>
                <a:off x="623027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70" name="Shape 3789"/>
              <p:cNvSpPr/>
              <p:nvPr/>
            </p:nvSpPr>
            <p:spPr>
              <a:xfrm>
                <a:off x="612123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0" name="Group 289"/>
            <p:cNvGrpSpPr/>
            <p:nvPr/>
          </p:nvGrpSpPr>
          <p:grpSpPr>
            <a:xfrm>
              <a:off x="7966899" y="11359211"/>
              <a:ext cx="337922" cy="733532"/>
              <a:chOff x="6490258" y="3412078"/>
              <a:chExt cx="328648" cy="713215"/>
            </a:xfrm>
            <a:solidFill>
              <a:schemeClr val="bg1">
                <a:lumMod val="85000"/>
              </a:schemeClr>
            </a:solidFill>
          </p:grpSpPr>
          <p:sp>
            <p:nvSpPr>
              <p:cNvPr id="367" name="Shape 3790"/>
              <p:cNvSpPr/>
              <p:nvPr/>
            </p:nvSpPr>
            <p:spPr>
              <a:xfrm>
                <a:off x="659930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68" name="Shape 3791"/>
              <p:cNvSpPr/>
              <p:nvPr/>
            </p:nvSpPr>
            <p:spPr>
              <a:xfrm>
                <a:off x="6490258"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1" name="Group 290"/>
            <p:cNvGrpSpPr/>
            <p:nvPr/>
          </p:nvGrpSpPr>
          <p:grpSpPr>
            <a:xfrm>
              <a:off x="8347775" y="11359211"/>
              <a:ext cx="337921" cy="733532"/>
              <a:chOff x="6860681" y="3412078"/>
              <a:chExt cx="328647" cy="713215"/>
            </a:xfrm>
            <a:solidFill>
              <a:schemeClr val="bg1">
                <a:lumMod val="85000"/>
              </a:schemeClr>
            </a:solidFill>
          </p:grpSpPr>
          <p:sp>
            <p:nvSpPr>
              <p:cNvPr id="365" name="Shape 3792"/>
              <p:cNvSpPr/>
              <p:nvPr/>
            </p:nvSpPr>
            <p:spPr>
              <a:xfrm>
                <a:off x="6969724"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66" name="Shape 3793"/>
              <p:cNvSpPr/>
              <p:nvPr/>
            </p:nvSpPr>
            <p:spPr>
              <a:xfrm>
                <a:off x="6860681"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2" name="Group 291"/>
            <p:cNvGrpSpPr/>
            <p:nvPr/>
          </p:nvGrpSpPr>
          <p:grpSpPr>
            <a:xfrm>
              <a:off x="8727212" y="11359211"/>
              <a:ext cx="337921" cy="733532"/>
              <a:chOff x="7229705" y="3412078"/>
              <a:chExt cx="328647" cy="713215"/>
            </a:xfrm>
            <a:solidFill>
              <a:schemeClr val="bg1">
                <a:lumMod val="85000"/>
              </a:schemeClr>
            </a:solidFill>
          </p:grpSpPr>
          <p:sp>
            <p:nvSpPr>
              <p:cNvPr id="363" name="Shape 3794"/>
              <p:cNvSpPr/>
              <p:nvPr/>
            </p:nvSpPr>
            <p:spPr>
              <a:xfrm>
                <a:off x="7338750"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64" name="Shape 3795"/>
              <p:cNvSpPr/>
              <p:nvPr/>
            </p:nvSpPr>
            <p:spPr>
              <a:xfrm>
                <a:off x="7229705"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3" name="Group 292"/>
            <p:cNvGrpSpPr/>
            <p:nvPr/>
          </p:nvGrpSpPr>
          <p:grpSpPr>
            <a:xfrm>
              <a:off x="9107705" y="11359211"/>
              <a:ext cx="337922" cy="733532"/>
              <a:chOff x="7599755" y="3412078"/>
              <a:chExt cx="328648" cy="713215"/>
            </a:xfrm>
            <a:solidFill>
              <a:schemeClr val="bg1">
                <a:lumMod val="85000"/>
              </a:schemeClr>
            </a:solidFill>
          </p:grpSpPr>
          <p:sp>
            <p:nvSpPr>
              <p:cNvPr id="361" name="Shape 3796"/>
              <p:cNvSpPr/>
              <p:nvPr/>
            </p:nvSpPr>
            <p:spPr>
              <a:xfrm>
                <a:off x="7708799"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62" name="Shape 3797"/>
              <p:cNvSpPr/>
              <p:nvPr/>
            </p:nvSpPr>
            <p:spPr>
              <a:xfrm>
                <a:off x="759975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4" name="Group 293"/>
            <p:cNvGrpSpPr/>
            <p:nvPr/>
          </p:nvGrpSpPr>
          <p:grpSpPr>
            <a:xfrm>
              <a:off x="9487144" y="11359211"/>
              <a:ext cx="337922" cy="733532"/>
              <a:chOff x="7968781" y="3412078"/>
              <a:chExt cx="328648" cy="713215"/>
            </a:xfrm>
            <a:solidFill>
              <a:schemeClr val="bg1">
                <a:lumMod val="85000"/>
              </a:schemeClr>
            </a:solidFill>
          </p:grpSpPr>
          <p:sp>
            <p:nvSpPr>
              <p:cNvPr id="359" name="Shape 3798"/>
              <p:cNvSpPr/>
              <p:nvPr/>
            </p:nvSpPr>
            <p:spPr>
              <a:xfrm>
                <a:off x="8077824"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60" name="Shape 3799"/>
              <p:cNvSpPr/>
              <p:nvPr/>
            </p:nvSpPr>
            <p:spPr>
              <a:xfrm>
                <a:off x="7968781"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5" name="Group 294"/>
            <p:cNvGrpSpPr/>
            <p:nvPr/>
          </p:nvGrpSpPr>
          <p:grpSpPr>
            <a:xfrm>
              <a:off x="9868018" y="11359211"/>
              <a:ext cx="337922" cy="733532"/>
              <a:chOff x="8339202" y="3412078"/>
              <a:chExt cx="328648" cy="713215"/>
            </a:xfrm>
            <a:solidFill>
              <a:schemeClr val="bg1">
                <a:lumMod val="85000"/>
              </a:schemeClr>
            </a:solidFill>
          </p:grpSpPr>
          <p:sp>
            <p:nvSpPr>
              <p:cNvPr id="357" name="Shape 3800"/>
              <p:cNvSpPr/>
              <p:nvPr/>
            </p:nvSpPr>
            <p:spPr>
              <a:xfrm>
                <a:off x="8448246"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58" name="Shape 3801"/>
              <p:cNvSpPr/>
              <p:nvPr/>
            </p:nvSpPr>
            <p:spPr>
              <a:xfrm>
                <a:off x="8339202"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6" name="Group 295"/>
            <p:cNvGrpSpPr/>
            <p:nvPr/>
          </p:nvGrpSpPr>
          <p:grpSpPr>
            <a:xfrm>
              <a:off x="10247457" y="11359211"/>
              <a:ext cx="337921" cy="733532"/>
              <a:chOff x="8708228" y="3412078"/>
              <a:chExt cx="328647" cy="713215"/>
            </a:xfrm>
            <a:solidFill>
              <a:schemeClr val="bg1">
                <a:lumMod val="85000"/>
              </a:schemeClr>
            </a:solidFill>
          </p:grpSpPr>
          <p:sp>
            <p:nvSpPr>
              <p:cNvPr id="355" name="Shape 3802"/>
              <p:cNvSpPr/>
              <p:nvPr/>
            </p:nvSpPr>
            <p:spPr>
              <a:xfrm>
                <a:off x="881727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56" name="Shape 3803"/>
              <p:cNvSpPr/>
              <p:nvPr/>
            </p:nvSpPr>
            <p:spPr>
              <a:xfrm>
                <a:off x="8708228"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297" name="Shape 3804"/>
            <p:cNvSpPr/>
            <p:nvPr/>
          </p:nvSpPr>
          <p:spPr>
            <a:xfrm>
              <a:off x="4660954" y="11359211"/>
              <a:ext cx="108586"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98" name="Shape 3805"/>
            <p:cNvSpPr/>
            <p:nvPr/>
          </p:nvSpPr>
          <p:spPr>
            <a:xfrm>
              <a:off x="4548834"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99" name="Shape 3806"/>
            <p:cNvSpPr/>
            <p:nvPr/>
          </p:nvSpPr>
          <p:spPr>
            <a:xfrm>
              <a:off x="5040393"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0" name="Shape 3807"/>
            <p:cNvSpPr/>
            <p:nvPr/>
          </p:nvSpPr>
          <p:spPr>
            <a:xfrm>
              <a:off x="4928273"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1" name="Shape 3808"/>
            <p:cNvSpPr/>
            <p:nvPr/>
          </p:nvSpPr>
          <p:spPr>
            <a:xfrm>
              <a:off x="5421267"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2" name="Shape 3809"/>
            <p:cNvSpPr/>
            <p:nvPr/>
          </p:nvSpPr>
          <p:spPr>
            <a:xfrm>
              <a:off x="5309147"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3" name="Shape 3810"/>
            <p:cNvSpPr/>
            <p:nvPr/>
          </p:nvSpPr>
          <p:spPr>
            <a:xfrm>
              <a:off x="5800707"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4" name="Shape 3811"/>
            <p:cNvSpPr/>
            <p:nvPr/>
          </p:nvSpPr>
          <p:spPr>
            <a:xfrm>
              <a:off x="5688585"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5" name="Shape 3812"/>
            <p:cNvSpPr/>
            <p:nvPr/>
          </p:nvSpPr>
          <p:spPr>
            <a:xfrm>
              <a:off x="6181197"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6" name="Shape 3813"/>
            <p:cNvSpPr/>
            <p:nvPr/>
          </p:nvSpPr>
          <p:spPr>
            <a:xfrm>
              <a:off x="6069076"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7" name="Shape 3814"/>
            <p:cNvSpPr/>
            <p:nvPr/>
          </p:nvSpPr>
          <p:spPr>
            <a:xfrm>
              <a:off x="6560636" y="11359211"/>
              <a:ext cx="108586"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8" name="Shape 3815"/>
            <p:cNvSpPr/>
            <p:nvPr/>
          </p:nvSpPr>
          <p:spPr>
            <a:xfrm>
              <a:off x="6448515"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9" name="Shape 3816"/>
            <p:cNvSpPr/>
            <p:nvPr/>
          </p:nvSpPr>
          <p:spPr>
            <a:xfrm>
              <a:off x="6941511"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0" name="Shape 3817"/>
            <p:cNvSpPr/>
            <p:nvPr/>
          </p:nvSpPr>
          <p:spPr>
            <a:xfrm>
              <a:off x="6829390"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311" name="Group 310"/>
            <p:cNvGrpSpPr/>
            <p:nvPr/>
          </p:nvGrpSpPr>
          <p:grpSpPr>
            <a:xfrm>
              <a:off x="7208829" y="11359211"/>
              <a:ext cx="337921" cy="733532"/>
              <a:chOff x="5752993" y="3412078"/>
              <a:chExt cx="328647" cy="713215"/>
            </a:xfrm>
            <a:solidFill>
              <a:schemeClr val="bg1">
                <a:lumMod val="85000"/>
              </a:schemeClr>
            </a:solidFill>
          </p:grpSpPr>
          <p:sp>
            <p:nvSpPr>
              <p:cNvPr id="353" name="Shape 3818"/>
              <p:cNvSpPr/>
              <p:nvPr/>
            </p:nvSpPr>
            <p:spPr>
              <a:xfrm>
                <a:off x="586203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54" name="Shape 3819"/>
              <p:cNvSpPr/>
              <p:nvPr/>
            </p:nvSpPr>
            <p:spPr>
              <a:xfrm>
                <a:off x="575299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312" name="Shape 3820"/>
            <p:cNvSpPr/>
            <p:nvPr/>
          </p:nvSpPr>
          <p:spPr>
            <a:xfrm>
              <a:off x="3138968"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3" name="Shape 3821"/>
            <p:cNvSpPr/>
            <p:nvPr/>
          </p:nvSpPr>
          <p:spPr>
            <a:xfrm>
              <a:off x="3026848"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4" name="Shape 3822"/>
            <p:cNvSpPr/>
            <p:nvPr/>
          </p:nvSpPr>
          <p:spPr>
            <a:xfrm>
              <a:off x="3518407" y="11359211"/>
              <a:ext cx="108586"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5" name="Shape 3823"/>
            <p:cNvSpPr/>
            <p:nvPr/>
          </p:nvSpPr>
          <p:spPr>
            <a:xfrm>
              <a:off x="3406287"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6" name="Shape 3824"/>
            <p:cNvSpPr/>
            <p:nvPr/>
          </p:nvSpPr>
          <p:spPr>
            <a:xfrm>
              <a:off x="3899282"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7" name="Shape 3825"/>
            <p:cNvSpPr/>
            <p:nvPr/>
          </p:nvSpPr>
          <p:spPr>
            <a:xfrm>
              <a:off x="3787161"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8" name="Shape 3826"/>
            <p:cNvSpPr/>
            <p:nvPr/>
          </p:nvSpPr>
          <p:spPr>
            <a:xfrm>
              <a:off x="4278661"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9" name="Shape 3827"/>
            <p:cNvSpPr/>
            <p:nvPr/>
          </p:nvSpPr>
          <p:spPr>
            <a:xfrm>
              <a:off x="4166601"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320" name="Group 3876"/>
            <p:cNvGrpSpPr/>
            <p:nvPr/>
          </p:nvGrpSpPr>
          <p:grpSpPr>
            <a:xfrm>
              <a:off x="4549899" y="11362454"/>
              <a:ext cx="337921" cy="733531"/>
              <a:chOff x="0" y="0"/>
              <a:chExt cx="685101" cy="1486772"/>
            </a:xfrm>
            <a:solidFill>
              <a:schemeClr val="accent2"/>
            </a:solidFill>
          </p:grpSpPr>
          <p:sp>
            <p:nvSpPr>
              <p:cNvPr id="351" name="Shape 3874"/>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52" name="Shape 387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1" name="Group 3879"/>
            <p:cNvGrpSpPr/>
            <p:nvPr/>
          </p:nvGrpSpPr>
          <p:grpSpPr>
            <a:xfrm>
              <a:off x="4929338" y="11362454"/>
              <a:ext cx="337921" cy="733531"/>
              <a:chOff x="0" y="0"/>
              <a:chExt cx="685101" cy="1486772"/>
            </a:xfrm>
            <a:solidFill>
              <a:schemeClr val="accent2"/>
            </a:solidFill>
          </p:grpSpPr>
          <p:sp>
            <p:nvSpPr>
              <p:cNvPr id="349" name="Shape 3877"/>
              <p:cNvSpPr/>
              <p:nvPr/>
            </p:nvSpPr>
            <p:spPr>
              <a:xfrm>
                <a:off x="227312"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50" name="Shape 3878"/>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2" name="Group 3882"/>
            <p:cNvGrpSpPr/>
            <p:nvPr/>
          </p:nvGrpSpPr>
          <p:grpSpPr>
            <a:xfrm>
              <a:off x="5310211" y="11362454"/>
              <a:ext cx="337922" cy="733531"/>
              <a:chOff x="0" y="0"/>
              <a:chExt cx="685101" cy="1486772"/>
            </a:xfrm>
            <a:solidFill>
              <a:schemeClr val="accent2"/>
            </a:solidFill>
          </p:grpSpPr>
          <p:sp>
            <p:nvSpPr>
              <p:cNvPr id="347" name="Shape 3880"/>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48" name="Shape 3881"/>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3" name="Group 3885"/>
            <p:cNvGrpSpPr/>
            <p:nvPr/>
          </p:nvGrpSpPr>
          <p:grpSpPr>
            <a:xfrm>
              <a:off x="5689650" y="11362454"/>
              <a:ext cx="337921" cy="733531"/>
              <a:chOff x="0" y="0"/>
              <a:chExt cx="685101" cy="1486772"/>
            </a:xfrm>
            <a:solidFill>
              <a:schemeClr val="accent2"/>
            </a:solidFill>
          </p:grpSpPr>
          <p:sp>
            <p:nvSpPr>
              <p:cNvPr id="345" name="Shape 3883"/>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46" name="Shape 3884"/>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4" name="Group 3888"/>
            <p:cNvGrpSpPr/>
            <p:nvPr/>
          </p:nvGrpSpPr>
          <p:grpSpPr>
            <a:xfrm>
              <a:off x="6070141" y="11362454"/>
              <a:ext cx="337922" cy="733531"/>
              <a:chOff x="0" y="0"/>
              <a:chExt cx="685101" cy="1486772"/>
            </a:xfrm>
            <a:solidFill>
              <a:schemeClr val="accent2"/>
            </a:solidFill>
          </p:grpSpPr>
          <p:sp>
            <p:nvSpPr>
              <p:cNvPr id="343" name="Shape 3886"/>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44" name="Shape 3887"/>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5" name="Group 3891"/>
            <p:cNvGrpSpPr/>
            <p:nvPr/>
          </p:nvGrpSpPr>
          <p:grpSpPr>
            <a:xfrm>
              <a:off x="6449580" y="11362454"/>
              <a:ext cx="337921" cy="733531"/>
              <a:chOff x="0" y="0"/>
              <a:chExt cx="685101" cy="1486772"/>
            </a:xfrm>
            <a:solidFill>
              <a:schemeClr val="accent2"/>
            </a:solidFill>
          </p:grpSpPr>
          <p:sp>
            <p:nvSpPr>
              <p:cNvPr id="341" name="Shape 3889"/>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42" name="Shape 3890"/>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6" name="Group 3894"/>
            <p:cNvGrpSpPr/>
            <p:nvPr/>
          </p:nvGrpSpPr>
          <p:grpSpPr>
            <a:xfrm>
              <a:off x="6830455" y="11362454"/>
              <a:ext cx="337922" cy="733531"/>
              <a:chOff x="0" y="0"/>
              <a:chExt cx="685101" cy="1486772"/>
            </a:xfrm>
            <a:solidFill>
              <a:schemeClr val="accent2"/>
            </a:solidFill>
          </p:grpSpPr>
          <p:sp>
            <p:nvSpPr>
              <p:cNvPr id="339" name="Shape 3892"/>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40" name="Shape 3893"/>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7" name="Group 3897"/>
            <p:cNvGrpSpPr/>
            <p:nvPr/>
          </p:nvGrpSpPr>
          <p:grpSpPr>
            <a:xfrm>
              <a:off x="3027912" y="11362454"/>
              <a:ext cx="337922" cy="733531"/>
              <a:chOff x="0" y="0"/>
              <a:chExt cx="685101" cy="1486772"/>
            </a:xfrm>
            <a:solidFill>
              <a:schemeClr val="accent2"/>
            </a:solidFill>
          </p:grpSpPr>
          <p:sp>
            <p:nvSpPr>
              <p:cNvPr id="337" name="Shape 3895"/>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38" name="Shape 3896"/>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8" name="Group 3900"/>
            <p:cNvGrpSpPr/>
            <p:nvPr/>
          </p:nvGrpSpPr>
          <p:grpSpPr>
            <a:xfrm>
              <a:off x="3407352" y="11362454"/>
              <a:ext cx="337921" cy="733531"/>
              <a:chOff x="0" y="0"/>
              <a:chExt cx="685101" cy="1486772"/>
            </a:xfrm>
            <a:solidFill>
              <a:schemeClr val="accent2"/>
            </a:solidFill>
          </p:grpSpPr>
          <p:sp>
            <p:nvSpPr>
              <p:cNvPr id="335" name="Shape 3898"/>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36" name="Shape 3899"/>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9" name="Group 3903"/>
            <p:cNvGrpSpPr/>
            <p:nvPr/>
          </p:nvGrpSpPr>
          <p:grpSpPr>
            <a:xfrm>
              <a:off x="3788226" y="11362454"/>
              <a:ext cx="337922" cy="733531"/>
              <a:chOff x="0" y="0"/>
              <a:chExt cx="685101" cy="1486772"/>
            </a:xfrm>
            <a:solidFill>
              <a:schemeClr val="accent2"/>
            </a:solidFill>
          </p:grpSpPr>
          <p:sp>
            <p:nvSpPr>
              <p:cNvPr id="333" name="Shape 3901"/>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34" name="Shape 3902"/>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30" name="Group 3906"/>
            <p:cNvGrpSpPr/>
            <p:nvPr/>
          </p:nvGrpSpPr>
          <p:grpSpPr>
            <a:xfrm>
              <a:off x="4167666" y="11362454"/>
              <a:ext cx="337922" cy="733531"/>
              <a:chOff x="0" y="0"/>
              <a:chExt cx="685101" cy="1486772"/>
            </a:xfrm>
            <a:solidFill>
              <a:schemeClr val="accent2"/>
            </a:solidFill>
          </p:grpSpPr>
          <p:sp>
            <p:nvSpPr>
              <p:cNvPr id="331" name="Shape 3904"/>
              <p:cNvSpPr/>
              <p:nvPr/>
            </p:nvSpPr>
            <p:spPr>
              <a:xfrm>
                <a:off x="227191"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32" name="Shape 390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sp>
        <p:nvSpPr>
          <p:cNvPr id="182" name="TextBox 181"/>
          <p:cNvSpPr txBox="1"/>
          <p:nvPr/>
        </p:nvSpPr>
        <p:spPr>
          <a:xfrm>
            <a:off x="15850521" y="8356651"/>
            <a:ext cx="1506168" cy="646459"/>
          </a:xfrm>
          <a:prstGeom prst="rect">
            <a:avLst/>
          </a:prstGeom>
          <a:noFill/>
        </p:spPr>
        <p:txBody>
          <a:bodyPr wrap="square" rtlCol="0">
            <a:spAutoFit/>
          </a:bodyPr>
          <a:lstStyle/>
          <a:p>
            <a:pPr algn="ctr"/>
            <a:r>
              <a:rPr lang="id-ID" sz="3601" b="1" dirty="0">
                <a:latin typeface="Lato Light"/>
                <a:cs typeface="Lato Light"/>
              </a:rPr>
              <a:t>63%</a:t>
            </a:r>
          </a:p>
        </p:txBody>
      </p:sp>
      <p:sp>
        <p:nvSpPr>
          <p:cNvPr id="183" name="TextBox 182"/>
          <p:cNvSpPr txBox="1"/>
          <p:nvPr/>
        </p:nvSpPr>
        <p:spPr>
          <a:xfrm>
            <a:off x="15850521" y="9402563"/>
            <a:ext cx="1506168" cy="646459"/>
          </a:xfrm>
          <a:prstGeom prst="rect">
            <a:avLst/>
          </a:prstGeom>
          <a:noFill/>
        </p:spPr>
        <p:txBody>
          <a:bodyPr wrap="square" rtlCol="0">
            <a:spAutoFit/>
          </a:bodyPr>
          <a:lstStyle/>
          <a:p>
            <a:pPr algn="ctr"/>
            <a:r>
              <a:rPr lang="id-ID" sz="3601" b="1" dirty="0">
                <a:latin typeface="Lato Light"/>
                <a:cs typeface="Lato Light"/>
              </a:rPr>
              <a:t>37%</a:t>
            </a:r>
          </a:p>
        </p:txBody>
      </p:sp>
      <p:cxnSp>
        <p:nvCxnSpPr>
          <p:cNvPr id="3" name="Straight Connector 2"/>
          <p:cNvCxnSpPr/>
          <p:nvPr/>
        </p:nvCxnSpPr>
        <p:spPr>
          <a:xfrm>
            <a:off x="7907663" y="7992829"/>
            <a:ext cx="9443340" cy="0"/>
          </a:xfrm>
          <a:prstGeom prst="line">
            <a:avLst/>
          </a:prstGeom>
          <a:ln>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cxnSp>
        <p:nvCxnSpPr>
          <p:cNvPr id="185" name="Straight Connector 184"/>
          <p:cNvCxnSpPr/>
          <p:nvPr/>
        </p:nvCxnSpPr>
        <p:spPr>
          <a:xfrm>
            <a:off x="7760909" y="10554663"/>
            <a:ext cx="9443340" cy="0"/>
          </a:xfrm>
          <a:prstGeom prst="line">
            <a:avLst/>
          </a:prstGeom>
          <a:ln>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9105443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Chart 21"/>
          <p:cNvGraphicFramePr>
            <a:graphicFrameLocks/>
          </p:cNvGraphicFramePr>
          <p:nvPr>
            <p:extLst>
              <p:ext uri="{D42A27DB-BD31-4B8C-83A1-F6EECF244321}">
                <p14:modId xmlns:p14="http://schemas.microsoft.com/office/powerpoint/2010/main" val="2836461414"/>
              </p:ext>
            </p:extLst>
          </p:nvPr>
        </p:nvGraphicFramePr>
        <p:xfrm>
          <a:off x="1291620" y="3770984"/>
          <a:ext cx="15707145" cy="5491840"/>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Box 8"/>
          <p:cNvSpPr txBox="1"/>
          <p:nvPr/>
        </p:nvSpPr>
        <p:spPr>
          <a:xfrm>
            <a:off x="7736467" y="2430803"/>
            <a:ext cx="2815194"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Data Charts</a:t>
            </a:r>
          </a:p>
        </p:txBody>
      </p:sp>
      <p:sp>
        <p:nvSpPr>
          <p:cNvPr id="10" name="Rectangle 9"/>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11" name="TextBox 10"/>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12" name="TextBox 11"/>
          <p:cNvSpPr txBox="1"/>
          <p:nvPr/>
        </p:nvSpPr>
        <p:spPr>
          <a:xfrm>
            <a:off x="1291620" y="9710796"/>
            <a:ext cx="15707145" cy="840486"/>
          </a:xfrm>
          <a:prstGeom prst="rect">
            <a:avLst/>
          </a:prstGeom>
          <a:noFill/>
        </p:spPr>
        <p:txBody>
          <a:bodyPr wrap="square" rtlCol="0">
            <a:spAutoFit/>
          </a:bodyPr>
          <a:lstStyle/>
          <a:p>
            <a:pPr algn="just">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Tree>
    <p:extLst>
      <p:ext uri="{BB962C8B-B14F-4D97-AF65-F5344CB8AC3E}">
        <p14:creationId xmlns:p14="http://schemas.microsoft.com/office/powerpoint/2010/main" val="12100236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 name="Isosceles Triangle 26"/>
          <p:cNvSpPr/>
          <p:nvPr/>
        </p:nvSpPr>
        <p:spPr bwMode="auto">
          <a:xfrm>
            <a:off x="1185708" y="7037490"/>
            <a:ext cx="5228915" cy="2287254"/>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500" dirty="0">
              <a:solidFill>
                <a:schemeClr val="bg1">
                  <a:lumMod val="65000"/>
                </a:schemeClr>
              </a:solidFill>
              <a:latin typeface="Lato Light" charset="0"/>
            </a:endParaRPr>
          </a:p>
        </p:txBody>
      </p:sp>
      <p:sp>
        <p:nvSpPr>
          <p:cNvPr id="237" name="Isosceles Triangle 26"/>
          <p:cNvSpPr/>
          <p:nvPr/>
        </p:nvSpPr>
        <p:spPr bwMode="auto">
          <a:xfrm>
            <a:off x="3560338" y="5679651"/>
            <a:ext cx="5228915" cy="3645095"/>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2">
              <a:alpha val="80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endParaRPr lang="en-US" sz="1500" dirty="0">
              <a:solidFill>
                <a:schemeClr val="bg1">
                  <a:lumMod val="65000"/>
                </a:schemeClr>
              </a:solidFill>
              <a:latin typeface="Lato Light" charset="0"/>
            </a:endParaRPr>
          </a:p>
        </p:txBody>
      </p:sp>
      <p:sp>
        <p:nvSpPr>
          <p:cNvPr id="238" name="Isosceles Triangle 26"/>
          <p:cNvSpPr/>
          <p:nvPr/>
        </p:nvSpPr>
        <p:spPr bwMode="auto">
          <a:xfrm>
            <a:off x="5818484" y="6294134"/>
            <a:ext cx="5228915" cy="303061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3">
              <a:alpha val="8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1500" dirty="0">
              <a:solidFill>
                <a:schemeClr val="bg1">
                  <a:lumMod val="65000"/>
                </a:schemeClr>
              </a:solidFill>
              <a:latin typeface="Lato Light" charset="0"/>
            </a:endParaRPr>
          </a:p>
        </p:txBody>
      </p:sp>
      <p:sp>
        <p:nvSpPr>
          <p:cNvPr id="239" name="Isosceles Triangle 26"/>
          <p:cNvSpPr/>
          <p:nvPr/>
        </p:nvSpPr>
        <p:spPr bwMode="auto">
          <a:xfrm>
            <a:off x="7296784" y="7037491"/>
            <a:ext cx="5228915" cy="2287254"/>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4">
              <a:alpha val="8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a:defRPr/>
            </a:pPr>
            <a:endParaRPr lang="en-US" sz="1500" dirty="0">
              <a:solidFill>
                <a:schemeClr val="bg1">
                  <a:lumMod val="65000"/>
                </a:schemeClr>
              </a:solidFill>
              <a:latin typeface="Lato Light" charset="0"/>
            </a:endParaRPr>
          </a:p>
        </p:txBody>
      </p:sp>
      <p:sp>
        <p:nvSpPr>
          <p:cNvPr id="427" name="Isosceles Triangle 26"/>
          <p:cNvSpPr/>
          <p:nvPr/>
        </p:nvSpPr>
        <p:spPr bwMode="auto">
          <a:xfrm>
            <a:off x="9495055" y="6585099"/>
            <a:ext cx="5228915" cy="2719796"/>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5">
              <a:alpha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en-US" sz="1500" dirty="0">
              <a:solidFill>
                <a:schemeClr val="bg1">
                  <a:lumMod val="65000"/>
                </a:schemeClr>
              </a:solidFill>
              <a:latin typeface="Lato Light" charset="0"/>
            </a:endParaRPr>
          </a:p>
        </p:txBody>
      </p:sp>
      <p:sp>
        <p:nvSpPr>
          <p:cNvPr id="428" name="Isosceles Triangle 26"/>
          <p:cNvSpPr/>
          <p:nvPr/>
        </p:nvSpPr>
        <p:spPr bwMode="auto">
          <a:xfrm>
            <a:off x="11807972" y="6819972"/>
            <a:ext cx="5228915" cy="2493800"/>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6">
              <a:alpha val="80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a:defRPr/>
            </a:pPr>
            <a:endParaRPr lang="en-US" sz="1500" dirty="0">
              <a:solidFill>
                <a:schemeClr val="bg1">
                  <a:lumMod val="65000"/>
                </a:schemeClr>
              </a:solidFill>
              <a:latin typeface="Lato Light" charset="0"/>
            </a:endParaRPr>
          </a:p>
        </p:txBody>
      </p:sp>
      <p:sp>
        <p:nvSpPr>
          <p:cNvPr id="213" name="TextBox 212"/>
          <p:cNvSpPr txBox="1"/>
          <p:nvPr/>
        </p:nvSpPr>
        <p:spPr>
          <a:xfrm>
            <a:off x="1568041" y="5174894"/>
            <a:ext cx="2327470" cy="1454389"/>
          </a:xfrm>
          <a:prstGeom prst="rect">
            <a:avLst/>
          </a:prstGeom>
          <a:noFill/>
        </p:spPr>
        <p:txBody>
          <a:bodyPr wrap="square" lIns="182895" tIns="91448" rIns="182895" bIns="91448" rtlCol="0">
            <a:spAutoFit/>
          </a:bodyPr>
          <a:lstStyle/>
          <a:p>
            <a:pPr algn="r"/>
            <a:r>
              <a:rPr lang="en-US" sz="3001" spc="-80" dirty="0">
                <a:latin typeface="Lato Light"/>
                <a:cs typeface="Lato Light"/>
              </a:rPr>
              <a:t>January</a:t>
            </a:r>
          </a:p>
          <a:p>
            <a:pPr algn="r"/>
            <a:r>
              <a:rPr lang="en-US" sz="750" dirty="0">
                <a:latin typeface="Lato Light"/>
                <a:cs typeface="Lato Light"/>
              </a:rPr>
              <a:t> </a:t>
            </a:r>
          </a:p>
          <a:p>
            <a:pPr algn="r"/>
            <a:r>
              <a:rPr lang="en-US" sz="1500" dirty="0">
                <a:latin typeface="Lato Light" charset="0"/>
                <a:cs typeface="Lato Light"/>
              </a:rPr>
              <a:t>A company is an association or collection of individuals, whether</a:t>
            </a:r>
          </a:p>
        </p:txBody>
      </p:sp>
      <p:cxnSp>
        <p:nvCxnSpPr>
          <p:cNvPr id="214" name="Straight Connector 213"/>
          <p:cNvCxnSpPr/>
          <p:nvPr/>
        </p:nvCxnSpPr>
        <p:spPr>
          <a:xfrm>
            <a:off x="3828787" y="5369206"/>
            <a:ext cx="0" cy="1441889"/>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cxnSp>
        <p:nvCxnSpPr>
          <p:cNvPr id="224" name="Straight Connector 223"/>
          <p:cNvCxnSpPr/>
          <p:nvPr/>
        </p:nvCxnSpPr>
        <p:spPr>
          <a:xfrm>
            <a:off x="6170922" y="3999558"/>
            <a:ext cx="0" cy="1441889"/>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sp>
        <p:nvSpPr>
          <p:cNvPr id="225" name="TextBox 224"/>
          <p:cNvSpPr txBox="1"/>
          <p:nvPr/>
        </p:nvSpPr>
        <p:spPr>
          <a:xfrm>
            <a:off x="3895511" y="3825960"/>
            <a:ext cx="2334400" cy="1454389"/>
          </a:xfrm>
          <a:prstGeom prst="rect">
            <a:avLst/>
          </a:prstGeom>
          <a:noFill/>
        </p:spPr>
        <p:txBody>
          <a:bodyPr wrap="square" lIns="182895" tIns="91448" rIns="182895" bIns="91448" rtlCol="0">
            <a:spAutoFit/>
          </a:bodyPr>
          <a:lstStyle/>
          <a:p>
            <a:pPr algn="r"/>
            <a:r>
              <a:rPr lang="en-US" sz="3001" spc="-80" dirty="0">
                <a:latin typeface="Lato Light"/>
                <a:cs typeface="Lato Light"/>
              </a:rPr>
              <a:t>February</a:t>
            </a:r>
          </a:p>
          <a:p>
            <a:pPr algn="r"/>
            <a:r>
              <a:rPr lang="en-US" sz="750" dirty="0">
                <a:latin typeface="Lato Light"/>
                <a:cs typeface="Lato Light"/>
              </a:rPr>
              <a:t> </a:t>
            </a:r>
          </a:p>
          <a:p>
            <a:pPr algn="r"/>
            <a:r>
              <a:rPr lang="en-US" sz="1500" dirty="0">
                <a:latin typeface="Lato Light" charset="0"/>
                <a:cs typeface="Lato Light"/>
              </a:rPr>
              <a:t>A company is an association or collection of individuals, whether</a:t>
            </a:r>
            <a:endParaRPr lang="en-US" sz="1500" dirty="0">
              <a:latin typeface="Lato Light"/>
              <a:cs typeface="Lato Light"/>
            </a:endParaRPr>
          </a:p>
        </p:txBody>
      </p:sp>
      <p:cxnSp>
        <p:nvCxnSpPr>
          <p:cNvPr id="230" name="Straight Connector 229"/>
          <p:cNvCxnSpPr/>
          <p:nvPr/>
        </p:nvCxnSpPr>
        <p:spPr>
          <a:xfrm>
            <a:off x="8529357" y="4395766"/>
            <a:ext cx="0" cy="1710970"/>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sp>
        <p:nvSpPr>
          <p:cNvPr id="231" name="TextBox 230"/>
          <p:cNvSpPr txBox="1"/>
          <p:nvPr/>
        </p:nvSpPr>
        <p:spPr>
          <a:xfrm>
            <a:off x="6414621" y="4326604"/>
            <a:ext cx="2123506" cy="1454389"/>
          </a:xfrm>
          <a:prstGeom prst="rect">
            <a:avLst/>
          </a:prstGeom>
          <a:noFill/>
        </p:spPr>
        <p:txBody>
          <a:bodyPr wrap="square" lIns="182895" tIns="91448" rIns="182895" bIns="91448" rtlCol="0">
            <a:spAutoFit/>
          </a:bodyPr>
          <a:lstStyle/>
          <a:p>
            <a:pPr algn="r"/>
            <a:r>
              <a:rPr lang="en-US" sz="3001" spc="-80" dirty="0">
                <a:latin typeface="Lato Light"/>
                <a:cs typeface="Lato Light"/>
              </a:rPr>
              <a:t>March</a:t>
            </a:r>
          </a:p>
          <a:p>
            <a:pPr algn="r"/>
            <a:r>
              <a:rPr lang="en-US" sz="750" dirty="0">
                <a:latin typeface="Lato Light"/>
                <a:cs typeface="Lato Light"/>
              </a:rPr>
              <a:t> </a:t>
            </a:r>
          </a:p>
          <a:p>
            <a:pPr algn="r"/>
            <a:r>
              <a:rPr lang="en-US" sz="1500" dirty="0">
                <a:latin typeface="Lato Light" charset="0"/>
                <a:cs typeface="Lato Light"/>
              </a:rPr>
              <a:t>A company is an association or collection of</a:t>
            </a:r>
          </a:p>
        </p:txBody>
      </p:sp>
      <p:cxnSp>
        <p:nvCxnSpPr>
          <p:cNvPr id="232" name="Straight Connector 231"/>
          <p:cNvCxnSpPr/>
          <p:nvPr/>
        </p:nvCxnSpPr>
        <p:spPr>
          <a:xfrm>
            <a:off x="9990635" y="5067652"/>
            <a:ext cx="0" cy="1710970"/>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sp>
        <p:nvSpPr>
          <p:cNvPr id="233" name="TextBox 232"/>
          <p:cNvSpPr txBox="1"/>
          <p:nvPr/>
        </p:nvSpPr>
        <p:spPr>
          <a:xfrm>
            <a:off x="9983132" y="5035943"/>
            <a:ext cx="1985574" cy="1454389"/>
          </a:xfrm>
          <a:prstGeom prst="rect">
            <a:avLst/>
          </a:prstGeom>
          <a:noFill/>
        </p:spPr>
        <p:txBody>
          <a:bodyPr wrap="square" lIns="182895" tIns="91448" rIns="182895" bIns="91448" rtlCol="0">
            <a:spAutoFit/>
          </a:bodyPr>
          <a:lstStyle/>
          <a:p>
            <a:r>
              <a:rPr lang="en-US" sz="3001" spc="-80" dirty="0">
                <a:latin typeface="Lato Light"/>
                <a:cs typeface="Lato Light"/>
              </a:rPr>
              <a:t>April</a:t>
            </a:r>
          </a:p>
          <a:p>
            <a:r>
              <a:rPr lang="en-US" sz="750" dirty="0">
                <a:latin typeface="Lato Light"/>
                <a:cs typeface="Lato Light"/>
              </a:rPr>
              <a:t> </a:t>
            </a:r>
          </a:p>
          <a:p>
            <a:r>
              <a:rPr lang="en-US" sz="1500" dirty="0">
                <a:latin typeface="Lato Light" charset="0"/>
                <a:cs typeface="Lato Light"/>
              </a:rPr>
              <a:t>A company is an association or collection of </a:t>
            </a:r>
          </a:p>
        </p:txBody>
      </p:sp>
      <p:cxnSp>
        <p:nvCxnSpPr>
          <p:cNvPr id="234" name="Straight Connector 233"/>
          <p:cNvCxnSpPr/>
          <p:nvPr/>
        </p:nvCxnSpPr>
        <p:spPr>
          <a:xfrm>
            <a:off x="12107645" y="4591247"/>
            <a:ext cx="0" cy="1710970"/>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sp>
        <p:nvSpPr>
          <p:cNvPr id="235" name="TextBox 234"/>
          <p:cNvSpPr txBox="1"/>
          <p:nvPr/>
        </p:nvSpPr>
        <p:spPr>
          <a:xfrm>
            <a:off x="12100142" y="4619089"/>
            <a:ext cx="1985574" cy="1454389"/>
          </a:xfrm>
          <a:prstGeom prst="rect">
            <a:avLst/>
          </a:prstGeom>
          <a:noFill/>
        </p:spPr>
        <p:txBody>
          <a:bodyPr wrap="square" lIns="182895" tIns="91448" rIns="182895" bIns="91448" rtlCol="0">
            <a:spAutoFit/>
          </a:bodyPr>
          <a:lstStyle/>
          <a:p>
            <a:r>
              <a:rPr lang="en-US" sz="3001" spc="-80" dirty="0">
                <a:latin typeface="Lato Light"/>
                <a:cs typeface="Lato Light"/>
              </a:rPr>
              <a:t>May</a:t>
            </a:r>
          </a:p>
          <a:p>
            <a:r>
              <a:rPr lang="en-US" sz="750" dirty="0">
                <a:latin typeface="Lato Light"/>
                <a:cs typeface="Lato Light"/>
              </a:rPr>
              <a:t> </a:t>
            </a:r>
          </a:p>
          <a:p>
            <a:r>
              <a:rPr lang="en-US" sz="1500" dirty="0">
                <a:latin typeface="Lato Light" charset="0"/>
                <a:cs typeface="Lato Light"/>
              </a:rPr>
              <a:t>A company is an association or collection of </a:t>
            </a:r>
          </a:p>
        </p:txBody>
      </p:sp>
      <p:cxnSp>
        <p:nvCxnSpPr>
          <p:cNvPr id="240" name="Straight Connector 239"/>
          <p:cNvCxnSpPr/>
          <p:nvPr/>
        </p:nvCxnSpPr>
        <p:spPr>
          <a:xfrm>
            <a:off x="14469630" y="4869149"/>
            <a:ext cx="0" cy="1710970"/>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sp>
        <p:nvSpPr>
          <p:cNvPr id="241" name="TextBox 240"/>
          <p:cNvSpPr txBox="1"/>
          <p:nvPr/>
        </p:nvSpPr>
        <p:spPr>
          <a:xfrm>
            <a:off x="14442277" y="4857291"/>
            <a:ext cx="1985574" cy="1454389"/>
          </a:xfrm>
          <a:prstGeom prst="rect">
            <a:avLst/>
          </a:prstGeom>
          <a:noFill/>
        </p:spPr>
        <p:txBody>
          <a:bodyPr wrap="square" lIns="182895" tIns="91448" rIns="182895" bIns="91448" rtlCol="0">
            <a:spAutoFit/>
          </a:bodyPr>
          <a:lstStyle/>
          <a:p>
            <a:r>
              <a:rPr lang="en-US" sz="3001" spc="-80" dirty="0">
                <a:latin typeface="Lato Light"/>
                <a:cs typeface="Lato Light"/>
              </a:rPr>
              <a:t>June</a:t>
            </a:r>
          </a:p>
          <a:p>
            <a:r>
              <a:rPr lang="en-US" sz="750" dirty="0">
                <a:latin typeface="Lato Light"/>
                <a:cs typeface="Lato Light"/>
              </a:rPr>
              <a:t> </a:t>
            </a:r>
          </a:p>
          <a:p>
            <a:r>
              <a:rPr lang="en-US" sz="1500" dirty="0">
                <a:latin typeface="Lato Light" charset="0"/>
                <a:cs typeface="Lato Light"/>
              </a:rPr>
              <a:t>A company is an association or collection of </a:t>
            </a:r>
          </a:p>
        </p:txBody>
      </p:sp>
      <p:cxnSp>
        <p:nvCxnSpPr>
          <p:cNvPr id="288" name="Straight Connector 287"/>
          <p:cNvCxnSpPr/>
          <p:nvPr/>
        </p:nvCxnSpPr>
        <p:spPr>
          <a:xfrm>
            <a:off x="1185707" y="9661184"/>
            <a:ext cx="15851179"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5600494" y="2430803"/>
            <a:ext cx="7087197"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A Half-Year Production Report</a:t>
            </a:r>
          </a:p>
        </p:txBody>
      </p:sp>
      <p:sp>
        <p:nvSpPr>
          <p:cNvPr id="25" name="Rectangle 24"/>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26" name="TextBox 25"/>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27" name="TextBox 26"/>
          <p:cNvSpPr txBox="1"/>
          <p:nvPr/>
        </p:nvSpPr>
        <p:spPr>
          <a:xfrm>
            <a:off x="1291619" y="9668080"/>
            <a:ext cx="15707145" cy="1214563"/>
          </a:xfrm>
          <a:prstGeom prst="rect">
            <a:avLst/>
          </a:prstGeom>
          <a:noFill/>
        </p:spPr>
        <p:txBody>
          <a:bodyPr wrap="square" rtlCol="0">
            <a:spAutoFit/>
          </a:bodyPr>
          <a:lstStyle/>
          <a:p>
            <a:pPr algn="just">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a:t>
            </a:r>
          </a:p>
        </p:txBody>
      </p:sp>
    </p:spTree>
    <p:extLst>
      <p:ext uri="{BB962C8B-B14F-4D97-AF65-F5344CB8AC3E}">
        <p14:creationId xmlns:p14="http://schemas.microsoft.com/office/powerpoint/2010/main" val="19608918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fill="hold"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1993"/>
          <p:cNvGraphicFramePr/>
          <p:nvPr>
            <p:extLst>
              <p:ext uri="{D42A27DB-BD31-4B8C-83A1-F6EECF244321}">
                <p14:modId xmlns:p14="http://schemas.microsoft.com/office/powerpoint/2010/main" val="2953354432"/>
              </p:ext>
            </p:extLst>
          </p:nvPr>
        </p:nvGraphicFramePr>
        <p:xfrm>
          <a:off x="1202844" y="3912135"/>
          <a:ext cx="15935904" cy="7019141"/>
        </p:xfrm>
        <a:graphic>
          <a:graphicData uri="http://schemas.openxmlformats.org/drawingml/2006/table">
            <a:tbl>
              <a:tblPr firstRow="1" firstCol="1" lastRow="1" bandRow="1">
                <a:tableStyleId>{0E3FDE45-AF77-4B5C-9715-49D594BDF05E}</a:tableStyleId>
              </a:tblPr>
              <a:tblGrid>
                <a:gridCol w="2655984"/>
                <a:gridCol w="2655984"/>
                <a:gridCol w="2655984"/>
                <a:gridCol w="2655984"/>
                <a:gridCol w="2655984"/>
                <a:gridCol w="2655984"/>
              </a:tblGrid>
              <a:tr h="942170">
                <a:tc>
                  <a:txBody>
                    <a:bodyPr/>
                    <a:lstStyle/>
                    <a:p>
                      <a:pPr lvl="0" algn="ctr" defTabSz="914400">
                        <a:defRPr sz="3600" spc="0">
                          <a:latin typeface="Rajdhani"/>
                          <a:ea typeface="Rajdhani"/>
                          <a:cs typeface="Rajdhani"/>
                          <a:sym typeface="Rajdhani"/>
                        </a:defRPr>
                      </a:pPr>
                      <a:endParaRPr sz="2400" dirty="0">
                        <a:solidFill>
                          <a:schemeClr val="tx1"/>
                        </a:solidFill>
                        <a:latin typeface="Lato Light"/>
                        <a:cs typeface="Lato Light"/>
                      </a:endParaRPr>
                    </a:p>
                  </a:txBody>
                  <a:tcPr marL="37014" marR="37014" marT="37024" marB="37024" anchor="ctr" horzOverflow="overflow"/>
                </a:tc>
                <a:tc>
                  <a:txBody>
                    <a:bodyPr/>
                    <a:lstStyle/>
                    <a:p>
                      <a:pPr lvl="0" algn="ctr" defTabSz="914400">
                        <a:defRPr sz="1800" b="0" spc="0">
                          <a:solidFill>
                            <a:srgbClr val="000000"/>
                          </a:solidFill>
                        </a:defRPr>
                      </a:pPr>
                      <a:r>
                        <a:rPr lang="en-US" sz="2100" dirty="0" smtClean="0">
                          <a:solidFill>
                            <a:schemeClr val="tx1"/>
                          </a:solidFill>
                          <a:latin typeface="Lato Light" charset="0"/>
                          <a:sym typeface="Rajdhani"/>
                        </a:rPr>
                        <a:t>Column One</a:t>
                      </a:r>
                      <a:endParaRPr lang="en-US" sz="2100" b="1" dirty="0">
                        <a:solidFill>
                          <a:schemeClr val="tx1"/>
                        </a:solidFill>
                        <a:latin typeface="Lato Light"/>
                        <a:ea typeface="Rajdhani"/>
                        <a:cs typeface="Lato Light"/>
                        <a:sym typeface="Rajdhani"/>
                      </a:endParaRPr>
                    </a:p>
                  </a:txBody>
                  <a:tcPr marL="37014" marR="37014" marT="37024" marB="37024" anchor="ctr" horzOverflow="overflow"/>
                </a:tc>
                <a:tc>
                  <a:txBody>
                    <a:bodyPr/>
                    <a:lstStyle/>
                    <a:p>
                      <a:pPr lvl="0" algn="ctr" defTabSz="914400">
                        <a:defRPr sz="1800" b="0" spc="0">
                          <a:solidFill>
                            <a:srgbClr val="000000"/>
                          </a:solidFill>
                        </a:defRPr>
                      </a:pPr>
                      <a:r>
                        <a:rPr lang="en-US" sz="2100" dirty="0" smtClean="0">
                          <a:solidFill>
                            <a:schemeClr val="tx1"/>
                          </a:solidFill>
                          <a:latin typeface="Lato Light" charset="0"/>
                          <a:sym typeface="Rajdhani"/>
                        </a:rPr>
                        <a:t>Column Two</a:t>
                      </a:r>
                      <a:endParaRPr lang="en-US" sz="2100" b="1" dirty="0">
                        <a:solidFill>
                          <a:schemeClr val="tx1"/>
                        </a:solidFill>
                        <a:latin typeface="Lato Light"/>
                        <a:ea typeface="Rajdhani"/>
                        <a:cs typeface="Lato Light"/>
                        <a:sym typeface="Rajdhani"/>
                      </a:endParaRPr>
                    </a:p>
                  </a:txBody>
                  <a:tcPr marL="37014" marR="37014" marT="37024" marB="37024" anchor="ctr" horzOverflow="overflow"/>
                </a:tc>
                <a:tc>
                  <a:txBody>
                    <a:bodyPr/>
                    <a:lstStyle/>
                    <a:p>
                      <a:pPr lvl="0" algn="ctr" defTabSz="914400">
                        <a:defRPr sz="1800" b="0" spc="0">
                          <a:solidFill>
                            <a:srgbClr val="000000"/>
                          </a:solidFill>
                        </a:defRPr>
                      </a:pPr>
                      <a:r>
                        <a:rPr lang="en-US" sz="2100" dirty="0" smtClean="0">
                          <a:solidFill>
                            <a:schemeClr val="tx1"/>
                          </a:solidFill>
                          <a:latin typeface="Lato Light" charset="0"/>
                          <a:sym typeface="Rajdhani"/>
                        </a:rPr>
                        <a:t>Column Three</a:t>
                      </a:r>
                      <a:endParaRPr lang="en-US" sz="2100" b="1" dirty="0">
                        <a:solidFill>
                          <a:schemeClr val="tx1"/>
                        </a:solidFill>
                        <a:latin typeface="Lato Light"/>
                        <a:ea typeface="Rajdhani"/>
                        <a:cs typeface="Lato Light"/>
                        <a:sym typeface="Rajdhani"/>
                      </a:endParaRPr>
                    </a:p>
                  </a:txBody>
                  <a:tcPr marL="37014" marR="37014" marT="37024" marB="37024" anchor="ctr" horzOverflow="overflow"/>
                </a:tc>
                <a:tc>
                  <a:txBody>
                    <a:bodyPr/>
                    <a:lstStyle/>
                    <a:p>
                      <a:pPr lvl="0" algn="ctr" defTabSz="914400">
                        <a:defRPr sz="1800" b="0" spc="0">
                          <a:solidFill>
                            <a:srgbClr val="000000"/>
                          </a:solidFill>
                        </a:defRPr>
                      </a:pPr>
                      <a:r>
                        <a:rPr lang="en-US" sz="2100" dirty="0" smtClean="0">
                          <a:solidFill>
                            <a:schemeClr val="tx1"/>
                          </a:solidFill>
                          <a:latin typeface="Lato Light" charset="0"/>
                          <a:sym typeface="Rajdhani"/>
                        </a:rPr>
                        <a:t>Column Four</a:t>
                      </a:r>
                      <a:endParaRPr lang="en-US" sz="2100" b="1" dirty="0">
                        <a:solidFill>
                          <a:schemeClr val="tx1"/>
                        </a:solidFill>
                        <a:latin typeface="Lato Light"/>
                        <a:ea typeface="Rajdhani"/>
                        <a:cs typeface="Lato Light"/>
                        <a:sym typeface="Rajdhani"/>
                      </a:endParaRPr>
                    </a:p>
                  </a:txBody>
                  <a:tcPr marL="37014" marR="37014" marT="37024" marB="37024" anchor="ctr" horzOverflow="overflow"/>
                </a:tc>
                <a:tc>
                  <a:txBody>
                    <a:bodyPr/>
                    <a:lstStyle/>
                    <a:p>
                      <a:pPr lvl="0" algn="ctr" defTabSz="914400">
                        <a:defRPr sz="1800" b="0" spc="0">
                          <a:solidFill>
                            <a:srgbClr val="000000"/>
                          </a:solidFill>
                        </a:defRPr>
                      </a:pPr>
                      <a:r>
                        <a:rPr lang="en-US" sz="2100" dirty="0" smtClean="0">
                          <a:solidFill>
                            <a:schemeClr val="tx1"/>
                          </a:solidFill>
                          <a:latin typeface="Lato Light" charset="0"/>
                          <a:sym typeface="Rajdhani"/>
                        </a:rPr>
                        <a:t>Column Five</a:t>
                      </a:r>
                      <a:endParaRPr lang="en-US" sz="2100" b="1" dirty="0">
                        <a:solidFill>
                          <a:schemeClr val="tx1"/>
                        </a:solidFill>
                        <a:latin typeface="Lato Light"/>
                        <a:ea typeface="Rajdhani"/>
                        <a:cs typeface="Lato Light"/>
                        <a:sym typeface="Rajdhani"/>
                      </a:endParaRPr>
                    </a:p>
                  </a:txBody>
                  <a:tcPr marL="37014" marR="37014" marT="37024" marB="37024" anchor="ctr" horzOverflow="overflow"/>
                </a:tc>
              </a:tr>
              <a:tr h="734453">
                <a:tc>
                  <a:txBody>
                    <a:bodyPr/>
                    <a:lstStyle/>
                    <a:p>
                      <a:pPr lvl="0" algn="ctr" defTabSz="914400">
                        <a:defRPr sz="1800" b="0" spc="0">
                          <a:solidFill>
                            <a:srgbClr val="000000"/>
                          </a:solidFill>
                        </a:defRPr>
                      </a:pPr>
                      <a:r>
                        <a:rPr lang="en-US" sz="2100" dirty="0" smtClean="0">
                          <a:solidFill>
                            <a:schemeClr val="tx1"/>
                          </a:solidFill>
                          <a:latin typeface="Lato Light" charset="0"/>
                          <a:sym typeface="Rajdhani"/>
                        </a:rPr>
                        <a:t>Row One</a:t>
                      </a:r>
                      <a:endParaRPr sz="2100" b="1" dirty="0">
                        <a:solidFill>
                          <a:schemeClr val="tx1"/>
                        </a:solidFill>
                        <a:latin typeface="Lato Light"/>
                        <a:ea typeface="Rajdhani"/>
                        <a:cs typeface="Lato Light"/>
                        <a:sym typeface="Rajdhani"/>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r>
              <a:tr h="734453">
                <a:tc>
                  <a:txBody>
                    <a:bodyPr/>
                    <a:lstStyle/>
                    <a:p>
                      <a:pPr lvl="0" algn="ctr" defTabSz="914400">
                        <a:defRPr sz="1800" b="0" spc="0">
                          <a:solidFill>
                            <a:srgbClr val="000000"/>
                          </a:solidFill>
                        </a:defRPr>
                      </a:pPr>
                      <a:r>
                        <a:rPr lang="en-US" sz="2100" dirty="0" smtClean="0">
                          <a:solidFill>
                            <a:schemeClr val="tx1"/>
                          </a:solidFill>
                          <a:latin typeface="Lato Light" charset="0"/>
                          <a:sym typeface="Rajdhani"/>
                        </a:rPr>
                        <a:t>Row Two</a:t>
                      </a:r>
                      <a:endParaRPr sz="2100" b="1" dirty="0">
                        <a:solidFill>
                          <a:schemeClr val="tx1"/>
                        </a:solidFill>
                        <a:latin typeface="Lato Light"/>
                        <a:ea typeface="Rajdhani"/>
                        <a:cs typeface="Lato Light"/>
                        <a:sym typeface="Rajdhani"/>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r>
              <a:tr h="734453">
                <a:tc>
                  <a:txBody>
                    <a:bodyPr/>
                    <a:lstStyle/>
                    <a:p>
                      <a:pPr algn="ctr"/>
                      <a:r>
                        <a:rPr lang="en-US" sz="2400" dirty="0" smtClean="0">
                          <a:solidFill>
                            <a:schemeClr val="tx1"/>
                          </a:solidFill>
                          <a:latin typeface="Lato Light" charset="0"/>
                        </a:rPr>
                        <a:t>Row</a:t>
                      </a:r>
                      <a:r>
                        <a:rPr lang="en-US" sz="2400" baseline="0" dirty="0" smtClean="0">
                          <a:solidFill>
                            <a:schemeClr val="tx1"/>
                          </a:solidFill>
                          <a:latin typeface="Lato Light" charset="0"/>
                        </a:rPr>
                        <a:t> Three</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r>
              <a:tr h="734453">
                <a:tc>
                  <a:txBody>
                    <a:bodyPr/>
                    <a:lstStyle/>
                    <a:p>
                      <a:pPr algn="ctr"/>
                      <a:r>
                        <a:rPr lang="en-US" sz="2400" dirty="0" smtClean="0">
                          <a:solidFill>
                            <a:schemeClr val="tx1"/>
                          </a:solidFill>
                          <a:latin typeface="Lato Light" charset="0"/>
                        </a:rPr>
                        <a:t>Row Four</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r>
              <a:tr h="734453">
                <a:tc>
                  <a:txBody>
                    <a:bodyPr/>
                    <a:lstStyle/>
                    <a:p>
                      <a:pPr algn="ctr"/>
                      <a:r>
                        <a:rPr lang="en-US" sz="2400" dirty="0" smtClean="0">
                          <a:solidFill>
                            <a:schemeClr val="tx1"/>
                          </a:solidFill>
                          <a:latin typeface="Lato Light" charset="0"/>
                        </a:rPr>
                        <a:t>Row Five</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r>
              <a:tr h="734453">
                <a:tc>
                  <a:txBody>
                    <a:bodyPr/>
                    <a:lstStyle/>
                    <a:p>
                      <a:pPr algn="ctr"/>
                      <a:r>
                        <a:rPr lang="en-US" sz="2400" dirty="0" smtClean="0">
                          <a:solidFill>
                            <a:schemeClr val="tx1"/>
                          </a:solidFill>
                          <a:latin typeface="Lato Light" charset="0"/>
                        </a:rPr>
                        <a:t>Row Six</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r>
              <a:tr h="734453">
                <a:tc>
                  <a:txBody>
                    <a:bodyPr/>
                    <a:lstStyle/>
                    <a:p>
                      <a:pPr algn="ctr"/>
                      <a:r>
                        <a:rPr lang="en-US" sz="2400" dirty="0" smtClean="0">
                          <a:latin typeface="Lato Light" charset="0"/>
                        </a:rPr>
                        <a:t>Row Seven</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r>
              <a:tr h="935800">
                <a:tc>
                  <a:txBody>
                    <a:bodyPr/>
                    <a:lstStyle/>
                    <a:p>
                      <a:pPr algn="ctr"/>
                      <a:r>
                        <a:rPr lang="en-US" sz="2400" dirty="0" smtClean="0">
                          <a:latin typeface="Lato Light" charset="0"/>
                        </a:rPr>
                        <a:t>Amount</a:t>
                      </a:r>
                      <a:endParaRPr lang="en-US" sz="2400" b="0" dirty="0">
                        <a:solidFill>
                          <a:schemeClr val="bg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r>
            </a:tbl>
          </a:graphicData>
        </a:graphic>
      </p:graphicFrame>
      <p:sp>
        <p:nvSpPr>
          <p:cNvPr id="6" name="TextBox 5"/>
          <p:cNvSpPr txBox="1"/>
          <p:nvPr/>
        </p:nvSpPr>
        <p:spPr>
          <a:xfrm>
            <a:off x="6069358" y="2430803"/>
            <a:ext cx="6149440"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Sales Report Table Sample</a:t>
            </a:r>
          </a:p>
        </p:txBody>
      </p:sp>
      <p:sp>
        <p:nvSpPr>
          <p:cNvPr id="8" name="Rectangle 7"/>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9" name="TextBox 8"/>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24824829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1993"/>
          <p:cNvGraphicFramePr/>
          <p:nvPr>
            <p:extLst>
              <p:ext uri="{D42A27DB-BD31-4B8C-83A1-F6EECF244321}">
                <p14:modId xmlns:p14="http://schemas.microsoft.com/office/powerpoint/2010/main" val="812028176"/>
              </p:ext>
            </p:extLst>
          </p:nvPr>
        </p:nvGraphicFramePr>
        <p:xfrm>
          <a:off x="1202843" y="3763928"/>
          <a:ext cx="16001408" cy="7019141"/>
        </p:xfrm>
        <a:graphic>
          <a:graphicData uri="http://schemas.openxmlformats.org/drawingml/2006/table">
            <a:tbl>
              <a:tblPr firstRow="1" firstCol="1" lastRow="1" bandRow="1">
                <a:tableStyleId>{0E3FDE45-AF77-4B5C-9715-49D594BDF05E}</a:tableStyleId>
              </a:tblPr>
              <a:tblGrid>
                <a:gridCol w="4000352"/>
                <a:gridCol w="4000352"/>
                <a:gridCol w="4000352"/>
                <a:gridCol w="4000352"/>
              </a:tblGrid>
              <a:tr h="942170">
                <a:tc>
                  <a:txBody>
                    <a:bodyPr/>
                    <a:lstStyle/>
                    <a:p>
                      <a:pPr lvl="0" algn="ctr" defTabSz="914400">
                        <a:defRPr sz="3600" spc="0">
                          <a:latin typeface="Rajdhani"/>
                          <a:ea typeface="Rajdhani"/>
                          <a:cs typeface="Rajdhani"/>
                          <a:sym typeface="Rajdhani"/>
                        </a:defRPr>
                      </a:pPr>
                      <a:endParaRPr sz="2400" dirty="0">
                        <a:solidFill>
                          <a:schemeClr val="tx1"/>
                        </a:solidFill>
                        <a:latin typeface="Lato Light"/>
                        <a:cs typeface="Lato Light"/>
                      </a:endParaRPr>
                    </a:p>
                  </a:txBody>
                  <a:tcPr marL="37014" marR="37014" marT="37024" marB="37024" anchor="ctr" horzOverflow="overflow"/>
                </a:tc>
                <a:tc>
                  <a:txBody>
                    <a:bodyPr/>
                    <a:lstStyle/>
                    <a:p>
                      <a:pPr lvl="0" algn="ctr" defTabSz="914400">
                        <a:defRPr sz="1800" b="0" spc="0">
                          <a:solidFill>
                            <a:srgbClr val="000000"/>
                          </a:solidFill>
                        </a:defRPr>
                      </a:pPr>
                      <a:r>
                        <a:rPr lang="en-US" sz="2100" dirty="0" smtClean="0">
                          <a:solidFill>
                            <a:schemeClr val="tx1"/>
                          </a:solidFill>
                          <a:latin typeface="Lato Light" charset="0"/>
                          <a:sym typeface="Rajdhani"/>
                        </a:rPr>
                        <a:t>Column One</a:t>
                      </a:r>
                      <a:endParaRPr lang="en-US" sz="2100" b="1" dirty="0">
                        <a:solidFill>
                          <a:schemeClr val="tx1"/>
                        </a:solidFill>
                        <a:latin typeface="Lato Light"/>
                        <a:ea typeface="Rajdhani"/>
                        <a:cs typeface="Lato Light"/>
                        <a:sym typeface="Rajdhani"/>
                      </a:endParaRPr>
                    </a:p>
                  </a:txBody>
                  <a:tcPr marL="37014" marR="37014" marT="37024" marB="37024" anchor="ctr" horzOverflow="overflow"/>
                </a:tc>
                <a:tc>
                  <a:txBody>
                    <a:bodyPr/>
                    <a:lstStyle/>
                    <a:p>
                      <a:pPr lvl="0" algn="ctr" defTabSz="914400">
                        <a:defRPr sz="1800" b="0" spc="0">
                          <a:solidFill>
                            <a:srgbClr val="000000"/>
                          </a:solidFill>
                        </a:defRPr>
                      </a:pPr>
                      <a:r>
                        <a:rPr lang="en-US" sz="2100" dirty="0" smtClean="0">
                          <a:solidFill>
                            <a:schemeClr val="tx1"/>
                          </a:solidFill>
                          <a:latin typeface="Lato Light" charset="0"/>
                          <a:sym typeface="Rajdhani"/>
                        </a:rPr>
                        <a:t>Column Two</a:t>
                      </a:r>
                      <a:endParaRPr lang="en-US" sz="2100" b="1" dirty="0">
                        <a:solidFill>
                          <a:schemeClr val="tx1"/>
                        </a:solidFill>
                        <a:latin typeface="Lato Light"/>
                        <a:ea typeface="Rajdhani"/>
                        <a:cs typeface="Lato Light"/>
                        <a:sym typeface="Rajdhani"/>
                      </a:endParaRPr>
                    </a:p>
                  </a:txBody>
                  <a:tcPr marL="37014" marR="37014" marT="37024" marB="37024" anchor="ctr" horzOverflow="overflow"/>
                </a:tc>
                <a:tc>
                  <a:txBody>
                    <a:bodyPr/>
                    <a:lstStyle/>
                    <a:p>
                      <a:pPr lvl="0" algn="ctr" defTabSz="914400">
                        <a:defRPr sz="1800" b="0" spc="0">
                          <a:solidFill>
                            <a:srgbClr val="000000"/>
                          </a:solidFill>
                        </a:defRPr>
                      </a:pPr>
                      <a:r>
                        <a:rPr lang="en-US" sz="2100" dirty="0" smtClean="0">
                          <a:solidFill>
                            <a:schemeClr val="tx1"/>
                          </a:solidFill>
                          <a:latin typeface="Lato Light" charset="0"/>
                          <a:sym typeface="Rajdhani"/>
                        </a:rPr>
                        <a:t>Column Three</a:t>
                      </a:r>
                      <a:endParaRPr lang="en-US" sz="2100" b="1" dirty="0">
                        <a:solidFill>
                          <a:schemeClr val="tx1"/>
                        </a:solidFill>
                        <a:latin typeface="Lato Light"/>
                        <a:ea typeface="Rajdhani"/>
                        <a:cs typeface="Lato Light"/>
                        <a:sym typeface="Rajdhani"/>
                      </a:endParaRPr>
                    </a:p>
                  </a:txBody>
                  <a:tcPr marL="37014" marR="37014" marT="37024" marB="37024" anchor="ctr" horzOverflow="overflow"/>
                </a:tc>
              </a:tr>
              <a:tr h="734453">
                <a:tc>
                  <a:txBody>
                    <a:bodyPr/>
                    <a:lstStyle/>
                    <a:p>
                      <a:pPr lvl="0" algn="ctr" defTabSz="914400">
                        <a:defRPr sz="1800" b="0" spc="0">
                          <a:solidFill>
                            <a:srgbClr val="000000"/>
                          </a:solidFill>
                        </a:defRPr>
                      </a:pPr>
                      <a:r>
                        <a:rPr lang="en-US" sz="2100" dirty="0" smtClean="0">
                          <a:solidFill>
                            <a:schemeClr val="tx1"/>
                          </a:solidFill>
                          <a:latin typeface="Lato Light" charset="0"/>
                          <a:sym typeface="Rajdhani"/>
                        </a:rPr>
                        <a:t>Row One</a:t>
                      </a:r>
                      <a:endParaRPr sz="2100" b="1" dirty="0">
                        <a:solidFill>
                          <a:schemeClr val="tx1"/>
                        </a:solidFill>
                        <a:latin typeface="Lato Light"/>
                        <a:ea typeface="Rajdhani"/>
                        <a:cs typeface="Lato Light"/>
                        <a:sym typeface="Rajdhani"/>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r>
              <a:tr h="734453">
                <a:tc>
                  <a:txBody>
                    <a:bodyPr/>
                    <a:lstStyle/>
                    <a:p>
                      <a:pPr lvl="0" algn="ctr" defTabSz="914400">
                        <a:defRPr sz="1800" b="0" spc="0">
                          <a:solidFill>
                            <a:srgbClr val="000000"/>
                          </a:solidFill>
                        </a:defRPr>
                      </a:pPr>
                      <a:r>
                        <a:rPr lang="en-US" sz="2100" dirty="0" smtClean="0">
                          <a:solidFill>
                            <a:schemeClr val="tx1"/>
                          </a:solidFill>
                          <a:latin typeface="Lato Light" charset="0"/>
                          <a:sym typeface="Rajdhani"/>
                        </a:rPr>
                        <a:t>Row Two</a:t>
                      </a:r>
                      <a:endParaRPr sz="2100" b="1" dirty="0">
                        <a:solidFill>
                          <a:schemeClr val="tx1"/>
                        </a:solidFill>
                        <a:latin typeface="Lato Light"/>
                        <a:ea typeface="Rajdhani"/>
                        <a:cs typeface="Lato Light"/>
                        <a:sym typeface="Rajdhani"/>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r>
              <a:tr h="734453">
                <a:tc>
                  <a:txBody>
                    <a:bodyPr/>
                    <a:lstStyle/>
                    <a:p>
                      <a:pPr algn="ctr"/>
                      <a:r>
                        <a:rPr lang="en-US" sz="2400" dirty="0" smtClean="0">
                          <a:solidFill>
                            <a:schemeClr val="tx1"/>
                          </a:solidFill>
                          <a:latin typeface="Lato Light" charset="0"/>
                        </a:rPr>
                        <a:t>Row</a:t>
                      </a:r>
                      <a:r>
                        <a:rPr lang="en-US" sz="2400" baseline="0" dirty="0" smtClean="0">
                          <a:solidFill>
                            <a:schemeClr val="tx1"/>
                          </a:solidFill>
                          <a:latin typeface="Lato Light" charset="0"/>
                        </a:rPr>
                        <a:t> Three</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r>
              <a:tr h="734453">
                <a:tc>
                  <a:txBody>
                    <a:bodyPr/>
                    <a:lstStyle/>
                    <a:p>
                      <a:pPr algn="ctr"/>
                      <a:r>
                        <a:rPr lang="en-US" sz="2400" dirty="0" smtClean="0">
                          <a:solidFill>
                            <a:schemeClr val="tx1"/>
                          </a:solidFill>
                          <a:latin typeface="Lato Light" charset="0"/>
                        </a:rPr>
                        <a:t>Row Four</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r>
              <a:tr h="734453">
                <a:tc>
                  <a:txBody>
                    <a:bodyPr/>
                    <a:lstStyle/>
                    <a:p>
                      <a:pPr algn="ctr"/>
                      <a:r>
                        <a:rPr lang="en-US" sz="2400" dirty="0" smtClean="0">
                          <a:latin typeface="Lato Light" charset="0"/>
                        </a:rPr>
                        <a:t>Row Five</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r>
              <a:tr h="734453">
                <a:tc>
                  <a:txBody>
                    <a:bodyPr/>
                    <a:lstStyle/>
                    <a:p>
                      <a:pPr algn="ctr"/>
                      <a:r>
                        <a:rPr lang="en-US" sz="2400" dirty="0" smtClean="0">
                          <a:latin typeface="Lato Light" charset="0"/>
                        </a:rPr>
                        <a:t>Row Six</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r>
              <a:tr h="734453">
                <a:tc>
                  <a:txBody>
                    <a:bodyPr/>
                    <a:lstStyle/>
                    <a:p>
                      <a:pPr algn="ctr"/>
                      <a:r>
                        <a:rPr lang="en-US" sz="2400" dirty="0" smtClean="0">
                          <a:latin typeface="Lato Light" charset="0"/>
                        </a:rPr>
                        <a:t>Row Seven</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r>
              <a:tr h="935800">
                <a:tc>
                  <a:txBody>
                    <a:bodyPr/>
                    <a:lstStyle/>
                    <a:p>
                      <a:pPr algn="ctr"/>
                      <a:r>
                        <a:rPr lang="en-US" sz="2400" dirty="0" smtClean="0">
                          <a:latin typeface="Lato Light" charset="0"/>
                        </a:rPr>
                        <a:t>Amount</a:t>
                      </a:r>
                      <a:endParaRPr lang="en-US" sz="2400" b="0" dirty="0">
                        <a:solidFill>
                          <a:schemeClr val="bg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r>
            </a:tbl>
          </a:graphicData>
        </a:graphic>
      </p:graphicFrame>
      <p:sp>
        <p:nvSpPr>
          <p:cNvPr id="6" name="TextBox 5"/>
          <p:cNvSpPr txBox="1"/>
          <p:nvPr/>
        </p:nvSpPr>
        <p:spPr>
          <a:xfrm>
            <a:off x="6069358" y="2430803"/>
            <a:ext cx="6149440"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Sales Report Table Sample</a:t>
            </a:r>
          </a:p>
        </p:txBody>
      </p:sp>
      <p:sp>
        <p:nvSpPr>
          <p:cNvPr id="8" name="Rectangle 7"/>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9" name="TextBox 8"/>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40934198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Rectangle 65"/>
          <p:cNvSpPr/>
          <p:nvPr/>
        </p:nvSpPr>
        <p:spPr>
          <a:xfrm>
            <a:off x="1" y="0"/>
            <a:ext cx="9152293" cy="13716000"/>
          </a:xfrm>
          <a:prstGeom prst="rect">
            <a:avLst/>
          </a:prstGeom>
          <a:solidFill>
            <a:srgbClr val="384558">
              <a:alpha val="92000"/>
            </a:srgbClr>
          </a:solidFill>
          <a:ln>
            <a:noFill/>
          </a:ln>
          <a:effectLst/>
        </p:spPr>
        <p:style>
          <a:lnRef idx="1">
            <a:schemeClr val="accent1"/>
          </a:lnRef>
          <a:fillRef idx="3">
            <a:schemeClr val="accent1"/>
          </a:fillRef>
          <a:effectRef idx="2">
            <a:schemeClr val="accent1"/>
          </a:effectRef>
          <a:fontRef idx="minor">
            <a:schemeClr val="lt1"/>
          </a:fontRef>
        </p:style>
        <p:txBody>
          <a:bodyPr lIns="68587" tIns="34293" rIns="68587" bIns="34293" spcCol="0" rtlCol="0" anchor="ctr"/>
          <a:lstStyle/>
          <a:p>
            <a:pPr algn="ctr"/>
            <a:endParaRPr lang="en-US" sz="2701" dirty="0">
              <a:latin typeface="Lato Light"/>
              <a:cs typeface="Lato Light"/>
            </a:endParaRPr>
          </a:p>
        </p:txBody>
      </p:sp>
      <p:sp>
        <p:nvSpPr>
          <p:cNvPr id="337" name="TextBox 336"/>
          <p:cNvSpPr txBox="1"/>
          <p:nvPr/>
        </p:nvSpPr>
        <p:spPr>
          <a:xfrm>
            <a:off x="9660993" y="2373772"/>
            <a:ext cx="6661363" cy="1311385"/>
          </a:xfrm>
          <a:prstGeom prst="rect">
            <a:avLst/>
          </a:prstGeom>
          <a:noFill/>
        </p:spPr>
        <p:txBody>
          <a:bodyPr wrap="square" rtlCol="0">
            <a:spAutoFit/>
          </a:bodyPr>
          <a:lstStyle/>
          <a:p>
            <a:pPr>
              <a:lnSpc>
                <a:spcPct val="110000"/>
              </a:lnSpc>
            </a:pPr>
            <a:r>
              <a:rPr lang="en-US" sz="3601" dirty="0">
                <a:solidFill>
                  <a:schemeClr val="tx2"/>
                </a:solidFill>
                <a:latin typeface="Arvo"/>
                <a:cs typeface="Arvo"/>
              </a:rPr>
              <a:t>Analyzing the results of the</a:t>
            </a:r>
          </a:p>
          <a:p>
            <a:pPr>
              <a:lnSpc>
                <a:spcPct val="110000"/>
              </a:lnSpc>
            </a:pPr>
            <a:r>
              <a:rPr lang="en-US" sz="3601" dirty="0">
                <a:solidFill>
                  <a:schemeClr val="tx2"/>
                </a:solidFill>
                <a:latin typeface="Arvo"/>
                <a:cs typeface="Arvo"/>
              </a:rPr>
              <a:t>Previous year.</a:t>
            </a:r>
          </a:p>
        </p:txBody>
      </p:sp>
      <p:graphicFrame>
        <p:nvGraphicFramePr>
          <p:cNvPr id="338" name="Table 1993"/>
          <p:cNvGraphicFramePr/>
          <p:nvPr>
            <p:extLst>
              <p:ext uri="{D42A27DB-BD31-4B8C-83A1-F6EECF244321}">
                <p14:modId xmlns:p14="http://schemas.microsoft.com/office/powerpoint/2010/main" val="3529341202"/>
              </p:ext>
            </p:extLst>
          </p:nvPr>
        </p:nvGraphicFramePr>
        <p:xfrm>
          <a:off x="9660994" y="4128722"/>
          <a:ext cx="7543256" cy="4128471"/>
        </p:xfrm>
        <a:graphic>
          <a:graphicData uri="http://schemas.openxmlformats.org/drawingml/2006/table">
            <a:tbl>
              <a:tblPr firstRow="1" firstCol="1" lastRow="1" bandRow="1">
                <a:tableStyleId>{0E3FDE45-AF77-4B5C-9715-49D594BDF05E}</a:tableStyleId>
              </a:tblPr>
              <a:tblGrid>
                <a:gridCol w="1885814"/>
                <a:gridCol w="1885814"/>
                <a:gridCol w="1885814"/>
                <a:gridCol w="1885814"/>
              </a:tblGrid>
              <a:tr h="618921">
                <a:tc>
                  <a:txBody>
                    <a:bodyPr/>
                    <a:lstStyle/>
                    <a:p>
                      <a:pPr lvl="0" algn="ctr" defTabSz="914400">
                        <a:defRPr sz="3600" spc="0">
                          <a:latin typeface="Rajdhani"/>
                          <a:ea typeface="Rajdhani"/>
                          <a:cs typeface="Rajdhani"/>
                          <a:sym typeface="Rajdhani"/>
                        </a:defRPr>
                      </a:pPr>
                      <a:endParaRPr sz="2000" dirty="0">
                        <a:solidFill>
                          <a:schemeClr val="tx1"/>
                        </a:solidFill>
                        <a:latin typeface="Lato Light"/>
                        <a:cs typeface="Lato Light"/>
                      </a:endParaRPr>
                    </a:p>
                  </a:txBody>
                  <a:tcPr marL="29903" marR="29903" marT="29910" marB="29910" anchor="ctr" horzOverflow="overflow"/>
                </a:tc>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Column One</a:t>
                      </a:r>
                      <a:endParaRPr lang="en-US" sz="1700" b="1" dirty="0">
                        <a:solidFill>
                          <a:schemeClr val="tx1"/>
                        </a:solidFill>
                        <a:latin typeface="Lato Light"/>
                        <a:ea typeface="Rajdhani"/>
                        <a:cs typeface="Lato Light"/>
                        <a:sym typeface="Rajdhani"/>
                      </a:endParaRPr>
                    </a:p>
                  </a:txBody>
                  <a:tcPr marL="29903" marR="29903" marT="29910" marB="29910" anchor="ctr" horzOverflow="overflow"/>
                </a:tc>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Column Two</a:t>
                      </a:r>
                      <a:endParaRPr lang="en-US" sz="1700" b="1" dirty="0">
                        <a:solidFill>
                          <a:schemeClr val="tx1"/>
                        </a:solidFill>
                        <a:latin typeface="Lato Light"/>
                        <a:ea typeface="Rajdhani"/>
                        <a:cs typeface="Lato Light"/>
                        <a:sym typeface="Rajdhani"/>
                      </a:endParaRPr>
                    </a:p>
                  </a:txBody>
                  <a:tcPr marL="29903" marR="29903" marT="29910" marB="29910" anchor="ctr" horzOverflow="overflow"/>
                </a:tc>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Column Three</a:t>
                      </a:r>
                      <a:endParaRPr lang="en-US" sz="1700" b="1" dirty="0">
                        <a:solidFill>
                          <a:schemeClr val="tx1"/>
                        </a:solidFill>
                        <a:latin typeface="Lato Light"/>
                        <a:ea typeface="Rajdhani"/>
                        <a:cs typeface="Lato Light"/>
                        <a:sym typeface="Rajdhani"/>
                      </a:endParaRPr>
                    </a:p>
                  </a:txBody>
                  <a:tcPr marL="29903" marR="29903" marT="29910" marB="29910" anchor="ctr" horzOverflow="overflow"/>
                </a:tc>
              </a:tr>
              <a:tr h="482469">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Row One</a:t>
                      </a:r>
                      <a:endParaRPr sz="1700" b="1" dirty="0">
                        <a:solidFill>
                          <a:schemeClr val="tx1"/>
                        </a:solidFill>
                        <a:latin typeface="Lato Light"/>
                        <a:ea typeface="Rajdhani"/>
                        <a:cs typeface="Lato Light"/>
                        <a:sym typeface="Rajdhani"/>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r>
              <a:tr h="482469">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Row Two</a:t>
                      </a:r>
                      <a:endParaRPr sz="1700" b="1" dirty="0">
                        <a:solidFill>
                          <a:schemeClr val="tx1"/>
                        </a:solidFill>
                        <a:latin typeface="Lato Light"/>
                        <a:ea typeface="Rajdhani"/>
                        <a:cs typeface="Lato Light"/>
                        <a:sym typeface="Rajdhani"/>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r>
              <a:tr h="482469">
                <a:tc>
                  <a:txBody>
                    <a:bodyPr/>
                    <a:lstStyle/>
                    <a:p>
                      <a:pPr algn="ctr"/>
                      <a:r>
                        <a:rPr lang="en-US" sz="2000" dirty="0" smtClean="0">
                          <a:solidFill>
                            <a:schemeClr val="tx1"/>
                          </a:solidFill>
                          <a:latin typeface="Lato Light" charset="0"/>
                        </a:rPr>
                        <a:t>Row</a:t>
                      </a:r>
                      <a:r>
                        <a:rPr lang="en-US" sz="2000" baseline="0" dirty="0" smtClean="0">
                          <a:solidFill>
                            <a:schemeClr val="tx1"/>
                          </a:solidFill>
                          <a:latin typeface="Lato Light" charset="0"/>
                        </a:rPr>
                        <a:t> Three</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r>
              <a:tr h="482469">
                <a:tc>
                  <a:txBody>
                    <a:bodyPr/>
                    <a:lstStyle/>
                    <a:p>
                      <a:pPr algn="ctr"/>
                      <a:r>
                        <a:rPr lang="en-US" sz="2000" dirty="0" smtClean="0">
                          <a:solidFill>
                            <a:schemeClr val="tx1"/>
                          </a:solidFill>
                          <a:latin typeface="Lato Light" charset="0"/>
                        </a:rPr>
                        <a:t>Row Four</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r>
              <a:tr h="482469">
                <a:tc>
                  <a:txBody>
                    <a:bodyPr/>
                    <a:lstStyle/>
                    <a:p>
                      <a:pPr algn="ctr"/>
                      <a:r>
                        <a:rPr lang="en-US" sz="2000" dirty="0" smtClean="0">
                          <a:latin typeface="Lato Light" charset="0"/>
                        </a:rPr>
                        <a:t>Row Five</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r>
              <a:tr h="482469">
                <a:tc>
                  <a:txBody>
                    <a:bodyPr/>
                    <a:lstStyle/>
                    <a:p>
                      <a:pPr algn="ctr"/>
                      <a:r>
                        <a:rPr lang="en-US" sz="2000" dirty="0" smtClean="0">
                          <a:latin typeface="Lato Light" charset="0"/>
                        </a:rPr>
                        <a:t>Row Six</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r>
              <a:tr h="614736">
                <a:tc>
                  <a:txBody>
                    <a:bodyPr/>
                    <a:lstStyle/>
                    <a:p>
                      <a:pPr algn="ctr"/>
                      <a:r>
                        <a:rPr lang="en-US" sz="2000" dirty="0" smtClean="0">
                          <a:latin typeface="Lato Light" charset="0"/>
                        </a:rPr>
                        <a:t>Amount</a:t>
                      </a:r>
                      <a:endParaRPr lang="en-US" sz="2000" b="0" dirty="0">
                        <a:solidFill>
                          <a:schemeClr val="bg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r>
            </a:tbl>
          </a:graphicData>
        </a:graphic>
      </p:graphicFrame>
      <p:sp>
        <p:nvSpPr>
          <p:cNvPr id="339" name="TextBox 338"/>
          <p:cNvSpPr txBox="1"/>
          <p:nvPr/>
        </p:nvSpPr>
        <p:spPr>
          <a:xfrm>
            <a:off x="9660994" y="8864424"/>
            <a:ext cx="7574086" cy="1119938"/>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whether natural persons, legal persons, or a mixture of both. Company members share a common purpose and</a:t>
            </a:r>
          </a:p>
        </p:txBody>
      </p:sp>
      <p:grpSp>
        <p:nvGrpSpPr>
          <p:cNvPr id="340" name="Group 339"/>
          <p:cNvGrpSpPr/>
          <p:nvPr/>
        </p:nvGrpSpPr>
        <p:grpSpPr>
          <a:xfrm>
            <a:off x="441611" y="3777790"/>
            <a:ext cx="8361275" cy="5755359"/>
            <a:chOff x="1084683" y="3857818"/>
            <a:chExt cx="11149818" cy="7671814"/>
          </a:xfrm>
          <a:solidFill>
            <a:schemeClr val="bg1"/>
          </a:solidFill>
        </p:grpSpPr>
        <p:sp>
          <p:nvSpPr>
            <p:cNvPr id="341" name="Freeform 340"/>
            <p:cNvSpPr>
              <a:spLocks/>
            </p:cNvSpPr>
            <p:nvPr/>
          </p:nvSpPr>
          <p:spPr bwMode="auto">
            <a:xfrm>
              <a:off x="2142830" y="4997217"/>
              <a:ext cx="4623" cy="4196"/>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42" name="Freeform 15"/>
            <p:cNvSpPr>
              <a:spLocks/>
            </p:cNvSpPr>
            <p:nvPr/>
          </p:nvSpPr>
          <p:spPr bwMode="auto">
            <a:xfrm>
              <a:off x="2034167" y="4405486"/>
              <a:ext cx="1579063" cy="1196054"/>
            </a:xfrm>
            <a:custGeom>
              <a:avLst/>
              <a:gdLst>
                <a:gd name="T0" fmla="*/ 465 w 683"/>
                <a:gd name="T1" fmla="*/ 549 h 570"/>
                <a:gd name="T2" fmla="*/ 604 w 683"/>
                <a:gd name="T3" fmla="*/ 374 h 570"/>
                <a:gd name="T4" fmla="*/ 613 w 683"/>
                <a:gd name="T5" fmla="*/ 348 h 570"/>
                <a:gd name="T6" fmla="*/ 607 w 683"/>
                <a:gd name="T7" fmla="*/ 329 h 570"/>
                <a:gd name="T8" fmla="*/ 604 w 683"/>
                <a:gd name="T9" fmla="*/ 303 h 570"/>
                <a:gd name="T10" fmla="*/ 630 w 683"/>
                <a:gd name="T11" fmla="*/ 275 h 570"/>
                <a:gd name="T12" fmla="*/ 639 w 683"/>
                <a:gd name="T13" fmla="*/ 256 h 570"/>
                <a:gd name="T14" fmla="*/ 679 w 683"/>
                <a:gd name="T15" fmla="*/ 203 h 570"/>
                <a:gd name="T16" fmla="*/ 666 w 683"/>
                <a:gd name="T17" fmla="*/ 169 h 570"/>
                <a:gd name="T18" fmla="*/ 660 w 683"/>
                <a:gd name="T19" fmla="*/ 149 h 570"/>
                <a:gd name="T20" fmla="*/ 498 w 683"/>
                <a:gd name="T21" fmla="*/ 121 h 570"/>
                <a:gd name="T22" fmla="*/ 466 w 683"/>
                <a:gd name="T23" fmla="*/ 115 h 570"/>
                <a:gd name="T24" fmla="*/ 433 w 683"/>
                <a:gd name="T25" fmla="*/ 117 h 570"/>
                <a:gd name="T26" fmla="*/ 399 w 683"/>
                <a:gd name="T27" fmla="*/ 122 h 570"/>
                <a:gd name="T28" fmla="*/ 378 w 683"/>
                <a:gd name="T29" fmla="*/ 113 h 570"/>
                <a:gd name="T30" fmla="*/ 337 w 683"/>
                <a:gd name="T31" fmla="*/ 115 h 570"/>
                <a:gd name="T32" fmla="*/ 322 w 683"/>
                <a:gd name="T33" fmla="*/ 102 h 570"/>
                <a:gd name="T34" fmla="*/ 295 w 683"/>
                <a:gd name="T35" fmla="*/ 94 h 570"/>
                <a:gd name="T36" fmla="*/ 275 w 683"/>
                <a:gd name="T37" fmla="*/ 100 h 570"/>
                <a:gd name="T38" fmla="*/ 247 w 683"/>
                <a:gd name="T39" fmla="*/ 96 h 570"/>
                <a:gd name="T40" fmla="*/ 226 w 683"/>
                <a:gd name="T41" fmla="*/ 87 h 570"/>
                <a:gd name="T42" fmla="*/ 224 w 683"/>
                <a:gd name="T43" fmla="*/ 34 h 570"/>
                <a:gd name="T44" fmla="*/ 207 w 683"/>
                <a:gd name="T45" fmla="*/ 19 h 570"/>
                <a:gd name="T46" fmla="*/ 194 w 683"/>
                <a:gd name="T47" fmla="*/ 17 h 570"/>
                <a:gd name="T48" fmla="*/ 175 w 683"/>
                <a:gd name="T49" fmla="*/ 8 h 570"/>
                <a:gd name="T50" fmla="*/ 162 w 683"/>
                <a:gd name="T51" fmla="*/ 4 h 570"/>
                <a:gd name="T52" fmla="*/ 162 w 683"/>
                <a:gd name="T53" fmla="*/ 10 h 570"/>
                <a:gd name="T54" fmla="*/ 151 w 683"/>
                <a:gd name="T55" fmla="*/ 8 h 570"/>
                <a:gd name="T56" fmla="*/ 143 w 683"/>
                <a:gd name="T57" fmla="*/ 30 h 570"/>
                <a:gd name="T58" fmla="*/ 139 w 683"/>
                <a:gd name="T59" fmla="*/ 51 h 570"/>
                <a:gd name="T60" fmla="*/ 132 w 683"/>
                <a:gd name="T61" fmla="*/ 70 h 570"/>
                <a:gd name="T62" fmla="*/ 130 w 683"/>
                <a:gd name="T63" fmla="*/ 79 h 570"/>
                <a:gd name="T64" fmla="*/ 122 w 683"/>
                <a:gd name="T65" fmla="*/ 100 h 570"/>
                <a:gd name="T66" fmla="*/ 113 w 683"/>
                <a:gd name="T67" fmla="*/ 126 h 570"/>
                <a:gd name="T68" fmla="*/ 92 w 683"/>
                <a:gd name="T69" fmla="*/ 173 h 570"/>
                <a:gd name="T70" fmla="*/ 89 w 683"/>
                <a:gd name="T71" fmla="*/ 186 h 570"/>
                <a:gd name="T72" fmla="*/ 68 w 683"/>
                <a:gd name="T73" fmla="*/ 241 h 570"/>
                <a:gd name="T74" fmla="*/ 68 w 683"/>
                <a:gd name="T75" fmla="*/ 252 h 570"/>
                <a:gd name="T76" fmla="*/ 57 w 683"/>
                <a:gd name="T77" fmla="*/ 262 h 570"/>
                <a:gd name="T78" fmla="*/ 47 w 683"/>
                <a:gd name="T79" fmla="*/ 284 h 570"/>
                <a:gd name="T80" fmla="*/ 51 w 683"/>
                <a:gd name="T81" fmla="*/ 284 h 570"/>
                <a:gd name="T82" fmla="*/ 47 w 683"/>
                <a:gd name="T83" fmla="*/ 284 h 570"/>
                <a:gd name="T84" fmla="*/ 36 w 683"/>
                <a:gd name="T85" fmla="*/ 288 h 570"/>
                <a:gd name="T86" fmla="*/ 10 w 683"/>
                <a:gd name="T87" fmla="*/ 346 h 570"/>
                <a:gd name="T88" fmla="*/ 6 w 683"/>
                <a:gd name="T89" fmla="*/ 376 h 570"/>
                <a:gd name="T90" fmla="*/ 2 w 683"/>
                <a:gd name="T91" fmla="*/ 418 h 570"/>
                <a:gd name="T92" fmla="*/ 184 w 683"/>
                <a:gd name="T93" fmla="*/ 48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83" h="570">
                  <a:moveTo>
                    <a:pt x="184" y="480"/>
                  </a:moveTo>
                  <a:lnTo>
                    <a:pt x="329" y="517"/>
                  </a:lnTo>
                  <a:lnTo>
                    <a:pt x="465" y="549"/>
                  </a:lnTo>
                  <a:lnTo>
                    <a:pt x="560" y="570"/>
                  </a:lnTo>
                  <a:lnTo>
                    <a:pt x="600" y="378"/>
                  </a:lnTo>
                  <a:lnTo>
                    <a:pt x="604" y="374"/>
                  </a:lnTo>
                  <a:lnTo>
                    <a:pt x="606" y="371"/>
                  </a:lnTo>
                  <a:lnTo>
                    <a:pt x="613" y="357"/>
                  </a:lnTo>
                  <a:lnTo>
                    <a:pt x="613" y="348"/>
                  </a:lnTo>
                  <a:lnTo>
                    <a:pt x="619" y="340"/>
                  </a:lnTo>
                  <a:lnTo>
                    <a:pt x="615" y="335"/>
                  </a:lnTo>
                  <a:lnTo>
                    <a:pt x="607" y="329"/>
                  </a:lnTo>
                  <a:lnTo>
                    <a:pt x="602" y="327"/>
                  </a:lnTo>
                  <a:lnTo>
                    <a:pt x="598" y="324"/>
                  </a:lnTo>
                  <a:lnTo>
                    <a:pt x="604" y="303"/>
                  </a:lnTo>
                  <a:lnTo>
                    <a:pt x="609" y="295"/>
                  </a:lnTo>
                  <a:lnTo>
                    <a:pt x="619" y="282"/>
                  </a:lnTo>
                  <a:lnTo>
                    <a:pt x="630" y="275"/>
                  </a:lnTo>
                  <a:lnTo>
                    <a:pt x="636" y="269"/>
                  </a:lnTo>
                  <a:lnTo>
                    <a:pt x="639" y="262"/>
                  </a:lnTo>
                  <a:lnTo>
                    <a:pt x="639" y="256"/>
                  </a:lnTo>
                  <a:lnTo>
                    <a:pt x="653" y="243"/>
                  </a:lnTo>
                  <a:lnTo>
                    <a:pt x="662" y="220"/>
                  </a:lnTo>
                  <a:lnTo>
                    <a:pt x="679" y="203"/>
                  </a:lnTo>
                  <a:lnTo>
                    <a:pt x="683" y="196"/>
                  </a:lnTo>
                  <a:lnTo>
                    <a:pt x="681" y="183"/>
                  </a:lnTo>
                  <a:lnTo>
                    <a:pt x="666" y="169"/>
                  </a:lnTo>
                  <a:lnTo>
                    <a:pt x="664" y="166"/>
                  </a:lnTo>
                  <a:lnTo>
                    <a:pt x="660" y="158"/>
                  </a:lnTo>
                  <a:lnTo>
                    <a:pt x="660" y="149"/>
                  </a:lnTo>
                  <a:lnTo>
                    <a:pt x="572" y="132"/>
                  </a:lnTo>
                  <a:lnTo>
                    <a:pt x="504" y="115"/>
                  </a:lnTo>
                  <a:lnTo>
                    <a:pt x="498" y="121"/>
                  </a:lnTo>
                  <a:lnTo>
                    <a:pt x="491" y="119"/>
                  </a:lnTo>
                  <a:lnTo>
                    <a:pt x="483" y="117"/>
                  </a:lnTo>
                  <a:lnTo>
                    <a:pt x="466" y="115"/>
                  </a:lnTo>
                  <a:lnTo>
                    <a:pt x="463" y="113"/>
                  </a:lnTo>
                  <a:lnTo>
                    <a:pt x="455" y="117"/>
                  </a:lnTo>
                  <a:lnTo>
                    <a:pt x="433" y="117"/>
                  </a:lnTo>
                  <a:lnTo>
                    <a:pt x="419" y="119"/>
                  </a:lnTo>
                  <a:lnTo>
                    <a:pt x="406" y="122"/>
                  </a:lnTo>
                  <a:lnTo>
                    <a:pt x="399" y="122"/>
                  </a:lnTo>
                  <a:lnTo>
                    <a:pt x="393" y="121"/>
                  </a:lnTo>
                  <a:lnTo>
                    <a:pt x="386" y="115"/>
                  </a:lnTo>
                  <a:lnTo>
                    <a:pt x="378" y="113"/>
                  </a:lnTo>
                  <a:lnTo>
                    <a:pt x="357" y="117"/>
                  </a:lnTo>
                  <a:lnTo>
                    <a:pt x="350" y="115"/>
                  </a:lnTo>
                  <a:lnTo>
                    <a:pt x="337" y="115"/>
                  </a:lnTo>
                  <a:lnTo>
                    <a:pt x="335" y="109"/>
                  </a:lnTo>
                  <a:lnTo>
                    <a:pt x="327" y="104"/>
                  </a:lnTo>
                  <a:lnTo>
                    <a:pt x="322" y="102"/>
                  </a:lnTo>
                  <a:lnTo>
                    <a:pt x="314" y="98"/>
                  </a:lnTo>
                  <a:lnTo>
                    <a:pt x="303" y="98"/>
                  </a:lnTo>
                  <a:lnTo>
                    <a:pt x="295" y="94"/>
                  </a:lnTo>
                  <a:lnTo>
                    <a:pt x="290" y="94"/>
                  </a:lnTo>
                  <a:lnTo>
                    <a:pt x="282" y="100"/>
                  </a:lnTo>
                  <a:lnTo>
                    <a:pt x="275" y="100"/>
                  </a:lnTo>
                  <a:lnTo>
                    <a:pt x="262" y="102"/>
                  </a:lnTo>
                  <a:lnTo>
                    <a:pt x="254" y="102"/>
                  </a:lnTo>
                  <a:lnTo>
                    <a:pt x="247" y="96"/>
                  </a:lnTo>
                  <a:lnTo>
                    <a:pt x="245" y="96"/>
                  </a:lnTo>
                  <a:lnTo>
                    <a:pt x="237" y="90"/>
                  </a:lnTo>
                  <a:lnTo>
                    <a:pt x="226" y="87"/>
                  </a:lnTo>
                  <a:lnTo>
                    <a:pt x="224" y="83"/>
                  </a:lnTo>
                  <a:lnTo>
                    <a:pt x="228" y="47"/>
                  </a:lnTo>
                  <a:lnTo>
                    <a:pt x="224" y="34"/>
                  </a:lnTo>
                  <a:lnTo>
                    <a:pt x="216" y="27"/>
                  </a:lnTo>
                  <a:lnTo>
                    <a:pt x="213" y="21"/>
                  </a:lnTo>
                  <a:lnTo>
                    <a:pt x="207" y="19"/>
                  </a:lnTo>
                  <a:lnTo>
                    <a:pt x="201" y="21"/>
                  </a:lnTo>
                  <a:lnTo>
                    <a:pt x="194" y="19"/>
                  </a:lnTo>
                  <a:lnTo>
                    <a:pt x="194" y="17"/>
                  </a:lnTo>
                  <a:lnTo>
                    <a:pt x="188" y="11"/>
                  </a:lnTo>
                  <a:lnTo>
                    <a:pt x="183" y="6"/>
                  </a:lnTo>
                  <a:lnTo>
                    <a:pt x="175" y="8"/>
                  </a:lnTo>
                  <a:lnTo>
                    <a:pt x="168" y="8"/>
                  </a:lnTo>
                  <a:lnTo>
                    <a:pt x="166" y="4"/>
                  </a:lnTo>
                  <a:lnTo>
                    <a:pt x="162" y="4"/>
                  </a:lnTo>
                  <a:lnTo>
                    <a:pt x="160" y="6"/>
                  </a:lnTo>
                  <a:lnTo>
                    <a:pt x="164" y="10"/>
                  </a:lnTo>
                  <a:lnTo>
                    <a:pt x="162" y="10"/>
                  </a:lnTo>
                  <a:lnTo>
                    <a:pt x="160" y="8"/>
                  </a:lnTo>
                  <a:lnTo>
                    <a:pt x="154" y="0"/>
                  </a:lnTo>
                  <a:lnTo>
                    <a:pt x="151" y="8"/>
                  </a:lnTo>
                  <a:lnTo>
                    <a:pt x="149" y="23"/>
                  </a:lnTo>
                  <a:lnTo>
                    <a:pt x="143" y="28"/>
                  </a:lnTo>
                  <a:lnTo>
                    <a:pt x="143" y="30"/>
                  </a:lnTo>
                  <a:lnTo>
                    <a:pt x="141" y="36"/>
                  </a:lnTo>
                  <a:lnTo>
                    <a:pt x="139" y="43"/>
                  </a:lnTo>
                  <a:lnTo>
                    <a:pt x="139" y="51"/>
                  </a:lnTo>
                  <a:lnTo>
                    <a:pt x="141" y="55"/>
                  </a:lnTo>
                  <a:lnTo>
                    <a:pt x="136" y="62"/>
                  </a:lnTo>
                  <a:lnTo>
                    <a:pt x="132" y="70"/>
                  </a:lnTo>
                  <a:lnTo>
                    <a:pt x="137" y="75"/>
                  </a:lnTo>
                  <a:lnTo>
                    <a:pt x="130" y="74"/>
                  </a:lnTo>
                  <a:lnTo>
                    <a:pt x="130" y="79"/>
                  </a:lnTo>
                  <a:lnTo>
                    <a:pt x="126" y="87"/>
                  </a:lnTo>
                  <a:lnTo>
                    <a:pt x="126" y="92"/>
                  </a:lnTo>
                  <a:lnTo>
                    <a:pt x="122" y="100"/>
                  </a:lnTo>
                  <a:lnTo>
                    <a:pt x="121" y="107"/>
                  </a:lnTo>
                  <a:lnTo>
                    <a:pt x="115" y="119"/>
                  </a:lnTo>
                  <a:lnTo>
                    <a:pt x="113" y="126"/>
                  </a:lnTo>
                  <a:lnTo>
                    <a:pt x="102" y="145"/>
                  </a:lnTo>
                  <a:lnTo>
                    <a:pt x="98" y="158"/>
                  </a:lnTo>
                  <a:lnTo>
                    <a:pt x="92" y="173"/>
                  </a:lnTo>
                  <a:lnTo>
                    <a:pt x="94" y="181"/>
                  </a:lnTo>
                  <a:lnTo>
                    <a:pt x="94" y="183"/>
                  </a:lnTo>
                  <a:lnTo>
                    <a:pt x="89" y="186"/>
                  </a:lnTo>
                  <a:lnTo>
                    <a:pt x="85" y="192"/>
                  </a:lnTo>
                  <a:lnTo>
                    <a:pt x="81" y="207"/>
                  </a:lnTo>
                  <a:lnTo>
                    <a:pt x="68" y="241"/>
                  </a:lnTo>
                  <a:lnTo>
                    <a:pt x="62" y="248"/>
                  </a:lnTo>
                  <a:lnTo>
                    <a:pt x="60" y="256"/>
                  </a:lnTo>
                  <a:lnTo>
                    <a:pt x="68" y="252"/>
                  </a:lnTo>
                  <a:lnTo>
                    <a:pt x="70" y="256"/>
                  </a:lnTo>
                  <a:lnTo>
                    <a:pt x="62" y="256"/>
                  </a:lnTo>
                  <a:lnTo>
                    <a:pt x="57" y="262"/>
                  </a:lnTo>
                  <a:lnTo>
                    <a:pt x="47" y="275"/>
                  </a:lnTo>
                  <a:lnTo>
                    <a:pt x="45" y="282"/>
                  </a:lnTo>
                  <a:lnTo>
                    <a:pt x="47" y="284"/>
                  </a:lnTo>
                  <a:lnTo>
                    <a:pt x="49" y="282"/>
                  </a:lnTo>
                  <a:lnTo>
                    <a:pt x="49" y="284"/>
                  </a:lnTo>
                  <a:lnTo>
                    <a:pt x="51" y="284"/>
                  </a:lnTo>
                  <a:lnTo>
                    <a:pt x="49" y="288"/>
                  </a:lnTo>
                  <a:lnTo>
                    <a:pt x="49" y="284"/>
                  </a:lnTo>
                  <a:lnTo>
                    <a:pt x="47" y="284"/>
                  </a:lnTo>
                  <a:lnTo>
                    <a:pt x="42" y="288"/>
                  </a:lnTo>
                  <a:lnTo>
                    <a:pt x="38" y="295"/>
                  </a:lnTo>
                  <a:lnTo>
                    <a:pt x="36" y="288"/>
                  </a:lnTo>
                  <a:lnTo>
                    <a:pt x="23" y="316"/>
                  </a:lnTo>
                  <a:lnTo>
                    <a:pt x="10" y="333"/>
                  </a:lnTo>
                  <a:lnTo>
                    <a:pt x="10" y="346"/>
                  </a:lnTo>
                  <a:lnTo>
                    <a:pt x="13" y="361"/>
                  </a:lnTo>
                  <a:lnTo>
                    <a:pt x="12" y="369"/>
                  </a:lnTo>
                  <a:lnTo>
                    <a:pt x="6" y="376"/>
                  </a:lnTo>
                  <a:lnTo>
                    <a:pt x="4" y="382"/>
                  </a:lnTo>
                  <a:lnTo>
                    <a:pt x="0" y="391"/>
                  </a:lnTo>
                  <a:lnTo>
                    <a:pt x="2" y="418"/>
                  </a:lnTo>
                  <a:lnTo>
                    <a:pt x="8" y="433"/>
                  </a:lnTo>
                  <a:lnTo>
                    <a:pt x="12" y="433"/>
                  </a:lnTo>
                  <a:lnTo>
                    <a:pt x="184" y="48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43" name="Freeform 16"/>
            <p:cNvSpPr>
              <a:spLocks/>
            </p:cNvSpPr>
            <p:nvPr/>
          </p:nvSpPr>
          <p:spPr bwMode="auto">
            <a:xfrm>
              <a:off x="2147453" y="5001413"/>
              <a:ext cx="4623" cy="8393"/>
            </a:xfrm>
            <a:custGeom>
              <a:avLst/>
              <a:gdLst>
                <a:gd name="T0" fmla="*/ 2 w 2"/>
                <a:gd name="T1" fmla="*/ 0 h 4"/>
                <a:gd name="T2" fmla="*/ 0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0" y="4"/>
                  </a:lnTo>
                  <a:lnTo>
                    <a:pt x="2"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44" name="Freeform 17"/>
            <p:cNvSpPr>
              <a:spLocks/>
            </p:cNvSpPr>
            <p:nvPr/>
          </p:nvSpPr>
          <p:spPr bwMode="auto">
            <a:xfrm>
              <a:off x="2147453" y="5001413"/>
              <a:ext cx="4623" cy="8393"/>
            </a:xfrm>
            <a:custGeom>
              <a:avLst/>
              <a:gdLst>
                <a:gd name="T0" fmla="*/ 2 w 2"/>
                <a:gd name="T1" fmla="*/ 0 h 4"/>
                <a:gd name="T2" fmla="*/ 0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0" y="4"/>
                  </a:lnTo>
                  <a:lnTo>
                    <a:pt x="2"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45" name="Freeform 18"/>
            <p:cNvSpPr>
              <a:spLocks/>
            </p:cNvSpPr>
            <p:nvPr/>
          </p:nvSpPr>
          <p:spPr bwMode="auto">
            <a:xfrm>
              <a:off x="2269987" y="6279303"/>
              <a:ext cx="20807" cy="31476"/>
            </a:xfrm>
            <a:custGeom>
              <a:avLst/>
              <a:gdLst>
                <a:gd name="T0" fmla="*/ 9 w 9"/>
                <a:gd name="T1" fmla="*/ 13 h 15"/>
                <a:gd name="T2" fmla="*/ 5 w 9"/>
                <a:gd name="T3" fmla="*/ 8 h 15"/>
                <a:gd name="T4" fmla="*/ 0 w 9"/>
                <a:gd name="T5" fmla="*/ 0 h 15"/>
                <a:gd name="T6" fmla="*/ 9 w 9"/>
                <a:gd name="T7" fmla="*/ 15 h 15"/>
                <a:gd name="T8" fmla="*/ 9 w 9"/>
                <a:gd name="T9" fmla="*/ 13 h 15"/>
              </a:gdLst>
              <a:ahLst/>
              <a:cxnLst>
                <a:cxn ang="0">
                  <a:pos x="T0" y="T1"/>
                </a:cxn>
                <a:cxn ang="0">
                  <a:pos x="T2" y="T3"/>
                </a:cxn>
                <a:cxn ang="0">
                  <a:pos x="T4" y="T5"/>
                </a:cxn>
                <a:cxn ang="0">
                  <a:pos x="T6" y="T7"/>
                </a:cxn>
                <a:cxn ang="0">
                  <a:pos x="T8" y="T9"/>
                </a:cxn>
              </a:cxnLst>
              <a:rect l="0" t="0" r="r" b="b"/>
              <a:pathLst>
                <a:path w="9" h="15">
                  <a:moveTo>
                    <a:pt x="9" y="13"/>
                  </a:moveTo>
                  <a:lnTo>
                    <a:pt x="5" y="8"/>
                  </a:lnTo>
                  <a:lnTo>
                    <a:pt x="0" y="0"/>
                  </a:lnTo>
                  <a:lnTo>
                    <a:pt x="9" y="15"/>
                  </a:lnTo>
                  <a:lnTo>
                    <a:pt x="9" y="13"/>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46" name="Freeform 19"/>
            <p:cNvSpPr>
              <a:spLocks/>
            </p:cNvSpPr>
            <p:nvPr/>
          </p:nvSpPr>
          <p:spPr bwMode="auto">
            <a:xfrm>
              <a:off x="2269987" y="6279303"/>
              <a:ext cx="20807" cy="31476"/>
            </a:xfrm>
            <a:custGeom>
              <a:avLst/>
              <a:gdLst>
                <a:gd name="T0" fmla="*/ 9 w 9"/>
                <a:gd name="T1" fmla="*/ 13 h 15"/>
                <a:gd name="T2" fmla="*/ 5 w 9"/>
                <a:gd name="T3" fmla="*/ 8 h 15"/>
                <a:gd name="T4" fmla="*/ 0 w 9"/>
                <a:gd name="T5" fmla="*/ 0 h 15"/>
                <a:gd name="T6" fmla="*/ 9 w 9"/>
                <a:gd name="T7" fmla="*/ 15 h 15"/>
                <a:gd name="T8" fmla="*/ 9 w 9"/>
                <a:gd name="T9" fmla="*/ 13 h 15"/>
              </a:gdLst>
              <a:ahLst/>
              <a:cxnLst>
                <a:cxn ang="0">
                  <a:pos x="T0" y="T1"/>
                </a:cxn>
                <a:cxn ang="0">
                  <a:pos x="T2" y="T3"/>
                </a:cxn>
                <a:cxn ang="0">
                  <a:pos x="T4" y="T5"/>
                </a:cxn>
                <a:cxn ang="0">
                  <a:pos x="T6" y="T7"/>
                </a:cxn>
                <a:cxn ang="0">
                  <a:pos x="T8" y="T9"/>
                </a:cxn>
              </a:cxnLst>
              <a:rect l="0" t="0" r="r" b="b"/>
              <a:pathLst>
                <a:path w="9" h="15">
                  <a:moveTo>
                    <a:pt x="9" y="13"/>
                  </a:moveTo>
                  <a:lnTo>
                    <a:pt x="5" y="8"/>
                  </a:lnTo>
                  <a:lnTo>
                    <a:pt x="0" y="0"/>
                  </a:lnTo>
                  <a:lnTo>
                    <a:pt x="9" y="15"/>
                  </a:lnTo>
                  <a:lnTo>
                    <a:pt x="9" y="13"/>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nvGrpSpPr>
            <p:cNvPr id="347" name="Group 346"/>
            <p:cNvGrpSpPr/>
            <p:nvPr/>
          </p:nvGrpSpPr>
          <p:grpSpPr>
            <a:xfrm>
              <a:off x="2378651" y="3857818"/>
              <a:ext cx="1308564" cy="860320"/>
              <a:chOff x="1223722" y="1378665"/>
              <a:chExt cx="543750" cy="357537"/>
            </a:xfrm>
            <a:grpFill/>
          </p:grpSpPr>
          <p:sp>
            <p:nvSpPr>
              <p:cNvPr id="530" name="Freeform 8"/>
              <p:cNvSpPr>
                <a:spLocks/>
              </p:cNvSpPr>
              <p:nvPr/>
            </p:nvSpPr>
            <p:spPr bwMode="auto">
              <a:xfrm>
                <a:off x="1344768" y="1404826"/>
                <a:ext cx="10568" cy="14825"/>
              </a:xfrm>
              <a:custGeom>
                <a:avLst/>
                <a:gdLst>
                  <a:gd name="T0" fmla="*/ 9 w 11"/>
                  <a:gd name="T1" fmla="*/ 17 h 17"/>
                  <a:gd name="T2" fmla="*/ 11 w 11"/>
                  <a:gd name="T3" fmla="*/ 9 h 17"/>
                  <a:gd name="T4" fmla="*/ 5 w 11"/>
                  <a:gd name="T5" fmla="*/ 4 h 17"/>
                  <a:gd name="T6" fmla="*/ 2 w 11"/>
                  <a:gd name="T7" fmla="*/ 0 h 17"/>
                  <a:gd name="T8" fmla="*/ 0 w 11"/>
                  <a:gd name="T9" fmla="*/ 9 h 17"/>
                  <a:gd name="T10" fmla="*/ 3 w 11"/>
                  <a:gd name="T11" fmla="*/ 17 h 17"/>
                  <a:gd name="T12" fmla="*/ 9 w 1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9" y="17"/>
                    </a:moveTo>
                    <a:lnTo>
                      <a:pt x="11" y="9"/>
                    </a:lnTo>
                    <a:lnTo>
                      <a:pt x="5" y="4"/>
                    </a:lnTo>
                    <a:lnTo>
                      <a:pt x="2" y="0"/>
                    </a:lnTo>
                    <a:lnTo>
                      <a:pt x="0" y="9"/>
                    </a:lnTo>
                    <a:lnTo>
                      <a:pt x="3" y="17"/>
                    </a:lnTo>
                    <a:lnTo>
                      <a:pt x="9" y="1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31" name="Freeform 9"/>
              <p:cNvSpPr>
                <a:spLocks/>
              </p:cNvSpPr>
              <p:nvPr/>
            </p:nvSpPr>
            <p:spPr bwMode="auto">
              <a:xfrm>
                <a:off x="1344768" y="1404826"/>
                <a:ext cx="10568" cy="14825"/>
              </a:xfrm>
              <a:custGeom>
                <a:avLst/>
                <a:gdLst>
                  <a:gd name="T0" fmla="*/ 9 w 11"/>
                  <a:gd name="T1" fmla="*/ 17 h 17"/>
                  <a:gd name="T2" fmla="*/ 11 w 11"/>
                  <a:gd name="T3" fmla="*/ 9 h 17"/>
                  <a:gd name="T4" fmla="*/ 5 w 11"/>
                  <a:gd name="T5" fmla="*/ 4 h 17"/>
                  <a:gd name="T6" fmla="*/ 2 w 11"/>
                  <a:gd name="T7" fmla="*/ 0 h 17"/>
                  <a:gd name="T8" fmla="*/ 0 w 11"/>
                  <a:gd name="T9" fmla="*/ 9 h 17"/>
                  <a:gd name="T10" fmla="*/ 3 w 11"/>
                  <a:gd name="T11" fmla="*/ 17 h 17"/>
                  <a:gd name="T12" fmla="*/ 9 w 1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9" y="17"/>
                    </a:moveTo>
                    <a:lnTo>
                      <a:pt x="11" y="9"/>
                    </a:lnTo>
                    <a:lnTo>
                      <a:pt x="5" y="4"/>
                    </a:lnTo>
                    <a:lnTo>
                      <a:pt x="2" y="0"/>
                    </a:lnTo>
                    <a:lnTo>
                      <a:pt x="0" y="9"/>
                    </a:lnTo>
                    <a:lnTo>
                      <a:pt x="3" y="17"/>
                    </a:lnTo>
                    <a:lnTo>
                      <a:pt x="9" y="1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32" name="Freeform 10"/>
              <p:cNvSpPr>
                <a:spLocks/>
              </p:cNvSpPr>
              <p:nvPr/>
            </p:nvSpPr>
            <p:spPr bwMode="auto">
              <a:xfrm>
                <a:off x="1361100" y="1401338"/>
                <a:ext cx="12489" cy="10464"/>
              </a:xfrm>
              <a:custGeom>
                <a:avLst/>
                <a:gdLst>
                  <a:gd name="T0" fmla="*/ 7 w 13"/>
                  <a:gd name="T1" fmla="*/ 6 h 12"/>
                  <a:gd name="T2" fmla="*/ 9 w 13"/>
                  <a:gd name="T3" fmla="*/ 12 h 12"/>
                  <a:gd name="T4" fmla="*/ 13 w 13"/>
                  <a:gd name="T5" fmla="*/ 6 h 12"/>
                  <a:gd name="T6" fmla="*/ 7 w 13"/>
                  <a:gd name="T7" fmla="*/ 0 h 12"/>
                  <a:gd name="T8" fmla="*/ 3 w 13"/>
                  <a:gd name="T9" fmla="*/ 0 h 12"/>
                  <a:gd name="T10" fmla="*/ 0 w 13"/>
                  <a:gd name="T11" fmla="*/ 8 h 12"/>
                  <a:gd name="T12" fmla="*/ 5 w 13"/>
                  <a:gd name="T13" fmla="*/ 12 h 12"/>
                  <a:gd name="T14" fmla="*/ 7 w 1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7" y="6"/>
                    </a:moveTo>
                    <a:lnTo>
                      <a:pt x="9" y="12"/>
                    </a:lnTo>
                    <a:lnTo>
                      <a:pt x="13" y="6"/>
                    </a:lnTo>
                    <a:lnTo>
                      <a:pt x="7" y="0"/>
                    </a:lnTo>
                    <a:lnTo>
                      <a:pt x="3" y="0"/>
                    </a:lnTo>
                    <a:lnTo>
                      <a:pt x="0" y="8"/>
                    </a:lnTo>
                    <a:lnTo>
                      <a:pt x="5" y="12"/>
                    </a:lnTo>
                    <a:lnTo>
                      <a:pt x="7" y="6"/>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33" name="Freeform 11"/>
              <p:cNvSpPr>
                <a:spLocks/>
              </p:cNvSpPr>
              <p:nvPr/>
            </p:nvSpPr>
            <p:spPr bwMode="auto">
              <a:xfrm>
                <a:off x="1361100" y="1401338"/>
                <a:ext cx="12489" cy="10464"/>
              </a:xfrm>
              <a:custGeom>
                <a:avLst/>
                <a:gdLst>
                  <a:gd name="T0" fmla="*/ 7 w 13"/>
                  <a:gd name="T1" fmla="*/ 6 h 12"/>
                  <a:gd name="T2" fmla="*/ 9 w 13"/>
                  <a:gd name="T3" fmla="*/ 12 h 12"/>
                  <a:gd name="T4" fmla="*/ 13 w 13"/>
                  <a:gd name="T5" fmla="*/ 6 h 12"/>
                  <a:gd name="T6" fmla="*/ 7 w 13"/>
                  <a:gd name="T7" fmla="*/ 0 h 12"/>
                  <a:gd name="T8" fmla="*/ 3 w 13"/>
                  <a:gd name="T9" fmla="*/ 0 h 12"/>
                  <a:gd name="T10" fmla="*/ 0 w 13"/>
                  <a:gd name="T11" fmla="*/ 8 h 12"/>
                  <a:gd name="T12" fmla="*/ 5 w 13"/>
                  <a:gd name="T13" fmla="*/ 12 h 12"/>
                  <a:gd name="T14" fmla="*/ 7 w 1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7" y="6"/>
                    </a:moveTo>
                    <a:lnTo>
                      <a:pt x="9" y="12"/>
                    </a:lnTo>
                    <a:lnTo>
                      <a:pt x="13" y="6"/>
                    </a:lnTo>
                    <a:lnTo>
                      <a:pt x="7" y="0"/>
                    </a:lnTo>
                    <a:lnTo>
                      <a:pt x="3" y="0"/>
                    </a:lnTo>
                    <a:lnTo>
                      <a:pt x="0" y="8"/>
                    </a:lnTo>
                    <a:lnTo>
                      <a:pt x="5" y="12"/>
                    </a:lnTo>
                    <a:lnTo>
                      <a:pt x="7" y="6"/>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34" name="Freeform 12"/>
              <p:cNvSpPr>
                <a:spLocks/>
              </p:cNvSpPr>
              <p:nvPr/>
            </p:nvSpPr>
            <p:spPr bwMode="auto">
              <a:xfrm>
                <a:off x="1363021" y="1434476"/>
                <a:ext cx="21135" cy="45346"/>
              </a:xfrm>
              <a:custGeom>
                <a:avLst/>
                <a:gdLst>
                  <a:gd name="T0" fmla="*/ 20 w 22"/>
                  <a:gd name="T1" fmla="*/ 7 h 52"/>
                  <a:gd name="T2" fmla="*/ 16 w 22"/>
                  <a:gd name="T3" fmla="*/ 0 h 52"/>
                  <a:gd name="T4" fmla="*/ 15 w 22"/>
                  <a:gd name="T5" fmla="*/ 0 h 52"/>
                  <a:gd name="T6" fmla="*/ 7 w 22"/>
                  <a:gd name="T7" fmla="*/ 5 h 52"/>
                  <a:gd name="T8" fmla="*/ 0 w 22"/>
                  <a:gd name="T9" fmla="*/ 13 h 52"/>
                  <a:gd name="T10" fmla="*/ 3 w 22"/>
                  <a:gd name="T11" fmla="*/ 21 h 52"/>
                  <a:gd name="T12" fmla="*/ 9 w 22"/>
                  <a:gd name="T13" fmla="*/ 28 h 52"/>
                  <a:gd name="T14" fmla="*/ 7 w 22"/>
                  <a:gd name="T15" fmla="*/ 34 h 52"/>
                  <a:gd name="T16" fmla="*/ 9 w 22"/>
                  <a:gd name="T17" fmla="*/ 41 h 52"/>
                  <a:gd name="T18" fmla="*/ 16 w 22"/>
                  <a:gd name="T19" fmla="*/ 49 h 52"/>
                  <a:gd name="T20" fmla="*/ 16 w 22"/>
                  <a:gd name="T21" fmla="*/ 52 h 52"/>
                  <a:gd name="T22" fmla="*/ 22 w 22"/>
                  <a:gd name="T23" fmla="*/ 49 h 52"/>
                  <a:gd name="T24" fmla="*/ 22 w 22"/>
                  <a:gd name="T25" fmla="*/ 43 h 52"/>
                  <a:gd name="T26" fmla="*/ 18 w 22"/>
                  <a:gd name="T27" fmla="*/ 36 h 52"/>
                  <a:gd name="T28" fmla="*/ 11 w 22"/>
                  <a:gd name="T29" fmla="*/ 36 h 52"/>
                  <a:gd name="T30" fmla="*/ 11 w 22"/>
                  <a:gd name="T31" fmla="*/ 21 h 52"/>
                  <a:gd name="T32" fmla="*/ 5 w 22"/>
                  <a:gd name="T33" fmla="*/ 13 h 52"/>
                  <a:gd name="T34" fmla="*/ 13 w 22"/>
                  <a:gd name="T35" fmla="*/ 9 h 52"/>
                  <a:gd name="T36" fmla="*/ 20 w 22"/>
                  <a:gd name="T3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52">
                    <a:moveTo>
                      <a:pt x="20" y="7"/>
                    </a:moveTo>
                    <a:lnTo>
                      <a:pt x="16" y="0"/>
                    </a:lnTo>
                    <a:lnTo>
                      <a:pt x="15" y="0"/>
                    </a:lnTo>
                    <a:lnTo>
                      <a:pt x="7" y="5"/>
                    </a:lnTo>
                    <a:lnTo>
                      <a:pt x="0" y="13"/>
                    </a:lnTo>
                    <a:lnTo>
                      <a:pt x="3" y="21"/>
                    </a:lnTo>
                    <a:lnTo>
                      <a:pt x="9" y="28"/>
                    </a:lnTo>
                    <a:lnTo>
                      <a:pt x="7" y="34"/>
                    </a:lnTo>
                    <a:lnTo>
                      <a:pt x="9" y="41"/>
                    </a:lnTo>
                    <a:lnTo>
                      <a:pt x="16" y="49"/>
                    </a:lnTo>
                    <a:lnTo>
                      <a:pt x="16" y="52"/>
                    </a:lnTo>
                    <a:lnTo>
                      <a:pt x="22" y="49"/>
                    </a:lnTo>
                    <a:lnTo>
                      <a:pt x="22" y="43"/>
                    </a:lnTo>
                    <a:lnTo>
                      <a:pt x="18" y="36"/>
                    </a:lnTo>
                    <a:lnTo>
                      <a:pt x="11" y="36"/>
                    </a:lnTo>
                    <a:lnTo>
                      <a:pt x="11" y="21"/>
                    </a:lnTo>
                    <a:lnTo>
                      <a:pt x="5" y="13"/>
                    </a:lnTo>
                    <a:lnTo>
                      <a:pt x="13" y="9"/>
                    </a:lnTo>
                    <a:lnTo>
                      <a:pt x="20" y="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35" name="Freeform 13"/>
              <p:cNvSpPr>
                <a:spLocks/>
              </p:cNvSpPr>
              <p:nvPr/>
            </p:nvSpPr>
            <p:spPr bwMode="auto">
              <a:xfrm>
                <a:off x="1363021" y="1434476"/>
                <a:ext cx="21135" cy="45346"/>
              </a:xfrm>
              <a:custGeom>
                <a:avLst/>
                <a:gdLst>
                  <a:gd name="T0" fmla="*/ 20 w 22"/>
                  <a:gd name="T1" fmla="*/ 7 h 52"/>
                  <a:gd name="T2" fmla="*/ 16 w 22"/>
                  <a:gd name="T3" fmla="*/ 0 h 52"/>
                  <a:gd name="T4" fmla="*/ 15 w 22"/>
                  <a:gd name="T5" fmla="*/ 0 h 52"/>
                  <a:gd name="T6" fmla="*/ 7 w 22"/>
                  <a:gd name="T7" fmla="*/ 5 h 52"/>
                  <a:gd name="T8" fmla="*/ 0 w 22"/>
                  <a:gd name="T9" fmla="*/ 13 h 52"/>
                  <a:gd name="T10" fmla="*/ 3 w 22"/>
                  <a:gd name="T11" fmla="*/ 21 h 52"/>
                  <a:gd name="T12" fmla="*/ 9 w 22"/>
                  <a:gd name="T13" fmla="*/ 28 h 52"/>
                  <a:gd name="T14" fmla="*/ 7 w 22"/>
                  <a:gd name="T15" fmla="*/ 34 h 52"/>
                  <a:gd name="T16" fmla="*/ 9 w 22"/>
                  <a:gd name="T17" fmla="*/ 41 h 52"/>
                  <a:gd name="T18" fmla="*/ 16 w 22"/>
                  <a:gd name="T19" fmla="*/ 49 h 52"/>
                  <a:gd name="T20" fmla="*/ 16 w 22"/>
                  <a:gd name="T21" fmla="*/ 52 h 52"/>
                  <a:gd name="T22" fmla="*/ 22 w 22"/>
                  <a:gd name="T23" fmla="*/ 49 h 52"/>
                  <a:gd name="T24" fmla="*/ 22 w 22"/>
                  <a:gd name="T25" fmla="*/ 43 h 52"/>
                  <a:gd name="T26" fmla="*/ 18 w 22"/>
                  <a:gd name="T27" fmla="*/ 36 h 52"/>
                  <a:gd name="T28" fmla="*/ 11 w 22"/>
                  <a:gd name="T29" fmla="*/ 36 h 52"/>
                  <a:gd name="T30" fmla="*/ 11 w 22"/>
                  <a:gd name="T31" fmla="*/ 21 h 52"/>
                  <a:gd name="T32" fmla="*/ 5 w 22"/>
                  <a:gd name="T33" fmla="*/ 13 h 52"/>
                  <a:gd name="T34" fmla="*/ 13 w 22"/>
                  <a:gd name="T35" fmla="*/ 9 h 52"/>
                  <a:gd name="T36" fmla="*/ 20 w 22"/>
                  <a:gd name="T3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52">
                    <a:moveTo>
                      <a:pt x="20" y="7"/>
                    </a:moveTo>
                    <a:lnTo>
                      <a:pt x="16" y="0"/>
                    </a:lnTo>
                    <a:lnTo>
                      <a:pt x="15" y="0"/>
                    </a:lnTo>
                    <a:lnTo>
                      <a:pt x="7" y="5"/>
                    </a:lnTo>
                    <a:lnTo>
                      <a:pt x="0" y="13"/>
                    </a:lnTo>
                    <a:lnTo>
                      <a:pt x="3" y="21"/>
                    </a:lnTo>
                    <a:lnTo>
                      <a:pt x="9" y="28"/>
                    </a:lnTo>
                    <a:lnTo>
                      <a:pt x="7" y="34"/>
                    </a:lnTo>
                    <a:lnTo>
                      <a:pt x="9" y="41"/>
                    </a:lnTo>
                    <a:lnTo>
                      <a:pt x="16" y="49"/>
                    </a:lnTo>
                    <a:lnTo>
                      <a:pt x="16" y="52"/>
                    </a:lnTo>
                    <a:lnTo>
                      <a:pt x="22" y="49"/>
                    </a:lnTo>
                    <a:lnTo>
                      <a:pt x="22" y="43"/>
                    </a:lnTo>
                    <a:lnTo>
                      <a:pt x="18" y="36"/>
                    </a:lnTo>
                    <a:lnTo>
                      <a:pt x="11" y="36"/>
                    </a:lnTo>
                    <a:lnTo>
                      <a:pt x="11" y="21"/>
                    </a:lnTo>
                    <a:lnTo>
                      <a:pt x="5" y="13"/>
                    </a:lnTo>
                    <a:lnTo>
                      <a:pt x="13" y="9"/>
                    </a:lnTo>
                    <a:lnTo>
                      <a:pt x="20" y="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36" name="Freeform 20"/>
              <p:cNvSpPr>
                <a:spLocks/>
              </p:cNvSpPr>
              <p:nvPr/>
            </p:nvSpPr>
            <p:spPr bwMode="auto">
              <a:xfrm>
                <a:off x="1223722" y="1378665"/>
                <a:ext cx="543750" cy="357537"/>
              </a:xfrm>
              <a:custGeom>
                <a:avLst/>
                <a:gdLst>
                  <a:gd name="T0" fmla="*/ 75 w 566"/>
                  <a:gd name="T1" fmla="*/ 344 h 410"/>
                  <a:gd name="T2" fmla="*/ 98 w 566"/>
                  <a:gd name="T3" fmla="*/ 357 h 410"/>
                  <a:gd name="T4" fmla="*/ 133 w 566"/>
                  <a:gd name="T5" fmla="*/ 361 h 410"/>
                  <a:gd name="T6" fmla="*/ 165 w 566"/>
                  <a:gd name="T7" fmla="*/ 359 h 410"/>
                  <a:gd name="T8" fmla="*/ 188 w 566"/>
                  <a:gd name="T9" fmla="*/ 376 h 410"/>
                  <a:gd name="T10" fmla="*/ 237 w 566"/>
                  <a:gd name="T11" fmla="*/ 376 h 410"/>
                  <a:gd name="T12" fmla="*/ 270 w 566"/>
                  <a:gd name="T13" fmla="*/ 380 h 410"/>
                  <a:gd name="T14" fmla="*/ 317 w 566"/>
                  <a:gd name="T15" fmla="*/ 376 h 410"/>
                  <a:gd name="T16" fmla="*/ 355 w 566"/>
                  <a:gd name="T17" fmla="*/ 376 h 410"/>
                  <a:gd name="T18" fmla="*/ 511 w 566"/>
                  <a:gd name="T19" fmla="*/ 383 h 410"/>
                  <a:gd name="T20" fmla="*/ 564 w 566"/>
                  <a:gd name="T21" fmla="*/ 100 h 410"/>
                  <a:gd name="T22" fmla="*/ 263 w 566"/>
                  <a:gd name="T23" fmla="*/ 24 h 410"/>
                  <a:gd name="T24" fmla="*/ 165 w 566"/>
                  <a:gd name="T25" fmla="*/ 17 h 410"/>
                  <a:gd name="T26" fmla="*/ 176 w 566"/>
                  <a:gd name="T27" fmla="*/ 38 h 410"/>
                  <a:gd name="T28" fmla="*/ 173 w 566"/>
                  <a:gd name="T29" fmla="*/ 53 h 410"/>
                  <a:gd name="T30" fmla="*/ 158 w 566"/>
                  <a:gd name="T31" fmla="*/ 62 h 410"/>
                  <a:gd name="T32" fmla="*/ 171 w 566"/>
                  <a:gd name="T33" fmla="*/ 83 h 410"/>
                  <a:gd name="T34" fmla="*/ 175 w 566"/>
                  <a:gd name="T35" fmla="*/ 115 h 410"/>
                  <a:gd name="T36" fmla="*/ 154 w 566"/>
                  <a:gd name="T37" fmla="*/ 141 h 410"/>
                  <a:gd name="T38" fmla="*/ 146 w 566"/>
                  <a:gd name="T39" fmla="*/ 177 h 410"/>
                  <a:gd name="T40" fmla="*/ 116 w 566"/>
                  <a:gd name="T41" fmla="*/ 192 h 410"/>
                  <a:gd name="T42" fmla="*/ 99 w 566"/>
                  <a:gd name="T43" fmla="*/ 190 h 410"/>
                  <a:gd name="T44" fmla="*/ 107 w 566"/>
                  <a:gd name="T45" fmla="*/ 175 h 410"/>
                  <a:gd name="T46" fmla="*/ 116 w 566"/>
                  <a:gd name="T47" fmla="*/ 186 h 410"/>
                  <a:gd name="T48" fmla="*/ 131 w 566"/>
                  <a:gd name="T49" fmla="*/ 167 h 410"/>
                  <a:gd name="T50" fmla="*/ 141 w 566"/>
                  <a:gd name="T51" fmla="*/ 147 h 410"/>
                  <a:gd name="T52" fmla="*/ 141 w 566"/>
                  <a:gd name="T53" fmla="*/ 137 h 410"/>
                  <a:gd name="T54" fmla="*/ 154 w 566"/>
                  <a:gd name="T55" fmla="*/ 120 h 410"/>
                  <a:gd name="T56" fmla="*/ 114 w 566"/>
                  <a:gd name="T57" fmla="*/ 139 h 410"/>
                  <a:gd name="T58" fmla="*/ 116 w 566"/>
                  <a:gd name="T59" fmla="*/ 158 h 410"/>
                  <a:gd name="T60" fmla="*/ 114 w 566"/>
                  <a:gd name="T61" fmla="*/ 137 h 410"/>
                  <a:gd name="T62" fmla="*/ 131 w 566"/>
                  <a:gd name="T63" fmla="*/ 132 h 410"/>
                  <a:gd name="T64" fmla="*/ 141 w 566"/>
                  <a:gd name="T65" fmla="*/ 92 h 410"/>
                  <a:gd name="T66" fmla="*/ 129 w 566"/>
                  <a:gd name="T67" fmla="*/ 86 h 410"/>
                  <a:gd name="T68" fmla="*/ 113 w 566"/>
                  <a:gd name="T69" fmla="*/ 77 h 410"/>
                  <a:gd name="T70" fmla="*/ 77 w 566"/>
                  <a:gd name="T71" fmla="*/ 64 h 410"/>
                  <a:gd name="T72" fmla="*/ 41 w 566"/>
                  <a:gd name="T73" fmla="*/ 45 h 410"/>
                  <a:gd name="T74" fmla="*/ 17 w 566"/>
                  <a:gd name="T75" fmla="*/ 30 h 410"/>
                  <a:gd name="T76" fmla="*/ 7 w 566"/>
                  <a:gd name="T77" fmla="*/ 53 h 410"/>
                  <a:gd name="T78" fmla="*/ 13 w 566"/>
                  <a:gd name="T79" fmla="*/ 83 h 410"/>
                  <a:gd name="T80" fmla="*/ 17 w 566"/>
                  <a:gd name="T81" fmla="*/ 148 h 410"/>
                  <a:gd name="T82" fmla="*/ 17 w 566"/>
                  <a:gd name="T83" fmla="*/ 171 h 410"/>
                  <a:gd name="T84" fmla="*/ 24 w 566"/>
                  <a:gd name="T85" fmla="*/ 188 h 410"/>
                  <a:gd name="T86" fmla="*/ 13 w 566"/>
                  <a:gd name="T87" fmla="*/ 207 h 410"/>
                  <a:gd name="T88" fmla="*/ 28 w 566"/>
                  <a:gd name="T89" fmla="*/ 216 h 410"/>
                  <a:gd name="T90" fmla="*/ 13 w 566"/>
                  <a:gd name="T91" fmla="*/ 233 h 410"/>
                  <a:gd name="T92" fmla="*/ 5 w 566"/>
                  <a:gd name="T93" fmla="*/ 237 h 410"/>
                  <a:gd name="T94" fmla="*/ 5 w 566"/>
                  <a:gd name="T95" fmla="*/ 252 h 410"/>
                  <a:gd name="T96" fmla="*/ 35 w 566"/>
                  <a:gd name="T97" fmla="*/ 263 h 410"/>
                  <a:gd name="T98" fmla="*/ 45 w 566"/>
                  <a:gd name="T99" fmla="*/ 272 h 410"/>
                  <a:gd name="T100" fmla="*/ 67 w 566"/>
                  <a:gd name="T101" fmla="*/ 288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6" h="410">
                    <a:moveTo>
                      <a:pt x="67" y="288"/>
                    </a:moveTo>
                    <a:lnTo>
                      <a:pt x="75" y="295"/>
                    </a:lnTo>
                    <a:lnTo>
                      <a:pt x="79" y="308"/>
                    </a:lnTo>
                    <a:lnTo>
                      <a:pt x="75" y="344"/>
                    </a:lnTo>
                    <a:lnTo>
                      <a:pt x="77" y="348"/>
                    </a:lnTo>
                    <a:lnTo>
                      <a:pt x="88" y="351"/>
                    </a:lnTo>
                    <a:lnTo>
                      <a:pt x="96" y="357"/>
                    </a:lnTo>
                    <a:lnTo>
                      <a:pt x="98" y="357"/>
                    </a:lnTo>
                    <a:lnTo>
                      <a:pt x="105" y="363"/>
                    </a:lnTo>
                    <a:lnTo>
                      <a:pt x="113" y="363"/>
                    </a:lnTo>
                    <a:lnTo>
                      <a:pt x="126" y="361"/>
                    </a:lnTo>
                    <a:lnTo>
                      <a:pt x="133" y="361"/>
                    </a:lnTo>
                    <a:lnTo>
                      <a:pt x="141" y="355"/>
                    </a:lnTo>
                    <a:lnTo>
                      <a:pt x="146" y="355"/>
                    </a:lnTo>
                    <a:lnTo>
                      <a:pt x="154" y="359"/>
                    </a:lnTo>
                    <a:lnTo>
                      <a:pt x="165" y="359"/>
                    </a:lnTo>
                    <a:lnTo>
                      <a:pt x="173" y="363"/>
                    </a:lnTo>
                    <a:lnTo>
                      <a:pt x="178" y="365"/>
                    </a:lnTo>
                    <a:lnTo>
                      <a:pt x="186" y="370"/>
                    </a:lnTo>
                    <a:lnTo>
                      <a:pt x="188" y="376"/>
                    </a:lnTo>
                    <a:lnTo>
                      <a:pt x="201" y="376"/>
                    </a:lnTo>
                    <a:lnTo>
                      <a:pt x="208" y="378"/>
                    </a:lnTo>
                    <a:lnTo>
                      <a:pt x="229" y="374"/>
                    </a:lnTo>
                    <a:lnTo>
                      <a:pt x="237" y="376"/>
                    </a:lnTo>
                    <a:lnTo>
                      <a:pt x="244" y="382"/>
                    </a:lnTo>
                    <a:lnTo>
                      <a:pt x="250" y="383"/>
                    </a:lnTo>
                    <a:lnTo>
                      <a:pt x="257" y="383"/>
                    </a:lnTo>
                    <a:lnTo>
                      <a:pt x="270" y="380"/>
                    </a:lnTo>
                    <a:lnTo>
                      <a:pt x="284" y="378"/>
                    </a:lnTo>
                    <a:lnTo>
                      <a:pt x="306" y="378"/>
                    </a:lnTo>
                    <a:lnTo>
                      <a:pt x="314" y="374"/>
                    </a:lnTo>
                    <a:lnTo>
                      <a:pt x="317" y="376"/>
                    </a:lnTo>
                    <a:lnTo>
                      <a:pt x="334" y="378"/>
                    </a:lnTo>
                    <a:lnTo>
                      <a:pt x="342" y="380"/>
                    </a:lnTo>
                    <a:lnTo>
                      <a:pt x="349" y="382"/>
                    </a:lnTo>
                    <a:lnTo>
                      <a:pt x="355" y="376"/>
                    </a:lnTo>
                    <a:lnTo>
                      <a:pt x="423" y="393"/>
                    </a:lnTo>
                    <a:lnTo>
                      <a:pt x="511" y="410"/>
                    </a:lnTo>
                    <a:lnTo>
                      <a:pt x="509" y="404"/>
                    </a:lnTo>
                    <a:lnTo>
                      <a:pt x="511" y="383"/>
                    </a:lnTo>
                    <a:lnTo>
                      <a:pt x="507" y="368"/>
                    </a:lnTo>
                    <a:lnTo>
                      <a:pt x="511" y="363"/>
                    </a:lnTo>
                    <a:lnTo>
                      <a:pt x="513" y="340"/>
                    </a:lnTo>
                    <a:lnTo>
                      <a:pt x="564" y="100"/>
                    </a:lnTo>
                    <a:lnTo>
                      <a:pt x="566" y="96"/>
                    </a:lnTo>
                    <a:lnTo>
                      <a:pt x="498" y="81"/>
                    </a:lnTo>
                    <a:lnTo>
                      <a:pt x="372" y="53"/>
                    </a:lnTo>
                    <a:lnTo>
                      <a:pt x="263" y="24"/>
                    </a:lnTo>
                    <a:lnTo>
                      <a:pt x="167" y="0"/>
                    </a:lnTo>
                    <a:lnTo>
                      <a:pt x="161" y="4"/>
                    </a:lnTo>
                    <a:lnTo>
                      <a:pt x="163" y="11"/>
                    </a:lnTo>
                    <a:lnTo>
                      <a:pt x="165" y="17"/>
                    </a:lnTo>
                    <a:lnTo>
                      <a:pt x="165" y="19"/>
                    </a:lnTo>
                    <a:lnTo>
                      <a:pt x="171" y="26"/>
                    </a:lnTo>
                    <a:lnTo>
                      <a:pt x="178" y="30"/>
                    </a:lnTo>
                    <a:lnTo>
                      <a:pt x="176" y="38"/>
                    </a:lnTo>
                    <a:lnTo>
                      <a:pt x="176" y="43"/>
                    </a:lnTo>
                    <a:lnTo>
                      <a:pt x="176" y="51"/>
                    </a:lnTo>
                    <a:lnTo>
                      <a:pt x="169" y="47"/>
                    </a:lnTo>
                    <a:lnTo>
                      <a:pt x="173" y="53"/>
                    </a:lnTo>
                    <a:lnTo>
                      <a:pt x="171" y="60"/>
                    </a:lnTo>
                    <a:lnTo>
                      <a:pt x="163" y="56"/>
                    </a:lnTo>
                    <a:lnTo>
                      <a:pt x="158" y="56"/>
                    </a:lnTo>
                    <a:lnTo>
                      <a:pt x="158" y="62"/>
                    </a:lnTo>
                    <a:lnTo>
                      <a:pt x="165" y="62"/>
                    </a:lnTo>
                    <a:lnTo>
                      <a:pt x="167" y="69"/>
                    </a:lnTo>
                    <a:lnTo>
                      <a:pt x="173" y="77"/>
                    </a:lnTo>
                    <a:lnTo>
                      <a:pt x="171" y="83"/>
                    </a:lnTo>
                    <a:lnTo>
                      <a:pt x="173" y="86"/>
                    </a:lnTo>
                    <a:lnTo>
                      <a:pt x="171" y="100"/>
                    </a:lnTo>
                    <a:lnTo>
                      <a:pt x="175" y="107"/>
                    </a:lnTo>
                    <a:lnTo>
                      <a:pt x="175" y="115"/>
                    </a:lnTo>
                    <a:lnTo>
                      <a:pt x="167" y="120"/>
                    </a:lnTo>
                    <a:lnTo>
                      <a:pt x="160" y="130"/>
                    </a:lnTo>
                    <a:lnTo>
                      <a:pt x="161" y="137"/>
                    </a:lnTo>
                    <a:lnTo>
                      <a:pt x="154" y="141"/>
                    </a:lnTo>
                    <a:lnTo>
                      <a:pt x="158" y="148"/>
                    </a:lnTo>
                    <a:lnTo>
                      <a:pt x="152" y="154"/>
                    </a:lnTo>
                    <a:lnTo>
                      <a:pt x="154" y="169"/>
                    </a:lnTo>
                    <a:lnTo>
                      <a:pt x="146" y="177"/>
                    </a:lnTo>
                    <a:lnTo>
                      <a:pt x="133" y="180"/>
                    </a:lnTo>
                    <a:lnTo>
                      <a:pt x="129" y="186"/>
                    </a:lnTo>
                    <a:lnTo>
                      <a:pt x="124" y="192"/>
                    </a:lnTo>
                    <a:lnTo>
                      <a:pt x="116" y="192"/>
                    </a:lnTo>
                    <a:lnTo>
                      <a:pt x="113" y="184"/>
                    </a:lnTo>
                    <a:lnTo>
                      <a:pt x="105" y="188"/>
                    </a:lnTo>
                    <a:lnTo>
                      <a:pt x="105" y="195"/>
                    </a:lnTo>
                    <a:lnTo>
                      <a:pt x="99" y="190"/>
                    </a:lnTo>
                    <a:lnTo>
                      <a:pt x="101" y="184"/>
                    </a:lnTo>
                    <a:lnTo>
                      <a:pt x="94" y="182"/>
                    </a:lnTo>
                    <a:lnTo>
                      <a:pt x="101" y="180"/>
                    </a:lnTo>
                    <a:lnTo>
                      <a:pt x="107" y="175"/>
                    </a:lnTo>
                    <a:lnTo>
                      <a:pt x="120" y="165"/>
                    </a:lnTo>
                    <a:lnTo>
                      <a:pt x="118" y="173"/>
                    </a:lnTo>
                    <a:lnTo>
                      <a:pt x="116" y="179"/>
                    </a:lnTo>
                    <a:lnTo>
                      <a:pt x="116" y="186"/>
                    </a:lnTo>
                    <a:lnTo>
                      <a:pt x="118" y="182"/>
                    </a:lnTo>
                    <a:lnTo>
                      <a:pt x="120" y="175"/>
                    </a:lnTo>
                    <a:lnTo>
                      <a:pt x="126" y="169"/>
                    </a:lnTo>
                    <a:lnTo>
                      <a:pt x="131" y="167"/>
                    </a:lnTo>
                    <a:lnTo>
                      <a:pt x="126" y="175"/>
                    </a:lnTo>
                    <a:lnTo>
                      <a:pt x="133" y="179"/>
                    </a:lnTo>
                    <a:lnTo>
                      <a:pt x="145" y="154"/>
                    </a:lnTo>
                    <a:lnTo>
                      <a:pt x="141" y="147"/>
                    </a:lnTo>
                    <a:lnTo>
                      <a:pt x="133" y="148"/>
                    </a:lnTo>
                    <a:lnTo>
                      <a:pt x="133" y="141"/>
                    </a:lnTo>
                    <a:lnTo>
                      <a:pt x="141" y="143"/>
                    </a:lnTo>
                    <a:lnTo>
                      <a:pt x="141" y="137"/>
                    </a:lnTo>
                    <a:lnTo>
                      <a:pt x="141" y="130"/>
                    </a:lnTo>
                    <a:lnTo>
                      <a:pt x="146" y="132"/>
                    </a:lnTo>
                    <a:lnTo>
                      <a:pt x="152" y="128"/>
                    </a:lnTo>
                    <a:lnTo>
                      <a:pt x="154" y="120"/>
                    </a:lnTo>
                    <a:lnTo>
                      <a:pt x="150" y="113"/>
                    </a:lnTo>
                    <a:lnTo>
                      <a:pt x="133" y="128"/>
                    </a:lnTo>
                    <a:lnTo>
                      <a:pt x="128" y="135"/>
                    </a:lnTo>
                    <a:lnTo>
                      <a:pt x="114" y="139"/>
                    </a:lnTo>
                    <a:lnTo>
                      <a:pt x="99" y="152"/>
                    </a:lnTo>
                    <a:lnTo>
                      <a:pt x="101" y="160"/>
                    </a:lnTo>
                    <a:lnTo>
                      <a:pt x="109" y="158"/>
                    </a:lnTo>
                    <a:lnTo>
                      <a:pt x="116" y="158"/>
                    </a:lnTo>
                    <a:lnTo>
                      <a:pt x="101" y="162"/>
                    </a:lnTo>
                    <a:lnTo>
                      <a:pt x="96" y="156"/>
                    </a:lnTo>
                    <a:lnTo>
                      <a:pt x="99" y="148"/>
                    </a:lnTo>
                    <a:lnTo>
                      <a:pt x="114" y="137"/>
                    </a:lnTo>
                    <a:lnTo>
                      <a:pt x="120" y="133"/>
                    </a:lnTo>
                    <a:lnTo>
                      <a:pt x="133" y="118"/>
                    </a:lnTo>
                    <a:lnTo>
                      <a:pt x="131" y="124"/>
                    </a:lnTo>
                    <a:lnTo>
                      <a:pt x="131" y="132"/>
                    </a:lnTo>
                    <a:lnTo>
                      <a:pt x="133" y="124"/>
                    </a:lnTo>
                    <a:lnTo>
                      <a:pt x="141" y="118"/>
                    </a:lnTo>
                    <a:lnTo>
                      <a:pt x="145" y="109"/>
                    </a:lnTo>
                    <a:lnTo>
                      <a:pt x="141" y="92"/>
                    </a:lnTo>
                    <a:lnTo>
                      <a:pt x="143" y="85"/>
                    </a:lnTo>
                    <a:lnTo>
                      <a:pt x="135" y="90"/>
                    </a:lnTo>
                    <a:lnTo>
                      <a:pt x="133" y="98"/>
                    </a:lnTo>
                    <a:lnTo>
                      <a:pt x="129" y="86"/>
                    </a:lnTo>
                    <a:lnTo>
                      <a:pt x="122" y="88"/>
                    </a:lnTo>
                    <a:lnTo>
                      <a:pt x="122" y="83"/>
                    </a:lnTo>
                    <a:lnTo>
                      <a:pt x="120" y="75"/>
                    </a:lnTo>
                    <a:lnTo>
                      <a:pt x="113" y="77"/>
                    </a:lnTo>
                    <a:lnTo>
                      <a:pt x="105" y="77"/>
                    </a:lnTo>
                    <a:lnTo>
                      <a:pt x="98" y="73"/>
                    </a:lnTo>
                    <a:lnTo>
                      <a:pt x="84" y="69"/>
                    </a:lnTo>
                    <a:lnTo>
                      <a:pt x="77" y="64"/>
                    </a:lnTo>
                    <a:lnTo>
                      <a:pt x="64" y="60"/>
                    </a:lnTo>
                    <a:lnTo>
                      <a:pt x="52" y="54"/>
                    </a:lnTo>
                    <a:lnTo>
                      <a:pt x="49" y="49"/>
                    </a:lnTo>
                    <a:lnTo>
                      <a:pt x="41" y="45"/>
                    </a:lnTo>
                    <a:lnTo>
                      <a:pt x="34" y="38"/>
                    </a:lnTo>
                    <a:lnTo>
                      <a:pt x="22" y="26"/>
                    </a:lnTo>
                    <a:lnTo>
                      <a:pt x="15" y="22"/>
                    </a:lnTo>
                    <a:lnTo>
                      <a:pt x="17" y="30"/>
                    </a:lnTo>
                    <a:lnTo>
                      <a:pt x="15" y="32"/>
                    </a:lnTo>
                    <a:lnTo>
                      <a:pt x="13" y="39"/>
                    </a:lnTo>
                    <a:lnTo>
                      <a:pt x="7" y="47"/>
                    </a:lnTo>
                    <a:lnTo>
                      <a:pt x="7" y="53"/>
                    </a:lnTo>
                    <a:lnTo>
                      <a:pt x="5" y="60"/>
                    </a:lnTo>
                    <a:lnTo>
                      <a:pt x="5" y="68"/>
                    </a:lnTo>
                    <a:lnTo>
                      <a:pt x="7" y="73"/>
                    </a:lnTo>
                    <a:lnTo>
                      <a:pt x="13" y="83"/>
                    </a:lnTo>
                    <a:lnTo>
                      <a:pt x="17" y="96"/>
                    </a:lnTo>
                    <a:lnTo>
                      <a:pt x="17" y="103"/>
                    </a:lnTo>
                    <a:lnTo>
                      <a:pt x="13" y="132"/>
                    </a:lnTo>
                    <a:lnTo>
                      <a:pt x="17" y="148"/>
                    </a:lnTo>
                    <a:lnTo>
                      <a:pt x="15" y="169"/>
                    </a:lnTo>
                    <a:lnTo>
                      <a:pt x="11" y="177"/>
                    </a:lnTo>
                    <a:lnTo>
                      <a:pt x="15" y="179"/>
                    </a:lnTo>
                    <a:lnTo>
                      <a:pt x="17" y="171"/>
                    </a:lnTo>
                    <a:lnTo>
                      <a:pt x="22" y="177"/>
                    </a:lnTo>
                    <a:lnTo>
                      <a:pt x="30" y="184"/>
                    </a:lnTo>
                    <a:lnTo>
                      <a:pt x="35" y="186"/>
                    </a:lnTo>
                    <a:lnTo>
                      <a:pt x="24" y="188"/>
                    </a:lnTo>
                    <a:lnTo>
                      <a:pt x="15" y="192"/>
                    </a:lnTo>
                    <a:lnTo>
                      <a:pt x="13" y="186"/>
                    </a:lnTo>
                    <a:lnTo>
                      <a:pt x="11" y="199"/>
                    </a:lnTo>
                    <a:lnTo>
                      <a:pt x="13" y="207"/>
                    </a:lnTo>
                    <a:lnTo>
                      <a:pt x="13" y="207"/>
                    </a:lnTo>
                    <a:lnTo>
                      <a:pt x="28" y="210"/>
                    </a:lnTo>
                    <a:lnTo>
                      <a:pt x="30" y="216"/>
                    </a:lnTo>
                    <a:lnTo>
                      <a:pt x="28" y="216"/>
                    </a:lnTo>
                    <a:lnTo>
                      <a:pt x="20" y="212"/>
                    </a:lnTo>
                    <a:lnTo>
                      <a:pt x="17" y="220"/>
                    </a:lnTo>
                    <a:lnTo>
                      <a:pt x="19" y="226"/>
                    </a:lnTo>
                    <a:lnTo>
                      <a:pt x="13" y="233"/>
                    </a:lnTo>
                    <a:lnTo>
                      <a:pt x="17" y="241"/>
                    </a:lnTo>
                    <a:lnTo>
                      <a:pt x="17" y="242"/>
                    </a:lnTo>
                    <a:lnTo>
                      <a:pt x="13" y="237"/>
                    </a:lnTo>
                    <a:lnTo>
                      <a:pt x="5" y="237"/>
                    </a:lnTo>
                    <a:lnTo>
                      <a:pt x="9" y="224"/>
                    </a:lnTo>
                    <a:lnTo>
                      <a:pt x="7" y="216"/>
                    </a:lnTo>
                    <a:lnTo>
                      <a:pt x="0" y="252"/>
                    </a:lnTo>
                    <a:lnTo>
                      <a:pt x="5" y="252"/>
                    </a:lnTo>
                    <a:lnTo>
                      <a:pt x="11" y="259"/>
                    </a:lnTo>
                    <a:lnTo>
                      <a:pt x="26" y="256"/>
                    </a:lnTo>
                    <a:lnTo>
                      <a:pt x="30" y="261"/>
                    </a:lnTo>
                    <a:lnTo>
                      <a:pt x="35" y="263"/>
                    </a:lnTo>
                    <a:lnTo>
                      <a:pt x="37" y="265"/>
                    </a:lnTo>
                    <a:lnTo>
                      <a:pt x="41" y="267"/>
                    </a:lnTo>
                    <a:lnTo>
                      <a:pt x="43" y="267"/>
                    </a:lnTo>
                    <a:lnTo>
                      <a:pt x="45" y="272"/>
                    </a:lnTo>
                    <a:lnTo>
                      <a:pt x="52" y="280"/>
                    </a:lnTo>
                    <a:lnTo>
                      <a:pt x="58" y="280"/>
                    </a:lnTo>
                    <a:lnTo>
                      <a:pt x="64" y="282"/>
                    </a:lnTo>
                    <a:lnTo>
                      <a:pt x="67" y="28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sp>
          <p:nvSpPr>
            <p:cNvPr id="348" name="Freeform 21"/>
            <p:cNvSpPr>
              <a:spLocks/>
            </p:cNvSpPr>
            <p:nvPr/>
          </p:nvSpPr>
          <p:spPr bwMode="auto">
            <a:xfrm>
              <a:off x="2616779" y="5490328"/>
              <a:ext cx="1248455" cy="1756311"/>
            </a:xfrm>
            <a:custGeom>
              <a:avLst/>
              <a:gdLst>
                <a:gd name="T0" fmla="*/ 434 w 540"/>
                <a:gd name="T1" fmla="*/ 79 h 837"/>
                <a:gd name="T2" fmla="*/ 308 w 540"/>
                <a:gd name="T3" fmla="*/ 53 h 837"/>
                <a:gd name="T4" fmla="*/ 213 w 540"/>
                <a:gd name="T5" fmla="*/ 32 h 837"/>
                <a:gd name="T6" fmla="*/ 77 w 540"/>
                <a:gd name="T7" fmla="*/ 0 h 837"/>
                <a:gd name="T8" fmla="*/ 19 w 540"/>
                <a:gd name="T9" fmla="*/ 243 h 837"/>
                <a:gd name="T10" fmla="*/ 0 w 540"/>
                <a:gd name="T11" fmla="*/ 314 h 837"/>
                <a:gd name="T12" fmla="*/ 250 w 540"/>
                <a:gd name="T13" fmla="*/ 681 h 837"/>
                <a:gd name="T14" fmla="*/ 357 w 540"/>
                <a:gd name="T15" fmla="*/ 837 h 837"/>
                <a:gd name="T16" fmla="*/ 359 w 540"/>
                <a:gd name="T17" fmla="*/ 822 h 837"/>
                <a:gd name="T18" fmla="*/ 365 w 540"/>
                <a:gd name="T19" fmla="*/ 814 h 837"/>
                <a:gd name="T20" fmla="*/ 367 w 540"/>
                <a:gd name="T21" fmla="*/ 799 h 837"/>
                <a:gd name="T22" fmla="*/ 365 w 540"/>
                <a:gd name="T23" fmla="*/ 786 h 837"/>
                <a:gd name="T24" fmla="*/ 365 w 540"/>
                <a:gd name="T25" fmla="*/ 778 h 837"/>
                <a:gd name="T26" fmla="*/ 367 w 540"/>
                <a:gd name="T27" fmla="*/ 769 h 837"/>
                <a:gd name="T28" fmla="*/ 367 w 540"/>
                <a:gd name="T29" fmla="*/ 754 h 837"/>
                <a:gd name="T30" fmla="*/ 367 w 540"/>
                <a:gd name="T31" fmla="*/ 748 h 837"/>
                <a:gd name="T32" fmla="*/ 370 w 540"/>
                <a:gd name="T33" fmla="*/ 741 h 837"/>
                <a:gd name="T34" fmla="*/ 367 w 540"/>
                <a:gd name="T35" fmla="*/ 728 h 837"/>
                <a:gd name="T36" fmla="*/ 370 w 540"/>
                <a:gd name="T37" fmla="*/ 718 h 837"/>
                <a:gd name="T38" fmla="*/ 378 w 540"/>
                <a:gd name="T39" fmla="*/ 715 h 837"/>
                <a:gd name="T40" fmla="*/ 386 w 540"/>
                <a:gd name="T41" fmla="*/ 713 h 837"/>
                <a:gd name="T42" fmla="*/ 391 w 540"/>
                <a:gd name="T43" fmla="*/ 716 h 837"/>
                <a:gd name="T44" fmla="*/ 399 w 540"/>
                <a:gd name="T45" fmla="*/ 716 h 837"/>
                <a:gd name="T46" fmla="*/ 406 w 540"/>
                <a:gd name="T47" fmla="*/ 724 h 837"/>
                <a:gd name="T48" fmla="*/ 408 w 540"/>
                <a:gd name="T49" fmla="*/ 731 h 837"/>
                <a:gd name="T50" fmla="*/ 416 w 540"/>
                <a:gd name="T51" fmla="*/ 733 h 837"/>
                <a:gd name="T52" fmla="*/ 423 w 540"/>
                <a:gd name="T53" fmla="*/ 724 h 837"/>
                <a:gd name="T54" fmla="*/ 431 w 540"/>
                <a:gd name="T55" fmla="*/ 715 h 837"/>
                <a:gd name="T56" fmla="*/ 446 w 540"/>
                <a:gd name="T57" fmla="*/ 630 h 837"/>
                <a:gd name="T58" fmla="*/ 540 w 540"/>
                <a:gd name="T59" fmla="*/ 98 h 837"/>
                <a:gd name="T60" fmla="*/ 434 w 540"/>
                <a:gd name="T61" fmla="*/ 79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0" h="837">
                  <a:moveTo>
                    <a:pt x="434" y="79"/>
                  </a:moveTo>
                  <a:lnTo>
                    <a:pt x="308" y="53"/>
                  </a:lnTo>
                  <a:lnTo>
                    <a:pt x="213" y="32"/>
                  </a:lnTo>
                  <a:lnTo>
                    <a:pt x="77" y="0"/>
                  </a:lnTo>
                  <a:lnTo>
                    <a:pt x="19" y="243"/>
                  </a:lnTo>
                  <a:lnTo>
                    <a:pt x="0" y="314"/>
                  </a:lnTo>
                  <a:lnTo>
                    <a:pt x="250" y="681"/>
                  </a:lnTo>
                  <a:lnTo>
                    <a:pt x="357" y="837"/>
                  </a:lnTo>
                  <a:lnTo>
                    <a:pt x="359" y="822"/>
                  </a:lnTo>
                  <a:lnTo>
                    <a:pt x="365" y="814"/>
                  </a:lnTo>
                  <a:lnTo>
                    <a:pt x="367" y="799"/>
                  </a:lnTo>
                  <a:lnTo>
                    <a:pt x="365" y="786"/>
                  </a:lnTo>
                  <a:lnTo>
                    <a:pt x="365" y="778"/>
                  </a:lnTo>
                  <a:lnTo>
                    <a:pt x="367" y="769"/>
                  </a:lnTo>
                  <a:lnTo>
                    <a:pt x="367" y="754"/>
                  </a:lnTo>
                  <a:lnTo>
                    <a:pt x="367" y="748"/>
                  </a:lnTo>
                  <a:lnTo>
                    <a:pt x="370" y="741"/>
                  </a:lnTo>
                  <a:lnTo>
                    <a:pt x="367" y="728"/>
                  </a:lnTo>
                  <a:lnTo>
                    <a:pt x="370" y="718"/>
                  </a:lnTo>
                  <a:lnTo>
                    <a:pt x="378" y="715"/>
                  </a:lnTo>
                  <a:lnTo>
                    <a:pt x="386" y="713"/>
                  </a:lnTo>
                  <a:lnTo>
                    <a:pt x="391" y="716"/>
                  </a:lnTo>
                  <a:lnTo>
                    <a:pt x="399" y="716"/>
                  </a:lnTo>
                  <a:lnTo>
                    <a:pt x="406" y="724"/>
                  </a:lnTo>
                  <a:lnTo>
                    <a:pt x="408" y="731"/>
                  </a:lnTo>
                  <a:lnTo>
                    <a:pt x="416" y="733"/>
                  </a:lnTo>
                  <a:lnTo>
                    <a:pt x="423" y="724"/>
                  </a:lnTo>
                  <a:lnTo>
                    <a:pt x="431" y="715"/>
                  </a:lnTo>
                  <a:lnTo>
                    <a:pt x="446" y="630"/>
                  </a:lnTo>
                  <a:lnTo>
                    <a:pt x="540" y="98"/>
                  </a:lnTo>
                  <a:lnTo>
                    <a:pt x="434" y="79"/>
                  </a:lnTo>
                  <a:close/>
                </a:path>
              </a:pathLst>
            </a:custGeom>
            <a:solidFill>
              <a:schemeClr val="bg1"/>
            </a:solid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49" name="Freeform 22"/>
            <p:cNvSpPr>
              <a:spLocks/>
            </p:cNvSpPr>
            <p:nvPr/>
          </p:nvSpPr>
          <p:spPr bwMode="auto">
            <a:xfrm>
              <a:off x="3291871" y="6812281"/>
              <a:ext cx="1324748" cy="1412182"/>
            </a:xfrm>
            <a:custGeom>
              <a:avLst/>
              <a:gdLst>
                <a:gd name="T0" fmla="*/ 456 w 573"/>
                <a:gd name="T1" fmla="*/ 51 h 673"/>
                <a:gd name="T2" fmla="*/ 231 w 573"/>
                <a:gd name="T3" fmla="*/ 15 h 673"/>
                <a:gd name="T4" fmla="*/ 139 w 573"/>
                <a:gd name="T5" fmla="*/ 85 h 673"/>
                <a:gd name="T6" fmla="*/ 124 w 573"/>
                <a:gd name="T7" fmla="*/ 103 h 673"/>
                <a:gd name="T8" fmla="*/ 114 w 573"/>
                <a:gd name="T9" fmla="*/ 94 h 673"/>
                <a:gd name="T10" fmla="*/ 99 w 573"/>
                <a:gd name="T11" fmla="*/ 86 h 673"/>
                <a:gd name="T12" fmla="*/ 86 w 573"/>
                <a:gd name="T13" fmla="*/ 85 h 673"/>
                <a:gd name="T14" fmla="*/ 75 w 573"/>
                <a:gd name="T15" fmla="*/ 98 h 673"/>
                <a:gd name="T16" fmla="*/ 75 w 573"/>
                <a:gd name="T17" fmla="*/ 118 h 673"/>
                <a:gd name="T18" fmla="*/ 75 w 573"/>
                <a:gd name="T19" fmla="*/ 139 h 673"/>
                <a:gd name="T20" fmla="*/ 73 w 573"/>
                <a:gd name="T21" fmla="*/ 156 h 673"/>
                <a:gd name="T22" fmla="*/ 73 w 573"/>
                <a:gd name="T23" fmla="*/ 184 h 673"/>
                <a:gd name="T24" fmla="*/ 65 w 573"/>
                <a:gd name="T25" fmla="*/ 207 h 673"/>
                <a:gd name="T26" fmla="*/ 63 w 573"/>
                <a:gd name="T27" fmla="*/ 220 h 673"/>
                <a:gd name="T28" fmla="*/ 75 w 573"/>
                <a:gd name="T29" fmla="*/ 244 h 673"/>
                <a:gd name="T30" fmla="*/ 78 w 573"/>
                <a:gd name="T31" fmla="*/ 258 h 673"/>
                <a:gd name="T32" fmla="*/ 90 w 573"/>
                <a:gd name="T33" fmla="*/ 280 h 673"/>
                <a:gd name="T34" fmla="*/ 88 w 573"/>
                <a:gd name="T35" fmla="*/ 293 h 673"/>
                <a:gd name="T36" fmla="*/ 62 w 573"/>
                <a:gd name="T37" fmla="*/ 312 h 673"/>
                <a:gd name="T38" fmla="*/ 52 w 573"/>
                <a:gd name="T39" fmla="*/ 329 h 673"/>
                <a:gd name="T40" fmla="*/ 48 w 573"/>
                <a:gd name="T41" fmla="*/ 348 h 673"/>
                <a:gd name="T42" fmla="*/ 33 w 573"/>
                <a:gd name="T43" fmla="*/ 372 h 673"/>
                <a:gd name="T44" fmla="*/ 22 w 573"/>
                <a:gd name="T45" fmla="*/ 383 h 673"/>
                <a:gd name="T46" fmla="*/ 24 w 573"/>
                <a:gd name="T47" fmla="*/ 399 h 673"/>
                <a:gd name="T48" fmla="*/ 22 w 573"/>
                <a:gd name="T49" fmla="*/ 412 h 673"/>
                <a:gd name="T50" fmla="*/ 37 w 573"/>
                <a:gd name="T51" fmla="*/ 419 h 673"/>
                <a:gd name="T52" fmla="*/ 37 w 573"/>
                <a:gd name="T53" fmla="*/ 436 h 673"/>
                <a:gd name="T54" fmla="*/ 28 w 573"/>
                <a:gd name="T55" fmla="*/ 447 h 673"/>
                <a:gd name="T56" fmla="*/ 18 w 573"/>
                <a:gd name="T57" fmla="*/ 446 h 673"/>
                <a:gd name="T58" fmla="*/ 13 w 573"/>
                <a:gd name="T59" fmla="*/ 446 h 673"/>
                <a:gd name="T60" fmla="*/ 0 w 573"/>
                <a:gd name="T61" fmla="*/ 468 h 673"/>
                <a:gd name="T62" fmla="*/ 199 w 573"/>
                <a:gd name="T63" fmla="*/ 583 h 673"/>
                <a:gd name="T64" fmla="*/ 451 w 573"/>
                <a:gd name="T65" fmla="*/ 667 h 673"/>
                <a:gd name="T66" fmla="*/ 498 w 573"/>
                <a:gd name="T67" fmla="*/ 66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3" h="673">
                  <a:moveTo>
                    <a:pt x="573" y="66"/>
                  </a:moveTo>
                  <a:lnTo>
                    <a:pt x="456" y="51"/>
                  </a:lnTo>
                  <a:lnTo>
                    <a:pt x="345" y="34"/>
                  </a:lnTo>
                  <a:lnTo>
                    <a:pt x="231" y="15"/>
                  </a:lnTo>
                  <a:lnTo>
                    <a:pt x="154" y="0"/>
                  </a:lnTo>
                  <a:lnTo>
                    <a:pt x="139" y="85"/>
                  </a:lnTo>
                  <a:lnTo>
                    <a:pt x="131" y="94"/>
                  </a:lnTo>
                  <a:lnTo>
                    <a:pt x="124" y="103"/>
                  </a:lnTo>
                  <a:lnTo>
                    <a:pt x="116" y="101"/>
                  </a:lnTo>
                  <a:lnTo>
                    <a:pt x="114" y="94"/>
                  </a:lnTo>
                  <a:lnTo>
                    <a:pt x="107" y="86"/>
                  </a:lnTo>
                  <a:lnTo>
                    <a:pt x="99" y="86"/>
                  </a:lnTo>
                  <a:lnTo>
                    <a:pt x="94" y="83"/>
                  </a:lnTo>
                  <a:lnTo>
                    <a:pt x="86" y="85"/>
                  </a:lnTo>
                  <a:lnTo>
                    <a:pt x="78" y="88"/>
                  </a:lnTo>
                  <a:lnTo>
                    <a:pt x="75" y="98"/>
                  </a:lnTo>
                  <a:lnTo>
                    <a:pt x="78" y="111"/>
                  </a:lnTo>
                  <a:lnTo>
                    <a:pt x="75" y="118"/>
                  </a:lnTo>
                  <a:lnTo>
                    <a:pt x="75" y="124"/>
                  </a:lnTo>
                  <a:lnTo>
                    <a:pt x="75" y="139"/>
                  </a:lnTo>
                  <a:lnTo>
                    <a:pt x="73" y="148"/>
                  </a:lnTo>
                  <a:lnTo>
                    <a:pt x="73" y="156"/>
                  </a:lnTo>
                  <a:lnTo>
                    <a:pt x="75" y="169"/>
                  </a:lnTo>
                  <a:lnTo>
                    <a:pt x="73" y="184"/>
                  </a:lnTo>
                  <a:lnTo>
                    <a:pt x="67" y="192"/>
                  </a:lnTo>
                  <a:lnTo>
                    <a:pt x="65" y="207"/>
                  </a:lnTo>
                  <a:lnTo>
                    <a:pt x="63" y="212"/>
                  </a:lnTo>
                  <a:lnTo>
                    <a:pt x="63" y="220"/>
                  </a:lnTo>
                  <a:lnTo>
                    <a:pt x="71" y="235"/>
                  </a:lnTo>
                  <a:lnTo>
                    <a:pt x="75" y="244"/>
                  </a:lnTo>
                  <a:lnTo>
                    <a:pt x="75" y="250"/>
                  </a:lnTo>
                  <a:lnTo>
                    <a:pt x="78" y="258"/>
                  </a:lnTo>
                  <a:lnTo>
                    <a:pt x="77" y="265"/>
                  </a:lnTo>
                  <a:lnTo>
                    <a:pt x="90" y="280"/>
                  </a:lnTo>
                  <a:lnTo>
                    <a:pt x="95" y="286"/>
                  </a:lnTo>
                  <a:lnTo>
                    <a:pt x="88" y="293"/>
                  </a:lnTo>
                  <a:lnTo>
                    <a:pt x="65" y="306"/>
                  </a:lnTo>
                  <a:lnTo>
                    <a:pt x="62" y="312"/>
                  </a:lnTo>
                  <a:lnTo>
                    <a:pt x="56" y="316"/>
                  </a:lnTo>
                  <a:lnTo>
                    <a:pt x="52" y="329"/>
                  </a:lnTo>
                  <a:lnTo>
                    <a:pt x="52" y="342"/>
                  </a:lnTo>
                  <a:lnTo>
                    <a:pt x="48" y="348"/>
                  </a:lnTo>
                  <a:lnTo>
                    <a:pt x="45" y="357"/>
                  </a:lnTo>
                  <a:lnTo>
                    <a:pt x="33" y="372"/>
                  </a:lnTo>
                  <a:lnTo>
                    <a:pt x="26" y="378"/>
                  </a:lnTo>
                  <a:lnTo>
                    <a:pt x="22" y="383"/>
                  </a:lnTo>
                  <a:lnTo>
                    <a:pt x="26" y="391"/>
                  </a:lnTo>
                  <a:lnTo>
                    <a:pt x="24" y="399"/>
                  </a:lnTo>
                  <a:lnTo>
                    <a:pt x="22" y="406"/>
                  </a:lnTo>
                  <a:lnTo>
                    <a:pt x="22" y="412"/>
                  </a:lnTo>
                  <a:lnTo>
                    <a:pt x="30" y="415"/>
                  </a:lnTo>
                  <a:lnTo>
                    <a:pt x="37" y="419"/>
                  </a:lnTo>
                  <a:lnTo>
                    <a:pt x="37" y="425"/>
                  </a:lnTo>
                  <a:lnTo>
                    <a:pt x="37" y="436"/>
                  </a:lnTo>
                  <a:lnTo>
                    <a:pt x="30" y="442"/>
                  </a:lnTo>
                  <a:lnTo>
                    <a:pt x="28" y="447"/>
                  </a:lnTo>
                  <a:lnTo>
                    <a:pt x="22" y="447"/>
                  </a:lnTo>
                  <a:lnTo>
                    <a:pt x="18" y="446"/>
                  </a:lnTo>
                  <a:lnTo>
                    <a:pt x="15" y="446"/>
                  </a:lnTo>
                  <a:lnTo>
                    <a:pt x="13" y="446"/>
                  </a:lnTo>
                  <a:lnTo>
                    <a:pt x="1" y="461"/>
                  </a:lnTo>
                  <a:lnTo>
                    <a:pt x="0" y="468"/>
                  </a:lnTo>
                  <a:lnTo>
                    <a:pt x="20" y="479"/>
                  </a:lnTo>
                  <a:lnTo>
                    <a:pt x="199" y="583"/>
                  </a:lnTo>
                  <a:lnTo>
                    <a:pt x="315" y="649"/>
                  </a:lnTo>
                  <a:lnTo>
                    <a:pt x="451" y="667"/>
                  </a:lnTo>
                  <a:lnTo>
                    <a:pt x="496" y="673"/>
                  </a:lnTo>
                  <a:lnTo>
                    <a:pt x="498" y="669"/>
                  </a:lnTo>
                  <a:lnTo>
                    <a:pt x="573" y="66"/>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50" name="Freeform 23"/>
            <p:cNvSpPr>
              <a:spLocks/>
            </p:cNvSpPr>
            <p:nvPr/>
          </p:nvSpPr>
          <p:spPr bwMode="auto">
            <a:xfrm>
              <a:off x="3328862" y="4059259"/>
              <a:ext cx="1169848" cy="1716442"/>
            </a:xfrm>
            <a:custGeom>
              <a:avLst/>
              <a:gdLst>
                <a:gd name="T0" fmla="*/ 100 w 506"/>
                <a:gd name="T1" fmla="*/ 267 h 818"/>
                <a:gd name="T2" fmla="*/ 100 w 506"/>
                <a:gd name="T3" fmla="*/ 287 h 818"/>
                <a:gd name="T4" fmla="*/ 100 w 506"/>
                <a:gd name="T5" fmla="*/ 314 h 818"/>
                <a:gd name="T6" fmla="*/ 104 w 506"/>
                <a:gd name="T7" fmla="*/ 331 h 818"/>
                <a:gd name="T8" fmla="*/ 121 w 506"/>
                <a:gd name="T9" fmla="*/ 348 h 818"/>
                <a:gd name="T10" fmla="*/ 119 w 506"/>
                <a:gd name="T11" fmla="*/ 368 h 818"/>
                <a:gd name="T12" fmla="*/ 93 w 506"/>
                <a:gd name="T13" fmla="*/ 408 h 818"/>
                <a:gd name="T14" fmla="*/ 79 w 506"/>
                <a:gd name="T15" fmla="*/ 427 h 818"/>
                <a:gd name="T16" fmla="*/ 70 w 506"/>
                <a:gd name="T17" fmla="*/ 440 h 818"/>
                <a:gd name="T18" fmla="*/ 49 w 506"/>
                <a:gd name="T19" fmla="*/ 460 h 818"/>
                <a:gd name="T20" fmla="*/ 38 w 506"/>
                <a:gd name="T21" fmla="*/ 489 h 818"/>
                <a:gd name="T22" fmla="*/ 47 w 506"/>
                <a:gd name="T23" fmla="*/ 494 h 818"/>
                <a:gd name="T24" fmla="*/ 59 w 506"/>
                <a:gd name="T25" fmla="*/ 505 h 818"/>
                <a:gd name="T26" fmla="*/ 53 w 506"/>
                <a:gd name="T27" fmla="*/ 522 h 818"/>
                <a:gd name="T28" fmla="*/ 44 w 506"/>
                <a:gd name="T29" fmla="*/ 539 h 818"/>
                <a:gd name="T30" fmla="*/ 0 w 506"/>
                <a:gd name="T31" fmla="*/ 735 h 818"/>
                <a:gd name="T32" fmla="*/ 232 w 506"/>
                <a:gd name="T33" fmla="*/ 780 h 818"/>
                <a:gd name="T34" fmla="*/ 375 w 506"/>
                <a:gd name="T35" fmla="*/ 804 h 818"/>
                <a:gd name="T36" fmla="*/ 506 w 506"/>
                <a:gd name="T37" fmla="*/ 551 h 818"/>
                <a:gd name="T38" fmla="*/ 495 w 506"/>
                <a:gd name="T39" fmla="*/ 537 h 818"/>
                <a:gd name="T40" fmla="*/ 484 w 506"/>
                <a:gd name="T41" fmla="*/ 522 h 818"/>
                <a:gd name="T42" fmla="*/ 472 w 506"/>
                <a:gd name="T43" fmla="*/ 541 h 818"/>
                <a:gd name="T44" fmla="*/ 453 w 506"/>
                <a:gd name="T45" fmla="*/ 539 h 818"/>
                <a:gd name="T46" fmla="*/ 433 w 506"/>
                <a:gd name="T47" fmla="*/ 536 h 818"/>
                <a:gd name="T48" fmla="*/ 414 w 506"/>
                <a:gd name="T49" fmla="*/ 532 h 818"/>
                <a:gd name="T50" fmla="*/ 401 w 506"/>
                <a:gd name="T51" fmla="*/ 537 h 818"/>
                <a:gd name="T52" fmla="*/ 380 w 506"/>
                <a:gd name="T53" fmla="*/ 532 h 818"/>
                <a:gd name="T54" fmla="*/ 371 w 506"/>
                <a:gd name="T55" fmla="*/ 543 h 818"/>
                <a:gd name="T56" fmla="*/ 361 w 506"/>
                <a:gd name="T57" fmla="*/ 537 h 818"/>
                <a:gd name="T58" fmla="*/ 359 w 506"/>
                <a:gd name="T59" fmla="*/ 522 h 818"/>
                <a:gd name="T60" fmla="*/ 358 w 506"/>
                <a:gd name="T61" fmla="*/ 509 h 818"/>
                <a:gd name="T62" fmla="*/ 346 w 506"/>
                <a:gd name="T63" fmla="*/ 490 h 818"/>
                <a:gd name="T64" fmla="*/ 333 w 506"/>
                <a:gd name="T65" fmla="*/ 487 h 818"/>
                <a:gd name="T66" fmla="*/ 335 w 506"/>
                <a:gd name="T67" fmla="*/ 470 h 818"/>
                <a:gd name="T68" fmla="*/ 333 w 506"/>
                <a:gd name="T69" fmla="*/ 455 h 818"/>
                <a:gd name="T70" fmla="*/ 322 w 506"/>
                <a:gd name="T71" fmla="*/ 436 h 818"/>
                <a:gd name="T72" fmla="*/ 320 w 506"/>
                <a:gd name="T73" fmla="*/ 402 h 818"/>
                <a:gd name="T74" fmla="*/ 311 w 506"/>
                <a:gd name="T75" fmla="*/ 391 h 818"/>
                <a:gd name="T76" fmla="*/ 277 w 506"/>
                <a:gd name="T77" fmla="*/ 406 h 818"/>
                <a:gd name="T78" fmla="*/ 262 w 506"/>
                <a:gd name="T79" fmla="*/ 395 h 818"/>
                <a:gd name="T80" fmla="*/ 269 w 506"/>
                <a:gd name="T81" fmla="*/ 381 h 818"/>
                <a:gd name="T82" fmla="*/ 271 w 506"/>
                <a:gd name="T83" fmla="*/ 366 h 818"/>
                <a:gd name="T84" fmla="*/ 281 w 506"/>
                <a:gd name="T85" fmla="*/ 351 h 818"/>
                <a:gd name="T86" fmla="*/ 281 w 506"/>
                <a:gd name="T87" fmla="*/ 338 h 818"/>
                <a:gd name="T88" fmla="*/ 284 w 506"/>
                <a:gd name="T89" fmla="*/ 325 h 818"/>
                <a:gd name="T90" fmla="*/ 292 w 506"/>
                <a:gd name="T91" fmla="*/ 302 h 818"/>
                <a:gd name="T92" fmla="*/ 294 w 506"/>
                <a:gd name="T93" fmla="*/ 280 h 818"/>
                <a:gd name="T94" fmla="*/ 277 w 506"/>
                <a:gd name="T95" fmla="*/ 276 h 818"/>
                <a:gd name="T96" fmla="*/ 273 w 506"/>
                <a:gd name="T97" fmla="*/ 270 h 818"/>
                <a:gd name="T98" fmla="*/ 262 w 506"/>
                <a:gd name="T99" fmla="*/ 257 h 818"/>
                <a:gd name="T100" fmla="*/ 262 w 506"/>
                <a:gd name="T101" fmla="*/ 246 h 818"/>
                <a:gd name="T102" fmla="*/ 249 w 506"/>
                <a:gd name="T103" fmla="*/ 225 h 818"/>
                <a:gd name="T104" fmla="*/ 241 w 506"/>
                <a:gd name="T105" fmla="*/ 212 h 818"/>
                <a:gd name="T106" fmla="*/ 228 w 506"/>
                <a:gd name="T107" fmla="*/ 199 h 818"/>
                <a:gd name="T108" fmla="*/ 215 w 506"/>
                <a:gd name="T109" fmla="*/ 180 h 818"/>
                <a:gd name="T110" fmla="*/ 218 w 506"/>
                <a:gd name="T111" fmla="*/ 171 h 818"/>
                <a:gd name="T112" fmla="*/ 220 w 506"/>
                <a:gd name="T113" fmla="*/ 158 h 818"/>
                <a:gd name="T114" fmla="*/ 215 w 506"/>
                <a:gd name="T115" fmla="*/ 139 h 818"/>
                <a:gd name="T116" fmla="*/ 222 w 506"/>
                <a:gd name="T117" fmla="*/ 17 h 818"/>
                <a:gd name="T118" fmla="*/ 207 w 506"/>
                <a:gd name="T119" fmla="*/ 11 h 818"/>
                <a:gd name="T120" fmla="*/ 153 w 506"/>
                <a:gd name="T121"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6" h="818">
                  <a:moveTo>
                    <a:pt x="102" y="244"/>
                  </a:moveTo>
                  <a:lnTo>
                    <a:pt x="100" y="267"/>
                  </a:lnTo>
                  <a:lnTo>
                    <a:pt x="96" y="272"/>
                  </a:lnTo>
                  <a:lnTo>
                    <a:pt x="100" y="287"/>
                  </a:lnTo>
                  <a:lnTo>
                    <a:pt x="98" y="308"/>
                  </a:lnTo>
                  <a:lnTo>
                    <a:pt x="100" y="314"/>
                  </a:lnTo>
                  <a:lnTo>
                    <a:pt x="100" y="323"/>
                  </a:lnTo>
                  <a:lnTo>
                    <a:pt x="104" y="331"/>
                  </a:lnTo>
                  <a:lnTo>
                    <a:pt x="106" y="334"/>
                  </a:lnTo>
                  <a:lnTo>
                    <a:pt x="121" y="348"/>
                  </a:lnTo>
                  <a:lnTo>
                    <a:pt x="123" y="361"/>
                  </a:lnTo>
                  <a:lnTo>
                    <a:pt x="119" y="368"/>
                  </a:lnTo>
                  <a:lnTo>
                    <a:pt x="102" y="385"/>
                  </a:lnTo>
                  <a:lnTo>
                    <a:pt x="93" y="408"/>
                  </a:lnTo>
                  <a:lnTo>
                    <a:pt x="79" y="421"/>
                  </a:lnTo>
                  <a:lnTo>
                    <a:pt x="79" y="427"/>
                  </a:lnTo>
                  <a:lnTo>
                    <a:pt x="76" y="434"/>
                  </a:lnTo>
                  <a:lnTo>
                    <a:pt x="70" y="440"/>
                  </a:lnTo>
                  <a:lnTo>
                    <a:pt x="59" y="447"/>
                  </a:lnTo>
                  <a:lnTo>
                    <a:pt x="49" y="460"/>
                  </a:lnTo>
                  <a:lnTo>
                    <a:pt x="44" y="468"/>
                  </a:lnTo>
                  <a:lnTo>
                    <a:pt x="38" y="489"/>
                  </a:lnTo>
                  <a:lnTo>
                    <a:pt x="42" y="492"/>
                  </a:lnTo>
                  <a:lnTo>
                    <a:pt x="47" y="494"/>
                  </a:lnTo>
                  <a:lnTo>
                    <a:pt x="55" y="500"/>
                  </a:lnTo>
                  <a:lnTo>
                    <a:pt x="59" y="505"/>
                  </a:lnTo>
                  <a:lnTo>
                    <a:pt x="53" y="513"/>
                  </a:lnTo>
                  <a:lnTo>
                    <a:pt x="53" y="522"/>
                  </a:lnTo>
                  <a:lnTo>
                    <a:pt x="46" y="536"/>
                  </a:lnTo>
                  <a:lnTo>
                    <a:pt x="44" y="539"/>
                  </a:lnTo>
                  <a:lnTo>
                    <a:pt x="40" y="543"/>
                  </a:lnTo>
                  <a:lnTo>
                    <a:pt x="0" y="735"/>
                  </a:lnTo>
                  <a:lnTo>
                    <a:pt x="126" y="761"/>
                  </a:lnTo>
                  <a:lnTo>
                    <a:pt x="232" y="780"/>
                  </a:lnTo>
                  <a:lnTo>
                    <a:pt x="264" y="786"/>
                  </a:lnTo>
                  <a:lnTo>
                    <a:pt x="375" y="804"/>
                  </a:lnTo>
                  <a:lnTo>
                    <a:pt x="467" y="818"/>
                  </a:lnTo>
                  <a:lnTo>
                    <a:pt x="506" y="551"/>
                  </a:lnTo>
                  <a:lnTo>
                    <a:pt x="499" y="545"/>
                  </a:lnTo>
                  <a:lnTo>
                    <a:pt x="495" y="537"/>
                  </a:lnTo>
                  <a:lnTo>
                    <a:pt x="491" y="524"/>
                  </a:lnTo>
                  <a:lnTo>
                    <a:pt x="484" y="522"/>
                  </a:lnTo>
                  <a:lnTo>
                    <a:pt x="472" y="536"/>
                  </a:lnTo>
                  <a:lnTo>
                    <a:pt x="472" y="541"/>
                  </a:lnTo>
                  <a:lnTo>
                    <a:pt x="459" y="537"/>
                  </a:lnTo>
                  <a:lnTo>
                    <a:pt x="453" y="539"/>
                  </a:lnTo>
                  <a:lnTo>
                    <a:pt x="446" y="536"/>
                  </a:lnTo>
                  <a:lnTo>
                    <a:pt x="433" y="536"/>
                  </a:lnTo>
                  <a:lnTo>
                    <a:pt x="418" y="530"/>
                  </a:lnTo>
                  <a:lnTo>
                    <a:pt x="414" y="532"/>
                  </a:lnTo>
                  <a:lnTo>
                    <a:pt x="406" y="537"/>
                  </a:lnTo>
                  <a:lnTo>
                    <a:pt x="401" y="537"/>
                  </a:lnTo>
                  <a:lnTo>
                    <a:pt x="393" y="534"/>
                  </a:lnTo>
                  <a:lnTo>
                    <a:pt x="380" y="532"/>
                  </a:lnTo>
                  <a:lnTo>
                    <a:pt x="373" y="536"/>
                  </a:lnTo>
                  <a:lnTo>
                    <a:pt x="371" y="543"/>
                  </a:lnTo>
                  <a:lnTo>
                    <a:pt x="369" y="543"/>
                  </a:lnTo>
                  <a:lnTo>
                    <a:pt x="361" y="537"/>
                  </a:lnTo>
                  <a:lnTo>
                    <a:pt x="358" y="530"/>
                  </a:lnTo>
                  <a:lnTo>
                    <a:pt x="359" y="522"/>
                  </a:lnTo>
                  <a:lnTo>
                    <a:pt x="356" y="517"/>
                  </a:lnTo>
                  <a:lnTo>
                    <a:pt x="358" y="509"/>
                  </a:lnTo>
                  <a:lnTo>
                    <a:pt x="354" y="498"/>
                  </a:lnTo>
                  <a:lnTo>
                    <a:pt x="346" y="490"/>
                  </a:lnTo>
                  <a:lnTo>
                    <a:pt x="339" y="492"/>
                  </a:lnTo>
                  <a:lnTo>
                    <a:pt x="333" y="487"/>
                  </a:lnTo>
                  <a:lnTo>
                    <a:pt x="331" y="479"/>
                  </a:lnTo>
                  <a:lnTo>
                    <a:pt x="335" y="470"/>
                  </a:lnTo>
                  <a:lnTo>
                    <a:pt x="335" y="462"/>
                  </a:lnTo>
                  <a:lnTo>
                    <a:pt x="333" y="455"/>
                  </a:lnTo>
                  <a:lnTo>
                    <a:pt x="328" y="449"/>
                  </a:lnTo>
                  <a:lnTo>
                    <a:pt x="322" y="436"/>
                  </a:lnTo>
                  <a:lnTo>
                    <a:pt x="320" y="417"/>
                  </a:lnTo>
                  <a:lnTo>
                    <a:pt x="320" y="402"/>
                  </a:lnTo>
                  <a:lnTo>
                    <a:pt x="312" y="396"/>
                  </a:lnTo>
                  <a:lnTo>
                    <a:pt x="311" y="391"/>
                  </a:lnTo>
                  <a:lnTo>
                    <a:pt x="284" y="406"/>
                  </a:lnTo>
                  <a:lnTo>
                    <a:pt x="277" y="406"/>
                  </a:lnTo>
                  <a:lnTo>
                    <a:pt x="271" y="396"/>
                  </a:lnTo>
                  <a:lnTo>
                    <a:pt x="262" y="395"/>
                  </a:lnTo>
                  <a:lnTo>
                    <a:pt x="264" y="387"/>
                  </a:lnTo>
                  <a:lnTo>
                    <a:pt x="269" y="381"/>
                  </a:lnTo>
                  <a:lnTo>
                    <a:pt x="267" y="374"/>
                  </a:lnTo>
                  <a:lnTo>
                    <a:pt x="271" y="366"/>
                  </a:lnTo>
                  <a:lnTo>
                    <a:pt x="279" y="366"/>
                  </a:lnTo>
                  <a:lnTo>
                    <a:pt x="281" y="351"/>
                  </a:lnTo>
                  <a:lnTo>
                    <a:pt x="277" y="346"/>
                  </a:lnTo>
                  <a:lnTo>
                    <a:pt x="281" y="338"/>
                  </a:lnTo>
                  <a:lnTo>
                    <a:pt x="279" y="331"/>
                  </a:lnTo>
                  <a:lnTo>
                    <a:pt x="284" y="325"/>
                  </a:lnTo>
                  <a:lnTo>
                    <a:pt x="286" y="317"/>
                  </a:lnTo>
                  <a:lnTo>
                    <a:pt x="292" y="302"/>
                  </a:lnTo>
                  <a:lnTo>
                    <a:pt x="299" y="282"/>
                  </a:lnTo>
                  <a:lnTo>
                    <a:pt x="294" y="280"/>
                  </a:lnTo>
                  <a:lnTo>
                    <a:pt x="284" y="280"/>
                  </a:lnTo>
                  <a:lnTo>
                    <a:pt x="277" y="276"/>
                  </a:lnTo>
                  <a:lnTo>
                    <a:pt x="279" y="270"/>
                  </a:lnTo>
                  <a:lnTo>
                    <a:pt x="273" y="270"/>
                  </a:lnTo>
                  <a:lnTo>
                    <a:pt x="269" y="263"/>
                  </a:lnTo>
                  <a:lnTo>
                    <a:pt x="262" y="257"/>
                  </a:lnTo>
                  <a:lnTo>
                    <a:pt x="262" y="250"/>
                  </a:lnTo>
                  <a:lnTo>
                    <a:pt x="262" y="246"/>
                  </a:lnTo>
                  <a:lnTo>
                    <a:pt x="256" y="240"/>
                  </a:lnTo>
                  <a:lnTo>
                    <a:pt x="249" y="225"/>
                  </a:lnTo>
                  <a:lnTo>
                    <a:pt x="245" y="218"/>
                  </a:lnTo>
                  <a:lnTo>
                    <a:pt x="241" y="212"/>
                  </a:lnTo>
                  <a:lnTo>
                    <a:pt x="239" y="205"/>
                  </a:lnTo>
                  <a:lnTo>
                    <a:pt x="228" y="199"/>
                  </a:lnTo>
                  <a:lnTo>
                    <a:pt x="226" y="193"/>
                  </a:lnTo>
                  <a:lnTo>
                    <a:pt x="215" y="180"/>
                  </a:lnTo>
                  <a:lnTo>
                    <a:pt x="222" y="178"/>
                  </a:lnTo>
                  <a:lnTo>
                    <a:pt x="218" y="171"/>
                  </a:lnTo>
                  <a:lnTo>
                    <a:pt x="220" y="163"/>
                  </a:lnTo>
                  <a:lnTo>
                    <a:pt x="220" y="158"/>
                  </a:lnTo>
                  <a:lnTo>
                    <a:pt x="215" y="143"/>
                  </a:lnTo>
                  <a:lnTo>
                    <a:pt x="215" y="139"/>
                  </a:lnTo>
                  <a:lnTo>
                    <a:pt x="203" y="118"/>
                  </a:lnTo>
                  <a:lnTo>
                    <a:pt x="222" y="17"/>
                  </a:lnTo>
                  <a:lnTo>
                    <a:pt x="224" y="13"/>
                  </a:lnTo>
                  <a:lnTo>
                    <a:pt x="207" y="11"/>
                  </a:lnTo>
                  <a:lnTo>
                    <a:pt x="155" y="0"/>
                  </a:lnTo>
                  <a:lnTo>
                    <a:pt x="153" y="4"/>
                  </a:lnTo>
                  <a:lnTo>
                    <a:pt x="102" y="244"/>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51" name="Freeform 24"/>
            <p:cNvSpPr>
              <a:spLocks/>
            </p:cNvSpPr>
            <p:nvPr/>
          </p:nvSpPr>
          <p:spPr bwMode="auto">
            <a:xfrm>
              <a:off x="3647911" y="5695965"/>
              <a:ext cx="1093553" cy="1254807"/>
            </a:xfrm>
            <a:custGeom>
              <a:avLst/>
              <a:gdLst>
                <a:gd name="T0" fmla="*/ 314 w 473"/>
                <a:gd name="T1" fmla="*/ 145 h 598"/>
                <a:gd name="T2" fmla="*/ 329 w 473"/>
                <a:gd name="T3" fmla="*/ 38 h 598"/>
                <a:gd name="T4" fmla="*/ 237 w 473"/>
                <a:gd name="T5" fmla="*/ 24 h 598"/>
                <a:gd name="T6" fmla="*/ 126 w 473"/>
                <a:gd name="T7" fmla="*/ 6 h 598"/>
                <a:gd name="T8" fmla="*/ 94 w 473"/>
                <a:gd name="T9" fmla="*/ 0 h 598"/>
                <a:gd name="T10" fmla="*/ 0 w 473"/>
                <a:gd name="T11" fmla="*/ 532 h 598"/>
                <a:gd name="T12" fmla="*/ 77 w 473"/>
                <a:gd name="T13" fmla="*/ 547 h 598"/>
                <a:gd name="T14" fmla="*/ 191 w 473"/>
                <a:gd name="T15" fmla="*/ 566 h 598"/>
                <a:gd name="T16" fmla="*/ 302 w 473"/>
                <a:gd name="T17" fmla="*/ 583 h 598"/>
                <a:gd name="T18" fmla="*/ 419 w 473"/>
                <a:gd name="T19" fmla="*/ 598 h 598"/>
                <a:gd name="T20" fmla="*/ 473 w 473"/>
                <a:gd name="T21" fmla="*/ 167 h 598"/>
                <a:gd name="T22" fmla="*/ 314 w 473"/>
                <a:gd name="T23" fmla="*/ 145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3" h="598">
                  <a:moveTo>
                    <a:pt x="314" y="145"/>
                  </a:moveTo>
                  <a:lnTo>
                    <a:pt x="329" y="38"/>
                  </a:lnTo>
                  <a:lnTo>
                    <a:pt x="237" y="24"/>
                  </a:lnTo>
                  <a:lnTo>
                    <a:pt x="126" y="6"/>
                  </a:lnTo>
                  <a:lnTo>
                    <a:pt x="94" y="0"/>
                  </a:lnTo>
                  <a:lnTo>
                    <a:pt x="0" y="532"/>
                  </a:lnTo>
                  <a:lnTo>
                    <a:pt x="77" y="547"/>
                  </a:lnTo>
                  <a:lnTo>
                    <a:pt x="191" y="566"/>
                  </a:lnTo>
                  <a:lnTo>
                    <a:pt x="302" y="583"/>
                  </a:lnTo>
                  <a:lnTo>
                    <a:pt x="419" y="598"/>
                  </a:lnTo>
                  <a:lnTo>
                    <a:pt x="473" y="167"/>
                  </a:lnTo>
                  <a:lnTo>
                    <a:pt x="314" y="14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52" name="Freeform 25"/>
            <p:cNvSpPr>
              <a:spLocks/>
            </p:cNvSpPr>
            <p:nvPr/>
          </p:nvSpPr>
          <p:spPr bwMode="auto">
            <a:xfrm>
              <a:off x="3798188" y="4086536"/>
              <a:ext cx="2018334" cy="1139399"/>
            </a:xfrm>
            <a:custGeom>
              <a:avLst/>
              <a:gdLst>
                <a:gd name="T0" fmla="*/ 12 w 873"/>
                <a:gd name="T1" fmla="*/ 126 h 543"/>
                <a:gd name="T2" fmla="*/ 17 w 873"/>
                <a:gd name="T3" fmla="*/ 145 h 543"/>
                <a:gd name="T4" fmla="*/ 15 w 873"/>
                <a:gd name="T5" fmla="*/ 158 h 543"/>
                <a:gd name="T6" fmla="*/ 12 w 873"/>
                <a:gd name="T7" fmla="*/ 167 h 543"/>
                <a:gd name="T8" fmla="*/ 25 w 873"/>
                <a:gd name="T9" fmla="*/ 186 h 543"/>
                <a:gd name="T10" fmla="*/ 38 w 873"/>
                <a:gd name="T11" fmla="*/ 199 h 543"/>
                <a:gd name="T12" fmla="*/ 46 w 873"/>
                <a:gd name="T13" fmla="*/ 212 h 543"/>
                <a:gd name="T14" fmla="*/ 59 w 873"/>
                <a:gd name="T15" fmla="*/ 233 h 543"/>
                <a:gd name="T16" fmla="*/ 59 w 873"/>
                <a:gd name="T17" fmla="*/ 244 h 543"/>
                <a:gd name="T18" fmla="*/ 70 w 873"/>
                <a:gd name="T19" fmla="*/ 257 h 543"/>
                <a:gd name="T20" fmla="*/ 74 w 873"/>
                <a:gd name="T21" fmla="*/ 263 h 543"/>
                <a:gd name="T22" fmla="*/ 91 w 873"/>
                <a:gd name="T23" fmla="*/ 267 h 543"/>
                <a:gd name="T24" fmla="*/ 89 w 873"/>
                <a:gd name="T25" fmla="*/ 289 h 543"/>
                <a:gd name="T26" fmla="*/ 81 w 873"/>
                <a:gd name="T27" fmla="*/ 312 h 543"/>
                <a:gd name="T28" fmla="*/ 78 w 873"/>
                <a:gd name="T29" fmla="*/ 325 h 543"/>
                <a:gd name="T30" fmla="*/ 78 w 873"/>
                <a:gd name="T31" fmla="*/ 338 h 543"/>
                <a:gd name="T32" fmla="*/ 68 w 873"/>
                <a:gd name="T33" fmla="*/ 353 h 543"/>
                <a:gd name="T34" fmla="*/ 66 w 873"/>
                <a:gd name="T35" fmla="*/ 368 h 543"/>
                <a:gd name="T36" fmla="*/ 59 w 873"/>
                <a:gd name="T37" fmla="*/ 382 h 543"/>
                <a:gd name="T38" fmla="*/ 74 w 873"/>
                <a:gd name="T39" fmla="*/ 393 h 543"/>
                <a:gd name="T40" fmla="*/ 108 w 873"/>
                <a:gd name="T41" fmla="*/ 378 h 543"/>
                <a:gd name="T42" fmla="*/ 117 w 873"/>
                <a:gd name="T43" fmla="*/ 389 h 543"/>
                <a:gd name="T44" fmla="*/ 119 w 873"/>
                <a:gd name="T45" fmla="*/ 423 h 543"/>
                <a:gd name="T46" fmla="*/ 130 w 873"/>
                <a:gd name="T47" fmla="*/ 442 h 543"/>
                <a:gd name="T48" fmla="*/ 132 w 873"/>
                <a:gd name="T49" fmla="*/ 457 h 543"/>
                <a:gd name="T50" fmla="*/ 130 w 873"/>
                <a:gd name="T51" fmla="*/ 474 h 543"/>
                <a:gd name="T52" fmla="*/ 143 w 873"/>
                <a:gd name="T53" fmla="*/ 477 h 543"/>
                <a:gd name="T54" fmla="*/ 155 w 873"/>
                <a:gd name="T55" fmla="*/ 496 h 543"/>
                <a:gd name="T56" fmla="*/ 156 w 873"/>
                <a:gd name="T57" fmla="*/ 509 h 543"/>
                <a:gd name="T58" fmla="*/ 158 w 873"/>
                <a:gd name="T59" fmla="*/ 524 h 543"/>
                <a:gd name="T60" fmla="*/ 168 w 873"/>
                <a:gd name="T61" fmla="*/ 530 h 543"/>
                <a:gd name="T62" fmla="*/ 177 w 873"/>
                <a:gd name="T63" fmla="*/ 519 h 543"/>
                <a:gd name="T64" fmla="*/ 198 w 873"/>
                <a:gd name="T65" fmla="*/ 524 h 543"/>
                <a:gd name="T66" fmla="*/ 211 w 873"/>
                <a:gd name="T67" fmla="*/ 519 h 543"/>
                <a:gd name="T68" fmla="*/ 230 w 873"/>
                <a:gd name="T69" fmla="*/ 523 h 543"/>
                <a:gd name="T70" fmla="*/ 250 w 873"/>
                <a:gd name="T71" fmla="*/ 526 h 543"/>
                <a:gd name="T72" fmla="*/ 269 w 873"/>
                <a:gd name="T73" fmla="*/ 528 h 543"/>
                <a:gd name="T74" fmla="*/ 281 w 873"/>
                <a:gd name="T75" fmla="*/ 509 h 543"/>
                <a:gd name="T76" fmla="*/ 292 w 873"/>
                <a:gd name="T77" fmla="*/ 524 h 543"/>
                <a:gd name="T78" fmla="*/ 303 w 873"/>
                <a:gd name="T79" fmla="*/ 538 h 543"/>
                <a:gd name="T80" fmla="*/ 316 w 873"/>
                <a:gd name="T81" fmla="*/ 485 h 543"/>
                <a:gd name="T82" fmla="*/ 591 w 873"/>
                <a:gd name="T83" fmla="*/ 521 h 543"/>
                <a:gd name="T84" fmla="*/ 841 w 873"/>
                <a:gd name="T85" fmla="*/ 543 h 543"/>
                <a:gd name="T86" fmla="*/ 850 w 873"/>
                <a:gd name="T87" fmla="*/ 442 h 543"/>
                <a:gd name="T88" fmla="*/ 873 w 873"/>
                <a:gd name="T89" fmla="*/ 117 h 543"/>
                <a:gd name="T90" fmla="*/ 683 w 873"/>
                <a:gd name="T91" fmla="*/ 101 h 543"/>
                <a:gd name="T92" fmla="*/ 469 w 873"/>
                <a:gd name="T93" fmla="*/ 75 h 543"/>
                <a:gd name="T94" fmla="*/ 125 w 873"/>
                <a:gd name="T95" fmla="*/ 21 h 543"/>
                <a:gd name="T96" fmla="*/ 19 w 873"/>
                <a:gd name="T97" fmla="*/ 4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3" h="543">
                  <a:moveTo>
                    <a:pt x="0" y="105"/>
                  </a:moveTo>
                  <a:lnTo>
                    <a:pt x="12" y="126"/>
                  </a:lnTo>
                  <a:lnTo>
                    <a:pt x="12" y="130"/>
                  </a:lnTo>
                  <a:lnTo>
                    <a:pt x="17" y="145"/>
                  </a:lnTo>
                  <a:lnTo>
                    <a:pt x="17" y="150"/>
                  </a:lnTo>
                  <a:lnTo>
                    <a:pt x="15" y="158"/>
                  </a:lnTo>
                  <a:lnTo>
                    <a:pt x="19" y="165"/>
                  </a:lnTo>
                  <a:lnTo>
                    <a:pt x="12" y="167"/>
                  </a:lnTo>
                  <a:lnTo>
                    <a:pt x="23" y="180"/>
                  </a:lnTo>
                  <a:lnTo>
                    <a:pt x="25" y="186"/>
                  </a:lnTo>
                  <a:lnTo>
                    <a:pt x="36" y="192"/>
                  </a:lnTo>
                  <a:lnTo>
                    <a:pt x="38" y="199"/>
                  </a:lnTo>
                  <a:lnTo>
                    <a:pt x="42" y="205"/>
                  </a:lnTo>
                  <a:lnTo>
                    <a:pt x="46" y="212"/>
                  </a:lnTo>
                  <a:lnTo>
                    <a:pt x="53" y="227"/>
                  </a:lnTo>
                  <a:lnTo>
                    <a:pt x="59" y="233"/>
                  </a:lnTo>
                  <a:lnTo>
                    <a:pt x="59" y="237"/>
                  </a:lnTo>
                  <a:lnTo>
                    <a:pt x="59" y="244"/>
                  </a:lnTo>
                  <a:lnTo>
                    <a:pt x="66" y="250"/>
                  </a:lnTo>
                  <a:lnTo>
                    <a:pt x="70" y="257"/>
                  </a:lnTo>
                  <a:lnTo>
                    <a:pt x="76" y="257"/>
                  </a:lnTo>
                  <a:lnTo>
                    <a:pt x="74" y="263"/>
                  </a:lnTo>
                  <a:lnTo>
                    <a:pt x="81" y="267"/>
                  </a:lnTo>
                  <a:lnTo>
                    <a:pt x="91" y="267"/>
                  </a:lnTo>
                  <a:lnTo>
                    <a:pt x="96" y="269"/>
                  </a:lnTo>
                  <a:lnTo>
                    <a:pt x="89" y="289"/>
                  </a:lnTo>
                  <a:lnTo>
                    <a:pt x="83" y="304"/>
                  </a:lnTo>
                  <a:lnTo>
                    <a:pt x="81" y="312"/>
                  </a:lnTo>
                  <a:lnTo>
                    <a:pt x="76" y="318"/>
                  </a:lnTo>
                  <a:lnTo>
                    <a:pt x="78" y="325"/>
                  </a:lnTo>
                  <a:lnTo>
                    <a:pt x="74" y="333"/>
                  </a:lnTo>
                  <a:lnTo>
                    <a:pt x="78" y="338"/>
                  </a:lnTo>
                  <a:lnTo>
                    <a:pt x="76" y="353"/>
                  </a:lnTo>
                  <a:lnTo>
                    <a:pt x="68" y="353"/>
                  </a:lnTo>
                  <a:lnTo>
                    <a:pt x="64" y="361"/>
                  </a:lnTo>
                  <a:lnTo>
                    <a:pt x="66" y="368"/>
                  </a:lnTo>
                  <a:lnTo>
                    <a:pt x="61" y="374"/>
                  </a:lnTo>
                  <a:lnTo>
                    <a:pt x="59" y="382"/>
                  </a:lnTo>
                  <a:lnTo>
                    <a:pt x="68" y="383"/>
                  </a:lnTo>
                  <a:lnTo>
                    <a:pt x="74" y="393"/>
                  </a:lnTo>
                  <a:lnTo>
                    <a:pt x="81" y="393"/>
                  </a:lnTo>
                  <a:lnTo>
                    <a:pt x="108" y="378"/>
                  </a:lnTo>
                  <a:lnTo>
                    <a:pt x="109" y="383"/>
                  </a:lnTo>
                  <a:lnTo>
                    <a:pt x="117" y="389"/>
                  </a:lnTo>
                  <a:lnTo>
                    <a:pt x="117" y="404"/>
                  </a:lnTo>
                  <a:lnTo>
                    <a:pt x="119" y="423"/>
                  </a:lnTo>
                  <a:lnTo>
                    <a:pt x="125" y="436"/>
                  </a:lnTo>
                  <a:lnTo>
                    <a:pt x="130" y="442"/>
                  </a:lnTo>
                  <a:lnTo>
                    <a:pt x="132" y="449"/>
                  </a:lnTo>
                  <a:lnTo>
                    <a:pt x="132" y="457"/>
                  </a:lnTo>
                  <a:lnTo>
                    <a:pt x="128" y="466"/>
                  </a:lnTo>
                  <a:lnTo>
                    <a:pt x="130" y="474"/>
                  </a:lnTo>
                  <a:lnTo>
                    <a:pt x="136" y="479"/>
                  </a:lnTo>
                  <a:lnTo>
                    <a:pt x="143" y="477"/>
                  </a:lnTo>
                  <a:lnTo>
                    <a:pt x="151" y="485"/>
                  </a:lnTo>
                  <a:lnTo>
                    <a:pt x="155" y="496"/>
                  </a:lnTo>
                  <a:lnTo>
                    <a:pt x="153" y="504"/>
                  </a:lnTo>
                  <a:lnTo>
                    <a:pt x="156" y="509"/>
                  </a:lnTo>
                  <a:lnTo>
                    <a:pt x="155" y="517"/>
                  </a:lnTo>
                  <a:lnTo>
                    <a:pt x="158" y="524"/>
                  </a:lnTo>
                  <a:lnTo>
                    <a:pt x="166" y="530"/>
                  </a:lnTo>
                  <a:lnTo>
                    <a:pt x="168" y="530"/>
                  </a:lnTo>
                  <a:lnTo>
                    <a:pt x="170" y="523"/>
                  </a:lnTo>
                  <a:lnTo>
                    <a:pt x="177" y="519"/>
                  </a:lnTo>
                  <a:lnTo>
                    <a:pt x="190" y="521"/>
                  </a:lnTo>
                  <a:lnTo>
                    <a:pt x="198" y="524"/>
                  </a:lnTo>
                  <a:lnTo>
                    <a:pt x="203" y="524"/>
                  </a:lnTo>
                  <a:lnTo>
                    <a:pt x="211" y="519"/>
                  </a:lnTo>
                  <a:lnTo>
                    <a:pt x="215" y="517"/>
                  </a:lnTo>
                  <a:lnTo>
                    <a:pt x="230" y="523"/>
                  </a:lnTo>
                  <a:lnTo>
                    <a:pt x="243" y="523"/>
                  </a:lnTo>
                  <a:lnTo>
                    <a:pt x="250" y="526"/>
                  </a:lnTo>
                  <a:lnTo>
                    <a:pt x="256" y="524"/>
                  </a:lnTo>
                  <a:lnTo>
                    <a:pt x="269" y="528"/>
                  </a:lnTo>
                  <a:lnTo>
                    <a:pt x="269" y="523"/>
                  </a:lnTo>
                  <a:lnTo>
                    <a:pt x="281" y="509"/>
                  </a:lnTo>
                  <a:lnTo>
                    <a:pt x="288" y="511"/>
                  </a:lnTo>
                  <a:lnTo>
                    <a:pt x="292" y="524"/>
                  </a:lnTo>
                  <a:lnTo>
                    <a:pt x="296" y="532"/>
                  </a:lnTo>
                  <a:lnTo>
                    <a:pt x="303" y="538"/>
                  </a:lnTo>
                  <a:lnTo>
                    <a:pt x="311" y="491"/>
                  </a:lnTo>
                  <a:lnTo>
                    <a:pt x="316" y="485"/>
                  </a:lnTo>
                  <a:lnTo>
                    <a:pt x="455" y="506"/>
                  </a:lnTo>
                  <a:lnTo>
                    <a:pt x="591" y="521"/>
                  </a:lnTo>
                  <a:lnTo>
                    <a:pt x="739" y="536"/>
                  </a:lnTo>
                  <a:lnTo>
                    <a:pt x="841" y="543"/>
                  </a:lnTo>
                  <a:lnTo>
                    <a:pt x="844" y="536"/>
                  </a:lnTo>
                  <a:lnTo>
                    <a:pt x="850" y="442"/>
                  </a:lnTo>
                  <a:lnTo>
                    <a:pt x="873" y="120"/>
                  </a:lnTo>
                  <a:lnTo>
                    <a:pt x="873" y="117"/>
                  </a:lnTo>
                  <a:lnTo>
                    <a:pt x="822" y="113"/>
                  </a:lnTo>
                  <a:lnTo>
                    <a:pt x="683" y="101"/>
                  </a:lnTo>
                  <a:lnTo>
                    <a:pt x="572" y="88"/>
                  </a:lnTo>
                  <a:lnTo>
                    <a:pt x="469" y="75"/>
                  </a:lnTo>
                  <a:lnTo>
                    <a:pt x="307" y="53"/>
                  </a:lnTo>
                  <a:lnTo>
                    <a:pt x="125" y="21"/>
                  </a:lnTo>
                  <a:lnTo>
                    <a:pt x="21" y="0"/>
                  </a:lnTo>
                  <a:lnTo>
                    <a:pt x="19" y="4"/>
                  </a:lnTo>
                  <a:lnTo>
                    <a:pt x="0" y="105"/>
                  </a:lnTo>
                  <a:close/>
                </a:path>
              </a:pathLst>
            </a:custGeom>
            <a:solidFill>
              <a:schemeClr val="accent3"/>
            </a:solid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53" name="Freeform 26"/>
            <p:cNvSpPr>
              <a:spLocks/>
            </p:cNvSpPr>
            <p:nvPr/>
          </p:nvSpPr>
          <p:spPr bwMode="auto">
            <a:xfrm>
              <a:off x="4373862" y="5104232"/>
              <a:ext cx="1368675" cy="1026089"/>
            </a:xfrm>
            <a:custGeom>
              <a:avLst/>
              <a:gdLst>
                <a:gd name="T0" fmla="*/ 159 w 592"/>
                <a:gd name="T1" fmla="*/ 449 h 489"/>
                <a:gd name="T2" fmla="*/ 236 w 592"/>
                <a:gd name="T3" fmla="*/ 459 h 489"/>
                <a:gd name="T4" fmla="*/ 366 w 592"/>
                <a:gd name="T5" fmla="*/ 472 h 489"/>
                <a:gd name="T6" fmla="*/ 436 w 592"/>
                <a:gd name="T7" fmla="*/ 479 h 489"/>
                <a:gd name="T8" fmla="*/ 562 w 592"/>
                <a:gd name="T9" fmla="*/ 489 h 489"/>
                <a:gd name="T10" fmla="*/ 577 w 592"/>
                <a:gd name="T11" fmla="*/ 273 h 489"/>
                <a:gd name="T12" fmla="*/ 592 w 592"/>
                <a:gd name="T13" fmla="*/ 58 h 489"/>
                <a:gd name="T14" fmla="*/ 490 w 592"/>
                <a:gd name="T15" fmla="*/ 51 h 489"/>
                <a:gd name="T16" fmla="*/ 342 w 592"/>
                <a:gd name="T17" fmla="*/ 36 h 489"/>
                <a:gd name="T18" fmla="*/ 206 w 592"/>
                <a:gd name="T19" fmla="*/ 21 h 489"/>
                <a:gd name="T20" fmla="*/ 67 w 592"/>
                <a:gd name="T21" fmla="*/ 0 h 489"/>
                <a:gd name="T22" fmla="*/ 62 w 592"/>
                <a:gd name="T23" fmla="*/ 6 h 489"/>
                <a:gd name="T24" fmla="*/ 54 w 592"/>
                <a:gd name="T25" fmla="*/ 53 h 489"/>
                <a:gd name="T26" fmla="*/ 15 w 592"/>
                <a:gd name="T27" fmla="*/ 320 h 489"/>
                <a:gd name="T28" fmla="*/ 0 w 592"/>
                <a:gd name="T29" fmla="*/ 427 h 489"/>
                <a:gd name="T30" fmla="*/ 159 w 592"/>
                <a:gd name="T31" fmla="*/ 44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2" h="489">
                  <a:moveTo>
                    <a:pt x="159" y="449"/>
                  </a:moveTo>
                  <a:lnTo>
                    <a:pt x="236" y="459"/>
                  </a:lnTo>
                  <a:lnTo>
                    <a:pt x="366" y="472"/>
                  </a:lnTo>
                  <a:lnTo>
                    <a:pt x="436" y="479"/>
                  </a:lnTo>
                  <a:lnTo>
                    <a:pt x="562" y="489"/>
                  </a:lnTo>
                  <a:lnTo>
                    <a:pt x="577" y="273"/>
                  </a:lnTo>
                  <a:lnTo>
                    <a:pt x="592" y="58"/>
                  </a:lnTo>
                  <a:lnTo>
                    <a:pt x="490" y="51"/>
                  </a:lnTo>
                  <a:lnTo>
                    <a:pt x="342" y="36"/>
                  </a:lnTo>
                  <a:lnTo>
                    <a:pt x="206" y="21"/>
                  </a:lnTo>
                  <a:lnTo>
                    <a:pt x="67" y="0"/>
                  </a:lnTo>
                  <a:lnTo>
                    <a:pt x="62" y="6"/>
                  </a:lnTo>
                  <a:lnTo>
                    <a:pt x="54" y="53"/>
                  </a:lnTo>
                  <a:lnTo>
                    <a:pt x="15" y="320"/>
                  </a:lnTo>
                  <a:lnTo>
                    <a:pt x="0" y="427"/>
                  </a:lnTo>
                  <a:lnTo>
                    <a:pt x="159" y="449"/>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54" name="Freeform 27"/>
            <p:cNvSpPr>
              <a:spLocks/>
            </p:cNvSpPr>
            <p:nvPr/>
          </p:nvSpPr>
          <p:spPr bwMode="auto">
            <a:xfrm>
              <a:off x="4438598" y="6950772"/>
              <a:ext cx="1359429" cy="1290479"/>
            </a:xfrm>
            <a:custGeom>
              <a:avLst/>
              <a:gdLst>
                <a:gd name="T0" fmla="*/ 227 w 588"/>
                <a:gd name="T1" fmla="*/ 577 h 615"/>
                <a:gd name="T2" fmla="*/ 223 w 588"/>
                <a:gd name="T3" fmla="*/ 564 h 615"/>
                <a:gd name="T4" fmla="*/ 223 w 588"/>
                <a:gd name="T5" fmla="*/ 560 h 615"/>
                <a:gd name="T6" fmla="*/ 293 w 588"/>
                <a:gd name="T7" fmla="*/ 568 h 615"/>
                <a:gd name="T8" fmla="*/ 381 w 588"/>
                <a:gd name="T9" fmla="*/ 575 h 615"/>
                <a:gd name="T10" fmla="*/ 460 w 588"/>
                <a:gd name="T11" fmla="*/ 581 h 615"/>
                <a:gd name="T12" fmla="*/ 539 w 588"/>
                <a:gd name="T13" fmla="*/ 586 h 615"/>
                <a:gd name="T14" fmla="*/ 543 w 588"/>
                <a:gd name="T15" fmla="*/ 586 h 615"/>
                <a:gd name="T16" fmla="*/ 549 w 588"/>
                <a:gd name="T17" fmla="*/ 579 h 615"/>
                <a:gd name="T18" fmla="*/ 556 w 588"/>
                <a:gd name="T19" fmla="*/ 468 h 615"/>
                <a:gd name="T20" fmla="*/ 566 w 588"/>
                <a:gd name="T21" fmla="*/ 370 h 615"/>
                <a:gd name="T22" fmla="*/ 581 w 588"/>
                <a:gd name="T23" fmla="*/ 109 h 615"/>
                <a:gd name="T24" fmla="*/ 583 w 588"/>
                <a:gd name="T25" fmla="*/ 103 h 615"/>
                <a:gd name="T26" fmla="*/ 586 w 588"/>
                <a:gd name="T27" fmla="*/ 101 h 615"/>
                <a:gd name="T28" fmla="*/ 588 w 588"/>
                <a:gd name="T29" fmla="*/ 47 h 615"/>
                <a:gd name="T30" fmla="*/ 494 w 588"/>
                <a:gd name="T31" fmla="*/ 41 h 615"/>
                <a:gd name="T32" fmla="*/ 342 w 588"/>
                <a:gd name="T33" fmla="*/ 28 h 615"/>
                <a:gd name="T34" fmla="*/ 218 w 588"/>
                <a:gd name="T35" fmla="*/ 15 h 615"/>
                <a:gd name="T36" fmla="*/ 77 w 588"/>
                <a:gd name="T37" fmla="*/ 0 h 615"/>
                <a:gd name="T38" fmla="*/ 2 w 588"/>
                <a:gd name="T39" fmla="*/ 603 h 615"/>
                <a:gd name="T40" fmla="*/ 0 w 588"/>
                <a:gd name="T41" fmla="*/ 607 h 615"/>
                <a:gd name="T42" fmla="*/ 71 w 588"/>
                <a:gd name="T43" fmla="*/ 615 h 615"/>
                <a:gd name="T44" fmla="*/ 77 w 588"/>
                <a:gd name="T45" fmla="*/ 613 h 615"/>
                <a:gd name="T46" fmla="*/ 81 w 588"/>
                <a:gd name="T47" fmla="*/ 577 h 615"/>
                <a:gd name="T48" fmla="*/ 84 w 588"/>
                <a:gd name="T49" fmla="*/ 568 h 615"/>
                <a:gd name="T50" fmla="*/ 231 w 588"/>
                <a:gd name="T51" fmla="*/ 584 h 615"/>
                <a:gd name="T52" fmla="*/ 233 w 588"/>
                <a:gd name="T53" fmla="*/ 584 h 615"/>
                <a:gd name="T54" fmla="*/ 233 w 588"/>
                <a:gd name="T55" fmla="*/ 581 h 615"/>
                <a:gd name="T56" fmla="*/ 227 w 588"/>
                <a:gd name="T57" fmla="*/ 577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8" h="615">
                  <a:moveTo>
                    <a:pt x="227" y="577"/>
                  </a:moveTo>
                  <a:lnTo>
                    <a:pt x="223" y="564"/>
                  </a:lnTo>
                  <a:lnTo>
                    <a:pt x="223" y="560"/>
                  </a:lnTo>
                  <a:lnTo>
                    <a:pt x="293" y="568"/>
                  </a:lnTo>
                  <a:lnTo>
                    <a:pt x="381" y="575"/>
                  </a:lnTo>
                  <a:lnTo>
                    <a:pt x="460" y="581"/>
                  </a:lnTo>
                  <a:lnTo>
                    <a:pt x="539" y="586"/>
                  </a:lnTo>
                  <a:lnTo>
                    <a:pt x="543" y="586"/>
                  </a:lnTo>
                  <a:lnTo>
                    <a:pt x="549" y="579"/>
                  </a:lnTo>
                  <a:lnTo>
                    <a:pt x="556" y="468"/>
                  </a:lnTo>
                  <a:lnTo>
                    <a:pt x="566" y="370"/>
                  </a:lnTo>
                  <a:lnTo>
                    <a:pt x="581" y="109"/>
                  </a:lnTo>
                  <a:lnTo>
                    <a:pt x="583" y="103"/>
                  </a:lnTo>
                  <a:lnTo>
                    <a:pt x="586" y="101"/>
                  </a:lnTo>
                  <a:lnTo>
                    <a:pt x="588" y="47"/>
                  </a:lnTo>
                  <a:lnTo>
                    <a:pt x="494" y="41"/>
                  </a:lnTo>
                  <a:lnTo>
                    <a:pt x="342" y="28"/>
                  </a:lnTo>
                  <a:lnTo>
                    <a:pt x="218" y="15"/>
                  </a:lnTo>
                  <a:lnTo>
                    <a:pt x="77" y="0"/>
                  </a:lnTo>
                  <a:lnTo>
                    <a:pt x="2" y="603"/>
                  </a:lnTo>
                  <a:lnTo>
                    <a:pt x="0" y="607"/>
                  </a:lnTo>
                  <a:lnTo>
                    <a:pt x="71" y="615"/>
                  </a:lnTo>
                  <a:lnTo>
                    <a:pt x="77" y="613"/>
                  </a:lnTo>
                  <a:lnTo>
                    <a:pt x="81" y="577"/>
                  </a:lnTo>
                  <a:lnTo>
                    <a:pt x="84" y="568"/>
                  </a:lnTo>
                  <a:lnTo>
                    <a:pt x="231" y="584"/>
                  </a:lnTo>
                  <a:lnTo>
                    <a:pt x="233" y="584"/>
                  </a:lnTo>
                  <a:lnTo>
                    <a:pt x="233" y="581"/>
                  </a:lnTo>
                  <a:lnTo>
                    <a:pt x="227" y="577"/>
                  </a:lnTo>
                  <a:close/>
                </a:path>
              </a:pathLst>
            </a:custGeom>
            <a:solidFill>
              <a:schemeClr val="accent1"/>
            </a:solid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55" name="Freeform 28"/>
            <p:cNvSpPr>
              <a:spLocks/>
            </p:cNvSpPr>
            <p:nvPr/>
          </p:nvSpPr>
          <p:spPr bwMode="auto">
            <a:xfrm>
              <a:off x="4616619" y="6046386"/>
              <a:ext cx="1424163" cy="1013499"/>
            </a:xfrm>
            <a:custGeom>
              <a:avLst/>
              <a:gdLst>
                <a:gd name="T0" fmla="*/ 611 w 616"/>
                <a:gd name="T1" fmla="*/ 158 h 483"/>
                <a:gd name="T2" fmla="*/ 616 w 616"/>
                <a:gd name="T3" fmla="*/ 53 h 483"/>
                <a:gd name="T4" fmla="*/ 609 w 616"/>
                <a:gd name="T5" fmla="*/ 49 h 483"/>
                <a:gd name="T6" fmla="*/ 530 w 616"/>
                <a:gd name="T7" fmla="*/ 45 h 483"/>
                <a:gd name="T8" fmla="*/ 457 w 616"/>
                <a:gd name="T9" fmla="*/ 40 h 483"/>
                <a:gd name="T10" fmla="*/ 331 w 616"/>
                <a:gd name="T11" fmla="*/ 30 h 483"/>
                <a:gd name="T12" fmla="*/ 261 w 616"/>
                <a:gd name="T13" fmla="*/ 23 h 483"/>
                <a:gd name="T14" fmla="*/ 131 w 616"/>
                <a:gd name="T15" fmla="*/ 10 h 483"/>
                <a:gd name="T16" fmla="*/ 54 w 616"/>
                <a:gd name="T17" fmla="*/ 0 h 483"/>
                <a:gd name="T18" fmla="*/ 0 w 616"/>
                <a:gd name="T19" fmla="*/ 431 h 483"/>
                <a:gd name="T20" fmla="*/ 141 w 616"/>
                <a:gd name="T21" fmla="*/ 446 h 483"/>
                <a:gd name="T22" fmla="*/ 265 w 616"/>
                <a:gd name="T23" fmla="*/ 459 h 483"/>
                <a:gd name="T24" fmla="*/ 417 w 616"/>
                <a:gd name="T25" fmla="*/ 472 h 483"/>
                <a:gd name="T26" fmla="*/ 511 w 616"/>
                <a:gd name="T27" fmla="*/ 478 h 483"/>
                <a:gd name="T28" fmla="*/ 596 w 616"/>
                <a:gd name="T29" fmla="*/ 483 h 483"/>
                <a:gd name="T30" fmla="*/ 611 w 616"/>
                <a:gd name="T31" fmla="*/ 158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6" h="483">
                  <a:moveTo>
                    <a:pt x="611" y="158"/>
                  </a:moveTo>
                  <a:lnTo>
                    <a:pt x="616" y="53"/>
                  </a:lnTo>
                  <a:lnTo>
                    <a:pt x="609" y="49"/>
                  </a:lnTo>
                  <a:lnTo>
                    <a:pt x="530" y="45"/>
                  </a:lnTo>
                  <a:lnTo>
                    <a:pt x="457" y="40"/>
                  </a:lnTo>
                  <a:lnTo>
                    <a:pt x="331" y="30"/>
                  </a:lnTo>
                  <a:lnTo>
                    <a:pt x="261" y="23"/>
                  </a:lnTo>
                  <a:lnTo>
                    <a:pt x="131" y="10"/>
                  </a:lnTo>
                  <a:lnTo>
                    <a:pt x="54" y="0"/>
                  </a:lnTo>
                  <a:lnTo>
                    <a:pt x="0" y="431"/>
                  </a:lnTo>
                  <a:lnTo>
                    <a:pt x="141" y="446"/>
                  </a:lnTo>
                  <a:lnTo>
                    <a:pt x="265" y="459"/>
                  </a:lnTo>
                  <a:lnTo>
                    <a:pt x="417" y="472"/>
                  </a:lnTo>
                  <a:lnTo>
                    <a:pt x="511" y="478"/>
                  </a:lnTo>
                  <a:lnTo>
                    <a:pt x="596" y="483"/>
                  </a:lnTo>
                  <a:lnTo>
                    <a:pt x="611" y="158"/>
                  </a:lnTo>
                  <a:close/>
                </a:path>
              </a:pathLst>
            </a:custGeom>
            <a:solidFill>
              <a:schemeClr val="bg1"/>
            </a:solid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56" name="Freeform 29"/>
            <p:cNvSpPr>
              <a:spLocks/>
            </p:cNvSpPr>
            <p:nvPr/>
          </p:nvSpPr>
          <p:spPr bwMode="auto">
            <a:xfrm>
              <a:off x="5673180" y="5677079"/>
              <a:ext cx="1625303" cy="723927"/>
            </a:xfrm>
            <a:custGeom>
              <a:avLst/>
              <a:gdLst>
                <a:gd name="T0" fmla="*/ 565 w 703"/>
                <a:gd name="T1" fmla="*/ 345 h 345"/>
                <a:gd name="T2" fmla="*/ 695 w 703"/>
                <a:gd name="T3" fmla="*/ 338 h 345"/>
                <a:gd name="T4" fmla="*/ 690 w 703"/>
                <a:gd name="T5" fmla="*/ 325 h 345"/>
                <a:gd name="T6" fmla="*/ 682 w 703"/>
                <a:gd name="T7" fmla="*/ 314 h 345"/>
                <a:gd name="T8" fmla="*/ 671 w 703"/>
                <a:gd name="T9" fmla="*/ 293 h 345"/>
                <a:gd name="T10" fmla="*/ 665 w 703"/>
                <a:gd name="T11" fmla="*/ 280 h 345"/>
                <a:gd name="T12" fmla="*/ 656 w 703"/>
                <a:gd name="T13" fmla="*/ 268 h 345"/>
                <a:gd name="T14" fmla="*/ 656 w 703"/>
                <a:gd name="T15" fmla="*/ 233 h 345"/>
                <a:gd name="T16" fmla="*/ 658 w 703"/>
                <a:gd name="T17" fmla="*/ 216 h 345"/>
                <a:gd name="T18" fmla="*/ 654 w 703"/>
                <a:gd name="T19" fmla="*/ 201 h 345"/>
                <a:gd name="T20" fmla="*/ 652 w 703"/>
                <a:gd name="T21" fmla="*/ 188 h 345"/>
                <a:gd name="T22" fmla="*/ 644 w 703"/>
                <a:gd name="T23" fmla="*/ 176 h 345"/>
                <a:gd name="T24" fmla="*/ 639 w 703"/>
                <a:gd name="T25" fmla="*/ 174 h 345"/>
                <a:gd name="T26" fmla="*/ 637 w 703"/>
                <a:gd name="T27" fmla="*/ 159 h 345"/>
                <a:gd name="T28" fmla="*/ 637 w 703"/>
                <a:gd name="T29" fmla="*/ 146 h 345"/>
                <a:gd name="T30" fmla="*/ 633 w 703"/>
                <a:gd name="T31" fmla="*/ 133 h 345"/>
                <a:gd name="T32" fmla="*/ 624 w 703"/>
                <a:gd name="T33" fmla="*/ 114 h 345"/>
                <a:gd name="T34" fmla="*/ 618 w 703"/>
                <a:gd name="T35" fmla="*/ 101 h 345"/>
                <a:gd name="T36" fmla="*/ 612 w 703"/>
                <a:gd name="T37" fmla="*/ 86 h 345"/>
                <a:gd name="T38" fmla="*/ 612 w 703"/>
                <a:gd name="T39" fmla="*/ 75 h 345"/>
                <a:gd name="T40" fmla="*/ 599 w 703"/>
                <a:gd name="T41" fmla="*/ 71 h 345"/>
                <a:gd name="T42" fmla="*/ 590 w 703"/>
                <a:gd name="T43" fmla="*/ 58 h 345"/>
                <a:gd name="T44" fmla="*/ 575 w 703"/>
                <a:gd name="T45" fmla="*/ 48 h 345"/>
                <a:gd name="T46" fmla="*/ 567 w 703"/>
                <a:gd name="T47" fmla="*/ 47 h 345"/>
                <a:gd name="T48" fmla="*/ 554 w 703"/>
                <a:gd name="T49" fmla="*/ 43 h 345"/>
                <a:gd name="T50" fmla="*/ 513 w 703"/>
                <a:gd name="T51" fmla="*/ 37 h 345"/>
                <a:gd name="T52" fmla="*/ 492 w 703"/>
                <a:gd name="T53" fmla="*/ 41 h 345"/>
                <a:gd name="T54" fmla="*/ 456 w 703"/>
                <a:gd name="T55" fmla="*/ 28 h 345"/>
                <a:gd name="T56" fmla="*/ 361 w 703"/>
                <a:gd name="T57" fmla="*/ 18 h 345"/>
                <a:gd name="T58" fmla="*/ 96 w 703"/>
                <a:gd name="T59" fmla="*/ 5 h 345"/>
                <a:gd name="T60" fmla="*/ 0 w 703"/>
                <a:gd name="T61" fmla="*/ 216 h 345"/>
                <a:gd name="T62" fmla="*/ 152 w 703"/>
                <a:gd name="T63" fmla="*/ 225 h 345"/>
                <a:gd name="T64" fmla="*/ 154 w 703"/>
                <a:gd name="T65" fmla="*/ 334 h 345"/>
                <a:gd name="T66" fmla="*/ 460 w 703"/>
                <a:gd name="T67" fmla="*/ 34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3" h="345">
                  <a:moveTo>
                    <a:pt x="460" y="344"/>
                  </a:moveTo>
                  <a:lnTo>
                    <a:pt x="565" y="345"/>
                  </a:lnTo>
                  <a:lnTo>
                    <a:pt x="703" y="344"/>
                  </a:lnTo>
                  <a:lnTo>
                    <a:pt x="695" y="338"/>
                  </a:lnTo>
                  <a:lnTo>
                    <a:pt x="695" y="330"/>
                  </a:lnTo>
                  <a:lnTo>
                    <a:pt x="690" y="325"/>
                  </a:lnTo>
                  <a:lnTo>
                    <a:pt x="688" y="317"/>
                  </a:lnTo>
                  <a:lnTo>
                    <a:pt x="682" y="314"/>
                  </a:lnTo>
                  <a:lnTo>
                    <a:pt x="676" y="306"/>
                  </a:lnTo>
                  <a:lnTo>
                    <a:pt x="671" y="293"/>
                  </a:lnTo>
                  <a:lnTo>
                    <a:pt x="665" y="285"/>
                  </a:lnTo>
                  <a:lnTo>
                    <a:pt x="665" y="280"/>
                  </a:lnTo>
                  <a:lnTo>
                    <a:pt x="663" y="272"/>
                  </a:lnTo>
                  <a:lnTo>
                    <a:pt x="656" y="268"/>
                  </a:lnTo>
                  <a:lnTo>
                    <a:pt x="659" y="248"/>
                  </a:lnTo>
                  <a:lnTo>
                    <a:pt x="656" y="233"/>
                  </a:lnTo>
                  <a:lnTo>
                    <a:pt x="656" y="223"/>
                  </a:lnTo>
                  <a:lnTo>
                    <a:pt x="658" y="216"/>
                  </a:lnTo>
                  <a:lnTo>
                    <a:pt x="652" y="210"/>
                  </a:lnTo>
                  <a:lnTo>
                    <a:pt x="654" y="201"/>
                  </a:lnTo>
                  <a:lnTo>
                    <a:pt x="650" y="195"/>
                  </a:lnTo>
                  <a:lnTo>
                    <a:pt x="652" y="188"/>
                  </a:lnTo>
                  <a:lnTo>
                    <a:pt x="644" y="184"/>
                  </a:lnTo>
                  <a:lnTo>
                    <a:pt x="644" y="176"/>
                  </a:lnTo>
                  <a:lnTo>
                    <a:pt x="639" y="176"/>
                  </a:lnTo>
                  <a:lnTo>
                    <a:pt x="639" y="174"/>
                  </a:lnTo>
                  <a:lnTo>
                    <a:pt x="637" y="167"/>
                  </a:lnTo>
                  <a:lnTo>
                    <a:pt x="637" y="159"/>
                  </a:lnTo>
                  <a:lnTo>
                    <a:pt x="639" y="154"/>
                  </a:lnTo>
                  <a:lnTo>
                    <a:pt x="637" y="146"/>
                  </a:lnTo>
                  <a:lnTo>
                    <a:pt x="633" y="141"/>
                  </a:lnTo>
                  <a:lnTo>
                    <a:pt x="633" y="133"/>
                  </a:lnTo>
                  <a:lnTo>
                    <a:pt x="624" y="122"/>
                  </a:lnTo>
                  <a:lnTo>
                    <a:pt x="624" y="114"/>
                  </a:lnTo>
                  <a:lnTo>
                    <a:pt x="616" y="107"/>
                  </a:lnTo>
                  <a:lnTo>
                    <a:pt x="618" y="101"/>
                  </a:lnTo>
                  <a:lnTo>
                    <a:pt x="616" y="94"/>
                  </a:lnTo>
                  <a:lnTo>
                    <a:pt x="612" y="86"/>
                  </a:lnTo>
                  <a:lnTo>
                    <a:pt x="612" y="82"/>
                  </a:lnTo>
                  <a:lnTo>
                    <a:pt x="612" y="75"/>
                  </a:lnTo>
                  <a:lnTo>
                    <a:pt x="605" y="73"/>
                  </a:lnTo>
                  <a:lnTo>
                    <a:pt x="599" y="71"/>
                  </a:lnTo>
                  <a:lnTo>
                    <a:pt x="592" y="65"/>
                  </a:lnTo>
                  <a:lnTo>
                    <a:pt x="590" y="58"/>
                  </a:lnTo>
                  <a:lnTo>
                    <a:pt x="582" y="54"/>
                  </a:lnTo>
                  <a:lnTo>
                    <a:pt x="575" y="48"/>
                  </a:lnTo>
                  <a:lnTo>
                    <a:pt x="569" y="48"/>
                  </a:lnTo>
                  <a:lnTo>
                    <a:pt x="567" y="47"/>
                  </a:lnTo>
                  <a:lnTo>
                    <a:pt x="560" y="43"/>
                  </a:lnTo>
                  <a:lnTo>
                    <a:pt x="554" y="43"/>
                  </a:lnTo>
                  <a:lnTo>
                    <a:pt x="543" y="33"/>
                  </a:lnTo>
                  <a:lnTo>
                    <a:pt x="513" y="37"/>
                  </a:lnTo>
                  <a:lnTo>
                    <a:pt x="498" y="35"/>
                  </a:lnTo>
                  <a:lnTo>
                    <a:pt x="492" y="41"/>
                  </a:lnTo>
                  <a:lnTo>
                    <a:pt x="487" y="43"/>
                  </a:lnTo>
                  <a:lnTo>
                    <a:pt x="456" y="28"/>
                  </a:lnTo>
                  <a:lnTo>
                    <a:pt x="447" y="18"/>
                  </a:lnTo>
                  <a:lnTo>
                    <a:pt x="361" y="18"/>
                  </a:lnTo>
                  <a:lnTo>
                    <a:pt x="231" y="13"/>
                  </a:lnTo>
                  <a:lnTo>
                    <a:pt x="96" y="5"/>
                  </a:lnTo>
                  <a:lnTo>
                    <a:pt x="15" y="0"/>
                  </a:lnTo>
                  <a:lnTo>
                    <a:pt x="0" y="216"/>
                  </a:lnTo>
                  <a:lnTo>
                    <a:pt x="73" y="221"/>
                  </a:lnTo>
                  <a:lnTo>
                    <a:pt x="152" y="225"/>
                  </a:lnTo>
                  <a:lnTo>
                    <a:pt x="159" y="229"/>
                  </a:lnTo>
                  <a:lnTo>
                    <a:pt x="154" y="334"/>
                  </a:lnTo>
                  <a:lnTo>
                    <a:pt x="259" y="340"/>
                  </a:lnTo>
                  <a:lnTo>
                    <a:pt x="460" y="344"/>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57" name="Freeform 30"/>
            <p:cNvSpPr>
              <a:spLocks/>
            </p:cNvSpPr>
            <p:nvPr/>
          </p:nvSpPr>
          <p:spPr bwMode="auto">
            <a:xfrm>
              <a:off x="5707861" y="5014003"/>
              <a:ext cx="1368675" cy="816255"/>
            </a:xfrm>
            <a:custGeom>
              <a:avLst/>
              <a:gdLst>
                <a:gd name="T0" fmla="*/ 81 w 592"/>
                <a:gd name="T1" fmla="*/ 321 h 389"/>
                <a:gd name="T2" fmla="*/ 216 w 592"/>
                <a:gd name="T3" fmla="*/ 329 h 389"/>
                <a:gd name="T4" fmla="*/ 346 w 592"/>
                <a:gd name="T5" fmla="*/ 334 h 389"/>
                <a:gd name="T6" fmla="*/ 432 w 592"/>
                <a:gd name="T7" fmla="*/ 334 h 389"/>
                <a:gd name="T8" fmla="*/ 441 w 592"/>
                <a:gd name="T9" fmla="*/ 344 h 389"/>
                <a:gd name="T10" fmla="*/ 472 w 592"/>
                <a:gd name="T11" fmla="*/ 359 h 389"/>
                <a:gd name="T12" fmla="*/ 477 w 592"/>
                <a:gd name="T13" fmla="*/ 357 h 389"/>
                <a:gd name="T14" fmla="*/ 483 w 592"/>
                <a:gd name="T15" fmla="*/ 351 h 389"/>
                <a:gd name="T16" fmla="*/ 498 w 592"/>
                <a:gd name="T17" fmla="*/ 353 h 389"/>
                <a:gd name="T18" fmla="*/ 528 w 592"/>
                <a:gd name="T19" fmla="*/ 349 h 389"/>
                <a:gd name="T20" fmla="*/ 539 w 592"/>
                <a:gd name="T21" fmla="*/ 359 h 389"/>
                <a:gd name="T22" fmla="*/ 545 w 592"/>
                <a:gd name="T23" fmla="*/ 359 h 389"/>
                <a:gd name="T24" fmla="*/ 552 w 592"/>
                <a:gd name="T25" fmla="*/ 363 h 389"/>
                <a:gd name="T26" fmla="*/ 554 w 592"/>
                <a:gd name="T27" fmla="*/ 364 h 389"/>
                <a:gd name="T28" fmla="*/ 560 w 592"/>
                <a:gd name="T29" fmla="*/ 364 h 389"/>
                <a:gd name="T30" fmla="*/ 567 w 592"/>
                <a:gd name="T31" fmla="*/ 370 h 389"/>
                <a:gd name="T32" fmla="*/ 575 w 592"/>
                <a:gd name="T33" fmla="*/ 374 h 389"/>
                <a:gd name="T34" fmla="*/ 577 w 592"/>
                <a:gd name="T35" fmla="*/ 381 h 389"/>
                <a:gd name="T36" fmla="*/ 584 w 592"/>
                <a:gd name="T37" fmla="*/ 387 h 389"/>
                <a:gd name="T38" fmla="*/ 590 w 592"/>
                <a:gd name="T39" fmla="*/ 389 h 389"/>
                <a:gd name="T40" fmla="*/ 588 w 592"/>
                <a:gd name="T41" fmla="*/ 374 h 389"/>
                <a:gd name="T42" fmla="*/ 581 w 592"/>
                <a:gd name="T43" fmla="*/ 368 h 389"/>
                <a:gd name="T44" fmla="*/ 579 w 592"/>
                <a:gd name="T45" fmla="*/ 361 h 389"/>
                <a:gd name="T46" fmla="*/ 582 w 592"/>
                <a:gd name="T47" fmla="*/ 355 h 389"/>
                <a:gd name="T48" fmla="*/ 584 w 592"/>
                <a:gd name="T49" fmla="*/ 353 h 389"/>
                <a:gd name="T50" fmla="*/ 588 w 592"/>
                <a:gd name="T51" fmla="*/ 340 h 389"/>
                <a:gd name="T52" fmla="*/ 588 w 592"/>
                <a:gd name="T53" fmla="*/ 332 h 389"/>
                <a:gd name="T54" fmla="*/ 592 w 592"/>
                <a:gd name="T55" fmla="*/ 325 h 389"/>
                <a:gd name="T56" fmla="*/ 592 w 592"/>
                <a:gd name="T57" fmla="*/ 319 h 389"/>
                <a:gd name="T58" fmla="*/ 584 w 592"/>
                <a:gd name="T59" fmla="*/ 312 h 389"/>
                <a:gd name="T60" fmla="*/ 582 w 592"/>
                <a:gd name="T61" fmla="*/ 306 h 389"/>
                <a:gd name="T62" fmla="*/ 586 w 592"/>
                <a:gd name="T63" fmla="*/ 304 h 389"/>
                <a:gd name="T64" fmla="*/ 586 w 592"/>
                <a:gd name="T65" fmla="*/ 297 h 389"/>
                <a:gd name="T66" fmla="*/ 582 w 592"/>
                <a:gd name="T67" fmla="*/ 289 h 389"/>
                <a:gd name="T68" fmla="*/ 581 w 592"/>
                <a:gd name="T69" fmla="*/ 282 h 389"/>
                <a:gd name="T70" fmla="*/ 592 w 592"/>
                <a:gd name="T71" fmla="*/ 282 h 389"/>
                <a:gd name="T72" fmla="*/ 592 w 592"/>
                <a:gd name="T73" fmla="*/ 88 h 389"/>
                <a:gd name="T74" fmla="*/ 586 w 592"/>
                <a:gd name="T75" fmla="*/ 82 h 389"/>
                <a:gd name="T76" fmla="*/ 581 w 592"/>
                <a:gd name="T77" fmla="*/ 79 h 389"/>
                <a:gd name="T78" fmla="*/ 573 w 592"/>
                <a:gd name="T79" fmla="*/ 77 h 389"/>
                <a:gd name="T80" fmla="*/ 566 w 592"/>
                <a:gd name="T81" fmla="*/ 64 h 389"/>
                <a:gd name="T82" fmla="*/ 560 w 592"/>
                <a:gd name="T83" fmla="*/ 56 h 389"/>
                <a:gd name="T84" fmla="*/ 562 w 592"/>
                <a:gd name="T85" fmla="*/ 52 h 389"/>
                <a:gd name="T86" fmla="*/ 569 w 592"/>
                <a:gd name="T87" fmla="*/ 45 h 389"/>
                <a:gd name="T88" fmla="*/ 575 w 592"/>
                <a:gd name="T89" fmla="*/ 41 h 389"/>
                <a:gd name="T90" fmla="*/ 579 w 592"/>
                <a:gd name="T91" fmla="*/ 34 h 389"/>
                <a:gd name="T92" fmla="*/ 582 w 592"/>
                <a:gd name="T93" fmla="*/ 20 h 389"/>
                <a:gd name="T94" fmla="*/ 443 w 592"/>
                <a:gd name="T95" fmla="*/ 19 h 389"/>
                <a:gd name="T96" fmla="*/ 306 w 592"/>
                <a:gd name="T97" fmla="*/ 17 h 389"/>
                <a:gd name="T98" fmla="*/ 158 w 592"/>
                <a:gd name="T99" fmla="*/ 9 h 389"/>
                <a:gd name="T100" fmla="*/ 24 w 592"/>
                <a:gd name="T101" fmla="*/ 0 h 389"/>
                <a:gd name="T102" fmla="*/ 18 w 592"/>
                <a:gd name="T103" fmla="*/ 94 h 389"/>
                <a:gd name="T104" fmla="*/ 15 w 592"/>
                <a:gd name="T105" fmla="*/ 101 h 389"/>
                <a:gd name="T106" fmla="*/ 0 w 592"/>
                <a:gd name="T107" fmla="*/ 316 h 389"/>
                <a:gd name="T108" fmla="*/ 81 w 592"/>
                <a:gd name="T109" fmla="*/ 321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92" h="389">
                  <a:moveTo>
                    <a:pt x="81" y="321"/>
                  </a:moveTo>
                  <a:lnTo>
                    <a:pt x="216" y="329"/>
                  </a:lnTo>
                  <a:lnTo>
                    <a:pt x="346" y="334"/>
                  </a:lnTo>
                  <a:lnTo>
                    <a:pt x="432" y="334"/>
                  </a:lnTo>
                  <a:lnTo>
                    <a:pt x="441" y="344"/>
                  </a:lnTo>
                  <a:lnTo>
                    <a:pt x="472" y="359"/>
                  </a:lnTo>
                  <a:lnTo>
                    <a:pt x="477" y="357"/>
                  </a:lnTo>
                  <a:lnTo>
                    <a:pt x="483" y="351"/>
                  </a:lnTo>
                  <a:lnTo>
                    <a:pt x="498" y="353"/>
                  </a:lnTo>
                  <a:lnTo>
                    <a:pt x="528" y="349"/>
                  </a:lnTo>
                  <a:lnTo>
                    <a:pt x="539" y="359"/>
                  </a:lnTo>
                  <a:lnTo>
                    <a:pt x="545" y="359"/>
                  </a:lnTo>
                  <a:lnTo>
                    <a:pt x="552" y="363"/>
                  </a:lnTo>
                  <a:lnTo>
                    <a:pt x="554" y="364"/>
                  </a:lnTo>
                  <a:lnTo>
                    <a:pt x="560" y="364"/>
                  </a:lnTo>
                  <a:lnTo>
                    <a:pt x="567" y="370"/>
                  </a:lnTo>
                  <a:lnTo>
                    <a:pt x="575" y="374"/>
                  </a:lnTo>
                  <a:lnTo>
                    <a:pt x="577" y="381"/>
                  </a:lnTo>
                  <a:lnTo>
                    <a:pt x="584" y="387"/>
                  </a:lnTo>
                  <a:lnTo>
                    <a:pt x="590" y="389"/>
                  </a:lnTo>
                  <a:lnTo>
                    <a:pt x="588" y="374"/>
                  </a:lnTo>
                  <a:lnTo>
                    <a:pt x="581" y="368"/>
                  </a:lnTo>
                  <a:lnTo>
                    <a:pt x="579" y="361"/>
                  </a:lnTo>
                  <a:lnTo>
                    <a:pt x="582" y="355"/>
                  </a:lnTo>
                  <a:lnTo>
                    <a:pt x="584" y="353"/>
                  </a:lnTo>
                  <a:lnTo>
                    <a:pt x="588" y="340"/>
                  </a:lnTo>
                  <a:lnTo>
                    <a:pt x="588" y="332"/>
                  </a:lnTo>
                  <a:lnTo>
                    <a:pt x="592" y="325"/>
                  </a:lnTo>
                  <a:lnTo>
                    <a:pt x="592" y="319"/>
                  </a:lnTo>
                  <a:lnTo>
                    <a:pt x="584" y="312"/>
                  </a:lnTo>
                  <a:lnTo>
                    <a:pt x="582" y="306"/>
                  </a:lnTo>
                  <a:lnTo>
                    <a:pt x="586" y="304"/>
                  </a:lnTo>
                  <a:lnTo>
                    <a:pt x="586" y="297"/>
                  </a:lnTo>
                  <a:lnTo>
                    <a:pt x="582" y="289"/>
                  </a:lnTo>
                  <a:lnTo>
                    <a:pt x="581" y="282"/>
                  </a:lnTo>
                  <a:lnTo>
                    <a:pt x="592" y="282"/>
                  </a:lnTo>
                  <a:lnTo>
                    <a:pt x="592" y="88"/>
                  </a:lnTo>
                  <a:lnTo>
                    <a:pt x="586" y="82"/>
                  </a:lnTo>
                  <a:lnTo>
                    <a:pt x="581" y="79"/>
                  </a:lnTo>
                  <a:lnTo>
                    <a:pt x="573" y="77"/>
                  </a:lnTo>
                  <a:lnTo>
                    <a:pt x="566" y="64"/>
                  </a:lnTo>
                  <a:lnTo>
                    <a:pt x="560" y="56"/>
                  </a:lnTo>
                  <a:lnTo>
                    <a:pt x="562" y="52"/>
                  </a:lnTo>
                  <a:lnTo>
                    <a:pt x="569" y="45"/>
                  </a:lnTo>
                  <a:lnTo>
                    <a:pt x="575" y="41"/>
                  </a:lnTo>
                  <a:lnTo>
                    <a:pt x="579" y="34"/>
                  </a:lnTo>
                  <a:lnTo>
                    <a:pt x="582" y="20"/>
                  </a:lnTo>
                  <a:lnTo>
                    <a:pt x="443" y="19"/>
                  </a:lnTo>
                  <a:lnTo>
                    <a:pt x="306" y="17"/>
                  </a:lnTo>
                  <a:lnTo>
                    <a:pt x="158" y="9"/>
                  </a:lnTo>
                  <a:lnTo>
                    <a:pt x="24" y="0"/>
                  </a:lnTo>
                  <a:lnTo>
                    <a:pt x="18" y="94"/>
                  </a:lnTo>
                  <a:lnTo>
                    <a:pt x="15" y="101"/>
                  </a:lnTo>
                  <a:lnTo>
                    <a:pt x="0" y="316"/>
                  </a:lnTo>
                  <a:lnTo>
                    <a:pt x="81" y="321"/>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58" name="Freeform 31"/>
            <p:cNvSpPr>
              <a:spLocks/>
            </p:cNvSpPr>
            <p:nvPr/>
          </p:nvSpPr>
          <p:spPr bwMode="auto">
            <a:xfrm>
              <a:off x="5763346" y="4332043"/>
              <a:ext cx="1290070" cy="723927"/>
            </a:xfrm>
            <a:custGeom>
              <a:avLst/>
              <a:gdLst>
                <a:gd name="T0" fmla="*/ 0 w 558"/>
                <a:gd name="T1" fmla="*/ 325 h 345"/>
                <a:gd name="T2" fmla="*/ 134 w 558"/>
                <a:gd name="T3" fmla="*/ 334 h 345"/>
                <a:gd name="T4" fmla="*/ 282 w 558"/>
                <a:gd name="T5" fmla="*/ 342 h 345"/>
                <a:gd name="T6" fmla="*/ 419 w 558"/>
                <a:gd name="T7" fmla="*/ 344 h 345"/>
                <a:gd name="T8" fmla="*/ 558 w 558"/>
                <a:gd name="T9" fmla="*/ 345 h 345"/>
                <a:gd name="T10" fmla="*/ 558 w 558"/>
                <a:gd name="T11" fmla="*/ 338 h 345"/>
                <a:gd name="T12" fmla="*/ 558 w 558"/>
                <a:gd name="T13" fmla="*/ 330 h 345"/>
                <a:gd name="T14" fmla="*/ 557 w 558"/>
                <a:gd name="T15" fmla="*/ 317 h 345"/>
                <a:gd name="T16" fmla="*/ 557 w 558"/>
                <a:gd name="T17" fmla="*/ 310 h 345"/>
                <a:gd name="T18" fmla="*/ 555 w 558"/>
                <a:gd name="T19" fmla="*/ 302 h 345"/>
                <a:gd name="T20" fmla="*/ 547 w 558"/>
                <a:gd name="T21" fmla="*/ 291 h 345"/>
                <a:gd name="T22" fmla="*/ 545 w 558"/>
                <a:gd name="T23" fmla="*/ 285 h 345"/>
                <a:gd name="T24" fmla="*/ 545 w 558"/>
                <a:gd name="T25" fmla="*/ 278 h 345"/>
                <a:gd name="T26" fmla="*/ 542 w 558"/>
                <a:gd name="T27" fmla="*/ 272 h 345"/>
                <a:gd name="T28" fmla="*/ 542 w 558"/>
                <a:gd name="T29" fmla="*/ 246 h 345"/>
                <a:gd name="T30" fmla="*/ 543 w 558"/>
                <a:gd name="T31" fmla="*/ 238 h 345"/>
                <a:gd name="T32" fmla="*/ 540 w 558"/>
                <a:gd name="T33" fmla="*/ 231 h 345"/>
                <a:gd name="T34" fmla="*/ 540 w 558"/>
                <a:gd name="T35" fmla="*/ 221 h 345"/>
                <a:gd name="T36" fmla="*/ 538 w 558"/>
                <a:gd name="T37" fmla="*/ 206 h 345"/>
                <a:gd name="T38" fmla="*/ 538 w 558"/>
                <a:gd name="T39" fmla="*/ 193 h 345"/>
                <a:gd name="T40" fmla="*/ 536 w 558"/>
                <a:gd name="T41" fmla="*/ 186 h 345"/>
                <a:gd name="T42" fmla="*/ 536 w 558"/>
                <a:gd name="T43" fmla="*/ 180 h 345"/>
                <a:gd name="T44" fmla="*/ 536 w 558"/>
                <a:gd name="T45" fmla="*/ 172 h 345"/>
                <a:gd name="T46" fmla="*/ 534 w 558"/>
                <a:gd name="T47" fmla="*/ 157 h 345"/>
                <a:gd name="T48" fmla="*/ 525 w 558"/>
                <a:gd name="T49" fmla="*/ 137 h 345"/>
                <a:gd name="T50" fmla="*/ 525 w 558"/>
                <a:gd name="T51" fmla="*/ 133 h 345"/>
                <a:gd name="T52" fmla="*/ 517 w 558"/>
                <a:gd name="T53" fmla="*/ 110 h 345"/>
                <a:gd name="T54" fmla="*/ 517 w 558"/>
                <a:gd name="T55" fmla="*/ 103 h 345"/>
                <a:gd name="T56" fmla="*/ 517 w 558"/>
                <a:gd name="T57" fmla="*/ 90 h 345"/>
                <a:gd name="T58" fmla="*/ 515 w 558"/>
                <a:gd name="T59" fmla="*/ 86 h 345"/>
                <a:gd name="T60" fmla="*/ 517 w 558"/>
                <a:gd name="T61" fmla="*/ 80 h 345"/>
                <a:gd name="T62" fmla="*/ 515 w 558"/>
                <a:gd name="T63" fmla="*/ 67 h 345"/>
                <a:gd name="T64" fmla="*/ 519 w 558"/>
                <a:gd name="T65" fmla="*/ 54 h 345"/>
                <a:gd name="T66" fmla="*/ 517 w 558"/>
                <a:gd name="T67" fmla="*/ 46 h 345"/>
                <a:gd name="T68" fmla="*/ 511 w 558"/>
                <a:gd name="T69" fmla="*/ 28 h 345"/>
                <a:gd name="T70" fmla="*/ 510 w 558"/>
                <a:gd name="T71" fmla="*/ 22 h 345"/>
                <a:gd name="T72" fmla="*/ 510 w 558"/>
                <a:gd name="T73" fmla="*/ 22 h 345"/>
                <a:gd name="T74" fmla="*/ 510 w 558"/>
                <a:gd name="T75" fmla="*/ 18 h 345"/>
                <a:gd name="T76" fmla="*/ 448 w 558"/>
                <a:gd name="T77" fmla="*/ 18 h 345"/>
                <a:gd name="T78" fmla="*/ 303 w 558"/>
                <a:gd name="T79" fmla="*/ 15 h 345"/>
                <a:gd name="T80" fmla="*/ 135 w 558"/>
                <a:gd name="T81" fmla="*/ 7 h 345"/>
                <a:gd name="T82" fmla="*/ 23 w 558"/>
                <a:gd name="T83" fmla="*/ 0 h 345"/>
                <a:gd name="T84" fmla="*/ 23 w 558"/>
                <a:gd name="T85" fmla="*/ 3 h 345"/>
                <a:gd name="T86" fmla="*/ 0 w 558"/>
                <a:gd name="T87" fmla="*/ 32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8" h="345">
                  <a:moveTo>
                    <a:pt x="0" y="325"/>
                  </a:moveTo>
                  <a:lnTo>
                    <a:pt x="134" y="334"/>
                  </a:lnTo>
                  <a:lnTo>
                    <a:pt x="282" y="342"/>
                  </a:lnTo>
                  <a:lnTo>
                    <a:pt x="419" y="344"/>
                  </a:lnTo>
                  <a:lnTo>
                    <a:pt x="558" y="345"/>
                  </a:lnTo>
                  <a:lnTo>
                    <a:pt x="558" y="338"/>
                  </a:lnTo>
                  <a:lnTo>
                    <a:pt x="558" y="330"/>
                  </a:lnTo>
                  <a:lnTo>
                    <a:pt x="557" y="317"/>
                  </a:lnTo>
                  <a:lnTo>
                    <a:pt x="557" y="310"/>
                  </a:lnTo>
                  <a:lnTo>
                    <a:pt x="555" y="302"/>
                  </a:lnTo>
                  <a:lnTo>
                    <a:pt x="547" y="291"/>
                  </a:lnTo>
                  <a:lnTo>
                    <a:pt x="545" y="285"/>
                  </a:lnTo>
                  <a:lnTo>
                    <a:pt x="545" y="278"/>
                  </a:lnTo>
                  <a:lnTo>
                    <a:pt x="542" y="272"/>
                  </a:lnTo>
                  <a:lnTo>
                    <a:pt x="542" y="246"/>
                  </a:lnTo>
                  <a:lnTo>
                    <a:pt x="543" y="238"/>
                  </a:lnTo>
                  <a:lnTo>
                    <a:pt x="540" y="231"/>
                  </a:lnTo>
                  <a:lnTo>
                    <a:pt x="540" y="221"/>
                  </a:lnTo>
                  <a:lnTo>
                    <a:pt x="538" y="206"/>
                  </a:lnTo>
                  <a:lnTo>
                    <a:pt x="538" y="193"/>
                  </a:lnTo>
                  <a:lnTo>
                    <a:pt x="536" y="186"/>
                  </a:lnTo>
                  <a:lnTo>
                    <a:pt x="536" y="180"/>
                  </a:lnTo>
                  <a:lnTo>
                    <a:pt x="536" y="172"/>
                  </a:lnTo>
                  <a:lnTo>
                    <a:pt x="534" y="157"/>
                  </a:lnTo>
                  <a:lnTo>
                    <a:pt x="525" y="137"/>
                  </a:lnTo>
                  <a:lnTo>
                    <a:pt x="525" y="133"/>
                  </a:lnTo>
                  <a:lnTo>
                    <a:pt x="517" y="110"/>
                  </a:lnTo>
                  <a:lnTo>
                    <a:pt x="517" y="103"/>
                  </a:lnTo>
                  <a:lnTo>
                    <a:pt x="517" y="90"/>
                  </a:lnTo>
                  <a:lnTo>
                    <a:pt x="515" y="86"/>
                  </a:lnTo>
                  <a:lnTo>
                    <a:pt x="517" y="80"/>
                  </a:lnTo>
                  <a:lnTo>
                    <a:pt x="515" y="67"/>
                  </a:lnTo>
                  <a:lnTo>
                    <a:pt x="519" y="54"/>
                  </a:lnTo>
                  <a:lnTo>
                    <a:pt x="517" y="46"/>
                  </a:lnTo>
                  <a:lnTo>
                    <a:pt x="511" y="28"/>
                  </a:lnTo>
                  <a:lnTo>
                    <a:pt x="510" y="22"/>
                  </a:lnTo>
                  <a:lnTo>
                    <a:pt x="510" y="22"/>
                  </a:lnTo>
                  <a:lnTo>
                    <a:pt x="510" y="18"/>
                  </a:lnTo>
                  <a:lnTo>
                    <a:pt x="448" y="18"/>
                  </a:lnTo>
                  <a:lnTo>
                    <a:pt x="303" y="15"/>
                  </a:lnTo>
                  <a:lnTo>
                    <a:pt x="135" y="7"/>
                  </a:lnTo>
                  <a:lnTo>
                    <a:pt x="23" y="0"/>
                  </a:lnTo>
                  <a:lnTo>
                    <a:pt x="23" y="3"/>
                  </a:lnTo>
                  <a:lnTo>
                    <a:pt x="0" y="325"/>
                  </a:lnTo>
                  <a:close/>
                </a:path>
              </a:pathLst>
            </a:custGeom>
            <a:solidFill>
              <a:schemeClr val="bg1"/>
            </a:solid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59" name="Freeform 32"/>
            <p:cNvSpPr>
              <a:spLocks/>
            </p:cNvSpPr>
            <p:nvPr/>
          </p:nvSpPr>
          <p:spPr bwMode="auto">
            <a:xfrm>
              <a:off x="5793402" y="7049394"/>
              <a:ext cx="1703908" cy="788975"/>
            </a:xfrm>
            <a:custGeom>
              <a:avLst/>
              <a:gdLst>
                <a:gd name="T0" fmla="*/ 716 w 737"/>
                <a:gd name="T1" fmla="*/ 67 h 376"/>
                <a:gd name="T2" fmla="*/ 609 w 737"/>
                <a:gd name="T3" fmla="*/ 15 h 376"/>
                <a:gd name="T4" fmla="*/ 222 w 737"/>
                <a:gd name="T5" fmla="*/ 11 h 376"/>
                <a:gd name="T6" fmla="*/ 2 w 737"/>
                <a:gd name="T7" fmla="*/ 0 h 376"/>
                <a:gd name="T8" fmla="*/ 117 w 737"/>
                <a:gd name="T9" fmla="*/ 60 h 376"/>
                <a:gd name="T10" fmla="*/ 241 w 737"/>
                <a:gd name="T11" fmla="*/ 66 h 376"/>
                <a:gd name="T12" fmla="*/ 256 w 737"/>
                <a:gd name="T13" fmla="*/ 69 h 376"/>
                <a:gd name="T14" fmla="*/ 250 w 737"/>
                <a:gd name="T15" fmla="*/ 274 h 376"/>
                <a:gd name="T16" fmla="*/ 263 w 737"/>
                <a:gd name="T17" fmla="*/ 280 h 376"/>
                <a:gd name="T18" fmla="*/ 282 w 737"/>
                <a:gd name="T19" fmla="*/ 297 h 376"/>
                <a:gd name="T20" fmla="*/ 295 w 737"/>
                <a:gd name="T21" fmla="*/ 297 h 376"/>
                <a:gd name="T22" fmla="*/ 307 w 737"/>
                <a:gd name="T23" fmla="*/ 287 h 376"/>
                <a:gd name="T24" fmla="*/ 314 w 737"/>
                <a:gd name="T25" fmla="*/ 295 h 376"/>
                <a:gd name="T26" fmla="*/ 320 w 737"/>
                <a:gd name="T27" fmla="*/ 308 h 376"/>
                <a:gd name="T28" fmla="*/ 329 w 737"/>
                <a:gd name="T29" fmla="*/ 316 h 376"/>
                <a:gd name="T30" fmla="*/ 339 w 737"/>
                <a:gd name="T31" fmla="*/ 316 h 376"/>
                <a:gd name="T32" fmla="*/ 359 w 737"/>
                <a:gd name="T33" fmla="*/ 325 h 376"/>
                <a:gd name="T34" fmla="*/ 372 w 737"/>
                <a:gd name="T35" fmla="*/ 323 h 376"/>
                <a:gd name="T36" fmla="*/ 382 w 737"/>
                <a:gd name="T37" fmla="*/ 333 h 376"/>
                <a:gd name="T38" fmla="*/ 395 w 737"/>
                <a:gd name="T39" fmla="*/ 325 h 376"/>
                <a:gd name="T40" fmla="*/ 418 w 737"/>
                <a:gd name="T41" fmla="*/ 325 h 376"/>
                <a:gd name="T42" fmla="*/ 421 w 737"/>
                <a:gd name="T43" fmla="*/ 340 h 376"/>
                <a:gd name="T44" fmla="*/ 429 w 737"/>
                <a:gd name="T45" fmla="*/ 346 h 376"/>
                <a:gd name="T46" fmla="*/ 436 w 737"/>
                <a:gd name="T47" fmla="*/ 355 h 376"/>
                <a:gd name="T48" fmla="*/ 453 w 737"/>
                <a:gd name="T49" fmla="*/ 342 h 376"/>
                <a:gd name="T50" fmla="*/ 463 w 737"/>
                <a:gd name="T51" fmla="*/ 351 h 376"/>
                <a:gd name="T52" fmla="*/ 472 w 737"/>
                <a:gd name="T53" fmla="*/ 359 h 376"/>
                <a:gd name="T54" fmla="*/ 491 w 737"/>
                <a:gd name="T55" fmla="*/ 355 h 376"/>
                <a:gd name="T56" fmla="*/ 495 w 737"/>
                <a:gd name="T57" fmla="*/ 361 h 376"/>
                <a:gd name="T58" fmla="*/ 498 w 737"/>
                <a:gd name="T59" fmla="*/ 370 h 376"/>
                <a:gd name="T60" fmla="*/ 506 w 737"/>
                <a:gd name="T61" fmla="*/ 357 h 376"/>
                <a:gd name="T62" fmla="*/ 515 w 737"/>
                <a:gd name="T63" fmla="*/ 348 h 376"/>
                <a:gd name="T64" fmla="*/ 523 w 737"/>
                <a:gd name="T65" fmla="*/ 348 h 376"/>
                <a:gd name="T66" fmla="*/ 536 w 737"/>
                <a:gd name="T67" fmla="*/ 357 h 376"/>
                <a:gd name="T68" fmla="*/ 549 w 737"/>
                <a:gd name="T69" fmla="*/ 353 h 376"/>
                <a:gd name="T70" fmla="*/ 560 w 737"/>
                <a:gd name="T71" fmla="*/ 364 h 376"/>
                <a:gd name="T72" fmla="*/ 574 w 737"/>
                <a:gd name="T73" fmla="*/ 372 h 376"/>
                <a:gd name="T74" fmla="*/ 585 w 737"/>
                <a:gd name="T75" fmla="*/ 366 h 376"/>
                <a:gd name="T76" fmla="*/ 600 w 737"/>
                <a:gd name="T77" fmla="*/ 357 h 376"/>
                <a:gd name="T78" fmla="*/ 613 w 737"/>
                <a:gd name="T79" fmla="*/ 357 h 376"/>
                <a:gd name="T80" fmla="*/ 626 w 737"/>
                <a:gd name="T81" fmla="*/ 351 h 376"/>
                <a:gd name="T82" fmla="*/ 647 w 737"/>
                <a:gd name="T83" fmla="*/ 353 h 376"/>
                <a:gd name="T84" fmla="*/ 658 w 737"/>
                <a:gd name="T85" fmla="*/ 355 h 376"/>
                <a:gd name="T86" fmla="*/ 668 w 737"/>
                <a:gd name="T87" fmla="*/ 346 h 376"/>
                <a:gd name="T88" fmla="*/ 690 w 737"/>
                <a:gd name="T89" fmla="*/ 355 h 376"/>
                <a:gd name="T90" fmla="*/ 711 w 737"/>
                <a:gd name="T91" fmla="*/ 368 h 376"/>
                <a:gd name="T92" fmla="*/ 737 w 737"/>
                <a:gd name="T93" fmla="*/ 376 h 376"/>
                <a:gd name="T94" fmla="*/ 732 w 737"/>
                <a:gd name="T95" fmla="*/ 158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7" h="376">
                  <a:moveTo>
                    <a:pt x="732" y="158"/>
                  </a:moveTo>
                  <a:lnTo>
                    <a:pt x="716" y="67"/>
                  </a:lnTo>
                  <a:lnTo>
                    <a:pt x="715" y="13"/>
                  </a:lnTo>
                  <a:lnTo>
                    <a:pt x="609" y="15"/>
                  </a:lnTo>
                  <a:lnTo>
                    <a:pt x="416" y="15"/>
                  </a:lnTo>
                  <a:lnTo>
                    <a:pt x="222" y="11"/>
                  </a:lnTo>
                  <a:lnTo>
                    <a:pt x="87" y="5"/>
                  </a:lnTo>
                  <a:lnTo>
                    <a:pt x="2" y="0"/>
                  </a:lnTo>
                  <a:lnTo>
                    <a:pt x="0" y="54"/>
                  </a:lnTo>
                  <a:lnTo>
                    <a:pt x="117" y="60"/>
                  </a:lnTo>
                  <a:lnTo>
                    <a:pt x="205" y="66"/>
                  </a:lnTo>
                  <a:lnTo>
                    <a:pt x="241" y="66"/>
                  </a:lnTo>
                  <a:lnTo>
                    <a:pt x="248" y="66"/>
                  </a:lnTo>
                  <a:lnTo>
                    <a:pt x="256" y="69"/>
                  </a:lnTo>
                  <a:lnTo>
                    <a:pt x="250" y="263"/>
                  </a:lnTo>
                  <a:lnTo>
                    <a:pt x="250" y="274"/>
                  </a:lnTo>
                  <a:lnTo>
                    <a:pt x="256" y="274"/>
                  </a:lnTo>
                  <a:lnTo>
                    <a:pt x="263" y="280"/>
                  </a:lnTo>
                  <a:lnTo>
                    <a:pt x="275" y="293"/>
                  </a:lnTo>
                  <a:lnTo>
                    <a:pt x="282" y="297"/>
                  </a:lnTo>
                  <a:lnTo>
                    <a:pt x="288" y="293"/>
                  </a:lnTo>
                  <a:lnTo>
                    <a:pt x="295" y="297"/>
                  </a:lnTo>
                  <a:lnTo>
                    <a:pt x="303" y="295"/>
                  </a:lnTo>
                  <a:lnTo>
                    <a:pt x="307" y="287"/>
                  </a:lnTo>
                  <a:lnTo>
                    <a:pt x="309" y="291"/>
                  </a:lnTo>
                  <a:lnTo>
                    <a:pt x="314" y="295"/>
                  </a:lnTo>
                  <a:lnTo>
                    <a:pt x="320" y="302"/>
                  </a:lnTo>
                  <a:lnTo>
                    <a:pt x="320" y="308"/>
                  </a:lnTo>
                  <a:lnTo>
                    <a:pt x="322" y="316"/>
                  </a:lnTo>
                  <a:lnTo>
                    <a:pt x="329" y="316"/>
                  </a:lnTo>
                  <a:lnTo>
                    <a:pt x="331" y="317"/>
                  </a:lnTo>
                  <a:lnTo>
                    <a:pt x="339" y="316"/>
                  </a:lnTo>
                  <a:lnTo>
                    <a:pt x="346" y="319"/>
                  </a:lnTo>
                  <a:lnTo>
                    <a:pt x="359" y="325"/>
                  </a:lnTo>
                  <a:lnTo>
                    <a:pt x="367" y="323"/>
                  </a:lnTo>
                  <a:lnTo>
                    <a:pt x="372" y="323"/>
                  </a:lnTo>
                  <a:lnTo>
                    <a:pt x="376" y="327"/>
                  </a:lnTo>
                  <a:lnTo>
                    <a:pt x="382" y="333"/>
                  </a:lnTo>
                  <a:lnTo>
                    <a:pt x="389" y="331"/>
                  </a:lnTo>
                  <a:lnTo>
                    <a:pt x="395" y="325"/>
                  </a:lnTo>
                  <a:lnTo>
                    <a:pt x="410" y="327"/>
                  </a:lnTo>
                  <a:lnTo>
                    <a:pt x="418" y="325"/>
                  </a:lnTo>
                  <a:lnTo>
                    <a:pt x="416" y="333"/>
                  </a:lnTo>
                  <a:lnTo>
                    <a:pt x="421" y="340"/>
                  </a:lnTo>
                  <a:lnTo>
                    <a:pt x="427" y="340"/>
                  </a:lnTo>
                  <a:lnTo>
                    <a:pt x="429" y="346"/>
                  </a:lnTo>
                  <a:lnTo>
                    <a:pt x="429" y="355"/>
                  </a:lnTo>
                  <a:lnTo>
                    <a:pt x="436" y="355"/>
                  </a:lnTo>
                  <a:lnTo>
                    <a:pt x="442" y="353"/>
                  </a:lnTo>
                  <a:lnTo>
                    <a:pt x="453" y="342"/>
                  </a:lnTo>
                  <a:lnTo>
                    <a:pt x="461" y="346"/>
                  </a:lnTo>
                  <a:lnTo>
                    <a:pt x="463" y="351"/>
                  </a:lnTo>
                  <a:lnTo>
                    <a:pt x="470" y="351"/>
                  </a:lnTo>
                  <a:lnTo>
                    <a:pt x="472" y="359"/>
                  </a:lnTo>
                  <a:lnTo>
                    <a:pt x="480" y="359"/>
                  </a:lnTo>
                  <a:lnTo>
                    <a:pt x="491" y="355"/>
                  </a:lnTo>
                  <a:lnTo>
                    <a:pt x="497" y="355"/>
                  </a:lnTo>
                  <a:lnTo>
                    <a:pt x="495" y="361"/>
                  </a:lnTo>
                  <a:lnTo>
                    <a:pt x="497" y="368"/>
                  </a:lnTo>
                  <a:lnTo>
                    <a:pt x="498" y="370"/>
                  </a:lnTo>
                  <a:lnTo>
                    <a:pt x="504" y="370"/>
                  </a:lnTo>
                  <a:lnTo>
                    <a:pt x="506" y="357"/>
                  </a:lnTo>
                  <a:lnTo>
                    <a:pt x="513" y="351"/>
                  </a:lnTo>
                  <a:lnTo>
                    <a:pt x="515" y="348"/>
                  </a:lnTo>
                  <a:lnTo>
                    <a:pt x="517" y="346"/>
                  </a:lnTo>
                  <a:lnTo>
                    <a:pt x="523" y="348"/>
                  </a:lnTo>
                  <a:lnTo>
                    <a:pt x="529" y="355"/>
                  </a:lnTo>
                  <a:lnTo>
                    <a:pt x="536" y="357"/>
                  </a:lnTo>
                  <a:lnTo>
                    <a:pt x="542" y="351"/>
                  </a:lnTo>
                  <a:lnTo>
                    <a:pt x="549" y="353"/>
                  </a:lnTo>
                  <a:lnTo>
                    <a:pt x="553" y="361"/>
                  </a:lnTo>
                  <a:lnTo>
                    <a:pt x="560" y="364"/>
                  </a:lnTo>
                  <a:lnTo>
                    <a:pt x="568" y="366"/>
                  </a:lnTo>
                  <a:lnTo>
                    <a:pt x="574" y="372"/>
                  </a:lnTo>
                  <a:lnTo>
                    <a:pt x="577" y="366"/>
                  </a:lnTo>
                  <a:lnTo>
                    <a:pt x="585" y="366"/>
                  </a:lnTo>
                  <a:lnTo>
                    <a:pt x="592" y="357"/>
                  </a:lnTo>
                  <a:lnTo>
                    <a:pt x="600" y="357"/>
                  </a:lnTo>
                  <a:lnTo>
                    <a:pt x="607" y="351"/>
                  </a:lnTo>
                  <a:lnTo>
                    <a:pt x="613" y="357"/>
                  </a:lnTo>
                  <a:lnTo>
                    <a:pt x="621" y="357"/>
                  </a:lnTo>
                  <a:lnTo>
                    <a:pt x="626" y="351"/>
                  </a:lnTo>
                  <a:lnTo>
                    <a:pt x="639" y="346"/>
                  </a:lnTo>
                  <a:lnTo>
                    <a:pt x="647" y="353"/>
                  </a:lnTo>
                  <a:lnTo>
                    <a:pt x="653" y="355"/>
                  </a:lnTo>
                  <a:lnTo>
                    <a:pt x="658" y="355"/>
                  </a:lnTo>
                  <a:lnTo>
                    <a:pt x="664" y="351"/>
                  </a:lnTo>
                  <a:lnTo>
                    <a:pt x="668" y="346"/>
                  </a:lnTo>
                  <a:lnTo>
                    <a:pt x="673" y="346"/>
                  </a:lnTo>
                  <a:lnTo>
                    <a:pt x="690" y="355"/>
                  </a:lnTo>
                  <a:lnTo>
                    <a:pt x="703" y="366"/>
                  </a:lnTo>
                  <a:lnTo>
                    <a:pt x="711" y="368"/>
                  </a:lnTo>
                  <a:lnTo>
                    <a:pt x="716" y="372"/>
                  </a:lnTo>
                  <a:lnTo>
                    <a:pt x="737" y="376"/>
                  </a:lnTo>
                  <a:lnTo>
                    <a:pt x="735" y="188"/>
                  </a:lnTo>
                  <a:lnTo>
                    <a:pt x="732" y="15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60" name="Freeform 33"/>
            <p:cNvSpPr>
              <a:spLocks/>
            </p:cNvSpPr>
            <p:nvPr/>
          </p:nvSpPr>
          <p:spPr bwMode="auto">
            <a:xfrm>
              <a:off x="5994542" y="6377925"/>
              <a:ext cx="1451905" cy="702945"/>
            </a:xfrm>
            <a:custGeom>
              <a:avLst/>
              <a:gdLst>
                <a:gd name="T0" fmla="*/ 616 w 628"/>
                <a:gd name="T1" fmla="*/ 98 h 335"/>
                <a:gd name="T2" fmla="*/ 609 w 628"/>
                <a:gd name="T3" fmla="*/ 96 h 335"/>
                <a:gd name="T4" fmla="*/ 599 w 628"/>
                <a:gd name="T5" fmla="*/ 83 h 335"/>
                <a:gd name="T6" fmla="*/ 599 w 628"/>
                <a:gd name="T7" fmla="*/ 75 h 335"/>
                <a:gd name="T8" fmla="*/ 592 w 628"/>
                <a:gd name="T9" fmla="*/ 72 h 335"/>
                <a:gd name="T10" fmla="*/ 584 w 628"/>
                <a:gd name="T11" fmla="*/ 62 h 335"/>
                <a:gd name="T12" fmla="*/ 582 w 628"/>
                <a:gd name="T13" fmla="*/ 55 h 335"/>
                <a:gd name="T14" fmla="*/ 590 w 628"/>
                <a:gd name="T15" fmla="*/ 43 h 335"/>
                <a:gd name="T16" fmla="*/ 592 w 628"/>
                <a:gd name="T17" fmla="*/ 38 h 335"/>
                <a:gd name="T18" fmla="*/ 599 w 628"/>
                <a:gd name="T19" fmla="*/ 38 h 335"/>
                <a:gd name="T20" fmla="*/ 601 w 628"/>
                <a:gd name="T21" fmla="*/ 36 h 335"/>
                <a:gd name="T22" fmla="*/ 599 w 628"/>
                <a:gd name="T23" fmla="*/ 28 h 335"/>
                <a:gd name="T24" fmla="*/ 594 w 628"/>
                <a:gd name="T25" fmla="*/ 21 h 335"/>
                <a:gd name="T26" fmla="*/ 590 w 628"/>
                <a:gd name="T27" fmla="*/ 19 h 335"/>
                <a:gd name="T28" fmla="*/ 582 w 628"/>
                <a:gd name="T29" fmla="*/ 25 h 335"/>
                <a:gd name="T30" fmla="*/ 564 w 628"/>
                <a:gd name="T31" fmla="*/ 10 h 335"/>
                <a:gd name="T32" fmla="*/ 426 w 628"/>
                <a:gd name="T33" fmla="*/ 11 h 335"/>
                <a:gd name="T34" fmla="*/ 321 w 628"/>
                <a:gd name="T35" fmla="*/ 10 h 335"/>
                <a:gd name="T36" fmla="*/ 120 w 628"/>
                <a:gd name="T37" fmla="*/ 6 h 335"/>
                <a:gd name="T38" fmla="*/ 15 w 628"/>
                <a:gd name="T39" fmla="*/ 0 h 335"/>
                <a:gd name="T40" fmla="*/ 0 w 628"/>
                <a:gd name="T41" fmla="*/ 325 h 335"/>
                <a:gd name="T42" fmla="*/ 135 w 628"/>
                <a:gd name="T43" fmla="*/ 331 h 335"/>
                <a:gd name="T44" fmla="*/ 329 w 628"/>
                <a:gd name="T45" fmla="*/ 335 h 335"/>
                <a:gd name="T46" fmla="*/ 522 w 628"/>
                <a:gd name="T47" fmla="*/ 335 h 335"/>
                <a:gd name="T48" fmla="*/ 628 w 628"/>
                <a:gd name="T49" fmla="*/ 333 h 335"/>
                <a:gd name="T50" fmla="*/ 624 w 628"/>
                <a:gd name="T51" fmla="*/ 104 h 335"/>
                <a:gd name="T52" fmla="*/ 616 w 628"/>
                <a:gd name="T53" fmla="*/ 9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8" h="335">
                  <a:moveTo>
                    <a:pt x="616" y="98"/>
                  </a:moveTo>
                  <a:lnTo>
                    <a:pt x="609" y="96"/>
                  </a:lnTo>
                  <a:lnTo>
                    <a:pt x="599" y="83"/>
                  </a:lnTo>
                  <a:lnTo>
                    <a:pt x="599" y="75"/>
                  </a:lnTo>
                  <a:lnTo>
                    <a:pt x="592" y="72"/>
                  </a:lnTo>
                  <a:lnTo>
                    <a:pt x="584" y="62"/>
                  </a:lnTo>
                  <a:lnTo>
                    <a:pt x="582" y="55"/>
                  </a:lnTo>
                  <a:lnTo>
                    <a:pt x="590" y="43"/>
                  </a:lnTo>
                  <a:lnTo>
                    <a:pt x="592" y="38"/>
                  </a:lnTo>
                  <a:lnTo>
                    <a:pt x="599" y="38"/>
                  </a:lnTo>
                  <a:lnTo>
                    <a:pt x="601" y="36"/>
                  </a:lnTo>
                  <a:lnTo>
                    <a:pt x="599" y="28"/>
                  </a:lnTo>
                  <a:lnTo>
                    <a:pt x="594" y="21"/>
                  </a:lnTo>
                  <a:lnTo>
                    <a:pt x="590" y="19"/>
                  </a:lnTo>
                  <a:lnTo>
                    <a:pt x="582" y="25"/>
                  </a:lnTo>
                  <a:lnTo>
                    <a:pt x="564" y="10"/>
                  </a:lnTo>
                  <a:lnTo>
                    <a:pt x="426" y="11"/>
                  </a:lnTo>
                  <a:lnTo>
                    <a:pt x="321" y="10"/>
                  </a:lnTo>
                  <a:lnTo>
                    <a:pt x="120" y="6"/>
                  </a:lnTo>
                  <a:lnTo>
                    <a:pt x="15" y="0"/>
                  </a:lnTo>
                  <a:lnTo>
                    <a:pt x="0" y="325"/>
                  </a:lnTo>
                  <a:lnTo>
                    <a:pt x="135" y="331"/>
                  </a:lnTo>
                  <a:lnTo>
                    <a:pt x="329" y="335"/>
                  </a:lnTo>
                  <a:lnTo>
                    <a:pt x="522" y="335"/>
                  </a:lnTo>
                  <a:lnTo>
                    <a:pt x="628" y="333"/>
                  </a:lnTo>
                  <a:lnTo>
                    <a:pt x="624" y="104"/>
                  </a:lnTo>
                  <a:lnTo>
                    <a:pt x="616" y="9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nvGrpSpPr>
            <p:cNvPr id="361" name="Group 360"/>
            <p:cNvGrpSpPr/>
            <p:nvPr/>
          </p:nvGrpSpPr>
          <p:grpSpPr>
            <a:xfrm>
              <a:off x="4954164" y="7162704"/>
              <a:ext cx="2760472" cy="2438271"/>
              <a:chOff x="2293930" y="2752129"/>
              <a:chExt cx="1147064" cy="1013311"/>
            </a:xfrm>
            <a:grpFill/>
          </p:grpSpPr>
          <p:sp>
            <p:nvSpPr>
              <p:cNvPr id="519" name="Freeform 34"/>
              <p:cNvSpPr>
                <a:spLocks/>
              </p:cNvSpPr>
              <p:nvPr/>
            </p:nvSpPr>
            <p:spPr bwMode="auto">
              <a:xfrm>
                <a:off x="3098027" y="3642483"/>
                <a:ext cx="22096" cy="96797"/>
              </a:xfrm>
              <a:custGeom>
                <a:avLst/>
                <a:gdLst>
                  <a:gd name="T0" fmla="*/ 9 w 23"/>
                  <a:gd name="T1" fmla="*/ 62 h 111"/>
                  <a:gd name="T2" fmla="*/ 9 w 23"/>
                  <a:gd name="T3" fmla="*/ 68 h 111"/>
                  <a:gd name="T4" fmla="*/ 13 w 23"/>
                  <a:gd name="T5" fmla="*/ 75 h 111"/>
                  <a:gd name="T6" fmla="*/ 19 w 23"/>
                  <a:gd name="T7" fmla="*/ 90 h 111"/>
                  <a:gd name="T8" fmla="*/ 19 w 23"/>
                  <a:gd name="T9" fmla="*/ 105 h 111"/>
                  <a:gd name="T10" fmla="*/ 23 w 23"/>
                  <a:gd name="T11" fmla="*/ 111 h 111"/>
                  <a:gd name="T12" fmla="*/ 19 w 23"/>
                  <a:gd name="T13" fmla="*/ 90 h 111"/>
                  <a:gd name="T14" fmla="*/ 17 w 23"/>
                  <a:gd name="T15" fmla="*/ 77 h 111"/>
                  <a:gd name="T16" fmla="*/ 4 w 23"/>
                  <a:gd name="T17" fmla="*/ 38 h 111"/>
                  <a:gd name="T18" fmla="*/ 2 w 23"/>
                  <a:gd name="T19" fmla="*/ 13 h 111"/>
                  <a:gd name="T20" fmla="*/ 2 w 23"/>
                  <a:gd name="T21" fmla="*/ 0 h 111"/>
                  <a:gd name="T22" fmla="*/ 0 w 23"/>
                  <a:gd name="T23" fmla="*/ 15 h 111"/>
                  <a:gd name="T24" fmla="*/ 2 w 23"/>
                  <a:gd name="T25" fmla="*/ 23 h 111"/>
                  <a:gd name="T26" fmla="*/ 0 w 23"/>
                  <a:gd name="T27" fmla="*/ 36 h 111"/>
                  <a:gd name="T28" fmla="*/ 6 w 23"/>
                  <a:gd name="T29" fmla="*/ 41 h 111"/>
                  <a:gd name="T30" fmla="*/ 4 w 23"/>
                  <a:gd name="T31" fmla="*/ 49 h 111"/>
                  <a:gd name="T32" fmla="*/ 9 w 23"/>
                  <a:gd name="T33"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11">
                    <a:moveTo>
                      <a:pt x="9" y="62"/>
                    </a:moveTo>
                    <a:lnTo>
                      <a:pt x="9" y="68"/>
                    </a:lnTo>
                    <a:lnTo>
                      <a:pt x="13" y="75"/>
                    </a:lnTo>
                    <a:lnTo>
                      <a:pt x="19" y="90"/>
                    </a:lnTo>
                    <a:lnTo>
                      <a:pt x="19" y="105"/>
                    </a:lnTo>
                    <a:lnTo>
                      <a:pt x="23" y="111"/>
                    </a:lnTo>
                    <a:lnTo>
                      <a:pt x="19" y="90"/>
                    </a:lnTo>
                    <a:lnTo>
                      <a:pt x="17" y="77"/>
                    </a:lnTo>
                    <a:lnTo>
                      <a:pt x="4" y="38"/>
                    </a:lnTo>
                    <a:lnTo>
                      <a:pt x="2" y="13"/>
                    </a:lnTo>
                    <a:lnTo>
                      <a:pt x="2" y="0"/>
                    </a:lnTo>
                    <a:lnTo>
                      <a:pt x="0" y="15"/>
                    </a:lnTo>
                    <a:lnTo>
                      <a:pt x="2" y="23"/>
                    </a:lnTo>
                    <a:lnTo>
                      <a:pt x="0" y="36"/>
                    </a:lnTo>
                    <a:lnTo>
                      <a:pt x="6" y="41"/>
                    </a:lnTo>
                    <a:lnTo>
                      <a:pt x="4" y="49"/>
                    </a:lnTo>
                    <a:lnTo>
                      <a:pt x="9" y="62"/>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20" name="Freeform 35"/>
              <p:cNvSpPr>
                <a:spLocks/>
              </p:cNvSpPr>
              <p:nvPr/>
            </p:nvSpPr>
            <p:spPr bwMode="auto">
              <a:xfrm>
                <a:off x="3098027" y="3642483"/>
                <a:ext cx="22096" cy="96797"/>
              </a:xfrm>
              <a:custGeom>
                <a:avLst/>
                <a:gdLst>
                  <a:gd name="T0" fmla="*/ 9 w 23"/>
                  <a:gd name="T1" fmla="*/ 62 h 111"/>
                  <a:gd name="T2" fmla="*/ 9 w 23"/>
                  <a:gd name="T3" fmla="*/ 68 h 111"/>
                  <a:gd name="T4" fmla="*/ 13 w 23"/>
                  <a:gd name="T5" fmla="*/ 75 h 111"/>
                  <a:gd name="T6" fmla="*/ 19 w 23"/>
                  <a:gd name="T7" fmla="*/ 90 h 111"/>
                  <a:gd name="T8" fmla="*/ 19 w 23"/>
                  <a:gd name="T9" fmla="*/ 105 h 111"/>
                  <a:gd name="T10" fmla="*/ 23 w 23"/>
                  <a:gd name="T11" fmla="*/ 111 h 111"/>
                  <a:gd name="T12" fmla="*/ 19 w 23"/>
                  <a:gd name="T13" fmla="*/ 90 h 111"/>
                  <a:gd name="T14" fmla="*/ 17 w 23"/>
                  <a:gd name="T15" fmla="*/ 77 h 111"/>
                  <a:gd name="T16" fmla="*/ 4 w 23"/>
                  <a:gd name="T17" fmla="*/ 38 h 111"/>
                  <a:gd name="T18" fmla="*/ 2 w 23"/>
                  <a:gd name="T19" fmla="*/ 13 h 111"/>
                  <a:gd name="T20" fmla="*/ 2 w 23"/>
                  <a:gd name="T21" fmla="*/ 0 h 111"/>
                  <a:gd name="T22" fmla="*/ 0 w 23"/>
                  <a:gd name="T23" fmla="*/ 15 h 111"/>
                  <a:gd name="T24" fmla="*/ 2 w 23"/>
                  <a:gd name="T25" fmla="*/ 23 h 111"/>
                  <a:gd name="T26" fmla="*/ 0 w 23"/>
                  <a:gd name="T27" fmla="*/ 36 h 111"/>
                  <a:gd name="T28" fmla="*/ 6 w 23"/>
                  <a:gd name="T29" fmla="*/ 41 h 111"/>
                  <a:gd name="T30" fmla="*/ 4 w 23"/>
                  <a:gd name="T31" fmla="*/ 49 h 111"/>
                  <a:gd name="T32" fmla="*/ 9 w 23"/>
                  <a:gd name="T33"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11">
                    <a:moveTo>
                      <a:pt x="9" y="62"/>
                    </a:moveTo>
                    <a:lnTo>
                      <a:pt x="9" y="68"/>
                    </a:lnTo>
                    <a:lnTo>
                      <a:pt x="13" y="75"/>
                    </a:lnTo>
                    <a:lnTo>
                      <a:pt x="19" y="90"/>
                    </a:lnTo>
                    <a:lnTo>
                      <a:pt x="19" y="105"/>
                    </a:lnTo>
                    <a:lnTo>
                      <a:pt x="23" y="111"/>
                    </a:lnTo>
                    <a:lnTo>
                      <a:pt x="19" y="90"/>
                    </a:lnTo>
                    <a:lnTo>
                      <a:pt x="17" y="77"/>
                    </a:lnTo>
                    <a:lnTo>
                      <a:pt x="4" y="38"/>
                    </a:lnTo>
                    <a:lnTo>
                      <a:pt x="2" y="13"/>
                    </a:lnTo>
                    <a:lnTo>
                      <a:pt x="2" y="0"/>
                    </a:lnTo>
                    <a:lnTo>
                      <a:pt x="0" y="15"/>
                    </a:lnTo>
                    <a:lnTo>
                      <a:pt x="2" y="23"/>
                    </a:lnTo>
                    <a:lnTo>
                      <a:pt x="0" y="36"/>
                    </a:lnTo>
                    <a:lnTo>
                      <a:pt x="6" y="41"/>
                    </a:lnTo>
                    <a:lnTo>
                      <a:pt x="4" y="49"/>
                    </a:lnTo>
                    <a:lnTo>
                      <a:pt x="9" y="62"/>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21" name="Freeform 36"/>
              <p:cNvSpPr>
                <a:spLocks/>
              </p:cNvSpPr>
              <p:nvPr/>
            </p:nvSpPr>
            <p:spPr bwMode="auto">
              <a:xfrm>
                <a:off x="2293930" y="2752129"/>
                <a:ext cx="1147064" cy="1013311"/>
              </a:xfrm>
              <a:custGeom>
                <a:avLst/>
                <a:gdLst>
                  <a:gd name="T0" fmla="*/ 1181 w 1194"/>
                  <a:gd name="T1" fmla="*/ 645 h 1162"/>
                  <a:gd name="T2" fmla="*/ 1194 w 1194"/>
                  <a:gd name="T3" fmla="*/ 598 h 1162"/>
                  <a:gd name="T4" fmla="*/ 1173 w 1194"/>
                  <a:gd name="T5" fmla="*/ 555 h 1162"/>
                  <a:gd name="T6" fmla="*/ 1140 w 1194"/>
                  <a:gd name="T7" fmla="*/ 389 h 1162"/>
                  <a:gd name="T8" fmla="*/ 1079 w 1194"/>
                  <a:gd name="T9" fmla="*/ 318 h 1162"/>
                  <a:gd name="T10" fmla="*/ 1021 w 1194"/>
                  <a:gd name="T11" fmla="*/ 301 h 1162"/>
                  <a:gd name="T12" fmla="*/ 970 w 1194"/>
                  <a:gd name="T13" fmla="*/ 297 h 1162"/>
                  <a:gd name="T14" fmla="*/ 923 w 1194"/>
                  <a:gd name="T15" fmla="*/ 310 h 1162"/>
                  <a:gd name="T16" fmla="*/ 880 w 1194"/>
                  <a:gd name="T17" fmla="*/ 292 h 1162"/>
                  <a:gd name="T18" fmla="*/ 858 w 1194"/>
                  <a:gd name="T19" fmla="*/ 307 h 1162"/>
                  <a:gd name="T20" fmla="*/ 824 w 1194"/>
                  <a:gd name="T21" fmla="*/ 292 h 1162"/>
                  <a:gd name="T22" fmla="*/ 784 w 1194"/>
                  <a:gd name="T23" fmla="*/ 286 h 1162"/>
                  <a:gd name="T24" fmla="*/ 739 w 1194"/>
                  <a:gd name="T25" fmla="*/ 273 h 1162"/>
                  <a:gd name="T26" fmla="*/ 692 w 1194"/>
                  <a:gd name="T27" fmla="*/ 262 h 1162"/>
                  <a:gd name="T28" fmla="*/ 666 w 1194"/>
                  <a:gd name="T29" fmla="*/ 241 h 1162"/>
                  <a:gd name="T30" fmla="*/ 613 w 1194"/>
                  <a:gd name="T31" fmla="*/ 220 h 1162"/>
                  <a:gd name="T32" fmla="*/ 363 w 1194"/>
                  <a:gd name="T33" fmla="*/ 0 h 1162"/>
                  <a:gd name="T34" fmla="*/ 316 w 1194"/>
                  <a:gd name="T35" fmla="*/ 485 h 1162"/>
                  <a:gd name="T36" fmla="*/ 10 w 1194"/>
                  <a:gd name="T37" fmla="*/ 480 h 1162"/>
                  <a:gd name="T38" fmla="*/ 31 w 1194"/>
                  <a:gd name="T39" fmla="*/ 506 h 1162"/>
                  <a:gd name="T40" fmla="*/ 93 w 1194"/>
                  <a:gd name="T41" fmla="*/ 577 h 1162"/>
                  <a:gd name="T42" fmla="*/ 147 w 1194"/>
                  <a:gd name="T43" fmla="*/ 624 h 1162"/>
                  <a:gd name="T44" fmla="*/ 162 w 1194"/>
                  <a:gd name="T45" fmla="*/ 683 h 1162"/>
                  <a:gd name="T46" fmla="*/ 220 w 1194"/>
                  <a:gd name="T47" fmla="*/ 767 h 1162"/>
                  <a:gd name="T48" fmla="*/ 282 w 1194"/>
                  <a:gd name="T49" fmla="*/ 803 h 1162"/>
                  <a:gd name="T50" fmla="*/ 322 w 1194"/>
                  <a:gd name="T51" fmla="*/ 788 h 1162"/>
                  <a:gd name="T52" fmla="*/ 356 w 1194"/>
                  <a:gd name="T53" fmla="*/ 730 h 1162"/>
                  <a:gd name="T54" fmla="*/ 407 w 1194"/>
                  <a:gd name="T55" fmla="*/ 728 h 1162"/>
                  <a:gd name="T56" fmla="*/ 467 w 1194"/>
                  <a:gd name="T57" fmla="*/ 735 h 1162"/>
                  <a:gd name="T58" fmla="*/ 499 w 1194"/>
                  <a:gd name="T59" fmla="*/ 769 h 1162"/>
                  <a:gd name="T60" fmla="*/ 548 w 1194"/>
                  <a:gd name="T61" fmla="*/ 850 h 1162"/>
                  <a:gd name="T62" fmla="*/ 568 w 1194"/>
                  <a:gd name="T63" fmla="*/ 903 h 1162"/>
                  <a:gd name="T64" fmla="*/ 604 w 1194"/>
                  <a:gd name="T65" fmla="*/ 946 h 1162"/>
                  <a:gd name="T66" fmla="*/ 638 w 1194"/>
                  <a:gd name="T67" fmla="*/ 997 h 1162"/>
                  <a:gd name="T68" fmla="*/ 653 w 1194"/>
                  <a:gd name="T69" fmla="*/ 1049 h 1162"/>
                  <a:gd name="T70" fmla="*/ 690 w 1194"/>
                  <a:gd name="T71" fmla="*/ 1102 h 1162"/>
                  <a:gd name="T72" fmla="*/ 730 w 1194"/>
                  <a:gd name="T73" fmla="*/ 1121 h 1162"/>
                  <a:gd name="T74" fmla="*/ 813 w 1194"/>
                  <a:gd name="T75" fmla="*/ 1143 h 1162"/>
                  <a:gd name="T76" fmla="*/ 861 w 1194"/>
                  <a:gd name="T77" fmla="*/ 1149 h 1162"/>
                  <a:gd name="T78" fmla="*/ 846 w 1194"/>
                  <a:gd name="T79" fmla="*/ 1132 h 1162"/>
                  <a:gd name="T80" fmla="*/ 829 w 1194"/>
                  <a:gd name="T81" fmla="*/ 1053 h 1162"/>
                  <a:gd name="T82" fmla="*/ 835 w 1194"/>
                  <a:gd name="T83" fmla="*/ 1010 h 1162"/>
                  <a:gd name="T84" fmla="*/ 814 w 1194"/>
                  <a:gd name="T85" fmla="*/ 1002 h 1162"/>
                  <a:gd name="T86" fmla="*/ 846 w 1194"/>
                  <a:gd name="T87" fmla="*/ 963 h 1162"/>
                  <a:gd name="T88" fmla="*/ 850 w 1194"/>
                  <a:gd name="T89" fmla="*/ 946 h 1162"/>
                  <a:gd name="T90" fmla="*/ 858 w 1194"/>
                  <a:gd name="T91" fmla="*/ 925 h 1162"/>
                  <a:gd name="T92" fmla="*/ 884 w 1194"/>
                  <a:gd name="T93" fmla="*/ 905 h 1162"/>
                  <a:gd name="T94" fmla="*/ 895 w 1194"/>
                  <a:gd name="T95" fmla="*/ 884 h 1162"/>
                  <a:gd name="T96" fmla="*/ 918 w 1194"/>
                  <a:gd name="T97" fmla="*/ 882 h 1162"/>
                  <a:gd name="T98" fmla="*/ 935 w 1194"/>
                  <a:gd name="T99" fmla="*/ 867 h 1162"/>
                  <a:gd name="T100" fmla="*/ 957 w 1194"/>
                  <a:gd name="T101" fmla="*/ 865 h 1162"/>
                  <a:gd name="T102" fmla="*/ 985 w 1194"/>
                  <a:gd name="T103" fmla="*/ 863 h 1162"/>
                  <a:gd name="T104" fmla="*/ 1017 w 1194"/>
                  <a:gd name="T105" fmla="*/ 843 h 1162"/>
                  <a:gd name="T106" fmla="*/ 1072 w 1194"/>
                  <a:gd name="T107" fmla="*/ 790 h 1162"/>
                  <a:gd name="T108" fmla="*/ 1063 w 1194"/>
                  <a:gd name="T109" fmla="*/ 747 h 1162"/>
                  <a:gd name="T110" fmla="*/ 1098 w 1194"/>
                  <a:gd name="T111" fmla="*/ 762 h 1162"/>
                  <a:gd name="T112" fmla="*/ 1093 w 1194"/>
                  <a:gd name="T113" fmla="*/ 777 h 1162"/>
                  <a:gd name="T114" fmla="*/ 1168 w 1194"/>
                  <a:gd name="T115" fmla="*/ 718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4" h="1162">
                    <a:moveTo>
                      <a:pt x="1181" y="705"/>
                    </a:moveTo>
                    <a:lnTo>
                      <a:pt x="1183" y="698"/>
                    </a:lnTo>
                    <a:lnTo>
                      <a:pt x="1179" y="681"/>
                    </a:lnTo>
                    <a:lnTo>
                      <a:pt x="1175" y="673"/>
                    </a:lnTo>
                    <a:lnTo>
                      <a:pt x="1181" y="666"/>
                    </a:lnTo>
                    <a:lnTo>
                      <a:pt x="1179" y="653"/>
                    </a:lnTo>
                    <a:lnTo>
                      <a:pt x="1181" y="645"/>
                    </a:lnTo>
                    <a:lnTo>
                      <a:pt x="1187" y="638"/>
                    </a:lnTo>
                    <a:lnTo>
                      <a:pt x="1189" y="630"/>
                    </a:lnTo>
                    <a:lnTo>
                      <a:pt x="1192" y="624"/>
                    </a:lnTo>
                    <a:lnTo>
                      <a:pt x="1190" y="617"/>
                    </a:lnTo>
                    <a:lnTo>
                      <a:pt x="1194" y="609"/>
                    </a:lnTo>
                    <a:lnTo>
                      <a:pt x="1190" y="604"/>
                    </a:lnTo>
                    <a:lnTo>
                      <a:pt x="1194" y="598"/>
                    </a:lnTo>
                    <a:lnTo>
                      <a:pt x="1192" y="591"/>
                    </a:lnTo>
                    <a:lnTo>
                      <a:pt x="1192" y="585"/>
                    </a:lnTo>
                    <a:lnTo>
                      <a:pt x="1190" y="583"/>
                    </a:lnTo>
                    <a:lnTo>
                      <a:pt x="1179" y="570"/>
                    </a:lnTo>
                    <a:lnTo>
                      <a:pt x="1179" y="562"/>
                    </a:lnTo>
                    <a:lnTo>
                      <a:pt x="1175" y="557"/>
                    </a:lnTo>
                    <a:lnTo>
                      <a:pt x="1173" y="555"/>
                    </a:lnTo>
                    <a:lnTo>
                      <a:pt x="1170" y="547"/>
                    </a:lnTo>
                    <a:lnTo>
                      <a:pt x="1164" y="540"/>
                    </a:lnTo>
                    <a:lnTo>
                      <a:pt x="1166" y="530"/>
                    </a:lnTo>
                    <a:lnTo>
                      <a:pt x="1160" y="515"/>
                    </a:lnTo>
                    <a:lnTo>
                      <a:pt x="1157" y="510"/>
                    </a:lnTo>
                    <a:lnTo>
                      <a:pt x="1143" y="498"/>
                    </a:lnTo>
                    <a:lnTo>
                      <a:pt x="1140" y="389"/>
                    </a:lnTo>
                    <a:lnTo>
                      <a:pt x="1138" y="331"/>
                    </a:lnTo>
                    <a:lnTo>
                      <a:pt x="1117" y="327"/>
                    </a:lnTo>
                    <a:lnTo>
                      <a:pt x="1110" y="331"/>
                    </a:lnTo>
                    <a:lnTo>
                      <a:pt x="1102" y="327"/>
                    </a:lnTo>
                    <a:lnTo>
                      <a:pt x="1102" y="324"/>
                    </a:lnTo>
                    <a:lnTo>
                      <a:pt x="1100" y="322"/>
                    </a:lnTo>
                    <a:lnTo>
                      <a:pt x="1079" y="318"/>
                    </a:lnTo>
                    <a:lnTo>
                      <a:pt x="1074" y="314"/>
                    </a:lnTo>
                    <a:lnTo>
                      <a:pt x="1066" y="312"/>
                    </a:lnTo>
                    <a:lnTo>
                      <a:pt x="1053" y="301"/>
                    </a:lnTo>
                    <a:lnTo>
                      <a:pt x="1036" y="292"/>
                    </a:lnTo>
                    <a:lnTo>
                      <a:pt x="1031" y="292"/>
                    </a:lnTo>
                    <a:lnTo>
                      <a:pt x="1027" y="297"/>
                    </a:lnTo>
                    <a:lnTo>
                      <a:pt x="1021" y="301"/>
                    </a:lnTo>
                    <a:lnTo>
                      <a:pt x="1016" y="301"/>
                    </a:lnTo>
                    <a:lnTo>
                      <a:pt x="1010" y="299"/>
                    </a:lnTo>
                    <a:lnTo>
                      <a:pt x="1002" y="292"/>
                    </a:lnTo>
                    <a:lnTo>
                      <a:pt x="989" y="297"/>
                    </a:lnTo>
                    <a:lnTo>
                      <a:pt x="984" y="303"/>
                    </a:lnTo>
                    <a:lnTo>
                      <a:pt x="976" y="303"/>
                    </a:lnTo>
                    <a:lnTo>
                      <a:pt x="970" y="297"/>
                    </a:lnTo>
                    <a:lnTo>
                      <a:pt x="963" y="303"/>
                    </a:lnTo>
                    <a:lnTo>
                      <a:pt x="955" y="303"/>
                    </a:lnTo>
                    <a:lnTo>
                      <a:pt x="948" y="312"/>
                    </a:lnTo>
                    <a:lnTo>
                      <a:pt x="940" y="312"/>
                    </a:lnTo>
                    <a:lnTo>
                      <a:pt x="937" y="318"/>
                    </a:lnTo>
                    <a:lnTo>
                      <a:pt x="931" y="312"/>
                    </a:lnTo>
                    <a:lnTo>
                      <a:pt x="923" y="310"/>
                    </a:lnTo>
                    <a:lnTo>
                      <a:pt x="916" y="307"/>
                    </a:lnTo>
                    <a:lnTo>
                      <a:pt x="912" y="299"/>
                    </a:lnTo>
                    <a:lnTo>
                      <a:pt x="905" y="297"/>
                    </a:lnTo>
                    <a:lnTo>
                      <a:pt x="899" y="303"/>
                    </a:lnTo>
                    <a:lnTo>
                      <a:pt x="892" y="301"/>
                    </a:lnTo>
                    <a:lnTo>
                      <a:pt x="886" y="294"/>
                    </a:lnTo>
                    <a:lnTo>
                      <a:pt x="880" y="292"/>
                    </a:lnTo>
                    <a:lnTo>
                      <a:pt x="878" y="294"/>
                    </a:lnTo>
                    <a:lnTo>
                      <a:pt x="876" y="297"/>
                    </a:lnTo>
                    <a:lnTo>
                      <a:pt x="869" y="303"/>
                    </a:lnTo>
                    <a:lnTo>
                      <a:pt x="867" y="316"/>
                    </a:lnTo>
                    <a:lnTo>
                      <a:pt x="861" y="316"/>
                    </a:lnTo>
                    <a:lnTo>
                      <a:pt x="860" y="314"/>
                    </a:lnTo>
                    <a:lnTo>
                      <a:pt x="858" y="307"/>
                    </a:lnTo>
                    <a:lnTo>
                      <a:pt x="860" y="301"/>
                    </a:lnTo>
                    <a:lnTo>
                      <a:pt x="854" y="301"/>
                    </a:lnTo>
                    <a:lnTo>
                      <a:pt x="843" y="305"/>
                    </a:lnTo>
                    <a:lnTo>
                      <a:pt x="835" y="305"/>
                    </a:lnTo>
                    <a:lnTo>
                      <a:pt x="833" y="297"/>
                    </a:lnTo>
                    <a:lnTo>
                      <a:pt x="826" y="297"/>
                    </a:lnTo>
                    <a:lnTo>
                      <a:pt x="824" y="292"/>
                    </a:lnTo>
                    <a:lnTo>
                      <a:pt x="816" y="288"/>
                    </a:lnTo>
                    <a:lnTo>
                      <a:pt x="805" y="299"/>
                    </a:lnTo>
                    <a:lnTo>
                      <a:pt x="799" y="301"/>
                    </a:lnTo>
                    <a:lnTo>
                      <a:pt x="792" y="301"/>
                    </a:lnTo>
                    <a:lnTo>
                      <a:pt x="792" y="292"/>
                    </a:lnTo>
                    <a:lnTo>
                      <a:pt x="790" y="286"/>
                    </a:lnTo>
                    <a:lnTo>
                      <a:pt x="784" y="286"/>
                    </a:lnTo>
                    <a:lnTo>
                      <a:pt x="779" y="279"/>
                    </a:lnTo>
                    <a:lnTo>
                      <a:pt x="781" y="271"/>
                    </a:lnTo>
                    <a:lnTo>
                      <a:pt x="773" y="273"/>
                    </a:lnTo>
                    <a:lnTo>
                      <a:pt x="758" y="271"/>
                    </a:lnTo>
                    <a:lnTo>
                      <a:pt x="752" y="277"/>
                    </a:lnTo>
                    <a:lnTo>
                      <a:pt x="745" y="279"/>
                    </a:lnTo>
                    <a:lnTo>
                      <a:pt x="739" y="273"/>
                    </a:lnTo>
                    <a:lnTo>
                      <a:pt x="735" y="269"/>
                    </a:lnTo>
                    <a:lnTo>
                      <a:pt x="730" y="269"/>
                    </a:lnTo>
                    <a:lnTo>
                      <a:pt x="722" y="271"/>
                    </a:lnTo>
                    <a:lnTo>
                      <a:pt x="709" y="265"/>
                    </a:lnTo>
                    <a:lnTo>
                      <a:pt x="702" y="262"/>
                    </a:lnTo>
                    <a:lnTo>
                      <a:pt x="694" y="263"/>
                    </a:lnTo>
                    <a:lnTo>
                      <a:pt x="692" y="262"/>
                    </a:lnTo>
                    <a:lnTo>
                      <a:pt x="685" y="262"/>
                    </a:lnTo>
                    <a:lnTo>
                      <a:pt x="683" y="254"/>
                    </a:lnTo>
                    <a:lnTo>
                      <a:pt x="683" y="248"/>
                    </a:lnTo>
                    <a:lnTo>
                      <a:pt x="677" y="241"/>
                    </a:lnTo>
                    <a:lnTo>
                      <a:pt x="672" y="237"/>
                    </a:lnTo>
                    <a:lnTo>
                      <a:pt x="670" y="233"/>
                    </a:lnTo>
                    <a:lnTo>
                      <a:pt x="666" y="241"/>
                    </a:lnTo>
                    <a:lnTo>
                      <a:pt x="658" y="243"/>
                    </a:lnTo>
                    <a:lnTo>
                      <a:pt x="651" y="239"/>
                    </a:lnTo>
                    <a:lnTo>
                      <a:pt x="645" y="243"/>
                    </a:lnTo>
                    <a:lnTo>
                      <a:pt x="638" y="239"/>
                    </a:lnTo>
                    <a:lnTo>
                      <a:pt x="626" y="226"/>
                    </a:lnTo>
                    <a:lnTo>
                      <a:pt x="619" y="220"/>
                    </a:lnTo>
                    <a:lnTo>
                      <a:pt x="613" y="220"/>
                    </a:lnTo>
                    <a:lnTo>
                      <a:pt x="613" y="209"/>
                    </a:lnTo>
                    <a:lnTo>
                      <a:pt x="619" y="15"/>
                    </a:lnTo>
                    <a:lnTo>
                      <a:pt x="611" y="12"/>
                    </a:lnTo>
                    <a:lnTo>
                      <a:pt x="604" y="12"/>
                    </a:lnTo>
                    <a:lnTo>
                      <a:pt x="568" y="12"/>
                    </a:lnTo>
                    <a:lnTo>
                      <a:pt x="480" y="6"/>
                    </a:lnTo>
                    <a:lnTo>
                      <a:pt x="363" y="0"/>
                    </a:lnTo>
                    <a:lnTo>
                      <a:pt x="360" y="2"/>
                    </a:lnTo>
                    <a:lnTo>
                      <a:pt x="358" y="8"/>
                    </a:lnTo>
                    <a:lnTo>
                      <a:pt x="343" y="269"/>
                    </a:lnTo>
                    <a:lnTo>
                      <a:pt x="333" y="367"/>
                    </a:lnTo>
                    <a:lnTo>
                      <a:pt x="326" y="478"/>
                    </a:lnTo>
                    <a:lnTo>
                      <a:pt x="320" y="485"/>
                    </a:lnTo>
                    <a:lnTo>
                      <a:pt x="316" y="485"/>
                    </a:lnTo>
                    <a:lnTo>
                      <a:pt x="237" y="480"/>
                    </a:lnTo>
                    <a:lnTo>
                      <a:pt x="158" y="474"/>
                    </a:lnTo>
                    <a:lnTo>
                      <a:pt x="70" y="467"/>
                    </a:lnTo>
                    <a:lnTo>
                      <a:pt x="0" y="459"/>
                    </a:lnTo>
                    <a:lnTo>
                      <a:pt x="0" y="463"/>
                    </a:lnTo>
                    <a:lnTo>
                      <a:pt x="4" y="476"/>
                    </a:lnTo>
                    <a:lnTo>
                      <a:pt x="10" y="480"/>
                    </a:lnTo>
                    <a:lnTo>
                      <a:pt x="10" y="483"/>
                    </a:lnTo>
                    <a:lnTo>
                      <a:pt x="16" y="487"/>
                    </a:lnTo>
                    <a:lnTo>
                      <a:pt x="16" y="487"/>
                    </a:lnTo>
                    <a:lnTo>
                      <a:pt x="19" y="487"/>
                    </a:lnTo>
                    <a:lnTo>
                      <a:pt x="25" y="493"/>
                    </a:lnTo>
                    <a:lnTo>
                      <a:pt x="29" y="500"/>
                    </a:lnTo>
                    <a:lnTo>
                      <a:pt x="31" y="506"/>
                    </a:lnTo>
                    <a:lnTo>
                      <a:pt x="36" y="519"/>
                    </a:lnTo>
                    <a:lnTo>
                      <a:pt x="44" y="525"/>
                    </a:lnTo>
                    <a:lnTo>
                      <a:pt x="57" y="532"/>
                    </a:lnTo>
                    <a:lnTo>
                      <a:pt x="63" y="538"/>
                    </a:lnTo>
                    <a:lnTo>
                      <a:pt x="78" y="557"/>
                    </a:lnTo>
                    <a:lnTo>
                      <a:pt x="91" y="570"/>
                    </a:lnTo>
                    <a:lnTo>
                      <a:pt x="93" y="577"/>
                    </a:lnTo>
                    <a:lnTo>
                      <a:pt x="106" y="591"/>
                    </a:lnTo>
                    <a:lnTo>
                      <a:pt x="113" y="596"/>
                    </a:lnTo>
                    <a:lnTo>
                      <a:pt x="119" y="598"/>
                    </a:lnTo>
                    <a:lnTo>
                      <a:pt x="132" y="611"/>
                    </a:lnTo>
                    <a:lnTo>
                      <a:pt x="140" y="615"/>
                    </a:lnTo>
                    <a:lnTo>
                      <a:pt x="141" y="621"/>
                    </a:lnTo>
                    <a:lnTo>
                      <a:pt x="147" y="624"/>
                    </a:lnTo>
                    <a:lnTo>
                      <a:pt x="149" y="632"/>
                    </a:lnTo>
                    <a:lnTo>
                      <a:pt x="151" y="645"/>
                    </a:lnTo>
                    <a:lnTo>
                      <a:pt x="155" y="649"/>
                    </a:lnTo>
                    <a:lnTo>
                      <a:pt x="160" y="662"/>
                    </a:lnTo>
                    <a:lnTo>
                      <a:pt x="164" y="668"/>
                    </a:lnTo>
                    <a:lnTo>
                      <a:pt x="164" y="675"/>
                    </a:lnTo>
                    <a:lnTo>
                      <a:pt x="162" y="683"/>
                    </a:lnTo>
                    <a:lnTo>
                      <a:pt x="162" y="696"/>
                    </a:lnTo>
                    <a:lnTo>
                      <a:pt x="177" y="730"/>
                    </a:lnTo>
                    <a:lnTo>
                      <a:pt x="187" y="739"/>
                    </a:lnTo>
                    <a:lnTo>
                      <a:pt x="194" y="743"/>
                    </a:lnTo>
                    <a:lnTo>
                      <a:pt x="200" y="747"/>
                    </a:lnTo>
                    <a:lnTo>
                      <a:pt x="205" y="754"/>
                    </a:lnTo>
                    <a:lnTo>
                      <a:pt x="220" y="767"/>
                    </a:lnTo>
                    <a:lnTo>
                      <a:pt x="226" y="771"/>
                    </a:lnTo>
                    <a:lnTo>
                      <a:pt x="241" y="773"/>
                    </a:lnTo>
                    <a:lnTo>
                      <a:pt x="245" y="780"/>
                    </a:lnTo>
                    <a:lnTo>
                      <a:pt x="264" y="790"/>
                    </a:lnTo>
                    <a:lnTo>
                      <a:pt x="269" y="797"/>
                    </a:lnTo>
                    <a:lnTo>
                      <a:pt x="277" y="803"/>
                    </a:lnTo>
                    <a:lnTo>
                      <a:pt x="282" y="803"/>
                    </a:lnTo>
                    <a:lnTo>
                      <a:pt x="282" y="805"/>
                    </a:lnTo>
                    <a:lnTo>
                      <a:pt x="290" y="807"/>
                    </a:lnTo>
                    <a:lnTo>
                      <a:pt x="301" y="807"/>
                    </a:lnTo>
                    <a:lnTo>
                      <a:pt x="303" y="801"/>
                    </a:lnTo>
                    <a:lnTo>
                      <a:pt x="311" y="796"/>
                    </a:lnTo>
                    <a:lnTo>
                      <a:pt x="314" y="790"/>
                    </a:lnTo>
                    <a:lnTo>
                      <a:pt x="322" y="788"/>
                    </a:lnTo>
                    <a:lnTo>
                      <a:pt x="324" y="780"/>
                    </a:lnTo>
                    <a:lnTo>
                      <a:pt x="326" y="773"/>
                    </a:lnTo>
                    <a:lnTo>
                      <a:pt x="329" y="771"/>
                    </a:lnTo>
                    <a:lnTo>
                      <a:pt x="341" y="743"/>
                    </a:lnTo>
                    <a:lnTo>
                      <a:pt x="346" y="733"/>
                    </a:lnTo>
                    <a:lnTo>
                      <a:pt x="350" y="732"/>
                    </a:lnTo>
                    <a:lnTo>
                      <a:pt x="356" y="730"/>
                    </a:lnTo>
                    <a:lnTo>
                      <a:pt x="363" y="726"/>
                    </a:lnTo>
                    <a:lnTo>
                      <a:pt x="371" y="728"/>
                    </a:lnTo>
                    <a:lnTo>
                      <a:pt x="376" y="726"/>
                    </a:lnTo>
                    <a:lnTo>
                      <a:pt x="380" y="718"/>
                    </a:lnTo>
                    <a:lnTo>
                      <a:pt x="388" y="718"/>
                    </a:lnTo>
                    <a:lnTo>
                      <a:pt x="399" y="726"/>
                    </a:lnTo>
                    <a:lnTo>
                      <a:pt x="407" y="728"/>
                    </a:lnTo>
                    <a:lnTo>
                      <a:pt x="414" y="726"/>
                    </a:lnTo>
                    <a:lnTo>
                      <a:pt x="420" y="728"/>
                    </a:lnTo>
                    <a:lnTo>
                      <a:pt x="427" y="728"/>
                    </a:lnTo>
                    <a:lnTo>
                      <a:pt x="446" y="733"/>
                    </a:lnTo>
                    <a:lnTo>
                      <a:pt x="454" y="728"/>
                    </a:lnTo>
                    <a:lnTo>
                      <a:pt x="459" y="732"/>
                    </a:lnTo>
                    <a:lnTo>
                      <a:pt x="467" y="735"/>
                    </a:lnTo>
                    <a:lnTo>
                      <a:pt x="469" y="743"/>
                    </a:lnTo>
                    <a:lnTo>
                      <a:pt x="474" y="749"/>
                    </a:lnTo>
                    <a:lnTo>
                      <a:pt x="476" y="754"/>
                    </a:lnTo>
                    <a:lnTo>
                      <a:pt x="482" y="752"/>
                    </a:lnTo>
                    <a:lnTo>
                      <a:pt x="485" y="760"/>
                    </a:lnTo>
                    <a:lnTo>
                      <a:pt x="491" y="765"/>
                    </a:lnTo>
                    <a:lnTo>
                      <a:pt x="499" y="769"/>
                    </a:lnTo>
                    <a:lnTo>
                      <a:pt x="499" y="775"/>
                    </a:lnTo>
                    <a:lnTo>
                      <a:pt x="519" y="790"/>
                    </a:lnTo>
                    <a:lnTo>
                      <a:pt x="527" y="803"/>
                    </a:lnTo>
                    <a:lnTo>
                      <a:pt x="532" y="811"/>
                    </a:lnTo>
                    <a:lnTo>
                      <a:pt x="536" y="827"/>
                    </a:lnTo>
                    <a:lnTo>
                      <a:pt x="544" y="843"/>
                    </a:lnTo>
                    <a:lnTo>
                      <a:pt x="548" y="850"/>
                    </a:lnTo>
                    <a:lnTo>
                      <a:pt x="548" y="852"/>
                    </a:lnTo>
                    <a:lnTo>
                      <a:pt x="551" y="858"/>
                    </a:lnTo>
                    <a:lnTo>
                      <a:pt x="555" y="865"/>
                    </a:lnTo>
                    <a:lnTo>
                      <a:pt x="561" y="873"/>
                    </a:lnTo>
                    <a:lnTo>
                      <a:pt x="559" y="874"/>
                    </a:lnTo>
                    <a:lnTo>
                      <a:pt x="563" y="888"/>
                    </a:lnTo>
                    <a:lnTo>
                      <a:pt x="568" y="903"/>
                    </a:lnTo>
                    <a:lnTo>
                      <a:pt x="576" y="908"/>
                    </a:lnTo>
                    <a:lnTo>
                      <a:pt x="583" y="910"/>
                    </a:lnTo>
                    <a:lnTo>
                      <a:pt x="589" y="920"/>
                    </a:lnTo>
                    <a:lnTo>
                      <a:pt x="591" y="927"/>
                    </a:lnTo>
                    <a:lnTo>
                      <a:pt x="596" y="931"/>
                    </a:lnTo>
                    <a:lnTo>
                      <a:pt x="602" y="938"/>
                    </a:lnTo>
                    <a:lnTo>
                      <a:pt x="604" y="946"/>
                    </a:lnTo>
                    <a:lnTo>
                      <a:pt x="617" y="965"/>
                    </a:lnTo>
                    <a:lnTo>
                      <a:pt x="628" y="967"/>
                    </a:lnTo>
                    <a:lnTo>
                      <a:pt x="634" y="972"/>
                    </a:lnTo>
                    <a:lnTo>
                      <a:pt x="636" y="976"/>
                    </a:lnTo>
                    <a:lnTo>
                      <a:pt x="636" y="984"/>
                    </a:lnTo>
                    <a:lnTo>
                      <a:pt x="638" y="989"/>
                    </a:lnTo>
                    <a:lnTo>
                      <a:pt x="638" y="997"/>
                    </a:lnTo>
                    <a:lnTo>
                      <a:pt x="634" y="1004"/>
                    </a:lnTo>
                    <a:lnTo>
                      <a:pt x="641" y="1010"/>
                    </a:lnTo>
                    <a:lnTo>
                      <a:pt x="641" y="1015"/>
                    </a:lnTo>
                    <a:lnTo>
                      <a:pt x="640" y="1023"/>
                    </a:lnTo>
                    <a:lnTo>
                      <a:pt x="641" y="1030"/>
                    </a:lnTo>
                    <a:lnTo>
                      <a:pt x="647" y="1036"/>
                    </a:lnTo>
                    <a:lnTo>
                      <a:pt x="653" y="1049"/>
                    </a:lnTo>
                    <a:lnTo>
                      <a:pt x="658" y="1057"/>
                    </a:lnTo>
                    <a:lnTo>
                      <a:pt x="664" y="1072"/>
                    </a:lnTo>
                    <a:lnTo>
                      <a:pt x="666" y="1085"/>
                    </a:lnTo>
                    <a:lnTo>
                      <a:pt x="673" y="1093"/>
                    </a:lnTo>
                    <a:lnTo>
                      <a:pt x="672" y="1100"/>
                    </a:lnTo>
                    <a:lnTo>
                      <a:pt x="675" y="1102"/>
                    </a:lnTo>
                    <a:lnTo>
                      <a:pt x="690" y="1102"/>
                    </a:lnTo>
                    <a:lnTo>
                      <a:pt x="696" y="1106"/>
                    </a:lnTo>
                    <a:lnTo>
                      <a:pt x="700" y="1106"/>
                    </a:lnTo>
                    <a:lnTo>
                      <a:pt x="707" y="1109"/>
                    </a:lnTo>
                    <a:lnTo>
                      <a:pt x="711" y="1117"/>
                    </a:lnTo>
                    <a:lnTo>
                      <a:pt x="717" y="1119"/>
                    </a:lnTo>
                    <a:lnTo>
                      <a:pt x="722" y="1117"/>
                    </a:lnTo>
                    <a:lnTo>
                      <a:pt x="730" y="1121"/>
                    </a:lnTo>
                    <a:lnTo>
                      <a:pt x="737" y="1123"/>
                    </a:lnTo>
                    <a:lnTo>
                      <a:pt x="751" y="1134"/>
                    </a:lnTo>
                    <a:lnTo>
                      <a:pt x="756" y="1138"/>
                    </a:lnTo>
                    <a:lnTo>
                      <a:pt x="784" y="1140"/>
                    </a:lnTo>
                    <a:lnTo>
                      <a:pt x="799" y="1140"/>
                    </a:lnTo>
                    <a:lnTo>
                      <a:pt x="807" y="1141"/>
                    </a:lnTo>
                    <a:lnTo>
                      <a:pt x="813" y="1143"/>
                    </a:lnTo>
                    <a:lnTo>
                      <a:pt x="826" y="1156"/>
                    </a:lnTo>
                    <a:lnTo>
                      <a:pt x="828" y="1156"/>
                    </a:lnTo>
                    <a:lnTo>
                      <a:pt x="835" y="1162"/>
                    </a:lnTo>
                    <a:lnTo>
                      <a:pt x="843" y="1162"/>
                    </a:lnTo>
                    <a:lnTo>
                      <a:pt x="843" y="1155"/>
                    </a:lnTo>
                    <a:lnTo>
                      <a:pt x="860" y="1151"/>
                    </a:lnTo>
                    <a:lnTo>
                      <a:pt x="861" y="1149"/>
                    </a:lnTo>
                    <a:lnTo>
                      <a:pt x="861" y="1141"/>
                    </a:lnTo>
                    <a:lnTo>
                      <a:pt x="854" y="1149"/>
                    </a:lnTo>
                    <a:lnTo>
                      <a:pt x="856" y="1141"/>
                    </a:lnTo>
                    <a:lnTo>
                      <a:pt x="850" y="1149"/>
                    </a:lnTo>
                    <a:lnTo>
                      <a:pt x="845" y="1140"/>
                    </a:lnTo>
                    <a:lnTo>
                      <a:pt x="852" y="1140"/>
                    </a:lnTo>
                    <a:lnTo>
                      <a:pt x="846" y="1132"/>
                    </a:lnTo>
                    <a:lnTo>
                      <a:pt x="845" y="1119"/>
                    </a:lnTo>
                    <a:lnTo>
                      <a:pt x="833" y="1094"/>
                    </a:lnTo>
                    <a:lnTo>
                      <a:pt x="835" y="1089"/>
                    </a:lnTo>
                    <a:lnTo>
                      <a:pt x="829" y="1064"/>
                    </a:lnTo>
                    <a:lnTo>
                      <a:pt x="822" y="1057"/>
                    </a:lnTo>
                    <a:lnTo>
                      <a:pt x="822" y="1051"/>
                    </a:lnTo>
                    <a:lnTo>
                      <a:pt x="829" y="1053"/>
                    </a:lnTo>
                    <a:lnTo>
                      <a:pt x="822" y="1046"/>
                    </a:lnTo>
                    <a:lnTo>
                      <a:pt x="822" y="1038"/>
                    </a:lnTo>
                    <a:lnTo>
                      <a:pt x="829" y="1038"/>
                    </a:lnTo>
                    <a:lnTo>
                      <a:pt x="829" y="1030"/>
                    </a:lnTo>
                    <a:lnTo>
                      <a:pt x="833" y="1025"/>
                    </a:lnTo>
                    <a:lnTo>
                      <a:pt x="833" y="1017"/>
                    </a:lnTo>
                    <a:lnTo>
                      <a:pt x="835" y="1010"/>
                    </a:lnTo>
                    <a:lnTo>
                      <a:pt x="822" y="1014"/>
                    </a:lnTo>
                    <a:lnTo>
                      <a:pt x="809" y="1010"/>
                    </a:lnTo>
                    <a:lnTo>
                      <a:pt x="809" y="1002"/>
                    </a:lnTo>
                    <a:lnTo>
                      <a:pt x="805" y="999"/>
                    </a:lnTo>
                    <a:lnTo>
                      <a:pt x="801" y="991"/>
                    </a:lnTo>
                    <a:lnTo>
                      <a:pt x="809" y="997"/>
                    </a:lnTo>
                    <a:lnTo>
                      <a:pt x="814" y="1002"/>
                    </a:lnTo>
                    <a:lnTo>
                      <a:pt x="820" y="1002"/>
                    </a:lnTo>
                    <a:lnTo>
                      <a:pt x="826" y="1000"/>
                    </a:lnTo>
                    <a:lnTo>
                      <a:pt x="831" y="1002"/>
                    </a:lnTo>
                    <a:lnTo>
                      <a:pt x="826" y="1008"/>
                    </a:lnTo>
                    <a:lnTo>
                      <a:pt x="835" y="1004"/>
                    </a:lnTo>
                    <a:lnTo>
                      <a:pt x="848" y="970"/>
                    </a:lnTo>
                    <a:lnTo>
                      <a:pt x="846" y="963"/>
                    </a:lnTo>
                    <a:lnTo>
                      <a:pt x="845" y="961"/>
                    </a:lnTo>
                    <a:lnTo>
                      <a:pt x="839" y="955"/>
                    </a:lnTo>
                    <a:lnTo>
                      <a:pt x="839" y="950"/>
                    </a:lnTo>
                    <a:lnTo>
                      <a:pt x="831" y="952"/>
                    </a:lnTo>
                    <a:lnTo>
                      <a:pt x="828" y="950"/>
                    </a:lnTo>
                    <a:lnTo>
                      <a:pt x="835" y="946"/>
                    </a:lnTo>
                    <a:lnTo>
                      <a:pt x="850" y="946"/>
                    </a:lnTo>
                    <a:lnTo>
                      <a:pt x="856" y="952"/>
                    </a:lnTo>
                    <a:lnTo>
                      <a:pt x="869" y="933"/>
                    </a:lnTo>
                    <a:lnTo>
                      <a:pt x="873" y="927"/>
                    </a:lnTo>
                    <a:lnTo>
                      <a:pt x="873" y="920"/>
                    </a:lnTo>
                    <a:lnTo>
                      <a:pt x="867" y="925"/>
                    </a:lnTo>
                    <a:lnTo>
                      <a:pt x="863" y="931"/>
                    </a:lnTo>
                    <a:lnTo>
                      <a:pt x="858" y="925"/>
                    </a:lnTo>
                    <a:lnTo>
                      <a:pt x="861" y="920"/>
                    </a:lnTo>
                    <a:lnTo>
                      <a:pt x="860" y="916"/>
                    </a:lnTo>
                    <a:lnTo>
                      <a:pt x="867" y="916"/>
                    </a:lnTo>
                    <a:lnTo>
                      <a:pt x="873" y="912"/>
                    </a:lnTo>
                    <a:lnTo>
                      <a:pt x="875" y="918"/>
                    </a:lnTo>
                    <a:lnTo>
                      <a:pt x="882" y="912"/>
                    </a:lnTo>
                    <a:lnTo>
                      <a:pt x="884" y="905"/>
                    </a:lnTo>
                    <a:lnTo>
                      <a:pt x="884" y="912"/>
                    </a:lnTo>
                    <a:lnTo>
                      <a:pt x="882" y="918"/>
                    </a:lnTo>
                    <a:lnTo>
                      <a:pt x="888" y="916"/>
                    </a:lnTo>
                    <a:lnTo>
                      <a:pt x="895" y="906"/>
                    </a:lnTo>
                    <a:lnTo>
                      <a:pt x="895" y="899"/>
                    </a:lnTo>
                    <a:lnTo>
                      <a:pt x="893" y="891"/>
                    </a:lnTo>
                    <a:lnTo>
                      <a:pt x="895" y="884"/>
                    </a:lnTo>
                    <a:lnTo>
                      <a:pt x="895" y="882"/>
                    </a:lnTo>
                    <a:lnTo>
                      <a:pt x="905" y="895"/>
                    </a:lnTo>
                    <a:lnTo>
                      <a:pt x="910" y="897"/>
                    </a:lnTo>
                    <a:lnTo>
                      <a:pt x="931" y="886"/>
                    </a:lnTo>
                    <a:lnTo>
                      <a:pt x="933" y="884"/>
                    </a:lnTo>
                    <a:lnTo>
                      <a:pt x="925" y="880"/>
                    </a:lnTo>
                    <a:lnTo>
                      <a:pt x="918" y="882"/>
                    </a:lnTo>
                    <a:lnTo>
                      <a:pt x="923" y="874"/>
                    </a:lnTo>
                    <a:lnTo>
                      <a:pt x="916" y="871"/>
                    </a:lnTo>
                    <a:lnTo>
                      <a:pt x="908" y="858"/>
                    </a:lnTo>
                    <a:lnTo>
                      <a:pt x="916" y="856"/>
                    </a:lnTo>
                    <a:lnTo>
                      <a:pt x="918" y="861"/>
                    </a:lnTo>
                    <a:lnTo>
                      <a:pt x="927" y="869"/>
                    </a:lnTo>
                    <a:lnTo>
                      <a:pt x="935" y="867"/>
                    </a:lnTo>
                    <a:lnTo>
                      <a:pt x="929" y="854"/>
                    </a:lnTo>
                    <a:lnTo>
                      <a:pt x="929" y="852"/>
                    </a:lnTo>
                    <a:lnTo>
                      <a:pt x="935" y="859"/>
                    </a:lnTo>
                    <a:lnTo>
                      <a:pt x="940" y="863"/>
                    </a:lnTo>
                    <a:lnTo>
                      <a:pt x="948" y="859"/>
                    </a:lnTo>
                    <a:lnTo>
                      <a:pt x="950" y="865"/>
                    </a:lnTo>
                    <a:lnTo>
                      <a:pt x="957" y="865"/>
                    </a:lnTo>
                    <a:lnTo>
                      <a:pt x="954" y="869"/>
                    </a:lnTo>
                    <a:lnTo>
                      <a:pt x="967" y="863"/>
                    </a:lnTo>
                    <a:lnTo>
                      <a:pt x="965" y="871"/>
                    </a:lnTo>
                    <a:lnTo>
                      <a:pt x="952" y="878"/>
                    </a:lnTo>
                    <a:lnTo>
                      <a:pt x="950" y="880"/>
                    </a:lnTo>
                    <a:lnTo>
                      <a:pt x="970" y="869"/>
                    </a:lnTo>
                    <a:lnTo>
                      <a:pt x="985" y="863"/>
                    </a:lnTo>
                    <a:lnTo>
                      <a:pt x="993" y="858"/>
                    </a:lnTo>
                    <a:lnTo>
                      <a:pt x="985" y="859"/>
                    </a:lnTo>
                    <a:lnTo>
                      <a:pt x="978" y="863"/>
                    </a:lnTo>
                    <a:lnTo>
                      <a:pt x="978" y="858"/>
                    </a:lnTo>
                    <a:lnTo>
                      <a:pt x="991" y="852"/>
                    </a:lnTo>
                    <a:lnTo>
                      <a:pt x="1004" y="852"/>
                    </a:lnTo>
                    <a:lnTo>
                      <a:pt x="1017" y="843"/>
                    </a:lnTo>
                    <a:lnTo>
                      <a:pt x="1029" y="837"/>
                    </a:lnTo>
                    <a:lnTo>
                      <a:pt x="1034" y="833"/>
                    </a:lnTo>
                    <a:lnTo>
                      <a:pt x="1048" y="820"/>
                    </a:lnTo>
                    <a:lnTo>
                      <a:pt x="1049" y="807"/>
                    </a:lnTo>
                    <a:lnTo>
                      <a:pt x="1061" y="799"/>
                    </a:lnTo>
                    <a:lnTo>
                      <a:pt x="1064" y="794"/>
                    </a:lnTo>
                    <a:lnTo>
                      <a:pt x="1072" y="790"/>
                    </a:lnTo>
                    <a:lnTo>
                      <a:pt x="1076" y="780"/>
                    </a:lnTo>
                    <a:lnTo>
                      <a:pt x="1068" y="779"/>
                    </a:lnTo>
                    <a:lnTo>
                      <a:pt x="1068" y="769"/>
                    </a:lnTo>
                    <a:lnTo>
                      <a:pt x="1061" y="764"/>
                    </a:lnTo>
                    <a:lnTo>
                      <a:pt x="1063" y="756"/>
                    </a:lnTo>
                    <a:lnTo>
                      <a:pt x="1059" y="749"/>
                    </a:lnTo>
                    <a:lnTo>
                      <a:pt x="1063" y="747"/>
                    </a:lnTo>
                    <a:lnTo>
                      <a:pt x="1072" y="752"/>
                    </a:lnTo>
                    <a:lnTo>
                      <a:pt x="1076" y="745"/>
                    </a:lnTo>
                    <a:lnTo>
                      <a:pt x="1081" y="741"/>
                    </a:lnTo>
                    <a:lnTo>
                      <a:pt x="1089" y="741"/>
                    </a:lnTo>
                    <a:lnTo>
                      <a:pt x="1089" y="752"/>
                    </a:lnTo>
                    <a:lnTo>
                      <a:pt x="1083" y="767"/>
                    </a:lnTo>
                    <a:lnTo>
                      <a:pt x="1098" y="762"/>
                    </a:lnTo>
                    <a:lnTo>
                      <a:pt x="1111" y="762"/>
                    </a:lnTo>
                    <a:lnTo>
                      <a:pt x="1110" y="765"/>
                    </a:lnTo>
                    <a:lnTo>
                      <a:pt x="1102" y="765"/>
                    </a:lnTo>
                    <a:lnTo>
                      <a:pt x="1087" y="777"/>
                    </a:lnTo>
                    <a:lnTo>
                      <a:pt x="1083" y="784"/>
                    </a:lnTo>
                    <a:lnTo>
                      <a:pt x="1085" y="784"/>
                    </a:lnTo>
                    <a:lnTo>
                      <a:pt x="1093" y="777"/>
                    </a:lnTo>
                    <a:lnTo>
                      <a:pt x="1100" y="773"/>
                    </a:lnTo>
                    <a:lnTo>
                      <a:pt x="1106" y="769"/>
                    </a:lnTo>
                    <a:lnTo>
                      <a:pt x="1126" y="760"/>
                    </a:lnTo>
                    <a:lnTo>
                      <a:pt x="1149" y="749"/>
                    </a:lnTo>
                    <a:lnTo>
                      <a:pt x="1170" y="747"/>
                    </a:lnTo>
                    <a:lnTo>
                      <a:pt x="1158" y="733"/>
                    </a:lnTo>
                    <a:lnTo>
                      <a:pt x="1168" y="718"/>
                    </a:lnTo>
                    <a:lnTo>
                      <a:pt x="1173" y="713"/>
                    </a:lnTo>
                    <a:lnTo>
                      <a:pt x="1173" y="713"/>
                    </a:lnTo>
                    <a:lnTo>
                      <a:pt x="1181" y="70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22" name="Freeform 37"/>
              <p:cNvSpPr>
                <a:spLocks/>
              </p:cNvSpPr>
              <p:nvPr/>
            </p:nvSpPr>
            <p:spPr bwMode="auto">
              <a:xfrm>
                <a:off x="3099948" y="3582312"/>
                <a:ext cx="24978" cy="54939"/>
              </a:xfrm>
              <a:custGeom>
                <a:avLst/>
                <a:gdLst>
                  <a:gd name="T0" fmla="*/ 26 w 26"/>
                  <a:gd name="T1" fmla="*/ 0 h 63"/>
                  <a:gd name="T2" fmla="*/ 19 w 26"/>
                  <a:gd name="T3" fmla="*/ 15 h 63"/>
                  <a:gd name="T4" fmla="*/ 15 w 26"/>
                  <a:gd name="T5" fmla="*/ 20 h 63"/>
                  <a:gd name="T6" fmla="*/ 6 w 26"/>
                  <a:gd name="T7" fmla="*/ 37 h 63"/>
                  <a:gd name="T8" fmla="*/ 0 w 26"/>
                  <a:gd name="T9" fmla="*/ 50 h 63"/>
                  <a:gd name="T10" fmla="*/ 0 w 26"/>
                  <a:gd name="T11" fmla="*/ 63 h 63"/>
                  <a:gd name="T12" fmla="*/ 7 w 26"/>
                  <a:gd name="T13" fmla="*/ 43 h 63"/>
                  <a:gd name="T14" fmla="*/ 13 w 26"/>
                  <a:gd name="T15" fmla="*/ 30 h 63"/>
                  <a:gd name="T16" fmla="*/ 26 w 26"/>
                  <a:gd name="T17" fmla="*/ 7 h 63"/>
                  <a:gd name="T18" fmla="*/ 26 w 26"/>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63">
                    <a:moveTo>
                      <a:pt x="26" y="0"/>
                    </a:moveTo>
                    <a:lnTo>
                      <a:pt x="19" y="15"/>
                    </a:lnTo>
                    <a:lnTo>
                      <a:pt x="15" y="20"/>
                    </a:lnTo>
                    <a:lnTo>
                      <a:pt x="6" y="37"/>
                    </a:lnTo>
                    <a:lnTo>
                      <a:pt x="0" y="50"/>
                    </a:lnTo>
                    <a:lnTo>
                      <a:pt x="0" y="63"/>
                    </a:lnTo>
                    <a:lnTo>
                      <a:pt x="7" y="43"/>
                    </a:lnTo>
                    <a:lnTo>
                      <a:pt x="13" y="30"/>
                    </a:lnTo>
                    <a:lnTo>
                      <a:pt x="26" y="7"/>
                    </a:lnTo>
                    <a:lnTo>
                      <a:pt x="26"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23" name="Freeform 38"/>
              <p:cNvSpPr>
                <a:spLocks/>
              </p:cNvSpPr>
              <p:nvPr/>
            </p:nvSpPr>
            <p:spPr bwMode="auto">
              <a:xfrm>
                <a:off x="3099948" y="3582312"/>
                <a:ext cx="24978" cy="54939"/>
              </a:xfrm>
              <a:custGeom>
                <a:avLst/>
                <a:gdLst>
                  <a:gd name="T0" fmla="*/ 26 w 26"/>
                  <a:gd name="T1" fmla="*/ 0 h 63"/>
                  <a:gd name="T2" fmla="*/ 19 w 26"/>
                  <a:gd name="T3" fmla="*/ 15 h 63"/>
                  <a:gd name="T4" fmla="*/ 15 w 26"/>
                  <a:gd name="T5" fmla="*/ 20 h 63"/>
                  <a:gd name="T6" fmla="*/ 6 w 26"/>
                  <a:gd name="T7" fmla="*/ 37 h 63"/>
                  <a:gd name="T8" fmla="*/ 0 w 26"/>
                  <a:gd name="T9" fmla="*/ 50 h 63"/>
                  <a:gd name="T10" fmla="*/ 0 w 26"/>
                  <a:gd name="T11" fmla="*/ 63 h 63"/>
                  <a:gd name="T12" fmla="*/ 7 w 26"/>
                  <a:gd name="T13" fmla="*/ 43 h 63"/>
                  <a:gd name="T14" fmla="*/ 13 w 26"/>
                  <a:gd name="T15" fmla="*/ 30 h 63"/>
                  <a:gd name="T16" fmla="*/ 26 w 26"/>
                  <a:gd name="T17" fmla="*/ 7 h 63"/>
                  <a:gd name="T18" fmla="*/ 26 w 26"/>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63">
                    <a:moveTo>
                      <a:pt x="26" y="0"/>
                    </a:moveTo>
                    <a:lnTo>
                      <a:pt x="19" y="15"/>
                    </a:lnTo>
                    <a:lnTo>
                      <a:pt x="15" y="20"/>
                    </a:lnTo>
                    <a:lnTo>
                      <a:pt x="6" y="37"/>
                    </a:lnTo>
                    <a:lnTo>
                      <a:pt x="0" y="50"/>
                    </a:lnTo>
                    <a:lnTo>
                      <a:pt x="0" y="63"/>
                    </a:lnTo>
                    <a:lnTo>
                      <a:pt x="7" y="43"/>
                    </a:lnTo>
                    <a:lnTo>
                      <a:pt x="13" y="30"/>
                    </a:lnTo>
                    <a:lnTo>
                      <a:pt x="26" y="7"/>
                    </a:lnTo>
                    <a:lnTo>
                      <a:pt x="26"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24" name="Freeform 39"/>
              <p:cNvSpPr>
                <a:spLocks/>
              </p:cNvSpPr>
              <p:nvPr/>
            </p:nvSpPr>
            <p:spPr bwMode="auto">
              <a:xfrm>
                <a:off x="3309379" y="3437553"/>
                <a:ext cx="24978" cy="21801"/>
              </a:xfrm>
              <a:custGeom>
                <a:avLst/>
                <a:gdLst>
                  <a:gd name="T0" fmla="*/ 26 w 26"/>
                  <a:gd name="T1" fmla="*/ 0 h 25"/>
                  <a:gd name="T2" fmla="*/ 19 w 26"/>
                  <a:gd name="T3" fmla="*/ 6 h 25"/>
                  <a:gd name="T4" fmla="*/ 9 w 26"/>
                  <a:gd name="T5" fmla="*/ 15 h 25"/>
                  <a:gd name="T6" fmla="*/ 4 w 26"/>
                  <a:gd name="T7" fmla="*/ 19 h 25"/>
                  <a:gd name="T8" fmla="*/ 0 w 26"/>
                  <a:gd name="T9" fmla="*/ 25 h 25"/>
                  <a:gd name="T10" fmla="*/ 21 w 26"/>
                  <a:gd name="T11" fmla="*/ 8 h 25"/>
                  <a:gd name="T12" fmla="*/ 26 w 26"/>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6" h="25">
                    <a:moveTo>
                      <a:pt x="26" y="0"/>
                    </a:moveTo>
                    <a:lnTo>
                      <a:pt x="19" y="6"/>
                    </a:lnTo>
                    <a:lnTo>
                      <a:pt x="9" y="15"/>
                    </a:lnTo>
                    <a:lnTo>
                      <a:pt x="4" y="19"/>
                    </a:lnTo>
                    <a:lnTo>
                      <a:pt x="0" y="25"/>
                    </a:lnTo>
                    <a:lnTo>
                      <a:pt x="21" y="8"/>
                    </a:lnTo>
                    <a:lnTo>
                      <a:pt x="26"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25" name="Freeform 40"/>
              <p:cNvSpPr>
                <a:spLocks/>
              </p:cNvSpPr>
              <p:nvPr/>
            </p:nvSpPr>
            <p:spPr bwMode="auto">
              <a:xfrm>
                <a:off x="3309379" y="3437553"/>
                <a:ext cx="24978" cy="21801"/>
              </a:xfrm>
              <a:custGeom>
                <a:avLst/>
                <a:gdLst>
                  <a:gd name="T0" fmla="*/ 26 w 26"/>
                  <a:gd name="T1" fmla="*/ 0 h 25"/>
                  <a:gd name="T2" fmla="*/ 19 w 26"/>
                  <a:gd name="T3" fmla="*/ 6 h 25"/>
                  <a:gd name="T4" fmla="*/ 9 w 26"/>
                  <a:gd name="T5" fmla="*/ 15 h 25"/>
                  <a:gd name="T6" fmla="*/ 4 w 26"/>
                  <a:gd name="T7" fmla="*/ 19 h 25"/>
                  <a:gd name="T8" fmla="*/ 0 w 26"/>
                  <a:gd name="T9" fmla="*/ 25 h 25"/>
                  <a:gd name="T10" fmla="*/ 21 w 26"/>
                  <a:gd name="T11" fmla="*/ 8 h 25"/>
                  <a:gd name="T12" fmla="*/ 26 w 26"/>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6" h="25">
                    <a:moveTo>
                      <a:pt x="26" y="0"/>
                    </a:moveTo>
                    <a:lnTo>
                      <a:pt x="19" y="6"/>
                    </a:lnTo>
                    <a:lnTo>
                      <a:pt x="9" y="15"/>
                    </a:lnTo>
                    <a:lnTo>
                      <a:pt x="4" y="19"/>
                    </a:lnTo>
                    <a:lnTo>
                      <a:pt x="0" y="25"/>
                    </a:lnTo>
                    <a:lnTo>
                      <a:pt x="21" y="8"/>
                    </a:lnTo>
                    <a:lnTo>
                      <a:pt x="26"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26" name="Freeform 41"/>
              <p:cNvSpPr>
                <a:spLocks/>
              </p:cNvSpPr>
              <p:nvPr/>
            </p:nvSpPr>
            <p:spPr bwMode="auto">
              <a:xfrm>
                <a:off x="3135494" y="3554407"/>
                <a:ext cx="15371" cy="19185"/>
              </a:xfrm>
              <a:custGeom>
                <a:avLst/>
                <a:gdLst>
                  <a:gd name="T0" fmla="*/ 6 w 16"/>
                  <a:gd name="T1" fmla="*/ 7 h 22"/>
                  <a:gd name="T2" fmla="*/ 4 w 16"/>
                  <a:gd name="T3" fmla="*/ 13 h 22"/>
                  <a:gd name="T4" fmla="*/ 0 w 16"/>
                  <a:gd name="T5" fmla="*/ 20 h 22"/>
                  <a:gd name="T6" fmla="*/ 0 w 16"/>
                  <a:gd name="T7" fmla="*/ 22 h 22"/>
                  <a:gd name="T8" fmla="*/ 12 w 16"/>
                  <a:gd name="T9" fmla="*/ 9 h 22"/>
                  <a:gd name="T10" fmla="*/ 16 w 16"/>
                  <a:gd name="T11" fmla="*/ 1 h 22"/>
                  <a:gd name="T12" fmla="*/ 12 w 16"/>
                  <a:gd name="T13" fmla="*/ 0 h 22"/>
                  <a:gd name="T14" fmla="*/ 6 w 16"/>
                  <a:gd name="T15" fmla="*/ 7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2">
                    <a:moveTo>
                      <a:pt x="6" y="7"/>
                    </a:moveTo>
                    <a:lnTo>
                      <a:pt x="4" y="13"/>
                    </a:lnTo>
                    <a:lnTo>
                      <a:pt x="0" y="20"/>
                    </a:lnTo>
                    <a:lnTo>
                      <a:pt x="0" y="22"/>
                    </a:lnTo>
                    <a:lnTo>
                      <a:pt x="12" y="9"/>
                    </a:lnTo>
                    <a:lnTo>
                      <a:pt x="16" y="1"/>
                    </a:lnTo>
                    <a:lnTo>
                      <a:pt x="12" y="0"/>
                    </a:lnTo>
                    <a:lnTo>
                      <a:pt x="6" y="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27" name="Freeform 42"/>
              <p:cNvSpPr>
                <a:spLocks/>
              </p:cNvSpPr>
              <p:nvPr/>
            </p:nvSpPr>
            <p:spPr bwMode="auto">
              <a:xfrm>
                <a:off x="3135494" y="3554407"/>
                <a:ext cx="15371" cy="19185"/>
              </a:xfrm>
              <a:custGeom>
                <a:avLst/>
                <a:gdLst>
                  <a:gd name="T0" fmla="*/ 6 w 16"/>
                  <a:gd name="T1" fmla="*/ 7 h 22"/>
                  <a:gd name="T2" fmla="*/ 4 w 16"/>
                  <a:gd name="T3" fmla="*/ 13 h 22"/>
                  <a:gd name="T4" fmla="*/ 0 w 16"/>
                  <a:gd name="T5" fmla="*/ 20 h 22"/>
                  <a:gd name="T6" fmla="*/ 0 w 16"/>
                  <a:gd name="T7" fmla="*/ 22 h 22"/>
                  <a:gd name="T8" fmla="*/ 12 w 16"/>
                  <a:gd name="T9" fmla="*/ 9 h 22"/>
                  <a:gd name="T10" fmla="*/ 16 w 16"/>
                  <a:gd name="T11" fmla="*/ 1 h 22"/>
                  <a:gd name="T12" fmla="*/ 12 w 16"/>
                  <a:gd name="T13" fmla="*/ 0 h 22"/>
                  <a:gd name="T14" fmla="*/ 6 w 16"/>
                  <a:gd name="T15" fmla="*/ 7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2">
                    <a:moveTo>
                      <a:pt x="6" y="7"/>
                    </a:moveTo>
                    <a:lnTo>
                      <a:pt x="4" y="13"/>
                    </a:lnTo>
                    <a:lnTo>
                      <a:pt x="0" y="20"/>
                    </a:lnTo>
                    <a:lnTo>
                      <a:pt x="0" y="22"/>
                    </a:lnTo>
                    <a:lnTo>
                      <a:pt x="12" y="9"/>
                    </a:lnTo>
                    <a:lnTo>
                      <a:pt x="16" y="1"/>
                    </a:lnTo>
                    <a:lnTo>
                      <a:pt x="12" y="0"/>
                    </a:lnTo>
                    <a:lnTo>
                      <a:pt x="6" y="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28" name="Freeform 43"/>
              <p:cNvSpPr>
                <a:spLocks/>
              </p:cNvSpPr>
              <p:nvPr/>
            </p:nvSpPr>
            <p:spPr bwMode="auto">
              <a:xfrm>
                <a:off x="3153747" y="3528245"/>
                <a:ext cx="36506" cy="26161"/>
              </a:xfrm>
              <a:custGeom>
                <a:avLst/>
                <a:gdLst>
                  <a:gd name="T0" fmla="*/ 28 w 38"/>
                  <a:gd name="T1" fmla="*/ 7 h 30"/>
                  <a:gd name="T2" fmla="*/ 15 w 38"/>
                  <a:gd name="T3" fmla="*/ 15 h 30"/>
                  <a:gd name="T4" fmla="*/ 10 w 38"/>
                  <a:gd name="T5" fmla="*/ 20 h 30"/>
                  <a:gd name="T6" fmla="*/ 2 w 38"/>
                  <a:gd name="T7" fmla="*/ 22 h 30"/>
                  <a:gd name="T8" fmla="*/ 0 w 38"/>
                  <a:gd name="T9" fmla="*/ 22 h 30"/>
                  <a:gd name="T10" fmla="*/ 2 w 38"/>
                  <a:gd name="T11" fmla="*/ 30 h 30"/>
                  <a:gd name="T12" fmla="*/ 23 w 38"/>
                  <a:gd name="T13" fmla="*/ 15 h 30"/>
                  <a:gd name="T14" fmla="*/ 36 w 38"/>
                  <a:gd name="T15" fmla="*/ 7 h 30"/>
                  <a:gd name="T16" fmla="*/ 38 w 38"/>
                  <a:gd name="T17" fmla="*/ 1 h 30"/>
                  <a:gd name="T18" fmla="*/ 36 w 38"/>
                  <a:gd name="T19" fmla="*/ 0 h 30"/>
                  <a:gd name="T20" fmla="*/ 28 w 38"/>
                  <a:gd name="T2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0">
                    <a:moveTo>
                      <a:pt x="28" y="7"/>
                    </a:moveTo>
                    <a:lnTo>
                      <a:pt x="15" y="15"/>
                    </a:lnTo>
                    <a:lnTo>
                      <a:pt x="10" y="20"/>
                    </a:lnTo>
                    <a:lnTo>
                      <a:pt x="2" y="22"/>
                    </a:lnTo>
                    <a:lnTo>
                      <a:pt x="0" y="22"/>
                    </a:lnTo>
                    <a:lnTo>
                      <a:pt x="2" y="30"/>
                    </a:lnTo>
                    <a:lnTo>
                      <a:pt x="23" y="15"/>
                    </a:lnTo>
                    <a:lnTo>
                      <a:pt x="36" y="7"/>
                    </a:lnTo>
                    <a:lnTo>
                      <a:pt x="38" y="1"/>
                    </a:lnTo>
                    <a:lnTo>
                      <a:pt x="36" y="0"/>
                    </a:lnTo>
                    <a:lnTo>
                      <a:pt x="28" y="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29" name="Freeform 44"/>
              <p:cNvSpPr>
                <a:spLocks/>
              </p:cNvSpPr>
              <p:nvPr/>
            </p:nvSpPr>
            <p:spPr bwMode="auto">
              <a:xfrm>
                <a:off x="3153747" y="3528245"/>
                <a:ext cx="36506" cy="26161"/>
              </a:xfrm>
              <a:custGeom>
                <a:avLst/>
                <a:gdLst>
                  <a:gd name="T0" fmla="*/ 28 w 38"/>
                  <a:gd name="T1" fmla="*/ 7 h 30"/>
                  <a:gd name="T2" fmla="*/ 15 w 38"/>
                  <a:gd name="T3" fmla="*/ 15 h 30"/>
                  <a:gd name="T4" fmla="*/ 10 w 38"/>
                  <a:gd name="T5" fmla="*/ 20 h 30"/>
                  <a:gd name="T6" fmla="*/ 2 w 38"/>
                  <a:gd name="T7" fmla="*/ 22 h 30"/>
                  <a:gd name="T8" fmla="*/ 0 w 38"/>
                  <a:gd name="T9" fmla="*/ 22 h 30"/>
                  <a:gd name="T10" fmla="*/ 2 w 38"/>
                  <a:gd name="T11" fmla="*/ 30 h 30"/>
                  <a:gd name="T12" fmla="*/ 23 w 38"/>
                  <a:gd name="T13" fmla="*/ 15 h 30"/>
                  <a:gd name="T14" fmla="*/ 36 w 38"/>
                  <a:gd name="T15" fmla="*/ 7 h 30"/>
                  <a:gd name="T16" fmla="*/ 38 w 38"/>
                  <a:gd name="T17" fmla="*/ 1 h 30"/>
                  <a:gd name="T18" fmla="*/ 36 w 38"/>
                  <a:gd name="T19" fmla="*/ 0 h 30"/>
                  <a:gd name="T20" fmla="*/ 28 w 38"/>
                  <a:gd name="T2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0">
                    <a:moveTo>
                      <a:pt x="28" y="7"/>
                    </a:moveTo>
                    <a:lnTo>
                      <a:pt x="15" y="15"/>
                    </a:lnTo>
                    <a:lnTo>
                      <a:pt x="10" y="20"/>
                    </a:lnTo>
                    <a:lnTo>
                      <a:pt x="2" y="22"/>
                    </a:lnTo>
                    <a:lnTo>
                      <a:pt x="0" y="22"/>
                    </a:lnTo>
                    <a:lnTo>
                      <a:pt x="2" y="30"/>
                    </a:lnTo>
                    <a:lnTo>
                      <a:pt x="23" y="15"/>
                    </a:lnTo>
                    <a:lnTo>
                      <a:pt x="36" y="7"/>
                    </a:lnTo>
                    <a:lnTo>
                      <a:pt x="38" y="1"/>
                    </a:lnTo>
                    <a:lnTo>
                      <a:pt x="36" y="0"/>
                    </a:lnTo>
                    <a:lnTo>
                      <a:pt x="28" y="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sp>
          <p:nvSpPr>
            <p:cNvPr id="362" name="Freeform 53"/>
            <p:cNvSpPr>
              <a:spLocks/>
            </p:cNvSpPr>
            <p:nvPr/>
          </p:nvSpPr>
          <p:spPr bwMode="auto">
            <a:xfrm>
              <a:off x="9541076" y="8570693"/>
              <a:ext cx="80918" cy="44066"/>
            </a:xfrm>
            <a:custGeom>
              <a:avLst/>
              <a:gdLst>
                <a:gd name="T0" fmla="*/ 17 w 35"/>
                <a:gd name="T1" fmla="*/ 15 h 21"/>
                <a:gd name="T2" fmla="*/ 30 w 35"/>
                <a:gd name="T3" fmla="*/ 6 h 21"/>
                <a:gd name="T4" fmla="*/ 35 w 35"/>
                <a:gd name="T5" fmla="*/ 0 h 21"/>
                <a:gd name="T6" fmla="*/ 28 w 35"/>
                <a:gd name="T7" fmla="*/ 6 h 21"/>
                <a:gd name="T8" fmla="*/ 28 w 35"/>
                <a:gd name="T9" fmla="*/ 8 h 21"/>
                <a:gd name="T10" fmla="*/ 20 w 35"/>
                <a:gd name="T11" fmla="*/ 12 h 21"/>
                <a:gd name="T12" fmla="*/ 15 w 35"/>
                <a:gd name="T13" fmla="*/ 15 h 21"/>
                <a:gd name="T14" fmla="*/ 7 w 35"/>
                <a:gd name="T15" fmla="*/ 19 h 21"/>
                <a:gd name="T16" fmla="*/ 0 w 35"/>
                <a:gd name="T17" fmla="*/ 19 h 21"/>
                <a:gd name="T18" fmla="*/ 5 w 35"/>
                <a:gd name="T19" fmla="*/ 21 h 21"/>
                <a:gd name="T20" fmla="*/ 13 w 35"/>
                <a:gd name="T21" fmla="*/ 17 h 21"/>
                <a:gd name="T22" fmla="*/ 17 w 35"/>
                <a:gd name="T23"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1">
                  <a:moveTo>
                    <a:pt x="17" y="15"/>
                  </a:moveTo>
                  <a:lnTo>
                    <a:pt x="30" y="6"/>
                  </a:lnTo>
                  <a:lnTo>
                    <a:pt x="35" y="0"/>
                  </a:lnTo>
                  <a:lnTo>
                    <a:pt x="28" y="6"/>
                  </a:lnTo>
                  <a:lnTo>
                    <a:pt x="28" y="8"/>
                  </a:lnTo>
                  <a:lnTo>
                    <a:pt x="20" y="12"/>
                  </a:lnTo>
                  <a:lnTo>
                    <a:pt x="15" y="15"/>
                  </a:lnTo>
                  <a:lnTo>
                    <a:pt x="7" y="19"/>
                  </a:lnTo>
                  <a:lnTo>
                    <a:pt x="0" y="19"/>
                  </a:lnTo>
                  <a:lnTo>
                    <a:pt x="5" y="21"/>
                  </a:lnTo>
                  <a:lnTo>
                    <a:pt x="13" y="17"/>
                  </a:lnTo>
                  <a:lnTo>
                    <a:pt x="17" y="1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63" name="Freeform 54"/>
            <p:cNvSpPr>
              <a:spLocks/>
            </p:cNvSpPr>
            <p:nvPr/>
          </p:nvSpPr>
          <p:spPr bwMode="auto">
            <a:xfrm>
              <a:off x="9541076" y="8570693"/>
              <a:ext cx="80918" cy="44066"/>
            </a:xfrm>
            <a:custGeom>
              <a:avLst/>
              <a:gdLst>
                <a:gd name="T0" fmla="*/ 17 w 35"/>
                <a:gd name="T1" fmla="*/ 15 h 21"/>
                <a:gd name="T2" fmla="*/ 30 w 35"/>
                <a:gd name="T3" fmla="*/ 6 h 21"/>
                <a:gd name="T4" fmla="*/ 35 w 35"/>
                <a:gd name="T5" fmla="*/ 0 h 21"/>
                <a:gd name="T6" fmla="*/ 28 w 35"/>
                <a:gd name="T7" fmla="*/ 6 h 21"/>
                <a:gd name="T8" fmla="*/ 28 w 35"/>
                <a:gd name="T9" fmla="*/ 8 h 21"/>
                <a:gd name="T10" fmla="*/ 20 w 35"/>
                <a:gd name="T11" fmla="*/ 12 h 21"/>
                <a:gd name="T12" fmla="*/ 15 w 35"/>
                <a:gd name="T13" fmla="*/ 15 h 21"/>
                <a:gd name="T14" fmla="*/ 7 w 35"/>
                <a:gd name="T15" fmla="*/ 19 h 21"/>
                <a:gd name="T16" fmla="*/ 0 w 35"/>
                <a:gd name="T17" fmla="*/ 19 h 21"/>
                <a:gd name="T18" fmla="*/ 5 w 35"/>
                <a:gd name="T19" fmla="*/ 21 h 21"/>
                <a:gd name="T20" fmla="*/ 13 w 35"/>
                <a:gd name="T21" fmla="*/ 17 h 21"/>
                <a:gd name="T22" fmla="*/ 17 w 35"/>
                <a:gd name="T23"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1">
                  <a:moveTo>
                    <a:pt x="17" y="15"/>
                  </a:moveTo>
                  <a:lnTo>
                    <a:pt x="30" y="6"/>
                  </a:lnTo>
                  <a:lnTo>
                    <a:pt x="35" y="0"/>
                  </a:lnTo>
                  <a:lnTo>
                    <a:pt x="28" y="6"/>
                  </a:lnTo>
                  <a:lnTo>
                    <a:pt x="28" y="8"/>
                  </a:lnTo>
                  <a:lnTo>
                    <a:pt x="20" y="12"/>
                  </a:lnTo>
                  <a:lnTo>
                    <a:pt x="15" y="15"/>
                  </a:lnTo>
                  <a:lnTo>
                    <a:pt x="7" y="19"/>
                  </a:lnTo>
                  <a:lnTo>
                    <a:pt x="0" y="19"/>
                  </a:lnTo>
                  <a:lnTo>
                    <a:pt x="5" y="21"/>
                  </a:lnTo>
                  <a:lnTo>
                    <a:pt x="13" y="17"/>
                  </a:lnTo>
                  <a:lnTo>
                    <a:pt x="17" y="1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64" name="Freeform 67"/>
            <p:cNvSpPr>
              <a:spLocks/>
            </p:cNvSpPr>
            <p:nvPr/>
          </p:nvSpPr>
          <p:spPr bwMode="auto">
            <a:xfrm>
              <a:off x="6942442" y="4283781"/>
              <a:ext cx="1280821" cy="1321955"/>
            </a:xfrm>
            <a:custGeom>
              <a:avLst/>
              <a:gdLst>
                <a:gd name="T0" fmla="*/ 7 w 554"/>
                <a:gd name="T1" fmla="*/ 69 h 630"/>
                <a:gd name="T2" fmla="*/ 7 w 554"/>
                <a:gd name="T3" fmla="*/ 103 h 630"/>
                <a:gd name="T4" fmla="*/ 7 w 554"/>
                <a:gd name="T5" fmla="*/ 126 h 630"/>
                <a:gd name="T6" fmla="*/ 15 w 554"/>
                <a:gd name="T7" fmla="*/ 160 h 630"/>
                <a:gd name="T8" fmla="*/ 26 w 554"/>
                <a:gd name="T9" fmla="*/ 203 h 630"/>
                <a:gd name="T10" fmla="*/ 28 w 554"/>
                <a:gd name="T11" fmla="*/ 229 h 630"/>
                <a:gd name="T12" fmla="*/ 33 w 554"/>
                <a:gd name="T13" fmla="*/ 261 h 630"/>
                <a:gd name="T14" fmla="*/ 35 w 554"/>
                <a:gd name="T15" fmla="*/ 301 h 630"/>
                <a:gd name="T16" fmla="*/ 45 w 554"/>
                <a:gd name="T17" fmla="*/ 325 h 630"/>
                <a:gd name="T18" fmla="*/ 48 w 554"/>
                <a:gd name="T19" fmla="*/ 353 h 630"/>
                <a:gd name="T20" fmla="*/ 45 w 554"/>
                <a:gd name="T21" fmla="*/ 382 h 630"/>
                <a:gd name="T22" fmla="*/ 28 w 554"/>
                <a:gd name="T23" fmla="*/ 400 h 630"/>
                <a:gd name="T24" fmla="*/ 39 w 554"/>
                <a:gd name="T25" fmla="*/ 425 h 630"/>
                <a:gd name="T26" fmla="*/ 58 w 554"/>
                <a:gd name="T27" fmla="*/ 436 h 630"/>
                <a:gd name="T28" fmla="*/ 272 w 554"/>
                <a:gd name="T29" fmla="*/ 626 h 630"/>
                <a:gd name="T30" fmla="*/ 462 w 554"/>
                <a:gd name="T31" fmla="*/ 609 h 630"/>
                <a:gd name="T32" fmla="*/ 458 w 554"/>
                <a:gd name="T33" fmla="*/ 581 h 630"/>
                <a:gd name="T34" fmla="*/ 439 w 554"/>
                <a:gd name="T35" fmla="*/ 562 h 630"/>
                <a:gd name="T36" fmla="*/ 411 w 554"/>
                <a:gd name="T37" fmla="*/ 543 h 630"/>
                <a:gd name="T38" fmla="*/ 383 w 554"/>
                <a:gd name="T39" fmla="*/ 519 h 630"/>
                <a:gd name="T40" fmla="*/ 360 w 554"/>
                <a:gd name="T41" fmla="*/ 506 h 630"/>
                <a:gd name="T42" fmla="*/ 334 w 554"/>
                <a:gd name="T43" fmla="*/ 489 h 630"/>
                <a:gd name="T44" fmla="*/ 334 w 554"/>
                <a:gd name="T45" fmla="*/ 455 h 630"/>
                <a:gd name="T46" fmla="*/ 344 w 554"/>
                <a:gd name="T47" fmla="*/ 415 h 630"/>
                <a:gd name="T48" fmla="*/ 325 w 554"/>
                <a:gd name="T49" fmla="*/ 395 h 630"/>
                <a:gd name="T50" fmla="*/ 334 w 554"/>
                <a:gd name="T51" fmla="*/ 374 h 630"/>
                <a:gd name="T52" fmla="*/ 362 w 554"/>
                <a:gd name="T53" fmla="*/ 351 h 630"/>
                <a:gd name="T54" fmla="*/ 366 w 554"/>
                <a:gd name="T55" fmla="*/ 282 h 630"/>
                <a:gd name="T56" fmla="*/ 376 w 554"/>
                <a:gd name="T57" fmla="*/ 273 h 630"/>
                <a:gd name="T58" fmla="*/ 402 w 554"/>
                <a:gd name="T59" fmla="*/ 248 h 630"/>
                <a:gd name="T60" fmla="*/ 419 w 554"/>
                <a:gd name="T61" fmla="*/ 231 h 630"/>
                <a:gd name="T62" fmla="*/ 471 w 554"/>
                <a:gd name="T63" fmla="*/ 173 h 630"/>
                <a:gd name="T64" fmla="*/ 513 w 554"/>
                <a:gd name="T65" fmla="*/ 152 h 630"/>
                <a:gd name="T66" fmla="*/ 548 w 554"/>
                <a:gd name="T67" fmla="*/ 132 h 630"/>
                <a:gd name="T68" fmla="*/ 532 w 554"/>
                <a:gd name="T69" fmla="*/ 130 h 630"/>
                <a:gd name="T70" fmla="*/ 516 w 554"/>
                <a:gd name="T71" fmla="*/ 116 h 630"/>
                <a:gd name="T72" fmla="*/ 483 w 554"/>
                <a:gd name="T73" fmla="*/ 120 h 630"/>
                <a:gd name="T74" fmla="*/ 466 w 554"/>
                <a:gd name="T75" fmla="*/ 115 h 630"/>
                <a:gd name="T76" fmla="*/ 454 w 554"/>
                <a:gd name="T77" fmla="*/ 109 h 630"/>
                <a:gd name="T78" fmla="*/ 421 w 554"/>
                <a:gd name="T79" fmla="*/ 132 h 630"/>
                <a:gd name="T80" fmla="*/ 398 w 554"/>
                <a:gd name="T81" fmla="*/ 118 h 630"/>
                <a:gd name="T82" fmla="*/ 368 w 554"/>
                <a:gd name="T83" fmla="*/ 101 h 630"/>
                <a:gd name="T84" fmla="*/ 349 w 554"/>
                <a:gd name="T85" fmla="*/ 111 h 630"/>
                <a:gd name="T86" fmla="*/ 338 w 554"/>
                <a:gd name="T87" fmla="*/ 92 h 630"/>
                <a:gd name="T88" fmla="*/ 304 w 554"/>
                <a:gd name="T89" fmla="*/ 75 h 630"/>
                <a:gd name="T90" fmla="*/ 280 w 554"/>
                <a:gd name="T91" fmla="*/ 77 h 630"/>
                <a:gd name="T92" fmla="*/ 270 w 554"/>
                <a:gd name="T93" fmla="*/ 85 h 630"/>
                <a:gd name="T94" fmla="*/ 244 w 554"/>
                <a:gd name="T95" fmla="*/ 79 h 630"/>
                <a:gd name="T96" fmla="*/ 193 w 554"/>
                <a:gd name="T97" fmla="*/ 69 h 630"/>
                <a:gd name="T98" fmla="*/ 182 w 554"/>
                <a:gd name="T99" fmla="*/ 51 h 630"/>
                <a:gd name="T100" fmla="*/ 165 w 554"/>
                <a:gd name="T101" fmla="*/ 4 h 630"/>
                <a:gd name="T102" fmla="*/ 148 w 554"/>
                <a:gd name="T103" fmla="*/ 34 h 630"/>
                <a:gd name="T104" fmla="*/ 0 w 554"/>
                <a:gd name="T105" fmla="*/ 41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 h="630">
                  <a:moveTo>
                    <a:pt x="0" y="45"/>
                  </a:moveTo>
                  <a:lnTo>
                    <a:pt x="1" y="51"/>
                  </a:lnTo>
                  <a:lnTo>
                    <a:pt x="7" y="69"/>
                  </a:lnTo>
                  <a:lnTo>
                    <a:pt x="9" y="77"/>
                  </a:lnTo>
                  <a:lnTo>
                    <a:pt x="5" y="90"/>
                  </a:lnTo>
                  <a:lnTo>
                    <a:pt x="7" y="103"/>
                  </a:lnTo>
                  <a:lnTo>
                    <a:pt x="5" y="109"/>
                  </a:lnTo>
                  <a:lnTo>
                    <a:pt x="7" y="113"/>
                  </a:lnTo>
                  <a:lnTo>
                    <a:pt x="7" y="126"/>
                  </a:lnTo>
                  <a:lnTo>
                    <a:pt x="7" y="133"/>
                  </a:lnTo>
                  <a:lnTo>
                    <a:pt x="15" y="156"/>
                  </a:lnTo>
                  <a:lnTo>
                    <a:pt x="15" y="160"/>
                  </a:lnTo>
                  <a:lnTo>
                    <a:pt x="24" y="180"/>
                  </a:lnTo>
                  <a:lnTo>
                    <a:pt x="26" y="195"/>
                  </a:lnTo>
                  <a:lnTo>
                    <a:pt x="26" y="203"/>
                  </a:lnTo>
                  <a:lnTo>
                    <a:pt x="26" y="209"/>
                  </a:lnTo>
                  <a:lnTo>
                    <a:pt x="28" y="216"/>
                  </a:lnTo>
                  <a:lnTo>
                    <a:pt x="28" y="229"/>
                  </a:lnTo>
                  <a:lnTo>
                    <a:pt x="30" y="244"/>
                  </a:lnTo>
                  <a:lnTo>
                    <a:pt x="30" y="254"/>
                  </a:lnTo>
                  <a:lnTo>
                    <a:pt x="33" y="261"/>
                  </a:lnTo>
                  <a:lnTo>
                    <a:pt x="32" y="269"/>
                  </a:lnTo>
                  <a:lnTo>
                    <a:pt x="32" y="295"/>
                  </a:lnTo>
                  <a:lnTo>
                    <a:pt x="35" y="301"/>
                  </a:lnTo>
                  <a:lnTo>
                    <a:pt x="35" y="308"/>
                  </a:lnTo>
                  <a:lnTo>
                    <a:pt x="37" y="314"/>
                  </a:lnTo>
                  <a:lnTo>
                    <a:pt x="45" y="325"/>
                  </a:lnTo>
                  <a:lnTo>
                    <a:pt x="47" y="333"/>
                  </a:lnTo>
                  <a:lnTo>
                    <a:pt x="47" y="340"/>
                  </a:lnTo>
                  <a:lnTo>
                    <a:pt x="48" y="353"/>
                  </a:lnTo>
                  <a:lnTo>
                    <a:pt x="48" y="361"/>
                  </a:lnTo>
                  <a:lnTo>
                    <a:pt x="48" y="368"/>
                  </a:lnTo>
                  <a:lnTo>
                    <a:pt x="45" y="382"/>
                  </a:lnTo>
                  <a:lnTo>
                    <a:pt x="41" y="389"/>
                  </a:lnTo>
                  <a:lnTo>
                    <a:pt x="35" y="393"/>
                  </a:lnTo>
                  <a:lnTo>
                    <a:pt x="28" y="400"/>
                  </a:lnTo>
                  <a:lnTo>
                    <a:pt x="26" y="404"/>
                  </a:lnTo>
                  <a:lnTo>
                    <a:pt x="32" y="412"/>
                  </a:lnTo>
                  <a:lnTo>
                    <a:pt x="39" y="425"/>
                  </a:lnTo>
                  <a:lnTo>
                    <a:pt x="47" y="427"/>
                  </a:lnTo>
                  <a:lnTo>
                    <a:pt x="52" y="430"/>
                  </a:lnTo>
                  <a:lnTo>
                    <a:pt x="58" y="436"/>
                  </a:lnTo>
                  <a:lnTo>
                    <a:pt x="58" y="630"/>
                  </a:lnTo>
                  <a:lnTo>
                    <a:pt x="139" y="630"/>
                  </a:lnTo>
                  <a:lnTo>
                    <a:pt x="272" y="626"/>
                  </a:lnTo>
                  <a:lnTo>
                    <a:pt x="383" y="622"/>
                  </a:lnTo>
                  <a:lnTo>
                    <a:pt x="464" y="617"/>
                  </a:lnTo>
                  <a:lnTo>
                    <a:pt x="462" y="609"/>
                  </a:lnTo>
                  <a:lnTo>
                    <a:pt x="462" y="607"/>
                  </a:lnTo>
                  <a:lnTo>
                    <a:pt x="460" y="600"/>
                  </a:lnTo>
                  <a:lnTo>
                    <a:pt x="458" y="581"/>
                  </a:lnTo>
                  <a:lnTo>
                    <a:pt x="453" y="573"/>
                  </a:lnTo>
                  <a:lnTo>
                    <a:pt x="445" y="566"/>
                  </a:lnTo>
                  <a:lnTo>
                    <a:pt x="439" y="562"/>
                  </a:lnTo>
                  <a:lnTo>
                    <a:pt x="432" y="560"/>
                  </a:lnTo>
                  <a:lnTo>
                    <a:pt x="424" y="556"/>
                  </a:lnTo>
                  <a:lnTo>
                    <a:pt x="411" y="543"/>
                  </a:lnTo>
                  <a:lnTo>
                    <a:pt x="402" y="530"/>
                  </a:lnTo>
                  <a:lnTo>
                    <a:pt x="392" y="523"/>
                  </a:lnTo>
                  <a:lnTo>
                    <a:pt x="383" y="519"/>
                  </a:lnTo>
                  <a:lnTo>
                    <a:pt x="377" y="515"/>
                  </a:lnTo>
                  <a:lnTo>
                    <a:pt x="372" y="508"/>
                  </a:lnTo>
                  <a:lnTo>
                    <a:pt x="360" y="506"/>
                  </a:lnTo>
                  <a:lnTo>
                    <a:pt x="353" y="504"/>
                  </a:lnTo>
                  <a:lnTo>
                    <a:pt x="345" y="496"/>
                  </a:lnTo>
                  <a:lnTo>
                    <a:pt x="334" y="489"/>
                  </a:lnTo>
                  <a:lnTo>
                    <a:pt x="338" y="481"/>
                  </a:lnTo>
                  <a:lnTo>
                    <a:pt x="338" y="470"/>
                  </a:lnTo>
                  <a:lnTo>
                    <a:pt x="334" y="455"/>
                  </a:lnTo>
                  <a:lnTo>
                    <a:pt x="338" y="447"/>
                  </a:lnTo>
                  <a:lnTo>
                    <a:pt x="336" y="434"/>
                  </a:lnTo>
                  <a:lnTo>
                    <a:pt x="344" y="415"/>
                  </a:lnTo>
                  <a:lnTo>
                    <a:pt x="336" y="402"/>
                  </a:lnTo>
                  <a:lnTo>
                    <a:pt x="330" y="402"/>
                  </a:lnTo>
                  <a:lnTo>
                    <a:pt x="325" y="395"/>
                  </a:lnTo>
                  <a:lnTo>
                    <a:pt x="325" y="387"/>
                  </a:lnTo>
                  <a:lnTo>
                    <a:pt x="330" y="382"/>
                  </a:lnTo>
                  <a:lnTo>
                    <a:pt x="334" y="374"/>
                  </a:lnTo>
                  <a:lnTo>
                    <a:pt x="336" y="367"/>
                  </a:lnTo>
                  <a:lnTo>
                    <a:pt x="349" y="357"/>
                  </a:lnTo>
                  <a:lnTo>
                    <a:pt x="362" y="351"/>
                  </a:lnTo>
                  <a:lnTo>
                    <a:pt x="366" y="344"/>
                  </a:lnTo>
                  <a:lnTo>
                    <a:pt x="368" y="336"/>
                  </a:lnTo>
                  <a:lnTo>
                    <a:pt x="366" y="282"/>
                  </a:lnTo>
                  <a:lnTo>
                    <a:pt x="372" y="282"/>
                  </a:lnTo>
                  <a:lnTo>
                    <a:pt x="374" y="274"/>
                  </a:lnTo>
                  <a:lnTo>
                    <a:pt x="376" y="273"/>
                  </a:lnTo>
                  <a:lnTo>
                    <a:pt x="377" y="271"/>
                  </a:lnTo>
                  <a:lnTo>
                    <a:pt x="381" y="265"/>
                  </a:lnTo>
                  <a:lnTo>
                    <a:pt x="402" y="248"/>
                  </a:lnTo>
                  <a:lnTo>
                    <a:pt x="407" y="242"/>
                  </a:lnTo>
                  <a:lnTo>
                    <a:pt x="413" y="237"/>
                  </a:lnTo>
                  <a:lnTo>
                    <a:pt x="419" y="231"/>
                  </a:lnTo>
                  <a:lnTo>
                    <a:pt x="438" y="210"/>
                  </a:lnTo>
                  <a:lnTo>
                    <a:pt x="445" y="199"/>
                  </a:lnTo>
                  <a:lnTo>
                    <a:pt x="471" y="173"/>
                  </a:lnTo>
                  <a:lnTo>
                    <a:pt x="492" y="162"/>
                  </a:lnTo>
                  <a:lnTo>
                    <a:pt x="505" y="156"/>
                  </a:lnTo>
                  <a:lnTo>
                    <a:pt x="513" y="152"/>
                  </a:lnTo>
                  <a:lnTo>
                    <a:pt x="535" y="141"/>
                  </a:lnTo>
                  <a:lnTo>
                    <a:pt x="541" y="137"/>
                  </a:lnTo>
                  <a:lnTo>
                    <a:pt x="548" y="132"/>
                  </a:lnTo>
                  <a:lnTo>
                    <a:pt x="554" y="126"/>
                  </a:lnTo>
                  <a:lnTo>
                    <a:pt x="539" y="126"/>
                  </a:lnTo>
                  <a:lnTo>
                    <a:pt x="532" y="130"/>
                  </a:lnTo>
                  <a:lnTo>
                    <a:pt x="524" y="126"/>
                  </a:lnTo>
                  <a:lnTo>
                    <a:pt x="524" y="124"/>
                  </a:lnTo>
                  <a:lnTo>
                    <a:pt x="516" y="116"/>
                  </a:lnTo>
                  <a:lnTo>
                    <a:pt x="503" y="118"/>
                  </a:lnTo>
                  <a:lnTo>
                    <a:pt x="496" y="120"/>
                  </a:lnTo>
                  <a:lnTo>
                    <a:pt x="483" y="120"/>
                  </a:lnTo>
                  <a:lnTo>
                    <a:pt x="475" y="122"/>
                  </a:lnTo>
                  <a:lnTo>
                    <a:pt x="468" y="122"/>
                  </a:lnTo>
                  <a:lnTo>
                    <a:pt x="466" y="115"/>
                  </a:lnTo>
                  <a:lnTo>
                    <a:pt x="462" y="113"/>
                  </a:lnTo>
                  <a:lnTo>
                    <a:pt x="462" y="109"/>
                  </a:lnTo>
                  <a:lnTo>
                    <a:pt x="454" y="109"/>
                  </a:lnTo>
                  <a:lnTo>
                    <a:pt x="441" y="118"/>
                  </a:lnTo>
                  <a:lnTo>
                    <a:pt x="436" y="126"/>
                  </a:lnTo>
                  <a:lnTo>
                    <a:pt x="421" y="132"/>
                  </a:lnTo>
                  <a:lnTo>
                    <a:pt x="413" y="132"/>
                  </a:lnTo>
                  <a:lnTo>
                    <a:pt x="400" y="124"/>
                  </a:lnTo>
                  <a:lnTo>
                    <a:pt x="398" y="118"/>
                  </a:lnTo>
                  <a:lnTo>
                    <a:pt x="379" y="111"/>
                  </a:lnTo>
                  <a:lnTo>
                    <a:pt x="376" y="103"/>
                  </a:lnTo>
                  <a:lnTo>
                    <a:pt x="368" y="101"/>
                  </a:lnTo>
                  <a:lnTo>
                    <a:pt x="359" y="103"/>
                  </a:lnTo>
                  <a:lnTo>
                    <a:pt x="357" y="113"/>
                  </a:lnTo>
                  <a:lnTo>
                    <a:pt x="349" y="111"/>
                  </a:lnTo>
                  <a:lnTo>
                    <a:pt x="345" y="105"/>
                  </a:lnTo>
                  <a:lnTo>
                    <a:pt x="344" y="100"/>
                  </a:lnTo>
                  <a:lnTo>
                    <a:pt x="338" y="92"/>
                  </a:lnTo>
                  <a:lnTo>
                    <a:pt x="330" y="94"/>
                  </a:lnTo>
                  <a:lnTo>
                    <a:pt x="332" y="86"/>
                  </a:lnTo>
                  <a:lnTo>
                    <a:pt x="304" y="75"/>
                  </a:lnTo>
                  <a:lnTo>
                    <a:pt x="289" y="75"/>
                  </a:lnTo>
                  <a:lnTo>
                    <a:pt x="283" y="75"/>
                  </a:lnTo>
                  <a:lnTo>
                    <a:pt x="280" y="77"/>
                  </a:lnTo>
                  <a:lnTo>
                    <a:pt x="278" y="77"/>
                  </a:lnTo>
                  <a:lnTo>
                    <a:pt x="274" y="79"/>
                  </a:lnTo>
                  <a:lnTo>
                    <a:pt x="270" y="85"/>
                  </a:lnTo>
                  <a:lnTo>
                    <a:pt x="253" y="88"/>
                  </a:lnTo>
                  <a:lnTo>
                    <a:pt x="246" y="85"/>
                  </a:lnTo>
                  <a:lnTo>
                    <a:pt x="244" y="79"/>
                  </a:lnTo>
                  <a:lnTo>
                    <a:pt x="214" y="75"/>
                  </a:lnTo>
                  <a:lnTo>
                    <a:pt x="206" y="69"/>
                  </a:lnTo>
                  <a:lnTo>
                    <a:pt x="193" y="69"/>
                  </a:lnTo>
                  <a:lnTo>
                    <a:pt x="186" y="68"/>
                  </a:lnTo>
                  <a:lnTo>
                    <a:pt x="180" y="62"/>
                  </a:lnTo>
                  <a:lnTo>
                    <a:pt x="182" y="51"/>
                  </a:lnTo>
                  <a:lnTo>
                    <a:pt x="174" y="32"/>
                  </a:lnTo>
                  <a:lnTo>
                    <a:pt x="171" y="9"/>
                  </a:lnTo>
                  <a:lnTo>
                    <a:pt x="165" y="4"/>
                  </a:lnTo>
                  <a:lnTo>
                    <a:pt x="152" y="2"/>
                  </a:lnTo>
                  <a:lnTo>
                    <a:pt x="148" y="0"/>
                  </a:lnTo>
                  <a:lnTo>
                    <a:pt x="148" y="34"/>
                  </a:lnTo>
                  <a:lnTo>
                    <a:pt x="146" y="39"/>
                  </a:lnTo>
                  <a:lnTo>
                    <a:pt x="92" y="41"/>
                  </a:lnTo>
                  <a:lnTo>
                    <a:pt x="0" y="41"/>
                  </a:lnTo>
                  <a:lnTo>
                    <a:pt x="0" y="45"/>
                  </a:lnTo>
                  <a:lnTo>
                    <a:pt x="0" y="4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65" name="Freeform 68"/>
            <p:cNvSpPr>
              <a:spLocks/>
            </p:cNvSpPr>
            <p:nvPr/>
          </p:nvSpPr>
          <p:spPr bwMode="auto">
            <a:xfrm>
              <a:off x="7046480" y="5578456"/>
              <a:ext cx="1190655" cy="709240"/>
            </a:xfrm>
            <a:custGeom>
              <a:avLst/>
              <a:gdLst>
                <a:gd name="T0" fmla="*/ 7 w 515"/>
                <a:gd name="T1" fmla="*/ 28 h 338"/>
                <a:gd name="T2" fmla="*/ 3 w 515"/>
                <a:gd name="T3" fmla="*/ 37 h 338"/>
                <a:gd name="T4" fmla="*/ 13 w 515"/>
                <a:gd name="T5" fmla="*/ 50 h 338"/>
                <a:gd name="T6" fmla="*/ 9 w 515"/>
                <a:gd name="T7" fmla="*/ 63 h 338"/>
                <a:gd name="T8" fmla="*/ 5 w 515"/>
                <a:gd name="T9" fmla="*/ 84 h 338"/>
                <a:gd name="T10" fmla="*/ 0 w 515"/>
                <a:gd name="T11" fmla="*/ 92 h 338"/>
                <a:gd name="T12" fmla="*/ 9 w 515"/>
                <a:gd name="T13" fmla="*/ 105 h 338"/>
                <a:gd name="T14" fmla="*/ 18 w 515"/>
                <a:gd name="T15" fmla="*/ 122 h 338"/>
                <a:gd name="T16" fmla="*/ 18 w 515"/>
                <a:gd name="T17" fmla="*/ 133 h 338"/>
                <a:gd name="T18" fmla="*/ 24 w 515"/>
                <a:gd name="T19" fmla="*/ 148 h 338"/>
                <a:gd name="T20" fmla="*/ 30 w 515"/>
                <a:gd name="T21" fmla="*/ 161 h 338"/>
                <a:gd name="T22" fmla="*/ 39 w 515"/>
                <a:gd name="T23" fmla="*/ 180 h 338"/>
                <a:gd name="T24" fmla="*/ 43 w 515"/>
                <a:gd name="T25" fmla="*/ 193 h 338"/>
                <a:gd name="T26" fmla="*/ 43 w 515"/>
                <a:gd name="T27" fmla="*/ 206 h 338"/>
                <a:gd name="T28" fmla="*/ 45 w 515"/>
                <a:gd name="T29" fmla="*/ 221 h 338"/>
                <a:gd name="T30" fmla="*/ 50 w 515"/>
                <a:gd name="T31" fmla="*/ 223 h 338"/>
                <a:gd name="T32" fmla="*/ 58 w 515"/>
                <a:gd name="T33" fmla="*/ 235 h 338"/>
                <a:gd name="T34" fmla="*/ 60 w 515"/>
                <a:gd name="T35" fmla="*/ 248 h 338"/>
                <a:gd name="T36" fmla="*/ 64 w 515"/>
                <a:gd name="T37" fmla="*/ 263 h 338"/>
                <a:gd name="T38" fmla="*/ 62 w 515"/>
                <a:gd name="T39" fmla="*/ 280 h 338"/>
                <a:gd name="T40" fmla="*/ 62 w 515"/>
                <a:gd name="T41" fmla="*/ 315 h 338"/>
                <a:gd name="T42" fmla="*/ 71 w 515"/>
                <a:gd name="T43" fmla="*/ 327 h 338"/>
                <a:gd name="T44" fmla="*/ 218 w 515"/>
                <a:gd name="T45" fmla="*/ 325 h 338"/>
                <a:gd name="T46" fmla="*/ 396 w 515"/>
                <a:gd name="T47" fmla="*/ 312 h 338"/>
                <a:gd name="T48" fmla="*/ 413 w 515"/>
                <a:gd name="T49" fmla="*/ 329 h 338"/>
                <a:gd name="T50" fmla="*/ 423 w 515"/>
                <a:gd name="T51" fmla="*/ 338 h 338"/>
                <a:gd name="T52" fmla="*/ 428 w 515"/>
                <a:gd name="T53" fmla="*/ 327 h 338"/>
                <a:gd name="T54" fmla="*/ 428 w 515"/>
                <a:gd name="T55" fmla="*/ 312 h 338"/>
                <a:gd name="T56" fmla="*/ 447 w 515"/>
                <a:gd name="T57" fmla="*/ 297 h 338"/>
                <a:gd name="T58" fmla="*/ 449 w 515"/>
                <a:gd name="T59" fmla="*/ 285 h 338"/>
                <a:gd name="T60" fmla="*/ 456 w 515"/>
                <a:gd name="T61" fmla="*/ 257 h 338"/>
                <a:gd name="T62" fmla="*/ 447 w 515"/>
                <a:gd name="T63" fmla="*/ 231 h 338"/>
                <a:gd name="T64" fmla="*/ 475 w 515"/>
                <a:gd name="T65" fmla="*/ 218 h 338"/>
                <a:gd name="T66" fmla="*/ 496 w 515"/>
                <a:gd name="T67" fmla="*/ 206 h 338"/>
                <a:gd name="T68" fmla="*/ 503 w 515"/>
                <a:gd name="T69" fmla="*/ 188 h 338"/>
                <a:gd name="T70" fmla="*/ 515 w 515"/>
                <a:gd name="T71" fmla="*/ 154 h 338"/>
                <a:gd name="T72" fmla="*/ 505 w 515"/>
                <a:gd name="T73" fmla="*/ 139 h 338"/>
                <a:gd name="T74" fmla="*/ 492 w 515"/>
                <a:gd name="T75" fmla="*/ 129 h 338"/>
                <a:gd name="T76" fmla="*/ 477 w 515"/>
                <a:gd name="T77" fmla="*/ 110 h 338"/>
                <a:gd name="T78" fmla="*/ 471 w 515"/>
                <a:gd name="T79" fmla="*/ 103 h 338"/>
                <a:gd name="T80" fmla="*/ 447 w 515"/>
                <a:gd name="T81" fmla="*/ 86 h 338"/>
                <a:gd name="T82" fmla="*/ 436 w 515"/>
                <a:gd name="T83" fmla="*/ 75 h 338"/>
                <a:gd name="T84" fmla="*/ 430 w 515"/>
                <a:gd name="T85" fmla="*/ 60 h 338"/>
                <a:gd name="T86" fmla="*/ 426 w 515"/>
                <a:gd name="T87" fmla="*/ 37 h 338"/>
                <a:gd name="T88" fmla="*/ 428 w 515"/>
                <a:gd name="T89" fmla="*/ 16 h 338"/>
                <a:gd name="T90" fmla="*/ 421 w 515"/>
                <a:gd name="T91" fmla="*/ 7 h 338"/>
                <a:gd name="T92" fmla="*/ 419 w 515"/>
                <a:gd name="T93" fmla="*/ 0 h 338"/>
                <a:gd name="T94" fmla="*/ 227 w 515"/>
                <a:gd name="T95" fmla="*/ 9 h 338"/>
                <a:gd name="T96" fmla="*/ 13 w 515"/>
                <a:gd name="T97" fmla="*/ 13 h 338"/>
                <a:gd name="T98" fmla="*/ 3 w 515"/>
                <a:gd name="T99" fmla="*/ 2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5" h="338">
                  <a:moveTo>
                    <a:pt x="3" y="20"/>
                  </a:moveTo>
                  <a:lnTo>
                    <a:pt x="7" y="28"/>
                  </a:lnTo>
                  <a:lnTo>
                    <a:pt x="7" y="35"/>
                  </a:lnTo>
                  <a:lnTo>
                    <a:pt x="3" y="37"/>
                  </a:lnTo>
                  <a:lnTo>
                    <a:pt x="5" y="43"/>
                  </a:lnTo>
                  <a:lnTo>
                    <a:pt x="13" y="50"/>
                  </a:lnTo>
                  <a:lnTo>
                    <a:pt x="13" y="56"/>
                  </a:lnTo>
                  <a:lnTo>
                    <a:pt x="9" y="63"/>
                  </a:lnTo>
                  <a:lnTo>
                    <a:pt x="9" y="71"/>
                  </a:lnTo>
                  <a:lnTo>
                    <a:pt x="5" y="84"/>
                  </a:lnTo>
                  <a:lnTo>
                    <a:pt x="3" y="86"/>
                  </a:lnTo>
                  <a:lnTo>
                    <a:pt x="0" y="92"/>
                  </a:lnTo>
                  <a:lnTo>
                    <a:pt x="2" y="99"/>
                  </a:lnTo>
                  <a:lnTo>
                    <a:pt x="9" y="105"/>
                  </a:lnTo>
                  <a:lnTo>
                    <a:pt x="11" y="120"/>
                  </a:lnTo>
                  <a:lnTo>
                    <a:pt x="18" y="122"/>
                  </a:lnTo>
                  <a:lnTo>
                    <a:pt x="18" y="129"/>
                  </a:lnTo>
                  <a:lnTo>
                    <a:pt x="18" y="133"/>
                  </a:lnTo>
                  <a:lnTo>
                    <a:pt x="22" y="141"/>
                  </a:lnTo>
                  <a:lnTo>
                    <a:pt x="24" y="148"/>
                  </a:lnTo>
                  <a:lnTo>
                    <a:pt x="22" y="154"/>
                  </a:lnTo>
                  <a:lnTo>
                    <a:pt x="30" y="161"/>
                  </a:lnTo>
                  <a:lnTo>
                    <a:pt x="30" y="169"/>
                  </a:lnTo>
                  <a:lnTo>
                    <a:pt x="39" y="180"/>
                  </a:lnTo>
                  <a:lnTo>
                    <a:pt x="39" y="188"/>
                  </a:lnTo>
                  <a:lnTo>
                    <a:pt x="43" y="193"/>
                  </a:lnTo>
                  <a:lnTo>
                    <a:pt x="45" y="201"/>
                  </a:lnTo>
                  <a:lnTo>
                    <a:pt x="43" y="206"/>
                  </a:lnTo>
                  <a:lnTo>
                    <a:pt x="43" y="214"/>
                  </a:lnTo>
                  <a:lnTo>
                    <a:pt x="45" y="221"/>
                  </a:lnTo>
                  <a:lnTo>
                    <a:pt x="45" y="223"/>
                  </a:lnTo>
                  <a:lnTo>
                    <a:pt x="50" y="223"/>
                  </a:lnTo>
                  <a:lnTo>
                    <a:pt x="50" y="231"/>
                  </a:lnTo>
                  <a:lnTo>
                    <a:pt x="58" y="235"/>
                  </a:lnTo>
                  <a:lnTo>
                    <a:pt x="56" y="242"/>
                  </a:lnTo>
                  <a:lnTo>
                    <a:pt x="60" y="248"/>
                  </a:lnTo>
                  <a:lnTo>
                    <a:pt x="58" y="257"/>
                  </a:lnTo>
                  <a:lnTo>
                    <a:pt x="64" y="263"/>
                  </a:lnTo>
                  <a:lnTo>
                    <a:pt x="62" y="270"/>
                  </a:lnTo>
                  <a:lnTo>
                    <a:pt x="62" y="280"/>
                  </a:lnTo>
                  <a:lnTo>
                    <a:pt x="65" y="295"/>
                  </a:lnTo>
                  <a:lnTo>
                    <a:pt x="62" y="315"/>
                  </a:lnTo>
                  <a:lnTo>
                    <a:pt x="69" y="319"/>
                  </a:lnTo>
                  <a:lnTo>
                    <a:pt x="71" y="327"/>
                  </a:lnTo>
                  <a:lnTo>
                    <a:pt x="161" y="327"/>
                  </a:lnTo>
                  <a:lnTo>
                    <a:pt x="218" y="325"/>
                  </a:lnTo>
                  <a:lnTo>
                    <a:pt x="344" y="317"/>
                  </a:lnTo>
                  <a:lnTo>
                    <a:pt x="396" y="312"/>
                  </a:lnTo>
                  <a:lnTo>
                    <a:pt x="400" y="319"/>
                  </a:lnTo>
                  <a:lnTo>
                    <a:pt x="413" y="329"/>
                  </a:lnTo>
                  <a:lnTo>
                    <a:pt x="419" y="336"/>
                  </a:lnTo>
                  <a:lnTo>
                    <a:pt x="423" y="338"/>
                  </a:lnTo>
                  <a:lnTo>
                    <a:pt x="426" y="332"/>
                  </a:lnTo>
                  <a:lnTo>
                    <a:pt x="428" y="327"/>
                  </a:lnTo>
                  <a:lnTo>
                    <a:pt x="423" y="319"/>
                  </a:lnTo>
                  <a:lnTo>
                    <a:pt x="428" y="312"/>
                  </a:lnTo>
                  <a:lnTo>
                    <a:pt x="445" y="304"/>
                  </a:lnTo>
                  <a:lnTo>
                    <a:pt x="447" y="297"/>
                  </a:lnTo>
                  <a:lnTo>
                    <a:pt x="447" y="291"/>
                  </a:lnTo>
                  <a:lnTo>
                    <a:pt x="449" y="285"/>
                  </a:lnTo>
                  <a:lnTo>
                    <a:pt x="458" y="272"/>
                  </a:lnTo>
                  <a:lnTo>
                    <a:pt x="456" y="257"/>
                  </a:lnTo>
                  <a:lnTo>
                    <a:pt x="443" y="244"/>
                  </a:lnTo>
                  <a:lnTo>
                    <a:pt x="447" y="231"/>
                  </a:lnTo>
                  <a:lnTo>
                    <a:pt x="449" y="223"/>
                  </a:lnTo>
                  <a:lnTo>
                    <a:pt x="475" y="218"/>
                  </a:lnTo>
                  <a:lnTo>
                    <a:pt x="481" y="212"/>
                  </a:lnTo>
                  <a:lnTo>
                    <a:pt x="496" y="206"/>
                  </a:lnTo>
                  <a:lnTo>
                    <a:pt x="502" y="201"/>
                  </a:lnTo>
                  <a:lnTo>
                    <a:pt x="503" y="188"/>
                  </a:lnTo>
                  <a:lnTo>
                    <a:pt x="513" y="174"/>
                  </a:lnTo>
                  <a:lnTo>
                    <a:pt x="515" y="154"/>
                  </a:lnTo>
                  <a:lnTo>
                    <a:pt x="513" y="146"/>
                  </a:lnTo>
                  <a:lnTo>
                    <a:pt x="505" y="139"/>
                  </a:lnTo>
                  <a:lnTo>
                    <a:pt x="498" y="135"/>
                  </a:lnTo>
                  <a:lnTo>
                    <a:pt x="492" y="129"/>
                  </a:lnTo>
                  <a:lnTo>
                    <a:pt x="490" y="122"/>
                  </a:lnTo>
                  <a:lnTo>
                    <a:pt x="477" y="110"/>
                  </a:lnTo>
                  <a:lnTo>
                    <a:pt x="471" y="105"/>
                  </a:lnTo>
                  <a:lnTo>
                    <a:pt x="471" y="103"/>
                  </a:lnTo>
                  <a:lnTo>
                    <a:pt x="466" y="90"/>
                  </a:lnTo>
                  <a:lnTo>
                    <a:pt x="447" y="86"/>
                  </a:lnTo>
                  <a:lnTo>
                    <a:pt x="440" y="82"/>
                  </a:lnTo>
                  <a:lnTo>
                    <a:pt x="436" y="75"/>
                  </a:lnTo>
                  <a:lnTo>
                    <a:pt x="434" y="67"/>
                  </a:lnTo>
                  <a:lnTo>
                    <a:pt x="430" y="60"/>
                  </a:lnTo>
                  <a:lnTo>
                    <a:pt x="428" y="48"/>
                  </a:lnTo>
                  <a:lnTo>
                    <a:pt x="426" y="37"/>
                  </a:lnTo>
                  <a:lnTo>
                    <a:pt x="432" y="24"/>
                  </a:lnTo>
                  <a:lnTo>
                    <a:pt x="428" y="16"/>
                  </a:lnTo>
                  <a:lnTo>
                    <a:pt x="424" y="15"/>
                  </a:lnTo>
                  <a:lnTo>
                    <a:pt x="421" y="7"/>
                  </a:lnTo>
                  <a:lnTo>
                    <a:pt x="419" y="5"/>
                  </a:lnTo>
                  <a:lnTo>
                    <a:pt x="419" y="0"/>
                  </a:lnTo>
                  <a:lnTo>
                    <a:pt x="338" y="5"/>
                  </a:lnTo>
                  <a:lnTo>
                    <a:pt x="227" y="9"/>
                  </a:lnTo>
                  <a:lnTo>
                    <a:pt x="94" y="13"/>
                  </a:lnTo>
                  <a:lnTo>
                    <a:pt x="13" y="13"/>
                  </a:lnTo>
                  <a:lnTo>
                    <a:pt x="2" y="13"/>
                  </a:lnTo>
                  <a:lnTo>
                    <a:pt x="3" y="2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66" name="Freeform 69"/>
            <p:cNvSpPr>
              <a:spLocks/>
            </p:cNvSpPr>
            <p:nvPr/>
          </p:nvSpPr>
          <p:spPr bwMode="auto">
            <a:xfrm>
              <a:off x="7210629" y="6233139"/>
              <a:ext cx="1317812" cy="1036580"/>
            </a:xfrm>
            <a:custGeom>
              <a:avLst/>
              <a:gdLst>
                <a:gd name="T0" fmla="*/ 329 w 570"/>
                <a:gd name="T1" fmla="*/ 7 h 494"/>
                <a:gd name="T2" fmla="*/ 273 w 570"/>
                <a:gd name="T3" fmla="*/ 5 h 494"/>
                <a:gd name="T4" fmla="*/ 90 w 570"/>
                <a:gd name="T5" fmla="*/ 15 h 494"/>
                <a:gd name="T6" fmla="*/ 0 w 570"/>
                <a:gd name="T7" fmla="*/ 20 h 494"/>
                <a:gd name="T8" fmla="*/ 11 w 570"/>
                <a:gd name="T9" fmla="*/ 41 h 494"/>
                <a:gd name="T10" fmla="*/ 23 w 570"/>
                <a:gd name="T11" fmla="*/ 52 h 494"/>
                <a:gd name="T12" fmla="*/ 30 w 570"/>
                <a:gd name="T13" fmla="*/ 65 h 494"/>
                <a:gd name="T14" fmla="*/ 38 w 570"/>
                <a:gd name="T15" fmla="*/ 79 h 494"/>
                <a:gd name="T16" fmla="*/ 64 w 570"/>
                <a:gd name="T17" fmla="*/ 88 h 494"/>
                <a:gd name="T18" fmla="*/ 73 w 570"/>
                <a:gd name="T19" fmla="*/ 97 h 494"/>
                <a:gd name="T20" fmla="*/ 73 w 570"/>
                <a:gd name="T21" fmla="*/ 107 h 494"/>
                <a:gd name="T22" fmla="*/ 64 w 570"/>
                <a:gd name="T23" fmla="*/ 112 h 494"/>
                <a:gd name="T24" fmla="*/ 58 w 570"/>
                <a:gd name="T25" fmla="*/ 131 h 494"/>
                <a:gd name="T26" fmla="*/ 73 w 570"/>
                <a:gd name="T27" fmla="*/ 144 h 494"/>
                <a:gd name="T28" fmla="*/ 83 w 570"/>
                <a:gd name="T29" fmla="*/ 165 h 494"/>
                <a:gd name="T30" fmla="*/ 98 w 570"/>
                <a:gd name="T31" fmla="*/ 173 h 494"/>
                <a:gd name="T32" fmla="*/ 103 w 570"/>
                <a:gd name="T33" fmla="*/ 456 h 494"/>
                <a:gd name="T34" fmla="*/ 325 w 570"/>
                <a:gd name="T35" fmla="*/ 449 h 494"/>
                <a:gd name="T36" fmla="*/ 487 w 570"/>
                <a:gd name="T37" fmla="*/ 443 h 494"/>
                <a:gd name="T38" fmla="*/ 494 w 570"/>
                <a:gd name="T39" fmla="*/ 456 h 494"/>
                <a:gd name="T40" fmla="*/ 489 w 570"/>
                <a:gd name="T41" fmla="*/ 470 h 494"/>
                <a:gd name="T42" fmla="*/ 476 w 570"/>
                <a:gd name="T43" fmla="*/ 481 h 494"/>
                <a:gd name="T44" fmla="*/ 476 w 570"/>
                <a:gd name="T45" fmla="*/ 494 h 494"/>
                <a:gd name="T46" fmla="*/ 530 w 570"/>
                <a:gd name="T47" fmla="*/ 479 h 494"/>
                <a:gd name="T48" fmla="*/ 528 w 570"/>
                <a:gd name="T49" fmla="*/ 466 h 494"/>
                <a:gd name="T50" fmla="*/ 532 w 570"/>
                <a:gd name="T51" fmla="*/ 451 h 494"/>
                <a:gd name="T52" fmla="*/ 538 w 570"/>
                <a:gd name="T53" fmla="*/ 441 h 494"/>
                <a:gd name="T54" fmla="*/ 540 w 570"/>
                <a:gd name="T55" fmla="*/ 426 h 494"/>
                <a:gd name="T56" fmla="*/ 541 w 570"/>
                <a:gd name="T57" fmla="*/ 440 h 494"/>
                <a:gd name="T58" fmla="*/ 549 w 570"/>
                <a:gd name="T59" fmla="*/ 424 h 494"/>
                <a:gd name="T60" fmla="*/ 564 w 570"/>
                <a:gd name="T61" fmla="*/ 424 h 494"/>
                <a:gd name="T62" fmla="*/ 564 w 570"/>
                <a:gd name="T63" fmla="*/ 408 h 494"/>
                <a:gd name="T64" fmla="*/ 568 w 570"/>
                <a:gd name="T65" fmla="*/ 393 h 494"/>
                <a:gd name="T66" fmla="*/ 568 w 570"/>
                <a:gd name="T67" fmla="*/ 379 h 494"/>
                <a:gd name="T68" fmla="*/ 553 w 570"/>
                <a:gd name="T69" fmla="*/ 377 h 494"/>
                <a:gd name="T70" fmla="*/ 532 w 570"/>
                <a:gd name="T71" fmla="*/ 349 h 494"/>
                <a:gd name="T72" fmla="*/ 540 w 570"/>
                <a:gd name="T73" fmla="*/ 334 h 494"/>
                <a:gd name="T74" fmla="*/ 530 w 570"/>
                <a:gd name="T75" fmla="*/ 306 h 494"/>
                <a:gd name="T76" fmla="*/ 515 w 570"/>
                <a:gd name="T77" fmla="*/ 299 h 494"/>
                <a:gd name="T78" fmla="*/ 500 w 570"/>
                <a:gd name="T79" fmla="*/ 285 h 494"/>
                <a:gd name="T80" fmla="*/ 491 w 570"/>
                <a:gd name="T81" fmla="*/ 280 h 494"/>
                <a:gd name="T82" fmla="*/ 466 w 570"/>
                <a:gd name="T83" fmla="*/ 265 h 494"/>
                <a:gd name="T84" fmla="*/ 453 w 570"/>
                <a:gd name="T85" fmla="*/ 246 h 494"/>
                <a:gd name="T86" fmla="*/ 457 w 570"/>
                <a:gd name="T87" fmla="*/ 231 h 494"/>
                <a:gd name="T88" fmla="*/ 466 w 570"/>
                <a:gd name="T89" fmla="*/ 208 h 494"/>
                <a:gd name="T90" fmla="*/ 470 w 570"/>
                <a:gd name="T91" fmla="*/ 188 h 494"/>
                <a:gd name="T92" fmla="*/ 457 w 570"/>
                <a:gd name="T93" fmla="*/ 176 h 494"/>
                <a:gd name="T94" fmla="*/ 442 w 570"/>
                <a:gd name="T95" fmla="*/ 173 h 494"/>
                <a:gd name="T96" fmla="*/ 436 w 570"/>
                <a:gd name="T97" fmla="*/ 180 h 494"/>
                <a:gd name="T98" fmla="*/ 423 w 570"/>
                <a:gd name="T99" fmla="*/ 176 h 494"/>
                <a:gd name="T100" fmla="*/ 412 w 570"/>
                <a:gd name="T101" fmla="*/ 139 h 494"/>
                <a:gd name="T102" fmla="*/ 387 w 570"/>
                <a:gd name="T103" fmla="*/ 124 h 494"/>
                <a:gd name="T104" fmla="*/ 378 w 570"/>
                <a:gd name="T105" fmla="*/ 112 h 494"/>
                <a:gd name="T106" fmla="*/ 361 w 570"/>
                <a:gd name="T107" fmla="*/ 97 h 494"/>
                <a:gd name="T108" fmla="*/ 355 w 570"/>
                <a:gd name="T109" fmla="*/ 84 h 494"/>
                <a:gd name="T110" fmla="*/ 350 w 570"/>
                <a:gd name="T111" fmla="*/ 67 h 494"/>
                <a:gd name="T112" fmla="*/ 346 w 570"/>
                <a:gd name="T113" fmla="*/ 39 h 494"/>
                <a:gd name="T114" fmla="*/ 352 w 570"/>
                <a:gd name="T115" fmla="*/ 26 h 494"/>
                <a:gd name="T116" fmla="*/ 342 w 570"/>
                <a:gd name="T117"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494">
                  <a:moveTo>
                    <a:pt x="342" y="17"/>
                  </a:moveTo>
                  <a:lnTo>
                    <a:pt x="329" y="7"/>
                  </a:lnTo>
                  <a:lnTo>
                    <a:pt x="325" y="0"/>
                  </a:lnTo>
                  <a:lnTo>
                    <a:pt x="273" y="5"/>
                  </a:lnTo>
                  <a:lnTo>
                    <a:pt x="147" y="13"/>
                  </a:lnTo>
                  <a:lnTo>
                    <a:pt x="90" y="15"/>
                  </a:lnTo>
                  <a:lnTo>
                    <a:pt x="0" y="15"/>
                  </a:lnTo>
                  <a:lnTo>
                    <a:pt x="0" y="20"/>
                  </a:lnTo>
                  <a:lnTo>
                    <a:pt x="6" y="28"/>
                  </a:lnTo>
                  <a:lnTo>
                    <a:pt x="11" y="41"/>
                  </a:lnTo>
                  <a:lnTo>
                    <a:pt x="17" y="49"/>
                  </a:lnTo>
                  <a:lnTo>
                    <a:pt x="23" y="52"/>
                  </a:lnTo>
                  <a:lnTo>
                    <a:pt x="25" y="60"/>
                  </a:lnTo>
                  <a:lnTo>
                    <a:pt x="30" y="65"/>
                  </a:lnTo>
                  <a:lnTo>
                    <a:pt x="30" y="73"/>
                  </a:lnTo>
                  <a:lnTo>
                    <a:pt x="38" y="79"/>
                  </a:lnTo>
                  <a:lnTo>
                    <a:pt x="56" y="94"/>
                  </a:lnTo>
                  <a:lnTo>
                    <a:pt x="64" y="88"/>
                  </a:lnTo>
                  <a:lnTo>
                    <a:pt x="68" y="90"/>
                  </a:lnTo>
                  <a:lnTo>
                    <a:pt x="73" y="97"/>
                  </a:lnTo>
                  <a:lnTo>
                    <a:pt x="75" y="105"/>
                  </a:lnTo>
                  <a:lnTo>
                    <a:pt x="73" y="107"/>
                  </a:lnTo>
                  <a:lnTo>
                    <a:pt x="66" y="107"/>
                  </a:lnTo>
                  <a:lnTo>
                    <a:pt x="64" y="112"/>
                  </a:lnTo>
                  <a:lnTo>
                    <a:pt x="56" y="124"/>
                  </a:lnTo>
                  <a:lnTo>
                    <a:pt x="58" y="131"/>
                  </a:lnTo>
                  <a:lnTo>
                    <a:pt x="66" y="141"/>
                  </a:lnTo>
                  <a:lnTo>
                    <a:pt x="73" y="144"/>
                  </a:lnTo>
                  <a:lnTo>
                    <a:pt x="73" y="152"/>
                  </a:lnTo>
                  <a:lnTo>
                    <a:pt x="83" y="165"/>
                  </a:lnTo>
                  <a:lnTo>
                    <a:pt x="90" y="167"/>
                  </a:lnTo>
                  <a:lnTo>
                    <a:pt x="98" y="173"/>
                  </a:lnTo>
                  <a:lnTo>
                    <a:pt x="102" y="402"/>
                  </a:lnTo>
                  <a:lnTo>
                    <a:pt x="103" y="456"/>
                  </a:lnTo>
                  <a:lnTo>
                    <a:pt x="188" y="455"/>
                  </a:lnTo>
                  <a:lnTo>
                    <a:pt x="325" y="449"/>
                  </a:lnTo>
                  <a:lnTo>
                    <a:pt x="479" y="438"/>
                  </a:lnTo>
                  <a:lnTo>
                    <a:pt x="487" y="443"/>
                  </a:lnTo>
                  <a:lnTo>
                    <a:pt x="493" y="449"/>
                  </a:lnTo>
                  <a:lnTo>
                    <a:pt x="494" y="456"/>
                  </a:lnTo>
                  <a:lnTo>
                    <a:pt x="494" y="462"/>
                  </a:lnTo>
                  <a:lnTo>
                    <a:pt x="489" y="470"/>
                  </a:lnTo>
                  <a:lnTo>
                    <a:pt x="481" y="473"/>
                  </a:lnTo>
                  <a:lnTo>
                    <a:pt x="476" y="481"/>
                  </a:lnTo>
                  <a:lnTo>
                    <a:pt x="472" y="488"/>
                  </a:lnTo>
                  <a:lnTo>
                    <a:pt x="476" y="494"/>
                  </a:lnTo>
                  <a:lnTo>
                    <a:pt x="526" y="490"/>
                  </a:lnTo>
                  <a:lnTo>
                    <a:pt x="530" y="479"/>
                  </a:lnTo>
                  <a:lnTo>
                    <a:pt x="534" y="471"/>
                  </a:lnTo>
                  <a:lnTo>
                    <a:pt x="528" y="466"/>
                  </a:lnTo>
                  <a:lnTo>
                    <a:pt x="536" y="458"/>
                  </a:lnTo>
                  <a:lnTo>
                    <a:pt x="532" y="451"/>
                  </a:lnTo>
                  <a:lnTo>
                    <a:pt x="540" y="449"/>
                  </a:lnTo>
                  <a:lnTo>
                    <a:pt x="538" y="441"/>
                  </a:lnTo>
                  <a:lnTo>
                    <a:pt x="536" y="434"/>
                  </a:lnTo>
                  <a:lnTo>
                    <a:pt x="540" y="426"/>
                  </a:lnTo>
                  <a:lnTo>
                    <a:pt x="541" y="434"/>
                  </a:lnTo>
                  <a:lnTo>
                    <a:pt x="541" y="440"/>
                  </a:lnTo>
                  <a:lnTo>
                    <a:pt x="547" y="434"/>
                  </a:lnTo>
                  <a:lnTo>
                    <a:pt x="549" y="424"/>
                  </a:lnTo>
                  <a:lnTo>
                    <a:pt x="557" y="423"/>
                  </a:lnTo>
                  <a:lnTo>
                    <a:pt x="564" y="424"/>
                  </a:lnTo>
                  <a:lnTo>
                    <a:pt x="568" y="415"/>
                  </a:lnTo>
                  <a:lnTo>
                    <a:pt x="564" y="408"/>
                  </a:lnTo>
                  <a:lnTo>
                    <a:pt x="570" y="402"/>
                  </a:lnTo>
                  <a:lnTo>
                    <a:pt x="568" y="393"/>
                  </a:lnTo>
                  <a:lnTo>
                    <a:pt x="570" y="385"/>
                  </a:lnTo>
                  <a:lnTo>
                    <a:pt x="568" y="379"/>
                  </a:lnTo>
                  <a:lnTo>
                    <a:pt x="558" y="374"/>
                  </a:lnTo>
                  <a:lnTo>
                    <a:pt x="553" y="377"/>
                  </a:lnTo>
                  <a:lnTo>
                    <a:pt x="541" y="364"/>
                  </a:lnTo>
                  <a:lnTo>
                    <a:pt x="532" y="349"/>
                  </a:lnTo>
                  <a:lnTo>
                    <a:pt x="538" y="342"/>
                  </a:lnTo>
                  <a:lnTo>
                    <a:pt x="540" y="334"/>
                  </a:lnTo>
                  <a:lnTo>
                    <a:pt x="530" y="321"/>
                  </a:lnTo>
                  <a:lnTo>
                    <a:pt x="530" y="306"/>
                  </a:lnTo>
                  <a:lnTo>
                    <a:pt x="523" y="304"/>
                  </a:lnTo>
                  <a:lnTo>
                    <a:pt x="515" y="299"/>
                  </a:lnTo>
                  <a:lnTo>
                    <a:pt x="511" y="293"/>
                  </a:lnTo>
                  <a:lnTo>
                    <a:pt x="500" y="285"/>
                  </a:lnTo>
                  <a:lnTo>
                    <a:pt x="493" y="287"/>
                  </a:lnTo>
                  <a:lnTo>
                    <a:pt x="491" y="280"/>
                  </a:lnTo>
                  <a:lnTo>
                    <a:pt x="487" y="280"/>
                  </a:lnTo>
                  <a:lnTo>
                    <a:pt x="466" y="265"/>
                  </a:lnTo>
                  <a:lnTo>
                    <a:pt x="453" y="252"/>
                  </a:lnTo>
                  <a:lnTo>
                    <a:pt x="453" y="246"/>
                  </a:lnTo>
                  <a:lnTo>
                    <a:pt x="453" y="238"/>
                  </a:lnTo>
                  <a:lnTo>
                    <a:pt x="457" y="231"/>
                  </a:lnTo>
                  <a:lnTo>
                    <a:pt x="461" y="220"/>
                  </a:lnTo>
                  <a:lnTo>
                    <a:pt x="466" y="208"/>
                  </a:lnTo>
                  <a:lnTo>
                    <a:pt x="464" y="197"/>
                  </a:lnTo>
                  <a:lnTo>
                    <a:pt x="470" y="188"/>
                  </a:lnTo>
                  <a:lnTo>
                    <a:pt x="470" y="186"/>
                  </a:lnTo>
                  <a:lnTo>
                    <a:pt x="457" y="176"/>
                  </a:lnTo>
                  <a:lnTo>
                    <a:pt x="449" y="176"/>
                  </a:lnTo>
                  <a:lnTo>
                    <a:pt x="442" y="173"/>
                  </a:lnTo>
                  <a:lnTo>
                    <a:pt x="440" y="174"/>
                  </a:lnTo>
                  <a:lnTo>
                    <a:pt x="436" y="180"/>
                  </a:lnTo>
                  <a:lnTo>
                    <a:pt x="429" y="182"/>
                  </a:lnTo>
                  <a:lnTo>
                    <a:pt x="423" y="176"/>
                  </a:lnTo>
                  <a:lnTo>
                    <a:pt x="416" y="146"/>
                  </a:lnTo>
                  <a:lnTo>
                    <a:pt x="412" y="139"/>
                  </a:lnTo>
                  <a:lnTo>
                    <a:pt x="404" y="133"/>
                  </a:lnTo>
                  <a:lnTo>
                    <a:pt x="387" y="124"/>
                  </a:lnTo>
                  <a:lnTo>
                    <a:pt x="385" y="116"/>
                  </a:lnTo>
                  <a:lnTo>
                    <a:pt x="378" y="112"/>
                  </a:lnTo>
                  <a:lnTo>
                    <a:pt x="370" y="105"/>
                  </a:lnTo>
                  <a:lnTo>
                    <a:pt x="361" y="97"/>
                  </a:lnTo>
                  <a:lnTo>
                    <a:pt x="359" y="92"/>
                  </a:lnTo>
                  <a:lnTo>
                    <a:pt x="355" y="84"/>
                  </a:lnTo>
                  <a:lnTo>
                    <a:pt x="352" y="69"/>
                  </a:lnTo>
                  <a:lnTo>
                    <a:pt x="350" y="67"/>
                  </a:lnTo>
                  <a:lnTo>
                    <a:pt x="346" y="52"/>
                  </a:lnTo>
                  <a:lnTo>
                    <a:pt x="346" y="39"/>
                  </a:lnTo>
                  <a:lnTo>
                    <a:pt x="348" y="32"/>
                  </a:lnTo>
                  <a:lnTo>
                    <a:pt x="352" y="26"/>
                  </a:lnTo>
                  <a:lnTo>
                    <a:pt x="348" y="24"/>
                  </a:lnTo>
                  <a:lnTo>
                    <a:pt x="342" y="1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67" name="Freeform 70"/>
            <p:cNvSpPr>
              <a:spLocks/>
            </p:cNvSpPr>
            <p:nvPr/>
          </p:nvSpPr>
          <p:spPr bwMode="auto">
            <a:xfrm>
              <a:off x="7448760" y="7152213"/>
              <a:ext cx="987205" cy="826746"/>
            </a:xfrm>
            <a:custGeom>
              <a:avLst/>
              <a:gdLst>
                <a:gd name="T0" fmla="*/ 391 w 427"/>
                <a:gd name="T1" fmla="*/ 150 h 394"/>
                <a:gd name="T2" fmla="*/ 399 w 427"/>
                <a:gd name="T3" fmla="*/ 146 h 394"/>
                <a:gd name="T4" fmla="*/ 395 w 427"/>
                <a:gd name="T5" fmla="*/ 120 h 394"/>
                <a:gd name="T6" fmla="*/ 391 w 427"/>
                <a:gd name="T7" fmla="*/ 114 h 394"/>
                <a:gd name="T8" fmla="*/ 401 w 427"/>
                <a:gd name="T9" fmla="*/ 116 h 394"/>
                <a:gd name="T10" fmla="*/ 399 w 427"/>
                <a:gd name="T11" fmla="*/ 103 h 394"/>
                <a:gd name="T12" fmla="*/ 407 w 427"/>
                <a:gd name="T13" fmla="*/ 97 h 394"/>
                <a:gd name="T14" fmla="*/ 407 w 427"/>
                <a:gd name="T15" fmla="*/ 86 h 394"/>
                <a:gd name="T16" fmla="*/ 410 w 427"/>
                <a:gd name="T17" fmla="*/ 80 h 394"/>
                <a:gd name="T18" fmla="*/ 423 w 427"/>
                <a:gd name="T19" fmla="*/ 71 h 394"/>
                <a:gd name="T20" fmla="*/ 427 w 427"/>
                <a:gd name="T21" fmla="*/ 62 h 394"/>
                <a:gd name="T22" fmla="*/ 423 w 427"/>
                <a:gd name="T23" fmla="*/ 52 h 394"/>
                <a:gd name="T24" fmla="*/ 369 w 427"/>
                <a:gd name="T25" fmla="*/ 50 h 394"/>
                <a:gd name="T26" fmla="*/ 378 w 427"/>
                <a:gd name="T27" fmla="*/ 35 h 394"/>
                <a:gd name="T28" fmla="*/ 391 w 427"/>
                <a:gd name="T29" fmla="*/ 24 h 394"/>
                <a:gd name="T30" fmla="*/ 390 w 427"/>
                <a:gd name="T31" fmla="*/ 11 h 394"/>
                <a:gd name="T32" fmla="*/ 376 w 427"/>
                <a:gd name="T33" fmla="*/ 0 h 394"/>
                <a:gd name="T34" fmla="*/ 85 w 427"/>
                <a:gd name="T35" fmla="*/ 17 h 394"/>
                <a:gd name="T36" fmla="*/ 16 w 427"/>
                <a:gd name="T37" fmla="*/ 109 h 394"/>
                <a:gd name="T38" fmla="*/ 21 w 427"/>
                <a:gd name="T39" fmla="*/ 327 h 394"/>
                <a:gd name="T40" fmla="*/ 23 w 427"/>
                <a:gd name="T41" fmla="*/ 332 h 394"/>
                <a:gd name="T42" fmla="*/ 38 w 427"/>
                <a:gd name="T43" fmla="*/ 332 h 394"/>
                <a:gd name="T44" fmla="*/ 61 w 427"/>
                <a:gd name="T45" fmla="*/ 394 h 394"/>
                <a:gd name="T46" fmla="*/ 318 w 427"/>
                <a:gd name="T47" fmla="*/ 383 h 394"/>
                <a:gd name="T48" fmla="*/ 316 w 427"/>
                <a:gd name="T49" fmla="*/ 368 h 394"/>
                <a:gd name="T50" fmla="*/ 324 w 427"/>
                <a:gd name="T51" fmla="*/ 366 h 394"/>
                <a:gd name="T52" fmla="*/ 320 w 427"/>
                <a:gd name="T53" fmla="*/ 353 h 394"/>
                <a:gd name="T54" fmla="*/ 320 w 427"/>
                <a:gd name="T55" fmla="*/ 340 h 394"/>
                <a:gd name="T56" fmla="*/ 313 w 427"/>
                <a:gd name="T57" fmla="*/ 338 h 394"/>
                <a:gd name="T58" fmla="*/ 314 w 427"/>
                <a:gd name="T59" fmla="*/ 329 h 394"/>
                <a:gd name="T60" fmla="*/ 313 w 427"/>
                <a:gd name="T61" fmla="*/ 329 h 394"/>
                <a:gd name="T62" fmla="*/ 314 w 427"/>
                <a:gd name="T63" fmla="*/ 317 h 394"/>
                <a:gd name="T64" fmla="*/ 314 w 427"/>
                <a:gd name="T65" fmla="*/ 306 h 394"/>
                <a:gd name="T66" fmla="*/ 322 w 427"/>
                <a:gd name="T67" fmla="*/ 306 h 394"/>
                <a:gd name="T68" fmla="*/ 314 w 427"/>
                <a:gd name="T69" fmla="*/ 299 h 394"/>
                <a:gd name="T70" fmla="*/ 324 w 427"/>
                <a:gd name="T71" fmla="*/ 295 h 394"/>
                <a:gd name="T72" fmla="*/ 324 w 427"/>
                <a:gd name="T73" fmla="*/ 280 h 394"/>
                <a:gd name="T74" fmla="*/ 337 w 427"/>
                <a:gd name="T75" fmla="*/ 270 h 394"/>
                <a:gd name="T76" fmla="*/ 333 w 427"/>
                <a:gd name="T77" fmla="*/ 255 h 394"/>
                <a:gd name="T78" fmla="*/ 331 w 427"/>
                <a:gd name="T79" fmla="*/ 250 h 394"/>
                <a:gd name="T80" fmla="*/ 339 w 427"/>
                <a:gd name="T81" fmla="*/ 248 h 394"/>
                <a:gd name="T82" fmla="*/ 344 w 427"/>
                <a:gd name="T83" fmla="*/ 233 h 394"/>
                <a:gd name="T84" fmla="*/ 356 w 427"/>
                <a:gd name="T85" fmla="*/ 231 h 394"/>
                <a:gd name="T86" fmla="*/ 360 w 427"/>
                <a:gd name="T87" fmla="*/ 220 h 394"/>
                <a:gd name="T88" fmla="*/ 360 w 427"/>
                <a:gd name="T89" fmla="*/ 206 h 394"/>
                <a:gd name="T90" fmla="*/ 361 w 427"/>
                <a:gd name="T91" fmla="*/ 203 h 394"/>
                <a:gd name="T92" fmla="*/ 361 w 427"/>
                <a:gd name="T93" fmla="*/ 195 h 394"/>
                <a:gd name="T94" fmla="*/ 363 w 427"/>
                <a:gd name="T95" fmla="*/ 193 h 394"/>
                <a:gd name="T96" fmla="*/ 367 w 427"/>
                <a:gd name="T97" fmla="*/ 178 h 394"/>
                <a:gd name="T98" fmla="*/ 378 w 427"/>
                <a:gd name="T99" fmla="*/ 178 h 394"/>
                <a:gd name="T100" fmla="*/ 382 w 427"/>
                <a:gd name="T101" fmla="*/ 165 h 394"/>
                <a:gd name="T102" fmla="*/ 380 w 427"/>
                <a:gd name="T103" fmla="*/ 161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394">
                  <a:moveTo>
                    <a:pt x="388" y="158"/>
                  </a:moveTo>
                  <a:lnTo>
                    <a:pt x="391" y="150"/>
                  </a:lnTo>
                  <a:lnTo>
                    <a:pt x="397" y="148"/>
                  </a:lnTo>
                  <a:lnTo>
                    <a:pt x="399" y="146"/>
                  </a:lnTo>
                  <a:lnTo>
                    <a:pt x="395" y="127"/>
                  </a:lnTo>
                  <a:lnTo>
                    <a:pt x="395" y="120"/>
                  </a:lnTo>
                  <a:lnTo>
                    <a:pt x="390" y="122"/>
                  </a:lnTo>
                  <a:lnTo>
                    <a:pt x="391" y="114"/>
                  </a:lnTo>
                  <a:lnTo>
                    <a:pt x="397" y="112"/>
                  </a:lnTo>
                  <a:lnTo>
                    <a:pt x="401" y="116"/>
                  </a:lnTo>
                  <a:lnTo>
                    <a:pt x="403" y="111"/>
                  </a:lnTo>
                  <a:lnTo>
                    <a:pt x="399" y="103"/>
                  </a:lnTo>
                  <a:lnTo>
                    <a:pt x="403" y="101"/>
                  </a:lnTo>
                  <a:lnTo>
                    <a:pt x="407" y="97"/>
                  </a:lnTo>
                  <a:lnTo>
                    <a:pt x="412" y="92"/>
                  </a:lnTo>
                  <a:lnTo>
                    <a:pt x="407" y="86"/>
                  </a:lnTo>
                  <a:lnTo>
                    <a:pt x="407" y="84"/>
                  </a:lnTo>
                  <a:lnTo>
                    <a:pt x="410" y="80"/>
                  </a:lnTo>
                  <a:lnTo>
                    <a:pt x="416" y="77"/>
                  </a:lnTo>
                  <a:lnTo>
                    <a:pt x="423" y="71"/>
                  </a:lnTo>
                  <a:lnTo>
                    <a:pt x="420" y="65"/>
                  </a:lnTo>
                  <a:lnTo>
                    <a:pt x="427" y="62"/>
                  </a:lnTo>
                  <a:lnTo>
                    <a:pt x="425" y="56"/>
                  </a:lnTo>
                  <a:lnTo>
                    <a:pt x="423" y="52"/>
                  </a:lnTo>
                  <a:lnTo>
                    <a:pt x="373" y="56"/>
                  </a:lnTo>
                  <a:lnTo>
                    <a:pt x="369" y="50"/>
                  </a:lnTo>
                  <a:lnTo>
                    <a:pt x="373" y="43"/>
                  </a:lnTo>
                  <a:lnTo>
                    <a:pt x="378" y="35"/>
                  </a:lnTo>
                  <a:lnTo>
                    <a:pt x="386" y="32"/>
                  </a:lnTo>
                  <a:lnTo>
                    <a:pt x="391" y="24"/>
                  </a:lnTo>
                  <a:lnTo>
                    <a:pt x="391" y="18"/>
                  </a:lnTo>
                  <a:lnTo>
                    <a:pt x="390" y="11"/>
                  </a:lnTo>
                  <a:lnTo>
                    <a:pt x="384" y="5"/>
                  </a:lnTo>
                  <a:lnTo>
                    <a:pt x="376" y="0"/>
                  </a:lnTo>
                  <a:lnTo>
                    <a:pt x="222" y="11"/>
                  </a:lnTo>
                  <a:lnTo>
                    <a:pt x="85" y="17"/>
                  </a:lnTo>
                  <a:lnTo>
                    <a:pt x="0" y="18"/>
                  </a:lnTo>
                  <a:lnTo>
                    <a:pt x="16" y="109"/>
                  </a:lnTo>
                  <a:lnTo>
                    <a:pt x="19" y="139"/>
                  </a:lnTo>
                  <a:lnTo>
                    <a:pt x="21" y="327"/>
                  </a:lnTo>
                  <a:lnTo>
                    <a:pt x="23" y="329"/>
                  </a:lnTo>
                  <a:lnTo>
                    <a:pt x="23" y="332"/>
                  </a:lnTo>
                  <a:lnTo>
                    <a:pt x="31" y="336"/>
                  </a:lnTo>
                  <a:lnTo>
                    <a:pt x="38" y="332"/>
                  </a:lnTo>
                  <a:lnTo>
                    <a:pt x="59" y="336"/>
                  </a:lnTo>
                  <a:lnTo>
                    <a:pt x="61" y="394"/>
                  </a:lnTo>
                  <a:lnTo>
                    <a:pt x="172" y="391"/>
                  </a:lnTo>
                  <a:lnTo>
                    <a:pt x="318" y="383"/>
                  </a:lnTo>
                  <a:lnTo>
                    <a:pt x="318" y="374"/>
                  </a:lnTo>
                  <a:lnTo>
                    <a:pt x="316" y="368"/>
                  </a:lnTo>
                  <a:lnTo>
                    <a:pt x="324" y="368"/>
                  </a:lnTo>
                  <a:lnTo>
                    <a:pt x="324" y="366"/>
                  </a:lnTo>
                  <a:lnTo>
                    <a:pt x="322" y="355"/>
                  </a:lnTo>
                  <a:lnTo>
                    <a:pt x="320" y="353"/>
                  </a:lnTo>
                  <a:lnTo>
                    <a:pt x="318" y="346"/>
                  </a:lnTo>
                  <a:lnTo>
                    <a:pt x="320" y="340"/>
                  </a:lnTo>
                  <a:lnTo>
                    <a:pt x="320" y="340"/>
                  </a:lnTo>
                  <a:lnTo>
                    <a:pt x="313" y="338"/>
                  </a:lnTo>
                  <a:lnTo>
                    <a:pt x="320" y="334"/>
                  </a:lnTo>
                  <a:lnTo>
                    <a:pt x="314" y="329"/>
                  </a:lnTo>
                  <a:lnTo>
                    <a:pt x="309" y="334"/>
                  </a:lnTo>
                  <a:lnTo>
                    <a:pt x="313" y="329"/>
                  </a:lnTo>
                  <a:lnTo>
                    <a:pt x="309" y="321"/>
                  </a:lnTo>
                  <a:lnTo>
                    <a:pt x="314" y="317"/>
                  </a:lnTo>
                  <a:lnTo>
                    <a:pt x="309" y="310"/>
                  </a:lnTo>
                  <a:lnTo>
                    <a:pt x="314" y="306"/>
                  </a:lnTo>
                  <a:lnTo>
                    <a:pt x="316" y="310"/>
                  </a:lnTo>
                  <a:lnTo>
                    <a:pt x="322" y="306"/>
                  </a:lnTo>
                  <a:lnTo>
                    <a:pt x="314" y="302"/>
                  </a:lnTo>
                  <a:lnTo>
                    <a:pt x="314" y="299"/>
                  </a:lnTo>
                  <a:lnTo>
                    <a:pt x="322" y="299"/>
                  </a:lnTo>
                  <a:lnTo>
                    <a:pt x="324" y="295"/>
                  </a:lnTo>
                  <a:lnTo>
                    <a:pt x="322" y="287"/>
                  </a:lnTo>
                  <a:lnTo>
                    <a:pt x="324" y="280"/>
                  </a:lnTo>
                  <a:lnTo>
                    <a:pt x="320" y="276"/>
                  </a:lnTo>
                  <a:lnTo>
                    <a:pt x="337" y="270"/>
                  </a:lnTo>
                  <a:lnTo>
                    <a:pt x="333" y="263"/>
                  </a:lnTo>
                  <a:lnTo>
                    <a:pt x="333" y="255"/>
                  </a:lnTo>
                  <a:lnTo>
                    <a:pt x="335" y="253"/>
                  </a:lnTo>
                  <a:lnTo>
                    <a:pt x="331" y="250"/>
                  </a:lnTo>
                  <a:lnTo>
                    <a:pt x="339" y="252"/>
                  </a:lnTo>
                  <a:lnTo>
                    <a:pt x="339" y="248"/>
                  </a:lnTo>
                  <a:lnTo>
                    <a:pt x="346" y="240"/>
                  </a:lnTo>
                  <a:lnTo>
                    <a:pt x="344" y="233"/>
                  </a:lnTo>
                  <a:lnTo>
                    <a:pt x="352" y="233"/>
                  </a:lnTo>
                  <a:lnTo>
                    <a:pt x="356" y="231"/>
                  </a:lnTo>
                  <a:lnTo>
                    <a:pt x="361" y="225"/>
                  </a:lnTo>
                  <a:lnTo>
                    <a:pt x="360" y="220"/>
                  </a:lnTo>
                  <a:lnTo>
                    <a:pt x="363" y="210"/>
                  </a:lnTo>
                  <a:lnTo>
                    <a:pt x="360" y="206"/>
                  </a:lnTo>
                  <a:lnTo>
                    <a:pt x="360" y="197"/>
                  </a:lnTo>
                  <a:lnTo>
                    <a:pt x="361" y="203"/>
                  </a:lnTo>
                  <a:lnTo>
                    <a:pt x="369" y="201"/>
                  </a:lnTo>
                  <a:lnTo>
                    <a:pt x="361" y="195"/>
                  </a:lnTo>
                  <a:lnTo>
                    <a:pt x="361" y="186"/>
                  </a:lnTo>
                  <a:lnTo>
                    <a:pt x="363" y="193"/>
                  </a:lnTo>
                  <a:lnTo>
                    <a:pt x="369" y="193"/>
                  </a:lnTo>
                  <a:lnTo>
                    <a:pt x="367" y="178"/>
                  </a:lnTo>
                  <a:lnTo>
                    <a:pt x="371" y="182"/>
                  </a:lnTo>
                  <a:lnTo>
                    <a:pt x="378" y="178"/>
                  </a:lnTo>
                  <a:lnTo>
                    <a:pt x="384" y="173"/>
                  </a:lnTo>
                  <a:lnTo>
                    <a:pt x="382" y="165"/>
                  </a:lnTo>
                  <a:lnTo>
                    <a:pt x="380" y="163"/>
                  </a:lnTo>
                  <a:lnTo>
                    <a:pt x="380" y="161"/>
                  </a:lnTo>
                  <a:lnTo>
                    <a:pt x="388" y="158"/>
                  </a:lnTo>
                  <a:close/>
                </a:path>
              </a:pathLst>
            </a:custGeom>
            <a:solidFill>
              <a:schemeClr val="accent4"/>
            </a:solid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nvGrpSpPr>
            <p:cNvPr id="368" name="Group 367"/>
            <p:cNvGrpSpPr/>
            <p:nvPr/>
          </p:nvGrpSpPr>
          <p:grpSpPr>
            <a:xfrm>
              <a:off x="7589789" y="7955879"/>
              <a:ext cx="1116672" cy="895991"/>
              <a:chOff x="3389116" y="3081761"/>
              <a:chExt cx="464013" cy="372361"/>
            </a:xfrm>
            <a:grpFill/>
          </p:grpSpPr>
          <p:sp>
            <p:nvSpPr>
              <p:cNvPr id="514" name="Freeform 45"/>
              <p:cNvSpPr>
                <a:spLocks/>
              </p:cNvSpPr>
              <p:nvPr/>
            </p:nvSpPr>
            <p:spPr bwMode="auto">
              <a:xfrm>
                <a:off x="3580293" y="3401800"/>
                <a:ext cx="28821" cy="13081"/>
              </a:xfrm>
              <a:custGeom>
                <a:avLst/>
                <a:gdLst>
                  <a:gd name="T0" fmla="*/ 19 w 30"/>
                  <a:gd name="T1" fmla="*/ 15 h 15"/>
                  <a:gd name="T2" fmla="*/ 26 w 30"/>
                  <a:gd name="T3" fmla="*/ 13 h 15"/>
                  <a:gd name="T4" fmla="*/ 30 w 30"/>
                  <a:gd name="T5" fmla="*/ 7 h 15"/>
                  <a:gd name="T6" fmla="*/ 30 w 30"/>
                  <a:gd name="T7" fmla="*/ 7 h 15"/>
                  <a:gd name="T8" fmla="*/ 28 w 30"/>
                  <a:gd name="T9" fmla="*/ 5 h 15"/>
                  <a:gd name="T10" fmla="*/ 15 w 30"/>
                  <a:gd name="T11" fmla="*/ 0 h 15"/>
                  <a:gd name="T12" fmla="*/ 0 w 30"/>
                  <a:gd name="T13" fmla="*/ 4 h 15"/>
                  <a:gd name="T14" fmla="*/ 4 w 30"/>
                  <a:gd name="T15" fmla="*/ 9 h 15"/>
                  <a:gd name="T16" fmla="*/ 11 w 30"/>
                  <a:gd name="T17" fmla="*/ 11 h 15"/>
                  <a:gd name="T18" fmla="*/ 19 w 30"/>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5">
                    <a:moveTo>
                      <a:pt x="19" y="15"/>
                    </a:moveTo>
                    <a:lnTo>
                      <a:pt x="26" y="13"/>
                    </a:lnTo>
                    <a:lnTo>
                      <a:pt x="30" y="7"/>
                    </a:lnTo>
                    <a:lnTo>
                      <a:pt x="30" y="7"/>
                    </a:lnTo>
                    <a:lnTo>
                      <a:pt x="28" y="5"/>
                    </a:lnTo>
                    <a:lnTo>
                      <a:pt x="15" y="0"/>
                    </a:lnTo>
                    <a:lnTo>
                      <a:pt x="0" y="4"/>
                    </a:lnTo>
                    <a:lnTo>
                      <a:pt x="4" y="9"/>
                    </a:lnTo>
                    <a:lnTo>
                      <a:pt x="11" y="11"/>
                    </a:lnTo>
                    <a:lnTo>
                      <a:pt x="19" y="1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15" name="Freeform 46"/>
              <p:cNvSpPr>
                <a:spLocks/>
              </p:cNvSpPr>
              <p:nvPr/>
            </p:nvSpPr>
            <p:spPr bwMode="auto">
              <a:xfrm>
                <a:off x="3580293" y="3401800"/>
                <a:ext cx="28821" cy="13081"/>
              </a:xfrm>
              <a:custGeom>
                <a:avLst/>
                <a:gdLst>
                  <a:gd name="T0" fmla="*/ 19 w 30"/>
                  <a:gd name="T1" fmla="*/ 15 h 15"/>
                  <a:gd name="T2" fmla="*/ 26 w 30"/>
                  <a:gd name="T3" fmla="*/ 13 h 15"/>
                  <a:gd name="T4" fmla="*/ 30 w 30"/>
                  <a:gd name="T5" fmla="*/ 7 h 15"/>
                  <a:gd name="T6" fmla="*/ 30 w 30"/>
                  <a:gd name="T7" fmla="*/ 7 h 15"/>
                  <a:gd name="T8" fmla="*/ 28 w 30"/>
                  <a:gd name="T9" fmla="*/ 5 h 15"/>
                  <a:gd name="T10" fmla="*/ 15 w 30"/>
                  <a:gd name="T11" fmla="*/ 0 h 15"/>
                  <a:gd name="T12" fmla="*/ 0 w 30"/>
                  <a:gd name="T13" fmla="*/ 4 h 15"/>
                  <a:gd name="T14" fmla="*/ 4 w 30"/>
                  <a:gd name="T15" fmla="*/ 9 h 15"/>
                  <a:gd name="T16" fmla="*/ 11 w 30"/>
                  <a:gd name="T17" fmla="*/ 11 h 15"/>
                  <a:gd name="T18" fmla="*/ 19 w 30"/>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5">
                    <a:moveTo>
                      <a:pt x="19" y="15"/>
                    </a:moveTo>
                    <a:lnTo>
                      <a:pt x="26" y="13"/>
                    </a:lnTo>
                    <a:lnTo>
                      <a:pt x="30" y="7"/>
                    </a:lnTo>
                    <a:lnTo>
                      <a:pt x="30" y="7"/>
                    </a:lnTo>
                    <a:lnTo>
                      <a:pt x="28" y="5"/>
                    </a:lnTo>
                    <a:lnTo>
                      <a:pt x="15" y="0"/>
                    </a:lnTo>
                    <a:lnTo>
                      <a:pt x="0" y="4"/>
                    </a:lnTo>
                    <a:lnTo>
                      <a:pt x="4" y="9"/>
                    </a:lnTo>
                    <a:lnTo>
                      <a:pt x="11" y="11"/>
                    </a:lnTo>
                    <a:lnTo>
                      <a:pt x="19" y="1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16" name="Freeform 47"/>
              <p:cNvSpPr>
                <a:spLocks/>
              </p:cNvSpPr>
              <p:nvPr/>
            </p:nvSpPr>
            <p:spPr bwMode="auto">
              <a:xfrm>
                <a:off x="3646581" y="3422728"/>
                <a:ext cx="14410" cy="13081"/>
              </a:xfrm>
              <a:custGeom>
                <a:avLst/>
                <a:gdLst>
                  <a:gd name="T0" fmla="*/ 14 w 15"/>
                  <a:gd name="T1" fmla="*/ 15 h 15"/>
                  <a:gd name="T2" fmla="*/ 15 w 15"/>
                  <a:gd name="T3" fmla="*/ 13 h 15"/>
                  <a:gd name="T4" fmla="*/ 14 w 15"/>
                  <a:gd name="T5" fmla="*/ 8 h 15"/>
                  <a:gd name="T6" fmla="*/ 8 w 15"/>
                  <a:gd name="T7" fmla="*/ 0 h 15"/>
                  <a:gd name="T8" fmla="*/ 2 w 15"/>
                  <a:gd name="T9" fmla="*/ 8 h 15"/>
                  <a:gd name="T10" fmla="*/ 0 w 15"/>
                  <a:gd name="T11" fmla="*/ 10 h 15"/>
                  <a:gd name="T12" fmla="*/ 8 w 15"/>
                  <a:gd name="T13" fmla="*/ 15 h 15"/>
                  <a:gd name="T14" fmla="*/ 14 w 1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14" y="15"/>
                    </a:moveTo>
                    <a:lnTo>
                      <a:pt x="15" y="13"/>
                    </a:lnTo>
                    <a:lnTo>
                      <a:pt x="14" y="8"/>
                    </a:lnTo>
                    <a:lnTo>
                      <a:pt x="8" y="0"/>
                    </a:lnTo>
                    <a:lnTo>
                      <a:pt x="2" y="8"/>
                    </a:lnTo>
                    <a:lnTo>
                      <a:pt x="0" y="10"/>
                    </a:lnTo>
                    <a:lnTo>
                      <a:pt x="8" y="15"/>
                    </a:lnTo>
                    <a:lnTo>
                      <a:pt x="14" y="1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17" name="Freeform 48"/>
              <p:cNvSpPr>
                <a:spLocks/>
              </p:cNvSpPr>
              <p:nvPr/>
            </p:nvSpPr>
            <p:spPr bwMode="auto">
              <a:xfrm>
                <a:off x="3646581" y="3422728"/>
                <a:ext cx="14410" cy="13081"/>
              </a:xfrm>
              <a:custGeom>
                <a:avLst/>
                <a:gdLst>
                  <a:gd name="T0" fmla="*/ 14 w 15"/>
                  <a:gd name="T1" fmla="*/ 15 h 15"/>
                  <a:gd name="T2" fmla="*/ 15 w 15"/>
                  <a:gd name="T3" fmla="*/ 13 h 15"/>
                  <a:gd name="T4" fmla="*/ 14 w 15"/>
                  <a:gd name="T5" fmla="*/ 8 h 15"/>
                  <a:gd name="T6" fmla="*/ 8 w 15"/>
                  <a:gd name="T7" fmla="*/ 0 h 15"/>
                  <a:gd name="T8" fmla="*/ 2 w 15"/>
                  <a:gd name="T9" fmla="*/ 8 h 15"/>
                  <a:gd name="T10" fmla="*/ 0 w 15"/>
                  <a:gd name="T11" fmla="*/ 10 h 15"/>
                  <a:gd name="T12" fmla="*/ 8 w 15"/>
                  <a:gd name="T13" fmla="*/ 15 h 15"/>
                  <a:gd name="T14" fmla="*/ 14 w 1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14" y="15"/>
                    </a:moveTo>
                    <a:lnTo>
                      <a:pt x="15" y="13"/>
                    </a:lnTo>
                    <a:lnTo>
                      <a:pt x="14" y="8"/>
                    </a:lnTo>
                    <a:lnTo>
                      <a:pt x="8" y="0"/>
                    </a:lnTo>
                    <a:lnTo>
                      <a:pt x="2" y="8"/>
                    </a:lnTo>
                    <a:lnTo>
                      <a:pt x="0" y="10"/>
                    </a:lnTo>
                    <a:lnTo>
                      <a:pt x="8" y="15"/>
                    </a:lnTo>
                    <a:lnTo>
                      <a:pt x="14" y="1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18" name="Freeform 71"/>
              <p:cNvSpPr>
                <a:spLocks/>
              </p:cNvSpPr>
              <p:nvPr/>
            </p:nvSpPr>
            <p:spPr bwMode="auto">
              <a:xfrm>
                <a:off x="3389116" y="3081761"/>
                <a:ext cx="464013" cy="372361"/>
              </a:xfrm>
              <a:custGeom>
                <a:avLst/>
                <a:gdLst>
                  <a:gd name="T0" fmla="*/ 411 w 483"/>
                  <a:gd name="T1" fmla="*/ 263 h 427"/>
                  <a:gd name="T2" fmla="*/ 402 w 483"/>
                  <a:gd name="T3" fmla="*/ 216 h 427"/>
                  <a:gd name="T4" fmla="*/ 233 w 483"/>
                  <a:gd name="T5" fmla="*/ 213 h 427"/>
                  <a:gd name="T6" fmla="*/ 236 w 483"/>
                  <a:gd name="T7" fmla="*/ 183 h 427"/>
                  <a:gd name="T8" fmla="*/ 244 w 483"/>
                  <a:gd name="T9" fmla="*/ 154 h 427"/>
                  <a:gd name="T10" fmla="*/ 248 w 483"/>
                  <a:gd name="T11" fmla="*/ 132 h 427"/>
                  <a:gd name="T12" fmla="*/ 265 w 483"/>
                  <a:gd name="T13" fmla="*/ 102 h 427"/>
                  <a:gd name="T14" fmla="*/ 263 w 483"/>
                  <a:gd name="T15" fmla="*/ 90 h 427"/>
                  <a:gd name="T16" fmla="*/ 285 w 483"/>
                  <a:gd name="T17" fmla="*/ 73 h 427"/>
                  <a:gd name="T18" fmla="*/ 267 w 483"/>
                  <a:gd name="T19" fmla="*/ 55 h 427"/>
                  <a:gd name="T20" fmla="*/ 263 w 483"/>
                  <a:gd name="T21" fmla="*/ 43 h 427"/>
                  <a:gd name="T22" fmla="*/ 265 w 483"/>
                  <a:gd name="T23" fmla="*/ 13 h 427"/>
                  <a:gd name="T24" fmla="*/ 257 w 483"/>
                  <a:gd name="T25" fmla="*/ 0 h 427"/>
                  <a:gd name="T26" fmla="*/ 20 w 483"/>
                  <a:gd name="T27" fmla="*/ 137 h 427"/>
                  <a:gd name="T28" fmla="*/ 35 w 483"/>
                  <a:gd name="T29" fmla="*/ 179 h 427"/>
                  <a:gd name="T30" fmla="*/ 52 w 483"/>
                  <a:gd name="T31" fmla="*/ 213 h 427"/>
                  <a:gd name="T32" fmla="*/ 52 w 483"/>
                  <a:gd name="T33" fmla="*/ 246 h 427"/>
                  <a:gd name="T34" fmla="*/ 41 w 483"/>
                  <a:gd name="T35" fmla="*/ 288 h 427"/>
                  <a:gd name="T36" fmla="*/ 33 w 483"/>
                  <a:gd name="T37" fmla="*/ 335 h 427"/>
                  <a:gd name="T38" fmla="*/ 28 w 483"/>
                  <a:gd name="T39" fmla="*/ 354 h 427"/>
                  <a:gd name="T40" fmla="*/ 75 w 483"/>
                  <a:gd name="T41" fmla="*/ 354 h 427"/>
                  <a:gd name="T42" fmla="*/ 84 w 483"/>
                  <a:gd name="T43" fmla="*/ 340 h 427"/>
                  <a:gd name="T44" fmla="*/ 90 w 483"/>
                  <a:gd name="T45" fmla="*/ 357 h 427"/>
                  <a:gd name="T46" fmla="*/ 171 w 483"/>
                  <a:gd name="T47" fmla="*/ 378 h 427"/>
                  <a:gd name="T48" fmla="*/ 184 w 483"/>
                  <a:gd name="T49" fmla="*/ 357 h 427"/>
                  <a:gd name="T50" fmla="*/ 214 w 483"/>
                  <a:gd name="T51" fmla="*/ 354 h 427"/>
                  <a:gd name="T52" fmla="*/ 242 w 483"/>
                  <a:gd name="T53" fmla="*/ 365 h 427"/>
                  <a:gd name="T54" fmla="*/ 272 w 483"/>
                  <a:gd name="T55" fmla="*/ 371 h 427"/>
                  <a:gd name="T56" fmla="*/ 276 w 483"/>
                  <a:gd name="T57" fmla="*/ 387 h 427"/>
                  <a:gd name="T58" fmla="*/ 297 w 483"/>
                  <a:gd name="T59" fmla="*/ 406 h 427"/>
                  <a:gd name="T60" fmla="*/ 332 w 483"/>
                  <a:gd name="T61" fmla="*/ 412 h 427"/>
                  <a:gd name="T62" fmla="*/ 351 w 483"/>
                  <a:gd name="T63" fmla="*/ 391 h 427"/>
                  <a:gd name="T64" fmla="*/ 370 w 483"/>
                  <a:gd name="T65" fmla="*/ 416 h 427"/>
                  <a:gd name="T66" fmla="*/ 389 w 483"/>
                  <a:gd name="T67" fmla="*/ 391 h 427"/>
                  <a:gd name="T68" fmla="*/ 396 w 483"/>
                  <a:gd name="T69" fmla="*/ 374 h 427"/>
                  <a:gd name="T70" fmla="*/ 415 w 483"/>
                  <a:gd name="T71" fmla="*/ 387 h 427"/>
                  <a:gd name="T72" fmla="*/ 443 w 483"/>
                  <a:gd name="T73" fmla="*/ 399 h 427"/>
                  <a:gd name="T74" fmla="*/ 455 w 483"/>
                  <a:gd name="T75" fmla="*/ 414 h 427"/>
                  <a:gd name="T76" fmla="*/ 473 w 483"/>
                  <a:gd name="T77" fmla="*/ 418 h 427"/>
                  <a:gd name="T78" fmla="*/ 483 w 483"/>
                  <a:gd name="T79" fmla="*/ 395 h 427"/>
                  <a:gd name="T80" fmla="*/ 447 w 483"/>
                  <a:gd name="T81" fmla="*/ 378 h 427"/>
                  <a:gd name="T82" fmla="*/ 417 w 483"/>
                  <a:gd name="T83" fmla="*/ 357 h 427"/>
                  <a:gd name="T84" fmla="*/ 430 w 483"/>
                  <a:gd name="T85" fmla="*/ 348 h 427"/>
                  <a:gd name="T86" fmla="*/ 445 w 483"/>
                  <a:gd name="T87" fmla="*/ 331 h 427"/>
                  <a:gd name="T88" fmla="*/ 426 w 483"/>
                  <a:gd name="T89" fmla="*/ 312 h 427"/>
                  <a:gd name="T90" fmla="*/ 406 w 483"/>
                  <a:gd name="T91" fmla="*/ 322 h 427"/>
                  <a:gd name="T92" fmla="*/ 417 w 483"/>
                  <a:gd name="T93" fmla="*/ 299 h 427"/>
                  <a:gd name="T94" fmla="*/ 391 w 483"/>
                  <a:gd name="T95" fmla="*/ 307 h 427"/>
                  <a:gd name="T96" fmla="*/ 346 w 483"/>
                  <a:gd name="T97" fmla="*/ 299 h 427"/>
                  <a:gd name="T98" fmla="*/ 383 w 483"/>
                  <a:gd name="T99" fmla="*/ 282 h 427"/>
                  <a:gd name="T100" fmla="*/ 411 w 483"/>
                  <a:gd name="T101" fmla="*/ 295 h 427"/>
                  <a:gd name="T102" fmla="*/ 424 w 483"/>
                  <a:gd name="T103" fmla="*/ 292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3" h="427">
                    <a:moveTo>
                      <a:pt x="421" y="288"/>
                    </a:moveTo>
                    <a:lnTo>
                      <a:pt x="417" y="282"/>
                    </a:lnTo>
                    <a:lnTo>
                      <a:pt x="417" y="278"/>
                    </a:lnTo>
                    <a:lnTo>
                      <a:pt x="413" y="271"/>
                    </a:lnTo>
                    <a:lnTo>
                      <a:pt x="411" y="263"/>
                    </a:lnTo>
                    <a:lnTo>
                      <a:pt x="402" y="256"/>
                    </a:lnTo>
                    <a:lnTo>
                      <a:pt x="398" y="248"/>
                    </a:lnTo>
                    <a:lnTo>
                      <a:pt x="394" y="241"/>
                    </a:lnTo>
                    <a:lnTo>
                      <a:pt x="398" y="230"/>
                    </a:lnTo>
                    <a:lnTo>
                      <a:pt x="402" y="216"/>
                    </a:lnTo>
                    <a:lnTo>
                      <a:pt x="404" y="209"/>
                    </a:lnTo>
                    <a:lnTo>
                      <a:pt x="402" y="207"/>
                    </a:lnTo>
                    <a:lnTo>
                      <a:pt x="317" y="214"/>
                    </a:lnTo>
                    <a:lnTo>
                      <a:pt x="227" y="218"/>
                    </a:lnTo>
                    <a:lnTo>
                      <a:pt x="233" y="213"/>
                    </a:lnTo>
                    <a:lnTo>
                      <a:pt x="229" y="205"/>
                    </a:lnTo>
                    <a:lnTo>
                      <a:pt x="229" y="198"/>
                    </a:lnTo>
                    <a:lnTo>
                      <a:pt x="225" y="190"/>
                    </a:lnTo>
                    <a:lnTo>
                      <a:pt x="235" y="188"/>
                    </a:lnTo>
                    <a:lnTo>
                      <a:pt x="236" y="183"/>
                    </a:lnTo>
                    <a:lnTo>
                      <a:pt x="231" y="177"/>
                    </a:lnTo>
                    <a:lnTo>
                      <a:pt x="238" y="177"/>
                    </a:lnTo>
                    <a:lnTo>
                      <a:pt x="236" y="162"/>
                    </a:lnTo>
                    <a:lnTo>
                      <a:pt x="242" y="156"/>
                    </a:lnTo>
                    <a:lnTo>
                      <a:pt x="244" y="154"/>
                    </a:lnTo>
                    <a:lnTo>
                      <a:pt x="236" y="154"/>
                    </a:lnTo>
                    <a:lnTo>
                      <a:pt x="244" y="149"/>
                    </a:lnTo>
                    <a:lnTo>
                      <a:pt x="246" y="143"/>
                    </a:lnTo>
                    <a:lnTo>
                      <a:pt x="252" y="136"/>
                    </a:lnTo>
                    <a:lnTo>
                      <a:pt x="248" y="132"/>
                    </a:lnTo>
                    <a:lnTo>
                      <a:pt x="250" y="126"/>
                    </a:lnTo>
                    <a:lnTo>
                      <a:pt x="255" y="122"/>
                    </a:lnTo>
                    <a:lnTo>
                      <a:pt x="272" y="105"/>
                    </a:lnTo>
                    <a:lnTo>
                      <a:pt x="272" y="104"/>
                    </a:lnTo>
                    <a:lnTo>
                      <a:pt x="265" y="102"/>
                    </a:lnTo>
                    <a:lnTo>
                      <a:pt x="272" y="102"/>
                    </a:lnTo>
                    <a:lnTo>
                      <a:pt x="272" y="98"/>
                    </a:lnTo>
                    <a:lnTo>
                      <a:pt x="278" y="90"/>
                    </a:lnTo>
                    <a:lnTo>
                      <a:pt x="270" y="92"/>
                    </a:lnTo>
                    <a:lnTo>
                      <a:pt x="263" y="90"/>
                    </a:lnTo>
                    <a:lnTo>
                      <a:pt x="267" y="85"/>
                    </a:lnTo>
                    <a:lnTo>
                      <a:pt x="274" y="81"/>
                    </a:lnTo>
                    <a:lnTo>
                      <a:pt x="280" y="75"/>
                    </a:lnTo>
                    <a:lnTo>
                      <a:pt x="285" y="75"/>
                    </a:lnTo>
                    <a:lnTo>
                      <a:pt x="285" y="73"/>
                    </a:lnTo>
                    <a:lnTo>
                      <a:pt x="285" y="72"/>
                    </a:lnTo>
                    <a:lnTo>
                      <a:pt x="278" y="70"/>
                    </a:lnTo>
                    <a:lnTo>
                      <a:pt x="276" y="64"/>
                    </a:lnTo>
                    <a:lnTo>
                      <a:pt x="270" y="60"/>
                    </a:lnTo>
                    <a:lnTo>
                      <a:pt x="267" y="55"/>
                    </a:lnTo>
                    <a:lnTo>
                      <a:pt x="267" y="53"/>
                    </a:lnTo>
                    <a:lnTo>
                      <a:pt x="274" y="55"/>
                    </a:lnTo>
                    <a:lnTo>
                      <a:pt x="268" y="47"/>
                    </a:lnTo>
                    <a:lnTo>
                      <a:pt x="274" y="42"/>
                    </a:lnTo>
                    <a:lnTo>
                      <a:pt x="263" y="43"/>
                    </a:lnTo>
                    <a:lnTo>
                      <a:pt x="261" y="40"/>
                    </a:lnTo>
                    <a:lnTo>
                      <a:pt x="268" y="30"/>
                    </a:lnTo>
                    <a:lnTo>
                      <a:pt x="261" y="26"/>
                    </a:lnTo>
                    <a:lnTo>
                      <a:pt x="259" y="19"/>
                    </a:lnTo>
                    <a:lnTo>
                      <a:pt x="265" y="13"/>
                    </a:lnTo>
                    <a:lnTo>
                      <a:pt x="265" y="6"/>
                    </a:lnTo>
                    <a:lnTo>
                      <a:pt x="259" y="6"/>
                    </a:lnTo>
                    <a:lnTo>
                      <a:pt x="253" y="10"/>
                    </a:lnTo>
                    <a:lnTo>
                      <a:pt x="253" y="4"/>
                    </a:lnTo>
                    <a:lnTo>
                      <a:pt x="257" y="0"/>
                    </a:lnTo>
                    <a:lnTo>
                      <a:pt x="111" y="8"/>
                    </a:lnTo>
                    <a:lnTo>
                      <a:pt x="0" y="11"/>
                    </a:lnTo>
                    <a:lnTo>
                      <a:pt x="3" y="120"/>
                    </a:lnTo>
                    <a:lnTo>
                      <a:pt x="17" y="132"/>
                    </a:lnTo>
                    <a:lnTo>
                      <a:pt x="20" y="137"/>
                    </a:lnTo>
                    <a:lnTo>
                      <a:pt x="26" y="152"/>
                    </a:lnTo>
                    <a:lnTo>
                      <a:pt x="24" y="162"/>
                    </a:lnTo>
                    <a:lnTo>
                      <a:pt x="30" y="169"/>
                    </a:lnTo>
                    <a:lnTo>
                      <a:pt x="33" y="177"/>
                    </a:lnTo>
                    <a:lnTo>
                      <a:pt x="35" y="179"/>
                    </a:lnTo>
                    <a:lnTo>
                      <a:pt x="39" y="184"/>
                    </a:lnTo>
                    <a:lnTo>
                      <a:pt x="39" y="192"/>
                    </a:lnTo>
                    <a:lnTo>
                      <a:pt x="50" y="205"/>
                    </a:lnTo>
                    <a:lnTo>
                      <a:pt x="52" y="207"/>
                    </a:lnTo>
                    <a:lnTo>
                      <a:pt x="52" y="213"/>
                    </a:lnTo>
                    <a:lnTo>
                      <a:pt x="54" y="220"/>
                    </a:lnTo>
                    <a:lnTo>
                      <a:pt x="50" y="226"/>
                    </a:lnTo>
                    <a:lnTo>
                      <a:pt x="54" y="231"/>
                    </a:lnTo>
                    <a:lnTo>
                      <a:pt x="50" y="239"/>
                    </a:lnTo>
                    <a:lnTo>
                      <a:pt x="52" y="246"/>
                    </a:lnTo>
                    <a:lnTo>
                      <a:pt x="49" y="252"/>
                    </a:lnTo>
                    <a:lnTo>
                      <a:pt x="47" y="260"/>
                    </a:lnTo>
                    <a:lnTo>
                      <a:pt x="41" y="267"/>
                    </a:lnTo>
                    <a:lnTo>
                      <a:pt x="39" y="275"/>
                    </a:lnTo>
                    <a:lnTo>
                      <a:pt x="41" y="288"/>
                    </a:lnTo>
                    <a:lnTo>
                      <a:pt x="35" y="295"/>
                    </a:lnTo>
                    <a:lnTo>
                      <a:pt x="39" y="303"/>
                    </a:lnTo>
                    <a:lnTo>
                      <a:pt x="43" y="320"/>
                    </a:lnTo>
                    <a:lnTo>
                      <a:pt x="41" y="327"/>
                    </a:lnTo>
                    <a:lnTo>
                      <a:pt x="33" y="335"/>
                    </a:lnTo>
                    <a:lnTo>
                      <a:pt x="33" y="335"/>
                    </a:lnTo>
                    <a:lnTo>
                      <a:pt x="33" y="335"/>
                    </a:lnTo>
                    <a:lnTo>
                      <a:pt x="35" y="342"/>
                    </a:lnTo>
                    <a:lnTo>
                      <a:pt x="33" y="350"/>
                    </a:lnTo>
                    <a:lnTo>
                      <a:pt x="28" y="354"/>
                    </a:lnTo>
                    <a:lnTo>
                      <a:pt x="26" y="361"/>
                    </a:lnTo>
                    <a:lnTo>
                      <a:pt x="33" y="367"/>
                    </a:lnTo>
                    <a:lnTo>
                      <a:pt x="39" y="361"/>
                    </a:lnTo>
                    <a:lnTo>
                      <a:pt x="73" y="357"/>
                    </a:lnTo>
                    <a:lnTo>
                      <a:pt x="75" y="354"/>
                    </a:lnTo>
                    <a:lnTo>
                      <a:pt x="67" y="350"/>
                    </a:lnTo>
                    <a:lnTo>
                      <a:pt x="75" y="344"/>
                    </a:lnTo>
                    <a:lnTo>
                      <a:pt x="77" y="327"/>
                    </a:lnTo>
                    <a:lnTo>
                      <a:pt x="82" y="333"/>
                    </a:lnTo>
                    <a:lnTo>
                      <a:pt x="84" y="340"/>
                    </a:lnTo>
                    <a:lnTo>
                      <a:pt x="84" y="346"/>
                    </a:lnTo>
                    <a:lnTo>
                      <a:pt x="79" y="350"/>
                    </a:lnTo>
                    <a:lnTo>
                      <a:pt x="77" y="354"/>
                    </a:lnTo>
                    <a:lnTo>
                      <a:pt x="82" y="355"/>
                    </a:lnTo>
                    <a:lnTo>
                      <a:pt x="90" y="357"/>
                    </a:lnTo>
                    <a:lnTo>
                      <a:pt x="103" y="359"/>
                    </a:lnTo>
                    <a:lnTo>
                      <a:pt x="118" y="365"/>
                    </a:lnTo>
                    <a:lnTo>
                      <a:pt x="126" y="369"/>
                    </a:lnTo>
                    <a:lnTo>
                      <a:pt x="137" y="374"/>
                    </a:lnTo>
                    <a:lnTo>
                      <a:pt x="171" y="378"/>
                    </a:lnTo>
                    <a:lnTo>
                      <a:pt x="178" y="378"/>
                    </a:lnTo>
                    <a:lnTo>
                      <a:pt x="188" y="372"/>
                    </a:lnTo>
                    <a:lnTo>
                      <a:pt x="195" y="372"/>
                    </a:lnTo>
                    <a:lnTo>
                      <a:pt x="189" y="363"/>
                    </a:lnTo>
                    <a:lnTo>
                      <a:pt x="184" y="357"/>
                    </a:lnTo>
                    <a:lnTo>
                      <a:pt x="191" y="355"/>
                    </a:lnTo>
                    <a:lnTo>
                      <a:pt x="193" y="354"/>
                    </a:lnTo>
                    <a:lnTo>
                      <a:pt x="201" y="350"/>
                    </a:lnTo>
                    <a:lnTo>
                      <a:pt x="214" y="346"/>
                    </a:lnTo>
                    <a:lnTo>
                      <a:pt x="214" y="354"/>
                    </a:lnTo>
                    <a:lnTo>
                      <a:pt x="214" y="357"/>
                    </a:lnTo>
                    <a:lnTo>
                      <a:pt x="220" y="355"/>
                    </a:lnTo>
                    <a:lnTo>
                      <a:pt x="235" y="354"/>
                    </a:lnTo>
                    <a:lnTo>
                      <a:pt x="236" y="361"/>
                    </a:lnTo>
                    <a:lnTo>
                      <a:pt x="242" y="365"/>
                    </a:lnTo>
                    <a:lnTo>
                      <a:pt x="246" y="374"/>
                    </a:lnTo>
                    <a:lnTo>
                      <a:pt x="253" y="374"/>
                    </a:lnTo>
                    <a:lnTo>
                      <a:pt x="267" y="378"/>
                    </a:lnTo>
                    <a:lnTo>
                      <a:pt x="270" y="372"/>
                    </a:lnTo>
                    <a:lnTo>
                      <a:pt x="272" y="371"/>
                    </a:lnTo>
                    <a:lnTo>
                      <a:pt x="272" y="367"/>
                    </a:lnTo>
                    <a:lnTo>
                      <a:pt x="274" y="372"/>
                    </a:lnTo>
                    <a:lnTo>
                      <a:pt x="272" y="374"/>
                    </a:lnTo>
                    <a:lnTo>
                      <a:pt x="272" y="380"/>
                    </a:lnTo>
                    <a:lnTo>
                      <a:pt x="276" y="387"/>
                    </a:lnTo>
                    <a:lnTo>
                      <a:pt x="283" y="391"/>
                    </a:lnTo>
                    <a:lnTo>
                      <a:pt x="287" y="399"/>
                    </a:lnTo>
                    <a:lnTo>
                      <a:pt x="285" y="406"/>
                    </a:lnTo>
                    <a:lnTo>
                      <a:pt x="289" y="410"/>
                    </a:lnTo>
                    <a:lnTo>
                      <a:pt x="297" y="406"/>
                    </a:lnTo>
                    <a:lnTo>
                      <a:pt x="310" y="416"/>
                    </a:lnTo>
                    <a:lnTo>
                      <a:pt x="317" y="412"/>
                    </a:lnTo>
                    <a:lnTo>
                      <a:pt x="319" y="412"/>
                    </a:lnTo>
                    <a:lnTo>
                      <a:pt x="327" y="416"/>
                    </a:lnTo>
                    <a:lnTo>
                      <a:pt x="332" y="412"/>
                    </a:lnTo>
                    <a:lnTo>
                      <a:pt x="332" y="402"/>
                    </a:lnTo>
                    <a:lnTo>
                      <a:pt x="334" y="395"/>
                    </a:lnTo>
                    <a:lnTo>
                      <a:pt x="342" y="395"/>
                    </a:lnTo>
                    <a:lnTo>
                      <a:pt x="347" y="393"/>
                    </a:lnTo>
                    <a:lnTo>
                      <a:pt x="351" y="391"/>
                    </a:lnTo>
                    <a:lnTo>
                      <a:pt x="355" y="399"/>
                    </a:lnTo>
                    <a:lnTo>
                      <a:pt x="361" y="395"/>
                    </a:lnTo>
                    <a:lnTo>
                      <a:pt x="368" y="399"/>
                    </a:lnTo>
                    <a:lnTo>
                      <a:pt x="368" y="408"/>
                    </a:lnTo>
                    <a:lnTo>
                      <a:pt x="370" y="416"/>
                    </a:lnTo>
                    <a:lnTo>
                      <a:pt x="377" y="412"/>
                    </a:lnTo>
                    <a:lnTo>
                      <a:pt x="383" y="406"/>
                    </a:lnTo>
                    <a:lnTo>
                      <a:pt x="387" y="401"/>
                    </a:lnTo>
                    <a:lnTo>
                      <a:pt x="381" y="393"/>
                    </a:lnTo>
                    <a:lnTo>
                      <a:pt x="389" y="391"/>
                    </a:lnTo>
                    <a:lnTo>
                      <a:pt x="387" y="378"/>
                    </a:lnTo>
                    <a:lnTo>
                      <a:pt x="372" y="371"/>
                    </a:lnTo>
                    <a:lnTo>
                      <a:pt x="372" y="365"/>
                    </a:lnTo>
                    <a:lnTo>
                      <a:pt x="372" y="363"/>
                    </a:lnTo>
                    <a:lnTo>
                      <a:pt x="396" y="374"/>
                    </a:lnTo>
                    <a:lnTo>
                      <a:pt x="404" y="374"/>
                    </a:lnTo>
                    <a:lnTo>
                      <a:pt x="409" y="378"/>
                    </a:lnTo>
                    <a:lnTo>
                      <a:pt x="413" y="380"/>
                    </a:lnTo>
                    <a:lnTo>
                      <a:pt x="409" y="387"/>
                    </a:lnTo>
                    <a:lnTo>
                      <a:pt x="415" y="387"/>
                    </a:lnTo>
                    <a:lnTo>
                      <a:pt x="423" y="386"/>
                    </a:lnTo>
                    <a:lnTo>
                      <a:pt x="426" y="393"/>
                    </a:lnTo>
                    <a:lnTo>
                      <a:pt x="436" y="395"/>
                    </a:lnTo>
                    <a:lnTo>
                      <a:pt x="441" y="393"/>
                    </a:lnTo>
                    <a:lnTo>
                      <a:pt x="443" y="399"/>
                    </a:lnTo>
                    <a:lnTo>
                      <a:pt x="449" y="406"/>
                    </a:lnTo>
                    <a:lnTo>
                      <a:pt x="455" y="408"/>
                    </a:lnTo>
                    <a:lnTo>
                      <a:pt x="456" y="399"/>
                    </a:lnTo>
                    <a:lnTo>
                      <a:pt x="458" y="406"/>
                    </a:lnTo>
                    <a:lnTo>
                      <a:pt x="455" y="414"/>
                    </a:lnTo>
                    <a:lnTo>
                      <a:pt x="449" y="427"/>
                    </a:lnTo>
                    <a:lnTo>
                      <a:pt x="456" y="421"/>
                    </a:lnTo>
                    <a:lnTo>
                      <a:pt x="458" y="414"/>
                    </a:lnTo>
                    <a:lnTo>
                      <a:pt x="464" y="406"/>
                    </a:lnTo>
                    <a:lnTo>
                      <a:pt x="473" y="418"/>
                    </a:lnTo>
                    <a:lnTo>
                      <a:pt x="473" y="412"/>
                    </a:lnTo>
                    <a:lnTo>
                      <a:pt x="477" y="404"/>
                    </a:lnTo>
                    <a:lnTo>
                      <a:pt x="477" y="401"/>
                    </a:lnTo>
                    <a:lnTo>
                      <a:pt x="483" y="399"/>
                    </a:lnTo>
                    <a:lnTo>
                      <a:pt x="483" y="395"/>
                    </a:lnTo>
                    <a:lnTo>
                      <a:pt x="475" y="393"/>
                    </a:lnTo>
                    <a:lnTo>
                      <a:pt x="473" y="387"/>
                    </a:lnTo>
                    <a:lnTo>
                      <a:pt x="468" y="384"/>
                    </a:lnTo>
                    <a:lnTo>
                      <a:pt x="453" y="382"/>
                    </a:lnTo>
                    <a:lnTo>
                      <a:pt x="447" y="378"/>
                    </a:lnTo>
                    <a:lnTo>
                      <a:pt x="438" y="378"/>
                    </a:lnTo>
                    <a:lnTo>
                      <a:pt x="434" y="371"/>
                    </a:lnTo>
                    <a:lnTo>
                      <a:pt x="426" y="367"/>
                    </a:lnTo>
                    <a:lnTo>
                      <a:pt x="419" y="365"/>
                    </a:lnTo>
                    <a:lnTo>
                      <a:pt x="417" y="357"/>
                    </a:lnTo>
                    <a:lnTo>
                      <a:pt x="423" y="355"/>
                    </a:lnTo>
                    <a:lnTo>
                      <a:pt x="421" y="352"/>
                    </a:lnTo>
                    <a:lnTo>
                      <a:pt x="428" y="350"/>
                    </a:lnTo>
                    <a:lnTo>
                      <a:pt x="436" y="354"/>
                    </a:lnTo>
                    <a:lnTo>
                      <a:pt x="430" y="348"/>
                    </a:lnTo>
                    <a:lnTo>
                      <a:pt x="426" y="340"/>
                    </a:lnTo>
                    <a:lnTo>
                      <a:pt x="434" y="335"/>
                    </a:lnTo>
                    <a:lnTo>
                      <a:pt x="441" y="335"/>
                    </a:lnTo>
                    <a:lnTo>
                      <a:pt x="443" y="337"/>
                    </a:lnTo>
                    <a:lnTo>
                      <a:pt x="445" y="331"/>
                    </a:lnTo>
                    <a:lnTo>
                      <a:pt x="445" y="324"/>
                    </a:lnTo>
                    <a:lnTo>
                      <a:pt x="440" y="320"/>
                    </a:lnTo>
                    <a:lnTo>
                      <a:pt x="438" y="312"/>
                    </a:lnTo>
                    <a:lnTo>
                      <a:pt x="436" y="307"/>
                    </a:lnTo>
                    <a:lnTo>
                      <a:pt x="426" y="312"/>
                    </a:lnTo>
                    <a:lnTo>
                      <a:pt x="424" y="320"/>
                    </a:lnTo>
                    <a:lnTo>
                      <a:pt x="423" y="327"/>
                    </a:lnTo>
                    <a:lnTo>
                      <a:pt x="415" y="327"/>
                    </a:lnTo>
                    <a:lnTo>
                      <a:pt x="413" y="320"/>
                    </a:lnTo>
                    <a:lnTo>
                      <a:pt x="406" y="322"/>
                    </a:lnTo>
                    <a:lnTo>
                      <a:pt x="400" y="318"/>
                    </a:lnTo>
                    <a:lnTo>
                      <a:pt x="400" y="316"/>
                    </a:lnTo>
                    <a:lnTo>
                      <a:pt x="415" y="307"/>
                    </a:lnTo>
                    <a:lnTo>
                      <a:pt x="417" y="299"/>
                    </a:lnTo>
                    <a:lnTo>
                      <a:pt x="417" y="299"/>
                    </a:lnTo>
                    <a:lnTo>
                      <a:pt x="409" y="303"/>
                    </a:lnTo>
                    <a:lnTo>
                      <a:pt x="409" y="297"/>
                    </a:lnTo>
                    <a:lnTo>
                      <a:pt x="404" y="303"/>
                    </a:lnTo>
                    <a:lnTo>
                      <a:pt x="398" y="299"/>
                    </a:lnTo>
                    <a:lnTo>
                      <a:pt x="391" y="307"/>
                    </a:lnTo>
                    <a:lnTo>
                      <a:pt x="385" y="308"/>
                    </a:lnTo>
                    <a:lnTo>
                      <a:pt x="364" y="310"/>
                    </a:lnTo>
                    <a:lnTo>
                      <a:pt x="355" y="310"/>
                    </a:lnTo>
                    <a:lnTo>
                      <a:pt x="346" y="307"/>
                    </a:lnTo>
                    <a:lnTo>
                      <a:pt x="346" y="299"/>
                    </a:lnTo>
                    <a:lnTo>
                      <a:pt x="351" y="293"/>
                    </a:lnTo>
                    <a:lnTo>
                      <a:pt x="361" y="278"/>
                    </a:lnTo>
                    <a:lnTo>
                      <a:pt x="366" y="277"/>
                    </a:lnTo>
                    <a:lnTo>
                      <a:pt x="376" y="278"/>
                    </a:lnTo>
                    <a:lnTo>
                      <a:pt x="383" y="282"/>
                    </a:lnTo>
                    <a:lnTo>
                      <a:pt x="391" y="288"/>
                    </a:lnTo>
                    <a:lnTo>
                      <a:pt x="396" y="288"/>
                    </a:lnTo>
                    <a:lnTo>
                      <a:pt x="402" y="292"/>
                    </a:lnTo>
                    <a:lnTo>
                      <a:pt x="404" y="290"/>
                    </a:lnTo>
                    <a:lnTo>
                      <a:pt x="411" y="295"/>
                    </a:lnTo>
                    <a:lnTo>
                      <a:pt x="417" y="295"/>
                    </a:lnTo>
                    <a:lnTo>
                      <a:pt x="421" y="295"/>
                    </a:lnTo>
                    <a:lnTo>
                      <a:pt x="421" y="297"/>
                    </a:lnTo>
                    <a:lnTo>
                      <a:pt x="428" y="293"/>
                    </a:lnTo>
                    <a:lnTo>
                      <a:pt x="424" y="292"/>
                    </a:lnTo>
                    <a:lnTo>
                      <a:pt x="421" y="28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sp>
          <p:nvSpPr>
            <p:cNvPr id="369" name="Freeform 72"/>
            <p:cNvSpPr>
              <a:spLocks/>
            </p:cNvSpPr>
            <p:nvPr/>
          </p:nvSpPr>
          <p:spPr bwMode="auto">
            <a:xfrm>
              <a:off x="8066051" y="4791579"/>
              <a:ext cx="18497" cy="12589"/>
            </a:xfrm>
            <a:custGeom>
              <a:avLst/>
              <a:gdLst>
                <a:gd name="T0" fmla="*/ 8 w 8"/>
                <a:gd name="T1" fmla="*/ 2 h 6"/>
                <a:gd name="T2" fmla="*/ 8 w 8"/>
                <a:gd name="T3" fmla="*/ 0 h 6"/>
                <a:gd name="T4" fmla="*/ 0 w 8"/>
                <a:gd name="T5" fmla="*/ 6 h 6"/>
                <a:gd name="T6" fmla="*/ 8 w 8"/>
                <a:gd name="T7" fmla="*/ 2 h 6"/>
              </a:gdLst>
              <a:ahLst/>
              <a:cxnLst>
                <a:cxn ang="0">
                  <a:pos x="T0" y="T1"/>
                </a:cxn>
                <a:cxn ang="0">
                  <a:pos x="T2" y="T3"/>
                </a:cxn>
                <a:cxn ang="0">
                  <a:pos x="T4" y="T5"/>
                </a:cxn>
                <a:cxn ang="0">
                  <a:pos x="T6" y="T7"/>
                </a:cxn>
              </a:cxnLst>
              <a:rect l="0" t="0" r="r" b="b"/>
              <a:pathLst>
                <a:path w="8" h="6">
                  <a:moveTo>
                    <a:pt x="8" y="2"/>
                  </a:moveTo>
                  <a:lnTo>
                    <a:pt x="8" y="0"/>
                  </a:lnTo>
                  <a:lnTo>
                    <a:pt x="0" y="6"/>
                  </a:lnTo>
                  <a:lnTo>
                    <a:pt x="8" y="2"/>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70" name="Freeform 73"/>
            <p:cNvSpPr>
              <a:spLocks/>
            </p:cNvSpPr>
            <p:nvPr/>
          </p:nvSpPr>
          <p:spPr bwMode="auto">
            <a:xfrm>
              <a:off x="8066051" y="4791579"/>
              <a:ext cx="18497" cy="12589"/>
            </a:xfrm>
            <a:custGeom>
              <a:avLst/>
              <a:gdLst>
                <a:gd name="T0" fmla="*/ 8 w 8"/>
                <a:gd name="T1" fmla="*/ 2 h 6"/>
                <a:gd name="T2" fmla="*/ 8 w 8"/>
                <a:gd name="T3" fmla="*/ 0 h 6"/>
                <a:gd name="T4" fmla="*/ 0 w 8"/>
                <a:gd name="T5" fmla="*/ 6 h 6"/>
                <a:gd name="T6" fmla="*/ 8 w 8"/>
                <a:gd name="T7" fmla="*/ 2 h 6"/>
              </a:gdLst>
              <a:ahLst/>
              <a:cxnLst>
                <a:cxn ang="0">
                  <a:pos x="T0" y="T1"/>
                </a:cxn>
                <a:cxn ang="0">
                  <a:pos x="T2" y="T3"/>
                </a:cxn>
                <a:cxn ang="0">
                  <a:pos x="T4" y="T5"/>
                </a:cxn>
                <a:cxn ang="0">
                  <a:pos x="T6" y="T7"/>
                </a:cxn>
              </a:cxnLst>
              <a:rect l="0" t="0" r="r" b="b"/>
              <a:pathLst>
                <a:path w="8" h="6">
                  <a:moveTo>
                    <a:pt x="8" y="2"/>
                  </a:moveTo>
                  <a:lnTo>
                    <a:pt x="8" y="0"/>
                  </a:lnTo>
                  <a:lnTo>
                    <a:pt x="0" y="6"/>
                  </a:lnTo>
                  <a:lnTo>
                    <a:pt x="8" y="2"/>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71" name="Freeform 74"/>
            <p:cNvSpPr>
              <a:spLocks/>
            </p:cNvSpPr>
            <p:nvPr/>
          </p:nvSpPr>
          <p:spPr bwMode="auto">
            <a:xfrm>
              <a:off x="8093796" y="4768499"/>
              <a:ext cx="6936" cy="16786"/>
            </a:xfrm>
            <a:custGeom>
              <a:avLst/>
              <a:gdLst>
                <a:gd name="T0" fmla="*/ 3 w 3"/>
                <a:gd name="T1" fmla="*/ 0 h 8"/>
                <a:gd name="T2" fmla="*/ 0 w 3"/>
                <a:gd name="T3" fmla="*/ 0 h 8"/>
                <a:gd name="T4" fmla="*/ 2 w 3"/>
                <a:gd name="T5" fmla="*/ 8 h 8"/>
                <a:gd name="T6" fmla="*/ 3 w 3"/>
                <a:gd name="T7" fmla="*/ 0 h 8"/>
              </a:gdLst>
              <a:ahLst/>
              <a:cxnLst>
                <a:cxn ang="0">
                  <a:pos x="T0" y="T1"/>
                </a:cxn>
                <a:cxn ang="0">
                  <a:pos x="T2" y="T3"/>
                </a:cxn>
                <a:cxn ang="0">
                  <a:pos x="T4" y="T5"/>
                </a:cxn>
                <a:cxn ang="0">
                  <a:pos x="T6" y="T7"/>
                </a:cxn>
              </a:cxnLst>
              <a:rect l="0" t="0" r="r" b="b"/>
              <a:pathLst>
                <a:path w="3" h="8">
                  <a:moveTo>
                    <a:pt x="3" y="0"/>
                  </a:moveTo>
                  <a:lnTo>
                    <a:pt x="0" y="0"/>
                  </a:lnTo>
                  <a:lnTo>
                    <a:pt x="2" y="8"/>
                  </a:lnTo>
                  <a:lnTo>
                    <a:pt x="3"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72" name="Freeform 75"/>
            <p:cNvSpPr>
              <a:spLocks/>
            </p:cNvSpPr>
            <p:nvPr/>
          </p:nvSpPr>
          <p:spPr bwMode="auto">
            <a:xfrm>
              <a:off x="8093796" y="4768499"/>
              <a:ext cx="6936" cy="16786"/>
            </a:xfrm>
            <a:custGeom>
              <a:avLst/>
              <a:gdLst>
                <a:gd name="T0" fmla="*/ 3 w 3"/>
                <a:gd name="T1" fmla="*/ 0 h 8"/>
                <a:gd name="T2" fmla="*/ 0 w 3"/>
                <a:gd name="T3" fmla="*/ 0 h 8"/>
                <a:gd name="T4" fmla="*/ 2 w 3"/>
                <a:gd name="T5" fmla="*/ 8 h 8"/>
                <a:gd name="T6" fmla="*/ 3 w 3"/>
                <a:gd name="T7" fmla="*/ 0 h 8"/>
              </a:gdLst>
              <a:ahLst/>
              <a:cxnLst>
                <a:cxn ang="0">
                  <a:pos x="T0" y="T1"/>
                </a:cxn>
                <a:cxn ang="0">
                  <a:pos x="T2" y="T3"/>
                </a:cxn>
                <a:cxn ang="0">
                  <a:pos x="T4" y="T5"/>
                </a:cxn>
                <a:cxn ang="0">
                  <a:pos x="T6" y="T7"/>
                </a:cxn>
              </a:cxnLst>
              <a:rect l="0" t="0" r="r" b="b"/>
              <a:pathLst>
                <a:path w="3" h="8">
                  <a:moveTo>
                    <a:pt x="3" y="0"/>
                  </a:moveTo>
                  <a:lnTo>
                    <a:pt x="0" y="0"/>
                  </a:lnTo>
                  <a:lnTo>
                    <a:pt x="2" y="8"/>
                  </a:lnTo>
                  <a:lnTo>
                    <a:pt x="3"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73" name="Freeform 76"/>
            <p:cNvSpPr>
              <a:spLocks/>
            </p:cNvSpPr>
            <p:nvPr/>
          </p:nvSpPr>
          <p:spPr bwMode="auto">
            <a:xfrm>
              <a:off x="8292623" y="4495713"/>
              <a:ext cx="113286" cy="88131"/>
            </a:xfrm>
            <a:custGeom>
              <a:avLst/>
              <a:gdLst>
                <a:gd name="T0" fmla="*/ 10 w 49"/>
                <a:gd name="T1" fmla="*/ 38 h 42"/>
                <a:gd name="T2" fmla="*/ 15 w 49"/>
                <a:gd name="T3" fmla="*/ 32 h 42"/>
                <a:gd name="T4" fmla="*/ 19 w 49"/>
                <a:gd name="T5" fmla="*/ 27 h 42"/>
                <a:gd name="T6" fmla="*/ 34 w 49"/>
                <a:gd name="T7" fmla="*/ 21 h 42"/>
                <a:gd name="T8" fmla="*/ 40 w 49"/>
                <a:gd name="T9" fmla="*/ 15 h 42"/>
                <a:gd name="T10" fmla="*/ 43 w 49"/>
                <a:gd name="T11" fmla="*/ 8 h 42"/>
                <a:gd name="T12" fmla="*/ 49 w 49"/>
                <a:gd name="T13" fmla="*/ 2 h 42"/>
                <a:gd name="T14" fmla="*/ 47 w 49"/>
                <a:gd name="T15" fmla="*/ 0 h 42"/>
                <a:gd name="T16" fmla="*/ 40 w 49"/>
                <a:gd name="T17" fmla="*/ 4 h 42"/>
                <a:gd name="T18" fmla="*/ 28 w 49"/>
                <a:gd name="T19" fmla="*/ 14 h 42"/>
                <a:gd name="T20" fmla="*/ 13 w 49"/>
                <a:gd name="T21" fmla="*/ 21 h 42"/>
                <a:gd name="T22" fmla="*/ 0 w 49"/>
                <a:gd name="T23" fmla="*/ 31 h 42"/>
                <a:gd name="T24" fmla="*/ 0 w 49"/>
                <a:gd name="T25" fmla="*/ 34 h 42"/>
                <a:gd name="T26" fmla="*/ 2 w 49"/>
                <a:gd name="T27" fmla="*/ 42 h 42"/>
                <a:gd name="T28" fmla="*/ 10 w 49"/>
                <a:gd name="T29"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2">
                  <a:moveTo>
                    <a:pt x="10" y="38"/>
                  </a:moveTo>
                  <a:lnTo>
                    <a:pt x="15" y="32"/>
                  </a:lnTo>
                  <a:lnTo>
                    <a:pt x="19" y="27"/>
                  </a:lnTo>
                  <a:lnTo>
                    <a:pt x="34" y="21"/>
                  </a:lnTo>
                  <a:lnTo>
                    <a:pt x="40" y="15"/>
                  </a:lnTo>
                  <a:lnTo>
                    <a:pt x="43" y="8"/>
                  </a:lnTo>
                  <a:lnTo>
                    <a:pt x="49" y="2"/>
                  </a:lnTo>
                  <a:lnTo>
                    <a:pt x="47" y="0"/>
                  </a:lnTo>
                  <a:lnTo>
                    <a:pt x="40" y="4"/>
                  </a:lnTo>
                  <a:lnTo>
                    <a:pt x="28" y="14"/>
                  </a:lnTo>
                  <a:lnTo>
                    <a:pt x="13" y="21"/>
                  </a:lnTo>
                  <a:lnTo>
                    <a:pt x="0" y="31"/>
                  </a:lnTo>
                  <a:lnTo>
                    <a:pt x="0" y="34"/>
                  </a:lnTo>
                  <a:lnTo>
                    <a:pt x="2" y="42"/>
                  </a:lnTo>
                  <a:lnTo>
                    <a:pt x="10" y="3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74" name="Freeform 78"/>
            <p:cNvSpPr>
              <a:spLocks/>
            </p:cNvSpPr>
            <p:nvPr/>
          </p:nvSpPr>
          <p:spPr bwMode="auto">
            <a:xfrm>
              <a:off x="8405909" y="4642597"/>
              <a:ext cx="143342" cy="115408"/>
            </a:xfrm>
            <a:custGeom>
              <a:avLst/>
              <a:gdLst>
                <a:gd name="T0" fmla="*/ 2 w 62"/>
                <a:gd name="T1" fmla="*/ 41 h 55"/>
                <a:gd name="T2" fmla="*/ 15 w 62"/>
                <a:gd name="T3" fmla="*/ 41 h 55"/>
                <a:gd name="T4" fmla="*/ 15 w 62"/>
                <a:gd name="T5" fmla="*/ 34 h 55"/>
                <a:gd name="T6" fmla="*/ 15 w 62"/>
                <a:gd name="T7" fmla="*/ 41 h 55"/>
                <a:gd name="T8" fmla="*/ 9 w 62"/>
                <a:gd name="T9" fmla="*/ 49 h 55"/>
                <a:gd name="T10" fmla="*/ 17 w 62"/>
                <a:gd name="T11" fmla="*/ 55 h 55"/>
                <a:gd name="T12" fmla="*/ 26 w 62"/>
                <a:gd name="T13" fmla="*/ 36 h 55"/>
                <a:gd name="T14" fmla="*/ 38 w 62"/>
                <a:gd name="T15" fmla="*/ 23 h 55"/>
                <a:gd name="T16" fmla="*/ 45 w 62"/>
                <a:gd name="T17" fmla="*/ 17 h 55"/>
                <a:gd name="T18" fmla="*/ 47 w 62"/>
                <a:gd name="T19" fmla="*/ 9 h 55"/>
                <a:gd name="T20" fmla="*/ 56 w 62"/>
                <a:gd name="T21" fmla="*/ 9 h 55"/>
                <a:gd name="T22" fmla="*/ 62 w 62"/>
                <a:gd name="T23" fmla="*/ 4 h 55"/>
                <a:gd name="T24" fmla="*/ 56 w 62"/>
                <a:gd name="T25" fmla="*/ 0 h 55"/>
                <a:gd name="T26" fmla="*/ 41 w 62"/>
                <a:gd name="T27" fmla="*/ 0 h 55"/>
                <a:gd name="T28" fmla="*/ 26 w 62"/>
                <a:gd name="T29" fmla="*/ 6 h 55"/>
                <a:gd name="T30" fmla="*/ 13 w 62"/>
                <a:gd name="T31" fmla="*/ 13 h 55"/>
                <a:gd name="T32" fmla="*/ 4 w 62"/>
                <a:gd name="T33" fmla="*/ 28 h 55"/>
                <a:gd name="T34" fmla="*/ 0 w 62"/>
                <a:gd name="T35" fmla="*/ 34 h 55"/>
                <a:gd name="T36" fmla="*/ 2 w 62"/>
                <a:gd name="T37" fmla="*/ 4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55">
                  <a:moveTo>
                    <a:pt x="2" y="41"/>
                  </a:moveTo>
                  <a:lnTo>
                    <a:pt x="15" y="41"/>
                  </a:lnTo>
                  <a:lnTo>
                    <a:pt x="15" y="34"/>
                  </a:lnTo>
                  <a:lnTo>
                    <a:pt x="15" y="41"/>
                  </a:lnTo>
                  <a:lnTo>
                    <a:pt x="9" y="49"/>
                  </a:lnTo>
                  <a:lnTo>
                    <a:pt x="17" y="55"/>
                  </a:lnTo>
                  <a:lnTo>
                    <a:pt x="26" y="36"/>
                  </a:lnTo>
                  <a:lnTo>
                    <a:pt x="38" y="23"/>
                  </a:lnTo>
                  <a:lnTo>
                    <a:pt x="45" y="17"/>
                  </a:lnTo>
                  <a:lnTo>
                    <a:pt x="47" y="9"/>
                  </a:lnTo>
                  <a:lnTo>
                    <a:pt x="56" y="9"/>
                  </a:lnTo>
                  <a:lnTo>
                    <a:pt x="62" y="4"/>
                  </a:lnTo>
                  <a:lnTo>
                    <a:pt x="56" y="0"/>
                  </a:lnTo>
                  <a:lnTo>
                    <a:pt x="41" y="0"/>
                  </a:lnTo>
                  <a:lnTo>
                    <a:pt x="26" y="6"/>
                  </a:lnTo>
                  <a:lnTo>
                    <a:pt x="13" y="13"/>
                  </a:lnTo>
                  <a:lnTo>
                    <a:pt x="4" y="28"/>
                  </a:lnTo>
                  <a:lnTo>
                    <a:pt x="0" y="34"/>
                  </a:lnTo>
                  <a:lnTo>
                    <a:pt x="2" y="41"/>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75" name="Freeform 374"/>
            <p:cNvSpPr>
              <a:spLocks/>
            </p:cNvSpPr>
            <p:nvPr/>
          </p:nvSpPr>
          <p:spPr bwMode="auto">
            <a:xfrm>
              <a:off x="7693826" y="4791579"/>
              <a:ext cx="984892" cy="1003006"/>
            </a:xfrm>
            <a:custGeom>
              <a:avLst/>
              <a:gdLst>
                <a:gd name="T0" fmla="*/ 41 w 426"/>
                <a:gd name="T1" fmla="*/ 40 h 478"/>
                <a:gd name="T2" fmla="*/ 37 w 426"/>
                <a:gd name="T3" fmla="*/ 109 h 478"/>
                <a:gd name="T4" fmla="*/ 9 w 426"/>
                <a:gd name="T5" fmla="*/ 132 h 478"/>
                <a:gd name="T6" fmla="*/ 0 w 426"/>
                <a:gd name="T7" fmla="*/ 153 h 478"/>
                <a:gd name="T8" fmla="*/ 19 w 426"/>
                <a:gd name="T9" fmla="*/ 173 h 478"/>
                <a:gd name="T10" fmla="*/ 9 w 426"/>
                <a:gd name="T11" fmla="*/ 213 h 478"/>
                <a:gd name="T12" fmla="*/ 9 w 426"/>
                <a:gd name="T13" fmla="*/ 247 h 478"/>
                <a:gd name="T14" fmla="*/ 35 w 426"/>
                <a:gd name="T15" fmla="*/ 264 h 478"/>
                <a:gd name="T16" fmla="*/ 58 w 426"/>
                <a:gd name="T17" fmla="*/ 277 h 478"/>
                <a:gd name="T18" fmla="*/ 86 w 426"/>
                <a:gd name="T19" fmla="*/ 301 h 478"/>
                <a:gd name="T20" fmla="*/ 114 w 426"/>
                <a:gd name="T21" fmla="*/ 320 h 478"/>
                <a:gd name="T22" fmla="*/ 133 w 426"/>
                <a:gd name="T23" fmla="*/ 339 h 478"/>
                <a:gd name="T24" fmla="*/ 137 w 426"/>
                <a:gd name="T25" fmla="*/ 367 h 478"/>
                <a:gd name="T26" fmla="*/ 141 w 426"/>
                <a:gd name="T27" fmla="*/ 382 h 478"/>
                <a:gd name="T28" fmla="*/ 152 w 426"/>
                <a:gd name="T29" fmla="*/ 399 h 478"/>
                <a:gd name="T30" fmla="*/ 150 w 426"/>
                <a:gd name="T31" fmla="*/ 435 h 478"/>
                <a:gd name="T32" fmla="*/ 160 w 426"/>
                <a:gd name="T33" fmla="*/ 457 h 478"/>
                <a:gd name="T34" fmla="*/ 191 w 426"/>
                <a:gd name="T35" fmla="*/ 478 h 478"/>
                <a:gd name="T36" fmla="*/ 415 w 426"/>
                <a:gd name="T37" fmla="*/ 463 h 478"/>
                <a:gd name="T38" fmla="*/ 415 w 426"/>
                <a:gd name="T39" fmla="*/ 435 h 478"/>
                <a:gd name="T40" fmla="*/ 408 w 426"/>
                <a:gd name="T41" fmla="*/ 414 h 478"/>
                <a:gd name="T42" fmla="*/ 400 w 426"/>
                <a:gd name="T43" fmla="*/ 384 h 478"/>
                <a:gd name="T44" fmla="*/ 404 w 426"/>
                <a:gd name="T45" fmla="*/ 350 h 478"/>
                <a:gd name="T46" fmla="*/ 410 w 426"/>
                <a:gd name="T47" fmla="*/ 329 h 478"/>
                <a:gd name="T48" fmla="*/ 410 w 426"/>
                <a:gd name="T49" fmla="*/ 294 h 478"/>
                <a:gd name="T50" fmla="*/ 421 w 426"/>
                <a:gd name="T51" fmla="*/ 277 h 478"/>
                <a:gd name="T52" fmla="*/ 419 w 426"/>
                <a:gd name="T53" fmla="*/ 243 h 478"/>
                <a:gd name="T54" fmla="*/ 425 w 426"/>
                <a:gd name="T55" fmla="*/ 209 h 478"/>
                <a:gd name="T56" fmla="*/ 404 w 426"/>
                <a:gd name="T57" fmla="*/ 211 h 478"/>
                <a:gd name="T58" fmla="*/ 395 w 426"/>
                <a:gd name="T59" fmla="*/ 232 h 478"/>
                <a:gd name="T60" fmla="*/ 378 w 426"/>
                <a:gd name="T61" fmla="*/ 243 h 478"/>
                <a:gd name="T62" fmla="*/ 383 w 426"/>
                <a:gd name="T63" fmla="*/ 213 h 478"/>
                <a:gd name="T64" fmla="*/ 395 w 426"/>
                <a:gd name="T65" fmla="*/ 196 h 478"/>
                <a:gd name="T66" fmla="*/ 404 w 426"/>
                <a:gd name="T67" fmla="*/ 181 h 478"/>
                <a:gd name="T68" fmla="*/ 393 w 426"/>
                <a:gd name="T69" fmla="*/ 173 h 478"/>
                <a:gd name="T70" fmla="*/ 389 w 426"/>
                <a:gd name="T71" fmla="*/ 153 h 478"/>
                <a:gd name="T72" fmla="*/ 383 w 426"/>
                <a:gd name="T73" fmla="*/ 143 h 478"/>
                <a:gd name="T74" fmla="*/ 383 w 426"/>
                <a:gd name="T75" fmla="*/ 121 h 478"/>
                <a:gd name="T76" fmla="*/ 359 w 426"/>
                <a:gd name="T77" fmla="*/ 109 h 478"/>
                <a:gd name="T78" fmla="*/ 332 w 426"/>
                <a:gd name="T79" fmla="*/ 91 h 478"/>
                <a:gd name="T80" fmla="*/ 304 w 426"/>
                <a:gd name="T81" fmla="*/ 89 h 478"/>
                <a:gd name="T82" fmla="*/ 205 w 426"/>
                <a:gd name="T83" fmla="*/ 64 h 478"/>
                <a:gd name="T84" fmla="*/ 184 w 426"/>
                <a:gd name="T85" fmla="*/ 44 h 478"/>
                <a:gd name="T86" fmla="*/ 161 w 426"/>
                <a:gd name="T87" fmla="*/ 36 h 478"/>
                <a:gd name="T88" fmla="*/ 141 w 426"/>
                <a:gd name="T89" fmla="*/ 38 h 478"/>
                <a:gd name="T90" fmla="*/ 144 w 426"/>
                <a:gd name="T91" fmla="*/ 21 h 478"/>
                <a:gd name="T92" fmla="*/ 144 w 426"/>
                <a:gd name="T93" fmla="*/ 0 h 478"/>
                <a:gd name="T94" fmla="*/ 122 w 426"/>
                <a:gd name="T95" fmla="*/ 14 h 478"/>
                <a:gd name="T96" fmla="*/ 73 w 426"/>
                <a:gd name="T97" fmla="*/ 34 h 478"/>
                <a:gd name="T98" fmla="*/ 52 w 426"/>
                <a:gd name="T99" fmla="*/ 29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6" h="478">
                  <a:moveTo>
                    <a:pt x="49" y="32"/>
                  </a:moveTo>
                  <a:lnTo>
                    <a:pt x="47" y="40"/>
                  </a:lnTo>
                  <a:lnTo>
                    <a:pt x="41" y="40"/>
                  </a:lnTo>
                  <a:lnTo>
                    <a:pt x="43" y="94"/>
                  </a:lnTo>
                  <a:lnTo>
                    <a:pt x="41" y="102"/>
                  </a:lnTo>
                  <a:lnTo>
                    <a:pt x="37" y="109"/>
                  </a:lnTo>
                  <a:lnTo>
                    <a:pt x="24" y="115"/>
                  </a:lnTo>
                  <a:lnTo>
                    <a:pt x="11" y="125"/>
                  </a:lnTo>
                  <a:lnTo>
                    <a:pt x="9" y="132"/>
                  </a:lnTo>
                  <a:lnTo>
                    <a:pt x="5" y="140"/>
                  </a:lnTo>
                  <a:lnTo>
                    <a:pt x="0" y="145"/>
                  </a:lnTo>
                  <a:lnTo>
                    <a:pt x="0" y="153"/>
                  </a:lnTo>
                  <a:lnTo>
                    <a:pt x="5" y="160"/>
                  </a:lnTo>
                  <a:lnTo>
                    <a:pt x="11" y="160"/>
                  </a:lnTo>
                  <a:lnTo>
                    <a:pt x="19" y="173"/>
                  </a:lnTo>
                  <a:lnTo>
                    <a:pt x="11" y="192"/>
                  </a:lnTo>
                  <a:lnTo>
                    <a:pt x="13" y="205"/>
                  </a:lnTo>
                  <a:lnTo>
                    <a:pt x="9" y="213"/>
                  </a:lnTo>
                  <a:lnTo>
                    <a:pt x="13" y="228"/>
                  </a:lnTo>
                  <a:lnTo>
                    <a:pt x="13" y="239"/>
                  </a:lnTo>
                  <a:lnTo>
                    <a:pt x="9" y="247"/>
                  </a:lnTo>
                  <a:lnTo>
                    <a:pt x="20" y="254"/>
                  </a:lnTo>
                  <a:lnTo>
                    <a:pt x="28" y="262"/>
                  </a:lnTo>
                  <a:lnTo>
                    <a:pt x="35" y="264"/>
                  </a:lnTo>
                  <a:lnTo>
                    <a:pt x="47" y="266"/>
                  </a:lnTo>
                  <a:lnTo>
                    <a:pt x="52" y="273"/>
                  </a:lnTo>
                  <a:lnTo>
                    <a:pt x="58" y="277"/>
                  </a:lnTo>
                  <a:lnTo>
                    <a:pt x="67" y="281"/>
                  </a:lnTo>
                  <a:lnTo>
                    <a:pt x="77" y="288"/>
                  </a:lnTo>
                  <a:lnTo>
                    <a:pt x="86" y="301"/>
                  </a:lnTo>
                  <a:lnTo>
                    <a:pt x="99" y="314"/>
                  </a:lnTo>
                  <a:lnTo>
                    <a:pt x="107" y="318"/>
                  </a:lnTo>
                  <a:lnTo>
                    <a:pt x="114" y="320"/>
                  </a:lnTo>
                  <a:lnTo>
                    <a:pt x="120" y="324"/>
                  </a:lnTo>
                  <a:lnTo>
                    <a:pt x="128" y="331"/>
                  </a:lnTo>
                  <a:lnTo>
                    <a:pt x="133" y="339"/>
                  </a:lnTo>
                  <a:lnTo>
                    <a:pt x="135" y="358"/>
                  </a:lnTo>
                  <a:lnTo>
                    <a:pt x="137" y="365"/>
                  </a:lnTo>
                  <a:lnTo>
                    <a:pt x="137" y="367"/>
                  </a:lnTo>
                  <a:lnTo>
                    <a:pt x="139" y="375"/>
                  </a:lnTo>
                  <a:lnTo>
                    <a:pt x="139" y="380"/>
                  </a:lnTo>
                  <a:lnTo>
                    <a:pt x="141" y="382"/>
                  </a:lnTo>
                  <a:lnTo>
                    <a:pt x="144" y="390"/>
                  </a:lnTo>
                  <a:lnTo>
                    <a:pt x="148" y="391"/>
                  </a:lnTo>
                  <a:lnTo>
                    <a:pt x="152" y="399"/>
                  </a:lnTo>
                  <a:lnTo>
                    <a:pt x="146" y="412"/>
                  </a:lnTo>
                  <a:lnTo>
                    <a:pt x="148" y="423"/>
                  </a:lnTo>
                  <a:lnTo>
                    <a:pt x="150" y="435"/>
                  </a:lnTo>
                  <a:lnTo>
                    <a:pt x="154" y="442"/>
                  </a:lnTo>
                  <a:lnTo>
                    <a:pt x="156" y="450"/>
                  </a:lnTo>
                  <a:lnTo>
                    <a:pt x="160" y="457"/>
                  </a:lnTo>
                  <a:lnTo>
                    <a:pt x="167" y="461"/>
                  </a:lnTo>
                  <a:lnTo>
                    <a:pt x="186" y="465"/>
                  </a:lnTo>
                  <a:lnTo>
                    <a:pt x="191" y="478"/>
                  </a:lnTo>
                  <a:lnTo>
                    <a:pt x="317" y="470"/>
                  </a:lnTo>
                  <a:lnTo>
                    <a:pt x="411" y="463"/>
                  </a:lnTo>
                  <a:lnTo>
                    <a:pt x="415" y="463"/>
                  </a:lnTo>
                  <a:lnTo>
                    <a:pt x="413" y="448"/>
                  </a:lnTo>
                  <a:lnTo>
                    <a:pt x="415" y="440"/>
                  </a:lnTo>
                  <a:lnTo>
                    <a:pt x="415" y="435"/>
                  </a:lnTo>
                  <a:lnTo>
                    <a:pt x="413" y="427"/>
                  </a:lnTo>
                  <a:lnTo>
                    <a:pt x="408" y="420"/>
                  </a:lnTo>
                  <a:lnTo>
                    <a:pt x="408" y="414"/>
                  </a:lnTo>
                  <a:lnTo>
                    <a:pt x="402" y="407"/>
                  </a:lnTo>
                  <a:lnTo>
                    <a:pt x="404" y="401"/>
                  </a:lnTo>
                  <a:lnTo>
                    <a:pt x="400" y="384"/>
                  </a:lnTo>
                  <a:lnTo>
                    <a:pt x="400" y="371"/>
                  </a:lnTo>
                  <a:lnTo>
                    <a:pt x="406" y="358"/>
                  </a:lnTo>
                  <a:lnTo>
                    <a:pt x="404" y="350"/>
                  </a:lnTo>
                  <a:lnTo>
                    <a:pt x="406" y="343"/>
                  </a:lnTo>
                  <a:lnTo>
                    <a:pt x="410" y="335"/>
                  </a:lnTo>
                  <a:lnTo>
                    <a:pt x="410" y="329"/>
                  </a:lnTo>
                  <a:lnTo>
                    <a:pt x="406" y="314"/>
                  </a:lnTo>
                  <a:lnTo>
                    <a:pt x="406" y="307"/>
                  </a:lnTo>
                  <a:lnTo>
                    <a:pt x="410" y="294"/>
                  </a:lnTo>
                  <a:lnTo>
                    <a:pt x="413" y="286"/>
                  </a:lnTo>
                  <a:lnTo>
                    <a:pt x="419" y="281"/>
                  </a:lnTo>
                  <a:lnTo>
                    <a:pt x="421" y="277"/>
                  </a:lnTo>
                  <a:lnTo>
                    <a:pt x="415" y="264"/>
                  </a:lnTo>
                  <a:lnTo>
                    <a:pt x="417" y="256"/>
                  </a:lnTo>
                  <a:lnTo>
                    <a:pt x="419" y="243"/>
                  </a:lnTo>
                  <a:lnTo>
                    <a:pt x="426" y="222"/>
                  </a:lnTo>
                  <a:lnTo>
                    <a:pt x="426" y="217"/>
                  </a:lnTo>
                  <a:lnTo>
                    <a:pt x="425" y="209"/>
                  </a:lnTo>
                  <a:lnTo>
                    <a:pt x="417" y="203"/>
                  </a:lnTo>
                  <a:lnTo>
                    <a:pt x="411" y="207"/>
                  </a:lnTo>
                  <a:lnTo>
                    <a:pt x="404" y="211"/>
                  </a:lnTo>
                  <a:lnTo>
                    <a:pt x="400" y="217"/>
                  </a:lnTo>
                  <a:lnTo>
                    <a:pt x="398" y="224"/>
                  </a:lnTo>
                  <a:lnTo>
                    <a:pt x="395" y="232"/>
                  </a:lnTo>
                  <a:lnTo>
                    <a:pt x="387" y="237"/>
                  </a:lnTo>
                  <a:lnTo>
                    <a:pt x="383" y="243"/>
                  </a:lnTo>
                  <a:lnTo>
                    <a:pt x="378" y="243"/>
                  </a:lnTo>
                  <a:lnTo>
                    <a:pt x="376" y="235"/>
                  </a:lnTo>
                  <a:lnTo>
                    <a:pt x="378" y="228"/>
                  </a:lnTo>
                  <a:lnTo>
                    <a:pt x="383" y="213"/>
                  </a:lnTo>
                  <a:lnTo>
                    <a:pt x="387" y="205"/>
                  </a:lnTo>
                  <a:lnTo>
                    <a:pt x="389" y="200"/>
                  </a:lnTo>
                  <a:lnTo>
                    <a:pt x="395" y="196"/>
                  </a:lnTo>
                  <a:lnTo>
                    <a:pt x="402" y="192"/>
                  </a:lnTo>
                  <a:lnTo>
                    <a:pt x="402" y="187"/>
                  </a:lnTo>
                  <a:lnTo>
                    <a:pt x="404" y="181"/>
                  </a:lnTo>
                  <a:lnTo>
                    <a:pt x="400" y="179"/>
                  </a:lnTo>
                  <a:lnTo>
                    <a:pt x="400" y="179"/>
                  </a:lnTo>
                  <a:lnTo>
                    <a:pt x="393" y="173"/>
                  </a:lnTo>
                  <a:lnTo>
                    <a:pt x="393" y="168"/>
                  </a:lnTo>
                  <a:lnTo>
                    <a:pt x="396" y="153"/>
                  </a:lnTo>
                  <a:lnTo>
                    <a:pt x="389" y="153"/>
                  </a:lnTo>
                  <a:lnTo>
                    <a:pt x="383" y="156"/>
                  </a:lnTo>
                  <a:lnTo>
                    <a:pt x="379" y="149"/>
                  </a:lnTo>
                  <a:lnTo>
                    <a:pt x="383" y="143"/>
                  </a:lnTo>
                  <a:lnTo>
                    <a:pt x="383" y="128"/>
                  </a:lnTo>
                  <a:lnTo>
                    <a:pt x="381" y="123"/>
                  </a:lnTo>
                  <a:lnTo>
                    <a:pt x="383" y="121"/>
                  </a:lnTo>
                  <a:lnTo>
                    <a:pt x="376" y="113"/>
                  </a:lnTo>
                  <a:lnTo>
                    <a:pt x="364" y="111"/>
                  </a:lnTo>
                  <a:lnTo>
                    <a:pt x="359" y="109"/>
                  </a:lnTo>
                  <a:lnTo>
                    <a:pt x="357" y="98"/>
                  </a:lnTo>
                  <a:lnTo>
                    <a:pt x="349" y="93"/>
                  </a:lnTo>
                  <a:lnTo>
                    <a:pt x="332" y="91"/>
                  </a:lnTo>
                  <a:lnTo>
                    <a:pt x="325" y="89"/>
                  </a:lnTo>
                  <a:lnTo>
                    <a:pt x="319" y="91"/>
                  </a:lnTo>
                  <a:lnTo>
                    <a:pt x="304" y="89"/>
                  </a:lnTo>
                  <a:lnTo>
                    <a:pt x="302" y="89"/>
                  </a:lnTo>
                  <a:lnTo>
                    <a:pt x="278" y="79"/>
                  </a:lnTo>
                  <a:lnTo>
                    <a:pt x="205" y="64"/>
                  </a:lnTo>
                  <a:lnTo>
                    <a:pt x="197" y="51"/>
                  </a:lnTo>
                  <a:lnTo>
                    <a:pt x="191" y="46"/>
                  </a:lnTo>
                  <a:lnTo>
                    <a:pt x="184" y="44"/>
                  </a:lnTo>
                  <a:lnTo>
                    <a:pt x="180" y="40"/>
                  </a:lnTo>
                  <a:lnTo>
                    <a:pt x="169" y="40"/>
                  </a:lnTo>
                  <a:lnTo>
                    <a:pt x="161" y="36"/>
                  </a:lnTo>
                  <a:lnTo>
                    <a:pt x="154" y="34"/>
                  </a:lnTo>
                  <a:lnTo>
                    <a:pt x="148" y="38"/>
                  </a:lnTo>
                  <a:lnTo>
                    <a:pt x="141" y="38"/>
                  </a:lnTo>
                  <a:lnTo>
                    <a:pt x="143" y="34"/>
                  </a:lnTo>
                  <a:lnTo>
                    <a:pt x="144" y="27"/>
                  </a:lnTo>
                  <a:lnTo>
                    <a:pt x="144" y="21"/>
                  </a:lnTo>
                  <a:lnTo>
                    <a:pt x="150" y="14"/>
                  </a:lnTo>
                  <a:lnTo>
                    <a:pt x="150" y="6"/>
                  </a:lnTo>
                  <a:lnTo>
                    <a:pt x="144" y="0"/>
                  </a:lnTo>
                  <a:lnTo>
                    <a:pt x="135" y="6"/>
                  </a:lnTo>
                  <a:lnTo>
                    <a:pt x="128" y="10"/>
                  </a:lnTo>
                  <a:lnTo>
                    <a:pt x="122" y="14"/>
                  </a:lnTo>
                  <a:lnTo>
                    <a:pt x="114" y="17"/>
                  </a:lnTo>
                  <a:lnTo>
                    <a:pt x="101" y="25"/>
                  </a:lnTo>
                  <a:lnTo>
                    <a:pt x="73" y="34"/>
                  </a:lnTo>
                  <a:lnTo>
                    <a:pt x="67" y="36"/>
                  </a:lnTo>
                  <a:lnTo>
                    <a:pt x="60" y="34"/>
                  </a:lnTo>
                  <a:lnTo>
                    <a:pt x="52" y="29"/>
                  </a:lnTo>
                  <a:lnTo>
                    <a:pt x="51" y="31"/>
                  </a:lnTo>
                  <a:lnTo>
                    <a:pt x="49" y="32"/>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76" name="Freeform 81"/>
            <p:cNvSpPr>
              <a:spLocks/>
            </p:cNvSpPr>
            <p:nvPr/>
          </p:nvSpPr>
          <p:spPr bwMode="auto">
            <a:xfrm>
              <a:off x="8010565" y="5763111"/>
              <a:ext cx="786065" cy="1265301"/>
            </a:xfrm>
            <a:custGeom>
              <a:avLst/>
              <a:gdLst>
                <a:gd name="T0" fmla="*/ 54 w 340"/>
                <a:gd name="T1" fmla="*/ 17 h 603"/>
                <a:gd name="T2" fmla="*/ 75 w 340"/>
                <a:gd name="T3" fmla="*/ 41 h 603"/>
                <a:gd name="T4" fmla="*/ 96 w 340"/>
                <a:gd name="T5" fmla="*/ 58 h 603"/>
                <a:gd name="T6" fmla="*/ 86 w 340"/>
                <a:gd name="T7" fmla="*/ 100 h 603"/>
                <a:gd name="T8" fmla="*/ 64 w 340"/>
                <a:gd name="T9" fmla="*/ 124 h 603"/>
                <a:gd name="T10" fmla="*/ 30 w 340"/>
                <a:gd name="T11" fmla="*/ 143 h 603"/>
                <a:gd name="T12" fmla="*/ 41 w 340"/>
                <a:gd name="T13" fmla="*/ 184 h 603"/>
                <a:gd name="T14" fmla="*/ 30 w 340"/>
                <a:gd name="T15" fmla="*/ 209 h 603"/>
                <a:gd name="T16" fmla="*/ 6 w 340"/>
                <a:gd name="T17" fmla="*/ 231 h 603"/>
                <a:gd name="T18" fmla="*/ 6 w 340"/>
                <a:gd name="T19" fmla="*/ 250 h 603"/>
                <a:gd name="T20" fmla="*/ 0 w 340"/>
                <a:gd name="T21" fmla="*/ 276 h 603"/>
                <a:gd name="T22" fmla="*/ 9 w 340"/>
                <a:gd name="T23" fmla="*/ 308 h 603"/>
                <a:gd name="T24" fmla="*/ 24 w 340"/>
                <a:gd name="T25" fmla="*/ 329 h 603"/>
                <a:gd name="T26" fmla="*/ 41 w 340"/>
                <a:gd name="T27" fmla="*/ 348 h 603"/>
                <a:gd name="T28" fmla="*/ 70 w 340"/>
                <a:gd name="T29" fmla="*/ 370 h 603"/>
                <a:gd name="T30" fmla="*/ 90 w 340"/>
                <a:gd name="T31" fmla="*/ 404 h 603"/>
                <a:gd name="T32" fmla="*/ 103 w 340"/>
                <a:gd name="T33" fmla="*/ 400 h 603"/>
                <a:gd name="T34" fmla="*/ 124 w 340"/>
                <a:gd name="T35" fmla="*/ 412 h 603"/>
                <a:gd name="T36" fmla="*/ 115 w 340"/>
                <a:gd name="T37" fmla="*/ 444 h 603"/>
                <a:gd name="T38" fmla="*/ 107 w 340"/>
                <a:gd name="T39" fmla="*/ 470 h 603"/>
                <a:gd name="T40" fmla="*/ 141 w 340"/>
                <a:gd name="T41" fmla="*/ 504 h 603"/>
                <a:gd name="T42" fmla="*/ 154 w 340"/>
                <a:gd name="T43" fmla="*/ 509 h 603"/>
                <a:gd name="T44" fmla="*/ 177 w 340"/>
                <a:gd name="T45" fmla="*/ 528 h 603"/>
                <a:gd name="T46" fmla="*/ 194 w 340"/>
                <a:gd name="T47" fmla="*/ 558 h 603"/>
                <a:gd name="T48" fmla="*/ 195 w 340"/>
                <a:gd name="T49" fmla="*/ 588 h 603"/>
                <a:gd name="T50" fmla="*/ 222 w 340"/>
                <a:gd name="T51" fmla="*/ 603 h 603"/>
                <a:gd name="T52" fmla="*/ 229 w 340"/>
                <a:gd name="T53" fmla="*/ 579 h 603"/>
                <a:gd name="T54" fmla="*/ 250 w 340"/>
                <a:gd name="T55" fmla="*/ 581 h 603"/>
                <a:gd name="T56" fmla="*/ 274 w 340"/>
                <a:gd name="T57" fmla="*/ 590 h 603"/>
                <a:gd name="T58" fmla="*/ 273 w 340"/>
                <a:gd name="T59" fmla="*/ 568 h 603"/>
                <a:gd name="T60" fmla="*/ 280 w 340"/>
                <a:gd name="T61" fmla="*/ 553 h 603"/>
                <a:gd name="T62" fmla="*/ 305 w 340"/>
                <a:gd name="T63" fmla="*/ 538 h 603"/>
                <a:gd name="T64" fmla="*/ 303 w 340"/>
                <a:gd name="T65" fmla="*/ 517 h 603"/>
                <a:gd name="T66" fmla="*/ 301 w 340"/>
                <a:gd name="T67" fmla="*/ 500 h 603"/>
                <a:gd name="T68" fmla="*/ 306 w 340"/>
                <a:gd name="T69" fmla="*/ 479 h 603"/>
                <a:gd name="T70" fmla="*/ 308 w 340"/>
                <a:gd name="T71" fmla="*/ 457 h 603"/>
                <a:gd name="T72" fmla="*/ 329 w 340"/>
                <a:gd name="T73" fmla="*/ 429 h 603"/>
                <a:gd name="T74" fmla="*/ 338 w 340"/>
                <a:gd name="T75" fmla="*/ 408 h 603"/>
                <a:gd name="T76" fmla="*/ 336 w 340"/>
                <a:gd name="T77" fmla="*/ 380 h 603"/>
                <a:gd name="T78" fmla="*/ 325 w 340"/>
                <a:gd name="T79" fmla="*/ 357 h 603"/>
                <a:gd name="T80" fmla="*/ 333 w 340"/>
                <a:gd name="T81" fmla="*/ 335 h 603"/>
                <a:gd name="T82" fmla="*/ 301 w 340"/>
                <a:gd name="T83" fmla="*/ 69 h 603"/>
                <a:gd name="T84" fmla="*/ 293 w 340"/>
                <a:gd name="T85" fmla="*/ 45 h 603"/>
                <a:gd name="T86" fmla="*/ 278 w 340"/>
                <a:gd name="T87" fmla="*/ 21 h 603"/>
                <a:gd name="T88" fmla="*/ 274 w 340"/>
                <a:gd name="T89" fmla="*/ 0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0" h="603">
                  <a:moveTo>
                    <a:pt x="180" y="7"/>
                  </a:moveTo>
                  <a:lnTo>
                    <a:pt x="54" y="15"/>
                  </a:lnTo>
                  <a:lnTo>
                    <a:pt x="54" y="17"/>
                  </a:lnTo>
                  <a:lnTo>
                    <a:pt x="60" y="22"/>
                  </a:lnTo>
                  <a:lnTo>
                    <a:pt x="73" y="34"/>
                  </a:lnTo>
                  <a:lnTo>
                    <a:pt x="75" y="41"/>
                  </a:lnTo>
                  <a:lnTo>
                    <a:pt x="81" y="47"/>
                  </a:lnTo>
                  <a:lnTo>
                    <a:pt x="88" y="51"/>
                  </a:lnTo>
                  <a:lnTo>
                    <a:pt x="96" y="58"/>
                  </a:lnTo>
                  <a:lnTo>
                    <a:pt x="98" y="66"/>
                  </a:lnTo>
                  <a:lnTo>
                    <a:pt x="96" y="86"/>
                  </a:lnTo>
                  <a:lnTo>
                    <a:pt x="86" y="100"/>
                  </a:lnTo>
                  <a:lnTo>
                    <a:pt x="85" y="113"/>
                  </a:lnTo>
                  <a:lnTo>
                    <a:pt x="79" y="118"/>
                  </a:lnTo>
                  <a:lnTo>
                    <a:pt x="64" y="124"/>
                  </a:lnTo>
                  <a:lnTo>
                    <a:pt x="58" y="130"/>
                  </a:lnTo>
                  <a:lnTo>
                    <a:pt x="32" y="135"/>
                  </a:lnTo>
                  <a:lnTo>
                    <a:pt x="30" y="143"/>
                  </a:lnTo>
                  <a:lnTo>
                    <a:pt x="26" y="156"/>
                  </a:lnTo>
                  <a:lnTo>
                    <a:pt x="39" y="169"/>
                  </a:lnTo>
                  <a:lnTo>
                    <a:pt x="41" y="184"/>
                  </a:lnTo>
                  <a:lnTo>
                    <a:pt x="32" y="197"/>
                  </a:lnTo>
                  <a:lnTo>
                    <a:pt x="30" y="203"/>
                  </a:lnTo>
                  <a:lnTo>
                    <a:pt x="30" y="209"/>
                  </a:lnTo>
                  <a:lnTo>
                    <a:pt x="28" y="216"/>
                  </a:lnTo>
                  <a:lnTo>
                    <a:pt x="11" y="224"/>
                  </a:lnTo>
                  <a:lnTo>
                    <a:pt x="6" y="231"/>
                  </a:lnTo>
                  <a:lnTo>
                    <a:pt x="11" y="239"/>
                  </a:lnTo>
                  <a:lnTo>
                    <a:pt x="9" y="244"/>
                  </a:lnTo>
                  <a:lnTo>
                    <a:pt x="6" y="250"/>
                  </a:lnTo>
                  <a:lnTo>
                    <a:pt x="2" y="256"/>
                  </a:lnTo>
                  <a:lnTo>
                    <a:pt x="0" y="263"/>
                  </a:lnTo>
                  <a:lnTo>
                    <a:pt x="0" y="276"/>
                  </a:lnTo>
                  <a:lnTo>
                    <a:pt x="4" y="291"/>
                  </a:lnTo>
                  <a:lnTo>
                    <a:pt x="6" y="293"/>
                  </a:lnTo>
                  <a:lnTo>
                    <a:pt x="9" y="308"/>
                  </a:lnTo>
                  <a:lnTo>
                    <a:pt x="13" y="316"/>
                  </a:lnTo>
                  <a:lnTo>
                    <a:pt x="15" y="321"/>
                  </a:lnTo>
                  <a:lnTo>
                    <a:pt x="24" y="329"/>
                  </a:lnTo>
                  <a:lnTo>
                    <a:pt x="32" y="336"/>
                  </a:lnTo>
                  <a:lnTo>
                    <a:pt x="39" y="340"/>
                  </a:lnTo>
                  <a:lnTo>
                    <a:pt x="41" y="348"/>
                  </a:lnTo>
                  <a:lnTo>
                    <a:pt x="58" y="357"/>
                  </a:lnTo>
                  <a:lnTo>
                    <a:pt x="66" y="363"/>
                  </a:lnTo>
                  <a:lnTo>
                    <a:pt x="70" y="370"/>
                  </a:lnTo>
                  <a:lnTo>
                    <a:pt x="77" y="400"/>
                  </a:lnTo>
                  <a:lnTo>
                    <a:pt x="83" y="406"/>
                  </a:lnTo>
                  <a:lnTo>
                    <a:pt x="90" y="404"/>
                  </a:lnTo>
                  <a:lnTo>
                    <a:pt x="94" y="398"/>
                  </a:lnTo>
                  <a:lnTo>
                    <a:pt x="96" y="397"/>
                  </a:lnTo>
                  <a:lnTo>
                    <a:pt x="103" y="400"/>
                  </a:lnTo>
                  <a:lnTo>
                    <a:pt x="111" y="400"/>
                  </a:lnTo>
                  <a:lnTo>
                    <a:pt x="124" y="410"/>
                  </a:lnTo>
                  <a:lnTo>
                    <a:pt x="124" y="412"/>
                  </a:lnTo>
                  <a:lnTo>
                    <a:pt x="118" y="421"/>
                  </a:lnTo>
                  <a:lnTo>
                    <a:pt x="120" y="432"/>
                  </a:lnTo>
                  <a:lnTo>
                    <a:pt x="115" y="444"/>
                  </a:lnTo>
                  <a:lnTo>
                    <a:pt x="111" y="455"/>
                  </a:lnTo>
                  <a:lnTo>
                    <a:pt x="107" y="462"/>
                  </a:lnTo>
                  <a:lnTo>
                    <a:pt x="107" y="470"/>
                  </a:lnTo>
                  <a:lnTo>
                    <a:pt x="107" y="476"/>
                  </a:lnTo>
                  <a:lnTo>
                    <a:pt x="120" y="489"/>
                  </a:lnTo>
                  <a:lnTo>
                    <a:pt x="141" y="504"/>
                  </a:lnTo>
                  <a:lnTo>
                    <a:pt x="145" y="504"/>
                  </a:lnTo>
                  <a:lnTo>
                    <a:pt x="147" y="511"/>
                  </a:lnTo>
                  <a:lnTo>
                    <a:pt x="154" y="509"/>
                  </a:lnTo>
                  <a:lnTo>
                    <a:pt x="165" y="517"/>
                  </a:lnTo>
                  <a:lnTo>
                    <a:pt x="169" y="523"/>
                  </a:lnTo>
                  <a:lnTo>
                    <a:pt x="177" y="528"/>
                  </a:lnTo>
                  <a:lnTo>
                    <a:pt x="184" y="530"/>
                  </a:lnTo>
                  <a:lnTo>
                    <a:pt x="184" y="545"/>
                  </a:lnTo>
                  <a:lnTo>
                    <a:pt x="194" y="558"/>
                  </a:lnTo>
                  <a:lnTo>
                    <a:pt x="192" y="566"/>
                  </a:lnTo>
                  <a:lnTo>
                    <a:pt x="186" y="573"/>
                  </a:lnTo>
                  <a:lnTo>
                    <a:pt x="195" y="588"/>
                  </a:lnTo>
                  <a:lnTo>
                    <a:pt x="207" y="601"/>
                  </a:lnTo>
                  <a:lnTo>
                    <a:pt x="212" y="598"/>
                  </a:lnTo>
                  <a:lnTo>
                    <a:pt x="222" y="603"/>
                  </a:lnTo>
                  <a:lnTo>
                    <a:pt x="218" y="600"/>
                  </a:lnTo>
                  <a:lnTo>
                    <a:pt x="218" y="592"/>
                  </a:lnTo>
                  <a:lnTo>
                    <a:pt x="229" y="579"/>
                  </a:lnTo>
                  <a:lnTo>
                    <a:pt x="235" y="577"/>
                  </a:lnTo>
                  <a:lnTo>
                    <a:pt x="242" y="577"/>
                  </a:lnTo>
                  <a:lnTo>
                    <a:pt x="250" y="581"/>
                  </a:lnTo>
                  <a:lnTo>
                    <a:pt x="263" y="585"/>
                  </a:lnTo>
                  <a:lnTo>
                    <a:pt x="269" y="588"/>
                  </a:lnTo>
                  <a:lnTo>
                    <a:pt x="274" y="590"/>
                  </a:lnTo>
                  <a:lnTo>
                    <a:pt x="280" y="581"/>
                  </a:lnTo>
                  <a:lnTo>
                    <a:pt x="278" y="575"/>
                  </a:lnTo>
                  <a:lnTo>
                    <a:pt x="273" y="568"/>
                  </a:lnTo>
                  <a:lnTo>
                    <a:pt x="271" y="562"/>
                  </a:lnTo>
                  <a:lnTo>
                    <a:pt x="274" y="554"/>
                  </a:lnTo>
                  <a:lnTo>
                    <a:pt x="280" y="553"/>
                  </a:lnTo>
                  <a:lnTo>
                    <a:pt x="288" y="547"/>
                  </a:lnTo>
                  <a:lnTo>
                    <a:pt x="301" y="543"/>
                  </a:lnTo>
                  <a:lnTo>
                    <a:pt x="305" y="538"/>
                  </a:lnTo>
                  <a:lnTo>
                    <a:pt x="301" y="530"/>
                  </a:lnTo>
                  <a:lnTo>
                    <a:pt x="299" y="523"/>
                  </a:lnTo>
                  <a:lnTo>
                    <a:pt x="303" y="517"/>
                  </a:lnTo>
                  <a:lnTo>
                    <a:pt x="306" y="509"/>
                  </a:lnTo>
                  <a:lnTo>
                    <a:pt x="306" y="508"/>
                  </a:lnTo>
                  <a:lnTo>
                    <a:pt x="301" y="500"/>
                  </a:lnTo>
                  <a:lnTo>
                    <a:pt x="305" y="492"/>
                  </a:lnTo>
                  <a:lnTo>
                    <a:pt x="305" y="479"/>
                  </a:lnTo>
                  <a:lnTo>
                    <a:pt x="306" y="479"/>
                  </a:lnTo>
                  <a:lnTo>
                    <a:pt x="308" y="464"/>
                  </a:lnTo>
                  <a:lnTo>
                    <a:pt x="308" y="464"/>
                  </a:lnTo>
                  <a:lnTo>
                    <a:pt x="308" y="457"/>
                  </a:lnTo>
                  <a:lnTo>
                    <a:pt x="316" y="451"/>
                  </a:lnTo>
                  <a:lnTo>
                    <a:pt x="321" y="444"/>
                  </a:lnTo>
                  <a:lnTo>
                    <a:pt x="329" y="429"/>
                  </a:lnTo>
                  <a:lnTo>
                    <a:pt x="331" y="423"/>
                  </a:lnTo>
                  <a:lnTo>
                    <a:pt x="336" y="408"/>
                  </a:lnTo>
                  <a:lnTo>
                    <a:pt x="338" y="408"/>
                  </a:lnTo>
                  <a:lnTo>
                    <a:pt x="340" y="400"/>
                  </a:lnTo>
                  <a:lnTo>
                    <a:pt x="336" y="385"/>
                  </a:lnTo>
                  <a:lnTo>
                    <a:pt x="336" y="380"/>
                  </a:lnTo>
                  <a:lnTo>
                    <a:pt x="331" y="372"/>
                  </a:lnTo>
                  <a:lnTo>
                    <a:pt x="325" y="365"/>
                  </a:lnTo>
                  <a:lnTo>
                    <a:pt x="325" y="357"/>
                  </a:lnTo>
                  <a:lnTo>
                    <a:pt x="329" y="350"/>
                  </a:lnTo>
                  <a:lnTo>
                    <a:pt x="325" y="342"/>
                  </a:lnTo>
                  <a:lnTo>
                    <a:pt x="333" y="335"/>
                  </a:lnTo>
                  <a:lnTo>
                    <a:pt x="308" y="85"/>
                  </a:lnTo>
                  <a:lnTo>
                    <a:pt x="308" y="81"/>
                  </a:lnTo>
                  <a:lnTo>
                    <a:pt x="301" y="69"/>
                  </a:lnTo>
                  <a:lnTo>
                    <a:pt x="299" y="64"/>
                  </a:lnTo>
                  <a:lnTo>
                    <a:pt x="295" y="56"/>
                  </a:lnTo>
                  <a:lnTo>
                    <a:pt x="293" y="45"/>
                  </a:lnTo>
                  <a:lnTo>
                    <a:pt x="288" y="39"/>
                  </a:lnTo>
                  <a:lnTo>
                    <a:pt x="280" y="26"/>
                  </a:lnTo>
                  <a:lnTo>
                    <a:pt x="278" y="21"/>
                  </a:lnTo>
                  <a:lnTo>
                    <a:pt x="278" y="6"/>
                  </a:lnTo>
                  <a:lnTo>
                    <a:pt x="278" y="0"/>
                  </a:lnTo>
                  <a:lnTo>
                    <a:pt x="274" y="0"/>
                  </a:lnTo>
                  <a:lnTo>
                    <a:pt x="180" y="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nvGrpSpPr>
            <p:cNvPr id="377" name="Group 376"/>
            <p:cNvGrpSpPr/>
            <p:nvPr/>
          </p:nvGrpSpPr>
          <p:grpSpPr>
            <a:xfrm>
              <a:off x="8109977" y="7462767"/>
              <a:ext cx="705144" cy="1137301"/>
              <a:chOff x="3605271" y="2876831"/>
              <a:chExt cx="293010" cy="472646"/>
            </a:xfrm>
            <a:grpFill/>
          </p:grpSpPr>
          <p:sp>
            <p:nvSpPr>
              <p:cNvPr id="509" name="Freeform 49"/>
              <p:cNvSpPr>
                <a:spLocks/>
              </p:cNvSpPr>
              <p:nvPr/>
            </p:nvSpPr>
            <p:spPr bwMode="auto">
              <a:xfrm>
                <a:off x="3818545" y="3342501"/>
                <a:ext cx="8646" cy="6976"/>
              </a:xfrm>
              <a:custGeom>
                <a:avLst/>
                <a:gdLst>
                  <a:gd name="T0" fmla="*/ 0 w 9"/>
                  <a:gd name="T1" fmla="*/ 8 h 8"/>
                  <a:gd name="T2" fmla="*/ 6 w 9"/>
                  <a:gd name="T3" fmla="*/ 6 h 8"/>
                  <a:gd name="T4" fmla="*/ 9 w 9"/>
                  <a:gd name="T5" fmla="*/ 0 h 8"/>
                  <a:gd name="T6" fmla="*/ 2 w 9"/>
                  <a:gd name="T7" fmla="*/ 6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lnTo>
                      <a:pt x="6" y="6"/>
                    </a:lnTo>
                    <a:lnTo>
                      <a:pt x="9" y="0"/>
                    </a:lnTo>
                    <a:lnTo>
                      <a:pt x="2" y="6"/>
                    </a:lnTo>
                    <a:lnTo>
                      <a:pt x="0"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10" name="Freeform 50"/>
              <p:cNvSpPr>
                <a:spLocks/>
              </p:cNvSpPr>
              <p:nvPr/>
            </p:nvSpPr>
            <p:spPr bwMode="auto">
              <a:xfrm>
                <a:off x="3818545" y="3342501"/>
                <a:ext cx="8646" cy="6976"/>
              </a:xfrm>
              <a:custGeom>
                <a:avLst/>
                <a:gdLst>
                  <a:gd name="T0" fmla="*/ 0 w 9"/>
                  <a:gd name="T1" fmla="*/ 8 h 8"/>
                  <a:gd name="T2" fmla="*/ 6 w 9"/>
                  <a:gd name="T3" fmla="*/ 6 h 8"/>
                  <a:gd name="T4" fmla="*/ 9 w 9"/>
                  <a:gd name="T5" fmla="*/ 0 h 8"/>
                  <a:gd name="T6" fmla="*/ 2 w 9"/>
                  <a:gd name="T7" fmla="*/ 6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lnTo>
                      <a:pt x="6" y="6"/>
                    </a:lnTo>
                    <a:lnTo>
                      <a:pt x="9" y="0"/>
                    </a:lnTo>
                    <a:lnTo>
                      <a:pt x="2" y="6"/>
                    </a:lnTo>
                    <a:lnTo>
                      <a:pt x="0"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11" name="Freeform 51"/>
              <p:cNvSpPr>
                <a:spLocks/>
              </p:cNvSpPr>
              <p:nvPr/>
            </p:nvSpPr>
            <p:spPr bwMode="auto">
              <a:xfrm>
                <a:off x="3872343" y="3325932"/>
                <a:ext cx="13450" cy="1744"/>
              </a:xfrm>
              <a:custGeom>
                <a:avLst/>
                <a:gdLst>
                  <a:gd name="T0" fmla="*/ 14 w 14"/>
                  <a:gd name="T1" fmla="*/ 2 h 2"/>
                  <a:gd name="T2" fmla="*/ 0 w 14"/>
                  <a:gd name="T3" fmla="*/ 0 h 2"/>
                  <a:gd name="T4" fmla="*/ 0 w 14"/>
                  <a:gd name="T5" fmla="*/ 2 h 2"/>
                  <a:gd name="T6" fmla="*/ 6 w 14"/>
                  <a:gd name="T7" fmla="*/ 2 h 2"/>
                  <a:gd name="T8" fmla="*/ 14 w 14"/>
                  <a:gd name="T9" fmla="*/ 2 h 2"/>
                </a:gdLst>
                <a:ahLst/>
                <a:cxnLst>
                  <a:cxn ang="0">
                    <a:pos x="T0" y="T1"/>
                  </a:cxn>
                  <a:cxn ang="0">
                    <a:pos x="T2" y="T3"/>
                  </a:cxn>
                  <a:cxn ang="0">
                    <a:pos x="T4" y="T5"/>
                  </a:cxn>
                  <a:cxn ang="0">
                    <a:pos x="T6" y="T7"/>
                  </a:cxn>
                  <a:cxn ang="0">
                    <a:pos x="T8" y="T9"/>
                  </a:cxn>
                </a:cxnLst>
                <a:rect l="0" t="0" r="r" b="b"/>
                <a:pathLst>
                  <a:path w="14" h="2">
                    <a:moveTo>
                      <a:pt x="14" y="2"/>
                    </a:moveTo>
                    <a:lnTo>
                      <a:pt x="0" y="0"/>
                    </a:lnTo>
                    <a:lnTo>
                      <a:pt x="0" y="2"/>
                    </a:lnTo>
                    <a:lnTo>
                      <a:pt x="6" y="2"/>
                    </a:lnTo>
                    <a:lnTo>
                      <a:pt x="14" y="2"/>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12" name="Freeform 52"/>
              <p:cNvSpPr>
                <a:spLocks/>
              </p:cNvSpPr>
              <p:nvPr/>
            </p:nvSpPr>
            <p:spPr bwMode="auto">
              <a:xfrm>
                <a:off x="3872343" y="3325932"/>
                <a:ext cx="13450" cy="1744"/>
              </a:xfrm>
              <a:custGeom>
                <a:avLst/>
                <a:gdLst>
                  <a:gd name="T0" fmla="*/ 14 w 14"/>
                  <a:gd name="T1" fmla="*/ 2 h 2"/>
                  <a:gd name="T2" fmla="*/ 0 w 14"/>
                  <a:gd name="T3" fmla="*/ 0 h 2"/>
                  <a:gd name="T4" fmla="*/ 0 w 14"/>
                  <a:gd name="T5" fmla="*/ 2 h 2"/>
                  <a:gd name="T6" fmla="*/ 6 w 14"/>
                  <a:gd name="T7" fmla="*/ 2 h 2"/>
                  <a:gd name="T8" fmla="*/ 14 w 14"/>
                  <a:gd name="T9" fmla="*/ 2 h 2"/>
                </a:gdLst>
                <a:ahLst/>
                <a:cxnLst>
                  <a:cxn ang="0">
                    <a:pos x="T0" y="T1"/>
                  </a:cxn>
                  <a:cxn ang="0">
                    <a:pos x="T2" y="T3"/>
                  </a:cxn>
                  <a:cxn ang="0">
                    <a:pos x="T4" y="T5"/>
                  </a:cxn>
                  <a:cxn ang="0">
                    <a:pos x="T6" y="T7"/>
                  </a:cxn>
                  <a:cxn ang="0">
                    <a:pos x="T8" y="T9"/>
                  </a:cxn>
                </a:cxnLst>
                <a:rect l="0" t="0" r="r" b="b"/>
                <a:pathLst>
                  <a:path w="14" h="2">
                    <a:moveTo>
                      <a:pt x="14" y="2"/>
                    </a:moveTo>
                    <a:lnTo>
                      <a:pt x="0" y="0"/>
                    </a:lnTo>
                    <a:lnTo>
                      <a:pt x="0" y="2"/>
                    </a:lnTo>
                    <a:lnTo>
                      <a:pt x="6" y="2"/>
                    </a:lnTo>
                    <a:lnTo>
                      <a:pt x="14" y="2"/>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13" name="Freeform 83"/>
              <p:cNvSpPr>
                <a:spLocks/>
              </p:cNvSpPr>
              <p:nvPr/>
            </p:nvSpPr>
            <p:spPr bwMode="auto">
              <a:xfrm>
                <a:off x="3605271" y="2876831"/>
                <a:ext cx="293010" cy="460438"/>
              </a:xfrm>
              <a:custGeom>
                <a:avLst/>
                <a:gdLst>
                  <a:gd name="T0" fmla="*/ 282 w 305"/>
                  <a:gd name="T1" fmla="*/ 6 h 528"/>
                  <a:gd name="T2" fmla="*/ 215 w 305"/>
                  <a:gd name="T3" fmla="*/ 6 h 528"/>
                  <a:gd name="T4" fmla="*/ 98 w 305"/>
                  <a:gd name="T5" fmla="*/ 25 h 528"/>
                  <a:gd name="T6" fmla="*/ 81 w 305"/>
                  <a:gd name="T7" fmla="*/ 30 h 528"/>
                  <a:gd name="T8" fmla="*/ 75 w 305"/>
                  <a:gd name="T9" fmla="*/ 38 h 528"/>
                  <a:gd name="T10" fmla="*/ 75 w 305"/>
                  <a:gd name="T11" fmla="*/ 55 h 528"/>
                  <a:gd name="T12" fmla="*/ 77 w 305"/>
                  <a:gd name="T13" fmla="*/ 62 h 528"/>
                  <a:gd name="T14" fmla="*/ 70 w 305"/>
                  <a:gd name="T15" fmla="*/ 83 h 528"/>
                  <a:gd name="T16" fmla="*/ 60 w 305"/>
                  <a:gd name="T17" fmla="*/ 92 h 528"/>
                  <a:gd name="T18" fmla="*/ 45 w 305"/>
                  <a:gd name="T19" fmla="*/ 102 h 528"/>
                  <a:gd name="T20" fmla="*/ 47 w 305"/>
                  <a:gd name="T21" fmla="*/ 115 h 528"/>
                  <a:gd name="T22" fmla="*/ 38 w 305"/>
                  <a:gd name="T23" fmla="*/ 132 h 528"/>
                  <a:gd name="T24" fmla="*/ 36 w 305"/>
                  <a:gd name="T25" fmla="*/ 151 h 528"/>
                  <a:gd name="T26" fmla="*/ 36 w 305"/>
                  <a:gd name="T27" fmla="*/ 158 h 528"/>
                  <a:gd name="T28" fmla="*/ 23 w 305"/>
                  <a:gd name="T29" fmla="*/ 162 h 528"/>
                  <a:gd name="T30" fmla="*/ 27 w 305"/>
                  <a:gd name="T31" fmla="*/ 181 h 528"/>
                  <a:gd name="T32" fmla="*/ 34 w 305"/>
                  <a:gd name="T33" fmla="*/ 186 h 528"/>
                  <a:gd name="T34" fmla="*/ 34 w 305"/>
                  <a:gd name="T35" fmla="*/ 192 h 528"/>
                  <a:gd name="T36" fmla="*/ 36 w 305"/>
                  <a:gd name="T37" fmla="*/ 207 h 528"/>
                  <a:gd name="T38" fmla="*/ 30 w 305"/>
                  <a:gd name="T39" fmla="*/ 220 h 528"/>
                  <a:gd name="T40" fmla="*/ 28 w 305"/>
                  <a:gd name="T41" fmla="*/ 239 h 528"/>
                  <a:gd name="T42" fmla="*/ 40 w 305"/>
                  <a:gd name="T43" fmla="*/ 241 h 528"/>
                  <a:gd name="T44" fmla="*/ 36 w 305"/>
                  <a:gd name="T45" fmla="*/ 261 h 528"/>
                  <a:gd name="T46" fmla="*/ 38 w 305"/>
                  <a:gd name="T47" fmla="*/ 278 h 528"/>
                  <a:gd name="T48" fmla="*/ 49 w 305"/>
                  <a:gd name="T49" fmla="*/ 290 h 528"/>
                  <a:gd name="T50" fmla="*/ 45 w 305"/>
                  <a:gd name="T51" fmla="*/ 295 h 528"/>
                  <a:gd name="T52" fmla="*/ 60 w 305"/>
                  <a:gd name="T53" fmla="*/ 307 h 528"/>
                  <a:gd name="T54" fmla="*/ 55 w 305"/>
                  <a:gd name="T55" fmla="*/ 310 h 528"/>
                  <a:gd name="T56" fmla="*/ 38 w 305"/>
                  <a:gd name="T57" fmla="*/ 325 h 528"/>
                  <a:gd name="T58" fmla="*/ 47 w 305"/>
                  <a:gd name="T59" fmla="*/ 333 h 528"/>
                  <a:gd name="T60" fmla="*/ 47 w 305"/>
                  <a:gd name="T61" fmla="*/ 339 h 528"/>
                  <a:gd name="T62" fmla="*/ 25 w 305"/>
                  <a:gd name="T63" fmla="*/ 361 h 528"/>
                  <a:gd name="T64" fmla="*/ 21 w 305"/>
                  <a:gd name="T65" fmla="*/ 378 h 528"/>
                  <a:gd name="T66" fmla="*/ 19 w 305"/>
                  <a:gd name="T67" fmla="*/ 389 h 528"/>
                  <a:gd name="T68" fmla="*/ 13 w 305"/>
                  <a:gd name="T69" fmla="*/ 412 h 528"/>
                  <a:gd name="T70" fmla="*/ 10 w 305"/>
                  <a:gd name="T71" fmla="*/ 423 h 528"/>
                  <a:gd name="T72" fmla="*/ 4 w 305"/>
                  <a:gd name="T73" fmla="*/ 440 h 528"/>
                  <a:gd name="T74" fmla="*/ 92 w 305"/>
                  <a:gd name="T75" fmla="*/ 449 h 528"/>
                  <a:gd name="T76" fmla="*/ 177 w 305"/>
                  <a:gd name="T77" fmla="*/ 451 h 528"/>
                  <a:gd name="T78" fmla="*/ 173 w 305"/>
                  <a:gd name="T79" fmla="*/ 483 h 528"/>
                  <a:gd name="T80" fmla="*/ 188 w 305"/>
                  <a:gd name="T81" fmla="*/ 506 h 528"/>
                  <a:gd name="T82" fmla="*/ 196 w 305"/>
                  <a:gd name="T83" fmla="*/ 523 h 528"/>
                  <a:gd name="T84" fmla="*/ 211 w 305"/>
                  <a:gd name="T85" fmla="*/ 528 h 528"/>
                  <a:gd name="T86" fmla="*/ 222 w 305"/>
                  <a:gd name="T87" fmla="*/ 512 h 528"/>
                  <a:gd name="T88" fmla="*/ 226 w 305"/>
                  <a:gd name="T89" fmla="*/ 512 h 528"/>
                  <a:gd name="T90" fmla="*/ 260 w 305"/>
                  <a:gd name="T91" fmla="*/ 502 h 528"/>
                  <a:gd name="T92" fmla="*/ 265 w 305"/>
                  <a:gd name="T93" fmla="*/ 498 h 528"/>
                  <a:gd name="T94" fmla="*/ 284 w 305"/>
                  <a:gd name="T95" fmla="*/ 502 h 528"/>
                  <a:gd name="T96" fmla="*/ 305 w 305"/>
                  <a:gd name="T97" fmla="*/ 498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 h="528">
                    <a:moveTo>
                      <a:pt x="282" y="335"/>
                    </a:moveTo>
                    <a:lnTo>
                      <a:pt x="290" y="10"/>
                    </a:lnTo>
                    <a:lnTo>
                      <a:pt x="282" y="6"/>
                    </a:lnTo>
                    <a:lnTo>
                      <a:pt x="278" y="0"/>
                    </a:lnTo>
                    <a:lnTo>
                      <a:pt x="278" y="0"/>
                    </a:lnTo>
                    <a:lnTo>
                      <a:pt x="215" y="6"/>
                    </a:lnTo>
                    <a:lnTo>
                      <a:pt x="94" y="15"/>
                    </a:lnTo>
                    <a:lnTo>
                      <a:pt x="96" y="17"/>
                    </a:lnTo>
                    <a:lnTo>
                      <a:pt x="98" y="25"/>
                    </a:lnTo>
                    <a:lnTo>
                      <a:pt x="92" y="30"/>
                    </a:lnTo>
                    <a:lnTo>
                      <a:pt x="85" y="34"/>
                    </a:lnTo>
                    <a:lnTo>
                      <a:pt x="81" y="30"/>
                    </a:lnTo>
                    <a:lnTo>
                      <a:pt x="83" y="45"/>
                    </a:lnTo>
                    <a:lnTo>
                      <a:pt x="77" y="45"/>
                    </a:lnTo>
                    <a:lnTo>
                      <a:pt x="75" y="38"/>
                    </a:lnTo>
                    <a:lnTo>
                      <a:pt x="75" y="47"/>
                    </a:lnTo>
                    <a:lnTo>
                      <a:pt x="83" y="53"/>
                    </a:lnTo>
                    <a:lnTo>
                      <a:pt x="75" y="55"/>
                    </a:lnTo>
                    <a:lnTo>
                      <a:pt x="74" y="49"/>
                    </a:lnTo>
                    <a:lnTo>
                      <a:pt x="74" y="58"/>
                    </a:lnTo>
                    <a:lnTo>
                      <a:pt x="77" y="62"/>
                    </a:lnTo>
                    <a:lnTo>
                      <a:pt x="74" y="72"/>
                    </a:lnTo>
                    <a:lnTo>
                      <a:pt x="75" y="77"/>
                    </a:lnTo>
                    <a:lnTo>
                      <a:pt x="70" y="83"/>
                    </a:lnTo>
                    <a:lnTo>
                      <a:pt x="66" y="85"/>
                    </a:lnTo>
                    <a:lnTo>
                      <a:pt x="58" y="85"/>
                    </a:lnTo>
                    <a:lnTo>
                      <a:pt x="60" y="92"/>
                    </a:lnTo>
                    <a:lnTo>
                      <a:pt x="53" y="100"/>
                    </a:lnTo>
                    <a:lnTo>
                      <a:pt x="53" y="104"/>
                    </a:lnTo>
                    <a:lnTo>
                      <a:pt x="45" y="102"/>
                    </a:lnTo>
                    <a:lnTo>
                      <a:pt x="49" y="105"/>
                    </a:lnTo>
                    <a:lnTo>
                      <a:pt x="47" y="107"/>
                    </a:lnTo>
                    <a:lnTo>
                      <a:pt x="47" y="115"/>
                    </a:lnTo>
                    <a:lnTo>
                      <a:pt x="51" y="122"/>
                    </a:lnTo>
                    <a:lnTo>
                      <a:pt x="34" y="128"/>
                    </a:lnTo>
                    <a:lnTo>
                      <a:pt x="38" y="132"/>
                    </a:lnTo>
                    <a:lnTo>
                      <a:pt x="36" y="139"/>
                    </a:lnTo>
                    <a:lnTo>
                      <a:pt x="38" y="147"/>
                    </a:lnTo>
                    <a:lnTo>
                      <a:pt x="36" y="151"/>
                    </a:lnTo>
                    <a:lnTo>
                      <a:pt x="28" y="151"/>
                    </a:lnTo>
                    <a:lnTo>
                      <a:pt x="28" y="154"/>
                    </a:lnTo>
                    <a:lnTo>
                      <a:pt x="36" y="158"/>
                    </a:lnTo>
                    <a:lnTo>
                      <a:pt x="30" y="162"/>
                    </a:lnTo>
                    <a:lnTo>
                      <a:pt x="28" y="158"/>
                    </a:lnTo>
                    <a:lnTo>
                      <a:pt x="23" y="162"/>
                    </a:lnTo>
                    <a:lnTo>
                      <a:pt x="28" y="169"/>
                    </a:lnTo>
                    <a:lnTo>
                      <a:pt x="23" y="173"/>
                    </a:lnTo>
                    <a:lnTo>
                      <a:pt x="27" y="181"/>
                    </a:lnTo>
                    <a:lnTo>
                      <a:pt x="23" y="186"/>
                    </a:lnTo>
                    <a:lnTo>
                      <a:pt x="28" y="181"/>
                    </a:lnTo>
                    <a:lnTo>
                      <a:pt x="34" y="186"/>
                    </a:lnTo>
                    <a:lnTo>
                      <a:pt x="27" y="190"/>
                    </a:lnTo>
                    <a:lnTo>
                      <a:pt x="34" y="192"/>
                    </a:lnTo>
                    <a:lnTo>
                      <a:pt x="34" y="192"/>
                    </a:lnTo>
                    <a:lnTo>
                      <a:pt x="32" y="198"/>
                    </a:lnTo>
                    <a:lnTo>
                      <a:pt x="34" y="205"/>
                    </a:lnTo>
                    <a:lnTo>
                      <a:pt x="36" y="207"/>
                    </a:lnTo>
                    <a:lnTo>
                      <a:pt x="38" y="218"/>
                    </a:lnTo>
                    <a:lnTo>
                      <a:pt x="38" y="220"/>
                    </a:lnTo>
                    <a:lnTo>
                      <a:pt x="30" y="220"/>
                    </a:lnTo>
                    <a:lnTo>
                      <a:pt x="32" y="226"/>
                    </a:lnTo>
                    <a:lnTo>
                      <a:pt x="32" y="235"/>
                    </a:lnTo>
                    <a:lnTo>
                      <a:pt x="28" y="239"/>
                    </a:lnTo>
                    <a:lnTo>
                      <a:pt x="28" y="245"/>
                    </a:lnTo>
                    <a:lnTo>
                      <a:pt x="34" y="241"/>
                    </a:lnTo>
                    <a:lnTo>
                      <a:pt x="40" y="241"/>
                    </a:lnTo>
                    <a:lnTo>
                      <a:pt x="40" y="248"/>
                    </a:lnTo>
                    <a:lnTo>
                      <a:pt x="34" y="254"/>
                    </a:lnTo>
                    <a:lnTo>
                      <a:pt x="36" y="261"/>
                    </a:lnTo>
                    <a:lnTo>
                      <a:pt x="43" y="265"/>
                    </a:lnTo>
                    <a:lnTo>
                      <a:pt x="36" y="275"/>
                    </a:lnTo>
                    <a:lnTo>
                      <a:pt x="38" y="278"/>
                    </a:lnTo>
                    <a:lnTo>
                      <a:pt x="49" y="277"/>
                    </a:lnTo>
                    <a:lnTo>
                      <a:pt x="43" y="282"/>
                    </a:lnTo>
                    <a:lnTo>
                      <a:pt x="49" y="290"/>
                    </a:lnTo>
                    <a:lnTo>
                      <a:pt x="42" y="288"/>
                    </a:lnTo>
                    <a:lnTo>
                      <a:pt x="42" y="290"/>
                    </a:lnTo>
                    <a:lnTo>
                      <a:pt x="45" y="295"/>
                    </a:lnTo>
                    <a:lnTo>
                      <a:pt x="51" y="299"/>
                    </a:lnTo>
                    <a:lnTo>
                      <a:pt x="53" y="305"/>
                    </a:lnTo>
                    <a:lnTo>
                      <a:pt x="60" y="307"/>
                    </a:lnTo>
                    <a:lnTo>
                      <a:pt x="60" y="308"/>
                    </a:lnTo>
                    <a:lnTo>
                      <a:pt x="60" y="310"/>
                    </a:lnTo>
                    <a:lnTo>
                      <a:pt x="55" y="310"/>
                    </a:lnTo>
                    <a:lnTo>
                      <a:pt x="49" y="316"/>
                    </a:lnTo>
                    <a:lnTo>
                      <a:pt x="42" y="320"/>
                    </a:lnTo>
                    <a:lnTo>
                      <a:pt x="38" y="325"/>
                    </a:lnTo>
                    <a:lnTo>
                      <a:pt x="45" y="327"/>
                    </a:lnTo>
                    <a:lnTo>
                      <a:pt x="53" y="325"/>
                    </a:lnTo>
                    <a:lnTo>
                      <a:pt x="47" y="333"/>
                    </a:lnTo>
                    <a:lnTo>
                      <a:pt x="47" y="337"/>
                    </a:lnTo>
                    <a:lnTo>
                      <a:pt x="40" y="337"/>
                    </a:lnTo>
                    <a:lnTo>
                      <a:pt x="47" y="339"/>
                    </a:lnTo>
                    <a:lnTo>
                      <a:pt x="47" y="340"/>
                    </a:lnTo>
                    <a:lnTo>
                      <a:pt x="30" y="357"/>
                    </a:lnTo>
                    <a:lnTo>
                      <a:pt x="25" y="361"/>
                    </a:lnTo>
                    <a:lnTo>
                      <a:pt x="23" y="367"/>
                    </a:lnTo>
                    <a:lnTo>
                      <a:pt x="27" y="371"/>
                    </a:lnTo>
                    <a:lnTo>
                      <a:pt x="21" y="378"/>
                    </a:lnTo>
                    <a:lnTo>
                      <a:pt x="19" y="384"/>
                    </a:lnTo>
                    <a:lnTo>
                      <a:pt x="11" y="389"/>
                    </a:lnTo>
                    <a:lnTo>
                      <a:pt x="19" y="389"/>
                    </a:lnTo>
                    <a:lnTo>
                      <a:pt x="17" y="391"/>
                    </a:lnTo>
                    <a:lnTo>
                      <a:pt x="11" y="397"/>
                    </a:lnTo>
                    <a:lnTo>
                      <a:pt x="13" y="412"/>
                    </a:lnTo>
                    <a:lnTo>
                      <a:pt x="6" y="412"/>
                    </a:lnTo>
                    <a:lnTo>
                      <a:pt x="11" y="418"/>
                    </a:lnTo>
                    <a:lnTo>
                      <a:pt x="10" y="423"/>
                    </a:lnTo>
                    <a:lnTo>
                      <a:pt x="0" y="425"/>
                    </a:lnTo>
                    <a:lnTo>
                      <a:pt x="4" y="433"/>
                    </a:lnTo>
                    <a:lnTo>
                      <a:pt x="4" y="440"/>
                    </a:lnTo>
                    <a:lnTo>
                      <a:pt x="8" y="448"/>
                    </a:lnTo>
                    <a:lnTo>
                      <a:pt x="2" y="453"/>
                    </a:lnTo>
                    <a:lnTo>
                      <a:pt x="92" y="449"/>
                    </a:lnTo>
                    <a:lnTo>
                      <a:pt x="177" y="442"/>
                    </a:lnTo>
                    <a:lnTo>
                      <a:pt x="179" y="444"/>
                    </a:lnTo>
                    <a:lnTo>
                      <a:pt x="177" y="451"/>
                    </a:lnTo>
                    <a:lnTo>
                      <a:pt x="173" y="465"/>
                    </a:lnTo>
                    <a:lnTo>
                      <a:pt x="169" y="476"/>
                    </a:lnTo>
                    <a:lnTo>
                      <a:pt x="173" y="483"/>
                    </a:lnTo>
                    <a:lnTo>
                      <a:pt x="177" y="491"/>
                    </a:lnTo>
                    <a:lnTo>
                      <a:pt x="186" y="498"/>
                    </a:lnTo>
                    <a:lnTo>
                      <a:pt x="188" y="506"/>
                    </a:lnTo>
                    <a:lnTo>
                      <a:pt x="192" y="513"/>
                    </a:lnTo>
                    <a:lnTo>
                      <a:pt x="192" y="517"/>
                    </a:lnTo>
                    <a:lnTo>
                      <a:pt x="196" y="523"/>
                    </a:lnTo>
                    <a:lnTo>
                      <a:pt x="199" y="527"/>
                    </a:lnTo>
                    <a:lnTo>
                      <a:pt x="203" y="528"/>
                    </a:lnTo>
                    <a:lnTo>
                      <a:pt x="211" y="528"/>
                    </a:lnTo>
                    <a:lnTo>
                      <a:pt x="213" y="521"/>
                    </a:lnTo>
                    <a:lnTo>
                      <a:pt x="220" y="515"/>
                    </a:lnTo>
                    <a:lnTo>
                      <a:pt x="222" y="512"/>
                    </a:lnTo>
                    <a:lnTo>
                      <a:pt x="220" y="512"/>
                    </a:lnTo>
                    <a:lnTo>
                      <a:pt x="226" y="510"/>
                    </a:lnTo>
                    <a:lnTo>
                      <a:pt x="226" y="512"/>
                    </a:lnTo>
                    <a:lnTo>
                      <a:pt x="231" y="510"/>
                    </a:lnTo>
                    <a:lnTo>
                      <a:pt x="246" y="504"/>
                    </a:lnTo>
                    <a:lnTo>
                      <a:pt x="260" y="502"/>
                    </a:lnTo>
                    <a:lnTo>
                      <a:pt x="263" y="500"/>
                    </a:lnTo>
                    <a:lnTo>
                      <a:pt x="254" y="498"/>
                    </a:lnTo>
                    <a:lnTo>
                      <a:pt x="265" y="498"/>
                    </a:lnTo>
                    <a:lnTo>
                      <a:pt x="271" y="502"/>
                    </a:lnTo>
                    <a:lnTo>
                      <a:pt x="278" y="506"/>
                    </a:lnTo>
                    <a:lnTo>
                      <a:pt x="284" y="502"/>
                    </a:lnTo>
                    <a:lnTo>
                      <a:pt x="288" y="500"/>
                    </a:lnTo>
                    <a:lnTo>
                      <a:pt x="301" y="506"/>
                    </a:lnTo>
                    <a:lnTo>
                      <a:pt x="305" y="498"/>
                    </a:lnTo>
                    <a:lnTo>
                      <a:pt x="305" y="495"/>
                    </a:lnTo>
                    <a:lnTo>
                      <a:pt x="282" y="33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sp>
          <p:nvSpPr>
            <p:cNvPr id="378" name="Freeform 84"/>
            <p:cNvSpPr>
              <a:spLocks/>
            </p:cNvSpPr>
            <p:nvPr/>
          </p:nvSpPr>
          <p:spPr bwMode="auto">
            <a:xfrm>
              <a:off x="8327301" y="6954969"/>
              <a:ext cx="1669229" cy="539272"/>
            </a:xfrm>
            <a:custGeom>
              <a:avLst/>
              <a:gdLst>
                <a:gd name="T0" fmla="*/ 487 w 722"/>
                <a:gd name="T1" fmla="*/ 33 h 257"/>
                <a:gd name="T2" fmla="*/ 421 w 722"/>
                <a:gd name="T3" fmla="*/ 39 h 257"/>
                <a:gd name="T4" fmla="*/ 355 w 722"/>
                <a:gd name="T5" fmla="*/ 47 h 257"/>
                <a:gd name="T6" fmla="*/ 271 w 722"/>
                <a:gd name="T7" fmla="*/ 54 h 257"/>
                <a:gd name="T8" fmla="*/ 199 w 722"/>
                <a:gd name="T9" fmla="*/ 62 h 257"/>
                <a:gd name="T10" fmla="*/ 177 w 722"/>
                <a:gd name="T11" fmla="*/ 60 h 257"/>
                <a:gd name="T12" fmla="*/ 183 w 722"/>
                <a:gd name="T13" fmla="*/ 80 h 257"/>
                <a:gd name="T14" fmla="*/ 58 w 722"/>
                <a:gd name="T15" fmla="*/ 96 h 257"/>
                <a:gd name="T16" fmla="*/ 53 w 722"/>
                <a:gd name="T17" fmla="*/ 90 h 257"/>
                <a:gd name="T18" fmla="*/ 57 w 722"/>
                <a:gd name="T19" fmla="*/ 105 h 257"/>
                <a:gd name="T20" fmla="*/ 53 w 722"/>
                <a:gd name="T21" fmla="*/ 114 h 257"/>
                <a:gd name="T22" fmla="*/ 51 w 722"/>
                <a:gd name="T23" fmla="*/ 127 h 257"/>
                <a:gd name="T24" fmla="*/ 43 w 722"/>
                <a:gd name="T25" fmla="*/ 146 h 257"/>
                <a:gd name="T26" fmla="*/ 47 w 722"/>
                <a:gd name="T27" fmla="*/ 156 h 257"/>
                <a:gd name="T28" fmla="*/ 43 w 722"/>
                <a:gd name="T29" fmla="*/ 165 h 257"/>
                <a:gd name="T30" fmla="*/ 30 w 722"/>
                <a:gd name="T31" fmla="*/ 174 h 257"/>
                <a:gd name="T32" fmla="*/ 27 w 722"/>
                <a:gd name="T33" fmla="*/ 180 h 257"/>
                <a:gd name="T34" fmla="*/ 27 w 722"/>
                <a:gd name="T35" fmla="*/ 191 h 257"/>
                <a:gd name="T36" fmla="*/ 19 w 722"/>
                <a:gd name="T37" fmla="*/ 197 h 257"/>
                <a:gd name="T38" fmla="*/ 21 w 722"/>
                <a:gd name="T39" fmla="*/ 210 h 257"/>
                <a:gd name="T40" fmla="*/ 11 w 722"/>
                <a:gd name="T41" fmla="*/ 208 h 257"/>
                <a:gd name="T42" fmla="*/ 15 w 722"/>
                <a:gd name="T43" fmla="*/ 214 h 257"/>
                <a:gd name="T44" fmla="*/ 19 w 722"/>
                <a:gd name="T45" fmla="*/ 240 h 257"/>
                <a:gd name="T46" fmla="*/ 11 w 722"/>
                <a:gd name="T47" fmla="*/ 244 h 257"/>
                <a:gd name="T48" fmla="*/ 0 w 722"/>
                <a:gd name="T49" fmla="*/ 255 h 257"/>
                <a:gd name="T50" fmla="*/ 121 w 722"/>
                <a:gd name="T51" fmla="*/ 248 h 257"/>
                <a:gd name="T52" fmla="*/ 184 w 722"/>
                <a:gd name="T53" fmla="*/ 242 h 257"/>
                <a:gd name="T54" fmla="*/ 310 w 722"/>
                <a:gd name="T55" fmla="*/ 231 h 257"/>
                <a:gd name="T56" fmla="*/ 485 w 722"/>
                <a:gd name="T57" fmla="*/ 208 h 257"/>
                <a:gd name="T58" fmla="*/ 521 w 722"/>
                <a:gd name="T59" fmla="*/ 178 h 257"/>
                <a:gd name="T60" fmla="*/ 540 w 722"/>
                <a:gd name="T61" fmla="*/ 169 h 257"/>
                <a:gd name="T62" fmla="*/ 543 w 722"/>
                <a:gd name="T63" fmla="*/ 152 h 257"/>
                <a:gd name="T64" fmla="*/ 564 w 722"/>
                <a:gd name="T65" fmla="*/ 137 h 257"/>
                <a:gd name="T66" fmla="*/ 583 w 722"/>
                <a:gd name="T67" fmla="*/ 133 h 257"/>
                <a:gd name="T68" fmla="*/ 617 w 722"/>
                <a:gd name="T69" fmla="*/ 105 h 257"/>
                <a:gd name="T70" fmla="*/ 626 w 722"/>
                <a:gd name="T71" fmla="*/ 99 h 257"/>
                <a:gd name="T72" fmla="*/ 637 w 722"/>
                <a:gd name="T73" fmla="*/ 86 h 257"/>
                <a:gd name="T74" fmla="*/ 641 w 722"/>
                <a:gd name="T75" fmla="*/ 77 h 257"/>
                <a:gd name="T76" fmla="*/ 654 w 722"/>
                <a:gd name="T77" fmla="*/ 79 h 257"/>
                <a:gd name="T78" fmla="*/ 666 w 722"/>
                <a:gd name="T79" fmla="*/ 71 h 257"/>
                <a:gd name="T80" fmla="*/ 675 w 722"/>
                <a:gd name="T81" fmla="*/ 60 h 257"/>
                <a:gd name="T82" fmla="*/ 694 w 722"/>
                <a:gd name="T83" fmla="*/ 60 h 257"/>
                <a:gd name="T84" fmla="*/ 705 w 722"/>
                <a:gd name="T85" fmla="*/ 37 h 257"/>
                <a:gd name="T86" fmla="*/ 718 w 722"/>
                <a:gd name="T87" fmla="*/ 28 h 257"/>
                <a:gd name="T88" fmla="*/ 720 w 722"/>
                <a:gd name="T89" fmla="*/ 9 h 257"/>
                <a:gd name="T90" fmla="*/ 713 w 722"/>
                <a:gd name="T91" fmla="*/ 0 h 257"/>
                <a:gd name="T92" fmla="*/ 651 w 722"/>
                <a:gd name="T93" fmla="*/ 11 h 257"/>
                <a:gd name="T94" fmla="*/ 579 w 722"/>
                <a:gd name="T95" fmla="*/ 20 h 257"/>
                <a:gd name="T96" fmla="*/ 543 w 722"/>
                <a:gd name="T97" fmla="*/ 2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2" h="257">
                  <a:moveTo>
                    <a:pt x="513" y="30"/>
                  </a:moveTo>
                  <a:lnTo>
                    <a:pt x="487" y="33"/>
                  </a:lnTo>
                  <a:lnTo>
                    <a:pt x="459" y="37"/>
                  </a:lnTo>
                  <a:lnTo>
                    <a:pt x="421" y="39"/>
                  </a:lnTo>
                  <a:lnTo>
                    <a:pt x="397" y="43"/>
                  </a:lnTo>
                  <a:lnTo>
                    <a:pt x="355" y="47"/>
                  </a:lnTo>
                  <a:lnTo>
                    <a:pt x="314" y="49"/>
                  </a:lnTo>
                  <a:lnTo>
                    <a:pt x="271" y="54"/>
                  </a:lnTo>
                  <a:lnTo>
                    <a:pt x="235" y="58"/>
                  </a:lnTo>
                  <a:lnTo>
                    <a:pt x="199" y="62"/>
                  </a:lnTo>
                  <a:lnTo>
                    <a:pt x="192" y="60"/>
                  </a:lnTo>
                  <a:lnTo>
                    <a:pt x="177" y="60"/>
                  </a:lnTo>
                  <a:lnTo>
                    <a:pt x="183" y="73"/>
                  </a:lnTo>
                  <a:lnTo>
                    <a:pt x="183" y="80"/>
                  </a:lnTo>
                  <a:lnTo>
                    <a:pt x="64" y="90"/>
                  </a:lnTo>
                  <a:lnTo>
                    <a:pt x="58" y="96"/>
                  </a:lnTo>
                  <a:lnTo>
                    <a:pt x="58" y="90"/>
                  </a:lnTo>
                  <a:lnTo>
                    <a:pt x="53" y="90"/>
                  </a:lnTo>
                  <a:lnTo>
                    <a:pt x="55" y="97"/>
                  </a:lnTo>
                  <a:lnTo>
                    <a:pt x="57" y="105"/>
                  </a:lnTo>
                  <a:lnTo>
                    <a:pt x="49" y="107"/>
                  </a:lnTo>
                  <a:lnTo>
                    <a:pt x="53" y="114"/>
                  </a:lnTo>
                  <a:lnTo>
                    <a:pt x="45" y="122"/>
                  </a:lnTo>
                  <a:lnTo>
                    <a:pt x="51" y="127"/>
                  </a:lnTo>
                  <a:lnTo>
                    <a:pt x="47" y="135"/>
                  </a:lnTo>
                  <a:lnTo>
                    <a:pt x="43" y="146"/>
                  </a:lnTo>
                  <a:lnTo>
                    <a:pt x="45" y="150"/>
                  </a:lnTo>
                  <a:lnTo>
                    <a:pt x="47" y="156"/>
                  </a:lnTo>
                  <a:lnTo>
                    <a:pt x="40" y="159"/>
                  </a:lnTo>
                  <a:lnTo>
                    <a:pt x="43" y="165"/>
                  </a:lnTo>
                  <a:lnTo>
                    <a:pt x="36" y="171"/>
                  </a:lnTo>
                  <a:lnTo>
                    <a:pt x="30" y="174"/>
                  </a:lnTo>
                  <a:lnTo>
                    <a:pt x="27" y="178"/>
                  </a:lnTo>
                  <a:lnTo>
                    <a:pt x="27" y="180"/>
                  </a:lnTo>
                  <a:lnTo>
                    <a:pt x="32" y="186"/>
                  </a:lnTo>
                  <a:lnTo>
                    <a:pt x="27" y="191"/>
                  </a:lnTo>
                  <a:lnTo>
                    <a:pt x="23" y="195"/>
                  </a:lnTo>
                  <a:lnTo>
                    <a:pt x="19" y="197"/>
                  </a:lnTo>
                  <a:lnTo>
                    <a:pt x="23" y="205"/>
                  </a:lnTo>
                  <a:lnTo>
                    <a:pt x="21" y="210"/>
                  </a:lnTo>
                  <a:lnTo>
                    <a:pt x="17" y="206"/>
                  </a:lnTo>
                  <a:lnTo>
                    <a:pt x="11" y="208"/>
                  </a:lnTo>
                  <a:lnTo>
                    <a:pt x="10" y="216"/>
                  </a:lnTo>
                  <a:lnTo>
                    <a:pt x="15" y="214"/>
                  </a:lnTo>
                  <a:lnTo>
                    <a:pt x="15" y="221"/>
                  </a:lnTo>
                  <a:lnTo>
                    <a:pt x="19" y="240"/>
                  </a:lnTo>
                  <a:lnTo>
                    <a:pt x="17" y="242"/>
                  </a:lnTo>
                  <a:lnTo>
                    <a:pt x="11" y="244"/>
                  </a:lnTo>
                  <a:lnTo>
                    <a:pt x="8" y="252"/>
                  </a:lnTo>
                  <a:lnTo>
                    <a:pt x="0" y="255"/>
                  </a:lnTo>
                  <a:lnTo>
                    <a:pt x="0" y="257"/>
                  </a:lnTo>
                  <a:lnTo>
                    <a:pt x="121" y="248"/>
                  </a:lnTo>
                  <a:lnTo>
                    <a:pt x="184" y="242"/>
                  </a:lnTo>
                  <a:lnTo>
                    <a:pt x="184" y="242"/>
                  </a:lnTo>
                  <a:lnTo>
                    <a:pt x="184" y="240"/>
                  </a:lnTo>
                  <a:lnTo>
                    <a:pt x="310" y="231"/>
                  </a:lnTo>
                  <a:lnTo>
                    <a:pt x="408" y="220"/>
                  </a:lnTo>
                  <a:lnTo>
                    <a:pt x="485" y="208"/>
                  </a:lnTo>
                  <a:lnTo>
                    <a:pt x="521" y="206"/>
                  </a:lnTo>
                  <a:lnTo>
                    <a:pt x="521" y="178"/>
                  </a:lnTo>
                  <a:lnTo>
                    <a:pt x="534" y="174"/>
                  </a:lnTo>
                  <a:lnTo>
                    <a:pt x="540" y="169"/>
                  </a:lnTo>
                  <a:lnTo>
                    <a:pt x="542" y="159"/>
                  </a:lnTo>
                  <a:lnTo>
                    <a:pt x="543" y="152"/>
                  </a:lnTo>
                  <a:lnTo>
                    <a:pt x="549" y="144"/>
                  </a:lnTo>
                  <a:lnTo>
                    <a:pt x="564" y="137"/>
                  </a:lnTo>
                  <a:lnTo>
                    <a:pt x="577" y="137"/>
                  </a:lnTo>
                  <a:lnTo>
                    <a:pt x="583" y="133"/>
                  </a:lnTo>
                  <a:lnTo>
                    <a:pt x="604" y="114"/>
                  </a:lnTo>
                  <a:lnTo>
                    <a:pt x="617" y="105"/>
                  </a:lnTo>
                  <a:lnTo>
                    <a:pt x="622" y="105"/>
                  </a:lnTo>
                  <a:lnTo>
                    <a:pt x="626" y="99"/>
                  </a:lnTo>
                  <a:lnTo>
                    <a:pt x="630" y="84"/>
                  </a:lnTo>
                  <a:lnTo>
                    <a:pt x="637" y="86"/>
                  </a:lnTo>
                  <a:lnTo>
                    <a:pt x="637" y="80"/>
                  </a:lnTo>
                  <a:lnTo>
                    <a:pt x="641" y="77"/>
                  </a:lnTo>
                  <a:lnTo>
                    <a:pt x="647" y="73"/>
                  </a:lnTo>
                  <a:lnTo>
                    <a:pt x="654" y="79"/>
                  </a:lnTo>
                  <a:lnTo>
                    <a:pt x="658" y="79"/>
                  </a:lnTo>
                  <a:lnTo>
                    <a:pt x="666" y="71"/>
                  </a:lnTo>
                  <a:lnTo>
                    <a:pt x="668" y="65"/>
                  </a:lnTo>
                  <a:lnTo>
                    <a:pt x="675" y="60"/>
                  </a:lnTo>
                  <a:lnTo>
                    <a:pt x="688" y="54"/>
                  </a:lnTo>
                  <a:lnTo>
                    <a:pt x="694" y="60"/>
                  </a:lnTo>
                  <a:lnTo>
                    <a:pt x="699" y="52"/>
                  </a:lnTo>
                  <a:lnTo>
                    <a:pt x="705" y="37"/>
                  </a:lnTo>
                  <a:lnTo>
                    <a:pt x="711" y="32"/>
                  </a:lnTo>
                  <a:lnTo>
                    <a:pt x="718" y="28"/>
                  </a:lnTo>
                  <a:lnTo>
                    <a:pt x="720" y="17"/>
                  </a:lnTo>
                  <a:lnTo>
                    <a:pt x="720" y="9"/>
                  </a:lnTo>
                  <a:lnTo>
                    <a:pt x="722" y="0"/>
                  </a:lnTo>
                  <a:lnTo>
                    <a:pt x="713" y="0"/>
                  </a:lnTo>
                  <a:lnTo>
                    <a:pt x="686" y="7"/>
                  </a:lnTo>
                  <a:lnTo>
                    <a:pt x="651" y="11"/>
                  </a:lnTo>
                  <a:lnTo>
                    <a:pt x="594" y="20"/>
                  </a:lnTo>
                  <a:lnTo>
                    <a:pt x="579" y="20"/>
                  </a:lnTo>
                  <a:lnTo>
                    <a:pt x="553" y="24"/>
                  </a:lnTo>
                  <a:lnTo>
                    <a:pt x="543" y="28"/>
                  </a:lnTo>
                  <a:lnTo>
                    <a:pt x="513" y="3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79" name="Freeform 85"/>
            <p:cNvSpPr>
              <a:spLocks/>
            </p:cNvSpPr>
            <p:nvPr/>
          </p:nvSpPr>
          <p:spPr bwMode="auto">
            <a:xfrm>
              <a:off x="8449836" y="7127032"/>
              <a:ext cx="11559" cy="16786"/>
            </a:xfrm>
            <a:custGeom>
              <a:avLst/>
              <a:gdLst>
                <a:gd name="T0" fmla="*/ 0 w 5"/>
                <a:gd name="T1" fmla="*/ 8 h 8"/>
                <a:gd name="T2" fmla="*/ 5 w 5"/>
                <a:gd name="T3" fmla="*/ 8 h 8"/>
                <a:gd name="T4" fmla="*/ 4 w 5"/>
                <a:gd name="T5" fmla="*/ 0 h 8"/>
                <a:gd name="T6" fmla="*/ 0 w 5"/>
                <a:gd name="T7" fmla="*/ 8 h 8"/>
              </a:gdLst>
              <a:ahLst/>
              <a:cxnLst>
                <a:cxn ang="0">
                  <a:pos x="T0" y="T1"/>
                </a:cxn>
                <a:cxn ang="0">
                  <a:pos x="T2" y="T3"/>
                </a:cxn>
                <a:cxn ang="0">
                  <a:pos x="T4" y="T5"/>
                </a:cxn>
                <a:cxn ang="0">
                  <a:pos x="T6" y="T7"/>
                </a:cxn>
              </a:cxnLst>
              <a:rect l="0" t="0" r="r" b="b"/>
              <a:pathLst>
                <a:path w="5" h="8">
                  <a:moveTo>
                    <a:pt x="0" y="8"/>
                  </a:moveTo>
                  <a:lnTo>
                    <a:pt x="5" y="8"/>
                  </a:lnTo>
                  <a:lnTo>
                    <a:pt x="4" y="0"/>
                  </a:lnTo>
                  <a:lnTo>
                    <a:pt x="0"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80" name="Freeform 86"/>
            <p:cNvSpPr>
              <a:spLocks/>
            </p:cNvSpPr>
            <p:nvPr/>
          </p:nvSpPr>
          <p:spPr bwMode="auto">
            <a:xfrm>
              <a:off x="8449836" y="7127032"/>
              <a:ext cx="11559" cy="16786"/>
            </a:xfrm>
            <a:custGeom>
              <a:avLst/>
              <a:gdLst>
                <a:gd name="T0" fmla="*/ 0 w 5"/>
                <a:gd name="T1" fmla="*/ 8 h 8"/>
                <a:gd name="T2" fmla="*/ 5 w 5"/>
                <a:gd name="T3" fmla="*/ 8 h 8"/>
                <a:gd name="T4" fmla="*/ 4 w 5"/>
                <a:gd name="T5" fmla="*/ 0 h 8"/>
                <a:gd name="T6" fmla="*/ 0 w 5"/>
                <a:gd name="T7" fmla="*/ 8 h 8"/>
              </a:gdLst>
              <a:ahLst/>
              <a:cxnLst>
                <a:cxn ang="0">
                  <a:pos x="T0" y="T1"/>
                </a:cxn>
                <a:cxn ang="0">
                  <a:pos x="T2" y="T3"/>
                </a:cxn>
                <a:cxn ang="0">
                  <a:pos x="T4" y="T5"/>
                </a:cxn>
                <a:cxn ang="0">
                  <a:pos x="T6" y="T7"/>
                </a:cxn>
              </a:cxnLst>
              <a:rect l="0" t="0" r="r" b="b"/>
              <a:pathLst>
                <a:path w="5" h="8">
                  <a:moveTo>
                    <a:pt x="0" y="8"/>
                  </a:moveTo>
                  <a:lnTo>
                    <a:pt x="5" y="8"/>
                  </a:lnTo>
                  <a:lnTo>
                    <a:pt x="4" y="0"/>
                  </a:lnTo>
                  <a:lnTo>
                    <a:pt x="0"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81" name="Freeform 87"/>
            <p:cNvSpPr>
              <a:spLocks/>
            </p:cNvSpPr>
            <p:nvPr/>
          </p:nvSpPr>
          <p:spPr bwMode="auto">
            <a:xfrm>
              <a:off x="8475266" y="6461860"/>
              <a:ext cx="1426475" cy="681960"/>
            </a:xfrm>
            <a:custGeom>
              <a:avLst/>
              <a:gdLst>
                <a:gd name="T0" fmla="*/ 568 w 617"/>
                <a:gd name="T1" fmla="*/ 103 h 325"/>
                <a:gd name="T2" fmla="*/ 555 w 617"/>
                <a:gd name="T3" fmla="*/ 67 h 325"/>
                <a:gd name="T4" fmla="*/ 551 w 617"/>
                <a:gd name="T5" fmla="*/ 52 h 325"/>
                <a:gd name="T6" fmla="*/ 532 w 617"/>
                <a:gd name="T7" fmla="*/ 39 h 325"/>
                <a:gd name="T8" fmla="*/ 513 w 617"/>
                <a:gd name="T9" fmla="*/ 24 h 325"/>
                <a:gd name="T10" fmla="*/ 495 w 617"/>
                <a:gd name="T11" fmla="*/ 37 h 325"/>
                <a:gd name="T12" fmla="*/ 472 w 617"/>
                <a:gd name="T13" fmla="*/ 34 h 325"/>
                <a:gd name="T14" fmla="*/ 455 w 617"/>
                <a:gd name="T15" fmla="*/ 41 h 325"/>
                <a:gd name="T16" fmla="*/ 423 w 617"/>
                <a:gd name="T17" fmla="*/ 32 h 325"/>
                <a:gd name="T18" fmla="*/ 401 w 617"/>
                <a:gd name="T19" fmla="*/ 9 h 325"/>
                <a:gd name="T20" fmla="*/ 367 w 617"/>
                <a:gd name="T21" fmla="*/ 0 h 325"/>
                <a:gd name="T22" fmla="*/ 357 w 617"/>
                <a:gd name="T23" fmla="*/ 17 h 325"/>
                <a:gd name="T24" fmla="*/ 361 w 617"/>
                <a:gd name="T25" fmla="*/ 37 h 325"/>
                <a:gd name="T26" fmla="*/ 325 w 617"/>
                <a:gd name="T27" fmla="*/ 47 h 325"/>
                <a:gd name="T28" fmla="*/ 312 w 617"/>
                <a:gd name="T29" fmla="*/ 58 h 325"/>
                <a:gd name="T30" fmla="*/ 308 w 617"/>
                <a:gd name="T31" fmla="*/ 81 h 325"/>
                <a:gd name="T32" fmla="*/ 291 w 617"/>
                <a:gd name="T33" fmla="*/ 103 h 325"/>
                <a:gd name="T34" fmla="*/ 280 w 617"/>
                <a:gd name="T35" fmla="*/ 124 h 325"/>
                <a:gd name="T36" fmla="*/ 260 w 617"/>
                <a:gd name="T37" fmla="*/ 133 h 325"/>
                <a:gd name="T38" fmla="*/ 239 w 617"/>
                <a:gd name="T39" fmla="*/ 118 h 325"/>
                <a:gd name="T40" fmla="*/ 229 w 617"/>
                <a:gd name="T41" fmla="*/ 135 h 325"/>
                <a:gd name="T42" fmla="*/ 224 w 617"/>
                <a:gd name="T43" fmla="*/ 156 h 325"/>
                <a:gd name="T44" fmla="*/ 205 w 617"/>
                <a:gd name="T45" fmla="*/ 143 h 325"/>
                <a:gd name="T46" fmla="*/ 188 w 617"/>
                <a:gd name="T47" fmla="*/ 158 h 325"/>
                <a:gd name="T48" fmla="*/ 177 w 617"/>
                <a:gd name="T49" fmla="*/ 161 h 325"/>
                <a:gd name="T50" fmla="*/ 139 w 617"/>
                <a:gd name="T51" fmla="*/ 158 h 325"/>
                <a:gd name="T52" fmla="*/ 134 w 617"/>
                <a:gd name="T53" fmla="*/ 159 h 325"/>
                <a:gd name="T54" fmla="*/ 117 w 617"/>
                <a:gd name="T55" fmla="*/ 169 h 325"/>
                <a:gd name="T56" fmla="*/ 105 w 617"/>
                <a:gd name="T57" fmla="*/ 176 h 325"/>
                <a:gd name="T58" fmla="*/ 100 w 617"/>
                <a:gd name="T59" fmla="*/ 197 h 325"/>
                <a:gd name="T60" fmla="*/ 87 w 617"/>
                <a:gd name="T61" fmla="*/ 214 h 325"/>
                <a:gd name="T62" fmla="*/ 70 w 617"/>
                <a:gd name="T63" fmla="*/ 229 h 325"/>
                <a:gd name="T64" fmla="*/ 79 w 617"/>
                <a:gd name="T65" fmla="*/ 248 h 325"/>
                <a:gd name="T66" fmla="*/ 62 w 617"/>
                <a:gd name="T67" fmla="*/ 252 h 325"/>
                <a:gd name="T68" fmla="*/ 34 w 617"/>
                <a:gd name="T69" fmla="*/ 244 h 325"/>
                <a:gd name="T70" fmla="*/ 17 w 617"/>
                <a:gd name="T71" fmla="*/ 267 h 325"/>
                <a:gd name="T72" fmla="*/ 21 w 617"/>
                <a:gd name="T73" fmla="*/ 284 h 325"/>
                <a:gd name="T74" fmla="*/ 21 w 617"/>
                <a:gd name="T75" fmla="*/ 306 h 325"/>
                <a:gd name="T76" fmla="*/ 2 w 617"/>
                <a:gd name="T77" fmla="*/ 315 h 325"/>
                <a:gd name="T78" fmla="*/ 119 w 617"/>
                <a:gd name="T79" fmla="*/ 308 h 325"/>
                <a:gd name="T80" fmla="*/ 135 w 617"/>
                <a:gd name="T81" fmla="*/ 297 h 325"/>
                <a:gd name="T82" fmla="*/ 250 w 617"/>
                <a:gd name="T83" fmla="*/ 284 h 325"/>
                <a:gd name="T84" fmla="*/ 357 w 617"/>
                <a:gd name="T85" fmla="*/ 274 h 325"/>
                <a:gd name="T86" fmla="*/ 449 w 617"/>
                <a:gd name="T87" fmla="*/ 265 h 325"/>
                <a:gd name="T88" fmla="*/ 502 w 617"/>
                <a:gd name="T89" fmla="*/ 252 h 325"/>
                <a:gd name="T90" fmla="*/ 532 w 617"/>
                <a:gd name="T91" fmla="*/ 237 h 325"/>
                <a:gd name="T92" fmla="*/ 547 w 617"/>
                <a:gd name="T93" fmla="*/ 221 h 325"/>
                <a:gd name="T94" fmla="*/ 562 w 617"/>
                <a:gd name="T95" fmla="*/ 203 h 325"/>
                <a:gd name="T96" fmla="*/ 590 w 617"/>
                <a:gd name="T97" fmla="*/ 171 h 325"/>
                <a:gd name="T98" fmla="*/ 588 w 617"/>
                <a:gd name="T99" fmla="*/ 128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7" h="325">
                  <a:moveTo>
                    <a:pt x="588" y="128"/>
                  </a:moveTo>
                  <a:lnTo>
                    <a:pt x="575" y="109"/>
                  </a:lnTo>
                  <a:lnTo>
                    <a:pt x="568" y="103"/>
                  </a:lnTo>
                  <a:lnTo>
                    <a:pt x="566" y="96"/>
                  </a:lnTo>
                  <a:lnTo>
                    <a:pt x="551" y="81"/>
                  </a:lnTo>
                  <a:lnTo>
                    <a:pt x="555" y="67"/>
                  </a:lnTo>
                  <a:lnTo>
                    <a:pt x="555" y="60"/>
                  </a:lnTo>
                  <a:lnTo>
                    <a:pt x="551" y="58"/>
                  </a:lnTo>
                  <a:lnTo>
                    <a:pt x="551" y="52"/>
                  </a:lnTo>
                  <a:lnTo>
                    <a:pt x="545" y="47"/>
                  </a:lnTo>
                  <a:lnTo>
                    <a:pt x="540" y="39"/>
                  </a:lnTo>
                  <a:lnTo>
                    <a:pt x="532" y="39"/>
                  </a:lnTo>
                  <a:lnTo>
                    <a:pt x="526" y="34"/>
                  </a:lnTo>
                  <a:lnTo>
                    <a:pt x="521" y="20"/>
                  </a:lnTo>
                  <a:lnTo>
                    <a:pt x="513" y="24"/>
                  </a:lnTo>
                  <a:lnTo>
                    <a:pt x="506" y="32"/>
                  </a:lnTo>
                  <a:lnTo>
                    <a:pt x="502" y="37"/>
                  </a:lnTo>
                  <a:lnTo>
                    <a:pt x="495" y="37"/>
                  </a:lnTo>
                  <a:lnTo>
                    <a:pt x="489" y="41"/>
                  </a:lnTo>
                  <a:lnTo>
                    <a:pt x="481" y="35"/>
                  </a:lnTo>
                  <a:lnTo>
                    <a:pt x="472" y="34"/>
                  </a:lnTo>
                  <a:lnTo>
                    <a:pt x="466" y="35"/>
                  </a:lnTo>
                  <a:lnTo>
                    <a:pt x="461" y="41"/>
                  </a:lnTo>
                  <a:lnTo>
                    <a:pt x="455" y="41"/>
                  </a:lnTo>
                  <a:lnTo>
                    <a:pt x="440" y="32"/>
                  </a:lnTo>
                  <a:lnTo>
                    <a:pt x="436" y="30"/>
                  </a:lnTo>
                  <a:lnTo>
                    <a:pt x="423" y="32"/>
                  </a:lnTo>
                  <a:lnTo>
                    <a:pt x="416" y="30"/>
                  </a:lnTo>
                  <a:lnTo>
                    <a:pt x="404" y="17"/>
                  </a:lnTo>
                  <a:lnTo>
                    <a:pt x="401" y="9"/>
                  </a:lnTo>
                  <a:lnTo>
                    <a:pt x="384" y="2"/>
                  </a:lnTo>
                  <a:lnTo>
                    <a:pt x="372" y="5"/>
                  </a:lnTo>
                  <a:lnTo>
                    <a:pt x="367" y="0"/>
                  </a:lnTo>
                  <a:lnTo>
                    <a:pt x="357" y="5"/>
                  </a:lnTo>
                  <a:lnTo>
                    <a:pt x="354" y="9"/>
                  </a:lnTo>
                  <a:lnTo>
                    <a:pt x="357" y="17"/>
                  </a:lnTo>
                  <a:lnTo>
                    <a:pt x="355" y="24"/>
                  </a:lnTo>
                  <a:lnTo>
                    <a:pt x="363" y="32"/>
                  </a:lnTo>
                  <a:lnTo>
                    <a:pt x="361" y="37"/>
                  </a:lnTo>
                  <a:lnTo>
                    <a:pt x="346" y="41"/>
                  </a:lnTo>
                  <a:lnTo>
                    <a:pt x="333" y="52"/>
                  </a:lnTo>
                  <a:lnTo>
                    <a:pt x="325" y="47"/>
                  </a:lnTo>
                  <a:lnTo>
                    <a:pt x="318" y="50"/>
                  </a:lnTo>
                  <a:lnTo>
                    <a:pt x="312" y="50"/>
                  </a:lnTo>
                  <a:lnTo>
                    <a:pt x="312" y="58"/>
                  </a:lnTo>
                  <a:lnTo>
                    <a:pt x="316" y="65"/>
                  </a:lnTo>
                  <a:lnTo>
                    <a:pt x="312" y="73"/>
                  </a:lnTo>
                  <a:lnTo>
                    <a:pt x="308" y="81"/>
                  </a:lnTo>
                  <a:lnTo>
                    <a:pt x="301" y="84"/>
                  </a:lnTo>
                  <a:lnTo>
                    <a:pt x="299" y="97"/>
                  </a:lnTo>
                  <a:lnTo>
                    <a:pt x="291" y="103"/>
                  </a:lnTo>
                  <a:lnTo>
                    <a:pt x="284" y="103"/>
                  </a:lnTo>
                  <a:lnTo>
                    <a:pt x="280" y="116"/>
                  </a:lnTo>
                  <a:lnTo>
                    <a:pt x="280" y="124"/>
                  </a:lnTo>
                  <a:lnTo>
                    <a:pt x="278" y="131"/>
                  </a:lnTo>
                  <a:lnTo>
                    <a:pt x="273" y="135"/>
                  </a:lnTo>
                  <a:lnTo>
                    <a:pt x="260" y="133"/>
                  </a:lnTo>
                  <a:lnTo>
                    <a:pt x="252" y="131"/>
                  </a:lnTo>
                  <a:lnTo>
                    <a:pt x="246" y="120"/>
                  </a:lnTo>
                  <a:lnTo>
                    <a:pt x="239" y="118"/>
                  </a:lnTo>
                  <a:lnTo>
                    <a:pt x="243" y="124"/>
                  </a:lnTo>
                  <a:lnTo>
                    <a:pt x="235" y="129"/>
                  </a:lnTo>
                  <a:lnTo>
                    <a:pt x="229" y="135"/>
                  </a:lnTo>
                  <a:lnTo>
                    <a:pt x="231" y="143"/>
                  </a:lnTo>
                  <a:lnTo>
                    <a:pt x="226" y="150"/>
                  </a:lnTo>
                  <a:lnTo>
                    <a:pt x="224" y="156"/>
                  </a:lnTo>
                  <a:lnTo>
                    <a:pt x="216" y="152"/>
                  </a:lnTo>
                  <a:lnTo>
                    <a:pt x="211" y="150"/>
                  </a:lnTo>
                  <a:lnTo>
                    <a:pt x="205" y="143"/>
                  </a:lnTo>
                  <a:lnTo>
                    <a:pt x="199" y="148"/>
                  </a:lnTo>
                  <a:lnTo>
                    <a:pt x="192" y="152"/>
                  </a:lnTo>
                  <a:lnTo>
                    <a:pt x="188" y="158"/>
                  </a:lnTo>
                  <a:lnTo>
                    <a:pt x="188" y="161"/>
                  </a:lnTo>
                  <a:lnTo>
                    <a:pt x="184" y="167"/>
                  </a:lnTo>
                  <a:lnTo>
                    <a:pt x="177" y="161"/>
                  </a:lnTo>
                  <a:lnTo>
                    <a:pt x="156" y="154"/>
                  </a:lnTo>
                  <a:lnTo>
                    <a:pt x="149" y="158"/>
                  </a:lnTo>
                  <a:lnTo>
                    <a:pt x="139" y="158"/>
                  </a:lnTo>
                  <a:lnTo>
                    <a:pt x="143" y="165"/>
                  </a:lnTo>
                  <a:lnTo>
                    <a:pt x="135" y="167"/>
                  </a:lnTo>
                  <a:lnTo>
                    <a:pt x="134" y="159"/>
                  </a:lnTo>
                  <a:lnTo>
                    <a:pt x="128" y="163"/>
                  </a:lnTo>
                  <a:lnTo>
                    <a:pt x="113" y="161"/>
                  </a:lnTo>
                  <a:lnTo>
                    <a:pt x="117" y="169"/>
                  </a:lnTo>
                  <a:lnTo>
                    <a:pt x="113" y="175"/>
                  </a:lnTo>
                  <a:lnTo>
                    <a:pt x="105" y="175"/>
                  </a:lnTo>
                  <a:lnTo>
                    <a:pt x="105" y="176"/>
                  </a:lnTo>
                  <a:lnTo>
                    <a:pt x="102" y="184"/>
                  </a:lnTo>
                  <a:lnTo>
                    <a:pt x="98" y="190"/>
                  </a:lnTo>
                  <a:lnTo>
                    <a:pt x="100" y="197"/>
                  </a:lnTo>
                  <a:lnTo>
                    <a:pt x="104" y="205"/>
                  </a:lnTo>
                  <a:lnTo>
                    <a:pt x="100" y="210"/>
                  </a:lnTo>
                  <a:lnTo>
                    <a:pt x="87" y="214"/>
                  </a:lnTo>
                  <a:lnTo>
                    <a:pt x="79" y="220"/>
                  </a:lnTo>
                  <a:lnTo>
                    <a:pt x="73" y="221"/>
                  </a:lnTo>
                  <a:lnTo>
                    <a:pt x="70" y="229"/>
                  </a:lnTo>
                  <a:lnTo>
                    <a:pt x="72" y="235"/>
                  </a:lnTo>
                  <a:lnTo>
                    <a:pt x="77" y="242"/>
                  </a:lnTo>
                  <a:lnTo>
                    <a:pt x="79" y="248"/>
                  </a:lnTo>
                  <a:lnTo>
                    <a:pt x="73" y="257"/>
                  </a:lnTo>
                  <a:lnTo>
                    <a:pt x="68" y="255"/>
                  </a:lnTo>
                  <a:lnTo>
                    <a:pt x="62" y="252"/>
                  </a:lnTo>
                  <a:lnTo>
                    <a:pt x="49" y="248"/>
                  </a:lnTo>
                  <a:lnTo>
                    <a:pt x="41" y="244"/>
                  </a:lnTo>
                  <a:lnTo>
                    <a:pt x="34" y="244"/>
                  </a:lnTo>
                  <a:lnTo>
                    <a:pt x="28" y="246"/>
                  </a:lnTo>
                  <a:lnTo>
                    <a:pt x="17" y="259"/>
                  </a:lnTo>
                  <a:lnTo>
                    <a:pt x="17" y="267"/>
                  </a:lnTo>
                  <a:lnTo>
                    <a:pt x="21" y="270"/>
                  </a:lnTo>
                  <a:lnTo>
                    <a:pt x="23" y="276"/>
                  </a:lnTo>
                  <a:lnTo>
                    <a:pt x="21" y="284"/>
                  </a:lnTo>
                  <a:lnTo>
                    <a:pt x="23" y="293"/>
                  </a:lnTo>
                  <a:lnTo>
                    <a:pt x="17" y="299"/>
                  </a:lnTo>
                  <a:lnTo>
                    <a:pt x="21" y="306"/>
                  </a:lnTo>
                  <a:lnTo>
                    <a:pt x="17" y="315"/>
                  </a:lnTo>
                  <a:lnTo>
                    <a:pt x="10" y="314"/>
                  </a:lnTo>
                  <a:lnTo>
                    <a:pt x="2" y="315"/>
                  </a:lnTo>
                  <a:lnTo>
                    <a:pt x="0" y="325"/>
                  </a:lnTo>
                  <a:lnTo>
                    <a:pt x="119" y="315"/>
                  </a:lnTo>
                  <a:lnTo>
                    <a:pt x="119" y="308"/>
                  </a:lnTo>
                  <a:lnTo>
                    <a:pt x="113" y="295"/>
                  </a:lnTo>
                  <a:lnTo>
                    <a:pt x="128" y="295"/>
                  </a:lnTo>
                  <a:lnTo>
                    <a:pt x="135" y="297"/>
                  </a:lnTo>
                  <a:lnTo>
                    <a:pt x="171" y="293"/>
                  </a:lnTo>
                  <a:lnTo>
                    <a:pt x="207" y="289"/>
                  </a:lnTo>
                  <a:lnTo>
                    <a:pt x="250" y="284"/>
                  </a:lnTo>
                  <a:lnTo>
                    <a:pt x="291" y="282"/>
                  </a:lnTo>
                  <a:lnTo>
                    <a:pt x="333" y="278"/>
                  </a:lnTo>
                  <a:lnTo>
                    <a:pt x="357" y="274"/>
                  </a:lnTo>
                  <a:lnTo>
                    <a:pt x="395" y="272"/>
                  </a:lnTo>
                  <a:lnTo>
                    <a:pt x="423" y="268"/>
                  </a:lnTo>
                  <a:lnTo>
                    <a:pt x="449" y="265"/>
                  </a:lnTo>
                  <a:lnTo>
                    <a:pt x="479" y="263"/>
                  </a:lnTo>
                  <a:lnTo>
                    <a:pt x="489" y="259"/>
                  </a:lnTo>
                  <a:lnTo>
                    <a:pt x="502" y="252"/>
                  </a:lnTo>
                  <a:lnTo>
                    <a:pt x="510" y="250"/>
                  </a:lnTo>
                  <a:lnTo>
                    <a:pt x="517" y="244"/>
                  </a:lnTo>
                  <a:lnTo>
                    <a:pt x="532" y="237"/>
                  </a:lnTo>
                  <a:lnTo>
                    <a:pt x="534" y="231"/>
                  </a:lnTo>
                  <a:lnTo>
                    <a:pt x="542" y="225"/>
                  </a:lnTo>
                  <a:lnTo>
                    <a:pt x="547" y="221"/>
                  </a:lnTo>
                  <a:lnTo>
                    <a:pt x="553" y="214"/>
                  </a:lnTo>
                  <a:lnTo>
                    <a:pt x="553" y="208"/>
                  </a:lnTo>
                  <a:lnTo>
                    <a:pt x="562" y="203"/>
                  </a:lnTo>
                  <a:lnTo>
                    <a:pt x="562" y="195"/>
                  </a:lnTo>
                  <a:lnTo>
                    <a:pt x="566" y="188"/>
                  </a:lnTo>
                  <a:lnTo>
                    <a:pt x="590" y="171"/>
                  </a:lnTo>
                  <a:lnTo>
                    <a:pt x="617" y="139"/>
                  </a:lnTo>
                  <a:lnTo>
                    <a:pt x="604" y="139"/>
                  </a:lnTo>
                  <a:lnTo>
                    <a:pt x="588" y="12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82" name="Freeform 88"/>
            <p:cNvSpPr>
              <a:spLocks/>
            </p:cNvSpPr>
            <p:nvPr/>
          </p:nvSpPr>
          <p:spPr bwMode="auto">
            <a:xfrm>
              <a:off x="8662534" y="5118920"/>
              <a:ext cx="64734" cy="111212"/>
            </a:xfrm>
            <a:custGeom>
              <a:avLst/>
              <a:gdLst>
                <a:gd name="T0" fmla="*/ 26 w 28"/>
                <a:gd name="T1" fmla="*/ 0 h 53"/>
                <a:gd name="T2" fmla="*/ 21 w 28"/>
                <a:gd name="T3" fmla="*/ 6 h 53"/>
                <a:gd name="T4" fmla="*/ 17 w 28"/>
                <a:gd name="T5" fmla="*/ 14 h 53"/>
                <a:gd name="T6" fmla="*/ 9 w 28"/>
                <a:gd name="T7" fmla="*/ 19 h 53"/>
                <a:gd name="T8" fmla="*/ 9 w 28"/>
                <a:gd name="T9" fmla="*/ 27 h 53"/>
                <a:gd name="T10" fmla="*/ 4 w 28"/>
                <a:gd name="T11" fmla="*/ 34 h 53"/>
                <a:gd name="T12" fmla="*/ 0 w 28"/>
                <a:gd name="T13" fmla="*/ 44 h 53"/>
                <a:gd name="T14" fmla="*/ 4 w 28"/>
                <a:gd name="T15" fmla="*/ 51 h 53"/>
                <a:gd name="T16" fmla="*/ 11 w 28"/>
                <a:gd name="T17" fmla="*/ 53 h 53"/>
                <a:gd name="T18" fmla="*/ 15 w 28"/>
                <a:gd name="T19" fmla="*/ 46 h 53"/>
                <a:gd name="T20" fmla="*/ 19 w 28"/>
                <a:gd name="T21" fmla="*/ 40 h 53"/>
                <a:gd name="T22" fmla="*/ 19 w 28"/>
                <a:gd name="T23" fmla="*/ 32 h 53"/>
                <a:gd name="T24" fmla="*/ 24 w 28"/>
                <a:gd name="T25" fmla="*/ 23 h 53"/>
                <a:gd name="T26" fmla="*/ 23 w 28"/>
                <a:gd name="T27" fmla="*/ 17 h 53"/>
                <a:gd name="T28" fmla="*/ 28 w 28"/>
                <a:gd name="T29" fmla="*/ 2 h 53"/>
                <a:gd name="T30" fmla="*/ 26 w 28"/>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53">
                  <a:moveTo>
                    <a:pt x="26" y="0"/>
                  </a:moveTo>
                  <a:lnTo>
                    <a:pt x="21" y="6"/>
                  </a:lnTo>
                  <a:lnTo>
                    <a:pt x="17" y="14"/>
                  </a:lnTo>
                  <a:lnTo>
                    <a:pt x="9" y="19"/>
                  </a:lnTo>
                  <a:lnTo>
                    <a:pt x="9" y="27"/>
                  </a:lnTo>
                  <a:lnTo>
                    <a:pt x="4" y="34"/>
                  </a:lnTo>
                  <a:lnTo>
                    <a:pt x="0" y="44"/>
                  </a:lnTo>
                  <a:lnTo>
                    <a:pt x="4" y="51"/>
                  </a:lnTo>
                  <a:lnTo>
                    <a:pt x="11" y="53"/>
                  </a:lnTo>
                  <a:lnTo>
                    <a:pt x="15" y="46"/>
                  </a:lnTo>
                  <a:lnTo>
                    <a:pt x="19" y="40"/>
                  </a:lnTo>
                  <a:lnTo>
                    <a:pt x="19" y="32"/>
                  </a:lnTo>
                  <a:lnTo>
                    <a:pt x="24" y="23"/>
                  </a:lnTo>
                  <a:lnTo>
                    <a:pt x="23" y="17"/>
                  </a:lnTo>
                  <a:lnTo>
                    <a:pt x="28" y="2"/>
                  </a:lnTo>
                  <a:lnTo>
                    <a:pt x="26"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83" name="Freeform 89"/>
            <p:cNvSpPr>
              <a:spLocks/>
            </p:cNvSpPr>
            <p:nvPr/>
          </p:nvSpPr>
          <p:spPr bwMode="auto">
            <a:xfrm>
              <a:off x="8662534" y="5118920"/>
              <a:ext cx="64734" cy="111212"/>
            </a:xfrm>
            <a:custGeom>
              <a:avLst/>
              <a:gdLst>
                <a:gd name="T0" fmla="*/ 26 w 28"/>
                <a:gd name="T1" fmla="*/ 0 h 53"/>
                <a:gd name="T2" fmla="*/ 21 w 28"/>
                <a:gd name="T3" fmla="*/ 6 h 53"/>
                <a:gd name="T4" fmla="*/ 17 w 28"/>
                <a:gd name="T5" fmla="*/ 14 h 53"/>
                <a:gd name="T6" fmla="*/ 9 w 28"/>
                <a:gd name="T7" fmla="*/ 19 h 53"/>
                <a:gd name="T8" fmla="*/ 9 w 28"/>
                <a:gd name="T9" fmla="*/ 27 h 53"/>
                <a:gd name="T10" fmla="*/ 4 w 28"/>
                <a:gd name="T11" fmla="*/ 34 h 53"/>
                <a:gd name="T12" fmla="*/ 0 w 28"/>
                <a:gd name="T13" fmla="*/ 44 h 53"/>
                <a:gd name="T14" fmla="*/ 4 w 28"/>
                <a:gd name="T15" fmla="*/ 51 h 53"/>
                <a:gd name="T16" fmla="*/ 11 w 28"/>
                <a:gd name="T17" fmla="*/ 53 h 53"/>
                <a:gd name="T18" fmla="*/ 15 w 28"/>
                <a:gd name="T19" fmla="*/ 46 h 53"/>
                <a:gd name="T20" fmla="*/ 19 w 28"/>
                <a:gd name="T21" fmla="*/ 40 h 53"/>
                <a:gd name="T22" fmla="*/ 19 w 28"/>
                <a:gd name="T23" fmla="*/ 32 h 53"/>
                <a:gd name="T24" fmla="*/ 24 w 28"/>
                <a:gd name="T25" fmla="*/ 23 h 53"/>
                <a:gd name="T26" fmla="*/ 23 w 28"/>
                <a:gd name="T27" fmla="*/ 17 h 53"/>
                <a:gd name="T28" fmla="*/ 28 w 28"/>
                <a:gd name="T29" fmla="*/ 2 h 53"/>
                <a:gd name="T30" fmla="*/ 26 w 28"/>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53">
                  <a:moveTo>
                    <a:pt x="26" y="0"/>
                  </a:moveTo>
                  <a:lnTo>
                    <a:pt x="21" y="6"/>
                  </a:lnTo>
                  <a:lnTo>
                    <a:pt x="17" y="14"/>
                  </a:lnTo>
                  <a:lnTo>
                    <a:pt x="9" y="19"/>
                  </a:lnTo>
                  <a:lnTo>
                    <a:pt x="9" y="27"/>
                  </a:lnTo>
                  <a:lnTo>
                    <a:pt x="4" y="34"/>
                  </a:lnTo>
                  <a:lnTo>
                    <a:pt x="0" y="44"/>
                  </a:lnTo>
                  <a:lnTo>
                    <a:pt x="4" y="51"/>
                  </a:lnTo>
                  <a:lnTo>
                    <a:pt x="11" y="53"/>
                  </a:lnTo>
                  <a:lnTo>
                    <a:pt x="15" y="46"/>
                  </a:lnTo>
                  <a:lnTo>
                    <a:pt x="19" y="40"/>
                  </a:lnTo>
                  <a:lnTo>
                    <a:pt x="19" y="32"/>
                  </a:lnTo>
                  <a:lnTo>
                    <a:pt x="24" y="23"/>
                  </a:lnTo>
                  <a:lnTo>
                    <a:pt x="23" y="17"/>
                  </a:lnTo>
                  <a:lnTo>
                    <a:pt x="28" y="2"/>
                  </a:lnTo>
                  <a:lnTo>
                    <a:pt x="26"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84" name="Freeform 90"/>
            <p:cNvSpPr>
              <a:spLocks/>
            </p:cNvSpPr>
            <p:nvPr/>
          </p:nvSpPr>
          <p:spPr bwMode="auto">
            <a:xfrm>
              <a:off x="8958466" y="4988824"/>
              <a:ext cx="16184" cy="35673"/>
            </a:xfrm>
            <a:custGeom>
              <a:avLst/>
              <a:gdLst>
                <a:gd name="T0" fmla="*/ 2 w 7"/>
                <a:gd name="T1" fmla="*/ 4 h 17"/>
                <a:gd name="T2" fmla="*/ 0 w 7"/>
                <a:gd name="T3" fmla="*/ 10 h 17"/>
                <a:gd name="T4" fmla="*/ 0 w 7"/>
                <a:gd name="T5" fmla="*/ 17 h 17"/>
                <a:gd name="T6" fmla="*/ 7 w 7"/>
                <a:gd name="T7" fmla="*/ 15 h 17"/>
                <a:gd name="T8" fmla="*/ 7 w 7"/>
                <a:gd name="T9" fmla="*/ 2 h 17"/>
                <a:gd name="T10" fmla="*/ 7 w 7"/>
                <a:gd name="T11" fmla="*/ 0 h 17"/>
                <a:gd name="T12" fmla="*/ 2 w 7"/>
                <a:gd name="T13" fmla="*/ 4 h 17"/>
              </a:gdLst>
              <a:ahLst/>
              <a:cxnLst>
                <a:cxn ang="0">
                  <a:pos x="T0" y="T1"/>
                </a:cxn>
                <a:cxn ang="0">
                  <a:pos x="T2" y="T3"/>
                </a:cxn>
                <a:cxn ang="0">
                  <a:pos x="T4" y="T5"/>
                </a:cxn>
                <a:cxn ang="0">
                  <a:pos x="T6" y="T7"/>
                </a:cxn>
                <a:cxn ang="0">
                  <a:pos x="T8" y="T9"/>
                </a:cxn>
                <a:cxn ang="0">
                  <a:pos x="T10" y="T11"/>
                </a:cxn>
                <a:cxn ang="0">
                  <a:pos x="T12" y="T13"/>
                </a:cxn>
              </a:cxnLst>
              <a:rect l="0" t="0" r="r" b="b"/>
              <a:pathLst>
                <a:path w="7" h="17">
                  <a:moveTo>
                    <a:pt x="2" y="4"/>
                  </a:moveTo>
                  <a:lnTo>
                    <a:pt x="0" y="10"/>
                  </a:lnTo>
                  <a:lnTo>
                    <a:pt x="0" y="17"/>
                  </a:lnTo>
                  <a:lnTo>
                    <a:pt x="7" y="15"/>
                  </a:lnTo>
                  <a:lnTo>
                    <a:pt x="7" y="2"/>
                  </a:lnTo>
                  <a:lnTo>
                    <a:pt x="7" y="0"/>
                  </a:lnTo>
                  <a:lnTo>
                    <a:pt x="2" y="4"/>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85" name="Freeform 92"/>
            <p:cNvSpPr>
              <a:spLocks/>
            </p:cNvSpPr>
            <p:nvPr/>
          </p:nvSpPr>
          <p:spPr bwMode="auto">
            <a:xfrm>
              <a:off x="9245147" y="4875514"/>
              <a:ext cx="64734" cy="39869"/>
            </a:xfrm>
            <a:custGeom>
              <a:avLst/>
              <a:gdLst>
                <a:gd name="T0" fmla="*/ 7 w 28"/>
                <a:gd name="T1" fmla="*/ 19 h 19"/>
                <a:gd name="T2" fmla="*/ 21 w 28"/>
                <a:gd name="T3" fmla="*/ 17 h 19"/>
                <a:gd name="T4" fmla="*/ 28 w 28"/>
                <a:gd name="T5" fmla="*/ 13 h 19"/>
                <a:gd name="T6" fmla="*/ 24 w 28"/>
                <a:gd name="T7" fmla="*/ 6 h 19"/>
                <a:gd name="T8" fmla="*/ 17 w 28"/>
                <a:gd name="T9" fmla="*/ 0 h 19"/>
                <a:gd name="T10" fmla="*/ 11 w 28"/>
                <a:gd name="T11" fmla="*/ 0 h 19"/>
                <a:gd name="T12" fmla="*/ 13 w 28"/>
                <a:gd name="T13" fmla="*/ 6 h 19"/>
                <a:gd name="T14" fmla="*/ 7 w 28"/>
                <a:gd name="T15" fmla="*/ 11 h 19"/>
                <a:gd name="T16" fmla="*/ 0 w 28"/>
                <a:gd name="T17" fmla="*/ 13 h 19"/>
                <a:gd name="T18" fmla="*/ 7 w 28"/>
                <a:gd name="T19" fmla="*/ 17 h 19"/>
                <a:gd name="T20" fmla="*/ 7 w 28"/>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9">
                  <a:moveTo>
                    <a:pt x="7" y="19"/>
                  </a:moveTo>
                  <a:lnTo>
                    <a:pt x="21" y="17"/>
                  </a:lnTo>
                  <a:lnTo>
                    <a:pt x="28" y="13"/>
                  </a:lnTo>
                  <a:lnTo>
                    <a:pt x="24" y="6"/>
                  </a:lnTo>
                  <a:lnTo>
                    <a:pt x="17" y="0"/>
                  </a:lnTo>
                  <a:lnTo>
                    <a:pt x="11" y="0"/>
                  </a:lnTo>
                  <a:lnTo>
                    <a:pt x="13" y="6"/>
                  </a:lnTo>
                  <a:lnTo>
                    <a:pt x="7" y="11"/>
                  </a:lnTo>
                  <a:lnTo>
                    <a:pt x="0" y="13"/>
                  </a:lnTo>
                  <a:lnTo>
                    <a:pt x="7" y="17"/>
                  </a:lnTo>
                  <a:lnTo>
                    <a:pt x="7" y="19"/>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86" name="Freeform 93"/>
            <p:cNvSpPr>
              <a:spLocks/>
            </p:cNvSpPr>
            <p:nvPr/>
          </p:nvSpPr>
          <p:spPr bwMode="auto">
            <a:xfrm>
              <a:off x="9245147" y="4875514"/>
              <a:ext cx="64734" cy="39869"/>
            </a:xfrm>
            <a:custGeom>
              <a:avLst/>
              <a:gdLst>
                <a:gd name="T0" fmla="*/ 7 w 28"/>
                <a:gd name="T1" fmla="*/ 19 h 19"/>
                <a:gd name="T2" fmla="*/ 21 w 28"/>
                <a:gd name="T3" fmla="*/ 17 h 19"/>
                <a:gd name="T4" fmla="*/ 28 w 28"/>
                <a:gd name="T5" fmla="*/ 13 h 19"/>
                <a:gd name="T6" fmla="*/ 24 w 28"/>
                <a:gd name="T7" fmla="*/ 6 h 19"/>
                <a:gd name="T8" fmla="*/ 17 w 28"/>
                <a:gd name="T9" fmla="*/ 0 h 19"/>
                <a:gd name="T10" fmla="*/ 11 w 28"/>
                <a:gd name="T11" fmla="*/ 0 h 19"/>
                <a:gd name="T12" fmla="*/ 13 w 28"/>
                <a:gd name="T13" fmla="*/ 6 h 19"/>
                <a:gd name="T14" fmla="*/ 7 w 28"/>
                <a:gd name="T15" fmla="*/ 11 h 19"/>
                <a:gd name="T16" fmla="*/ 0 w 28"/>
                <a:gd name="T17" fmla="*/ 13 h 19"/>
                <a:gd name="T18" fmla="*/ 7 w 28"/>
                <a:gd name="T19" fmla="*/ 17 h 19"/>
                <a:gd name="T20" fmla="*/ 7 w 28"/>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9">
                  <a:moveTo>
                    <a:pt x="7" y="19"/>
                  </a:moveTo>
                  <a:lnTo>
                    <a:pt x="21" y="17"/>
                  </a:lnTo>
                  <a:lnTo>
                    <a:pt x="28" y="13"/>
                  </a:lnTo>
                  <a:lnTo>
                    <a:pt x="24" y="6"/>
                  </a:lnTo>
                  <a:lnTo>
                    <a:pt x="17" y="0"/>
                  </a:lnTo>
                  <a:lnTo>
                    <a:pt x="11" y="0"/>
                  </a:lnTo>
                  <a:lnTo>
                    <a:pt x="13" y="6"/>
                  </a:lnTo>
                  <a:lnTo>
                    <a:pt x="7" y="11"/>
                  </a:lnTo>
                  <a:lnTo>
                    <a:pt x="0" y="13"/>
                  </a:lnTo>
                  <a:lnTo>
                    <a:pt x="7" y="17"/>
                  </a:lnTo>
                  <a:lnTo>
                    <a:pt x="7" y="19"/>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87" name="Freeform 94"/>
            <p:cNvSpPr>
              <a:spLocks/>
            </p:cNvSpPr>
            <p:nvPr/>
          </p:nvSpPr>
          <p:spPr bwMode="auto">
            <a:xfrm>
              <a:off x="8706461" y="5874323"/>
              <a:ext cx="608042" cy="954746"/>
            </a:xfrm>
            <a:custGeom>
              <a:avLst/>
              <a:gdLst>
                <a:gd name="T0" fmla="*/ 24 w 263"/>
                <a:gd name="T1" fmla="*/ 289 h 455"/>
                <a:gd name="T2" fmla="*/ 24 w 263"/>
                <a:gd name="T3" fmla="*/ 304 h 455"/>
                <a:gd name="T4" fmla="*/ 30 w 263"/>
                <a:gd name="T5" fmla="*/ 319 h 455"/>
                <a:gd name="T6" fmla="*/ 35 w 263"/>
                <a:gd name="T7" fmla="*/ 332 h 455"/>
                <a:gd name="T8" fmla="*/ 37 w 263"/>
                <a:gd name="T9" fmla="*/ 355 h 455"/>
                <a:gd name="T10" fmla="*/ 30 w 263"/>
                <a:gd name="T11" fmla="*/ 370 h 455"/>
                <a:gd name="T12" fmla="*/ 20 w 263"/>
                <a:gd name="T13" fmla="*/ 391 h 455"/>
                <a:gd name="T14" fmla="*/ 7 w 263"/>
                <a:gd name="T15" fmla="*/ 404 h 455"/>
                <a:gd name="T16" fmla="*/ 7 w 263"/>
                <a:gd name="T17" fmla="*/ 411 h 455"/>
                <a:gd name="T18" fmla="*/ 4 w 263"/>
                <a:gd name="T19" fmla="*/ 426 h 455"/>
                <a:gd name="T20" fmla="*/ 0 w 263"/>
                <a:gd name="T21" fmla="*/ 447 h 455"/>
                <a:gd name="T22" fmla="*/ 13 w 263"/>
                <a:gd name="T23" fmla="*/ 455 h 455"/>
                <a:gd name="T24" fmla="*/ 13 w 263"/>
                <a:gd name="T25" fmla="*/ 441 h 455"/>
                <a:gd name="T26" fmla="*/ 34 w 263"/>
                <a:gd name="T27" fmla="*/ 439 h 455"/>
                <a:gd name="T28" fmla="*/ 43 w 263"/>
                <a:gd name="T29" fmla="*/ 445 h 455"/>
                <a:gd name="T30" fmla="*/ 49 w 263"/>
                <a:gd name="T31" fmla="*/ 438 h 455"/>
                <a:gd name="T32" fmla="*/ 77 w 263"/>
                <a:gd name="T33" fmla="*/ 441 h 455"/>
                <a:gd name="T34" fmla="*/ 88 w 263"/>
                <a:gd name="T35" fmla="*/ 441 h 455"/>
                <a:gd name="T36" fmla="*/ 92 w 263"/>
                <a:gd name="T37" fmla="*/ 432 h 455"/>
                <a:gd name="T38" fmla="*/ 105 w 263"/>
                <a:gd name="T39" fmla="*/ 423 h 455"/>
                <a:gd name="T40" fmla="*/ 116 w 263"/>
                <a:gd name="T41" fmla="*/ 432 h 455"/>
                <a:gd name="T42" fmla="*/ 126 w 263"/>
                <a:gd name="T43" fmla="*/ 430 h 455"/>
                <a:gd name="T44" fmla="*/ 129 w 263"/>
                <a:gd name="T45" fmla="*/ 415 h 455"/>
                <a:gd name="T46" fmla="*/ 143 w 263"/>
                <a:gd name="T47" fmla="*/ 404 h 455"/>
                <a:gd name="T48" fmla="*/ 146 w 263"/>
                <a:gd name="T49" fmla="*/ 400 h 455"/>
                <a:gd name="T50" fmla="*/ 160 w 263"/>
                <a:gd name="T51" fmla="*/ 413 h 455"/>
                <a:gd name="T52" fmla="*/ 178 w 263"/>
                <a:gd name="T53" fmla="*/ 411 h 455"/>
                <a:gd name="T54" fmla="*/ 180 w 263"/>
                <a:gd name="T55" fmla="*/ 396 h 455"/>
                <a:gd name="T56" fmla="*/ 191 w 263"/>
                <a:gd name="T57" fmla="*/ 383 h 455"/>
                <a:gd name="T58" fmla="*/ 201 w 263"/>
                <a:gd name="T59" fmla="*/ 364 h 455"/>
                <a:gd name="T60" fmla="*/ 212 w 263"/>
                <a:gd name="T61" fmla="*/ 353 h 455"/>
                <a:gd name="T62" fmla="*/ 212 w 263"/>
                <a:gd name="T63" fmla="*/ 338 h 455"/>
                <a:gd name="T64" fmla="*/ 218 w 263"/>
                <a:gd name="T65" fmla="*/ 330 h 455"/>
                <a:gd name="T66" fmla="*/ 233 w 263"/>
                <a:gd name="T67" fmla="*/ 332 h 455"/>
                <a:gd name="T68" fmla="*/ 261 w 263"/>
                <a:gd name="T69" fmla="*/ 317 h 455"/>
                <a:gd name="T70" fmla="*/ 255 w 263"/>
                <a:gd name="T71" fmla="*/ 304 h 455"/>
                <a:gd name="T72" fmla="*/ 254 w 263"/>
                <a:gd name="T73" fmla="*/ 289 h 455"/>
                <a:gd name="T74" fmla="*/ 237 w 263"/>
                <a:gd name="T75" fmla="*/ 105 h 455"/>
                <a:gd name="T76" fmla="*/ 216 w 263"/>
                <a:gd name="T77" fmla="*/ 0 h 455"/>
                <a:gd name="T78" fmla="*/ 66 w 263"/>
                <a:gd name="T79" fmla="*/ 16 h 455"/>
                <a:gd name="T80" fmla="*/ 47 w 263"/>
                <a:gd name="T81" fmla="*/ 28 h 455"/>
                <a:gd name="T82" fmla="*/ 26 w 263"/>
                <a:gd name="T83" fmla="*/ 37 h 455"/>
                <a:gd name="T84" fmla="*/ 7 w 263"/>
                <a:gd name="T85" fmla="*/ 28 h 455"/>
                <a:gd name="T86" fmla="*/ 32 w 263"/>
                <a:gd name="T87" fmla="*/ 282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3" h="455">
                  <a:moveTo>
                    <a:pt x="32" y="282"/>
                  </a:moveTo>
                  <a:lnTo>
                    <a:pt x="24" y="289"/>
                  </a:lnTo>
                  <a:lnTo>
                    <a:pt x="28" y="297"/>
                  </a:lnTo>
                  <a:lnTo>
                    <a:pt x="24" y="304"/>
                  </a:lnTo>
                  <a:lnTo>
                    <a:pt x="24" y="312"/>
                  </a:lnTo>
                  <a:lnTo>
                    <a:pt x="30" y="319"/>
                  </a:lnTo>
                  <a:lnTo>
                    <a:pt x="35" y="327"/>
                  </a:lnTo>
                  <a:lnTo>
                    <a:pt x="35" y="332"/>
                  </a:lnTo>
                  <a:lnTo>
                    <a:pt x="39" y="347"/>
                  </a:lnTo>
                  <a:lnTo>
                    <a:pt x="37" y="355"/>
                  </a:lnTo>
                  <a:lnTo>
                    <a:pt x="35" y="355"/>
                  </a:lnTo>
                  <a:lnTo>
                    <a:pt x="30" y="370"/>
                  </a:lnTo>
                  <a:lnTo>
                    <a:pt x="28" y="376"/>
                  </a:lnTo>
                  <a:lnTo>
                    <a:pt x="20" y="391"/>
                  </a:lnTo>
                  <a:lnTo>
                    <a:pt x="15" y="398"/>
                  </a:lnTo>
                  <a:lnTo>
                    <a:pt x="7" y="404"/>
                  </a:lnTo>
                  <a:lnTo>
                    <a:pt x="7" y="411"/>
                  </a:lnTo>
                  <a:lnTo>
                    <a:pt x="7" y="411"/>
                  </a:lnTo>
                  <a:lnTo>
                    <a:pt x="5" y="426"/>
                  </a:lnTo>
                  <a:lnTo>
                    <a:pt x="4" y="426"/>
                  </a:lnTo>
                  <a:lnTo>
                    <a:pt x="4" y="439"/>
                  </a:lnTo>
                  <a:lnTo>
                    <a:pt x="0" y="447"/>
                  </a:lnTo>
                  <a:lnTo>
                    <a:pt x="5" y="455"/>
                  </a:lnTo>
                  <a:lnTo>
                    <a:pt x="13" y="455"/>
                  </a:lnTo>
                  <a:lnTo>
                    <a:pt x="17" y="449"/>
                  </a:lnTo>
                  <a:lnTo>
                    <a:pt x="13" y="441"/>
                  </a:lnTo>
                  <a:lnTo>
                    <a:pt x="28" y="443"/>
                  </a:lnTo>
                  <a:lnTo>
                    <a:pt x="34" y="439"/>
                  </a:lnTo>
                  <a:lnTo>
                    <a:pt x="35" y="447"/>
                  </a:lnTo>
                  <a:lnTo>
                    <a:pt x="43" y="445"/>
                  </a:lnTo>
                  <a:lnTo>
                    <a:pt x="39" y="438"/>
                  </a:lnTo>
                  <a:lnTo>
                    <a:pt x="49" y="438"/>
                  </a:lnTo>
                  <a:lnTo>
                    <a:pt x="56" y="434"/>
                  </a:lnTo>
                  <a:lnTo>
                    <a:pt x="77" y="441"/>
                  </a:lnTo>
                  <a:lnTo>
                    <a:pt x="84" y="447"/>
                  </a:lnTo>
                  <a:lnTo>
                    <a:pt x="88" y="441"/>
                  </a:lnTo>
                  <a:lnTo>
                    <a:pt x="88" y="438"/>
                  </a:lnTo>
                  <a:lnTo>
                    <a:pt x="92" y="432"/>
                  </a:lnTo>
                  <a:lnTo>
                    <a:pt x="99" y="428"/>
                  </a:lnTo>
                  <a:lnTo>
                    <a:pt x="105" y="423"/>
                  </a:lnTo>
                  <a:lnTo>
                    <a:pt x="111" y="430"/>
                  </a:lnTo>
                  <a:lnTo>
                    <a:pt x="116" y="432"/>
                  </a:lnTo>
                  <a:lnTo>
                    <a:pt x="124" y="436"/>
                  </a:lnTo>
                  <a:lnTo>
                    <a:pt x="126" y="430"/>
                  </a:lnTo>
                  <a:lnTo>
                    <a:pt x="131" y="423"/>
                  </a:lnTo>
                  <a:lnTo>
                    <a:pt x="129" y="415"/>
                  </a:lnTo>
                  <a:lnTo>
                    <a:pt x="135" y="409"/>
                  </a:lnTo>
                  <a:lnTo>
                    <a:pt x="143" y="404"/>
                  </a:lnTo>
                  <a:lnTo>
                    <a:pt x="139" y="398"/>
                  </a:lnTo>
                  <a:lnTo>
                    <a:pt x="146" y="400"/>
                  </a:lnTo>
                  <a:lnTo>
                    <a:pt x="152" y="411"/>
                  </a:lnTo>
                  <a:lnTo>
                    <a:pt x="160" y="413"/>
                  </a:lnTo>
                  <a:lnTo>
                    <a:pt x="173" y="415"/>
                  </a:lnTo>
                  <a:lnTo>
                    <a:pt x="178" y="411"/>
                  </a:lnTo>
                  <a:lnTo>
                    <a:pt x="180" y="404"/>
                  </a:lnTo>
                  <a:lnTo>
                    <a:pt x="180" y="396"/>
                  </a:lnTo>
                  <a:lnTo>
                    <a:pt x="184" y="383"/>
                  </a:lnTo>
                  <a:lnTo>
                    <a:pt x="191" y="383"/>
                  </a:lnTo>
                  <a:lnTo>
                    <a:pt x="199" y="377"/>
                  </a:lnTo>
                  <a:lnTo>
                    <a:pt x="201" y="364"/>
                  </a:lnTo>
                  <a:lnTo>
                    <a:pt x="208" y="361"/>
                  </a:lnTo>
                  <a:lnTo>
                    <a:pt x="212" y="353"/>
                  </a:lnTo>
                  <a:lnTo>
                    <a:pt x="216" y="345"/>
                  </a:lnTo>
                  <a:lnTo>
                    <a:pt x="212" y="338"/>
                  </a:lnTo>
                  <a:lnTo>
                    <a:pt x="212" y="330"/>
                  </a:lnTo>
                  <a:lnTo>
                    <a:pt x="218" y="330"/>
                  </a:lnTo>
                  <a:lnTo>
                    <a:pt x="225" y="327"/>
                  </a:lnTo>
                  <a:lnTo>
                    <a:pt x="233" y="332"/>
                  </a:lnTo>
                  <a:lnTo>
                    <a:pt x="246" y="321"/>
                  </a:lnTo>
                  <a:lnTo>
                    <a:pt x="261" y="317"/>
                  </a:lnTo>
                  <a:lnTo>
                    <a:pt x="263" y="312"/>
                  </a:lnTo>
                  <a:lnTo>
                    <a:pt x="255" y="304"/>
                  </a:lnTo>
                  <a:lnTo>
                    <a:pt x="257" y="297"/>
                  </a:lnTo>
                  <a:lnTo>
                    <a:pt x="254" y="289"/>
                  </a:lnTo>
                  <a:lnTo>
                    <a:pt x="257" y="285"/>
                  </a:lnTo>
                  <a:lnTo>
                    <a:pt x="237" y="105"/>
                  </a:lnTo>
                  <a:lnTo>
                    <a:pt x="223" y="5"/>
                  </a:lnTo>
                  <a:lnTo>
                    <a:pt x="216" y="0"/>
                  </a:lnTo>
                  <a:lnTo>
                    <a:pt x="103" y="13"/>
                  </a:lnTo>
                  <a:lnTo>
                    <a:pt x="66" y="16"/>
                  </a:lnTo>
                  <a:lnTo>
                    <a:pt x="62" y="16"/>
                  </a:lnTo>
                  <a:lnTo>
                    <a:pt x="47" y="28"/>
                  </a:lnTo>
                  <a:lnTo>
                    <a:pt x="34" y="35"/>
                  </a:lnTo>
                  <a:lnTo>
                    <a:pt x="26" y="37"/>
                  </a:lnTo>
                  <a:lnTo>
                    <a:pt x="17" y="35"/>
                  </a:lnTo>
                  <a:lnTo>
                    <a:pt x="7" y="28"/>
                  </a:lnTo>
                  <a:lnTo>
                    <a:pt x="7" y="32"/>
                  </a:lnTo>
                  <a:lnTo>
                    <a:pt x="32" y="282"/>
                  </a:lnTo>
                  <a:close/>
                </a:path>
              </a:pathLst>
            </a:custGeom>
            <a:solidFill>
              <a:schemeClr val="bg1"/>
            </a:solid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nvGrpSpPr>
            <p:cNvPr id="388" name="Group 387"/>
            <p:cNvGrpSpPr/>
            <p:nvPr/>
          </p:nvGrpSpPr>
          <p:grpSpPr>
            <a:xfrm>
              <a:off x="8109977" y="4495713"/>
              <a:ext cx="1500458" cy="1412182"/>
              <a:chOff x="3605271" y="1643765"/>
              <a:chExt cx="623488" cy="586883"/>
            </a:xfrm>
            <a:grpFill/>
          </p:grpSpPr>
          <p:sp>
            <p:nvSpPr>
              <p:cNvPr id="504" name="Freeform 77"/>
              <p:cNvSpPr>
                <a:spLocks/>
              </p:cNvSpPr>
              <p:nvPr/>
            </p:nvSpPr>
            <p:spPr bwMode="auto">
              <a:xfrm>
                <a:off x="3681166" y="1643765"/>
                <a:ext cx="47074" cy="36626"/>
              </a:xfrm>
              <a:custGeom>
                <a:avLst/>
                <a:gdLst>
                  <a:gd name="T0" fmla="*/ 10 w 49"/>
                  <a:gd name="T1" fmla="*/ 38 h 42"/>
                  <a:gd name="T2" fmla="*/ 15 w 49"/>
                  <a:gd name="T3" fmla="*/ 32 h 42"/>
                  <a:gd name="T4" fmla="*/ 19 w 49"/>
                  <a:gd name="T5" fmla="*/ 27 h 42"/>
                  <a:gd name="T6" fmla="*/ 34 w 49"/>
                  <a:gd name="T7" fmla="*/ 21 h 42"/>
                  <a:gd name="T8" fmla="*/ 40 w 49"/>
                  <a:gd name="T9" fmla="*/ 15 h 42"/>
                  <a:gd name="T10" fmla="*/ 43 w 49"/>
                  <a:gd name="T11" fmla="*/ 8 h 42"/>
                  <a:gd name="T12" fmla="*/ 49 w 49"/>
                  <a:gd name="T13" fmla="*/ 2 h 42"/>
                  <a:gd name="T14" fmla="*/ 47 w 49"/>
                  <a:gd name="T15" fmla="*/ 0 h 42"/>
                  <a:gd name="T16" fmla="*/ 40 w 49"/>
                  <a:gd name="T17" fmla="*/ 4 h 42"/>
                  <a:gd name="T18" fmla="*/ 28 w 49"/>
                  <a:gd name="T19" fmla="*/ 14 h 42"/>
                  <a:gd name="T20" fmla="*/ 13 w 49"/>
                  <a:gd name="T21" fmla="*/ 21 h 42"/>
                  <a:gd name="T22" fmla="*/ 0 w 49"/>
                  <a:gd name="T23" fmla="*/ 31 h 42"/>
                  <a:gd name="T24" fmla="*/ 0 w 49"/>
                  <a:gd name="T25" fmla="*/ 34 h 42"/>
                  <a:gd name="T26" fmla="*/ 2 w 49"/>
                  <a:gd name="T27" fmla="*/ 42 h 42"/>
                  <a:gd name="T28" fmla="*/ 10 w 49"/>
                  <a:gd name="T29"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2">
                    <a:moveTo>
                      <a:pt x="10" y="38"/>
                    </a:moveTo>
                    <a:lnTo>
                      <a:pt x="15" y="32"/>
                    </a:lnTo>
                    <a:lnTo>
                      <a:pt x="19" y="27"/>
                    </a:lnTo>
                    <a:lnTo>
                      <a:pt x="34" y="21"/>
                    </a:lnTo>
                    <a:lnTo>
                      <a:pt x="40" y="15"/>
                    </a:lnTo>
                    <a:lnTo>
                      <a:pt x="43" y="8"/>
                    </a:lnTo>
                    <a:lnTo>
                      <a:pt x="49" y="2"/>
                    </a:lnTo>
                    <a:lnTo>
                      <a:pt x="47" y="0"/>
                    </a:lnTo>
                    <a:lnTo>
                      <a:pt x="40" y="4"/>
                    </a:lnTo>
                    <a:lnTo>
                      <a:pt x="28" y="14"/>
                    </a:lnTo>
                    <a:lnTo>
                      <a:pt x="13" y="21"/>
                    </a:lnTo>
                    <a:lnTo>
                      <a:pt x="0" y="31"/>
                    </a:lnTo>
                    <a:lnTo>
                      <a:pt x="0" y="34"/>
                    </a:lnTo>
                    <a:lnTo>
                      <a:pt x="2" y="42"/>
                    </a:lnTo>
                    <a:lnTo>
                      <a:pt x="10" y="3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05" name="Freeform 79"/>
              <p:cNvSpPr>
                <a:spLocks/>
              </p:cNvSpPr>
              <p:nvPr/>
            </p:nvSpPr>
            <p:spPr bwMode="auto">
              <a:xfrm>
                <a:off x="3728240" y="1704808"/>
                <a:ext cx="59563" cy="47962"/>
              </a:xfrm>
              <a:custGeom>
                <a:avLst/>
                <a:gdLst>
                  <a:gd name="T0" fmla="*/ 2 w 62"/>
                  <a:gd name="T1" fmla="*/ 41 h 55"/>
                  <a:gd name="T2" fmla="*/ 15 w 62"/>
                  <a:gd name="T3" fmla="*/ 41 h 55"/>
                  <a:gd name="T4" fmla="*/ 15 w 62"/>
                  <a:gd name="T5" fmla="*/ 34 h 55"/>
                  <a:gd name="T6" fmla="*/ 15 w 62"/>
                  <a:gd name="T7" fmla="*/ 41 h 55"/>
                  <a:gd name="T8" fmla="*/ 9 w 62"/>
                  <a:gd name="T9" fmla="*/ 49 h 55"/>
                  <a:gd name="T10" fmla="*/ 17 w 62"/>
                  <a:gd name="T11" fmla="*/ 55 h 55"/>
                  <a:gd name="T12" fmla="*/ 26 w 62"/>
                  <a:gd name="T13" fmla="*/ 36 h 55"/>
                  <a:gd name="T14" fmla="*/ 38 w 62"/>
                  <a:gd name="T15" fmla="*/ 23 h 55"/>
                  <a:gd name="T16" fmla="*/ 45 w 62"/>
                  <a:gd name="T17" fmla="*/ 17 h 55"/>
                  <a:gd name="T18" fmla="*/ 47 w 62"/>
                  <a:gd name="T19" fmla="*/ 9 h 55"/>
                  <a:gd name="T20" fmla="*/ 56 w 62"/>
                  <a:gd name="T21" fmla="*/ 9 h 55"/>
                  <a:gd name="T22" fmla="*/ 62 w 62"/>
                  <a:gd name="T23" fmla="*/ 4 h 55"/>
                  <a:gd name="T24" fmla="*/ 56 w 62"/>
                  <a:gd name="T25" fmla="*/ 0 h 55"/>
                  <a:gd name="T26" fmla="*/ 41 w 62"/>
                  <a:gd name="T27" fmla="*/ 0 h 55"/>
                  <a:gd name="T28" fmla="*/ 26 w 62"/>
                  <a:gd name="T29" fmla="*/ 6 h 55"/>
                  <a:gd name="T30" fmla="*/ 13 w 62"/>
                  <a:gd name="T31" fmla="*/ 13 h 55"/>
                  <a:gd name="T32" fmla="*/ 4 w 62"/>
                  <a:gd name="T33" fmla="*/ 28 h 55"/>
                  <a:gd name="T34" fmla="*/ 0 w 62"/>
                  <a:gd name="T35" fmla="*/ 34 h 55"/>
                  <a:gd name="T36" fmla="*/ 2 w 62"/>
                  <a:gd name="T37" fmla="*/ 4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55">
                    <a:moveTo>
                      <a:pt x="2" y="41"/>
                    </a:moveTo>
                    <a:lnTo>
                      <a:pt x="15" y="41"/>
                    </a:lnTo>
                    <a:lnTo>
                      <a:pt x="15" y="34"/>
                    </a:lnTo>
                    <a:lnTo>
                      <a:pt x="15" y="41"/>
                    </a:lnTo>
                    <a:lnTo>
                      <a:pt x="9" y="49"/>
                    </a:lnTo>
                    <a:lnTo>
                      <a:pt x="17" y="55"/>
                    </a:lnTo>
                    <a:lnTo>
                      <a:pt x="26" y="36"/>
                    </a:lnTo>
                    <a:lnTo>
                      <a:pt x="38" y="23"/>
                    </a:lnTo>
                    <a:lnTo>
                      <a:pt x="45" y="17"/>
                    </a:lnTo>
                    <a:lnTo>
                      <a:pt x="47" y="9"/>
                    </a:lnTo>
                    <a:lnTo>
                      <a:pt x="56" y="9"/>
                    </a:lnTo>
                    <a:lnTo>
                      <a:pt x="62" y="4"/>
                    </a:lnTo>
                    <a:lnTo>
                      <a:pt x="56" y="0"/>
                    </a:lnTo>
                    <a:lnTo>
                      <a:pt x="41" y="0"/>
                    </a:lnTo>
                    <a:lnTo>
                      <a:pt x="26" y="6"/>
                    </a:lnTo>
                    <a:lnTo>
                      <a:pt x="13" y="13"/>
                    </a:lnTo>
                    <a:lnTo>
                      <a:pt x="4" y="28"/>
                    </a:lnTo>
                    <a:lnTo>
                      <a:pt x="0" y="34"/>
                    </a:lnTo>
                    <a:lnTo>
                      <a:pt x="2" y="41"/>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06" name="Freeform 82"/>
              <p:cNvSpPr>
                <a:spLocks/>
              </p:cNvSpPr>
              <p:nvPr/>
            </p:nvSpPr>
            <p:spPr bwMode="auto">
              <a:xfrm>
                <a:off x="3605271" y="1734458"/>
                <a:ext cx="469777" cy="190105"/>
              </a:xfrm>
              <a:custGeom>
                <a:avLst/>
                <a:gdLst>
                  <a:gd name="T0" fmla="*/ 25 w 489"/>
                  <a:gd name="T1" fmla="*/ 101 h 218"/>
                  <a:gd name="T2" fmla="*/ 124 w 489"/>
                  <a:gd name="T3" fmla="*/ 126 h 218"/>
                  <a:gd name="T4" fmla="*/ 152 w 489"/>
                  <a:gd name="T5" fmla="*/ 128 h 218"/>
                  <a:gd name="T6" fmla="*/ 179 w 489"/>
                  <a:gd name="T7" fmla="*/ 146 h 218"/>
                  <a:gd name="T8" fmla="*/ 203 w 489"/>
                  <a:gd name="T9" fmla="*/ 158 h 218"/>
                  <a:gd name="T10" fmla="*/ 203 w 489"/>
                  <a:gd name="T11" fmla="*/ 180 h 218"/>
                  <a:gd name="T12" fmla="*/ 209 w 489"/>
                  <a:gd name="T13" fmla="*/ 190 h 218"/>
                  <a:gd name="T14" fmla="*/ 213 w 489"/>
                  <a:gd name="T15" fmla="*/ 210 h 218"/>
                  <a:gd name="T16" fmla="*/ 224 w 489"/>
                  <a:gd name="T17" fmla="*/ 218 h 218"/>
                  <a:gd name="T18" fmla="*/ 241 w 489"/>
                  <a:gd name="T19" fmla="*/ 178 h 218"/>
                  <a:gd name="T20" fmla="*/ 254 w 489"/>
                  <a:gd name="T21" fmla="*/ 150 h 218"/>
                  <a:gd name="T22" fmla="*/ 260 w 489"/>
                  <a:gd name="T23" fmla="*/ 135 h 218"/>
                  <a:gd name="T24" fmla="*/ 273 w 489"/>
                  <a:gd name="T25" fmla="*/ 143 h 218"/>
                  <a:gd name="T26" fmla="*/ 288 w 489"/>
                  <a:gd name="T27" fmla="*/ 128 h 218"/>
                  <a:gd name="T28" fmla="*/ 288 w 489"/>
                  <a:gd name="T29" fmla="*/ 143 h 218"/>
                  <a:gd name="T30" fmla="*/ 295 w 489"/>
                  <a:gd name="T31" fmla="*/ 145 h 218"/>
                  <a:gd name="T32" fmla="*/ 310 w 489"/>
                  <a:gd name="T33" fmla="*/ 124 h 218"/>
                  <a:gd name="T34" fmla="*/ 327 w 489"/>
                  <a:gd name="T35" fmla="*/ 113 h 218"/>
                  <a:gd name="T36" fmla="*/ 354 w 489"/>
                  <a:gd name="T37" fmla="*/ 109 h 218"/>
                  <a:gd name="T38" fmla="*/ 380 w 489"/>
                  <a:gd name="T39" fmla="*/ 94 h 218"/>
                  <a:gd name="T40" fmla="*/ 408 w 489"/>
                  <a:gd name="T41" fmla="*/ 99 h 218"/>
                  <a:gd name="T42" fmla="*/ 429 w 489"/>
                  <a:gd name="T43" fmla="*/ 101 h 218"/>
                  <a:gd name="T44" fmla="*/ 444 w 489"/>
                  <a:gd name="T45" fmla="*/ 96 h 218"/>
                  <a:gd name="T46" fmla="*/ 489 w 489"/>
                  <a:gd name="T47" fmla="*/ 92 h 218"/>
                  <a:gd name="T48" fmla="*/ 478 w 489"/>
                  <a:gd name="T49" fmla="*/ 77 h 218"/>
                  <a:gd name="T50" fmla="*/ 463 w 489"/>
                  <a:gd name="T51" fmla="*/ 68 h 218"/>
                  <a:gd name="T52" fmla="*/ 455 w 489"/>
                  <a:gd name="T53" fmla="*/ 47 h 218"/>
                  <a:gd name="T54" fmla="*/ 444 w 489"/>
                  <a:gd name="T55" fmla="*/ 43 h 218"/>
                  <a:gd name="T56" fmla="*/ 429 w 489"/>
                  <a:gd name="T57" fmla="*/ 45 h 218"/>
                  <a:gd name="T58" fmla="*/ 399 w 489"/>
                  <a:gd name="T59" fmla="*/ 43 h 218"/>
                  <a:gd name="T60" fmla="*/ 378 w 489"/>
                  <a:gd name="T61" fmla="*/ 22 h 218"/>
                  <a:gd name="T62" fmla="*/ 329 w 489"/>
                  <a:gd name="T63" fmla="*/ 34 h 218"/>
                  <a:gd name="T64" fmla="*/ 305 w 489"/>
                  <a:gd name="T65" fmla="*/ 47 h 218"/>
                  <a:gd name="T66" fmla="*/ 275 w 489"/>
                  <a:gd name="T67" fmla="*/ 66 h 218"/>
                  <a:gd name="T68" fmla="*/ 254 w 489"/>
                  <a:gd name="T69" fmla="*/ 60 h 218"/>
                  <a:gd name="T70" fmla="*/ 224 w 489"/>
                  <a:gd name="T71" fmla="*/ 62 h 218"/>
                  <a:gd name="T72" fmla="*/ 203 w 489"/>
                  <a:gd name="T73" fmla="*/ 36 h 218"/>
                  <a:gd name="T74" fmla="*/ 183 w 489"/>
                  <a:gd name="T75" fmla="*/ 26 h 218"/>
                  <a:gd name="T76" fmla="*/ 158 w 489"/>
                  <a:gd name="T77" fmla="*/ 36 h 218"/>
                  <a:gd name="T78" fmla="*/ 154 w 489"/>
                  <a:gd name="T79" fmla="*/ 30 h 218"/>
                  <a:gd name="T80" fmla="*/ 143 w 489"/>
                  <a:gd name="T81" fmla="*/ 43 h 218"/>
                  <a:gd name="T82" fmla="*/ 130 w 489"/>
                  <a:gd name="T83" fmla="*/ 9 h 218"/>
                  <a:gd name="T84" fmla="*/ 107 w 489"/>
                  <a:gd name="T85" fmla="*/ 17 h 218"/>
                  <a:gd name="T86" fmla="*/ 81 w 489"/>
                  <a:gd name="T87" fmla="*/ 36 h 218"/>
                  <a:gd name="T88" fmla="*/ 60 w 489"/>
                  <a:gd name="T89" fmla="*/ 45 h 218"/>
                  <a:gd name="T90" fmla="*/ 40 w 489"/>
                  <a:gd name="T91" fmla="*/ 51 h 218"/>
                  <a:gd name="T92" fmla="*/ 0 w 489"/>
                  <a:gd name="T93" fmla="*/ 77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218">
                    <a:moveTo>
                      <a:pt x="11" y="83"/>
                    </a:moveTo>
                    <a:lnTo>
                      <a:pt x="17" y="88"/>
                    </a:lnTo>
                    <a:lnTo>
                      <a:pt x="25" y="101"/>
                    </a:lnTo>
                    <a:lnTo>
                      <a:pt x="98" y="116"/>
                    </a:lnTo>
                    <a:lnTo>
                      <a:pt x="122" y="126"/>
                    </a:lnTo>
                    <a:lnTo>
                      <a:pt x="124" y="126"/>
                    </a:lnTo>
                    <a:lnTo>
                      <a:pt x="139" y="128"/>
                    </a:lnTo>
                    <a:lnTo>
                      <a:pt x="145" y="126"/>
                    </a:lnTo>
                    <a:lnTo>
                      <a:pt x="152" y="128"/>
                    </a:lnTo>
                    <a:lnTo>
                      <a:pt x="169" y="130"/>
                    </a:lnTo>
                    <a:lnTo>
                      <a:pt x="177" y="135"/>
                    </a:lnTo>
                    <a:lnTo>
                      <a:pt x="179" y="146"/>
                    </a:lnTo>
                    <a:lnTo>
                      <a:pt x="184" y="148"/>
                    </a:lnTo>
                    <a:lnTo>
                      <a:pt x="196" y="150"/>
                    </a:lnTo>
                    <a:lnTo>
                      <a:pt x="203" y="158"/>
                    </a:lnTo>
                    <a:lnTo>
                      <a:pt x="201" y="160"/>
                    </a:lnTo>
                    <a:lnTo>
                      <a:pt x="203" y="165"/>
                    </a:lnTo>
                    <a:lnTo>
                      <a:pt x="203" y="180"/>
                    </a:lnTo>
                    <a:lnTo>
                      <a:pt x="199" y="186"/>
                    </a:lnTo>
                    <a:lnTo>
                      <a:pt x="203" y="193"/>
                    </a:lnTo>
                    <a:lnTo>
                      <a:pt x="209" y="190"/>
                    </a:lnTo>
                    <a:lnTo>
                      <a:pt x="216" y="190"/>
                    </a:lnTo>
                    <a:lnTo>
                      <a:pt x="213" y="205"/>
                    </a:lnTo>
                    <a:lnTo>
                      <a:pt x="213" y="210"/>
                    </a:lnTo>
                    <a:lnTo>
                      <a:pt x="220" y="216"/>
                    </a:lnTo>
                    <a:lnTo>
                      <a:pt x="220" y="216"/>
                    </a:lnTo>
                    <a:lnTo>
                      <a:pt x="224" y="218"/>
                    </a:lnTo>
                    <a:lnTo>
                      <a:pt x="224" y="210"/>
                    </a:lnTo>
                    <a:lnTo>
                      <a:pt x="231" y="199"/>
                    </a:lnTo>
                    <a:lnTo>
                      <a:pt x="241" y="178"/>
                    </a:lnTo>
                    <a:lnTo>
                      <a:pt x="245" y="165"/>
                    </a:lnTo>
                    <a:lnTo>
                      <a:pt x="248" y="158"/>
                    </a:lnTo>
                    <a:lnTo>
                      <a:pt x="254" y="150"/>
                    </a:lnTo>
                    <a:lnTo>
                      <a:pt x="258" y="137"/>
                    </a:lnTo>
                    <a:lnTo>
                      <a:pt x="263" y="128"/>
                    </a:lnTo>
                    <a:lnTo>
                      <a:pt x="260" y="135"/>
                    </a:lnTo>
                    <a:lnTo>
                      <a:pt x="263" y="141"/>
                    </a:lnTo>
                    <a:lnTo>
                      <a:pt x="267" y="148"/>
                    </a:lnTo>
                    <a:lnTo>
                      <a:pt x="273" y="143"/>
                    </a:lnTo>
                    <a:lnTo>
                      <a:pt x="275" y="139"/>
                    </a:lnTo>
                    <a:lnTo>
                      <a:pt x="282" y="131"/>
                    </a:lnTo>
                    <a:lnTo>
                      <a:pt x="288" y="128"/>
                    </a:lnTo>
                    <a:lnTo>
                      <a:pt x="295" y="130"/>
                    </a:lnTo>
                    <a:lnTo>
                      <a:pt x="293" y="137"/>
                    </a:lnTo>
                    <a:lnTo>
                      <a:pt x="288" y="143"/>
                    </a:lnTo>
                    <a:lnTo>
                      <a:pt x="284" y="150"/>
                    </a:lnTo>
                    <a:lnTo>
                      <a:pt x="292" y="152"/>
                    </a:lnTo>
                    <a:lnTo>
                      <a:pt x="295" y="145"/>
                    </a:lnTo>
                    <a:lnTo>
                      <a:pt x="303" y="137"/>
                    </a:lnTo>
                    <a:lnTo>
                      <a:pt x="309" y="131"/>
                    </a:lnTo>
                    <a:lnTo>
                      <a:pt x="310" y="124"/>
                    </a:lnTo>
                    <a:lnTo>
                      <a:pt x="314" y="118"/>
                    </a:lnTo>
                    <a:lnTo>
                      <a:pt x="320" y="115"/>
                    </a:lnTo>
                    <a:lnTo>
                      <a:pt x="327" y="113"/>
                    </a:lnTo>
                    <a:lnTo>
                      <a:pt x="333" y="115"/>
                    </a:lnTo>
                    <a:lnTo>
                      <a:pt x="346" y="109"/>
                    </a:lnTo>
                    <a:lnTo>
                      <a:pt x="354" y="109"/>
                    </a:lnTo>
                    <a:lnTo>
                      <a:pt x="361" y="105"/>
                    </a:lnTo>
                    <a:lnTo>
                      <a:pt x="367" y="96"/>
                    </a:lnTo>
                    <a:lnTo>
                      <a:pt x="380" y="94"/>
                    </a:lnTo>
                    <a:lnTo>
                      <a:pt x="387" y="96"/>
                    </a:lnTo>
                    <a:lnTo>
                      <a:pt x="393" y="94"/>
                    </a:lnTo>
                    <a:lnTo>
                      <a:pt x="408" y="99"/>
                    </a:lnTo>
                    <a:lnTo>
                      <a:pt x="421" y="111"/>
                    </a:lnTo>
                    <a:lnTo>
                      <a:pt x="429" y="115"/>
                    </a:lnTo>
                    <a:lnTo>
                      <a:pt x="429" y="101"/>
                    </a:lnTo>
                    <a:lnTo>
                      <a:pt x="431" y="94"/>
                    </a:lnTo>
                    <a:lnTo>
                      <a:pt x="436" y="92"/>
                    </a:lnTo>
                    <a:lnTo>
                      <a:pt x="444" y="96"/>
                    </a:lnTo>
                    <a:lnTo>
                      <a:pt x="451" y="94"/>
                    </a:lnTo>
                    <a:lnTo>
                      <a:pt x="483" y="94"/>
                    </a:lnTo>
                    <a:lnTo>
                      <a:pt x="489" y="92"/>
                    </a:lnTo>
                    <a:lnTo>
                      <a:pt x="485" y="86"/>
                    </a:lnTo>
                    <a:lnTo>
                      <a:pt x="478" y="83"/>
                    </a:lnTo>
                    <a:lnTo>
                      <a:pt x="478" y="77"/>
                    </a:lnTo>
                    <a:lnTo>
                      <a:pt x="470" y="73"/>
                    </a:lnTo>
                    <a:lnTo>
                      <a:pt x="468" y="73"/>
                    </a:lnTo>
                    <a:lnTo>
                      <a:pt x="463" y="68"/>
                    </a:lnTo>
                    <a:lnTo>
                      <a:pt x="463" y="60"/>
                    </a:lnTo>
                    <a:lnTo>
                      <a:pt x="459" y="54"/>
                    </a:lnTo>
                    <a:lnTo>
                      <a:pt x="455" y="47"/>
                    </a:lnTo>
                    <a:lnTo>
                      <a:pt x="449" y="39"/>
                    </a:lnTo>
                    <a:lnTo>
                      <a:pt x="444" y="41"/>
                    </a:lnTo>
                    <a:lnTo>
                      <a:pt x="444" y="43"/>
                    </a:lnTo>
                    <a:lnTo>
                      <a:pt x="440" y="49"/>
                    </a:lnTo>
                    <a:lnTo>
                      <a:pt x="433" y="51"/>
                    </a:lnTo>
                    <a:lnTo>
                      <a:pt x="429" y="45"/>
                    </a:lnTo>
                    <a:lnTo>
                      <a:pt x="416" y="51"/>
                    </a:lnTo>
                    <a:lnTo>
                      <a:pt x="401" y="49"/>
                    </a:lnTo>
                    <a:lnTo>
                      <a:pt x="399" y="43"/>
                    </a:lnTo>
                    <a:lnTo>
                      <a:pt x="397" y="17"/>
                    </a:lnTo>
                    <a:lnTo>
                      <a:pt x="384" y="21"/>
                    </a:lnTo>
                    <a:lnTo>
                      <a:pt x="378" y="22"/>
                    </a:lnTo>
                    <a:lnTo>
                      <a:pt x="365" y="30"/>
                    </a:lnTo>
                    <a:lnTo>
                      <a:pt x="357" y="32"/>
                    </a:lnTo>
                    <a:lnTo>
                      <a:pt x="329" y="34"/>
                    </a:lnTo>
                    <a:lnTo>
                      <a:pt x="324" y="37"/>
                    </a:lnTo>
                    <a:lnTo>
                      <a:pt x="312" y="39"/>
                    </a:lnTo>
                    <a:lnTo>
                      <a:pt x="305" y="47"/>
                    </a:lnTo>
                    <a:lnTo>
                      <a:pt x="292" y="54"/>
                    </a:lnTo>
                    <a:lnTo>
                      <a:pt x="280" y="69"/>
                    </a:lnTo>
                    <a:lnTo>
                      <a:pt x="275" y="66"/>
                    </a:lnTo>
                    <a:lnTo>
                      <a:pt x="267" y="68"/>
                    </a:lnTo>
                    <a:lnTo>
                      <a:pt x="260" y="66"/>
                    </a:lnTo>
                    <a:lnTo>
                      <a:pt x="254" y="60"/>
                    </a:lnTo>
                    <a:lnTo>
                      <a:pt x="237" y="66"/>
                    </a:lnTo>
                    <a:lnTo>
                      <a:pt x="231" y="66"/>
                    </a:lnTo>
                    <a:lnTo>
                      <a:pt x="224" y="62"/>
                    </a:lnTo>
                    <a:lnTo>
                      <a:pt x="220" y="56"/>
                    </a:lnTo>
                    <a:lnTo>
                      <a:pt x="207" y="43"/>
                    </a:lnTo>
                    <a:lnTo>
                      <a:pt x="203" y="36"/>
                    </a:lnTo>
                    <a:lnTo>
                      <a:pt x="198" y="34"/>
                    </a:lnTo>
                    <a:lnTo>
                      <a:pt x="190" y="28"/>
                    </a:lnTo>
                    <a:lnTo>
                      <a:pt x="183" y="26"/>
                    </a:lnTo>
                    <a:lnTo>
                      <a:pt x="169" y="26"/>
                    </a:lnTo>
                    <a:lnTo>
                      <a:pt x="162" y="28"/>
                    </a:lnTo>
                    <a:lnTo>
                      <a:pt x="158" y="36"/>
                    </a:lnTo>
                    <a:lnTo>
                      <a:pt x="154" y="37"/>
                    </a:lnTo>
                    <a:lnTo>
                      <a:pt x="160" y="24"/>
                    </a:lnTo>
                    <a:lnTo>
                      <a:pt x="154" y="30"/>
                    </a:lnTo>
                    <a:lnTo>
                      <a:pt x="147" y="34"/>
                    </a:lnTo>
                    <a:lnTo>
                      <a:pt x="145" y="41"/>
                    </a:lnTo>
                    <a:lnTo>
                      <a:pt x="143" y="43"/>
                    </a:lnTo>
                    <a:lnTo>
                      <a:pt x="141" y="37"/>
                    </a:lnTo>
                    <a:lnTo>
                      <a:pt x="141" y="22"/>
                    </a:lnTo>
                    <a:lnTo>
                      <a:pt x="130" y="9"/>
                    </a:lnTo>
                    <a:lnTo>
                      <a:pt x="126" y="7"/>
                    </a:lnTo>
                    <a:lnTo>
                      <a:pt x="121" y="0"/>
                    </a:lnTo>
                    <a:lnTo>
                      <a:pt x="107" y="17"/>
                    </a:lnTo>
                    <a:lnTo>
                      <a:pt x="104" y="22"/>
                    </a:lnTo>
                    <a:lnTo>
                      <a:pt x="89" y="28"/>
                    </a:lnTo>
                    <a:lnTo>
                      <a:pt x="81" y="36"/>
                    </a:lnTo>
                    <a:lnTo>
                      <a:pt x="75" y="41"/>
                    </a:lnTo>
                    <a:lnTo>
                      <a:pt x="68" y="43"/>
                    </a:lnTo>
                    <a:lnTo>
                      <a:pt x="60" y="45"/>
                    </a:lnTo>
                    <a:lnTo>
                      <a:pt x="55" y="47"/>
                    </a:lnTo>
                    <a:lnTo>
                      <a:pt x="47" y="47"/>
                    </a:lnTo>
                    <a:lnTo>
                      <a:pt x="40" y="51"/>
                    </a:lnTo>
                    <a:lnTo>
                      <a:pt x="27" y="64"/>
                    </a:lnTo>
                    <a:lnTo>
                      <a:pt x="6" y="73"/>
                    </a:lnTo>
                    <a:lnTo>
                      <a:pt x="0" y="77"/>
                    </a:lnTo>
                    <a:lnTo>
                      <a:pt x="4" y="81"/>
                    </a:lnTo>
                    <a:lnTo>
                      <a:pt x="11" y="83"/>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07" name="Freeform 91"/>
              <p:cNvSpPr>
                <a:spLocks/>
              </p:cNvSpPr>
              <p:nvPr/>
            </p:nvSpPr>
            <p:spPr bwMode="auto">
              <a:xfrm>
                <a:off x="3957845" y="1848695"/>
                <a:ext cx="6725" cy="14825"/>
              </a:xfrm>
              <a:custGeom>
                <a:avLst/>
                <a:gdLst>
                  <a:gd name="T0" fmla="*/ 2 w 7"/>
                  <a:gd name="T1" fmla="*/ 4 h 17"/>
                  <a:gd name="T2" fmla="*/ 0 w 7"/>
                  <a:gd name="T3" fmla="*/ 10 h 17"/>
                  <a:gd name="T4" fmla="*/ 0 w 7"/>
                  <a:gd name="T5" fmla="*/ 17 h 17"/>
                  <a:gd name="T6" fmla="*/ 7 w 7"/>
                  <a:gd name="T7" fmla="*/ 15 h 17"/>
                  <a:gd name="T8" fmla="*/ 7 w 7"/>
                  <a:gd name="T9" fmla="*/ 2 h 17"/>
                  <a:gd name="T10" fmla="*/ 7 w 7"/>
                  <a:gd name="T11" fmla="*/ 0 h 17"/>
                  <a:gd name="T12" fmla="*/ 2 w 7"/>
                  <a:gd name="T13" fmla="*/ 4 h 17"/>
                </a:gdLst>
                <a:ahLst/>
                <a:cxnLst>
                  <a:cxn ang="0">
                    <a:pos x="T0" y="T1"/>
                  </a:cxn>
                  <a:cxn ang="0">
                    <a:pos x="T2" y="T3"/>
                  </a:cxn>
                  <a:cxn ang="0">
                    <a:pos x="T4" y="T5"/>
                  </a:cxn>
                  <a:cxn ang="0">
                    <a:pos x="T6" y="T7"/>
                  </a:cxn>
                  <a:cxn ang="0">
                    <a:pos x="T8" y="T9"/>
                  </a:cxn>
                  <a:cxn ang="0">
                    <a:pos x="T10" y="T11"/>
                  </a:cxn>
                  <a:cxn ang="0">
                    <a:pos x="T12" y="T13"/>
                  </a:cxn>
                </a:cxnLst>
                <a:rect l="0" t="0" r="r" b="b"/>
                <a:pathLst>
                  <a:path w="7" h="17">
                    <a:moveTo>
                      <a:pt x="2" y="4"/>
                    </a:moveTo>
                    <a:lnTo>
                      <a:pt x="0" y="10"/>
                    </a:lnTo>
                    <a:lnTo>
                      <a:pt x="0" y="17"/>
                    </a:lnTo>
                    <a:lnTo>
                      <a:pt x="7" y="15"/>
                    </a:lnTo>
                    <a:lnTo>
                      <a:pt x="7" y="2"/>
                    </a:lnTo>
                    <a:lnTo>
                      <a:pt x="7" y="0"/>
                    </a:lnTo>
                    <a:lnTo>
                      <a:pt x="2" y="4"/>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08" name="Freeform 96"/>
              <p:cNvSpPr>
                <a:spLocks/>
              </p:cNvSpPr>
              <p:nvPr/>
            </p:nvSpPr>
            <p:spPr bwMode="auto">
              <a:xfrm>
                <a:off x="3910771" y="1837358"/>
                <a:ext cx="317988" cy="393290"/>
              </a:xfrm>
              <a:custGeom>
                <a:avLst/>
                <a:gdLst>
                  <a:gd name="T0" fmla="*/ 163 w 331"/>
                  <a:gd name="T1" fmla="*/ 440 h 451"/>
                  <a:gd name="T2" fmla="*/ 272 w 331"/>
                  <a:gd name="T3" fmla="*/ 408 h 451"/>
                  <a:gd name="T4" fmla="*/ 288 w 331"/>
                  <a:gd name="T5" fmla="*/ 359 h 451"/>
                  <a:gd name="T6" fmla="*/ 299 w 331"/>
                  <a:gd name="T7" fmla="*/ 350 h 451"/>
                  <a:gd name="T8" fmla="*/ 308 w 331"/>
                  <a:gd name="T9" fmla="*/ 322 h 451"/>
                  <a:gd name="T10" fmla="*/ 319 w 331"/>
                  <a:gd name="T11" fmla="*/ 316 h 451"/>
                  <a:gd name="T12" fmla="*/ 325 w 331"/>
                  <a:gd name="T13" fmla="*/ 324 h 451"/>
                  <a:gd name="T14" fmla="*/ 329 w 331"/>
                  <a:gd name="T15" fmla="*/ 295 h 451"/>
                  <a:gd name="T16" fmla="*/ 331 w 331"/>
                  <a:gd name="T17" fmla="*/ 273 h 451"/>
                  <a:gd name="T18" fmla="*/ 319 w 331"/>
                  <a:gd name="T19" fmla="*/ 254 h 451"/>
                  <a:gd name="T20" fmla="*/ 308 w 331"/>
                  <a:gd name="T21" fmla="*/ 218 h 451"/>
                  <a:gd name="T22" fmla="*/ 286 w 331"/>
                  <a:gd name="T23" fmla="*/ 171 h 451"/>
                  <a:gd name="T24" fmla="*/ 261 w 331"/>
                  <a:gd name="T25" fmla="*/ 175 h 451"/>
                  <a:gd name="T26" fmla="*/ 241 w 331"/>
                  <a:gd name="T27" fmla="*/ 186 h 451"/>
                  <a:gd name="T28" fmla="*/ 233 w 331"/>
                  <a:gd name="T29" fmla="*/ 211 h 451"/>
                  <a:gd name="T30" fmla="*/ 218 w 331"/>
                  <a:gd name="T31" fmla="*/ 222 h 451"/>
                  <a:gd name="T32" fmla="*/ 201 w 331"/>
                  <a:gd name="T33" fmla="*/ 203 h 451"/>
                  <a:gd name="T34" fmla="*/ 216 w 331"/>
                  <a:gd name="T35" fmla="*/ 183 h 451"/>
                  <a:gd name="T36" fmla="*/ 225 w 331"/>
                  <a:gd name="T37" fmla="*/ 151 h 451"/>
                  <a:gd name="T38" fmla="*/ 237 w 331"/>
                  <a:gd name="T39" fmla="*/ 119 h 451"/>
                  <a:gd name="T40" fmla="*/ 231 w 331"/>
                  <a:gd name="T41" fmla="*/ 85 h 451"/>
                  <a:gd name="T42" fmla="*/ 222 w 331"/>
                  <a:gd name="T43" fmla="*/ 64 h 451"/>
                  <a:gd name="T44" fmla="*/ 225 w 331"/>
                  <a:gd name="T45" fmla="*/ 55 h 451"/>
                  <a:gd name="T46" fmla="*/ 210 w 331"/>
                  <a:gd name="T47" fmla="*/ 36 h 451"/>
                  <a:gd name="T48" fmla="*/ 182 w 331"/>
                  <a:gd name="T49" fmla="*/ 28 h 451"/>
                  <a:gd name="T50" fmla="*/ 162 w 331"/>
                  <a:gd name="T51" fmla="*/ 23 h 451"/>
                  <a:gd name="T52" fmla="*/ 145 w 331"/>
                  <a:gd name="T53" fmla="*/ 12 h 451"/>
                  <a:gd name="T54" fmla="*/ 124 w 331"/>
                  <a:gd name="T55" fmla="*/ 8 h 451"/>
                  <a:gd name="T56" fmla="*/ 105 w 331"/>
                  <a:gd name="T57" fmla="*/ 6 h 451"/>
                  <a:gd name="T58" fmla="*/ 88 w 331"/>
                  <a:gd name="T59" fmla="*/ 25 h 451"/>
                  <a:gd name="T60" fmla="*/ 98 w 331"/>
                  <a:gd name="T61" fmla="*/ 44 h 451"/>
                  <a:gd name="T62" fmla="*/ 81 w 331"/>
                  <a:gd name="T63" fmla="*/ 53 h 451"/>
                  <a:gd name="T64" fmla="*/ 73 w 331"/>
                  <a:gd name="T65" fmla="*/ 87 h 451"/>
                  <a:gd name="T66" fmla="*/ 69 w 331"/>
                  <a:gd name="T67" fmla="*/ 107 h 451"/>
                  <a:gd name="T68" fmla="*/ 66 w 331"/>
                  <a:gd name="T69" fmla="*/ 94 h 451"/>
                  <a:gd name="T70" fmla="*/ 56 w 331"/>
                  <a:gd name="T71" fmla="*/ 115 h 451"/>
                  <a:gd name="T72" fmla="*/ 54 w 331"/>
                  <a:gd name="T73" fmla="*/ 94 h 451"/>
                  <a:gd name="T74" fmla="*/ 53 w 331"/>
                  <a:gd name="T75" fmla="*/ 75 h 451"/>
                  <a:gd name="T76" fmla="*/ 43 w 331"/>
                  <a:gd name="T77" fmla="*/ 96 h 451"/>
                  <a:gd name="T78" fmla="*/ 22 w 331"/>
                  <a:gd name="T79" fmla="*/ 113 h 451"/>
                  <a:gd name="T80" fmla="*/ 11 w 331"/>
                  <a:gd name="T81" fmla="*/ 132 h 451"/>
                  <a:gd name="T82" fmla="*/ 15 w 331"/>
                  <a:gd name="T83" fmla="*/ 164 h 451"/>
                  <a:gd name="T84" fmla="*/ 0 w 331"/>
                  <a:gd name="T85" fmla="*/ 198 h 451"/>
                  <a:gd name="T86" fmla="*/ 9 w 331"/>
                  <a:gd name="T87" fmla="*/ 232 h 451"/>
                  <a:gd name="T88" fmla="*/ 4 w 331"/>
                  <a:gd name="T89" fmla="*/ 252 h 451"/>
                  <a:gd name="T90" fmla="*/ 24 w 331"/>
                  <a:gd name="T91" fmla="*/ 294 h 451"/>
                  <a:gd name="T92" fmla="*/ 39 w 331"/>
                  <a:gd name="T93" fmla="*/ 363 h 451"/>
                  <a:gd name="T94" fmla="*/ 24 w 331"/>
                  <a:gd name="T95" fmla="*/ 408 h 451"/>
                  <a:gd name="T96" fmla="*/ 11 w 331"/>
                  <a:gd name="T97" fmla="*/ 444 h 451"/>
                  <a:gd name="T98" fmla="*/ 6 w 331"/>
                  <a:gd name="T99" fmla="*/ 45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1" h="451">
                    <a:moveTo>
                      <a:pt x="43" y="448"/>
                    </a:moveTo>
                    <a:lnTo>
                      <a:pt x="156" y="435"/>
                    </a:lnTo>
                    <a:lnTo>
                      <a:pt x="163" y="440"/>
                    </a:lnTo>
                    <a:lnTo>
                      <a:pt x="237" y="429"/>
                    </a:lnTo>
                    <a:lnTo>
                      <a:pt x="269" y="421"/>
                    </a:lnTo>
                    <a:lnTo>
                      <a:pt x="272" y="408"/>
                    </a:lnTo>
                    <a:lnTo>
                      <a:pt x="286" y="388"/>
                    </a:lnTo>
                    <a:lnTo>
                      <a:pt x="286" y="367"/>
                    </a:lnTo>
                    <a:lnTo>
                      <a:pt x="288" y="359"/>
                    </a:lnTo>
                    <a:lnTo>
                      <a:pt x="289" y="357"/>
                    </a:lnTo>
                    <a:lnTo>
                      <a:pt x="289" y="356"/>
                    </a:lnTo>
                    <a:lnTo>
                      <a:pt x="299" y="350"/>
                    </a:lnTo>
                    <a:lnTo>
                      <a:pt x="303" y="342"/>
                    </a:lnTo>
                    <a:lnTo>
                      <a:pt x="303" y="327"/>
                    </a:lnTo>
                    <a:lnTo>
                      <a:pt x="308" y="322"/>
                    </a:lnTo>
                    <a:lnTo>
                      <a:pt x="308" y="316"/>
                    </a:lnTo>
                    <a:lnTo>
                      <a:pt x="316" y="312"/>
                    </a:lnTo>
                    <a:lnTo>
                      <a:pt x="319" y="316"/>
                    </a:lnTo>
                    <a:lnTo>
                      <a:pt x="321" y="324"/>
                    </a:lnTo>
                    <a:lnTo>
                      <a:pt x="319" y="326"/>
                    </a:lnTo>
                    <a:lnTo>
                      <a:pt x="325" y="324"/>
                    </a:lnTo>
                    <a:lnTo>
                      <a:pt x="329" y="316"/>
                    </a:lnTo>
                    <a:lnTo>
                      <a:pt x="331" y="301"/>
                    </a:lnTo>
                    <a:lnTo>
                      <a:pt x="329" y="295"/>
                    </a:lnTo>
                    <a:lnTo>
                      <a:pt x="329" y="280"/>
                    </a:lnTo>
                    <a:lnTo>
                      <a:pt x="331" y="279"/>
                    </a:lnTo>
                    <a:lnTo>
                      <a:pt x="331" y="273"/>
                    </a:lnTo>
                    <a:lnTo>
                      <a:pt x="331" y="273"/>
                    </a:lnTo>
                    <a:lnTo>
                      <a:pt x="323" y="262"/>
                    </a:lnTo>
                    <a:lnTo>
                      <a:pt x="319" y="254"/>
                    </a:lnTo>
                    <a:lnTo>
                      <a:pt x="316" y="239"/>
                    </a:lnTo>
                    <a:lnTo>
                      <a:pt x="312" y="226"/>
                    </a:lnTo>
                    <a:lnTo>
                      <a:pt x="308" y="218"/>
                    </a:lnTo>
                    <a:lnTo>
                      <a:pt x="301" y="192"/>
                    </a:lnTo>
                    <a:lnTo>
                      <a:pt x="293" y="179"/>
                    </a:lnTo>
                    <a:lnTo>
                      <a:pt x="286" y="171"/>
                    </a:lnTo>
                    <a:lnTo>
                      <a:pt x="280" y="169"/>
                    </a:lnTo>
                    <a:lnTo>
                      <a:pt x="272" y="168"/>
                    </a:lnTo>
                    <a:lnTo>
                      <a:pt x="261" y="175"/>
                    </a:lnTo>
                    <a:lnTo>
                      <a:pt x="256" y="179"/>
                    </a:lnTo>
                    <a:lnTo>
                      <a:pt x="248" y="185"/>
                    </a:lnTo>
                    <a:lnTo>
                      <a:pt x="241" y="186"/>
                    </a:lnTo>
                    <a:lnTo>
                      <a:pt x="242" y="194"/>
                    </a:lnTo>
                    <a:lnTo>
                      <a:pt x="239" y="205"/>
                    </a:lnTo>
                    <a:lnTo>
                      <a:pt x="233" y="211"/>
                    </a:lnTo>
                    <a:lnTo>
                      <a:pt x="229" y="218"/>
                    </a:lnTo>
                    <a:lnTo>
                      <a:pt x="224" y="226"/>
                    </a:lnTo>
                    <a:lnTo>
                      <a:pt x="218" y="222"/>
                    </a:lnTo>
                    <a:lnTo>
                      <a:pt x="210" y="222"/>
                    </a:lnTo>
                    <a:lnTo>
                      <a:pt x="201" y="215"/>
                    </a:lnTo>
                    <a:lnTo>
                      <a:pt x="201" y="203"/>
                    </a:lnTo>
                    <a:lnTo>
                      <a:pt x="203" y="188"/>
                    </a:lnTo>
                    <a:lnTo>
                      <a:pt x="209" y="185"/>
                    </a:lnTo>
                    <a:lnTo>
                      <a:pt x="216" y="183"/>
                    </a:lnTo>
                    <a:lnTo>
                      <a:pt x="224" y="171"/>
                    </a:lnTo>
                    <a:lnTo>
                      <a:pt x="224" y="158"/>
                    </a:lnTo>
                    <a:lnTo>
                      <a:pt x="225" y="151"/>
                    </a:lnTo>
                    <a:lnTo>
                      <a:pt x="233" y="147"/>
                    </a:lnTo>
                    <a:lnTo>
                      <a:pt x="239" y="141"/>
                    </a:lnTo>
                    <a:lnTo>
                      <a:pt x="237" y="119"/>
                    </a:lnTo>
                    <a:lnTo>
                      <a:pt x="237" y="106"/>
                    </a:lnTo>
                    <a:lnTo>
                      <a:pt x="233" y="91"/>
                    </a:lnTo>
                    <a:lnTo>
                      <a:pt x="231" y="85"/>
                    </a:lnTo>
                    <a:lnTo>
                      <a:pt x="224" y="79"/>
                    </a:lnTo>
                    <a:lnTo>
                      <a:pt x="220" y="74"/>
                    </a:lnTo>
                    <a:lnTo>
                      <a:pt x="222" y="64"/>
                    </a:lnTo>
                    <a:lnTo>
                      <a:pt x="229" y="64"/>
                    </a:lnTo>
                    <a:lnTo>
                      <a:pt x="229" y="57"/>
                    </a:lnTo>
                    <a:lnTo>
                      <a:pt x="225" y="55"/>
                    </a:lnTo>
                    <a:lnTo>
                      <a:pt x="220" y="47"/>
                    </a:lnTo>
                    <a:lnTo>
                      <a:pt x="218" y="42"/>
                    </a:lnTo>
                    <a:lnTo>
                      <a:pt x="210" y="36"/>
                    </a:lnTo>
                    <a:lnTo>
                      <a:pt x="203" y="36"/>
                    </a:lnTo>
                    <a:lnTo>
                      <a:pt x="195" y="32"/>
                    </a:lnTo>
                    <a:lnTo>
                      <a:pt x="182" y="28"/>
                    </a:lnTo>
                    <a:lnTo>
                      <a:pt x="175" y="25"/>
                    </a:lnTo>
                    <a:lnTo>
                      <a:pt x="167" y="25"/>
                    </a:lnTo>
                    <a:lnTo>
                      <a:pt x="162" y="23"/>
                    </a:lnTo>
                    <a:lnTo>
                      <a:pt x="158" y="17"/>
                    </a:lnTo>
                    <a:lnTo>
                      <a:pt x="150" y="13"/>
                    </a:lnTo>
                    <a:lnTo>
                      <a:pt x="145" y="12"/>
                    </a:lnTo>
                    <a:lnTo>
                      <a:pt x="137" y="12"/>
                    </a:lnTo>
                    <a:lnTo>
                      <a:pt x="131" y="12"/>
                    </a:lnTo>
                    <a:lnTo>
                      <a:pt x="124" y="8"/>
                    </a:lnTo>
                    <a:lnTo>
                      <a:pt x="118" y="6"/>
                    </a:lnTo>
                    <a:lnTo>
                      <a:pt x="111" y="0"/>
                    </a:lnTo>
                    <a:lnTo>
                      <a:pt x="105" y="6"/>
                    </a:lnTo>
                    <a:lnTo>
                      <a:pt x="98" y="10"/>
                    </a:lnTo>
                    <a:lnTo>
                      <a:pt x="94" y="17"/>
                    </a:lnTo>
                    <a:lnTo>
                      <a:pt x="88" y="25"/>
                    </a:lnTo>
                    <a:lnTo>
                      <a:pt x="88" y="32"/>
                    </a:lnTo>
                    <a:lnTo>
                      <a:pt x="90" y="38"/>
                    </a:lnTo>
                    <a:lnTo>
                      <a:pt x="98" y="44"/>
                    </a:lnTo>
                    <a:lnTo>
                      <a:pt x="98" y="49"/>
                    </a:lnTo>
                    <a:lnTo>
                      <a:pt x="88" y="49"/>
                    </a:lnTo>
                    <a:lnTo>
                      <a:pt x="81" y="53"/>
                    </a:lnTo>
                    <a:lnTo>
                      <a:pt x="75" y="59"/>
                    </a:lnTo>
                    <a:lnTo>
                      <a:pt x="69" y="64"/>
                    </a:lnTo>
                    <a:lnTo>
                      <a:pt x="73" y="87"/>
                    </a:lnTo>
                    <a:lnTo>
                      <a:pt x="73" y="94"/>
                    </a:lnTo>
                    <a:lnTo>
                      <a:pt x="71" y="100"/>
                    </a:lnTo>
                    <a:lnTo>
                      <a:pt x="69" y="107"/>
                    </a:lnTo>
                    <a:lnTo>
                      <a:pt x="64" y="115"/>
                    </a:lnTo>
                    <a:lnTo>
                      <a:pt x="66" y="107"/>
                    </a:lnTo>
                    <a:lnTo>
                      <a:pt x="66" y="94"/>
                    </a:lnTo>
                    <a:lnTo>
                      <a:pt x="64" y="94"/>
                    </a:lnTo>
                    <a:lnTo>
                      <a:pt x="62" y="109"/>
                    </a:lnTo>
                    <a:lnTo>
                      <a:pt x="56" y="115"/>
                    </a:lnTo>
                    <a:lnTo>
                      <a:pt x="56" y="109"/>
                    </a:lnTo>
                    <a:lnTo>
                      <a:pt x="58" y="102"/>
                    </a:lnTo>
                    <a:lnTo>
                      <a:pt x="54" y="94"/>
                    </a:lnTo>
                    <a:lnTo>
                      <a:pt x="56" y="91"/>
                    </a:lnTo>
                    <a:lnTo>
                      <a:pt x="58" y="70"/>
                    </a:lnTo>
                    <a:lnTo>
                      <a:pt x="53" y="75"/>
                    </a:lnTo>
                    <a:lnTo>
                      <a:pt x="49" y="83"/>
                    </a:lnTo>
                    <a:lnTo>
                      <a:pt x="45" y="89"/>
                    </a:lnTo>
                    <a:lnTo>
                      <a:pt x="43" y="96"/>
                    </a:lnTo>
                    <a:lnTo>
                      <a:pt x="39" y="102"/>
                    </a:lnTo>
                    <a:lnTo>
                      <a:pt x="32" y="100"/>
                    </a:lnTo>
                    <a:lnTo>
                      <a:pt x="22" y="113"/>
                    </a:lnTo>
                    <a:lnTo>
                      <a:pt x="24" y="119"/>
                    </a:lnTo>
                    <a:lnTo>
                      <a:pt x="19" y="126"/>
                    </a:lnTo>
                    <a:lnTo>
                      <a:pt x="11" y="132"/>
                    </a:lnTo>
                    <a:lnTo>
                      <a:pt x="15" y="145"/>
                    </a:lnTo>
                    <a:lnTo>
                      <a:pt x="13" y="156"/>
                    </a:lnTo>
                    <a:lnTo>
                      <a:pt x="15" y="164"/>
                    </a:lnTo>
                    <a:lnTo>
                      <a:pt x="15" y="171"/>
                    </a:lnTo>
                    <a:lnTo>
                      <a:pt x="7" y="192"/>
                    </a:lnTo>
                    <a:lnTo>
                      <a:pt x="0" y="198"/>
                    </a:lnTo>
                    <a:lnTo>
                      <a:pt x="0" y="205"/>
                    </a:lnTo>
                    <a:lnTo>
                      <a:pt x="4" y="211"/>
                    </a:lnTo>
                    <a:lnTo>
                      <a:pt x="9" y="232"/>
                    </a:lnTo>
                    <a:lnTo>
                      <a:pt x="6" y="239"/>
                    </a:lnTo>
                    <a:lnTo>
                      <a:pt x="2" y="247"/>
                    </a:lnTo>
                    <a:lnTo>
                      <a:pt x="4" y="252"/>
                    </a:lnTo>
                    <a:lnTo>
                      <a:pt x="22" y="290"/>
                    </a:lnTo>
                    <a:lnTo>
                      <a:pt x="30" y="286"/>
                    </a:lnTo>
                    <a:lnTo>
                      <a:pt x="24" y="294"/>
                    </a:lnTo>
                    <a:lnTo>
                      <a:pt x="34" y="314"/>
                    </a:lnTo>
                    <a:lnTo>
                      <a:pt x="39" y="342"/>
                    </a:lnTo>
                    <a:lnTo>
                      <a:pt x="39" y="363"/>
                    </a:lnTo>
                    <a:lnTo>
                      <a:pt x="34" y="388"/>
                    </a:lnTo>
                    <a:lnTo>
                      <a:pt x="32" y="395"/>
                    </a:lnTo>
                    <a:lnTo>
                      <a:pt x="24" y="408"/>
                    </a:lnTo>
                    <a:lnTo>
                      <a:pt x="19" y="429"/>
                    </a:lnTo>
                    <a:lnTo>
                      <a:pt x="15" y="436"/>
                    </a:lnTo>
                    <a:lnTo>
                      <a:pt x="11" y="444"/>
                    </a:lnTo>
                    <a:lnTo>
                      <a:pt x="4" y="450"/>
                    </a:lnTo>
                    <a:lnTo>
                      <a:pt x="2" y="451"/>
                    </a:lnTo>
                    <a:lnTo>
                      <a:pt x="6" y="451"/>
                    </a:lnTo>
                    <a:lnTo>
                      <a:pt x="43" y="44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grpSp>
          <p:nvGrpSpPr>
            <p:cNvPr id="389" name="Group 388"/>
            <p:cNvGrpSpPr/>
            <p:nvPr/>
          </p:nvGrpSpPr>
          <p:grpSpPr>
            <a:xfrm>
              <a:off x="8967712" y="8255939"/>
              <a:ext cx="1798700" cy="1389102"/>
              <a:chOff x="3961687" y="3206462"/>
              <a:chExt cx="747417" cy="577291"/>
            </a:xfrm>
            <a:grpFill/>
          </p:grpSpPr>
          <p:sp>
            <p:nvSpPr>
              <p:cNvPr id="487" name="Freeform 99"/>
              <p:cNvSpPr>
                <a:spLocks/>
              </p:cNvSpPr>
              <p:nvPr/>
            </p:nvSpPr>
            <p:spPr bwMode="auto">
              <a:xfrm>
                <a:off x="4598625" y="3765441"/>
                <a:ext cx="3843" cy="3488"/>
              </a:xfrm>
              <a:custGeom>
                <a:avLst/>
                <a:gdLst>
                  <a:gd name="T0" fmla="*/ 4 w 4"/>
                  <a:gd name="T1" fmla="*/ 4 h 4"/>
                  <a:gd name="T2" fmla="*/ 0 w 4"/>
                  <a:gd name="T3" fmla="*/ 0 h 4"/>
                  <a:gd name="T4" fmla="*/ 4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4"/>
                    </a:lnTo>
                    <a:lnTo>
                      <a:pt x="4" y="4"/>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88" name="Freeform 100"/>
              <p:cNvSpPr>
                <a:spLocks/>
              </p:cNvSpPr>
              <p:nvPr/>
            </p:nvSpPr>
            <p:spPr bwMode="auto">
              <a:xfrm>
                <a:off x="4598625" y="3765441"/>
                <a:ext cx="3843" cy="3488"/>
              </a:xfrm>
              <a:custGeom>
                <a:avLst/>
                <a:gdLst>
                  <a:gd name="T0" fmla="*/ 4 w 4"/>
                  <a:gd name="T1" fmla="*/ 4 h 4"/>
                  <a:gd name="T2" fmla="*/ 0 w 4"/>
                  <a:gd name="T3" fmla="*/ 0 h 4"/>
                  <a:gd name="T4" fmla="*/ 4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4"/>
                    </a:lnTo>
                    <a:lnTo>
                      <a:pt x="4" y="4"/>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89" name="Freeform 101"/>
              <p:cNvSpPr>
                <a:spLocks/>
              </p:cNvSpPr>
              <p:nvPr/>
            </p:nvSpPr>
            <p:spPr bwMode="auto">
              <a:xfrm>
                <a:off x="4667794" y="3735791"/>
                <a:ext cx="4803" cy="3488"/>
              </a:xfrm>
              <a:custGeom>
                <a:avLst/>
                <a:gdLst>
                  <a:gd name="T0" fmla="*/ 5 w 5"/>
                  <a:gd name="T1" fmla="*/ 0 h 4"/>
                  <a:gd name="T2" fmla="*/ 0 w 5"/>
                  <a:gd name="T3" fmla="*/ 4 h 4"/>
                  <a:gd name="T4" fmla="*/ 5 w 5"/>
                  <a:gd name="T5" fmla="*/ 2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5" y="2"/>
                    </a:lnTo>
                    <a:lnTo>
                      <a:pt x="5"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90" name="Freeform 102"/>
              <p:cNvSpPr>
                <a:spLocks/>
              </p:cNvSpPr>
              <p:nvPr/>
            </p:nvSpPr>
            <p:spPr bwMode="auto">
              <a:xfrm>
                <a:off x="4667794" y="3735791"/>
                <a:ext cx="4803" cy="3488"/>
              </a:xfrm>
              <a:custGeom>
                <a:avLst/>
                <a:gdLst>
                  <a:gd name="T0" fmla="*/ 5 w 5"/>
                  <a:gd name="T1" fmla="*/ 0 h 4"/>
                  <a:gd name="T2" fmla="*/ 0 w 5"/>
                  <a:gd name="T3" fmla="*/ 4 h 4"/>
                  <a:gd name="T4" fmla="*/ 5 w 5"/>
                  <a:gd name="T5" fmla="*/ 2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5" y="2"/>
                    </a:lnTo>
                    <a:lnTo>
                      <a:pt x="5"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91" name="Freeform 103"/>
              <p:cNvSpPr>
                <a:spLocks/>
              </p:cNvSpPr>
              <p:nvPr/>
            </p:nvSpPr>
            <p:spPr bwMode="auto">
              <a:xfrm>
                <a:off x="4573647" y="3780265"/>
                <a:ext cx="6725" cy="3488"/>
              </a:xfrm>
              <a:custGeom>
                <a:avLst/>
                <a:gdLst>
                  <a:gd name="T0" fmla="*/ 0 w 7"/>
                  <a:gd name="T1" fmla="*/ 4 h 4"/>
                  <a:gd name="T2" fmla="*/ 7 w 7"/>
                  <a:gd name="T3" fmla="*/ 0 h 4"/>
                  <a:gd name="T4" fmla="*/ 0 w 7"/>
                  <a:gd name="T5" fmla="*/ 2 h 4"/>
                  <a:gd name="T6" fmla="*/ 0 w 7"/>
                  <a:gd name="T7" fmla="*/ 4 h 4"/>
                </a:gdLst>
                <a:ahLst/>
                <a:cxnLst>
                  <a:cxn ang="0">
                    <a:pos x="T0" y="T1"/>
                  </a:cxn>
                  <a:cxn ang="0">
                    <a:pos x="T2" y="T3"/>
                  </a:cxn>
                  <a:cxn ang="0">
                    <a:pos x="T4" y="T5"/>
                  </a:cxn>
                  <a:cxn ang="0">
                    <a:pos x="T6" y="T7"/>
                  </a:cxn>
                </a:cxnLst>
                <a:rect l="0" t="0" r="r" b="b"/>
                <a:pathLst>
                  <a:path w="7" h="4">
                    <a:moveTo>
                      <a:pt x="0" y="4"/>
                    </a:moveTo>
                    <a:lnTo>
                      <a:pt x="7" y="0"/>
                    </a:lnTo>
                    <a:lnTo>
                      <a:pt x="0" y="2"/>
                    </a:lnTo>
                    <a:lnTo>
                      <a:pt x="0" y="4"/>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92" name="Freeform 104"/>
              <p:cNvSpPr>
                <a:spLocks/>
              </p:cNvSpPr>
              <p:nvPr/>
            </p:nvSpPr>
            <p:spPr bwMode="auto">
              <a:xfrm>
                <a:off x="4573647" y="3780265"/>
                <a:ext cx="6725" cy="3488"/>
              </a:xfrm>
              <a:custGeom>
                <a:avLst/>
                <a:gdLst>
                  <a:gd name="T0" fmla="*/ 0 w 7"/>
                  <a:gd name="T1" fmla="*/ 4 h 4"/>
                  <a:gd name="T2" fmla="*/ 7 w 7"/>
                  <a:gd name="T3" fmla="*/ 0 h 4"/>
                  <a:gd name="T4" fmla="*/ 0 w 7"/>
                  <a:gd name="T5" fmla="*/ 2 h 4"/>
                  <a:gd name="T6" fmla="*/ 0 w 7"/>
                  <a:gd name="T7" fmla="*/ 4 h 4"/>
                </a:gdLst>
                <a:ahLst/>
                <a:cxnLst>
                  <a:cxn ang="0">
                    <a:pos x="T0" y="T1"/>
                  </a:cxn>
                  <a:cxn ang="0">
                    <a:pos x="T2" y="T3"/>
                  </a:cxn>
                  <a:cxn ang="0">
                    <a:pos x="T4" y="T5"/>
                  </a:cxn>
                  <a:cxn ang="0">
                    <a:pos x="T6" y="T7"/>
                  </a:cxn>
                </a:cxnLst>
                <a:rect l="0" t="0" r="r" b="b"/>
                <a:pathLst>
                  <a:path w="7" h="4">
                    <a:moveTo>
                      <a:pt x="0" y="4"/>
                    </a:moveTo>
                    <a:lnTo>
                      <a:pt x="7" y="0"/>
                    </a:lnTo>
                    <a:lnTo>
                      <a:pt x="0" y="2"/>
                    </a:lnTo>
                    <a:lnTo>
                      <a:pt x="0" y="4"/>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93" name="Freeform 105"/>
              <p:cNvSpPr>
                <a:spLocks/>
              </p:cNvSpPr>
              <p:nvPr/>
            </p:nvSpPr>
            <p:spPr bwMode="auto">
              <a:xfrm>
                <a:off x="4608232" y="3759336"/>
                <a:ext cx="8646" cy="7848"/>
              </a:xfrm>
              <a:custGeom>
                <a:avLst/>
                <a:gdLst>
                  <a:gd name="T0" fmla="*/ 5 w 9"/>
                  <a:gd name="T1" fmla="*/ 3 h 9"/>
                  <a:gd name="T2" fmla="*/ 0 w 9"/>
                  <a:gd name="T3" fmla="*/ 0 h 9"/>
                  <a:gd name="T4" fmla="*/ 5 w 9"/>
                  <a:gd name="T5" fmla="*/ 9 h 9"/>
                  <a:gd name="T6" fmla="*/ 9 w 9"/>
                  <a:gd name="T7" fmla="*/ 9 h 9"/>
                  <a:gd name="T8" fmla="*/ 5 w 9"/>
                  <a:gd name="T9" fmla="*/ 3 h 9"/>
                </a:gdLst>
                <a:ahLst/>
                <a:cxnLst>
                  <a:cxn ang="0">
                    <a:pos x="T0" y="T1"/>
                  </a:cxn>
                  <a:cxn ang="0">
                    <a:pos x="T2" y="T3"/>
                  </a:cxn>
                  <a:cxn ang="0">
                    <a:pos x="T4" y="T5"/>
                  </a:cxn>
                  <a:cxn ang="0">
                    <a:pos x="T6" y="T7"/>
                  </a:cxn>
                  <a:cxn ang="0">
                    <a:pos x="T8" y="T9"/>
                  </a:cxn>
                </a:cxnLst>
                <a:rect l="0" t="0" r="r" b="b"/>
                <a:pathLst>
                  <a:path w="9" h="9">
                    <a:moveTo>
                      <a:pt x="5" y="3"/>
                    </a:moveTo>
                    <a:lnTo>
                      <a:pt x="0" y="0"/>
                    </a:lnTo>
                    <a:lnTo>
                      <a:pt x="5" y="9"/>
                    </a:lnTo>
                    <a:lnTo>
                      <a:pt x="9" y="9"/>
                    </a:lnTo>
                    <a:lnTo>
                      <a:pt x="5" y="3"/>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94" name="Freeform 106"/>
              <p:cNvSpPr>
                <a:spLocks/>
              </p:cNvSpPr>
              <p:nvPr/>
            </p:nvSpPr>
            <p:spPr bwMode="auto">
              <a:xfrm>
                <a:off x="4608232" y="3759336"/>
                <a:ext cx="8646" cy="7848"/>
              </a:xfrm>
              <a:custGeom>
                <a:avLst/>
                <a:gdLst>
                  <a:gd name="T0" fmla="*/ 5 w 9"/>
                  <a:gd name="T1" fmla="*/ 3 h 9"/>
                  <a:gd name="T2" fmla="*/ 0 w 9"/>
                  <a:gd name="T3" fmla="*/ 0 h 9"/>
                  <a:gd name="T4" fmla="*/ 5 w 9"/>
                  <a:gd name="T5" fmla="*/ 9 h 9"/>
                  <a:gd name="T6" fmla="*/ 9 w 9"/>
                  <a:gd name="T7" fmla="*/ 9 h 9"/>
                  <a:gd name="T8" fmla="*/ 5 w 9"/>
                  <a:gd name="T9" fmla="*/ 3 h 9"/>
                </a:gdLst>
                <a:ahLst/>
                <a:cxnLst>
                  <a:cxn ang="0">
                    <a:pos x="T0" y="T1"/>
                  </a:cxn>
                  <a:cxn ang="0">
                    <a:pos x="T2" y="T3"/>
                  </a:cxn>
                  <a:cxn ang="0">
                    <a:pos x="T4" y="T5"/>
                  </a:cxn>
                  <a:cxn ang="0">
                    <a:pos x="T6" y="T7"/>
                  </a:cxn>
                  <a:cxn ang="0">
                    <a:pos x="T8" y="T9"/>
                  </a:cxn>
                </a:cxnLst>
                <a:rect l="0" t="0" r="r" b="b"/>
                <a:pathLst>
                  <a:path w="9" h="9">
                    <a:moveTo>
                      <a:pt x="5" y="3"/>
                    </a:moveTo>
                    <a:lnTo>
                      <a:pt x="0" y="0"/>
                    </a:lnTo>
                    <a:lnTo>
                      <a:pt x="5" y="9"/>
                    </a:lnTo>
                    <a:lnTo>
                      <a:pt x="9" y="9"/>
                    </a:lnTo>
                    <a:lnTo>
                      <a:pt x="5" y="3"/>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95" name="Freeform 107"/>
              <p:cNvSpPr>
                <a:spLocks/>
              </p:cNvSpPr>
              <p:nvPr/>
            </p:nvSpPr>
            <p:spPr bwMode="auto">
              <a:xfrm>
                <a:off x="3961687" y="3206462"/>
                <a:ext cx="747417" cy="514504"/>
              </a:xfrm>
              <a:custGeom>
                <a:avLst/>
                <a:gdLst>
                  <a:gd name="T0" fmla="*/ 516 w 778"/>
                  <a:gd name="T1" fmla="*/ 6 h 590"/>
                  <a:gd name="T2" fmla="*/ 516 w 778"/>
                  <a:gd name="T3" fmla="*/ 32 h 590"/>
                  <a:gd name="T4" fmla="*/ 490 w 778"/>
                  <a:gd name="T5" fmla="*/ 32 h 590"/>
                  <a:gd name="T6" fmla="*/ 94 w 778"/>
                  <a:gd name="T7" fmla="*/ 38 h 590"/>
                  <a:gd name="T8" fmla="*/ 16 w 778"/>
                  <a:gd name="T9" fmla="*/ 77 h 590"/>
                  <a:gd name="T10" fmla="*/ 30 w 778"/>
                  <a:gd name="T11" fmla="*/ 103 h 590"/>
                  <a:gd name="T12" fmla="*/ 31 w 778"/>
                  <a:gd name="T13" fmla="*/ 118 h 590"/>
                  <a:gd name="T14" fmla="*/ 47 w 778"/>
                  <a:gd name="T15" fmla="*/ 94 h 590"/>
                  <a:gd name="T16" fmla="*/ 62 w 778"/>
                  <a:gd name="T17" fmla="*/ 92 h 590"/>
                  <a:gd name="T18" fmla="*/ 58 w 778"/>
                  <a:gd name="T19" fmla="*/ 109 h 590"/>
                  <a:gd name="T20" fmla="*/ 116 w 778"/>
                  <a:gd name="T21" fmla="*/ 94 h 590"/>
                  <a:gd name="T22" fmla="*/ 139 w 778"/>
                  <a:gd name="T23" fmla="*/ 98 h 590"/>
                  <a:gd name="T24" fmla="*/ 116 w 778"/>
                  <a:gd name="T25" fmla="*/ 102 h 590"/>
                  <a:gd name="T26" fmla="*/ 180 w 778"/>
                  <a:gd name="T27" fmla="*/ 115 h 590"/>
                  <a:gd name="T28" fmla="*/ 195 w 778"/>
                  <a:gd name="T29" fmla="*/ 100 h 590"/>
                  <a:gd name="T30" fmla="*/ 203 w 778"/>
                  <a:gd name="T31" fmla="*/ 120 h 590"/>
                  <a:gd name="T32" fmla="*/ 188 w 778"/>
                  <a:gd name="T33" fmla="*/ 120 h 590"/>
                  <a:gd name="T34" fmla="*/ 208 w 778"/>
                  <a:gd name="T35" fmla="*/ 137 h 590"/>
                  <a:gd name="T36" fmla="*/ 221 w 778"/>
                  <a:gd name="T37" fmla="*/ 162 h 590"/>
                  <a:gd name="T38" fmla="*/ 225 w 778"/>
                  <a:gd name="T39" fmla="*/ 165 h 590"/>
                  <a:gd name="T40" fmla="*/ 257 w 778"/>
                  <a:gd name="T41" fmla="*/ 154 h 590"/>
                  <a:gd name="T42" fmla="*/ 300 w 778"/>
                  <a:gd name="T43" fmla="*/ 132 h 590"/>
                  <a:gd name="T44" fmla="*/ 312 w 778"/>
                  <a:gd name="T45" fmla="*/ 124 h 590"/>
                  <a:gd name="T46" fmla="*/ 338 w 778"/>
                  <a:gd name="T47" fmla="*/ 105 h 590"/>
                  <a:gd name="T48" fmla="*/ 389 w 778"/>
                  <a:gd name="T49" fmla="*/ 137 h 590"/>
                  <a:gd name="T50" fmla="*/ 432 w 778"/>
                  <a:gd name="T51" fmla="*/ 179 h 590"/>
                  <a:gd name="T52" fmla="*/ 475 w 778"/>
                  <a:gd name="T53" fmla="*/ 199 h 590"/>
                  <a:gd name="T54" fmla="*/ 488 w 778"/>
                  <a:gd name="T55" fmla="*/ 226 h 590"/>
                  <a:gd name="T56" fmla="*/ 486 w 778"/>
                  <a:gd name="T57" fmla="*/ 303 h 590"/>
                  <a:gd name="T58" fmla="*/ 488 w 778"/>
                  <a:gd name="T59" fmla="*/ 331 h 590"/>
                  <a:gd name="T60" fmla="*/ 503 w 778"/>
                  <a:gd name="T61" fmla="*/ 322 h 590"/>
                  <a:gd name="T62" fmla="*/ 511 w 778"/>
                  <a:gd name="T63" fmla="*/ 314 h 590"/>
                  <a:gd name="T64" fmla="*/ 515 w 778"/>
                  <a:gd name="T65" fmla="*/ 348 h 590"/>
                  <a:gd name="T66" fmla="*/ 503 w 778"/>
                  <a:gd name="T67" fmla="*/ 367 h 590"/>
                  <a:gd name="T68" fmla="*/ 539 w 778"/>
                  <a:gd name="T69" fmla="*/ 416 h 590"/>
                  <a:gd name="T70" fmla="*/ 563 w 778"/>
                  <a:gd name="T71" fmla="*/ 423 h 590"/>
                  <a:gd name="T72" fmla="*/ 577 w 778"/>
                  <a:gd name="T73" fmla="*/ 410 h 590"/>
                  <a:gd name="T74" fmla="*/ 577 w 778"/>
                  <a:gd name="T75" fmla="*/ 444 h 590"/>
                  <a:gd name="T76" fmla="*/ 594 w 778"/>
                  <a:gd name="T77" fmla="*/ 440 h 590"/>
                  <a:gd name="T78" fmla="*/ 590 w 778"/>
                  <a:gd name="T79" fmla="*/ 461 h 590"/>
                  <a:gd name="T80" fmla="*/ 627 w 778"/>
                  <a:gd name="T81" fmla="*/ 509 h 590"/>
                  <a:gd name="T82" fmla="*/ 644 w 778"/>
                  <a:gd name="T83" fmla="*/ 515 h 590"/>
                  <a:gd name="T84" fmla="*/ 678 w 778"/>
                  <a:gd name="T85" fmla="*/ 551 h 590"/>
                  <a:gd name="T86" fmla="*/ 706 w 778"/>
                  <a:gd name="T87" fmla="*/ 579 h 590"/>
                  <a:gd name="T88" fmla="*/ 695 w 778"/>
                  <a:gd name="T89" fmla="*/ 590 h 590"/>
                  <a:gd name="T90" fmla="*/ 738 w 778"/>
                  <a:gd name="T91" fmla="*/ 577 h 590"/>
                  <a:gd name="T92" fmla="*/ 763 w 778"/>
                  <a:gd name="T93" fmla="*/ 572 h 590"/>
                  <a:gd name="T94" fmla="*/ 765 w 778"/>
                  <a:gd name="T95" fmla="*/ 534 h 590"/>
                  <a:gd name="T96" fmla="*/ 772 w 778"/>
                  <a:gd name="T97" fmla="*/ 500 h 590"/>
                  <a:gd name="T98" fmla="*/ 774 w 778"/>
                  <a:gd name="T99" fmla="*/ 470 h 590"/>
                  <a:gd name="T100" fmla="*/ 759 w 778"/>
                  <a:gd name="T101" fmla="*/ 384 h 590"/>
                  <a:gd name="T102" fmla="*/ 740 w 778"/>
                  <a:gd name="T103" fmla="*/ 355 h 590"/>
                  <a:gd name="T104" fmla="*/ 673 w 778"/>
                  <a:gd name="T105" fmla="*/ 241 h 590"/>
                  <a:gd name="T106" fmla="*/ 665 w 778"/>
                  <a:gd name="T107" fmla="*/ 205 h 590"/>
                  <a:gd name="T108" fmla="*/ 686 w 778"/>
                  <a:gd name="T109" fmla="*/ 228 h 590"/>
                  <a:gd name="T110" fmla="*/ 695 w 778"/>
                  <a:gd name="T111" fmla="*/ 271 h 590"/>
                  <a:gd name="T112" fmla="*/ 688 w 778"/>
                  <a:gd name="T113" fmla="*/ 224 h 590"/>
                  <a:gd name="T114" fmla="*/ 599 w 778"/>
                  <a:gd name="T115" fmla="*/ 98 h 590"/>
                  <a:gd name="T116" fmla="*/ 573 w 778"/>
                  <a:gd name="T117" fmla="*/ 32 h 590"/>
                  <a:gd name="T118" fmla="*/ 560 w 778"/>
                  <a:gd name="T119" fmla="*/ 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590">
                    <a:moveTo>
                      <a:pt x="554" y="8"/>
                    </a:moveTo>
                    <a:lnTo>
                      <a:pt x="547" y="6"/>
                    </a:lnTo>
                    <a:lnTo>
                      <a:pt x="530" y="2"/>
                    </a:lnTo>
                    <a:lnTo>
                      <a:pt x="522" y="0"/>
                    </a:lnTo>
                    <a:lnTo>
                      <a:pt x="516" y="6"/>
                    </a:lnTo>
                    <a:lnTo>
                      <a:pt x="513" y="6"/>
                    </a:lnTo>
                    <a:lnTo>
                      <a:pt x="511" y="13"/>
                    </a:lnTo>
                    <a:lnTo>
                      <a:pt x="513" y="19"/>
                    </a:lnTo>
                    <a:lnTo>
                      <a:pt x="516" y="26"/>
                    </a:lnTo>
                    <a:lnTo>
                      <a:pt x="516" y="32"/>
                    </a:lnTo>
                    <a:lnTo>
                      <a:pt x="516" y="47"/>
                    </a:lnTo>
                    <a:lnTo>
                      <a:pt x="511" y="51"/>
                    </a:lnTo>
                    <a:lnTo>
                      <a:pt x="503" y="51"/>
                    </a:lnTo>
                    <a:lnTo>
                      <a:pt x="498" y="38"/>
                    </a:lnTo>
                    <a:lnTo>
                      <a:pt x="490" y="32"/>
                    </a:lnTo>
                    <a:lnTo>
                      <a:pt x="255" y="49"/>
                    </a:lnTo>
                    <a:lnTo>
                      <a:pt x="250" y="43"/>
                    </a:lnTo>
                    <a:lnTo>
                      <a:pt x="248" y="36"/>
                    </a:lnTo>
                    <a:lnTo>
                      <a:pt x="238" y="21"/>
                    </a:lnTo>
                    <a:lnTo>
                      <a:pt x="94" y="38"/>
                    </a:lnTo>
                    <a:lnTo>
                      <a:pt x="9" y="47"/>
                    </a:lnTo>
                    <a:lnTo>
                      <a:pt x="1" y="53"/>
                    </a:lnTo>
                    <a:lnTo>
                      <a:pt x="0" y="60"/>
                    </a:lnTo>
                    <a:lnTo>
                      <a:pt x="11" y="75"/>
                    </a:lnTo>
                    <a:lnTo>
                      <a:pt x="16" y="77"/>
                    </a:lnTo>
                    <a:lnTo>
                      <a:pt x="24" y="85"/>
                    </a:lnTo>
                    <a:lnTo>
                      <a:pt x="20" y="94"/>
                    </a:lnTo>
                    <a:lnTo>
                      <a:pt x="22" y="98"/>
                    </a:lnTo>
                    <a:lnTo>
                      <a:pt x="24" y="102"/>
                    </a:lnTo>
                    <a:lnTo>
                      <a:pt x="30" y="103"/>
                    </a:lnTo>
                    <a:lnTo>
                      <a:pt x="30" y="107"/>
                    </a:lnTo>
                    <a:lnTo>
                      <a:pt x="24" y="113"/>
                    </a:lnTo>
                    <a:lnTo>
                      <a:pt x="20" y="120"/>
                    </a:lnTo>
                    <a:lnTo>
                      <a:pt x="24" y="120"/>
                    </a:lnTo>
                    <a:lnTo>
                      <a:pt x="31" y="118"/>
                    </a:lnTo>
                    <a:lnTo>
                      <a:pt x="39" y="115"/>
                    </a:lnTo>
                    <a:lnTo>
                      <a:pt x="45" y="105"/>
                    </a:lnTo>
                    <a:lnTo>
                      <a:pt x="48" y="98"/>
                    </a:lnTo>
                    <a:lnTo>
                      <a:pt x="47" y="96"/>
                    </a:lnTo>
                    <a:lnTo>
                      <a:pt x="47" y="94"/>
                    </a:lnTo>
                    <a:lnTo>
                      <a:pt x="50" y="90"/>
                    </a:lnTo>
                    <a:lnTo>
                      <a:pt x="52" y="100"/>
                    </a:lnTo>
                    <a:lnTo>
                      <a:pt x="58" y="94"/>
                    </a:lnTo>
                    <a:lnTo>
                      <a:pt x="60" y="85"/>
                    </a:lnTo>
                    <a:lnTo>
                      <a:pt x="62" y="92"/>
                    </a:lnTo>
                    <a:lnTo>
                      <a:pt x="69" y="98"/>
                    </a:lnTo>
                    <a:lnTo>
                      <a:pt x="63" y="105"/>
                    </a:lnTo>
                    <a:lnTo>
                      <a:pt x="52" y="107"/>
                    </a:lnTo>
                    <a:lnTo>
                      <a:pt x="50" y="109"/>
                    </a:lnTo>
                    <a:lnTo>
                      <a:pt x="58" y="109"/>
                    </a:lnTo>
                    <a:lnTo>
                      <a:pt x="78" y="103"/>
                    </a:lnTo>
                    <a:lnTo>
                      <a:pt x="97" y="102"/>
                    </a:lnTo>
                    <a:lnTo>
                      <a:pt x="99" y="100"/>
                    </a:lnTo>
                    <a:lnTo>
                      <a:pt x="114" y="88"/>
                    </a:lnTo>
                    <a:lnTo>
                      <a:pt x="116" y="94"/>
                    </a:lnTo>
                    <a:lnTo>
                      <a:pt x="122" y="90"/>
                    </a:lnTo>
                    <a:lnTo>
                      <a:pt x="129" y="88"/>
                    </a:lnTo>
                    <a:lnTo>
                      <a:pt x="142" y="94"/>
                    </a:lnTo>
                    <a:lnTo>
                      <a:pt x="144" y="100"/>
                    </a:lnTo>
                    <a:lnTo>
                      <a:pt x="139" y="98"/>
                    </a:lnTo>
                    <a:lnTo>
                      <a:pt x="131" y="96"/>
                    </a:lnTo>
                    <a:lnTo>
                      <a:pt x="125" y="96"/>
                    </a:lnTo>
                    <a:lnTo>
                      <a:pt x="124" y="100"/>
                    </a:lnTo>
                    <a:lnTo>
                      <a:pt x="110" y="100"/>
                    </a:lnTo>
                    <a:lnTo>
                      <a:pt x="116" y="102"/>
                    </a:lnTo>
                    <a:lnTo>
                      <a:pt x="124" y="102"/>
                    </a:lnTo>
                    <a:lnTo>
                      <a:pt x="152" y="107"/>
                    </a:lnTo>
                    <a:lnTo>
                      <a:pt x="169" y="113"/>
                    </a:lnTo>
                    <a:lnTo>
                      <a:pt x="182" y="122"/>
                    </a:lnTo>
                    <a:lnTo>
                      <a:pt x="180" y="115"/>
                    </a:lnTo>
                    <a:lnTo>
                      <a:pt x="174" y="111"/>
                    </a:lnTo>
                    <a:lnTo>
                      <a:pt x="171" y="105"/>
                    </a:lnTo>
                    <a:lnTo>
                      <a:pt x="178" y="105"/>
                    </a:lnTo>
                    <a:lnTo>
                      <a:pt x="184" y="107"/>
                    </a:lnTo>
                    <a:lnTo>
                      <a:pt x="195" y="100"/>
                    </a:lnTo>
                    <a:lnTo>
                      <a:pt x="193" y="107"/>
                    </a:lnTo>
                    <a:lnTo>
                      <a:pt x="188" y="109"/>
                    </a:lnTo>
                    <a:lnTo>
                      <a:pt x="186" y="115"/>
                    </a:lnTo>
                    <a:lnTo>
                      <a:pt x="195" y="120"/>
                    </a:lnTo>
                    <a:lnTo>
                      <a:pt x="203" y="120"/>
                    </a:lnTo>
                    <a:lnTo>
                      <a:pt x="206" y="128"/>
                    </a:lnTo>
                    <a:lnTo>
                      <a:pt x="214" y="126"/>
                    </a:lnTo>
                    <a:lnTo>
                      <a:pt x="210" y="132"/>
                    </a:lnTo>
                    <a:lnTo>
                      <a:pt x="203" y="126"/>
                    </a:lnTo>
                    <a:lnTo>
                      <a:pt x="188" y="120"/>
                    </a:lnTo>
                    <a:lnTo>
                      <a:pt x="195" y="128"/>
                    </a:lnTo>
                    <a:lnTo>
                      <a:pt x="201" y="132"/>
                    </a:lnTo>
                    <a:lnTo>
                      <a:pt x="204" y="134"/>
                    </a:lnTo>
                    <a:lnTo>
                      <a:pt x="201" y="134"/>
                    </a:lnTo>
                    <a:lnTo>
                      <a:pt x="208" y="137"/>
                    </a:lnTo>
                    <a:lnTo>
                      <a:pt x="216" y="139"/>
                    </a:lnTo>
                    <a:lnTo>
                      <a:pt x="221" y="147"/>
                    </a:lnTo>
                    <a:lnTo>
                      <a:pt x="225" y="154"/>
                    </a:lnTo>
                    <a:lnTo>
                      <a:pt x="227" y="160"/>
                    </a:lnTo>
                    <a:lnTo>
                      <a:pt x="221" y="162"/>
                    </a:lnTo>
                    <a:lnTo>
                      <a:pt x="218" y="154"/>
                    </a:lnTo>
                    <a:lnTo>
                      <a:pt x="218" y="149"/>
                    </a:lnTo>
                    <a:lnTo>
                      <a:pt x="216" y="156"/>
                    </a:lnTo>
                    <a:lnTo>
                      <a:pt x="219" y="162"/>
                    </a:lnTo>
                    <a:lnTo>
                      <a:pt x="225" y="165"/>
                    </a:lnTo>
                    <a:lnTo>
                      <a:pt x="233" y="164"/>
                    </a:lnTo>
                    <a:lnTo>
                      <a:pt x="236" y="162"/>
                    </a:lnTo>
                    <a:lnTo>
                      <a:pt x="250" y="158"/>
                    </a:lnTo>
                    <a:lnTo>
                      <a:pt x="257" y="158"/>
                    </a:lnTo>
                    <a:lnTo>
                      <a:pt x="257" y="154"/>
                    </a:lnTo>
                    <a:lnTo>
                      <a:pt x="265" y="149"/>
                    </a:lnTo>
                    <a:lnTo>
                      <a:pt x="266" y="152"/>
                    </a:lnTo>
                    <a:lnTo>
                      <a:pt x="272" y="150"/>
                    </a:lnTo>
                    <a:lnTo>
                      <a:pt x="293" y="134"/>
                    </a:lnTo>
                    <a:lnTo>
                      <a:pt x="300" y="132"/>
                    </a:lnTo>
                    <a:lnTo>
                      <a:pt x="306" y="130"/>
                    </a:lnTo>
                    <a:lnTo>
                      <a:pt x="313" y="132"/>
                    </a:lnTo>
                    <a:lnTo>
                      <a:pt x="310" y="124"/>
                    </a:lnTo>
                    <a:lnTo>
                      <a:pt x="302" y="120"/>
                    </a:lnTo>
                    <a:lnTo>
                      <a:pt x="312" y="124"/>
                    </a:lnTo>
                    <a:lnTo>
                      <a:pt x="308" y="120"/>
                    </a:lnTo>
                    <a:lnTo>
                      <a:pt x="312" y="113"/>
                    </a:lnTo>
                    <a:lnTo>
                      <a:pt x="317" y="109"/>
                    </a:lnTo>
                    <a:lnTo>
                      <a:pt x="330" y="107"/>
                    </a:lnTo>
                    <a:lnTo>
                      <a:pt x="338" y="105"/>
                    </a:lnTo>
                    <a:lnTo>
                      <a:pt x="342" y="105"/>
                    </a:lnTo>
                    <a:lnTo>
                      <a:pt x="359" y="113"/>
                    </a:lnTo>
                    <a:lnTo>
                      <a:pt x="364" y="115"/>
                    </a:lnTo>
                    <a:lnTo>
                      <a:pt x="377" y="122"/>
                    </a:lnTo>
                    <a:lnTo>
                      <a:pt x="389" y="137"/>
                    </a:lnTo>
                    <a:lnTo>
                      <a:pt x="404" y="143"/>
                    </a:lnTo>
                    <a:lnTo>
                      <a:pt x="406" y="150"/>
                    </a:lnTo>
                    <a:lnTo>
                      <a:pt x="407" y="158"/>
                    </a:lnTo>
                    <a:lnTo>
                      <a:pt x="426" y="171"/>
                    </a:lnTo>
                    <a:lnTo>
                      <a:pt x="432" y="179"/>
                    </a:lnTo>
                    <a:lnTo>
                      <a:pt x="439" y="181"/>
                    </a:lnTo>
                    <a:lnTo>
                      <a:pt x="443" y="188"/>
                    </a:lnTo>
                    <a:lnTo>
                      <a:pt x="451" y="190"/>
                    </a:lnTo>
                    <a:lnTo>
                      <a:pt x="464" y="188"/>
                    </a:lnTo>
                    <a:lnTo>
                      <a:pt x="475" y="199"/>
                    </a:lnTo>
                    <a:lnTo>
                      <a:pt x="475" y="205"/>
                    </a:lnTo>
                    <a:lnTo>
                      <a:pt x="479" y="212"/>
                    </a:lnTo>
                    <a:lnTo>
                      <a:pt x="486" y="214"/>
                    </a:lnTo>
                    <a:lnTo>
                      <a:pt x="488" y="222"/>
                    </a:lnTo>
                    <a:lnTo>
                      <a:pt x="488" y="226"/>
                    </a:lnTo>
                    <a:lnTo>
                      <a:pt x="490" y="246"/>
                    </a:lnTo>
                    <a:lnTo>
                      <a:pt x="492" y="252"/>
                    </a:lnTo>
                    <a:lnTo>
                      <a:pt x="492" y="261"/>
                    </a:lnTo>
                    <a:lnTo>
                      <a:pt x="485" y="295"/>
                    </a:lnTo>
                    <a:lnTo>
                      <a:pt x="486" y="303"/>
                    </a:lnTo>
                    <a:lnTo>
                      <a:pt x="486" y="316"/>
                    </a:lnTo>
                    <a:lnTo>
                      <a:pt x="483" y="327"/>
                    </a:lnTo>
                    <a:lnTo>
                      <a:pt x="488" y="335"/>
                    </a:lnTo>
                    <a:lnTo>
                      <a:pt x="494" y="340"/>
                    </a:lnTo>
                    <a:lnTo>
                      <a:pt x="488" y="331"/>
                    </a:lnTo>
                    <a:lnTo>
                      <a:pt x="501" y="340"/>
                    </a:lnTo>
                    <a:lnTo>
                      <a:pt x="501" y="342"/>
                    </a:lnTo>
                    <a:lnTo>
                      <a:pt x="505" y="337"/>
                    </a:lnTo>
                    <a:lnTo>
                      <a:pt x="509" y="322"/>
                    </a:lnTo>
                    <a:lnTo>
                      <a:pt x="503" y="322"/>
                    </a:lnTo>
                    <a:lnTo>
                      <a:pt x="501" y="320"/>
                    </a:lnTo>
                    <a:lnTo>
                      <a:pt x="501" y="314"/>
                    </a:lnTo>
                    <a:lnTo>
                      <a:pt x="496" y="308"/>
                    </a:lnTo>
                    <a:lnTo>
                      <a:pt x="496" y="306"/>
                    </a:lnTo>
                    <a:lnTo>
                      <a:pt x="511" y="314"/>
                    </a:lnTo>
                    <a:lnTo>
                      <a:pt x="513" y="322"/>
                    </a:lnTo>
                    <a:lnTo>
                      <a:pt x="520" y="314"/>
                    </a:lnTo>
                    <a:lnTo>
                      <a:pt x="526" y="322"/>
                    </a:lnTo>
                    <a:lnTo>
                      <a:pt x="526" y="327"/>
                    </a:lnTo>
                    <a:lnTo>
                      <a:pt x="515" y="348"/>
                    </a:lnTo>
                    <a:lnTo>
                      <a:pt x="513" y="359"/>
                    </a:lnTo>
                    <a:lnTo>
                      <a:pt x="505" y="361"/>
                    </a:lnTo>
                    <a:lnTo>
                      <a:pt x="505" y="367"/>
                    </a:lnTo>
                    <a:lnTo>
                      <a:pt x="500" y="361"/>
                    </a:lnTo>
                    <a:lnTo>
                      <a:pt x="503" y="367"/>
                    </a:lnTo>
                    <a:lnTo>
                      <a:pt x="516" y="374"/>
                    </a:lnTo>
                    <a:lnTo>
                      <a:pt x="522" y="382"/>
                    </a:lnTo>
                    <a:lnTo>
                      <a:pt x="520" y="384"/>
                    </a:lnTo>
                    <a:lnTo>
                      <a:pt x="535" y="408"/>
                    </a:lnTo>
                    <a:lnTo>
                      <a:pt x="539" y="416"/>
                    </a:lnTo>
                    <a:lnTo>
                      <a:pt x="550" y="427"/>
                    </a:lnTo>
                    <a:lnTo>
                      <a:pt x="558" y="429"/>
                    </a:lnTo>
                    <a:lnTo>
                      <a:pt x="563" y="429"/>
                    </a:lnTo>
                    <a:lnTo>
                      <a:pt x="567" y="429"/>
                    </a:lnTo>
                    <a:lnTo>
                      <a:pt x="563" y="423"/>
                    </a:lnTo>
                    <a:lnTo>
                      <a:pt x="560" y="416"/>
                    </a:lnTo>
                    <a:lnTo>
                      <a:pt x="554" y="412"/>
                    </a:lnTo>
                    <a:lnTo>
                      <a:pt x="562" y="412"/>
                    </a:lnTo>
                    <a:lnTo>
                      <a:pt x="563" y="417"/>
                    </a:lnTo>
                    <a:lnTo>
                      <a:pt x="577" y="410"/>
                    </a:lnTo>
                    <a:lnTo>
                      <a:pt x="579" y="412"/>
                    </a:lnTo>
                    <a:lnTo>
                      <a:pt x="571" y="416"/>
                    </a:lnTo>
                    <a:lnTo>
                      <a:pt x="575" y="423"/>
                    </a:lnTo>
                    <a:lnTo>
                      <a:pt x="575" y="436"/>
                    </a:lnTo>
                    <a:lnTo>
                      <a:pt x="577" y="444"/>
                    </a:lnTo>
                    <a:lnTo>
                      <a:pt x="580" y="451"/>
                    </a:lnTo>
                    <a:lnTo>
                      <a:pt x="579" y="455"/>
                    </a:lnTo>
                    <a:lnTo>
                      <a:pt x="586" y="455"/>
                    </a:lnTo>
                    <a:lnTo>
                      <a:pt x="592" y="447"/>
                    </a:lnTo>
                    <a:lnTo>
                      <a:pt x="594" y="440"/>
                    </a:lnTo>
                    <a:lnTo>
                      <a:pt x="603" y="432"/>
                    </a:lnTo>
                    <a:lnTo>
                      <a:pt x="595" y="444"/>
                    </a:lnTo>
                    <a:lnTo>
                      <a:pt x="594" y="451"/>
                    </a:lnTo>
                    <a:lnTo>
                      <a:pt x="590" y="457"/>
                    </a:lnTo>
                    <a:lnTo>
                      <a:pt x="590" y="461"/>
                    </a:lnTo>
                    <a:lnTo>
                      <a:pt x="595" y="463"/>
                    </a:lnTo>
                    <a:lnTo>
                      <a:pt x="603" y="468"/>
                    </a:lnTo>
                    <a:lnTo>
                      <a:pt x="610" y="494"/>
                    </a:lnTo>
                    <a:lnTo>
                      <a:pt x="622" y="509"/>
                    </a:lnTo>
                    <a:lnTo>
                      <a:pt x="627" y="509"/>
                    </a:lnTo>
                    <a:lnTo>
                      <a:pt x="620" y="511"/>
                    </a:lnTo>
                    <a:lnTo>
                      <a:pt x="627" y="515"/>
                    </a:lnTo>
                    <a:lnTo>
                      <a:pt x="635" y="513"/>
                    </a:lnTo>
                    <a:lnTo>
                      <a:pt x="641" y="513"/>
                    </a:lnTo>
                    <a:lnTo>
                      <a:pt x="644" y="515"/>
                    </a:lnTo>
                    <a:lnTo>
                      <a:pt x="659" y="521"/>
                    </a:lnTo>
                    <a:lnTo>
                      <a:pt x="661" y="526"/>
                    </a:lnTo>
                    <a:lnTo>
                      <a:pt x="667" y="532"/>
                    </a:lnTo>
                    <a:lnTo>
                      <a:pt x="676" y="543"/>
                    </a:lnTo>
                    <a:lnTo>
                      <a:pt x="678" y="551"/>
                    </a:lnTo>
                    <a:lnTo>
                      <a:pt x="691" y="564"/>
                    </a:lnTo>
                    <a:lnTo>
                      <a:pt x="697" y="566"/>
                    </a:lnTo>
                    <a:lnTo>
                      <a:pt x="704" y="566"/>
                    </a:lnTo>
                    <a:lnTo>
                      <a:pt x="710" y="572"/>
                    </a:lnTo>
                    <a:lnTo>
                      <a:pt x="706" y="579"/>
                    </a:lnTo>
                    <a:lnTo>
                      <a:pt x="699" y="573"/>
                    </a:lnTo>
                    <a:lnTo>
                      <a:pt x="691" y="570"/>
                    </a:lnTo>
                    <a:lnTo>
                      <a:pt x="686" y="575"/>
                    </a:lnTo>
                    <a:lnTo>
                      <a:pt x="689" y="583"/>
                    </a:lnTo>
                    <a:lnTo>
                      <a:pt x="695" y="590"/>
                    </a:lnTo>
                    <a:lnTo>
                      <a:pt x="710" y="585"/>
                    </a:lnTo>
                    <a:lnTo>
                      <a:pt x="718" y="579"/>
                    </a:lnTo>
                    <a:lnTo>
                      <a:pt x="725" y="581"/>
                    </a:lnTo>
                    <a:lnTo>
                      <a:pt x="733" y="581"/>
                    </a:lnTo>
                    <a:lnTo>
                      <a:pt x="738" y="577"/>
                    </a:lnTo>
                    <a:lnTo>
                      <a:pt x="744" y="572"/>
                    </a:lnTo>
                    <a:lnTo>
                      <a:pt x="751" y="568"/>
                    </a:lnTo>
                    <a:lnTo>
                      <a:pt x="757" y="572"/>
                    </a:lnTo>
                    <a:lnTo>
                      <a:pt x="753" y="568"/>
                    </a:lnTo>
                    <a:lnTo>
                      <a:pt x="763" y="572"/>
                    </a:lnTo>
                    <a:lnTo>
                      <a:pt x="759" y="564"/>
                    </a:lnTo>
                    <a:lnTo>
                      <a:pt x="763" y="556"/>
                    </a:lnTo>
                    <a:lnTo>
                      <a:pt x="766" y="551"/>
                    </a:lnTo>
                    <a:lnTo>
                      <a:pt x="763" y="538"/>
                    </a:lnTo>
                    <a:lnTo>
                      <a:pt x="765" y="534"/>
                    </a:lnTo>
                    <a:lnTo>
                      <a:pt x="763" y="526"/>
                    </a:lnTo>
                    <a:lnTo>
                      <a:pt x="766" y="519"/>
                    </a:lnTo>
                    <a:lnTo>
                      <a:pt x="766" y="513"/>
                    </a:lnTo>
                    <a:lnTo>
                      <a:pt x="772" y="506"/>
                    </a:lnTo>
                    <a:lnTo>
                      <a:pt x="772" y="500"/>
                    </a:lnTo>
                    <a:lnTo>
                      <a:pt x="774" y="493"/>
                    </a:lnTo>
                    <a:lnTo>
                      <a:pt x="776" y="500"/>
                    </a:lnTo>
                    <a:lnTo>
                      <a:pt x="778" y="493"/>
                    </a:lnTo>
                    <a:lnTo>
                      <a:pt x="776" y="485"/>
                    </a:lnTo>
                    <a:lnTo>
                      <a:pt x="774" y="470"/>
                    </a:lnTo>
                    <a:lnTo>
                      <a:pt x="774" y="451"/>
                    </a:lnTo>
                    <a:lnTo>
                      <a:pt x="772" y="444"/>
                    </a:lnTo>
                    <a:lnTo>
                      <a:pt x="770" y="412"/>
                    </a:lnTo>
                    <a:lnTo>
                      <a:pt x="763" y="385"/>
                    </a:lnTo>
                    <a:lnTo>
                      <a:pt x="759" y="384"/>
                    </a:lnTo>
                    <a:lnTo>
                      <a:pt x="759" y="374"/>
                    </a:lnTo>
                    <a:lnTo>
                      <a:pt x="748" y="361"/>
                    </a:lnTo>
                    <a:lnTo>
                      <a:pt x="740" y="357"/>
                    </a:lnTo>
                    <a:lnTo>
                      <a:pt x="738" y="359"/>
                    </a:lnTo>
                    <a:lnTo>
                      <a:pt x="740" y="355"/>
                    </a:lnTo>
                    <a:lnTo>
                      <a:pt x="740" y="350"/>
                    </a:lnTo>
                    <a:lnTo>
                      <a:pt x="731" y="337"/>
                    </a:lnTo>
                    <a:lnTo>
                      <a:pt x="719" y="312"/>
                    </a:lnTo>
                    <a:lnTo>
                      <a:pt x="693" y="275"/>
                    </a:lnTo>
                    <a:lnTo>
                      <a:pt x="673" y="241"/>
                    </a:lnTo>
                    <a:lnTo>
                      <a:pt x="669" y="235"/>
                    </a:lnTo>
                    <a:lnTo>
                      <a:pt x="661" y="214"/>
                    </a:lnTo>
                    <a:lnTo>
                      <a:pt x="656" y="201"/>
                    </a:lnTo>
                    <a:lnTo>
                      <a:pt x="659" y="201"/>
                    </a:lnTo>
                    <a:lnTo>
                      <a:pt x="665" y="205"/>
                    </a:lnTo>
                    <a:lnTo>
                      <a:pt x="663" y="211"/>
                    </a:lnTo>
                    <a:lnTo>
                      <a:pt x="671" y="218"/>
                    </a:lnTo>
                    <a:lnTo>
                      <a:pt x="678" y="214"/>
                    </a:lnTo>
                    <a:lnTo>
                      <a:pt x="684" y="220"/>
                    </a:lnTo>
                    <a:lnTo>
                      <a:pt x="686" y="228"/>
                    </a:lnTo>
                    <a:lnTo>
                      <a:pt x="684" y="241"/>
                    </a:lnTo>
                    <a:lnTo>
                      <a:pt x="688" y="261"/>
                    </a:lnTo>
                    <a:lnTo>
                      <a:pt x="703" y="284"/>
                    </a:lnTo>
                    <a:lnTo>
                      <a:pt x="710" y="291"/>
                    </a:lnTo>
                    <a:lnTo>
                      <a:pt x="695" y="271"/>
                    </a:lnTo>
                    <a:lnTo>
                      <a:pt x="691" y="263"/>
                    </a:lnTo>
                    <a:lnTo>
                      <a:pt x="688" y="250"/>
                    </a:lnTo>
                    <a:lnTo>
                      <a:pt x="686" y="237"/>
                    </a:lnTo>
                    <a:lnTo>
                      <a:pt x="691" y="231"/>
                    </a:lnTo>
                    <a:lnTo>
                      <a:pt x="688" y="224"/>
                    </a:lnTo>
                    <a:lnTo>
                      <a:pt x="684" y="216"/>
                    </a:lnTo>
                    <a:lnTo>
                      <a:pt x="671" y="203"/>
                    </a:lnTo>
                    <a:lnTo>
                      <a:pt x="631" y="154"/>
                    </a:lnTo>
                    <a:lnTo>
                      <a:pt x="609" y="118"/>
                    </a:lnTo>
                    <a:lnTo>
                      <a:pt x="599" y="98"/>
                    </a:lnTo>
                    <a:lnTo>
                      <a:pt x="588" y="71"/>
                    </a:lnTo>
                    <a:lnTo>
                      <a:pt x="586" y="64"/>
                    </a:lnTo>
                    <a:lnTo>
                      <a:pt x="579" y="51"/>
                    </a:lnTo>
                    <a:lnTo>
                      <a:pt x="577" y="38"/>
                    </a:lnTo>
                    <a:lnTo>
                      <a:pt x="573" y="32"/>
                    </a:lnTo>
                    <a:lnTo>
                      <a:pt x="567" y="24"/>
                    </a:lnTo>
                    <a:lnTo>
                      <a:pt x="563" y="17"/>
                    </a:lnTo>
                    <a:lnTo>
                      <a:pt x="567" y="23"/>
                    </a:lnTo>
                    <a:lnTo>
                      <a:pt x="569" y="8"/>
                    </a:lnTo>
                    <a:lnTo>
                      <a:pt x="560" y="6"/>
                    </a:lnTo>
                    <a:lnTo>
                      <a:pt x="558" y="6"/>
                    </a:lnTo>
                    <a:lnTo>
                      <a:pt x="554"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96" name="Freeform 108"/>
              <p:cNvSpPr>
                <a:spLocks/>
              </p:cNvSpPr>
              <p:nvPr/>
            </p:nvSpPr>
            <p:spPr bwMode="auto">
              <a:xfrm>
                <a:off x="4643777" y="3748872"/>
                <a:ext cx="8646" cy="6976"/>
              </a:xfrm>
              <a:custGeom>
                <a:avLst/>
                <a:gdLst>
                  <a:gd name="T0" fmla="*/ 9 w 9"/>
                  <a:gd name="T1" fmla="*/ 0 h 8"/>
                  <a:gd name="T2" fmla="*/ 8 w 9"/>
                  <a:gd name="T3" fmla="*/ 2 h 8"/>
                  <a:gd name="T4" fmla="*/ 0 w 9"/>
                  <a:gd name="T5" fmla="*/ 8 h 8"/>
                  <a:gd name="T6" fmla="*/ 8 w 9"/>
                  <a:gd name="T7" fmla="*/ 2 h 8"/>
                  <a:gd name="T8" fmla="*/ 9 w 9"/>
                  <a:gd name="T9" fmla="*/ 0 h 8"/>
                </a:gdLst>
                <a:ahLst/>
                <a:cxnLst>
                  <a:cxn ang="0">
                    <a:pos x="T0" y="T1"/>
                  </a:cxn>
                  <a:cxn ang="0">
                    <a:pos x="T2" y="T3"/>
                  </a:cxn>
                  <a:cxn ang="0">
                    <a:pos x="T4" y="T5"/>
                  </a:cxn>
                  <a:cxn ang="0">
                    <a:pos x="T6" y="T7"/>
                  </a:cxn>
                  <a:cxn ang="0">
                    <a:pos x="T8" y="T9"/>
                  </a:cxn>
                </a:cxnLst>
                <a:rect l="0" t="0" r="r" b="b"/>
                <a:pathLst>
                  <a:path w="9" h="8">
                    <a:moveTo>
                      <a:pt x="9" y="0"/>
                    </a:moveTo>
                    <a:lnTo>
                      <a:pt x="8" y="2"/>
                    </a:lnTo>
                    <a:lnTo>
                      <a:pt x="0" y="8"/>
                    </a:lnTo>
                    <a:lnTo>
                      <a:pt x="8" y="2"/>
                    </a:lnTo>
                    <a:lnTo>
                      <a:pt x="9"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97" name="Freeform 109"/>
              <p:cNvSpPr>
                <a:spLocks/>
              </p:cNvSpPr>
              <p:nvPr/>
            </p:nvSpPr>
            <p:spPr bwMode="auto">
              <a:xfrm>
                <a:off x="4643777" y="3748872"/>
                <a:ext cx="8646" cy="6976"/>
              </a:xfrm>
              <a:custGeom>
                <a:avLst/>
                <a:gdLst>
                  <a:gd name="T0" fmla="*/ 9 w 9"/>
                  <a:gd name="T1" fmla="*/ 0 h 8"/>
                  <a:gd name="T2" fmla="*/ 8 w 9"/>
                  <a:gd name="T3" fmla="*/ 2 h 8"/>
                  <a:gd name="T4" fmla="*/ 0 w 9"/>
                  <a:gd name="T5" fmla="*/ 8 h 8"/>
                  <a:gd name="T6" fmla="*/ 8 w 9"/>
                  <a:gd name="T7" fmla="*/ 2 h 8"/>
                  <a:gd name="T8" fmla="*/ 9 w 9"/>
                  <a:gd name="T9" fmla="*/ 0 h 8"/>
                </a:gdLst>
                <a:ahLst/>
                <a:cxnLst>
                  <a:cxn ang="0">
                    <a:pos x="T0" y="T1"/>
                  </a:cxn>
                  <a:cxn ang="0">
                    <a:pos x="T2" y="T3"/>
                  </a:cxn>
                  <a:cxn ang="0">
                    <a:pos x="T4" y="T5"/>
                  </a:cxn>
                  <a:cxn ang="0">
                    <a:pos x="T6" y="T7"/>
                  </a:cxn>
                  <a:cxn ang="0">
                    <a:pos x="T8" y="T9"/>
                  </a:cxn>
                </a:cxnLst>
                <a:rect l="0" t="0" r="r" b="b"/>
                <a:pathLst>
                  <a:path w="9" h="8">
                    <a:moveTo>
                      <a:pt x="9" y="0"/>
                    </a:moveTo>
                    <a:lnTo>
                      <a:pt x="8" y="2"/>
                    </a:lnTo>
                    <a:lnTo>
                      <a:pt x="0" y="8"/>
                    </a:lnTo>
                    <a:lnTo>
                      <a:pt x="8" y="2"/>
                    </a:lnTo>
                    <a:lnTo>
                      <a:pt x="9"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98" name="Freeform 110"/>
              <p:cNvSpPr>
                <a:spLocks/>
              </p:cNvSpPr>
              <p:nvPr/>
            </p:nvSpPr>
            <p:spPr bwMode="auto">
              <a:xfrm>
                <a:off x="4506399" y="3606729"/>
                <a:ext cx="14410" cy="7848"/>
              </a:xfrm>
              <a:custGeom>
                <a:avLst/>
                <a:gdLst>
                  <a:gd name="T0" fmla="*/ 15 w 15"/>
                  <a:gd name="T1" fmla="*/ 5 h 9"/>
                  <a:gd name="T2" fmla="*/ 8 w 15"/>
                  <a:gd name="T3" fmla="*/ 7 h 9"/>
                  <a:gd name="T4" fmla="*/ 0 w 15"/>
                  <a:gd name="T5" fmla="*/ 0 h 9"/>
                  <a:gd name="T6" fmla="*/ 0 w 15"/>
                  <a:gd name="T7" fmla="*/ 0 h 9"/>
                  <a:gd name="T8" fmla="*/ 4 w 15"/>
                  <a:gd name="T9" fmla="*/ 7 h 9"/>
                  <a:gd name="T10" fmla="*/ 8 w 15"/>
                  <a:gd name="T11" fmla="*/ 9 h 9"/>
                  <a:gd name="T12" fmla="*/ 15 w 15"/>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15" y="5"/>
                    </a:moveTo>
                    <a:lnTo>
                      <a:pt x="8" y="7"/>
                    </a:lnTo>
                    <a:lnTo>
                      <a:pt x="0" y="0"/>
                    </a:lnTo>
                    <a:lnTo>
                      <a:pt x="0" y="0"/>
                    </a:lnTo>
                    <a:lnTo>
                      <a:pt x="4" y="7"/>
                    </a:lnTo>
                    <a:lnTo>
                      <a:pt x="8" y="9"/>
                    </a:lnTo>
                    <a:lnTo>
                      <a:pt x="15" y="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99" name="Freeform 111"/>
              <p:cNvSpPr>
                <a:spLocks/>
              </p:cNvSpPr>
              <p:nvPr/>
            </p:nvSpPr>
            <p:spPr bwMode="auto">
              <a:xfrm>
                <a:off x="4506399" y="3606729"/>
                <a:ext cx="14410" cy="7848"/>
              </a:xfrm>
              <a:custGeom>
                <a:avLst/>
                <a:gdLst>
                  <a:gd name="T0" fmla="*/ 15 w 15"/>
                  <a:gd name="T1" fmla="*/ 5 h 9"/>
                  <a:gd name="T2" fmla="*/ 8 w 15"/>
                  <a:gd name="T3" fmla="*/ 7 h 9"/>
                  <a:gd name="T4" fmla="*/ 0 w 15"/>
                  <a:gd name="T5" fmla="*/ 0 h 9"/>
                  <a:gd name="T6" fmla="*/ 0 w 15"/>
                  <a:gd name="T7" fmla="*/ 0 h 9"/>
                  <a:gd name="T8" fmla="*/ 4 w 15"/>
                  <a:gd name="T9" fmla="*/ 7 h 9"/>
                  <a:gd name="T10" fmla="*/ 8 w 15"/>
                  <a:gd name="T11" fmla="*/ 9 h 9"/>
                  <a:gd name="T12" fmla="*/ 15 w 15"/>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15" y="5"/>
                    </a:moveTo>
                    <a:lnTo>
                      <a:pt x="8" y="7"/>
                    </a:lnTo>
                    <a:lnTo>
                      <a:pt x="0" y="0"/>
                    </a:lnTo>
                    <a:lnTo>
                      <a:pt x="0" y="0"/>
                    </a:lnTo>
                    <a:lnTo>
                      <a:pt x="4" y="7"/>
                    </a:lnTo>
                    <a:lnTo>
                      <a:pt x="8" y="9"/>
                    </a:lnTo>
                    <a:lnTo>
                      <a:pt x="15" y="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00" name="Freeform 112"/>
              <p:cNvSpPr>
                <a:spLocks/>
              </p:cNvSpPr>
              <p:nvPr/>
            </p:nvSpPr>
            <p:spPr bwMode="auto">
              <a:xfrm>
                <a:off x="4680283" y="3688701"/>
                <a:ext cx="24978" cy="40986"/>
              </a:xfrm>
              <a:custGeom>
                <a:avLst/>
                <a:gdLst>
                  <a:gd name="T0" fmla="*/ 26 w 26"/>
                  <a:gd name="T1" fmla="*/ 0 h 47"/>
                  <a:gd name="T2" fmla="*/ 18 w 26"/>
                  <a:gd name="T3" fmla="*/ 5 h 47"/>
                  <a:gd name="T4" fmla="*/ 18 w 26"/>
                  <a:gd name="T5" fmla="*/ 13 h 47"/>
                  <a:gd name="T6" fmla="*/ 13 w 26"/>
                  <a:gd name="T7" fmla="*/ 26 h 47"/>
                  <a:gd name="T8" fmla="*/ 3 w 26"/>
                  <a:gd name="T9" fmla="*/ 39 h 47"/>
                  <a:gd name="T10" fmla="*/ 3 w 26"/>
                  <a:gd name="T11" fmla="*/ 41 h 47"/>
                  <a:gd name="T12" fmla="*/ 0 w 26"/>
                  <a:gd name="T13" fmla="*/ 47 h 47"/>
                  <a:gd name="T14" fmla="*/ 15 w 26"/>
                  <a:gd name="T15" fmla="*/ 26 h 47"/>
                  <a:gd name="T16" fmla="*/ 26 w 26"/>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7">
                    <a:moveTo>
                      <a:pt x="26" y="0"/>
                    </a:moveTo>
                    <a:lnTo>
                      <a:pt x="18" y="5"/>
                    </a:lnTo>
                    <a:lnTo>
                      <a:pt x="18" y="13"/>
                    </a:lnTo>
                    <a:lnTo>
                      <a:pt x="13" y="26"/>
                    </a:lnTo>
                    <a:lnTo>
                      <a:pt x="3" y="39"/>
                    </a:lnTo>
                    <a:lnTo>
                      <a:pt x="3" y="41"/>
                    </a:lnTo>
                    <a:lnTo>
                      <a:pt x="0" y="47"/>
                    </a:lnTo>
                    <a:lnTo>
                      <a:pt x="15" y="26"/>
                    </a:lnTo>
                    <a:lnTo>
                      <a:pt x="26"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01" name="Freeform 113"/>
              <p:cNvSpPr>
                <a:spLocks/>
              </p:cNvSpPr>
              <p:nvPr/>
            </p:nvSpPr>
            <p:spPr bwMode="auto">
              <a:xfrm>
                <a:off x="4680283" y="3688701"/>
                <a:ext cx="24978" cy="40986"/>
              </a:xfrm>
              <a:custGeom>
                <a:avLst/>
                <a:gdLst>
                  <a:gd name="T0" fmla="*/ 26 w 26"/>
                  <a:gd name="T1" fmla="*/ 0 h 47"/>
                  <a:gd name="T2" fmla="*/ 18 w 26"/>
                  <a:gd name="T3" fmla="*/ 5 h 47"/>
                  <a:gd name="T4" fmla="*/ 18 w 26"/>
                  <a:gd name="T5" fmla="*/ 13 h 47"/>
                  <a:gd name="T6" fmla="*/ 13 w 26"/>
                  <a:gd name="T7" fmla="*/ 26 h 47"/>
                  <a:gd name="T8" fmla="*/ 3 w 26"/>
                  <a:gd name="T9" fmla="*/ 39 h 47"/>
                  <a:gd name="T10" fmla="*/ 3 w 26"/>
                  <a:gd name="T11" fmla="*/ 41 h 47"/>
                  <a:gd name="T12" fmla="*/ 0 w 26"/>
                  <a:gd name="T13" fmla="*/ 47 h 47"/>
                  <a:gd name="T14" fmla="*/ 15 w 26"/>
                  <a:gd name="T15" fmla="*/ 26 h 47"/>
                  <a:gd name="T16" fmla="*/ 26 w 26"/>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7">
                    <a:moveTo>
                      <a:pt x="26" y="0"/>
                    </a:moveTo>
                    <a:lnTo>
                      <a:pt x="18" y="5"/>
                    </a:lnTo>
                    <a:lnTo>
                      <a:pt x="18" y="13"/>
                    </a:lnTo>
                    <a:lnTo>
                      <a:pt x="13" y="26"/>
                    </a:lnTo>
                    <a:lnTo>
                      <a:pt x="3" y="39"/>
                    </a:lnTo>
                    <a:lnTo>
                      <a:pt x="3" y="41"/>
                    </a:lnTo>
                    <a:lnTo>
                      <a:pt x="0" y="47"/>
                    </a:lnTo>
                    <a:lnTo>
                      <a:pt x="15" y="26"/>
                    </a:lnTo>
                    <a:lnTo>
                      <a:pt x="26"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02" name="Freeform 114"/>
              <p:cNvSpPr>
                <a:spLocks/>
              </p:cNvSpPr>
              <p:nvPr/>
            </p:nvSpPr>
            <p:spPr bwMode="auto">
              <a:xfrm>
                <a:off x="4707183" y="3673876"/>
                <a:ext cx="1921" cy="6104"/>
              </a:xfrm>
              <a:custGeom>
                <a:avLst/>
                <a:gdLst>
                  <a:gd name="T0" fmla="*/ 0 w 2"/>
                  <a:gd name="T1" fmla="*/ 7 h 7"/>
                  <a:gd name="T2" fmla="*/ 2 w 2"/>
                  <a:gd name="T3" fmla="*/ 0 h 7"/>
                  <a:gd name="T4" fmla="*/ 0 w 2"/>
                  <a:gd name="T5" fmla="*/ 0 h 7"/>
                  <a:gd name="T6" fmla="*/ 0 w 2"/>
                  <a:gd name="T7" fmla="*/ 7 h 7"/>
                </a:gdLst>
                <a:ahLst/>
                <a:cxnLst>
                  <a:cxn ang="0">
                    <a:pos x="T0" y="T1"/>
                  </a:cxn>
                  <a:cxn ang="0">
                    <a:pos x="T2" y="T3"/>
                  </a:cxn>
                  <a:cxn ang="0">
                    <a:pos x="T4" y="T5"/>
                  </a:cxn>
                  <a:cxn ang="0">
                    <a:pos x="T6" y="T7"/>
                  </a:cxn>
                </a:cxnLst>
                <a:rect l="0" t="0" r="r" b="b"/>
                <a:pathLst>
                  <a:path w="2" h="7">
                    <a:moveTo>
                      <a:pt x="0" y="7"/>
                    </a:moveTo>
                    <a:lnTo>
                      <a:pt x="2" y="0"/>
                    </a:lnTo>
                    <a:lnTo>
                      <a:pt x="0" y="0"/>
                    </a:lnTo>
                    <a:lnTo>
                      <a:pt x="0" y="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03" name="Freeform 115"/>
              <p:cNvSpPr>
                <a:spLocks/>
              </p:cNvSpPr>
              <p:nvPr/>
            </p:nvSpPr>
            <p:spPr bwMode="auto">
              <a:xfrm>
                <a:off x="4707183" y="3673876"/>
                <a:ext cx="1921" cy="6104"/>
              </a:xfrm>
              <a:custGeom>
                <a:avLst/>
                <a:gdLst>
                  <a:gd name="T0" fmla="*/ 0 w 2"/>
                  <a:gd name="T1" fmla="*/ 7 h 7"/>
                  <a:gd name="T2" fmla="*/ 2 w 2"/>
                  <a:gd name="T3" fmla="*/ 0 h 7"/>
                  <a:gd name="T4" fmla="*/ 0 w 2"/>
                  <a:gd name="T5" fmla="*/ 0 h 7"/>
                  <a:gd name="T6" fmla="*/ 0 w 2"/>
                  <a:gd name="T7" fmla="*/ 7 h 7"/>
                </a:gdLst>
                <a:ahLst/>
                <a:cxnLst>
                  <a:cxn ang="0">
                    <a:pos x="T0" y="T1"/>
                  </a:cxn>
                  <a:cxn ang="0">
                    <a:pos x="T2" y="T3"/>
                  </a:cxn>
                  <a:cxn ang="0">
                    <a:pos x="T4" y="T5"/>
                  </a:cxn>
                  <a:cxn ang="0">
                    <a:pos x="T6" y="T7"/>
                  </a:cxn>
                </a:cxnLst>
                <a:rect l="0" t="0" r="r" b="b"/>
                <a:pathLst>
                  <a:path w="2" h="7">
                    <a:moveTo>
                      <a:pt x="0" y="7"/>
                    </a:moveTo>
                    <a:lnTo>
                      <a:pt x="2" y="0"/>
                    </a:lnTo>
                    <a:lnTo>
                      <a:pt x="0" y="0"/>
                    </a:lnTo>
                    <a:lnTo>
                      <a:pt x="0" y="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grpSp>
          <p:nvGrpSpPr>
            <p:cNvPr id="390" name="Group 389"/>
            <p:cNvGrpSpPr/>
            <p:nvPr/>
          </p:nvGrpSpPr>
          <p:grpSpPr>
            <a:xfrm>
              <a:off x="8752701" y="7416604"/>
              <a:ext cx="765255" cy="1122613"/>
              <a:chOff x="3872343" y="2857646"/>
              <a:chExt cx="317988" cy="466542"/>
            </a:xfrm>
            <a:grpFill/>
          </p:grpSpPr>
          <p:sp>
            <p:nvSpPr>
              <p:cNvPr id="482" name="Freeform 95"/>
              <p:cNvSpPr>
                <a:spLocks/>
              </p:cNvSpPr>
              <p:nvPr/>
            </p:nvSpPr>
            <p:spPr bwMode="auto">
              <a:xfrm>
                <a:off x="3872343" y="2857646"/>
                <a:ext cx="317988" cy="465670"/>
              </a:xfrm>
              <a:custGeom>
                <a:avLst/>
                <a:gdLst>
                  <a:gd name="T0" fmla="*/ 117 w 331"/>
                  <a:gd name="T1" fmla="*/ 485 h 534"/>
                  <a:gd name="T2" fmla="*/ 104 w 331"/>
                  <a:gd name="T3" fmla="*/ 475 h 534"/>
                  <a:gd name="T4" fmla="*/ 94 w 331"/>
                  <a:gd name="T5" fmla="*/ 453 h 534"/>
                  <a:gd name="T6" fmla="*/ 187 w 331"/>
                  <a:gd name="T7" fmla="*/ 438 h 534"/>
                  <a:gd name="T8" fmla="*/ 331 w 331"/>
                  <a:gd name="T9" fmla="*/ 417 h 534"/>
                  <a:gd name="T10" fmla="*/ 320 w 331"/>
                  <a:gd name="T11" fmla="*/ 400 h 534"/>
                  <a:gd name="T12" fmla="*/ 320 w 331"/>
                  <a:gd name="T13" fmla="*/ 377 h 534"/>
                  <a:gd name="T14" fmla="*/ 320 w 331"/>
                  <a:gd name="T15" fmla="*/ 364 h 534"/>
                  <a:gd name="T16" fmla="*/ 312 w 331"/>
                  <a:gd name="T17" fmla="*/ 347 h 534"/>
                  <a:gd name="T18" fmla="*/ 309 w 331"/>
                  <a:gd name="T19" fmla="*/ 321 h 534"/>
                  <a:gd name="T20" fmla="*/ 312 w 331"/>
                  <a:gd name="T21" fmla="*/ 300 h 534"/>
                  <a:gd name="T22" fmla="*/ 322 w 331"/>
                  <a:gd name="T23" fmla="*/ 289 h 534"/>
                  <a:gd name="T24" fmla="*/ 314 w 331"/>
                  <a:gd name="T25" fmla="*/ 278 h 534"/>
                  <a:gd name="T26" fmla="*/ 312 w 331"/>
                  <a:gd name="T27" fmla="*/ 261 h 534"/>
                  <a:gd name="T28" fmla="*/ 303 w 331"/>
                  <a:gd name="T29" fmla="*/ 250 h 534"/>
                  <a:gd name="T30" fmla="*/ 292 w 331"/>
                  <a:gd name="T31" fmla="*/ 229 h 534"/>
                  <a:gd name="T32" fmla="*/ 288 w 331"/>
                  <a:gd name="T33" fmla="*/ 218 h 534"/>
                  <a:gd name="T34" fmla="*/ 224 w 331"/>
                  <a:gd name="T35" fmla="*/ 0 h 534"/>
                  <a:gd name="T36" fmla="*/ 0 w 331"/>
                  <a:gd name="T37" fmla="*/ 20 h 534"/>
                  <a:gd name="T38" fmla="*/ 4 w 331"/>
                  <a:gd name="T39" fmla="*/ 28 h 534"/>
                  <a:gd name="T40" fmla="*/ 4 w 331"/>
                  <a:gd name="T41" fmla="*/ 357 h 534"/>
                  <a:gd name="T42" fmla="*/ 27 w 331"/>
                  <a:gd name="T43" fmla="*/ 520 h 534"/>
                  <a:gd name="T44" fmla="*/ 47 w 331"/>
                  <a:gd name="T45" fmla="*/ 520 h 534"/>
                  <a:gd name="T46" fmla="*/ 55 w 331"/>
                  <a:gd name="T47" fmla="*/ 496 h 534"/>
                  <a:gd name="T48" fmla="*/ 59 w 331"/>
                  <a:gd name="T49" fmla="*/ 483 h 534"/>
                  <a:gd name="T50" fmla="*/ 62 w 331"/>
                  <a:gd name="T51" fmla="*/ 485 h 534"/>
                  <a:gd name="T52" fmla="*/ 70 w 331"/>
                  <a:gd name="T53" fmla="*/ 492 h 534"/>
                  <a:gd name="T54" fmla="*/ 68 w 331"/>
                  <a:gd name="T55" fmla="*/ 505 h 534"/>
                  <a:gd name="T56" fmla="*/ 79 w 331"/>
                  <a:gd name="T57" fmla="*/ 517 h 534"/>
                  <a:gd name="T58" fmla="*/ 85 w 331"/>
                  <a:gd name="T59" fmla="*/ 522 h 534"/>
                  <a:gd name="T60" fmla="*/ 76 w 331"/>
                  <a:gd name="T61" fmla="*/ 532 h 534"/>
                  <a:gd name="T62" fmla="*/ 64 w 331"/>
                  <a:gd name="T63" fmla="*/ 534 h 534"/>
                  <a:gd name="T64" fmla="*/ 100 w 331"/>
                  <a:gd name="T65" fmla="*/ 528 h 534"/>
                  <a:gd name="T66" fmla="*/ 100 w 331"/>
                  <a:gd name="T67" fmla="*/ 518 h 534"/>
                  <a:gd name="T68" fmla="*/ 115 w 331"/>
                  <a:gd name="T69" fmla="*/ 513 h 534"/>
                  <a:gd name="T70" fmla="*/ 115 w 331"/>
                  <a:gd name="T71" fmla="*/ 498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1" h="534">
                    <a:moveTo>
                      <a:pt x="113" y="494"/>
                    </a:moveTo>
                    <a:lnTo>
                      <a:pt x="117" y="485"/>
                    </a:lnTo>
                    <a:lnTo>
                      <a:pt x="109" y="477"/>
                    </a:lnTo>
                    <a:lnTo>
                      <a:pt x="104" y="475"/>
                    </a:lnTo>
                    <a:lnTo>
                      <a:pt x="93" y="460"/>
                    </a:lnTo>
                    <a:lnTo>
                      <a:pt x="94" y="453"/>
                    </a:lnTo>
                    <a:lnTo>
                      <a:pt x="102" y="447"/>
                    </a:lnTo>
                    <a:lnTo>
                      <a:pt x="187" y="438"/>
                    </a:lnTo>
                    <a:lnTo>
                      <a:pt x="331" y="421"/>
                    </a:lnTo>
                    <a:lnTo>
                      <a:pt x="331" y="417"/>
                    </a:lnTo>
                    <a:lnTo>
                      <a:pt x="326" y="408"/>
                    </a:lnTo>
                    <a:lnTo>
                      <a:pt x="320" y="400"/>
                    </a:lnTo>
                    <a:lnTo>
                      <a:pt x="318" y="393"/>
                    </a:lnTo>
                    <a:lnTo>
                      <a:pt x="320" y="377"/>
                    </a:lnTo>
                    <a:lnTo>
                      <a:pt x="318" y="372"/>
                    </a:lnTo>
                    <a:lnTo>
                      <a:pt x="320" y="364"/>
                    </a:lnTo>
                    <a:lnTo>
                      <a:pt x="318" y="355"/>
                    </a:lnTo>
                    <a:lnTo>
                      <a:pt x="312" y="347"/>
                    </a:lnTo>
                    <a:lnTo>
                      <a:pt x="307" y="334"/>
                    </a:lnTo>
                    <a:lnTo>
                      <a:pt x="309" y="321"/>
                    </a:lnTo>
                    <a:lnTo>
                      <a:pt x="312" y="314"/>
                    </a:lnTo>
                    <a:lnTo>
                      <a:pt x="312" y="300"/>
                    </a:lnTo>
                    <a:lnTo>
                      <a:pt x="316" y="293"/>
                    </a:lnTo>
                    <a:lnTo>
                      <a:pt x="322" y="289"/>
                    </a:lnTo>
                    <a:lnTo>
                      <a:pt x="320" y="282"/>
                    </a:lnTo>
                    <a:lnTo>
                      <a:pt x="314" y="278"/>
                    </a:lnTo>
                    <a:lnTo>
                      <a:pt x="316" y="268"/>
                    </a:lnTo>
                    <a:lnTo>
                      <a:pt x="312" y="261"/>
                    </a:lnTo>
                    <a:lnTo>
                      <a:pt x="311" y="257"/>
                    </a:lnTo>
                    <a:lnTo>
                      <a:pt x="303" y="250"/>
                    </a:lnTo>
                    <a:lnTo>
                      <a:pt x="297" y="236"/>
                    </a:lnTo>
                    <a:lnTo>
                      <a:pt x="292" y="229"/>
                    </a:lnTo>
                    <a:lnTo>
                      <a:pt x="290" y="221"/>
                    </a:lnTo>
                    <a:lnTo>
                      <a:pt x="288" y="218"/>
                    </a:lnTo>
                    <a:lnTo>
                      <a:pt x="256" y="101"/>
                    </a:lnTo>
                    <a:lnTo>
                      <a:pt x="224" y="0"/>
                    </a:lnTo>
                    <a:lnTo>
                      <a:pt x="126" y="11"/>
                    </a:lnTo>
                    <a:lnTo>
                      <a:pt x="0" y="20"/>
                    </a:lnTo>
                    <a:lnTo>
                      <a:pt x="0" y="22"/>
                    </a:lnTo>
                    <a:lnTo>
                      <a:pt x="4" y="28"/>
                    </a:lnTo>
                    <a:lnTo>
                      <a:pt x="12" y="32"/>
                    </a:lnTo>
                    <a:lnTo>
                      <a:pt x="4" y="357"/>
                    </a:lnTo>
                    <a:lnTo>
                      <a:pt x="27" y="517"/>
                    </a:lnTo>
                    <a:lnTo>
                      <a:pt x="27" y="520"/>
                    </a:lnTo>
                    <a:lnTo>
                      <a:pt x="34" y="518"/>
                    </a:lnTo>
                    <a:lnTo>
                      <a:pt x="47" y="520"/>
                    </a:lnTo>
                    <a:lnTo>
                      <a:pt x="53" y="520"/>
                    </a:lnTo>
                    <a:lnTo>
                      <a:pt x="55" y="496"/>
                    </a:lnTo>
                    <a:lnTo>
                      <a:pt x="57" y="488"/>
                    </a:lnTo>
                    <a:lnTo>
                      <a:pt x="59" y="483"/>
                    </a:lnTo>
                    <a:lnTo>
                      <a:pt x="59" y="481"/>
                    </a:lnTo>
                    <a:lnTo>
                      <a:pt x="62" y="485"/>
                    </a:lnTo>
                    <a:lnTo>
                      <a:pt x="64" y="487"/>
                    </a:lnTo>
                    <a:lnTo>
                      <a:pt x="70" y="492"/>
                    </a:lnTo>
                    <a:lnTo>
                      <a:pt x="70" y="500"/>
                    </a:lnTo>
                    <a:lnTo>
                      <a:pt x="68" y="505"/>
                    </a:lnTo>
                    <a:lnTo>
                      <a:pt x="72" y="513"/>
                    </a:lnTo>
                    <a:lnTo>
                      <a:pt x="79" y="517"/>
                    </a:lnTo>
                    <a:lnTo>
                      <a:pt x="81" y="515"/>
                    </a:lnTo>
                    <a:lnTo>
                      <a:pt x="85" y="522"/>
                    </a:lnTo>
                    <a:lnTo>
                      <a:pt x="83" y="530"/>
                    </a:lnTo>
                    <a:lnTo>
                      <a:pt x="76" y="532"/>
                    </a:lnTo>
                    <a:lnTo>
                      <a:pt x="70" y="532"/>
                    </a:lnTo>
                    <a:lnTo>
                      <a:pt x="64" y="534"/>
                    </a:lnTo>
                    <a:lnTo>
                      <a:pt x="93" y="530"/>
                    </a:lnTo>
                    <a:lnTo>
                      <a:pt x="100" y="528"/>
                    </a:lnTo>
                    <a:lnTo>
                      <a:pt x="102" y="520"/>
                    </a:lnTo>
                    <a:lnTo>
                      <a:pt x="100" y="518"/>
                    </a:lnTo>
                    <a:lnTo>
                      <a:pt x="108" y="520"/>
                    </a:lnTo>
                    <a:lnTo>
                      <a:pt x="115" y="513"/>
                    </a:lnTo>
                    <a:lnTo>
                      <a:pt x="117" y="502"/>
                    </a:lnTo>
                    <a:lnTo>
                      <a:pt x="115" y="498"/>
                    </a:lnTo>
                    <a:lnTo>
                      <a:pt x="113" y="494"/>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83" name="Freeform 97"/>
              <p:cNvSpPr>
                <a:spLocks/>
              </p:cNvSpPr>
              <p:nvPr/>
            </p:nvSpPr>
            <p:spPr bwMode="auto">
              <a:xfrm>
                <a:off x="3912692" y="3321572"/>
                <a:ext cx="8646" cy="2616"/>
              </a:xfrm>
              <a:custGeom>
                <a:avLst/>
                <a:gdLst>
                  <a:gd name="T0" fmla="*/ 9 w 9"/>
                  <a:gd name="T1" fmla="*/ 0 h 3"/>
                  <a:gd name="T2" fmla="*/ 0 w 9"/>
                  <a:gd name="T3" fmla="*/ 3 h 3"/>
                  <a:gd name="T4" fmla="*/ 5 w 9"/>
                  <a:gd name="T5" fmla="*/ 2 h 3"/>
                  <a:gd name="T6" fmla="*/ 9 w 9"/>
                  <a:gd name="T7" fmla="*/ 0 h 3"/>
                </a:gdLst>
                <a:ahLst/>
                <a:cxnLst>
                  <a:cxn ang="0">
                    <a:pos x="T0" y="T1"/>
                  </a:cxn>
                  <a:cxn ang="0">
                    <a:pos x="T2" y="T3"/>
                  </a:cxn>
                  <a:cxn ang="0">
                    <a:pos x="T4" y="T5"/>
                  </a:cxn>
                  <a:cxn ang="0">
                    <a:pos x="T6" y="T7"/>
                  </a:cxn>
                </a:cxnLst>
                <a:rect l="0" t="0" r="r" b="b"/>
                <a:pathLst>
                  <a:path w="9" h="3">
                    <a:moveTo>
                      <a:pt x="9" y="0"/>
                    </a:moveTo>
                    <a:lnTo>
                      <a:pt x="0" y="3"/>
                    </a:lnTo>
                    <a:lnTo>
                      <a:pt x="5" y="2"/>
                    </a:lnTo>
                    <a:lnTo>
                      <a:pt x="9"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84" name="Freeform 98"/>
              <p:cNvSpPr>
                <a:spLocks/>
              </p:cNvSpPr>
              <p:nvPr/>
            </p:nvSpPr>
            <p:spPr bwMode="auto">
              <a:xfrm>
                <a:off x="3912692" y="3321572"/>
                <a:ext cx="8646" cy="2616"/>
              </a:xfrm>
              <a:custGeom>
                <a:avLst/>
                <a:gdLst>
                  <a:gd name="T0" fmla="*/ 9 w 9"/>
                  <a:gd name="T1" fmla="*/ 0 h 3"/>
                  <a:gd name="T2" fmla="*/ 0 w 9"/>
                  <a:gd name="T3" fmla="*/ 3 h 3"/>
                  <a:gd name="T4" fmla="*/ 5 w 9"/>
                  <a:gd name="T5" fmla="*/ 2 h 3"/>
                  <a:gd name="T6" fmla="*/ 9 w 9"/>
                  <a:gd name="T7" fmla="*/ 0 h 3"/>
                </a:gdLst>
                <a:ahLst/>
                <a:cxnLst>
                  <a:cxn ang="0">
                    <a:pos x="T0" y="T1"/>
                  </a:cxn>
                  <a:cxn ang="0">
                    <a:pos x="T2" y="T3"/>
                  </a:cxn>
                  <a:cxn ang="0">
                    <a:pos x="T4" y="T5"/>
                  </a:cxn>
                  <a:cxn ang="0">
                    <a:pos x="T6" y="T7"/>
                  </a:cxn>
                </a:cxnLst>
                <a:rect l="0" t="0" r="r" b="b"/>
                <a:pathLst>
                  <a:path w="9" h="3">
                    <a:moveTo>
                      <a:pt x="9" y="0"/>
                    </a:moveTo>
                    <a:lnTo>
                      <a:pt x="0" y="3"/>
                    </a:lnTo>
                    <a:lnTo>
                      <a:pt x="5" y="2"/>
                    </a:lnTo>
                    <a:lnTo>
                      <a:pt x="9"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85" name="Freeform 116"/>
              <p:cNvSpPr>
                <a:spLocks/>
              </p:cNvSpPr>
              <p:nvPr/>
            </p:nvSpPr>
            <p:spPr bwMode="auto">
              <a:xfrm>
                <a:off x="3997233" y="3295411"/>
                <a:ext cx="63406" cy="13081"/>
              </a:xfrm>
              <a:custGeom>
                <a:avLst/>
                <a:gdLst>
                  <a:gd name="T0" fmla="*/ 28 w 66"/>
                  <a:gd name="T1" fmla="*/ 7 h 15"/>
                  <a:gd name="T2" fmla="*/ 23 w 66"/>
                  <a:gd name="T3" fmla="*/ 7 h 15"/>
                  <a:gd name="T4" fmla="*/ 15 w 66"/>
                  <a:gd name="T5" fmla="*/ 11 h 15"/>
                  <a:gd name="T6" fmla="*/ 0 w 66"/>
                  <a:gd name="T7" fmla="*/ 15 h 15"/>
                  <a:gd name="T8" fmla="*/ 8 w 66"/>
                  <a:gd name="T9" fmla="*/ 15 h 15"/>
                  <a:gd name="T10" fmla="*/ 51 w 66"/>
                  <a:gd name="T11" fmla="*/ 1 h 15"/>
                  <a:gd name="T12" fmla="*/ 66 w 66"/>
                  <a:gd name="T13" fmla="*/ 0 h 15"/>
                  <a:gd name="T14" fmla="*/ 60 w 66"/>
                  <a:gd name="T15" fmla="*/ 0 h 15"/>
                  <a:gd name="T16" fmla="*/ 45 w 66"/>
                  <a:gd name="T17" fmla="*/ 1 h 15"/>
                  <a:gd name="T18" fmla="*/ 28 w 66"/>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15">
                    <a:moveTo>
                      <a:pt x="28" y="7"/>
                    </a:moveTo>
                    <a:lnTo>
                      <a:pt x="23" y="7"/>
                    </a:lnTo>
                    <a:lnTo>
                      <a:pt x="15" y="11"/>
                    </a:lnTo>
                    <a:lnTo>
                      <a:pt x="0" y="15"/>
                    </a:lnTo>
                    <a:lnTo>
                      <a:pt x="8" y="15"/>
                    </a:lnTo>
                    <a:lnTo>
                      <a:pt x="51" y="1"/>
                    </a:lnTo>
                    <a:lnTo>
                      <a:pt x="66" y="0"/>
                    </a:lnTo>
                    <a:lnTo>
                      <a:pt x="60" y="0"/>
                    </a:lnTo>
                    <a:lnTo>
                      <a:pt x="45" y="1"/>
                    </a:lnTo>
                    <a:lnTo>
                      <a:pt x="28" y="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86" name="Freeform 117"/>
              <p:cNvSpPr>
                <a:spLocks/>
              </p:cNvSpPr>
              <p:nvPr/>
            </p:nvSpPr>
            <p:spPr bwMode="auto">
              <a:xfrm>
                <a:off x="3997233" y="3295411"/>
                <a:ext cx="63406" cy="13081"/>
              </a:xfrm>
              <a:custGeom>
                <a:avLst/>
                <a:gdLst>
                  <a:gd name="T0" fmla="*/ 28 w 66"/>
                  <a:gd name="T1" fmla="*/ 7 h 15"/>
                  <a:gd name="T2" fmla="*/ 23 w 66"/>
                  <a:gd name="T3" fmla="*/ 7 h 15"/>
                  <a:gd name="T4" fmla="*/ 15 w 66"/>
                  <a:gd name="T5" fmla="*/ 11 h 15"/>
                  <a:gd name="T6" fmla="*/ 0 w 66"/>
                  <a:gd name="T7" fmla="*/ 15 h 15"/>
                  <a:gd name="T8" fmla="*/ 8 w 66"/>
                  <a:gd name="T9" fmla="*/ 15 h 15"/>
                  <a:gd name="T10" fmla="*/ 51 w 66"/>
                  <a:gd name="T11" fmla="*/ 1 h 15"/>
                  <a:gd name="T12" fmla="*/ 66 w 66"/>
                  <a:gd name="T13" fmla="*/ 0 h 15"/>
                  <a:gd name="T14" fmla="*/ 60 w 66"/>
                  <a:gd name="T15" fmla="*/ 0 h 15"/>
                  <a:gd name="T16" fmla="*/ 45 w 66"/>
                  <a:gd name="T17" fmla="*/ 1 h 15"/>
                  <a:gd name="T18" fmla="*/ 28 w 66"/>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15">
                    <a:moveTo>
                      <a:pt x="28" y="7"/>
                    </a:moveTo>
                    <a:lnTo>
                      <a:pt x="23" y="7"/>
                    </a:lnTo>
                    <a:lnTo>
                      <a:pt x="15" y="11"/>
                    </a:lnTo>
                    <a:lnTo>
                      <a:pt x="0" y="15"/>
                    </a:lnTo>
                    <a:lnTo>
                      <a:pt x="8" y="15"/>
                    </a:lnTo>
                    <a:lnTo>
                      <a:pt x="51" y="1"/>
                    </a:lnTo>
                    <a:lnTo>
                      <a:pt x="66" y="0"/>
                    </a:lnTo>
                    <a:lnTo>
                      <a:pt x="60" y="0"/>
                    </a:lnTo>
                    <a:lnTo>
                      <a:pt x="45" y="1"/>
                    </a:lnTo>
                    <a:lnTo>
                      <a:pt x="28" y="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sp>
          <p:nvSpPr>
            <p:cNvPr id="391" name="Freeform 118"/>
            <p:cNvSpPr>
              <a:spLocks/>
            </p:cNvSpPr>
            <p:nvPr/>
          </p:nvSpPr>
          <p:spPr bwMode="auto">
            <a:xfrm>
              <a:off x="9222027" y="5714849"/>
              <a:ext cx="827679" cy="856124"/>
            </a:xfrm>
            <a:custGeom>
              <a:avLst/>
              <a:gdLst>
                <a:gd name="T0" fmla="*/ 14 w 358"/>
                <a:gd name="T1" fmla="*/ 181 h 408"/>
                <a:gd name="T2" fmla="*/ 44 w 358"/>
                <a:gd name="T3" fmla="*/ 356 h 408"/>
                <a:gd name="T4" fmla="*/ 61 w 358"/>
                <a:gd name="T5" fmla="*/ 358 h 408"/>
                <a:gd name="T6" fmla="*/ 81 w 358"/>
                <a:gd name="T7" fmla="*/ 373 h 408"/>
                <a:gd name="T8" fmla="*/ 100 w 358"/>
                <a:gd name="T9" fmla="*/ 388 h 408"/>
                <a:gd name="T10" fmla="*/ 117 w 358"/>
                <a:gd name="T11" fmla="*/ 388 h 408"/>
                <a:gd name="T12" fmla="*/ 138 w 358"/>
                <a:gd name="T13" fmla="*/ 397 h 408"/>
                <a:gd name="T14" fmla="*/ 149 w 358"/>
                <a:gd name="T15" fmla="*/ 390 h 408"/>
                <a:gd name="T16" fmla="*/ 166 w 358"/>
                <a:gd name="T17" fmla="*/ 397 h 408"/>
                <a:gd name="T18" fmla="*/ 179 w 358"/>
                <a:gd name="T19" fmla="*/ 393 h 408"/>
                <a:gd name="T20" fmla="*/ 190 w 358"/>
                <a:gd name="T21" fmla="*/ 380 h 408"/>
                <a:gd name="T22" fmla="*/ 203 w 358"/>
                <a:gd name="T23" fmla="*/ 390 h 408"/>
                <a:gd name="T24" fmla="*/ 217 w 358"/>
                <a:gd name="T25" fmla="*/ 395 h 408"/>
                <a:gd name="T26" fmla="*/ 228 w 358"/>
                <a:gd name="T27" fmla="*/ 408 h 408"/>
                <a:gd name="T28" fmla="*/ 235 w 358"/>
                <a:gd name="T29" fmla="*/ 408 h 408"/>
                <a:gd name="T30" fmla="*/ 250 w 358"/>
                <a:gd name="T31" fmla="*/ 397 h 408"/>
                <a:gd name="T32" fmla="*/ 258 w 358"/>
                <a:gd name="T33" fmla="*/ 384 h 408"/>
                <a:gd name="T34" fmla="*/ 254 w 358"/>
                <a:gd name="T35" fmla="*/ 367 h 408"/>
                <a:gd name="T36" fmla="*/ 258 w 358"/>
                <a:gd name="T37" fmla="*/ 358 h 408"/>
                <a:gd name="T38" fmla="*/ 260 w 358"/>
                <a:gd name="T39" fmla="*/ 344 h 408"/>
                <a:gd name="T40" fmla="*/ 271 w 358"/>
                <a:gd name="T41" fmla="*/ 339 h 408"/>
                <a:gd name="T42" fmla="*/ 282 w 358"/>
                <a:gd name="T43" fmla="*/ 343 h 408"/>
                <a:gd name="T44" fmla="*/ 281 w 358"/>
                <a:gd name="T45" fmla="*/ 329 h 408"/>
                <a:gd name="T46" fmla="*/ 284 w 358"/>
                <a:gd name="T47" fmla="*/ 314 h 408"/>
                <a:gd name="T48" fmla="*/ 297 w 358"/>
                <a:gd name="T49" fmla="*/ 303 h 408"/>
                <a:gd name="T50" fmla="*/ 303 w 358"/>
                <a:gd name="T51" fmla="*/ 288 h 408"/>
                <a:gd name="T52" fmla="*/ 329 w 358"/>
                <a:gd name="T53" fmla="*/ 280 h 408"/>
                <a:gd name="T54" fmla="*/ 346 w 358"/>
                <a:gd name="T55" fmla="*/ 258 h 408"/>
                <a:gd name="T56" fmla="*/ 348 w 358"/>
                <a:gd name="T57" fmla="*/ 237 h 408"/>
                <a:gd name="T58" fmla="*/ 348 w 358"/>
                <a:gd name="T59" fmla="*/ 224 h 408"/>
                <a:gd name="T60" fmla="*/ 352 w 358"/>
                <a:gd name="T61" fmla="*/ 215 h 408"/>
                <a:gd name="T62" fmla="*/ 354 w 358"/>
                <a:gd name="T63" fmla="*/ 186 h 408"/>
                <a:gd name="T64" fmla="*/ 352 w 358"/>
                <a:gd name="T65" fmla="*/ 160 h 408"/>
                <a:gd name="T66" fmla="*/ 348 w 358"/>
                <a:gd name="T67" fmla="*/ 147 h 408"/>
                <a:gd name="T68" fmla="*/ 358 w 358"/>
                <a:gd name="T69" fmla="*/ 143 h 408"/>
                <a:gd name="T70" fmla="*/ 333 w 358"/>
                <a:gd name="T71" fmla="*/ 0 h 408"/>
                <a:gd name="T72" fmla="*/ 279 w 358"/>
                <a:gd name="T73" fmla="*/ 34 h 408"/>
                <a:gd name="T74" fmla="*/ 265 w 358"/>
                <a:gd name="T75" fmla="*/ 45 h 408"/>
                <a:gd name="T76" fmla="*/ 245 w 358"/>
                <a:gd name="T77" fmla="*/ 68 h 408"/>
                <a:gd name="T78" fmla="*/ 224 w 358"/>
                <a:gd name="T79" fmla="*/ 70 h 408"/>
                <a:gd name="T80" fmla="*/ 203 w 358"/>
                <a:gd name="T81" fmla="*/ 81 h 408"/>
                <a:gd name="T82" fmla="*/ 190 w 358"/>
                <a:gd name="T83" fmla="*/ 89 h 408"/>
                <a:gd name="T84" fmla="*/ 175 w 358"/>
                <a:gd name="T85" fmla="*/ 83 h 408"/>
                <a:gd name="T86" fmla="*/ 155 w 358"/>
                <a:gd name="T87" fmla="*/ 89 h 408"/>
                <a:gd name="T88" fmla="*/ 155 w 358"/>
                <a:gd name="T89" fmla="*/ 81 h 408"/>
                <a:gd name="T90" fmla="*/ 158 w 358"/>
                <a:gd name="T91" fmla="*/ 72 h 408"/>
                <a:gd name="T92" fmla="*/ 145 w 358"/>
                <a:gd name="T93" fmla="*/ 77 h 408"/>
                <a:gd name="T94" fmla="*/ 128 w 358"/>
                <a:gd name="T95" fmla="*/ 70 h 408"/>
                <a:gd name="T96" fmla="*/ 108 w 358"/>
                <a:gd name="T97" fmla="*/ 66 h 408"/>
                <a:gd name="T98" fmla="*/ 74 w 358"/>
                <a:gd name="T99" fmla="*/ 7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8" h="408">
                  <a:moveTo>
                    <a:pt x="0" y="81"/>
                  </a:moveTo>
                  <a:lnTo>
                    <a:pt x="14" y="181"/>
                  </a:lnTo>
                  <a:lnTo>
                    <a:pt x="34" y="361"/>
                  </a:lnTo>
                  <a:lnTo>
                    <a:pt x="44" y="356"/>
                  </a:lnTo>
                  <a:lnTo>
                    <a:pt x="49" y="361"/>
                  </a:lnTo>
                  <a:lnTo>
                    <a:pt x="61" y="358"/>
                  </a:lnTo>
                  <a:lnTo>
                    <a:pt x="78" y="365"/>
                  </a:lnTo>
                  <a:lnTo>
                    <a:pt x="81" y="373"/>
                  </a:lnTo>
                  <a:lnTo>
                    <a:pt x="93" y="386"/>
                  </a:lnTo>
                  <a:lnTo>
                    <a:pt x="100" y="388"/>
                  </a:lnTo>
                  <a:lnTo>
                    <a:pt x="113" y="386"/>
                  </a:lnTo>
                  <a:lnTo>
                    <a:pt x="117" y="388"/>
                  </a:lnTo>
                  <a:lnTo>
                    <a:pt x="132" y="397"/>
                  </a:lnTo>
                  <a:lnTo>
                    <a:pt x="138" y="397"/>
                  </a:lnTo>
                  <a:lnTo>
                    <a:pt x="143" y="391"/>
                  </a:lnTo>
                  <a:lnTo>
                    <a:pt x="149" y="390"/>
                  </a:lnTo>
                  <a:lnTo>
                    <a:pt x="158" y="391"/>
                  </a:lnTo>
                  <a:lnTo>
                    <a:pt x="166" y="397"/>
                  </a:lnTo>
                  <a:lnTo>
                    <a:pt x="172" y="393"/>
                  </a:lnTo>
                  <a:lnTo>
                    <a:pt x="179" y="393"/>
                  </a:lnTo>
                  <a:lnTo>
                    <a:pt x="183" y="388"/>
                  </a:lnTo>
                  <a:lnTo>
                    <a:pt x="190" y="380"/>
                  </a:lnTo>
                  <a:lnTo>
                    <a:pt x="198" y="376"/>
                  </a:lnTo>
                  <a:lnTo>
                    <a:pt x="203" y="390"/>
                  </a:lnTo>
                  <a:lnTo>
                    <a:pt x="209" y="395"/>
                  </a:lnTo>
                  <a:lnTo>
                    <a:pt x="217" y="395"/>
                  </a:lnTo>
                  <a:lnTo>
                    <a:pt x="222" y="403"/>
                  </a:lnTo>
                  <a:lnTo>
                    <a:pt x="228" y="408"/>
                  </a:lnTo>
                  <a:lnTo>
                    <a:pt x="228" y="408"/>
                  </a:lnTo>
                  <a:lnTo>
                    <a:pt x="235" y="408"/>
                  </a:lnTo>
                  <a:lnTo>
                    <a:pt x="245" y="403"/>
                  </a:lnTo>
                  <a:lnTo>
                    <a:pt x="250" y="397"/>
                  </a:lnTo>
                  <a:lnTo>
                    <a:pt x="250" y="390"/>
                  </a:lnTo>
                  <a:lnTo>
                    <a:pt x="258" y="384"/>
                  </a:lnTo>
                  <a:lnTo>
                    <a:pt x="256" y="371"/>
                  </a:lnTo>
                  <a:lnTo>
                    <a:pt x="254" y="367"/>
                  </a:lnTo>
                  <a:lnTo>
                    <a:pt x="256" y="359"/>
                  </a:lnTo>
                  <a:lnTo>
                    <a:pt x="258" y="358"/>
                  </a:lnTo>
                  <a:lnTo>
                    <a:pt x="258" y="350"/>
                  </a:lnTo>
                  <a:lnTo>
                    <a:pt x="260" y="344"/>
                  </a:lnTo>
                  <a:lnTo>
                    <a:pt x="265" y="337"/>
                  </a:lnTo>
                  <a:lnTo>
                    <a:pt x="271" y="339"/>
                  </a:lnTo>
                  <a:lnTo>
                    <a:pt x="279" y="350"/>
                  </a:lnTo>
                  <a:lnTo>
                    <a:pt x="282" y="343"/>
                  </a:lnTo>
                  <a:lnTo>
                    <a:pt x="286" y="335"/>
                  </a:lnTo>
                  <a:lnTo>
                    <a:pt x="281" y="329"/>
                  </a:lnTo>
                  <a:lnTo>
                    <a:pt x="284" y="322"/>
                  </a:lnTo>
                  <a:lnTo>
                    <a:pt x="284" y="314"/>
                  </a:lnTo>
                  <a:lnTo>
                    <a:pt x="288" y="309"/>
                  </a:lnTo>
                  <a:lnTo>
                    <a:pt x="297" y="303"/>
                  </a:lnTo>
                  <a:lnTo>
                    <a:pt x="297" y="296"/>
                  </a:lnTo>
                  <a:lnTo>
                    <a:pt x="303" y="288"/>
                  </a:lnTo>
                  <a:lnTo>
                    <a:pt x="314" y="292"/>
                  </a:lnTo>
                  <a:lnTo>
                    <a:pt x="329" y="280"/>
                  </a:lnTo>
                  <a:lnTo>
                    <a:pt x="337" y="265"/>
                  </a:lnTo>
                  <a:lnTo>
                    <a:pt x="346" y="258"/>
                  </a:lnTo>
                  <a:lnTo>
                    <a:pt x="348" y="245"/>
                  </a:lnTo>
                  <a:lnTo>
                    <a:pt x="348" y="237"/>
                  </a:lnTo>
                  <a:lnTo>
                    <a:pt x="348" y="232"/>
                  </a:lnTo>
                  <a:lnTo>
                    <a:pt x="348" y="224"/>
                  </a:lnTo>
                  <a:lnTo>
                    <a:pt x="352" y="224"/>
                  </a:lnTo>
                  <a:lnTo>
                    <a:pt x="352" y="215"/>
                  </a:lnTo>
                  <a:lnTo>
                    <a:pt x="350" y="207"/>
                  </a:lnTo>
                  <a:lnTo>
                    <a:pt x="354" y="186"/>
                  </a:lnTo>
                  <a:lnTo>
                    <a:pt x="356" y="181"/>
                  </a:lnTo>
                  <a:lnTo>
                    <a:pt x="352" y="160"/>
                  </a:lnTo>
                  <a:lnTo>
                    <a:pt x="346" y="153"/>
                  </a:lnTo>
                  <a:lnTo>
                    <a:pt x="348" y="147"/>
                  </a:lnTo>
                  <a:lnTo>
                    <a:pt x="352" y="147"/>
                  </a:lnTo>
                  <a:lnTo>
                    <a:pt x="358" y="143"/>
                  </a:lnTo>
                  <a:lnTo>
                    <a:pt x="333" y="4"/>
                  </a:lnTo>
                  <a:lnTo>
                    <a:pt x="333" y="0"/>
                  </a:lnTo>
                  <a:lnTo>
                    <a:pt x="292" y="25"/>
                  </a:lnTo>
                  <a:lnTo>
                    <a:pt x="279" y="34"/>
                  </a:lnTo>
                  <a:lnTo>
                    <a:pt x="271" y="40"/>
                  </a:lnTo>
                  <a:lnTo>
                    <a:pt x="265" y="45"/>
                  </a:lnTo>
                  <a:lnTo>
                    <a:pt x="258" y="57"/>
                  </a:lnTo>
                  <a:lnTo>
                    <a:pt x="245" y="68"/>
                  </a:lnTo>
                  <a:lnTo>
                    <a:pt x="232" y="70"/>
                  </a:lnTo>
                  <a:lnTo>
                    <a:pt x="224" y="70"/>
                  </a:lnTo>
                  <a:lnTo>
                    <a:pt x="209" y="76"/>
                  </a:lnTo>
                  <a:lnTo>
                    <a:pt x="203" y="81"/>
                  </a:lnTo>
                  <a:lnTo>
                    <a:pt x="196" y="83"/>
                  </a:lnTo>
                  <a:lnTo>
                    <a:pt x="190" y="89"/>
                  </a:lnTo>
                  <a:lnTo>
                    <a:pt x="183" y="87"/>
                  </a:lnTo>
                  <a:lnTo>
                    <a:pt x="175" y="83"/>
                  </a:lnTo>
                  <a:lnTo>
                    <a:pt x="160" y="83"/>
                  </a:lnTo>
                  <a:lnTo>
                    <a:pt x="155" y="89"/>
                  </a:lnTo>
                  <a:lnTo>
                    <a:pt x="147" y="89"/>
                  </a:lnTo>
                  <a:lnTo>
                    <a:pt x="155" y="81"/>
                  </a:lnTo>
                  <a:lnTo>
                    <a:pt x="166" y="79"/>
                  </a:lnTo>
                  <a:lnTo>
                    <a:pt x="158" y="72"/>
                  </a:lnTo>
                  <a:lnTo>
                    <a:pt x="153" y="79"/>
                  </a:lnTo>
                  <a:lnTo>
                    <a:pt x="145" y="77"/>
                  </a:lnTo>
                  <a:lnTo>
                    <a:pt x="138" y="72"/>
                  </a:lnTo>
                  <a:lnTo>
                    <a:pt x="128" y="70"/>
                  </a:lnTo>
                  <a:lnTo>
                    <a:pt x="123" y="68"/>
                  </a:lnTo>
                  <a:lnTo>
                    <a:pt x="108" y="66"/>
                  </a:lnTo>
                  <a:lnTo>
                    <a:pt x="106" y="62"/>
                  </a:lnTo>
                  <a:lnTo>
                    <a:pt x="74" y="70"/>
                  </a:lnTo>
                  <a:lnTo>
                    <a:pt x="0" y="81"/>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92" name="Freeform 119"/>
            <p:cNvSpPr>
              <a:spLocks/>
            </p:cNvSpPr>
            <p:nvPr/>
          </p:nvSpPr>
          <p:spPr bwMode="auto">
            <a:xfrm>
              <a:off x="9270579" y="7353654"/>
              <a:ext cx="1077371" cy="1009303"/>
            </a:xfrm>
            <a:custGeom>
              <a:avLst/>
              <a:gdLst>
                <a:gd name="T0" fmla="*/ 436 w 466"/>
                <a:gd name="T1" fmla="*/ 274 h 481"/>
                <a:gd name="T2" fmla="*/ 431 w 466"/>
                <a:gd name="T3" fmla="*/ 253 h 481"/>
                <a:gd name="T4" fmla="*/ 412 w 466"/>
                <a:gd name="T5" fmla="*/ 236 h 481"/>
                <a:gd name="T6" fmla="*/ 404 w 466"/>
                <a:gd name="T7" fmla="*/ 218 h 481"/>
                <a:gd name="T8" fmla="*/ 391 w 466"/>
                <a:gd name="T9" fmla="*/ 193 h 481"/>
                <a:gd name="T10" fmla="*/ 363 w 466"/>
                <a:gd name="T11" fmla="*/ 176 h 481"/>
                <a:gd name="T12" fmla="*/ 355 w 466"/>
                <a:gd name="T13" fmla="*/ 165 h 481"/>
                <a:gd name="T14" fmla="*/ 346 w 466"/>
                <a:gd name="T15" fmla="*/ 150 h 481"/>
                <a:gd name="T16" fmla="*/ 323 w 466"/>
                <a:gd name="T17" fmla="*/ 137 h 481"/>
                <a:gd name="T18" fmla="*/ 307 w 466"/>
                <a:gd name="T19" fmla="*/ 118 h 481"/>
                <a:gd name="T20" fmla="*/ 261 w 466"/>
                <a:gd name="T21" fmla="*/ 80 h 481"/>
                <a:gd name="T22" fmla="*/ 250 w 466"/>
                <a:gd name="T23" fmla="*/ 60 h 481"/>
                <a:gd name="T24" fmla="*/ 218 w 466"/>
                <a:gd name="T25" fmla="*/ 43 h 481"/>
                <a:gd name="T26" fmla="*/ 201 w 466"/>
                <a:gd name="T27" fmla="*/ 31 h 481"/>
                <a:gd name="T28" fmla="*/ 218 w 466"/>
                <a:gd name="T29" fmla="*/ 0 h 481"/>
                <a:gd name="T30" fmla="*/ 0 w 466"/>
                <a:gd name="T31" fmla="*/ 30 h 481"/>
                <a:gd name="T32" fmla="*/ 66 w 466"/>
                <a:gd name="T33" fmla="*/ 251 h 481"/>
                <a:gd name="T34" fmla="*/ 79 w 466"/>
                <a:gd name="T35" fmla="*/ 280 h 481"/>
                <a:gd name="T36" fmla="*/ 92 w 466"/>
                <a:gd name="T37" fmla="*/ 298 h 481"/>
                <a:gd name="T38" fmla="*/ 98 w 466"/>
                <a:gd name="T39" fmla="*/ 319 h 481"/>
                <a:gd name="T40" fmla="*/ 88 w 466"/>
                <a:gd name="T41" fmla="*/ 344 h 481"/>
                <a:gd name="T42" fmla="*/ 88 w 466"/>
                <a:gd name="T43" fmla="*/ 377 h 481"/>
                <a:gd name="T44" fmla="*/ 94 w 466"/>
                <a:gd name="T45" fmla="*/ 402 h 481"/>
                <a:gd name="T46" fmla="*/ 96 w 466"/>
                <a:gd name="T47" fmla="*/ 430 h 481"/>
                <a:gd name="T48" fmla="*/ 107 w 466"/>
                <a:gd name="T49" fmla="*/ 451 h 481"/>
                <a:gd name="T50" fmla="*/ 124 w 466"/>
                <a:gd name="T51" fmla="*/ 479 h 481"/>
                <a:gd name="T52" fmla="*/ 372 w 466"/>
                <a:gd name="T53" fmla="*/ 481 h 481"/>
                <a:gd name="T54" fmla="*/ 385 w 466"/>
                <a:gd name="T55" fmla="*/ 462 h 481"/>
                <a:gd name="T56" fmla="*/ 380 w 466"/>
                <a:gd name="T57" fmla="*/ 443 h 481"/>
                <a:gd name="T58" fmla="*/ 391 w 466"/>
                <a:gd name="T59" fmla="*/ 430 h 481"/>
                <a:gd name="T60" fmla="*/ 423 w 466"/>
                <a:gd name="T61" fmla="*/ 438 h 481"/>
                <a:gd name="T62" fmla="*/ 431 w 466"/>
                <a:gd name="T63" fmla="*/ 428 h 481"/>
                <a:gd name="T64" fmla="*/ 431 w 466"/>
                <a:gd name="T65" fmla="*/ 409 h 481"/>
                <a:gd name="T66" fmla="*/ 423 w 466"/>
                <a:gd name="T67" fmla="*/ 396 h 481"/>
                <a:gd name="T68" fmla="*/ 423 w 466"/>
                <a:gd name="T69" fmla="*/ 392 h 481"/>
                <a:gd name="T70" fmla="*/ 438 w 466"/>
                <a:gd name="T71" fmla="*/ 379 h 481"/>
                <a:gd name="T72" fmla="*/ 427 w 466"/>
                <a:gd name="T73" fmla="*/ 370 h 481"/>
                <a:gd name="T74" fmla="*/ 429 w 466"/>
                <a:gd name="T75" fmla="*/ 368 h 481"/>
                <a:gd name="T76" fmla="*/ 440 w 466"/>
                <a:gd name="T77" fmla="*/ 360 h 481"/>
                <a:gd name="T78" fmla="*/ 434 w 466"/>
                <a:gd name="T79" fmla="*/ 345 h 481"/>
                <a:gd name="T80" fmla="*/ 444 w 466"/>
                <a:gd name="T81" fmla="*/ 338 h 481"/>
                <a:gd name="T82" fmla="*/ 440 w 466"/>
                <a:gd name="T83" fmla="*/ 330 h 481"/>
                <a:gd name="T84" fmla="*/ 451 w 466"/>
                <a:gd name="T85" fmla="*/ 315 h 481"/>
                <a:gd name="T86" fmla="*/ 451 w 466"/>
                <a:gd name="T87" fmla="*/ 306 h 481"/>
                <a:gd name="T88" fmla="*/ 464 w 466"/>
                <a:gd name="T89" fmla="*/ 295 h 481"/>
                <a:gd name="T90" fmla="*/ 459 w 466"/>
                <a:gd name="T91" fmla="*/ 285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6" h="481">
                  <a:moveTo>
                    <a:pt x="455" y="283"/>
                  </a:moveTo>
                  <a:lnTo>
                    <a:pt x="442" y="282"/>
                  </a:lnTo>
                  <a:lnTo>
                    <a:pt x="436" y="274"/>
                  </a:lnTo>
                  <a:lnTo>
                    <a:pt x="436" y="268"/>
                  </a:lnTo>
                  <a:lnTo>
                    <a:pt x="436" y="261"/>
                  </a:lnTo>
                  <a:lnTo>
                    <a:pt x="431" y="253"/>
                  </a:lnTo>
                  <a:lnTo>
                    <a:pt x="427" y="248"/>
                  </a:lnTo>
                  <a:lnTo>
                    <a:pt x="423" y="240"/>
                  </a:lnTo>
                  <a:lnTo>
                    <a:pt x="412" y="236"/>
                  </a:lnTo>
                  <a:lnTo>
                    <a:pt x="406" y="231"/>
                  </a:lnTo>
                  <a:lnTo>
                    <a:pt x="404" y="223"/>
                  </a:lnTo>
                  <a:lnTo>
                    <a:pt x="404" y="218"/>
                  </a:lnTo>
                  <a:lnTo>
                    <a:pt x="401" y="210"/>
                  </a:lnTo>
                  <a:lnTo>
                    <a:pt x="393" y="199"/>
                  </a:lnTo>
                  <a:lnTo>
                    <a:pt x="391" y="193"/>
                  </a:lnTo>
                  <a:lnTo>
                    <a:pt x="378" y="184"/>
                  </a:lnTo>
                  <a:lnTo>
                    <a:pt x="370" y="182"/>
                  </a:lnTo>
                  <a:lnTo>
                    <a:pt x="363" y="176"/>
                  </a:lnTo>
                  <a:lnTo>
                    <a:pt x="363" y="174"/>
                  </a:lnTo>
                  <a:lnTo>
                    <a:pt x="357" y="171"/>
                  </a:lnTo>
                  <a:lnTo>
                    <a:pt x="355" y="165"/>
                  </a:lnTo>
                  <a:lnTo>
                    <a:pt x="348" y="161"/>
                  </a:lnTo>
                  <a:lnTo>
                    <a:pt x="346" y="154"/>
                  </a:lnTo>
                  <a:lnTo>
                    <a:pt x="346" y="150"/>
                  </a:lnTo>
                  <a:lnTo>
                    <a:pt x="340" y="146"/>
                  </a:lnTo>
                  <a:lnTo>
                    <a:pt x="331" y="139"/>
                  </a:lnTo>
                  <a:lnTo>
                    <a:pt x="323" y="137"/>
                  </a:lnTo>
                  <a:lnTo>
                    <a:pt x="318" y="133"/>
                  </a:lnTo>
                  <a:lnTo>
                    <a:pt x="314" y="125"/>
                  </a:lnTo>
                  <a:lnTo>
                    <a:pt x="307" y="118"/>
                  </a:lnTo>
                  <a:lnTo>
                    <a:pt x="293" y="110"/>
                  </a:lnTo>
                  <a:lnTo>
                    <a:pt x="280" y="101"/>
                  </a:lnTo>
                  <a:lnTo>
                    <a:pt x="261" y="80"/>
                  </a:lnTo>
                  <a:lnTo>
                    <a:pt x="260" y="73"/>
                  </a:lnTo>
                  <a:lnTo>
                    <a:pt x="252" y="65"/>
                  </a:lnTo>
                  <a:lnTo>
                    <a:pt x="250" y="60"/>
                  </a:lnTo>
                  <a:lnTo>
                    <a:pt x="243" y="52"/>
                  </a:lnTo>
                  <a:lnTo>
                    <a:pt x="231" y="54"/>
                  </a:lnTo>
                  <a:lnTo>
                    <a:pt x="218" y="43"/>
                  </a:lnTo>
                  <a:lnTo>
                    <a:pt x="213" y="43"/>
                  </a:lnTo>
                  <a:lnTo>
                    <a:pt x="205" y="39"/>
                  </a:lnTo>
                  <a:lnTo>
                    <a:pt x="201" y="31"/>
                  </a:lnTo>
                  <a:lnTo>
                    <a:pt x="203" y="24"/>
                  </a:lnTo>
                  <a:lnTo>
                    <a:pt x="216" y="5"/>
                  </a:lnTo>
                  <a:lnTo>
                    <a:pt x="218" y="0"/>
                  </a:lnTo>
                  <a:lnTo>
                    <a:pt x="113" y="16"/>
                  </a:lnTo>
                  <a:lnTo>
                    <a:pt x="77" y="18"/>
                  </a:lnTo>
                  <a:lnTo>
                    <a:pt x="0" y="30"/>
                  </a:lnTo>
                  <a:lnTo>
                    <a:pt x="32" y="131"/>
                  </a:lnTo>
                  <a:lnTo>
                    <a:pt x="64" y="248"/>
                  </a:lnTo>
                  <a:lnTo>
                    <a:pt x="66" y="251"/>
                  </a:lnTo>
                  <a:lnTo>
                    <a:pt x="68" y="259"/>
                  </a:lnTo>
                  <a:lnTo>
                    <a:pt x="73" y="266"/>
                  </a:lnTo>
                  <a:lnTo>
                    <a:pt x="79" y="280"/>
                  </a:lnTo>
                  <a:lnTo>
                    <a:pt x="87" y="287"/>
                  </a:lnTo>
                  <a:lnTo>
                    <a:pt x="88" y="291"/>
                  </a:lnTo>
                  <a:lnTo>
                    <a:pt x="92" y="298"/>
                  </a:lnTo>
                  <a:lnTo>
                    <a:pt x="90" y="308"/>
                  </a:lnTo>
                  <a:lnTo>
                    <a:pt x="96" y="312"/>
                  </a:lnTo>
                  <a:lnTo>
                    <a:pt x="98" y="319"/>
                  </a:lnTo>
                  <a:lnTo>
                    <a:pt x="92" y="323"/>
                  </a:lnTo>
                  <a:lnTo>
                    <a:pt x="88" y="330"/>
                  </a:lnTo>
                  <a:lnTo>
                    <a:pt x="88" y="344"/>
                  </a:lnTo>
                  <a:lnTo>
                    <a:pt x="85" y="351"/>
                  </a:lnTo>
                  <a:lnTo>
                    <a:pt x="83" y="364"/>
                  </a:lnTo>
                  <a:lnTo>
                    <a:pt x="88" y="377"/>
                  </a:lnTo>
                  <a:lnTo>
                    <a:pt x="94" y="385"/>
                  </a:lnTo>
                  <a:lnTo>
                    <a:pt x="96" y="394"/>
                  </a:lnTo>
                  <a:lnTo>
                    <a:pt x="94" y="402"/>
                  </a:lnTo>
                  <a:lnTo>
                    <a:pt x="96" y="407"/>
                  </a:lnTo>
                  <a:lnTo>
                    <a:pt x="94" y="423"/>
                  </a:lnTo>
                  <a:lnTo>
                    <a:pt x="96" y="430"/>
                  </a:lnTo>
                  <a:lnTo>
                    <a:pt x="102" y="438"/>
                  </a:lnTo>
                  <a:lnTo>
                    <a:pt x="107" y="447"/>
                  </a:lnTo>
                  <a:lnTo>
                    <a:pt x="107" y="451"/>
                  </a:lnTo>
                  <a:lnTo>
                    <a:pt x="117" y="466"/>
                  </a:lnTo>
                  <a:lnTo>
                    <a:pt x="119" y="473"/>
                  </a:lnTo>
                  <a:lnTo>
                    <a:pt x="124" y="479"/>
                  </a:lnTo>
                  <a:lnTo>
                    <a:pt x="359" y="462"/>
                  </a:lnTo>
                  <a:lnTo>
                    <a:pt x="367" y="468"/>
                  </a:lnTo>
                  <a:lnTo>
                    <a:pt x="372" y="481"/>
                  </a:lnTo>
                  <a:lnTo>
                    <a:pt x="380" y="481"/>
                  </a:lnTo>
                  <a:lnTo>
                    <a:pt x="385" y="477"/>
                  </a:lnTo>
                  <a:lnTo>
                    <a:pt x="385" y="462"/>
                  </a:lnTo>
                  <a:lnTo>
                    <a:pt x="385" y="456"/>
                  </a:lnTo>
                  <a:lnTo>
                    <a:pt x="382" y="449"/>
                  </a:lnTo>
                  <a:lnTo>
                    <a:pt x="380" y="443"/>
                  </a:lnTo>
                  <a:lnTo>
                    <a:pt x="382" y="436"/>
                  </a:lnTo>
                  <a:lnTo>
                    <a:pt x="385" y="436"/>
                  </a:lnTo>
                  <a:lnTo>
                    <a:pt x="391" y="430"/>
                  </a:lnTo>
                  <a:lnTo>
                    <a:pt x="399" y="432"/>
                  </a:lnTo>
                  <a:lnTo>
                    <a:pt x="416" y="436"/>
                  </a:lnTo>
                  <a:lnTo>
                    <a:pt x="423" y="438"/>
                  </a:lnTo>
                  <a:lnTo>
                    <a:pt x="427" y="436"/>
                  </a:lnTo>
                  <a:lnTo>
                    <a:pt x="429" y="436"/>
                  </a:lnTo>
                  <a:lnTo>
                    <a:pt x="431" y="428"/>
                  </a:lnTo>
                  <a:lnTo>
                    <a:pt x="425" y="423"/>
                  </a:lnTo>
                  <a:lnTo>
                    <a:pt x="427" y="415"/>
                  </a:lnTo>
                  <a:lnTo>
                    <a:pt x="431" y="409"/>
                  </a:lnTo>
                  <a:lnTo>
                    <a:pt x="425" y="409"/>
                  </a:lnTo>
                  <a:lnTo>
                    <a:pt x="429" y="402"/>
                  </a:lnTo>
                  <a:lnTo>
                    <a:pt x="423" y="396"/>
                  </a:lnTo>
                  <a:lnTo>
                    <a:pt x="429" y="400"/>
                  </a:lnTo>
                  <a:lnTo>
                    <a:pt x="432" y="392"/>
                  </a:lnTo>
                  <a:lnTo>
                    <a:pt x="423" y="392"/>
                  </a:lnTo>
                  <a:lnTo>
                    <a:pt x="427" y="385"/>
                  </a:lnTo>
                  <a:lnTo>
                    <a:pt x="432" y="389"/>
                  </a:lnTo>
                  <a:lnTo>
                    <a:pt x="438" y="379"/>
                  </a:lnTo>
                  <a:lnTo>
                    <a:pt x="440" y="372"/>
                  </a:lnTo>
                  <a:lnTo>
                    <a:pt x="432" y="370"/>
                  </a:lnTo>
                  <a:lnTo>
                    <a:pt x="427" y="370"/>
                  </a:lnTo>
                  <a:lnTo>
                    <a:pt x="419" y="366"/>
                  </a:lnTo>
                  <a:lnTo>
                    <a:pt x="423" y="366"/>
                  </a:lnTo>
                  <a:lnTo>
                    <a:pt x="429" y="368"/>
                  </a:lnTo>
                  <a:lnTo>
                    <a:pt x="436" y="368"/>
                  </a:lnTo>
                  <a:lnTo>
                    <a:pt x="436" y="360"/>
                  </a:lnTo>
                  <a:lnTo>
                    <a:pt x="440" y="360"/>
                  </a:lnTo>
                  <a:lnTo>
                    <a:pt x="444" y="347"/>
                  </a:lnTo>
                  <a:lnTo>
                    <a:pt x="438" y="349"/>
                  </a:lnTo>
                  <a:lnTo>
                    <a:pt x="434" y="345"/>
                  </a:lnTo>
                  <a:lnTo>
                    <a:pt x="440" y="340"/>
                  </a:lnTo>
                  <a:lnTo>
                    <a:pt x="438" y="334"/>
                  </a:lnTo>
                  <a:lnTo>
                    <a:pt x="444" y="338"/>
                  </a:lnTo>
                  <a:lnTo>
                    <a:pt x="448" y="330"/>
                  </a:lnTo>
                  <a:lnTo>
                    <a:pt x="448" y="329"/>
                  </a:lnTo>
                  <a:lnTo>
                    <a:pt x="440" y="330"/>
                  </a:lnTo>
                  <a:lnTo>
                    <a:pt x="438" y="323"/>
                  </a:lnTo>
                  <a:lnTo>
                    <a:pt x="446" y="323"/>
                  </a:lnTo>
                  <a:lnTo>
                    <a:pt x="451" y="315"/>
                  </a:lnTo>
                  <a:lnTo>
                    <a:pt x="444" y="310"/>
                  </a:lnTo>
                  <a:lnTo>
                    <a:pt x="444" y="302"/>
                  </a:lnTo>
                  <a:lnTo>
                    <a:pt x="451" y="306"/>
                  </a:lnTo>
                  <a:lnTo>
                    <a:pt x="459" y="306"/>
                  </a:lnTo>
                  <a:lnTo>
                    <a:pt x="457" y="298"/>
                  </a:lnTo>
                  <a:lnTo>
                    <a:pt x="464" y="295"/>
                  </a:lnTo>
                  <a:lnTo>
                    <a:pt x="466" y="287"/>
                  </a:lnTo>
                  <a:lnTo>
                    <a:pt x="463" y="287"/>
                  </a:lnTo>
                  <a:lnTo>
                    <a:pt x="459" y="285"/>
                  </a:lnTo>
                  <a:lnTo>
                    <a:pt x="455" y="283"/>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93" name="Freeform 123"/>
            <p:cNvSpPr>
              <a:spLocks/>
            </p:cNvSpPr>
            <p:nvPr/>
          </p:nvSpPr>
          <p:spPr bwMode="auto">
            <a:xfrm>
              <a:off x="9749154" y="6014913"/>
              <a:ext cx="878542" cy="801567"/>
            </a:xfrm>
            <a:custGeom>
              <a:avLst/>
              <a:gdLst>
                <a:gd name="T0" fmla="*/ 124 w 380"/>
                <a:gd name="T1" fmla="*/ 17 h 382"/>
                <a:gd name="T2" fmla="*/ 122 w 380"/>
                <a:gd name="T3" fmla="*/ 64 h 382"/>
                <a:gd name="T4" fmla="*/ 120 w 380"/>
                <a:gd name="T5" fmla="*/ 81 h 382"/>
                <a:gd name="T6" fmla="*/ 120 w 380"/>
                <a:gd name="T7" fmla="*/ 102 h 382"/>
                <a:gd name="T8" fmla="*/ 101 w 380"/>
                <a:gd name="T9" fmla="*/ 137 h 382"/>
                <a:gd name="T10" fmla="*/ 69 w 380"/>
                <a:gd name="T11" fmla="*/ 153 h 382"/>
                <a:gd name="T12" fmla="*/ 56 w 380"/>
                <a:gd name="T13" fmla="*/ 171 h 382"/>
                <a:gd name="T14" fmla="*/ 58 w 380"/>
                <a:gd name="T15" fmla="*/ 192 h 382"/>
                <a:gd name="T16" fmla="*/ 43 w 380"/>
                <a:gd name="T17" fmla="*/ 196 h 382"/>
                <a:gd name="T18" fmla="*/ 30 w 380"/>
                <a:gd name="T19" fmla="*/ 207 h 382"/>
                <a:gd name="T20" fmla="*/ 26 w 380"/>
                <a:gd name="T21" fmla="*/ 224 h 382"/>
                <a:gd name="T22" fmla="*/ 22 w 380"/>
                <a:gd name="T23" fmla="*/ 247 h 382"/>
                <a:gd name="T24" fmla="*/ 7 w 380"/>
                <a:gd name="T25" fmla="*/ 265 h 382"/>
                <a:gd name="T26" fmla="*/ 0 w 380"/>
                <a:gd name="T27" fmla="*/ 271 h 382"/>
                <a:gd name="T28" fmla="*/ 0 w 380"/>
                <a:gd name="T29" fmla="*/ 294 h 382"/>
                <a:gd name="T30" fmla="*/ 24 w 380"/>
                <a:gd name="T31" fmla="*/ 322 h 382"/>
                <a:gd name="T32" fmla="*/ 66 w 380"/>
                <a:gd name="T33" fmla="*/ 352 h 382"/>
                <a:gd name="T34" fmla="*/ 79 w 380"/>
                <a:gd name="T35" fmla="*/ 372 h 382"/>
                <a:gd name="T36" fmla="*/ 116 w 380"/>
                <a:gd name="T37" fmla="*/ 372 h 382"/>
                <a:gd name="T38" fmla="*/ 137 w 380"/>
                <a:gd name="T39" fmla="*/ 371 h 382"/>
                <a:gd name="T40" fmla="*/ 162 w 380"/>
                <a:gd name="T41" fmla="*/ 356 h 382"/>
                <a:gd name="T42" fmla="*/ 184 w 380"/>
                <a:gd name="T43" fmla="*/ 341 h 382"/>
                <a:gd name="T44" fmla="*/ 207 w 380"/>
                <a:gd name="T45" fmla="*/ 331 h 382"/>
                <a:gd name="T46" fmla="*/ 205 w 380"/>
                <a:gd name="T47" fmla="*/ 310 h 382"/>
                <a:gd name="T48" fmla="*/ 222 w 380"/>
                <a:gd name="T49" fmla="*/ 275 h 382"/>
                <a:gd name="T50" fmla="*/ 229 w 380"/>
                <a:gd name="T51" fmla="*/ 247 h 382"/>
                <a:gd name="T52" fmla="*/ 237 w 380"/>
                <a:gd name="T53" fmla="*/ 224 h 382"/>
                <a:gd name="T54" fmla="*/ 252 w 380"/>
                <a:gd name="T55" fmla="*/ 213 h 382"/>
                <a:gd name="T56" fmla="*/ 272 w 380"/>
                <a:gd name="T57" fmla="*/ 216 h 382"/>
                <a:gd name="T58" fmla="*/ 282 w 380"/>
                <a:gd name="T59" fmla="*/ 188 h 382"/>
                <a:gd name="T60" fmla="*/ 293 w 380"/>
                <a:gd name="T61" fmla="*/ 171 h 382"/>
                <a:gd name="T62" fmla="*/ 312 w 380"/>
                <a:gd name="T63" fmla="*/ 156 h 382"/>
                <a:gd name="T64" fmla="*/ 327 w 380"/>
                <a:gd name="T65" fmla="*/ 128 h 382"/>
                <a:gd name="T66" fmla="*/ 327 w 380"/>
                <a:gd name="T67" fmla="*/ 100 h 382"/>
                <a:gd name="T68" fmla="*/ 376 w 380"/>
                <a:gd name="T69" fmla="*/ 111 h 382"/>
                <a:gd name="T70" fmla="*/ 372 w 380"/>
                <a:gd name="T71" fmla="*/ 89 h 382"/>
                <a:gd name="T72" fmla="*/ 366 w 380"/>
                <a:gd name="T73" fmla="*/ 72 h 382"/>
                <a:gd name="T74" fmla="*/ 346 w 380"/>
                <a:gd name="T75" fmla="*/ 68 h 382"/>
                <a:gd name="T76" fmla="*/ 329 w 380"/>
                <a:gd name="T77" fmla="*/ 75 h 382"/>
                <a:gd name="T78" fmla="*/ 314 w 380"/>
                <a:gd name="T79" fmla="*/ 89 h 382"/>
                <a:gd name="T80" fmla="*/ 289 w 380"/>
                <a:gd name="T81" fmla="*/ 83 h 382"/>
                <a:gd name="T82" fmla="*/ 278 w 380"/>
                <a:gd name="T83" fmla="*/ 104 h 382"/>
                <a:gd name="T84" fmla="*/ 263 w 380"/>
                <a:gd name="T85" fmla="*/ 111 h 382"/>
                <a:gd name="T86" fmla="*/ 246 w 380"/>
                <a:gd name="T87" fmla="*/ 132 h 382"/>
                <a:gd name="T88" fmla="*/ 147 w 380"/>
                <a:gd name="T89" fmla="*/ 98 h 382"/>
                <a:gd name="T90" fmla="*/ 120 w 380"/>
                <a:gd name="T91" fmla="*/ 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0" h="382">
                  <a:moveTo>
                    <a:pt x="120" y="4"/>
                  </a:moveTo>
                  <a:lnTo>
                    <a:pt x="118" y="10"/>
                  </a:lnTo>
                  <a:lnTo>
                    <a:pt x="124" y="17"/>
                  </a:lnTo>
                  <a:lnTo>
                    <a:pt x="128" y="38"/>
                  </a:lnTo>
                  <a:lnTo>
                    <a:pt x="126" y="43"/>
                  </a:lnTo>
                  <a:lnTo>
                    <a:pt x="122" y="64"/>
                  </a:lnTo>
                  <a:lnTo>
                    <a:pt x="124" y="72"/>
                  </a:lnTo>
                  <a:lnTo>
                    <a:pt x="124" y="81"/>
                  </a:lnTo>
                  <a:lnTo>
                    <a:pt x="120" y="81"/>
                  </a:lnTo>
                  <a:lnTo>
                    <a:pt x="120" y="89"/>
                  </a:lnTo>
                  <a:lnTo>
                    <a:pt x="120" y="94"/>
                  </a:lnTo>
                  <a:lnTo>
                    <a:pt x="120" y="102"/>
                  </a:lnTo>
                  <a:lnTo>
                    <a:pt x="118" y="115"/>
                  </a:lnTo>
                  <a:lnTo>
                    <a:pt x="109" y="122"/>
                  </a:lnTo>
                  <a:lnTo>
                    <a:pt x="101" y="137"/>
                  </a:lnTo>
                  <a:lnTo>
                    <a:pt x="86" y="149"/>
                  </a:lnTo>
                  <a:lnTo>
                    <a:pt x="75" y="145"/>
                  </a:lnTo>
                  <a:lnTo>
                    <a:pt x="69" y="153"/>
                  </a:lnTo>
                  <a:lnTo>
                    <a:pt x="69" y="160"/>
                  </a:lnTo>
                  <a:lnTo>
                    <a:pt x="60" y="166"/>
                  </a:lnTo>
                  <a:lnTo>
                    <a:pt x="56" y="171"/>
                  </a:lnTo>
                  <a:lnTo>
                    <a:pt x="56" y="179"/>
                  </a:lnTo>
                  <a:lnTo>
                    <a:pt x="53" y="186"/>
                  </a:lnTo>
                  <a:lnTo>
                    <a:pt x="58" y="192"/>
                  </a:lnTo>
                  <a:lnTo>
                    <a:pt x="54" y="200"/>
                  </a:lnTo>
                  <a:lnTo>
                    <a:pt x="51" y="207"/>
                  </a:lnTo>
                  <a:lnTo>
                    <a:pt x="43" y="196"/>
                  </a:lnTo>
                  <a:lnTo>
                    <a:pt x="37" y="194"/>
                  </a:lnTo>
                  <a:lnTo>
                    <a:pt x="32" y="201"/>
                  </a:lnTo>
                  <a:lnTo>
                    <a:pt x="30" y="207"/>
                  </a:lnTo>
                  <a:lnTo>
                    <a:pt x="30" y="215"/>
                  </a:lnTo>
                  <a:lnTo>
                    <a:pt x="28" y="216"/>
                  </a:lnTo>
                  <a:lnTo>
                    <a:pt x="26" y="224"/>
                  </a:lnTo>
                  <a:lnTo>
                    <a:pt x="28" y="228"/>
                  </a:lnTo>
                  <a:lnTo>
                    <a:pt x="30" y="241"/>
                  </a:lnTo>
                  <a:lnTo>
                    <a:pt x="22" y="247"/>
                  </a:lnTo>
                  <a:lnTo>
                    <a:pt x="22" y="254"/>
                  </a:lnTo>
                  <a:lnTo>
                    <a:pt x="17" y="260"/>
                  </a:lnTo>
                  <a:lnTo>
                    <a:pt x="7" y="265"/>
                  </a:lnTo>
                  <a:lnTo>
                    <a:pt x="0" y="265"/>
                  </a:lnTo>
                  <a:lnTo>
                    <a:pt x="0" y="265"/>
                  </a:lnTo>
                  <a:lnTo>
                    <a:pt x="0" y="271"/>
                  </a:lnTo>
                  <a:lnTo>
                    <a:pt x="4" y="273"/>
                  </a:lnTo>
                  <a:lnTo>
                    <a:pt x="4" y="280"/>
                  </a:lnTo>
                  <a:lnTo>
                    <a:pt x="0" y="294"/>
                  </a:lnTo>
                  <a:lnTo>
                    <a:pt x="15" y="309"/>
                  </a:lnTo>
                  <a:lnTo>
                    <a:pt x="17" y="316"/>
                  </a:lnTo>
                  <a:lnTo>
                    <a:pt x="24" y="322"/>
                  </a:lnTo>
                  <a:lnTo>
                    <a:pt x="37" y="341"/>
                  </a:lnTo>
                  <a:lnTo>
                    <a:pt x="53" y="352"/>
                  </a:lnTo>
                  <a:lnTo>
                    <a:pt x="66" y="352"/>
                  </a:lnTo>
                  <a:lnTo>
                    <a:pt x="66" y="357"/>
                  </a:lnTo>
                  <a:lnTo>
                    <a:pt x="71" y="365"/>
                  </a:lnTo>
                  <a:lnTo>
                    <a:pt x="79" y="372"/>
                  </a:lnTo>
                  <a:lnTo>
                    <a:pt x="92" y="380"/>
                  </a:lnTo>
                  <a:lnTo>
                    <a:pt x="103" y="382"/>
                  </a:lnTo>
                  <a:lnTo>
                    <a:pt x="116" y="372"/>
                  </a:lnTo>
                  <a:lnTo>
                    <a:pt x="118" y="367"/>
                  </a:lnTo>
                  <a:lnTo>
                    <a:pt x="130" y="371"/>
                  </a:lnTo>
                  <a:lnTo>
                    <a:pt x="137" y="371"/>
                  </a:lnTo>
                  <a:lnTo>
                    <a:pt x="152" y="363"/>
                  </a:lnTo>
                  <a:lnTo>
                    <a:pt x="160" y="361"/>
                  </a:lnTo>
                  <a:lnTo>
                    <a:pt x="162" y="356"/>
                  </a:lnTo>
                  <a:lnTo>
                    <a:pt x="162" y="348"/>
                  </a:lnTo>
                  <a:lnTo>
                    <a:pt x="171" y="352"/>
                  </a:lnTo>
                  <a:lnTo>
                    <a:pt x="184" y="341"/>
                  </a:lnTo>
                  <a:lnTo>
                    <a:pt x="192" y="342"/>
                  </a:lnTo>
                  <a:lnTo>
                    <a:pt x="205" y="333"/>
                  </a:lnTo>
                  <a:lnTo>
                    <a:pt x="207" y="331"/>
                  </a:lnTo>
                  <a:lnTo>
                    <a:pt x="205" y="324"/>
                  </a:lnTo>
                  <a:lnTo>
                    <a:pt x="210" y="318"/>
                  </a:lnTo>
                  <a:lnTo>
                    <a:pt x="205" y="310"/>
                  </a:lnTo>
                  <a:lnTo>
                    <a:pt x="207" y="297"/>
                  </a:lnTo>
                  <a:lnTo>
                    <a:pt x="214" y="284"/>
                  </a:lnTo>
                  <a:lnTo>
                    <a:pt x="222" y="275"/>
                  </a:lnTo>
                  <a:lnTo>
                    <a:pt x="224" y="262"/>
                  </a:lnTo>
                  <a:lnTo>
                    <a:pt x="225" y="254"/>
                  </a:lnTo>
                  <a:lnTo>
                    <a:pt x="229" y="247"/>
                  </a:lnTo>
                  <a:lnTo>
                    <a:pt x="233" y="233"/>
                  </a:lnTo>
                  <a:lnTo>
                    <a:pt x="237" y="230"/>
                  </a:lnTo>
                  <a:lnTo>
                    <a:pt x="237" y="224"/>
                  </a:lnTo>
                  <a:lnTo>
                    <a:pt x="237" y="209"/>
                  </a:lnTo>
                  <a:lnTo>
                    <a:pt x="244" y="207"/>
                  </a:lnTo>
                  <a:lnTo>
                    <a:pt x="252" y="213"/>
                  </a:lnTo>
                  <a:lnTo>
                    <a:pt x="252" y="216"/>
                  </a:lnTo>
                  <a:lnTo>
                    <a:pt x="267" y="218"/>
                  </a:lnTo>
                  <a:lnTo>
                    <a:pt x="272" y="216"/>
                  </a:lnTo>
                  <a:lnTo>
                    <a:pt x="276" y="209"/>
                  </a:lnTo>
                  <a:lnTo>
                    <a:pt x="278" y="194"/>
                  </a:lnTo>
                  <a:lnTo>
                    <a:pt x="282" y="188"/>
                  </a:lnTo>
                  <a:lnTo>
                    <a:pt x="284" y="179"/>
                  </a:lnTo>
                  <a:lnTo>
                    <a:pt x="286" y="171"/>
                  </a:lnTo>
                  <a:lnTo>
                    <a:pt x="293" y="171"/>
                  </a:lnTo>
                  <a:lnTo>
                    <a:pt x="301" y="169"/>
                  </a:lnTo>
                  <a:lnTo>
                    <a:pt x="306" y="156"/>
                  </a:lnTo>
                  <a:lnTo>
                    <a:pt x="312" y="156"/>
                  </a:lnTo>
                  <a:lnTo>
                    <a:pt x="318" y="149"/>
                  </a:lnTo>
                  <a:lnTo>
                    <a:pt x="321" y="136"/>
                  </a:lnTo>
                  <a:lnTo>
                    <a:pt x="327" y="128"/>
                  </a:lnTo>
                  <a:lnTo>
                    <a:pt x="325" y="115"/>
                  </a:lnTo>
                  <a:lnTo>
                    <a:pt x="329" y="107"/>
                  </a:lnTo>
                  <a:lnTo>
                    <a:pt x="327" y="100"/>
                  </a:lnTo>
                  <a:lnTo>
                    <a:pt x="335" y="98"/>
                  </a:lnTo>
                  <a:lnTo>
                    <a:pt x="372" y="119"/>
                  </a:lnTo>
                  <a:lnTo>
                    <a:pt x="376" y="111"/>
                  </a:lnTo>
                  <a:lnTo>
                    <a:pt x="380" y="98"/>
                  </a:lnTo>
                  <a:lnTo>
                    <a:pt x="378" y="94"/>
                  </a:lnTo>
                  <a:lnTo>
                    <a:pt x="372" y="89"/>
                  </a:lnTo>
                  <a:lnTo>
                    <a:pt x="370" y="81"/>
                  </a:lnTo>
                  <a:lnTo>
                    <a:pt x="365" y="79"/>
                  </a:lnTo>
                  <a:lnTo>
                    <a:pt x="366" y="72"/>
                  </a:lnTo>
                  <a:lnTo>
                    <a:pt x="366" y="72"/>
                  </a:lnTo>
                  <a:lnTo>
                    <a:pt x="351" y="74"/>
                  </a:lnTo>
                  <a:lnTo>
                    <a:pt x="346" y="68"/>
                  </a:lnTo>
                  <a:lnTo>
                    <a:pt x="338" y="66"/>
                  </a:lnTo>
                  <a:lnTo>
                    <a:pt x="333" y="68"/>
                  </a:lnTo>
                  <a:lnTo>
                    <a:pt x="329" y="75"/>
                  </a:lnTo>
                  <a:lnTo>
                    <a:pt x="321" y="75"/>
                  </a:lnTo>
                  <a:lnTo>
                    <a:pt x="316" y="83"/>
                  </a:lnTo>
                  <a:lnTo>
                    <a:pt x="314" y="89"/>
                  </a:lnTo>
                  <a:lnTo>
                    <a:pt x="304" y="90"/>
                  </a:lnTo>
                  <a:lnTo>
                    <a:pt x="297" y="89"/>
                  </a:lnTo>
                  <a:lnTo>
                    <a:pt x="289" y="83"/>
                  </a:lnTo>
                  <a:lnTo>
                    <a:pt x="288" y="83"/>
                  </a:lnTo>
                  <a:lnTo>
                    <a:pt x="288" y="90"/>
                  </a:lnTo>
                  <a:lnTo>
                    <a:pt x="278" y="104"/>
                  </a:lnTo>
                  <a:lnTo>
                    <a:pt x="271" y="102"/>
                  </a:lnTo>
                  <a:lnTo>
                    <a:pt x="265" y="106"/>
                  </a:lnTo>
                  <a:lnTo>
                    <a:pt x="263" y="111"/>
                  </a:lnTo>
                  <a:lnTo>
                    <a:pt x="256" y="119"/>
                  </a:lnTo>
                  <a:lnTo>
                    <a:pt x="252" y="126"/>
                  </a:lnTo>
                  <a:lnTo>
                    <a:pt x="246" y="132"/>
                  </a:lnTo>
                  <a:lnTo>
                    <a:pt x="241" y="139"/>
                  </a:lnTo>
                  <a:lnTo>
                    <a:pt x="231" y="83"/>
                  </a:lnTo>
                  <a:lnTo>
                    <a:pt x="147" y="98"/>
                  </a:lnTo>
                  <a:lnTo>
                    <a:pt x="130" y="0"/>
                  </a:lnTo>
                  <a:lnTo>
                    <a:pt x="124" y="4"/>
                  </a:lnTo>
                  <a:lnTo>
                    <a:pt x="120" y="4"/>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94" name="Freeform 124"/>
            <p:cNvSpPr>
              <a:spLocks/>
            </p:cNvSpPr>
            <p:nvPr/>
          </p:nvSpPr>
          <p:spPr bwMode="auto">
            <a:xfrm>
              <a:off x="9735280" y="7261327"/>
              <a:ext cx="996451" cy="694550"/>
            </a:xfrm>
            <a:custGeom>
              <a:avLst/>
              <a:gdLst>
                <a:gd name="T0" fmla="*/ 218 w 431"/>
                <a:gd name="T1" fmla="*/ 28 h 331"/>
                <a:gd name="T2" fmla="*/ 203 w 431"/>
                <a:gd name="T3" fmla="*/ 4 h 331"/>
                <a:gd name="T4" fmla="*/ 162 w 431"/>
                <a:gd name="T5" fmla="*/ 2 h 331"/>
                <a:gd name="T6" fmla="*/ 72 w 431"/>
                <a:gd name="T7" fmla="*/ 17 h 331"/>
                <a:gd name="T8" fmla="*/ 40 w 431"/>
                <a:gd name="T9" fmla="*/ 32 h 331"/>
                <a:gd name="T10" fmla="*/ 2 w 431"/>
                <a:gd name="T11" fmla="*/ 68 h 331"/>
                <a:gd name="T12" fmla="*/ 12 w 431"/>
                <a:gd name="T13" fmla="*/ 87 h 331"/>
                <a:gd name="T14" fmla="*/ 42 w 431"/>
                <a:gd name="T15" fmla="*/ 96 h 331"/>
                <a:gd name="T16" fmla="*/ 59 w 431"/>
                <a:gd name="T17" fmla="*/ 117 h 331"/>
                <a:gd name="T18" fmla="*/ 92 w 431"/>
                <a:gd name="T19" fmla="*/ 154 h 331"/>
                <a:gd name="T20" fmla="*/ 117 w 431"/>
                <a:gd name="T21" fmla="*/ 177 h 331"/>
                <a:gd name="T22" fmla="*/ 139 w 431"/>
                <a:gd name="T23" fmla="*/ 190 h 331"/>
                <a:gd name="T24" fmla="*/ 147 w 431"/>
                <a:gd name="T25" fmla="*/ 205 h 331"/>
                <a:gd name="T26" fmla="*/ 162 w 431"/>
                <a:gd name="T27" fmla="*/ 218 h 331"/>
                <a:gd name="T28" fmla="*/ 177 w 431"/>
                <a:gd name="T29" fmla="*/ 228 h 331"/>
                <a:gd name="T30" fmla="*/ 200 w 431"/>
                <a:gd name="T31" fmla="*/ 254 h 331"/>
                <a:gd name="T32" fmla="*/ 205 w 431"/>
                <a:gd name="T33" fmla="*/ 275 h 331"/>
                <a:gd name="T34" fmla="*/ 226 w 431"/>
                <a:gd name="T35" fmla="*/ 292 h 331"/>
                <a:gd name="T36" fmla="*/ 235 w 431"/>
                <a:gd name="T37" fmla="*/ 312 h 331"/>
                <a:gd name="T38" fmla="*/ 254 w 431"/>
                <a:gd name="T39" fmla="*/ 327 h 331"/>
                <a:gd name="T40" fmla="*/ 263 w 431"/>
                <a:gd name="T41" fmla="*/ 316 h 331"/>
                <a:gd name="T42" fmla="*/ 271 w 431"/>
                <a:gd name="T43" fmla="*/ 316 h 331"/>
                <a:gd name="T44" fmla="*/ 265 w 431"/>
                <a:gd name="T45" fmla="*/ 299 h 331"/>
                <a:gd name="T46" fmla="*/ 263 w 431"/>
                <a:gd name="T47" fmla="*/ 284 h 331"/>
                <a:gd name="T48" fmla="*/ 273 w 431"/>
                <a:gd name="T49" fmla="*/ 284 h 331"/>
                <a:gd name="T50" fmla="*/ 292 w 431"/>
                <a:gd name="T51" fmla="*/ 295 h 331"/>
                <a:gd name="T52" fmla="*/ 294 w 431"/>
                <a:gd name="T53" fmla="*/ 284 h 331"/>
                <a:gd name="T54" fmla="*/ 277 w 431"/>
                <a:gd name="T55" fmla="*/ 277 h 331"/>
                <a:gd name="T56" fmla="*/ 294 w 431"/>
                <a:gd name="T57" fmla="*/ 273 h 331"/>
                <a:gd name="T58" fmla="*/ 312 w 431"/>
                <a:gd name="T59" fmla="*/ 263 h 331"/>
                <a:gd name="T60" fmla="*/ 322 w 431"/>
                <a:gd name="T61" fmla="*/ 258 h 331"/>
                <a:gd name="T62" fmla="*/ 335 w 431"/>
                <a:gd name="T63" fmla="*/ 248 h 331"/>
                <a:gd name="T64" fmla="*/ 329 w 431"/>
                <a:gd name="T65" fmla="*/ 228 h 331"/>
                <a:gd name="T66" fmla="*/ 344 w 431"/>
                <a:gd name="T67" fmla="*/ 233 h 331"/>
                <a:gd name="T68" fmla="*/ 359 w 431"/>
                <a:gd name="T69" fmla="*/ 218 h 331"/>
                <a:gd name="T70" fmla="*/ 369 w 431"/>
                <a:gd name="T71" fmla="*/ 205 h 331"/>
                <a:gd name="T72" fmla="*/ 382 w 431"/>
                <a:gd name="T73" fmla="*/ 190 h 331"/>
                <a:gd name="T74" fmla="*/ 389 w 431"/>
                <a:gd name="T75" fmla="*/ 183 h 331"/>
                <a:gd name="T76" fmla="*/ 378 w 431"/>
                <a:gd name="T77" fmla="*/ 164 h 331"/>
                <a:gd name="T78" fmla="*/ 380 w 431"/>
                <a:gd name="T79" fmla="*/ 168 h 331"/>
                <a:gd name="T80" fmla="*/ 389 w 431"/>
                <a:gd name="T81" fmla="*/ 154 h 331"/>
                <a:gd name="T82" fmla="*/ 423 w 431"/>
                <a:gd name="T83" fmla="*/ 106 h 331"/>
                <a:gd name="T84" fmla="*/ 427 w 431"/>
                <a:gd name="T85" fmla="*/ 94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1" h="331">
                  <a:moveTo>
                    <a:pt x="316" y="15"/>
                  </a:moveTo>
                  <a:lnTo>
                    <a:pt x="220" y="30"/>
                  </a:lnTo>
                  <a:lnTo>
                    <a:pt x="218" y="28"/>
                  </a:lnTo>
                  <a:lnTo>
                    <a:pt x="218" y="23"/>
                  </a:lnTo>
                  <a:lnTo>
                    <a:pt x="215" y="15"/>
                  </a:lnTo>
                  <a:lnTo>
                    <a:pt x="203" y="4"/>
                  </a:lnTo>
                  <a:lnTo>
                    <a:pt x="198" y="8"/>
                  </a:lnTo>
                  <a:lnTo>
                    <a:pt x="190" y="0"/>
                  </a:lnTo>
                  <a:lnTo>
                    <a:pt x="162" y="2"/>
                  </a:lnTo>
                  <a:lnTo>
                    <a:pt x="85" y="12"/>
                  </a:lnTo>
                  <a:lnTo>
                    <a:pt x="77" y="13"/>
                  </a:lnTo>
                  <a:lnTo>
                    <a:pt x="72" y="17"/>
                  </a:lnTo>
                  <a:lnTo>
                    <a:pt x="57" y="23"/>
                  </a:lnTo>
                  <a:lnTo>
                    <a:pt x="45" y="32"/>
                  </a:lnTo>
                  <a:lnTo>
                    <a:pt x="40" y="32"/>
                  </a:lnTo>
                  <a:lnTo>
                    <a:pt x="17" y="44"/>
                  </a:lnTo>
                  <a:lnTo>
                    <a:pt x="15" y="49"/>
                  </a:lnTo>
                  <a:lnTo>
                    <a:pt x="2" y="68"/>
                  </a:lnTo>
                  <a:lnTo>
                    <a:pt x="0" y="75"/>
                  </a:lnTo>
                  <a:lnTo>
                    <a:pt x="4" y="83"/>
                  </a:lnTo>
                  <a:lnTo>
                    <a:pt x="12" y="87"/>
                  </a:lnTo>
                  <a:lnTo>
                    <a:pt x="17" y="87"/>
                  </a:lnTo>
                  <a:lnTo>
                    <a:pt x="30" y="98"/>
                  </a:lnTo>
                  <a:lnTo>
                    <a:pt x="42" y="96"/>
                  </a:lnTo>
                  <a:lnTo>
                    <a:pt x="49" y="104"/>
                  </a:lnTo>
                  <a:lnTo>
                    <a:pt x="51" y="109"/>
                  </a:lnTo>
                  <a:lnTo>
                    <a:pt x="59" y="117"/>
                  </a:lnTo>
                  <a:lnTo>
                    <a:pt x="60" y="124"/>
                  </a:lnTo>
                  <a:lnTo>
                    <a:pt x="79" y="145"/>
                  </a:lnTo>
                  <a:lnTo>
                    <a:pt x="92" y="154"/>
                  </a:lnTo>
                  <a:lnTo>
                    <a:pt x="106" y="162"/>
                  </a:lnTo>
                  <a:lnTo>
                    <a:pt x="113" y="169"/>
                  </a:lnTo>
                  <a:lnTo>
                    <a:pt x="117" y="177"/>
                  </a:lnTo>
                  <a:lnTo>
                    <a:pt x="122" y="181"/>
                  </a:lnTo>
                  <a:lnTo>
                    <a:pt x="130" y="183"/>
                  </a:lnTo>
                  <a:lnTo>
                    <a:pt x="139" y="190"/>
                  </a:lnTo>
                  <a:lnTo>
                    <a:pt x="145" y="194"/>
                  </a:lnTo>
                  <a:lnTo>
                    <a:pt x="145" y="198"/>
                  </a:lnTo>
                  <a:lnTo>
                    <a:pt x="147" y="205"/>
                  </a:lnTo>
                  <a:lnTo>
                    <a:pt x="154" y="209"/>
                  </a:lnTo>
                  <a:lnTo>
                    <a:pt x="156" y="215"/>
                  </a:lnTo>
                  <a:lnTo>
                    <a:pt x="162" y="218"/>
                  </a:lnTo>
                  <a:lnTo>
                    <a:pt x="162" y="220"/>
                  </a:lnTo>
                  <a:lnTo>
                    <a:pt x="169" y="226"/>
                  </a:lnTo>
                  <a:lnTo>
                    <a:pt x="177" y="228"/>
                  </a:lnTo>
                  <a:lnTo>
                    <a:pt x="190" y="237"/>
                  </a:lnTo>
                  <a:lnTo>
                    <a:pt x="192" y="243"/>
                  </a:lnTo>
                  <a:lnTo>
                    <a:pt x="200" y="254"/>
                  </a:lnTo>
                  <a:lnTo>
                    <a:pt x="203" y="262"/>
                  </a:lnTo>
                  <a:lnTo>
                    <a:pt x="203" y="267"/>
                  </a:lnTo>
                  <a:lnTo>
                    <a:pt x="205" y="275"/>
                  </a:lnTo>
                  <a:lnTo>
                    <a:pt x="211" y="280"/>
                  </a:lnTo>
                  <a:lnTo>
                    <a:pt x="222" y="284"/>
                  </a:lnTo>
                  <a:lnTo>
                    <a:pt x="226" y="292"/>
                  </a:lnTo>
                  <a:lnTo>
                    <a:pt x="230" y="297"/>
                  </a:lnTo>
                  <a:lnTo>
                    <a:pt x="235" y="305"/>
                  </a:lnTo>
                  <a:lnTo>
                    <a:pt x="235" y="312"/>
                  </a:lnTo>
                  <a:lnTo>
                    <a:pt x="235" y="318"/>
                  </a:lnTo>
                  <a:lnTo>
                    <a:pt x="241" y="326"/>
                  </a:lnTo>
                  <a:lnTo>
                    <a:pt x="254" y="327"/>
                  </a:lnTo>
                  <a:lnTo>
                    <a:pt x="258" y="329"/>
                  </a:lnTo>
                  <a:lnTo>
                    <a:pt x="262" y="331"/>
                  </a:lnTo>
                  <a:lnTo>
                    <a:pt x="263" y="316"/>
                  </a:lnTo>
                  <a:lnTo>
                    <a:pt x="267" y="310"/>
                  </a:lnTo>
                  <a:lnTo>
                    <a:pt x="267" y="316"/>
                  </a:lnTo>
                  <a:lnTo>
                    <a:pt x="271" y="316"/>
                  </a:lnTo>
                  <a:lnTo>
                    <a:pt x="277" y="309"/>
                  </a:lnTo>
                  <a:lnTo>
                    <a:pt x="269" y="305"/>
                  </a:lnTo>
                  <a:lnTo>
                    <a:pt x="265" y="299"/>
                  </a:lnTo>
                  <a:lnTo>
                    <a:pt x="263" y="294"/>
                  </a:lnTo>
                  <a:lnTo>
                    <a:pt x="258" y="280"/>
                  </a:lnTo>
                  <a:lnTo>
                    <a:pt x="263" y="284"/>
                  </a:lnTo>
                  <a:lnTo>
                    <a:pt x="265" y="292"/>
                  </a:lnTo>
                  <a:lnTo>
                    <a:pt x="273" y="297"/>
                  </a:lnTo>
                  <a:lnTo>
                    <a:pt x="273" y="284"/>
                  </a:lnTo>
                  <a:lnTo>
                    <a:pt x="278" y="295"/>
                  </a:lnTo>
                  <a:lnTo>
                    <a:pt x="284" y="301"/>
                  </a:lnTo>
                  <a:lnTo>
                    <a:pt x="292" y="295"/>
                  </a:lnTo>
                  <a:lnTo>
                    <a:pt x="295" y="284"/>
                  </a:lnTo>
                  <a:lnTo>
                    <a:pt x="288" y="290"/>
                  </a:lnTo>
                  <a:lnTo>
                    <a:pt x="294" y="284"/>
                  </a:lnTo>
                  <a:lnTo>
                    <a:pt x="292" y="280"/>
                  </a:lnTo>
                  <a:lnTo>
                    <a:pt x="284" y="280"/>
                  </a:lnTo>
                  <a:lnTo>
                    <a:pt x="277" y="277"/>
                  </a:lnTo>
                  <a:lnTo>
                    <a:pt x="271" y="279"/>
                  </a:lnTo>
                  <a:lnTo>
                    <a:pt x="284" y="271"/>
                  </a:lnTo>
                  <a:lnTo>
                    <a:pt x="294" y="273"/>
                  </a:lnTo>
                  <a:lnTo>
                    <a:pt x="299" y="271"/>
                  </a:lnTo>
                  <a:lnTo>
                    <a:pt x="307" y="269"/>
                  </a:lnTo>
                  <a:lnTo>
                    <a:pt x="312" y="263"/>
                  </a:lnTo>
                  <a:lnTo>
                    <a:pt x="309" y="260"/>
                  </a:lnTo>
                  <a:lnTo>
                    <a:pt x="316" y="263"/>
                  </a:lnTo>
                  <a:lnTo>
                    <a:pt x="322" y="258"/>
                  </a:lnTo>
                  <a:lnTo>
                    <a:pt x="329" y="256"/>
                  </a:lnTo>
                  <a:lnTo>
                    <a:pt x="329" y="252"/>
                  </a:lnTo>
                  <a:lnTo>
                    <a:pt x="335" y="248"/>
                  </a:lnTo>
                  <a:lnTo>
                    <a:pt x="339" y="241"/>
                  </a:lnTo>
                  <a:lnTo>
                    <a:pt x="333" y="239"/>
                  </a:lnTo>
                  <a:lnTo>
                    <a:pt x="329" y="228"/>
                  </a:lnTo>
                  <a:lnTo>
                    <a:pt x="335" y="228"/>
                  </a:lnTo>
                  <a:lnTo>
                    <a:pt x="339" y="235"/>
                  </a:lnTo>
                  <a:lnTo>
                    <a:pt x="344" y="233"/>
                  </a:lnTo>
                  <a:lnTo>
                    <a:pt x="352" y="228"/>
                  </a:lnTo>
                  <a:lnTo>
                    <a:pt x="356" y="220"/>
                  </a:lnTo>
                  <a:lnTo>
                    <a:pt x="359" y="218"/>
                  </a:lnTo>
                  <a:lnTo>
                    <a:pt x="357" y="211"/>
                  </a:lnTo>
                  <a:lnTo>
                    <a:pt x="361" y="203"/>
                  </a:lnTo>
                  <a:lnTo>
                    <a:pt x="369" y="205"/>
                  </a:lnTo>
                  <a:lnTo>
                    <a:pt x="374" y="203"/>
                  </a:lnTo>
                  <a:lnTo>
                    <a:pt x="378" y="198"/>
                  </a:lnTo>
                  <a:lnTo>
                    <a:pt x="382" y="190"/>
                  </a:lnTo>
                  <a:lnTo>
                    <a:pt x="378" y="186"/>
                  </a:lnTo>
                  <a:lnTo>
                    <a:pt x="384" y="188"/>
                  </a:lnTo>
                  <a:lnTo>
                    <a:pt x="389" y="183"/>
                  </a:lnTo>
                  <a:lnTo>
                    <a:pt x="386" y="175"/>
                  </a:lnTo>
                  <a:lnTo>
                    <a:pt x="378" y="171"/>
                  </a:lnTo>
                  <a:lnTo>
                    <a:pt x="378" y="164"/>
                  </a:lnTo>
                  <a:lnTo>
                    <a:pt x="382" y="156"/>
                  </a:lnTo>
                  <a:lnTo>
                    <a:pt x="386" y="154"/>
                  </a:lnTo>
                  <a:lnTo>
                    <a:pt x="380" y="168"/>
                  </a:lnTo>
                  <a:lnTo>
                    <a:pt x="387" y="171"/>
                  </a:lnTo>
                  <a:lnTo>
                    <a:pt x="389" y="177"/>
                  </a:lnTo>
                  <a:lnTo>
                    <a:pt x="389" y="154"/>
                  </a:lnTo>
                  <a:lnTo>
                    <a:pt x="393" y="149"/>
                  </a:lnTo>
                  <a:lnTo>
                    <a:pt x="408" y="121"/>
                  </a:lnTo>
                  <a:lnTo>
                    <a:pt x="423" y="106"/>
                  </a:lnTo>
                  <a:lnTo>
                    <a:pt x="431" y="100"/>
                  </a:lnTo>
                  <a:lnTo>
                    <a:pt x="431" y="96"/>
                  </a:lnTo>
                  <a:lnTo>
                    <a:pt x="427" y="94"/>
                  </a:lnTo>
                  <a:lnTo>
                    <a:pt x="316" y="1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95" name="Freeform 125"/>
            <p:cNvSpPr>
              <a:spLocks/>
            </p:cNvSpPr>
            <p:nvPr/>
          </p:nvSpPr>
          <p:spPr bwMode="auto">
            <a:xfrm>
              <a:off x="9735280" y="7261327"/>
              <a:ext cx="996451" cy="694550"/>
            </a:xfrm>
            <a:custGeom>
              <a:avLst/>
              <a:gdLst>
                <a:gd name="T0" fmla="*/ 218 w 431"/>
                <a:gd name="T1" fmla="*/ 28 h 331"/>
                <a:gd name="T2" fmla="*/ 203 w 431"/>
                <a:gd name="T3" fmla="*/ 4 h 331"/>
                <a:gd name="T4" fmla="*/ 162 w 431"/>
                <a:gd name="T5" fmla="*/ 2 h 331"/>
                <a:gd name="T6" fmla="*/ 72 w 431"/>
                <a:gd name="T7" fmla="*/ 17 h 331"/>
                <a:gd name="T8" fmla="*/ 40 w 431"/>
                <a:gd name="T9" fmla="*/ 32 h 331"/>
                <a:gd name="T10" fmla="*/ 2 w 431"/>
                <a:gd name="T11" fmla="*/ 68 h 331"/>
                <a:gd name="T12" fmla="*/ 12 w 431"/>
                <a:gd name="T13" fmla="*/ 87 h 331"/>
                <a:gd name="T14" fmla="*/ 42 w 431"/>
                <a:gd name="T15" fmla="*/ 96 h 331"/>
                <a:gd name="T16" fmla="*/ 59 w 431"/>
                <a:gd name="T17" fmla="*/ 117 h 331"/>
                <a:gd name="T18" fmla="*/ 92 w 431"/>
                <a:gd name="T19" fmla="*/ 154 h 331"/>
                <a:gd name="T20" fmla="*/ 117 w 431"/>
                <a:gd name="T21" fmla="*/ 177 h 331"/>
                <a:gd name="T22" fmla="*/ 139 w 431"/>
                <a:gd name="T23" fmla="*/ 190 h 331"/>
                <a:gd name="T24" fmla="*/ 147 w 431"/>
                <a:gd name="T25" fmla="*/ 205 h 331"/>
                <a:gd name="T26" fmla="*/ 162 w 431"/>
                <a:gd name="T27" fmla="*/ 218 h 331"/>
                <a:gd name="T28" fmla="*/ 177 w 431"/>
                <a:gd name="T29" fmla="*/ 228 h 331"/>
                <a:gd name="T30" fmla="*/ 200 w 431"/>
                <a:gd name="T31" fmla="*/ 254 h 331"/>
                <a:gd name="T32" fmla="*/ 205 w 431"/>
                <a:gd name="T33" fmla="*/ 275 h 331"/>
                <a:gd name="T34" fmla="*/ 226 w 431"/>
                <a:gd name="T35" fmla="*/ 292 h 331"/>
                <a:gd name="T36" fmla="*/ 235 w 431"/>
                <a:gd name="T37" fmla="*/ 312 h 331"/>
                <a:gd name="T38" fmla="*/ 254 w 431"/>
                <a:gd name="T39" fmla="*/ 327 h 331"/>
                <a:gd name="T40" fmla="*/ 263 w 431"/>
                <a:gd name="T41" fmla="*/ 316 h 331"/>
                <a:gd name="T42" fmla="*/ 271 w 431"/>
                <a:gd name="T43" fmla="*/ 316 h 331"/>
                <a:gd name="T44" fmla="*/ 265 w 431"/>
                <a:gd name="T45" fmla="*/ 299 h 331"/>
                <a:gd name="T46" fmla="*/ 263 w 431"/>
                <a:gd name="T47" fmla="*/ 284 h 331"/>
                <a:gd name="T48" fmla="*/ 273 w 431"/>
                <a:gd name="T49" fmla="*/ 284 h 331"/>
                <a:gd name="T50" fmla="*/ 292 w 431"/>
                <a:gd name="T51" fmla="*/ 295 h 331"/>
                <a:gd name="T52" fmla="*/ 294 w 431"/>
                <a:gd name="T53" fmla="*/ 284 h 331"/>
                <a:gd name="T54" fmla="*/ 277 w 431"/>
                <a:gd name="T55" fmla="*/ 277 h 331"/>
                <a:gd name="T56" fmla="*/ 294 w 431"/>
                <a:gd name="T57" fmla="*/ 273 h 331"/>
                <a:gd name="T58" fmla="*/ 312 w 431"/>
                <a:gd name="T59" fmla="*/ 263 h 331"/>
                <a:gd name="T60" fmla="*/ 322 w 431"/>
                <a:gd name="T61" fmla="*/ 258 h 331"/>
                <a:gd name="T62" fmla="*/ 335 w 431"/>
                <a:gd name="T63" fmla="*/ 248 h 331"/>
                <a:gd name="T64" fmla="*/ 329 w 431"/>
                <a:gd name="T65" fmla="*/ 228 h 331"/>
                <a:gd name="T66" fmla="*/ 344 w 431"/>
                <a:gd name="T67" fmla="*/ 233 h 331"/>
                <a:gd name="T68" fmla="*/ 359 w 431"/>
                <a:gd name="T69" fmla="*/ 218 h 331"/>
                <a:gd name="T70" fmla="*/ 369 w 431"/>
                <a:gd name="T71" fmla="*/ 205 h 331"/>
                <a:gd name="T72" fmla="*/ 382 w 431"/>
                <a:gd name="T73" fmla="*/ 190 h 331"/>
                <a:gd name="T74" fmla="*/ 389 w 431"/>
                <a:gd name="T75" fmla="*/ 183 h 331"/>
                <a:gd name="T76" fmla="*/ 378 w 431"/>
                <a:gd name="T77" fmla="*/ 164 h 331"/>
                <a:gd name="T78" fmla="*/ 380 w 431"/>
                <a:gd name="T79" fmla="*/ 168 h 331"/>
                <a:gd name="T80" fmla="*/ 389 w 431"/>
                <a:gd name="T81" fmla="*/ 154 h 331"/>
                <a:gd name="T82" fmla="*/ 423 w 431"/>
                <a:gd name="T83" fmla="*/ 106 h 331"/>
                <a:gd name="T84" fmla="*/ 427 w 431"/>
                <a:gd name="T85" fmla="*/ 94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1" h="331">
                  <a:moveTo>
                    <a:pt x="316" y="15"/>
                  </a:moveTo>
                  <a:lnTo>
                    <a:pt x="220" y="30"/>
                  </a:lnTo>
                  <a:lnTo>
                    <a:pt x="218" y="28"/>
                  </a:lnTo>
                  <a:lnTo>
                    <a:pt x="218" y="23"/>
                  </a:lnTo>
                  <a:lnTo>
                    <a:pt x="215" y="15"/>
                  </a:lnTo>
                  <a:lnTo>
                    <a:pt x="203" y="4"/>
                  </a:lnTo>
                  <a:lnTo>
                    <a:pt x="198" y="8"/>
                  </a:lnTo>
                  <a:lnTo>
                    <a:pt x="190" y="0"/>
                  </a:lnTo>
                  <a:lnTo>
                    <a:pt x="162" y="2"/>
                  </a:lnTo>
                  <a:lnTo>
                    <a:pt x="85" y="12"/>
                  </a:lnTo>
                  <a:lnTo>
                    <a:pt x="77" y="13"/>
                  </a:lnTo>
                  <a:lnTo>
                    <a:pt x="72" y="17"/>
                  </a:lnTo>
                  <a:lnTo>
                    <a:pt x="57" y="23"/>
                  </a:lnTo>
                  <a:lnTo>
                    <a:pt x="45" y="32"/>
                  </a:lnTo>
                  <a:lnTo>
                    <a:pt x="40" y="32"/>
                  </a:lnTo>
                  <a:lnTo>
                    <a:pt x="17" y="44"/>
                  </a:lnTo>
                  <a:lnTo>
                    <a:pt x="15" y="49"/>
                  </a:lnTo>
                  <a:lnTo>
                    <a:pt x="2" y="68"/>
                  </a:lnTo>
                  <a:lnTo>
                    <a:pt x="0" y="75"/>
                  </a:lnTo>
                  <a:lnTo>
                    <a:pt x="4" y="83"/>
                  </a:lnTo>
                  <a:lnTo>
                    <a:pt x="12" y="87"/>
                  </a:lnTo>
                  <a:lnTo>
                    <a:pt x="17" y="87"/>
                  </a:lnTo>
                  <a:lnTo>
                    <a:pt x="30" y="98"/>
                  </a:lnTo>
                  <a:lnTo>
                    <a:pt x="42" y="96"/>
                  </a:lnTo>
                  <a:lnTo>
                    <a:pt x="49" y="104"/>
                  </a:lnTo>
                  <a:lnTo>
                    <a:pt x="51" y="109"/>
                  </a:lnTo>
                  <a:lnTo>
                    <a:pt x="59" y="117"/>
                  </a:lnTo>
                  <a:lnTo>
                    <a:pt x="60" y="124"/>
                  </a:lnTo>
                  <a:lnTo>
                    <a:pt x="79" y="145"/>
                  </a:lnTo>
                  <a:lnTo>
                    <a:pt x="92" y="154"/>
                  </a:lnTo>
                  <a:lnTo>
                    <a:pt x="106" y="162"/>
                  </a:lnTo>
                  <a:lnTo>
                    <a:pt x="113" y="169"/>
                  </a:lnTo>
                  <a:lnTo>
                    <a:pt x="117" y="177"/>
                  </a:lnTo>
                  <a:lnTo>
                    <a:pt x="122" y="181"/>
                  </a:lnTo>
                  <a:lnTo>
                    <a:pt x="130" y="183"/>
                  </a:lnTo>
                  <a:lnTo>
                    <a:pt x="139" y="190"/>
                  </a:lnTo>
                  <a:lnTo>
                    <a:pt x="145" y="194"/>
                  </a:lnTo>
                  <a:lnTo>
                    <a:pt x="145" y="198"/>
                  </a:lnTo>
                  <a:lnTo>
                    <a:pt x="147" y="205"/>
                  </a:lnTo>
                  <a:lnTo>
                    <a:pt x="154" y="209"/>
                  </a:lnTo>
                  <a:lnTo>
                    <a:pt x="156" y="215"/>
                  </a:lnTo>
                  <a:lnTo>
                    <a:pt x="162" y="218"/>
                  </a:lnTo>
                  <a:lnTo>
                    <a:pt x="162" y="220"/>
                  </a:lnTo>
                  <a:lnTo>
                    <a:pt x="169" y="226"/>
                  </a:lnTo>
                  <a:lnTo>
                    <a:pt x="177" y="228"/>
                  </a:lnTo>
                  <a:lnTo>
                    <a:pt x="190" y="237"/>
                  </a:lnTo>
                  <a:lnTo>
                    <a:pt x="192" y="243"/>
                  </a:lnTo>
                  <a:lnTo>
                    <a:pt x="200" y="254"/>
                  </a:lnTo>
                  <a:lnTo>
                    <a:pt x="203" y="262"/>
                  </a:lnTo>
                  <a:lnTo>
                    <a:pt x="203" y="267"/>
                  </a:lnTo>
                  <a:lnTo>
                    <a:pt x="205" y="275"/>
                  </a:lnTo>
                  <a:lnTo>
                    <a:pt x="211" y="280"/>
                  </a:lnTo>
                  <a:lnTo>
                    <a:pt x="222" y="284"/>
                  </a:lnTo>
                  <a:lnTo>
                    <a:pt x="226" y="292"/>
                  </a:lnTo>
                  <a:lnTo>
                    <a:pt x="230" y="297"/>
                  </a:lnTo>
                  <a:lnTo>
                    <a:pt x="235" y="305"/>
                  </a:lnTo>
                  <a:lnTo>
                    <a:pt x="235" y="312"/>
                  </a:lnTo>
                  <a:lnTo>
                    <a:pt x="235" y="318"/>
                  </a:lnTo>
                  <a:lnTo>
                    <a:pt x="241" y="326"/>
                  </a:lnTo>
                  <a:lnTo>
                    <a:pt x="254" y="327"/>
                  </a:lnTo>
                  <a:lnTo>
                    <a:pt x="258" y="329"/>
                  </a:lnTo>
                  <a:lnTo>
                    <a:pt x="262" y="331"/>
                  </a:lnTo>
                  <a:lnTo>
                    <a:pt x="263" y="316"/>
                  </a:lnTo>
                  <a:lnTo>
                    <a:pt x="267" y="310"/>
                  </a:lnTo>
                  <a:lnTo>
                    <a:pt x="267" y="316"/>
                  </a:lnTo>
                  <a:lnTo>
                    <a:pt x="271" y="316"/>
                  </a:lnTo>
                  <a:lnTo>
                    <a:pt x="277" y="309"/>
                  </a:lnTo>
                  <a:lnTo>
                    <a:pt x="269" y="305"/>
                  </a:lnTo>
                  <a:lnTo>
                    <a:pt x="265" y="299"/>
                  </a:lnTo>
                  <a:lnTo>
                    <a:pt x="263" y="294"/>
                  </a:lnTo>
                  <a:lnTo>
                    <a:pt x="258" y="280"/>
                  </a:lnTo>
                  <a:lnTo>
                    <a:pt x="263" y="284"/>
                  </a:lnTo>
                  <a:lnTo>
                    <a:pt x="265" y="292"/>
                  </a:lnTo>
                  <a:lnTo>
                    <a:pt x="273" y="297"/>
                  </a:lnTo>
                  <a:lnTo>
                    <a:pt x="273" y="284"/>
                  </a:lnTo>
                  <a:lnTo>
                    <a:pt x="278" y="295"/>
                  </a:lnTo>
                  <a:lnTo>
                    <a:pt x="284" y="301"/>
                  </a:lnTo>
                  <a:lnTo>
                    <a:pt x="292" y="295"/>
                  </a:lnTo>
                  <a:lnTo>
                    <a:pt x="295" y="284"/>
                  </a:lnTo>
                  <a:lnTo>
                    <a:pt x="288" y="290"/>
                  </a:lnTo>
                  <a:lnTo>
                    <a:pt x="294" y="284"/>
                  </a:lnTo>
                  <a:lnTo>
                    <a:pt x="292" y="280"/>
                  </a:lnTo>
                  <a:lnTo>
                    <a:pt x="284" y="280"/>
                  </a:lnTo>
                  <a:lnTo>
                    <a:pt x="277" y="277"/>
                  </a:lnTo>
                  <a:lnTo>
                    <a:pt x="271" y="279"/>
                  </a:lnTo>
                  <a:lnTo>
                    <a:pt x="284" y="271"/>
                  </a:lnTo>
                  <a:lnTo>
                    <a:pt x="294" y="273"/>
                  </a:lnTo>
                  <a:lnTo>
                    <a:pt x="299" y="271"/>
                  </a:lnTo>
                  <a:lnTo>
                    <a:pt x="307" y="269"/>
                  </a:lnTo>
                  <a:lnTo>
                    <a:pt x="312" y="263"/>
                  </a:lnTo>
                  <a:lnTo>
                    <a:pt x="309" y="260"/>
                  </a:lnTo>
                  <a:lnTo>
                    <a:pt x="316" y="263"/>
                  </a:lnTo>
                  <a:lnTo>
                    <a:pt x="322" y="258"/>
                  </a:lnTo>
                  <a:lnTo>
                    <a:pt x="329" y="256"/>
                  </a:lnTo>
                  <a:lnTo>
                    <a:pt x="329" y="252"/>
                  </a:lnTo>
                  <a:lnTo>
                    <a:pt x="335" y="248"/>
                  </a:lnTo>
                  <a:lnTo>
                    <a:pt x="339" y="241"/>
                  </a:lnTo>
                  <a:lnTo>
                    <a:pt x="333" y="239"/>
                  </a:lnTo>
                  <a:lnTo>
                    <a:pt x="329" y="228"/>
                  </a:lnTo>
                  <a:lnTo>
                    <a:pt x="335" y="228"/>
                  </a:lnTo>
                  <a:lnTo>
                    <a:pt x="339" y="235"/>
                  </a:lnTo>
                  <a:lnTo>
                    <a:pt x="344" y="233"/>
                  </a:lnTo>
                  <a:lnTo>
                    <a:pt x="352" y="228"/>
                  </a:lnTo>
                  <a:lnTo>
                    <a:pt x="356" y="220"/>
                  </a:lnTo>
                  <a:lnTo>
                    <a:pt x="359" y="218"/>
                  </a:lnTo>
                  <a:lnTo>
                    <a:pt x="357" y="211"/>
                  </a:lnTo>
                  <a:lnTo>
                    <a:pt x="361" y="203"/>
                  </a:lnTo>
                  <a:lnTo>
                    <a:pt x="369" y="205"/>
                  </a:lnTo>
                  <a:lnTo>
                    <a:pt x="374" y="203"/>
                  </a:lnTo>
                  <a:lnTo>
                    <a:pt x="378" y="198"/>
                  </a:lnTo>
                  <a:lnTo>
                    <a:pt x="382" y="190"/>
                  </a:lnTo>
                  <a:lnTo>
                    <a:pt x="378" y="186"/>
                  </a:lnTo>
                  <a:lnTo>
                    <a:pt x="384" y="188"/>
                  </a:lnTo>
                  <a:lnTo>
                    <a:pt x="389" y="183"/>
                  </a:lnTo>
                  <a:lnTo>
                    <a:pt x="386" y="175"/>
                  </a:lnTo>
                  <a:lnTo>
                    <a:pt x="378" y="171"/>
                  </a:lnTo>
                  <a:lnTo>
                    <a:pt x="378" y="164"/>
                  </a:lnTo>
                  <a:lnTo>
                    <a:pt x="382" y="156"/>
                  </a:lnTo>
                  <a:lnTo>
                    <a:pt x="386" y="154"/>
                  </a:lnTo>
                  <a:lnTo>
                    <a:pt x="380" y="168"/>
                  </a:lnTo>
                  <a:lnTo>
                    <a:pt x="387" y="171"/>
                  </a:lnTo>
                  <a:lnTo>
                    <a:pt x="389" y="177"/>
                  </a:lnTo>
                  <a:lnTo>
                    <a:pt x="389" y="154"/>
                  </a:lnTo>
                  <a:lnTo>
                    <a:pt x="393" y="149"/>
                  </a:lnTo>
                  <a:lnTo>
                    <a:pt x="408" y="121"/>
                  </a:lnTo>
                  <a:lnTo>
                    <a:pt x="423" y="106"/>
                  </a:lnTo>
                  <a:lnTo>
                    <a:pt x="431" y="100"/>
                  </a:lnTo>
                  <a:lnTo>
                    <a:pt x="431" y="96"/>
                  </a:lnTo>
                  <a:lnTo>
                    <a:pt x="427" y="94"/>
                  </a:lnTo>
                  <a:lnTo>
                    <a:pt x="316" y="1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96" name="Freeform 126"/>
            <p:cNvSpPr>
              <a:spLocks/>
            </p:cNvSpPr>
            <p:nvPr/>
          </p:nvSpPr>
          <p:spPr bwMode="auto">
            <a:xfrm>
              <a:off x="9991908" y="5542786"/>
              <a:ext cx="1144418" cy="677764"/>
            </a:xfrm>
            <a:custGeom>
              <a:avLst/>
              <a:gdLst>
                <a:gd name="T0" fmla="*/ 478 w 495"/>
                <a:gd name="T1" fmla="*/ 203 h 323"/>
                <a:gd name="T2" fmla="*/ 491 w 495"/>
                <a:gd name="T3" fmla="*/ 188 h 323"/>
                <a:gd name="T4" fmla="*/ 478 w 495"/>
                <a:gd name="T5" fmla="*/ 169 h 323"/>
                <a:gd name="T6" fmla="*/ 468 w 495"/>
                <a:gd name="T7" fmla="*/ 161 h 323"/>
                <a:gd name="T8" fmla="*/ 461 w 495"/>
                <a:gd name="T9" fmla="*/ 150 h 323"/>
                <a:gd name="T10" fmla="*/ 448 w 495"/>
                <a:gd name="T11" fmla="*/ 141 h 323"/>
                <a:gd name="T12" fmla="*/ 449 w 495"/>
                <a:gd name="T13" fmla="*/ 122 h 323"/>
                <a:gd name="T14" fmla="*/ 449 w 495"/>
                <a:gd name="T15" fmla="*/ 109 h 323"/>
                <a:gd name="T16" fmla="*/ 444 w 495"/>
                <a:gd name="T17" fmla="*/ 103 h 323"/>
                <a:gd name="T18" fmla="*/ 459 w 495"/>
                <a:gd name="T19" fmla="*/ 79 h 323"/>
                <a:gd name="T20" fmla="*/ 461 w 495"/>
                <a:gd name="T21" fmla="*/ 65 h 323"/>
                <a:gd name="T22" fmla="*/ 468 w 495"/>
                <a:gd name="T23" fmla="*/ 54 h 323"/>
                <a:gd name="T24" fmla="*/ 453 w 495"/>
                <a:gd name="T25" fmla="*/ 49 h 323"/>
                <a:gd name="T26" fmla="*/ 434 w 495"/>
                <a:gd name="T27" fmla="*/ 37 h 323"/>
                <a:gd name="T28" fmla="*/ 427 w 495"/>
                <a:gd name="T29" fmla="*/ 15 h 323"/>
                <a:gd name="T30" fmla="*/ 414 w 495"/>
                <a:gd name="T31" fmla="*/ 11 h 323"/>
                <a:gd name="T32" fmla="*/ 402 w 495"/>
                <a:gd name="T33" fmla="*/ 2 h 323"/>
                <a:gd name="T34" fmla="*/ 329 w 495"/>
                <a:gd name="T35" fmla="*/ 17 h 323"/>
                <a:gd name="T36" fmla="*/ 122 w 495"/>
                <a:gd name="T37" fmla="*/ 58 h 323"/>
                <a:gd name="T38" fmla="*/ 55 w 495"/>
                <a:gd name="T39" fmla="*/ 45 h 323"/>
                <a:gd name="T40" fmla="*/ 30 w 495"/>
                <a:gd name="T41" fmla="*/ 60 h 323"/>
                <a:gd name="T42" fmla="*/ 23 w 495"/>
                <a:gd name="T43" fmla="*/ 65 h 323"/>
                <a:gd name="T44" fmla="*/ 0 w 495"/>
                <a:gd name="T45" fmla="*/ 82 h 323"/>
                <a:gd name="T46" fmla="*/ 25 w 495"/>
                <a:gd name="T47" fmla="*/ 225 h 323"/>
                <a:gd name="T48" fmla="*/ 126 w 495"/>
                <a:gd name="T49" fmla="*/ 308 h 323"/>
                <a:gd name="T50" fmla="*/ 421 w 495"/>
                <a:gd name="T51" fmla="*/ 248 h 323"/>
                <a:gd name="T52" fmla="*/ 429 w 495"/>
                <a:gd name="T53" fmla="*/ 235 h 323"/>
                <a:gd name="T54" fmla="*/ 442 w 495"/>
                <a:gd name="T55" fmla="*/ 229 h 323"/>
                <a:gd name="T56" fmla="*/ 449 w 495"/>
                <a:gd name="T57" fmla="*/ 233 h 323"/>
                <a:gd name="T58" fmla="*/ 463 w 495"/>
                <a:gd name="T59" fmla="*/ 223 h 323"/>
                <a:gd name="T60" fmla="*/ 470 w 495"/>
                <a:gd name="T61" fmla="*/ 210 h 323"/>
                <a:gd name="T62" fmla="*/ 476 w 495"/>
                <a:gd name="T63" fmla="*/ 20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5" h="323">
                  <a:moveTo>
                    <a:pt x="476" y="203"/>
                  </a:moveTo>
                  <a:lnTo>
                    <a:pt x="478" y="203"/>
                  </a:lnTo>
                  <a:lnTo>
                    <a:pt x="483" y="195"/>
                  </a:lnTo>
                  <a:lnTo>
                    <a:pt x="491" y="188"/>
                  </a:lnTo>
                  <a:lnTo>
                    <a:pt x="495" y="182"/>
                  </a:lnTo>
                  <a:lnTo>
                    <a:pt x="478" y="169"/>
                  </a:lnTo>
                  <a:lnTo>
                    <a:pt x="472" y="163"/>
                  </a:lnTo>
                  <a:lnTo>
                    <a:pt x="468" y="161"/>
                  </a:lnTo>
                  <a:lnTo>
                    <a:pt x="461" y="158"/>
                  </a:lnTo>
                  <a:lnTo>
                    <a:pt x="461" y="150"/>
                  </a:lnTo>
                  <a:lnTo>
                    <a:pt x="453" y="148"/>
                  </a:lnTo>
                  <a:lnTo>
                    <a:pt x="448" y="141"/>
                  </a:lnTo>
                  <a:lnTo>
                    <a:pt x="444" y="129"/>
                  </a:lnTo>
                  <a:lnTo>
                    <a:pt x="449" y="122"/>
                  </a:lnTo>
                  <a:lnTo>
                    <a:pt x="451" y="116"/>
                  </a:lnTo>
                  <a:lnTo>
                    <a:pt x="449" y="109"/>
                  </a:lnTo>
                  <a:lnTo>
                    <a:pt x="446" y="107"/>
                  </a:lnTo>
                  <a:lnTo>
                    <a:pt x="444" y="103"/>
                  </a:lnTo>
                  <a:lnTo>
                    <a:pt x="449" y="96"/>
                  </a:lnTo>
                  <a:lnTo>
                    <a:pt x="459" y="79"/>
                  </a:lnTo>
                  <a:lnTo>
                    <a:pt x="459" y="71"/>
                  </a:lnTo>
                  <a:lnTo>
                    <a:pt x="461" y="65"/>
                  </a:lnTo>
                  <a:lnTo>
                    <a:pt x="468" y="56"/>
                  </a:lnTo>
                  <a:lnTo>
                    <a:pt x="468" y="54"/>
                  </a:lnTo>
                  <a:lnTo>
                    <a:pt x="461" y="50"/>
                  </a:lnTo>
                  <a:lnTo>
                    <a:pt x="453" y="49"/>
                  </a:lnTo>
                  <a:lnTo>
                    <a:pt x="440" y="45"/>
                  </a:lnTo>
                  <a:lnTo>
                    <a:pt x="434" y="37"/>
                  </a:lnTo>
                  <a:lnTo>
                    <a:pt x="433" y="30"/>
                  </a:lnTo>
                  <a:lnTo>
                    <a:pt x="427" y="15"/>
                  </a:lnTo>
                  <a:lnTo>
                    <a:pt x="419" y="9"/>
                  </a:lnTo>
                  <a:lnTo>
                    <a:pt x="414" y="11"/>
                  </a:lnTo>
                  <a:lnTo>
                    <a:pt x="410" y="3"/>
                  </a:lnTo>
                  <a:lnTo>
                    <a:pt x="402" y="2"/>
                  </a:lnTo>
                  <a:lnTo>
                    <a:pt x="402" y="0"/>
                  </a:lnTo>
                  <a:lnTo>
                    <a:pt x="329" y="17"/>
                  </a:lnTo>
                  <a:lnTo>
                    <a:pt x="220" y="39"/>
                  </a:lnTo>
                  <a:lnTo>
                    <a:pt x="122" y="58"/>
                  </a:lnTo>
                  <a:lnTo>
                    <a:pt x="58" y="69"/>
                  </a:lnTo>
                  <a:lnTo>
                    <a:pt x="55" y="45"/>
                  </a:lnTo>
                  <a:lnTo>
                    <a:pt x="53" y="43"/>
                  </a:lnTo>
                  <a:lnTo>
                    <a:pt x="30" y="60"/>
                  </a:lnTo>
                  <a:lnTo>
                    <a:pt x="30" y="58"/>
                  </a:lnTo>
                  <a:lnTo>
                    <a:pt x="23" y="65"/>
                  </a:lnTo>
                  <a:lnTo>
                    <a:pt x="10" y="77"/>
                  </a:lnTo>
                  <a:lnTo>
                    <a:pt x="0" y="82"/>
                  </a:lnTo>
                  <a:lnTo>
                    <a:pt x="0" y="86"/>
                  </a:lnTo>
                  <a:lnTo>
                    <a:pt x="25" y="225"/>
                  </a:lnTo>
                  <a:lnTo>
                    <a:pt x="42" y="323"/>
                  </a:lnTo>
                  <a:lnTo>
                    <a:pt x="126" y="308"/>
                  </a:lnTo>
                  <a:lnTo>
                    <a:pt x="265" y="282"/>
                  </a:lnTo>
                  <a:lnTo>
                    <a:pt x="421" y="248"/>
                  </a:lnTo>
                  <a:lnTo>
                    <a:pt x="425" y="242"/>
                  </a:lnTo>
                  <a:lnTo>
                    <a:pt x="429" y="235"/>
                  </a:lnTo>
                  <a:lnTo>
                    <a:pt x="434" y="231"/>
                  </a:lnTo>
                  <a:lnTo>
                    <a:pt x="442" y="229"/>
                  </a:lnTo>
                  <a:lnTo>
                    <a:pt x="448" y="231"/>
                  </a:lnTo>
                  <a:lnTo>
                    <a:pt x="449" y="233"/>
                  </a:lnTo>
                  <a:lnTo>
                    <a:pt x="455" y="225"/>
                  </a:lnTo>
                  <a:lnTo>
                    <a:pt x="463" y="223"/>
                  </a:lnTo>
                  <a:lnTo>
                    <a:pt x="470" y="218"/>
                  </a:lnTo>
                  <a:lnTo>
                    <a:pt x="470" y="210"/>
                  </a:lnTo>
                  <a:lnTo>
                    <a:pt x="474" y="205"/>
                  </a:lnTo>
                  <a:lnTo>
                    <a:pt x="476" y="205"/>
                  </a:lnTo>
                  <a:lnTo>
                    <a:pt x="476" y="203"/>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97" name="Freeform 130"/>
            <p:cNvSpPr>
              <a:spLocks/>
            </p:cNvSpPr>
            <p:nvPr/>
          </p:nvSpPr>
          <p:spPr bwMode="auto">
            <a:xfrm>
              <a:off x="10965239" y="6023306"/>
              <a:ext cx="212698" cy="318947"/>
            </a:xfrm>
            <a:custGeom>
              <a:avLst/>
              <a:gdLst>
                <a:gd name="T0" fmla="*/ 21 w 92"/>
                <a:gd name="T1" fmla="*/ 0 h 152"/>
                <a:gd name="T2" fmla="*/ 13 w 92"/>
                <a:gd name="T3" fmla="*/ 2 h 152"/>
                <a:gd name="T4" fmla="*/ 8 w 92"/>
                <a:gd name="T5" fmla="*/ 6 h 152"/>
                <a:gd name="T6" fmla="*/ 4 w 92"/>
                <a:gd name="T7" fmla="*/ 13 h 152"/>
                <a:gd name="T8" fmla="*/ 0 w 92"/>
                <a:gd name="T9" fmla="*/ 19 h 152"/>
                <a:gd name="T10" fmla="*/ 23 w 92"/>
                <a:gd name="T11" fmla="*/ 98 h 152"/>
                <a:gd name="T12" fmla="*/ 34 w 92"/>
                <a:gd name="T13" fmla="*/ 145 h 152"/>
                <a:gd name="T14" fmla="*/ 40 w 92"/>
                <a:gd name="T15" fmla="*/ 152 h 152"/>
                <a:gd name="T16" fmla="*/ 89 w 92"/>
                <a:gd name="T17" fmla="*/ 141 h 152"/>
                <a:gd name="T18" fmla="*/ 90 w 92"/>
                <a:gd name="T19" fmla="*/ 139 h 152"/>
                <a:gd name="T20" fmla="*/ 92 w 92"/>
                <a:gd name="T21" fmla="*/ 139 h 152"/>
                <a:gd name="T22" fmla="*/ 87 w 92"/>
                <a:gd name="T23" fmla="*/ 126 h 152"/>
                <a:gd name="T24" fmla="*/ 79 w 92"/>
                <a:gd name="T25" fmla="*/ 128 h 152"/>
                <a:gd name="T26" fmla="*/ 77 w 92"/>
                <a:gd name="T27" fmla="*/ 130 h 152"/>
                <a:gd name="T28" fmla="*/ 83 w 92"/>
                <a:gd name="T29" fmla="*/ 122 h 152"/>
                <a:gd name="T30" fmla="*/ 79 w 92"/>
                <a:gd name="T31" fmla="*/ 120 h 152"/>
                <a:gd name="T32" fmla="*/ 79 w 92"/>
                <a:gd name="T33" fmla="*/ 115 h 152"/>
                <a:gd name="T34" fmla="*/ 81 w 92"/>
                <a:gd name="T35" fmla="*/ 107 h 152"/>
                <a:gd name="T36" fmla="*/ 79 w 92"/>
                <a:gd name="T37" fmla="*/ 103 h 152"/>
                <a:gd name="T38" fmla="*/ 72 w 92"/>
                <a:gd name="T39" fmla="*/ 105 h 152"/>
                <a:gd name="T40" fmla="*/ 59 w 92"/>
                <a:gd name="T41" fmla="*/ 94 h 152"/>
                <a:gd name="T42" fmla="*/ 57 w 92"/>
                <a:gd name="T43" fmla="*/ 86 h 152"/>
                <a:gd name="T44" fmla="*/ 49 w 92"/>
                <a:gd name="T45" fmla="*/ 81 h 152"/>
                <a:gd name="T46" fmla="*/ 45 w 92"/>
                <a:gd name="T47" fmla="*/ 71 h 152"/>
                <a:gd name="T48" fmla="*/ 43 w 92"/>
                <a:gd name="T49" fmla="*/ 64 h 152"/>
                <a:gd name="T50" fmla="*/ 40 w 92"/>
                <a:gd name="T51" fmla="*/ 56 h 152"/>
                <a:gd name="T52" fmla="*/ 32 w 92"/>
                <a:gd name="T53" fmla="*/ 51 h 152"/>
                <a:gd name="T54" fmla="*/ 27 w 92"/>
                <a:gd name="T55" fmla="*/ 45 h 152"/>
                <a:gd name="T56" fmla="*/ 23 w 92"/>
                <a:gd name="T57" fmla="*/ 38 h 152"/>
                <a:gd name="T58" fmla="*/ 23 w 92"/>
                <a:gd name="T59" fmla="*/ 32 h 152"/>
                <a:gd name="T60" fmla="*/ 19 w 92"/>
                <a:gd name="T61" fmla="*/ 24 h 152"/>
                <a:gd name="T62" fmla="*/ 21 w 92"/>
                <a:gd name="T63" fmla="*/ 21 h 152"/>
                <a:gd name="T64" fmla="*/ 25 w 92"/>
                <a:gd name="T65" fmla="*/ 13 h 152"/>
                <a:gd name="T66" fmla="*/ 25 w 92"/>
                <a:gd name="T67" fmla="*/ 6 h 152"/>
                <a:gd name="T68" fmla="*/ 28 w 92"/>
                <a:gd name="T69" fmla="*/ 4 h 152"/>
                <a:gd name="T70" fmla="*/ 27 w 92"/>
                <a:gd name="T71" fmla="*/ 2 h 152"/>
                <a:gd name="T72" fmla="*/ 21 w 92"/>
                <a:gd name="T7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2" h="152">
                  <a:moveTo>
                    <a:pt x="21" y="0"/>
                  </a:moveTo>
                  <a:lnTo>
                    <a:pt x="13" y="2"/>
                  </a:lnTo>
                  <a:lnTo>
                    <a:pt x="8" y="6"/>
                  </a:lnTo>
                  <a:lnTo>
                    <a:pt x="4" y="13"/>
                  </a:lnTo>
                  <a:lnTo>
                    <a:pt x="0" y="19"/>
                  </a:lnTo>
                  <a:lnTo>
                    <a:pt x="23" y="98"/>
                  </a:lnTo>
                  <a:lnTo>
                    <a:pt x="34" y="145"/>
                  </a:lnTo>
                  <a:lnTo>
                    <a:pt x="40" y="152"/>
                  </a:lnTo>
                  <a:lnTo>
                    <a:pt x="89" y="141"/>
                  </a:lnTo>
                  <a:lnTo>
                    <a:pt x="90" y="139"/>
                  </a:lnTo>
                  <a:lnTo>
                    <a:pt x="92" y="139"/>
                  </a:lnTo>
                  <a:lnTo>
                    <a:pt x="87" y="126"/>
                  </a:lnTo>
                  <a:lnTo>
                    <a:pt x="79" y="128"/>
                  </a:lnTo>
                  <a:lnTo>
                    <a:pt x="77" y="130"/>
                  </a:lnTo>
                  <a:lnTo>
                    <a:pt x="83" y="122"/>
                  </a:lnTo>
                  <a:lnTo>
                    <a:pt x="79" y="120"/>
                  </a:lnTo>
                  <a:lnTo>
                    <a:pt x="79" y="115"/>
                  </a:lnTo>
                  <a:lnTo>
                    <a:pt x="81" y="107"/>
                  </a:lnTo>
                  <a:lnTo>
                    <a:pt x="79" y="103"/>
                  </a:lnTo>
                  <a:lnTo>
                    <a:pt x="72" y="105"/>
                  </a:lnTo>
                  <a:lnTo>
                    <a:pt x="59" y="94"/>
                  </a:lnTo>
                  <a:lnTo>
                    <a:pt x="57" y="86"/>
                  </a:lnTo>
                  <a:lnTo>
                    <a:pt x="49" y="81"/>
                  </a:lnTo>
                  <a:lnTo>
                    <a:pt x="45" y="71"/>
                  </a:lnTo>
                  <a:lnTo>
                    <a:pt x="43" y="64"/>
                  </a:lnTo>
                  <a:lnTo>
                    <a:pt x="40" y="56"/>
                  </a:lnTo>
                  <a:lnTo>
                    <a:pt x="32" y="51"/>
                  </a:lnTo>
                  <a:lnTo>
                    <a:pt x="27" y="45"/>
                  </a:lnTo>
                  <a:lnTo>
                    <a:pt x="23" y="38"/>
                  </a:lnTo>
                  <a:lnTo>
                    <a:pt x="23" y="32"/>
                  </a:lnTo>
                  <a:lnTo>
                    <a:pt x="19" y="24"/>
                  </a:lnTo>
                  <a:lnTo>
                    <a:pt x="21" y="21"/>
                  </a:lnTo>
                  <a:lnTo>
                    <a:pt x="25" y="13"/>
                  </a:lnTo>
                  <a:lnTo>
                    <a:pt x="25" y="6"/>
                  </a:lnTo>
                  <a:lnTo>
                    <a:pt x="28" y="4"/>
                  </a:lnTo>
                  <a:lnTo>
                    <a:pt x="27" y="2"/>
                  </a:lnTo>
                  <a:lnTo>
                    <a:pt x="21"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nvGrpSpPr>
            <p:cNvPr id="398" name="Group 397"/>
            <p:cNvGrpSpPr/>
            <p:nvPr/>
          </p:nvGrpSpPr>
          <p:grpSpPr>
            <a:xfrm>
              <a:off x="9605812" y="6220550"/>
              <a:ext cx="1532823" cy="784779"/>
              <a:chOff x="4226838" y="2360583"/>
              <a:chExt cx="636937" cy="326143"/>
            </a:xfrm>
            <a:grpFill/>
          </p:grpSpPr>
          <p:sp>
            <p:nvSpPr>
              <p:cNvPr id="480" name="Freeform 122"/>
              <p:cNvSpPr>
                <a:spLocks/>
              </p:cNvSpPr>
              <p:nvPr/>
            </p:nvSpPr>
            <p:spPr bwMode="auto">
              <a:xfrm>
                <a:off x="4226838" y="2360583"/>
                <a:ext cx="632134" cy="326143"/>
              </a:xfrm>
              <a:custGeom>
                <a:avLst/>
                <a:gdLst>
                  <a:gd name="T0" fmla="*/ 472 w 658"/>
                  <a:gd name="T1" fmla="*/ 23 h 374"/>
                  <a:gd name="T2" fmla="*/ 455 w 658"/>
                  <a:gd name="T3" fmla="*/ 0 h 374"/>
                  <a:gd name="T4" fmla="*/ 397 w 658"/>
                  <a:gd name="T5" fmla="*/ 0 h 374"/>
                  <a:gd name="T6" fmla="*/ 389 w 658"/>
                  <a:gd name="T7" fmla="*/ 30 h 374"/>
                  <a:gd name="T8" fmla="*/ 368 w 658"/>
                  <a:gd name="T9" fmla="*/ 58 h 374"/>
                  <a:gd name="T10" fmla="*/ 346 w 658"/>
                  <a:gd name="T11" fmla="*/ 81 h 374"/>
                  <a:gd name="T12" fmla="*/ 334 w 658"/>
                  <a:gd name="T13" fmla="*/ 118 h 374"/>
                  <a:gd name="T14" fmla="*/ 306 w 658"/>
                  <a:gd name="T15" fmla="*/ 109 h 374"/>
                  <a:gd name="T16" fmla="*/ 295 w 658"/>
                  <a:gd name="T17" fmla="*/ 135 h 374"/>
                  <a:gd name="T18" fmla="*/ 284 w 658"/>
                  <a:gd name="T19" fmla="*/ 177 h 374"/>
                  <a:gd name="T20" fmla="*/ 272 w 658"/>
                  <a:gd name="T21" fmla="*/ 220 h 374"/>
                  <a:gd name="T22" fmla="*/ 254 w 658"/>
                  <a:gd name="T23" fmla="*/ 244 h 374"/>
                  <a:gd name="T24" fmla="*/ 224 w 658"/>
                  <a:gd name="T25" fmla="*/ 258 h 374"/>
                  <a:gd name="T26" fmla="*/ 192 w 658"/>
                  <a:gd name="T27" fmla="*/ 273 h 374"/>
                  <a:gd name="T28" fmla="*/ 154 w 658"/>
                  <a:gd name="T29" fmla="*/ 282 h 374"/>
                  <a:gd name="T30" fmla="*/ 128 w 658"/>
                  <a:gd name="T31" fmla="*/ 254 h 374"/>
                  <a:gd name="T32" fmla="*/ 73 w 658"/>
                  <a:gd name="T33" fmla="*/ 318 h 374"/>
                  <a:gd name="T34" fmla="*/ 53 w 658"/>
                  <a:gd name="T35" fmla="*/ 340 h 374"/>
                  <a:gd name="T36" fmla="*/ 21 w 658"/>
                  <a:gd name="T37" fmla="*/ 365 h 374"/>
                  <a:gd name="T38" fmla="*/ 41 w 658"/>
                  <a:gd name="T39" fmla="*/ 370 h 374"/>
                  <a:gd name="T40" fmla="*/ 169 w 658"/>
                  <a:gd name="T41" fmla="*/ 350 h 374"/>
                  <a:gd name="T42" fmla="*/ 466 w 658"/>
                  <a:gd name="T43" fmla="*/ 303 h 374"/>
                  <a:gd name="T44" fmla="*/ 645 w 658"/>
                  <a:gd name="T45" fmla="*/ 265 h 374"/>
                  <a:gd name="T46" fmla="*/ 652 w 658"/>
                  <a:gd name="T47" fmla="*/ 256 h 374"/>
                  <a:gd name="T48" fmla="*/ 641 w 658"/>
                  <a:gd name="T49" fmla="*/ 227 h 374"/>
                  <a:gd name="T50" fmla="*/ 615 w 658"/>
                  <a:gd name="T51" fmla="*/ 239 h 374"/>
                  <a:gd name="T52" fmla="*/ 598 w 658"/>
                  <a:gd name="T53" fmla="*/ 235 h 374"/>
                  <a:gd name="T54" fmla="*/ 579 w 658"/>
                  <a:gd name="T55" fmla="*/ 216 h 374"/>
                  <a:gd name="T56" fmla="*/ 556 w 658"/>
                  <a:gd name="T57" fmla="*/ 211 h 374"/>
                  <a:gd name="T58" fmla="*/ 530 w 658"/>
                  <a:gd name="T59" fmla="*/ 205 h 374"/>
                  <a:gd name="T60" fmla="*/ 556 w 658"/>
                  <a:gd name="T61" fmla="*/ 199 h 374"/>
                  <a:gd name="T62" fmla="*/ 581 w 658"/>
                  <a:gd name="T63" fmla="*/ 212 h 374"/>
                  <a:gd name="T64" fmla="*/ 605 w 658"/>
                  <a:gd name="T65" fmla="*/ 224 h 374"/>
                  <a:gd name="T66" fmla="*/ 601 w 658"/>
                  <a:gd name="T67" fmla="*/ 207 h 374"/>
                  <a:gd name="T68" fmla="*/ 573 w 658"/>
                  <a:gd name="T69" fmla="*/ 190 h 374"/>
                  <a:gd name="T70" fmla="*/ 592 w 658"/>
                  <a:gd name="T71" fmla="*/ 197 h 374"/>
                  <a:gd name="T72" fmla="*/ 600 w 658"/>
                  <a:gd name="T73" fmla="*/ 182 h 374"/>
                  <a:gd name="T74" fmla="*/ 598 w 658"/>
                  <a:gd name="T75" fmla="*/ 169 h 374"/>
                  <a:gd name="T76" fmla="*/ 579 w 658"/>
                  <a:gd name="T77" fmla="*/ 160 h 374"/>
                  <a:gd name="T78" fmla="*/ 551 w 658"/>
                  <a:gd name="T79" fmla="*/ 137 h 374"/>
                  <a:gd name="T80" fmla="*/ 522 w 658"/>
                  <a:gd name="T81" fmla="*/ 115 h 374"/>
                  <a:gd name="T82" fmla="*/ 537 w 658"/>
                  <a:gd name="T83" fmla="*/ 122 h 374"/>
                  <a:gd name="T84" fmla="*/ 562 w 658"/>
                  <a:gd name="T85" fmla="*/ 141 h 374"/>
                  <a:gd name="T86" fmla="*/ 590 w 658"/>
                  <a:gd name="T87" fmla="*/ 156 h 374"/>
                  <a:gd name="T88" fmla="*/ 596 w 658"/>
                  <a:gd name="T89" fmla="*/ 133 h 374"/>
                  <a:gd name="T90" fmla="*/ 575 w 658"/>
                  <a:gd name="T91" fmla="*/ 118 h 374"/>
                  <a:gd name="T92" fmla="*/ 560 w 658"/>
                  <a:gd name="T93" fmla="*/ 105 h 374"/>
                  <a:gd name="T94" fmla="*/ 534 w 658"/>
                  <a:gd name="T95" fmla="*/ 107 h 374"/>
                  <a:gd name="T96" fmla="*/ 507 w 658"/>
                  <a:gd name="T97" fmla="*/ 96 h 374"/>
                  <a:gd name="T98" fmla="*/ 496 w 658"/>
                  <a:gd name="T99" fmla="*/ 90 h 374"/>
                  <a:gd name="T100" fmla="*/ 504 w 658"/>
                  <a:gd name="T101" fmla="*/ 66 h 374"/>
                  <a:gd name="T102" fmla="*/ 509 w 658"/>
                  <a:gd name="T103" fmla="*/ 45 h 374"/>
                  <a:gd name="T104" fmla="*/ 492 w 658"/>
                  <a:gd name="T105" fmla="*/ 2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8" h="374">
                    <a:moveTo>
                      <a:pt x="492" y="28"/>
                    </a:moveTo>
                    <a:lnTo>
                      <a:pt x="489" y="24"/>
                    </a:lnTo>
                    <a:lnTo>
                      <a:pt x="481" y="23"/>
                    </a:lnTo>
                    <a:lnTo>
                      <a:pt x="472" y="23"/>
                    </a:lnTo>
                    <a:lnTo>
                      <a:pt x="464" y="17"/>
                    </a:lnTo>
                    <a:lnTo>
                      <a:pt x="466" y="11"/>
                    </a:lnTo>
                    <a:lnTo>
                      <a:pt x="462" y="4"/>
                    </a:lnTo>
                    <a:lnTo>
                      <a:pt x="455" y="0"/>
                    </a:lnTo>
                    <a:lnTo>
                      <a:pt x="442" y="0"/>
                    </a:lnTo>
                    <a:lnTo>
                      <a:pt x="438" y="13"/>
                    </a:lnTo>
                    <a:lnTo>
                      <a:pt x="434" y="21"/>
                    </a:lnTo>
                    <a:lnTo>
                      <a:pt x="397" y="0"/>
                    </a:lnTo>
                    <a:lnTo>
                      <a:pt x="389" y="2"/>
                    </a:lnTo>
                    <a:lnTo>
                      <a:pt x="391" y="9"/>
                    </a:lnTo>
                    <a:lnTo>
                      <a:pt x="387" y="17"/>
                    </a:lnTo>
                    <a:lnTo>
                      <a:pt x="389" y="30"/>
                    </a:lnTo>
                    <a:lnTo>
                      <a:pt x="383" y="38"/>
                    </a:lnTo>
                    <a:lnTo>
                      <a:pt x="380" y="51"/>
                    </a:lnTo>
                    <a:lnTo>
                      <a:pt x="374" y="58"/>
                    </a:lnTo>
                    <a:lnTo>
                      <a:pt x="368" y="58"/>
                    </a:lnTo>
                    <a:lnTo>
                      <a:pt x="363" y="71"/>
                    </a:lnTo>
                    <a:lnTo>
                      <a:pt x="355" y="73"/>
                    </a:lnTo>
                    <a:lnTo>
                      <a:pt x="348" y="73"/>
                    </a:lnTo>
                    <a:lnTo>
                      <a:pt x="346" y="81"/>
                    </a:lnTo>
                    <a:lnTo>
                      <a:pt x="344" y="90"/>
                    </a:lnTo>
                    <a:lnTo>
                      <a:pt x="340" y="96"/>
                    </a:lnTo>
                    <a:lnTo>
                      <a:pt x="338" y="111"/>
                    </a:lnTo>
                    <a:lnTo>
                      <a:pt x="334" y="118"/>
                    </a:lnTo>
                    <a:lnTo>
                      <a:pt x="329" y="120"/>
                    </a:lnTo>
                    <a:lnTo>
                      <a:pt x="314" y="118"/>
                    </a:lnTo>
                    <a:lnTo>
                      <a:pt x="314" y="115"/>
                    </a:lnTo>
                    <a:lnTo>
                      <a:pt x="306" y="109"/>
                    </a:lnTo>
                    <a:lnTo>
                      <a:pt x="299" y="111"/>
                    </a:lnTo>
                    <a:lnTo>
                      <a:pt x="299" y="126"/>
                    </a:lnTo>
                    <a:lnTo>
                      <a:pt x="299" y="132"/>
                    </a:lnTo>
                    <a:lnTo>
                      <a:pt x="295" y="135"/>
                    </a:lnTo>
                    <a:lnTo>
                      <a:pt x="291" y="149"/>
                    </a:lnTo>
                    <a:lnTo>
                      <a:pt x="287" y="156"/>
                    </a:lnTo>
                    <a:lnTo>
                      <a:pt x="286" y="164"/>
                    </a:lnTo>
                    <a:lnTo>
                      <a:pt x="284" y="177"/>
                    </a:lnTo>
                    <a:lnTo>
                      <a:pt x="276" y="186"/>
                    </a:lnTo>
                    <a:lnTo>
                      <a:pt x="269" y="199"/>
                    </a:lnTo>
                    <a:lnTo>
                      <a:pt x="267" y="212"/>
                    </a:lnTo>
                    <a:lnTo>
                      <a:pt x="272" y="220"/>
                    </a:lnTo>
                    <a:lnTo>
                      <a:pt x="267" y="226"/>
                    </a:lnTo>
                    <a:lnTo>
                      <a:pt x="269" y="233"/>
                    </a:lnTo>
                    <a:lnTo>
                      <a:pt x="267" y="235"/>
                    </a:lnTo>
                    <a:lnTo>
                      <a:pt x="254" y="244"/>
                    </a:lnTo>
                    <a:lnTo>
                      <a:pt x="246" y="243"/>
                    </a:lnTo>
                    <a:lnTo>
                      <a:pt x="233" y="254"/>
                    </a:lnTo>
                    <a:lnTo>
                      <a:pt x="224" y="250"/>
                    </a:lnTo>
                    <a:lnTo>
                      <a:pt x="224" y="258"/>
                    </a:lnTo>
                    <a:lnTo>
                      <a:pt x="222" y="263"/>
                    </a:lnTo>
                    <a:lnTo>
                      <a:pt x="214" y="265"/>
                    </a:lnTo>
                    <a:lnTo>
                      <a:pt x="199" y="273"/>
                    </a:lnTo>
                    <a:lnTo>
                      <a:pt x="192" y="273"/>
                    </a:lnTo>
                    <a:lnTo>
                      <a:pt x="180" y="269"/>
                    </a:lnTo>
                    <a:lnTo>
                      <a:pt x="178" y="274"/>
                    </a:lnTo>
                    <a:lnTo>
                      <a:pt x="165" y="284"/>
                    </a:lnTo>
                    <a:lnTo>
                      <a:pt x="154" y="282"/>
                    </a:lnTo>
                    <a:lnTo>
                      <a:pt x="141" y="274"/>
                    </a:lnTo>
                    <a:lnTo>
                      <a:pt x="133" y="267"/>
                    </a:lnTo>
                    <a:lnTo>
                      <a:pt x="128" y="259"/>
                    </a:lnTo>
                    <a:lnTo>
                      <a:pt x="128" y="254"/>
                    </a:lnTo>
                    <a:lnTo>
                      <a:pt x="101" y="286"/>
                    </a:lnTo>
                    <a:lnTo>
                      <a:pt x="77" y="303"/>
                    </a:lnTo>
                    <a:lnTo>
                      <a:pt x="73" y="310"/>
                    </a:lnTo>
                    <a:lnTo>
                      <a:pt x="73" y="318"/>
                    </a:lnTo>
                    <a:lnTo>
                      <a:pt x="64" y="323"/>
                    </a:lnTo>
                    <a:lnTo>
                      <a:pt x="64" y="329"/>
                    </a:lnTo>
                    <a:lnTo>
                      <a:pt x="58" y="336"/>
                    </a:lnTo>
                    <a:lnTo>
                      <a:pt x="53" y="340"/>
                    </a:lnTo>
                    <a:lnTo>
                      <a:pt x="45" y="346"/>
                    </a:lnTo>
                    <a:lnTo>
                      <a:pt x="43" y="352"/>
                    </a:lnTo>
                    <a:lnTo>
                      <a:pt x="28" y="359"/>
                    </a:lnTo>
                    <a:lnTo>
                      <a:pt x="21" y="365"/>
                    </a:lnTo>
                    <a:lnTo>
                      <a:pt x="13" y="367"/>
                    </a:lnTo>
                    <a:lnTo>
                      <a:pt x="0" y="374"/>
                    </a:lnTo>
                    <a:lnTo>
                      <a:pt x="26" y="370"/>
                    </a:lnTo>
                    <a:lnTo>
                      <a:pt x="41" y="370"/>
                    </a:lnTo>
                    <a:lnTo>
                      <a:pt x="98" y="361"/>
                    </a:lnTo>
                    <a:lnTo>
                      <a:pt x="133" y="357"/>
                    </a:lnTo>
                    <a:lnTo>
                      <a:pt x="160" y="350"/>
                    </a:lnTo>
                    <a:lnTo>
                      <a:pt x="169" y="350"/>
                    </a:lnTo>
                    <a:lnTo>
                      <a:pt x="184" y="350"/>
                    </a:lnTo>
                    <a:lnTo>
                      <a:pt x="210" y="348"/>
                    </a:lnTo>
                    <a:lnTo>
                      <a:pt x="278" y="336"/>
                    </a:lnTo>
                    <a:lnTo>
                      <a:pt x="466" y="303"/>
                    </a:lnTo>
                    <a:lnTo>
                      <a:pt x="560" y="284"/>
                    </a:lnTo>
                    <a:lnTo>
                      <a:pt x="643" y="265"/>
                    </a:lnTo>
                    <a:lnTo>
                      <a:pt x="641" y="261"/>
                    </a:lnTo>
                    <a:lnTo>
                      <a:pt x="645" y="265"/>
                    </a:lnTo>
                    <a:lnTo>
                      <a:pt x="648" y="263"/>
                    </a:lnTo>
                    <a:lnTo>
                      <a:pt x="647" y="258"/>
                    </a:lnTo>
                    <a:lnTo>
                      <a:pt x="647" y="250"/>
                    </a:lnTo>
                    <a:lnTo>
                      <a:pt x="652" y="256"/>
                    </a:lnTo>
                    <a:lnTo>
                      <a:pt x="656" y="263"/>
                    </a:lnTo>
                    <a:lnTo>
                      <a:pt x="658" y="261"/>
                    </a:lnTo>
                    <a:lnTo>
                      <a:pt x="647" y="241"/>
                    </a:lnTo>
                    <a:lnTo>
                      <a:pt x="641" y="227"/>
                    </a:lnTo>
                    <a:lnTo>
                      <a:pt x="620" y="227"/>
                    </a:lnTo>
                    <a:lnTo>
                      <a:pt x="615" y="226"/>
                    </a:lnTo>
                    <a:lnTo>
                      <a:pt x="613" y="235"/>
                    </a:lnTo>
                    <a:lnTo>
                      <a:pt x="615" y="239"/>
                    </a:lnTo>
                    <a:lnTo>
                      <a:pt x="609" y="235"/>
                    </a:lnTo>
                    <a:lnTo>
                      <a:pt x="603" y="235"/>
                    </a:lnTo>
                    <a:lnTo>
                      <a:pt x="596" y="241"/>
                    </a:lnTo>
                    <a:lnTo>
                      <a:pt x="598" y="235"/>
                    </a:lnTo>
                    <a:lnTo>
                      <a:pt x="592" y="227"/>
                    </a:lnTo>
                    <a:lnTo>
                      <a:pt x="584" y="224"/>
                    </a:lnTo>
                    <a:lnTo>
                      <a:pt x="584" y="224"/>
                    </a:lnTo>
                    <a:lnTo>
                      <a:pt x="579" y="216"/>
                    </a:lnTo>
                    <a:lnTo>
                      <a:pt x="577" y="211"/>
                    </a:lnTo>
                    <a:lnTo>
                      <a:pt x="569" y="212"/>
                    </a:lnTo>
                    <a:lnTo>
                      <a:pt x="562" y="211"/>
                    </a:lnTo>
                    <a:lnTo>
                      <a:pt x="556" y="211"/>
                    </a:lnTo>
                    <a:lnTo>
                      <a:pt x="543" y="207"/>
                    </a:lnTo>
                    <a:lnTo>
                      <a:pt x="522" y="207"/>
                    </a:lnTo>
                    <a:lnTo>
                      <a:pt x="524" y="203"/>
                    </a:lnTo>
                    <a:lnTo>
                      <a:pt x="530" y="205"/>
                    </a:lnTo>
                    <a:lnTo>
                      <a:pt x="545" y="201"/>
                    </a:lnTo>
                    <a:lnTo>
                      <a:pt x="553" y="207"/>
                    </a:lnTo>
                    <a:lnTo>
                      <a:pt x="556" y="207"/>
                    </a:lnTo>
                    <a:lnTo>
                      <a:pt x="556" y="199"/>
                    </a:lnTo>
                    <a:lnTo>
                      <a:pt x="562" y="207"/>
                    </a:lnTo>
                    <a:lnTo>
                      <a:pt x="569" y="211"/>
                    </a:lnTo>
                    <a:lnTo>
                      <a:pt x="575" y="205"/>
                    </a:lnTo>
                    <a:lnTo>
                      <a:pt x="581" y="212"/>
                    </a:lnTo>
                    <a:lnTo>
                      <a:pt x="588" y="218"/>
                    </a:lnTo>
                    <a:lnTo>
                      <a:pt x="596" y="220"/>
                    </a:lnTo>
                    <a:lnTo>
                      <a:pt x="601" y="227"/>
                    </a:lnTo>
                    <a:lnTo>
                      <a:pt x="605" y="224"/>
                    </a:lnTo>
                    <a:lnTo>
                      <a:pt x="609" y="222"/>
                    </a:lnTo>
                    <a:lnTo>
                      <a:pt x="611" y="216"/>
                    </a:lnTo>
                    <a:lnTo>
                      <a:pt x="609" y="209"/>
                    </a:lnTo>
                    <a:lnTo>
                      <a:pt x="601" y="207"/>
                    </a:lnTo>
                    <a:lnTo>
                      <a:pt x="600" y="199"/>
                    </a:lnTo>
                    <a:lnTo>
                      <a:pt x="592" y="201"/>
                    </a:lnTo>
                    <a:lnTo>
                      <a:pt x="579" y="196"/>
                    </a:lnTo>
                    <a:lnTo>
                      <a:pt x="573" y="190"/>
                    </a:lnTo>
                    <a:lnTo>
                      <a:pt x="558" y="179"/>
                    </a:lnTo>
                    <a:lnTo>
                      <a:pt x="566" y="179"/>
                    </a:lnTo>
                    <a:lnTo>
                      <a:pt x="579" y="192"/>
                    </a:lnTo>
                    <a:lnTo>
                      <a:pt x="592" y="197"/>
                    </a:lnTo>
                    <a:lnTo>
                      <a:pt x="596" y="190"/>
                    </a:lnTo>
                    <a:lnTo>
                      <a:pt x="590" y="184"/>
                    </a:lnTo>
                    <a:lnTo>
                      <a:pt x="592" y="182"/>
                    </a:lnTo>
                    <a:lnTo>
                      <a:pt x="600" y="182"/>
                    </a:lnTo>
                    <a:lnTo>
                      <a:pt x="605" y="188"/>
                    </a:lnTo>
                    <a:lnTo>
                      <a:pt x="607" y="182"/>
                    </a:lnTo>
                    <a:lnTo>
                      <a:pt x="603" y="169"/>
                    </a:lnTo>
                    <a:lnTo>
                      <a:pt x="598" y="169"/>
                    </a:lnTo>
                    <a:lnTo>
                      <a:pt x="590" y="167"/>
                    </a:lnTo>
                    <a:lnTo>
                      <a:pt x="594" y="165"/>
                    </a:lnTo>
                    <a:lnTo>
                      <a:pt x="586" y="160"/>
                    </a:lnTo>
                    <a:lnTo>
                      <a:pt x="579" y="160"/>
                    </a:lnTo>
                    <a:lnTo>
                      <a:pt x="573" y="154"/>
                    </a:lnTo>
                    <a:lnTo>
                      <a:pt x="571" y="150"/>
                    </a:lnTo>
                    <a:lnTo>
                      <a:pt x="556" y="145"/>
                    </a:lnTo>
                    <a:lnTo>
                      <a:pt x="551" y="137"/>
                    </a:lnTo>
                    <a:lnTo>
                      <a:pt x="545" y="133"/>
                    </a:lnTo>
                    <a:lnTo>
                      <a:pt x="539" y="130"/>
                    </a:lnTo>
                    <a:lnTo>
                      <a:pt x="536" y="124"/>
                    </a:lnTo>
                    <a:lnTo>
                      <a:pt x="522" y="115"/>
                    </a:lnTo>
                    <a:lnTo>
                      <a:pt x="517" y="115"/>
                    </a:lnTo>
                    <a:lnTo>
                      <a:pt x="522" y="113"/>
                    </a:lnTo>
                    <a:lnTo>
                      <a:pt x="530" y="117"/>
                    </a:lnTo>
                    <a:lnTo>
                      <a:pt x="537" y="122"/>
                    </a:lnTo>
                    <a:lnTo>
                      <a:pt x="545" y="130"/>
                    </a:lnTo>
                    <a:lnTo>
                      <a:pt x="551" y="132"/>
                    </a:lnTo>
                    <a:lnTo>
                      <a:pt x="556" y="139"/>
                    </a:lnTo>
                    <a:lnTo>
                      <a:pt x="562" y="141"/>
                    </a:lnTo>
                    <a:lnTo>
                      <a:pt x="575" y="150"/>
                    </a:lnTo>
                    <a:lnTo>
                      <a:pt x="583" y="152"/>
                    </a:lnTo>
                    <a:lnTo>
                      <a:pt x="583" y="154"/>
                    </a:lnTo>
                    <a:lnTo>
                      <a:pt x="590" y="156"/>
                    </a:lnTo>
                    <a:lnTo>
                      <a:pt x="594" y="147"/>
                    </a:lnTo>
                    <a:lnTo>
                      <a:pt x="594" y="139"/>
                    </a:lnTo>
                    <a:lnTo>
                      <a:pt x="588" y="132"/>
                    </a:lnTo>
                    <a:lnTo>
                      <a:pt x="596" y="133"/>
                    </a:lnTo>
                    <a:lnTo>
                      <a:pt x="596" y="126"/>
                    </a:lnTo>
                    <a:lnTo>
                      <a:pt x="581" y="120"/>
                    </a:lnTo>
                    <a:lnTo>
                      <a:pt x="575" y="120"/>
                    </a:lnTo>
                    <a:lnTo>
                      <a:pt x="575" y="118"/>
                    </a:lnTo>
                    <a:lnTo>
                      <a:pt x="568" y="118"/>
                    </a:lnTo>
                    <a:lnTo>
                      <a:pt x="568" y="115"/>
                    </a:lnTo>
                    <a:lnTo>
                      <a:pt x="562" y="109"/>
                    </a:lnTo>
                    <a:lnTo>
                      <a:pt x="560" y="105"/>
                    </a:lnTo>
                    <a:lnTo>
                      <a:pt x="547" y="109"/>
                    </a:lnTo>
                    <a:lnTo>
                      <a:pt x="545" y="107"/>
                    </a:lnTo>
                    <a:lnTo>
                      <a:pt x="537" y="107"/>
                    </a:lnTo>
                    <a:lnTo>
                      <a:pt x="534" y="107"/>
                    </a:lnTo>
                    <a:lnTo>
                      <a:pt x="522" y="96"/>
                    </a:lnTo>
                    <a:lnTo>
                      <a:pt x="522" y="90"/>
                    </a:lnTo>
                    <a:lnTo>
                      <a:pt x="515" y="90"/>
                    </a:lnTo>
                    <a:lnTo>
                      <a:pt x="507" y="96"/>
                    </a:lnTo>
                    <a:lnTo>
                      <a:pt x="502" y="98"/>
                    </a:lnTo>
                    <a:lnTo>
                      <a:pt x="496" y="98"/>
                    </a:lnTo>
                    <a:lnTo>
                      <a:pt x="492" y="90"/>
                    </a:lnTo>
                    <a:lnTo>
                      <a:pt x="496" y="90"/>
                    </a:lnTo>
                    <a:lnTo>
                      <a:pt x="494" y="83"/>
                    </a:lnTo>
                    <a:lnTo>
                      <a:pt x="498" y="62"/>
                    </a:lnTo>
                    <a:lnTo>
                      <a:pt x="502" y="66"/>
                    </a:lnTo>
                    <a:lnTo>
                      <a:pt x="504" y="66"/>
                    </a:lnTo>
                    <a:lnTo>
                      <a:pt x="506" y="62"/>
                    </a:lnTo>
                    <a:lnTo>
                      <a:pt x="504" y="58"/>
                    </a:lnTo>
                    <a:lnTo>
                      <a:pt x="511" y="53"/>
                    </a:lnTo>
                    <a:lnTo>
                      <a:pt x="509" y="45"/>
                    </a:lnTo>
                    <a:lnTo>
                      <a:pt x="507" y="41"/>
                    </a:lnTo>
                    <a:lnTo>
                      <a:pt x="506" y="34"/>
                    </a:lnTo>
                    <a:lnTo>
                      <a:pt x="500" y="30"/>
                    </a:lnTo>
                    <a:lnTo>
                      <a:pt x="492" y="2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81" name="Freeform 132"/>
              <p:cNvSpPr>
                <a:spLocks/>
              </p:cNvSpPr>
              <p:nvPr/>
            </p:nvSpPr>
            <p:spPr bwMode="auto">
              <a:xfrm>
                <a:off x="4830151" y="2444299"/>
                <a:ext cx="33624" cy="89820"/>
              </a:xfrm>
              <a:custGeom>
                <a:avLst/>
                <a:gdLst>
                  <a:gd name="T0" fmla="*/ 15 w 35"/>
                  <a:gd name="T1" fmla="*/ 13 h 103"/>
                  <a:gd name="T2" fmla="*/ 9 w 35"/>
                  <a:gd name="T3" fmla="*/ 19 h 103"/>
                  <a:gd name="T4" fmla="*/ 15 w 35"/>
                  <a:gd name="T5" fmla="*/ 24 h 103"/>
                  <a:gd name="T6" fmla="*/ 13 w 35"/>
                  <a:gd name="T7" fmla="*/ 32 h 103"/>
                  <a:gd name="T8" fmla="*/ 7 w 35"/>
                  <a:gd name="T9" fmla="*/ 32 h 103"/>
                  <a:gd name="T10" fmla="*/ 5 w 35"/>
                  <a:gd name="T11" fmla="*/ 45 h 103"/>
                  <a:gd name="T12" fmla="*/ 2 w 35"/>
                  <a:gd name="T13" fmla="*/ 56 h 103"/>
                  <a:gd name="T14" fmla="*/ 0 w 35"/>
                  <a:gd name="T15" fmla="*/ 71 h 103"/>
                  <a:gd name="T16" fmla="*/ 2 w 35"/>
                  <a:gd name="T17" fmla="*/ 79 h 103"/>
                  <a:gd name="T18" fmla="*/ 0 w 35"/>
                  <a:gd name="T19" fmla="*/ 81 h 103"/>
                  <a:gd name="T20" fmla="*/ 0 w 35"/>
                  <a:gd name="T21" fmla="*/ 94 h 103"/>
                  <a:gd name="T22" fmla="*/ 7 w 35"/>
                  <a:gd name="T23" fmla="*/ 103 h 103"/>
                  <a:gd name="T24" fmla="*/ 13 w 35"/>
                  <a:gd name="T25" fmla="*/ 90 h 103"/>
                  <a:gd name="T26" fmla="*/ 13 w 35"/>
                  <a:gd name="T27" fmla="*/ 79 h 103"/>
                  <a:gd name="T28" fmla="*/ 13 w 35"/>
                  <a:gd name="T29" fmla="*/ 71 h 103"/>
                  <a:gd name="T30" fmla="*/ 17 w 35"/>
                  <a:gd name="T31" fmla="*/ 64 h 103"/>
                  <a:gd name="T32" fmla="*/ 19 w 35"/>
                  <a:gd name="T33" fmla="*/ 58 h 103"/>
                  <a:gd name="T34" fmla="*/ 24 w 35"/>
                  <a:gd name="T35" fmla="*/ 62 h 103"/>
                  <a:gd name="T36" fmla="*/ 26 w 35"/>
                  <a:gd name="T37" fmla="*/ 62 h 103"/>
                  <a:gd name="T38" fmla="*/ 28 w 35"/>
                  <a:gd name="T39" fmla="*/ 54 h 103"/>
                  <a:gd name="T40" fmla="*/ 26 w 35"/>
                  <a:gd name="T41" fmla="*/ 41 h 103"/>
                  <a:gd name="T42" fmla="*/ 30 w 35"/>
                  <a:gd name="T43" fmla="*/ 28 h 103"/>
                  <a:gd name="T44" fmla="*/ 34 w 35"/>
                  <a:gd name="T45" fmla="*/ 17 h 103"/>
                  <a:gd name="T46" fmla="*/ 34 w 35"/>
                  <a:gd name="T47" fmla="*/ 11 h 103"/>
                  <a:gd name="T48" fmla="*/ 35 w 35"/>
                  <a:gd name="T49" fmla="*/ 0 h 103"/>
                  <a:gd name="T50" fmla="*/ 20 w 35"/>
                  <a:gd name="T51" fmla="*/ 6 h 103"/>
                  <a:gd name="T52" fmla="*/ 15 w 35"/>
                  <a:gd name="T53"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103">
                    <a:moveTo>
                      <a:pt x="15" y="13"/>
                    </a:moveTo>
                    <a:lnTo>
                      <a:pt x="9" y="19"/>
                    </a:lnTo>
                    <a:lnTo>
                      <a:pt x="15" y="24"/>
                    </a:lnTo>
                    <a:lnTo>
                      <a:pt x="13" y="32"/>
                    </a:lnTo>
                    <a:lnTo>
                      <a:pt x="7" y="32"/>
                    </a:lnTo>
                    <a:lnTo>
                      <a:pt x="5" y="45"/>
                    </a:lnTo>
                    <a:lnTo>
                      <a:pt x="2" y="56"/>
                    </a:lnTo>
                    <a:lnTo>
                      <a:pt x="0" y="71"/>
                    </a:lnTo>
                    <a:lnTo>
                      <a:pt x="2" y="79"/>
                    </a:lnTo>
                    <a:lnTo>
                      <a:pt x="0" y="81"/>
                    </a:lnTo>
                    <a:lnTo>
                      <a:pt x="0" y="94"/>
                    </a:lnTo>
                    <a:lnTo>
                      <a:pt x="7" y="103"/>
                    </a:lnTo>
                    <a:lnTo>
                      <a:pt x="13" y="90"/>
                    </a:lnTo>
                    <a:lnTo>
                      <a:pt x="13" y="79"/>
                    </a:lnTo>
                    <a:lnTo>
                      <a:pt x="13" y="71"/>
                    </a:lnTo>
                    <a:lnTo>
                      <a:pt x="17" y="64"/>
                    </a:lnTo>
                    <a:lnTo>
                      <a:pt x="19" y="58"/>
                    </a:lnTo>
                    <a:lnTo>
                      <a:pt x="24" y="62"/>
                    </a:lnTo>
                    <a:lnTo>
                      <a:pt x="26" y="62"/>
                    </a:lnTo>
                    <a:lnTo>
                      <a:pt x="28" y="54"/>
                    </a:lnTo>
                    <a:lnTo>
                      <a:pt x="26" y="41"/>
                    </a:lnTo>
                    <a:lnTo>
                      <a:pt x="30" y="28"/>
                    </a:lnTo>
                    <a:lnTo>
                      <a:pt x="34" y="17"/>
                    </a:lnTo>
                    <a:lnTo>
                      <a:pt x="34" y="11"/>
                    </a:lnTo>
                    <a:lnTo>
                      <a:pt x="35" y="0"/>
                    </a:lnTo>
                    <a:lnTo>
                      <a:pt x="20" y="6"/>
                    </a:lnTo>
                    <a:lnTo>
                      <a:pt x="15" y="13"/>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sp>
          <p:nvSpPr>
            <p:cNvPr id="399" name="Freeform 133"/>
            <p:cNvSpPr>
              <a:spLocks/>
            </p:cNvSpPr>
            <p:nvPr/>
          </p:nvSpPr>
          <p:spPr bwMode="auto">
            <a:xfrm>
              <a:off x="11097021" y="4728630"/>
              <a:ext cx="330610" cy="564454"/>
            </a:xfrm>
            <a:custGeom>
              <a:avLst/>
              <a:gdLst>
                <a:gd name="T0" fmla="*/ 2 w 143"/>
                <a:gd name="T1" fmla="*/ 44 h 269"/>
                <a:gd name="T2" fmla="*/ 2 w 143"/>
                <a:gd name="T3" fmla="*/ 51 h 269"/>
                <a:gd name="T4" fmla="*/ 7 w 143"/>
                <a:gd name="T5" fmla="*/ 59 h 269"/>
                <a:gd name="T6" fmla="*/ 7 w 143"/>
                <a:gd name="T7" fmla="*/ 76 h 269"/>
                <a:gd name="T8" fmla="*/ 9 w 143"/>
                <a:gd name="T9" fmla="*/ 83 h 269"/>
                <a:gd name="T10" fmla="*/ 17 w 143"/>
                <a:gd name="T11" fmla="*/ 89 h 269"/>
                <a:gd name="T12" fmla="*/ 18 w 143"/>
                <a:gd name="T13" fmla="*/ 96 h 269"/>
                <a:gd name="T14" fmla="*/ 18 w 143"/>
                <a:gd name="T15" fmla="*/ 102 h 269"/>
                <a:gd name="T16" fmla="*/ 20 w 143"/>
                <a:gd name="T17" fmla="*/ 109 h 269"/>
                <a:gd name="T18" fmla="*/ 20 w 143"/>
                <a:gd name="T19" fmla="*/ 117 h 269"/>
                <a:gd name="T20" fmla="*/ 18 w 143"/>
                <a:gd name="T21" fmla="*/ 121 h 269"/>
                <a:gd name="T22" fmla="*/ 18 w 143"/>
                <a:gd name="T23" fmla="*/ 134 h 269"/>
                <a:gd name="T24" fmla="*/ 22 w 143"/>
                <a:gd name="T25" fmla="*/ 147 h 269"/>
                <a:gd name="T26" fmla="*/ 28 w 143"/>
                <a:gd name="T27" fmla="*/ 155 h 269"/>
                <a:gd name="T28" fmla="*/ 32 w 143"/>
                <a:gd name="T29" fmla="*/ 168 h 269"/>
                <a:gd name="T30" fmla="*/ 30 w 143"/>
                <a:gd name="T31" fmla="*/ 181 h 269"/>
                <a:gd name="T32" fmla="*/ 33 w 143"/>
                <a:gd name="T33" fmla="*/ 188 h 269"/>
                <a:gd name="T34" fmla="*/ 35 w 143"/>
                <a:gd name="T35" fmla="*/ 179 h 269"/>
                <a:gd name="T36" fmla="*/ 47 w 143"/>
                <a:gd name="T37" fmla="*/ 188 h 269"/>
                <a:gd name="T38" fmla="*/ 62 w 143"/>
                <a:gd name="T39" fmla="*/ 258 h 269"/>
                <a:gd name="T40" fmla="*/ 62 w 143"/>
                <a:gd name="T41" fmla="*/ 264 h 269"/>
                <a:gd name="T42" fmla="*/ 65 w 143"/>
                <a:gd name="T43" fmla="*/ 269 h 269"/>
                <a:gd name="T44" fmla="*/ 126 w 143"/>
                <a:gd name="T45" fmla="*/ 258 h 269"/>
                <a:gd name="T46" fmla="*/ 120 w 143"/>
                <a:gd name="T47" fmla="*/ 250 h 269"/>
                <a:gd name="T48" fmla="*/ 116 w 143"/>
                <a:gd name="T49" fmla="*/ 243 h 269"/>
                <a:gd name="T50" fmla="*/ 116 w 143"/>
                <a:gd name="T51" fmla="*/ 235 h 269"/>
                <a:gd name="T52" fmla="*/ 120 w 143"/>
                <a:gd name="T53" fmla="*/ 228 h 269"/>
                <a:gd name="T54" fmla="*/ 114 w 143"/>
                <a:gd name="T55" fmla="*/ 207 h 269"/>
                <a:gd name="T56" fmla="*/ 114 w 143"/>
                <a:gd name="T57" fmla="*/ 194 h 269"/>
                <a:gd name="T58" fmla="*/ 109 w 143"/>
                <a:gd name="T59" fmla="*/ 170 h 269"/>
                <a:gd name="T60" fmla="*/ 112 w 143"/>
                <a:gd name="T61" fmla="*/ 164 h 269"/>
                <a:gd name="T62" fmla="*/ 111 w 143"/>
                <a:gd name="T63" fmla="*/ 153 h 269"/>
                <a:gd name="T64" fmla="*/ 114 w 143"/>
                <a:gd name="T65" fmla="*/ 145 h 269"/>
                <a:gd name="T66" fmla="*/ 116 w 143"/>
                <a:gd name="T67" fmla="*/ 139 h 269"/>
                <a:gd name="T68" fmla="*/ 116 w 143"/>
                <a:gd name="T69" fmla="*/ 132 h 269"/>
                <a:gd name="T70" fmla="*/ 120 w 143"/>
                <a:gd name="T71" fmla="*/ 124 h 269"/>
                <a:gd name="T72" fmla="*/ 118 w 143"/>
                <a:gd name="T73" fmla="*/ 117 h 269"/>
                <a:gd name="T74" fmla="*/ 120 w 143"/>
                <a:gd name="T75" fmla="*/ 106 h 269"/>
                <a:gd name="T76" fmla="*/ 116 w 143"/>
                <a:gd name="T77" fmla="*/ 91 h 269"/>
                <a:gd name="T78" fmla="*/ 116 w 143"/>
                <a:gd name="T79" fmla="*/ 85 h 269"/>
                <a:gd name="T80" fmla="*/ 122 w 143"/>
                <a:gd name="T81" fmla="*/ 77 h 269"/>
                <a:gd name="T82" fmla="*/ 126 w 143"/>
                <a:gd name="T83" fmla="*/ 77 h 269"/>
                <a:gd name="T84" fmla="*/ 137 w 143"/>
                <a:gd name="T85" fmla="*/ 64 h 269"/>
                <a:gd name="T86" fmla="*/ 143 w 143"/>
                <a:gd name="T87" fmla="*/ 53 h 269"/>
                <a:gd name="T88" fmla="*/ 143 w 143"/>
                <a:gd name="T89" fmla="*/ 47 h 269"/>
                <a:gd name="T90" fmla="*/ 141 w 143"/>
                <a:gd name="T91" fmla="*/ 40 h 269"/>
                <a:gd name="T92" fmla="*/ 135 w 143"/>
                <a:gd name="T93" fmla="*/ 34 h 269"/>
                <a:gd name="T94" fmla="*/ 133 w 143"/>
                <a:gd name="T95" fmla="*/ 27 h 269"/>
                <a:gd name="T96" fmla="*/ 137 w 143"/>
                <a:gd name="T97" fmla="*/ 14 h 269"/>
                <a:gd name="T98" fmla="*/ 133 w 143"/>
                <a:gd name="T99" fmla="*/ 2 h 269"/>
                <a:gd name="T100" fmla="*/ 135 w 143"/>
                <a:gd name="T101" fmla="*/ 0 h 269"/>
                <a:gd name="T102" fmla="*/ 26 w 143"/>
                <a:gd name="T103" fmla="*/ 29 h 269"/>
                <a:gd name="T104" fmla="*/ 0 w 143"/>
                <a:gd name="T105" fmla="*/ 36 h 269"/>
                <a:gd name="T106" fmla="*/ 0 w 143"/>
                <a:gd name="T107" fmla="*/ 40 h 269"/>
                <a:gd name="T108" fmla="*/ 2 w 143"/>
                <a:gd name="T109" fmla="*/ 4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3" h="269">
                  <a:moveTo>
                    <a:pt x="2" y="44"/>
                  </a:moveTo>
                  <a:lnTo>
                    <a:pt x="2" y="51"/>
                  </a:lnTo>
                  <a:lnTo>
                    <a:pt x="7" y="59"/>
                  </a:lnTo>
                  <a:lnTo>
                    <a:pt x="7" y="76"/>
                  </a:lnTo>
                  <a:lnTo>
                    <a:pt x="9" y="83"/>
                  </a:lnTo>
                  <a:lnTo>
                    <a:pt x="17" y="89"/>
                  </a:lnTo>
                  <a:lnTo>
                    <a:pt x="18" y="96"/>
                  </a:lnTo>
                  <a:lnTo>
                    <a:pt x="18" y="102"/>
                  </a:lnTo>
                  <a:lnTo>
                    <a:pt x="20" y="109"/>
                  </a:lnTo>
                  <a:lnTo>
                    <a:pt x="20" y="117"/>
                  </a:lnTo>
                  <a:lnTo>
                    <a:pt x="18" y="121"/>
                  </a:lnTo>
                  <a:lnTo>
                    <a:pt x="18" y="134"/>
                  </a:lnTo>
                  <a:lnTo>
                    <a:pt x="22" y="147"/>
                  </a:lnTo>
                  <a:lnTo>
                    <a:pt x="28" y="155"/>
                  </a:lnTo>
                  <a:lnTo>
                    <a:pt x="32" y="168"/>
                  </a:lnTo>
                  <a:lnTo>
                    <a:pt x="30" y="181"/>
                  </a:lnTo>
                  <a:lnTo>
                    <a:pt x="33" y="188"/>
                  </a:lnTo>
                  <a:lnTo>
                    <a:pt x="35" y="179"/>
                  </a:lnTo>
                  <a:lnTo>
                    <a:pt x="47" y="188"/>
                  </a:lnTo>
                  <a:lnTo>
                    <a:pt x="62" y="258"/>
                  </a:lnTo>
                  <a:lnTo>
                    <a:pt x="62" y="264"/>
                  </a:lnTo>
                  <a:lnTo>
                    <a:pt x="65" y="269"/>
                  </a:lnTo>
                  <a:lnTo>
                    <a:pt x="126" y="258"/>
                  </a:lnTo>
                  <a:lnTo>
                    <a:pt x="120" y="250"/>
                  </a:lnTo>
                  <a:lnTo>
                    <a:pt x="116" y="243"/>
                  </a:lnTo>
                  <a:lnTo>
                    <a:pt x="116" y="235"/>
                  </a:lnTo>
                  <a:lnTo>
                    <a:pt x="120" y="228"/>
                  </a:lnTo>
                  <a:lnTo>
                    <a:pt x="114" y="207"/>
                  </a:lnTo>
                  <a:lnTo>
                    <a:pt x="114" y="194"/>
                  </a:lnTo>
                  <a:lnTo>
                    <a:pt x="109" y="170"/>
                  </a:lnTo>
                  <a:lnTo>
                    <a:pt x="112" y="164"/>
                  </a:lnTo>
                  <a:lnTo>
                    <a:pt x="111" y="153"/>
                  </a:lnTo>
                  <a:lnTo>
                    <a:pt x="114" y="145"/>
                  </a:lnTo>
                  <a:lnTo>
                    <a:pt x="116" y="139"/>
                  </a:lnTo>
                  <a:lnTo>
                    <a:pt x="116" y="132"/>
                  </a:lnTo>
                  <a:lnTo>
                    <a:pt x="120" y="124"/>
                  </a:lnTo>
                  <a:lnTo>
                    <a:pt x="118" y="117"/>
                  </a:lnTo>
                  <a:lnTo>
                    <a:pt x="120" y="106"/>
                  </a:lnTo>
                  <a:lnTo>
                    <a:pt x="116" y="91"/>
                  </a:lnTo>
                  <a:lnTo>
                    <a:pt x="116" y="85"/>
                  </a:lnTo>
                  <a:lnTo>
                    <a:pt x="122" y="77"/>
                  </a:lnTo>
                  <a:lnTo>
                    <a:pt x="126" y="77"/>
                  </a:lnTo>
                  <a:lnTo>
                    <a:pt x="137" y="64"/>
                  </a:lnTo>
                  <a:lnTo>
                    <a:pt x="143" y="53"/>
                  </a:lnTo>
                  <a:lnTo>
                    <a:pt x="143" y="47"/>
                  </a:lnTo>
                  <a:lnTo>
                    <a:pt x="141" y="40"/>
                  </a:lnTo>
                  <a:lnTo>
                    <a:pt x="135" y="34"/>
                  </a:lnTo>
                  <a:lnTo>
                    <a:pt x="133" y="27"/>
                  </a:lnTo>
                  <a:lnTo>
                    <a:pt x="137" y="14"/>
                  </a:lnTo>
                  <a:lnTo>
                    <a:pt x="133" y="2"/>
                  </a:lnTo>
                  <a:lnTo>
                    <a:pt x="135" y="0"/>
                  </a:lnTo>
                  <a:lnTo>
                    <a:pt x="26" y="29"/>
                  </a:lnTo>
                  <a:lnTo>
                    <a:pt x="0" y="36"/>
                  </a:lnTo>
                  <a:lnTo>
                    <a:pt x="0" y="40"/>
                  </a:lnTo>
                  <a:lnTo>
                    <a:pt x="2" y="44"/>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nvGrpSpPr>
            <p:cNvPr id="400" name="Group 399"/>
            <p:cNvGrpSpPr/>
            <p:nvPr/>
          </p:nvGrpSpPr>
          <p:grpSpPr>
            <a:xfrm>
              <a:off x="9531830" y="6745135"/>
              <a:ext cx="1733966" cy="717633"/>
              <a:chOff x="4196096" y="2578593"/>
              <a:chExt cx="720518" cy="298238"/>
            </a:xfrm>
            <a:grpFill/>
          </p:grpSpPr>
          <p:sp>
            <p:nvSpPr>
              <p:cNvPr id="460" name="Freeform 5"/>
              <p:cNvSpPr>
                <a:spLocks/>
              </p:cNvSpPr>
              <p:nvPr/>
            </p:nvSpPr>
            <p:spPr bwMode="auto">
              <a:xfrm>
                <a:off x="4793645" y="2624811"/>
                <a:ext cx="3843" cy="4360"/>
              </a:xfrm>
              <a:custGeom>
                <a:avLst/>
                <a:gdLst>
                  <a:gd name="T0" fmla="*/ 0 w 4"/>
                  <a:gd name="T1" fmla="*/ 0 h 5"/>
                  <a:gd name="T2" fmla="*/ 4 w 4"/>
                  <a:gd name="T3" fmla="*/ 5 h 5"/>
                  <a:gd name="T4" fmla="*/ 4 w 4"/>
                  <a:gd name="T5" fmla="*/ 3 h 5"/>
                  <a:gd name="T6" fmla="*/ 0 w 4"/>
                  <a:gd name="T7" fmla="*/ 0 h 5"/>
                </a:gdLst>
                <a:ahLst/>
                <a:cxnLst>
                  <a:cxn ang="0">
                    <a:pos x="T0" y="T1"/>
                  </a:cxn>
                  <a:cxn ang="0">
                    <a:pos x="T2" y="T3"/>
                  </a:cxn>
                  <a:cxn ang="0">
                    <a:pos x="T4" y="T5"/>
                  </a:cxn>
                  <a:cxn ang="0">
                    <a:pos x="T6" y="T7"/>
                  </a:cxn>
                </a:cxnLst>
                <a:rect l="0" t="0" r="r" b="b"/>
                <a:pathLst>
                  <a:path w="4" h="5">
                    <a:moveTo>
                      <a:pt x="0" y="0"/>
                    </a:moveTo>
                    <a:lnTo>
                      <a:pt x="4" y="5"/>
                    </a:lnTo>
                    <a:lnTo>
                      <a:pt x="4" y="3"/>
                    </a:lnTo>
                    <a:lnTo>
                      <a:pt x="0"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61" name="Freeform 55"/>
              <p:cNvSpPr>
                <a:spLocks/>
              </p:cNvSpPr>
              <p:nvPr/>
            </p:nvSpPr>
            <p:spPr bwMode="auto">
              <a:xfrm>
                <a:off x="4762903" y="2800091"/>
                <a:ext cx="18253" cy="17441"/>
              </a:xfrm>
              <a:custGeom>
                <a:avLst/>
                <a:gdLst>
                  <a:gd name="T0" fmla="*/ 17 w 19"/>
                  <a:gd name="T1" fmla="*/ 0 h 20"/>
                  <a:gd name="T2" fmla="*/ 11 w 19"/>
                  <a:gd name="T3" fmla="*/ 5 h 20"/>
                  <a:gd name="T4" fmla="*/ 4 w 19"/>
                  <a:gd name="T5" fmla="*/ 13 h 20"/>
                  <a:gd name="T6" fmla="*/ 0 w 19"/>
                  <a:gd name="T7" fmla="*/ 20 h 20"/>
                  <a:gd name="T8" fmla="*/ 6 w 19"/>
                  <a:gd name="T9" fmla="*/ 13 h 20"/>
                  <a:gd name="T10" fmla="*/ 19 w 19"/>
                  <a:gd name="T11" fmla="*/ 0 h 20"/>
                  <a:gd name="T12" fmla="*/ 17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17" y="0"/>
                    </a:moveTo>
                    <a:lnTo>
                      <a:pt x="11" y="5"/>
                    </a:lnTo>
                    <a:lnTo>
                      <a:pt x="4" y="13"/>
                    </a:lnTo>
                    <a:lnTo>
                      <a:pt x="0" y="20"/>
                    </a:lnTo>
                    <a:lnTo>
                      <a:pt x="6" y="13"/>
                    </a:lnTo>
                    <a:lnTo>
                      <a:pt x="19" y="0"/>
                    </a:lnTo>
                    <a:lnTo>
                      <a:pt x="17"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62" name="Freeform 56"/>
              <p:cNvSpPr>
                <a:spLocks/>
              </p:cNvSpPr>
              <p:nvPr/>
            </p:nvSpPr>
            <p:spPr bwMode="auto">
              <a:xfrm>
                <a:off x="4762903" y="2800091"/>
                <a:ext cx="18253" cy="17441"/>
              </a:xfrm>
              <a:custGeom>
                <a:avLst/>
                <a:gdLst>
                  <a:gd name="T0" fmla="*/ 17 w 19"/>
                  <a:gd name="T1" fmla="*/ 0 h 20"/>
                  <a:gd name="T2" fmla="*/ 11 w 19"/>
                  <a:gd name="T3" fmla="*/ 5 h 20"/>
                  <a:gd name="T4" fmla="*/ 4 w 19"/>
                  <a:gd name="T5" fmla="*/ 13 h 20"/>
                  <a:gd name="T6" fmla="*/ 0 w 19"/>
                  <a:gd name="T7" fmla="*/ 20 h 20"/>
                  <a:gd name="T8" fmla="*/ 6 w 19"/>
                  <a:gd name="T9" fmla="*/ 13 h 20"/>
                  <a:gd name="T10" fmla="*/ 19 w 19"/>
                  <a:gd name="T11" fmla="*/ 0 h 20"/>
                  <a:gd name="T12" fmla="*/ 17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17" y="0"/>
                    </a:moveTo>
                    <a:lnTo>
                      <a:pt x="11" y="5"/>
                    </a:lnTo>
                    <a:lnTo>
                      <a:pt x="4" y="13"/>
                    </a:lnTo>
                    <a:lnTo>
                      <a:pt x="0" y="20"/>
                    </a:lnTo>
                    <a:lnTo>
                      <a:pt x="6" y="13"/>
                    </a:lnTo>
                    <a:lnTo>
                      <a:pt x="19" y="0"/>
                    </a:lnTo>
                    <a:lnTo>
                      <a:pt x="17"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63" name="Freeform 57"/>
              <p:cNvSpPr>
                <a:spLocks/>
              </p:cNvSpPr>
              <p:nvPr/>
            </p:nvSpPr>
            <p:spPr bwMode="auto">
              <a:xfrm>
                <a:off x="4804212" y="2773930"/>
                <a:ext cx="27860" cy="7848"/>
              </a:xfrm>
              <a:custGeom>
                <a:avLst/>
                <a:gdLst>
                  <a:gd name="T0" fmla="*/ 29 w 29"/>
                  <a:gd name="T1" fmla="*/ 0 h 9"/>
                  <a:gd name="T2" fmla="*/ 27 w 29"/>
                  <a:gd name="T3" fmla="*/ 0 h 9"/>
                  <a:gd name="T4" fmla="*/ 19 w 29"/>
                  <a:gd name="T5" fmla="*/ 0 h 9"/>
                  <a:gd name="T6" fmla="*/ 6 w 29"/>
                  <a:gd name="T7" fmla="*/ 5 h 9"/>
                  <a:gd name="T8" fmla="*/ 0 w 29"/>
                  <a:gd name="T9" fmla="*/ 9 h 9"/>
                  <a:gd name="T10" fmla="*/ 15 w 29"/>
                  <a:gd name="T11" fmla="*/ 3 h 9"/>
                  <a:gd name="T12" fmla="*/ 29 w 2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9" h="9">
                    <a:moveTo>
                      <a:pt x="29" y="0"/>
                    </a:moveTo>
                    <a:lnTo>
                      <a:pt x="27" y="0"/>
                    </a:lnTo>
                    <a:lnTo>
                      <a:pt x="19" y="0"/>
                    </a:lnTo>
                    <a:lnTo>
                      <a:pt x="6" y="5"/>
                    </a:lnTo>
                    <a:lnTo>
                      <a:pt x="0" y="9"/>
                    </a:lnTo>
                    <a:lnTo>
                      <a:pt x="15" y="3"/>
                    </a:lnTo>
                    <a:lnTo>
                      <a:pt x="29"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64" name="Freeform 58"/>
              <p:cNvSpPr>
                <a:spLocks/>
              </p:cNvSpPr>
              <p:nvPr/>
            </p:nvSpPr>
            <p:spPr bwMode="auto">
              <a:xfrm>
                <a:off x="4804212" y="2773930"/>
                <a:ext cx="27860" cy="7848"/>
              </a:xfrm>
              <a:custGeom>
                <a:avLst/>
                <a:gdLst>
                  <a:gd name="T0" fmla="*/ 29 w 29"/>
                  <a:gd name="T1" fmla="*/ 0 h 9"/>
                  <a:gd name="T2" fmla="*/ 27 w 29"/>
                  <a:gd name="T3" fmla="*/ 0 h 9"/>
                  <a:gd name="T4" fmla="*/ 19 w 29"/>
                  <a:gd name="T5" fmla="*/ 0 h 9"/>
                  <a:gd name="T6" fmla="*/ 6 w 29"/>
                  <a:gd name="T7" fmla="*/ 5 h 9"/>
                  <a:gd name="T8" fmla="*/ 0 w 29"/>
                  <a:gd name="T9" fmla="*/ 9 h 9"/>
                  <a:gd name="T10" fmla="*/ 15 w 29"/>
                  <a:gd name="T11" fmla="*/ 3 h 9"/>
                  <a:gd name="T12" fmla="*/ 29 w 2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9" h="9">
                    <a:moveTo>
                      <a:pt x="29" y="0"/>
                    </a:moveTo>
                    <a:lnTo>
                      <a:pt x="27" y="0"/>
                    </a:lnTo>
                    <a:lnTo>
                      <a:pt x="19" y="0"/>
                    </a:lnTo>
                    <a:lnTo>
                      <a:pt x="6" y="5"/>
                    </a:lnTo>
                    <a:lnTo>
                      <a:pt x="0" y="9"/>
                    </a:lnTo>
                    <a:lnTo>
                      <a:pt x="15" y="3"/>
                    </a:lnTo>
                    <a:lnTo>
                      <a:pt x="29"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65" name="Freeform 59"/>
              <p:cNvSpPr>
                <a:spLocks/>
              </p:cNvSpPr>
              <p:nvPr/>
            </p:nvSpPr>
            <p:spPr bwMode="auto">
              <a:xfrm>
                <a:off x="4848404" y="2746025"/>
                <a:ext cx="17292" cy="32266"/>
              </a:xfrm>
              <a:custGeom>
                <a:avLst/>
                <a:gdLst>
                  <a:gd name="T0" fmla="*/ 18 w 18"/>
                  <a:gd name="T1" fmla="*/ 0 h 37"/>
                  <a:gd name="T2" fmla="*/ 11 w 18"/>
                  <a:gd name="T3" fmla="*/ 7 h 37"/>
                  <a:gd name="T4" fmla="*/ 7 w 18"/>
                  <a:gd name="T5" fmla="*/ 13 h 37"/>
                  <a:gd name="T6" fmla="*/ 5 w 18"/>
                  <a:gd name="T7" fmla="*/ 20 h 37"/>
                  <a:gd name="T8" fmla="*/ 0 w 18"/>
                  <a:gd name="T9" fmla="*/ 37 h 37"/>
                  <a:gd name="T10" fmla="*/ 7 w 18"/>
                  <a:gd name="T11" fmla="*/ 15 h 37"/>
                  <a:gd name="T12" fmla="*/ 18 w 18"/>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18" h="37">
                    <a:moveTo>
                      <a:pt x="18" y="0"/>
                    </a:moveTo>
                    <a:lnTo>
                      <a:pt x="11" y="7"/>
                    </a:lnTo>
                    <a:lnTo>
                      <a:pt x="7" y="13"/>
                    </a:lnTo>
                    <a:lnTo>
                      <a:pt x="5" y="20"/>
                    </a:lnTo>
                    <a:lnTo>
                      <a:pt x="0" y="37"/>
                    </a:lnTo>
                    <a:lnTo>
                      <a:pt x="7" y="15"/>
                    </a:lnTo>
                    <a:lnTo>
                      <a:pt x="18"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66" name="Freeform 60"/>
              <p:cNvSpPr>
                <a:spLocks/>
              </p:cNvSpPr>
              <p:nvPr/>
            </p:nvSpPr>
            <p:spPr bwMode="auto">
              <a:xfrm>
                <a:off x="4848404" y="2746025"/>
                <a:ext cx="17292" cy="32266"/>
              </a:xfrm>
              <a:custGeom>
                <a:avLst/>
                <a:gdLst>
                  <a:gd name="T0" fmla="*/ 18 w 18"/>
                  <a:gd name="T1" fmla="*/ 0 h 37"/>
                  <a:gd name="T2" fmla="*/ 11 w 18"/>
                  <a:gd name="T3" fmla="*/ 7 h 37"/>
                  <a:gd name="T4" fmla="*/ 7 w 18"/>
                  <a:gd name="T5" fmla="*/ 13 h 37"/>
                  <a:gd name="T6" fmla="*/ 5 w 18"/>
                  <a:gd name="T7" fmla="*/ 20 h 37"/>
                  <a:gd name="T8" fmla="*/ 0 w 18"/>
                  <a:gd name="T9" fmla="*/ 37 h 37"/>
                  <a:gd name="T10" fmla="*/ 7 w 18"/>
                  <a:gd name="T11" fmla="*/ 15 h 37"/>
                  <a:gd name="T12" fmla="*/ 18 w 18"/>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18" h="37">
                    <a:moveTo>
                      <a:pt x="18" y="0"/>
                    </a:moveTo>
                    <a:lnTo>
                      <a:pt x="11" y="7"/>
                    </a:lnTo>
                    <a:lnTo>
                      <a:pt x="7" y="13"/>
                    </a:lnTo>
                    <a:lnTo>
                      <a:pt x="5" y="20"/>
                    </a:lnTo>
                    <a:lnTo>
                      <a:pt x="0" y="37"/>
                    </a:lnTo>
                    <a:lnTo>
                      <a:pt x="7" y="15"/>
                    </a:lnTo>
                    <a:lnTo>
                      <a:pt x="18"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67" name="Freeform 61"/>
              <p:cNvSpPr>
                <a:spLocks/>
              </p:cNvSpPr>
              <p:nvPr/>
            </p:nvSpPr>
            <p:spPr bwMode="auto">
              <a:xfrm>
                <a:off x="4871461" y="2731200"/>
                <a:ext cx="5764" cy="4360"/>
              </a:xfrm>
              <a:custGeom>
                <a:avLst/>
                <a:gdLst>
                  <a:gd name="T0" fmla="*/ 0 w 6"/>
                  <a:gd name="T1" fmla="*/ 5 h 5"/>
                  <a:gd name="T2" fmla="*/ 6 w 6"/>
                  <a:gd name="T3" fmla="*/ 0 h 5"/>
                  <a:gd name="T4" fmla="*/ 4 w 6"/>
                  <a:gd name="T5" fmla="*/ 0 h 5"/>
                  <a:gd name="T6" fmla="*/ 0 w 6"/>
                  <a:gd name="T7" fmla="*/ 5 h 5"/>
                </a:gdLst>
                <a:ahLst/>
                <a:cxnLst>
                  <a:cxn ang="0">
                    <a:pos x="T0" y="T1"/>
                  </a:cxn>
                  <a:cxn ang="0">
                    <a:pos x="T2" y="T3"/>
                  </a:cxn>
                  <a:cxn ang="0">
                    <a:pos x="T4" y="T5"/>
                  </a:cxn>
                  <a:cxn ang="0">
                    <a:pos x="T6" y="T7"/>
                  </a:cxn>
                </a:cxnLst>
                <a:rect l="0" t="0" r="r" b="b"/>
                <a:pathLst>
                  <a:path w="6" h="5">
                    <a:moveTo>
                      <a:pt x="0" y="5"/>
                    </a:moveTo>
                    <a:lnTo>
                      <a:pt x="6" y="0"/>
                    </a:lnTo>
                    <a:lnTo>
                      <a:pt x="4" y="0"/>
                    </a:lnTo>
                    <a:lnTo>
                      <a:pt x="0" y="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68" name="Freeform 62"/>
              <p:cNvSpPr>
                <a:spLocks/>
              </p:cNvSpPr>
              <p:nvPr/>
            </p:nvSpPr>
            <p:spPr bwMode="auto">
              <a:xfrm>
                <a:off x="4871461" y="2731200"/>
                <a:ext cx="5764" cy="4360"/>
              </a:xfrm>
              <a:custGeom>
                <a:avLst/>
                <a:gdLst>
                  <a:gd name="T0" fmla="*/ 0 w 6"/>
                  <a:gd name="T1" fmla="*/ 5 h 5"/>
                  <a:gd name="T2" fmla="*/ 6 w 6"/>
                  <a:gd name="T3" fmla="*/ 0 h 5"/>
                  <a:gd name="T4" fmla="*/ 4 w 6"/>
                  <a:gd name="T5" fmla="*/ 0 h 5"/>
                  <a:gd name="T6" fmla="*/ 0 w 6"/>
                  <a:gd name="T7" fmla="*/ 5 h 5"/>
                </a:gdLst>
                <a:ahLst/>
                <a:cxnLst>
                  <a:cxn ang="0">
                    <a:pos x="T0" y="T1"/>
                  </a:cxn>
                  <a:cxn ang="0">
                    <a:pos x="T2" y="T3"/>
                  </a:cxn>
                  <a:cxn ang="0">
                    <a:pos x="T4" y="T5"/>
                  </a:cxn>
                  <a:cxn ang="0">
                    <a:pos x="T6" y="T7"/>
                  </a:cxn>
                </a:cxnLst>
                <a:rect l="0" t="0" r="r" b="b"/>
                <a:pathLst>
                  <a:path w="6" h="5">
                    <a:moveTo>
                      <a:pt x="0" y="5"/>
                    </a:moveTo>
                    <a:lnTo>
                      <a:pt x="6" y="0"/>
                    </a:lnTo>
                    <a:lnTo>
                      <a:pt x="4" y="0"/>
                    </a:lnTo>
                    <a:lnTo>
                      <a:pt x="0" y="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69" name="Freeform 63"/>
              <p:cNvSpPr>
                <a:spLocks/>
              </p:cNvSpPr>
              <p:nvPr/>
            </p:nvSpPr>
            <p:spPr bwMode="auto">
              <a:xfrm>
                <a:off x="4882028" y="2712887"/>
                <a:ext cx="12489" cy="11337"/>
              </a:xfrm>
              <a:custGeom>
                <a:avLst/>
                <a:gdLst>
                  <a:gd name="T0" fmla="*/ 13 w 13"/>
                  <a:gd name="T1" fmla="*/ 0 h 13"/>
                  <a:gd name="T2" fmla="*/ 13 w 13"/>
                  <a:gd name="T3" fmla="*/ 2 h 13"/>
                  <a:gd name="T4" fmla="*/ 6 w 13"/>
                  <a:gd name="T5" fmla="*/ 8 h 13"/>
                  <a:gd name="T6" fmla="*/ 0 w 13"/>
                  <a:gd name="T7" fmla="*/ 13 h 13"/>
                  <a:gd name="T8" fmla="*/ 13 w 13"/>
                  <a:gd name="T9" fmla="*/ 2 h 13"/>
                  <a:gd name="T10" fmla="*/ 13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13" y="0"/>
                    </a:moveTo>
                    <a:lnTo>
                      <a:pt x="13" y="2"/>
                    </a:lnTo>
                    <a:lnTo>
                      <a:pt x="6" y="8"/>
                    </a:lnTo>
                    <a:lnTo>
                      <a:pt x="0" y="13"/>
                    </a:lnTo>
                    <a:lnTo>
                      <a:pt x="13" y="2"/>
                    </a:lnTo>
                    <a:lnTo>
                      <a:pt x="13"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70" name="Freeform 64"/>
              <p:cNvSpPr>
                <a:spLocks/>
              </p:cNvSpPr>
              <p:nvPr/>
            </p:nvSpPr>
            <p:spPr bwMode="auto">
              <a:xfrm>
                <a:off x="4882028" y="2712887"/>
                <a:ext cx="12489" cy="11337"/>
              </a:xfrm>
              <a:custGeom>
                <a:avLst/>
                <a:gdLst>
                  <a:gd name="T0" fmla="*/ 13 w 13"/>
                  <a:gd name="T1" fmla="*/ 0 h 13"/>
                  <a:gd name="T2" fmla="*/ 13 w 13"/>
                  <a:gd name="T3" fmla="*/ 2 h 13"/>
                  <a:gd name="T4" fmla="*/ 6 w 13"/>
                  <a:gd name="T5" fmla="*/ 8 h 13"/>
                  <a:gd name="T6" fmla="*/ 0 w 13"/>
                  <a:gd name="T7" fmla="*/ 13 h 13"/>
                  <a:gd name="T8" fmla="*/ 13 w 13"/>
                  <a:gd name="T9" fmla="*/ 2 h 13"/>
                  <a:gd name="T10" fmla="*/ 13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13" y="0"/>
                    </a:moveTo>
                    <a:lnTo>
                      <a:pt x="13" y="2"/>
                    </a:lnTo>
                    <a:lnTo>
                      <a:pt x="6" y="8"/>
                    </a:lnTo>
                    <a:lnTo>
                      <a:pt x="0" y="13"/>
                    </a:lnTo>
                    <a:lnTo>
                      <a:pt x="13" y="2"/>
                    </a:lnTo>
                    <a:lnTo>
                      <a:pt x="13"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71" name="Freeform 65"/>
              <p:cNvSpPr>
                <a:spLocks/>
              </p:cNvSpPr>
              <p:nvPr/>
            </p:nvSpPr>
            <p:spPr bwMode="auto">
              <a:xfrm>
                <a:off x="4906046" y="2655333"/>
                <a:ext cx="10568" cy="53194"/>
              </a:xfrm>
              <a:custGeom>
                <a:avLst/>
                <a:gdLst>
                  <a:gd name="T0" fmla="*/ 0 w 11"/>
                  <a:gd name="T1" fmla="*/ 61 h 61"/>
                  <a:gd name="T2" fmla="*/ 2 w 11"/>
                  <a:gd name="T3" fmla="*/ 61 h 61"/>
                  <a:gd name="T4" fmla="*/ 9 w 11"/>
                  <a:gd name="T5" fmla="*/ 57 h 61"/>
                  <a:gd name="T6" fmla="*/ 11 w 11"/>
                  <a:gd name="T7" fmla="*/ 44 h 61"/>
                  <a:gd name="T8" fmla="*/ 9 w 11"/>
                  <a:gd name="T9" fmla="*/ 23 h 61"/>
                  <a:gd name="T10" fmla="*/ 7 w 11"/>
                  <a:gd name="T11" fmla="*/ 15 h 61"/>
                  <a:gd name="T12" fmla="*/ 2 w 11"/>
                  <a:gd name="T13" fmla="*/ 0 h 61"/>
                  <a:gd name="T14" fmla="*/ 2 w 11"/>
                  <a:gd name="T15" fmla="*/ 8 h 61"/>
                  <a:gd name="T16" fmla="*/ 5 w 11"/>
                  <a:gd name="T17" fmla="*/ 15 h 61"/>
                  <a:gd name="T18" fmla="*/ 7 w 11"/>
                  <a:gd name="T19" fmla="*/ 21 h 61"/>
                  <a:gd name="T20" fmla="*/ 9 w 11"/>
                  <a:gd name="T21" fmla="*/ 47 h 61"/>
                  <a:gd name="T22" fmla="*/ 5 w 11"/>
                  <a:gd name="T23" fmla="*/ 55 h 61"/>
                  <a:gd name="T24" fmla="*/ 0 w 11"/>
                  <a:gd name="T2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61">
                    <a:moveTo>
                      <a:pt x="0" y="61"/>
                    </a:moveTo>
                    <a:lnTo>
                      <a:pt x="2" y="61"/>
                    </a:lnTo>
                    <a:lnTo>
                      <a:pt x="9" y="57"/>
                    </a:lnTo>
                    <a:lnTo>
                      <a:pt x="11" y="44"/>
                    </a:lnTo>
                    <a:lnTo>
                      <a:pt x="9" y="23"/>
                    </a:lnTo>
                    <a:lnTo>
                      <a:pt x="7" y="15"/>
                    </a:lnTo>
                    <a:lnTo>
                      <a:pt x="2" y="0"/>
                    </a:lnTo>
                    <a:lnTo>
                      <a:pt x="2" y="8"/>
                    </a:lnTo>
                    <a:lnTo>
                      <a:pt x="5" y="15"/>
                    </a:lnTo>
                    <a:lnTo>
                      <a:pt x="7" y="21"/>
                    </a:lnTo>
                    <a:lnTo>
                      <a:pt x="9" y="47"/>
                    </a:lnTo>
                    <a:lnTo>
                      <a:pt x="5" y="55"/>
                    </a:lnTo>
                    <a:lnTo>
                      <a:pt x="0" y="61"/>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72" name="Freeform 66"/>
              <p:cNvSpPr>
                <a:spLocks/>
              </p:cNvSpPr>
              <p:nvPr/>
            </p:nvSpPr>
            <p:spPr bwMode="auto">
              <a:xfrm>
                <a:off x="4906046" y="2655333"/>
                <a:ext cx="10568" cy="53194"/>
              </a:xfrm>
              <a:custGeom>
                <a:avLst/>
                <a:gdLst>
                  <a:gd name="T0" fmla="*/ 0 w 11"/>
                  <a:gd name="T1" fmla="*/ 61 h 61"/>
                  <a:gd name="T2" fmla="*/ 2 w 11"/>
                  <a:gd name="T3" fmla="*/ 61 h 61"/>
                  <a:gd name="T4" fmla="*/ 9 w 11"/>
                  <a:gd name="T5" fmla="*/ 57 h 61"/>
                  <a:gd name="T6" fmla="*/ 11 w 11"/>
                  <a:gd name="T7" fmla="*/ 44 h 61"/>
                  <a:gd name="T8" fmla="*/ 9 w 11"/>
                  <a:gd name="T9" fmla="*/ 23 h 61"/>
                  <a:gd name="T10" fmla="*/ 7 w 11"/>
                  <a:gd name="T11" fmla="*/ 15 h 61"/>
                  <a:gd name="T12" fmla="*/ 2 w 11"/>
                  <a:gd name="T13" fmla="*/ 0 h 61"/>
                  <a:gd name="T14" fmla="*/ 2 w 11"/>
                  <a:gd name="T15" fmla="*/ 8 h 61"/>
                  <a:gd name="T16" fmla="*/ 5 w 11"/>
                  <a:gd name="T17" fmla="*/ 15 h 61"/>
                  <a:gd name="T18" fmla="*/ 7 w 11"/>
                  <a:gd name="T19" fmla="*/ 21 h 61"/>
                  <a:gd name="T20" fmla="*/ 9 w 11"/>
                  <a:gd name="T21" fmla="*/ 47 h 61"/>
                  <a:gd name="T22" fmla="*/ 5 w 11"/>
                  <a:gd name="T23" fmla="*/ 55 h 61"/>
                  <a:gd name="T24" fmla="*/ 0 w 11"/>
                  <a:gd name="T2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61">
                    <a:moveTo>
                      <a:pt x="0" y="61"/>
                    </a:moveTo>
                    <a:lnTo>
                      <a:pt x="2" y="61"/>
                    </a:lnTo>
                    <a:lnTo>
                      <a:pt x="9" y="57"/>
                    </a:lnTo>
                    <a:lnTo>
                      <a:pt x="11" y="44"/>
                    </a:lnTo>
                    <a:lnTo>
                      <a:pt x="9" y="23"/>
                    </a:lnTo>
                    <a:lnTo>
                      <a:pt x="7" y="15"/>
                    </a:lnTo>
                    <a:lnTo>
                      <a:pt x="2" y="0"/>
                    </a:lnTo>
                    <a:lnTo>
                      <a:pt x="2" y="8"/>
                    </a:lnTo>
                    <a:lnTo>
                      <a:pt x="5" y="15"/>
                    </a:lnTo>
                    <a:lnTo>
                      <a:pt x="7" y="21"/>
                    </a:lnTo>
                    <a:lnTo>
                      <a:pt x="9" y="47"/>
                    </a:lnTo>
                    <a:lnTo>
                      <a:pt x="5" y="55"/>
                    </a:lnTo>
                    <a:lnTo>
                      <a:pt x="0" y="61"/>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73" name="Freeform 120"/>
              <p:cNvSpPr>
                <a:spLocks/>
              </p:cNvSpPr>
              <p:nvPr/>
            </p:nvSpPr>
            <p:spPr bwMode="auto">
              <a:xfrm>
                <a:off x="4196096" y="2591674"/>
                <a:ext cx="693618" cy="285157"/>
              </a:xfrm>
              <a:custGeom>
                <a:avLst/>
                <a:gdLst>
                  <a:gd name="T0" fmla="*/ 216 w 722"/>
                  <a:gd name="T1" fmla="*/ 85 h 327"/>
                  <a:gd name="T2" fmla="*/ 197 w 722"/>
                  <a:gd name="T3" fmla="*/ 113 h 327"/>
                  <a:gd name="T4" fmla="*/ 173 w 722"/>
                  <a:gd name="T5" fmla="*/ 145 h 327"/>
                  <a:gd name="T6" fmla="*/ 145 w 722"/>
                  <a:gd name="T7" fmla="*/ 156 h 327"/>
                  <a:gd name="T8" fmla="*/ 120 w 722"/>
                  <a:gd name="T9" fmla="*/ 162 h 327"/>
                  <a:gd name="T10" fmla="*/ 105 w 722"/>
                  <a:gd name="T11" fmla="*/ 184 h 327"/>
                  <a:gd name="T12" fmla="*/ 62 w 722"/>
                  <a:gd name="T13" fmla="*/ 218 h 327"/>
                  <a:gd name="T14" fmla="*/ 22 w 722"/>
                  <a:gd name="T15" fmla="*/ 237 h 327"/>
                  <a:gd name="T16" fmla="*/ 0 w 722"/>
                  <a:gd name="T17" fmla="*/ 263 h 327"/>
                  <a:gd name="T18" fmla="*/ 133 w 722"/>
                  <a:gd name="T19" fmla="*/ 263 h 327"/>
                  <a:gd name="T20" fmla="*/ 173 w 722"/>
                  <a:gd name="T21" fmla="*/ 243 h 327"/>
                  <a:gd name="T22" fmla="*/ 291 w 722"/>
                  <a:gd name="T23" fmla="*/ 235 h 327"/>
                  <a:gd name="T24" fmla="*/ 308 w 722"/>
                  <a:gd name="T25" fmla="*/ 261 h 327"/>
                  <a:gd name="T26" fmla="*/ 522 w 722"/>
                  <a:gd name="T27" fmla="*/ 327 h 327"/>
                  <a:gd name="T28" fmla="*/ 568 w 722"/>
                  <a:gd name="T29" fmla="*/ 314 h 327"/>
                  <a:gd name="T30" fmla="*/ 569 w 722"/>
                  <a:gd name="T31" fmla="*/ 291 h 327"/>
                  <a:gd name="T32" fmla="*/ 581 w 722"/>
                  <a:gd name="T33" fmla="*/ 267 h 327"/>
                  <a:gd name="T34" fmla="*/ 605 w 722"/>
                  <a:gd name="T35" fmla="*/ 228 h 327"/>
                  <a:gd name="T36" fmla="*/ 611 w 722"/>
                  <a:gd name="T37" fmla="*/ 235 h 327"/>
                  <a:gd name="T38" fmla="*/ 632 w 722"/>
                  <a:gd name="T39" fmla="*/ 216 h 327"/>
                  <a:gd name="T40" fmla="*/ 662 w 722"/>
                  <a:gd name="T41" fmla="*/ 197 h 327"/>
                  <a:gd name="T42" fmla="*/ 677 w 722"/>
                  <a:gd name="T43" fmla="*/ 201 h 327"/>
                  <a:gd name="T44" fmla="*/ 688 w 722"/>
                  <a:gd name="T45" fmla="*/ 169 h 327"/>
                  <a:gd name="T46" fmla="*/ 679 w 722"/>
                  <a:gd name="T47" fmla="*/ 171 h 327"/>
                  <a:gd name="T48" fmla="*/ 669 w 722"/>
                  <a:gd name="T49" fmla="*/ 173 h 327"/>
                  <a:gd name="T50" fmla="*/ 635 w 722"/>
                  <a:gd name="T51" fmla="*/ 184 h 327"/>
                  <a:gd name="T52" fmla="*/ 632 w 722"/>
                  <a:gd name="T53" fmla="*/ 173 h 327"/>
                  <a:gd name="T54" fmla="*/ 663 w 722"/>
                  <a:gd name="T55" fmla="*/ 164 h 327"/>
                  <a:gd name="T56" fmla="*/ 665 w 722"/>
                  <a:gd name="T57" fmla="*/ 152 h 327"/>
                  <a:gd name="T58" fmla="*/ 616 w 722"/>
                  <a:gd name="T59" fmla="*/ 132 h 327"/>
                  <a:gd name="T60" fmla="*/ 643 w 722"/>
                  <a:gd name="T61" fmla="*/ 132 h 327"/>
                  <a:gd name="T62" fmla="*/ 650 w 722"/>
                  <a:gd name="T63" fmla="*/ 117 h 327"/>
                  <a:gd name="T64" fmla="*/ 667 w 722"/>
                  <a:gd name="T65" fmla="*/ 130 h 327"/>
                  <a:gd name="T66" fmla="*/ 694 w 722"/>
                  <a:gd name="T67" fmla="*/ 130 h 327"/>
                  <a:gd name="T68" fmla="*/ 716 w 722"/>
                  <a:gd name="T69" fmla="*/ 98 h 327"/>
                  <a:gd name="T70" fmla="*/ 714 w 722"/>
                  <a:gd name="T71" fmla="*/ 64 h 327"/>
                  <a:gd name="T72" fmla="*/ 695 w 722"/>
                  <a:gd name="T73" fmla="*/ 68 h 327"/>
                  <a:gd name="T74" fmla="*/ 688 w 722"/>
                  <a:gd name="T75" fmla="*/ 92 h 327"/>
                  <a:gd name="T76" fmla="*/ 690 w 722"/>
                  <a:gd name="T77" fmla="*/ 68 h 327"/>
                  <a:gd name="T78" fmla="*/ 669 w 722"/>
                  <a:gd name="T79" fmla="*/ 71 h 327"/>
                  <a:gd name="T80" fmla="*/ 635 w 722"/>
                  <a:gd name="T81" fmla="*/ 77 h 327"/>
                  <a:gd name="T82" fmla="*/ 622 w 722"/>
                  <a:gd name="T83" fmla="*/ 49 h 327"/>
                  <a:gd name="T84" fmla="*/ 626 w 722"/>
                  <a:gd name="T85" fmla="*/ 43 h 327"/>
                  <a:gd name="T86" fmla="*/ 639 w 722"/>
                  <a:gd name="T87" fmla="*/ 64 h 327"/>
                  <a:gd name="T88" fmla="*/ 662 w 722"/>
                  <a:gd name="T89" fmla="*/ 49 h 327"/>
                  <a:gd name="T90" fmla="*/ 679 w 722"/>
                  <a:gd name="T91" fmla="*/ 45 h 327"/>
                  <a:gd name="T92" fmla="*/ 673 w 722"/>
                  <a:gd name="T93" fmla="*/ 30 h 327"/>
                  <a:gd name="T94" fmla="*/ 684 w 722"/>
                  <a:gd name="T95" fmla="*/ 25 h 327"/>
                  <a:gd name="T96" fmla="*/ 690 w 722"/>
                  <a:gd name="T97" fmla="*/ 17 h 327"/>
                  <a:gd name="T98" fmla="*/ 675 w 722"/>
                  <a:gd name="T99"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2" h="327">
                    <a:moveTo>
                      <a:pt x="498" y="38"/>
                    </a:moveTo>
                    <a:lnTo>
                      <a:pt x="310" y="71"/>
                    </a:lnTo>
                    <a:lnTo>
                      <a:pt x="242" y="83"/>
                    </a:lnTo>
                    <a:lnTo>
                      <a:pt x="216" y="85"/>
                    </a:lnTo>
                    <a:lnTo>
                      <a:pt x="201" y="85"/>
                    </a:lnTo>
                    <a:lnTo>
                      <a:pt x="199" y="94"/>
                    </a:lnTo>
                    <a:lnTo>
                      <a:pt x="199" y="102"/>
                    </a:lnTo>
                    <a:lnTo>
                      <a:pt x="197" y="113"/>
                    </a:lnTo>
                    <a:lnTo>
                      <a:pt x="190" y="117"/>
                    </a:lnTo>
                    <a:lnTo>
                      <a:pt x="184" y="122"/>
                    </a:lnTo>
                    <a:lnTo>
                      <a:pt x="178" y="137"/>
                    </a:lnTo>
                    <a:lnTo>
                      <a:pt x="173" y="145"/>
                    </a:lnTo>
                    <a:lnTo>
                      <a:pt x="167" y="139"/>
                    </a:lnTo>
                    <a:lnTo>
                      <a:pt x="154" y="145"/>
                    </a:lnTo>
                    <a:lnTo>
                      <a:pt x="147" y="150"/>
                    </a:lnTo>
                    <a:lnTo>
                      <a:pt x="145" y="156"/>
                    </a:lnTo>
                    <a:lnTo>
                      <a:pt x="137" y="164"/>
                    </a:lnTo>
                    <a:lnTo>
                      <a:pt x="133" y="164"/>
                    </a:lnTo>
                    <a:lnTo>
                      <a:pt x="126" y="158"/>
                    </a:lnTo>
                    <a:lnTo>
                      <a:pt x="120" y="162"/>
                    </a:lnTo>
                    <a:lnTo>
                      <a:pt x="116" y="165"/>
                    </a:lnTo>
                    <a:lnTo>
                      <a:pt x="116" y="171"/>
                    </a:lnTo>
                    <a:lnTo>
                      <a:pt x="109" y="169"/>
                    </a:lnTo>
                    <a:lnTo>
                      <a:pt x="105" y="184"/>
                    </a:lnTo>
                    <a:lnTo>
                      <a:pt x="101" y="190"/>
                    </a:lnTo>
                    <a:lnTo>
                      <a:pt x="96" y="190"/>
                    </a:lnTo>
                    <a:lnTo>
                      <a:pt x="83" y="199"/>
                    </a:lnTo>
                    <a:lnTo>
                      <a:pt x="62" y="218"/>
                    </a:lnTo>
                    <a:lnTo>
                      <a:pt x="56" y="222"/>
                    </a:lnTo>
                    <a:lnTo>
                      <a:pt x="43" y="222"/>
                    </a:lnTo>
                    <a:lnTo>
                      <a:pt x="28" y="229"/>
                    </a:lnTo>
                    <a:lnTo>
                      <a:pt x="22" y="237"/>
                    </a:lnTo>
                    <a:lnTo>
                      <a:pt x="21" y="244"/>
                    </a:lnTo>
                    <a:lnTo>
                      <a:pt x="19" y="254"/>
                    </a:lnTo>
                    <a:lnTo>
                      <a:pt x="13" y="259"/>
                    </a:lnTo>
                    <a:lnTo>
                      <a:pt x="0" y="263"/>
                    </a:lnTo>
                    <a:lnTo>
                      <a:pt x="0" y="291"/>
                    </a:lnTo>
                    <a:lnTo>
                      <a:pt x="105" y="275"/>
                    </a:lnTo>
                    <a:lnTo>
                      <a:pt x="128" y="263"/>
                    </a:lnTo>
                    <a:lnTo>
                      <a:pt x="133" y="263"/>
                    </a:lnTo>
                    <a:lnTo>
                      <a:pt x="145" y="254"/>
                    </a:lnTo>
                    <a:lnTo>
                      <a:pt x="160" y="248"/>
                    </a:lnTo>
                    <a:lnTo>
                      <a:pt x="165" y="244"/>
                    </a:lnTo>
                    <a:lnTo>
                      <a:pt x="173" y="243"/>
                    </a:lnTo>
                    <a:lnTo>
                      <a:pt x="250" y="233"/>
                    </a:lnTo>
                    <a:lnTo>
                      <a:pt x="278" y="231"/>
                    </a:lnTo>
                    <a:lnTo>
                      <a:pt x="286" y="239"/>
                    </a:lnTo>
                    <a:lnTo>
                      <a:pt x="291" y="235"/>
                    </a:lnTo>
                    <a:lnTo>
                      <a:pt x="303" y="246"/>
                    </a:lnTo>
                    <a:lnTo>
                      <a:pt x="306" y="254"/>
                    </a:lnTo>
                    <a:lnTo>
                      <a:pt x="306" y="259"/>
                    </a:lnTo>
                    <a:lnTo>
                      <a:pt x="308" y="261"/>
                    </a:lnTo>
                    <a:lnTo>
                      <a:pt x="404" y="246"/>
                    </a:lnTo>
                    <a:lnTo>
                      <a:pt x="515" y="325"/>
                    </a:lnTo>
                    <a:lnTo>
                      <a:pt x="519" y="327"/>
                    </a:lnTo>
                    <a:lnTo>
                      <a:pt x="522" y="327"/>
                    </a:lnTo>
                    <a:lnTo>
                      <a:pt x="536" y="322"/>
                    </a:lnTo>
                    <a:lnTo>
                      <a:pt x="549" y="318"/>
                    </a:lnTo>
                    <a:lnTo>
                      <a:pt x="560" y="318"/>
                    </a:lnTo>
                    <a:lnTo>
                      <a:pt x="568" y="314"/>
                    </a:lnTo>
                    <a:lnTo>
                      <a:pt x="569" y="299"/>
                    </a:lnTo>
                    <a:lnTo>
                      <a:pt x="564" y="286"/>
                    </a:lnTo>
                    <a:lnTo>
                      <a:pt x="566" y="286"/>
                    </a:lnTo>
                    <a:lnTo>
                      <a:pt x="569" y="291"/>
                    </a:lnTo>
                    <a:lnTo>
                      <a:pt x="573" y="308"/>
                    </a:lnTo>
                    <a:lnTo>
                      <a:pt x="573" y="288"/>
                    </a:lnTo>
                    <a:lnTo>
                      <a:pt x="575" y="280"/>
                    </a:lnTo>
                    <a:lnTo>
                      <a:pt x="581" y="267"/>
                    </a:lnTo>
                    <a:lnTo>
                      <a:pt x="590" y="254"/>
                    </a:lnTo>
                    <a:lnTo>
                      <a:pt x="605" y="241"/>
                    </a:lnTo>
                    <a:lnTo>
                      <a:pt x="601" y="233"/>
                    </a:lnTo>
                    <a:lnTo>
                      <a:pt x="605" y="228"/>
                    </a:lnTo>
                    <a:lnTo>
                      <a:pt x="601" y="222"/>
                    </a:lnTo>
                    <a:lnTo>
                      <a:pt x="609" y="226"/>
                    </a:lnTo>
                    <a:lnTo>
                      <a:pt x="603" y="231"/>
                    </a:lnTo>
                    <a:lnTo>
                      <a:pt x="611" y="235"/>
                    </a:lnTo>
                    <a:lnTo>
                      <a:pt x="613" y="233"/>
                    </a:lnTo>
                    <a:lnTo>
                      <a:pt x="618" y="226"/>
                    </a:lnTo>
                    <a:lnTo>
                      <a:pt x="624" y="212"/>
                    </a:lnTo>
                    <a:lnTo>
                      <a:pt x="632" y="216"/>
                    </a:lnTo>
                    <a:lnTo>
                      <a:pt x="648" y="207"/>
                    </a:lnTo>
                    <a:lnTo>
                      <a:pt x="654" y="207"/>
                    </a:lnTo>
                    <a:lnTo>
                      <a:pt x="656" y="203"/>
                    </a:lnTo>
                    <a:lnTo>
                      <a:pt x="662" y="197"/>
                    </a:lnTo>
                    <a:lnTo>
                      <a:pt x="663" y="205"/>
                    </a:lnTo>
                    <a:lnTo>
                      <a:pt x="667" y="197"/>
                    </a:lnTo>
                    <a:lnTo>
                      <a:pt x="675" y="201"/>
                    </a:lnTo>
                    <a:lnTo>
                      <a:pt x="677" y="201"/>
                    </a:lnTo>
                    <a:lnTo>
                      <a:pt x="682" y="188"/>
                    </a:lnTo>
                    <a:lnTo>
                      <a:pt x="688" y="181"/>
                    </a:lnTo>
                    <a:lnTo>
                      <a:pt x="692" y="175"/>
                    </a:lnTo>
                    <a:lnTo>
                      <a:pt x="688" y="169"/>
                    </a:lnTo>
                    <a:lnTo>
                      <a:pt x="686" y="169"/>
                    </a:lnTo>
                    <a:lnTo>
                      <a:pt x="682" y="177"/>
                    </a:lnTo>
                    <a:lnTo>
                      <a:pt x="677" y="179"/>
                    </a:lnTo>
                    <a:lnTo>
                      <a:pt x="679" y="171"/>
                    </a:lnTo>
                    <a:lnTo>
                      <a:pt x="675" y="165"/>
                    </a:lnTo>
                    <a:lnTo>
                      <a:pt x="673" y="171"/>
                    </a:lnTo>
                    <a:lnTo>
                      <a:pt x="673" y="173"/>
                    </a:lnTo>
                    <a:lnTo>
                      <a:pt x="669" y="173"/>
                    </a:lnTo>
                    <a:lnTo>
                      <a:pt x="671" y="181"/>
                    </a:lnTo>
                    <a:lnTo>
                      <a:pt x="663" y="177"/>
                    </a:lnTo>
                    <a:lnTo>
                      <a:pt x="650" y="186"/>
                    </a:lnTo>
                    <a:lnTo>
                      <a:pt x="635" y="184"/>
                    </a:lnTo>
                    <a:lnTo>
                      <a:pt x="624" y="173"/>
                    </a:lnTo>
                    <a:lnTo>
                      <a:pt x="618" y="167"/>
                    </a:lnTo>
                    <a:lnTo>
                      <a:pt x="626" y="171"/>
                    </a:lnTo>
                    <a:lnTo>
                      <a:pt x="632" y="173"/>
                    </a:lnTo>
                    <a:lnTo>
                      <a:pt x="641" y="179"/>
                    </a:lnTo>
                    <a:lnTo>
                      <a:pt x="648" y="181"/>
                    </a:lnTo>
                    <a:lnTo>
                      <a:pt x="652" y="177"/>
                    </a:lnTo>
                    <a:lnTo>
                      <a:pt x="663" y="164"/>
                    </a:lnTo>
                    <a:lnTo>
                      <a:pt x="663" y="156"/>
                    </a:lnTo>
                    <a:lnTo>
                      <a:pt x="656" y="158"/>
                    </a:lnTo>
                    <a:lnTo>
                      <a:pt x="658" y="152"/>
                    </a:lnTo>
                    <a:lnTo>
                      <a:pt x="665" y="152"/>
                    </a:lnTo>
                    <a:lnTo>
                      <a:pt x="669" y="145"/>
                    </a:lnTo>
                    <a:lnTo>
                      <a:pt x="654" y="139"/>
                    </a:lnTo>
                    <a:lnTo>
                      <a:pt x="647" y="139"/>
                    </a:lnTo>
                    <a:lnTo>
                      <a:pt x="616" y="132"/>
                    </a:lnTo>
                    <a:lnTo>
                      <a:pt x="615" y="128"/>
                    </a:lnTo>
                    <a:lnTo>
                      <a:pt x="615" y="128"/>
                    </a:lnTo>
                    <a:lnTo>
                      <a:pt x="630" y="132"/>
                    </a:lnTo>
                    <a:lnTo>
                      <a:pt x="643" y="132"/>
                    </a:lnTo>
                    <a:lnTo>
                      <a:pt x="650" y="130"/>
                    </a:lnTo>
                    <a:lnTo>
                      <a:pt x="654" y="130"/>
                    </a:lnTo>
                    <a:lnTo>
                      <a:pt x="652" y="124"/>
                    </a:lnTo>
                    <a:lnTo>
                      <a:pt x="650" y="117"/>
                    </a:lnTo>
                    <a:lnTo>
                      <a:pt x="658" y="117"/>
                    </a:lnTo>
                    <a:lnTo>
                      <a:pt x="654" y="120"/>
                    </a:lnTo>
                    <a:lnTo>
                      <a:pt x="660" y="128"/>
                    </a:lnTo>
                    <a:lnTo>
                      <a:pt x="667" y="130"/>
                    </a:lnTo>
                    <a:lnTo>
                      <a:pt x="669" y="122"/>
                    </a:lnTo>
                    <a:lnTo>
                      <a:pt x="673" y="128"/>
                    </a:lnTo>
                    <a:lnTo>
                      <a:pt x="679" y="130"/>
                    </a:lnTo>
                    <a:lnTo>
                      <a:pt x="694" y="130"/>
                    </a:lnTo>
                    <a:lnTo>
                      <a:pt x="699" y="124"/>
                    </a:lnTo>
                    <a:lnTo>
                      <a:pt x="709" y="103"/>
                    </a:lnTo>
                    <a:lnTo>
                      <a:pt x="709" y="96"/>
                    </a:lnTo>
                    <a:lnTo>
                      <a:pt x="716" y="98"/>
                    </a:lnTo>
                    <a:lnTo>
                      <a:pt x="722" y="92"/>
                    </a:lnTo>
                    <a:lnTo>
                      <a:pt x="720" y="85"/>
                    </a:lnTo>
                    <a:lnTo>
                      <a:pt x="718" y="71"/>
                    </a:lnTo>
                    <a:lnTo>
                      <a:pt x="714" y="64"/>
                    </a:lnTo>
                    <a:lnTo>
                      <a:pt x="707" y="58"/>
                    </a:lnTo>
                    <a:lnTo>
                      <a:pt x="707" y="62"/>
                    </a:lnTo>
                    <a:lnTo>
                      <a:pt x="707" y="68"/>
                    </a:lnTo>
                    <a:lnTo>
                      <a:pt x="695" y="68"/>
                    </a:lnTo>
                    <a:lnTo>
                      <a:pt x="695" y="75"/>
                    </a:lnTo>
                    <a:lnTo>
                      <a:pt x="697" y="88"/>
                    </a:lnTo>
                    <a:lnTo>
                      <a:pt x="692" y="96"/>
                    </a:lnTo>
                    <a:lnTo>
                      <a:pt x="688" y="92"/>
                    </a:lnTo>
                    <a:lnTo>
                      <a:pt x="694" y="85"/>
                    </a:lnTo>
                    <a:lnTo>
                      <a:pt x="686" y="83"/>
                    </a:lnTo>
                    <a:lnTo>
                      <a:pt x="690" y="75"/>
                    </a:lnTo>
                    <a:lnTo>
                      <a:pt x="690" y="68"/>
                    </a:lnTo>
                    <a:lnTo>
                      <a:pt x="688" y="62"/>
                    </a:lnTo>
                    <a:lnTo>
                      <a:pt x="682" y="60"/>
                    </a:lnTo>
                    <a:lnTo>
                      <a:pt x="671" y="64"/>
                    </a:lnTo>
                    <a:lnTo>
                      <a:pt x="669" y="71"/>
                    </a:lnTo>
                    <a:lnTo>
                      <a:pt x="656" y="68"/>
                    </a:lnTo>
                    <a:lnTo>
                      <a:pt x="648" y="73"/>
                    </a:lnTo>
                    <a:lnTo>
                      <a:pt x="641" y="75"/>
                    </a:lnTo>
                    <a:lnTo>
                      <a:pt x="635" y="77"/>
                    </a:lnTo>
                    <a:lnTo>
                      <a:pt x="633" y="70"/>
                    </a:lnTo>
                    <a:lnTo>
                      <a:pt x="628" y="62"/>
                    </a:lnTo>
                    <a:lnTo>
                      <a:pt x="624" y="56"/>
                    </a:lnTo>
                    <a:lnTo>
                      <a:pt x="622" y="49"/>
                    </a:lnTo>
                    <a:lnTo>
                      <a:pt x="626" y="43"/>
                    </a:lnTo>
                    <a:lnTo>
                      <a:pt x="622" y="38"/>
                    </a:lnTo>
                    <a:lnTo>
                      <a:pt x="626" y="41"/>
                    </a:lnTo>
                    <a:lnTo>
                      <a:pt x="626" y="43"/>
                    </a:lnTo>
                    <a:lnTo>
                      <a:pt x="626" y="45"/>
                    </a:lnTo>
                    <a:lnTo>
                      <a:pt x="626" y="51"/>
                    </a:lnTo>
                    <a:lnTo>
                      <a:pt x="632" y="64"/>
                    </a:lnTo>
                    <a:lnTo>
                      <a:pt x="639" y="64"/>
                    </a:lnTo>
                    <a:lnTo>
                      <a:pt x="647" y="68"/>
                    </a:lnTo>
                    <a:lnTo>
                      <a:pt x="662" y="55"/>
                    </a:lnTo>
                    <a:lnTo>
                      <a:pt x="654" y="49"/>
                    </a:lnTo>
                    <a:lnTo>
                      <a:pt x="662" y="49"/>
                    </a:lnTo>
                    <a:lnTo>
                      <a:pt x="671" y="51"/>
                    </a:lnTo>
                    <a:lnTo>
                      <a:pt x="665" y="45"/>
                    </a:lnTo>
                    <a:lnTo>
                      <a:pt x="673" y="47"/>
                    </a:lnTo>
                    <a:lnTo>
                      <a:pt x="679" y="45"/>
                    </a:lnTo>
                    <a:lnTo>
                      <a:pt x="679" y="40"/>
                    </a:lnTo>
                    <a:lnTo>
                      <a:pt x="673" y="34"/>
                    </a:lnTo>
                    <a:lnTo>
                      <a:pt x="665" y="30"/>
                    </a:lnTo>
                    <a:lnTo>
                      <a:pt x="673" y="30"/>
                    </a:lnTo>
                    <a:lnTo>
                      <a:pt x="686" y="38"/>
                    </a:lnTo>
                    <a:lnTo>
                      <a:pt x="695" y="38"/>
                    </a:lnTo>
                    <a:lnTo>
                      <a:pt x="688" y="32"/>
                    </a:lnTo>
                    <a:lnTo>
                      <a:pt x="684" y="25"/>
                    </a:lnTo>
                    <a:lnTo>
                      <a:pt x="697" y="36"/>
                    </a:lnTo>
                    <a:lnTo>
                      <a:pt x="703" y="45"/>
                    </a:lnTo>
                    <a:lnTo>
                      <a:pt x="703" y="38"/>
                    </a:lnTo>
                    <a:lnTo>
                      <a:pt x="690" y="17"/>
                    </a:lnTo>
                    <a:lnTo>
                      <a:pt x="690" y="15"/>
                    </a:lnTo>
                    <a:lnTo>
                      <a:pt x="682" y="13"/>
                    </a:lnTo>
                    <a:lnTo>
                      <a:pt x="677" y="6"/>
                    </a:lnTo>
                    <a:lnTo>
                      <a:pt x="675" y="0"/>
                    </a:lnTo>
                    <a:lnTo>
                      <a:pt x="592" y="19"/>
                    </a:lnTo>
                    <a:lnTo>
                      <a:pt x="498" y="3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74" name="Freeform 134"/>
              <p:cNvSpPr>
                <a:spLocks/>
              </p:cNvSpPr>
              <p:nvPr/>
            </p:nvSpPr>
            <p:spPr bwMode="auto">
              <a:xfrm>
                <a:off x="4846483" y="2589930"/>
                <a:ext cx="8646" cy="6976"/>
              </a:xfrm>
              <a:custGeom>
                <a:avLst/>
                <a:gdLst>
                  <a:gd name="T0" fmla="*/ 7 w 9"/>
                  <a:gd name="T1" fmla="*/ 8 h 8"/>
                  <a:gd name="T2" fmla="*/ 9 w 9"/>
                  <a:gd name="T3" fmla="*/ 0 h 8"/>
                  <a:gd name="T4" fmla="*/ 3 w 9"/>
                  <a:gd name="T5" fmla="*/ 0 h 8"/>
                  <a:gd name="T6" fmla="*/ 0 w 9"/>
                  <a:gd name="T7" fmla="*/ 2 h 8"/>
                  <a:gd name="T8" fmla="*/ 7 w 9"/>
                  <a:gd name="T9" fmla="*/ 8 h 8"/>
                </a:gdLst>
                <a:ahLst/>
                <a:cxnLst>
                  <a:cxn ang="0">
                    <a:pos x="T0" y="T1"/>
                  </a:cxn>
                  <a:cxn ang="0">
                    <a:pos x="T2" y="T3"/>
                  </a:cxn>
                  <a:cxn ang="0">
                    <a:pos x="T4" y="T5"/>
                  </a:cxn>
                  <a:cxn ang="0">
                    <a:pos x="T6" y="T7"/>
                  </a:cxn>
                  <a:cxn ang="0">
                    <a:pos x="T8" y="T9"/>
                  </a:cxn>
                </a:cxnLst>
                <a:rect l="0" t="0" r="r" b="b"/>
                <a:pathLst>
                  <a:path w="9" h="8">
                    <a:moveTo>
                      <a:pt x="7" y="8"/>
                    </a:moveTo>
                    <a:lnTo>
                      <a:pt x="9" y="0"/>
                    </a:lnTo>
                    <a:lnTo>
                      <a:pt x="3" y="0"/>
                    </a:lnTo>
                    <a:lnTo>
                      <a:pt x="0" y="2"/>
                    </a:lnTo>
                    <a:lnTo>
                      <a:pt x="7"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75" name="Freeform 135"/>
              <p:cNvSpPr>
                <a:spLocks/>
              </p:cNvSpPr>
              <p:nvPr/>
            </p:nvSpPr>
            <p:spPr bwMode="auto">
              <a:xfrm>
                <a:off x="4846483" y="2589930"/>
                <a:ext cx="8646" cy="6976"/>
              </a:xfrm>
              <a:custGeom>
                <a:avLst/>
                <a:gdLst>
                  <a:gd name="T0" fmla="*/ 7 w 9"/>
                  <a:gd name="T1" fmla="*/ 8 h 8"/>
                  <a:gd name="T2" fmla="*/ 9 w 9"/>
                  <a:gd name="T3" fmla="*/ 0 h 8"/>
                  <a:gd name="T4" fmla="*/ 3 w 9"/>
                  <a:gd name="T5" fmla="*/ 0 h 8"/>
                  <a:gd name="T6" fmla="*/ 0 w 9"/>
                  <a:gd name="T7" fmla="*/ 2 h 8"/>
                  <a:gd name="T8" fmla="*/ 7 w 9"/>
                  <a:gd name="T9" fmla="*/ 8 h 8"/>
                </a:gdLst>
                <a:ahLst/>
                <a:cxnLst>
                  <a:cxn ang="0">
                    <a:pos x="T0" y="T1"/>
                  </a:cxn>
                  <a:cxn ang="0">
                    <a:pos x="T2" y="T3"/>
                  </a:cxn>
                  <a:cxn ang="0">
                    <a:pos x="T4" y="T5"/>
                  </a:cxn>
                  <a:cxn ang="0">
                    <a:pos x="T6" y="T7"/>
                  </a:cxn>
                  <a:cxn ang="0">
                    <a:pos x="T8" y="T9"/>
                  </a:cxn>
                </a:cxnLst>
                <a:rect l="0" t="0" r="r" b="b"/>
                <a:pathLst>
                  <a:path w="9" h="8">
                    <a:moveTo>
                      <a:pt x="7" y="8"/>
                    </a:moveTo>
                    <a:lnTo>
                      <a:pt x="9" y="0"/>
                    </a:lnTo>
                    <a:lnTo>
                      <a:pt x="3" y="0"/>
                    </a:lnTo>
                    <a:lnTo>
                      <a:pt x="0" y="2"/>
                    </a:lnTo>
                    <a:lnTo>
                      <a:pt x="7"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76" name="Freeform 136"/>
              <p:cNvSpPr>
                <a:spLocks/>
              </p:cNvSpPr>
              <p:nvPr/>
            </p:nvSpPr>
            <p:spPr bwMode="auto">
              <a:xfrm>
                <a:off x="4848404" y="2578593"/>
                <a:ext cx="8646" cy="11337"/>
              </a:xfrm>
              <a:custGeom>
                <a:avLst/>
                <a:gdLst>
                  <a:gd name="T0" fmla="*/ 0 w 9"/>
                  <a:gd name="T1" fmla="*/ 0 h 13"/>
                  <a:gd name="T2" fmla="*/ 0 w 9"/>
                  <a:gd name="T3" fmla="*/ 8 h 13"/>
                  <a:gd name="T4" fmla="*/ 1 w 9"/>
                  <a:gd name="T5" fmla="*/ 13 h 13"/>
                  <a:gd name="T6" fmla="*/ 9 w 9"/>
                  <a:gd name="T7" fmla="*/ 13 h 13"/>
                  <a:gd name="T8" fmla="*/ 5 w 9"/>
                  <a:gd name="T9" fmla="*/ 6 h 13"/>
                  <a:gd name="T10" fmla="*/ 0 w 9"/>
                  <a:gd name="T11" fmla="*/ 0 h 13"/>
                </a:gdLst>
                <a:ahLst/>
                <a:cxnLst>
                  <a:cxn ang="0">
                    <a:pos x="T0" y="T1"/>
                  </a:cxn>
                  <a:cxn ang="0">
                    <a:pos x="T2" y="T3"/>
                  </a:cxn>
                  <a:cxn ang="0">
                    <a:pos x="T4" y="T5"/>
                  </a:cxn>
                  <a:cxn ang="0">
                    <a:pos x="T6" y="T7"/>
                  </a:cxn>
                  <a:cxn ang="0">
                    <a:pos x="T8" y="T9"/>
                  </a:cxn>
                  <a:cxn ang="0">
                    <a:pos x="T10" y="T11"/>
                  </a:cxn>
                </a:cxnLst>
                <a:rect l="0" t="0" r="r" b="b"/>
                <a:pathLst>
                  <a:path w="9" h="13">
                    <a:moveTo>
                      <a:pt x="0" y="0"/>
                    </a:moveTo>
                    <a:lnTo>
                      <a:pt x="0" y="8"/>
                    </a:lnTo>
                    <a:lnTo>
                      <a:pt x="1" y="13"/>
                    </a:lnTo>
                    <a:lnTo>
                      <a:pt x="9" y="13"/>
                    </a:lnTo>
                    <a:lnTo>
                      <a:pt x="5" y="6"/>
                    </a:lnTo>
                    <a:lnTo>
                      <a:pt x="0"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77" name="Freeform 137"/>
              <p:cNvSpPr>
                <a:spLocks/>
              </p:cNvSpPr>
              <p:nvPr/>
            </p:nvSpPr>
            <p:spPr bwMode="auto">
              <a:xfrm>
                <a:off x="4848404" y="2578593"/>
                <a:ext cx="8646" cy="11337"/>
              </a:xfrm>
              <a:custGeom>
                <a:avLst/>
                <a:gdLst>
                  <a:gd name="T0" fmla="*/ 0 w 9"/>
                  <a:gd name="T1" fmla="*/ 0 h 13"/>
                  <a:gd name="T2" fmla="*/ 0 w 9"/>
                  <a:gd name="T3" fmla="*/ 8 h 13"/>
                  <a:gd name="T4" fmla="*/ 1 w 9"/>
                  <a:gd name="T5" fmla="*/ 13 h 13"/>
                  <a:gd name="T6" fmla="*/ 9 w 9"/>
                  <a:gd name="T7" fmla="*/ 13 h 13"/>
                  <a:gd name="T8" fmla="*/ 5 w 9"/>
                  <a:gd name="T9" fmla="*/ 6 h 13"/>
                  <a:gd name="T10" fmla="*/ 0 w 9"/>
                  <a:gd name="T11" fmla="*/ 0 h 13"/>
                </a:gdLst>
                <a:ahLst/>
                <a:cxnLst>
                  <a:cxn ang="0">
                    <a:pos x="T0" y="T1"/>
                  </a:cxn>
                  <a:cxn ang="0">
                    <a:pos x="T2" y="T3"/>
                  </a:cxn>
                  <a:cxn ang="0">
                    <a:pos x="T4" y="T5"/>
                  </a:cxn>
                  <a:cxn ang="0">
                    <a:pos x="T6" y="T7"/>
                  </a:cxn>
                  <a:cxn ang="0">
                    <a:pos x="T8" y="T9"/>
                  </a:cxn>
                  <a:cxn ang="0">
                    <a:pos x="T10" y="T11"/>
                  </a:cxn>
                </a:cxnLst>
                <a:rect l="0" t="0" r="r" b="b"/>
                <a:pathLst>
                  <a:path w="9" h="13">
                    <a:moveTo>
                      <a:pt x="0" y="0"/>
                    </a:moveTo>
                    <a:lnTo>
                      <a:pt x="0" y="8"/>
                    </a:lnTo>
                    <a:lnTo>
                      <a:pt x="1" y="13"/>
                    </a:lnTo>
                    <a:lnTo>
                      <a:pt x="9" y="13"/>
                    </a:lnTo>
                    <a:lnTo>
                      <a:pt x="5" y="6"/>
                    </a:lnTo>
                    <a:lnTo>
                      <a:pt x="0"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78" name="Freeform 138"/>
              <p:cNvSpPr>
                <a:spLocks/>
              </p:cNvSpPr>
              <p:nvPr/>
            </p:nvSpPr>
            <p:spPr bwMode="auto">
              <a:xfrm>
                <a:off x="4857050" y="2588186"/>
                <a:ext cx="43231" cy="64531"/>
              </a:xfrm>
              <a:custGeom>
                <a:avLst/>
                <a:gdLst>
                  <a:gd name="T0" fmla="*/ 13 w 45"/>
                  <a:gd name="T1" fmla="*/ 29 h 74"/>
                  <a:gd name="T2" fmla="*/ 17 w 45"/>
                  <a:gd name="T3" fmla="*/ 34 h 74"/>
                  <a:gd name="T4" fmla="*/ 22 w 45"/>
                  <a:gd name="T5" fmla="*/ 47 h 74"/>
                  <a:gd name="T6" fmla="*/ 30 w 45"/>
                  <a:gd name="T7" fmla="*/ 53 h 74"/>
                  <a:gd name="T8" fmla="*/ 28 w 45"/>
                  <a:gd name="T9" fmla="*/ 57 h 74"/>
                  <a:gd name="T10" fmla="*/ 34 w 45"/>
                  <a:gd name="T11" fmla="*/ 59 h 74"/>
                  <a:gd name="T12" fmla="*/ 41 w 45"/>
                  <a:gd name="T13" fmla="*/ 66 h 74"/>
                  <a:gd name="T14" fmla="*/ 45 w 45"/>
                  <a:gd name="T15" fmla="*/ 74 h 74"/>
                  <a:gd name="T16" fmla="*/ 45 w 45"/>
                  <a:gd name="T17" fmla="*/ 72 h 74"/>
                  <a:gd name="T18" fmla="*/ 41 w 45"/>
                  <a:gd name="T19" fmla="*/ 64 h 74"/>
                  <a:gd name="T20" fmla="*/ 24 w 45"/>
                  <a:gd name="T21" fmla="*/ 44 h 74"/>
                  <a:gd name="T22" fmla="*/ 15 w 45"/>
                  <a:gd name="T23" fmla="*/ 30 h 74"/>
                  <a:gd name="T24" fmla="*/ 4 w 45"/>
                  <a:gd name="T25" fmla="*/ 2 h 74"/>
                  <a:gd name="T26" fmla="*/ 2 w 45"/>
                  <a:gd name="T27" fmla="*/ 0 h 74"/>
                  <a:gd name="T28" fmla="*/ 0 w 45"/>
                  <a:gd name="T29" fmla="*/ 2 h 74"/>
                  <a:gd name="T30" fmla="*/ 13 w 45"/>
                  <a:gd name="T31" fmla="*/ 2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74">
                    <a:moveTo>
                      <a:pt x="13" y="29"/>
                    </a:moveTo>
                    <a:lnTo>
                      <a:pt x="17" y="34"/>
                    </a:lnTo>
                    <a:lnTo>
                      <a:pt x="22" y="47"/>
                    </a:lnTo>
                    <a:lnTo>
                      <a:pt x="30" y="53"/>
                    </a:lnTo>
                    <a:lnTo>
                      <a:pt x="28" y="57"/>
                    </a:lnTo>
                    <a:lnTo>
                      <a:pt x="34" y="59"/>
                    </a:lnTo>
                    <a:lnTo>
                      <a:pt x="41" y="66"/>
                    </a:lnTo>
                    <a:lnTo>
                      <a:pt x="45" y="74"/>
                    </a:lnTo>
                    <a:lnTo>
                      <a:pt x="45" y="72"/>
                    </a:lnTo>
                    <a:lnTo>
                      <a:pt x="41" y="64"/>
                    </a:lnTo>
                    <a:lnTo>
                      <a:pt x="24" y="44"/>
                    </a:lnTo>
                    <a:lnTo>
                      <a:pt x="15" y="30"/>
                    </a:lnTo>
                    <a:lnTo>
                      <a:pt x="4" y="2"/>
                    </a:lnTo>
                    <a:lnTo>
                      <a:pt x="2" y="0"/>
                    </a:lnTo>
                    <a:lnTo>
                      <a:pt x="0" y="2"/>
                    </a:lnTo>
                    <a:lnTo>
                      <a:pt x="13" y="29"/>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79" name="Freeform 139"/>
              <p:cNvSpPr>
                <a:spLocks/>
              </p:cNvSpPr>
              <p:nvPr/>
            </p:nvSpPr>
            <p:spPr bwMode="auto">
              <a:xfrm>
                <a:off x="4857050" y="2588186"/>
                <a:ext cx="43231" cy="64531"/>
              </a:xfrm>
              <a:custGeom>
                <a:avLst/>
                <a:gdLst>
                  <a:gd name="T0" fmla="*/ 13 w 45"/>
                  <a:gd name="T1" fmla="*/ 29 h 74"/>
                  <a:gd name="T2" fmla="*/ 17 w 45"/>
                  <a:gd name="T3" fmla="*/ 34 h 74"/>
                  <a:gd name="T4" fmla="*/ 22 w 45"/>
                  <a:gd name="T5" fmla="*/ 47 h 74"/>
                  <a:gd name="T6" fmla="*/ 30 w 45"/>
                  <a:gd name="T7" fmla="*/ 53 h 74"/>
                  <a:gd name="T8" fmla="*/ 28 w 45"/>
                  <a:gd name="T9" fmla="*/ 57 h 74"/>
                  <a:gd name="T10" fmla="*/ 34 w 45"/>
                  <a:gd name="T11" fmla="*/ 59 h 74"/>
                  <a:gd name="T12" fmla="*/ 41 w 45"/>
                  <a:gd name="T13" fmla="*/ 66 h 74"/>
                  <a:gd name="T14" fmla="*/ 45 w 45"/>
                  <a:gd name="T15" fmla="*/ 74 h 74"/>
                  <a:gd name="T16" fmla="*/ 45 w 45"/>
                  <a:gd name="T17" fmla="*/ 72 h 74"/>
                  <a:gd name="T18" fmla="*/ 41 w 45"/>
                  <a:gd name="T19" fmla="*/ 64 h 74"/>
                  <a:gd name="T20" fmla="*/ 24 w 45"/>
                  <a:gd name="T21" fmla="*/ 44 h 74"/>
                  <a:gd name="T22" fmla="*/ 15 w 45"/>
                  <a:gd name="T23" fmla="*/ 30 h 74"/>
                  <a:gd name="T24" fmla="*/ 4 w 45"/>
                  <a:gd name="T25" fmla="*/ 2 h 74"/>
                  <a:gd name="T26" fmla="*/ 2 w 45"/>
                  <a:gd name="T27" fmla="*/ 0 h 74"/>
                  <a:gd name="T28" fmla="*/ 0 w 45"/>
                  <a:gd name="T29" fmla="*/ 2 h 74"/>
                  <a:gd name="T30" fmla="*/ 13 w 45"/>
                  <a:gd name="T31" fmla="*/ 2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74">
                    <a:moveTo>
                      <a:pt x="13" y="29"/>
                    </a:moveTo>
                    <a:lnTo>
                      <a:pt x="17" y="34"/>
                    </a:lnTo>
                    <a:lnTo>
                      <a:pt x="22" y="47"/>
                    </a:lnTo>
                    <a:lnTo>
                      <a:pt x="30" y="53"/>
                    </a:lnTo>
                    <a:lnTo>
                      <a:pt x="28" y="57"/>
                    </a:lnTo>
                    <a:lnTo>
                      <a:pt x="34" y="59"/>
                    </a:lnTo>
                    <a:lnTo>
                      <a:pt x="41" y="66"/>
                    </a:lnTo>
                    <a:lnTo>
                      <a:pt x="45" y="74"/>
                    </a:lnTo>
                    <a:lnTo>
                      <a:pt x="45" y="72"/>
                    </a:lnTo>
                    <a:lnTo>
                      <a:pt x="41" y="64"/>
                    </a:lnTo>
                    <a:lnTo>
                      <a:pt x="24" y="44"/>
                    </a:lnTo>
                    <a:lnTo>
                      <a:pt x="15" y="30"/>
                    </a:lnTo>
                    <a:lnTo>
                      <a:pt x="4" y="2"/>
                    </a:lnTo>
                    <a:lnTo>
                      <a:pt x="2" y="0"/>
                    </a:lnTo>
                    <a:lnTo>
                      <a:pt x="0" y="2"/>
                    </a:lnTo>
                    <a:lnTo>
                      <a:pt x="13" y="29"/>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grpSp>
          <p:nvGrpSpPr>
            <p:cNvPr id="401" name="Group 400"/>
            <p:cNvGrpSpPr/>
            <p:nvPr/>
          </p:nvGrpSpPr>
          <p:grpSpPr>
            <a:xfrm>
              <a:off x="10283214" y="6063175"/>
              <a:ext cx="890103" cy="394489"/>
              <a:chOff x="4508320" y="2295180"/>
              <a:chExt cx="369866" cy="163944"/>
            </a:xfrm>
            <a:grpFill/>
          </p:grpSpPr>
          <p:sp>
            <p:nvSpPr>
              <p:cNvPr id="453" name="Freeform 127"/>
              <p:cNvSpPr>
                <a:spLocks/>
              </p:cNvSpPr>
              <p:nvPr/>
            </p:nvSpPr>
            <p:spPr bwMode="auto">
              <a:xfrm>
                <a:off x="4508320" y="2295180"/>
                <a:ext cx="369866" cy="163944"/>
              </a:xfrm>
              <a:custGeom>
                <a:avLst/>
                <a:gdLst>
                  <a:gd name="T0" fmla="*/ 295 w 385"/>
                  <a:gd name="T1" fmla="*/ 0 h 188"/>
                  <a:gd name="T2" fmla="*/ 10 w 385"/>
                  <a:gd name="T3" fmla="*/ 116 h 188"/>
                  <a:gd name="T4" fmla="*/ 25 w 385"/>
                  <a:gd name="T5" fmla="*/ 96 h 188"/>
                  <a:gd name="T6" fmla="*/ 40 w 385"/>
                  <a:gd name="T7" fmla="*/ 79 h 188"/>
                  <a:gd name="T8" fmla="*/ 57 w 385"/>
                  <a:gd name="T9" fmla="*/ 60 h 188"/>
                  <a:gd name="T10" fmla="*/ 73 w 385"/>
                  <a:gd name="T11" fmla="*/ 67 h 188"/>
                  <a:gd name="T12" fmla="*/ 90 w 385"/>
                  <a:gd name="T13" fmla="*/ 52 h 188"/>
                  <a:gd name="T14" fmla="*/ 107 w 385"/>
                  <a:gd name="T15" fmla="*/ 43 h 188"/>
                  <a:gd name="T16" fmla="*/ 135 w 385"/>
                  <a:gd name="T17" fmla="*/ 49 h 188"/>
                  <a:gd name="T18" fmla="*/ 139 w 385"/>
                  <a:gd name="T19" fmla="*/ 58 h 188"/>
                  <a:gd name="T20" fmla="*/ 149 w 385"/>
                  <a:gd name="T21" fmla="*/ 75 h 188"/>
                  <a:gd name="T22" fmla="*/ 173 w 385"/>
                  <a:gd name="T23" fmla="*/ 86 h 188"/>
                  <a:gd name="T24" fmla="*/ 188 w 385"/>
                  <a:gd name="T25" fmla="*/ 98 h 188"/>
                  <a:gd name="T26" fmla="*/ 207 w 385"/>
                  <a:gd name="T27" fmla="*/ 105 h 188"/>
                  <a:gd name="T28" fmla="*/ 222 w 385"/>
                  <a:gd name="T29" fmla="*/ 113 h 188"/>
                  <a:gd name="T30" fmla="*/ 214 w 385"/>
                  <a:gd name="T31" fmla="*/ 133 h 188"/>
                  <a:gd name="T32" fmla="*/ 207 w 385"/>
                  <a:gd name="T33" fmla="*/ 148 h 188"/>
                  <a:gd name="T34" fmla="*/ 213 w 385"/>
                  <a:gd name="T35" fmla="*/ 169 h 188"/>
                  <a:gd name="T36" fmla="*/ 226 w 385"/>
                  <a:gd name="T37" fmla="*/ 154 h 188"/>
                  <a:gd name="T38" fmla="*/ 243 w 385"/>
                  <a:gd name="T39" fmla="*/ 173 h 188"/>
                  <a:gd name="T40" fmla="*/ 246 w 385"/>
                  <a:gd name="T41" fmla="*/ 169 h 188"/>
                  <a:gd name="T42" fmla="*/ 267 w 385"/>
                  <a:gd name="T43" fmla="*/ 173 h 188"/>
                  <a:gd name="T44" fmla="*/ 282 w 385"/>
                  <a:gd name="T45" fmla="*/ 178 h 188"/>
                  <a:gd name="T46" fmla="*/ 282 w 385"/>
                  <a:gd name="T47" fmla="*/ 165 h 188"/>
                  <a:gd name="T48" fmla="*/ 258 w 385"/>
                  <a:gd name="T49" fmla="*/ 150 h 188"/>
                  <a:gd name="T50" fmla="*/ 248 w 385"/>
                  <a:gd name="T51" fmla="*/ 126 h 188"/>
                  <a:gd name="T52" fmla="*/ 265 w 385"/>
                  <a:gd name="T53" fmla="*/ 152 h 188"/>
                  <a:gd name="T54" fmla="*/ 278 w 385"/>
                  <a:gd name="T55" fmla="*/ 152 h 188"/>
                  <a:gd name="T56" fmla="*/ 258 w 385"/>
                  <a:gd name="T57" fmla="*/ 116 h 188"/>
                  <a:gd name="T58" fmla="*/ 258 w 385"/>
                  <a:gd name="T59" fmla="*/ 90 h 188"/>
                  <a:gd name="T60" fmla="*/ 261 w 385"/>
                  <a:gd name="T61" fmla="*/ 86 h 188"/>
                  <a:gd name="T62" fmla="*/ 258 w 385"/>
                  <a:gd name="T63" fmla="*/ 75 h 188"/>
                  <a:gd name="T64" fmla="*/ 252 w 385"/>
                  <a:gd name="T65" fmla="*/ 64 h 188"/>
                  <a:gd name="T66" fmla="*/ 258 w 385"/>
                  <a:gd name="T67" fmla="*/ 60 h 188"/>
                  <a:gd name="T68" fmla="*/ 260 w 385"/>
                  <a:gd name="T69" fmla="*/ 43 h 188"/>
                  <a:gd name="T70" fmla="*/ 267 w 385"/>
                  <a:gd name="T71" fmla="*/ 36 h 188"/>
                  <a:gd name="T72" fmla="*/ 280 w 385"/>
                  <a:gd name="T73" fmla="*/ 34 h 188"/>
                  <a:gd name="T74" fmla="*/ 282 w 385"/>
                  <a:gd name="T75" fmla="*/ 20 h 188"/>
                  <a:gd name="T76" fmla="*/ 291 w 385"/>
                  <a:gd name="T77" fmla="*/ 20 h 188"/>
                  <a:gd name="T78" fmla="*/ 293 w 385"/>
                  <a:gd name="T79" fmla="*/ 37 h 188"/>
                  <a:gd name="T80" fmla="*/ 275 w 385"/>
                  <a:gd name="T81" fmla="*/ 49 h 188"/>
                  <a:gd name="T82" fmla="*/ 278 w 385"/>
                  <a:gd name="T83" fmla="*/ 71 h 188"/>
                  <a:gd name="T84" fmla="*/ 282 w 385"/>
                  <a:gd name="T85" fmla="*/ 81 h 188"/>
                  <a:gd name="T86" fmla="*/ 269 w 385"/>
                  <a:gd name="T87" fmla="*/ 101 h 188"/>
                  <a:gd name="T88" fmla="*/ 278 w 385"/>
                  <a:gd name="T89" fmla="*/ 88 h 188"/>
                  <a:gd name="T90" fmla="*/ 286 w 385"/>
                  <a:gd name="T91" fmla="*/ 101 h 188"/>
                  <a:gd name="T92" fmla="*/ 276 w 385"/>
                  <a:gd name="T93" fmla="*/ 105 h 188"/>
                  <a:gd name="T94" fmla="*/ 278 w 385"/>
                  <a:gd name="T95" fmla="*/ 113 h 188"/>
                  <a:gd name="T96" fmla="*/ 291 w 385"/>
                  <a:gd name="T97" fmla="*/ 120 h 188"/>
                  <a:gd name="T98" fmla="*/ 303 w 385"/>
                  <a:gd name="T99" fmla="*/ 126 h 188"/>
                  <a:gd name="T100" fmla="*/ 291 w 385"/>
                  <a:gd name="T101" fmla="*/ 128 h 188"/>
                  <a:gd name="T102" fmla="*/ 293 w 385"/>
                  <a:gd name="T103" fmla="*/ 156 h 188"/>
                  <a:gd name="T104" fmla="*/ 305 w 385"/>
                  <a:gd name="T105" fmla="*/ 158 h 188"/>
                  <a:gd name="T106" fmla="*/ 312 w 385"/>
                  <a:gd name="T107" fmla="*/ 146 h 188"/>
                  <a:gd name="T108" fmla="*/ 322 w 385"/>
                  <a:gd name="T109" fmla="*/ 143 h 188"/>
                  <a:gd name="T110" fmla="*/ 320 w 385"/>
                  <a:gd name="T111" fmla="*/ 165 h 188"/>
                  <a:gd name="T112" fmla="*/ 331 w 385"/>
                  <a:gd name="T113" fmla="*/ 173 h 188"/>
                  <a:gd name="T114" fmla="*/ 329 w 385"/>
                  <a:gd name="T115" fmla="*/ 184 h 188"/>
                  <a:gd name="T116" fmla="*/ 350 w 385"/>
                  <a:gd name="T117" fmla="*/ 184 h 188"/>
                  <a:gd name="T118" fmla="*/ 370 w 385"/>
                  <a:gd name="T119" fmla="*/ 165 h 188"/>
                  <a:gd name="T120" fmla="*/ 382 w 385"/>
                  <a:gd name="T121" fmla="*/ 146 h 188"/>
                  <a:gd name="T122" fmla="*/ 382 w 385"/>
                  <a:gd name="T123" fmla="*/ 124 h 188"/>
                  <a:gd name="T124" fmla="*/ 329 w 385"/>
                  <a:gd name="T125" fmla="*/ 12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188">
                    <a:moveTo>
                      <a:pt x="329" y="126"/>
                    </a:moveTo>
                    <a:lnTo>
                      <a:pt x="318" y="79"/>
                    </a:lnTo>
                    <a:lnTo>
                      <a:pt x="295" y="0"/>
                    </a:lnTo>
                    <a:lnTo>
                      <a:pt x="139" y="34"/>
                    </a:lnTo>
                    <a:lnTo>
                      <a:pt x="0" y="60"/>
                    </a:lnTo>
                    <a:lnTo>
                      <a:pt x="10" y="116"/>
                    </a:lnTo>
                    <a:lnTo>
                      <a:pt x="15" y="109"/>
                    </a:lnTo>
                    <a:lnTo>
                      <a:pt x="21" y="103"/>
                    </a:lnTo>
                    <a:lnTo>
                      <a:pt x="25" y="96"/>
                    </a:lnTo>
                    <a:lnTo>
                      <a:pt x="32" y="88"/>
                    </a:lnTo>
                    <a:lnTo>
                      <a:pt x="34" y="83"/>
                    </a:lnTo>
                    <a:lnTo>
                      <a:pt x="40" y="79"/>
                    </a:lnTo>
                    <a:lnTo>
                      <a:pt x="47" y="81"/>
                    </a:lnTo>
                    <a:lnTo>
                      <a:pt x="57" y="67"/>
                    </a:lnTo>
                    <a:lnTo>
                      <a:pt x="57" y="60"/>
                    </a:lnTo>
                    <a:lnTo>
                      <a:pt x="58" y="60"/>
                    </a:lnTo>
                    <a:lnTo>
                      <a:pt x="66" y="66"/>
                    </a:lnTo>
                    <a:lnTo>
                      <a:pt x="73" y="67"/>
                    </a:lnTo>
                    <a:lnTo>
                      <a:pt x="83" y="66"/>
                    </a:lnTo>
                    <a:lnTo>
                      <a:pt x="85" y="60"/>
                    </a:lnTo>
                    <a:lnTo>
                      <a:pt x="90" y="52"/>
                    </a:lnTo>
                    <a:lnTo>
                      <a:pt x="98" y="52"/>
                    </a:lnTo>
                    <a:lnTo>
                      <a:pt x="102" y="45"/>
                    </a:lnTo>
                    <a:lnTo>
                      <a:pt x="107" y="43"/>
                    </a:lnTo>
                    <a:lnTo>
                      <a:pt x="115" y="45"/>
                    </a:lnTo>
                    <a:lnTo>
                      <a:pt x="120" y="51"/>
                    </a:lnTo>
                    <a:lnTo>
                      <a:pt x="135" y="49"/>
                    </a:lnTo>
                    <a:lnTo>
                      <a:pt x="135" y="49"/>
                    </a:lnTo>
                    <a:lnTo>
                      <a:pt x="134" y="56"/>
                    </a:lnTo>
                    <a:lnTo>
                      <a:pt x="139" y="58"/>
                    </a:lnTo>
                    <a:lnTo>
                      <a:pt x="141" y="66"/>
                    </a:lnTo>
                    <a:lnTo>
                      <a:pt x="147" y="71"/>
                    </a:lnTo>
                    <a:lnTo>
                      <a:pt x="149" y="75"/>
                    </a:lnTo>
                    <a:lnTo>
                      <a:pt x="162" y="75"/>
                    </a:lnTo>
                    <a:lnTo>
                      <a:pt x="169" y="79"/>
                    </a:lnTo>
                    <a:lnTo>
                      <a:pt x="173" y="86"/>
                    </a:lnTo>
                    <a:lnTo>
                      <a:pt x="171" y="92"/>
                    </a:lnTo>
                    <a:lnTo>
                      <a:pt x="179" y="98"/>
                    </a:lnTo>
                    <a:lnTo>
                      <a:pt x="188" y="98"/>
                    </a:lnTo>
                    <a:lnTo>
                      <a:pt x="196" y="99"/>
                    </a:lnTo>
                    <a:lnTo>
                      <a:pt x="199" y="103"/>
                    </a:lnTo>
                    <a:lnTo>
                      <a:pt x="207" y="105"/>
                    </a:lnTo>
                    <a:lnTo>
                      <a:pt x="214" y="101"/>
                    </a:lnTo>
                    <a:lnTo>
                      <a:pt x="222" y="107"/>
                    </a:lnTo>
                    <a:lnTo>
                      <a:pt x="222" y="113"/>
                    </a:lnTo>
                    <a:lnTo>
                      <a:pt x="218" y="118"/>
                    </a:lnTo>
                    <a:lnTo>
                      <a:pt x="220" y="126"/>
                    </a:lnTo>
                    <a:lnTo>
                      <a:pt x="214" y="133"/>
                    </a:lnTo>
                    <a:lnTo>
                      <a:pt x="213" y="141"/>
                    </a:lnTo>
                    <a:lnTo>
                      <a:pt x="209" y="146"/>
                    </a:lnTo>
                    <a:lnTo>
                      <a:pt x="207" y="148"/>
                    </a:lnTo>
                    <a:lnTo>
                      <a:pt x="205" y="154"/>
                    </a:lnTo>
                    <a:lnTo>
                      <a:pt x="207" y="161"/>
                    </a:lnTo>
                    <a:lnTo>
                      <a:pt x="213" y="169"/>
                    </a:lnTo>
                    <a:lnTo>
                      <a:pt x="218" y="161"/>
                    </a:lnTo>
                    <a:lnTo>
                      <a:pt x="218" y="156"/>
                    </a:lnTo>
                    <a:lnTo>
                      <a:pt x="226" y="154"/>
                    </a:lnTo>
                    <a:lnTo>
                      <a:pt x="229" y="161"/>
                    </a:lnTo>
                    <a:lnTo>
                      <a:pt x="235" y="167"/>
                    </a:lnTo>
                    <a:lnTo>
                      <a:pt x="243" y="173"/>
                    </a:lnTo>
                    <a:lnTo>
                      <a:pt x="243" y="165"/>
                    </a:lnTo>
                    <a:lnTo>
                      <a:pt x="243" y="161"/>
                    </a:lnTo>
                    <a:lnTo>
                      <a:pt x="246" y="169"/>
                    </a:lnTo>
                    <a:lnTo>
                      <a:pt x="252" y="175"/>
                    </a:lnTo>
                    <a:lnTo>
                      <a:pt x="260" y="173"/>
                    </a:lnTo>
                    <a:lnTo>
                      <a:pt x="267" y="173"/>
                    </a:lnTo>
                    <a:lnTo>
                      <a:pt x="273" y="180"/>
                    </a:lnTo>
                    <a:lnTo>
                      <a:pt x="275" y="178"/>
                    </a:lnTo>
                    <a:lnTo>
                      <a:pt x="282" y="178"/>
                    </a:lnTo>
                    <a:lnTo>
                      <a:pt x="288" y="184"/>
                    </a:lnTo>
                    <a:lnTo>
                      <a:pt x="290" y="178"/>
                    </a:lnTo>
                    <a:lnTo>
                      <a:pt x="282" y="165"/>
                    </a:lnTo>
                    <a:lnTo>
                      <a:pt x="275" y="161"/>
                    </a:lnTo>
                    <a:lnTo>
                      <a:pt x="267" y="156"/>
                    </a:lnTo>
                    <a:lnTo>
                      <a:pt x="258" y="150"/>
                    </a:lnTo>
                    <a:lnTo>
                      <a:pt x="254" y="145"/>
                    </a:lnTo>
                    <a:lnTo>
                      <a:pt x="248" y="131"/>
                    </a:lnTo>
                    <a:lnTo>
                      <a:pt x="248" y="126"/>
                    </a:lnTo>
                    <a:lnTo>
                      <a:pt x="250" y="133"/>
                    </a:lnTo>
                    <a:lnTo>
                      <a:pt x="258" y="146"/>
                    </a:lnTo>
                    <a:lnTo>
                      <a:pt x="265" y="152"/>
                    </a:lnTo>
                    <a:lnTo>
                      <a:pt x="271" y="154"/>
                    </a:lnTo>
                    <a:lnTo>
                      <a:pt x="275" y="158"/>
                    </a:lnTo>
                    <a:lnTo>
                      <a:pt x="278" y="152"/>
                    </a:lnTo>
                    <a:lnTo>
                      <a:pt x="265" y="139"/>
                    </a:lnTo>
                    <a:lnTo>
                      <a:pt x="261" y="124"/>
                    </a:lnTo>
                    <a:lnTo>
                      <a:pt x="258" y="116"/>
                    </a:lnTo>
                    <a:lnTo>
                      <a:pt x="260" y="111"/>
                    </a:lnTo>
                    <a:lnTo>
                      <a:pt x="258" y="103"/>
                    </a:lnTo>
                    <a:lnTo>
                      <a:pt x="258" y="90"/>
                    </a:lnTo>
                    <a:lnTo>
                      <a:pt x="252" y="86"/>
                    </a:lnTo>
                    <a:lnTo>
                      <a:pt x="254" y="86"/>
                    </a:lnTo>
                    <a:lnTo>
                      <a:pt x="261" y="86"/>
                    </a:lnTo>
                    <a:lnTo>
                      <a:pt x="263" y="86"/>
                    </a:lnTo>
                    <a:lnTo>
                      <a:pt x="258" y="83"/>
                    </a:lnTo>
                    <a:lnTo>
                      <a:pt x="258" y="75"/>
                    </a:lnTo>
                    <a:lnTo>
                      <a:pt x="243" y="66"/>
                    </a:lnTo>
                    <a:lnTo>
                      <a:pt x="248" y="64"/>
                    </a:lnTo>
                    <a:lnTo>
                      <a:pt x="252" y="64"/>
                    </a:lnTo>
                    <a:lnTo>
                      <a:pt x="258" y="64"/>
                    </a:lnTo>
                    <a:lnTo>
                      <a:pt x="252" y="58"/>
                    </a:lnTo>
                    <a:lnTo>
                      <a:pt x="258" y="60"/>
                    </a:lnTo>
                    <a:lnTo>
                      <a:pt x="258" y="51"/>
                    </a:lnTo>
                    <a:lnTo>
                      <a:pt x="258" y="47"/>
                    </a:lnTo>
                    <a:lnTo>
                      <a:pt x="260" y="43"/>
                    </a:lnTo>
                    <a:lnTo>
                      <a:pt x="265" y="51"/>
                    </a:lnTo>
                    <a:lnTo>
                      <a:pt x="265" y="39"/>
                    </a:lnTo>
                    <a:lnTo>
                      <a:pt x="267" y="36"/>
                    </a:lnTo>
                    <a:lnTo>
                      <a:pt x="269" y="43"/>
                    </a:lnTo>
                    <a:lnTo>
                      <a:pt x="275" y="41"/>
                    </a:lnTo>
                    <a:lnTo>
                      <a:pt x="280" y="34"/>
                    </a:lnTo>
                    <a:lnTo>
                      <a:pt x="276" y="26"/>
                    </a:lnTo>
                    <a:lnTo>
                      <a:pt x="276" y="22"/>
                    </a:lnTo>
                    <a:lnTo>
                      <a:pt x="282" y="20"/>
                    </a:lnTo>
                    <a:lnTo>
                      <a:pt x="288" y="19"/>
                    </a:lnTo>
                    <a:lnTo>
                      <a:pt x="286" y="26"/>
                    </a:lnTo>
                    <a:lnTo>
                      <a:pt x="291" y="20"/>
                    </a:lnTo>
                    <a:lnTo>
                      <a:pt x="293" y="22"/>
                    </a:lnTo>
                    <a:lnTo>
                      <a:pt x="284" y="37"/>
                    </a:lnTo>
                    <a:lnTo>
                      <a:pt x="293" y="37"/>
                    </a:lnTo>
                    <a:lnTo>
                      <a:pt x="288" y="41"/>
                    </a:lnTo>
                    <a:lnTo>
                      <a:pt x="280" y="43"/>
                    </a:lnTo>
                    <a:lnTo>
                      <a:pt x="275" y="49"/>
                    </a:lnTo>
                    <a:lnTo>
                      <a:pt x="271" y="69"/>
                    </a:lnTo>
                    <a:lnTo>
                      <a:pt x="276" y="77"/>
                    </a:lnTo>
                    <a:lnTo>
                      <a:pt x="278" y="71"/>
                    </a:lnTo>
                    <a:lnTo>
                      <a:pt x="282" y="71"/>
                    </a:lnTo>
                    <a:lnTo>
                      <a:pt x="282" y="77"/>
                    </a:lnTo>
                    <a:lnTo>
                      <a:pt x="282" y="81"/>
                    </a:lnTo>
                    <a:lnTo>
                      <a:pt x="276" y="86"/>
                    </a:lnTo>
                    <a:lnTo>
                      <a:pt x="269" y="88"/>
                    </a:lnTo>
                    <a:lnTo>
                      <a:pt x="269" y="101"/>
                    </a:lnTo>
                    <a:lnTo>
                      <a:pt x="271" y="96"/>
                    </a:lnTo>
                    <a:lnTo>
                      <a:pt x="276" y="90"/>
                    </a:lnTo>
                    <a:lnTo>
                      <a:pt x="278" y="88"/>
                    </a:lnTo>
                    <a:lnTo>
                      <a:pt x="284" y="96"/>
                    </a:lnTo>
                    <a:lnTo>
                      <a:pt x="290" y="96"/>
                    </a:lnTo>
                    <a:lnTo>
                      <a:pt x="286" y="101"/>
                    </a:lnTo>
                    <a:lnTo>
                      <a:pt x="290" y="109"/>
                    </a:lnTo>
                    <a:lnTo>
                      <a:pt x="282" y="103"/>
                    </a:lnTo>
                    <a:lnTo>
                      <a:pt x="276" y="105"/>
                    </a:lnTo>
                    <a:lnTo>
                      <a:pt x="275" y="113"/>
                    </a:lnTo>
                    <a:lnTo>
                      <a:pt x="278" y="120"/>
                    </a:lnTo>
                    <a:lnTo>
                      <a:pt x="278" y="113"/>
                    </a:lnTo>
                    <a:lnTo>
                      <a:pt x="286" y="111"/>
                    </a:lnTo>
                    <a:lnTo>
                      <a:pt x="290" y="113"/>
                    </a:lnTo>
                    <a:lnTo>
                      <a:pt x="291" y="120"/>
                    </a:lnTo>
                    <a:lnTo>
                      <a:pt x="301" y="122"/>
                    </a:lnTo>
                    <a:lnTo>
                      <a:pt x="307" y="120"/>
                    </a:lnTo>
                    <a:lnTo>
                      <a:pt x="303" y="126"/>
                    </a:lnTo>
                    <a:lnTo>
                      <a:pt x="286" y="124"/>
                    </a:lnTo>
                    <a:lnTo>
                      <a:pt x="284" y="131"/>
                    </a:lnTo>
                    <a:lnTo>
                      <a:pt x="291" y="128"/>
                    </a:lnTo>
                    <a:lnTo>
                      <a:pt x="288" y="141"/>
                    </a:lnTo>
                    <a:lnTo>
                      <a:pt x="288" y="148"/>
                    </a:lnTo>
                    <a:lnTo>
                      <a:pt x="293" y="156"/>
                    </a:lnTo>
                    <a:lnTo>
                      <a:pt x="291" y="148"/>
                    </a:lnTo>
                    <a:lnTo>
                      <a:pt x="299" y="152"/>
                    </a:lnTo>
                    <a:lnTo>
                      <a:pt x="305" y="158"/>
                    </a:lnTo>
                    <a:lnTo>
                      <a:pt x="312" y="160"/>
                    </a:lnTo>
                    <a:lnTo>
                      <a:pt x="310" y="154"/>
                    </a:lnTo>
                    <a:lnTo>
                      <a:pt x="312" y="146"/>
                    </a:lnTo>
                    <a:lnTo>
                      <a:pt x="312" y="154"/>
                    </a:lnTo>
                    <a:lnTo>
                      <a:pt x="316" y="156"/>
                    </a:lnTo>
                    <a:lnTo>
                      <a:pt x="322" y="143"/>
                    </a:lnTo>
                    <a:lnTo>
                      <a:pt x="322" y="156"/>
                    </a:lnTo>
                    <a:lnTo>
                      <a:pt x="325" y="158"/>
                    </a:lnTo>
                    <a:lnTo>
                      <a:pt x="320" y="165"/>
                    </a:lnTo>
                    <a:lnTo>
                      <a:pt x="322" y="171"/>
                    </a:lnTo>
                    <a:lnTo>
                      <a:pt x="327" y="167"/>
                    </a:lnTo>
                    <a:lnTo>
                      <a:pt x="331" y="173"/>
                    </a:lnTo>
                    <a:lnTo>
                      <a:pt x="337" y="169"/>
                    </a:lnTo>
                    <a:lnTo>
                      <a:pt x="335" y="177"/>
                    </a:lnTo>
                    <a:lnTo>
                      <a:pt x="329" y="184"/>
                    </a:lnTo>
                    <a:lnTo>
                      <a:pt x="329" y="188"/>
                    </a:lnTo>
                    <a:lnTo>
                      <a:pt x="344" y="184"/>
                    </a:lnTo>
                    <a:lnTo>
                      <a:pt x="350" y="184"/>
                    </a:lnTo>
                    <a:lnTo>
                      <a:pt x="355" y="177"/>
                    </a:lnTo>
                    <a:lnTo>
                      <a:pt x="370" y="171"/>
                    </a:lnTo>
                    <a:lnTo>
                      <a:pt x="370" y="165"/>
                    </a:lnTo>
                    <a:lnTo>
                      <a:pt x="374" y="158"/>
                    </a:lnTo>
                    <a:lnTo>
                      <a:pt x="378" y="145"/>
                    </a:lnTo>
                    <a:lnTo>
                      <a:pt x="382" y="146"/>
                    </a:lnTo>
                    <a:lnTo>
                      <a:pt x="385" y="133"/>
                    </a:lnTo>
                    <a:lnTo>
                      <a:pt x="378" y="126"/>
                    </a:lnTo>
                    <a:lnTo>
                      <a:pt x="382" y="124"/>
                    </a:lnTo>
                    <a:lnTo>
                      <a:pt x="384" y="122"/>
                    </a:lnTo>
                    <a:lnTo>
                      <a:pt x="335" y="133"/>
                    </a:lnTo>
                    <a:lnTo>
                      <a:pt x="329" y="126"/>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54" name="Freeform 128"/>
              <p:cNvSpPr>
                <a:spLocks/>
              </p:cNvSpPr>
              <p:nvPr/>
            </p:nvSpPr>
            <p:spPr bwMode="auto">
              <a:xfrm>
                <a:off x="4707183" y="2383256"/>
                <a:ext cx="14410" cy="14825"/>
              </a:xfrm>
              <a:custGeom>
                <a:avLst/>
                <a:gdLst>
                  <a:gd name="T0" fmla="*/ 15 w 15"/>
                  <a:gd name="T1" fmla="*/ 6 h 17"/>
                  <a:gd name="T2" fmla="*/ 7 w 15"/>
                  <a:gd name="T3" fmla="*/ 0 h 17"/>
                  <a:gd name="T4" fmla="*/ 0 w 15"/>
                  <a:gd name="T5" fmla="*/ 4 h 17"/>
                  <a:gd name="T6" fmla="*/ 6 w 15"/>
                  <a:gd name="T7" fmla="*/ 8 h 17"/>
                  <a:gd name="T8" fmla="*/ 9 w 15"/>
                  <a:gd name="T9" fmla="*/ 12 h 17"/>
                  <a:gd name="T10" fmla="*/ 11 w 15"/>
                  <a:gd name="T11" fmla="*/ 17 h 17"/>
                  <a:gd name="T12" fmla="*/ 15 w 15"/>
                  <a:gd name="T13" fmla="*/ 12 h 17"/>
                  <a:gd name="T14" fmla="*/ 15 w 15"/>
                  <a:gd name="T15" fmla="*/ 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15" y="6"/>
                    </a:moveTo>
                    <a:lnTo>
                      <a:pt x="7" y="0"/>
                    </a:lnTo>
                    <a:lnTo>
                      <a:pt x="0" y="4"/>
                    </a:lnTo>
                    <a:lnTo>
                      <a:pt x="6" y="8"/>
                    </a:lnTo>
                    <a:lnTo>
                      <a:pt x="9" y="12"/>
                    </a:lnTo>
                    <a:lnTo>
                      <a:pt x="11" y="17"/>
                    </a:lnTo>
                    <a:lnTo>
                      <a:pt x="15" y="12"/>
                    </a:lnTo>
                    <a:lnTo>
                      <a:pt x="15" y="6"/>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55" name="Freeform 129"/>
              <p:cNvSpPr>
                <a:spLocks/>
              </p:cNvSpPr>
              <p:nvPr/>
            </p:nvSpPr>
            <p:spPr bwMode="auto">
              <a:xfrm>
                <a:off x="4707183" y="2383256"/>
                <a:ext cx="14410" cy="14825"/>
              </a:xfrm>
              <a:custGeom>
                <a:avLst/>
                <a:gdLst>
                  <a:gd name="T0" fmla="*/ 15 w 15"/>
                  <a:gd name="T1" fmla="*/ 6 h 17"/>
                  <a:gd name="T2" fmla="*/ 7 w 15"/>
                  <a:gd name="T3" fmla="*/ 0 h 17"/>
                  <a:gd name="T4" fmla="*/ 0 w 15"/>
                  <a:gd name="T5" fmla="*/ 4 h 17"/>
                  <a:gd name="T6" fmla="*/ 6 w 15"/>
                  <a:gd name="T7" fmla="*/ 8 h 17"/>
                  <a:gd name="T8" fmla="*/ 9 w 15"/>
                  <a:gd name="T9" fmla="*/ 12 h 17"/>
                  <a:gd name="T10" fmla="*/ 11 w 15"/>
                  <a:gd name="T11" fmla="*/ 17 h 17"/>
                  <a:gd name="T12" fmla="*/ 15 w 15"/>
                  <a:gd name="T13" fmla="*/ 12 h 17"/>
                  <a:gd name="T14" fmla="*/ 15 w 15"/>
                  <a:gd name="T15" fmla="*/ 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15" y="6"/>
                    </a:moveTo>
                    <a:lnTo>
                      <a:pt x="7" y="0"/>
                    </a:lnTo>
                    <a:lnTo>
                      <a:pt x="0" y="4"/>
                    </a:lnTo>
                    <a:lnTo>
                      <a:pt x="6" y="8"/>
                    </a:lnTo>
                    <a:lnTo>
                      <a:pt x="9" y="12"/>
                    </a:lnTo>
                    <a:lnTo>
                      <a:pt x="11" y="17"/>
                    </a:lnTo>
                    <a:lnTo>
                      <a:pt x="15" y="12"/>
                    </a:lnTo>
                    <a:lnTo>
                      <a:pt x="15" y="6"/>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56" name="Freeform 140"/>
              <p:cNvSpPr>
                <a:spLocks/>
              </p:cNvSpPr>
              <p:nvPr/>
            </p:nvSpPr>
            <p:spPr bwMode="auto">
              <a:xfrm>
                <a:off x="4865697" y="2440811"/>
                <a:ext cx="9607" cy="18313"/>
              </a:xfrm>
              <a:custGeom>
                <a:avLst/>
                <a:gdLst>
                  <a:gd name="T0" fmla="*/ 4 w 10"/>
                  <a:gd name="T1" fmla="*/ 8 h 21"/>
                  <a:gd name="T2" fmla="*/ 4 w 10"/>
                  <a:gd name="T3" fmla="*/ 15 h 21"/>
                  <a:gd name="T4" fmla="*/ 0 w 10"/>
                  <a:gd name="T5" fmla="*/ 21 h 21"/>
                  <a:gd name="T6" fmla="*/ 6 w 10"/>
                  <a:gd name="T7" fmla="*/ 15 h 21"/>
                  <a:gd name="T8" fmla="*/ 10 w 10"/>
                  <a:gd name="T9" fmla="*/ 0 h 21"/>
                  <a:gd name="T10" fmla="*/ 8 w 10"/>
                  <a:gd name="T11" fmla="*/ 2 h 21"/>
                  <a:gd name="T12" fmla="*/ 4 w 10"/>
                  <a:gd name="T13" fmla="*/ 8 h 21"/>
                </a:gdLst>
                <a:ahLst/>
                <a:cxnLst>
                  <a:cxn ang="0">
                    <a:pos x="T0" y="T1"/>
                  </a:cxn>
                  <a:cxn ang="0">
                    <a:pos x="T2" y="T3"/>
                  </a:cxn>
                  <a:cxn ang="0">
                    <a:pos x="T4" y="T5"/>
                  </a:cxn>
                  <a:cxn ang="0">
                    <a:pos x="T6" y="T7"/>
                  </a:cxn>
                  <a:cxn ang="0">
                    <a:pos x="T8" y="T9"/>
                  </a:cxn>
                  <a:cxn ang="0">
                    <a:pos x="T10" y="T11"/>
                  </a:cxn>
                  <a:cxn ang="0">
                    <a:pos x="T12" y="T13"/>
                  </a:cxn>
                </a:cxnLst>
                <a:rect l="0" t="0" r="r" b="b"/>
                <a:pathLst>
                  <a:path w="10" h="21">
                    <a:moveTo>
                      <a:pt x="4" y="8"/>
                    </a:moveTo>
                    <a:lnTo>
                      <a:pt x="4" y="15"/>
                    </a:lnTo>
                    <a:lnTo>
                      <a:pt x="0" y="21"/>
                    </a:lnTo>
                    <a:lnTo>
                      <a:pt x="6" y="15"/>
                    </a:lnTo>
                    <a:lnTo>
                      <a:pt x="10" y="0"/>
                    </a:lnTo>
                    <a:lnTo>
                      <a:pt x="8" y="2"/>
                    </a:lnTo>
                    <a:lnTo>
                      <a:pt x="4"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57" name="Freeform 141"/>
              <p:cNvSpPr>
                <a:spLocks/>
              </p:cNvSpPr>
              <p:nvPr/>
            </p:nvSpPr>
            <p:spPr bwMode="auto">
              <a:xfrm>
                <a:off x="4865697" y="2440811"/>
                <a:ext cx="9607" cy="18313"/>
              </a:xfrm>
              <a:custGeom>
                <a:avLst/>
                <a:gdLst>
                  <a:gd name="T0" fmla="*/ 4 w 10"/>
                  <a:gd name="T1" fmla="*/ 8 h 21"/>
                  <a:gd name="T2" fmla="*/ 4 w 10"/>
                  <a:gd name="T3" fmla="*/ 15 h 21"/>
                  <a:gd name="T4" fmla="*/ 0 w 10"/>
                  <a:gd name="T5" fmla="*/ 21 h 21"/>
                  <a:gd name="T6" fmla="*/ 6 w 10"/>
                  <a:gd name="T7" fmla="*/ 15 h 21"/>
                  <a:gd name="T8" fmla="*/ 10 w 10"/>
                  <a:gd name="T9" fmla="*/ 0 h 21"/>
                  <a:gd name="T10" fmla="*/ 8 w 10"/>
                  <a:gd name="T11" fmla="*/ 2 h 21"/>
                  <a:gd name="T12" fmla="*/ 4 w 10"/>
                  <a:gd name="T13" fmla="*/ 8 h 21"/>
                </a:gdLst>
                <a:ahLst/>
                <a:cxnLst>
                  <a:cxn ang="0">
                    <a:pos x="T0" y="T1"/>
                  </a:cxn>
                  <a:cxn ang="0">
                    <a:pos x="T2" y="T3"/>
                  </a:cxn>
                  <a:cxn ang="0">
                    <a:pos x="T4" y="T5"/>
                  </a:cxn>
                  <a:cxn ang="0">
                    <a:pos x="T6" y="T7"/>
                  </a:cxn>
                  <a:cxn ang="0">
                    <a:pos x="T8" y="T9"/>
                  </a:cxn>
                  <a:cxn ang="0">
                    <a:pos x="T10" y="T11"/>
                  </a:cxn>
                  <a:cxn ang="0">
                    <a:pos x="T12" y="T13"/>
                  </a:cxn>
                </a:cxnLst>
                <a:rect l="0" t="0" r="r" b="b"/>
                <a:pathLst>
                  <a:path w="10" h="21">
                    <a:moveTo>
                      <a:pt x="4" y="8"/>
                    </a:moveTo>
                    <a:lnTo>
                      <a:pt x="4" y="15"/>
                    </a:lnTo>
                    <a:lnTo>
                      <a:pt x="0" y="21"/>
                    </a:lnTo>
                    <a:lnTo>
                      <a:pt x="6" y="15"/>
                    </a:lnTo>
                    <a:lnTo>
                      <a:pt x="10" y="0"/>
                    </a:lnTo>
                    <a:lnTo>
                      <a:pt x="8" y="2"/>
                    </a:lnTo>
                    <a:lnTo>
                      <a:pt x="4"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58" name="Freeform 142"/>
              <p:cNvSpPr>
                <a:spLocks/>
              </p:cNvSpPr>
              <p:nvPr/>
            </p:nvSpPr>
            <p:spPr bwMode="auto">
              <a:xfrm>
                <a:off x="4873382" y="2416393"/>
                <a:ext cx="4803" cy="26161"/>
              </a:xfrm>
              <a:custGeom>
                <a:avLst/>
                <a:gdLst>
                  <a:gd name="T0" fmla="*/ 0 w 5"/>
                  <a:gd name="T1" fmla="*/ 30 h 30"/>
                  <a:gd name="T2" fmla="*/ 2 w 5"/>
                  <a:gd name="T3" fmla="*/ 28 h 30"/>
                  <a:gd name="T4" fmla="*/ 4 w 5"/>
                  <a:gd name="T5" fmla="*/ 21 h 30"/>
                  <a:gd name="T6" fmla="*/ 5 w 5"/>
                  <a:gd name="T7" fmla="*/ 0 h 30"/>
                  <a:gd name="T8" fmla="*/ 4 w 5"/>
                  <a:gd name="T9" fmla="*/ 7 h 30"/>
                  <a:gd name="T10" fmla="*/ 0 w 5"/>
                  <a:gd name="T11" fmla="*/ 30 h 30"/>
                </a:gdLst>
                <a:ahLst/>
                <a:cxnLst>
                  <a:cxn ang="0">
                    <a:pos x="T0" y="T1"/>
                  </a:cxn>
                  <a:cxn ang="0">
                    <a:pos x="T2" y="T3"/>
                  </a:cxn>
                  <a:cxn ang="0">
                    <a:pos x="T4" y="T5"/>
                  </a:cxn>
                  <a:cxn ang="0">
                    <a:pos x="T6" y="T7"/>
                  </a:cxn>
                  <a:cxn ang="0">
                    <a:pos x="T8" y="T9"/>
                  </a:cxn>
                  <a:cxn ang="0">
                    <a:pos x="T10" y="T11"/>
                  </a:cxn>
                </a:cxnLst>
                <a:rect l="0" t="0" r="r" b="b"/>
                <a:pathLst>
                  <a:path w="5" h="30">
                    <a:moveTo>
                      <a:pt x="0" y="30"/>
                    </a:moveTo>
                    <a:lnTo>
                      <a:pt x="2" y="28"/>
                    </a:lnTo>
                    <a:lnTo>
                      <a:pt x="4" y="21"/>
                    </a:lnTo>
                    <a:lnTo>
                      <a:pt x="5" y="0"/>
                    </a:lnTo>
                    <a:lnTo>
                      <a:pt x="4" y="7"/>
                    </a:lnTo>
                    <a:lnTo>
                      <a:pt x="0" y="3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59" name="Freeform 143"/>
              <p:cNvSpPr>
                <a:spLocks/>
              </p:cNvSpPr>
              <p:nvPr/>
            </p:nvSpPr>
            <p:spPr bwMode="auto">
              <a:xfrm>
                <a:off x="4873382" y="2416393"/>
                <a:ext cx="4803" cy="26161"/>
              </a:xfrm>
              <a:custGeom>
                <a:avLst/>
                <a:gdLst>
                  <a:gd name="T0" fmla="*/ 0 w 5"/>
                  <a:gd name="T1" fmla="*/ 30 h 30"/>
                  <a:gd name="T2" fmla="*/ 2 w 5"/>
                  <a:gd name="T3" fmla="*/ 28 h 30"/>
                  <a:gd name="T4" fmla="*/ 4 w 5"/>
                  <a:gd name="T5" fmla="*/ 21 h 30"/>
                  <a:gd name="T6" fmla="*/ 5 w 5"/>
                  <a:gd name="T7" fmla="*/ 0 h 30"/>
                  <a:gd name="T8" fmla="*/ 4 w 5"/>
                  <a:gd name="T9" fmla="*/ 7 h 30"/>
                  <a:gd name="T10" fmla="*/ 0 w 5"/>
                  <a:gd name="T11" fmla="*/ 30 h 30"/>
                </a:gdLst>
                <a:ahLst/>
                <a:cxnLst>
                  <a:cxn ang="0">
                    <a:pos x="T0" y="T1"/>
                  </a:cxn>
                  <a:cxn ang="0">
                    <a:pos x="T2" y="T3"/>
                  </a:cxn>
                  <a:cxn ang="0">
                    <a:pos x="T4" y="T5"/>
                  </a:cxn>
                  <a:cxn ang="0">
                    <a:pos x="T6" y="T7"/>
                  </a:cxn>
                  <a:cxn ang="0">
                    <a:pos x="T8" y="T9"/>
                  </a:cxn>
                  <a:cxn ang="0">
                    <a:pos x="T10" y="T11"/>
                  </a:cxn>
                </a:cxnLst>
                <a:rect l="0" t="0" r="r" b="b"/>
                <a:pathLst>
                  <a:path w="5" h="30">
                    <a:moveTo>
                      <a:pt x="0" y="30"/>
                    </a:moveTo>
                    <a:lnTo>
                      <a:pt x="2" y="28"/>
                    </a:lnTo>
                    <a:lnTo>
                      <a:pt x="4" y="21"/>
                    </a:lnTo>
                    <a:lnTo>
                      <a:pt x="5" y="0"/>
                    </a:lnTo>
                    <a:lnTo>
                      <a:pt x="4" y="7"/>
                    </a:lnTo>
                    <a:lnTo>
                      <a:pt x="0" y="3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sp>
          <p:nvSpPr>
            <p:cNvPr id="402" name="Freeform 145"/>
            <p:cNvSpPr>
              <a:spLocks/>
            </p:cNvSpPr>
            <p:nvPr/>
          </p:nvSpPr>
          <p:spPr bwMode="auto">
            <a:xfrm>
              <a:off x="11251922" y="5395902"/>
              <a:ext cx="339856" cy="300063"/>
            </a:xfrm>
            <a:custGeom>
              <a:avLst/>
              <a:gdLst>
                <a:gd name="T0" fmla="*/ 145 w 147"/>
                <a:gd name="T1" fmla="*/ 68 h 143"/>
                <a:gd name="T2" fmla="*/ 147 w 147"/>
                <a:gd name="T3" fmla="*/ 62 h 143"/>
                <a:gd name="T4" fmla="*/ 145 w 147"/>
                <a:gd name="T5" fmla="*/ 55 h 143"/>
                <a:gd name="T6" fmla="*/ 130 w 147"/>
                <a:gd name="T7" fmla="*/ 0 h 143"/>
                <a:gd name="T8" fmla="*/ 126 w 147"/>
                <a:gd name="T9" fmla="*/ 0 h 143"/>
                <a:gd name="T10" fmla="*/ 117 w 147"/>
                <a:gd name="T11" fmla="*/ 2 h 143"/>
                <a:gd name="T12" fmla="*/ 77 w 147"/>
                <a:gd name="T13" fmla="*/ 11 h 143"/>
                <a:gd name="T14" fmla="*/ 70 w 147"/>
                <a:gd name="T15" fmla="*/ 15 h 143"/>
                <a:gd name="T16" fmla="*/ 66 w 147"/>
                <a:gd name="T17" fmla="*/ 15 h 143"/>
                <a:gd name="T18" fmla="*/ 53 w 147"/>
                <a:gd name="T19" fmla="*/ 19 h 143"/>
                <a:gd name="T20" fmla="*/ 45 w 147"/>
                <a:gd name="T21" fmla="*/ 19 h 143"/>
                <a:gd name="T22" fmla="*/ 0 w 147"/>
                <a:gd name="T23" fmla="*/ 30 h 143"/>
                <a:gd name="T24" fmla="*/ 13 w 147"/>
                <a:gd name="T25" fmla="*/ 107 h 143"/>
                <a:gd name="T26" fmla="*/ 19 w 147"/>
                <a:gd name="T27" fmla="*/ 115 h 143"/>
                <a:gd name="T28" fmla="*/ 19 w 147"/>
                <a:gd name="T29" fmla="*/ 120 h 143"/>
                <a:gd name="T30" fmla="*/ 8 w 147"/>
                <a:gd name="T31" fmla="*/ 132 h 143"/>
                <a:gd name="T32" fmla="*/ 8 w 147"/>
                <a:gd name="T33" fmla="*/ 135 h 143"/>
                <a:gd name="T34" fmla="*/ 13 w 147"/>
                <a:gd name="T35" fmla="*/ 143 h 143"/>
                <a:gd name="T36" fmla="*/ 21 w 147"/>
                <a:gd name="T37" fmla="*/ 139 h 143"/>
                <a:gd name="T38" fmla="*/ 34 w 147"/>
                <a:gd name="T39" fmla="*/ 126 h 143"/>
                <a:gd name="T40" fmla="*/ 42 w 147"/>
                <a:gd name="T41" fmla="*/ 122 h 143"/>
                <a:gd name="T42" fmla="*/ 45 w 147"/>
                <a:gd name="T43" fmla="*/ 115 h 143"/>
                <a:gd name="T44" fmla="*/ 49 w 147"/>
                <a:gd name="T45" fmla="*/ 117 h 143"/>
                <a:gd name="T46" fmla="*/ 60 w 147"/>
                <a:gd name="T47" fmla="*/ 103 h 143"/>
                <a:gd name="T48" fmla="*/ 68 w 147"/>
                <a:gd name="T49" fmla="*/ 102 h 143"/>
                <a:gd name="T50" fmla="*/ 74 w 147"/>
                <a:gd name="T51" fmla="*/ 98 h 143"/>
                <a:gd name="T52" fmla="*/ 81 w 147"/>
                <a:gd name="T53" fmla="*/ 98 h 143"/>
                <a:gd name="T54" fmla="*/ 85 w 147"/>
                <a:gd name="T55" fmla="*/ 94 h 143"/>
                <a:gd name="T56" fmla="*/ 106 w 147"/>
                <a:gd name="T57" fmla="*/ 90 h 143"/>
                <a:gd name="T58" fmla="*/ 106 w 147"/>
                <a:gd name="T59" fmla="*/ 85 h 143"/>
                <a:gd name="T60" fmla="*/ 104 w 147"/>
                <a:gd name="T61" fmla="*/ 81 h 143"/>
                <a:gd name="T62" fmla="*/ 107 w 147"/>
                <a:gd name="T63" fmla="*/ 81 h 143"/>
                <a:gd name="T64" fmla="*/ 107 w 147"/>
                <a:gd name="T65" fmla="*/ 85 h 143"/>
                <a:gd name="T66" fmla="*/ 115 w 147"/>
                <a:gd name="T67" fmla="*/ 85 h 143"/>
                <a:gd name="T68" fmla="*/ 128 w 147"/>
                <a:gd name="T69" fmla="*/ 77 h 143"/>
                <a:gd name="T70" fmla="*/ 141 w 147"/>
                <a:gd name="T71" fmla="*/ 72 h 143"/>
                <a:gd name="T72" fmla="*/ 147 w 147"/>
                <a:gd name="T73" fmla="*/ 73 h 143"/>
                <a:gd name="T74" fmla="*/ 145 w 147"/>
                <a:gd name="T75" fmla="*/ 70 h 143"/>
                <a:gd name="T76" fmla="*/ 145 w 147"/>
                <a:gd name="T77" fmla="*/ 6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43">
                  <a:moveTo>
                    <a:pt x="145" y="68"/>
                  </a:moveTo>
                  <a:lnTo>
                    <a:pt x="147" y="62"/>
                  </a:lnTo>
                  <a:lnTo>
                    <a:pt x="145" y="55"/>
                  </a:lnTo>
                  <a:lnTo>
                    <a:pt x="130" y="0"/>
                  </a:lnTo>
                  <a:lnTo>
                    <a:pt x="126" y="0"/>
                  </a:lnTo>
                  <a:lnTo>
                    <a:pt x="117" y="2"/>
                  </a:lnTo>
                  <a:lnTo>
                    <a:pt x="77" y="11"/>
                  </a:lnTo>
                  <a:lnTo>
                    <a:pt x="70" y="15"/>
                  </a:lnTo>
                  <a:lnTo>
                    <a:pt x="66" y="15"/>
                  </a:lnTo>
                  <a:lnTo>
                    <a:pt x="53" y="19"/>
                  </a:lnTo>
                  <a:lnTo>
                    <a:pt x="45" y="19"/>
                  </a:lnTo>
                  <a:lnTo>
                    <a:pt x="0" y="30"/>
                  </a:lnTo>
                  <a:lnTo>
                    <a:pt x="13" y="107"/>
                  </a:lnTo>
                  <a:lnTo>
                    <a:pt x="19" y="115"/>
                  </a:lnTo>
                  <a:lnTo>
                    <a:pt x="19" y="120"/>
                  </a:lnTo>
                  <a:lnTo>
                    <a:pt x="8" y="132"/>
                  </a:lnTo>
                  <a:lnTo>
                    <a:pt x="8" y="135"/>
                  </a:lnTo>
                  <a:lnTo>
                    <a:pt x="13" y="143"/>
                  </a:lnTo>
                  <a:lnTo>
                    <a:pt x="21" y="139"/>
                  </a:lnTo>
                  <a:lnTo>
                    <a:pt x="34" y="126"/>
                  </a:lnTo>
                  <a:lnTo>
                    <a:pt x="42" y="122"/>
                  </a:lnTo>
                  <a:lnTo>
                    <a:pt x="45" y="115"/>
                  </a:lnTo>
                  <a:lnTo>
                    <a:pt x="49" y="117"/>
                  </a:lnTo>
                  <a:lnTo>
                    <a:pt x="60" y="103"/>
                  </a:lnTo>
                  <a:lnTo>
                    <a:pt x="68" y="102"/>
                  </a:lnTo>
                  <a:lnTo>
                    <a:pt x="74" y="98"/>
                  </a:lnTo>
                  <a:lnTo>
                    <a:pt x="81" y="98"/>
                  </a:lnTo>
                  <a:lnTo>
                    <a:pt x="85" y="94"/>
                  </a:lnTo>
                  <a:lnTo>
                    <a:pt x="106" y="90"/>
                  </a:lnTo>
                  <a:lnTo>
                    <a:pt x="106" y="85"/>
                  </a:lnTo>
                  <a:lnTo>
                    <a:pt x="104" y="81"/>
                  </a:lnTo>
                  <a:lnTo>
                    <a:pt x="107" y="81"/>
                  </a:lnTo>
                  <a:lnTo>
                    <a:pt x="107" y="85"/>
                  </a:lnTo>
                  <a:lnTo>
                    <a:pt x="115" y="85"/>
                  </a:lnTo>
                  <a:lnTo>
                    <a:pt x="128" y="77"/>
                  </a:lnTo>
                  <a:lnTo>
                    <a:pt x="141" y="72"/>
                  </a:lnTo>
                  <a:lnTo>
                    <a:pt x="147" y="73"/>
                  </a:lnTo>
                  <a:lnTo>
                    <a:pt x="145" y="70"/>
                  </a:lnTo>
                  <a:lnTo>
                    <a:pt x="145" y="6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03" name="Freeform 146"/>
            <p:cNvSpPr>
              <a:spLocks/>
            </p:cNvSpPr>
            <p:nvPr/>
          </p:nvSpPr>
          <p:spPr bwMode="auto">
            <a:xfrm>
              <a:off x="11349024" y="4646793"/>
              <a:ext cx="330610" cy="623207"/>
            </a:xfrm>
            <a:custGeom>
              <a:avLst/>
              <a:gdLst>
                <a:gd name="T0" fmla="*/ 129 w 143"/>
                <a:gd name="T1" fmla="*/ 216 h 297"/>
                <a:gd name="T2" fmla="*/ 127 w 143"/>
                <a:gd name="T3" fmla="*/ 209 h 297"/>
                <a:gd name="T4" fmla="*/ 120 w 143"/>
                <a:gd name="T5" fmla="*/ 205 h 297"/>
                <a:gd name="T6" fmla="*/ 114 w 143"/>
                <a:gd name="T7" fmla="*/ 199 h 297"/>
                <a:gd name="T8" fmla="*/ 111 w 143"/>
                <a:gd name="T9" fmla="*/ 194 h 297"/>
                <a:gd name="T10" fmla="*/ 109 w 143"/>
                <a:gd name="T11" fmla="*/ 186 h 297"/>
                <a:gd name="T12" fmla="*/ 109 w 143"/>
                <a:gd name="T13" fmla="*/ 178 h 297"/>
                <a:gd name="T14" fmla="*/ 101 w 143"/>
                <a:gd name="T15" fmla="*/ 158 h 297"/>
                <a:gd name="T16" fmla="*/ 50 w 143"/>
                <a:gd name="T17" fmla="*/ 4 h 297"/>
                <a:gd name="T18" fmla="*/ 49 w 143"/>
                <a:gd name="T19" fmla="*/ 0 h 297"/>
                <a:gd name="T20" fmla="*/ 41 w 143"/>
                <a:gd name="T21" fmla="*/ 7 h 297"/>
                <a:gd name="T22" fmla="*/ 35 w 143"/>
                <a:gd name="T23" fmla="*/ 6 h 297"/>
                <a:gd name="T24" fmla="*/ 28 w 143"/>
                <a:gd name="T25" fmla="*/ 11 h 297"/>
                <a:gd name="T26" fmla="*/ 28 w 143"/>
                <a:gd name="T27" fmla="*/ 17 h 297"/>
                <a:gd name="T28" fmla="*/ 26 w 143"/>
                <a:gd name="T29" fmla="*/ 32 h 297"/>
                <a:gd name="T30" fmla="*/ 26 w 143"/>
                <a:gd name="T31" fmla="*/ 37 h 297"/>
                <a:gd name="T32" fmla="*/ 26 w 143"/>
                <a:gd name="T33" fmla="*/ 39 h 297"/>
                <a:gd name="T34" fmla="*/ 24 w 143"/>
                <a:gd name="T35" fmla="*/ 41 h 297"/>
                <a:gd name="T36" fmla="*/ 28 w 143"/>
                <a:gd name="T37" fmla="*/ 53 h 297"/>
                <a:gd name="T38" fmla="*/ 24 w 143"/>
                <a:gd name="T39" fmla="*/ 66 h 297"/>
                <a:gd name="T40" fmla="*/ 26 w 143"/>
                <a:gd name="T41" fmla="*/ 73 h 297"/>
                <a:gd name="T42" fmla="*/ 32 w 143"/>
                <a:gd name="T43" fmla="*/ 79 h 297"/>
                <a:gd name="T44" fmla="*/ 34 w 143"/>
                <a:gd name="T45" fmla="*/ 86 h 297"/>
                <a:gd name="T46" fmla="*/ 34 w 143"/>
                <a:gd name="T47" fmla="*/ 92 h 297"/>
                <a:gd name="T48" fmla="*/ 28 w 143"/>
                <a:gd name="T49" fmla="*/ 103 h 297"/>
                <a:gd name="T50" fmla="*/ 17 w 143"/>
                <a:gd name="T51" fmla="*/ 116 h 297"/>
                <a:gd name="T52" fmla="*/ 13 w 143"/>
                <a:gd name="T53" fmla="*/ 116 h 297"/>
                <a:gd name="T54" fmla="*/ 7 w 143"/>
                <a:gd name="T55" fmla="*/ 124 h 297"/>
                <a:gd name="T56" fmla="*/ 7 w 143"/>
                <a:gd name="T57" fmla="*/ 130 h 297"/>
                <a:gd name="T58" fmla="*/ 11 w 143"/>
                <a:gd name="T59" fmla="*/ 145 h 297"/>
                <a:gd name="T60" fmla="*/ 9 w 143"/>
                <a:gd name="T61" fmla="*/ 156 h 297"/>
                <a:gd name="T62" fmla="*/ 11 w 143"/>
                <a:gd name="T63" fmla="*/ 163 h 297"/>
                <a:gd name="T64" fmla="*/ 7 w 143"/>
                <a:gd name="T65" fmla="*/ 171 h 297"/>
                <a:gd name="T66" fmla="*/ 7 w 143"/>
                <a:gd name="T67" fmla="*/ 178 h 297"/>
                <a:gd name="T68" fmla="*/ 5 w 143"/>
                <a:gd name="T69" fmla="*/ 184 h 297"/>
                <a:gd name="T70" fmla="*/ 2 w 143"/>
                <a:gd name="T71" fmla="*/ 192 h 297"/>
                <a:gd name="T72" fmla="*/ 3 w 143"/>
                <a:gd name="T73" fmla="*/ 203 h 297"/>
                <a:gd name="T74" fmla="*/ 0 w 143"/>
                <a:gd name="T75" fmla="*/ 209 h 297"/>
                <a:gd name="T76" fmla="*/ 5 w 143"/>
                <a:gd name="T77" fmla="*/ 233 h 297"/>
                <a:gd name="T78" fmla="*/ 5 w 143"/>
                <a:gd name="T79" fmla="*/ 246 h 297"/>
                <a:gd name="T80" fmla="*/ 11 w 143"/>
                <a:gd name="T81" fmla="*/ 267 h 297"/>
                <a:gd name="T82" fmla="*/ 7 w 143"/>
                <a:gd name="T83" fmla="*/ 274 h 297"/>
                <a:gd name="T84" fmla="*/ 7 w 143"/>
                <a:gd name="T85" fmla="*/ 282 h 297"/>
                <a:gd name="T86" fmla="*/ 11 w 143"/>
                <a:gd name="T87" fmla="*/ 289 h 297"/>
                <a:gd name="T88" fmla="*/ 17 w 143"/>
                <a:gd name="T89" fmla="*/ 297 h 297"/>
                <a:gd name="T90" fmla="*/ 105 w 143"/>
                <a:gd name="T91" fmla="*/ 276 h 297"/>
                <a:gd name="T92" fmla="*/ 114 w 143"/>
                <a:gd name="T93" fmla="*/ 265 h 297"/>
                <a:gd name="T94" fmla="*/ 118 w 143"/>
                <a:gd name="T95" fmla="*/ 259 h 297"/>
                <a:gd name="T96" fmla="*/ 120 w 143"/>
                <a:gd name="T97" fmla="*/ 259 h 297"/>
                <a:gd name="T98" fmla="*/ 124 w 143"/>
                <a:gd name="T99" fmla="*/ 252 h 297"/>
                <a:gd name="T100" fmla="*/ 131 w 143"/>
                <a:gd name="T101" fmla="*/ 248 h 297"/>
                <a:gd name="T102" fmla="*/ 135 w 143"/>
                <a:gd name="T103" fmla="*/ 246 h 297"/>
                <a:gd name="T104" fmla="*/ 139 w 143"/>
                <a:gd name="T105" fmla="*/ 246 h 297"/>
                <a:gd name="T106" fmla="*/ 139 w 143"/>
                <a:gd name="T107" fmla="*/ 241 h 297"/>
                <a:gd name="T108" fmla="*/ 143 w 143"/>
                <a:gd name="T109" fmla="*/ 225 h 297"/>
                <a:gd name="T110" fmla="*/ 139 w 143"/>
                <a:gd name="T111" fmla="*/ 224 h 297"/>
                <a:gd name="T112" fmla="*/ 135 w 143"/>
                <a:gd name="T113" fmla="*/ 222 h 297"/>
                <a:gd name="T114" fmla="*/ 129 w 143"/>
                <a:gd name="T115" fmla="*/ 21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3" h="297">
                  <a:moveTo>
                    <a:pt x="129" y="216"/>
                  </a:moveTo>
                  <a:lnTo>
                    <a:pt x="127" y="209"/>
                  </a:lnTo>
                  <a:lnTo>
                    <a:pt x="120" y="205"/>
                  </a:lnTo>
                  <a:lnTo>
                    <a:pt x="114" y="199"/>
                  </a:lnTo>
                  <a:lnTo>
                    <a:pt x="111" y="194"/>
                  </a:lnTo>
                  <a:lnTo>
                    <a:pt x="109" y="186"/>
                  </a:lnTo>
                  <a:lnTo>
                    <a:pt x="109" y="178"/>
                  </a:lnTo>
                  <a:lnTo>
                    <a:pt x="101" y="158"/>
                  </a:lnTo>
                  <a:lnTo>
                    <a:pt x="50" y="4"/>
                  </a:lnTo>
                  <a:lnTo>
                    <a:pt x="49" y="0"/>
                  </a:lnTo>
                  <a:lnTo>
                    <a:pt x="41" y="7"/>
                  </a:lnTo>
                  <a:lnTo>
                    <a:pt x="35" y="6"/>
                  </a:lnTo>
                  <a:lnTo>
                    <a:pt x="28" y="11"/>
                  </a:lnTo>
                  <a:lnTo>
                    <a:pt x="28" y="17"/>
                  </a:lnTo>
                  <a:lnTo>
                    <a:pt x="26" y="32"/>
                  </a:lnTo>
                  <a:lnTo>
                    <a:pt x="26" y="37"/>
                  </a:lnTo>
                  <a:lnTo>
                    <a:pt x="26" y="39"/>
                  </a:lnTo>
                  <a:lnTo>
                    <a:pt x="24" y="41"/>
                  </a:lnTo>
                  <a:lnTo>
                    <a:pt x="28" y="53"/>
                  </a:lnTo>
                  <a:lnTo>
                    <a:pt x="24" y="66"/>
                  </a:lnTo>
                  <a:lnTo>
                    <a:pt x="26" y="73"/>
                  </a:lnTo>
                  <a:lnTo>
                    <a:pt x="32" y="79"/>
                  </a:lnTo>
                  <a:lnTo>
                    <a:pt x="34" y="86"/>
                  </a:lnTo>
                  <a:lnTo>
                    <a:pt x="34" y="92"/>
                  </a:lnTo>
                  <a:lnTo>
                    <a:pt x="28" y="103"/>
                  </a:lnTo>
                  <a:lnTo>
                    <a:pt x="17" y="116"/>
                  </a:lnTo>
                  <a:lnTo>
                    <a:pt x="13" y="116"/>
                  </a:lnTo>
                  <a:lnTo>
                    <a:pt x="7" y="124"/>
                  </a:lnTo>
                  <a:lnTo>
                    <a:pt x="7" y="130"/>
                  </a:lnTo>
                  <a:lnTo>
                    <a:pt x="11" y="145"/>
                  </a:lnTo>
                  <a:lnTo>
                    <a:pt x="9" y="156"/>
                  </a:lnTo>
                  <a:lnTo>
                    <a:pt x="11" y="163"/>
                  </a:lnTo>
                  <a:lnTo>
                    <a:pt x="7" y="171"/>
                  </a:lnTo>
                  <a:lnTo>
                    <a:pt x="7" y="178"/>
                  </a:lnTo>
                  <a:lnTo>
                    <a:pt x="5" y="184"/>
                  </a:lnTo>
                  <a:lnTo>
                    <a:pt x="2" y="192"/>
                  </a:lnTo>
                  <a:lnTo>
                    <a:pt x="3" y="203"/>
                  </a:lnTo>
                  <a:lnTo>
                    <a:pt x="0" y="209"/>
                  </a:lnTo>
                  <a:lnTo>
                    <a:pt x="5" y="233"/>
                  </a:lnTo>
                  <a:lnTo>
                    <a:pt x="5" y="246"/>
                  </a:lnTo>
                  <a:lnTo>
                    <a:pt x="11" y="267"/>
                  </a:lnTo>
                  <a:lnTo>
                    <a:pt x="7" y="274"/>
                  </a:lnTo>
                  <a:lnTo>
                    <a:pt x="7" y="282"/>
                  </a:lnTo>
                  <a:lnTo>
                    <a:pt x="11" y="289"/>
                  </a:lnTo>
                  <a:lnTo>
                    <a:pt x="17" y="297"/>
                  </a:lnTo>
                  <a:lnTo>
                    <a:pt x="105" y="276"/>
                  </a:lnTo>
                  <a:lnTo>
                    <a:pt x="114" y="265"/>
                  </a:lnTo>
                  <a:lnTo>
                    <a:pt x="118" y="259"/>
                  </a:lnTo>
                  <a:lnTo>
                    <a:pt x="120" y="259"/>
                  </a:lnTo>
                  <a:lnTo>
                    <a:pt x="124" y="252"/>
                  </a:lnTo>
                  <a:lnTo>
                    <a:pt x="131" y="248"/>
                  </a:lnTo>
                  <a:lnTo>
                    <a:pt x="135" y="246"/>
                  </a:lnTo>
                  <a:lnTo>
                    <a:pt x="139" y="246"/>
                  </a:lnTo>
                  <a:lnTo>
                    <a:pt x="139" y="241"/>
                  </a:lnTo>
                  <a:lnTo>
                    <a:pt x="143" y="225"/>
                  </a:lnTo>
                  <a:lnTo>
                    <a:pt x="139" y="224"/>
                  </a:lnTo>
                  <a:lnTo>
                    <a:pt x="135" y="222"/>
                  </a:lnTo>
                  <a:lnTo>
                    <a:pt x="129" y="216"/>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04" name="Freeform 148"/>
            <p:cNvSpPr>
              <a:spLocks/>
            </p:cNvSpPr>
            <p:nvPr/>
          </p:nvSpPr>
          <p:spPr bwMode="auto">
            <a:xfrm>
              <a:off x="11552476" y="5381214"/>
              <a:ext cx="104038" cy="167867"/>
            </a:xfrm>
            <a:custGeom>
              <a:avLst/>
              <a:gdLst>
                <a:gd name="T0" fmla="*/ 41 w 45"/>
                <a:gd name="T1" fmla="*/ 18 h 80"/>
                <a:gd name="T2" fmla="*/ 39 w 45"/>
                <a:gd name="T3" fmla="*/ 13 h 80"/>
                <a:gd name="T4" fmla="*/ 36 w 45"/>
                <a:gd name="T5" fmla="*/ 11 h 80"/>
                <a:gd name="T6" fmla="*/ 34 w 45"/>
                <a:gd name="T7" fmla="*/ 5 h 80"/>
                <a:gd name="T8" fmla="*/ 26 w 45"/>
                <a:gd name="T9" fmla="*/ 0 h 80"/>
                <a:gd name="T10" fmla="*/ 0 w 45"/>
                <a:gd name="T11" fmla="*/ 7 h 80"/>
                <a:gd name="T12" fmla="*/ 15 w 45"/>
                <a:gd name="T13" fmla="*/ 62 h 80"/>
                <a:gd name="T14" fmla="*/ 17 w 45"/>
                <a:gd name="T15" fmla="*/ 69 h 80"/>
                <a:gd name="T16" fmla="*/ 15 w 45"/>
                <a:gd name="T17" fmla="*/ 75 h 80"/>
                <a:gd name="T18" fmla="*/ 15 w 45"/>
                <a:gd name="T19" fmla="*/ 77 h 80"/>
                <a:gd name="T20" fmla="*/ 17 w 45"/>
                <a:gd name="T21" fmla="*/ 80 h 80"/>
                <a:gd name="T22" fmla="*/ 23 w 45"/>
                <a:gd name="T23" fmla="*/ 77 h 80"/>
                <a:gd name="T24" fmla="*/ 43 w 45"/>
                <a:gd name="T25" fmla="*/ 63 h 80"/>
                <a:gd name="T26" fmla="*/ 43 w 45"/>
                <a:gd name="T27" fmla="*/ 56 h 80"/>
                <a:gd name="T28" fmla="*/ 41 w 45"/>
                <a:gd name="T29" fmla="*/ 48 h 80"/>
                <a:gd name="T30" fmla="*/ 41 w 45"/>
                <a:gd name="T31" fmla="*/ 41 h 80"/>
                <a:gd name="T32" fmla="*/ 36 w 45"/>
                <a:gd name="T33" fmla="*/ 33 h 80"/>
                <a:gd name="T34" fmla="*/ 39 w 45"/>
                <a:gd name="T35" fmla="*/ 28 h 80"/>
                <a:gd name="T36" fmla="*/ 38 w 45"/>
                <a:gd name="T37" fmla="*/ 20 h 80"/>
                <a:gd name="T38" fmla="*/ 43 w 45"/>
                <a:gd name="T39" fmla="*/ 28 h 80"/>
                <a:gd name="T40" fmla="*/ 45 w 45"/>
                <a:gd name="T41" fmla="*/ 24 h 80"/>
                <a:gd name="T42" fmla="*/ 45 w 45"/>
                <a:gd name="T43" fmla="*/ 22 h 80"/>
                <a:gd name="T44" fmla="*/ 41 w 45"/>
                <a:gd name="T45"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80">
                  <a:moveTo>
                    <a:pt x="41" y="18"/>
                  </a:moveTo>
                  <a:lnTo>
                    <a:pt x="39" y="13"/>
                  </a:lnTo>
                  <a:lnTo>
                    <a:pt x="36" y="11"/>
                  </a:lnTo>
                  <a:lnTo>
                    <a:pt x="34" y="5"/>
                  </a:lnTo>
                  <a:lnTo>
                    <a:pt x="26" y="0"/>
                  </a:lnTo>
                  <a:lnTo>
                    <a:pt x="0" y="7"/>
                  </a:lnTo>
                  <a:lnTo>
                    <a:pt x="15" y="62"/>
                  </a:lnTo>
                  <a:lnTo>
                    <a:pt x="17" y="69"/>
                  </a:lnTo>
                  <a:lnTo>
                    <a:pt x="15" y="75"/>
                  </a:lnTo>
                  <a:lnTo>
                    <a:pt x="15" y="77"/>
                  </a:lnTo>
                  <a:lnTo>
                    <a:pt x="17" y="80"/>
                  </a:lnTo>
                  <a:lnTo>
                    <a:pt x="23" y="77"/>
                  </a:lnTo>
                  <a:lnTo>
                    <a:pt x="43" y="63"/>
                  </a:lnTo>
                  <a:lnTo>
                    <a:pt x="43" y="56"/>
                  </a:lnTo>
                  <a:lnTo>
                    <a:pt x="41" y="48"/>
                  </a:lnTo>
                  <a:lnTo>
                    <a:pt x="41" y="41"/>
                  </a:lnTo>
                  <a:lnTo>
                    <a:pt x="36" y="33"/>
                  </a:lnTo>
                  <a:lnTo>
                    <a:pt x="39" y="28"/>
                  </a:lnTo>
                  <a:lnTo>
                    <a:pt x="38" y="20"/>
                  </a:lnTo>
                  <a:lnTo>
                    <a:pt x="43" y="28"/>
                  </a:lnTo>
                  <a:lnTo>
                    <a:pt x="45" y="24"/>
                  </a:lnTo>
                  <a:lnTo>
                    <a:pt x="45" y="22"/>
                  </a:lnTo>
                  <a:lnTo>
                    <a:pt x="41" y="1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05" name="Freeform 149"/>
            <p:cNvSpPr>
              <a:spLocks/>
            </p:cNvSpPr>
            <p:nvPr/>
          </p:nvSpPr>
          <p:spPr bwMode="auto">
            <a:xfrm>
              <a:off x="11656514" y="5431575"/>
              <a:ext cx="13871" cy="16786"/>
            </a:xfrm>
            <a:custGeom>
              <a:avLst/>
              <a:gdLst>
                <a:gd name="T0" fmla="*/ 2 w 6"/>
                <a:gd name="T1" fmla="*/ 8 h 8"/>
                <a:gd name="T2" fmla="*/ 6 w 6"/>
                <a:gd name="T3" fmla="*/ 4 h 8"/>
                <a:gd name="T4" fmla="*/ 0 w 6"/>
                <a:gd name="T5" fmla="*/ 0 h 8"/>
                <a:gd name="T6" fmla="*/ 2 w 6"/>
                <a:gd name="T7" fmla="*/ 8 h 8"/>
              </a:gdLst>
              <a:ahLst/>
              <a:cxnLst>
                <a:cxn ang="0">
                  <a:pos x="T0" y="T1"/>
                </a:cxn>
                <a:cxn ang="0">
                  <a:pos x="T2" y="T3"/>
                </a:cxn>
                <a:cxn ang="0">
                  <a:pos x="T4" y="T5"/>
                </a:cxn>
                <a:cxn ang="0">
                  <a:pos x="T6" y="T7"/>
                </a:cxn>
              </a:cxnLst>
              <a:rect l="0" t="0" r="r" b="b"/>
              <a:pathLst>
                <a:path w="6" h="8">
                  <a:moveTo>
                    <a:pt x="2" y="8"/>
                  </a:moveTo>
                  <a:lnTo>
                    <a:pt x="6" y="4"/>
                  </a:lnTo>
                  <a:lnTo>
                    <a:pt x="0" y="0"/>
                  </a:lnTo>
                  <a:lnTo>
                    <a:pt x="2"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06" name="Freeform 150"/>
            <p:cNvSpPr>
              <a:spLocks/>
            </p:cNvSpPr>
            <p:nvPr/>
          </p:nvSpPr>
          <p:spPr bwMode="auto">
            <a:xfrm>
              <a:off x="11656514" y="5431575"/>
              <a:ext cx="13871" cy="16786"/>
            </a:xfrm>
            <a:custGeom>
              <a:avLst/>
              <a:gdLst>
                <a:gd name="T0" fmla="*/ 2 w 6"/>
                <a:gd name="T1" fmla="*/ 8 h 8"/>
                <a:gd name="T2" fmla="*/ 6 w 6"/>
                <a:gd name="T3" fmla="*/ 4 h 8"/>
                <a:gd name="T4" fmla="*/ 0 w 6"/>
                <a:gd name="T5" fmla="*/ 0 h 8"/>
                <a:gd name="T6" fmla="*/ 2 w 6"/>
                <a:gd name="T7" fmla="*/ 8 h 8"/>
              </a:gdLst>
              <a:ahLst/>
              <a:cxnLst>
                <a:cxn ang="0">
                  <a:pos x="T0" y="T1"/>
                </a:cxn>
                <a:cxn ang="0">
                  <a:pos x="T2" y="T3"/>
                </a:cxn>
                <a:cxn ang="0">
                  <a:pos x="T4" y="T5"/>
                </a:cxn>
                <a:cxn ang="0">
                  <a:pos x="T6" y="T7"/>
                </a:cxn>
              </a:cxnLst>
              <a:rect l="0" t="0" r="r" b="b"/>
              <a:pathLst>
                <a:path w="6" h="8">
                  <a:moveTo>
                    <a:pt x="2" y="8"/>
                  </a:moveTo>
                  <a:lnTo>
                    <a:pt x="6" y="4"/>
                  </a:lnTo>
                  <a:lnTo>
                    <a:pt x="0" y="0"/>
                  </a:lnTo>
                  <a:lnTo>
                    <a:pt x="2"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07" name="Freeform 151"/>
            <p:cNvSpPr>
              <a:spLocks/>
            </p:cNvSpPr>
            <p:nvPr/>
          </p:nvSpPr>
          <p:spPr bwMode="auto">
            <a:xfrm>
              <a:off x="11670385" y="5414786"/>
              <a:ext cx="16184" cy="29378"/>
            </a:xfrm>
            <a:custGeom>
              <a:avLst/>
              <a:gdLst>
                <a:gd name="T0" fmla="*/ 7 w 7"/>
                <a:gd name="T1" fmla="*/ 0 h 14"/>
                <a:gd name="T2" fmla="*/ 5 w 7"/>
                <a:gd name="T3" fmla="*/ 6 h 14"/>
                <a:gd name="T4" fmla="*/ 0 w 7"/>
                <a:gd name="T5" fmla="*/ 12 h 14"/>
                <a:gd name="T6" fmla="*/ 5 w 7"/>
                <a:gd name="T7" fmla="*/ 14 h 14"/>
                <a:gd name="T8" fmla="*/ 7 w 7"/>
                <a:gd name="T9" fmla="*/ 8 h 14"/>
                <a:gd name="T10" fmla="*/ 7 w 7"/>
                <a:gd name="T11" fmla="*/ 0 h 14"/>
              </a:gdLst>
              <a:ahLst/>
              <a:cxnLst>
                <a:cxn ang="0">
                  <a:pos x="T0" y="T1"/>
                </a:cxn>
                <a:cxn ang="0">
                  <a:pos x="T2" y="T3"/>
                </a:cxn>
                <a:cxn ang="0">
                  <a:pos x="T4" y="T5"/>
                </a:cxn>
                <a:cxn ang="0">
                  <a:pos x="T6" y="T7"/>
                </a:cxn>
                <a:cxn ang="0">
                  <a:pos x="T8" y="T9"/>
                </a:cxn>
                <a:cxn ang="0">
                  <a:pos x="T10" y="T11"/>
                </a:cxn>
              </a:cxnLst>
              <a:rect l="0" t="0" r="r" b="b"/>
              <a:pathLst>
                <a:path w="7" h="14">
                  <a:moveTo>
                    <a:pt x="7" y="0"/>
                  </a:moveTo>
                  <a:lnTo>
                    <a:pt x="5" y="6"/>
                  </a:lnTo>
                  <a:lnTo>
                    <a:pt x="0" y="12"/>
                  </a:lnTo>
                  <a:lnTo>
                    <a:pt x="5" y="14"/>
                  </a:lnTo>
                  <a:lnTo>
                    <a:pt x="7" y="8"/>
                  </a:lnTo>
                  <a:lnTo>
                    <a:pt x="7"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08" name="Freeform 152"/>
            <p:cNvSpPr>
              <a:spLocks/>
            </p:cNvSpPr>
            <p:nvPr/>
          </p:nvSpPr>
          <p:spPr bwMode="auto">
            <a:xfrm>
              <a:off x="11670385" y="5414786"/>
              <a:ext cx="16184" cy="29378"/>
            </a:xfrm>
            <a:custGeom>
              <a:avLst/>
              <a:gdLst>
                <a:gd name="T0" fmla="*/ 7 w 7"/>
                <a:gd name="T1" fmla="*/ 0 h 14"/>
                <a:gd name="T2" fmla="*/ 5 w 7"/>
                <a:gd name="T3" fmla="*/ 6 h 14"/>
                <a:gd name="T4" fmla="*/ 0 w 7"/>
                <a:gd name="T5" fmla="*/ 12 h 14"/>
                <a:gd name="T6" fmla="*/ 5 w 7"/>
                <a:gd name="T7" fmla="*/ 14 h 14"/>
                <a:gd name="T8" fmla="*/ 7 w 7"/>
                <a:gd name="T9" fmla="*/ 8 h 14"/>
                <a:gd name="T10" fmla="*/ 7 w 7"/>
                <a:gd name="T11" fmla="*/ 0 h 14"/>
              </a:gdLst>
              <a:ahLst/>
              <a:cxnLst>
                <a:cxn ang="0">
                  <a:pos x="T0" y="T1"/>
                </a:cxn>
                <a:cxn ang="0">
                  <a:pos x="T2" y="T3"/>
                </a:cxn>
                <a:cxn ang="0">
                  <a:pos x="T4" y="T5"/>
                </a:cxn>
                <a:cxn ang="0">
                  <a:pos x="T6" y="T7"/>
                </a:cxn>
                <a:cxn ang="0">
                  <a:pos x="T8" y="T9"/>
                </a:cxn>
                <a:cxn ang="0">
                  <a:pos x="T10" y="T11"/>
                </a:cxn>
              </a:cxnLst>
              <a:rect l="0" t="0" r="r" b="b"/>
              <a:pathLst>
                <a:path w="7" h="14">
                  <a:moveTo>
                    <a:pt x="7" y="0"/>
                  </a:moveTo>
                  <a:lnTo>
                    <a:pt x="5" y="6"/>
                  </a:lnTo>
                  <a:lnTo>
                    <a:pt x="0" y="12"/>
                  </a:lnTo>
                  <a:lnTo>
                    <a:pt x="5" y="14"/>
                  </a:lnTo>
                  <a:lnTo>
                    <a:pt x="7" y="8"/>
                  </a:lnTo>
                  <a:lnTo>
                    <a:pt x="7"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09" name="Freeform 153"/>
            <p:cNvSpPr>
              <a:spLocks/>
            </p:cNvSpPr>
            <p:nvPr/>
          </p:nvSpPr>
          <p:spPr bwMode="auto">
            <a:xfrm>
              <a:off x="11681944" y="5444164"/>
              <a:ext cx="23120" cy="46164"/>
            </a:xfrm>
            <a:custGeom>
              <a:avLst/>
              <a:gdLst>
                <a:gd name="T0" fmla="*/ 6 w 10"/>
                <a:gd name="T1" fmla="*/ 2 h 22"/>
                <a:gd name="T2" fmla="*/ 0 w 10"/>
                <a:gd name="T3" fmla="*/ 0 h 22"/>
                <a:gd name="T4" fmla="*/ 2 w 10"/>
                <a:gd name="T5" fmla="*/ 15 h 22"/>
                <a:gd name="T6" fmla="*/ 6 w 10"/>
                <a:gd name="T7" fmla="*/ 22 h 22"/>
                <a:gd name="T8" fmla="*/ 10 w 10"/>
                <a:gd name="T9" fmla="*/ 17 h 22"/>
                <a:gd name="T10" fmla="*/ 10 w 10"/>
                <a:gd name="T11" fmla="*/ 13 h 22"/>
                <a:gd name="T12" fmla="*/ 6 w 10"/>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10" h="22">
                  <a:moveTo>
                    <a:pt x="6" y="2"/>
                  </a:moveTo>
                  <a:lnTo>
                    <a:pt x="0" y="0"/>
                  </a:lnTo>
                  <a:lnTo>
                    <a:pt x="2" y="15"/>
                  </a:lnTo>
                  <a:lnTo>
                    <a:pt x="6" y="22"/>
                  </a:lnTo>
                  <a:lnTo>
                    <a:pt x="10" y="17"/>
                  </a:lnTo>
                  <a:lnTo>
                    <a:pt x="10" y="13"/>
                  </a:lnTo>
                  <a:lnTo>
                    <a:pt x="6" y="2"/>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10" name="Freeform 154"/>
            <p:cNvSpPr>
              <a:spLocks/>
            </p:cNvSpPr>
            <p:nvPr/>
          </p:nvSpPr>
          <p:spPr bwMode="auto">
            <a:xfrm>
              <a:off x="11681944" y="5444164"/>
              <a:ext cx="23120" cy="46164"/>
            </a:xfrm>
            <a:custGeom>
              <a:avLst/>
              <a:gdLst>
                <a:gd name="T0" fmla="*/ 6 w 10"/>
                <a:gd name="T1" fmla="*/ 2 h 22"/>
                <a:gd name="T2" fmla="*/ 0 w 10"/>
                <a:gd name="T3" fmla="*/ 0 h 22"/>
                <a:gd name="T4" fmla="*/ 2 w 10"/>
                <a:gd name="T5" fmla="*/ 15 h 22"/>
                <a:gd name="T6" fmla="*/ 6 w 10"/>
                <a:gd name="T7" fmla="*/ 22 h 22"/>
                <a:gd name="T8" fmla="*/ 10 w 10"/>
                <a:gd name="T9" fmla="*/ 17 h 22"/>
                <a:gd name="T10" fmla="*/ 10 w 10"/>
                <a:gd name="T11" fmla="*/ 13 h 22"/>
                <a:gd name="T12" fmla="*/ 6 w 10"/>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10" h="22">
                  <a:moveTo>
                    <a:pt x="6" y="2"/>
                  </a:moveTo>
                  <a:lnTo>
                    <a:pt x="0" y="0"/>
                  </a:lnTo>
                  <a:lnTo>
                    <a:pt x="2" y="15"/>
                  </a:lnTo>
                  <a:lnTo>
                    <a:pt x="6" y="22"/>
                  </a:lnTo>
                  <a:lnTo>
                    <a:pt x="10" y="17"/>
                  </a:lnTo>
                  <a:lnTo>
                    <a:pt x="10" y="13"/>
                  </a:lnTo>
                  <a:lnTo>
                    <a:pt x="6" y="2"/>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nvGrpSpPr>
            <p:cNvPr id="411" name="Group 410"/>
            <p:cNvGrpSpPr/>
            <p:nvPr/>
          </p:nvGrpSpPr>
          <p:grpSpPr>
            <a:xfrm>
              <a:off x="1909322" y="5314066"/>
              <a:ext cx="1602183" cy="2436173"/>
              <a:chOff x="1028701" y="1983861"/>
              <a:chExt cx="665758" cy="1012439"/>
            </a:xfrm>
            <a:grpFill/>
          </p:grpSpPr>
          <p:sp>
            <p:nvSpPr>
              <p:cNvPr id="437" name="Freeform 14"/>
              <p:cNvSpPr>
                <a:spLocks/>
              </p:cNvSpPr>
              <p:nvPr/>
            </p:nvSpPr>
            <p:spPr bwMode="auto">
              <a:xfrm>
                <a:off x="1028701" y="1983861"/>
                <a:ext cx="665758" cy="1012439"/>
              </a:xfrm>
              <a:custGeom>
                <a:avLst/>
                <a:gdLst>
                  <a:gd name="T0" fmla="*/ 628 w 693"/>
                  <a:gd name="T1" fmla="*/ 1156 h 1161"/>
                  <a:gd name="T2" fmla="*/ 628 w 693"/>
                  <a:gd name="T3" fmla="*/ 1129 h 1161"/>
                  <a:gd name="T4" fmla="*/ 624 w 693"/>
                  <a:gd name="T5" fmla="*/ 1105 h 1161"/>
                  <a:gd name="T6" fmla="*/ 643 w 693"/>
                  <a:gd name="T7" fmla="*/ 1071 h 1161"/>
                  <a:gd name="T8" fmla="*/ 654 w 693"/>
                  <a:gd name="T9" fmla="*/ 1030 h 1161"/>
                  <a:gd name="T10" fmla="*/ 693 w 693"/>
                  <a:gd name="T11" fmla="*/ 1000 h 1161"/>
                  <a:gd name="T12" fmla="*/ 673 w 693"/>
                  <a:gd name="T13" fmla="*/ 964 h 1161"/>
                  <a:gd name="T14" fmla="*/ 661 w 693"/>
                  <a:gd name="T15" fmla="*/ 926 h 1161"/>
                  <a:gd name="T16" fmla="*/ 325 w 693"/>
                  <a:gd name="T17" fmla="*/ 327 h 1161"/>
                  <a:gd name="T18" fmla="*/ 62 w 693"/>
                  <a:gd name="T19" fmla="*/ 0 h 1161"/>
                  <a:gd name="T20" fmla="*/ 58 w 693"/>
                  <a:gd name="T21" fmla="*/ 35 h 1161"/>
                  <a:gd name="T22" fmla="*/ 39 w 693"/>
                  <a:gd name="T23" fmla="*/ 94 h 1161"/>
                  <a:gd name="T24" fmla="*/ 30 w 693"/>
                  <a:gd name="T25" fmla="*/ 120 h 1161"/>
                  <a:gd name="T26" fmla="*/ 13 w 693"/>
                  <a:gd name="T27" fmla="*/ 137 h 1161"/>
                  <a:gd name="T28" fmla="*/ 0 w 693"/>
                  <a:gd name="T29" fmla="*/ 176 h 1161"/>
                  <a:gd name="T30" fmla="*/ 24 w 693"/>
                  <a:gd name="T31" fmla="*/ 233 h 1161"/>
                  <a:gd name="T32" fmla="*/ 24 w 693"/>
                  <a:gd name="T33" fmla="*/ 261 h 1161"/>
                  <a:gd name="T34" fmla="*/ 13 w 693"/>
                  <a:gd name="T35" fmla="*/ 319 h 1161"/>
                  <a:gd name="T36" fmla="*/ 30 w 693"/>
                  <a:gd name="T37" fmla="*/ 374 h 1161"/>
                  <a:gd name="T38" fmla="*/ 45 w 693"/>
                  <a:gd name="T39" fmla="*/ 402 h 1161"/>
                  <a:gd name="T40" fmla="*/ 52 w 693"/>
                  <a:gd name="T41" fmla="*/ 421 h 1161"/>
                  <a:gd name="T42" fmla="*/ 43 w 693"/>
                  <a:gd name="T43" fmla="*/ 436 h 1161"/>
                  <a:gd name="T44" fmla="*/ 56 w 693"/>
                  <a:gd name="T45" fmla="*/ 453 h 1161"/>
                  <a:gd name="T46" fmla="*/ 81 w 693"/>
                  <a:gd name="T47" fmla="*/ 468 h 1161"/>
                  <a:gd name="T48" fmla="*/ 84 w 693"/>
                  <a:gd name="T49" fmla="*/ 441 h 1161"/>
                  <a:gd name="T50" fmla="*/ 111 w 693"/>
                  <a:gd name="T51" fmla="*/ 455 h 1161"/>
                  <a:gd name="T52" fmla="*/ 143 w 693"/>
                  <a:gd name="T53" fmla="*/ 460 h 1161"/>
                  <a:gd name="T54" fmla="*/ 146 w 693"/>
                  <a:gd name="T55" fmla="*/ 464 h 1161"/>
                  <a:gd name="T56" fmla="*/ 165 w 693"/>
                  <a:gd name="T57" fmla="*/ 473 h 1161"/>
                  <a:gd name="T58" fmla="*/ 120 w 693"/>
                  <a:gd name="T59" fmla="*/ 456 h 1161"/>
                  <a:gd name="T60" fmla="*/ 90 w 693"/>
                  <a:gd name="T61" fmla="*/ 455 h 1161"/>
                  <a:gd name="T62" fmla="*/ 92 w 693"/>
                  <a:gd name="T63" fmla="*/ 483 h 1161"/>
                  <a:gd name="T64" fmla="*/ 103 w 693"/>
                  <a:gd name="T65" fmla="*/ 518 h 1161"/>
                  <a:gd name="T66" fmla="*/ 79 w 693"/>
                  <a:gd name="T67" fmla="*/ 498 h 1161"/>
                  <a:gd name="T68" fmla="*/ 82 w 693"/>
                  <a:gd name="T69" fmla="*/ 475 h 1161"/>
                  <a:gd name="T70" fmla="*/ 66 w 693"/>
                  <a:gd name="T71" fmla="*/ 502 h 1161"/>
                  <a:gd name="T72" fmla="*/ 66 w 693"/>
                  <a:gd name="T73" fmla="*/ 534 h 1161"/>
                  <a:gd name="T74" fmla="*/ 86 w 693"/>
                  <a:gd name="T75" fmla="*/ 573 h 1161"/>
                  <a:gd name="T76" fmla="*/ 101 w 693"/>
                  <a:gd name="T77" fmla="*/ 601 h 1161"/>
                  <a:gd name="T78" fmla="*/ 82 w 693"/>
                  <a:gd name="T79" fmla="*/ 643 h 1161"/>
                  <a:gd name="T80" fmla="*/ 105 w 693"/>
                  <a:gd name="T81" fmla="*/ 684 h 1161"/>
                  <a:gd name="T82" fmla="*/ 118 w 693"/>
                  <a:gd name="T83" fmla="*/ 725 h 1161"/>
                  <a:gd name="T84" fmla="*/ 144 w 693"/>
                  <a:gd name="T85" fmla="*/ 767 h 1161"/>
                  <a:gd name="T86" fmla="*/ 150 w 693"/>
                  <a:gd name="T87" fmla="*/ 787 h 1161"/>
                  <a:gd name="T88" fmla="*/ 148 w 693"/>
                  <a:gd name="T89" fmla="*/ 825 h 1161"/>
                  <a:gd name="T90" fmla="*/ 141 w 693"/>
                  <a:gd name="T91" fmla="*/ 853 h 1161"/>
                  <a:gd name="T92" fmla="*/ 176 w 693"/>
                  <a:gd name="T93" fmla="*/ 872 h 1161"/>
                  <a:gd name="T94" fmla="*/ 210 w 693"/>
                  <a:gd name="T95" fmla="*/ 889 h 1161"/>
                  <a:gd name="T96" fmla="*/ 248 w 693"/>
                  <a:gd name="T97" fmla="*/ 911 h 1161"/>
                  <a:gd name="T98" fmla="*/ 306 w 693"/>
                  <a:gd name="T99" fmla="*/ 951 h 1161"/>
                  <a:gd name="T100" fmla="*/ 312 w 693"/>
                  <a:gd name="T101" fmla="*/ 979 h 1161"/>
                  <a:gd name="T102" fmla="*/ 329 w 693"/>
                  <a:gd name="T103" fmla="*/ 987 h 1161"/>
                  <a:gd name="T104" fmla="*/ 355 w 693"/>
                  <a:gd name="T105" fmla="*/ 1015 h 1161"/>
                  <a:gd name="T106" fmla="*/ 391 w 693"/>
                  <a:gd name="T107" fmla="*/ 1086 h 1161"/>
                  <a:gd name="T108" fmla="*/ 389 w 693"/>
                  <a:gd name="T109" fmla="*/ 1116 h 1161"/>
                  <a:gd name="T110" fmla="*/ 393 w 693"/>
                  <a:gd name="T111" fmla="*/ 1128 h 1161"/>
                  <a:gd name="T112" fmla="*/ 613 w 693"/>
                  <a:gd name="T113" fmla="*/ 1160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3" h="1161">
                    <a:moveTo>
                      <a:pt x="616" y="1160"/>
                    </a:moveTo>
                    <a:lnTo>
                      <a:pt x="620" y="1161"/>
                    </a:lnTo>
                    <a:lnTo>
                      <a:pt x="626" y="1161"/>
                    </a:lnTo>
                    <a:lnTo>
                      <a:pt x="628" y="1156"/>
                    </a:lnTo>
                    <a:lnTo>
                      <a:pt x="635" y="1150"/>
                    </a:lnTo>
                    <a:lnTo>
                      <a:pt x="635" y="1139"/>
                    </a:lnTo>
                    <a:lnTo>
                      <a:pt x="635" y="1133"/>
                    </a:lnTo>
                    <a:lnTo>
                      <a:pt x="628" y="1129"/>
                    </a:lnTo>
                    <a:lnTo>
                      <a:pt x="620" y="1126"/>
                    </a:lnTo>
                    <a:lnTo>
                      <a:pt x="620" y="1120"/>
                    </a:lnTo>
                    <a:lnTo>
                      <a:pt x="622" y="1113"/>
                    </a:lnTo>
                    <a:lnTo>
                      <a:pt x="624" y="1105"/>
                    </a:lnTo>
                    <a:lnTo>
                      <a:pt x="620" y="1097"/>
                    </a:lnTo>
                    <a:lnTo>
                      <a:pt x="624" y="1092"/>
                    </a:lnTo>
                    <a:lnTo>
                      <a:pt x="631" y="1086"/>
                    </a:lnTo>
                    <a:lnTo>
                      <a:pt x="643" y="1071"/>
                    </a:lnTo>
                    <a:lnTo>
                      <a:pt x="646" y="1062"/>
                    </a:lnTo>
                    <a:lnTo>
                      <a:pt x="650" y="1056"/>
                    </a:lnTo>
                    <a:lnTo>
                      <a:pt x="650" y="1043"/>
                    </a:lnTo>
                    <a:lnTo>
                      <a:pt x="654" y="1030"/>
                    </a:lnTo>
                    <a:lnTo>
                      <a:pt x="660" y="1026"/>
                    </a:lnTo>
                    <a:lnTo>
                      <a:pt x="663" y="1020"/>
                    </a:lnTo>
                    <a:lnTo>
                      <a:pt x="686" y="1007"/>
                    </a:lnTo>
                    <a:lnTo>
                      <a:pt x="693" y="1000"/>
                    </a:lnTo>
                    <a:lnTo>
                      <a:pt x="688" y="994"/>
                    </a:lnTo>
                    <a:lnTo>
                      <a:pt x="675" y="979"/>
                    </a:lnTo>
                    <a:lnTo>
                      <a:pt x="676" y="972"/>
                    </a:lnTo>
                    <a:lnTo>
                      <a:pt x="673" y="964"/>
                    </a:lnTo>
                    <a:lnTo>
                      <a:pt x="673" y="958"/>
                    </a:lnTo>
                    <a:lnTo>
                      <a:pt x="669" y="949"/>
                    </a:lnTo>
                    <a:lnTo>
                      <a:pt x="661" y="934"/>
                    </a:lnTo>
                    <a:lnTo>
                      <a:pt x="661" y="926"/>
                    </a:lnTo>
                    <a:lnTo>
                      <a:pt x="663" y="921"/>
                    </a:lnTo>
                    <a:lnTo>
                      <a:pt x="556" y="765"/>
                    </a:lnTo>
                    <a:lnTo>
                      <a:pt x="306" y="398"/>
                    </a:lnTo>
                    <a:lnTo>
                      <a:pt x="325" y="327"/>
                    </a:lnTo>
                    <a:lnTo>
                      <a:pt x="383" y="84"/>
                    </a:lnTo>
                    <a:lnTo>
                      <a:pt x="238" y="47"/>
                    </a:lnTo>
                    <a:lnTo>
                      <a:pt x="66" y="0"/>
                    </a:lnTo>
                    <a:lnTo>
                      <a:pt x="62" y="0"/>
                    </a:lnTo>
                    <a:lnTo>
                      <a:pt x="58" y="13"/>
                    </a:lnTo>
                    <a:lnTo>
                      <a:pt x="54" y="20"/>
                    </a:lnTo>
                    <a:lnTo>
                      <a:pt x="58" y="28"/>
                    </a:lnTo>
                    <a:lnTo>
                      <a:pt x="58" y="35"/>
                    </a:lnTo>
                    <a:lnTo>
                      <a:pt x="58" y="48"/>
                    </a:lnTo>
                    <a:lnTo>
                      <a:pt x="58" y="50"/>
                    </a:lnTo>
                    <a:lnTo>
                      <a:pt x="56" y="64"/>
                    </a:lnTo>
                    <a:lnTo>
                      <a:pt x="39" y="94"/>
                    </a:lnTo>
                    <a:lnTo>
                      <a:pt x="41" y="99"/>
                    </a:lnTo>
                    <a:lnTo>
                      <a:pt x="37" y="107"/>
                    </a:lnTo>
                    <a:lnTo>
                      <a:pt x="34" y="112"/>
                    </a:lnTo>
                    <a:lnTo>
                      <a:pt x="30" y="120"/>
                    </a:lnTo>
                    <a:lnTo>
                      <a:pt x="32" y="122"/>
                    </a:lnTo>
                    <a:lnTo>
                      <a:pt x="24" y="127"/>
                    </a:lnTo>
                    <a:lnTo>
                      <a:pt x="19" y="131"/>
                    </a:lnTo>
                    <a:lnTo>
                      <a:pt x="13" y="137"/>
                    </a:lnTo>
                    <a:lnTo>
                      <a:pt x="7" y="144"/>
                    </a:lnTo>
                    <a:lnTo>
                      <a:pt x="2" y="158"/>
                    </a:lnTo>
                    <a:lnTo>
                      <a:pt x="2" y="169"/>
                    </a:lnTo>
                    <a:lnTo>
                      <a:pt x="0" y="176"/>
                    </a:lnTo>
                    <a:lnTo>
                      <a:pt x="13" y="197"/>
                    </a:lnTo>
                    <a:lnTo>
                      <a:pt x="13" y="205"/>
                    </a:lnTo>
                    <a:lnTo>
                      <a:pt x="19" y="210"/>
                    </a:lnTo>
                    <a:lnTo>
                      <a:pt x="24" y="233"/>
                    </a:lnTo>
                    <a:lnTo>
                      <a:pt x="24" y="238"/>
                    </a:lnTo>
                    <a:lnTo>
                      <a:pt x="26" y="246"/>
                    </a:lnTo>
                    <a:lnTo>
                      <a:pt x="24" y="252"/>
                    </a:lnTo>
                    <a:lnTo>
                      <a:pt x="24" y="261"/>
                    </a:lnTo>
                    <a:lnTo>
                      <a:pt x="20" y="268"/>
                    </a:lnTo>
                    <a:lnTo>
                      <a:pt x="13" y="282"/>
                    </a:lnTo>
                    <a:lnTo>
                      <a:pt x="15" y="308"/>
                    </a:lnTo>
                    <a:lnTo>
                      <a:pt x="13" y="319"/>
                    </a:lnTo>
                    <a:lnTo>
                      <a:pt x="7" y="327"/>
                    </a:lnTo>
                    <a:lnTo>
                      <a:pt x="13" y="340"/>
                    </a:lnTo>
                    <a:lnTo>
                      <a:pt x="22" y="353"/>
                    </a:lnTo>
                    <a:lnTo>
                      <a:pt x="30" y="374"/>
                    </a:lnTo>
                    <a:lnTo>
                      <a:pt x="34" y="381"/>
                    </a:lnTo>
                    <a:lnTo>
                      <a:pt x="39" y="389"/>
                    </a:lnTo>
                    <a:lnTo>
                      <a:pt x="43" y="394"/>
                    </a:lnTo>
                    <a:lnTo>
                      <a:pt x="45" y="402"/>
                    </a:lnTo>
                    <a:lnTo>
                      <a:pt x="43" y="409"/>
                    </a:lnTo>
                    <a:lnTo>
                      <a:pt x="45" y="406"/>
                    </a:lnTo>
                    <a:lnTo>
                      <a:pt x="45" y="408"/>
                    </a:lnTo>
                    <a:lnTo>
                      <a:pt x="52" y="421"/>
                    </a:lnTo>
                    <a:lnTo>
                      <a:pt x="54" y="434"/>
                    </a:lnTo>
                    <a:lnTo>
                      <a:pt x="49" y="421"/>
                    </a:lnTo>
                    <a:lnTo>
                      <a:pt x="47" y="428"/>
                    </a:lnTo>
                    <a:lnTo>
                      <a:pt x="43" y="436"/>
                    </a:lnTo>
                    <a:lnTo>
                      <a:pt x="41" y="443"/>
                    </a:lnTo>
                    <a:lnTo>
                      <a:pt x="47" y="438"/>
                    </a:lnTo>
                    <a:lnTo>
                      <a:pt x="54" y="445"/>
                    </a:lnTo>
                    <a:lnTo>
                      <a:pt x="56" y="453"/>
                    </a:lnTo>
                    <a:lnTo>
                      <a:pt x="64" y="456"/>
                    </a:lnTo>
                    <a:lnTo>
                      <a:pt x="67" y="464"/>
                    </a:lnTo>
                    <a:lnTo>
                      <a:pt x="75" y="471"/>
                    </a:lnTo>
                    <a:lnTo>
                      <a:pt x="81" y="468"/>
                    </a:lnTo>
                    <a:lnTo>
                      <a:pt x="77" y="460"/>
                    </a:lnTo>
                    <a:lnTo>
                      <a:pt x="82" y="455"/>
                    </a:lnTo>
                    <a:lnTo>
                      <a:pt x="81" y="447"/>
                    </a:lnTo>
                    <a:lnTo>
                      <a:pt x="84" y="441"/>
                    </a:lnTo>
                    <a:lnTo>
                      <a:pt x="92" y="438"/>
                    </a:lnTo>
                    <a:lnTo>
                      <a:pt x="99" y="443"/>
                    </a:lnTo>
                    <a:lnTo>
                      <a:pt x="103" y="451"/>
                    </a:lnTo>
                    <a:lnTo>
                      <a:pt x="111" y="455"/>
                    </a:lnTo>
                    <a:lnTo>
                      <a:pt x="116" y="453"/>
                    </a:lnTo>
                    <a:lnTo>
                      <a:pt x="124" y="453"/>
                    </a:lnTo>
                    <a:lnTo>
                      <a:pt x="129" y="458"/>
                    </a:lnTo>
                    <a:lnTo>
                      <a:pt x="143" y="460"/>
                    </a:lnTo>
                    <a:lnTo>
                      <a:pt x="148" y="455"/>
                    </a:lnTo>
                    <a:lnTo>
                      <a:pt x="146" y="458"/>
                    </a:lnTo>
                    <a:lnTo>
                      <a:pt x="141" y="464"/>
                    </a:lnTo>
                    <a:lnTo>
                      <a:pt x="146" y="464"/>
                    </a:lnTo>
                    <a:lnTo>
                      <a:pt x="154" y="460"/>
                    </a:lnTo>
                    <a:lnTo>
                      <a:pt x="156" y="460"/>
                    </a:lnTo>
                    <a:lnTo>
                      <a:pt x="161" y="468"/>
                    </a:lnTo>
                    <a:lnTo>
                      <a:pt x="165" y="473"/>
                    </a:lnTo>
                    <a:lnTo>
                      <a:pt x="165" y="475"/>
                    </a:lnTo>
                    <a:lnTo>
                      <a:pt x="156" y="460"/>
                    </a:lnTo>
                    <a:lnTo>
                      <a:pt x="141" y="466"/>
                    </a:lnTo>
                    <a:lnTo>
                      <a:pt x="120" y="456"/>
                    </a:lnTo>
                    <a:lnTo>
                      <a:pt x="111" y="456"/>
                    </a:lnTo>
                    <a:lnTo>
                      <a:pt x="103" y="453"/>
                    </a:lnTo>
                    <a:lnTo>
                      <a:pt x="97" y="455"/>
                    </a:lnTo>
                    <a:lnTo>
                      <a:pt x="90" y="455"/>
                    </a:lnTo>
                    <a:lnTo>
                      <a:pt x="86" y="462"/>
                    </a:lnTo>
                    <a:lnTo>
                      <a:pt x="92" y="468"/>
                    </a:lnTo>
                    <a:lnTo>
                      <a:pt x="90" y="475"/>
                    </a:lnTo>
                    <a:lnTo>
                      <a:pt x="92" y="483"/>
                    </a:lnTo>
                    <a:lnTo>
                      <a:pt x="96" y="485"/>
                    </a:lnTo>
                    <a:lnTo>
                      <a:pt x="97" y="498"/>
                    </a:lnTo>
                    <a:lnTo>
                      <a:pt x="97" y="511"/>
                    </a:lnTo>
                    <a:lnTo>
                      <a:pt x="103" y="518"/>
                    </a:lnTo>
                    <a:lnTo>
                      <a:pt x="97" y="517"/>
                    </a:lnTo>
                    <a:lnTo>
                      <a:pt x="90" y="509"/>
                    </a:lnTo>
                    <a:lnTo>
                      <a:pt x="86" y="502"/>
                    </a:lnTo>
                    <a:lnTo>
                      <a:pt x="79" y="498"/>
                    </a:lnTo>
                    <a:lnTo>
                      <a:pt x="81" y="490"/>
                    </a:lnTo>
                    <a:lnTo>
                      <a:pt x="84" y="485"/>
                    </a:lnTo>
                    <a:lnTo>
                      <a:pt x="82" y="477"/>
                    </a:lnTo>
                    <a:lnTo>
                      <a:pt x="82" y="475"/>
                    </a:lnTo>
                    <a:lnTo>
                      <a:pt x="75" y="475"/>
                    </a:lnTo>
                    <a:lnTo>
                      <a:pt x="71" y="481"/>
                    </a:lnTo>
                    <a:lnTo>
                      <a:pt x="71" y="487"/>
                    </a:lnTo>
                    <a:lnTo>
                      <a:pt x="66" y="502"/>
                    </a:lnTo>
                    <a:lnTo>
                      <a:pt x="69" y="507"/>
                    </a:lnTo>
                    <a:lnTo>
                      <a:pt x="69" y="522"/>
                    </a:lnTo>
                    <a:lnTo>
                      <a:pt x="67" y="528"/>
                    </a:lnTo>
                    <a:lnTo>
                      <a:pt x="66" y="534"/>
                    </a:lnTo>
                    <a:lnTo>
                      <a:pt x="66" y="539"/>
                    </a:lnTo>
                    <a:lnTo>
                      <a:pt x="67" y="547"/>
                    </a:lnTo>
                    <a:lnTo>
                      <a:pt x="79" y="567"/>
                    </a:lnTo>
                    <a:lnTo>
                      <a:pt x="86" y="573"/>
                    </a:lnTo>
                    <a:lnTo>
                      <a:pt x="99" y="573"/>
                    </a:lnTo>
                    <a:lnTo>
                      <a:pt x="103" y="588"/>
                    </a:lnTo>
                    <a:lnTo>
                      <a:pt x="103" y="603"/>
                    </a:lnTo>
                    <a:lnTo>
                      <a:pt x="101" y="601"/>
                    </a:lnTo>
                    <a:lnTo>
                      <a:pt x="97" y="607"/>
                    </a:lnTo>
                    <a:lnTo>
                      <a:pt x="84" y="614"/>
                    </a:lnTo>
                    <a:lnTo>
                      <a:pt x="84" y="629"/>
                    </a:lnTo>
                    <a:lnTo>
                      <a:pt x="82" y="643"/>
                    </a:lnTo>
                    <a:lnTo>
                      <a:pt x="86" y="650"/>
                    </a:lnTo>
                    <a:lnTo>
                      <a:pt x="97" y="663"/>
                    </a:lnTo>
                    <a:lnTo>
                      <a:pt x="99" y="678"/>
                    </a:lnTo>
                    <a:lnTo>
                      <a:pt x="105" y="684"/>
                    </a:lnTo>
                    <a:lnTo>
                      <a:pt x="107" y="697"/>
                    </a:lnTo>
                    <a:lnTo>
                      <a:pt x="114" y="710"/>
                    </a:lnTo>
                    <a:lnTo>
                      <a:pt x="114" y="718"/>
                    </a:lnTo>
                    <a:lnTo>
                      <a:pt x="118" y="725"/>
                    </a:lnTo>
                    <a:lnTo>
                      <a:pt x="126" y="733"/>
                    </a:lnTo>
                    <a:lnTo>
                      <a:pt x="129" y="746"/>
                    </a:lnTo>
                    <a:lnTo>
                      <a:pt x="143" y="759"/>
                    </a:lnTo>
                    <a:lnTo>
                      <a:pt x="144" y="767"/>
                    </a:lnTo>
                    <a:lnTo>
                      <a:pt x="139" y="770"/>
                    </a:lnTo>
                    <a:lnTo>
                      <a:pt x="137" y="778"/>
                    </a:lnTo>
                    <a:lnTo>
                      <a:pt x="143" y="785"/>
                    </a:lnTo>
                    <a:lnTo>
                      <a:pt x="150" y="787"/>
                    </a:lnTo>
                    <a:lnTo>
                      <a:pt x="156" y="795"/>
                    </a:lnTo>
                    <a:lnTo>
                      <a:pt x="156" y="802"/>
                    </a:lnTo>
                    <a:lnTo>
                      <a:pt x="148" y="812"/>
                    </a:lnTo>
                    <a:lnTo>
                      <a:pt x="148" y="825"/>
                    </a:lnTo>
                    <a:lnTo>
                      <a:pt x="144" y="832"/>
                    </a:lnTo>
                    <a:lnTo>
                      <a:pt x="146" y="840"/>
                    </a:lnTo>
                    <a:lnTo>
                      <a:pt x="141" y="847"/>
                    </a:lnTo>
                    <a:lnTo>
                      <a:pt x="141" y="853"/>
                    </a:lnTo>
                    <a:lnTo>
                      <a:pt x="146" y="855"/>
                    </a:lnTo>
                    <a:lnTo>
                      <a:pt x="150" y="862"/>
                    </a:lnTo>
                    <a:lnTo>
                      <a:pt x="156" y="870"/>
                    </a:lnTo>
                    <a:lnTo>
                      <a:pt x="176" y="872"/>
                    </a:lnTo>
                    <a:lnTo>
                      <a:pt x="184" y="876"/>
                    </a:lnTo>
                    <a:lnTo>
                      <a:pt x="191" y="876"/>
                    </a:lnTo>
                    <a:lnTo>
                      <a:pt x="205" y="885"/>
                    </a:lnTo>
                    <a:lnTo>
                      <a:pt x="210" y="889"/>
                    </a:lnTo>
                    <a:lnTo>
                      <a:pt x="225" y="889"/>
                    </a:lnTo>
                    <a:lnTo>
                      <a:pt x="237" y="898"/>
                    </a:lnTo>
                    <a:lnTo>
                      <a:pt x="240" y="906"/>
                    </a:lnTo>
                    <a:lnTo>
                      <a:pt x="248" y="911"/>
                    </a:lnTo>
                    <a:lnTo>
                      <a:pt x="250" y="925"/>
                    </a:lnTo>
                    <a:lnTo>
                      <a:pt x="265" y="938"/>
                    </a:lnTo>
                    <a:lnTo>
                      <a:pt x="278" y="945"/>
                    </a:lnTo>
                    <a:lnTo>
                      <a:pt x="306" y="951"/>
                    </a:lnTo>
                    <a:lnTo>
                      <a:pt x="308" y="953"/>
                    </a:lnTo>
                    <a:lnTo>
                      <a:pt x="312" y="966"/>
                    </a:lnTo>
                    <a:lnTo>
                      <a:pt x="314" y="973"/>
                    </a:lnTo>
                    <a:lnTo>
                      <a:pt x="312" y="979"/>
                    </a:lnTo>
                    <a:lnTo>
                      <a:pt x="312" y="987"/>
                    </a:lnTo>
                    <a:lnTo>
                      <a:pt x="319" y="990"/>
                    </a:lnTo>
                    <a:lnTo>
                      <a:pt x="323" y="985"/>
                    </a:lnTo>
                    <a:lnTo>
                      <a:pt x="329" y="987"/>
                    </a:lnTo>
                    <a:lnTo>
                      <a:pt x="336" y="990"/>
                    </a:lnTo>
                    <a:lnTo>
                      <a:pt x="344" y="1002"/>
                    </a:lnTo>
                    <a:lnTo>
                      <a:pt x="348" y="1009"/>
                    </a:lnTo>
                    <a:lnTo>
                      <a:pt x="355" y="1015"/>
                    </a:lnTo>
                    <a:lnTo>
                      <a:pt x="378" y="1043"/>
                    </a:lnTo>
                    <a:lnTo>
                      <a:pt x="385" y="1058"/>
                    </a:lnTo>
                    <a:lnTo>
                      <a:pt x="389" y="1073"/>
                    </a:lnTo>
                    <a:lnTo>
                      <a:pt x="391" y="1086"/>
                    </a:lnTo>
                    <a:lnTo>
                      <a:pt x="389" y="1101"/>
                    </a:lnTo>
                    <a:lnTo>
                      <a:pt x="387" y="1114"/>
                    </a:lnTo>
                    <a:lnTo>
                      <a:pt x="387" y="1122"/>
                    </a:lnTo>
                    <a:lnTo>
                      <a:pt x="389" y="1116"/>
                    </a:lnTo>
                    <a:lnTo>
                      <a:pt x="394" y="1120"/>
                    </a:lnTo>
                    <a:lnTo>
                      <a:pt x="393" y="1128"/>
                    </a:lnTo>
                    <a:lnTo>
                      <a:pt x="389" y="1120"/>
                    </a:lnTo>
                    <a:lnTo>
                      <a:pt x="393" y="1128"/>
                    </a:lnTo>
                    <a:lnTo>
                      <a:pt x="394" y="1137"/>
                    </a:lnTo>
                    <a:lnTo>
                      <a:pt x="398" y="1139"/>
                    </a:lnTo>
                    <a:lnTo>
                      <a:pt x="611" y="1160"/>
                    </a:lnTo>
                    <a:lnTo>
                      <a:pt x="613" y="1160"/>
                    </a:lnTo>
                    <a:lnTo>
                      <a:pt x="616" y="116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38" name="Freeform 309"/>
              <p:cNvSpPr>
                <a:spLocks/>
              </p:cNvSpPr>
              <p:nvPr/>
            </p:nvSpPr>
            <p:spPr bwMode="auto">
              <a:xfrm>
                <a:off x="1182411" y="2787011"/>
                <a:ext cx="17292" cy="9592"/>
              </a:xfrm>
              <a:custGeom>
                <a:avLst/>
                <a:gdLst>
                  <a:gd name="T0" fmla="*/ 7 w 18"/>
                  <a:gd name="T1" fmla="*/ 0 h 11"/>
                  <a:gd name="T2" fmla="*/ 0 w 18"/>
                  <a:gd name="T3" fmla="*/ 4 h 11"/>
                  <a:gd name="T4" fmla="*/ 3 w 18"/>
                  <a:gd name="T5" fmla="*/ 9 h 11"/>
                  <a:gd name="T6" fmla="*/ 11 w 18"/>
                  <a:gd name="T7" fmla="*/ 11 h 11"/>
                  <a:gd name="T8" fmla="*/ 18 w 18"/>
                  <a:gd name="T9" fmla="*/ 11 h 11"/>
                  <a:gd name="T10" fmla="*/ 18 w 18"/>
                  <a:gd name="T11" fmla="*/ 5 h 11"/>
                  <a:gd name="T12" fmla="*/ 15 w 18"/>
                  <a:gd name="T13" fmla="*/ 0 h 11"/>
                  <a:gd name="T14" fmla="*/ 7 w 1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1">
                    <a:moveTo>
                      <a:pt x="7" y="0"/>
                    </a:moveTo>
                    <a:lnTo>
                      <a:pt x="0" y="4"/>
                    </a:lnTo>
                    <a:lnTo>
                      <a:pt x="3" y="9"/>
                    </a:lnTo>
                    <a:lnTo>
                      <a:pt x="11" y="11"/>
                    </a:lnTo>
                    <a:lnTo>
                      <a:pt x="18" y="11"/>
                    </a:lnTo>
                    <a:lnTo>
                      <a:pt x="18" y="5"/>
                    </a:lnTo>
                    <a:lnTo>
                      <a:pt x="15" y="0"/>
                    </a:lnTo>
                    <a:lnTo>
                      <a:pt x="7"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39" name="Freeform 310"/>
              <p:cNvSpPr>
                <a:spLocks/>
              </p:cNvSpPr>
              <p:nvPr/>
            </p:nvSpPr>
            <p:spPr bwMode="auto">
              <a:xfrm>
                <a:off x="1182411" y="2787011"/>
                <a:ext cx="17292" cy="9592"/>
              </a:xfrm>
              <a:custGeom>
                <a:avLst/>
                <a:gdLst>
                  <a:gd name="T0" fmla="*/ 7 w 18"/>
                  <a:gd name="T1" fmla="*/ 0 h 11"/>
                  <a:gd name="T2" fmla="*/ 0 w 18"/>
                  <a:gd name="T3" fmla="*/ 4 h 11"/>
                  <a:gd name="T4" fmla="*/ 3 w 18"/>
                  <a:gd name="T5" fmla="*/ 9 h 11"/>
                  <a:gd name="T6" fmla="*/ 11 w 18"/>
                  <a:gd name="T7" fmla="*/ 11 h 11"/>
                  <a:gd name="T8" fmla="*/ 18 w 18"/>
                  <a:gd name="T9" fmla="*/ 11 h 11"/>
                  <a:gd name="T10" fmla="*/ 18 w 18"/>
                  <a:gd name="T11" fmla="*/ 5 h 11"/>
                  <a:gd name="T12" fmla="*/ 15 w 18"/>
                  <a:gd name="T13" fmla="*/ 0 h 11"/>
                  <a:gd name="T14" fmla="*/ 7 w 1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1">
                    <a:moveTo>
                      <a:pt x="7" y="0"/>
                    </a:moveTo>
                    <a:lnTo>
                      <a:pt x="0" y="4"/>
                    </a:lnTo>
                    <a:lnTo>
                      <a:pt x="3" y="9"/>
                    </a:lnTo>
                    <a:lnTo>
                      <a:pt x="11" y="11"/>
                    </a:lnTo>
                    <a:lnTo>
                      <a:pt x="18" y="11"/>
                    </a:lnTo>
                    <a:lnTo>
                      <a:pt x="18" y="5"/>
                    </a:lnTo>
                    <a:lnTo>
                      <a:pt x="15" y="0"/>
                    </a:lnTo>
                    <a:lnTo>
                      <a:pt x="7"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40" name="Freeform 311"/>
              <p:cNvSpPr>
                <a:spLocks/>
              </p:cNvSpPr>
              <p:nvPr/>
            </p:nvSpPr>
            <p:spPr bwMode="auto">
              <a:xfrm>
                <a:off x="1182411" y="2787011"/>
                <a:ext cx="17292" cy="9592"/>
              </a:xfrm>
              <a:custGeom>
                <a:avLst/>
                <a:gdLst>
                  <a:gd name="T0" fmla="*/ 7 w 18"/>
                  <a:gd name="T1" fmla="*/ 0 h 11"/>
                  <a:gd name="T2" fmla="*/ 0 w 18"/>
                  <a:gd name="T3" fmla="*/ 4 h 11"/>
                  <a:gd name="T4" fmla="*/ 3 w 18"/>
                  <a:gd name="T5" fmla="*/ 9 h 11"/>
                  <a:gd name="T6" fmla="*/ 11 w 18"/>
                  <a:gd name="T7" fmla="*/ 11 h 11"/>
                  <a:gd name="T8" fmla="*/ 18 w 18"/>
                  <a:gd name="T9" fmla="*/ 11 h 11"/>
                  <a:gd name="T10" fmla="*/ 18 w 18"/>
                  <a:gd name="T11" fmla="*/ 5 h 11"/>
                  <a:gd name="T12" fmla="*/ 15 w 18"/>
                  <a:gd name="T13" fmla="*/ 0 h 11"/>
                  <a:gd name="T14" fmla="*/ 7 w 1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1">
                    <a:moveTo>
                      <a:pt x="7" y="0"/>
                    </a:moveTo>
                    <a:lnTo>
                      <a:pt x="0" y="4"/>
                    </a:lnTo>
                    <a:lnTo>
                      <a:pt x="3" y="9"/>
                    </a:lnTo>
                    <a:lnTo>
                      <a:pt x="11" y="11"/>
                    </a:lnTo>
                    <a:lnTo>
                      <a:pt x="18" y="11"/>
                    </a:lnTo>
                    <a:lnTo>
                      <a:pt x="18" y="5"/>
                    </a:lnTo>
                    <a:lnTo>
                      <a:pt x="15" y="0"/>
                    </a:lnTo>
                    <a:lnTo>
                      <a:pt x="7"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41" name="Freeform 312"/>
              <p:cNvSpPr>
                <a:spLocks/>
              </p:cNvSpPr>
              <p:nvPr/>
            </p:nvSpPr>
            <p:spPr bwMode="auto">
              <a:xfrm>
                <a:off x="1212192" y="2785267"/>
                <a:ext cx="27860" cy="13081"/>
              </a:xfrm>
              <a:custGeom>
                <a:avLst/>
                <a:gdLst>
                  <a:gd name="T0" fmla="*/ 8 w 29"/>
                  <a:gd name="T1" fmla="*/ 6 h 15"/>
                  <a:gd name="T2" fmla="*/ 0 w 29"/>
                  <a:gd name="T3" fmla="*/ 0 h 15"/>
                  <a:gd name="T4" fmla="*/ 0 w 29"/>
                  <a:gd name="T5" fmla="*/ 6 h 15"/>
                  <a:gd name="T6" fmla="*/ 0 w 29"/>
                  <a:gd name="T7" fmla="*/ 13 h 15"/>
                  <a:gd name="T8" fmla="*/ 8 w 29"/>
                  <a:gd name="T9" fmla="*/ 15 h 15"/>
                  <a:gd name="T10" fmla="*/ 21 w 29"/>
                  <a:gd name="T11" fmla="*/ 15 h 15"/>
                  <a:gd name="T12" fmla="*/ 29 w 29"/>
                  <a:gd name="T13" fmla="*/ 11 h 15"/>
                  <a:gd name="T14" fmla="*/ 21 w 29"/>
                  <a:gd name="T15" fmla="*/ 11 h 15"/>
                  <a:gd name="T16" fmla="*/ 8 w 29"/>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5">
                    <a:moveTo>
                      <a:pt x="8" y="6"/>
                    </a:moveTo>
                    <a:lnTo>
                      <a:pt x="0" y="0"/>
                    </a:lnTo>
                    <a:lnTo>
                      <a:pt x="0" y="6"/>
                    </a:lnTo>
                    <a:lnTo>
                      <a:pt x="0" y="13"/>
                    </a:lnTo>
                    <a:lnTo>
                      <a:pt x="8" y="15"/>
                    </a:lnTo>
                    <a:lnTo>
                      <a:pt x="21" y="15"/>
                    </a:lnTo>
                    <a:lnTo>
                      <a:pt x="29" y="11"/>
                    </a:lnTo>
                    <a:lnTo>
                      <a:pt x="21" y="11"/>
                    </a:lnTo>
                    <a:lnTo>
                      <a:pt x="8" y="6"/>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42" name="Freeform 313"/>
              <p:cNvSpPr>
                <a:spLocks/>
              </p:cNvSpPr>
              <p:nvPr/>
            </p:nvSpPr>
            <p:spPr bwMode="auto">
              <a:xfrm>
                <a:off x="1212192" y="2785267"/>
                <a:ext cx="27860" cy="13081"/>
              </a:xfrm>
              <a:custGeom>
                <a:avLst/>
                <a:gdLst>
                  <a:gd name="T0" fmla="*/ 8 w 29"/>
                  <a:gd name="T1" fmla="*/ 6 h 15"/>
                  <a:gd name="T2" fmla="*/ 0 w 29"/>
                  <a:gd name="T3" fmla="*/ 0 h 15"/>
                  <a:gd name="T4" fmla="*/ 0 w 29"/>
                  <a:gd name="T5" fmla="*/ 6 h 15"/>
                  <a:gd name="T6" fmla="*/ 0 w 29"/>
                  <a:gd name="T7" fmla="*/ 13 h 15"/>
                  <a:gd name="T8" fmla="*/ 8 w 29"/>
                  <a:gd name="T9" fmla="*/ 15 h 15"/>
                  <a:gd name="T10" fmla="*/ 21 w 29"/>
                  <a:gd name="T11" fmla="*/ 15 h 15"/>
                  <a:gd name="T12" fmla="*/ 29 w 29"/>
                  <a:gd name="T13" fmla="*/ 11 h 15"/>
                  <a:gd name="T14" fmla="*/ 21 w 29"/>
                  <a:gd name="T15" fmla="*/ 11 h 15"/>
                  <a:gd name="T16" fmla="*/ 8 w 29"/>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5">
                    <a:moveTo>
                      <a:pt x="8" y="6"/>
                    </a:moveTo>
                    <a:lnTo>
                      <a:pt x="0" y="0"/>
                    </a:lnTo>
                    <a:lnTo>
                      <a:pt x="0" y="6"/>
                    </a:lnTo>
                    <a:lnTo>
                      <a:pt x="0" y="13"/>
                    </a:lnTo>
                    <a:lnTo>
                      <a:pt x="8" y="15"/>
                    </a:lnTo>
                    <a:lnTo>
                      <a:pt x="21" y="15"/>
                    </a:lnTo>
                    <a:lnTo>
                      <a:pt x="29" y="11"/>
                    </a:lnTo>
                    <a:lnTo>
                      <a:pt x="21" y="11"/>
                    </a:lnTo>
                    <a:lnTo>
                      <a:pt x="8" y="6"/>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43" name="Freeform 314"/>
              <p:cNvSpPr>
                <a:spLocks/>
              </p:cNvSpPr>
              <p:nvPr/>
            </p:nvSpPr>
            <p:spPr bwMode="auto">
              <a:xfrm>
                <a:off x="1212192" y="2785267"/>
                <a:ext cx="27860" cy="13081"/>
              </a:xfrm>
              <a:custGeom>
                <a:avLst/>
                <a:gdLst>
                  <a:gd name="T0" fmla="*/ 8 w 29"/>
                  <a:gd name="T1" fmla="*/ 6 h 15"/>
                  <a:gd name="T2" fmla="*/ 0 w 29"/>
                  <a:gd name="T3" fmla="*/ 0 h 15"/>
                  <a:gd name="T4" fmla="*/ 0 w 29"/>
                  <a:gd name="T5" fmla="*/ 6 h 15"/>
                  <a:gd name="T6" fmla="*/ 0 w 29"/>
                  <a:gd name="T7" fmla="*/ 13 h 15"/>
                  <a:gd name="T8" fmla="*/ 8 w 29"/>
                  <a:gd name="T9" fmla="*/ 15 h 15"/>
                  <a:gd name="T10" fmla="*/ 21 w 29"/>
                  <a:gd name="T11" fmla="*/ 15 h 15"/>
                  <a:gd name="T12" fmla="*/ 29 w 29"/>
                  <a:gd name="T13" fmla="*/ 11 h 15"/>
                  <a:gd name="T14" fmla="*/ 21 w 29"/>
                  <a:gd name="T15" fmla="*/ 11 h 15"/>
                  <a:gd name="T16" fmla="*/ 8 w 29"/>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5">
                    <a:moveTo>
                      <a:pt x="8" y="6"/>
                    </a:moveTo>
                    <a:lnTo>
                      <a:pt x="0" y="0"/>
                    </a:lnTo>
                    <a:lnTo>
                      <a:pt x="0" y="6"/>
                    </a:lnTo>
                    <a:lnTo>
                      <a:pt x="0" y="13"/>
                    </a:lnTo>
                    <a:lnTo>
                      <a:pt x="8" y="15"/>
                    </a:lnTo>
                    <a:lnTo>
                      <a:pt x="21" y="15"/>
                    </a:lnTo>
                    <a:lnTo>
                      <a:pt x="29" y="11"/>
                    </a:lnTo>
                    <a:lnTo>
                      <a:pt x="21" y="11"/>
                    </a:lnTo>
                    <a:lnTo>
                      <a:pt x="8" y="6"/>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44" name="Freeform 315"/>
              <p:cNvSpPr>
                <a:spLocks/>
              </p:cNvSpPr>
              <p:nvPr/>
            </p:nvSpPr>
            <p:spPr bwMode="auto">
              <a:xfrm>
                <a:off x="1217957" y="2865495"/>
                <a:ext cx="10568" cy="6976"/>
              </a:xfrm>
              <a:custGeom>
                <a:avLst/>
                <a:gdLst>
                  <a:gd name="T0" fmla="*/ 0 w 11"/>
                  <a:gd name="T1" fmla="*/ 0 h 8"/>
                  <a:gd name="T2" fmla="*/ 6 w 11"/>
                  <a:gd name="T3" fmla="*/ 8 h 8"/>
                  <a:gd name="T4" fmla="*/ 11 w 11"/>
                  <a:gd name="T5" fmla="*/ 8 h 8"/>
                  <a:gd name="T6" fmla="*/ 8 w 11"/>
                  <a:gd name="T7" fmla="*/ 2 h 8"/>
                  <a:gd name="T8" fmla="*/ 0 w 11"/>
                  <a:gd name="T9" fmla="*/ 0 h 8"/>
                </a:gdLst>
                <a:ahLst/>
                <a:cxnLst>
                  <a:cxn ang="0">
                    <a:pos x="T0" y="T1"/>
                  </a:cxn>
                  <a:cxn ang="0">
                    <a:pos x="T2" y="T3"/>
                  </a:cxn>
                  <a:cxn ang="0">
                    <a:pos x="T4" y="T5"/>
                  </a:cxn>
                  <a:cxn ang="0">
                    <a:pos x="T6" y="T7"/>
                  </a:cxn>
                  <a:cxn ang="0">
                    <a:pos x="T8" y="T9"/>
                  </a:cxn>
                </a:cxnLst>
                <a:rect l="0" t="0" r="r" b="b"/>
                <a:pathLst>
                  <a:path w="11" h="8">
                    <a:moveTo>
                      <a:pt x="0" y="0"/>
                    </a:moveTo>
                    <a:lnTo>
                      <a:pt x="6" y="8"/>
                    </a:lnTo>
                    <a:lnTo>
                      <a:pt x="11" y="8"/>
                    </a:lnTo>
                    <a:lnTo>
                      <a:pt x="8" y="2"/>
                    </a:lnTo>
                    <a:lnTo>
                      <a:pt x="0"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45" name="Freeform 316"/>
              <p:cNvSpPr>
                <a:spLocks/>
              </p:cNvSpPr>
              <p:nvPr/>
            </p:nvSpPr>
            <p:spPr bwMode="auto">
              <a:xfrm>
                <a:off x="1217957" y="2865495"/>
                <a:ext cx="10568" cy="6976"/>
              </a:xfrm>
              <a:custGeom>
                <a:avLst/>
                <a:gdLst>
                  <a:gd name="T0" fmla="*/ 0 w 11"/>
                  <a:gd name="T1" fmla="*/ 0 h 8"/>
                  <a:gd name="T2" fmla="*/ 6 w 11"/>
                  <a:gd name="T3" fmla="*/ 8 h 8"/>
                  <a:gd name="T4" fmla="*/ 11 w 11"/>
                  <a:gd name="T5" fmla="*/ 8 h 8"/>
                  <a:gd name="T6" fmla="*/ 8 w 11"/>
                  <a:gd name="T7" fmla="*/ 2 h 8"/>
                  <a:gd name="T8" fmla="*/ 0 w 11"/>
                  <a:gd name="T9" fmla="*/ 0 h 8"/>
                </a:gdLst>
                <a:ahLst/>
                <a:cxnLst>
                  <a:cxn ang="0">
                    <a:pos x="T0" y="T1"/>
                  </a:cxn>
                  <a:cxn ang="0">
                    <a:pos x="T2" y="T3"/>
                  </a:cxn>
                  <a:cxn ang="0">
                    <a:pos x="T4" y="T5"/>
                  </a:cxn>
                  <a:cxn ang="0">
                    <a:pos x="T6" y="T7"/>
                  </a:cxn>
                  <a:cxn ang="0">
                    <a:pos x="T8" y="T9"/>
                  </a:cxn>
                </a:cxnLst>
                <a:rect l="0" t="0" r="r" b="b"/>
                <a:pathLst>
                  <a:path w="11" h="8">
                    <a:moveTo>
                      <a:pt x="0" y="0"/>
                    </a:moveTo>
                    <a:lnTo>
                      <a:pt x="6" y="8"/>
                    </a:lnTo>
                    <a:lnTo>
                      <a:pt x="11" y="8"/>
                    </a:lnTo>
                    <a:lnTo>
                      <a:pt x="8" y="2"/>
                    </a:lnTo>
                    <a:lnTo>
                      <a:pt x="0"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46" name="Freeform 317"/>
              <p:cNvSpPr>
                <a:spLocks/>
              </p:cNvSpPr>
              <p:nvPr/>
            </p:nvSpPr>
            <p:spPr bwMode="auto">
              <a:xfrm>
                <a:off x="1217957" y="2865495"/>
                <a:ext cx="10568" cy="6976"/>
              </a:xfrm>
              <a:custGeom>
                <a:avLst/>
                <a:gdLst>
                  <a:gd name="T0" fmla="*/ 0 w 11"/>
                  <a:gd name="T1" fmla="*/ 0 h 8"/>
                  <a:gd name="T2" fmla="*/ 6 w 11"/>
                  <a:gd name="T3" fmla="*/ 8 h 8"/>
                  <a:gd name="T4" fmla="*/ 11 w 11"/>
                  <a:gd name="T5" fmla="*/ 8 h 8"/>
                  <a:gd name="T6" fmla="*/ 8 w 11"/>
                  <a:gd name="T7" fmla="*/ 2 h 8"/>
                  <a:gd name="T8" fmla="*/ 0 w 11"/>
                  <a:gd name="T9" fmla="*/ 0 h 8"/>
                </a:gdLst>
                <a:ahLst/>
                <a:cxnLst>
                  <a:cxn ang="0">
                    <a:pos x="T0" y="T1"/>
                  </a:cxn>
                  <a:cxn ang="0">
                    <a:pos x="T2" y="T3"/>
                  </a:cxn>
                  <a:cxn ang="0">
                    <a:pos x="T4" y="T5"/>
                  </a:cxn>
                  <a:cxn ang="0">
                    <a:pos x="T6" y="T7"/>
                  </a:cxn>
                  <a:cxn ang="0">
                    <a:pos x="T8" y="T9"/>
                  </a:cxn>
                </a:cxnLst>
                <a:rect l="0" t="0" r="r" b="b"/>
                <a:pathLst>
                  <a:path w="11" h="8">
                    <a:moveTo>
                      <a:pt x="0" y="0"/>
                    </a:moveTo>
                    <a:lnTo>
                      <a:pt x="6" y="8"/>
                    </a:lnTo>
                    <a:lnTo>
                      <a:pt x="11" y="8"/>
                    </a:lnTo>
                    <a:lnTo>
                      <a:pt x="8" y="2"/>
                    </a:lnTo>
                    <a:lnTo>
                      <a:pt x="0"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47" name="Freeform 318"/>
              <p:cNvSpPr>
                <a:spLocks/>
              </p:cNvSpPr>
              <p:nvPr/>
            </p:nvSpPr>
            <p:spPr bwMode="auto">
              <a:xfrm>
                <a:off x="1293851" y="2902993"/>
                <a:ext cx="16332" cy="24417"/>
              </a:xfrm>
              <a:custGeom>
                <a:avLst/>
                <a:gdLst>
                  <a:gd name="T0" fmla="*/ 4 w 17"/>
                  <a:gd name="T1" fmla="*/ 8 h 28"/>
                  <a:gd name="T2" fmla="*/ 0 w 17"/>
                  <a:gd name="T3" fmla="*/ 0 h 28"/>
                  <a:gd name="T4" fmla="*/ 2 w 17"/>
                  <a:gd name="T5" fmla="*/ 8 h 28"/>
                  <a:gd name="T6" fmla="*/ 4 w 17"/>
                  <a:gd name="T7" fmla="*/ 23 h 28"/>
                  <a:gd name="T8" fmla="*/ 11 w 17"/>
                  <a:gd name="T9" fmla="*/ 28 h 28"/>
                  <a:gd name="T10" fmla="*/ 17 w 17"/>
                  <a:gd name="T11" fmla="*/ 28 h 28"/>
                  <a:gd name="T12" fmla="*/ 8 w 17"/>
                  <a:gd name="T13" fmla="*/ 15 h 28"/>
                  <a:gd name="T14" fmla="*/ 4 w 17"/>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8">
                    <a:moveTo>
                      <a:pt x="4" y="8"/>
                    </a:moveTo>
                    <a:lnTo>
                      <a:pt x="0" y="0"/>
                    </a:lnTo>
                    <a:lnTo>
                      <a:pt x="2" y="8"/>
                    </a:lnTo>
                    <a:lnTo>
                      <a:pt x="4" y="23"/>
                    </a:lnTo>
                    <a:lnTo>
                      <a:pt x="11" y="28"/>
                    </a:lnTo>
                    <a:lnTo>
                      <a:pt x="17" y="28"/>
                    </a:lnTo>
                    <a:lnTo>
                      <a:pt x="8" y="15"/>
                    </a:lnTo>
                    <a:lnTo>
                      <a:pt x="4"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48" name="Freeform 319"/>
              <p:cNvSpPr>
                <a:spLocks/>
              </p:cNvSpPr>
              <p:nvPr/>
            </p:nvSpPr>
            <p:spPr bwMode="auto">
              <a:xfrm>
                <a:off x="1293851" y="2902993"/>
                <a:ext cx="16332" cy="24417"/>
              </a:xfrm>
              <a:custGeom>
                <a:avLst/>
                <a:gdLst>
                  <a:gd name="T0" fmla="*/ 4 w 17"/>
                  <a:gd name="T1" fmla="*/ 8 h 28"/>
                  <a:gd name="T2" fmla="*/ 0 w 17"/>
                  <a:gd name="T3" fmla="*/ 0 h 28"/>
                  <a:gd name="T4" fmla="*/ 2 w 17"/>
                  <a:gd name="T5" fmla="*/ 8 h 28"/>
                  <a:gd name="T6" fmla="*/ 4 w 17"/>
                  <a:gd name="T7" fmla="*/ 23 h 28"/>
                  <a:gd name="T8" fmla="*/ 11 w 17"/>
                  <a:gd name="T9" fmla="*/ 28 h 28"/>
                  <a:gd name="T10" fmla="*/ 17 w 17"/>
                  <a:gd name="T11" fmla="*/ 28 h 28"/>
                  <a:gd name="T12" fmla="*/ 8 w 17"/>
                  <a:gd name="T13" fmla="*/ 15 h 28"/>
                  <a:gd name="T14" fmla="*/ 4 w 17"/>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8">
                    <a:moveTo>
                      <a:pt x="4" y="8"/>
                    </a:moveTo>
                    <a:lnTo>
                      <a:pt x="0" y="0"/>
                    </a:lnTo>
                    <a:lnTo>
                      <a:pt x="2" y="8"/>
                    </a:lnTo>
                    <a:lnTo>
                      <a:pt x="4" y="23"/>
                    </a:lnTo>
                    <a:lnTo>
                      <a:pt x="11" y="28"/>
                    </a:lnTo>
                    <a:lnTo>
                      <a:pt x="17" y="28"/>
                    </a:lnTo>
                    <a:lnTo>
                      <a:pt x="8" y="15"/>
                    </a:lnTo>
                    <a:lnTo>
                      <a:pt x="4"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49" name="Freeform 320"/>
              <p:cNvSpPr>
                <a:spLocks/>
              </p:cNvSpPr>
              <p:nvPr/>
            </p:nvSpPr>
            <p:spPr bwMode="auto">
              <a:xfrm>
                <a:off x="1293851" y="2902993"/>
                <a:ext cx="16332" cy="24417"/>
              </a:xfrm>
              <a:custGeom>
                <a:avLst/>
                <a:gdLst>
                  <a:gd name="T0" fmla="*/ 4 w 17"/>
                  <a:gd name="T1" fmla="*/ 8 h 28"/>
                  <a:gd name="T2" fmla="*/ 0 w 17"/>
                  <a:gd name="T3" fmla="*/ 0 h 28"/>
                  <a:gd name="T4" fmla="*/ 2 w 17"/>
                  <a:gd name="T5" fmla="*/ 8 h 28"/>
                  <a:gd name="T6" fmla="*/ 4 w 17"/>
                  <a:gd name="T7" fmla="*/ 23 h 28"/>
                  <a:gd name="T8" fmla="*/ 11 w 17"/>
                  <a:gd name="T9" fmla="*/ 28 h 28"/>
                  <a:gd name="T10" fmla="*/ 17 w 17"/>
                  <a:gd name="T11" fmla="*/ 28 h 28"/>
                  <a:gd name="T12" fmla="*/ 8 w 17"/>
                  <a:gd name="T13" fmla="*/ 15 h 28"/>
                  <a:gd name="T14" fmla="*/ 4 w 17"/>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8">
                    <a:moveTo>
                      <a:pt x="4" y="8"/>
                    </a:moveTo>
                    <a:lnTo>
                      <a:pt x="0" y="0"/>
                    </a:lnTo>
                    <a:lnTo>
                      <a:pt x="2" y="8"/>
                    </a:lnTo>
                    <a:lnTo>
                      <a:pt x="4" y="23"/>
                    </a:lnTo>
                    <a:lnTo>
                      <a:pt x="11" y="28"/>
                    </a:lnTo>
                    <a:lnTo>
                      <a:pt x="17" y="28"/>
                    </a:lnTo>
                    <a:lnTo>
                      <a:pt x="8" y="15"/>
                    </a:lnTo>
                    <a:lnTo>
                      <a:pt x="4"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50" name="Freeform 321"/>
              <p:cNvSpPr>
                <a:spLocks/>
              </p:cNvSpPr>
              <p:nvPr/>
            </p:nvSpPr>
            <p:spPr bwMode="auto">
              <a:xfrm>
                <a:off x="1304419" y="2862007"/>
                <a:ext cx="22096" cy="20057"/>
              </a:xfrm>
              <a:custGeom>
                <a:avLst/>
                <a:gdLst>
                  <a:gd name="T0" fmla="*/ 14 w 23"/>
                  <a:gd name="T1" fmla="*/ 10 h 23"/>
                  <a:gd name="T2" fmla="*/ 8 w 23"/>
                  <a:gd name="T3" fmla="*/ 4 h 23"/>
                  <a:gd name="T4" fmla="*/ 0 w 23"/>
                  <a:gd name="T5" fmla="*/ 0 h 23"/>
                  <a:gd name="T6" fmla="*/ 6 w 23"/>
                  <a:gd name="T7" fmla="*/ 8 h 23"/>
                  <a:gd name="T8" fmla="*/ 14 w 23"/>
                  <a:gd name="T9" fmla="*/ 21 h 23"/>
                  <a:gd name="T10" fmla="*/ 23 w 23"/>
                  <a:gd name="T11" fmla="*/ 23 h 23"/>
                  <a:gd name="T12" fmla="*/ 21 w 23"/>
                  <a:gd name="T13" fmla="*/ 15 h 23"/>
                  <a:gd name="T14" fmla="*/ 14 w 23"/>
                  <a:gd name="T15" fmla="*/ 1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14" y="10"/>
                    </a:moveTo>
                    <a:lnTo>
                      <a:pt x="8" y="4"/>
                    </a:lnTo>
                    <a:lnTo>
                      <a:pt x="0" y="0"/>
                    </a:lnTo>
                    <a:lnTo>
                      <a:pt x="6" y="8"/>
                    </a:lnTo>
                    <a:lnTo>
                      <a:pt x="14" y="21"/>
                    </a:lnTo>
                    <a:lnTo>
                      <a:pt x="23" y="23"/>
                    </a:lnTo>
                    <a:lnTo>
                      <a:pt x="21" y="15"/>
                    </a:lnTo>
                    <a:lnTo>
                      <a:pt x="14" y="1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51" name="Freeform 322"/>
              <p:cNvSpPr>
                <a:spLocks/>
              </p:cNvSpPr>
              <p:nvPr/>
            </p:nvSpPr>
            <p:spPr bwMode="auto">
              <a:xfrm>
                <a:off x="1304419" y="2862007"/>
                <a:ext cx="22096" cy="20057"/>
              </a:xfrm>
              <a:custGeom>
                <a:avLst/>
                <a:gdLst>
                  <a:gd name="T0" fmla="*/ 14 w 23"/>
                  <a:gd name="T1" fmla="*/ 10 h 23"/>
                  <a:gd name="T2" fmla="*/ 8 w 23"/>
                  <a:gd name="T3" fmla="*/ 4 h 23"/>
                  <a:gd name="T4" fmla="*/ 0 w 23"/>
                  <a:gd name="T5" fmla="*/ 0 h 23"/>
                  <a:gd name="T6" fmla="*/ 6 w 23"/>
                  <a:gd name="T7" fmla="*/ 8 h 23"/>
                  <a:gd name="T8" fmla="*/ 14 w 23"/>
                  <a:gd name="T9" fmla="*/ 21 h 23"/>
                  <a:gd name="T10" fmla="*/ 23 w 23"/>
                  <a:gd name="T11" fmla="*/ 23 h 23"/>
                  <a:gd name="T12" fmla="*/ 21 w 23"/>
                  <a:gd name="T13" fmla="*/ 15 h 23"/>
                  <a:gd name="T14" fmla="*/ 14 w 23"/>
                  <a:gd name="T15" fmla="*/ 1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14" y="10"/>
                    </a:moveTo>
                    <a:lnTo>
                      <a:pt x="8" y="4"/>
                    </a:lnTo>
                    <a:lnTo>
                      <a:pt x="0" y="0"/>
                    </a:lnTo>
                    <a:lnTo>
                      <a:pt x="6" y="8"/>
                    </a:lnTo>
                    <a:lnTo>
                      <a:pt x="14" y="21"/>
                    </a:lnTo>
                    <a:lnTo>
                      <a:pt x="23" y="23"/>
                    </a:lnTo>
                    <a:lnTo>
                      <a:pt x="21" y="15"/>
                    </a:lnTo>
                    <a:lnTo>
                      <a:pt x="14" y="1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52" name="Freeform 323"/>
              <p:cNvSpPr>
                <a:spLocks/>
              </p:cNvSpPr>
              <p:nvPr/>
            </p:nvSpPr>
            <p:spPr bwMode="auto">
              <a:xfrm>
                <a:off x="1304419" y="2862007"/>
                <a:ext cx="22096" cy="20057"/>
              </a:xfrm>
              <a:custGeom>
                <a:avLst/>
                <a:gdLst>
                  <a:gd name="T0" fmla="*/ 14 w 23"/>
                  <a:gd name="T1" fmla="*/ 10 h 23"/>
                  <a:gd name="T2" fmla="*/ 8 w 23"/>
                  <a:gd name="T3" fmla="*/ 4 h 23"/>
                  <a:gd name="T4" fmla="*/ 0 w 23"/>
                  <a:gd name="T5" fmla="*/ 0 h 23"/>
                  <a:gd name="T6" fmla="*/ 6 w 23"/>
                  <a:gd name="T7" fmla="*/ 8 h 23"/>
                  <a:gd name="T8" fmla="*/ 14 w 23"/>
                  <a:gd name="T9" fmla="*/ 21 h 23"/>
                  <a:gd name="T10" fmla="*/ 23 w 23"/>
                  <a:gd name="T11" fmla="*/ 23 h 23"/>
                  <a:gd name="T12" fmla="*/ 21 w 23"/>
                  <a:gd name="T13" fmla="*/ 15 h 23"/>
                  <a:gd name="T14" fmla="*/ 14 w 23"/>
                  <a:gd name="T15" fmla="*/ 1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14" y="10"/>
                    </a:moveTo>
                    <a:lnTo>
                      <a:pt x="8" y="4"/>
                    </a:lnTo>
                    <a:lnTo>
                      <a:pt x="0" y="0"/>
                    </a:lnTo>
                    <a:lnTo>
                      <a:pt x="6" y="8"/>
                    </a:lnTo>
                    <a:lnTo>
                      <a:pt x="14" y="21"/>
                    </a:lnTo>
                    <a:lnTo>
                      <a:pt x="23" y="23"/>
                    </a:lnTo>
                    <a:lnTo>
                      <a:pt x="21" y="15"/>
                    </a:lnTo>
                    <a:lnTo>
                      <a:pt x="14" y="1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grpSp>
          <p:nvGrpSpPr>
            <p:cNvPr id="412" name="Group 411"/>
            <p:cNvGrpSpPr/>
            <p:nvPr/>
          </p:nvGrpSpPr>
          <p:grpSpPr>
            <a:xfrm>
              <a:off x="11018414" y="5660293"/>
              <a:ext cx="261251" cy="543471"/>
              <a:chOff x="4813819" y="2127748"/>
              <a:chExt cx="108558" cy="225859"/>
            </a:xfrm>
            <a:grpFill/>
          </p:grpSpPr>
          <p:sp>
            <p:nvSpPr>
              <p:cNvPr id="434" name="Freeform 131"/>
              <p:cNvSpPr>
                <a:spLocks/>
              </p:cNvSpPr>
              <p:nvPr/>
            </p:nvSpPr>
            <p:spPr bwMode="auto">
              <a:xfrm>
                <a:off x="4813819" y="2127748"/>
                <a:ext cx="108558" cy="225859"/>
              </a:xfrm>
              <a:custGeom>
                <a:avLst/>
                <a:gdLst>
                  <a:gd name="T0" fmla="*/ 15 w 113"/>
                  <a:gd name="T1" fmla="*/ 15 h 259"/>
                  <a:gd name="T2" fmla="*/ 5 w 113"/>
                  <a:gd name="T3" fmla="*/ 40 h 259"/>
                  <a:gd name="T4" fmla="*/ 2 w 113"/>
                  <a:gd name="T5" fmla="*/ 51 h 259"/>
                  <a:gd name="T6" fmla="*/ 7 w 113"/>
                  <a:gd name="T7" fmla="*/ 60 h 259"/>
                  <a:gd name="T8" fmla="*/ 0 w 113"/>
                  <a:gd name="T9" fmla="*/ 73 h 259"/>
                  <a:gd name="T10" fmla="*/ 9 w 113"/>
                  <a:gd name="T11" fmla="*/ 92 h 259"/>
                  <a:gd name="T12" fmla="*/ 17 w 113"/>
                  <a:gd name="T13" fmla="*/ 102 h 259"/>
                  <a:gd name="T14" fmla="*/ 28 w 113"/>
                  <a:gd name="T15" fmla="*/ 107 h 259"/>
                  <a:gd name="T16" fmla="*/ 51 w 113"/>
                  <a:gd name="T17" fmla="*/ 126 h 259"/>
                  <a:gd name="T18" fmla="*/ 39 w 113"/>
                  <a:gd name="T19" fmla="*/ 139 h 259"/>
                  <a:gd name="T20" fmla="*/ 32 w 113"/>
                  <a:gd name="T21" fmla="*/ 147 h 259"/>
                  <a:gd name="T22" fmla="*/ 30 w 113"/>
                  <a:gd name="T23" fmla="*/ 149 h 259"/>
                  <a:gd name="T24" fmla="*/ 28 w 113"/>
                  <a:gd name="T25" fmla="*/ 162 h 259"/>
                  <a:gd name="T26" fmla="*/ 19 w 113"/>
                  <a:gd name="T27" fmla="*/ 169 h 259"/>
                  <a:gd name="T28" fmla="*/ 7 w 113"/>
                  <a:gd name="T29" fmla="*/ 177 h 259"/>
                  <a:gd name="T30" fmla="*/ 2 w 113"/>
                  <a:gd name="T31" fmla="*/ 194 h 259"/>
                  <a:gd name="T32" fmla="*/ 0 w 113"/>
                  <a:gd name="T33" fmla="*/ 199 h 259"/>
                  <a:gd name="T34" fmla="*/ 4 w 113"/>
                  <a:gd name="T35" fmla="*/ 207 h 259"/>
                  <a:gd name="T36" fmla="*/ 17 w 113"/>
                  <a:gd name="T37" fmla="*/ 222 h 259"/>
                  <a:gd name="T38" fmla="*/ 30 w 113"/>
                  <a:gd name="T39" fmla="*/ 228 h 259"/>
                  <a:gd name="T40" fmla="*/ 49 w 113"/>
                  <a:gd name="T41" fmla="*/ 233 h 259"/>
                  <a:gd name="T42" fmla="*/ 66 w 113"/>
                  <a:gd name="T43" fmla="*/ 241 h 259"/>
                  <a:gd name="T44" fmla="*/ 64 w 113"/>
                  <a:gd name="T45" fmla="*/ 259 h 259"/>
                  <a:gd name="T46" fmla="*/ 73 w 113"/>
                  <a:gd name="T47" fmla="*/ 254 h 259"/>
                  <a:gd name="T48" fmla="*/ 79 w 113"/>
                  <a:gd name="T49" fmla="*/ 239 h 259"/>
                  <a:gd name="T50" fmla="*/ 86 w 113"/>
                  <a:gd name="T51" fmla="*/ 218 h 259"/>
                  <a:gd name="T52" fmla="*/ 83 w 113"/>
                  <a:gd name="T53" fmla="*/ 214 h 259"/>
                  <a:gd name="T54" fmla="*/ 96 w 113"/>
                  <a:gd name="T55" fmla="*/ 207 h 259"/>
                  <a:gd name="T56" fmla="*/ 96 w 113"/>
                  <a:gd name="T57" fmla="*/ 194 h 259"/>
                  <a:gd name="T58" fmla="*/ 99 w 113"/>
                  <a:gd name="T59" fmla="*/ 184 h 259"/>
                  <a:gd name="T60" fmla="*/ 105 w 113"/>
                  <a:gd name="T61" fmla="*/ 169 h 259"/>
                  <a:gd name="T62" fmla="*/ 105 w 113"/>
                  <a:gd name="T63" fmla="*/ 156 h 259"/>
                  <a:gd name="T64" fmla="*/ 105 w 113"/>
                  <a:gd name="T65" fmla="*/ 139 h 259"/>
                  <a:gd name="T66" fmla="*/ 105 w 113"/>
                  <a:gd name="T67" fmla="*/ 132 h 259"/>
                  <a:gd name="T68" fmla="*/ 111 w 113"/>
                  <a:gd name="T69" fmla="*/ 130 h 259"/>
                  <a:gd name="T70" fmla="*/ 111 w 113"/>
                  <a:gd name="T71" fmla="*/ 150 h 259"/>
                  <a:gd name="T72" fmla="*/ 111 w 113"/>
                  <a:gd name="T73" fmla="*/ 124 h 259"/>
                  <a:gd name="T74" fmla="*/ 109 w 113"/>
                  <a:gd name="T75" fmla="*/ 96 h 259"/>
                  <a:gd name="T76" fmla="*/ 92 w 113"/>
                  <a:gd name="T77" fmla="*/ 85 h 259"/>
                  <a:gd name="T78" fmla="*/ 81 w 113"/>
                  <a:gd name="T79" fmla="*/ 85 h 259"/>
                  <a:gd name="T80" fmla="*/ 84 w 113"/>
                  <a:gd name="T81" fmla="*/ 58 h 259"/>
                  <a:gd name="T82" fmla="*/ 94 w 113"/>
                  <a:gd name="T83" fmla="*/ 53 h 259"/>
                  <a:gd name="T84" fmla="*/ 96 w 113"/>
                  <a:gd name="T85" fmla="*/ 38 h 259"/>
                  <a:gd name="T86" fmla="*/ 96 w 113"/>
                  <a:gd name="T87" fmla="*/ 23 h 259"/>
                  <a:gd name="T88" fmla="*/ 17 w 113"/>
                  <a:gd name="T89" fmla="*/ 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259">
                    <a:moveTo>
                      <a:pt x="17" y="9"/>
                    </a:moveTo>
                    <a:lnTo>
                      <a:pt x="15" y="15"/>
                    </a:lnTo>
                    <a:lnTo>
                      <a:pt x="15" y="23"/>
                    </a:lnTo>
                    <a:lnTo>
                      <a:pt x="5" y="40"/>
                    </a:lnTo>
                    <a:lnTo>
                      <a:pt x="0" y="47"/>
                    </a:lnTo>
                    <a:lnTo>
                      <a:pt x="2" y="51"/>
                    </a:lnTo>
                    <a:lnTo>
                      <a:pt x="5" y="53"/>
                    </a:lnTo>
                    <a:lnTo>
                      <a:pt x="7" y="60"/>
                    </a:lnTo>
                    <a:lnTo>
                      <a:pt x="5" y="66"/>
                    </a:lnTo>
                    <a:lnTo>
                      <a:pt x="0" y="73"/>
                    </a:lnTo>
                    <a:lnTo>
                      <a:pt x="4" y="85"/>
                    </a:lnTo>
                    <a:lnTo>
                      <a:pt x="9" y="92"/>
                    </a:lnTo>
                    <a:lnTo>
                      <a:pt x="17" y="94"/>
                    </a:lnTo>
                    <a:lnTo>
                      <a:pt x="17" y="102"/>
                    </a:lnTo>
                    <a:lnTo>
                      <a:pt x="24" y="105"/>
                    </a:lnTo>
                    <a:lnTo>
                      <a:pt x="28" y="107"/>
                    </a:lnTo>
                    <a:lnTo>
                      <a:pt x="34" y="113"/>
                    </a:lnTo>
                    <a:lnTo>
                      <a:pt x="51" y="126"/>
                    </a:lnTo>
                    <a:lnTo>
                      <a:pt x="47" y="132"/>
                    </a:lnTo>
                    <a:lnTo>
                      <a:pt x="39" y="139"/>
                    </a:lnTo>
                    <a:lnTo>
                      <a:pt x="34" y="147"/>
                    </a:lnTo>
                    <a:lnTo>
                      <a:pt x="32" y="147"/>
                    </a:lnTo>
                    <a:lnTo>
                      <a:pt x="32" y="149"/>
                    </a:lnTo>
                    <a:lnTo>
                      <a:pt x="30" y="149"/>
                    </a:lnTo>
                    <a:lnTo>
                      <a:pt x="28" y="156"/>
                    </a:lnTo>
                    <a:lnTo>
                      <a:pt x="28" y="162"/>
                    </a:lnTo>
                    <a:lnTo>
                      <a:pt x="20" y="167"/>
                    </a:lnTo>
                    <a:lnTo>
                      <a:pt x="19" y="169"/>
                    </a:lnTo>
                    <a:lnTo>
                      <a:pt x="13" y="171"/>
                    </a:lnTo>
                    <a:lnTo>
                      <a:pt x="7" y="177"/>
                    </a:lnTo>
                    <a:lnTo>
                      <a:pt x="4" y="184"/>
                    </a:lnTo>
                    <a:lnTo>
                      <a:pt x="2" y="194"/>
                    </a:lnTo>
                    <a:lnTo>
                      <a:pt x="0" y="197"/>
                    </a:lnTo>
                    <a:lnTo>
                      <a:pt x="0" y="199"/>
                    </a:lnTo>
                    <a:lnTo>
                      <a:pt x="4" y="207"/>
                    </a:lnTo>
                    <a:lnTo>
                      <a:pt x="4" y="207"/>
                    </a:lnTo>
                    <a:lnTo>
                      <a:pt x="4" y="211"/>
                    </a:lnTo>
                    <a:lnTo>
                      <a:pt x="17" y="222"/>
                    </a:lnTo>
                    <a:lnTo>
                      <a:pt x="22" y="224"/>
                    </a:lnTo>
                    <a:lnTo>
                      <a:pt x="30" y="228"/>
                    </a:lnTo>
                    <a:lnTo>
                      <a:pt x="41" y="237"/>
                    </a:lnTo>
                    <a:lnTo>
                      <a:pt x="49" y="233"/>
                    </a:lnTo>
                    <a:lnTo>
                      <a:pt x="62" y="233"/>
                    </a:lnTo>
                    <a:lnTo>
                      <a:pt x="66" y="241"/>
                    </a:lnTo>
                    <a:lnTo>
                      <a:pt x="62" y="252"/>
                    </a:lnTo>
                    <a:lnTo>
                      <a:pt x="64" y="259"/>
                    </a:lnTo>
                    <a:lnTo>
                      <a:pt x="69" y="258"/>
                    </a:lnTo>
                    <a:lnTo>
                      <a:pt x="73" y="254"/>
                    </a:lnTo>
                    <a:lnTo>
                      <a:pt x="75" y="246"/>
                    </a:lnTo>
                    <a:lnTo>
                      <a:pt x="79" y="239"/>
                    </a:lnTo>
                    <a:lnTo>
                      <a:pt x="83" y="226"/>
                    </a:lnTo>
                    <a:lnTo>
                      <a:pt x="86" y="218"/>
                    </a:lnTo>
                    <a:lnTo>
                      <a:pt x="83" y="218"/>
                    </a:lnTo>
                    <a:lnTo>
                      <a:pt x="83" y="214"/>
                    </a:lnTo>
                    <a:lnTo>
                      <a:pt x="88" y="207"/>
                    </a:lnTo>
                    <a:lnTo>
                      <a:pt x="96" y="207"/>
                    </a:lnTo>
                    <a:lnTo>
                      <a:pt x="92" y="201"/>
                    </a:lnTo>
                    <a:lnTo>
                      <a:pt x="96" y="194"/>
                    </a:lnTo>
                    <a:lnTo>
                      <a:pt x="94" y="188"/>
                    </a:lnTo>
                    <a:lnTo>
                      <a:pt x="99" y="184"/>
                    </a:lnTo>
                    <a:lnTo>
                      <a:pt x="101" y="177"/>
                    </a:lnTo>
                    <a:lnTo>
                      <a:pt x="105" y="169"/>
                    </a:lnTo>
                    <a:lnTo>
                      <a:pt x="109" y="164"/>
                    </a:lnTo>
                    <a:lnTo>
                      <a:pt x="105" y="156"/>
                    </a:lnTo>
                    <a:lnTo>
                      <a:pt x="107" y="150"/>
                    </a:lnTo>
                    <a:lnTo>
                      <a:pt x="105" y="139"/>
                    </a:lnTo>
                    <a:lnTo>
                      <a:pt x="103" y="132"/>
                    </a:lnTo>
                    <a:lnTo>
                      <a:pt x="105" y="132"/>
                    </a:lnTo>
                    <a:lnTo>
                      <a:pt x="107" y="124"/>
                    </a:lnTo>
                    <a:lnTo>
                      <a:pt x="111" y="130"/>
                    </a:lnTo>
                    <a:lnTo>
                      <a:pt x="109" y="137"/>
                    </a:lnTo>
                    <a:lnTo>
                      <a:pt x="111" y="150"/>
                    </a:lnTo>
                    <a:lnTo>
                      <a:pt x="113" y="143"/>
                    </a:lnTo>
                    <a:lnTo>
                      <a:pt x="111" y="124"/>
                    </a:lnTo>
                    <a:lnTo>
                      <a:pt x="109" y="117"/>
                    </a:lnTo>
                    <a:lnTo>
                      <a:pt x="109" y="96"/>
                    </a:lnTo>
                    <a:lnTo>
                      <a:pt x="107" y="87"/>
                    </a:lnTo>
                    <a:lnTo>
                      <a:pt x="92" y="85"/>
                    </a:lnTo>
                    <a:lnTo>
                      <a:pt x="86" y="87"/>
                    </a:lnTo>
                    <a:lnTo>
                      <a:pt x="81" y="85"/>
                    </a:lnTo>
                    <a:lnTo>
                      <a:pt x="81" y="66"/>
                    </a:lnTo>
                    <a:lnTo>
                      <a:pt x="84" y="58"/>
                    </a:lnTo>
                    <a:lnTo>
                      <a:pt x="86" y="58"/>
                    </a:lnTo>
                    <a:lnTo>
                      <a:pt x="94" y="53"/>
                    </a:lnTo>
                    <a:lnTo>
                      <a:pt x="92" y="47"/>
                    </a:lnTo>
                    <a:lnTo>
                      <a:pt x="96" y="38"/>
                    </a:lnTo>
                    <a:lnTo>
                      <a:pt x="96" y="30"/>
                    </a:lnTo>
                    <a:lnTo>
                      <a:pt x="96" y="23"/>
                    </a:lnTo>
                    <a:lnTo>
                      <a:pt x="24" y="0"/>
                    </a:lnTo>
                    <a:lnTo>
                      <a:pt x="17" y="9"/>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35" name="Freeform 324"/>
              <p:cNvSpPr>
                <a:spLocks/>
              </p:cNvSpPr>
              <p:nvPr/>
            </p:nvSpPr>
            <p:spPr bwMode="auto">
              <a:xfrm>
                <a:off x="4914692" y="2269019"/>
                <a:ext cx="5764" cy="17441"/>
              </a:xfrm>
              <a:custGeom>
                <a:avLst/>
                <a:gdLst>
                  <a:gd name="T0" fmla="*/ 6 w 6"/>
                  <a:gd name="T1" fmla="*/ 0 h 20"/>
                  <a:gd name="T2" fmla="*/ 0 w 6"/>
                  <a:gd name="T3" fmla="*/ 20 h 20"/>
                  <a:gd name="T4" fmla="*/ 6 w 6"/>
                  <a:gd name="T5" fmla="*/ 5 h 20"/>
                  <a:gd name="T6" fmla="*/ 6 w 6"/>
                  <a:gd name="T7" fmla="*/ 0 h 20"/>
                </a:gdLst>
                <a:ahLst/>
                <a:cxnLst>
                  <a:cxn ang="0">
                    <a:pos x="T0" y="T1"/>
                  </a:cxn>
                  <a:cxn ang="0">
                    <a:pos x="T2" y="T3"/>
                  </a:cxn>
                  <a:cxn ang="0">
                    <a:pos x="T4" y="T5"/>
                  </a:cxn>
                  <a:cxn ang="0">
                    <a:pos x="T6" y="T7"/>
                  </a:cxn>
                </a:cxnLst>
                <a:rect l="0" t="0" r="r" b="b"/>
                <a:pathLst>
                  <a:path w="6" h="20">
                    <a:moveTo>
                      <a:pt x="6" y="0"/>
                    </a:moveTo>
                    <a:lnTo>
                      <a:pt x="0" y="20"/>
                    </a:lnTo>
                    <a:lnTo>
                      <a:pt x="6" y="5"/>
                    </a:lnTo>
                    <a:lnTo>
                      <a:pt x="6"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36" name="Freeform 325"/>
              <p:cNvSpPr>
                <a:spLocks/>
              </p:cNvSpPr>
              <p:nvPr/>
            </p:nvSpPr>
            <p:spPr bwMode="auto">
              <a:xfrm>
                <a:off x="4914692" y="2269019"/>
                <a:ext cx="5764" cy="17441"/>
              </a:xfrm>
              <a:custGeom>
                <a:avLst/>
                <a:gdLst>
                  <a:gd name="T0" fmla="*/ 6 w 6"/>
                  <a:gd name="T1" fmla="*/ 0 h 20"/>
                  <a:gd name="T2" fmla="*/ 0 w 6"/>
                  <a:gd name="T3" fmla="*/ 20 h 20"/>
                  <a:gd name="T4" fmla="*/ 6 w 6"/>
                  <a:gd name="T5" fmla="*/ 5 h 20"/>
                  <a:gd name="T6" fmla="*/ 6 w 6"/>
                  <a:gd name="T7" fmla="*/ 0 h 20"/>
                </a:gdLst>
                <a:ahLst/>
                <a:cxnLst>
                  <a:cxn ang="0">
                    <a:pos x="T0" y="T1"/>
                  </a:cxn>
                  <a:cxn ang="0">
                    <a:pos x="T2" y="T3"/>
                  </a:cxn>
                  <a:cxn ang="0">
                    <a:pos x="T4" y="T5"/>
                  </a:cxn>
                  <a:cxn ang="0">
                    <a:pos x="T6" y="T7"/>
                  </a:cxn>
                </a:cxnLst>
                <a:rect l="0" t="0" r="r" b="b"/>
                <a:pathLst>
                  <a:path w="6" h="20">
                    <a:moveTo>
                      <a:pt x="6" y="0"/>
                    </a:moveTo>
                    <a:lnTo>
                      <a:pt x="0" y="20"/>
                    </a:lnTo>
                    <a:lnTo>
                      <a:pt x="6" y="5"/>
                    </a:lnTo>
                    <a:lnTo>
                      <a:pt x="6"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grpSp>
          <p:nvGrpSpPr>
            <p:cNvPr id="413" name="Group 412"/>
            <p:cNvGrpSpPr/>
            <p:nvPr/>
          </p:nvGrpSpPr>
          <p:grpSpPr>
            <a:xfrm>
              <a:off x="10114440" y="4804171"/>
              <a:ext cx="1477338" cy="998809"/>
              <a:chOff x="4438189" y="1771956"/>
              <a:chExt cx="613881" cy="415091"/>
            </a:xfrm>
            <a:grpFill/>
          </p:grpSpPr>
          <p:sp>
            <p:nvSpPr>
              <p:cNvPr id="432" name="Freeform 326"/>
              <p:cNvSpPr>
                <a:spLocks/>
              </p:cNvSpPr>
              <p:nvPr/>
            </p:nvSpPr>
            <p:spPr bwMode="auto">
              <a:xfrm>
                <a:off x="4438189" y="1771956"/>
                <a:ext cx="490913" cy="398523"/>
              </a:xfrm>
              <a:custGeom>
                <a:avLst/>
                <a:gdLst>
                  <a:gd name="T0" fmla="*/ 511 w 511"/>
                  <a:gd name="T1" fmla="*/ 402 h 457"/>
                  <a:gd name="T2" fmla="*/ 505 w 511"/>
                  <a:gd name="T3" fmla="*/ 389 h 457"/>
                  <a:gd name="T4" fmla="*/ 489 w 511"/>
                  <a:gd name="T5" fmla="*/ 307 h 457"/>
                  <a:gd name="T6" fmla="*/ 490 w 511"/>
                  <a:gd name="T7" fmla="*/ 233 h 457"/>
                  <a:gd name="T8" fmla="*/ 487 w 511"/>
                  <a:gd name="T9" fmla="*/ 222 h 457"/>
                  <a:gd name="T10" fmla="*/ 460 w 511"/>
                  <a:gd name="T11" fmla="*/ 143 h 457"/>
                  <a:gd name="T12" fmla="*/ 455 w 511"/>
                  <a:gd name="T13" fmla="*/ 145 h 457"/>
                  <a:gd name="T14" fmla="*/ 453 w 511"/>
                  <a:gd name="T15" fmla="*/ 119 h 457"/>
                  <a:gd name="T16" fmla="*/ 443 w 511"/>
                  <a:gd name="T17" fmla="*/ 98 h 457"/>
                  <a:gd name="T18" fmla="*/ 445 w 511"/>
                  <a:gd name="T19" fmla="*/ 81 h 457"/>
                  <a:gd name="T20" fmla="*/ 443 w 511"/>
                  <a:gd name="T21" fmla="*/ 66 h 457"/>
                  <a:gd name="T22" fmla="*/ 442 w 511"/>
                  <a:gd name="T23" fmla="*/ 53 h 457"/>
                  <a:gd name="T24" fmla="*/ 432 w 511"/>
                  <a:gd name="T25" fmla="*/ 40 h 457"/>
                  <a:gd name="T26" fmla="*/ 427 w 511"/>
                  <a:gd name="T27" fmla="*/ 15 h 457"/>
                  <a:gd name="T28" fmla="*/ 425 w 511"/>
                  <a:gd name="T29" fmla="*/ 4 h 457"/>
                  <a:gd name="T30" fmla="*/ 372 w 511"/>
                  <a:gd name="T31" fmla="*/ 15 h 457"/>
                  <a:gd name="T32" fmla="*/ 317 w 511"/>
                  <a:gd name="T33" fmla="*/ 25 h 457"/>
                  <a:gd name="T34" fmla="*/ 278 w 511"/>
                  <a:gd name="T35" fmla="*/ 58 h 457"/>
                  <a:gd name="T36" fmla="*/ 257 w 511"/>
                  <a:gd name="T37" fmla="*/ 103 h 457"/>
                  <a:gd name="T38" fmla="*/ 244 w 511"/>
                  <a:gd name="T39" fmla="*/ 122 h 457"/>
                  <a:gd name="T40" fmla="*/ 223 w 511"/>
                  <a:gd name="T41" fmla="*/ 143 h 457"/>
                  <a:gd name="T42" fmla="*/ 229 w 511"/>
                  <a:gd name="T43" fmla="*/ 154 h 457"/>
                  <a:gd name="T44" fmla="*/ 229 w 511"/>
                  <a:gd name="T45" fmla="*/ 150 h 457"/>
                  <a:gd name="T46" fmla="*/ 237 w 511"/>
                  <a:gd name="T47" fmla="*/ 158 h 457"/>
                  <a:gd name="T48" fmla="*/ 242 w 511"/>
                  <a:gd name="T49" fmla="*/ 160 h 457"/>
                  <a:gd name="T50" fmla="*/ 235 w 511"/>
                  <a:gd name="T51" fmla="*/ 169 h 457"/>
                  <a:gd name="T52" fmla="*/ 242 w 511"/>
                  <a:gd name="T53" fmla="*/ 188 h 457"/>
                  <a:gd name="T54" fmla="*/ 246 w 511"/>
                  <a:gd name="T55" fmla="*/ 201 h 457"/>
                  <a:gd name="T56" fmla="*/ 233 w 511"/>
                  <a:gd name="T57" fmla="*/ 209 h 457"/>
                  <a:gd name="T58" fmla="*/ 218 w 511"/>
                  <a:gd name="T59" fmla="*/ 222 h 457"/>
                  <a:gd name="T60" fmla="*/ 208 w 511"/>
                  <a:gd name="T61" fmla="*/ 237 h 457"/>
                  <a:gd name="T62" fmla="*/ 197 w 511"/>
                  <a:gd name="T63" fmla="*/ 246 h 457"/>
                  <a:gd name="T64" fmla="*/ 177 w 511"/>
                  <a:gd name="T65" fmla="*/ 246 h 457"/>
                  <a:gd name="T66" fmla="*/ 148 w 511"/>
                  <a:gd name="T67" fmla="*/ 258 h 457"/>
                  <a:gd name="T68" fmla="*/ 103 w 511"/>
                  <a:gd name="T69" fmla="*/ 250 h 457"/>
                  <a:gd name="T70" fmla="*/ 62 w 511"/>
                  <a:gd name="T71" fmla="*/ 261 h 457"/>
                  <a:gd name="T72" fmla="*/ 49 w 511"/>
                  <a:gd name="T73" fmla="*/ 269 h 457"/>
                  <a:gd name="T74" fmla="*/ 36 w 511"/>
                  <a:gd name="T75" fmla="*/ 276 h 457"/>
                  <a:gd name="T76" fmla="*/ 39 w 511"/>
                  <a:gd name="T77" fmla="*/ 290 h 457"/>
                  <a:gd name="T78" fmla="*/ 52 w 511"/>
                  <a:gd name="T79" fmla="*/ 297 h 457"/>
                  <a:gd name="T80" fmla="*/ 51 w 511"/>
                  <a:gd name="T81" fmla="*/ 305 h 457"/>
                  <a:gd name="T82" fmla="*/ 58 w 511"/>
                  <a:gd name="T83" fmla="*/ 327 h 457"/>
                  <a:gd name="T84" fmla="*/ 43 w 511"/>
                  <a:gd name="T85" fmla="*/ 348 h 457"/>
                  <a:gd name="T86" fmla="*/ 30 w 511"/>
                  <a:gd name="T87" fmla="*/ 363 h 457"/>
                  <a:gd name="T88" fmla="*/ 4 w 511"/>
                  <a:gd name="T89" fmla="*/ 393 h 457"/>
                  <a:gd name="T90" fmla="*/ 2 w 511"/>
                  <a:gd name="T91" fmla="*/ 397 h 457"/>
                  <a:gd name="T92" fmla="*/ 69 w 511"/>
                  <a:gd name="T93" fmla="*/ 410 h 457"/>
                  <a:gd name="T94" fmla="*/ 276 w 511"/>
                  <a:gd name="T95" fmla="*/ 369 h 457"/>
                  <a:gd name="T96" fmla="*/ 349 w 511"/>
                  <a:gd name="T97" fmla="*/ 354 h 457"/>
                  <a:gd name="T98" fmla="*/ 361 w 511"/>
                  <a:gd name="T99" fmla="*/ 363 h 457"/>
                  <a:gd name="T100" fmla="*/ 374 w 511"/>
                  <a:gd name="T101" fmla="*/ 367 h 457"/>
                  <a:gd name="T102" fmla="*/ 381 w 511"/>
                  <a:gd name="T103" fmla="*/ 389 h 457"/>
                  <a:gd name="T104" fmla="*/ 400 w 511"/>
                  <a:gd name="T105" fmla="*/ 401 h 457"/>
                  <a:gd name="T106" fmla="*/ 415 w 511"/>
                  <a:gd name="T107" fmla="*/ 406 h 457"/>
                  <a:gd name="T108" fmla="*/ 487 w 511"/>
                  <a:gd name="T109" fmla="*/ 431 h 457"/>
                  <a:gd name="T110" fmla="*/ 475 w 511"/>
                  <a:gd name="T111" fmla="*/ 408 h 457"/>
                  <a:gd name="T112" fmla="*/ 475 w 511"/>
                  <a:gd name="T113" fmla="*/ 399 h 457"/>
                  <a:gd name="T114" fmla="*/ 483 w 511"/>
                  <a:gd name="T115" fmla="*/ 410 h 457"/>
                  <a:gd name="T116" fmla="*/ 489 w 511"/>
                  <a:gd name="T117" fmla="*/ 442 h 457"/>
                  <a:gd name="T118" fmla="*/ 489 w 511"/>
                  <a:gd name="T119" fmla="*/ 457 h 457"/>
                  <a:gd name="T120" fmla="*/ 498 w 511"/>
                  <a:gd name="T121" fmla="*/ 448 h 457"/>
                  <a:gd name="T122" fmla="*/ 505 w 511"/>
                  <a:gd name="T123" fmla="*/ 425 h 457"/>
                  <a:gd name="T124" fmla="*/ 500 w 511"/>
                  <a:gd name="T125" fmla="*/ 414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1" h="457">
                    <a:moveTo>
                      <a:pt x="500" y="414"/>
                    </a:moveTo>
                    <a:lnTo>
                      <a:pt x="511" y="402"/>
                    </a:lnTo>
                    <a:lnTo>
                      <a:pt x="511" y="397"/>
                    </a:lnTo>
                    <a:lnTo>
                      <a:pt x="505" y="389"/>
                    </a:lnTo>
                    <a:lnTo>
                      <a:pt x="492" y="312"/>
                    </a:lnTo>
                    <a:lnTo>
                      <a:pt x="489" y="307"/>
                    </a:lnTo>
                    <a:lnTo>
                      <a:pt x="490" y="241"/>
                    </a:lnTo>
                    <a:lnTo>
                      <a:pt x="490" y="233"/>
                    </a:lnTo>
                    <a:lnTo>
                      <a:pt x="487" y="228"/>
                    </a:lnTo>
                    <a:lnTo>
                      <a:pt x="487" y="222"/>
                    </a:lnTo>
                    <a:lnTo>
                      <a:pt x="472" y="152"/>
                    </a:lnTo>
                    <a:lnTo>
                      <a:pt x="460" y="143"/>
                    </a:lnTo>
                    <a:lnTo>
                      <a:pt x="458" y="152"/>
                    </a:lnTo>
                    <a:lnTo>
                      <a:pt x="455" y="145"/>
                    </a:lnTo>
                    <a:lnTo>
                      <a:pt x="457" y="132"/>
                    </a:lnTo>
                    <a:lnTo>
                      <a:pt x="453" y="119"/>
                    </a:lnTo>
                    <a:lnTo>
                      <a:pt x="447" y="111"/>
                    </a:lnTo>
                    <a:lnTo>
                      <a:pt x="443" y="98"/>
                    </a:lnTo>
                    <a:lnTo>
                      <a:pt x="443" y="85"/>
                    </a:lnTo>
                    <a:lnTo>
                      <a:pt x="445" y="81"/>
                    </a:lnTo>
                    <a:lnTo>
                      <a:pt x="445" y="73"/>
                    </a:lnTo>
                    <a:lnTo>
                      <a:pt x="443" y="66"/>
                    </a:lnTo>
                    <a:lnTo>
                      <a:pt x="443" y="60"/>
                    </a:lnTo>
                    <a:lnTo>
                      <a:pt x="442" y="53"/>
                    </a:lnTo>
                    <a:lnTo>
                      <a:pt x="434" y="47"/>
                    </a:lnTo>
                    <a:lnTo>
                      <a:pt x="432" y="40"/>
                    </a:lnTo>
                    <a:lnTo>
                      <a:pt x="432" y="23"/>
                    </a:lnTo>
                    <a:lnTo>
                      <a:pt x="427" y="15"/>
                    </a:lnTo>
                    <a:lnTo>
                      <a:pt x="427" y="8"/>
                    </a:lnTo>
                    <a:lnTo>
                      <a:pt x="425" y="4"/>
                    </a:lnTo>
                    <a:lnTo>
                      <a:pt x="425" y="0"/>
                    </a:lnTo>
                    <a:lnTo>
                      <a:pt x="372" y="15"/>
                    </a:lnTo>
                    <a:lnTo>
                      <a:pt x="323" y="25"/>
                    </a:lnTo>
                    <a:lnTo>
                      <a:pt x="317" y="25"/>
                    </a:lnTo>
                    <a:lnTo>
                      <a:pt x="302" y="32"/>
                    </a:lnTo>
                    <a:lnTo>
                      <a:pt x="278" y="58"/>
                    </a:lnTo>
                    <a:lnTo>
                      <a:pt x="257" y="96"/>
                    </a:lnTo>
                    <a:lnTo>
                      <a:pt x="257" y="103"/>
                    </a:lnTo>
                    <a:lnTo>
                      <a:pt x="246" y="119"/>
                    </a:lnTo>
                    <a:lnTo>
                      <a:pt x="244" y="122"/>
                    </a:lnTo>
                    <a:lnTo>
                      <a:pt x="237" y="130"/>
                    </a:lnTo>
                    <a:lnTo>
                      <a:pt x="223" y="143"/>
                    </a:lnTo>
                    <a:lnTo>
                      <a:pt x="223" y="149"/>
                    </a:lnTo>
                    <a:lnTo>
                      <a:pt x="229" y="154"/>
                    </a:lnTo>
                    <a:lnTo>
                      <a:pt x="231" y="158"/>
                    </a:lnTo>
                    <a:lnTo>
                      <a:pt x="229" y="150"/>
                    </a:lnTo>
                    <a:lnTo>
                      <a:pt x="237" y="147"/>
                    </a:lnTo>
                    <a:lnTo>
                      <a:pt x="237" y="158"/>
                    </a:lnTo>
                    <a:lnTo>
                      <a:pt x="246" y="152"/>
                    </a:lnTo>
                    <a:lnTo>
                      <a:pt x="242" y="160"/>
                    </a:lnTo>
                    <a:lnTo>
                      <a:pt x="240" y="166"/>
                    </a:lnTo>
                    <a:lnTo>
                      <a:pt x="235" y="169"/>
                    </a:lnTo>
                    <a:lnTo>
                      <a:pt x="240" y="182"/>
                    </a:lnTo>
                    <a:lnTo>
                      <a:pt x="242" y="188"/>
                    </a:lnTo>
                    <a:lnTo>
                      <a:pt x="244" y="194"/>
                    </a:lnTo>
                    <a:lnTo>
                      <a:pt x="246" y="201"/>
                    </a:lnTo>
                    <a:lnTo>
                      <a:pt x="240" y="209"/>
                    </a:lnTo>
                    <a:lnTo>
                      <a:pt x="233" y="209"/>
                    </a:lnTo>
                    <a:lnTo>
                      <a:pt x="225" y="216"/>
                    </a:lnTo>
                    <a:lnTo>
                      <a:pt x="218" y="222"/>
                    </a:lnTo>
                    <a:lnTo>
                      <a:pt x="214" y="229"/>
                    </a:lnTo>
                    <a:lnTo>
                      <a:pt x="208" y="237"/>
                    </a:lnTo>
                    <a:lnTo>
                      <a:pt x="201" y="241"/>
                    </a:lnTo>
                    <a:lnTo>
                      <a:pt x="197" y="246"/>
                    </a:lnTo>
                    <a:lnTo>
                      <a:pt x="192" y="244"/>
                    </a:lnTo>
                    <a:lnTo>
                      <a:pt x="177" y="246"/>
                    </a:lnTo>
                    <a:lnTo>
                      <a:pt x="163" y="248"/>
                    </a:lnTo>
                    <a:lnTo>
                      <a:pt x="148" y="258"/>
                    </a:lnTo>
                    <a:lnTo>
                      <a:pt x="131" y="250"/>
                    </a:lnTo>
                    <a:lnTo>
                      <a:pt x="103" y="250"/>
                    </a:lnTo>
                    <a:lnTo>
                      <a:pt x="77" y="256"/>
                    </a:lnTo>
                    <a:lnTo>
                      <a:pt x="62" y="261"/>
                    </a:lnTo>
                    <a:lnTo>
                      <a:pt x="56" y="267"/>
                    </a:lnTo>
                    <a:lnTo>
                      <a:pt x="49" y="269"/>
                    </a:lnTo>
                    <a:lnTo>
                      <a:pt x="41" y="273"/>
                    </a:lnTo>
                    <a:lnTo>
                      <a:pt x="36" y="276"/>
                    </a:lnTo>
                    <a:lnTo>
                      <a:pt x="36" y="276"/>
                    </a:lnTo>
                    <a:lnTo>
                      <a:pt x="39" y="290"/>
                    </a:lnTo>
                    <a:lnTo>
                      <a:pt x="37" y="295"/>
                    </a:lnTo>
                    <a:lnTo>
                      <a:pt x="52" y="297"/>
                    </a:lnTo>
                    <a:lnTo>
                      <a:pt x="52" y="301"/>
                    </a:lnTo>
                    <a:lnTo>
                      <a:pt x="51" y="305"/>
                    </a:lnTo>
                    <a:lnTo>
                      <a:pt x="58" y="320"/>
                    </a:lnTo>
                    <a:lnTo>
                      <a:pt x="58" y="327"/>
                    </a:lnTo>
                    <a:lnTo>
                      <a:pt x="47" y="340"/>
                    </a:lnTo>
                    <a:lnTo>
                      <a:pt x="43" y="348"/>
                    </a:lnTo>
                    <a:lnTo>
                      <a:pt x="37" y="354"/>
                    </a:lnTo>
                    <a:lnTo>
                      <a:pt x="30" y="363"/>
                    </a:lnTo>
                    <a:lnTo>
                      <a:pt x="19" y="376"/>
                    </a:lnTo>
                    <a:lnTo>
                      <a:pt x="4" y="393"/>
                    </a:lnTo>
                    <a:lnTo>
                      <a:pt x="0" y="395"/>
                    </a:lnTo>
                    <a:lnTo>
                      <a:pt x="2" y="397"/>
                    </a:lnTo>
                    <a:lnTo>
                      <a:pt x="5" y="421"/>
                    </a:lnTo>
                    <a:lnTo>
                      <a:pt x="69" y="410"/>
                    </a:lnTo>
                    <a:lnTo>
                      <a:pt x="167" y="391"/>
                    </a:lnTo>
                    <a:lnTo>
                      <a:pt x="276" y="369"/>
                    </a:lnTo>
                    <a:lnTo>
                      <a:pt x="349" y="352"/>
                    </a:lnTo>
                    <a:lnTo>
                      <a:pt x="349" y="354"/>
                    </a:lnTo>
                    <a:lnTo>
                      <a:pt x="357" y="355"/>
                    </a:lnTo>
                    <a:lnTo>
                      <a:pt x="361" y="363"/>
                    </a:lnTo>
                    <a:lnTo>
                      <a:pt x="366" y="361"/>
                    </a:lnTo>
                    <a:lnTo>
                      <a:pt x="374" y="367"/>
                    </a:lnTo>
                    <a:lnTo>
                      <a:pt x="380" y="382"/>
                    </a:lnTo>
                    <a:lnTo>
                      <a:pt x="381" y="389"/>
                    </a:lnTo>
                    <a:lnTo>
                      <a:pt x="387" y="397"/>
                    </a:lnTo>
                    <a:lnTo>
                      <a:pt x="400" y="401"/>
                    </a:lnTo>
                    <a:lnTo>
                      <a:pt x="408" y="402"/>
                    </a:lnTo>
                    <a:lnTo>
                      <a:pt x="415" y="406"/>
                    </a:lnTo>
                    <a:lnTo>
                      <a:pt x="415" y="408"/>
                    </a:lnTo>
                    <a:lnTo>
                      <a:pt x="487" y="431"/>
                    </a:lnTo>
                    <a:lnTo>
                      <a:pt x="481" y="414"/>
                    </a:lnTo>
                    <a:lnTo>
                      <a:pt x="475" y="408"/>
                    </a:lnTo>
                    <a:lnTo>
                      <a:pt x="474" y="401"/>
                    </a:lnTo>
                    <a:lnTo>
                      <a:pt x="475" y="399"/>
                    </a:lnTo>
                    <a:lnTo>
                      <a:pt x="477" y="406"/>
                    </a:lnTo>
                    <a:lnTo>
                      <a:pt x="483" y="410"/>
                    </a:lnTo>
                    <a:lnTo>
                      <a:pt x="487" y="421"/>
                    </a:lnTo>
                    <a:lnTo>
                      <a:pt x="489" y="442"/>
                    </a:lnTo>
                    <a:lnTo>
                      <a:pt x="485" y="457"/>
                    </a:lnTo>
                    <a:lnTo>
                      <a:pt x="489" y="457"/>
                    </a:lnTo>
                    <a:lnTo>
                      <a:pt x="490" y="449"/>
                    </a:lnTo>
                    <a:lnTo>
                      <a:pt x="498" y="448"/>
                    </a:lnTo>
                    <a:lnTo>
                      <a:pt x="500" y="440"/>
                    </a:lnTo>
                    <a:lnTo>
                      <a:pt x="505" y="425"/>
                    </a:lnTo>
                    <a:lnTo>
                      <a:pt x="500" y="417"/>
                    </a:lnTo>
                    <a:lnTo>
                      <a:pt x="500" y="414"/>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33" name="Freeform 329"/>
              <p:cNvSpPr>
                <a:spLocks/>
              </p:cNvSpPr>
              <p:nvPr/>
            </p:nvSpPr>
            <p:spPr bwMode="auto">
              <a:xfrm>
                <a:off x="4906045" y="2105075"/>
                <a:ext cx="146025" cy="81972"/>
              </a:xfrm>
              <a:custGeom>
                <a:avLst/>
                <a:gdLst>
                  <a:gd name="T0" fmla="*/ 139 w 152"/>
                  <a:gd name="T1" fmla="*/ 11 h 94"/>
                  <a:gd name="T2" fmla="*/ 135 w 152"/>
                  <a:gd name="T3" fmla="*/ 9 h 94"/>
                  <a:gd name="T4" fmla="*/ 129 w 152"/>
                  <a:gd name="T5" fmla="*/ 11 h 94"/>
                  <a:gd name="T6" fmla="*/ 122 w 152"/>
                  <a:gd name="T7" fmla="*/ 15 h 94"/>
                  <a:gd name="T8" fmla="*/ 112 w 152"/>
                  <a:gd name="T9" fmla="*/ 28 h 94"/>
                  <a:gd name="T10" fmla="*/ 109 w 152"/>
                  <a:gd name="T11" fmla="*/ 30 h 94"/>
                  <a:gd name="T12" fmla="*/ 101 w 152"/>
                  <a:gd name="T13" fmla="*/ 32 h 94"/>
                  <a:gd name="T14" fmla="*/ 107 w 152"/>
                  <a:gd name="T15" fmla="*/ 24 h 94"/>
                  <a:gd name="T16" fmla="*/ 114 w 152"/>
                  <a:gd name="T17" fmla="*/ 19 h 94"/>
                  <a:gd name="T18" fmla="*/ 114 w 152"/>
                  <a:gd name="T19" fmla="*/ 11 h 94"/>
                  <a:gd name="T20" fmla="*/ 120 w 152"/>
                  <a:gd name="T21" fmla="*/ 0 h 94"/>
                  <a:gd name="T22" fmla="*/ 99 w 152"/>
                  <a:gd name="T23" fmla="*/ 24 h 94"/>
                  <a:gd name="T24" fmla="*/ 86 w 152"/>
                  <a:gd name="T25" fmla="*/ 30 h 94"/>
                  <a:gd name="T26" fmla="*/ 65 w 152"/>
                  <a:gd name="T27" fmla="*/ 35 h 94"/>
                  <a:gd name="T28" fmla="*/ 60 w 152"/>
                  <a:gd name="T29" fmla="*/ 37 h 94"/>
                  <a:gd name="T30" fmla="*/ 56 w 152"/>
                  <a:gd name="T31" fmla="*/ 43 h 94"/>
                  <a:gd name="T32" fmla="*/ 49 w 152"/>
                  <a:gd name="T33" fmla="*/ 43 h 94"/>
                  <a:gd name="T34" fmla="*/ 35 w 152"/>
                  <a:gd name="T35" fmla="*/ 50 h 94"/>
                  <a:gd name="T36" fmla="*/ 30 w 152"/>
                  <a:gd name="T37" fmla="*/ 50 h 94"/>
                  <a:gd name="T38" fmla="*/ 22 w 152"/>
                  <a:gd name="T39" fmla="*/ 54 h 94"/>
                  <a:gd name="T40" fmla="*/ 24 w 152"/>
                  <a:gd name="T41" fmla="*/ 62 h 94"/>
                  <a:gd name="T42" fmla="*/ 17 w 152"/>
                  <a:gd name="T43" fmla="*/ 60 h 94"/>
                  <a:gd name="T44" fmla="*/ 15 w 152"/>
                  <a:gd name="T45" fmla="*/ 67 h 94"/>
                  <a:gd name="T46" fmla="*/ 2 w 152"/>
                  <a:gd name="T47" fmla="*/ 75 h 94"/>
                  <a:gd name="T48" fmla="*/ 0 w 152"/>
                  <a:gd name="T49" fmla="*/ 84 h 94"/>
                  <a:gd name="T50" fmla="*/ 0 w 152"/>
                  <a:gd name="T51" fmla="*/ 90 h 94"/>
                  <a:gd name="T52" fmla="*/ 2 w 152"/>
                  <a:gd name="T53" fmla="*/ 92 h 94"/>
                  <a:gd name="T54" fmla="*/ 15 w 152"/>
                  <a:gd name="T55" fmla="*/ 88 h 94"/>
                  <a:gd name="T56" fmla="*/ 7 w 152"/>
                  <a:gd name="T57" fmla="*/ 94 h 94"/>
                  <a:gd name="T58" fmla="*/ 22 w 152"/>
                  <a:gd name="T59" fmla="*/ 88 h 94"/>
                  <a:gd name="T60" fmla="*/ 47 w 152"/>
                  <a:gd name="T61" fmla="*/ 73 h 94"/>
                  <a:gd name="T62" fmla="*/ 49 w 152"/>
                  <a:gd name="T63" fmla="*/ 73 h 94"/>
                  <a:gd name="T64" fmla="*/ 58 w 152"/>
                  <a:gd name="T65" fmla="*/ 67 h 94"/>
                  <a:gd name="T66" fmla="*/ 64 w 152"/>
                  <a:gd name="T67" fmla="*/ 64 h 94"/>
                  <a:gd name="T68" fmla="*/ 79 w 152"/>
                  <a:gd name="T69" fmla="*/ 56 h 94"/>
                  <a:gd name="T70" fmla="*/ 86 w 152"/>
                  <a:gd name="T71" fmla="*/ 52 h 94"/>
                  <a:gd name="T72" fmla="*/ 94 w 152"/>
                  <a:gd name="T73" fmla="*/ 49 h 94"/>
                  <a:gd name="T74" fmla="*/ 99 w 152"/>
                  <a:gd name="T75" fmla="*/ 47 h 94"/>
                  <a:gd name="T76" fmla="*/ 112 w 152"/>
                  <a:gd name="T77" fmla="*/ 37 h 94"/>
                  <a:gd name="T78" fmla="*/ 114 w 152"/>
                  <a:gd name="T79" fmla="*/ 32 h 94"/>
                  <a:gd name="T80" fmla="*/ 122 w 152"/>
                  <a:gd name="T81" fmla="*/ 30 h 94"/>
                  <a:gd name="T82" fmla="*/ 135 w 152"/>
                  <a:gd name="T83" fmla="*/ 19 h 94"/>
                  <a:gd name="T84" fmla="*/ 143 w 152"/>
                  <a:gd name="T85" fmla="*/ 15 h 94"/>
                  <a:gd name="T86" fmla="*/ 152 w 152"/>
                  <a:gd name="T87" fmla="*/ 3 h 94"/>
                  <a:gd name="T88" fmla="*/ 144 w 152"/>
                  <a:gd name="T89" fmla="*/ 7 h 94"/>
                  <a:gd name="T90" fmla="*/ 139 w 152"/>
                  <a:gd name="T91"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2" h="94">
                    <a:moveTo>
                      <a:pt x="139" y="11"/>
                    </a:moveTo>
                    <a:lnTo>
                      <a:pt x="135" y="9"/>
                    </a:lnTo>
                    <a:lnTo>
                      <a:pt x="129" y="11"/>
                    </a:lnTo>
                    <a:lnTo>
                      <a:pt x="122" y="15"/>
                    </a:lnTo>
                    <a:lnTo>
                      <a:pt x="112" y="28"/>
                    </a:lnTo>
                    <a:lnTo>
                      <a:pt x="109" y="30"/>
                    </a:lnTo>
                    <a:lnTo>
                      <a:pt x="101" y="32"/>
                    </a:lnTo>
                    <a:lnTo>
                      <a:pt x="107" y="24"/>
                    </a:lnTo>
                    <a:lnTo>
                      <a:pt x="114" y="19"/>
                    </a:lnTo>
                    <a:lnTo>
                      <a:pt x="114" y="11"/>
                    </a:lnTo>
                    <a:lnTo>
                      <a:pt x="120" y="0"/>
                    </a:lnTo>
                    <a:lnTo>
                      <a:pt x="99" y="24"/>
                    </a:lnTo>
                    <a:lnTo>
                      <a:pt x="86" y="30"/>
                    </a:lnTo>
                    <a:lnTo>
                      <a:pt x="65" y="35"/>
                    </a:lnTo>
                    <a:lnTo>
                      <a:pt x="60" y="37"/>
                    </a:lnTo>
                    <a:lnTo>
                      <a:pt x="56" y="43"/>
                    </a:lnTo>
                    <a:lnTo>
                      <a:pt x="49" y="43"/>
                    </a:lnTo>
                    <a:lnTo>
                      <a:pt x="35" y="50"/>
                    </a:lnTo>
                    <a:lnTo>
                      <a:pt x="30" y="50"/>
                    </a:lnTo>
                    <a:lnTo>
                      <a:pt x="22" y="54"/>
                    </a:lnTo>
                    <a:lnTo>
                      <a:pt x="24" y="62"/>
                    </a:lnTo>
                    <a:lnTo>
                      <a:pt x="17" y="60"/>
                    </a:lnTo>
                    <a:lnTo>
                      <a:pt x="15" y="67"/>
                    </a:lnTo>
                    <a:lnTo>
                      <a:pt x="2" y="75"/>
                    </a:lnTo>
                    <a:lnTo>
                      <a:pt x="0" y="84"/>
                    </a:lnTo>
                    <a:lnTo>
                      <a:pt x="0" y="90"/>
                    </a:lnTo>
                    <a:lnTo>
                      <a:pt x="2" y="92"/>
                    </a:lnTo>
                    <a:lnTo>
                      <a:pt x="15" y="88"/>
                    </a:lnTo>
                    <a:lnTo>
                      <a:pt x="7" y="94"/>
                    </a:lnTo>
                    <a:lnTo>
                      <a:pt x="22" y="88"/>
                    </a:lnTo>
                    <a:lnTo>
                      <a:pt x="47" y="73"/>
                    </a:lnTo>
                    <a:lnTo>
                      <a:pt x="49" y="73"/>
                    </a:lnTo>
                    <a:lnTo>
                      <a:pt x="58" y="67"/>
                    </a:lnTo>
                    <a:lnTo>
                      <a:pt x="64" y="64"/>
                    </a:lnTo>
                    <a:lnTo>
                      <a:pt x="79" y="56"/>
                    </a:lnTo>
                    <a:lnTo>
                      <a:pt x="86" y="52"/>
                    </a:lnTo>
                    <a:lnTo>
                      <a:pt x="94" y="49"/>
                    </a:lnTo>
                    <a:lnTo>
                      <a:pt x="99" y="47"/>
                    </a:lnTo>
                    <a:lnTo>
                      <a:pt x="112" y="37"/>
                    </a:lnTo>
                    <a:lnTo>
                      <a:pt x="114" y="32"/>
                    </a:lnTo>
                    <a:lnTo>
                      <a:pt x="122" y="30"/>
                    </a:lnTo>
                    <a:lnTo>
                      <a:pt x="135" y="19"/>
                    </a:lnTo>
                    <a:lnTo>
                      <a:pt x="143" y="15"/>
                    </a:lnTo>
                    <a:lnTo>
                      <a:pt x="152" y="3"/>
                    </a:lnTo>
                    <a:lnTo>
                      <a:pt x="144" y="7"/>
                    </a:lnTo>
                    <a:lnTo>
                      <a:pt x="139" y="11"/>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grpSp>
          <p:nvGrpSpPr>
            <p:cNvPr id="414" name="Group 413"/>
            <p:cNvGrpSpPr/>
            <p:nvPr/>
          </p:nvGrpSpPr>
          <p:grpSpPr>
            <a:xfrm>
              <a:off x="11244986" y="5162985"/>
              <a:ext cx="686650" cy="339935"/>
              <a:chOff x="4907967" y="1921074"/>
              <a:chExt cx="285325" cy="141272"/>
            </a:xfrm>
            <a:grpFill/>
          </p:grpSpPr>
          <p:sp>
            <p:nvSpPr>
              <p:cNvPr id="425" name="Freeform 144"/>
              <p:cNvSpPr>
                <a:spLocks/>
              </p:cNvSpPr>
              <p:nvPr/>
            </p:nvSpPr>
            <p:spPr bwMode="auto">
              <a:xfrm>
                <a:off x="4907967" y="1921074"/>
                <a:ext cx="273797" cy="131678"/>
              </a:xfrm>
              <a:custGeom>
                <a:avLst/>
                <a:gdLst>
                  <a:gd name="T0" fmla="*/ 169 w 285"/>
                  <a:gd name="T1" fmla="*/ 6 h 151"/>
                  <a:gd name="T2" fmla="*/ 163 w 285"/>
                  <a:gd name="T3" fmla="*/ 13 h 151"/>
                  <a:gd name="T4" fmla="*/ 150 w 285"/>
                  <a:gd name="T5" fmla="*/ 30 h 151"/>
                  <a:gd name="T6" fmla="*/ 1 w 285"/>
                  <a:gd name="T7" fmla="*/ 62 h 151"/>
                  <a:gd name="T8" fmla="*/ 0 w 285"/>
                  <a:gd name="T9" fmla="*/ 136 h 151"/>
                  <a:gd name="T10" fmla="*/ 48 w 285"/>
                  <a:gd name="T11" fmla="*/ 130 h 151"/>
                  <a:gd name="T12" fmla="*/ 69 w 285"/>
                  <a:gd name="T13" fmla="*/ 126 h 151"/>
                  <a:gd name="T14" fmla="*/ 80 w 285"/>
                  <a:gd name="T15" fmla="*/ 122 h 151"/>
                  <a:gd name="T16" fmla="*/ 129 w 285"/>
                  <a:gd name="T17" fmla="*/ 111 h 151"/>
                  <a:gd name="T18" fmla="*/ 159 w 285"/>
                  <a:gd name="T19" fmla="*/ 104 h 151"/>
                  <a:gd name="T20" fmla="*/ 169 w 285"/>
                  <a:gd name="T21" fmla="*/ 115 h 151"/>
                  <a:gd name="T22" fmla="*/ 174 w 285"/>
                  <a:gd name="T23" fmla="*/ 122 h 151"/>
                  <a:gd name="T24" fmla="*/ 178 w 285"/>
                  <a:gd name="T25" fmla="*/ 128 h 151"/>
                  <a:gd name="T26" fmla="*/ 189 w 285"/>
                  <a:gd name="T27" fmla="*/ 126 h 151"/>
                  <a:gd name="T28" fmla="*/ 191 w 285"/>
                  <a:gd name="T29" fmla="*/ 128 h 151"/>
                  <a:gd name="T30" fmla="*/ 195 w 285"/>
                  <a:gd name="T31" fmla="*/ 136 h 151"/>
                  <a:gd name="T32" fmla="*/ 199 w 285"/>
                  <a:gd name="T33" fmla="*/ 151 h 151"/>
                  <a:gd name="T34" fmla="*/ 210 w 285"/>
                  <a:gd name="T35" fmla="*/ 143 h 151"/>
                  <a:gd name="T36" fmla="*/ 221 w 285"/>
                  <a:gd name="T37" fmla="*/ 126 h 151"/>
                  <a:gd name="T38" fmla="*/ 231 w 285"/>
                  <a:gd name="T39" fmla="*/ 115 h 151"/>
                  <a:gd name="T40" fmla="*/ 235 w 285"/>
                  <a:gd name="T41" fmla="*/ 136 h 151"/>
                  <a:gd name="T42" fmla="*/ 248 w 285"/>
                  <a:gd name="T43" fmla="*/ 130 h 151"/>
                  <a:gd name="T44" fmla="*/ 253 w 285"/>
                  <a:gd name="T45" fmla="*/ 122 h 151"/>
                  <a:gd name="T46" fmla="*/ 282 w 285"/>
                  <a:gd name="T47" fmla="*/ 109 h 151"/>
                  <a:gd name="T48" fmla="*/ 282 w 285"/>
                  <a:gd name="T49" fmla="*/ 89 h 151"/>
                  <a:gd name="T50" fmla="*/ 265 w 285"/>
                  <a:gd name="T51" fmla="*/ 72 h 151"/>
                  <a:gd name="T52" fmla="*/ 250 w 285"/>
                  <a:gd name="T53" fmla="*/ 70 h 151"/>
                  <a:gd name="T54" fmla="*/ 265 w 285"/>
                  <a:gd name="T55" fmla="*/ 75 h 151"/>
                  <a:gd name="T56" fmla="*/ 274 w 285"/>
                  <a:gd name="T57" fmla="*/ 83 h 151"/>
                  <a:gd name="T58" fmla="*/ 270 w 285"/>
                  <a:gd name="T59" fmla="*/ 100 h 151"/>
                  <a:gd name="T60" fmla="*/ 250 w 285"/>
                  <a:gd name="T61" fmla="*/ 109 h 151"/>
                  <a:gd name="T62" fmla="*/ 238 w 285"/>
                  <a:gd name="T63" fmla="*/ 107 h 151"/>
                  <a:gd name="T64" fmla="*/ 225 w 285"/>
                  <a:gd name="T65" fmla="*/ 92 h 151"/>
                  <a:gd name="T66" fmla="*/ 219 w 285"/>
                  <a:gd name="T67" fmla="*/ 83 h 151"/>
                  <a:gd name="T68" fmla="*/ 219 w 285"/>
                  <a:gd name="T69" fmla="*/ 79 h 151"/>
                  <a:gd name="T70" fmla="*/ 199 w 285"/>
                  <a:gd name="T71" fmla="*/ 64 h 151"/>
                  <a:gd name="T72" fmla="*/ 186 w 285"/>
                  <a:gd name="T73" fmla="*/ 64 h 151"/>
                  <a:gd name="T74" fmla="*/ 188 w 285"/>
                  <a:gd name="T75" fmla="*/ 58 h 151"/>
                  <a:gd name="T76" fmla="*/ 191 w 285"/>
                  <a:gd name="T77" fmla="*/ 43 h 151"/>
                  <a:gd name="T78" fmla="*/ 193 w 285"/>
                  <a:gd name="T79" fmla="*/ 34 h 151"/>
                  <a:gd name="T80" fmla="*/ 208 w 285"/>
                  <a:gd name="T81" fmla="*/ 19 h 151"/>
                  <a:gd name="T82" fmla="*/ 203 w 285"/>
                  <a:gd name="T83" fmla="*/ 21 h 151"/>
                  <a:gd name="T84" fmla="*/ 189 w 285"/>
                  <a:gd name="T85" fmla="*/ 17 h 151"/>
                  <a:gd name="T86" fmla="*/ 182 w 285"/>
                  <a:gd name="T87" fmla="*/ 8 h 151"/>
                  <a:gd name="T88" fmla="*/ 180 w 285"/>
                  <a:gd name="T89"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5" h="151">
                    <a:moveTo>
                      <a:pt x="176" y="2"/>
                    </a:moveTo>
                    <a:lnTo>
                      <a:pt x="169" y="6"/>
                    </a:lnTo>
                    <a:lnTo>
                      <a:pt x="165" y="13"/>
                    </a:lnTo>
                    <a:lnTo>
                      <a:pt x="163" y="13"/>
                    </a:lnTo>
                    <a:lnTo>
                      <a:pt x="159" y="19"/>
                    </a:lnTo>
                    <a:lnTo>
                      <a:pt x="150" y="30"/>
                    </a:lnTo>
                    <a:lnTo>
                      <a:pt x="62" y="51"/>
                    </a:lnTo>
                    <a:lnTo>
                      <a:pt x="1" y="62"/>
                    </a:lnTo>
                    <a:lnTo>
                      <a:pt x="1" y="70"/>
                    </a:lnTo>
                    <a:lnTo>
                      <a:pt x="0" y="136"/>
                    </a:lnTo>
                    <a:lnTo>
                      <a:pt x="3" y="141"/>
                    </a:lnTo>
                    <a:lnTo>
                      <a:pt x="48" y="130"/>
                    </a:lnTo>
                    <a:lnTo>
                      <a:pt x="56" y="130"/>
                    </a:lnTo>
                    <a:lnTo>
                      <a:pt x="69" y="126"/>
                    </a:lnTo>
                    <a:lnTo>
                      <a:pt x="73" y="126"/>
                    </a:lnTo>
                    <a:lnTo>
                      <a:pt x="80" y="122"/>
                    </a:lnTo>
                    <a:lnTo>
                      <a:pt x="120" y="113"/>
                    </a:lnTo>
                    <a:lnTo>
                      <a:pt x="129" y="111"/>
                    </a:lnTo>
                    <a:lnTo>
                      <a:pt x="133" y="111"/>
                    </a:lnTo>
                    <a:lnTo>
                      <a:pt x="159" y="104"/>
                    </a:lnTo>
                    <a:lnTo>
                      <a:pt x="167" y="109"/>
                    </a:lnTo>
                    <a:lnTo>
                      <a:pt x="169" y="115"/>
                    </a:lnTo>
                    <a:lnTo>
                      <a:pt x="172" y="117"/>
                    </a:lnTo>
                    <a:lnTo>
                      <a:pt x="174" y="122"/>
                    </a:lnTo>
                    <a:lnTo>
                      <a:pt x="178" y="126"/>
                    </a:lnTo>
                    <a:lnTo>
                      <a:pt x="178" y="128"/>
                    </a:lnTo>
                    <a:lnTo>
                      <a:pt x="184" y="132"/>
                    </a:lnTo>
                    <a:lnTo>
                      <a:pt x="189" y="126"/>
                    </a:lnTo>
                    <a:lnTo>
                      <a:pt x="191" y="120"/>
                    </a:lnTo>
                    <a:lnTo>
                      <a:pt x="191" y="128"/>
                    </a:lnTo>
                    <a:lnTo>
                      <a:pt x="189" y="134"/>
                    </a:lnTo>
                    <a:lnTo>
                      <a:pt x="195" y="136"/>
                    </a:lnTo>
                    <a:lnTo>
                      <a:pt x="199" y="147"/>
                    </a:lnTo>
                    <a:lnTo>
                      <a:pt x="199" y="151"/>
                    </a:lnTo>
                    <a:lnTo>
                      <a:pt x="203" y="143"/>
                    </a:lnTo>
                    <a:lnTo>
                      <a:pt x="210" y="143"/>
                    </a:lnTo>
                    <a:lnTo>
                      <a:pt x="214" y="132"/>
                    </a:lnTo>
                    <a:lnTo>
                      <a:pt x="221" y="126"/>
                    </a:lnTo>
                    <a:lnTo>
                      <a:pt x="223" y="120"/>
                    </a:lnTo>
                    <a:lnTo>
                      <a:pt x="231" y="115"/>
                    </a:lnTo>
                    <a:lnTo>
                      <a:pt x="231" y="122"/>
                    </a:lnTo>
                    <a:lnTo>
                      <a:pt x="235" y="136"/>
                    </a:lnTo>
                    <a:lnTo>
                      <a:pt x="242" y="134"/>
                    </a:lnTo>
                    <a:lnTo>
                      <a:pt x="248" y="130"/>
                    </a:lnTo>
                    <a:lnTo>
                      <a:pt x="250" y="122"/>
                    </a:lnTo>
                    <a:lnTo>
                      <a:pt x="253" y="122"/>
                    </a:lnTo>
                    <a:lnTo>
                      <a:pt x="272" y="111"/>
                    </a:lnTo>
                    <a:lnTo>
                      <a:pt x="282" y="109"/>
                    </a:lnTo>
                    <a:lnTo>
                      <a:pt x="285" y="102"/>
                    </a:lnTo>
                    <a:lnTo>
                      <a:pt x="282" y="89"/>
                    </a:lnTo>
                    <a:lnTo>
                      <a:pt x="272" y="75"/>
                    </a:lnTo>
                    <a:lnTo>
                      <a:pt x="265" y="72"/>
                    </a:lnTo>
                    <a:lnTo>
                      <a:pt x="257" y="68"/>
                    </a:lnTo>
                    <a:lnTo>
                      <a:pt x="250" y="70"/>
                    </a:lnTo>
                    <a:lnTo>
                      <a:pt x="257" y="72"/>
                    </a:lnTo>
                    <a:lnTo>
                      <a:pt x="265" y="75"/>
                    </a:lnTo>
                    <a:lnTo>
                      <a:pt x="268" y="83"/>
                    </a:lnTo>
                    <a:lnTo>
                      <a:pt x="274" y="83"/>
                    </a:lnTo>
                    <a:lnTo>
                      <a:pt x="278" y="94"/>
                    </a:lnTo>
                    <a:lnTo>
                      <a:pt x="270" y="100"/>
                    </a:lnTo>
                    <a:lnTo>
                      <a:pt x="257" y="111"/>
                    </a:lnTo>
                    <a:lnTo>
                      <a:pt x="250" y="109"/>
                    </a:lnTo>
                    <a:lnTo>
                      <a:pt x="244" y="109"/>
                    </a:lnTo>
                    <a:lnTo>
                      <a:pt x="238" y="107"/>
                    </a:lnTo>
                    <a:lnTo>
                      <a:pt x="233" y="94"/>
                    </a:lnTo>
                    <a:lnTo>
                      <a:pt x="225" y="92"/>
                    </a:lnTo>
                    <a:lnTo>
                      <a:pt x="219" y="89"/>
                    </a:lnTo>
                    <a:lnTo>
                      <a:pt x="219" y="83"/>
                    </a:lnTo>
                    <a:lnTo>
                      <a:pt x="225" y="87"/>
                    </a:lnTo>
                    <a:lnTo>
                      <a:pt x="219" y="79"/>
                    </a:lnTo>
                    <a:lnTo>
                      <a:pt x="206" y="66"/>
                    </a:lnTo>
                    <a:lnTo>
                      <a:pt x="199" y="64"/>
                    </a:lnTo>
                    <a:lnTo>
                      <a:pt x="191" y="68"/>
                    </a:lnTo>
                    <a:lnTo>
                      <a:pt x="186" y="64"/>
                    </a:lnTo>
                    <a:lnTo>
                      <a:pt x="180" y="58"/>
                    </a:lnTo>
                    <a:lnTo>
                      <a:pt x="188" y="58"/>
                    </a:lnTo>
                    <a:lnTo>
                      <a:pt x="186" y="51"/>
                    </a:lnTo>
                    <a:lnTo>
                      <a:pt x="191" y="43"/>
                    </a:lnTo>
                    <a:lnTo>
                      <a:pt x="189" y="42"/>
                    </a:lnTo>
                    <a:lnTo>
                      <a:pt x="193" y="34"/>
                    </a:lnTo>
                    <a:lnTo>
                      <a:pt x="206" y="26"/>
                    </a:lnTo>
                    <a:lnTo>
                      <a:pt x="208" y="19"/>
                    </a:lnTo>
                    <a:lnTo>
                      <a:pt x="201" y="19"/>
                    </a:lnTo>
                    <a:lnTo>
                      <a:pt x="203" y="21"/>
                    </a:lnTo>
                    <a:lnTo>
                      <a:pt x="195" y="23"/>
                    </a:lnTo>
                    <a:lnTo>
                      <a:pt x="189" y="17"/>
                    </a:lnTo>
                    <a:lnTo>
                      <a:pt x="188" y="10"/>
                    </a:lnTo>
                    <a:lnTo>
                      <a:pt x="182" y="8"/>
                    </a:lnTo>
                    <a:lnTo>
                      <a:pt x="184" y="0"/>
                    </a:lnTo>
                    <a:lnTo>
                      <a:pt x="180" y="0"/>
                    </a:lnTo>
                    <a:lnTo>
                      <a:pt x="176" y="2"/>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26" name="Freeform 330"/>
              <p:cNvSpPr>
                <a:spLocks/>
              </p:cNvSpPr>
              <p:nvPr/>
            </p:nvSpPr>
            <p:spPr bwMode="auto">
              <a:xfrm>
                <a:off x="5127965" y="2045777"/>
                <a:ext cx="20174" cy="16569"/>
              </a:xfrm>
              <a:custGeom>
                <a:avLst/>
                <a:gdLst>
                  <a:gd name="T0" fmla="*/ 9 w 21"/>
                  <a:gd name="T1" fmla="*/ 0 h 19"/>
                  <a:gd name="T2" fmla="*/ 6 w 21"/>
                  <a:gd name="T3" fmla="*/ 6 h 19"/>
                  <a:gd name="T4" fmla="*/ 0 w 21"/>
                  <a:gd name="T5" fmla="*/ 19 h 19"/>
                  <a:gd name="T6" fmla="*/ 13 w 21"/>
                  <a:gd name="T7" fmla="*/ 11 h 19"/>
                  <a:gd name="T8" fmla="*/ 21 w 21"/>
                  <a:gd name="T9" fmla="*/ 6 h 19"/>
                  <a:gd name="T10" fmla="*/ 15 w 21"/>
                  <a:gd name="T11" fmla="*/ 0 h 19"/>
                  <a:gd name="T12" fmla="*/ 9 w 2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1" h="19">
                    <a:moveTo>
                      <a:pt x="9" y="0"/>
                    </a:moveTo>
                    <a:lnTo>
                      <a:pt x="6" y="6"/>
                    </a:lnTo>
                    <a:lnTo>
                      <a:pt x="0" y="19"/>
                    </a:lnTo>
                    <a:lnTo>
                      <a:pt x="13" y="11"/>
                    </a:lnTo>
                    <a:lnTo>
                      <a:pt x="21" y="6"/>
                    </a:lnTo>
                    <a:lnTo>
                      <a:pt x="15" y="0"/>
                    </a:lnTo>
                    <a:lnTo>
                      <a:pt x="9"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27" name="Freeform 331"/>
              <p:cNvSpPr>
                <a:spLocks/>
              </p:cNvSpPr>
              <p:nvPr/>
            </p:nvSpPr>
            <p:spPr bwMode="auto">
              <a:xfrm>
                <a:off x="5127965" y="2045777"/>
                <a:ext cx="20174" cy="16569"/>
              </a:xfrm>
              <a:custGeom>
                <a:avLst/>
                <a:gdLst>
                  <a:gd name="T0" fmla="*/ 9 w 21"/>
                  <a:gd name="T1" fmla="*/ 0 h 19"/>
                  <a:gd name="T2" fmla="*/ 6 w 21"/>
                  <a:gd name="T3" fmla="*/ 6 h 19"/>
                  <a:gd name="T4" fmla="*/ 0 w 21"/>
                  <a:gd name="T5" fmla="*/ 19 h 19"/>
                  <a:gd name="T6" fmla="*/ 13 w 21"/>
                  <a:gd name="T7" fmla="*/ 11 h 19"/>
                  <a:gd name="T8" fmla="*/ 21 w 21"/>
                  <a:gd name="T9" fmla="*/ 6 h 19"/>
                  <a:gd name="T10" fmla="*/ 15 w 21"/>
                  <a:gd name="T11" fmla="*/ 0 h 19"/>
                  <a:gd name="T12" fmla="*/ 9 w 2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1" h="19">
                    <a:moveTo>
                      <a:pt x="9" y="0"/>
                    </a:moveTo>
                    <a:lnTo>
                      <a:pt x="6" y="6"/>
                    </a:lnTo>
                    <a:lnTo>
                      <a:pt x="0" y="19"/>
                    </a:lnTo>
                    <a:lnTo>
                      <a:pt x="13" y="11"/>
                    </a:lnTo>
                    <a:lnTo>
                      <a:pt x="21" y="6"/>
                    </a:lnTo>
                    <a:lnTo>
                      <a:pt x="15" y="0"/>
                    </a:lnTo>
                    <a:lnTo>
                      <a:pt x="9"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28" name="Freeform 332"/>
              <p:cNvSpPr>
                <a:spLocks/>
              </p:cNvSpPr>
              <p:nvPr/>
            </p:nvSpPr>
            <p:spPr bwMode="auto">
              <a:xfrm>
                <a:off x="5127965" y="2045777"/>
                <a:ext cx="20174" cy="16569"/>
              </a:xfrm>
              <a:custGeom>
                <a:avLst/>
                <a:gdLst>
                  <a:gd name="T0" fmla="*/ 9 w 21"/>
                  <a:gd name="T1" fmla="*/ 0 h 19"/>
                  <a:gd name="T2" fmla="*/ 6 w 21"/>
                  <a:gd name="T3" fmla="*/ 6 h 19"/>
                  <a:gd name="T4" fmla="*/ 0 w 21"/>
                  <a:gd name="T5" fmla="*/ 19 h 19"/>
                  <a:gd name="T6" fmla="*/ 13 w 21"/>
                  <a:gd name="T7" fmla="*/ 11 h 19"/>
                  <a:gd name="T8" fmla="*/ 21 w 21"/>
                  <a:gd name="T9" fmla="*/ 6 h 19"/>
                  <a:gd name="T10" fmla="*/ 15 w 21"/>
                  <a:gd name="T11" fmla="*/ 0 h 19"/>
                  <a:gd name="T12" fmla="*/ 9 w 2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1" h="19">
                    <a:moveTo>
                      <a:pt x="9" y="0"/>
                    </a:moveTo>
                    <a:lnTo>
                      <a:pt x="6" y="6"/>
                    </a:lnTo>
                    <a:lnTo>
                      <a:pt x="0" y="19"/>
                    </a:lnTo>
                    <a:lnTo>
                      <a:pt x="13" y="11"/>
                    </a:lnTo>
                    <a:lnTo>
                      <a:pt x="21" y="6"/>
                    </a:lnTo>
                    <a:lnTo>
                      <a:pt x="15" y="0"/>
                    </a:lnTo>
                    <a:lnTo>
                      <a:pt x="9"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29" name="Freeform 333"/>
              <p:cNvSpPr>
                <a:spLocks/>
              </p:cNvSpPr>
              <p:nvPr/>
            </p:nvSpPr>
            <p:spPr bwMode="auto">
              <a:xfrm>
                <a:off x="5176960" y="2042288"/>
                <a:ext cx="16332" cy="13081"/>
              </a:xfrm>
              <a:custGeom>
                <a:avLst/>
                <a:gdLst>
                  <a:gd name="T0" fmla="*/ 7 w 17"/>
                  <a:gd name="T1" fmla="*/ 0 h 15"/>
                  <a:gd name="T2" fmla="*/ 7 w 17"/>
                  <a:gd name="T3" fmla="*/ 2 h 15"/>
                  <a:gd name="T4" fmla="*/ 7 w 17"/>
                  <a:gd name="T5" fmla="*/ 10 h 15"/>
                  <a:gd name="T6" fmla="*/ 0 w 17"/>
                  <a:gd name="T7" fmla="*/ 15 h 15"/>
                  <a:gd name="T8" fmla="*/ 13 w 17"/>
                  <a:gd name="T9" fmla="*/ 13 h 15"/>
                  <a:gd name="T10" fmla="*/ 17 w 17"/>
                  <a:gd name="T11" fmla="*/ 12 h 15"/>
                  <a:gd name="T12" fmla="*/ 11 w 17"/>
                  <a:gd name="T13" fmla="*/ 4 h 15"/>
                  <a:gd name="T14" fmla="*/ 7 w 1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7" y="0"/>
                    </a:moveTo>
                    <a:lnTo>
                      <a:pt x="7" y="2"/>
                    </a:lnTo>
                    <a:lnTo>
                      <a:pt x="7" y="10"/>
                    </a:lnTo>
                    <a:lnTo>
                      <a:pt x="0" y="15"/>
                    </a:lnTo>
                    <a:lnTo>
                      <a:pt x="13" y="13"/>
                    </a:lnTo>
                    <a:lnTo>
                      <a:pt x="17" y="12"/>
                    </a:lnTo>
                    <a:lnTo>
                      <a:pt x="11" y="4"/>
                    </a:lnTo>
                    <a:lnTo>
                      <a:pt x="7"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30" name="Freeform 334"/>
              <p:cNvSpPr>
                <a:spLocks/>
              </p:cNvSpPr>
              <p:nvPr/>
            </p:nvSpPr>
            <p:spPr bwMode="auto">
              <a:xfrm>
                <a:off x="5176960" y="2042288"/>
                <a:ext cx="16332" cy="13081"/>
              </a:xfrm>
              <a:custGeom>
                <a:avLst/>
                <a:gdLst>
                  <a:gd name="T0" fmla="*/ 7 w 17"/>
                  <a:gd name="T1" fmla="*/ 0 h 15"/>
                  <a:gd name="T2" fmla="*/ 7 w 17"/>
                  <a:gd name="T3" fmla="*/ 2 h 15"/>
                  <a:gd name="T4" fmla="*/ 7 w 17"/>
                  <a:gd name="T5" fmla="*/ 10 h 15"/>
                  <a:gd name="T6" fmla="*/ 0 w 17"/>
                  <a:gd name="T7" fmla="*/ 15 h 15"/>
                  <a:gd name="T8" fmla="*/ 13 w 17"/>
                  <a:gd name="T9" fmla="*/ 13 h 15"/>
                  <a:gd name="T10" fmla="*/ 17 w 17"/>
                  <a:gd name="T11" fmla="*/ 12 h 15"/>
                  <a:gd name="T12" fmla="*/ 11 w 17"/>
                  <a:gd name="T13" fmla="*/ 4 h 15"/>
                  <a:gd name="T14" fmla="*/ 7 w 1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7" y="0"/>
                    </a:moveTo>
                    <a:lnTo>
                      <a:pt x="7" y="2"/>
                    </a:lnTo>
                    <a:lnTo>
                      <a:pt x="7" y="10"/>
                    </a:lnTo>
                    <a:lnTo>
                      <a:pt x="0" y="15"/>
                    </a:lnTo>
                    <a:lnTo>
                      <a:pt x="13" y="13"/>
                    </a:lnTo>
                    <a:lnTo>
                      <a:pt x="17" y="12"/>
                    </a:lnTo>
                    <a:lnTo>
                      <a:pt x="11" y="4"/>
                    </a:lnTo>
                    <a:lnTo>
                      <a:pt x="7"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31" name="Freeform 335"/>
              <p:cNvSpPr>
                <a:spLocks/>
              </p:cNvSpPr>
              <p:nvPr/>
            </p:nvSpPr>
            <p:spPr bwMode="auto">
              <a:xfrm>
                <a:off x="5176960" y="2042288"/>
                <a:ext cx="16332" cy="13081"/>
              </a:xfrm>
              <a:custGeom>
                <a:avLst/>
                <a:gdLst>
                  <a:gd name="T0" fmla="*/ 7 w 17"/>
                  <a:gd name="T1" fmla="*/ 0 h 15"/>
                  <a:gd name="T2" fmla="*/ 7 w 17"/>
                  <a:gd name="T3" fmla="*/ 2 h 15"/>
                  <a:gd name="T4" fmla="*/ 7 w 17"/>
                  <a:gd name="T5" fmla="*/ 10 h 15"/>
                  <a:gd name="T6" fmla="*/ 0 w 17"/>
                  <a:gd name="T7" fmla="*/ 15 h 15"/>
                  <a:gd name="T8" fmla="*/ 13 w 17"/>
                  <a:gd name="T9" fmla="*/ 13 h 15"/>
                  <a:gd name="T10" fmla="*/ 17 w 17"/>
                  <a:gd name="T11" fmla="*/ 12 h 15"/>
                  <a:gd name="T12" fmla="*/ 11 w 17"/>
                  <a:gd name="T13" fmla="*/ 4 h 15"/>
                  <a:gd name="T14" fmla="*/ 7 w 1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7" y="0"/>
                    </a:moveTo>
                    <a:lnTo>
                      <a:pt x="7" y="2"/>
                    </a:lnTo>
                    <a:lnTo>
                      <a:pt x="7" y="10"/>
                    </a:lnTo>
                    <a:lnTo>
                      <a:pt x="0" y="15"/>
                    </a:lnTo>
                    <a:lnTo>
                      <a:pt x="13" y="13"/>
                    </a:lnTo>
                    <a:lnTo>
                      <a:pt x="17" y="12"/>
                    </a:lnTo>
                    <a:lnTo>
                      <a:pt x="11" y="4"/>
                    </a:lnTo>
                    <a:lnTo>
                      <a:pt x="7"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grpSp>
          <p:nvGrpSpPr>
            <p:cNvPr id="415" name="Group 414"/>
            <p:cNvGrpSpPr/>
            <p:nvPr/>
          </p:nvGrpSpPr>
          <p:grpSpPr>
            <a:xfrm>
              <a:off x="11462310" y="4082340"/>
              <a:ext cx="772191" cy="1034482"/>
              <a:chOff x="4998272" y="1471973"/>
              <a:chExt cx="320870" cy="429916"/>
            </a:xfrm>
            <a:grpFill/>
          </p:grpSpPr>
          <p:sp>
            <p:nvSpPr>
              <p:cNvPr id="420" name="Freeform 147"/>
              <p:cNvSpPr>
                <a:spLocks/>
              </p:cNvSpPr>
              <p:nvPr/>
            </p:nvSpPr>
            <p:spPr bwMode="auto">
              <a:xfrm>
                <a:off x="4998272" y="1471973"/>
                <a:ext cx="299735" cy="429916"/>
              </a:xfrm>
              <a:custGeom>
                <a:avLst/>
                <a:gdLst>
                  <a:gd name="T0" fmla="*/ 295 w 312"/>
                  <a:gd name="T1" fmla="*/ 226 h 493"/>
                  <a:gd name="T2" fmla="*/ 291 w 312"/>
                  <a:gd name="T3" fmla="*/ 199 h 493"/>
                  <a:gd name="T4" fmla="*/ 280 w 312"/>
                  <a:gd name="T5" fmla="*/ 197 h 493"/>
                  <a:gd name="T6" fmla="*/ 263 w 312"/>
                  <a:gd name="T7" fmla="*/ 190 h 493"/>
                  <a:gd name="T8" fmla="*/ 255 w 312"/>
                  <a:gd name="T9" fmla="*/ 171 h 493"/>
                  <a:gd name="T10" fmla="*/ 246 w 312"/>
                  <a:gd name="T11" fmla="*/ 162 h 493"/>
                  <a:gd name="T12" fmla="*/ 225 w 312"/>
                  <a:gd name="T13" fmla="*/ 158 h 493"/>
                  <a:gd name="T14" fmla="*/ 219 w 312"/>
                  <a:gd name="T15" fmla="*/ 139 h 493"/>
                  <a:gd name="T16" fmla="*/ 182 w 312"/>
                  <a:gd name="T17" fmla="*/ 19 h 493"/>
                  <a:gd name="T18" fmla="*/ 148 w 312"/>
                  <a:gd name="T19" fmla="*/ 2 h 493"/>
                  <a:gd name="T20" fmla="*/ 127 w 312"/>
                  <a:gd name="T21" fmla="*/ 9 h 493"/>
                  <a:gd name="T22" fmla="*/ 109 w 312"/>
                  <a:gd name="T23" fmla="*/ 23 h 493"/>
                  <a:gd name="T24" fmla="*/ 86 w 312"/>
                  <a:gd name="T25" fmla="*/ 23 h 493"/>
                  <a:gd name="T26" fmla="*/ 69 w 312"/>
                  <a:gd name="T27" fmla="*/ 9 h 493"/>
                  <a:gd name="T28" fmla="*/ 35 w 312"/>
                  <a:gd name="T29" fmla="*/ 141 h 493"/>
                  <a:gd name="T30" fmla="*/ 35 w 312"/>
                  <a:gd name="T31" fmla="*/ 182 h 493"/>
                  <a:gd name="T32" fmla="*/ 37 w 312"/>
                  <a:gd name="T33" fmla="*/ 209 h 493"/>
                  <a:gd name="T34" fmla="*/ 20 w 312"/>
                  <a:gd name="T35" fmla="*/ 237 h 493"/>
                  <a:gd name="T36" fmla="*/ 20 w 312"/>
                  <a:gd name="T37" fmla="*/ 248 h 493"/>
                  <a:gd name="T38" fmla="*/ 18 w 312"/>
                  <a:gd name="T39" fmla="*/ 263 h 493"/>
                  <a:gd name="T40" fmla="*/ 0 w 312"/>
                  <a:gd name="T41" fmla="*/ 269 h 493"/>
                  <a:gd name="T42" fmla="*/ 60 w 312"/>
                  <a:gd name="T43" fmla="*/ 447 h 493"/>
                  <a:gd name="T44" fmla="*/ 65 w 312"/>
                  <a:gd name="T45" fmla="*/ 468 h 493"/>
                  <a:gd name="T46" fmla="*/ 80 w 312"/>
                  <a:gd name="T47" fmla="*/ 485 h 493"/>
                  <a:gd name="T48" fmla="*/ 95 w 312"/>
                  <a:gd name="T49" fmla="*/ 487 h 493"/>
                  <a:gd name="T50" fmla="*/ 95 w 312"/>
                  <a:gd name="T51" fmla="*/ 464 h 493"/>
                  <a:gd name="T52" fmla="*/ 105 w 312"/>
                  <a:gd name="T53" fmla="*/ 440 h 493"/>
                  <a:gd name="T54" fmla="*/ 109 w 312"/>
                  <a:gd name="T55" fmla="*/ 417 h 493"/>
                  <a:gd name="T56" fmla="*/ 125 w 312"/>
                  <a:gd name="T57" fmla="*/ 408 h 493"/>
                  <a:gd name="T58" fmla="*/ 129 w 312"/>
                  <a:gd name="T59" fmla="*/ 400 h 493"/>
                  <a:gd name="T60" fmla="*/ 139 w 312"/>
                  <a:gd name="T61" fmla="*/ 408 h 493"/>
                  <a:gd name="T62" fmla="*/ 129 w 312"/>
                  <a:gd name="T63" fmla="*/ 382 h 493"/>
                  <a:gd name="T64" fmla="*/ 131 w 312"/>
                  <a:gd name="T65" fmla="*/ 376 h 493"/>
                  <a:gd name="T66" fmla="*/ 139 w 312"/>
                  <a:gd name="T67" fmla="*/ 385 h 493"/>
                  <a:gd name="T68" fmla="*/ 148 w 312"/>
                  <a:gd name="T69" fmla="*/ 382 h 493"/>
                  <a:gd name="T70" fmla="*/ 150 w 312"/>
                  <a:gd name="T71" fmla="*/ 378 h 493"/>
                  <a:gd name="T72" fmla="*/ 152 w 312"/>
                  <a:gd name="T73" fmla="*/ 376 h 493"/>
                  <a:gd name="T74" fmla="*/ 159 w 312"/>
                  <a:gd name="T75" fmla="*/ 380 h 493"/>
                  <a:gd name="T76" fmla="*/ 169 w 312"/>
                  <a:gd name="T77" fmla="*/ 367 h 493"/>
                  <a:gd name="T78" fmla="*/ 184 w 312"/>
                  <a:gd name="T79" fmla="*/ 355 h 493"/>
                  <a:gd name="T80" fmla="*/ 182 w 312"/>
                  <a:gd name="T81" fmla="*/ 335 h 493"/>
                  <a:gd name="T82" fmla="*/ 180 w 312"/>
                  <a:gd name="T83" fmla="*/ 314 h 493"/>
                  <a:gd name="T84" fmla="*/ 193 w 312"/>
                  <a:gd name="T85" fmla="*/ 303 h 493"/>
                  <a:gd name="T86" fmla="*/ 199 w 312"/>
                  <a:gd name="T87" fmla="*/ 316 h 493"/>
                  <a:gd name="T88" fmla="*/ 219 w 312"/>
                  <a:gd name="T89" fmla="*/ 323 h 493"/>
                  <a:gd name="T90" fmla="*/ 216 w 312"/>
                  <a:gd name="T91" fmla="*/ 303 h 493"/>
                  <a:gd name="T92" fmla="*/ 227 w 312"/>
                  <a:gd name="T93" fmla="*/ 297 h 493"/>
                  <a:gd name="T94" fmla="*/ 248 w 312"/>
                  <a:gd name="T95" fmla="*/ 303 h 493"/>
                  <a:gd name="T96" fmla="*/ 253 w 312"/>
                  <a:gd name="T97" fmla="*/ 286 h 493"/>
                  <a:gd name="T98" fmla="*/ 257 w 312"/>
                  <a:gd name="T99" fmla="*/ 291 h 493"/>
                  <a:gd name="T100" fmla="*/ 261 w 312"/>
                  <a:gd name="T101" fmla="*/ 271 h 493"/>
                  <a:gd name="T102" fmla="*/ 272 w 312"/>
                  <a:gd name="T103" fmla="*/ 271 h 493"/>
                  <a:gd name="T104" fmla="*/ 283 w 312"/>
                  <a:gd name="T105" fmla="*/ 261 h 493"/>
                  <a:gd name="T106" fmla="*/ 291 w 312"/>
                  <a:gd name="T107" fmla="*/ 258 h 493"/>
                  <a:gd name="T108" fmla="*/ 304 w 312"/>
                  <a:gd name="T109" fmla="*/ 248 h 493"/>
                  <a:gd name="T110" fmla="*/ 304 w 312"/>
                  <a:gd name="T111" fmla="*/ 22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2" h="493">
                    <a:moveTo>
                      <a:pt x="306" y="224"/>
                    </a:moveTo>
                    <a:lnTo>
                      <a:pt x="302" y="231"/>
                    </a:lnTo>
                    <a:lnTo>
                      <a:pt x="295" y="226"/>
                    </a:lnTo>
                    <a:lnTo>
                      <a:pt x="304" y="214"/>
                    </a:lnTo>
                    <a:lnTo>
                      <a:pt x="291" y="201"/>
                    </a:lnTo>
                    <a:lnTo>
                      <a:pt x="291" y="199"/>
                    </a:lnTo>
                    <a:lnTo>
                      <a:pt x="289" y="199"/>
                    </a:lnTo>
                    <a:lnTo>
                      <a:pt x="285" y="197"/>
                    </a:lnTo>
                    <a:lnTo>
                      <a:pt x="280" y="197"/>
                    </a:lnTo>
                    <a:lnTo>
                      <a:pt x="274" y="205"/>
                    </a:lnTo>
                    <a:lnTo>
                      <a:pt x="266" y="197"/>
                    </a:lnTo>
                    <a:lnTo>
                      <a:pt x="263" y="190"/>
                    </a:lnTo>
                    <a:lnTo>
                      <a:pt x="263" y="184"/>
                    </a:lnTo>
                    <a:lnTo>
                      <a:pt x="257" y="177"/>
                    </a:lnTo>
                    <a:lnTo>
                      <a:pt x="255" y="171"/>
                    </a:lnTo>
                    <a:lnTo>
                      <a:pt x="257" y="164"/>
                    </a:lnTo>
                    <a:lnTo>
                      <a:pt x="253" y="160"/>
                    </a:lnTo>
                    <a:lnTo>
                      <a:pt x="246" y="162"/>
                    </a:lnTo>
                    <a:lnTo>
                      <a:pt x="240" y="162"/>
                    </a:lnTo>
                    <a:lnTo>
                      <a:pt x="233" y="158"/>
                    </a:lnTo>
                    <a:lnTo>
                      <a:pt x="225" y="158"/>
                    </a:lnTo>
                    <a:lnTo>
                      <a:pt x="223" y="152"/>
                    </a:lnTo>
                    <a:lnTo>
                      <a:pt x="223" y="147"/>
                    </a:lnTo>
                    <a:lnTo>
                      <a:pt x="219" y="139"/>
                    </a:lnTo>
                    <a:lnTo>
                      <a:pt x="219" y="132"/>
                    </a:lnTo>
                    <a:lnTo>
                      <a:pt x="212" y="109"/>
                    </a:lnTo>
                    <a:lnTo>
                      <a:pt x="182" y="19"/>
                    </a:lnTo>
                    <a:lnTo>
                      <a:pt x="176" y="17"/>
                    </a:lnTo>
                    <a:lnTo>
                      <a:pt x="161" y="8"/>
                    </a:lnTo>
                    <a:lnTo>
                      <a:pt x="148" y="2"/>
                    </a:lnTo>
                    <a:lnTo>
                      <a:pt x="141" y="0"/>
                    </a:lnTo>
                    <a:lnTo>
                      <a:pt x="133" y="2"/>
                    </a:lnTo>
                    <a:lnTo>
                      <a:pt x="127" y="9"/>
                    </a:lnTo>
                    <a:lnTo>
                      <a:pt x="120" y="13"/>
                    </a:lnTo>
                    <a:lnTo>
                      <a:pt x="114" y="21"/>
                    </a:lnTo>
                    <a:lnTo>
                      <a:pt x="109" y="23"/>
                    </a:lnTo>
                    <a:lnTo>
                      <a:pt x="101" y="30"/>
                    </a:lnTo>
                    <a:lnTo>
                      <a:pt x="94" y="28"/>
                    </a:lnTo>
                    <a:lnTo>
                      <a:pt x="86" y="23"/>
                    </a:lnTo>
                    <a:lnTo>
                      <a:pt x="82" y="8"/>
                    </a:lnTo>
                    <a:lnTo>
                      <a:pt x="75" y="8"/>
                    </a:lnTo>
                    <a:lnTo>
                      <a:pt x="69" y="9"/>
                    </a:lnTo>
                    <a:lnTo>
                      <a:pt x="37" y="103"/>
                    </a:lnTo>
                    <a:lnTo>
                      <a:pt x="41" y="132"/>
                    </a:lnTo>
                    <a:lnTo>
                      <a:pt x="35" y="141"/>
                    </a:lnTo>
                    <a:lnTo>
                      <a:pt x="31" y="162"/>
                    </a:lnTo>
                    <a:lnTo>
                      <a:pt x="35" y="169"/>
                    </a:lnTo>
                    <a:lnTo>
                      <a:pt x="35" y="182"/>
                    </a:lnTo>
                    <a:lnTo>
                      <a:pt x="43" y="188"/>
                    </a:lnTo>
                    <a:lnTo>
                      <a:pt x="33" y="203"/>
                    </a:lnTo>
                    <a:lnTo>
                      <a:pt x="37" y="209"/>
                    </a:lnTo>
                    <a:lnTo>
                      <a:pt x="26" y="222"/>
                    </a:lnTo>
                    <a:lnTo>
                      <a:pt x="22" y="229"/>
                    </a:lnTo>
                    <a:lnTo>
                      <a:pt x="20" y="237"/>
                    </a:lnTo>
                    <a:lnTo>
                      <a:pt x="20" y="239"/>
                    </a:lnTo>
                    <a:lnTo>
                      <a:pt x="26" y="252"/>
                    </a:lnTo>
                    <a:lnTo>
                      <a:pt x="20" y="248"/>
                    </a:lnTo>
                    <a:lnTo>
                      <a:pt x="18" y="250"/>
                    </a:lnTo>
                    <a:lnTo>
                      <a:pt x="16" y="256"/>
                    </a:lnTo>
                    <a:lnTo>
                      <a:pt x="18" y="263"/>
                    </a:lnTo>
                    <a:lnTo>
                      <a:pt x="11" y="265"/>
                    </a:lnTo>
                    <a:lnTo>
                      <a:pt x="5" y="263"/>
                    </a:lnTo>
                    <a:lnTo>
                      <a:pt x="0" y="269"/>
                    </a:lnTo>
                    <a:lnTo>
                      <a:pt x="1" y="273"/>
                    </a:lnTo>
                    <a:lnTo>
                      <a:pt x="52" y="427"/>
                    </a:lnTo>
                    <a:lnTo>
                      <a:pt x="60" y="447"/>
                    </a:lnTo>
                    <a:lnTo>
                      <a:pt x="60" y="455"/>
                    </a:lnTo>
                    <a:lnTo>
                      <a:pt x="62" y="463"/>
                    </a:lnTo>
                    <a:lnTo>
                      <a:pt x="65" y="468"/>
                    </a:lnTo>
                    <a:lnTo>
                      <a:pt x="71" y="474"/>
                    </a:lnTo>
                    <a:lnTo>
                      <a:pt x="78" y="478"/>
                    </a:lnTo>
                    <a:lnTo>
                      <a:pt x="80" y="485"/>
                    </a:lnTo>
                    <a:lnTo>
                      <a:pt x="86" y="491"/>
                    </a:lnTo>
                    <a:lnTo>
                      <a:pt x="90" y="493"/>
                    </a:lnTo>
                    <a:lnTo>
                      <a:pt x="95" y="487"/>
                    </a:lnTo>
                    <a:lnTo>
                      <a:pt x="97" y="479"/>
                    </a:lnTo>
                    <a:lnTo>
                      <a:pt x="95" y="472"/>
                    </a:lnTo>
                    <a:lnTo>
                      <a:pt x="95" y="464"/>
                    </a:lnTo>
                    <a:lnTo>
                      <a:pt x="103" y="459"/>
                    </a:lnTo>
                    <a:lnTo>
                      <a:pt x="109" y="446"/>
                    </a:lnTo>
                    <a:lnTo>
                      <a:pt x="105" y="440"/>
                    </a:lnTo>
                    <a:lnTo>
                      <a:pt x="114" y="425"/>
                    </a:lnTo>
                    <a:lnTo>
                      <a:pt x="109" y="423"/>
                    </a:lnTo>
                    <a:lnTo>
                      <a:pt x="109" y="417"/>
                    </a:lnTo>
                    <a:lnTo>
                      <a:pt x="110" y="410"/>
                    </a:lnTo>
                    <a:lnTo>
                      <a:pt x="122" y="395"/>
                    </a:lnTo>
                    <a:lnTo>
                      <a:pt x="125" y="408"/>
                    </a:lnTo>
                    <a:lnTo>
                      <a:pt x="125" y="400"/>
                    </a:lnTo>
                    <a:lnTo>
                      <a:pt x="125" y="408"/>
                    </a:lnTo>
                    <a:lnTo>
                      <a:pt x="129" y="400"/>
                    </a:lnTo>
                    <a:lnTo>
                      <a:pt x="131" y="393"/>
                    </a:lnTo>
                    <a:lnTo>
                      <a:pt x="133" y="395"/>
                    </a:lnTo>
                    <a:lnTo>
                      <a:pt x="139" y="408"/>
                    </a:lnTo>
                    <a:lnTo>
                      <a:pt x="141" y="400"/>
                    </a:lnTo>
                    <a:lnTo>
                      <a:pt x="131" y="380"/>
                    </a:lnTo>
                    <a:lnTo>
                      <a:pt x="129" y="382"/>
                    </a:lnTo>
                    <a:lnTo>
                      <a:pt x="129" y="376"/>
                    </a:lnTo>
                    <a:lnTo>
                      <a:pt x="133" y="369"/>
                    </a:lnTo>
                    <a:lnTo>
                      <a:pt x="131" y="376"/>
                    </a:lnTo>
                    <a:lnTo>
                      <a:pt x="142" y="399"/>
                    </a:lnTo>
                    <a:lnTo>
                      <a:pt x="144" y="393"/>
                    </a:lnTo>
                    <a:lnTo>
                      <a:pt x="139" y="385"/>
                    </a:lnTo>
                    <a:lnTo>
                      <a:pt x="141" y="376"/>
                    </a:lnTo>
                    <a:lnTo>
                      <a:pt x="144" y="374"/>
                    </a:lnTo>
                    <a:lnTo>
                      <a:pt x="148" y="382"/>
                    </a:lnTo>
                    <a:lnTo>
                      <a:pt x="146" y="387"/>
                    </a:lnTo>
                    <a:lnTo>
                      <a:pt x="154" y="391"/>
                    </a:lnTo>
                    <a:lnTo>
                      <a:pt x="150" y="378"/>
                    </a:lnTo>
                    <a:lnTo>
                      <a:pt x="150" y="370"/>
                    </a:lnTo>
                    <a:lnTo>
                      <a:pt x="152" y="369"/>
                    </a:lnTo>
                    <a:lnTo>
                      <a:pt x="152" y="376"/>
                    </a:lnTo>
                    <a:lnTo>
                      <a:pt x="154" y="384"/>
                    </a:lnTo>
                    <a:lnTo>
                      <a:pt x="159" y="387"/>
                    </a:lnTo>
                    <a:lnTo>
                      <a:pt x="159" y="380"/>
                    </a:lnTo>
                    <a:lnTo>
                      <a:pt x="159" y="372"/>
                    </a:lnTo>
                    <a:lnTo>
                      <a:pt x="161" y="367"/>
                    </a:lnTo>
                    <a:lnTo>
                      <a:pt x="169" y="367"/>
                    </a:lnTo>
                    <a:lnTo>
                      <a:pt x="176" y="370"/>
                    </a:lnTo>
                    <a:lnTo>
                      <a:pt x="178" y="363"/>
                    </a:lnTo>
                    <a:lnTo>
                      <a:pt x="184" y="355"/>
                    </a:lnTo>
                    <a:lnTo>
                      <a:pt x="182" y="348"/>
                    </a:lnTo>
                    <a:lnTo>
                      <a:pt x="182" y="340"/>
                    </a:lnTo>
                    <a:lnTo>
                      <a:pt x="182" y="335"/>
                    </a:lnTo>
                    <a:lnTo>
                      <a:pt x="184" y="327"/>
                    </a:lnTo>
                    <a:lnTo>
                      <a:pt x="184" y="320"/>
                    </a:lnTo>
                    <a:lnTo>
                      <a:pt x="180" y="314"/>
                    </a:lnTo>
                    <a:lnTo>
                      <a:pt x="189" y="308"/>
                    </a:lnTo>
                    <a:lnTo>
                      <a:pt x="188" y="297"/>
                    </a:lnTo>
                    <a:lnTo>
                      <a:pt x="193" y="303"/>
                    </a:lnTo>
                    <a:lnTo>
                      <a:pt x="193" y="310"/>
                    </a:lnTo>
                    <a:lnTo>
                      <a:pt x="199" y="308"/>
                    </a:lnTo>
                    <a:lnTo>
                      <a:pt x="199" y="316"/>
                    </a:lnTo>
                    <a:lnTo>
                      <a:pt x="195" y="320"/>
                    </a:lnTo>
                    <a:lnTo>
                      <a:pt x="208" y="320"/>
                    </a:lnTo>
                    <a:lnTo>
                      <a:pt x="219" y="323"/>
                    </a:lnTo>
                    <a:lnTo>
                      <a:pt x="214" y="316"/>
                    </a:lnTo>
                    <a:lnTo>
                      <a:pt x="214" y="310"/>
                    </a:lnTo>
                    <a:lnTo>
                      <a:pt x="216" y="303"/>
                    </a:lnTo>
                    <a:lnTo>
                      <a:pt x="214" y="297"/>
                    </a:lnTo>
                    <a:lnTo>
                      <a:pt x="221" y="303"/>
                    </a:lnTo>
                    <a:lnTo>
                      <a:pt x="227" y="297"/>
                    </a:lnTo>
                    <a:lnTo>
                      <a:pt x="225" y="290"/>
                    </a:lnTo>
                    <a:lnTo>
                      <a:pt x="244" y="295"/>
                    </a:lnTo>
                    <a:lnTo>
                      <a:pt x="248" y="303"/>
                    </a:lnTo>
                    <a:lnTo>
                      <a:pt x="251" y="295"/>
                    </a:lnTo>
                    <a:lnTo>
                      <a:pt x="248" y="290"/>
                    </a:lnTo>
                    <a:lnTo>
                      <a:pt x="253" y="286"/>
                    </a:lnTo>
                    <a:lnTo>
                      <a:pt x="255" y="291"/>
                    </a:lnTo>
                    <a:lnTo>
                      <a:pt x="255" y="286"/>
                    </a:lnTo>
                    <a:lnTo>
                      <a:pt x="257" y="291"/>
                    </a:lnTo>
                    <a:lnTo>
                      <a:pt x="259" y="286"/>
                    </a:lnTo>
                    <a:lnTo>
                      <a:pt x="257" y="278"/>
                    </a:lnTo>
                    <a:lnTo>
                      <a:pt x="261" y="271"/>
                    </a:lnTo>
                    <a:lnTo>
                      <a:pt x="266" y="278"/>
                    </a:lnTo>
                    <a:lnTo>
                      <a:pt x="270" y="278"/>
                    </a:lnTo>
                    <a:lnTo>
                      <a:pt x="272" y="271"/>
                    </a:lnTo>
                    <a:lnTo>
                      <a:pt x="278" y="271"/>
                    </a:lnTo>
                    <a:lnTo>
                      <a:pt x="278" y="265"/>
                    </a:lnTo>
                    <a:lnTo>
                      <a:pt x="283" y="261"/>
                    </a:lnTo>
                    <a:lnTo>
                      <a:pt x="285" y="261"/>
                    </a:lnTo>
                    <a:lnTo>
                      <a:pt x="285" y="258"/>
                    </a:lnTo>
                    <a:lnTo>
                      <a:pt x="291" y="258"/>
                    </a:lnTo>
                    <a:lnTo>
                      <a:pt x="287" y="252"/>
                    </a:lnTo>
                    <a:lnTo>
                      <a:pt x="298" y="252"/>
                    </a:lnTo>
                    <a:lnTo>
                      <a:pt x="304" y="248"/>
                    </a:lnTo>
                    <a:lnTo>
                      <a:pt x="312" y="235"/>
                    </a:lnTo>
                    <a:lnTo>
                      <a:pt x="312" y="228"/>
                    </a:lnTo>
                    <a:lnTo>
                      <a:pt x="304" y="222"/>
                    </a:lnTo>
                    <a:lnTo>
                      <a:pt x="306" y="224"/>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21" name="Freeform 336"/>
              <p:cNvSpPr>
                <a:spLocks/>
              </p:cNvSpPr>
              <p:nvPr/>
            </p:nvSpPr>
            <p:spPr bwMode="auto">
              <a:xfrm>
                <a:off x="5212505" y="1730970"/>
                <a:ext cx="16332" cy="18313"/>
              </a:xfrm>
              <a:custGeom>
                <a:avLst/>
                <a:gdLst>
                  <a:gd name="T0" fmla="*/ 8 w 17"/>
                  <a:gd name="T1" fmla="*/ 0 h 21"/>
                  <a:gd name="T2" fmla="*/ 0 w 17"/>
                  <a:gd name="T3" fmla="*/ 13 h 21"/>
                  <a:gd name="T4" fmla="*/ 2 w 17"/>
                  <a:gd name="T5" fmla="*/ 21 h 21"/>
                  <a:gd name="T6" fmla="*/ 17 w 17"/>
                  <a:gd name="T7" fmla="*/ 13 h 21"/>
                  <a:gd name="T8" fmla="*/ 17 w 17"/>
                  <a:gd name="T9" fmla="*/ 6 h 21"/>
                  <a:gd name="T10" fmla="*/ 10 w 17"/>
                  <a:gd name="T11" fmla="*/ 2 h 21"/>
                  <a:gd name="T12" fmla="*/ 8 w 17"/>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7" h="21">
                    <a:moveTo>
                      <a:pt x="8" y="0"/>
                    </a:moveTo>
                    <a:lnTo>
                      <a:pt x="0" y="13"/>
                    </a:lnTo>
                    <a:lnTo>
                      <a:pt x="2" y="21"/>
                    </a:lnTo>
                    <a:lnTo>
                      <a:pt x="17" y="13"/>
                    </a:lnTo>
                    <a:lnTo>
                      <a:pt x="17" y="6"/>
                    </a:lnTo>
                    <a:lnTo>
                      <a:pt x="10" y="2"/>
                    </a:lnTo>
                    <a:lnTo>
                      <a:pt x="8"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22" name="Freeform 337"/>
              <p:cNvSpPr>
                <a:spLocks/>
              </p:cNvSpPr>
              <p:nvPr/>
            </p:nvSpPr>
            <p:spPr bwMode="auto">
              <a:xfrm>
                <a:off x="5212505" y="1730970"/>
                <a:ext cx="16332" cy="18313"/>
              </a:xfrm>
              <a:custGeom>
                <a:avLst/>
                <a:gdLst>
                  <a:gd name="T0" fmla="*/ 8 w 17"/>
                  <a:gd name="T1" fmla="*/ 0 h 21"/>
                  <a:gd name="T2" fmla="*/ 0 w 17"/>
                  <a:gd name="T3" fmla="*/ 13 h 21"/>
                  <a:gd name="T4" fmla="*/ 2 w 17"/>
                  <a:gd name="T5" fmla="*/ 21 h 21"/>
                  <a:gd name="T6" fmla="*/ 17 w 17"/>
                  <a:gd name="T7" fmla="*/ 13 h 21"/>
                  <a:gd name="T8" fmla="*/ 17 w 17"/>
                  <a:gd name="T9" fmla="*/ 6 h 21"/>
                  <a:gd name="T10" fmla="*/ 10 w 17"/>
                  <a:gd name="T11" fmla="*/ 2 h 21"/>
                  <a:gd name="T12" fmla="*/ 8 w 17"/>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7" h="21">
                    <a:moveTo>
                      <a:pt x="8" y="0"/>
                    </a:moveTo>
                    <a:lnTo>
                      <a:pt x="0" y="13"/>
                    </a:lnTo>
                    <a:lnTo>
                      <a:pt x="2" y="21"/>
                    </a:lnTo>
                    <a:lnTo>
                      <a:pt x="17" y="13"/>
                    </a:lnTo>
                    <a:lnTo>
                      <a:pt x="17" y="6"/>
                    </a:lnTo>
                    <a:lnTo>
                      <a:pt x="10" y="2"/>
                    </a:lnTo>
                    <a:lnTo>
                      <a:pt x="8"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23" name="Freeform 338"/>
              <p:cNvSpPr>
                <a:spLocks/>
              </p:cNvSpPr>
              <p:nvPr/>
            </p:nvSpPr>
            <p:spPr bwMode="auto">
              <a:xfrm>
                <a:off x="5310496" y="1669055"/>
                <a:ext cx="8646" cy="17441"/>
              </a:xfrm>
              <a:custGeom>
                <a:avLst/>
                <a:gdLst>
                  <a:gd name="T0" fmla="*/ 4 w 9"/>
                  <a:gd name="T1" fmla="*/ 0 h 20"/>
                  <a:gd name="T2" fmla="*/ 0 w 9"/>
                  <a:gd name="T3" fmla="*/ 7 h 20"/>
                  <a:gd name="T4" fmla="*/ 0 w 9"/>
                  <a:gd name="T5" fmla="*/ 15 h 20"/>
                  <a:gd name="T6" fmla="*/ 4 w 9"/>
                  <a:gd name="T7" fmla="*/ 20 h 20"/>
                  <a:gd name="T8" fmla="*/ 9 w 9"/>
                  <a:gd name="T9" fmla="*/ 15 h 20"/>
                  <a:gd name="T10" fmla="*/ 9 w 9"/>
                  <a:gd name="T11" fmla="*/ 7 h 20"/>
                  <a:gd name="T12" fmla="*/ 4 w 9"/>
                  <a:gd name="T13" fmla="*/ 2 h 20"/>
                  <a:gd name="T14" fmla="*/ 4 w 9"/>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0">
                    <a:moveTo>
                      <a:pt x="4" y="0"/>
                    </a:moveTo>
                    <a:lnTo>
                      <a:pt x="0" y="7"/>
                    </a:lnTo>
                    <a:lnTo>
                      <a:pt x="0" y="15"/>
                    </a:lnTo>
                    <a:lnTo>
                      <a:pt x="4" y="20"/>
                    </a:lnTo>
                    <a:lnTo>
                      <a:pt x="9" y="15"/>
                    </a:lnTo>
                    <a:lnTo>
                      <a:pt x="9" y="7"/>
                    </a:lnTo>
                    <a:lnTo>
                      <a:pt x="4" y="2"/>
                    </a:lnTo>
                    <a:lnTo>
                      <a:pt x="4"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24" name="Freeform 339"/>
              <p:cNvSpPr>
                <a:spLocks/>
              </p:cNvSpPr>
              <p:nvPr/>
            </p:nvSpPr>
            <p:spPr bwMode="auto">
              <a:xfrm>
                <a:off x="5310496" y="1669055"/>
                <a:ext cx="8646" cy="17441"/>
              </a:xfrm>
              <a:custGeom>
                <a:avLst/>
                <a:gdLst>
                  <a:gd name="T0" fmla="*/ 4 w 9"/>
                  <a:gd name="T1" fmla="*/ 0 h 20"/>
                  <a:gd name="T2" fmla="*/ 0 w 9"/>
                  <a:gd name="T3" fmla="*/ 7 h 20"/>
                  <a:gd name="T4" fmla="*/ 0 w 9"/>
                  <a:gd name="T5" fmla="*/ 15 h 20"/>
                  <a:gd name="T6" fmla="*/ 4 w 9"/>
                  <a:gd name="T7" fmla="*/ 20 h 20"/>
                  <a:gd name="T8" fmla="*/ 9 w 9"/>
                  <a:gd name="T9" fmla="*/ 15 h 20"/>
                  <a:gd name="T10" fmla="*/ 9 w 9"/>
                  <a:gd name="T11" fmla="*/ 7 h 20"/>
                  <a:gd name="T12" fmla="*/ 4 w 9"/>
                  <a:gd name="T13" fmla="*/ 2 h 20"/>
                  <a:gd name="T14" fmla="*/ 4 w 9"/>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0">
                    <a:moveTo>
                      <a:pt x="4" y="0"/>
                    </a:moveTo>
                    <a:lnTo>
                      <a:pt x="0" y="7"/>
                    </a:lnTo>
                    <a:lnTo>
                      <a:pt x="0" y="15"/>
                    </a:lnTo>
                    <a:lnTo>
                      <a:pt x="4" y="20"/>
                    </a:lnTo>
                    <a:lnTo>
                      <a:pt x="9" y="15"/>
                    </a:lnTo>
                    <a:lnTo>
                      <a:pt x="9" y="7"/>
                    </a:lnTo>
                    <a:lnTo>
                      <a:pt x="4" y="2"/>
                    </a:lnTo>
                    <a:lnTo>
                      <a:pt x="4"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sp>
          <p:nvSpPr>
            <p:cNvPr id="416" name="Freeform 122"/>
            <p:cNvSpPr>
              <a:spLocks/>
            </p:cNvSpPr>
            <p:nvPr/>
          </p:nvSpPr>
          <p:spPr bwMode="auto">
            <a:xfrm>
              <a:off x="9606385" y="6219155"/>
              <a:ext cx="1521263" cy="784779"/>
            </a:xfrm>
            <a:custGeom>
              <a:avLst/>
              <a:gdLst>
                <a:gd name="T0" fmla="*/ 472 w 658"/>
                <a:gd name="T1" fmla="*/ 23 h 374"/>
                <a:gd name="T2" fmla="*/ 455 w 658"/>
                <a:gd name="T3" fmla="*/ 0 h 374"/>
                <a:gd name="T4" fmla="*/ 397 w 658"/>
                <a:gd name="T5" fmla="*/ 0 h 374"/>
                <a:gd name="T6" fmla="*/ 389 w 658"/>
                <a:gd name="T7" fmla="*/ 30 h 374"/>
                <a:gd name="T8" fmla="*/ 368 w 658"/>
                <a:gd name="T9" fmla="*/ 58 h 374"/>
                <a:gd name="T10" fmla="*/ 346 w 658"/>
                <a:gd name="T11" fmla="*/ 81 h 374"/>
                <a:gd name="T12" fmla="*/ 334 w 658"/>
                <a:gd name="T13" fmla="*/ 118 h 374"/>
                <a:gd name="T14" fmla="*/ 306 w 658"/>
                <a:gd name="T15" fmla="*/ 109 h 374"/>
                <a:gd name="T16" fmla="*/ 295 w 658"/>
                <a:gd name="T17" fmla="*/ 135 h 374"/>
                <a:gd name="T18" fmla="*/ 284 w 658"/>
                <a:gd name="T19" fmla="*/ 177 h 374"/>
                <a:gd name="T20" fmla="*/ 272 w 658"/>
                <a:gd name="T21" fmla="*/ 220 h 374"/>
                <a:gd name="T22" fmla="*/ 254 w 658"/>
                <a:gd name="T23" fmla="*/ 244 h 374"/>
                <a:gd name="T24" fmla="*/ 224 w 658"/>
                <a:gd name="T25" fmla="*/ 258 h 374"/>
                <a:gd name="T26" fmla="*/ 192 w 658"/>
                <a:gd name="T27" fmla="*/ 273 h 374"/>
                <a:gd name="T28" fmla="*/ 154 w 658"/>
                <a:gd name="T29" fmla="*/ 282 h 374"/>
                <a:gd name="T30" fmla="*/ 128 w 658"/>
                <a:gd name="T31" fmla="*/ 254 h 374"/>
                <a:gd name="T32" fmla="*/ 73 w 658"/>
                <a:gd name="T33" fmla="*/ 318 h 374"/>
                <a:gd name="T34" fmla="*/ 53 w 658"/>
                <a:gd name="T35" fmla="*/ 340 h 374"/>
                <a:gd name="T36" fmla="*/ 21 w 658"/>
                <a:gd name="T37" fmla="*/ 365 h 374"/>
                <a:gd name="T38" fmla="*/ 41 w 658"/>
                <a:gd name="T39" fmla="*/ 370 h 374"/>
                <a:gd name="T40" fmla="*/ 169 w 658"/>
                <a:gd name="T41" fmla="*/ 350 h 374"/>
                <a:gd name="T42" fmla="*/ 466 w 658"/>
                <a:gd name="T43" fmla="*/ 303 h 374"/>
                <a:gd name="T44" fmla="*/ 645 w 658"/>
                <a:gd name="T45" fmla="*/ 265 h 374"/>
                <a:gd name="T46" fmla="*/ 652 w 658"/>
                <a:gd name="T47" fmla="*/ 256 h 374"/>
                <a:gd name="T48" fmla="*/ 641 w 658"/>
                <a:gd name="T49" fmla="*/ 227 h 374"/>
                <a:gd name="T50" fmla="*/ 615 w 658"/>
                <a:gd name="T51" fmla="*/ 239 h 374"/>
                <a:gd name="T52" fmla="*/ 598 w 658"/>
                <a:gd name="T53" fmla="*/ 235 h 374"/>
                <a:gd name="T54" fmla="*/ 579 w 658"/>
                <a:gd name="T55" fmla="*/ 216 h 374"/>
                <a:gd name="T56" fmla="*/ 556 w 658"/>
                <a:gd name="T57" fmla="*/ 211 h 374"/>
                <a:gd name="T58" fmla="*/ 530 w 658"/>
                <a:gd name="T59" fmla="*/ 205 h 374"/>
                <a:gd name="T60" fmla="*/ 556 w 658"/>
                <a:gd name="T61" fmla="*/ 199 h 374"/>
                <a:gd name="T62" fmla="*/ 581 w 658"/>
                <a:gd name="T63" fmla="*/ 212 h 374"/>
                <a:gd name="T64" fmla="*/ 605 w 658"/>
                <a:gd name="T65" fmla="*/ 224 h 374"/>
                <a:gd name="T66" fmla="*/ 601 w 658"/>
                <a:gd name="T67" fmla="*/ 207 h 374"/>
                <a:gd name="T68" fmla="*/ 573 w 658"/>
                <a:gd name="T69" fmla="*/ 190 h 374"/>
                <a:gd name="T70" fmla="*/ 592 w 658"/>
                <a:gd name="T71" fmla="*/ 197 h 374"/>
                <a:gd name="T72" fmla="*/ 600 w 658"/>
                <a:gd name="T73" fmla="*/ 182 h 374"/>
                <a:gd name="T74" fmla="*/ 598 w 658"/>
                <a:gd name="T75" fmla="*/ 169 h 374"/>
                <a:gd name="T76" fmla="*/ 579 w 658"/>
                <a:gd name="T77" fmla="*/ 160 h 374"/>
                <a:gd name="T78" fmla="*/ 551 w 658"/>
                <a:gd name="T79" fmla="*/ 137 h 374"/>
                <a:gd name="T80" fmla="*/ 522 w 658"/>
                <a:gd name="T81" fmla="*/ 115 h 374"/>
                <a:gd name="T82" fmla="*/ 537 w 658"/>
                <a:gd name="T83" fmla="*/ 122 h 374"/>
                <a:gd name="T84" fmla="*/ 562 w 658"/>
                <a:gd name="T85" fmla="*/ 141 h 374"/>
                <a:gd name="T86" fmla="*/ 590 w 658"/>
                <a:gd name="T87" fmla="*/ 156 h 374"/>
                <a:gd name="T88" fmla="*/ 596 w 658"/>
                <a:gd name="T89" fmla="*/ 133 h 374"/>
                <a:gd name="T90" fmla="*/ 575 w 658"/>
                <a:gd name="T91" fmla="*/ 118 h 374"/>
                <a:gd name="T92" fmla="*/ 560 w 658"/>
                <a:gd name="T93" fmla="*/ 105 h 374"/>
                <a:gd name="T94" fmla="*/ 534 w 658"/>
                <a:gd name="T95" fmla="*/ 107 h 374"/>
                <a:gd name="T96" fmla="*/ 507 w 658"/>
                <a:gd name="T97" fmla="*/ 96 h 374"/>
                <a:gd name="T98" fmla="*/ 496 w 658"/>
                <a:gd name="T99" fmla="*/ 90 h 374"/>
                <a:gd name="T100" fmla="*/ 504 w 658"/>
                <a:gd name="T101" fmla="*/ 66 h 374"/>
                <a:gd name="T102" fmla="*/ 509 w 658"/>
                <a:gd name="T103" fmla="*/ 45 h 374"/>
                <a:gd name="T104" fmla="*/ 492 w 658"/>
                <a:gd name="T105" fmla="*/ 2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8" h="374">
                  <a:moveTo>
                    <a:pt x="492" y="28"/>
                  </a:moveTo>
                  <a:lnTo>
                    <a:pt x="489" y="24"/>
                  </a:lnTo>
                  <a:lnTo>
                    <a:pt x="481" y="23"/>
                  </a:lnTo>
                  <a:lnTo>
                    <a:pt x="472" y="23"/>
                  </a:lnTo>
                  <a:lnTo>
                    <a:pt x="464" y="17"/>
                  </a:lnTo>
                  <a:lnTo>
                    <a:pt x="466" y="11"/>
                  </a:lnTo>
                  <a:lnTo>
                    <a:pt x="462" y="4"/>
                  </a:lnTo>
                  <a:lnTo>
                    <a:pt x="455" y="0"/>
                  </a:lnTo>
                  <a:lnTo>
                    <a:pt x="442" y="0"/>
                  </a:lnTo>
                  <a:lnTo>
                    <a:pt x="438" y="13"/>
                  </a:lnTo>
                  <a:lnTo>
                    <a:pt x="434" y="21"/>
                  </a:lnTo>
                  <a:lnTo>
                    <a:pt x="397" y="0"/>
                  </a:lnTo>
                  <a:lnTo>
                    <a:pt x="389" y="2"/>
                  </a:lnTo>
                  <a:lnTo>
                    <a:pt x="391" y="9"/>
                  </a:lnTo>
                  <a:lnTo>
                    <a:pt x="387" y="17"/>
                  </a:lnTo>
                  <a:lnTo>
                    <a:pt x="389" y="30"/>
                  </a:lnTo>
                  <a:lnTo>
                    <a:pt x="383" y="38"/>
                  </a:lnTo>
                  <a:lnTo>
                    <a:pt x="380" y="51"/>
                  </a:lnTo>
                  <a:lnTo>
                    <a:pt x="374" y="58"/>
                  </a:lnTo>
                  <a:lnTo>
                    <a:pt x="368" y="58"/>
                  </a:lnTo>
                  <a:lnTo>
                    <a:pt x="363" y="71"/>
                  </a:lnTo>
                  <a:lnTo>
                    <a:pt x="355" y="73"/>
                  </a:lnTo>
                  <a:lnTo>
                    <a:pt x="348" y="73"/>
                  </a:lnTo>
                  <a:lnTo>
                    <a:pt x="346" y="81"/>
                  </a:lnTo>
                  <a:lnTo>
                    <a:pt x="344" y="90"/>
                  </a:lnTo>
                  <a:lnTo>
                    <a:pt x="340" y="96"/>
                  </a:lnTo>
                  <a:lnTo>
                    <a:pt x="338" y="111"/>
                  </a:lnTo>
                  <a:lnTo>
                    <a:pt x="334" y="118"/>
                  </a:lnTo>
                  <a:lnTo>
                    <a:pt x="329" y="120"/>
                  </a:lnTo>
                  <a:lnTo>
                    <a:pt x="314" y="118"/>
                  </a:lnTo>
                  <a:lnTo>
                    <a:pt x="314" y="115"/>
                  </a:lnTo>
                  <a:lnTo>
                    <a:pt x="306" y="109"/>
                  </a:lnTo>
                  <a:lnTo>
                    <a:pt x="299" y="111"/>
                  </a:lnTo>
                  <a:lnTo>
                    <a:pt x="299" y="126"/>
                  </a:lnTo>
                  <a:lnTo>
                    <a:pt x="299" y="132"/>
                  </a:lnTo>
                  <a:lnTo>
                    <a:pt x="295" y="135"/>
                  </a:lnTo>
                  <a:lnTo>
                    <a:pt x="291" y="149"/>
                  </a:lnTo>
                  <a:lnTo>
                    <a:pt x="287" y="156"/>
                  </a:lnTo>
                  <a:lnTo>
                    <a:pt x="286" y="164"/>
                  </a:lnTo>
                  <a:lnTo>
                    <a:pt x="284" y="177"/>
                  </a:lnTo>
                  <a:lnTo>
                    <a:pt x="276" y="186"/>
                  </a:lnTo>
                  <a:lnTo>
                    <a:pt x="269" y="199"/>
                  </a:lnTo>
                  <a:lnTo>
                    <a:pt x="267" y="212"/>
                  </a:lnTo>
                  <a:lnTo>
                    <a:pt x="272" y="220"/>
                  </a:lnTo>
                  <a:lnTo>
                    <a:pt x="267" y="226"/>
                  </a:lnTo>
                  <a:lnTo>
                    <a:pt x="269" y="233"/>
                  </a:lnTo>
                  <a:lnTo>
                    <a:pt x="267" y="235"/>
                  </a:lnTo>
                  <a:lnTo>
                    <a:pt x="254" y="244"/>
                  </a:lnTo>
                  <a:lnTo>
                    <a:pt x="246" y="243"/>
                  </a:lnTo>
                  <a:lnTo>
                    <a:pt x="233" y="254"/>
                  </a:lnTo>
                  <a:lnTo>
                    <a:pt x="224" y="250"/>
                  </a:lnTo>
                  <a:lnTo>
                    <a:pt x="224" y="258"/>
                  </a:lnTo>
                  <a:lnTo>
                    <a:pt x="222" y="263"/>
                  </a:lnTo>
                  <a:lnTo>
                    <a:pt x="214" y="265"/>
                  </a:lnTo>
                  <a:lnTo>
                    <a:pt x="199" y="273"/>
                  </a:lnTo>
                  <a:lnTo>
                    <a:pt x="192" y="273"/>
                  </a:lnTo>
                  <a:lnTo>
                    <a:pt x="180" y="269"/>
                  </a:lnTo>
                  <a:lnTo>
                    <a:pt x="178" y="274"/>
                  </a:lnTo>
                  <a:lnTo>
                    <a:pt x="165" y="284"/>
                  </a:lnTo>
                  <a:lnTo>
                    <a:pt x="154" y="282"/>
                  </a:lnTo>
                  <a:lnTo>
                    <a:pt x="141" y="274"/>
                  </a:lnTo>
                  <a:lnTo>
                    <a:pt x="133" y="267"/>
                  </a:lnTo>
                  <a:lnTo>
                    <a:pt x="128" y="259"/>
                  </a:lnTo>
                  <a:lnTo>
                    <a:pt x="128" y="254"/>
                  </a:lnTo>
                  <a:lnTo>
                    <a:pt x="101" y="286"/>
                  </a:lnTo>
                  <a:lnTo>
                    <a:pt x="77" y="303"/>
                  </a:lnTo>
                  <a:lnTo>
                    <a:pt x="73" y="310"/>
                  </a:lnTo>
                  <a:lnTo>
                    <a:pt x="73" y="318"/>
                  </a:lnTo>
                  <a:lnTo>
                    <a:pt x="64" y="323"/>
                  </a:lnTo>
                  <a:lnTo>
                    <a:pt x="64" y="329"/>
                  </a:lnTo>
                  <a:lnTo>
                    <a:pt x="58" y="336"/>
                  </a:lnTo>
                  <a:lnTo>
                    <a:pt x="53" y="340"/>
                  </a:lnTo>
                  <a:lnTo>
                    <a:pt x="45" y="346"/>
                  </a:lnTo>
                  <a:lnTo>
                    <a:pt x="43" y="352"/>
                  </a:lnTo>
                  <a:lnTo>
                    <a:pt x="28" y="359"/>
                  </a:lnTo>
                  <a:lnTo>
                    <a:pt x="21" y="365"/>
                  </a:lnTo>
                  <a:lnTo>
                    <a:pt x="13" y="367"/>
                  </a:lnTo>
                  <a:lnTo>
                    <a:pt x="0" y="374"/>
                  </a:lnTo>
                  <a:lnTo>
                    <a:pt x="26" y="370"/>
                  </a:lnTo>
                  <a:lnTo>
                    <a:pt x="41" y="370"/>
                  </a:lnTo>
                  <a:lnTo>
                    <a:pt x="98" y="361"/>
                  </a:lnTo>
                  <a:lnTo>
                    <a:pt x="133" y="357"/>
                  </a:lnTo>
                  <a:lnTo>
                    <a:pt x="160" y="350"/>
                  </a:lnTo>
                  <a:lnTo>
                    <a:pt x="169" y="350"/>
                  </a:lnTo>
                  <a:lnTo>
                    <a:pt x="184" y="350"/>
                  </a:lnTo>
                  <a:lnTo>
                    <a:pt x="210" y="348"/>
                  </a:lnTo>
                  <a:lnTo>
                    <a:pt x="278" y="336"/>
                  </a:lnTo>
                  <a:lnTo>
                    <a:pt x="466" y="303"/>
                  </a:lnTo>
                  <a:lnTo>
                    <a:pt x="560" y="284"/>
                  </a:lnTo>
                  <a:lnTo>
                    <a:pt x="643" y="265"/>
                  </a:lnTo>
                  <a:lnTo>
                    <a:pt x="641" y="261"/>
                  </a:lnTo>
                  <a:lnTo>
                    <a:pt x="645" y="265"/>
                  </a:lnTo>
                  <a:lnTo>
                    <a:pt x="648" y="263"/>
                  </a:lnTo>
                  <a:lnTo>
                    <a:pt x="647" y="258"/>
                  </a:lnTo>
                  <a:lnTo>
                    <a:pt x="647" y="250"/>
                  </a:lnTo>
                  <a:lnTo>
                    <a:pt x="652" y="256"/>
                  </a:lnTo>
                  <a:lnTo>
                    <a:pt x="656" y="263"/>
                  </a:lnTo>
                  <a:lnTo>
                    <a:pt x="658" y="261"/>
                  </a:lnTo>
                  <a:lnTo>
                    <a:pt x="647" y="241"/>
                  </a:lnTo>
                  <a:lnTo>
                    <a:pt x="641" y="227"/>
                  </a:lnTo>
                  <a:lnTo>
                    <a:pt x="620" y="227"/>
                  </a:lnTo>
                  <a:lnTo>
                    <a:pt x="615" y="226"/>
                  </a:lnTo>
                  <a:lnTo>
                    <a:pt x="613" y="235"/>
                  </a:lnTo>
                  <a:lnTo>
                    <a:pt x="615" y="239"/>
                  </a:lnTo>
                  <a:lnTo>
                    <a:pt x="609" y="235"/>
                  </a:lnTo>
                  <a:lnTo>
                    <a:pt x="603" y="235"/>
                  </a:lnTo>
                  <a:lnTo>
                    <a:pt x="596" y="241"/>
                  </a:lnTo>
                  <a:lnTo>
                    <a:pt x="598" y="235"/>
                  </a:lnTo>
                  <a:lnTo>
                    <a:pt x="592" y="227"/>
                  </a:lnTo>
                  <a:lnTo>
                    <a:pt x="584" y="224"/>
                  </a:lnTo>
                  <a:lnTo>
                    <a:pt x="584" y="224"/>
                  </a:lnTo>
                  <a:lnTo>
                    <a:pt x="579" y="216"/>
                  </a:lnTo>
                  <a:lnTo>
                    <a:pt x="577" y="211"/>
                  </a:lnTo>
                  <a:lnTo>
                    <a:pt x="569" y="212"/>
                  </a:lnTo>
                  <a:lnTo>
                    <a:pt x="562" y="211"/>
                  </a:lnTo>
                  <a:lnTo>
                    <a:pt x="556" y="211"/>
                  </a:lnTo>
                  <a:lnTo>
                    <a:pt x="543" y="207"/>
                  </a:lnTo>
                  <a:lnTo>
                    <a:pt x="522" y="207"/>
                  </a:lnTo>
                  <a:lnTo>
                    <a:pt x="524" y="203"/>
                  </a:lnTo>
                  <a:lnTo>
                    <a:pt x="530" y="205"/>
                  </a:lnTo>
                  <a:lnTo>
                    <a:pt x="545" y="201"/>
                  </a:lnTo>
                  <a:lnTo>
                    <a:pt x="553" y="207"/>
                  </a:lnTo>
                  <a:lnTo>
                    <a:pt x="556" y="207"/>
                  </a:lnTo>
                  <a:lnTo>
                    <a:pt x="556" y="199"/>
                  </a:lnTo>
                  <a:lnTo>
                    <a:pt x="562" y="207"/>
                  </a:lnTo>
                  <a:lnTo>
                    <a:pt x="569" y="211"/>
                  </a:lnTo>
                  <a:lnTo>
                    <a:pt x="575" y="205"/>
                  </a:lnTo>
                  <a:lnTo>
                    <a:pt x="581" y="212"/>
                  </a:lnTo>
                  <a:lnTo>
                    <a:pt x="588" y="218"/>
                  </a:lnTo>
                  <a:lnTo>
                    <a:pt x="596" y="220"/>
                  </a:lnTo>
                  <a:lnTo>
                    <a:pt x="601" y="227"/>
                  </a:lnTo>
                  <a:lnTo>
                    <a:pt x="605" y="224"/>
                  </a:lnTo>
                  <a:lnTo>
                    <a:pt x="609" y="222"/>
                  </a:lnTo>
                  <a:lnTo>
                    <a:pt x="611" y="216"/>
                  </a:lnTo>
                  <a:lnTo>
                    <a:pt x="609" y="209"/>
                  </a:lnTo>
                  <a:lnTo>
                    <a:pt x="601" y="207"/>
                  </a:lnTo>
                  <a:lnTo>
                    <a:pt x="600" y="199"/>
                  </a:lnTo>
                  <a:lnTo>
                    <a:pt x="592" y="201"/>
                  </a:lnTo>
                  <a:lnTo>
                    <a:pt x="579" y="196"/>
                  </a:lnTo>
                  <a:lnTo>
                    <a:pt x="573" y="190"/>
                  </a:lnTo>
                  <a:lnTo>
                    <a:pt x="558" y="179"/>
                  </a:lnTo>
                  <a:lnTo>
                    <a:pt x="566" y="179"/>
                  </a:lnTo>
                  <a:lnTo>
                    <a:pt x="579" y="192"/>
                  </a:lnTo>
                  <a:lnTo>
                    <a:pt x="592" y="197"/>
                  </a:lnTo>
                  <a:lnTo>
                    <a:pt x="596" y="190"/>
                  </a:lnTo>
                  <a:lnTo>
                    <a:pt x="590" y="184"/>
                  </a:lnTo>
                  <a:lnTo>
                    <a:pt x="592" y="182"/>
                  </a:lnTo>
                  <a:lnTo>
                    <a:pt x="600" y="182"/>
                  </a:lnTo>
                  <a:lnTo>
                    <a:pt x="605" y="188"/>
                  </a:lnTo>
                  <a:lnTo>
                    <a:pt x="607" y="182"/>
                  </a:lnTo>
                  <a:lnTo>
                    <a:pt x="603" y="169"/>
                  </a:lnTo>
                  <a:lnTo>
                    <a:pt x="598" y="169"/>
                  </a:lnTo>
                  <a:lnTo>
                    <a:pt x="590" y="167"/>
                  </a:lnTo>
                  <a:lnTo>
                    <a:pt x="594" y="165"/>
                  </a:lnTo>
                  <a:lnTo>
                    <a:pt x="586" y="160"/>
                  </a:lnTo>
                  <a:lnTo>
                    <a:pt x="579" y="160"/>
                  </a:lnTo>
                  <a:lnTo>
                    <a:pt x="573" y="154"/>
                  </a:lnTo>
                  <a:lnTo>
                    <a:pt x="571" y="150"/>
                  </a:lnTo>
                  <a:lnTo>
                    <a:pt x="556" y="145"/>
                  </a:lnTo>
                  <a:lnTo>
                    <a:pt x="551" y="137"/>
                  </a:lnTo>
                  <a:lnTo>
                    <a:pt x="545" y="133"/>
                  </a:lnTo>
                  <a:lnTo>
                    <a:pt x="539" y="130"/>
                  </a:lnTo>
                  <a:lnTo>
                    <a:pt x="536" y="124"/>
                  </a:lnTo>
                  <a:lnTo>
                    <a:pt x="522" y="115"/>
                  </a:lnTo>
                  <a:lnTo>
                    <a:pt x="517" y="115"/>
                  </a:lnTo>
                  <a:lnTo>
                    <a:pt x="522" y="113"/>
                  </a:lnTo>
                  <a:lnTo>
                    <a:pt x="530" y="117"/>
                  </a:lnTo>
                  <a:lnTo>
                    <a:pt x="537" y="122"/>
                  </a:lnTo>
                  <a:lnTo>
                    <a:pt x="545" y="130"/>
                  </a:lnTo>
                  <a:lnTo>
                    <a:pt x="551" y="132"/>
                  </a:lnTo>
                  <a:lnTo>
                    <a:pt x="556" y="139"/>
                  </a:lnTo>
                  <a:lnTo>
                    <a:pt x="562" y="141"/>
                  </a:lnTo>
                  <a:lnTo>
                    <a:pt x="575" y="150"/>
                  </a:lnTo>
                  <a:lnTo>
                    <a:pt x="583" y="152"/>
                  </a:lnTo>
                  <a:lnTo>
                    <a:pt x="583" y="154"/>
                  </a:lnTo>
                  <a:lnTo>
                    <a:pt x="590" y="156"/>
                  </a:lnTo>
                  <a:lnTo>
                    <a:pt x="594" y="147"/>
                  </a:lnTo>
                  <a:lnTo>
                    <a:pt x="594" y="139"/>
                  </a:lnTo>
                  <a:lnTo>
                    <a:pt x="588" y="132"/>
                  </a:lnTo>
                  <a:lnTo>
                    <a:pt x="596" y="133"/>
                  </a:lnTo>
                  <a:lnTo>
                    <a:pt x="596" y="126"/>
                  </a:lnTo>
                  <a:lnTo>
                    <a:pt x="581" y="120"/>
                  </a:lnTo>
                  <a:lnTo>
                    <a:pt x="575" y="120"/>
                  </a:lnTo>
                  <a:lnTo>
                    <a:pt x="575" y="118"/>
                  </a:lnTo>
                  <a:lnTo>
                    <a:pt x="568" y="118"/>
                  </a:lnTo>
                  <a:lnTo>
                    <a:pt x="568" y="115"/>
                  </a:lnTo>
                  <a:lnTo>
                    <a:pt x="562" y="109"/>
                  </a:lnTo>
                  <a:lnTo>
                    <a:pt x="560" y="105"/>
                  </a:lnTo>
                  <a:lnTo>
                    <a:pt x="547" y="109"/>
                  </a:lnTo>
                  <a:lnTo>
                    <a:pt x="545" y="107"/>
                  </a:lnTo>
                  <a:lnTo>
                    <a:pt x="537" y="107"/>
                  </a:lnTo>
                  <a:lnTo>
                    <a:pt x="534" y="107"/>
                  </a:lnTo>
                  <a:lnTo>
                    <a:pt x="522" y="96"/>
                  </a:lnTo>
                  <a:lnTo>
                    <a:pt x="522" y="90"/>
                  </a:lnTo>
                  <a:lnTo>
                    <a:pt x="515" y="90"/>
                  </a:lnTo>
                  <a:lnTo>
                    <a:pt x="507" y="96"/>
                  </a:lnTo>
                  <a:lnTo>
                    <a:pt x="502" y="98"/>
                  </a:lnTo>
                  <a:lnTo>
                    <a:pt x="496" y="98"/>
                  </a:lnTo>
                  <a:lnTo>
                    <a:pt x="492" y="90"/>
                  </a:lnTo>
                  <a:lnTo>
                    <a:pt x="496" y="90"/>
                  </a:lnTo>
                  <a:lnTo>
                    <a:pt x="494" y="83"/>
                  </a:lnTo>
                  <a:lnTo>
                    <a:pt x="498" y="62"/>
                  </a:lnTo>
                  <a:lnTo>
                    <a:pt x="502" y="66"/>
                  </a:lnTo>
                  <a:lnTo>
                    <a:pt x="504" y="66"/>
                  </a:lnTo>
                  <a:lnTo>
                    <a:pt x="506" y="62"/>
                  </a:lnTo>
                  <a:lnTo>
                    <a:pt x="504" y="58"/>
                  </a:lnTo>
                  <a:lnTo>
                    <a:pt x="511" y="53"/>
                  </a:lnTo>
                  <a:lnTo>
                    <a:pt x="509" y="45"/>
                  </a:lnTo>
                  <a:lnTo>
                    <a:pt x="507" y="41"/>
                  </a:lnTo>
                  <a:lnTo>
                    <a:pt x="506" y="34"/>
                  </a:lnTo>
                  <a:lnTo>
                    <a:pt x="500" y="30"/>
                  </a:lnTo>
                  <a:lnTo>
                    <a:pt x="492" y="2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17" name="Freeform 14"/>
            <p:cNvSpPr>
              <a:spLocks/>
            </p:cNvSpPr>
            <p:nvPr/>
          </p:nvSpPr>
          <p:spPr bwMode="auto">
            <a:xfrm>
              <a:off x="1910028" y="5317720"/>
              <a:ext cx="1602184" cy="2436174"/>
            </a:xfrm>
            <a:custGeom>
              <a:avLst/>
              <a:gdLst>
                <a:gd name="T0" fmla="*/ 628 w 693"/>
                <a:gd name="T1" fmla="*/ 1156 h 1161"/>
                <a:gd name="T2" fmla="*/ 628 w 693"/>
                <a:gd name="T3" fmla="*/ 1129 h 1161"/>
                <a:gd name="T4" fmla="*/ 624 w 693"/>
                <a:gd name="T5" fmla="*/ 1105 h 1161"/>
                <a:gd name="T6" fmla="*/ 643 w 693"/>
                <a:gd name="T7" fmla="*/ 1071 h 1161"/>
                <a:gd name="T8" fmla="*/ 654 w 693"/>
                <a:gd name="T9" fmla="*/ 1030 h 1161"/>
                <a:gd name="T10" fmla="*/ 693 w 693"/>
                <a:gd name="T11" fmla="*/ 1000 h 1161"/>
                <a:gd name="T12" fmla="*/ 673 w 693"/>
                <a:gd name="T13" fmla="*/ 964 h 1161"/>
                <a:gd name="T14" fmla="*/ 661 w 693"/>
                <a:gd name="T15" fmla="*/ 926 h 1161"/>
                <a:gd name="T16" fmla="*/ 325 w 693"/>
                <a:gd name="T17" fmla="*/ 327 h 1161"/>
                <a:gd name="T18" fmla="*/ 62 w 693"/>
                <a:gd name="T19" fmla="*/ 0 h 1161"/>
                <a:gd name="T20" fmla="*/ 58 w 693"/>
                <a:gd name="T21" fmla="*/ 35 h 1161"/>
                <a:gd name="T22" fmla="*/ 39 w 693"/>
                <a:gd name="T23" fmla="*/ 94 h 1161"/>
                <a:gd name="T24" fmla="*/ 30 w 693"/>
                <a:gd name="T25" fmla="*/ 120 h 1161"/>
                <a:gd name="T26" fmla="*/ 13 w 693"/>
                <a:gd name="T27" fmla="*/ 137 h 1161"/>
                <a:gd name="T28" fmla="*/ 0 w 693"/>
                <a:gd name="T29" fmla="*/ 176 h 1161"/>
                <a:gd name="T30" fmla="*/ 24 w 693"/>
                <a:gd name="T31" fmla="*/ 233 h 1161"/>
                <a:gd name="T32" fmla="*/ 24 w 693"/>
                <a:gd name="T33" fmla="*/ 261 h 1161"/>
                <a:gd name="T34" fmla="*/ 13 w 693"/>
                <a:gd name="T35" fmla="*/ 319 h 1161"/>
                <a:gd name="T36" fmla="*/ 30 w 693"/>
                <a:gd name="T37" fmla="*/ 374 h 1161"/>
                <a:gd name="T38" fmla="*/ 45 w 693"/>
                <a:gd name="T39" fmla="*/ 402 h 1161"/>
                <a:gd name="T40" fmla="*/ 52 w 693"/>
                <a:gd name="T41" fmla="*/ 421 h 1161"/>
                <a:gd name="T42" fmla="*/ 43 w 693"/>
                <a:gd name="T43" fmla="*/ 436 h 1161"/>
                <a:gd name="T44" fmla="*/ 56 w 693"/>
                <a:gd name="T45" fmla="*/ 453 h 1161"/>
                <a:gd name="T46" fmla="*/ 81 w 693"/>
                <a:gd name="T47" fmla="*/ 468 h 1161"/>
                <a:gd name="T48" fmla="*/ 84 w 693"/>
                <a:gd name="T49" fmla="*/ 441 h 1161"/>
                <a:gd name="T50" fmla="*/ 111 w 693"/>
                <a:gd name="T51" fmla="*/ 455 h 1161"/>
                <a:gd name="T52" fmla="*/ 143 w 693"/>
                <a:gd name="T53" fmla="*/ 460 h 1161"/>
                <a:gd name="T54" fmla="*/ 146 w 693"/>
                <a:gd name="T55" fmla="*/ 464 h 1161"/>
                <a:gd name="T56" fmla="*/ 165 w 693"/>
                <a:gd name="T57" fmla="*/ 473 h 1161"/>
                <a:gd name="T58" fmla="*/ 120 w 693"/>
                <a:gd name="T59" fmla="*/ 456 h 1161"/>
                <a:gd name="T60" fmla="*/ 90 w 693"/>
                <a:gd name="T61" fmla="*/ 455 h 1161"/>
                <a:gd name="T62" fmla="*/ 92 w 693"/>
                <a:gd name="T63" fmla="*/ 483 h 1161"/>
                <a:gd name="T64" fmla="*/ 103 w 693"/>
                <a:gd name="T65" fmla="*/ 518 h 1161"/>
                <a:gd name="T66" fmla="*/ 79 w 693"/>
                <a:gd name="T67" fmla="*/ 498 h 1161"/>
                <a:gd name="T68" fmla="*/ 82 w 693"/>
                <a:gd name="T69" fmla="*/ 475 h 1161"/>
                <a:gd name="T70" fmla="*/ 66 w 693"/>
                <a:gd name="T71" fmla="*/ 502 h 1161"/>
                <a:gd name="T72" fmla="*/ 66 w 693"/>
                <a:gd name="T73" fmla="*/ 534 h 1161"/>
                <a:gd name="T74" fmla="*/ 86 w 693"/>
                <a:gd name="T75" fmla="*/ 573 h 1161"/>
                <a:gd name="T76" fmla="*/ 101 w 693"/>
                <a:gd name="T77" fmla="*/ 601 h 1161"/>
                <a:gd name="T78" fmla="*/ 82 w 693"/>
                <a:gd name="T79" fmla="*/ 643 h 1161"/>
                <a:gd name="T80" fmla="*/ 105 w 693"/>
                <a:gd name="T81" fmla="*/ 684 h 1161"/>
                <a:gd name="T82" fmla="*/ 118 w 693"/>
                <a:gd name="T83" fmla="*/ 725 h 1161"/>
                <a:gd name="T84" fmla="*/ 144 w 693"/>
                <a:gd name="T85" fmla="*/ 767 h 1161"/>
                <a:gd name="T86" fmla="*/ 150 w 693"/>
                <a:gd name="T87" fmla="*/ 787 h 1161"/>
                <a:gd name="T88" fmla="*/ 148 w 693"/>
                <a:gd name="T89" fmla="*/ 825 h 1161"/>
                <a:gd name="T90" fmla="*/ 141 w 693"/>
                <a:gd name="T91" fmla="*/ 853 h 1161"/>
                <a:gd name="T92" fmla="*/ 176 w 693"/>
                <a:gd name="T93" fmla="*/ 872 h 1161"/>
                <a:gd name="T94" fmla="*/ 210 w 693"/>
                <a:gd name="T95" fmla="*/ 889 h 1161"/>
                <a:gd name="T96" fmla="*/ 248 w 693"/>
                <a:gd name="T97" fmla="*/ 911 h 1161"/>
                <a:gd name="T98" fmla="*/ 306 w 693"/>
                <a:gd name="T99" fmla="*/ 951 h 1161"/>
                <a:gd name="T100" fmla="*/ 312 w 693"/>
                <a:gd name="T101" fmla="*/ 979 h 1161"/>
                <a:gd name="T102" fmla="*/ 329 w 693"/>
                <a:gd name="T103" fmla="*/ 987 h 1161"/>
                <a:gd name="T104" fmla="*/ 355 w 693"/>
                <a:gd name="T105" fmla="*/ 1015 h 1161"/>
                <a:gd name="T106" fmla="*/ 391 w 693"/>
                <a:gd name="T107" fmla="*/ 1086 h 1161"/>
                <a:gd name="T108" fmla="*/ 389 w 693"/>
                <a:gd name="T109" fmla="*/ 1116 h 1161"/>
                <a:gd name="T110" fmla="*/ 393 w 693"/>
                <a:gd name="T111" fmla="*/ 1128 h 1161"/>
                <a:gd name="T112" fmla="*/ 613 w 693"/>
                <a:gd name="T113" fmla="*/ 1160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3" h="1161">
                  <a:moveTo>
                    <a:pt x="616" y="1160"/>
                  </a:moveTo>
                  <a:lnTo>
                    <a:pt x="620" y="1161"/>
                  </a:lnTo>
                  <a:lnTo>
                    <a:pt x="626" y="1161"/>
                  </a:lnTo>
                  <a:lnTo>
                    <a:pt x="628" y="1156"/>
                  </a:lnTo>
                  <a:lnTo>
                    <a:pt x="635" y="1150"/>
                  </a:lnTo>
                  <a:lnTo>
                    <a:pt x="635" y="1139"/>
                  </a:lnTo>
                  <a:lnTo>
                    <a:pt x="635" y="1133"/>
                  </a:lnTo>
                  <a:lnTo>
                    <a:pt x="628" y="1129"/>
                  </a:lnTo>
                  <a:lnTo>
                    <a:pt x="620" y="1126"/>
                  </a:lnTo>
                  <a:lnTo>
                    <a:pt x="620" y="1120"/>
                  </a:lnTo>
                  <a:lnTo>
                    <a:pt x="622" y="1113"/>
                  </a:lnTo>
                  <a:lnTo>
                    <a:pt x="624" y="1105"/>
                  </a:lnTo>
                  <a:lnTo>
                    <a:pt x="620" y="1097"/>
                  </a:lnTo>
                  <a:lnTo>
                    <a:pt x="624" y="1092"/>
                  </a:lnTo>
                  <a:lnTo>
                    <a:pt x="631" y="1086"/>
                  </a:lnTo>
                  <a:lnTo>
                    <a:pt x="643" y="1071"/>
                  </a:lnTo>
                  <a:lnTo>
                    <a:pt x="646" y="1062"/>
                  </a:lnTo>
                  <a:lnTo>
                    <a:pt x="650" y="1056"/>
                  </a:lnTo>
                  <a:lnTo>
                    <a:pt x="650" y="1043"/>
                  </a:lnTo>
                  <a:lnTo>
                    <a:pt x="654" y="1030"/>
                  </a:lnTo>
                  <a:lnTo>
                    <a:pt x="660" y="1026"/>
                  </a:lnTo>
                  <a:lnTo>
                    <a:pt x="663" y="1020"/>
                  </a:lnTo>
                  <a:lnTo>
                    <a:pt x="686" y="1007"/>
                  </a:lnTo>
                  <a:lnTo>
                    <a:pt x="693" y="1000"/>
                  </a:lnTo>
                  <a:lnTo>
                    <a:pt x="688" y="994"/>
                  </a:lnTo>
                  <a:lnTo>
                    <a:pt x="675" y="979"/>
                  </a:lnTo>
                  <a:lnTo>
                    <a:pt x="676" y="972"/>
                  </a:lnTo>
                  <a:lnTo>
                    <a:pt x="673" y="964"/>
                  </a:lnTo>
                  <a:lnTo>
                    <a:pt x="673" y="958"/>
                  </a:lnTo>
                  <a:lnTo>
                    <a:pt x="669" y="949"/>
                  </a:lnTo>
                  <a:lnTo>
                    <a:pt x="661" y="934"/>
                  </a:lnTo>
                  <a:lnTo>
                    <a:pt x="661" y="926"/>
                  </a:lnTo>
                  <a:lnTo>
                    <a:pt x="663" y="921"/>
                  </a:lnTo>
                  <a:lnTo>
                    <a:pt x="556" y="765"/>
                  </a:lnTo>
                  <a:lnTo>
                    <a:pt x="306" y="398"/>
                  </a:lnTo>
                  <a:lnTo>
                    <a:pt x="325" y="327"/>
                  </a:lnTo>
                  <a:lnTo>
                    <a:pt x="383" y="84"/>
                  </a:lnTo>
                  <a:lnTo>
                    <a:pt x="238" y="47"/>
                  </a:lnTo>
                  <a:lnTo>
                    <a:pt x="66" y="0"/>
                  </a:lnTo>
                  <a:lnTo>
                    <a:pt x="62" y="0"/>
                  </a:lnTo>
                  <a:lnTo>
                    <a:pt x="58" y="13"/>
                  </a:lnTo>
                  <a:lnTo>
                    <a:pt x="54" y="20"/>
                  </a:lnTo>
                  <a:lnTo>
                    <a:pt x="58" y="28"/>
                  </a:lnTo>
                  <a:lnTo>
                    <a:pt x="58" y="35"/>
                  </a:lnTo>
                  <a:lnTo>
                    <a:pt x="58" y="48"/>
                  </a:lnTo>
                  <a:lnTo>
                    <a:pt x="58" y="50"/>
                  </a:lnTo>
                  <a:lnTo>
                    <a:pt x="56" y="64"/>
                  </a:lnTo>
                  <a:lnTo>
                    <a:pt x="39" y="94"/>
                  </a:lnTo>
                  <a:lnTo>
                    <a:pt x="41" y="99"/>
                  </a:lnTo>
                  <a:lnTo>
                    <a:pt x="37" y="107"/>
                  </a:lnTo>
                  <a:lnTo>
                    <a:pt x="34" y="112"/>
                  </a:lnTo>
                  <a:lnTo>
                    <a:pt x="30" y="120"/>
                  </a:lnTo>
                  <a:lnTo>
                    <a:pt x="32" y="122"/>
                  </a:lnTo>
                  <a:lnTo>
                    <a:pt x="24" y="127"/>
                  </a:lnTo>
                  <a:lnTo>
                    <a:pt x="19" y="131"/>
                  </a:lnTo>
                  <a:lnTo>
                    <a:pt x="13" y="137"/>
                  </a:lnTo>
                  <a:lnTo>
                    <a:pt x="7" y="144"/>
                  </a:lnTo>
                  <a:lnTo>
                    <a:pt x="2" y="158"/>
                  </a:lnTo>
                  <a:lnTo>
                    <a:pt x="2" y="169"/>
                  </a:lnTo>
                  <a:lnTo>
                    <a:pt x="0" y="176"/>
                  </a:lnTo>
                  <a:lnTo>
                    <a:pt x="13" y="197"/>
                  </a:lnTo>
                  <a:lnTo>
                    <a:pt x="13" y="205"/>
                  </a:lnTo>
                  <a:lnTo>
                    <a:pt x="19" y="210"/>
                  </a:lnTo>
                  <a:lnTo>
                    <a:pt x="24" y="233"/>
                  </a:lnTo>
                  <a:lnTo>
                    <a:pt x="24" y="238"/>
                  </a:lnTo>
                  <a:lnTo>
                    <a:pt x="26" y="246"/>
                  </a:lnTo>
                  <a:lnTo>
                    <a:pt x="24" y="252"/>
                  </a:lnTo>
                  <a:lnTo>
                    <a:pt x="24" y="261"/>
                  </a:lnTo>
                  <a:lnTo>
                    <a:pt x="20" y="268"/>
                  </a:lnTo>
                  <a:lnTo>
                    <a:pt x="13" y="282"/>
                  </a:lnTo>
                  <a:lnTo>
                    <a:pt x="15" y="308"/>
                  </a:lnTo>
                  <a:lnTo>
                    <a:pt x="13" y="319"/>
                  </a:lnTo>
                  <a:lnTo>
                    <a:pt x="7" y="327"/>
                  </a:lnTo>
                  <a:lnTo>
                    <a:pt x="13" y="340"/>
                  </a:lnTo>
                  <a:lnTo>
                    <a:pt x="22" y="353"/>
                  </a:lnTo>
                  <a:lnTo>
                    <a:pt x="30" y="374"/>
                  </a:lnTo>
                  <a:lnTo>
                    <a:pt x="34" y="381"/>
                  </a:lnTo>
                  <a:lnTo>
                    <a:pt x="39" y="389"/>
                  </a:lnTo>
                  <a:lnTo>
                    <a:pt x="43" y="394"/>
                  </a:lnTo>
                  <a:lnTo>
                    <a:pt x="45" y="402"/>
                  </a:lnTo>
                  <a:lnTo>
                    <a:pt x="43" y="409"/>
                  </a:lnTo>
                  <a:lnTo>
                    <a:pt x="45" y="406"/>
                  </a:lnTo>
                  <a:lnTo>
                    <a:pt x="45" y="408"/>
                  </a:lnTo>
                  <a:lnTo>
                    <a:pt x="52" y="421"/>
                  </a:lnTo>
                  <a:lnTo>
                    <a:pt x="54" y="434"/>
                  </a:lnTo>
                  <a:lnTo>
                    <a:pt x="49" y="421"/>
                  </a:lnTo>
                  <a:lnTo>
                    <a:pt x="47" y="428"/>
                  </a:lnTo>
                  <a:lnTo>
                    <a:pt x="43" y="436"/>
                  </a:lnTo>
                  <a:lnTo>
                    <a:pt x="41" y="443"/>
                  </a:lnTo>
                  <a:lnTo>
                    <a:pt x="47" y="438"/>
                  </a:lnTo>
                  <a:lnTo>
                    <a:pt x="54" y="445"/>
                  </a:lnTo>
                  <a:lnTo>
                    <a:pt x="56" y="453"/>
                  </a:lnTo>
                  <a:lnTo>
                    <a:pt x="64" y="456"/>
                  </a:lnTo>
                  <a:lnTo>
                    <a:pt x="67" y="464"/>
                  </a:lnTo>
                  <a:lnTo>
                    <a:pt x="75" y="471"/>
                  </a:lnTo>
                  <a:lnTo>
                    <a:pt x="81" y="468"/>
                  </a:lnTo>
                  <a:lnTo>
                    <a:pt x="77" y="460"/>
                  </a:lnTo>
                  <a:lnTo>
                    <a:pt x="82" y="455"/>
                  </a:lnTo>
                  <a:lnTo>
                    <a:pt x="81" y="447"/>
                  </a:lnTo>
                  <a:lnTo>
                    <a:pt x="84" y="441"/>
                  </a:lnTo>
                  <a:lnTo>
                    <a:pt x="92" y="438"/>
                  </a:lnTo>
                  <a:lnTo>
                    <a:pt x="99" y="443"/>
                  </a:lnTo>
                  <a:lnTo>
                    <a:pt x="103" y="451"/>
                  </a:lnTo>
                  <a:lnTo>
                    <a:pt x="111" y="455"/>
                  </a:lnTo>
                  <a:lnTo>
                    <a:pt x="116" y="453"/>
                  </a:lnTo>
                  <a:lnTo>
                    <a:pt x="124" y="453"/>
                  </a:lnTo>
                  <a:lnTo>
                    <a:pt x="129" y="458"/>
                  </a:lnTo>
                  <a:lnTo>
                    <a:pt x="143" y="460"/>
                  </a:lnTo>
                  <a:lnTo>
                    <a:pt x="148" y="455"/>
                  </a:lnTo>
                  <a:lnTo>
                    <a:pt x="146" y="458"/>
                  </a:lnTo>
                  <a:lnTo>
                    <a:pt x="141" y="464"/>
                  </a:lnTo>
                  <a:lnTo>
                    <a:pt x="146" y="464"/>
                  </a:lnTo>
                  <a:lnTo>
                    <a:pt x="154" y="460"/>
                  </a:lnTo>
                  <a:lnTo>
                    <a:pt x="156" y="460"/>
                  </a:lnTo>
                  <a:lnTo>
                    <a:pt x="161" y="468"/>
                  </a:lnTo>
                  <a:lnTo>
                    <a:pt x="165" y="473"/>
                  </a:lnTo>
                  <a:lnTo>
                    <a:pt x="165" y="475"/>
                  </a:lnTo>
                  <a:lnTo>
                    <a:pt x="156" y="460"/>
                  </a:lnTo>
                  <a:lnTo>
                    <a:pt x="141" y="466"/>
                  </a:lnTo>
                  <a:lnTo>
                    <a:pt x="120" y="456"/>
                  </a:lnTo>
                  <a:lnTo>
                    <a:pt x="111" y="456"/>
                  </a:lnTo>
                  <a:lnTo>
                    <a:pt x="103" y="453"/>
                  </a:lnTo>
                  <a:lnTo>
                    <a:pt x="97" y="455"/>
                  </a:lnTo>
                  <a:lnTo>
                    <a:pt x="90" y="455"/>
                  </a:lnTo>
                  <a:lnTo>
                    <a:pt x="86" y="462"/>
                  </a:lnTo>
                  <a:lnTo>
                    <a:pt x="92" y="468"/>
                  </a:lnTo>
                  <a:lnTo>
                    <a:pt x="90" y="475"/>
                  </a:lnTo>
                  <a:lnTo>
                    <a:pt x="92" y="483"/>
                  </a:lnTo>
                  <a:lnTo>
                    <a:pt x="96" y="485"/>
                  </a:lnTo>
                  <a:lnTo>
                    <a:pt x="97" y="498"/>
                  </a:lnTo>
                  <a:lnTo>
                    <a:pt x="97" y="511"/>
                  </a:lnTo>
                  <a:lnTo>
                    <a:pt x="103" y="518"/>
                  </a:lnTo>
                  <a:lnTo>
                    <a:pt x="97" y="517"/>
                  </a:lnTo>
                  <a:lnTo>
                    <a:pt x="90" y="509"/>
                  </a:lnTo>
                  <a:lnTo>
                    <a:pt x="86" y="502"/>
                  </a:lnTo>
                  <a:lnTo>
                    <a:pt x="79" y="498"/>
                  </a:lnTo>
                  <a:lnTo>
                    <a:pt x="81" y="490"/>
                  </a:lnTo>
                  <a:lnTo>
                    <a:pt x="84" y="485"/>
                  </a:lnTo>
                  <a:lnTo>
                    <a:pt x="82" y="477"/>
                  </a:lnTo>
                  <a:lnTo>
                    <a:pt x="82" y="475"/>
                  </a:lnTo>
                  <a:lnTo>
                    <a:pt x="75" y="475"/>
                  </a:lnTo>
                  <a:lnTo>
                    <a:pt x="71" y="481"/>
                  </a:lnTo>
                  <a:lnTo>
                    <a:pt x="71" y="487"/>
                  </a:lnTo>
                  <a:lnTo>
                    <a:pt x="66" y="502"/>
                  </a:lnTo>
                  <a:lnTo>
                    <a:pt x="69" y="507"/>
                  </a:lnTo>
                  <a:lnTo>
                    <a:pt x="69" y="522"/>
                  </a:lnTo>
                  <a:lnTo>
                    <a:pt x="67" y="528"/>
                  </a:lnTo>
                  <a:lnTo>
                    <a:pt x="66" y="534"/>
                  </a:lnTo>
                  <a:lnTo>
                    <a:pt x="66" y="539"/>
                  </a:lnTo>
                  <a:lnTo>
                    <a:pt x="67" y="547"/>
                  </a:lnTo>
                  <a:lnTo>
                    <a:pt x="79" y="567"/>
                  </a:lnTo>
                  <a:lnTo>
                    <a:pt x="86" y="573"/>
                  </a:lnTo>
                  <a:lnTo>
                    <a:pt x="99" y="573"/>
                  </a:lnTo>
                  <a:lnTo>
                    <a:pt x="103" y="588"/>
                  </a:lnTo>
                  <a:lnTo>
                    <a:pt x="103" y="603"/>
                  </a:lnTo>
                  <a:lnTo>
                    <a:pt x="101" y="601"/>
                  </a:lnTo>
                  <a:lnTo>
                    <a:pt x="97" y="607"/>
                  </a:lnTo>
                  <a:lnTo>
                    <a:pt x="84" y="614"/>
                  </a:lnTo>
                  <a:lnTo>
                    <a:pt x="84" y="629"/>
                  </a:lnTo>
                  <a:lnTo>
                    <a:pt x="82" y="643"/>
                  </a:lnTo>
                  <a:lnTo>
                    <a:pt x="86" y="650"/>
                  </a:lnTo>
                  <a:lnTo>
                    <a:pt x="97" y="663"/>
                  </a:lnTo>
                  <a:lnTo>
                    <a:pt x="99" y="678"/>
                  </a:lnTo>
                  <a:lnTo>
                    <a:pt x="105" y="684"/>
                  </a:lnTo>
                  <a:lnTo>
                    <a:pt x="107" y="697"/>
                  </a:lnTo>
                  <a:lnTo>
                    <a:pt x="114" y="710"/>
                  </a:lnTo>
                  <a:lnTo>
                    <a:pt x="114" y="718"/>
                  </a:lnTo>
                  <a:lnTo>
                    <a:pt x="118" y="725"/>
                  </a:lnTo>
                  <a:lnTo>
                    <a:pt x="126" y="733"/>
                  </a:lnTo>
                  <a:lnTo>
                    <a:pt x="129" y="746"/>
                  </a:lnTo>
                  <a:lnTo>
                    <a:pt x="143" y="759"/>
                  </a:lnTo>
                  <a:lnTo>
                    <a:pt x="144" y="767"/>
                  </a:lnTo>
                  <a:lnTo>
                    <a:pt x="139" y="770"/>
                  </a:lnTo>
                  <a:lnTo>
                    <a:pt x="137" y="778"/>
                  </a:lnTo>
                  <a:lnTo>
                    <a:pt x="143" y="785"/>
                  </a:lnTo>
                  <a:lnTo>
                    <a:pt x="150" y="787"/>
                  </a:lnTo>
                  <a:lnTo>
                    <a:pt x="156" y="795"/>
                  </a:lnTo>
                  <a:lnTo>
                    <a:pt x="156" y="802"/>
                  </a:lnTo>
                  <a:lnTo>
                    <a:pt x="148" y="812"/>
                  </a:lnTo>
                  <a:lnTo>
                    <a:pt x="148" y="825"/>
                  </a:lnTo>
                  <a:lnTo>
                    <a:pt x="144" y="832"/>
                  </a:lnTo>
                  <a:lnTo>
                    <a:pt x="146" y="840"/>
                  </a:lnTo>
                  <a:lnTo>
                    <a:pt x="141" y="847"/>
                  </a:lnTo>
                  <a:lnTo>
                    <a:pt x="141" y="853"/>
                  </a:lnTo>
                  <a:lnTo>
                    <a:pt x="146" y="855"/>
                  </a:lnTo>
                  <a:lnTo>
                    <a:pt x="150" y="862"/>
                  </a:lnTo>
                  <a:lnTo>
                    <a:pt x="156" y="870"/>
                  </a:lnTo>
                  <a:lnTo>
                    <a:pt x="176" y="872"/>
                  </a:lnTo>
                  <a:lnTo>
                    <a:pt x="184" y="876"/>
                  </a:lnTo>
                  <a:lnTo>
                    <a:pt x="191" y="876"/>
                  </a:lnTo>
                  <a:lnTo>
                    <a:pt x="205" y="885"/>
                  </a:lnTo>
                  <a:lnTo>
                    <a:pt x="210" y="889"/>
                  </a:lnTo>
                  <a:lnTo>
                    <a:pt x="225" y="889"/>
                  </a:lnTo>
                  <a:lnTo>
                    <a:pt x="237" y="898"/>
                  </a:lnTo>
                  <a:lnTo>
                    <a:pt x="240" y="906"/>
                  </a:lnTo>
                  <a:lnTo>
                    <a:pt x="248" y="911"/>
                  </a:lnTo>
                  <a:lnTo>
                    <a:pt x="250" y="925"/>
                  </a:lnTo>
                  <a:lnTo>
                    <a:pt x="265" y="938"/>
                  </a:lnTo>
                  <a:lnTo>
                    <a:pt x="278" y="945"/>
                  </a:lnTo>
                  <a:lnTo>
                    <a:pt x="306" y="951"/>
                  </a:lnTo>
                  <a:lnTo>
                    <a:pt x="308" y="953"/>
                  </a:lnTo>
                  <a:lnTo>
                    <a:pt x="312" y="966"/>
                  </a:lnTo>
                  <a:lnTo>
                    <a:pt x="314" y="973"/>
                  </a:lnTo>
                  <a:lnTo>
                    <a:pt x="312" y="979"/>
                  </a:lnTo>
                  <a:lnTo>
                    <a:pt x="312" y="987"/>
                  </a:lnTo>
                  <a:lnTo>
                    <a:pt x="319" y="990"/>
                  </a:lnTo>
                  <a:lnTo>
                    <a:pt x="323" y="985"/>
                  </a:lnTo>
                  <a:lnTo>
                    <a:pt x="329" y="987"/>
                  </a:lnTo>
                  <a:lnTo>
                    <a:pt x="336" y="990"/>
                  </a:lnTo>
                  <a:lnTo>
                    <a:pt x="344" y="1002"/>
                  </a:lnTo>
                  <a:lnTo>
                    <a:pt x="348" y="1009"/>
                  </a:lnTo>
                  <a:lnTo>
                    <a:pt x="355" y="1015"/>
                  </a:lnTo>
                  <a:lnTo>
                    <a:pt x="378" y="1043"/>
                  </a:lnTo>
                  <a:lnTo>
                    <a:pt x="385" y="1058"/>
                  </a:lnTo>
                  <a:lnTo>
                    <a:pt x="389" y="1073"/>
                  </a:lnTo>
                  <a:lnTo>
                    <a:pt x="391" y="1086"/>
                  </a:lnTo>
                  <a:lnTo>
                    <a:pt x="389" y="1101"/>
                  </a:lnTo>
                  <a:lnTo>
                    <a:pt x="387" y="1114"/>
                  </a:lnTo>
                  <a:lnTo>
                    <a:pt x="387" y="1122"/>
                  </a:lnTo>
                  <a:lnTo>
                    <a:pt x="389" y="1116"/>
                  </a:lnTo>
                  <a:lnTo>
                    <a:pt x="394" y="1120"/>
                  </a:lnTo>
                  <a:lnTo>
                    <a:pt x="393" y="1128"/>
                  </a:lnTo>
                  <a:lnTo>
                    <a:pt x="389" y="1120"/>
                  </a:lnTo>
                  <a:lnTo>
                    <a:pt x="393" y="1128"/>
                  </a:lnTo>
                  <a:lnTo>
                    <a:pt x="394" y="1137"/>
                  </a:lnTo>
                  <a:lnTo>
                    <a:pt x="398" y="1139"/>
                  </a:lnTo>
                  <a:lnTo>
                    <a:pt x="611" y="1160"/>
                  </a:lnTo>
                  <a:lnTo>
                    <a:pt x="613" y="1160"/>
                  </a:lnTo>
                  <a:lnTo>
                    <a:pt x="616" y="116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18" name="Freeform 40"/>
            <p:cNvSpPr>
              <a:spLocks noChangeArrowheads="1"/>
            </p:cNvSpPr>
            <p:nvPr/>
          </p:nvSpPr>
          <p:spPr bwMode="auto">
            <a:xfrm>
              <a:off x="6131409" y="10496506"/>
              <a:ext cx="1696049" cy="1033126"/>
            </a:xfrm>
            <a:custGeom>
              <a:avLst/>
              <a:gdLst>
                <a:gd name="T0" fmla="*/ 1959 w 2604"/>
                <a:gd name="T1" fmla="*/ 645 h 1588"/>
                <a:gd name="T2" fmla="*/ 1885 w 2604"/>
                <a:gd name="T3" fmla="*/ 620 h 1588"/>
                <a:gd name="T4" fmla="*/ 1836 w 2604"/>
                <a:gd name="T5" fmla="*/ 620 h 1588"/>
                <a:gd name="T6" fmla="*/ 1761 w 2604"/>
                <a:gd name="T7" fmla="*/ 595 h 1588"/>
                <a:gd name="T8" fmla="*/ 1711 w 2604"/>
                <a:gd name="T9" fmla="*/ 571 h 1588"/>
                <a:gd name="T10" fmla="*/ 1711 w 2604"/>
                <a:gd name="T11" fmla="*/ 670 h 1588"/>
                <a:gd name="T12" fmla="*/ 1761 w 2604"/>
                <a:gd name="T13" fmla="*/ 695 h 1588"/>
                <a:gd name="T14" fmla="*/ 1810 w 2604"/>
                <a:gd name="T15" fmla="*/ 769 h 1588"/>
                <a:gd name="T16" fmla="*/ 1885 w 2604"/>
                <a:gd name="T17" fmla="*/ 794 h 1588"/>
                <a:gd name="T18" fmla="*/ 2009 w 2604"/>
                <a:gd name="T19" fmla="*/ 719 h 1588"/>
                <a:gd name="T20" fmla="*/ 1686 w 2604"/>
                <a:gd name="T21" fmla="*/ 818 h 1588"/>
                <a:gd name="T22" fmla="*/ 2554 w 2604"/>
                <a:gd name="T23" fmla="*/ 1265 h 1588"/>
                <a:gd name="T24" fmla="*/ 2454 w 2604"/>
                <a:gd name="T25" fmla="*/ 1190 h 1588"/>
                <a:gd name="T26" fmla="*/ 2256 w 2604"/>
                <a:gd name="T27" fmla="*/ 1017 h 1588"/>
                <a:gd name="T28" fmla="*/ 2181 w 2604"/>
                <a:gd name="T29" fmla="*/ 992 h 1588"/>
                <a:gd name="T30" fmla="*/ 2107 w 2604"/>
                <a:gd name="T31" fmla="*/ 942 h 1588"/>
                <a:gd name="T32" fmla="*/ 2107 w 2604"/>
                <a:gd name="T33" fmla="*/ 1067 h 1588"/>
                <a:gd name="T34" fmla="*/ 2034 w 2604"/>
                <a:gd name="T35" fmla="*/ 1140 h 1588"/>
                <a:gd name="T36" fmla="*/ 2034 w 2604"/>
                <a:gd name="T37" fmla="*/ 1240 h 1588"/>
                <a:gd name="T38" fmla="*/ 2059 w 2604"/>
                <a:gd name="T39" fmla="*/ 1314 h 1588"/>
                <a:gd name="T40" fmla="*/ 2059 w 2604"/>
                <a:gd name="T41" fmla="*/ 1488 h 1588"/>
                <a:gd name="T42" fmla="*/ 2107 w 2604"/>
                <a:gd name="T43" fmla="*/ 1537 h 1588"/>
                <a:gd name="T44" fmla="*/ 2206 w 2604"/>
                <a:gd name="T45" fmla="*/ 1563 h 1588"/>
                <a:gd name="T46" fmla="*/ 2305 w 2604"/>
                <a:gd name="T47" fmla="*/ 1438 h 1588"/>
                <a:gd name="T48" fmla="*/ 2454 w 2604"/>
                <a:gd name="T49" fmla="*/ 1413 h 1588"/>
                <a:gd name="T50" fmla="*/ 2578 w 2604"/>
                <a:gd name="T51" fmla="*/ 1314 h 1588"/>
                <a:gd name="T52" fmla="*/ 1637 w 2604"/>
                <a:gd name="T53" fmla="*/ 521 h 1588"/>
                <a:gd name="T54" fmla="*/ 1563 w 2604"/>
                <a:gd name="T55" fmla="*/ 496 h 1588"/>
                <a:gd name="T56" fmla="*/ 1464 w 2604"/>
                <a:gd name="T57" fmla="*/ 496 h 1588"/>
                <a:gd name="T58" fmla="*/ 1414 w 2604"/>
                <a:gd name="T59" fmla="*/ 496 h 1588"/>
                <a:gd name="T60" fmla="*/ 1414 w 2604"/>
                <a:gd name="T61" fmla="*/ 545 h 1588"/>
                <a:gd name="T62" fmla="*/ 1612 w 2604"/>
                <a:gd name="T63" fmla="*/ 571 h 1588"/>
                <a:gd name="T64" fmla="*/ 447 w 2604"/>
                <a:gd name="T65" fmla="*/ 25 h 1588"/>
                <a:gd name="T66" fmla="*/ 372 w 2604"/>
                <a:gd name="T67" fmla="*/ 0 h 1588"/>
                <a:gd name="T68" fmla="*/ 249 w 2604"/>
                <a:gd name="T69" fmla="*/ 50 h 1588"/>
                <a:gd name="T70" fmla="*/ 223 w 2604"/>
                <a:gd name="T71" fmla="*/ 100 h 1588"/>
                <a:gd name="T72" fmla="*/ 273 w 2604"/>
                <a:gd name="T73" fmla="*/ 149 h 1588"/>
                <a:gd name="T74" fmla="*/ 397 w 2604"/>
                <a:gd name="T75" fmla="*/ 174 h 1588"/>
                <a:gd name="T76" fmla="*/ 422 w 2604"/>
                <a:gd name="T77" fmla="*/ 100 h 1588"/>
                <a:gd name="T78" fmla="*/ 25 w 2604"/>
                <a:gd name="T79" fmla="*/ 149 h 1588"/>
                <a:gd name="T80" fmla="*/ 25 w 2604"/>
                <a:gd name="T81" fmla="*/ 199 h 1588"/>
                <a:gd name="T82" fmla="*/ 75 w 2604"/>
                <a:gd name="T83" fmla="*/ 149 h 1588"/>
                <a:gd name="T84" fmla="*/ 1191 w 2604"/>
                <a:gd name="T85" fmla="*/ 397 h 1588"/>
                <a:gd name="T86" fmla="*/ 1166 w 2604"/>
                <a:gd name="T87" fmla="*/ 397 h 1588"/>
                <a:gd name="T88" fmla="*/ 1141 w 2604"/>
                <a:gd name="T89" fmla="*/ 347 h 1588"/>
                <a:gd name="T90" fmla="*/ 1091 w 2604"/>
                <a:gd name="T91" fmla="*/ 273 h 1588"/>
                <a:gd name="T92" fmla="*/ 1042 w 2604"/>
                <a:gd name="T93" fmla="*/ 273 h 1588"/>
                <a:gd name="T94" fmla="*/ 992 w 2604"/>
                <a:gd name="T95" fmla="*/ 322 h 1588"/>
                <a:gd name="T96" fmla="*/ 943 w 2604"/>
                <a:gd name="T97" fmla="*/ 372 h 1588"/>
                <a:gd name="T98" fmla="*/ 992 w 2604"/>
                <a:gd name="T99" fmla="*/ 422 h 1588"/>
                <a:gd name="T100" fmla="*/ 1067 w 2604"/>
                <a:gd name="T101" fmla="*/ 446 h 1588"/>
                <a:gd name="T102" fmla="*/ 1067 w 2604"/>
                <a:gd name="T103" fmla="*/ 422 h 1588"/>
                <a:gd name="T104" fmla="*/ 1091 w 2604"/>
                <a:gd name="T105" fmla="*/ 422 h 1588"/>
                <a:gd name="T106" fmla="*/ 1141 w 2604"/>
                <a:gd name="T107" fmla="*/ 446 h 1588"/>
                <a:gd name="T108" fmla="*/ 1215 w 2604"/>
                <a:gd name="T109" fmla="*/ 472 h 1588"/>
                <a:gd name="T110" fmla="*/ 1513 w 2604"/>
                <a:gd name="T111" fmla="*/ 645 h 1588"/>
                <a:gd name="T112" fmla="*/ 1587 w 2604"/>
                <a:gd name="T113" fmla="*/ 719 h 1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04" h="1588">
                  <a:moveTo>
                    <a:pt x="2009" y="719"/>
                  </a:moveTo>
                  <a:lnTo>
                    <a:pt x="2034" y="695"/>
                  </a:lnTo>
                  <a:lnTo>
                    <a:pt x="2009" y="695"/>
                  </a:lnTo>
                  <a:lnTo>
                    <a:pt x="1984" y="670"/>
                  </a:lnTo>
                  <a:lnTo>
                    <a:pt x="1984" y="670"/>
                  </a:lnTo>
                  <a:lnTo>
                    <a:pt x="1959" y="670"/>
                  </a:lnTo>
                  <a:lnTo>
                    <a:pt x="1959" y="670"/>
                  </a:lnTo>
                  <a:lnTo>
                    <a:pt x="1959" y="645"/>
                  </a:lnTo>
                  <a:lnTo>
                    <a:pt x="1959" y="645"/>
                  </a:lnTo>
                  <a:lnTo>
                    <a:pt x="1935" y="645"/>
                  </a:lnTo>
                  <a:lnTo>
                    <a:pt x="1935" y="645"/>
                  </a:lnTo>
                  <a:lnTo>
                    <a:pt x="1909" y="645"/>
                  </a:lnTo>
                  <a:lnTo>
                    <a:pt x="1909" y="645"/>
                  </a:lnTo>
                  <a:lnTo>
                    <a:pt x="1909" y="620"/>
                  </a:lnTo>
                  <a:lnTo>
                    <a:pt x="1909" y="620"/>
                  </a:lnTo>
                  <a:lnTo>
                    <a:pt x="1885" y="620"/>
                  </a:lnTo>
                  <a:lnTo>
                    <a:pt x="1885" y="620"/>
                  </a:lnTo>
                  <a:lnTo>
                    <a:pt x="1885" y="620"/>
                  </a:lnTo>
                  <a:lnTo>
                    <a:pt x="1885" y="620"/>
                  </a:lnTo>
                  <a:lnTo>
                    <a:pt x="1885" y="620"/>
                  </a:lnTo>
                  <a:lnTo>
                    <a:pt x="1885" y="620"/>
                  </a:lnTo>
                  <a:lnTo>
                    <a:pt x="1885" y="620"/>
                  </a:lnTo>
                  <a:lnTo>
                    <a:pt x="1860" y="620"/>
                  </a:lnTo>
                  <a:lnTo>
                    <a:pt x="1860" y="620"/>
                  </a:lnTo>
                  <a:lnTo>
                    <a:pt x="1860" y="620"/>
                  </a:lnTo>
                  <a:lnTo>
                    <a:pt x="1836" y="620"/>
                  </a:lnTo>
                  <a:lnTo>
                    <a:pt x="1836" y="620"/>
                  </a:lnTo>
                  <a:lnTo>
                    <a:pt x="1810" y="645"/>
                  </a:lnTo>
                  <a:lnTo>
                    <a:pt x="1810" y="645"/>
                  </a:lnTo>
                  <a:lnTo>
                    <a:pt x="1810" y="645"/>
                  </a:lnTo>
                  <a:lnTo>
                    <a:pt x="1786" y="645"/>
                  </a:lnTo>
                  <a:lnTo>
                    <a:pt x="1786" y="645"/>
                  </a:lnTo>
                  <a:lnTo>
                    <a:pt x="1786" y="645"/>
                  </a:lnTo>
                  <a:lnTo>
                    <a:pt x="1761" y="595"/>
                  </a:lnTo>
                  <a:lnTo>
                    <a:pt x="1761" y="595"/>
                  </a:lnTo>
                  <a:lnTo>
                    <a:pt x="1761" y="595"/>
                  </a:lnTo>
                  <a:lnTo>
                    <a:pt x="1736" y="571"/>
                  </a:lnTo>
                  <a:lnTo>
                    <a:pt x="1736" y="571"/>
                  </a:lnTo>
                  <a:lnTo>
                    <a:pt x="1736" y="571"/>
                  </a:lnTo>
                  <a:lnTo>
                    <a:pt x="1736" y="571"/>
                  </a:lnTo>
                  <a:lnTo>
                    <a:pt x="1736" y="571"/>
                  </a:lnTo>
                  <a:lnTo>
                    <a:pt x="1736" y="571"/>
                  </a:lnTo>
                  <a:lnTo>
                    <a:pt x="1711" y="571"/>
                  </a:lnTo>
                  <a:lnTo>
                    <a:pt x="1711" y="571"/>
                  </a:lnTo>
                  <a:lnTo>
                    <a:pt x="1711" y="571"/>
                  </a:lnTo>
                  <a:lnTo>
                    <a:pt x="1711" y="571"/>
                  </a:lnTo>
                  <a:lnTo>
                    <a:pt x="1711" y="595"/>
                  </a:lnTo>
                  <a:lnTo>
                    <a:pt x="1711" y="595"/>
                  </a:lnTo>
                  <a:lnTo>
                    <a:pt x="1711" y="595"/>
                  </a:lnTo>
                  <a:lnTo>
                    <a:pt x="1711" y="595"/>
                  </a:lnTo>
                  <a:lnTo>
                    <a:pt x="1711" y="595"/>
                  </a:lnTo>
                  <a:lnTo>
                    <a:pt x="1686" y="595"/>
                  </a:lnTo>
                  <a:lnTo>
                    <a:pt x="1686" y="620"/>
                  </a:lnTo>
                  <a:lnTo>
                    <a:pt x="1711" y="670"/>
                  </a:lnTo>
                  <a:lnTo>
                    <a:pt x="1711" y="670"/>
                  </a:lnTo>
                  <a:lnTo>
                    <a:pt x="1711" y="670"/>
                  </a:lnTo>
                  <a:lnTo>
                    <a:pt x="1736" y="670"/>
                  </a:lnTo>
                  <a:lnTo>
                    <a:pt x="1736" y="695"/>
                  </a:lnTo>
                  <a:lnTo>
                    <a:pt x="1761" y="695"/>
                  </a:lnTo>
                  <a:lnTo>
                    <a:pt x="1761" y="695"/>
                  </a:lnTo>
                  <a:lnTo>
                    <a:pt x="1761" y="695"/>
                  </a:lnTo>
                  <a:lnTo>
                    <a:pt x="1761" y="695"/>
                  </a:lnTo>
                  <a:lnTo>
                    <a:pt x="1761" y="695"/>
                  </a:lnTo>
                  <a:lnTo>
                    <a:pt x="1786" y="695"/>
                  </a:lnTo>
                  <a:lnTo>
                    <a:pt x="1786" y="695"/>
                  </a:lnTo>
                  <a:lnTo>
                    <a:pt x="1786" y="695"/>
                  </a:lnTo>
                  <a:lnTo>
                    <a:pt x="1786" y="695"/>
                  </a:lnTo>
                  <a:lnTo>
                    <a:pt x="1786" y="719"/>
                  </a:lnTo>
                  <a:lnTo>
                    <a:pt x="1786" y="719"/>
                  </a:lnTo>
                  <a:lnTo>
                    <a:pt x="1810" y="719"/>
                  </a:lnTo>
                  <a:lnTo>
                    <a:pt x="1810" y="719"/>
                  </a:lnTo>
                  <a:lnTo>
                    <a:pt x="1810" y="769"/>
                  </a:lnTo>
                  <a:lnTo>
                    <a:pt x="1810" y="794"/>
                  </a:lnTo>
                  <a:lnTo>
                    <a:pt x="1810" y="794"/>
                  </a:lnTo>
                  <a:lnTo>
                    <a:pt x="1836" y="794"/>
                  </a:lnTo>
                  <a:lnTo>
                    <a:pt x="1860" y="794"/>
                  </a:lnTo>
                  <a:lnTo>
                    <a:pt x="1860" y="794"/>
                  </a:lnTo>
                  <a:lnTo>
                    <a:pt x="1860" y="794"/>
                  </a:lnTo>
                  <a:lnTo>
                    <a:pt x="1860" y="794"/>
                  </a:lnTo>
                  <a:lnTo>
                    <a:pt x="1860" y="794"/>
                  </a:lnTo>
                  <a:lnTo>
                    <a:pt x="1885" y="794"/>
                  </a:lnTo>
                  <a:lnTo>
                    <a:pt x="1909" y="769"/>
                  </a:lnTo>
                  <a:lnTo>
                    <a:pt x="1909" y="769"/>
                  </a:lnTo>
                  <a:lnTo>
                    <a:pt x="1935" y="769"/>
                  </a:lnTo>
                  <a:lnTo>
                    <a:pt x="1935" y="769"/>
                  </a:lnTo>
                  <a:lnTo>
                    <a:pt x="1959" y="769"/>
                  </a:lnTo>
                  <a:lnTo>
                    <a:pt x="1959" y="769"/>
                  </a:lnTo>
                  <a:lnTo>
                    <a:pt x="1984" y="744"/>
                  </a:lnTo>
                  <a:lnTo>
                    <a:pt x="2009" y="744"/>
                  </a:lnTo>
                  <a:lnTo>
                    <a:pt x="2009" y="719"/>
                  </a:lnTo>
                  <a:close/>
                  <a:moveTo>
                    <a:pt x="1761" y="794"/>
                  </a:moveTo>
                  <a:lnTo>
                    <a:pt x="1736" y="769"/>
                  </a:lnTo>
                  <a:lnTo>
                    <a:pt x="1736" y="794"/>
                  </a:lnTo>
                  <a:lnTo>
                    <a:pt x="1736" y="794"/>
                  </a:lnTo>
                  <a:lnTo>
                    <a:pt x="1711" y="794"/>
                  </a:lnTo>
                  <a:lnTo>
                    <a:pt x="1686" y="794"/>
                  </a:lnTo>
                  <a:lnTo>
                    <a:pt x="1686" y="818"/>
                  </a:lnTo>
                  <a:lnTo>
                    <a:pt x="1686" y="818"/>
                  </a:lnTo>
                  <a:lnTo>
                    <a:pt x="1686" y="818"/>
                  </a:lnTo>
                  <a:lnTo>
                    <a:pt x="1711" y="818"/>
                  </a:lnTo>
                  <a:lnTo>
                    <a:pt x="1711" y="818"/>
                  </a:lnTo>
                  <a:lnTo>
                    <a:pt x="1711" y="818"/>
                  </a:lnTo>
                  <a:lnTo>
                    <a:pt x="1736" y="818"/>
                  </a:lnTo>
                  <a:lnTo>
                    <a:pt x="1761" y="818"/>
                  </a:lnTo>
                  <a:lnTo>
                    <a:pt x="1761" y="818"/>
                  </a:lnTo>
                  <a:lnTo>
                    <a:pt x="1761" y="818"/>
                  </a:lnTo>
                  <a:lnTo>
                    <a:pt x="1761" y="794"/>
                  </a:lnTo>
                  <a:close/>
                  <a:moveTo>
                    <a:pt x="2554" y="1265"/>
                  </a:moveTo>
                  <a:lnTo>
                    <a:pt x="2529" y="1265"/>
                  </a:lnTo>
                  <a:lnTo>
                    <a:pt x="2504" y="1240"/>
                  </a:lnTo>
                  <a:lnTo>
                    <a:pt x="2504" y="1240"/>
                  </a:lnTo>
                  <a:lnTo>
                    <a:pt x="2504" y="1215"/>
                  </a:lnTo>
                  <a:lnTo>
                    <a:pt x="2504" y="1190"/>
                  </a:lnTo>
                  <a:lnTo>
                    <a:pt x="2504" y="1190"/>
                  </a:lnTo>
                  <a:lnTo>
                    <a:pt x="2479" y="1190"/>
                  </a:lnTo>
                  <a:lnTo>
                    <a:pt x="2454" y="1190"/>
                  </a:lnTo>
                  <a:lnTo>
                    <a:pt x="2454" y="1190"/>
                  </a:lnTo>
                  <a:lnTo>
                    <a:pt x="2454" y="1190"/>
                  </a:lnTo>
                  <a:lnTo>
                    <a:pt x="2454" y="1140"/>
                  </a:lnTo>
                  <a:lnTo>
                    <a:pt x="2454" y="1140"/>
                  </a:lnTo>
                  <a:lnTo>
                    <a:pt x="2454" y="1116"/>
                  </a:lnTo>
                  <a:lnTo>
                    <a:pt x="2404" y="1091"/>
                  </a:lnTo>
                  <a:lnTo>
                    <a:pt x="2404" y="1067"/>
                  </a:lnTo>
                  <a:lnTo>
                    <a:pt x="2331" y="1041"/>
                  </a:lnTo>
                  <a:lnTo>
                    <a:pt x="2281" y="1017"/>
                  </a:lnTo>
                  <a:lnTo>
                    <a:pt x="2256" y="1017"/>
                  </a:lnTo>
                  <a:lnTo>
                    <a:pt x="2231" y="1017"/>
                  </a:lnTo>
                  <a:lnTo>
                    <a:pt x="2231" y="992"/>
                  </a:lnTo>
                  <a:lnTo>
                    <a:pt x="2231" y="1017"/>
                  </a:lnTo>
                  <a:lnTo>
                    <a:pt x="2231" y="1017"/>
                  </a:lnTo>
                  <a:lnTo>
                    <a:pt x="2206" y="1017"/>
                  </a:lnTo>
                  <a:lnTo>
                    <a:pt x="2206" y="1017"/>
                  </a:lnTo>
                  <a:lnTo>
                    <a:pt x="2206" y="992"/>
                  </a:lnTo>
                  <a:lnTo>
                    <a:pt x="2206" y="992"/>
                  </a:lnTo>
                  <a:lnTo>
                    <a:pt x="2181" y="992"/>
                  </a:lnTo>
                  <a:lnTo>
                    <a:pt x="2181" y="992"/>
                  </a:lnTo>
                  <a:lnTo>
                    <a:pt x="2157" y="968"/>
                  </a:lnTo>
                  <a:lnTo>
                    <a:pt x="2157" y="968"/>
                  </a:lnTo>
                  <a:lnTo>
                    <a:pt x="2157" y="968"/>
                  </a:lnTo>
                  <a:lnTo>
                    <a:pt x="2157" y="968"/>
                  </a:lnTo>
                  <a:lnTo>
                    <a:pt x="2157" y="968"/>
                  </a:lnTo>
                  <a:lnTo>
                    <a:pt x="2132" y="968"/>
                  </a:lnTo>
                  <a:lnTo>
                    <a:pt x="2132" y="942"/>
                  </a:lnTo>
                  <a:lnTo>
                    <a:pt x="2107" y="942"/>
                  </a:lnTo>
                  <a:lnTo>
                    <a:pt x="2082" y="942"/>
                  </a:lnTo>
                  <a:lnTo>
                    <a:pt x="2082" y="942"/>
                  </a:lnTo>
                  <a:lnTo>
                    <a:pt x="2059" y="968"/>
                  </a:lnTo>
                  <a:lnTo>
                    <a:pt x="2059" y="992"/>
                  </a:lnTo>
                  <a:lnTo>
                    <a:pt x="2059" y="992"/>
                  </a:lnTo>
                  <a:lnTo>
                    <a:pt x="2082" y="1017"/>
                  </a:lnTo>
                  <a:lnTo>
                    <a:pt x="2107" y="1041"/>
                  </a:lnTo>
                  <a:lnTo>
                    <a:pt x="2107" y="1041"/>
                  </a:lnTo>
                  <a:lnTo>
                    <a:pt x="2107" y="1067"/>
                  </a:lnTo>
                  <a:lnTo>
                    <a:pt x="2107" y="1067"/>
                  </a:lnTo>
                  <a:lnTo>
                    <a:pt x="2107" y="1067"/>
                  </a:lnTo>
                  <a:lnTo>
                    <a:pt x="2082" y="1091"/>
                  </a:lnTo>
                  <a:lnTo>
                    <a:pt x="2082" y="1091"/>
                  </a:lnTo>
                  <a:lnTo>
                    <a:pt x="2059" y="1116"/>
                  </a:lnTo>
                  <a:lnTo>
                    <a:pt x="2059" y="1116"/>
                  </a:lnTo>
                  <a:lnTo>
                    <a:pt x="2059" y="1140"/>
                  </a:lnTo>
                  <a:lnTo>
                    <a:pt x="2034" y="1140"/>
                  </a:lnTo>
                  <a:lnTo>
                    <a:pt x="2034" y="1140"/>
                  </a:lnTo>
                  <a:lnTo>
                    <a:pt x="2034" y="1166"/>
                  </a:lnTo>
                  <a:lnTo>
                    <a:pt x="2009" y="1166"/>
                  </a:lnTo>
                  <a:lnTo>
                    <a:pt x="2009" y="1166"/>
                  </a:lnTo>
                  <a:lnTo>
                    <a:pt x="2009" y="1166"/>
                  </a:lnTo>
                  <a:lnTo>
                    <a:pt x="1984" y="1190"/>
                  </a:lnTo>
                  <a:lnTo>
                    <a:pt x="2009" y="1215"/>
                  </a:lnTo>
                  <a:lnTo>
                    <a:pt x="2009" y="1215"/>
                  </a:lnTo>
                  <a:lnTo>
                    <a:pt x="2009" y="1240"/>
                  </a:lnTo>
                  <a:lnTo>
                    <a:pt x="2034" y="1240"/>
                  </a:lnTo>
                  <a:lnTo>
                    <a:pt x="2034" y="1265"/>
                  </a:lnTo>
                  <a:lnTo>
                    <a:pt x="2034" y="1265"/>
                  </a:lnTo>
                  <a:lnTo>
                    <a:pt x="2034" y="1290"/>
                  </a:lnTo>
                  <a:lnTo>
                    <a:pt x="2034" y="1290"/>
                  </a:lnTo>
                  <a:lnTo>
                    <a:pt x="2034" y="1290"/>
                  </a:lnTo>
                  <a:lnTo>
                    <a:pt x="2059" y="1314"/>
                  </a:lnTo>
                  <a:lnTo>
                    <a:pt x="2059" y="1314"/>
                  </a:lnTo>
                  <a:lnTo>
                    <a:pt x="2059" y="1314"/>
                  </a:lnTo>
                  <a:lnTo>
                    <a:pt x="2059" y="1314"/>
                  </a:lnTo>
                  <a:lnTo>
                    <a:pt x="2059" y="1314"/>
                  </a:lnTo>
                  <a:lnTo>
                    <a:pt x="2059" y="1314"/>
                  </a:lnTo>
                  <a:lnTo>
                    <a:pt x="2059" y="1314"/>
                  </a:lnTo>
                  <a:lnTo>
                    <a:pt x="2059" y="1364"/>
                  </a:lnTo>
                  <a:lnTo>
                    <a:pt x="2082" y="1364"/>
                  </a:lnTo>
                  <a:lnTo>
                    <a:pt x="2082" y="1389"/>
                  </a:lnTo>
                  <a:lnTo>
                    <a:pt x="2082" y="1389"/>
                  </a:lnTo>
                  <a:lnTo>
                    <a:pt x="2059" y="1463"/>
                  </a:lnTo>
                  <a:lnTo>
                    <a:pt x="2059" y="1488"/>
                  </a:lnTo>
                  <a:lnTo>
                    <a:pt x="2059" y="1513"/>
                  </a:lnTo>
                  <a:lnTo>
                    <a:pt x="2082" y="1513"/>
                  </a:lnTo>
                  <a:lnTo>
                    <a:pt x="2082" y="1513"/>
                  </a:lnTo>
                  <a:lnTo>
                    <a:pt x="2082" y="1513"/>
                  </a:lnTo>
                  <a:lnTo>
                    <a:pt x="2082" y="1537"/>
                  </a:lnTo>
                  <a:lnTo>
                    <a:pt x="2082" y="1537"/>
                  </a:lnTo>
                  <a:lnTo>
                    <a:pt x="2082" y="1537"/>
                  </a:lnTo>
                  <a:lnTo>
                    <a:pt x="2107" y="1537"/>
                  </a:lnTo>
                  <a:lnTo>
                    <a:pt x="2107" y="1537"/>
                  </a:lnTo>
                  <a:lnTo>
                    <a:pt x="2132" y="1537"/>
                  </a:lnTo>
                  <a:lnTo>
                    <a:pt x="2157" y="1563"/>
                  </a:lnTo>
                  <a:lnTo>
                    <a:pt x="2157" y="1563"/>
                  </a:lnTo>
                  <a:lnTo>
                    <a:pt x="2181" y="1587"/>
                  </a:lnTo>
                  <a:lnTo>
                    <a:pt x="2181" y="1587"/>
                  </a:lnTo>
                  <a:lnTo>
                    <a:pt x="2181" y="1587"/>
                  </a:lnTo>
                  <a:lnTo>
                    <a:pt x="2181" y="1563"/>
                  </a:lnTo>
                  <a:lnTo>
                    <a:pt x="2206" y="1563"/>
                  </a:lnTo>
                  <a:lnTo>
                    <a:pt x="2206" y="1563"/>
                  </a:lnTo>
                  <a:lnTo>
                    <a:pt x="2231" y="1537"/>
                  </a:lnTo>
                  <a:lnTo>
                    <a:pt x="2231" y="1513"/>
                  </a:lnTo>
                  <a:lnTo>
                    <a:pt x="2231" y="1513"/>
                  </a:lnTo>
                  <a:lnTo>
                    <a:pt x="2256" y="1488"/>
                  </a:lnTo>
                  <a:lnTo>
                    <a:pt x="2256" y="1488"/>
                  </a:lnTo>
                  <a:lnTo>
                    <a:pt x="2281" y="1463"/>
                  </a:lnTo>
                  <a:lnTo>
                    <a:pt x="2281" y="1463"/>
                  </a:lnTo>
                  <a:lnTo>
                    <a:pt x="2305" y="1463"/>
                  </a:lnTo>
                  <a:lnTo>
                    <a:pt x="2305" y="1438"/>
                  </a:lnTo>
                  <a:lnTo>
                    <a:pt x="2331" y="1438"/>
                  </a:lnTo>
                  <a:lnTo>
                    <a:pt x="2331" y="1438"/>
                  </a:lnTo>
                  <a:lnTo>
                    <a:pt x="2331" y="1438"/>
                  </a:lnTo>
                  <a:lnTo>
                    <a:pt x="2355" y="1413"/>
                  </a:lnTo>
                  <a:lnTo>
                    <a:pt x="2355" y="1413"/>
                  </a:lnTo>
                  <a:lnTo>
                    <a:pt x="2355" y="1413"/>
                  </a:lnTo>
                  <a:lnTo>
                    <a:pt x="2404" y="1413"/>
                  </a:lnTo>
                  <a:lnTo>
                    <a:pt x="2404" y="1413"/>
                  </a:lnTo>
                  <a:lnTo>
                    <a:pt x="2454" y="1413"/>
                  </a:lnTo>
                  <a:lnTo>
                    <a:pt x="2454" y="1389"/>
                  </a:lnTo>
                  <a:lnTo>
                    <a:pt x="2479" y="1389"/>
                  </a:lnTo>
                  <a:lnTo>
                    <a:pt x="2479" y="1389"/>
                  </a:lnTo>
                  <a:lnTo>
                    <a:pt x="2479" y="1389"/>
                  </a:lnTo>
                  <a:lnTo>
                    <a:pt x="2529" y="1364"/>
                  </a:lnTo>
                  <a:lnTo>
                    <a:pt x="2529" y="1339"/>
                  </a:lnTo>
                  <a:lnTo>
                    <a:pt x="2578" y="1339"/>
                  </a:lnTo>
                  <a:lnTo>
                    <a:pt x="2578" y="1314"/>
                  </a:lnTo>
                  <a:lnTo>
                    <a:pt x="2578" y="1314"/>
                  </a:lnTo>
                  <a:lnTo>
                    <a:pt x="2578" y="1290"/>
                  </a:lnTo>
                  <a:lnTo>
                    <a:pt x="2603" y="1290"/>
                  </a:lnTo>
                  <a:lnTo>
                    <a:pt x="2554" y="1265"/>
                  </a:lnTo>
                  <a:close/>
                  <a:moveTo>
                    <a:pt x="1686" y="521"/>
                  </a:moveTo>
                  <a:lnTo>
                    <a:pt x="1662" y="521"/>
                  </a:lnTo>
                  <a:lnTo>
                    <a:pt x="1662" y="521"/>
                  </a:lnTo>
                  <a:lnTo>
                    <a:pt x="1662" y="521"/>
                  </a:lnTo>
                  <a:lnTo>
                    <a:pt x="1637" y="521"/>
                  </a:lnTo>
                  <a:lnTo>
                    <a:pt x="1637" y="521"/>
                  </a:lnTo>
                  <a:lnTo>
                    <a:pt x="1637" y="521"/>
                  </a:lnTo>
                  <a:lnTo>
                    <a:pt x="1637" y="521"/>
                  </a:lnTo>
                  <a:lnTo>
                    <a:pt x="1637" y="521"/>
                  </a:lnTo>
                  <a:lnTo>
                    <a:pt x="1637" y="521"/>
                  </a:lnTo>
                  <a:lnTo>
                    <a:pt x="1637" y="521"/>
                  </a:lnTo>
                  <a:lnTo>
                    <a:pt x="1587" y="521"/>
                  </a:lnTo>
                  <a:lnTo>
                    <a:pt x="1587" y="521"/>
                  </a:lnTo>
                  <a:lnTo>
                    <a:pt x="1587" y="521"/>
                  </a:lnTo>
                  <a:lnTo>
                    <a:pt x="1563" y="496"/>
                  </a:lnTo>
                  <a:lnTo>
                    <a:pt x="1563" y="496"/>
                  </a:lnTo>
                  <a:lnTo>
                    <a:pt x="1563" y="496"/>
                  </a:lnTo>
                  <a:lnTo>
                    <a:pt x="1563" y="496"/>
                  </a:lnTo>
                  <a:lnTo>
                    <a:pt x="1563" y="496"/>
                  </a:lnTo>
                  <a:lnTo>
                    <a:pt x="1538" y="496"/>
                  </a:lnTo>
                  <a:lnTo>
                    <a:pt x="1538" y="496"/>
                  </a:lnTo>
                  <a:lnTo>
                    <a:pt x="1513" y="496"/>
                  </a:lnTo>
                  <a:lnTo>
                    <a:pt x="1464" y="496"/>
                  </a:lnTo>
                  <a:lnTo>
                    <a:pt x="1464" y="496"/>
                  </a:lnTo>
                  <a:lnTo>
                    <a:pt x="1439" y="496"/>
                  </a:lnTo>
                  <a:lnTo>
                    <a:pt x="1439" y="496"/>
                  </a:lnTo>
                  <a:lnTo>
                    <a:pt x="1439" y="496"/>
                  </a:lnTo>
                  <a:lnTo>
                    <a:pt x="1439" y="496"/>
                  </a:lnTo>
                  <a:lnTo>
                    <a:pt x="1439" y="496"/>
                  </a:lnTo>
                  <a:lnTo>
                    <a:pt x="1414" y="496"/>
                  </a:lnTo>
                  <a:lnTo>
                    <a:pt x="1414" y="496"/>
                  </a:lnTo>
                  <a:lnTo>
                    <a:pt x="1414" y="496"/>
                  </a:lnTo>
                  <a:lnTo>
                    <a:pt x="1414" y="496"/>
                  </a:lnTo>
                  <a:lnTo>
                    <a:pt x="1414" y="496"/>
                  </a:lnTo>
                  <a:lnTo>
                    <a:pt x="1414" y="521"/>
                  </a:lnTo>
                  <a:lnTo>
                    <a:pt x="1414" y="521"/>
                  </a:lnTo>
                  <a:lnTo>
                    <a:pt x="1389" y="521"/>
                  </a:lnTo>
                  <a:lnTo>
                    <a:pt x="1389" y="545"/>
                  </a:lnTo>
                  <a:lnTo>
                    <a:pt x="1389" y="545"/>
                  </a:lnTo>
                  <a:lnTo>
                    <a:pt x="1414" y="545"/>
                  </a:lnTo>
                  <a:lnTo>
                    <a:pt x="1414" y="545"/>
                  </a:lnTo>
                  <a:lnTo>
                    <a:pt x="1414" y="545"/>
                  </a:lnTo>
                  <a:lnTo>
                    <a:pt x="1439" y="545"/>
                  </a:lnTo>
                  <a:lnTo>
                    <a:pt x="1439" y="545"/>
                  </a:lnTo>
                  <a:lnTo>
                    <a:pt x="1464" y="545"/>
                  </a:lnTo>
                  <a:lnTo>
                    <a:pt x="1513" y="545"/>
                  </a:lnTo>
                  <a:lnTo>
                    <a:pt x="1513" y="545"/>
                  </a:lnTo>
                  <a:lnTo>
                    <a:pt x="1563" y="571"/>
                  </a:lnTo>
                  <a:lnTo>
                    <a:pt x="1587" y="571"/>
                  </a:lnTo>
                  <a:lnTo>
                    <a:pt x="1612" y="571"/>
                  </a:lnTo>
                  <a:lnTo>
                    <a:pt x="1612" y="571"/>
                  </a:lnTo>
                  <a:lnTo>
                    <a:pt x="1637" y="571"/>
                  </a:lnTo>
                  <a:lnTo>
                    <a:pt x="1662" y="545"/>
                  </a:lnTo>
                  <a:lnTo>
                    <a:pt x="1662" y="545"/>
                  </a:lnTo>
                  <a:lnTo>
                    <a:pt x="1686" y="521"/>
                  </a:lnTo>
                  <a:close/>
                  <a:moveTo>
                    <a:pt x="447" y="50"/>
                  </a:moveTo>
                  <a:lnTo>
                    <a:pt x="447" y="50"/>
                  </a:lnTo>
                  <a:lnTo>
                    <a:pt x="447" y="50"/>
                  </a:lnTo>
                  <a:lnTo>
                    <a:pt x="447" y="25"/>
                  </a:lnTo>
                  <a:lnTo>
                    <a:pt x="447" y="25"/>
                  </a:lnTo>
                  <a:lnTo>
                    <a:pt x="422" y="25"/>
                  </a:lnTo>
                  <a:lnTo>
                    <a:pt x="422" y="25"/>
                  </a:lnTo>
                  <a:lnTo>
                    <a:pt x="422" y="0"/>
                  </a:lnTo>
                  <a:lnTo>
                    <a:pt x="397" y="0"/>
                  </a:lnTo>
                  <a:lnTo>
                    <a:pt x="397" y="0"/>
                  </a:lnTo>
                  <a:lnTo>
                    <a:pt x="397" y="0"/>
                  </a:lnTo>
                  <a:lnTo>
                    <a:pt x="397" y="0"/>
                  </a:lnTo>
                  <a:lnTo>
                    <a:pt x="397" y="0"/>
                  </a:lnTo>
                  <a:lnTo>
                    <a:pt x="372" y="0"/>
                  </a:lnTo>
                  <a:lnTo>
                    <a:pt x="348" y="25"/>
                  </a:lnTo>
                  <a:lnTo>
                    <a:pt x="348" y="25"/>
                  </a:lnTo>
                  <a:lnTo>
                    <a:pt x="348" y="0"/>
                  </a:lnTo>
                  <a:lnTo>
                    <a:pt x="322" y="0"/>
                  </a:lnTo>
                  <a:lnTo>
                    <a:pt x="322" y="0"/>
                  </a:lnTo>
                  <a:lnTo>
                    <a:pt x="322" y="0"/>
                  </a:lnTo>
                  <a:lnTo>
                    <a:pt x="298" y="0"/>
                  </a:lnTo>
                  <a:lnTo>
                    <a:pt x="273" y="25"/>
                  </a:lnTo>
                  <a:lnTo>
                    <a:pt x="249" y="50"/>
                  </a:lnTo>
                  <a:lnTo>
                    <a:pt x="249" y="50"/>
                  </a:lnTo>
                  <a:lnTo>
                    <a:pt x="249" y="50"/>
                  </a:lnTo>
                  <a:lnTo>
                    <a:pt x="249" y="50"/>
                  </a:lnTo>
                  <a:lnTo>
                    <a:pt x="249" y="50"/>
                  </a:lnTo>
                  <a:lnTo>
                    <a:pt x="223" y="50"/>
                  </a:lnTo>
                  <a:lnTo>
                    <a:pt x="223" y="75"/>
                  </a:lnTo>
                  <a:lnTo>
                    <a:pt x="223" y="100"/>
                  </a:lnTo>
                  <a:lnTo>
                    <a:pt x="199" y="100"/>
                  </a:lnTo>
                  <a:lnTo>
                    <a:pt x="223" y="100"/>
                  </a:lnTo>
                  <a:lnTo>
                    <a:pt x="223" y="124"/>
                  </a:lnTo>
                  <a:lnTo>
                    <a:pt x="223" y="124"/>
                  </a:lnTo>
                  <a:lnTo>
                    <a:pt x="223" y="124"/>
                  </a:lnTo>
                  <a:lnTo>
                    <a:pt x="223" y="124"/>
                  </a:lnTo>
                  <a:lnTo>
                    <a:pt x="249" y="124"/>
                  </a:lnTo>
                  <a:lnTo>
                    <a:pt x="249" y="124"/>
                  </a:lnTo>
                  <a:lnTo>
                    <a:pt x="249" y="149"/>
                  </a:lnTo>
                  <a:lnTo>
                    <a:pt x="273" y="149"/>
                  </a:lnTo>
                  <a:lnTo>
                    <a:pt x="273" y="149"/>
                  </a:lnTo>
                  <a:lnTo>
                    <a:pt x="273" y="149"/>
                  </a:lnTo>
                  <a:lnTo>
                    <a:pt x="298" y="174"/>
                  </a:lnTo>
                  <a:lnTo>
                    <a:pt x="298" y="174"/>
                  </a:lnTo>
                  <a:lnTo>
                    <a:pt x="298" y="174"/>
                  </a:lnTo>
                  <a:lnTo>
                    <a:pt x="322" y="174"/>
                  </a:lnTo>
                  <a:lnTo>
                    <a:pt x="348" y="174"/>
                  </a:lnTo>
                  <a:lnTo>
                    <a:pt x="348" y="174"/>
                  </a:lnTo>
                  <a:lnTo>
                    <a:pt x="372" y="174"/>
                  </a:lnTo>
                  <a:lnTo>
                    <a:pt x="397" y="174"/>
                  </a:lnTo>
                  <a:lnTo>
                    <a:pt x="422" y="149"/>
                  </a:lnTo>
                  <a:lnTo>
                    <a:pt x="422" y="124"/>
                  </a:lnTo>
                  <a:lnTo>
                    <a:pt x="422" y="124"/>
                  </a:lnTo>
                  <a:lnTo>
                    <a:pt x="422" y="124"/>
                  </a:lnTo>
                  <a:lnTo>
                    <a:pt x="422" y="124"/>
                  </a:lnTo>
                  <a:lnTo>
                    <a:pt x="422" y="124"/>
                  </a:lnTo>
                  <a:lnTo>
                    <a:pt x="422" y="124"/>
                  </a:lnTo>
                  <a:lnTo>
                    <a:pt x="422" y="100"/>
                  </a:lnTo>
                  <a:lnTo>
                    <a:pt x="422" y="100"/>
                  </a:lnTo>
                  <a:lnTo>
                    <a:pt x="447" y="75"/>
                  </a:lnTo>
                  <a:lnTo>
                    <a:pt x="447" y="50"/>
                  </a:lnTo>
                  <a:close/>
                  <a:moveTo>
                    <a:pt x="75" y="100"/>
                  </a:moveTo>
                  <a:lnTo>
                    <a:pt x="50" y="124"/>
                  </a:lnTo>
                  <a:lnTo>
                    <a:pt x="50" y="124"/>
                  </a:lnTo>
                  <a:lnTo>
                    <a:pt x="50" y="124"/>
                  </a:lnTo>
                  <a:lnTo>
                    <a:pt x="50" y="124"/>
                  </a:lnTo>
                  <a:lnTo>
                    <a:pt x="25" y="149"/>
                  </a:lnTo>
                  <a:lnTo>
                    <a:pt x="25" y="149"/>
                  </a:lnTo>
                  <a:lnTo>
                    <a:pt x="25" y="149"/>
                  </a:lnTo>
                  <a:lnTo>
                    <a:pt x="0" y="174"/>
                  </a:lnTo>
                  <a:lnTo>
                    <a:pt x="0" y="174"/>
                  </a:lnTo>
                  <a:lnTo>
                    <a:pt x="0" y="199"/>
                  </a:lnTo>
                  <a:lnTo>
                    <a:pt x="0" y="199"/>
                  </a:lnTo>
                  <a:lnTo>
                    <a:pt x="0" y="223"/>
                  </a:lnTo>
                  <a:lnTo>
                    <a:pt x="0" y="223"/>
                  </a:lnTo>
                  <a:lnTo>
                    <a:pt x="25" y="223"/>
                  </a:lnTo>
                  <a:lnTo>
                    <a:pt x="25" y="199"/>
                  </a:lnTo>
                  <a:lnTo>
                    <a:pt x="25" y="199"/>
                  </a:lnTo>
                  <a:lnTo>
                    <a:pt x="25" y="199"/>
                  </a:lnTo>
                  <a:lnTo>
                    <a:pt x="50" y="174"/>
                  </a:lnTo>
                  <a:lnTo>
                    <a:pt x="50" y="174"/>
                  </a:lnTo>
                  <a:lnTo>
                    <a:pt x="50" y="174"/>
                  </a:lnTo>
                  <a:lnTo>
                    <a:pt x="50" y="174"/>
                  </a:lnTo>
                  <a:lnTo>
                    <a:pt x="75" y="174"/>
                  </a:lnTo>
                  <a:lnTo>
                    <a:pt x="75" y="149"/>
                  </a:lnTo>
                  <a:lnTo>
                    <a:pt x="75" y="149"/>
                  </a:lnTo>
                  <a:lnTo>
                    <a:pt x="75" y="124"/>
                  </a:lnTo>
                  <a:lnTo>
                    <a:pt x="75" y="124"/>
                  </a:lnTo>
                  <a:lnTo>
                    <a:pt x="100" y="124"/>
                  </a:lnTo>
                  <a:lnTo>
                    <a:pt x="75" y="100"/>
                  </a:lnTo>
                  <a:close/>
                  <a:moveTo>
                    <a:pt x="1215" y="422"/>
                  </a:moveTo>
                  <a:lnTo>
                    <a:pt x="1215" y="422"/>
                  </a:lnTo>
                  <a:lnTo>
                    <a:pt x="1215" y="397"/>
                  </a:lnTo>
                  <a:lnTo>
                    <a:pt x="1215" y="397"/>
                  </a:lnTo>
                  <a:lnTo>
                    <a:pt x="1191" y="397"/>
                  </a:lnTo>
                  <a:lnTo>
                    <a:pt x="1191" y="397"/>
                  </a:lnTo>
                  <a:lnTo>
                    <a:pt x="1191" y="397"/>
                  </a:lnTo>
                  <a:lnTo>
                    <a:pt x="1191" y="372"/>
                  </a:lnTo>
                  <a:lnTo>
                    <a:pt x="1191" y="372"/>
                  </a:lnTo>
                  <a:lnTo>
                    <a:pt x="1166" y="372"/>
                  </a:lnTo>
                  <a:lnTo>
                    <a:pt x="1166" y="372"/>
                  </a:lnTo>
                  <a:lnTo>
                    <a:pt x="1191" y="397"/>
                  </a:lnTo>
                  <a:lnTo>
                    <a:pt x="1166" y="397"/>
                  </a:lnTo>
                  <a:lnTo>
                    <a:pt x="1166" y="397"/>
                  </a:lnTo>
                  <a:lnTo>
                    <a:pt x="1166" y="397"/>
                  </a:lnTo>
                  <a:lnTo>
                    <a:pt x="1166" y="397"/>
                  </a:lnTo>
                  <a:lnTo>
                    <a:pt x="1141" y="372"/>
                  </a:lnTo>
                  <a:lnTo>
                    <a:pt x="1141" y="372"/>
                  </a:lnTo>
                  <a:lnTo>
                    <a:pt x="1141" y="372"/>
                  </a:lnTo>
                  <a:lnTo>
                    <a:pt x="1141" y="347"/>
                  </a:lnTo>
                  <a:lnTo>
                    <a:pt x="1141" y="347"/>
                  </a:lnTo>
                  <a:lnTo>
                    <a:pt x="1141" y="347"/>
                  </a:lnTo>
                  <a:lnTo>
                    <a:pt x="1141" y="347"/>
                  </a:lnTo>
                  <a:lnTo>
                    <a:pt x="1141" y="347"/>
                  </a:lnTo>
                  <a:lnTo>
                    <a:pt x="1141" y="322"/>
                  </a:lnTo>
                  <a:lnTo>
                    <a:pt x="1141" y="322"/>
                  </a:lnTo>
                  <a:lnTo>
                    <a:pt x="1116" y="322"/>
                  </a:lnTo>
                  <a:lnTo>
                    <a:pt x="1116" y="298"/>
                  </a:lnTo>
                  <a:lnTo>
                    <a:pt x="1116" y="298"/>
                  </a:lnTo>
                  <a:lnTo>
                    <a:pt x="1116" y="298"/>
                  </a:lnTo>
                  <a:lnTo>
                    <a:pt x="1091" y="273"/>
                  </a:lnTo>
                  <a:lnTo>
                    <a:pt x="1091" y="273"/>
                  </a:lnTo>
                  <a:lnTo>
                    <a:pt x="1091" y="273"/>
                  </a:lnTo>
                  <a:lnTo>
                    <a:pt x="1091" y="273"/>
                  </a:lnTo>
                  <a:lnTo>
                    <a:pt x="1067" y="248"/>
                  </a:lnTo>
                  <a:lnTo>
                    <a:pt x="1067" y="248"/>
                  </a:lnTo>
                  <a:lnTo>
                    <a:pt x="1067" y="248"/>
                  </a:lnTo>
                  <a:lnTo>
                    <a:pt x="1067" y="248"/>
                  </a:lnTo>
                  <a:lnTo>
                    <a:pt x="1042" y="273"/>
                  </a:lnTo>
                  <a:lnTo>
                    <a:pt x="1042" y="273"/>
                  </a:lnTo>
                  <a:lnTo>
                    <a:pt x="1042" y="273"/>
                  </a:lnTo>
                  <a:lnTo>
                    <a:pt x="1042" y="298"/>
                  </a:lnTo>
                  <a:lnTo>
                    <a:pt x="1017" y="298"/>
                  </a:lnTo>
                  <a:lnTo>
                    <a:pt x="1017" y="298"/>
                  </a:lnTo>
                  <a:lnTo>
                    <a:pt x="1017" y="298"/>
                  </a:lnTo>
                  <a:lnTo>
                    <a:pt x="1017" y="298"/>
                  </a:lnTo>
                  <a:lnTo>
                    <a:pt x="1017" y="298"/>
                  </a:lnTo>
                  <a:lnTo>
                    <a:pt x="1017" y="322"/>
                  </a:lnTo>
                  <a:lnTo>
                    <a:pt x="992" y="322"/>
                  </a:lnTo>
                  <a:lnTo>
                    <a:pt x="992" y="322"/>
                  </a:lnTo>
                  <a:lnTo>
                    <a:pt x="992" y="322"/>
                  </a:lnTo>
                  <a:lnTo>
                    <a:pt x="968" y="298"/>
                  </a:lnTo>
                  <a:lnTo>
                    <a:pt x="943" y="322"/>
                  </a:lnTo>
                  <a:lnTo>
                    <a:pt x="943" y="322"/>
                  </a:lnTo>
                  <a:lnTo>
                    <a:pt x="943" y="322"/>
                  </a:lnTo>
                  <a:lnTo>
                    <a:pt x="943" y="347"/>
                  </a:lnTo>
                  <a:lnTo>
                    <a:pt x="943" y="347"/>
                  </a:lnTo>
                  <a:lnTo>
                    <a:pt x="943" y="347"/>
                  </a:lnTo>
                  <a:lnTo>
                    <a:pt x="943" y="372"/>
                  </a:lnTo>
                  <a:lnTo>
                    <a:pt x="968" y="372"/>
                  </a:lnTo>
                  <a:lnTo>
                    <a:pt x="968" y="372"/>
                  </a:lnTo>
                  <a:lnTo>
                    <a:pt x="968" y="372"/>
                  </a:lnTo>
                  <a:lnTo>
                    <a:pt x="968" y="397"/>
                  </a:lnTo>
                  <a:lnTo>
                    <a:pt x="992" y="397"/>
                  </a:lnTo>
                  <a:lnTo>
                    <a:pt x="992" y="422"/>
                  </a:lnTo>
                  <a:lnTo>
                    <a:pt x="992" y="422"/>
                  </a:lnTo>
                  <a:lnTo>
                    <a:pt x="992" y="422"/>
                  </a:lnTo>
                  <a:lnTo>
                    <a:pt x="992" y="422"/>
                  </a:lnTo>
                  <a:lnTo>
                    <a:pt x="1017" y="446"/>
                  </a:lnTo>
                  <a:lnTo>
                    <a:pt x="1017" y="446"/>
                  </a:lnTo>
                  <a:lnTo>
                    <a:pt x="1017" y="446"/>
                  </a:lnTo>
                  <a:lnTo>
                    <a:pt x="1017" y="446"/>
                  </a:lnTo>
                  <a:lnTo>
                    <a:pt x="1017" y="446"/>
                  </a:lnTo>
                  <a:lnTo>
                    <a:pt x="1042" y="446"/>
                  </a:lnTo>
                  <a:lnTo>
                    <a:pt x="1042" y="446"/>
                  </a:lnTo>
                  <a:lnTo>
                    <a:pt x="1067" y="446"/>
                  </a:lnTo>
                  <a:lnTo>
                    <a:pt x="1067" y="446"/>
                  </a:lnTo>
                  <a:lnTo>
                    <a:pt x="1067" y="422"/>
                  </a:lnTo>
                  <a:lnTo>
                    <a:pt x="1067" y="422"/>
                  </a:lnTo>
                  <a:lnTo>
                    <a:pt x="1067" y="422"/>
                  </a:lnTo>
                  <a:lnTo>
                    <a:pt x="1042" y="422"/>
                  </a:lnTo>
                  <a:lnTo>
                    <a:pt x="1067" y="422"/>
                  </a:lnTo>
                  <a:lnTo>
                    <a:pt x="1067" y="422"/>
                  </a:lnTo>
                  <a:lnTo>
                    <a:pt x="1067" y="422"/>
                  </a:lnTo>
                  <a:lnTo>
                    <a:pt x="1067" y="397"/>
                  </a:lnTo>
                  <a:lnTo>
                    <a:pt x="1067" y="422"/>
                  </a:lnTo>
                  <a:lnTo>
                    <a:pt x="1091" y="422"/>
                  </a:lnTo>
                  <a:lnTo>
                    <a:pt x="1091" y="397"/>
                  </a:lnTo>
                  <a:lnTo>
                    <a:pt x="1091" y="397"/>
                  </a:lnTo>
                  <a:lnTo>
                    <a:pt x="1091" y="422"/>
                  </a:lnTo>
                  <a:lnTo>
                    <a:pt x="1091" y="422"/>
                  </a:lnTo>
                  <a:lnTo>
                    <a:pt x="1091" y="422"/>
                  </a:lnTo>
                  <a:lnTo>
                    <a:pt x="1091" y="422"/>
                  </a:lnTo>
                  <a:lnTo>
                    <a:pt x="1091" y="422"/>
                  </a:lnTo>
                  <a:lnTo>
                    <a:pt x="1091" y="422"/>
                  </a:lnTo>
                  <a:lnTo>
                    <a:pt x="1091" y="446"/>
                  </a:lnTo>
                  <a:lnTo>
                    <a:pt x="1091" y="446"/>
                  </a:lnTo>
                  <a:lnTo>
                    <a:pt x="1091" y="446"/>
                  </a:lnTo>
                  <a:lnTo>
                    <a:pt x="1116" y="422"/>
                  </a:lnTo>
                  <a:lnTo>
                    <a:pt x="1116" y="446"/>
                  </a:lnTo>
                  <a:lnTo>
                    <a:pt x="1116" y="446"/>
                  </a:lnTo>
                  <a:lnTo>
                    <a:pt x="1116" y="446"/>
                  </a:lnTo>
                  <a:lnTo>
                    <a:pt x="1116" y="446"/>
                  </a:lnTo>
                  <a:lnTo>
                    <a:pt x="1141" y="446"/>
                  </a:lnTo>
                  <a:lnTo>
                    <a:pt x="1141" y="472"/>
                  </a:lnTo>
                  <a:lnTo>
                    <a:pt x="1141" y="472"/>
                  </a:lnTo>
                  <a:lnTo>
                    <a:pt x="1166" y="472"/>
                  </a:lnTo>
                  <a:lnTo>
                    <a:pt x="1166" y="472"/>
                  </a:lnTo>
                  <a:lnTo>
                    <a:pt x="1166" y="472"/>
                  </a:lnTo>
                  <a:lnTo>
                    <a:pt x="1191" y="472"/>
                  </a:lnTo>
                  <a:lnTo>
                    <a:pt x="1191" y="446"/>
                  </a:lnTo>
                  <a:lnTo>
                    <a:pt x="1215" y="472"/>
                  </a:lnTo>
                  <a:lnTo>
                    <a:pt x="1215" y="472"/>
                  </a:lnTo>
                  <a:lnTo>
                    <a:pt x="1241" y="446"/>
                  </a:lnTo>
                  <a:lnTo>
                    <a:pt x="1241" y="446"/>
                  </a:lnTo>
                  <a:lnTo>
                    <a:pt x="1215" y="422"/>
                  </a:lnTo>
                  <a:close/>
                  <a:moveTo>
                    <a:pt x="1612" y="645"/>
                  </a:moveTo>
                  <a:lnTo>
                    <a:pt x="1612" y="645"/>
                  </a:lnTo>
                  <a:lnTo>
                    <a:pt x="1612" y="645"/>
                  </a:lnTo>
                  <a:lnTo>
                    <a:pt x="1587" y="620"/>
                  </a:lnTo>
                  <a:lnTo>
                    <a:pt x="1538" y="620"/>
                  </a:lnTo>
                  <a:lnTo>
                    <a:pt x="1513" y="645"/>
                  </a:lnTo>
                  <a:lnTo>
                    <a:pt x="1513" y="645"/>
                  </a:lnTo>
                  <a:lnTo>
                    <a:pt x="1538" y="670"/>
                  </a:lnTo>
                  <a:lnTo>
                    <a:pt x="1538" y="670"/>
                  </a:lnTo>
                  <a:lnTo>
                    <a:pt x="1538" y="670"/>
                  </a:lnTo>
                  <a:lnTo>
                    <a:pt x="1538" y="695"/>
                  </a:lnTo>
                  <a:lnTo>
                    <a:pt x="1538" y="695"/>
                  </a:lnTo>
                  <a:lnTo>
                    <a:pt x="1563" y="719"/>
                  </a:lnTo>
                  <a:lnTo>
                    <a:pt x="1563" y="719"/>
                  </a:lnTo>
                  <a:lnTo>
                    <a:pt x="1587" y="719"/>
                  </a:lnTo>
                  <a:lnTo>
                    <a:pt x="1612" y="719"/>
                  </a:lnTo>
                  <a:lnTo>
                    <a:pt x="1612" y="695"/>
                  </a:lnTo>
                  <a:lnTo>
                    <a:pt x="1637" y="695"/>
                  </a:lnTo>
                  <a:lnTo>
                    <a:pt x="1637" y="670"/>
                  </a:lnTo>
                  <a:lnTo>
                    <a:pt x="1637" y="670"/>
                  </a:lnTo>
                  <a:lnTo>
                    <a:pt x="1637" y="670"/>
                  </a:lnTo>
                  <a:lnTo>
                    <a:pt x="1612" y="645"/>
                  </a:lnTo>
                  <a:close/>
                </a:path>
              </a:pathLst>
            </a:custGeom>
            <a:grpFill/>
            <a:ln w="19050" cmpd="sng">
              <a:solidFill>
                <a:srgbClr val="384558"/>
              </a:solidFill>
            </a:ln>
            <a:effectLst/>
            <a:extLst/>
          </p:spPr>
          <p:txBody>
            <a:bodyPr wrap="none" anchor="ctr"/>
            <a:lstStyle/>
            <a:p>
              <a:pPr>
                <a:defRPr/>
              </a:pPr>
              <a:endParaRPr lang="en-US" sz="2701" dirty="0">
                <a:latin typeface="Lato Light" charset="0"/>
                <a:cs typeface="Arial Unicode MS" charset="0"/>
              </a:endParaRPr>
            </a:p>
          </p:txBody>
        </p:sp>
        <p:sp>
          <p:nvSpPr>
            <p:cNvPr id="419" name="Freeform 51"/>
            <p:cNvSpPr>
              <a:spLocks noChangeArrowheads="1"/>
            </p:cNvSpPr>
            <p:nvPr/>
          </p:nvSpPr>
          <p:spPr bwMode="auto">
            <a:xfrm>
              <a:off x="1084683" y="8864458"/>
              <a:ext cx="4488357" cy="2422106"/>
            </a:xfrm>
            <a:custGeom>
              <a:avLst/>
              <a:gdLst>
                <a:gd name="T0" fmla="*/ 2728 w 6895"/>
                <a:gd name="T1" fmla="*/ 3521 h 3720"/>
                <a:gd name="T2" fmla="*/ 2629 w 6895"/>
                <a:gd name="T3" fmla="*/ 1487 h 3720"/>
                <a:gd name="T4" fmla="*/ 2480 w 6895"/>
                <a:gd name="T5" fmla="*/ 3521 h 3720"/>
                <a:gd name="T6" fmla="*/ 2603 w 6895"/>
                <a:gd name="T7" fmla="*/ 3570 h 3720"/>
                <a:gd name="T8" fmla="*/ 3447 w 6895"/>
                <a:gd name="T9" fmla="*/ 3446 h 3720"/>
                <a:gd name="T10" fmla="*/ 2753 w 6895"/>
                <a:gd name="T11" fmla="*/ 3422 h 3720"/>
                <a:gd name="T12" fmla="*/ 1240 w 6895"/>
                <a:gd name="T13" fmla="*/ 3620 h 3720"/>
                <a:gd name="T14" fmla="*/ 868 w 6895"/>
                <a:gd name="T15" fmla="*/ 3595 h 3720"/>
                <a:gd name="T16" fmla="*/ 645 w 6895"/>
                <a:gd name="T17" fmla="*/ 3471 h 3720"/>
                <a:gd name="T18" fmla="*/ 2281 w 6895"/>
                <a:gd name="T19" fmla="*/ 3595 h 3720"/>
                <a:gd name="T20" fmla="*/ 1662 w 6895"/>
                <a:gd name="T21" fmla="*/ 3694 h 3720"/>
                <a:gd name="T22" fmla="*/ 1463 w 6895"/>
                <a:gd name="T23" fmla="*/ 3669 h 3720"/>
                <a:gd name="T24" fmla="*/ 5629 w 6895"/>
                <a:gd name="T25" fmla="*/ 2157 h 3720"/>
                <a:gd name="T26" fmla="*/ 4488 w 6895"/>
                <a:gd name="T27" fmla="*/ 198 h 3720"/>
                <a:gd name="T28" fmla="*/ 3967 w 6895"/>
                <a:gd name="T29" fmla="*/ 123 h 3720"/>
                <a:gd name="T30" fmla="*/ 3670 w 6895"/>
                <a:gd name="T31" fmla="*/ 198 h 3720"/>
                <a:gd name="T32" fmla="*/ 3298 w 6895"/>
                <a:gd name="T33" fmla="*/ 793 h 3720"/>
                <a:gd name="T34" fmla="*/ 3496 w 6895"/>
                <a:gd name="T35" fmla="*/ 1066 h 3720"/>
                <a:gd name="T36" fmla="*/ 2901 w 6895"/>
                <a:gd name="T37" fmla="*/ 1066 h 3720"/>
                <a:gd name="T38" fmla="*/ 3422 w 6895"/>
                <a:gd name="T39" fmla="*/ 1363 h 3720"/>
                <a:gd name="T40" fmla="*/ 3075 w 6895"/>
                <a:gd name="T41" fmla="*/ 1736 h 3720"/>
                <a:gd name="T42" fmla="*/ 2976 w 6895"/>
                <a:gd name="T43" fmla="*/ 2033 h 3720"/>
                <a:gd name="T44" fmla="*/ 2976 w 6895"/>
                <a:gd name="T45" fmla="*/ 2256 h 3720"/>
                <a:gd name="T46" fmla="*/ 3248 w 6895"/>
                <a:gd name="T47" fmla="*/ 2529 h 3720"/>
                <a:gd name="T48" fmla="*/ 3571 w 6895"/>
                <a:gd name="T49" fmla="*/ 2653 h 3720"/>
                <a:gd name="T50" fmla="*/ 3720 w 6895"/>
                <a:gd name="T51" fmla="*/ 2900 h 3720"/>
                <a:gd name="T52" fmla="*/ 3026 w 6895"/>
                <a:gd name="T53" fmla="*/ 3347 h 3720"/>
                <a:gd name="T54" fmla="*/ 3273 w 6895"/>
                <a:gd name="T55" fmla="*/ 3297 h 3720"/>
                <a:gd name="T56" fmla="*/ 3546 w 6895"/>
                <a:gd name="T57" fmla="*/ 3198 h 3720"/>
                <a:gd name="T58" fmla="*/ 3769 w 6895"/>
                <a:gd name="T59" fmla="*/ 3025 h 3720"/>
                <a:gd name="T60" fmla="*/ 4091 w 6895"/>
                <a:gd name="T61" fmla="*/ 2727 h 3720"/>
                <a:gd name="T62" fmla="*/ 4216 w 6895"/>
                <a:gd name="T63" fmla="*/ 2355 h 3720"/>
                <a:gd name="T64" fmla="*/ 4389 w 6895"/>
                <a:gd name="T65" fmla="*/ 2479 h 3720"/>
                <a:gd name="T66" fmla="*/ 4562 w 6895"/>
                <a:gd name="T67" fmla="*/ 2430 h 3720"/>
                <a:gd name="T68" fmla="*/ 4662 w 6895"/>
                <a:gd name="T69" fmla="*/ 2256 h 3720"/>
                <a:gd name="T70" fmla="*/ 4761 w 6895"/>
                <a:gd name="T71" fmla="*/ 2181 h 3720"/>
                <a:gd name="T72" fmla="*/ 4959 w 6895"/>
                <a:gd name="T73" fmla="*/ 2256 h 3720"/>
                <a:gd name="T74" fmla="*/ 5629 w 6895"/>
                <a:gd name="T75" fmla="*/ 2305 h 3720"/>
                <a:gd name="T76" fmla="*/ 6000 w 6895"/>
                <a:gd name="T77" fmla="*/ 2479 h 3720"/>
                <a:gd name="T78" fmla="*/ 6050 w 6895"/>
                <a:gd name="T79" fmla="*/ 2430 h 3720"/>
                <a:gd name="T80" fmla="*/ 6249 w 6895"/>
                <a:gd name="T81" fmla="*/ 2404 h 3720"/>
                <a:gd name="T82" fmla="*/ 6422 w 6895"/>
                <a:gd name="T83" fmla="*/ 2653 h 3720"/>
                <a:gd name="T84" fmla="*/ 6819 w 6895"/>
                <a:gd name="T85" fmla="*/ 2900 h 3720"/>
                <a:gd name="T86" fmla="*/ 3372 w 6895"/>
                <a:gd name="T87" fmla="*/ 2603 h 3720"/>
                <a:gd name="T88" fmla="*/ 3050 w 6895"/>
                <a:gd name="T89" fmla="*/ 3297 h 3720"/>
                <a:gd name="T90" fmla="*/ 6497 w 6895"/>
                <a:gd name="T91" fmla="*/ 3025 h 3720"/>
                <a:gd name="T92" fmla="*/ 6621 w 6895"/>
                <a:gd name="T93" fmla="*/ 2900 h 3720"/>
                <a:gd name="T94" fmla="*/ 6596 w 6895"/>
                <a:gd name="T95" fmla="*/ 3000 h 3720"/>
                <a:gd name="T96" fmla="*/ 6596 w 6895"/>
                <a:gd name="T97" fmla="*/ 3074 h 3720"/>
                <a:gd name="T98" fmla="*/ 3720 w 6895"/>
                <a:gd name="T99" fmla="*/ 3124 h 3720"/>
                <a:gd name="T100" fmla="*/ 4290 w 6895"/>
                <a:gd name="T101" fmla="*/ 2727 h 3720"/>
                <a:gd name="T102" fmla="*/ 4736 w 6895"/>
                <a:gd name="T103" fmla="*/ 2281 h 3720"/>
                <a:gd name="T104" fmla="*/ 4216 w 6895"/>
                <a:gd name="T105" fmla="*/ 2827 h 3720"/>
                <a:gd name="T106" fmla="*/ 4166 w 6895"/>
                <a:gd name="T107" fmla="*/ 2851 h 3720"/>
                <a:gd name="T108" fmla="*/ 4117 w 6895"/>
                <a:gd name="T109" fmla="*/ 3000 h 3720"/>
                <a:gd name="T110" fmla="*/ 4439 w 6895"/>
                <a:gd name="T111" fmla="*/ 2504 h 3720"/>
                <a:gd name="T112" fmla="*/ 6125 w 6895"/>
                <a:gd name="T113" fmla="*/ 2504 h 3720"/>
                <a:gd name="T114" fmla="*/ 6199 w 6895"/>
                <a:gd name="T115" fmla="*/ 2479 h 3720"/>
                <a:gd name="T116" fmla="*/ 6299 w 6895"/>
                <a:gd name="T117" fmla="*/ 2529 h 3720"/>
                <a:gd name="T118" fmla="*/ 6397 w 6895"/>
                <a:gd name="T119" fmla="*/ 2752 h 3720"/>
                <a:gd name="T120" fmla="*/ 6372 w 6895"/>
                <a:gd name="T121" fmla="*/ 2827 h 3720"/>
                <a:gd name="T122" fmla="*/ 6174 w 6895"/>
                <a:gd name="T123" fmla="*/ 2628 h 3720"/>
                <a:gd name="T124" fmla="*/ 4761 w 6895"/>
                <a:gd name="T125" fmla="*/ 2206 h 3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95" h="3720">
                  <a:moveTo>
                    <a:pt x="2802" y="1041"/>
                  </a:moveTo>
                  <a:lnTo>
                    <a:pt x="2827" y="1041"/>
                  </a:lnTo>
                  <a:lnTo>
                    <a:pt x="2827" y="1041"/>
                  </a:lnTo>
                  <a:lnTo>
                    <a:pt x="2827" y="1041"/>
                  </a:lnTo>
                  <a:lnTo>
                    <a:pt x="2827" y="1041"/>
                  </a:lnTo>
                  <a:lnTo>
                    <a:pt x="2827" y="1041"/>
                  </a:lnTo>
                  <a:lnTo>
                    <a:pt x="2802" y="1041"/>
                  </a:lnTo>
                  <a:close/>
                  <a:moveTo>
                    <a:pt x="2777" y="2305"/>
                  </a:moveTo>
                  <a:lnTo>
                    <a:pt x="2777" y="2305"/>
                  </a:lnTo>
                  <a:lnTo>
                    <a:pt x="2777" y="2305"/>
                  </a:lnTo>
                  <a:lnTo>
                    <a:pt x="2777" y="2305"/>
                  </a:lnTo>
                  <a:lnTo>
                    <a:pt x="2777" y="2305"/>
                  </a:lnTo>
                  <a:lnTo>
                    <a:pt x="2777" y="2305"/>
                  </a:lnTo>
                  <a:lnTo>
                    <a:pt x="2777" y="2305"/>
                  </a:lnTo>
                  <a:lnTo>
                    <a:pt x="2777" y="2305"/>
                  </a:lnTo>
                  <a:lnTo>
                    <a:pt x="2777" y="2305"/>
                  </a:lnTo>
                  <a:lnTo>
                    <a:pt x="2802" y="2305"/>
                  </a:lnTo>
                  <a:lnTo>
                    <a:pt x="2802" y="2305"/>
                  </a:lnTo>
                  <a:lnTo>
                    <a:pt x="2802" y="2305"/>
                  </a:lnTo>
                  <a:lnTo>
                    <a:pt x="2802" y="2305"/>
                  </a:lnTo>
                  <a:lnTo>
                    <a:pt x="2802" y="2305"/>
                  </a:lnTo>
                  <a:lnTo>
                    <a:pt x="2802" y="2305"/>
                  </a:lnTo>
                  <a:lnTo>
                    <a:pt x="2802" y="2331"/>
                  </a:lnTo>
                  <a:lnTo>
                    <a:pt x="2802" y="2331"/>
                  </a:lnTo>
                  <a:lnTo>
                    <a:pt x="2802" y="2331"/>
                  </a:lnTo>
                  <a:lnTo>
                    <a:pt x="2827" y="2331"/>
                  </a:lnTo>
                  <a:lnTo>
                    <a:pt x="2827" y="2331"/>
                  </a:lnTo>
                  <a:lnTo>
                    <a:pt x="2827" y="2331"/>
                  </a:lnTo>
                  <a:lnTo>
                    <a:pt x="2827" y="2331"/>
                  </a:lnTo>
                  <a:lnTo>
                    <a:pt x="2827" y="2331"/>
                  </a:lnTo>
                  <a:lnTo>
                    <a:pt x="2827" y="2331"/>
                  </a:lnTo>
                  <a:lnTo>
                    <a:pt x="2827" y="2331"/>
                  </a:lnTo>
                  <a:lnTo>
                    <a:pt x="2827" y="2331"/>
                  </a:lnTo>
                  <a:lnTo>
                    <a:pt x="2827" y="2331"/>
                  </a:lnTo>
                  <a:lnTo>
                    <a:pt x="2827" y="2331"/>
                  </a:lnTo>
                  <a:lnTo>
                    <a:pt x="2827" y="2331"/>
                  </a:lnTo>
                  <a:lnTo>
                    <a:pt x="2802" y="2305"/>
                  </a:lnTo>
                  <a:lnTo>
                    <a:pt x="2802" y="2305"/>
                  </a:lnTo>
                  <a:lnTo>
                    <a:pt x="2802" y="2305"/>
                  </a:lnTo>
                  <a:lnTo>
                    <a:pt x="2827" y="2305"/>
                  </a:lnTo>
                  <a:lnTo>
                    <a:pt x="2827" y="2305"/>
                  </a:lnTo>
                  <a:lnTo>
                    <a:pt x="2827" y="2305"/>
                  </a:lnTo>
                  <a:lnTo>
                    <a:pt x="2827" y="2305"/>
                  </a:lnTo>
                  <a:lnTo>
                    <a:pt x="2827" y="2305"/>
                  </a:lnTo>
                  <a:lnTo>
                    <a:pt x="2827" y="2305"/>
                  </a:lnTo>
                  <a:lnTo>
                    <a:pt x="2852" y="2305"/>
                  </a:lnTo>
                  <a:lnTo>
                    <a:pt x="2852" y="2305"/>
                  </a:lnTo>
                  <a:lnTo>
                    <a:pt x="2852" y="2305"/>
                  </a:lnTo>
                  <a:lnTo>
                    <a:pt x="2852" y="2305"/>
                  </a:lnTo>
                  <a:lnTo>
                    <a:pt x="2852" y="2305"/>
                  </a:lnTo>
                  <a:lnTo>
                    <a:pt x="2852" y="2305"/>
                  </a:lnTo>
                  <a:lnTo>
                    <a:pt x="2852" y="2305"/>
                  </a:lnTo>
                  <a:lnTo>
                    <a:pt x="2852" y="2305"/>
                  </a:lnTo>
                  <a:lnTo>
                    <a:pt x="2852"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901" y="2305"/>
                  </a:lnTo>
                  <a:lnTo>
                    <a:pt x="2901" y="2305"/>
                  </a:lnTo>
                  <a:lnTo>
                    <a:pt x="2901" y="2305"/>
                  </a:lnTo>
                  <a:lnTo>
                    <a:pt x="2876" y="2305"/>
                  </a:lnTo>
                  <a:lnTo>
                    <a:pt x="2876" y="2305"/>
                  </a:lnTo>
                  <a:lnTo>
                    <a:pt x="2876" y="2305"/>
                  </a:lnTo>
                  <a:lnTo>
                    <a:pt x="2876" y="2305"/>
                  </a:lnTo>
                  <a:lnTo>
                    <a:pt x="2876" y="2305"/>
                  </a:lnTo>
                  <a:lnTo>
                    <a:pt x="2876" y="2281"/>
                  </a:lnTo>
                  <a:lnTo>
                    <a:pt x="2876" y="2281"/>
                  </a:lnTo>
                  <a:lnTo>
                    <a:pt x="2876" y="2281"/>
                  </a:lnTo>
                  <a:lnTo>
                    <a:pt x="2876" y="2281"/>
                  </a:lnTo>
                  <a:lnTo>
                    <a:pt x="2876" y="2281"/>
                  </a:lnTo>
                  <a:lnTo>
                    <a:pt x="2876" y="2281"/>
                  </a:lnTo>
                  <a:lnTo>
                    <a:pt x="2876" y="2281"/>
                  </a:lnTo>
                  <a:lnTo>
                    <a:pt x="2876" y="2281"/>
                  </a:lnTo>
                  <a:lnTo>
                    <a:pt x="2876" y="2281"/>
                  </a:lnTo>
                  <a:lnTo>
                    <a:pt x="2876" y="2281"/>
                  </a:lnTo>
                  <a:lnTo>
                    <a:pt x="2876" y="2281"/>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06"/>
                  </a:lnTo>
                  <a:lnTo>
                    <a:pt x="2876" y="2206"/>
                  </a:lnTo>
                  <a:lnTo>
                    <a:pt x="2876" y="2206"/>
                  </a:lnTo>
                  <a:lnTo>
                    <a:pt x="2876" y="2231"/>
                  </a:lnTo>
                  <a:lnTo>
                    <a:pt x="2852" y="2231"/>
                  </a:lnTo>
                  <a:lnTo>
                    <a:pt x="2852" y="2206"/>
                  </a:lnTo>
                  <a:lnTo>
                    <a:pt x="2852" y="2206"/>
                  </a:lnTo>
                  <a:lnTo>
                    <a:pt x="2852" y="2206"/>
                  </a:lnTo>
                  <a:lnTo>
                    <a:pt x="2852" y="2206"/>
                  </a:lnTo>
                  <a:lnTo>
                    <a:pt x="2852" y="2206"/>
                  </a:lnTo>
                  <a:lnTo>
                    <a:pt x="2852" y="2206"/>
                  </a:lnTo>
                  <a:lnTo>
                    <a:pt x="2852" y="2206"/>
                  </a:lnTo>
                  <a:lnTo>
                    <a:pt x="2852" y="2206"/>
                  </a:lnTo>
                  <a:lnTo>
                    <a:pt x="2852" y="2206"/>
                  </a:lnTo>
                  <a:lnTo>
                    <a:pt x="2852" y="2206"/>
                  </a:lnTo>
                  <a:lnTo>
                    <a:pt x="2852" y="2206"/>
                  </a:lnTo>
                  <a:lnTo>
                    <a:pt x="2852" y="2206"/>
                  </a:lnTo>
                  <a:lnTo>
                    <a:pt x="2852" y="2206"/>
                  </a:lnTo>
                  <a:lnTo>
                    <a:pt x="2852" y="2181"/>
                  </a:lnTo>
                  <a:lnTo>
                    <a:pt x="2852" y="2206"/>
                  </a:lnTo>
                  <a:lnTo>
                    <a:pt x="2852" y="2206"/>
                  </a:lnTo>
                  <a:lnTo>
                    <a:pt x="2852" y="2206"/>
                  </a:lnTo>
                  <a:lnTo>
                    <a:pt x="2852" y="2206"/>
                  </a:lnTo>
                  <a:lnTo>
                    <a:pt x="2852" y="2206"/>
                  </a:lnTo>
                  <a:lnTo>
                    <a:pt x="2852" y="2206"/>
                  </a:lnTo>
                  <a:lnTo>
                    <a:pt x="2852" y="2206"/>
                  </a:lnTo>
                  <a:lnTo>
                    <a:pt x="2827" y="2206"/>
                  </a:lnTo>
                  <a:lnTo>
                    <a:pt x="2827" y="2206"/>
                  </a:lnTo>
                  <a:lnTo>
                    <a:pt x="2827" y="2206"/>
                  </a:lnTo>
                  <a:lnTo>
                    <a:pt x="2827" y="2206"/>
                  </a:lnTo>
                  <a:lnTo>
                    <a:pt x="2827" y="2206"/>
                  </a:lnTo>
                  <a:lnTo>
                    <a:pt x="2827" y="2206"/>
                  </a:lnTo>
                  <a:lnTo>
                    <a:pt x="2827" y="2206"/>
                  </a:lnTo>
                  <a:lnTo>
                    <a:pt x="2802" y="2206"/>
                  </a:lnTo>
                  <a:lnTo>
                    <a:pt x="2802" y="2206"/>
                  </a:lnTo>
                  <a:lnTo>
                    <a:pt x="2802" y="2206"/>
                  </a:lnTo>
                  <a:lnTo>
                    <a:pt x="2802" y="2206"/>
                  </a:lnTo>
                  <a:lnTo>
                    <a:pt x="2802" y="2206"/>
                  </a:lnTo>
                  <a:lnTo>
                    <a:pt x="2802" y="2206"/>
                  </a:lnTo>
                  <a:lnTo>
                    <a:pt x="2802" y="2206"/>
                  </a:lnTo>
                  <a:lnTo>
                    <a:pt x="2777" y="2206"/>
                  </a:lnTo>
                  <a:lnTo>
                    <a:pt x="2777" y="2206"/>
                  </a:lnTo>
                  <a:lnTo>
                    <a:pt x="2777" y="2206"/>
                  </a:lnTo>
                  <a:lnTo>
                    <a:pt x="2777" y="2206"/>
                  </a:lnTo>
                  <a:lnTo>
                    <a:pt x="2777" y="2206"/>
                  </a:lnTo>
                  <a:lnTo>
                    <a:pt x="2777" y="2206"/>
                  </a:lnTo>
                  <a:lnTo>
                    <a:pt x="2777" y="2206"/>
                  </a:lnTo>
                  <a:lnTo>
                    <a:pt x="2777" y="2206"/>
                  </a:lnTo>
                  <a:lnTo>
                    <a:pt x="2777" y="2206"/>
                  </a:lnTo>
                  <a:lnTo>
                    <a:pt x="2777" y="2231"/>
                  </a:lnTo>
                  <a:lnTo>
                    <a:pt x="2753" y="2231"/>
                  </a:lnTo>
                  <a:lnTo>
                    <a:pt x="2728" y="2206"/>
                  </a:lnTo>
                  <a:lnTo>
                    <a:pt x="2728" y="2206"/>
                  </a:lnTo>
                  <a:lnTo>
                    <a:pt x="2728" y="2206"/>
                  </a:lnTo>
                  <a:lnTo>
                    <a:pt x="2728" y="2206"/>
                  </a:lnTo>
                  <a:lnTo>
                    <a:pt x="2728" y="2206"/>
                  </a:lnTo>
                  <a:lnTo>
                    <a:pt x="2728" y="2206"/>
                  </a:lnTo>
                  <a:lnTo>
                    <a:pt x="2728" y="2206"/>
                  </a:lnTo>
                  <a:lnTo>
                    <a:pt x="2728" y="2206"/>
                  </a:lnTo>
                  <a:lnTo>
                    <a:pt x="2728" y="2206"/>
                  </a:lnTo>
                  <a:lnTo>
                    <a:pt x="2703" y="2206"/>
                  </a:lnTo>
                  <a:lnTo>
                    <a:pt x="2703" y="2206"/>
                  </a:lnTo>
                  <a:lnTo>
                    <a:pt x="2703" y="2206"/>
                  </a:lnTo>
                  <a:lnTo>
                    <a:pt x="2703" y="2206"/>
                  </a:lnTo>
                  <a:lnTo>
                    <a:pt x="2703" y="2231"/>
                  </a:lnTo>
                  <a:lnTo>
                    <a:pt x="2703" y="2231"/>
                  </a:lnTo>
                  <a:lnTo>
                    <a:pt x="2703" y="2231"/>
                  </a:lnTo>
                  <a:lnTo>
                    <a:pt x="2703" y="2231"/>
                  </a:lnTo>
                  <a:lnTo>
                    <a:pt x="2703" y="2231"/>
                  </a:lnTo>
                  <a:lnTo>
                    <a:pt x="2703" y="2231"/>
                  </a:lnTo>
                  <a:lnTo>
                    <a:pt x="2703" y="2256"/>
                  </a:lnTo>
                  <a:lnTo>
                    <a:pt x="2703" y="2256"/>
                  </a:lnTo>
                  <a:lnTo>
                    <a:pt x="2728" y="2256"/>
                  </a:lnTo>
                  <a:lnTo>
                    <a:pt x="2728" y="2231"/>
                  </a:lnTo>
                  <a:lnTo>
                    <a:pt x="2728" y="2231"/>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53" y="2256"/>
                  </a:lnTo>
                  <a:lnTo>
                    <a:pt x="2753" y="2256"/>
                  </a:lnTo>
                  <a:lnTo>
                    <a:pt x="2753" y="2256"/>
                  </a:lnTo>
                  <a:lnTo>
                    <a:pt x="2728" y="2256"/>
                  </a:lnTo>
                  <a:lnTo>
                    <a:pt x="2753" y="2281"/>
                  </a:lnTo>
                  <a:lnTo>
                    <a:pt x="2753" y="2281"/>
                  </a:lnTo>
                  <a:lnTo>
                    <a:pt x="2777" y="2305"/>
                  </a:lnTo>
                  <a:close/>
                  <a:moveTo>
                    <a:pt x="2653" y="3495"/>
                  </a:moveTo>
                  <a:lnTo>
                    <a:pt x="2653" y="3495"/>
                  </a:lnTo>
                  <a:lnTo>
                    <a:pt x="2653" y="3495"/>
                  </a:lnTo>
                  <a:lnTo>
                    <a:pt x="2653" y="3495"/>
                  </a:lnTo>
                  <a:lnTo>
                    <a:pt x="2653" y="3495"/>
                  </a:lnTo>
                  <a:lnTo>
                    <a:pt x="2653" y="3495"/>
                  </a:lnTo>
                  <a:lnTo>
                    <a:pt x="2653" y="3495"/>
                  </a:lnTo>
                  <a:lnTo>
                    <a:pt x="2653" y="3495"/>
                  </a:lnTo>
                  <a:lnTo>
                    <a:pt x="2653" y="3495"/>
                  </a:lnTo>
                  <a:lnTo>
                    <a:pt x="2653" y="3495"/>
                  </a:lnTo>
                  <a:lnTo>
                    <a:pt x="2653" y="3495"/>
                  </a:lnTo>
                  <a:lnTo>
                    <a:pt x="2653" y="3495"/>
                  </a:lnTo>
                  <a:lnTo>
                    <a:pt x="2629" y="3495"/>
                  </a:lnTo>
                  <a:lnTo>
                    <a:pt x="2629" y="3495"/>
                  </a:lnTo>
                  <a:lnTo>
                    <a:pt x="2629" y="3495"/>
                  </a:lnTo>
                  <a:lnTo>
                    <a:pt x="2629" y="3495"/>
                  </a:lnTo>
                  <a:lnTo>
                    <a:pt x="2629" y="3495"/>
                  </a:lnTo>
                  <a:lnTo>
                    <a:pt x="2629" y="3495"/>
                  </a:lnTo>
                  <a:lnTo>
                    <a:pt x="2629" y="3471"/>
                  </a:lnTo>
                  <a:lnTo>
                    <a:pt x="2629" y="3471"/>
                  </a:lnTo>
                  <a:lnTo>
                    <a:pt x="2629" y="3471"/>
                  </a:lnTo>
                  <a:lnTo>
                    <a:pt x="2629" y="3495"/>
                  </a:lnTo>
                  <a:lnTo>
                    <a:pt x="2603" y="3495"/>
                  </a:lnTo>
                  <a:lnTo>
                    <a:pt x="2603" y="3495"/>
                  </a:lnTo>
                  <a:lnTo>
                    <a:pt x="2603" y="3495"/>
                  </a:lnTo>
                  <a:lnTo>
                    <a:pt x="2603" y="3495"/>
                  </a:lnTo>
                  <a:lnTo>
                    <a:pt x="2603" y="3495"/>
                  </a:lnTo>
                  <a:lnTo>
                    <a:pt x="2603" y="3495"/>
                  </a:lnTo>
                  <a:lnTo>
                    <a:pt x="2603" y="3495"/>
                  </a:lnTo>
                  <a:lnTo>
                    <a:pt x="2603" y="3495"/>
                  </a:lnTo>
                  <a:lnTo>
                    <a:pt x="2603" y="3521"/>
                  </a:lnTo>
                  <a:lnTo>
                    <a:pt x="2603" y="3521"/>
                  </a:lnTo>
                  <a:lnTo>
                    <a:pt x="2603" y="3521"/>
                  </a:lnTo>
                  <a:lnTo>
                    <a:pt x="2629" y="3521"/>
                  </a:lnTo>
                  <a:lnTo>
                    <a:pt x="2629" y="3521"/>
                  </a:lnTo>
                  <a:lnTo>
                    <a:pt x="2629" y="3521"/>
                  </a:lnTo>
                  <a:lnTo>
                    <a:pt x="2629" y="3521"/>
                  </a:lnTo>
                  <a:lnTo>
                    <a:pt x="2629" y="3521"/>
                  </a:lnTo>
                  <a:lnTo>
                    <a:pt x="2629" y="3521"/>
                  </a:lnTo>
                  <a:lnTo>
                    <a:pt x="2629" y="3521"/>
                  </a:lnTo>
                  <a:lnTo>
                    <a:pt x="2629" y="3521"/>
                  </a:lnTo>
                  <a:lnTo>
                    <a:pt x="2629" y="3521"/>
                  </a:lnTo>
                  <a:lnTo>
                    <a:pt x="2629" y="3521"/>
                  </a:lnTo>
                  <a:lnTo>
                    <a:pt x="2629" y="3521"/>
                  </a:lnTo>
                  <a:lnTo>
                    <a:pt x="2629" y="3521"/>
                  </a:lnTo>
                  <a:lnTo>
                    <a:pt x="2629" y="3521"/>
                  </a:lnTo>
                  <a:lnTo>
                    <a:pt x="2653" y="3521"/>
                  </a:lnTo>
                  <a:lnTo>
                    <a:pt x="2653" y="3521"/>
                  </a:lnTo>
                  <a:lnTo>
                    <a:pt x="2653" y="3521"/>
                  </a:lnTo>
                  <a:lnTo>
                    <a:pt x="2653" y="3521"/>
                  </a:lnTo>
                  <a:lnTo>
                    <a:pt x="2653" y="3521"/>
                  </a:lnTo>
                  <a:lnTo>
                    <a:pt x="2653" y="3521"/>
                  </a:lnTo>
                  <a:lnTo>
                    <a:pt x="2653" y="3521"/>
                  </a:lnTo>
                  <a:lnTo>
                    <a:pt x="2653" y="3521"/>
                  </a:lnTo>
                  <a:lnTo>
                    <a:pt x="2653" y="3495"/>
                  </a:lnTo>
                  <a:close/>
                  <a:moveTo>
                    <a:pt x="2753" y="3521"/>
                  </a:moveTo>
                  <a:lnTo>
                    <a:pt x="2753" y="3521"/>
                  </a:lnTo>
                  <a:lnTo>
                    <a:pt x="2753" y="3521"/>
                  </a:lnTo>
                  <a:lnTo>
                    <a:pt x="2753" y="3521"/>
                  </a:lnTo>
                  <a:lnTo>
                    <a:pt x="2753" y="3521"/>
                  </a:lnTo>
                  <a:lnTo>
                    <a:pt x="2753"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03" y="3521"/>
                  </a:lnTo>
                  <a:lnTo>
                    <a:pt x="2728" y="3521"/>
                  </a:lnTo>
                  <a:lnTo>
                    <a:pt x="2728" y="3521"/>
                  </a:lnTo>
                  <a:lnTo>
                    <a:pt x="2728" y="3521"/>
                  </a:lnTo>
                  <a:lnTo>
                    <a:pt x="2728" y="3521"/>
                  </a:lnTo>
                  <a:lnTo>
                    <a:pt x="2728" y="3521"/>
                  </a:lnTo>
                  <a:lnTo>
                    <a:pt x="2728" y="3521"/>
                  </a:lnTo>
                  <a:lnTo>
                    <a:pt x="2728" y="3521"/>
                  </a:lnTo>
                  <a:lnTo>
                    <a:pt x="2728" y="3521"/>
                  </a:lnTo>
                  <a:lnTo>
                    <a:pt x="2728" y="3521"/>
                  </a:lnTo>
                  <a:lnTo>
                    <a:pt x="2753" y="3545"/>
                  </a:lnTo>
                  <a:lnTo>
                    <a:pt x="2753" y="3521"/>
                  </a:lnTo>
                  <a:close/>
                  <a:moveTo>
                    <a:pt x="2678" y="3521"/>
                  </a:moveTo>
                  <a:lnTo>
                    <a:pt x="2678" y="3521"/>
                  </a:lnTo>
                  <a:close/>
                  <a:moveTo>
                    <a:pt x="2678" y="3521"/>
                  </a:moveTo>
                  <a:lnTo>
                    <a:pt x="2678" y="3521"/>
                  </a:lnTo>
                  <a:lnTo>
                    <a:pt x="2678" y="3495"/>
                  </a:lnTo>
                  <a:lnTo>
                    <a:pt x="2678" y="3495"/>
                  </a:lnTo>
                  <a:lnTo>
                    <a:pt x="2678" y="3495"/>
                  </a:lnTo>
                  <a:lnTo>
                    <a:pt x="2678" y="3495"/>
                  </a:lnTo>
                  <a:lnTo>
                    <a:pt x="2678" y="3495"/>
                  </a:lnTo>
                  <a:lnTo>
                    <a:pt x="2678" y="3495"/>
                  </a:lnTo>
                  <a:lnTo>
                    <a:pt x="2678" y="3495"/>
                  </a:lnTo>
                  <a:lnTo>
                    <a:pt x="2678" y="3495"/>
                  </a:lnTo>
                  <a:lnTo>
                    <a:pt x="2678" y="3495"/>
                  </a:lnTo>
                  <a:lnTo>
                    <a:pt x="2678" y="3495"/>
                  </a:lnTo>
                  <a:lnTo>
                    <a:pt x="2703" y="3495"/>
                  </a:lnTo>
                  <a:lnTo>
                    <a:pt x="2703" y="3495"/>
                  </a:lnTo>
                  <a:lnTo>
                    <a:pt x="2703" y="3495"/>
                  </a:lnTo>
                  <a:lnTo>
                    <a:pt x="2703" y="3495"/>
                  </a:lnTo>
                  <a:lnTo>
                    <a:pt x="2678" y="3495"/>
                  </a:lnTo>
                  <a:lnTo>
                    <a:pt x="2678" y="3495"/>
                  </a:lnTo>
                  <a:lnTo>
                    <a:pt x="2678" y="3495"/>
                  </a:lnTo>
                  <a:lnTo>
                    <a:pt x="2678" y="3495"/>
                  </a:lnTo>
                  <a:lnTo>
                    <a:pt x="2678" y="3495"/>
                  </a:lnTo>
                  <a:lnTo>
                    <a:pt x="2678" y="3495"/>
                  </a:lnTo>
                  <a:lnTo>
                    <a:pt x="2678" y="3495"/>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53" y="3495"/>
                  </a:lnTo>
                  <a:lnTo>
                    <a:pt x="2678" y="3495"/>
                  </a:lnTo>
                  <a:lnTo>
                    <a:pt x="2678" y="3495"/>
                  </a:lnTo>
                  <a:lnTo>
                    <a:pt x="2678" y="3495"/>
                  </a:lnTo>
                  <a:lnTo>
                    <a:pt x="2678" y="3495"/>
                  </a:lnTo>
                  <a:lnTo>
                    <a:pt x="2678" y="3495"/>
                  </a:lnTo>
                  <a:lnTo>
                    <a:pt x="2678" y="3495"/>
                  </a:lnTo>
                  <a:lnTo>
                    <a:pt x="2678" y="3495"/>
                  </a:lnTo>
                  <a:lnTo>
                    <a:pt x="2678" y="3495"/>
                  </a:lnTo>
                  <a:lnTo>
                    <a:pt x="2678" y="3495"/>
                  </a:lnTo>
                  <a:lnTo>
                    <a:pt x="2678" y="3521"/>
                  </a:lnTo>
                  <a:close/>
                  <a:moveTo>
                    <a:pt x="2703" y="3521"/>
                  </a:moveTo>
                  <a:lnTo>
                    <a:pt x="2703" y="3521"/>
                  </a:lnTo>
                  <a:lnTo>
                    <a:pt x="2703" y="3521"/>
                  </a:lnTo>
                  <a:lnTo>
                    <a:pt x="2678" y="3521"/>
                  </a:lnTo>
                  <a:lnTo>
                    <a:pt x="2678" y="3521"/>
                  </a:lnTo>
                  <a:lnTo>
                    <a:pt x="2703" y="3521"/>
                  </a:lnTo>
                  <a:lnTo>
                    <a:pt x="2703" y="3521"/>
                  </a:lnTo>
                  <a:lnTo>
                    <a:pt x="2703" y="3521"/>
                  </a:lnTo>
                  <a:lnTo>
                    <a:pt x="2703" y="3521"/>
                  </a:lnTo>
                  <a:lnTo>
                    <a:pt x="2703" y="3521"/>
                  </a:lnTo>
                  <a:lnTo>
                    <a:pt x="2703" y="3545"/>
                  </a:lnTo>
                  <a:lnTo>
                    <a:pt x="2703" y="3521"/>
                  </a:lnTo>
                  <a:close/>
                  <a:moveTo>
                    <a:pt x="2603" y="3521"/>
                  </a:moveTo>
                  <a:lnTo>
                    <a:pt x="2603" y="3521"/>
                  </a:lnTo>
                  <a:lnTo>
                    <a:pt x="2603" y="3521"/>
                  </a:lnTo>
                  <a:lnTo>
                    <a:pt x="2603" y="3521"/>
                  </a:lnTo>
                  <a:lnTo>
                    <a:pt x="2603" y="3521"/>
                  </a:lnTo>
                  <a:lnTo>
                    <a:pt x="2603" y="3521"/>
                  </a:lnTo>
                  <a:lnTo>
                    <a:pt x="2603" y="3521"/>
                  </a:lnTo>
                  <a:lnTo>
                    <a:pt x="2603" y="3521"/>
                  </a:lnTo>
                  <a:lnTo>
                    <a:pt x="2603" y="3521"/>
                  </a:lnTo>
                  <a:lnTo>
                    <a:pt x="2603" y="3545"/>
                  </a:lnTo>
                  <a:lnTo>
                    <a:pt x="2603" y="3521"/>
                  </a:lnTo>
                  <a:close/>
                  <a:moveTo>
                    <a:pt x="2530" y="1487"/>
                  </a:moveTo>
                  <a:lnTo>
                    <a:pt x="2554" y="1512"/>
                  </a:lnTo>
                  <a:lnTo>
                    <a:pt x="2554" y="1512"/>
                  </a:lnTo>
                  <a:lnTo>
                    <a:pt x="2579" y="1537"/>
                  </a:lnTo>
                  <a:lnTo>
                    <a:pt x="2554" y="1512"/>
                  </a:lnTo>
                  <a:lnTo>
                    <a:pt x="2554" y="1512"/>
                  </a:lnTo>
                  <a:lnTo>
                    <a:pt x="2530" y="1487"/>
                  </a:lnTo>
                  <a:close/>
                  <a:moveTo>
                    <a:pt x="2603" y="1562"/>
                  </a:moveTo>
                  <a:lnTo>
                    <a:pt x="2603" y="1562"/>
                  </a:lnTo>
                  <a:lnTo>
                    <a:pt x="2603" y="1562"/>
                  </a:lnTo>
                  <a:lnTo>
                    <a:pt x="2603" y="1586"/>
                  </a:lnTo>
                  <a:lnTo>
                    <a:pt x="2603" y="1562"/>
                  </a:lnTo>
                  <a:close/>
                  <a:moveTo>
                    <a:pt x="2430" y="1463"/>
                  </a:moveTo>
                  <a:lnTo>
                    <a:pt x="2455" y="1463"/>
                  </a:lnTo>
                  <a:lnTo>
                    <a:pt x="2455" y="1463"/>
                  </a:lnTo>
                  <a:lnTo>
                    <a:pt x="2455" y="1463"/>
                  </a:lnTo>
                  <a:lnTo>
                    <a:pt x="2455" y="1463"/>
                  </a:lnTo>
                  <a:lnTo>
                    <a:pt x="2455" y="1487"/>
                  </a:lnTo>
                  <a:lnTo>
                    <a:pt x="2455" y="1487"/>
                  </a:lnTo>
                  <a:lnTo>
                    <a:pt x="2455" y="1487"/>
                  </a:lnTo>
                  <a:lnTo>
                    <a:pt x="2455" y="1487"/>
                  </a:lnTo>
                  <a:lnTo>
                    <a:pt x="2455" y="1487"/>
                  </a:lnTo>
                  <a:lnTo>
                    <a:pt x="2455" y="1487"/>
                  </a:lnTo>
                  <a:lnTo>
                    <a:pt x="2455" y="1487"/>
                  </a:lnTo>
                  <a:lnTo>
                    <a:pt x="2480" y="1487"/>
                  </a:lnTo>
                  <a:lnTo>
                    <a:pt x="2480" y="1487"/>
                  </a:lnTo>
                  <a:lnTo>
                    <a:pt x="2480" y="1487"/>
                  </a:lnTo>
                  <a:lnTo>
                    <a:pt x="2480" y="1487"/>
                  </a:lnTo>
                  <a:lnTo>
                    <a:pt x="2480" y="1487"/>
                  </a:lnTo>
                  <a:lnTo>
                    <a:pt x="2480" y="1487"/>
                  </a:lnTo>
                  <a:lnTo>
                    <a:pt x="2480" y="1487"/>
                  </a:lnTo>
                  <a:lnTo>
                    <a:pt x="2480" y="1487"/>
                  </a:lnTo>
                  <a:lnTo>
                    <a:pt x="2480" y="1487"/>
                  </a:lnTo>
                  <a:lnTo>
                    <a:pt x="2504" y="1487"/>
                  </a:lnTo>
                  <a:lnTo>
                    <a:pt x="2504" y="1463"/>
                  </a:lnTo>
                  <a:lnTo>
                    <a:pt x="2504" y="1463"/>
                  </a:lnTo>
                  <a:lnTo>
                    <a:pt x="2504" y="1463"/>
                  </a:lnTo>
                  <a:lnTo>
                    <a:pt x="2504" y="1463"/>
                  </a:lnTo>
                  <a:lnTo>
                    <a:pt x="2504" y="1463"/>
                  </a:lnTo>
                  <a:lnTo>
                    <a:pt x="2504" y="1463"/>
                  </a:lnTo>
                  <a:lnTo>
                    <a:pt x="2504" y="1463"/>
                  </a:lnTo>
                  <a:lnTo>
                    <a:pt x="2530" y="1463"/>
                  </a:lnTo>
                  <a:lnTo>
                    <a:pt x="2530" y="1463"/>
                  </a:lnTo>
                  <a:lnTo>
                    <a:pt x="2530" y="1463"/>
                  </a:lnTo>
                  <a:lnTo>
                    <a:pt x="2530" y="1487"/>
                  </a:lnTo>
                  <a:lnTo>
                    <a:pt x="2530" y="1487"/>
                  </a:lnTo>
                  <a:lnTo>
                    <a:pt x="2530" y="1487"/>
                  </a:lnTo>
                  <a:lnTo>
                    <a:pt x="2530" y="1487"/>
                  </a:lnTo>
                  <a:lnTo>
                    <a:pt x="2554" y="1487"/>
                  </a:lnTo>
                  <a:lnTo>
                    <a:pt x="2554" y="1487"/>
                  </a:lnTo>
                  <a:lnTo>
                    <a:pt x="2554" y="1487"/>
                  </a:lnTo>
                  <a:lnTo>
                    <a:pt x="2554" y="1487"/>
                  </a:lnTo>
                  <a:lnTo>
                    <a:pt x="2554" y="1487"/>
                  </a:lnTo>
                  <a:lnTo>
                    <a:pt x="2554" y="1487"/>
                  </a:lnTo>
                  <a:lnTo>
                    <a:pt x="2554" y="1512"/>
                  </a:lnTo>
                  <a:lnTo>
                    <a:pt x="2554" y="1512"/>
                  </a:lnTo>
                  <a:lnTo>
                    <a:pt x="2579" y="1512"/>
                  </a:lnTo>
                  <a:lnTo>
                    <a:pt x="2579" y="1512"/>
                  </a:lnTo>
                  <a:lnTo>
                    <a:pt x="2579" y="1512"/>
                  </a:lnTo>
                  <a:lnTo>
                    <a:pt x="2579" y="1512"/>
                  </a:lnTo>
                  <a:lnTo>
                    <a:pt x="2579" y="1512"/>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603" y="1562"/>
                  </a:lnTo>
                  <a:lnTo>
                    <a:pt x="2603" y="1562"/>
                  </a:lnTo>
                  <a:lnTo>
                    <a:pt x="2603" y="1562"/>
                  </a:lnTo>
                  <a:lnTo>
                    <a:pt x="2603" y="1562"/>
                  </a:lnTo>
                  <a:lnTo>
                    <a:pt x="2603" y="1562"/>
                  </a:lnTo>
                  <a:lnTo>
                    <a:pt x="2603" y="1562"/>
                  </a:lnTo>
                  <a:lnTo>
                    <a:pt x="2603" y="1586"/>
                  </a:lnTo>
                  <a:lnTo>
                    <a:pt x="2603" y="1586"/>
                  </a:lnTo>
                  <a:lnTo>
                    <a:pt x="2603" y="1586"/>
                  </a:lnTo>
                  <a:lnTo>
                    <a:pt x="2603" y="1586"/>
                  </a:lnTo>
                  <a:lnTo>
                    <a:pt x="2603" y="1586"/>
                  </a:lnTo>
                  <a:lnTo>
                    <a:pt x="2603" y="1586"/>
                  </a:lnTo>
                  <a:lnTo>
                    <a:pt x="2603" y="1586"/>
                  </a:lnTo>
                  <a:lnTo>
                    <a:pt x="2603" y="1586"/>
                  </a:lnTo>
                  <a:lnTo>
                    <a:pt x="2603" y="1586"/>
                  </a:lnTo>
                  <a:lnTo>
                    <a:pt x="2603" y="1586"/>
                  </a:lnTo>
                  <a:lnTo>
                    <a:pt x="2603" y="1586"/>
                  </a:lnTo>
                  <a:lnTo>
                    <a:pt x="2603" y="1586"/>
                  </a:lnTo>
                  <a:lnTo>
                    <a:pt x="2603" y="1586"/>
                  </a:lnTo>
                  <a:lnTo>
                    <a:pt x="2603" y="1611"/>
                  </a:lnTo>
                  <a:lnTo>
                    <a:pt x="2603" y="1611"/>
                  </a:lnTo>
                  <a:lnTo>
                    <a:pt x="2603" y="1611"/>
                  </a:lnTo>
                  <a:lnTo>
                    <a:pt x="2629" y="1611"/>
                  </a:lnTo>
                  <a:lnTo>
                    <a:pt x="2629" y="1586"/>
                  </a:lnTo>
                  <a:lnTo>
                    <a:pt x="2629" y="1586"/>
                  </a:lnTo>
                  <a:lnTo>
                    <a:pt x="2629" y="1586"/>
                  </a:lnTo>
                  <a:lnTo>
                    <a:pt x="2629" y="1586"/>
                  </a:lnTo>
                  <a:lnTo>
                    <a:pt x="2629" y="1586"/>
                  </a:lnTo>
                  <a:lnTo>
                    <a:pt x="2629" y="1586"/>
                  </a:lnTo>
                  <a:lnTo>
                    <a:pt x="2629" y="1586"/>
                  </a:lnTo>
                  <a:lnTo>
                    <a:pt x="2629" y="1586"/>
                  </a:lnTo>
                  <a:lnTo>
                    <a:pt x="2629" y="1586"/>
                  </a:lnTo>
                  <a:lnTo>
                    <a:pt x="2629" y="1586"/>
                  </a:lnTo>
                  <a:lnTo>
                    <a:pt x="2629" y="1586"/>
                  </a:lnTo>
                  <a:lnTo>
                    <a:pt x="2629" y="1586"/>
                  </a:lnTo>
                  <a:lnTo>
                    <a:pt x="2653" y="1586"/>
                  </a:lnTo>
                  <a:lnTo>
                    <a:pt x="2653" y="1562"/>
                  </a:lnTo>
                  <a:lnTo>
                    <a:pt x="2653" y="1562"/>
                  </a:lnTo>
                  <a:lnTo>
                    <a:pt x="2653" y="1562"/>
                  </a:lnTo>
                  <a:lnTo>
                    <a:pt x="2653" y="1562"/>
                  </a:lnTo>
                  <a:lnTo>
                    <a:pt x="2653" y="1562"/>
                  </a:lnTo>
                  <a:lnTo>
                    <a:pt x="2653" y="1562"/>
                  </a:lnTo>
                  <a:lnTo>
                    <a:pt x="2678" y="1562"/>
                  </a:lnTo>
                  <a:lnTo>
                    <a:pt x="2678" y="1562"/>
                  </a:lnTo>
                  <a:lnTo>
                    <a:pt x="2678" y="1562"/>
                  </a:lnTo>
                  <a:lnTo>
                    <a:pt x="2653" y="1562"/>
                  </a:lnTo>
                  <a:lnTo>
                    <a:pt x="2653" y="1562"/>
                  </a:lnTo>
                  <a:lnTo>
                    <a:pt x="2653" y="1562"/>
                  </a:lnTo>
                  <a:lnTo>
                    <a:pt x="2653" y="1562"/>
                  </a:lnTo>
                  <a:lnTo>
                    <a:pt x="2678" y="1562"/>
                  </a:lnTo>
                  <a:lnTo>
                    <a:pt x="2678" y="1562"/>
                  </a:lnTo>
                  <a:lnTo>
                    <a:pt x="2678" y="1562"/>
                  </a:lnTo>
                  <a:lnTo>
                    <a:pt x="2678" y="1562"/>
                  </a:lnTo>
                  <a:lnTo>
                    <a:pt x="2703" y="1586"/>
                  </a:lnTo>
                  <a:lnTo>
                    <a:pt x="2703" y="1586"/>
                  </a:lnTo>
                  <a:lnTo>
                    <a:pt x="2703" y="1562"/>
                  </a:lnTo>
                  <a:lnTo>
                    <a:pt x="2703" y="1562"/>
                  </a:lnTo>
                  <a:lnTo>
                    <a:pt x="2728" y="1562"/>
                  </a:lnTo>
                  <a:lnTo>
                    <a:pt x="2703" y="1562"/>
                  </a:lnTo>
                  <a:lnTo>
                    <a:pt x="2728" y="1562"/>
                  </a:lnTo>
                  <a:lnTo>
                    <a:pt x="2728" y="1562"/>
                  </a:lnTo>
                  <a:lnTo>
                    <a:pt x="2728" y="1562"/>
                  </a:lnTo>
                  <a:lnTo>
                    <a:pt x="2728" y="1537"/>
                  </a:lnTo>
                  <a:lnTo>
                    <a:pt x="2703" y="1537"/>
                  </a:lnTo>
                  <a:lnTo>
                    <a:pt x="2703" y="1537"/>
                  </a:lnTo>
                  <a:lnTo>
                    <a:pt x="2703" y="1537"/>
                  </a:lnTo>
                  <a:lnTo>
                    <a:pt x="2678" y="1537"/>
                  </a:lnTo>
                  <a:lnTo>
                    <a:pt x="2678" y="1537"/>
                  </a:lnTo>
                  <a:lnTo>
                    <a:pt x="2678" y="1537"/>
                  </a:lnTo>
                  <a:lnTo>
                    <a:pt x="2678" y="1537"/>
                  </a:lnTo>
                  <a:lnTo>
                    <a:pt x="2678" y="1537"/>
                  </a:lnTo>
                  <a:lnTo>
                    <a:pt x="2678" y="1537"/>
                  </a:lnTo>
                  <a:lnTo>
                    <a:pt x="2678" y="1537"/>
                  </a:lnTo>
                  <a:lnTo>
                    <a:pt x="2678" y="1537"/>
                  </a:lnTo>
                  <a:lnTo>
                    <a:pt x="2678" y="1537"/>
                  </a:lnTo>
                  <a:lnTo>
                    <a:pt x="2678" y="1537"/>
                  </a:lnTo>
                  <a:lnTo>
                    <a:pt x="2678" y="1537"/>
                  </a:lnTo>
                  <a:lnTo>
                    <a:pt x="2678" y="1537"/>
                  </a:lnTo>
                  <a:lnTo>
                    <a:pt x="2653" y="1537"/>
                  </a:lnTo>
                  <a:lnTo>
                    <a:pt x="2653" y="1512"/>
                  </a:lnTo>
                  <a:lnTo>
                    <a:pt x="2653" y="1512"/>
                  </a:lnTo>
                  <a:lnTo>
                    <a:pt x="2653" y="1537"/>
                  </a:lnTo>
                  <a:lnTo>
                    <a:pt x="2653" y="1537"/>
                  </a:lnTo>
                  <a:lnTo>
                    <a:pt x="2653" y="1537"/>
                  </a:lnTo>
                  <a:lnTo>
                    <a:pt x="2653" y="1512"/>
                  </a:lnTo>
                  <a:lnTo>
                    <a:pt x="2653" y="1512"/>
                  </a:lnTo>
                  <a:lnTo>
                    <a:pt x="2653" y="1512"/>
                  </a:lnTo>
                  <a:lnTo>
                    <a:pt x="2653" y="1512"/>
                  </a:lnTo>
                  <a:lnTo>
                    <a:pt x="2653" y="1512"/>
                  </a:lnTo>
                  <a:lnTo>
                    <a:pt x="2629" y="1512"/>
                  </a:lnTo>
                  <a:lnTo>
                    <a:pt x="2629" y="1512"/>
                  </a:lnTo>
                  <a:lnTo>
                    <a:pt x="2629" y="1487"/>
                  </a:lnTo>
                  <a:lnTo>
                    <a:pt x="2629" y="1487"/>
                  </a:lnTo>
                  <a:lnTo>
                    <a:pt x="2629" y="1487"/>
                  </a:lnTo>
                  <a:lnTo>
                    <a:pt x="2629" y="1487"/>
                  </a:lnTo>
                  <a:lnTo>
                    <a:pt x="2629" y="1487"/>
                  </a:lnTo>
                  <a:lnTo>
                    <a:pt x="2629" y="1487"/>
                  </a:lnTo>
                  <a:lnTo>
                    <a:pt x="2603" y="1487"/>
                  </a:lnTo>
                  <a:lnTo>
                    <a:pt x="2603" y="1487"/>
                  </a:lnTo>
                  <a:lnTo>
                    <a:pt x="2603" y="1487"/>
                  </a:lnTo>
                  <a:lnTo>
                    <a:pt x="2603" y="1487"/>
                  </a:lnTo>
                  <a:lnTo>
                    <a:pt x="2603" y="1487"/>
                  </a:lnTo>
                  <a:lnTo>
                    <a:pt x="2603" y="1487"/>
                  </a:lnTo>
                  <a:lnTo>
                    <a:pt x="2603" y="1487"/>
                  </a:lnTo>
                  <a:lnTo>
                    <a:pt x="2603" y="1463"/>
                  </a:lnTo>
                  <a:lnTo>
                    <a:pt x="2603" y="1463"/>
                  </a:lnTo>
                  <a:lnTo>
                    <a:pt x="2603" y="1463"/>
                  </a:lnTo>
                  <a:lnTo>
                    <a:pt x="2603" y="1463"/>
                  </a:lnTo>
                  <a:lnTo>
                    <a:pt x="2603" y="1463"/>
                  </a:lnTo>
                  <a:lnTo>
                    <a:pt x="2603" y="1463"/>
                  </a:lnTo>
                  <a:lnTo>
                    <a:pt x="2603" y="1463"/>
                  </a:lnTo>
                  <a:lnTo>
                    <a:pt x="2603" y="1463"/>
                  </a:lnTo>
                  <a:lnTo>
                    <a:pt x="2603" y="1463"/>
                  </a:lnTo>
                  <a:lnTo>
                    <a:pt x="2603" y="1463"/>
                  </a:lnTo>
                  <a:lnTo>
                    <a:pt x="2603" y="1463"/>
                  </a:lnTo>
                  <a:lnTo>
                    <a:pt x="2603" y="1438"/>
                  </a:lnTo>
                  <a:lnTo>
                    <a:pt x="2603" y="1438"/>
                  </a:lnTo>
                  <a:lnTo>
                    <a:pt x="2603" y="1438"/>
                  </a:lnTo>
                  <a:lnTo>
                    <a:pt x="2603" y="1438"/>
                  </a:lnTo>
                  <a:lnTo>
                    <a:pt x="2603" y="1438"/>
                  </a:lnTo>
                  <a:lnTo>
                    <a:pt x="2603" y="1438"/>
                  </a:lnTo>
                  <a:lnTo>
                    <a:pt x="2579" y="1438"/>
                  </a:lnTo>
                  <a:lnTo>
                    <a:pt x="2579" y="1438"/>
                  </a:lnTo>
                  <a:lnTo>
                    <a:pt x="2579" y="1438"/>
                  </a:lnTo>
                  <a:lnTo>
                    <a:pt x="2579" y="1438"/>
                  </a:lnTo>
                  <a:lnTo>
                    <a:pt x="2579" y="1438"/>
                  </a:lnTo>
                  <a:lnTo>
                    <a:pt x="2579" y="1438"/>
                  </a:lnTo>
                  <a:lnTo>
                    <a:pt x="2579" y="1438"/>
                  </a:lnTo>
                  <a:lnTo>
                    <a:pt x="2554" y="1438"/>
                  </a:lnTo>
                  <a:lnTo>
                    <a:pt x="2554" y="1438"/>
                  </a:lnTo>
                  <a:lnTo>
                    <a:pt x="2554" y="1438"/>
                  </a:lnTo>
                  <a:lnTo>
                    <a:pt x="2554" y="1438"/>
                  </a:lnTo>
                  <a:lnTo>
                    <a:pt x="2554" y="1438"/>
                  </a:lnTo>
                  <a:lnTo>
                    <a:pt x="2554" y="1438"/>
                  </a:lnTo>
                  <a:lnTo>
                    <a:pt x="2530" y="1438"/>
                  </a:lnTo>
                  <a:lnTo>
                    <a:pt x="2530" y="1438"/>
                  </a:lnTo>
                  <a:lnTo>
                    <a:pt x="2530" y="1438"/>
                  </a:lnTo>
                  <a:lnTo>
                    <a:pt x="2530" y="1438"/>
                  </a:lnTo>
                  <a:lnTo>
                    <a:pt x="2530" y="1438"/>
                  </a:lnTo>
                  <a:lnTo>
                    <a:pt x="2530" y="1438"/>
                  </a:lnTo>
                  <a:lnTo>
                    <a:pt x="2530" y="1438"/>
                  </a:lnTo>
                  <a:lnTo>
                    <a:pt x="2504" y="1438"/>
                  </a:lnTo>
                  <a:lnTo>
                    <a:pt x="2504" y="1438"/>
                  </a:lnTo>
                  <a:lnTo>
                    <a:pt x="2504" y="1438"/>
                  </a:lnTo>
                  <a:lnTo>
                    <a:pt x="2504" y="1438"/>
                  </a:lnTo>
                  <a:lnTo>
                    <a:pt x="2504" y="1438"/>
                  </a:lnTo>
                  <a:lnTo>
                    <a:pt x="2504" y="1438"/>
                  </a:lnTo>
                  <a:lnTo>
                    <a:pt x="2504" y="1438"/>
                  </a:lnTo>
                  <a:lnTo>
                    <a:pt x="2504" y="1438"/>
                  </a:lnTo>
                  <a:lnTo>
                    <a:pt x="2504" y="1438"/>
                  </a:lnTo>
                  <a:lnTo>
                    <a:pt x="2504" y="1413"/>
                  </a:lnTo>
                  <a:lnTo>
                    <a:pt x="2504" y="1413"/>
                  </a:lnTo>
                  <a:lnTo>
                    <a:pt x="2504" y="1413"/>
                  </a:lnTo>
                  <a:lnTo>
                    <a:pt x="2504" y="1438"/>
                  </a:lnTo>
                  <a:lnTo>
                    <a:pt x="2504" y="1438"/>
                  </a:lnTo>
                  <a:lnTo>
                    <a:pt x="2504" y="1438"/>
                  </a:lnTo>
                  <a:lnTo>
                    <a:pt x="2480" y="1438"/>
                  </a:lnTo>
                  <a:lnTo>
                    <a:pt x="2480" y="1438"/>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55" y="1388"/>
                  </a:lnTo>
                  <a:lnTo>
                    <a:pt x="2455" y="1388"/>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38"/>
                  </a:lnTo>
                  <a:lnTo>
                    <a:pt x="2455" y="1438"/>
                  </a:lnTo>
                  <a:lnTo>
                    <a:pt x="2455" y="1438"/>
                  </a:lnTo>
                  <a:lnTo>
                    <a:pt x="2455" y="1438"/>
                  </a:lnTo>
                  <a:lnTo>
                    <a:pt x="2455" y="1438"/>
                  </a:lnTo>
                  <a:lnTo>
                    <a:pt x="2455" y="1438"/>
                  </a:lnTo>
                  <a:lnTo>
                    <a:pt x="2455" y="1438"/>
                  </a:lnTo>
                  <a:lnTo>
                    <a:pt x="2455" y="1438"/>
                  </a:lnTo>
                  <a:lnTo>
                    <a:pt x="2455" y="1438"/>
                  </a:lnTo>
                  <a:lnTo>
                    <a:pt x="2455" y="1438"/>
                  </a:lnTo>
                  <a:lnTo>
                    <a:pt x="2455" y="1438"/>
                  </a:lnTo>
                  <a:lnTo>
                    <a:pt x="2430" y="1438"/>
                  </a:lnTo>
                  <a:lnTo>
                    <a:pt x="2430" y="1463"/>
                  </a:lnTo>
                  <a:close/>
                  <a:moveTo>
                    <a:pt x="2530" y="1463"/>
                  </a:moveTo>
                  <a:lnTo>
                    <a:pt x="2530" y="1487"/>
                  </a:lnTo>
                  <a:lnTo>
                    <a:pt x="2504" y="1463"/>
                  </a:lnTo>
                  <a:lnTo>
                    <a:pt x="2504" y="1463"/>
                  </a:lnTo>
                  <a:lnTo>
                    <a:pt x="2504" y="1463"/>
                  </a:lnTo>
                  <a:lnTo>
                    <a:pt x="2530" y="1463"/>
                  </a:lnTo>
                  <a:close/>
                  <a:moveTo>
                    <a:pt x="2530" y="1438"/>
                  </a:moveTo>
                  <a:lnTo>
                    <a:pt x="2530" y="1438"/>
                  </a:lnTo>
                  <a:close/>
                  <a:moveTo>
                    <a:pt x="2504" y="1438"/>
                  </a:moveTo>
                  <a:lnTo>
                    <a:pt x="2504" y="1438"/>
                  </a:lnTo>
                  <a:lnTo>
                    <a:pt x="2530" y="1438"/>
                  </a:lnTo>
                  <a:lnTo>
                    <a:pt x="2504" y="1438"/>
                  </a:lnTo>
                  <a:close/>
                  <a:moveTo>
                    <a:pt x="2653" y="1512"/>
                  </a:moveTo>
                  <a:lnTo>
                    <a:pt x="2653" y="1512"/>
                  </a:lnTo>
                  <a:close/>
                  <a:moveTo>
                    <a:pt x="2579" y="3570"/>
                  </a:moveTo>
                  <a:lnTo>
                    <a:pt x="2579" y="3570"/>
                  </a:lnTo>
                  <a:lnTo>
                    <a:pt x="2579" y="3570"/>
                  </a:lnTo>
                  <a:lnTo>
                    <a:pt x="2579" y="3570"/>
                  </a:lnTo>
                  <a:lnTo>
                    <a:pt x="2579" y="3570"/>
                  </a:lnTo>
                  <a:lnTo>
                    <a:pt x="2579" y="3570"/>
                  </a:lnTo>
                  <a:lnTo>
                    <a:pt x="2579"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30" y="3570"/>
                  </a:lnTo>
                  <a:lnTo>
                    <a:pt x="2530" y="3570"/>
                  </a:lnTo>
                  <a:lnTo>
                    <a:pt x="2530" y="3570"/>
                  </a:lnTo>
                  <a:lnTo>
                    <a:pt x="2530" y="3570"/>
                  </a:lnTo>
                  <a:lnTo>
                    <a:pt x="2530" y="3570"/>
                  </a:lnTo>
                  <a:lnTo>
                    <a:pt x="2530" y="3570"/>
                  </a:lnTo>
                  <a:lnTo>
                    <a:pt x="2554" y="3570"/>
                  </a:lnTo>
                  <a:lnTo>
                    <a:pt x="2554" y="3570"/>
                  </a:lnTo>
                  <a:lnTo>
                    <a:pt x="2554" y="3570"/>
                  </a:lnTo>
                  <a:lnTo>
                    <a:pt x="2554" y="3570"/>
                  </a:lnTo>
                  <a:lnTo>
                    <a:pt x="2554" y="3570"/>
                  </a:lnTo>
                  <a:lnTo>
                    <a:pt x="2554" y="3570"/>
                  </a:lnTo>
                  <a:lnTo>
                    <a:pt x="2554" y="3545"/>
                  </a:lnTo>
                  <a:lnTo>
                    <a:pt x="2554" y="3570"/>
                  </a:lnTo>
                  <a:lnTo>
                    <a:pt x="2554" y="3545"/>
                  </a:lnTo>
                  <a:lnTo>
                    <a:pt x="2554" y="3545"/>
                  </a:lnTo>
                  <a:lnTo>
                    <a:pt x="2554" y="3545"/>
                  </a:lnTo>
                  <a:lnTo>
                    <a:pt x="2554" y="3545"/>
                  </a:lnTo>
                  <a:lnTo>
                    <a:pt x="2554" y="3545"/>
                  </a:lnTo>
                  <a:lnTo>
                    <a:pt x="2554"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21"/>
                  </a:lnTo>
                  <a:lnTo>
                    <a:pt x="2579" y="3521"/>
                  </a:lnTo>
                  <a:lnTo>
                    <a:pt x="2579" y="3521"/>
                  </a:lnTo>
                  <a:lnTo>
                    <a:pt x="2579" y="3521"/>
                  </a:lnTo>
                  <a:lnTo>
                    <a:pt x="2579" y="3521"/>
                  </a:lnTo>
                  <a:lnTo>
                    <a:pt x="2579" y="3521"/>
                  </a:lnTo>
                  <a:lnTo>
                    <a:pt x="2579" y="3521"/>
                  </a:lnTo>
                  <a:lnTo>
                    <a:pt x="2579" y="3521"/>
                  </a:lnTo>
                  <a:lnTo>
                    <a:pt x="2579" y="3521"/>
                  </a:lnTo>
                  <a:lnTo>
                    <a:pt x="2579" y="3521"/>
                  </a:lnTo>
                  <a:lnTo>
                    <a:pt x="2579" y="3521"/>
                  </a:lnTo>
                  <a:lnTo>
                    <a:pt x="2579" y="3521"/>
                  </a:lnTo>
                  <a:lnTo>
                    <a:pt x="2554" y="3521"/>
                  </a:lnTo>
                  <a:lnTo>
                    <a:pt x="2554" y="3521"/>
                  </a:lnTo>
                  <a:lnTo>
                    <a:pt x="2554" y="3521"/>
                  </a:lnTo>
                  <a:lnTo>
                    <a:pt x="2554" y="3521"/>
                  </a:lnTo>
                  <a:lnTo>
                    <a:pt x="2554" y="3521"/>
                  </a:lnTo>
                  <a:lnTo>
                    <a:pt x="2554" y="3521"/>
                  </a:lnTo>
                  <a:lnTo>
                    <a:pt x="2554" y="3545"/>
                  </a:lnTo>
                  <a:lnTo>
                    <a:pt x="2554" y="3545"/>
                  </a:lnTo>
                  <a:lnTo>
                    <a:pt x="2554" y="3545"/>
                  </a:lnTo>
                  <a:lnTo>
                    <a:pt x="2554" y="3545"/>
                  </a:lnTo>
                  <a:lnTo>
                    <a:pt x="2530" y="3545"/>
                  </a:lnTo>
                  <a:lnTo>
                    <a:pt x="2530" y="3545"/>
                  </a:lnTo>
                  <a:lnTo>
                    <a:pt x="2530" y="3545"/>
                  </a:lnTo>
                  <a:lnTo>
                    <a:pt x="2554" y="3545"/>
                  </a:lnTo>
                  <a:lnTo>
                    <a:pt x="2530" y="3545"/>
                  </a:lnTo>
                  <a:lnTo>
                    <a:pt x="2530" y="3545"/>
                  </a:lnTo>
                  <a:lnTo>
                    <a:pt x="2530" y="3545"/>
                  </a:lnTo>
                  <a:lnTo>
                    <a:pt x="2530" y="3545"/>
                  </a:lnTo>
                  <a:lnTo>
                    <a:pt x="2530" y="3545"/>
                  </a:lnTo>
                  <a:lnTo>
                    <a:pt x="2530" y="3521"/>
                  </a:lnTo>
                  <a:lnTo>
                    <a:pt x="2530" y="3521"/>
                  </a:lnTo>
                  <a:lnTo>
                    <a:pt x="2530" y="3521"/>
                  </a:lnTo>
                  <a:lnTo>
                    <a:pt x="2530" y="3521"/>
                  </a:lnTo>
                  <a:lnTo>
                    <a:pt x="2530" y="3521"/>
                  </a:lnTo>
                  <a:lnTo>
                    <a:pt x="2530" y="3521"/>
                  </a:lnTo>
                  <a:lnTo>
                    <a:pt x="2530" y="3521"/>
                  </a:lnTo>
                  <a:lnTo>
                    <a:pt x="2530" y="3521"/>
                  </a:lnTo>
                  <a:lnTo>
                    <a:pt x="2530" y="3521"/>
                  </a:lnTo>
                  <a:lnTo>
                    <a:pt x="2530" y="3521"/>
                  </a:lnTo>
                  <a:lnTo>
                    <a:pt x="2554" y="3521"/>
                  </a:lnTo>
                  <a:lnTo>
                    <a:pt x="2554" y="3521"/>
                  </a:lnTo>
                  <a:lnTo>
                    <a:pt x="2530" y="3521"/>
                  </a:lnTo>
                  <a:lnTo>
                    <a:pt x="2530" y="3521"/>
                  </a:lnTo>
                  <a:lnTo>
                    <a:pt x="2530" y="3521"/>
                  </a:lnTo>
                  <a:lnTo>
                    <a:pt x="2530" y="3521"/>
                  </a:lnTo>
                  <a:lnTo>
                    <a:pt x="2530" y="3521"/>
                  </a:lnTo>
                  <a:lnTo>
                    <a:pt x="2530" y="3521"/>
                  </a:lnTo>
                  <a:lnTo>
                    <a:pt x="2530" y="3521"/>
                  </a:lnTo>
                  <a:lnTo>
                    <a:pt x="2530" y="3521"/>
                  </a:lnTo>
                  <a:lnTo>
                    <a:pt x="2530" y="3521"/>
                  </a:lnTo>
                  <a:lnTo>
                    <a:pt x="2530" y="3521"/>
                  </a:lnTo>
                  <a:lnTo>
                    <a:pt x="2530" y="3495"/>
                  </a:lnTo>
                  <a:lnTo>
                    <a:pt x="2530" y="3521"/>
                  </a:lnTo>
                  <a:lnTo>
                    <a:pt x="2504" y="3521"/>
                  </a:lnTo>
                  <a:lnTo>
                    <a:pt x="2504" y="3521"/>
                  </a:lnTo>
                  <a:lnTo>
                    <a:pt x="2504" y="3521"/>
                  </a:lnTo>
                  <a:lnTo>
                    <a:pt x="2504" y="3521"/>
                  </a:lnTo>
                  <a:lnTo>
                    <a:pt x="2504" y="3521"/>
                  </a:lnTo>
                  <a:lnTo>
                    <a:pt x="2504" y="3521"/>
                  </a:lnTo>
                  <a:lnTo>
                    <a:pt x="2504" y="3521"/>
                  </a:lnTo>
                  <a:lnTo>
                    <a:pt x="2504" y="3521"/>
                  </a:lnTo>
                  <a:lnTo>
                    <a:pt x="2480" y="3521"/>
                  </a:lnTo>
                  <a:lnTo>
                    <a:pt x="2480" y="3521"/>
                  </a:lnTo>
                  <a:lnTo>
                    <a:pt x="2480" y="3521"/>
                  </a:lnTo>
                  <a:lnTo>
                    <a:pt x="2480" y="3521"/>
                  </a:lnTo>
                  <a:lnTo>
                    <a:pt x="2480" y="3521"/>
                  </a:lnTo>
                  <a:lnTo>
                    <a:pt x="2480" y="3521"/>
                  </a:lnTo>
                  <a:lnTo>
                    <a:pt x="2480" y="3521"/>
                  </a:lnTo>
                  <a:lnTo>
                    <a:pt x="2480" y="3521"/>
                  </a:lnTo>
                  <a:lnTo>
                    <a:pt x="2480" y="3521"/>
                  </a:lnTo>
                  <a:lnTo>
                    <a:pt x="2480" y="3521"/>
                  </a:lnTo>
                  <a:lnTo>
                    <a:pt x="2480" y="3521"/>
                  </a:lnTo>
                  <a:lnTo>
                    <a:pt x="2480" y="3521"/>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504" y="3545"/>
                  </a:lnTo>
                  <a:lnTo>
                    <a:pt x="2504" y="3545"/>
                  </a:lnTo>
                  <a:lnTo>
                    <a:pt x="2504" y="3545"/>
                  </a:lnTo>
                  <a:lnTo>
                    <a:pt x="2504" y="3570"/>
                  </a:lnTo>
                  <a:lnTo>
                    <a:pt x="2530" y="3570"/>
                  </a:lnTo>
                  <a:lnTo>
                    <a:pt x="2530" y="3570"/>
                  </a:lnTo>
                  <a:lnTo>
                    <a:pt x="2530" y="3570"/>
                  </a:lnTo>
                  <a:lnTo>
                    <a:pt x="2504" y="3570"/>
                  </a:lnTo>
                  <a:lnTo>
                    <a:pt x="2504" y="3570"/>
                  </a:lnTo>
                  <a:lnTo>
                    <a:pt x="2504" y="3570"/>
                  </a:lnTo>
                  <a:lnTo>
                    <a:pt x="2504" y="3570"/>
                  </a:lnTo>
                  <a:lnTo>
                    <a:pt x="2504" y="3570"/>
                  </a:lnTo>
                  <a:lnTo>
                    <a:pt x="2504" y="3570"/>
                  </a:lnTo>
                  <a:lnTo>
                    <a:pt x="2504" y="3570"/>
                  </a:lnTo>
                  <a:lnTo>
                    <a:pt x="2504" y="3570"/>
                  </a:lnTo>
                  <a:lnTo>
                    <a:pt x="2504" y="3570"/>
                  </a:lnTo>
                  <a:lnTo>
                    <a:pt x="2504" y="3570"/>
                  </a:lnTo>
                  <a:lnTo>
                    <a:pt x="2504" y="3595"/>
                  </a:lnTo>
                  <a:lnTo>
                    <a:pt x="2504" y="3570"/>
                  </a:lnTo>
                  <a:lnTo>
                    <a:pt x="2504" y="3570"/>
                  </a:lnTo>
                  <a:lnTo>
                    <a:pt x="2504" y="3570"/>
                  </a:lnTo>
                  <a:lnTo>
                    <a:pt x="2504" y="3570"/>
                  </a:lnTo>
                  <a:lnTo>
                    <a:pt x="2504" y="3595"/>
                  </a:lnTo>
                  <a:lnTo>
                    <a:pt x="2504" y="3570"/>
                  </a:lnTo>
                  <a:lnTo>
                    <a:pt x="2504" y="3570"/>
                  </a:lnTo>
                  <a:lnTo>
                    <a:pt x="2504" y="3570"/>
                  </a:lnTo>
                  <a:lnTo>
                    <a:pt x="2504" y="3570"/>
                  </a:lnTo>
                  <a:lnTo>
                    <a:pt x="2504" y="3570"/>
                  </a:lnTo>
                  <a:lnTo>
                    <a:pt x="2480" y="3570"/>
                  </a:lnTo>
                  <a:lnTo>
                    <a:pt x="2480" y="3570"/>
                  </a:lnTo>
                  <a:lnTo>
                    <a:pt x="2480" y="3570"/>
                  </a:lnTo>
                  <a:lnTo>
                    <a:pt x="2480" y="3570"/>
                  </a:lnTo>
                  <a:lnTo>
                    <a:pt x="2480" y="3570"/>
                  </a:lnTo>
                  <a:lnTo>
                    <a:pt x="2480" y="3570"/>
                  </a:lnTo>
                  <a:lnTo>
                    <a:pt x="2480" y="3570"/>
                  </a:lnTo>
                  <a:lnTo>
                    <a:pt x="2480" y="3570"/>
                  </a:lnTo>
                  <a:lnTo>
                    <a:pt x="2480" y="3570"/>
                  </a:lnTo>
                  <a:lnTo>
                    <a:pt x="2480" y="3570"/>
                  </a:lnTo>
                  <a:lnTo>
                    <a:pt x="2480" y="3570"/>
                  </a:lnTo>
                  <a:lnTo>
                    <a:pt x="2480" y="3595"/>
                  </a:lnTo>
                  <a:lnTo>
                    <a:pt x="2480" y="3595"/>
                  </a:lnTo>
                  <a:lnTo>
                    <a:pt x="2480" y="3595"/>
                  </a:lnTo>
                  <a:lnTo>
                    <a:pt x="2480" y="3595"/>
                  </a:lnTo>
                  <a:lnTo>
                    <a:pt x="2480" y="3595"/>
                  </a:lnTo>
                  <a:lnTo>
                    <a:pt x="2480" y="3595"/>
                  </a:lnTo>
                  <a:lnTo>
                    <a:pt x="2480" y="3570"/>
                  </a:lnTo>
                  <a:lnTo>
                    <a:pt x="2480" y="3570"/>
                  </a:lnTo>
                  <a:lnTo>
                    <a:pt x="2480" y="3570"/>
                  </a:lnTo>
                  <a:lnTo>
                    <a:pt x="2455" y="3570"/>
                  </a:lnTo>
                  <a:lnTo>
                    <a:pt x="2455" y="3570"/>
                  </a:lnTo>
                  <a:lnTo>
                    <a:pt x="2455" y="3570"/>
                  </a:lnTo>
                  <a:lnTo>
                    <a:pt x="2455" y="3595"/>
                  </a:lnTo>
                  <a:lnTo>
                    <a:pt x="2455" y="3595"/>
                  </a:lnTo>
                  <a:lnTo>
                    <a:pt x="2455" y="3595"/>
                  </a:lnTo>
                  <a:lnTo>
                    <a:pt x="2455" y="3595"/>
                  </a:lnTo>
                  <a:lnTo>
                    <a:pt x="2455" y="3595"/>
                  </a:lnTo>
                  <a:lnTo>
                    <a:pt x="2455" y="3595"/>
                  </a:lnTo>
                  <a:lnTo>
                    <a:pt x="2455" y="3595"/>
                  </a:lnTo>
                  <a:lnTo>
                    <a:pt x="2455" y="3595"/>
                  </a:lnTo>
                  <a:lnTo>
                    <a:pt x="2480" y="3595"/>
                  </a:lnTo>
                  <a:lnTo>
                    <a:pt x="2480" y="3595"/>
                  </a:lnTo>
                  <a:lnTo>
                    <a:pt x="2480" y="3595"/>
                  </a:lnTo>
                  <a:lnTo>
                    <a:pt x="2480" y="3595"/>
                  </a:lnTo>
                  <a:lnTo>
                    <a:pt x="2480" y="3595"/>
                  </a:lnTo>
                  <a:lnTo>
                    <a:pt x="2480" y="3595"/>
                  </a:lnTo>
                  <a:lnTo>
                    <a:pt x="2455" y="3595"/>
                  </a:lnTo>
                  <a:lnTo>
                    <a:pt x="2455" y="3595"/>
                  </a:lnTo>
                  <a:lnTo>
                    <a:pt x="2455" y="3595"/>
                  </a:lnTo>
                  <a:lnTo>
                    <a:pt x="2455" y="3595"/>
                  </a:lnTo>
                  <a:lnTo>
                    <a:pt x="2455" y="3595"/>
                  </a:lnTo>
                  <a:lnTo>
                    <a:pt x="2455" y="3595"/>
                  </a:lnTo>
                  <a:lnTo>
                    <a:pt x="2455" y="3595"/>
                  </a:lnTo>
                  <a:lnTo>
                    <a:pt x="2455" y="3595"/>
                  </a:lnTo>
                  <a:lnTo>
                    <a:pt x="2455" y="3595"/>
                  </a:lnTo>
                  <a:lnTo>
                    <a:pt x="2455" y="3595"/>
                  </a:lnTo>
                  <a:lnTo>
                    <a:pt x="2455" y="3595"/>
                  </a:lnTo>
                  <a:lnTo>
                    <a:pt x="2455" y="3595"/>
                  </a:lnTo>
                  <a:lnTo>
                    <a:pt x="2455" y="3595"/>
                  </a:lnTo>
                  <a:lnTo>
                    <a:pt x="2455" y="3620"/>
                  </a:lnTo>
                  <a:lnTo>
                    <a:pt x="2455" y="3620"/>
                  </a:lnTo>
                  <a:lnTo>
                    <a:pt x="2455" y="3620"/>
                  </a:lnTo>
                  <a:lnTo>
                    <a:pt x="2430" y="3595"/>
                  </a:lnTo>
                  <a:lnTo>
                    <a:pt x="2430" y="3595"/>
                  </a:lnTo>
                  <a:lnTo>
                    <a:pt x="2430" y="3620"/>
                  </a:lnTo>
                  <a:lnTo>
                    <a:pt x="2430" y="3620"/>
                  </a:lnTo>
                  <a:lnTo>
                    <a:pt x="2430" y="3620"/>
                  </a:lnTo>
                  <a:lnTo>
                    <a:pt x="2430" y="3620"/>
                  </a:lnTo>
                  <a:lnTo>
                    <a:pt x="2430" y="3620"/>
                  </a:lnTo>
                  <a:lnTo>
                    <a:pt x="2430" y="3620"/>
                  </a:lnTo>
                  <a:lnTo>
                    <a:pt x="2430" y="3620"/>
                  </a:lnTo>
                  <a:lnTo>
                    <a:pt x="2430" y="3620"/>
                  </a:lnTo>
                  <a:lnTo>
                    <a:pt x="2430" y="3620"/>
                  </a:lnTo>
                  <a:lnTo>
                    <a:pt x="2430" y="3620"/>
                  </a:lnTo>
                  <a:lnTo>
                    <a:pt x="2430" y="3620"/>
                  </a:lnTo>
                  <a:lnTo>
                    <a:pt x="2430" y="3620"/>
                  </a:lnTo>
                  <a:lnTo>
                    <a:pt x="2430" y="3620"/>
                  </a:lnTo>
                  <a:lnTo>
                    <a:pt x="2405" y="3620"/>
                  </a:lnTo>
                  <a:lnTo>
                    <a:pt x="2405" y="3620"/>
                  </a:lnTo>
                  <a:lnTo>
                    <a:pt x="2405" y="3620"/>
                  </a:lnTo>
                  <a:lnTo>
                    <a:pt x="2405" y="3620"/>
                  </a:lnTo>
                  <a:lnTo>
                    <a:pt x="2405" y="3620"/>
                  </a:lnTo>
                  <a:lnTo>
                    <a:pt x="2405" y="3620"/>
                  </a:lnTo>
                  <a:lnTo>
                    <a:pt x="2405" y="3620"/>
                  </a:lnTo>
                  <a:lnTo>
                    <a:pt x="2405" y="3620"/>
                  </a:lnTo>
                  <a:lnTo>
                    <a:pt x="2405" y="3620"/>
                  </a:lnTo>
                  <a:lnTo>
                    <a:pt x="2405" y="3620"/>
                  </a:lnTo>
                  <a:lnTo>
                    <a:pt x="2405" y="3620"/>
                  </a:lnTo>
                  <a:lnTo>
                    <a:pt x="2405" y="3620"/>
                  </a:lnTo>
                  <a:lnTo>
                    <a:pt x="2405" y="3620"/>
                  </a:lnTo>
                  <a:lnTo>
                    <a:pt x="2405" y="3620"/>
                  </a:lnTo>
                  <a:lnTo>
                    <a:pt x="2380" y="3620"/>
                  </a:lnTo>
                  <a:lnTo>
                    <a:pt x="2380" y="3620"/>
                  </a:lnTo>
                  <a:lnTo>
                    <a:pt x="2380" y="3620"/>
                  </a:lnTo>
                  <a:lnTo>
                    <a:pt x="2380" y="3620"/>
                  </a:lnTo>
                  <a:lnTo>
                    <a:pt x="2380" y="3620"/>
                  </a:lnTo>
                  <a:lnTo>
                    <a:pt x="2380" y="3620"/>
                  </a:lnTo>
                  <a:lnTo>
                    <a:pt x="2356" y="3620"/>
                  </a:lnTo>
                  <a:lnTo>
                    <a:pt x="2356" y="3620"/>
                  </a:lnTo>
                  <a:lnTo>
                    <a:pt x="2356" y="3620"/>
                  </a:lnTo>
                  <a:lnTo>
                    <a:pt x="2356" y="3620"/>
                  </a:lnTo>
                  <a:lnTo>
                    <a:pt x="2356" y="3620"/>
                  </a:lnTo>
                  <a:lnTo>
                    <a:pt x="2356" y="3620"/>
                  </a:lnTo>
                  <a:lnTo>
                    <a:pt x="2356" y="3620"/>
                  </a:lnTo>
                  <a:lnTo>
                    <a:pt x="2380" y="3620"/>
                  </a:lnTo>
                  <a:lnTo>
                    <a:pt x="2380" y="3620"/>
                  </a:lnTo>
                  <a:lnTo>
                    <a:pt x="2380" y="3645"/>
                  </a:lnTo>
                  <a:lnTo>
                    <a:pt x="2380" y="3645"/>
                  </a:lnTo>
                  <a:lnTo>
                    <a:pt x="2380" y="3645"/>
                  </a:lnTo>
                  <a:lnTo>
                    <a:pt x="2380" y="3645"/>
                  </a:lnTo>
                  <a:lnTo>
                    <a:pt x="2380" y="3645"/>
                  </a:lnTo>
                  <a:lnTo>
                    <a:pt x="2380" y="3645"/>
                  </a:lnTo>
                  <a:lnTo>
                    <a:pt x="2380" y="3645"/>
                  </a:lnTo>
                  <a:lnTo>
                    <a:pt x="2380" y="3645"/>
                  </a:lnTo>
                  <a:lnTo>
                    <a:pt x="2380" y="3645"/>
                  </a:lnTo>
                  <a:lnTo>
                    <a:pt x="2405" y="3645"/>
                  </a:lnTo>
                  <a:lnTo>
                    <a:pt x="2405" y="3645"/>
                  </a:lnTo>
                  <a:lnTo>
                    <a:pt x="2405" y="3645"/>
                  </a:lnTo>
                  <a:lnTo>
                    <a:pt x="2405" y="3645"/>
                  </a:lnTo>
                  <a:lnTo>
                    <a:pt x="2405" y="3645"/>
                  </a:lnTo>
                  <a:lnTo>
                    <a:pt x="2405" y="3645"/>
                  </a:lnTo>
                  <a:lnTo>
                    <a:pt x="2405" y="3645"/>
                  </a:lnTo>
                  <a:lnTo>
                    <a:pt x="2405" y="3645"/>
                  </a:lnTo>
                  <a:lnTo>
                    <a:pt x="2405" y="3645"/>
                  </a:lnTo>
                  <a:lnTo>
                    <a:pt x="2405" y="3645"/>
                  </a:lnTo>
                  <a:lnTo>
                    <a:pt x="2405" y="3645"/>
                  </a:lnTo>
                  <a:lnTo>
                    <a:pt x="2405" y="3645"/>
                  </a:lnTo>
                  <a:lnTo>
                    <a:pt x="2405" y="3620"/>
                  </a:lnTo>
                  <a:lnTo>
                    <a:pt x="2405" y="3620"/>
                  </a:lnTo>
                  <a:lnTo>
                    <a:pt x="2430" y="3620"/>
                  </a:lnTo>
                  <a:lnTo>
                    <a:pt x="2430" y="3620"/>
                  </a:lnTo>
                  <a:lnTo>
                    <a:pt x="2430" y="3645"/>
                  </a:lnTo>
                  <a:lnTo>
                    <a:pt x="2430" y="3620"/>
                  </a:lnTo>
                  <a:lnTo>
                    <a:pt x="2430" y="3620"/>
                  </a:lnTo>
                  <a:lnTo>
                    <a:pt x="2430" y="3620"/>
                  </a:lnTo>
                  <a:lnTo>
                    <a:pt x="2430" y="3620"/>
                  </a:lnTo>
                  <a:lnTo>
                    <a:pt x="2430" y="3620"/>
                  </a:lnTo>
                  <a:lnTo>
                    <a:pt x="2455" y="3620"/>
                  </a:lnTo>
                  <a:lnTo>
                    <a:pt x="2455" y="3620"/>
                  </a:lnTo>
                  <a:lnTo>
                    <a:pt x="2455" y="3620"/>
                  </a:lnTo>
                  <a:lnTo>
                    <a:pt x="2455" y="3620"/>
                  </a:lnTo>
                  <a:lnTo>
                    <a:pt x="2455"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504" y="3620"/>
                  </a:lnTo>
                  <a:lnTo>
                    <a:pt x="2504" y="3620"/>
                  </a:lnTo>
                  <a:lnTo>
                    <a:pt x="2504" y="3620"/>
                  </a:lnTo>
                  <a:lnTo>
                    <a:pt x="2504" y="3620"/>
                  </a:lnTo>
                  <a:lnTo>
                    <a:pt x="2504" y="3620"/>
                  </a:lnTo>
                  <a:lnTo>
                    <a:pt x="2504" y="3620"/>
                  </a:lnTo>
                  <a:lnTo>
                    <a:pt x="2504" y="3620"/>
                  </a:lnTo>
                  <a:lnTo>
                    <a:pt x="2504" y="3620"/>
                  </a:lnTo>
                  <a:lnTo>
                    <a:pt x="2504" y="3620"/>
                  </a:lnTo>
                  <a:lnTo>
                    <a:pt x="2504" y="3620"/>
                  </a:lnTo>
                  <a:lnTo>
                    <a:pt x="2504" y="3620"/>
                  </a:lnTo>
                  <a:lnTo>
                    <a:pt x="2504" y="3620"/>
                  </a:lnTo>
                  <a:lnTo>
                    <a:pt x="2504" y="3620"/>
                  </a:lnTo>
                  <a:lnTo>
                    <a:pt x="2504" y="3595"/>
                  </a:lnTo>
                  <a:lnTo>
                    <a:pt x="2504" y="3595"/>
                  </a:lnTo>
                  <a:lnTo>
                    <a:pt x="2504" y="3595"/>
                  </a:lnTo>
                  <a:lnTo>
                    <a:pt x="2504" y="3595"/>
                  </a:lnTo>
                  <a:lnTo>
                    <a:pt x="2504" y="3595"/>
                  </a:lnTo>
                  <a:lnTo>
                    <a:pt x="2504" y="3620"/>
                  </a:lnTo>
                  <a:lnTo>
                    <a:pt x="2504" y="3620"/>
                  </a:lnTo>
                  <a:lnTo>
                    <a:pt x="2504" y="3620"/>
                  </a:lnTo>
                  <a:lnTo>
                    <a:pt x="2504" y="3620"/>
                  </a:lnTo>
                  <a:lnTo>
                    <a:pt x="2504" y="3620"/>
                  </a:lnTo>
                  <a:lnTo>
                    <a:pt x="2504" y="3620"/>
                  </a:lnTo>
                  <a:lnTo>
                    <a:pt x="2530" y="3620"/>
                  </a:lnTo>
                  <a:lnTo>
                    <a:pt x="2530" y="3620"/>
                  </a:lnTo>
                  <a:lnTo>
                    <a:pt x="2530" y="3620"/>
                  </a:lnTo>
                  <a:lnTo>
                    <a:pt x="2504" y="3620"/>
                  </a:lnTo>
                  <a:lnTo>
                    <a:pt x="2504" y="3620"/>
                  </a:lnTo>
                  <a:lnTo>
                    <a:pt x="2504" y="3595"/>
                  </a:lnTo>
                  <a:lnTo>
                    <a:pt x="2504" y="3595"/>
                  </a:lnTo>
                  <a:lnTo>
                    <a:pt x="2530" y="3620"/>
                  </a:lnTo>
                  <a:lnTo>
                    <a:pt x="2530" y="3620"/>
                  </a:lnTo>
                  <a:lnTo>
                    <a:pt x="2530" y="3595"/>
                  </a:lnTo>
                  <a:lnTo>
                    <a:pt x="2530" y="3595"/>
                  </a:lnTo>
                  <a:lnTo>
                    <a:pt x="2530" y="3595"/>
                  </a:lnTo>
                  <a:lnTo>
                    <a:pt x="2530" y="3595"/>
                  </a:lnTo>
                  <a:lnTo>
                    <a:pt x="2530" y="3620"/>
                  </a:lnTo>
                  <a:lnTo>
                    <a:pt x="2530" y="3595"/>
                  </a:lnTo>
                  <a:lnTo>
                    <a:pt x="2530" y="3595"/>
                  </a:lnTo>
                  <a:lnTo>
                    <a:pt x="2530" y="3595"/>
                  </a:lnTo>
                  <a:lnTo>
                    <a:pt x="2530" y="3595"/>
                  </a:lnTo>
                  <a:lnTo>
                    <a:pt x="2530" y="3595"/>
                  </a:lnTo>
                  <a:lnTo>
                    <a:pt x="2530" y="3595"/>
                  </a:lnTo>
                  <a:lnTo>
                    <a:pt x="2530" y="3595"/>
                  </a:lnTo>
                  <a:lnTo>
                    <a:pt x="2530" y="3595"/>
                  </a:lnTo>
                  <a:lnTo>
                    <a:pt x="2530" y="3595"/>
                  </a:lnTo>
                  <a:lnTo>
                    <a:pt x="2554" y="3595"/>
                  </a:lnTo>
                  <a:lnTo>
                    <a:pt x="2554" y="3595"/>
                  </a:lnTo>
                  <a:lnTo>
                    <a:pt x="2554" y="3595"/>
                  </a:lnTo>
                  <a:lnTo>
                    <a:pt x="2554" y="3595"/>
                  </a:lnTo>
                  <a:lnTo>
                    <a:pt x="2554" y="3595"/>
                  </a:lnTo>
                  <a:lnTo>
                    <a:pt x="2554" y="3595"/>
                  </a:lnTo>
                  <a:lnTo>
                    <a:pt x="2554" y="3595"/>
                  </a:lnTo>
                  <a:lnTo>
                    <a:pt x="2554" y="3595"/>
                  </a:lnTo>
                  <a:lnTo>
                    <a:pt x="2554" y="3595"/>
                  </a:lnTo>
                  <a:lnTo>
                    <a:pt x="2579" y="3595"/>
                  </a:lnTo>
                  <a:lnTo>
                    <a:pt x="2579" y="3595"/>
                  </a:lnTo>
                  <a:lnTo>
                    <a:pt x="2579" y="3570"/>
                  </a:lnTo>
                  <a:close/>
                  <a:moveTo>
                    <a:pt x="2603" y="1586"/>
                  </a:moveTo>
                  <a:lnTo>
                    <a:pt x="2603" y="1586"/>
                  </a:lnTo>
                  <a:close/>
                  <a:moveTo>
                    <a:pt x="2603" y="3545"/>
                  </a:moveTo>
                  <a:lnTo>
                    <a:pt x="2603" y="3545"/>
                  </a:lnTo>
                  <a:lnTo>
                    <a:pt x="2603" y="3545"/>
                  </a:lnTo>
                  <a:lnTo>
                    <a:pt x="2603" y="3545"/>
                  </a:lnTo>
                  <a:lnTo>
                    <a:pt x="2603" y="3545"/>
                  </a:lnTo>
                  <a:lnTo>
                    <a:pt x="2579" y="3545"/>
                  </a:lnTo>
                  <a:lnTo>
                    <a:pt x="2579" y="3545"/>
                  </a:lnTo>
                  <a:lnTo>
                    <a:pt x="2579" y="3545"/>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603" y="3570"/>
                  </a:lnTo>
                  <a:lnTo>
                    <a:pt x="2603" y="3570"/>
                  </a:lnTo>
                  <a:lnTo>
                    <a:pt x="2603" y="3570"/>
                  </a:lnTo>
                  <a:lnTo>
                    <a:pt x="2603" y="3570"/>
                  </a:lnTo>
                  <a:lnTo>
                    <a:pt x="2603" y="3570"/>
                  </a:lnTo>
                  <a:lnTo>
                    <a:pt x="2603" y="3570"/>
                  </a:lnTo>
                  <a:lnTo>
                    <a:pt x="2603" y="3570"/>
                  </a:lnTo>
                  <a:lnTo>
                    <a:pt x="2603" y="3570"/>
                  </a:lnTo>
                  <a:lnTo>
                    <a:pt x="2603" y="3570"/>
                  </a:lnTo>
                  <a:lnTo>
                    <a:pt x="2603" y="3570"/>
                  </a:lnTo>
                  <a:lnTo>
                    <a:pt x="2603" y="3570"/>
                  </a:lnTo>
                  <a:lnTo>
                    <a:pt x="2603" y="3545"/>
                  </a:lnTo>
                  <a:close/>
                  <a:moveTo>
                    <a:pt x="3174" y="3372"/>
                  </a:moveTo>
                  <a:lnTo>
                    <a:pt x="3174" y="3372"/>
                  </a:lnTo>
                  <a:lnTo>
                    <a:pt x="3174" y="3372"/>
                  </a:lnTo>
                  <a:lnTo>
                    <a:pt x="3174" y="3372"/>
                  </a:lnTo>
                  <a:lnTo>
                    <a:pt x="3174" y="3372"/>
                  </a:lnTo>
                  <a:lnTo>
                    <a:pt x="3174" y="3372"/>
                  </a:lnTo>
                  <a:lnTo>
                    <a:pt x="3174" y="3372"/>
                  </a:lnTo>
                  <a:lnTo>
                    <a:pt x="3174" y="3372"/>
                  </a:lnTo>
                  <a:lnTo>
                    <a:pt x="3174" y="3372"/>
                  </a:lnTo>
                  <a:lnTo>
                    <a:pt x="3174" y="3396"/>
                  </a:lnTo>
                  <a:lnTo>
                    <a:pt x="3174" y="3396"/>
                  </a:lnTo>
                  <a:lnTo>
                    <a:pt x="3198" y="3396"/>
                  </a:lnTo>
                  <a:lnTo>
                    <a:pt x="3198" y="3396"/>
                  </a:lnTo>
                  <a:lnTo>
                    <a:pt x="3198" y="3372"/>
                  </a:lnTo>
                  <a:lnTo>
                    <a:pt x="3198" y="3372"/>
                  </a:lnTo>
                  <a:lnTo>
                    <a:pt x="3174" y="3372"/>
                  </a:lnTo>
                  <a:close/>
                  <a:moveTo>
                    <a:pt x="3372" y="3347"/>
                  </a:moveTo>
                  <a:lnTo>
                    <a:pt x="3372" y="3347"/>
                  </a:lnTo>
                  <a:close/>
                  <a:moveTo>
                    <a:pt x="3348" y="3322"/>
                  </a:moveTo>
                  <a:lnTo>
                    <a:pt x="3348" y="3322"/>
                  </a:lnTo>
                  <a:lnTo>
                    <a:pt x="3348" y="3322"/>
                  </a:lnTo>
                  <a:lnTo>
                    <a:pt x="3348" y="3322"/>
                  </a:lnTo>
                  <a:lnTo>
                    <a:pt x="3348" y="3322"/>
                  </a:lnTo>
                  <a:lnTo>
                    <a:pt x="3348" y="3322"/>
                  </a:lnTo>
                  <a:lnTo>
                    <a:pt x="3348" y="3322"/>
                  </a:lnTo>
                  <a:lnTo>
                    <a:pt x="3348" y="3322"/>
                  </a:lnTo>
                  <a:lnTo>
                    <a:pt x="3348" y="3347"/>
                  </a:lnTo>
                  <a:lnTo>
                    <a:pt x="3348" y="3347"/>
                  </a:lnTo>
                  <a:lnTo>
                    <a:pt x="3372" y="3347"/>
                  </a:lnTo>
                  <a:lnTo>
                    <a:pt x="3372" y="3322"/>
                  </a:lnTo>
                  <a:lnTo>
                    <a:pt x="3372" y="3322"/>
                  </a:lnTo>
                  <a:lnTo>
                    <a:pt x="3372" y="3322"/>
                  </a:lnTo>
                  <a:lnTo>
                    <a:pt x="3372" y="3322"/>
                  </a:lnTo>
                  <a:lnTo>
                    <a:pt x="3372" y="3322"/>
                  </a:lnTo>
                  <a:lnTo>
                    <a:pt x="3348" y="3322"/>
                  </a:lnTo>
                  <a:close/>
                  <a:moveTo>
                    <a:pt x="3198" y="3347"/>
                  </a:moveTo>
                  <a:lnTo>
                    <a:pt x="3174" y="3347"/>
                  </a:lnTo>
                  <a:lnTo>
                    <a:pt x="3174" y="3347"/>
                  </a:lnTo>
                  <a:lnTo>
                    <a:pt x="3174" y="3347"/>
                  </a:lnTo>
                  <a:lnTo>
                    <a:pt x="3174" y="3347"/>
                  </a:lnTo>
                  <a:lnTo>
                    <a:pt x="3174" y="3347"/>
                  </a:lnTo>
                  <a:lnTo>
                    <a:pt x="3174" y="3347"/>
                  </a:lnTo>
                  <a:lnTo>
                    <a:pt x="3174" y="3347"/>
                  </a:lnTo>
                  <a:lnTo>
                    <a:pt x="3174" y="3347"/>
                  </a:lnTo>
                  <a:lnTo>
                    <a:pt x="3174" y="3347"/>
                  </a:lnTo>
                  <a:lnTo>
                    <a:pt x="3198" y="3347"/>
                  </a:lnTo>
                  <a:close/>
                  <a:moveTo>
                    <a:pt x="3348" y="3347"/>
                  </a:moveTo>
                  <a:lnTo>
                    <a:pt x="3323" y="3347"/>
                  </a:lnTo>
                  <a:lnTo>
                    <a:pt x="3323" y="3347"/>
                  </a:lnTo>
                  <a:lnTo>
                    <a:pt x="3323" y="3347"/>
                  </a:lnTo>
                  <a:lnTo>
                    <a:pt x="3323" y="3347"/>
                  </a:lnTo>
                  <a:lnTo>
                    <a:pt x="3323" y="3347"/>
                  </a:lnTo>
                  <a:lnTo>
                    <a:pt x="3323" y="3347"/>
                  </a:lnTo>
                  <a:lnTo>
                    <a:pt x="3323" y="3347"/>
                  </a:lnTo>
                  <a:lnTo>
                    <a:pt x="3323" y="3347"/>
                  </a:lnTo>
                  <a:lnTo>
                    <a:pt x="3323" y="3347"/>
                  </a:lnTo>
                  <a:lnTo>
                    <a:pt x="3323" y="3347"/>
                  </a:lnTo>
                  <a:lnTo>
                    <a:pt x="3323" y="3347"/>
                  </a:lnTo>
                  <a:lnTo>
                    <a:pt x="3323" y="3347"/>
                  </a:lnTo>
                  <a:lnTo>
                    <a:pt x="3323" y="3372"/>
                  </a:lnTo>
                  <a:lnTo>
                    <a:pt x="3323" y="3372"/>
                  </a:lnTo>
                  <a:lnTo>
                    <a:pt x="3323" y="3372"/>
                  </a:lnTo>
                  <a:lnTo>
                    <a:pt x="3348" y="3372"/>
                  </a:lnTo>
                  <a:lnTo>
                    <a:pt x="3348" y="3347"/>
                  </a:lnTo>
                  <a:close/>
                  <a:moveTo>
                    <a:pt x="3224" y="3372"/>
                  </a:moveTo>
                  <a:lnTo>
                    <a:pt x="3224" y="3347"/>
                  </a:lnTo>
                  <a:lnTo>
                    <a:pt x="3224" y="3347"/>
                  </a:lnTo>
                  <a:lnTo>
                    <a:pt x="3224" y="3347"/>
                  </a:lnTo>
                  <a:lnTo>
                    <a:pt x="3224" y="3347"/>
                  </a:lnTo>
                  <a:lnTo>
                    <a:pt x="3224" y="3347"/>
                  </a:lnTo>
                  <a:lnTo>
                    <a:pt x="3198" y="3347"/>
                  </a:lnTo>
                  <a:lnTo>
                    <a:pt x="3198" y="3347"/>
                  </a:lnTo>
                  <a:lnTo>
                    <a:pt x="3198" y="3347"/>
                  </a:lnTo>
                  <a:lnTo>
                    <a:pt x="3198" y="3372"/>
                  </a:lnTo>
                  <a:lnTo>
                    <a:pt x="3198" y="3372"/>
                  </a:lnTo>
                  <a:lnTo>
                    <a:pt x="3224" y="3372"/>
                  </a:lnTo>
                  <a:close/>
                  <a:moveTo>
                    <a:pt x="3323" y="3372"/>
                  </a:moveTo>
                  <a:lnTo>
                    <a:pt x="3323" y="3372"/>
                  </a:lnTo>
                  <a:lnTo>
                    <a:pt x="3323" y="3372"/>
                  </a:lnTo>
                  <a:lnTo>
                    <a:pt x="3323" y="3372"/>
                  </a:lnTo>
                  <a:lnTo>
                    <a:pt x="3323" y="3372"/>
                  </a:lnTo>
                  <a:lnTo>
                    <a:pt x="3323" y="3372"/>
                  </a:lnTo>
                  <a:lnTo>
                    <a:pt x="3323" y="3372"/>
                  </a:lnTo>
                  <a:lnTo>
                    <a:pt x="3298" y="3372"/>
                  </a:lnTo>
                  <a:lnTo>
                    <a:pt x="3298" y="3372"/>
                  </a:lnTo>
                  <a:lnTo>
                    <a:pt x="3323" y="3372"/>
                  </a:lnTo>
                  <a:lnTo>
                    <a:pt x="3323" y="3372"/>
                  </a:lnTo>
                  <a:lnTo>
                    <a:pt x="3323" y="3347"/>
                  </a:lnTo>
                  <a:lnTo>
                    <a:pt x="3298" y="3347"/>
                  </a:lnTo>
                  <a:lnTo>
                    <a:pt x="3298" y="3347"/>
                  </a:lnTo>
                  <a:lnTo>
                    <a:pt x="3298" y="3347"/>
                  </a:lnTo>
                  <a:lnTo>
                    <a:pt x="3298" y="3347"/>
                  </a:lnTo>
                  <a:lnTo>
                    <a:pt x="3298" y="3347"/>
                  </a:lnTo>
                  <a:lnTo>
                    <a:pt x="3323" y="3347"/>
                  </a:lnTo>
                  <a:lnTo>
                    <a:pt x="3323" y="3347"/>
                  </a:lnTo>
                  <a:lnTo>
                    <a:pt x="3323" y="3322"/>
                  </a:lnTo>
                  <a:lnTo>
                    <a:pt x="3323" y="3322"/>
                  </a:lnTo>
                  <a:lnTo>
                    <a:pt x="3323" y="3322"/>
                  </a:lnTo>
                  <a:lnTo>
                    <a:pt x="3298" y="3322"/>
                  </a:lnTo>
                  <a:lnTo>
                    <a:pt x="3298" y="3322"/>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22"/>
                  </a:lnTo>
                  <a:lnTo>
                    <a:pt x="3298" y="3322"/>
                  </a:lnTo>
                  <a:lnTo>
                    <a:pt x="3298" y="3322"/>
                  </a:lnTo>
                  <a:lnTo>
                    <a:pt x="3298" y="3322"/>
                  </a:lnTo>
                  <a:lnTo>
                    <a:pt x="3273" y="3322"/>
                  </a:lnTo>
                  <a:lnTo>
                    <a:pt x="3273" y="3347"/>
                  </a:lnTo>
                  <a:lnTo>
                    <a:pt x="3273" y="3347"/>
                  </a:lnTo>
                  <a:lnTo>
                    <a:pt x="3273" y="3347"/>
                  </a:lnTo>
                  <a:lnTo>
                    <a:pt x="3273" y="3347"/>
                  </a:lnTo>
                  <a:lnTo>
                    <a:pt x="3273" y="3347"/>
                  </a:lnTo>
                  <a:lnTo>
                    <a:pt x="3273" y="3347"/>
                  </a:lnTo>
                  <a:lnTo>
                    <a:pt x="3273" y="3347"/>
                  </a:lnTo>
                  <a:lnTo>
                    <a:pt x="3273" y="3347"/>
                  </a:lnTo>
                  <a:lnTo>
                    <a:pt x="3273" y="3347"/>
                  </a:lnTo>
                  <a:lnTo>
                    <a:pt x="3273" y="3372"/>
                  </a:lnTo>
                  <a:lnTo>
                    <a:pt x="3273" y="3372"/>
                  </a:lnTo>
                  <a:lnTo>
                    <a:pt x="3273" y="3372"/>
                  </a:lnTo>
                  <a:lnTo>
                    <a:pt x="3273" y="3372"/>
                  </a:lnTo>
                  <a:lnTo>
                    <a:pt x="3273" y="3372"/>
                  </a:lnTo>
                  <a:lnTo>
                    <a:pt x="3273" y="3372"/>
                  </a:lnTo>
                  <a:lnTo>
                    <a:pt x="3273" y="3372"/>
                  </a:lnTo>
                  <a:lnTo>
                    <a:pt x="3273" y="3372"/>
                  </a:lnTo>
                  <a:lnTo>
                    <a:pt x="3273" y="3372"/>
                  </a:lnTo>
                  <a:lnTo>
                    <a:pt x="3273" y="3372"/>
                  </a:lnTo>
                  <a:lnTo>
                    <a:pt x="3273" y="3372"/>
                  </a:lnTo>
                  <a:lnTo>
                    <a:pt x="3273"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96"/>
                  </a:lnTo>
                  <a:lnTo>
                    <a:pt x="3323" y="3372"/>
                  </a:lnTo>
                  <a:lnTo>
                    <a:pt x="3323" y="3372"/>
                  </a:lnTo>
                  <a:lnTo>
                    <a:pt x="3323" y="3372"/>
                  </a:lnTo>
                  <a:lnTo>
                    <a:pt x="3298" y="3372"/>
                  </a:lnTo>
                  <a:lnTo>
                    <a:pt x="3323" y="3372"/>
                  </a:lnTo>
                  <a:close/>
                  <a:moveTo>
                    <a:pt x="3397" y="3372"/>
                  </a:moveTo>
                  <a:lnTo>
                    <a:pt x="3397" y="3396"/>
                  </a:lnTo>
                  <a:lnTo>
                    <a:pt x="3397" y="3396"/>
                  </a:lnTo>
                  <a:lnTo>
                    <a:pt x="3372" y="3396"/>
                  </a:lnTo>
                  <a:lnTo>
                    <a:pt x="3397" y="3372"/>
                  </a:lnTo>
                  <a:lnTo>
                    <a:pt x="3397" y="3372"/>
                  </a:lnTo>
                  <a:lnTo>
                    <a:pt x="3397" y="3372"/>
                  </a:lnTo>
                  <a:lnTo>
                    <a:pt x="3397" y="3372"/>
                  </a:lnTo>
                  <a:lnTo>
                    <a:pt x="3397" y="3372"/>
                  </a:lnTo>
                  <a:lnTo>
                    <a:pt x="3397" y="3372"/>
                  </a:lnTo>
                  <a:lnTo>
                    <a:pt x="3397" y="3372"/>
                  </a:lnTo>
                  <a:lnTo>
                    <a:pt x="3397" y="3347"/>
                  </a:lnTo>
                  <a:lnTo>
                    <a:pt x="3397"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72"/>
                  </a:lnTo>
                  <a:lnTo>
                    <a:pt x="3348" y="3396"/>
                  </a:lnTo>
                  <a:lnTo>
                    <a:pt x="3372" y="3396"/>
                  </a:lnTo>
                  <a:lnTo>
                    <a:pt x="3372" y="3396"/>
                  </a:lnTo>
                  <a:lnTo>
                    <a:pt x="3372" y="3396"/>
                  </a:lnTo>
                  <a:lnTo>
                    <a:pt x="3372" y="3396"/>
                  </a:lnTo>
                  <a:lnTo>
                    <a:pt x="3348" y="3396"/>
                  </a:lnTo>
                  <a:lnTo>
                    <a:pt x="3348" y="3396"/>
                  </a:lnTo>
                  <a:lnTo>
                    <a:pt x="3348" y="3396"/>
                  </a:lnTo>
                  <a:lnTo>
                    <a:pt x="3348" y="3396"/>
                  </a:lnTo>
                  <a:lnTo>
                    <a:pt x="3348" y="3396"/>
                  </a:lnTo>
                  <a:lnTo>
                    <a:pt x="3348" y="3396"/>
                  </a:lnTo>
                  <a:lnTo>
                    <a:pt x="3348" y="3396"/>
                  </a:lnTo>
                  <a:lnTo>
                    <a:pt x="3348" y="3396"/>
                  </a:lnTo>
                  <a:lnTo>
                    <a:pt x="3348" y="3396"/>
                  </a:lnTo>
                  <a:lnTo>
                    <a:pt x="3348" y="3396"/>
                  </a:lnTo>
                  <a:lnTo>
                    <a:pt x="3348" y="3396"/>
                  </a:lnTo>
                  <a:lnTo>
                    <a:pt x="3348" y="3396"/>
                  </a:lnTo>
                  <a:lnTo>
                    <a:pt x="3348" y="3396"/>
                  </a:lnTo>
                  <a:lnTo>
                    <a:pt x="3372" y="3396"/>
                  </a:lnTo>
                  <a:lnTo>
                    <a:pt x="3372" y="3422"/>
                  </a:lnTo>
                  <a:lnTo>
                    <a:pt x="3348" y="3422"/>
                  </a:lnTo>
                  <a:lnTo>
                    <a:pt x="3348" y="3422"/>
                  </a:lnTo>
                  <a:lnTo>
                    <a:pt x="3348" y="3422"/>
                  </a:lnTo>
                  <a:lnTo>
                    <a:pt x="3348" y="3422"/>
                  </a:lnTo>
                  <a:lnTo>
                    <a:pt x="3348" y="3422"/>
                  </a:lnTo>
                  <a:lnTo>
                    <a:pt x="3348" y="3422"/>
                  </a:lnTo>
                  <a:lnTo>
                    <a:pt x="3348" y="3422"/>
                  </a:lnTo>
                  <a:lnTo>
                    <a:pt x="3348" y="3446"/>
                  </a:lnTo>
                  <a:lnTo>
                    <a:pt x="3348" y="3446"/>
                  </a:lnTo>
                  <a:lnTo>
                    <a:pt x="3348" y="3446"/>
                  </a:lnTo>
                  <a:lnTo>
                    <a:pt x="3348" y="3446"/>
                  </a:lnTo>
                  <a:lnTo>
                    <a:pt x="3348" y="3446"/>
                  </a:lnTo>
                  <a:lnTo>
                    <a:pt x="3348" y="3422"/>
                  </a:lnTo>
                  <a:lnTo>
                    <a:pt x="3348" y="3422"/>
                  </a:lnTo>
                  <a:lnTo>
                    <a:pt x="3348" y="3422"/>
                  </a:lnTo>
                  <a:lnTo>
                    <a:pt x="3372" y="3422"/>
                  </a:lnTo>
                  <a:lnTo>
                    <a:pt x="3372" y="3422"/>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97" y="3396"/>
                  </a:lnTo>
                  <a:lnTo>
                    <a:pt x="3397" y="3396"/>
                  </a:lnTo>
                  <a:lnTo>
                    <a:pt x="3397" y="3396"/>
                  </a:lnTo>
                  <a:lnTo>
                    <a:pt x="3397" y="3396"/>
                  </a:lnTo>
                  <a:lnTo>
                    <a:pt x="3397" y="3396"/>
                  </a:lnTo>
                  <a:lnTo>
                    <a:pt x="3397" y="3396"/>
                  </a:lnTo>
                  <a:lnTo>
                    <a:pt x="3397" y="3396"/>
                  </a:lnTo>
                  <a:lnTo>
                    <a:pt x="3397" y="3396"/>
                  </a:lnTo>
                  <a:lnTo>
                    <a:pt x="3397" y="3396"/>
                  </a:lnTo>
                  <a:lnTo>
                    <a:pt x="3397" y="3396"/>
                  </a:lnTo>
                  <a:lnTo>
                    <a:pt x="3397" y="3372"/>
                  </a:lnTo>
                  <a:close/>
                  <a:moveTo>
                    <a:pt x="3471" y="3446"/>
                  </a:moveTo>
                  <a:lnTo>
                    <a:pt x="3471" y="3446"/>
                  </a:lnTo>
                  <a:lnTo>
                    <a:pt x="3447" y="3446"/>
                  </a:lnTo>
                  <a:lnTo>
                    <a:pt x="3447" y="3446"/>
                  </a:lnTo>
                  <a:lnTo>
                    <a:pt x="3447" y="3446"/>
                  </a:lnTo>
                  <a:lnTo>
                    <a:pt x="3447" y="3446"/>
                  </a:lnTo>
                  <a:lnTo>
                    <a:pt x="3447" y="3446"/>
                  </a:lnTo>
                  <a:lnTo>
                    <a:pt x="3447" y="3446"/>
                  </a:lnTo>
                  <a:lnTo>
                    <a:pt x="3447" y="3446"/>
                  </a:lnTo>
                  <a:lnTo>
                    <a:pt x="3447" y="3446"/>
                  </a:lnTo>
                  <a:lnTo>
                    <a:pt x="3447" y="3446"/>
                  </a:lnTo>
                  <a:lnTo>
                    <a:pt x="3447" y="3446"/>
                  </a:lnTo>
                  <a:lnTo>
                    <a:pt x="3447" y="3446"/>
                  </a:lnTo>
                  <a:lnTo>
                    <a:pt x="3447" y="3446"/>
                  </a:lnTo>
                  <a:lnTo>
                    <a:pt x="3447" y="3446"/>
                  </a:lnTo>
                  <a:lnTo>
                    <a:pt x="3447" y="3446"/>
                  </a:lnTo>
                  <a:lnTo>
                    <a:pt x="3471" y="3446"/>
                  </a:lnTo>
                  <a:close/>
                  <a:moveTo>
                    <a:pt x="3471" y="3248"/>
                  </a:moveTo>
                  <a:lnTo>
                    <a:pt x="3471" y="3248"/>
                  </a:lnTo>
                  <a:lnTo>
                    <a:pt x="3471" y="3248"/>
                  </a:lnTo>
                  <a:lnTo>
                    <a:pt x="3471" y="3272"/>
                  </a:lnTo>
                  <a:lnTo>
                    <a:pt x="3471" y="3272"/>
                  </a:lnTo>
                  <a:lnTo>
                    <a:pt x="3471" y="3272"/>
                  </a:lnTo>
                  <a:lnTo>
                    <a:pt x="3471" y="3272"/>
                  </a:lnTo>
                  <a:lnTo>
                    <a:pt x="3471" y="3272"/>
                  </a:lnTo>
                  <a:lnTo>
                    <a:pt x="3471" y="3272"/>
                  </a:lnTo>
                  <a:lnTo>
                    <a:pt x="3471" y="3272"/>
                  </a:lnTo>
                  <a:lnTo>
                    <a:pt x="3471" y="3248"/>
                  </a:lnTo>
                  <a:close/>
                  <a:moveTo>
                    <a:pt x="3546" y="3248"/>
                  </a:moveTo>
                  <a:lnTo>
                    <a:pt x="3546" y="3248"/>
                  </a:lnTo>
                  <a:lnTo>
                    <a:pt x="3546" y="3248"/>
                  </a:lnTo>
                  <a:lnTo>
                    <a:pt x="3521" y="3248"/>
                  </a:lnTo>
                  <a:lnTo>
                    <a:pt x="3521" y="3248"/>
                  </a:lnTo>
                  <a:lnTo>
                    <a:pt x="3521" y="3248"/>
                  </a:lnTo>
                  <a:lnTo>
                    <a:pt x="3521" y="3248"/>
                  </a:lnTo>
                  <a:lnTo>
                    <a:pt x="3521" y="3248"/>
                  </a:lnTo>
                  <a:lnTo>
                    <a:pt x="3521" y="3248"/>
                  </a:lnTo>
                  <a:lnTo>
                    <a:pt x="3521" y="3248"/>
                  </a:lnTo>
                  <a:lnTo>
                    <a:pt x="3521" y="3248"/>
                  </a:lnTo>
                  <a:lnTo>
                    <a:pt x="3521" y="3248"/>
                  </a:lnTo>
                  <a:lnTo>
                    <a:pt x="3521" y="3272"/>
                  </a:lnTo>
                  <a:lnTo>
                    <a:pt x="3521" y="3272"/>
                  </a:lnTo>
                  <a:lnTo>
                    <a:pt x="3521" y="3248"/>
                  </a:lnTo>
                  <a:lnTo>
                    <a:pt x="3521" y="3248"/>
                  </a:lnTo>
                  <a:lnTo>
                    <a:pt x="3521" y="3248"/>
                  </a:lnTo>
                  <a:lnTo>
                    <a:pt x="3521" y="3248"/>
                  </a:lnTo>
                  <a:lnTo>
                    <a:pt x="3521" y="3248"/>
                  </a:lnTo>
                  <a:lnTo>
                    <a:pt x="3521" y="3248"/>
                  </a:lnTo>
                  <a:lnTo>
                    <a:pt x="3521" y="3248"/>
                  </a:lnTo>
                  <a:lnTo>
                    <a:pt x="3546" y="3248"/>
                  </a:lnTo>
                  <a:close/>
                  <a:moveTo>
                    <a:pt x="3447" y="3422"/>
                  </a:move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22"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46"/>
                  </a:lnTo>
                  <a:lnTo>
                    <a:pt x="3447" y="3446"/>
                  </a:lnTo>
                  <a:lnTo>
                    <a:pt x="3447" y="3446"/>
                  </a:lnTo>
                  <a:lnTo>
                    <a:pt x="3447" y="3422"/>
                  </a:lnTo>
                  <a:close/>
                  <a:moveTo>
                    <a:pt x="3422" y="3471"/>
                  </a:moveTo>
                  <a:lnTo>
                    <a:pt x="3422" y="3471"/>
                  </a:lnTo>
                  <a:close/>
                  <a:moveTo>
                    <a:pt x="2852" y="1214"/>
                  </a:moveTo>
                  <a:lnTo>
                    <a:pt x="2852" y="1214"/>
                  </a:lnTo>
                  <a:close/>
                  <a:moveTo>
                    <a:pt x="3422" y="3396"/>
                  </a:moveTo>
                  <a:lnTo>
                    <a:pt x="3422" y="3396"/>
                  </a:lnTo>
                  <a:lnTo>
                    <a:pt x="3422" y="3396"/>
                  </a:lnTo>
                  <a:lnTo>
                    <a:pt x="3422" y="3396"/>
                  </a:lnTo>
                  <a:lnTo>
                    <a:pt x="3422" y="3396"/>
                  </a:lnTo>
                  <a:lnTo>
                    <a:pt x="3422" y="3396"/>
                  </a:lnTo>
                  <a:lnTo>
                    <a:pt x="3422" y="3396"/>
                  </a:lnTo>
                  <a:lnTo>
                    <a:pt x="3422" y="3396"/>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422"/>
                  </a:lnTo>
                  <a:lnTo>
                    <a:pt x="3422" y="3422"/>
                  </a:lnTo>
                  <a:lnTo>
                    <a:pt x="3422" y="3422"/>
                  </a:lnTo>
                  <a:lnTo>
                    <a:pt x="3422" y="3422"/>
                  </a:lnTo>
                  <a:lnTo>
                    <a:pt x="3422" y="3422"/>
                  </a:lnTo>
                  <a:lnTo>
                    <a:pt x="3422" y="3422"/>
                  </a:lnTo>
                  <a:lnTo>
                    <a:pt x="3422" y="3422"/>
                  </a:lnTo>
                  <a:lnTo>
                    <a:pt x="3422" y="3422"/>
                  </a:lnTo>
                  <a:lnTo>
                    <a:pt x="3422" y="3422"/>
                  </a:lnTo>
                  <a:lnTo>
                    <a:pt x="3422" y="3396"/>
                  </a:lnTo>
                  <a:lnTo>
                    <a:pt x="3422" y="3396"/>
                  </a:lnTo>
                  <a:lnTo>
                    <a:pt x="3422" y="3396"/>
                  </a:lnTo>
                  <a:lnTo>
                    <a:pt x="3422" y="3396"/>
                  </a:lnTo>
                  <a:lnTo>
                    <a:pt x="3422" y="3396"/>
                  </a:lnTo>
                  <a:lnTo>
                    <a:pt x="3422" y="3422"/>
                  </a:lnTo>
                  <a:lnTo>
                    <a:pt x="3422" y="3422"/>
                  </a:lnTo>
                  <a:lnTo>
                    <a:pt x="3422" y="3422"/>
                  </a:lnTo>
                  <a:lnTo>
                    <a:pt x="3422" y="3422"/>
                  </a:lnTo>
                  <a:lnTo>
                    <a:pt x="3422" y="3422"/>
                  </a:lnTo>
                  <a:lnTo>
                    <a:pt x="3422" y="3422"/>
                  </a:lnTo>
                  <a:lnTo>
                    <a:pt x="3422" y="3396"/>
                  </a:lnTo>
                  <a:close/>
                  <a:moveTo>
                    <a:pt x="3050" y="3495"/>
                  </a:moveTo>
                  <a:lnTo>
                    <a:pt x="3050" y="3495"/>
                  </a:lnTo>
                  <a:lnTo>
                    <a:pt x="3050" y="3495"/>
                  </a:lnTo>
                  <a:lnTo>
                    <a:pt x="3050" y="3495"/>
                  </a:lnTo>
                  <a:lnTo>
                    <a:pt x="3050" y="3495"/>
                  </a:lnTo>
                  <a:lnTo>
                    <a:pt x="3050" y="3495"/>
                  </a:lnTo>
                  <a:lnTo>
                    <a:pt x="3050" y="3495"/>
                  </a:lnTo>
                  <a:lnTo>
                    <a:pt x="3050" y="3495"/>
                  </a:lnTo>
                  <a:lnTo>
                    <a:pt x="3050"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521"/>
                  </a:lnTo>
                  <a:lnTo>
                    <a:pt x="3026" y="3521"/>
                  </a:lnTo>
                  <a:lnTo>
                    <a:pt x="3050" y="3521"/>
                  </a:lnTo>
                  <a:lnTo>
                    <a:pt x="3050" y="3521"/>
                  </a:lnTo>
                  <a:lnTo>
                    <a:pt x="3050" y="3521"/>
                  </a:lnTo>
                  <a:lnTo>
                    <a:pt x="3050" y="3521"/>
                  </a:lnTo>
                  <a:lnTo>
                    <a:pt x="3050" y="3521"/>
                  </a:lnTo>
                  <a:lnTo>
                    <a:pt x="3050" y="3521"/>
                  </a:lnTo>
                  <a:lnTo>
                    <a:pt x="3026" y="3521"/>
                  </a:lnTo>
                  <a:lnTo>
                    <a:pt x="3050" y="3521"/>
                  </a:lnTo>
                  <a:lnTo>
                    <a:pt x="3050" y="3521"/>
                  </a:lnTo>
                  <a:lnTo>
                    <a:pt x="3050" y="3521"/>
                  </a:lnTo>
                  <a:lnTo>
                    <a:pt x="3050" y="3495"/>
                  </a:lnTo>
                  <a:close/>
                  <a:moveTo>
                    <a:pt x="2976" y="3347"/>
                  </a:moveTo>
                  <a:lnTo>
                    <a:pt x="2976" y="3347"/>
                  </a:lnTo>
                  <a:lnTo>
                    <a:pt x="2976" y="3347"/>
                  </a:lnTo>
                  <a:lnTo>
                    <a:pt x="2951" y="3347"/>
                  </a:lnTo>
                  <a:lnTo>
                    <a:pt x="2951" y="3347"/>
                  </a:lnTo>
                  <a:lnTo>
                    <a:pt x="2951" y="3347"/>
                  </a:lnTo>
                  <a:lnTo>
                    <a:pt x="2976" y="3347"/>
                  </a:lnTo>
                  <a:lnTo>
                    <a:pt x="2976" y="3347"/>
                  </a:lnTo>
                  <a:lnTo>
                    <a:pt x="2976" y="3347"/>
                  </a:lnTo>
                  <a:lnTo>
                    <a:pt x="2976" y="3347"/>
                  </a:lnTo>
                  <a:lnTo>
                    <a:pt x="2976" y="3347"/>
                  </a:lnTo>
                  <a:lnTo>
                    <a:pt x="2976" y="3347"/>
                  </a:lnTo>
                  <a:lnTo>
                    <a:pt x="2976" y="3347"/>
                  </a:lnTo>
                  <a:lnTo>
                    <a:pt x="2951" y="3347"/>
                  </a:lnTo>
                  <a:lnTo>
                    <a:pt x="2951" y="3347"/>
                  </a:lnTo>
                  <a:lnTo>
                    <a:pt x="2976" y="3347"/>
                  </a:lnTo>
                  <a:close/>
                  <a:moveTo>
                    <a:pt x="2380" y="3495"/>
                  </a:moveTo>
                  <a:lnTo>
                    <a:pt x="2356" y="3495"/>
                  </a:lnTo>
                  <a:lnTo>
                    <a:pt x="2356" y="3495"/>
                  </a:lnTo>
                  <a:lnTo>
                    <a:pt x="2356" y="3495"/>
                  </a:lnTo>
                  <a:lnTo>
                    <a:pt x="2380" y="3495"/>
                  </a:lnTo>
                  <a:close/>
                  <a:moveTo>
                    <a:pt x="3075" y="3521"/>
                  </a:moveTo>
                  <a:lnTo>
                    <a:pt x="3075" y="3521"/>
                  </a:lnTo>
                  <a:lnTo>
                    <a:pt x="3075" y="3521"/>
                  </a:lnTo>
                  <a:lnTo>
                    <a:pt x="3075" y="3521"/>
                  </a:lnTo>
                  <a:lnTo>
                    <a:pt x="3050" y="3495"/>
                  </a:lnTo>
                  <a:lnTo>
                    <a:pt x="3050" y="3495"/>
                  </a:lnTo>
                  <a:lnTo>
                    <a:pt x="3050" y="3495"/>
                  </a:lnTo>
                  <a:lnTo>
                    <a:pt x="3050" y="3495"/>
                  </a:lnTo>
                  <a:lnTo>
                    <a:pt x="3050" y="3521"/>
                  </a:lnTo>
                  <a:lnTo>
                    <a:pt x="3050" y="3521"/>
                  </a:lnTo>
                  <a:lnTo>
                    <a:pt x="3050" y="3521"/>
                  </a:lnTo>
                  <a:lnTo>
                    <a:pt x="3075" y="3521"/>
                  </a:lnTo>
                  <a:close/>
                  <a:moveTo>
                    <a:pt x="2777" y="3495"/>
                  </a:moveTo>
                  <a:lnTo>
                    <a:pt x="2777" y="3495"/>
                  </a:lnTo>
                  <a:lnTo>
                    <a:pt x="2753" y="3521"/>
                  </a:lnTo>
                  <a:lnTo>
                    <a:pt x="2753" y="3521"/>
                  </a:lnTo>
                  <a:lnTo>
                    <a:pt x="2753" y="3521"/>
                  </a:lnTo>
                  <a:lnTo>
                    <a:pt x="2777" y="3521"/>
                  </a:lnTo>
                  <a:lnTo>
                    <a:pt x="2777" y="3521"/>
                  </a:lnTo>
                  <a:lnTo>
                    <a:pt x="2777" y="3521"/>
                  </a:lnTo>
                  <a:lnTo>
                    <a:pt x="2777" y="3495"/>
                  </a:lnTo>
                  <a:close/>
                  <a:moveTo>
                    <a:pt x="3000" y="3446"/>
                  </a:moveTo>
                  <a:lnTo>
                    <a:pt x="3000" y="3446"/>
                  </a:lnTo>
                  <a:lnTo>
                    <a:pt x="3000" y="3446"/>
                  </a:lnTo>
                  <a:lnTo>
                    <a:pt x="3000" y="3446"/>
                  </a:lnTo>
                  <a:lnTo>
                    <a:pt x="3000" y="3446"/>
                  </a:lnTo>
                  <a:lnTo>
                    <a:pt x="3000" y="3446"/>
                  </a:lnTo>
                  <a:lnTo>
                    <a:pt x="3000" y="3422"/>
                  </a:lnTo>
                  <a:lnTo>
                    <a:pt x="3000" y="3422"/>
                  </a:lnTo>
                  <a:lnTo>
                    <a:pt x="2976" y="3422"/>
                  </a:lnTo>
                  <a:lnTo>
                    <a:pt x="2976" y="3422"/>
                  </a:lnTo>
                  <a:lnTo>
                    <a:pt x="2976" y="3422"/>
                  </a:lnTo>
                  <a:lnTo>
                    <a:pt x="2976" y="3422"/>
                  </a:lnTo>
                  <a:lnTo>
                    <a:pt x="2976" y="3422"/>
                  </a:lnTo>
                  <a:lnTo>
                    <a:pt x="2976" y="3422"/>
                  </a:lnTo>
                  <a:lnTo>
                    <a:pt x="2976" y="3422"/>
                  </a:lnTo>
                  <a:lnTo>
                    <a:pt x="2976" y="3422"/>
                  </a:lnTo>
                  <a:lnTo>
                    <a:pt x="2976" y="3422"/>
                  </a:lnTo>
                  <a:lnTo>
                    <a:pt x="2976" y="3422"/>
                  </a:lnTo>
                  <a:lnTo>
                    <a:pt x="2976" y="3422"/>
                  </a:lnTo>
                  <a:lnTo>
                    <a:pt x="2951" y="3422"/>
                  </a:lnTo>
                  <a:lnTo>
                    <a:pt x="2951" y="3396"/>
                  </a:lnTo>
                  <a:lnTo>
                    <a:pt x="2951" y="3396"/>
                  </a:lnTo>
                  <a:lnTo>
                    <a:pt x="2951" y="3396"/>
                  </a:lnTo>
                  <a:lnTo>
                    <a:pt x="2951" y="3372"/>
                  </a:lnTo>
                  <a:lnTo>
                    <a:pt x="2951" y="3372"/>
                  </a:lnTo>
                  <a:lnTo>
                    <a:pt x="2951" y="3372"/>
                  </a:lnTo>
                  <a:lnTo>
                    <a:pt x="2951" y="3372"/>
                  </a:lnTo>
                  <a:lnTo>
                    <a:pt x="2951" y="3372"/>
                  </a:lnTo>
                  <a:lnTo>
                    <a:pt x="2951" y="3372"/>
                  </a:lnTo>
                  <a:lnTo>
                    <a:pt x="2951" y="3372"/>
                  </a:lnTo>
                  <a:lnTo>
                    <a:pt x="2951" y="3372"/>
                  </a:lnTo>
                  <a:lnTo>
                    <a:pt x="2951" y="3372"/>
                  </a:lnTo>
                  <a:lnTo>
                    <a:pt x="2951" y="3372"/>
                  </a:lnTo>
                  <a:lnTo>
                    <a:pt x="2951" y="3372"/>
                  </a:lnTo>
                  <a:lnTo>
                    <a:pt x="2951" y="3347"/>
                  </a:lnTo>
                  <a:lnTo>
                    <a:pt x="2926" y="3347"/>
                  </a:lnTo>
                  <a:lnTo>
                    <a:pt x="2926" y="3347"/>
                  </a:lnTo>
                  <a:lnTo>
                    <a:pt x="2926" y="3347"/>
                  </a:lnTo>
                  <a:lnTo>
                    <a:pt x="2926" y="3347"/>
                  </a:lnTo>
                  <a:lnTo>
                    <a:pt x="2926" y="3347"/>
                  </a:lnTo>
                  <a:lnTo>
                    <a:pt x="2901" y="3347"/>
                  </a:lnTo>
                  <a:lnTo>
                    <a:pt x="2901" y="3347"/>
                  </a:lnTo>
                  <a:lnTo>
                    <a:pt x="2901" y="3372"/>
                  </a:lnTo>
                  <a:lnTo>
                    <a:pt x="2901" y="3372"/>
                  </a:lnTo>
                  <a:lnTo>
                    <a:pt x="2876" y="3372"/>
                  </a:lnTo>
                  <a:lnTo>
                    <a:pt x="2876" y="3372"/>
                  </a:lnTo>
                  <a:lnTo>
                    <a:pt x="2876" y="3372"/>
                  </a:lnTo>
                  <a:lnTo>
                    <a:pt x="2876" y="3372"/>
                  </a:lnTo>
                  <a:lnTo>
                    <a:pt x="2852" y="3372"/>
                  </a:lnTo>
                  <a:lnTo>
                    <a:pt x="2876" y="3372"/>
                  </a:lnTo>
                  <a:lnTo>
                    <a:pt x="2876" y="3372"/>
                  </a:lnTo>
                  <a:lnTo>
                    <a:pt x="2852" y="3372"/>
                  </a:lnTo>
                  <a:lnTo>
                    <a:pt x="2852" y="3372"/>
                  </a:lnTo>
                  <a:lnTo>
                    <a:pt x="2852" y="3372"/>
                  </a:lnTo>
                  <a:lnTo>
                    <a:pt x="2852" y="3372"/>
                  </a:lnTo>
                  <a:lnTo>
                    <a:pt x="2852" y="3372"/>
                  </a:lnTo>
                  <a:lnTo>
                    <a:pt x="2827" y="3372"/>
                  </a:lnTo>
                  <a:lnTo>
                    <a:pt x="2827" y="3372"/>
                  </a:lnTo>
                  <a:lnTo>
                    <a:pt x="2827" y="3372"/>
                  </a:lnTo>
                  <a:lnTo>
                    <a:pt x="2827" y="3372"/>
                  </a:lnTo>
                  <a:lnTo>
                    <a:pt x="2827" y="3372"/>
                  </a:lnTo>
                  <a:lnTo>
                    <a:pt x="2827" y="3372"/>
                  </a:lnTo>
                  <a:lnTo>
                    <a:pt x="2802" y="3422"/>
                  </a:lnTo>
                  <a:lnTo>
                    <a:pt x="2802" y="3422"/>
                  </a:lnTo>
                  <a:lnTo>
                    <a:pt x="2777" y="3422"/>
                  </a:lnTo>
                  <a:lnTo>
                    <a:pt x="2777" y="3422"/>
                  </a:lnTo>
                  <a:lnTo>
                    <a:pt x="2777" y="3422"/>
                  </a:lnTo>
                  <a:lnTo>
                    <a:pt x="2777" y="3422"/>
                  </a:lnTo>
                  <a:lnTo>
                    <a:pt x="2753" y="3422"/>
                  </a:lnTo>
                  <a:lnTo>
                    <a:pt x="2777" y="3446"/>
                  </a:lnTo>
                  <a:lnTo>
                    <a:pt x="2777" y="3446"/>
                  </a:lnTo>
                  <a:lnTo>
                    <a:pt x="2777" y="3446"/>
                  </a:lnTo>
                  <a:lnTo>
                    <a:pt x="2777" y="3446"/>
                  </a:lnTo>
                  <a:lnTo>
                    <a:pt x="2777" y="3446"/>
                  </a:lnTo>
                  <a:lnTo>
                    <a:pt x="2777" y="3446"/>
                  </a:lnTo>
                  <a:lnTo>
                    <a:pt x="2777" y="3446"/>
                  </a:lnTo>
                  <a:lnTo>
                    <a:pt x="2777" y="3446"/>
                  </a:lnTo>
                  <a:lnTo>
                    <a:pt x="2777" y="3446"/>
                  </a:lnTo>
                  <a:lnTo>
                    <a:pt x="2777" y="3471"/>
                  </a:lnTo>
                  <a:lnTo>
                    <a:pt x="2777" y="3471"/>
                  </a:lnTo>
                  <a:lnTo>
                    <a:pt x="2777" y="3471"/>
                  </a:lnTo>
                  <a:lnTo>
                    <a:pt x="2802" y="3471"/>
                  </a:lnTo>
                  <a:lnTo>
                    <a:pt x="2802" y="3471"/>
                  </a:lnTo>
                  <a:lnTo>
                    <a:pt x="2802" y="3471"/>
                  </a:lnTo>
                  <a:lnTo>
                    <a:pt x="2802" y="3471"/>
                  </a:lnTo>
                  <a:lnTo>
                    <a:pt x="2802" y="3471"/>
                  </a:lnTo>
                  <a:lnTo>
                    <a:pt x="2827" y="3471"/>
                  </a:lnTo>
                  <a:lnTo>
                    <a:pt x="2827" y="3471"/>
                  </a:lnTo>
                  <a:lnTo>
                    <a:pt x="2827" y="3471"/>
                  </a:lnTo>
                  <a:lnTo>
                    <a:pt x="2827" y="3471"/>
                  </a:lnTo>
                  <a:lnTo>
                    <a:pt x="2827" y="3446"/>
                  </a:lnTo>
                  <a:lnTo>
                    <a:pt x="2827" y="3446"/>
                  </a:lnTo>
                  <a:lnTo>
                    <a:pt x="2827" y="3446"/>
                  </a:lnTo>
                  <a:lnTo>
                    <a:pt x="2827" y="3446"/>
                  </a:lnTo>
                  <a:lnTo>
                    <a:pt x="2827" y="3446"/>
                  </a:lnTo>
                  <a:lnTo>
                    <a:pt x="2852" y="3446"/>
                  </a:lnTo>
                  <a:lnTo>
                    <a:pt x="2852" y="3446"/>
                  </a:lnTo>
                  <a:lnTo>
                    <a:pt x="2876" y="3446"/>
                  </a:lnTo>
                  <a:lnTo>
                    <a:pt x="2901" y="3446"/>
                  </a:lnTo>
                  <a:lnTo>
                    <a:pt x="2926" y="3446"/>
                  </a:lnTo>
                  <a:lnTo>
                    <a:pt x="2926" y="3446"/>
                  </a:lnTo>
                  <a:lnTo>
                    <a:pt x="2926" y="3446"/>
                  </a:lnTo>
                  <a:lnTo>
                    <a:pt x="2951" y="3446"/>
                  </a:lnTo>
                  <a:lnTo>
                    <a:pt x="2951" y="3446"/>
                  </a:lnTo>
                  <a:lnTo>
                    <a:pt x="2951" y="3446"/>
                  </a:lnTo>
                  <a:lnTo>
                    <a:pt x="2951" y="3446"/>
                  </a:lnTo>
                  <a:lnTo>
                    <a:pt x="2951" y="3446"/>
                  </a:lnTo>
                  <a:lnTo>
                    <a:pt x="2951" y="3422"/>
                  </a:lnTo>
                  <a:lnTo>
                    <a:pt x="2951" y="3422"/>
                  </a:lnTo>
                  <a:lnTo>
                    <a:pt x="2951" y="3422"/>
                  </a:lnTo>
                  <a:lnTo>
                    <a:pt x="2951" y="3422"/>
                  </a:lnTo>
                  <a:lnTo>
                    <a:pt x="2951" y="3422"/>
                  </a:lnTo>
                  <a:lnTo>
                    <a:pt x="2976" y="3422"/>
                  </a:lnTo>
                  <a:lnTo>
                    <a:pt x="2976" y="3422"/>
                  </a:lnTo>
                  <a:lnTo>
                    <a:pt x="2976" y="3422"/>
                  </a:lnTo>
                  <a:lnTo>
                    <a:pt x="2976" y="3422"/>
                  </a:lnTo>
                  <a:lnTo>
                    <a:pt x="2976" y="3446"/>
                  </a:lnTo>
                  <a:lnTo>
                    <a:pt x="2976" y="3446"/>
                  </a:lnTo>
                  <a:lnTo>
                    <a:pt x="2976" y="3446"/>
                  </a:lnTo>
                  <a:lnTo>
                    <a:pt x="2976" y="3446"/>
                  </a:lnTo>
                  <a:lnTo>
                    <a:pt x="2976" y="3446"/>
                  </a:lnTo>
                  <a:lnTo>
                    <a:pt x="2976" y="3446"/>
                  </a:lnTo>
                  <a:lnTo>
                    <a:pt x="2976" y="3446"/>
                  </a:lnTo>
                  <a:lnTo>
                    <a:pt x="2976" y="3446"/>
                  </a:lnTo>
                  <a:lnTo>
                    <a:pt x="2976" y="3446"/>
                  </a:lnTo>
                  <a:lnTo>
                    <a:pt x="3000" y="3446"/>
                  </a:lnTo>
                  <a:lnTo>
                    <a:pt x="3000" y="3446"/>
                  </a:lnTo>
                  <a:lnTo>
                    <a:pt x="2976" y="3446"/>
                  </a:lnTo>
                  <a:lnTo>
                    <a:pt x="2976" y="3446"/>
                  </a:lnTo>
                  <a:lnTo>
                    <a:pt x="2976" y="3446"/>
                  </a:lnTo>
                  <a:lnTo>
                    <a:pt x="3000" y="3446"/>
                  </a:lnTo>
                  <a:close/>
                  <a:moveTo>
                    <a:pt x="3026" y="3396"/>
                  </a:moveTo>
                  <a:lnTo>
                    <a:pt x="3026" y="3396"/>
                  </a:lnTo>
                  <a:close/>
                  <a:moveTo>
                    <a:pt x="3174" y="3372"/>
                  </a:moveTo>
                  <a:lnTo>
                    <a:pt x="3174" y="3372"/>
                  </a:lnTo>
                  <a:lnTo>
                    <a:pt x="3174" y="3372"/>
                  </a:lnTo>
                  <a:lnTo>
                    <a:pt x="3174" y="3372"/>
                  </a:lnTo>
                  <a:lnTo>
                    <a:pt x="3174" y="3372"/>
                  </a:lnTo>
                  <a:lnTo>
                    <a:pt x="3174"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74" y="3372"/>
                  </a:lnTo>
                  <a:lnTo>
                    <a:pt x="3174" y="3372"/>
                  </a:lnTo>
                  <a:lnTo>
                    <a:pt x="3149" y="3372"/>
                  </a:lnTo>
                  <a:lnTo>
                    <a:pt x="3149" y="3372"/>
                  </a:lnTo>
                  <a:lnTo>
                    <a:pt x="3149" y="3372"/>
                  </a:lnTo>
                  <a:lnTo>
                    <a:pt x="3149" y="3372"/>
                  </a:lnTo>
                  <a:lnTo>
                    <a:pt x="3149" y="3372"/>
                  </a:lnTo>
                  <a:lnTo>
                    <a:pt x="3174" y="3396"/>
                  </a:lnTo>
                  <a:lnTo>
                    <a:pt x="3174" y="3372"/>
                  </a:lnTo>
                  <a:close/>
                  <a:moveTo>
                    <a:pt x="3149" y="3396"/>
                  </a:moveTo>
                  <a:lnTo>
                    <a:pt x="3149" y="3396"/>
                  </a:lnTo>
                  <a:close/>
                  <a:moveTo>
                    <a:pt x="3075" y="3471"/>
                  </a:moveTo>
                  <a:lnTo>
                    <a:pt x="3075" y="3471"/>
                  </a:lnTo>
                  <a:close/>
                  <a:moveTo>
                    <a:pt x="3149" y="3372"/>
                  </a:moveTo>
                  <a:lnTo>
                    <a:pt x="3149" y="3372"/>
                  </a:lnTo>
                  <a:lnTo>
                    <a:pt x="3149" y="3372"/>
                  </a:lnTo>
                  <a:lnTo>
                    <a:pt x="3149" y="3372"/>
                  </a:lnTo>
                  <a:lnTo>
                    <a:pt x="3149" y="3396"/>
                  </a:lnTo>
                  <a:lnTo>
                    <a:pt x="3149" y="3396"/>
                  </a:lnTo>
                  <a:lnTo>
                    <a:pt x="3149" y="3372"/>
                  </a:lnTo>
                  <a:close/>
                  <a:moveTo>
                    <a:pt x="3099" y="3396"/>
                  </a:moveTo>
                  <a:lnTo>
                    <a:pt x="3099" y="3396"/>
                  </a:lnTo>
                  <a:lnTo>
                    <a:pt x="3099" y="3396"/>
                  </a:lnTo>
                  <a:lnTo>
                    <a:pt x="3075" y="3396"/>
                  </a:lnTo>
                  <a:lnTo>
                    <a:pt x="3075" y="3396"/>
                  </a:lnTo>
                  <a:lnTo>
                    <a:pt x="3075" y="3396"/>
                  </a:lnTo>
                  <a:lnTo>
                    <a:pt x="3075" y="3396"/>
                  </a:lnTo>
                  <a:lnTo>
                    <a:pt x="3075" y="3396"/>
                  </a:lnTo>
                  <a:lnTo>
                    <a:pt x="3075" y="3422"/>
                  </a:lnTo>
                  <a:lnTo>
                    <a:pt x="3075" y="3422"/>
                  </a:lnTo>
                  <a:lnTo>
                    <a:pt x="3075" y="3422"/>
                  </a:lnTo>
                  <a:lnTo>
                    <a:pt x="3099" y="3422"/>
                  </a:lnTo>
                  <a:lnTo>
                    <a:pt x="3099" y="3422"/>
                  </a:lnTo>
                  <a:lnTo>
                    <a:pt x="3099" y="3422"/>
                  </a:lnTo>
                  <a:lnTo>
                    <a:pt x="3099" y="3396"/>
                  </a:lnTo>
                  <a:close/>
                  <a:moveTo>
                    <a:pt x="124" y="2975"/>
                  </a:moveTo>
                  <a:lnTo>
                    <a:pt x="99" y="2975"/>
                  </a:lnTo>
                  <a:lnTo>
                    <a:pt x="99" y="2975"/>
                  </a:lnTo>
                  <a:lnTo>
                    <a:pt x="99" y="2975"/>
                  </a:lnTo>
                  <a:lnTo>
                    <a:pt x="99" y="2975"/>
                  </a:lnTo>
                  <a:lnTo>
                    <a:pt x="99" y="2975"/>
                  </a:lnTo>
                  <a:lnTo>
                    <a:pt x="99" y="2975"/>
                  </a:lnTo>
                  <a:lnTo>
                    <a:pt x="99" y="2975"/>
                  </a:lnTo>
                  <a:lnTo>
                    <a:pt x="99" y="2975"/>
                  </a:lnTo>
                  <a:lnTo>
                    <a:pt x="99" y="2975"/>
                  </a:lnTo>
                  <a:lnTo>
                    <a:pt x="75" y="2975"/>
                  </a:lnTo>
                  <a:lnTo>
                    <a:pt x="75" y="2975"/>
                  </a:lnTo>
                  <a:lnTo>
                    <a:pt x="75" y="2975"/>
                  </a:lnTo>
                  <a:lnTo>
                    <a:pt x="75" y="2975"/>
                  </a:lnTo>
                  <a:lnTo>
                    <a:pt x="75" y="2975"/>
                  </a:lnTo>
                  <a:lnTo>
                    <a:pt x="75" y="2975"/>
                  </a:lnTo>
                  <a:lnTo>
                    <a:pt x="75" y="2975"/>
                  </a:lnTo>
                  <a:lnTo>
                    <a:pt x="75" y="2975"/>
                  </a:lnTo>
                  <a:lnTo>
                    <a:pt x="75" y="2975"/>
                  </a:lnTo>
                  <a:lnTo>
                    <a:pt x="75" y="2975"/>
                  </a:lnTo>
                  <a:lnTo>
                    <a:pt x="75" y="2975"/>
                  </a:lnTo>
                  <a:lnTo>
                    <a:pt x="75" y="3000"/>
                  </a:lnTo>
                  <a:lnTo>
                    <a:pt x="75" y="3000"/>
                  </a:lnTo>
                  <a:lnTo>
                    <a:pt x="99" y="3000"/>
                  </a:lnTo>
                  <a:lnTo>
                    <a:pt x="99" y="3000"/>
                  </a:lnTo>
                  <a:lnTo>
                    <a:pt x="99" y="3000"/>
                  </a:lnTo>
                  <a:lnTo>
                    <a:pt x="99" y="3000"/>
                  </a:lnTo>
                  <a:lnTo>
                    <a:pt x="99" y="3000"/>
                  </a:lnTo>
                  <a:lnTo>
                    <a:pt x="99" y="3000"/>
                  </a:lnTo>
                  <a:lnTo>
                    <a:pt x="99" y="3000"/>
                  </a:lnTo>
                  <a:lnTo>
                    <a:pt x="99" y="3000"/>
                  </a:lnTo>
                  <a:lnTo>
                    <a:pt x="99" y="3000"/>
                  </a:lnTo>
                  <a:lnTo>
                    <a:pt x="99" y="3000"/>
                  </a:lnTo>
                  <a:lnTo>
                    <a:pt x="99" y="3000"/>
                  </a:lnTo>
                  <a:lnTo>
                    <a:pt x="99" y="3025"/>
                  </a:lnTo>
                  <a:lnTo>
                    <a:pt x="99" y="3000"/>
                  </a:lnTo>
                  <a:lnTo>
                    <a:pt x="99" y="3000"/>
                  </a:lnTo>
                  <a:lnTo>
                    <a:pt x="99" y="3000"/>
                  </a:lnTo>
                  <a:lnTo>
                    <a:pt x="99" y="3000"/>
                  </a:lnTo>
                  <a:lnTo>
                    <a:pt x="99" y="3000"/>
                  </a:lnTo>
                  <a:lnTo>
                    <a:pt x="99" y="3000"/>
                  </a:lnTo>
                  <a:lnTo>
                    <a:pt x="124" y="3000"/>
                  </a:lnTo>
                  <a:lnTo>
                    <a:pt x="124" y="3000"/>
                  </a:lnTo>
                  <a:lnTo>
                    <a:pt x="124" y="2975"/>
                  </a:lnTo>
                  <a:close/>
                  <a:moveTo>
                    <a:pt x="943" y="3570"/>
                  </a:moveTo>
                  <a:lnTo>
                    <a:pt x="943" y="3570"/>
                  </a:lnTo>
                  <a:close/>
                  <a:moveTo>
                    <a:pt x="1289" y="3620"/>
                  </a:moveTo>
                  <a:lnTo>
                    <a:pt x="1289" y="3620"/>
                  </a:lnTo>
                  <a:lnTo>
                    <a:pt x="1289" y="3645"/>
                  </a:lnTo>
                  <a:lnTo>
                    <a:pt x="1265" y="3620"/>
                  </a:lnTo>
                  <a:lnTo>
                    <a:pt x="1265" y="3620"/>
                  </a:lnTo>
                  <a:lnTo>
                    <a:pt x="1289" y="3620"/>
                  </a:lnTo>
                  <a:lnTo>
                    <a:pt x="1289" y="3620"/>
                  </a:lnTo>
                  <a:lnTo>
                    <a:pt x="1289" y="3620"/>
                  </a:lnTo>
                  <a:lnTo>
                    <a:pt x="1289" y="3620"/>
                  </a:lnTo>
                  <a:lnTo>
                    <a:pt x="1289" y="3620"/>
                  </a:lnTo>
                  <a:lnTo>
                    <a:pt x="1265" y="3620"/>
                  </a:lnTo>
                  <a:lnTo>
                    <a:pt x="1265" y="3620"/>
                  </a:lnTo>
                  <a:lnTo>
                    <a:pt x="1265" y="3620"/>
                  </a:lnTo>
                  <a:lnTo>
                    <a:pt x="1265" y="3620"/>
                  </a:lnTo>
                  <a:lnTo>
                    <a:pt x="1289" y="3645"/>
                  </a:lnTo>
                  <a:lnTo>
                    <a:pt x="1289" y="3645"/>
                  </a:lnTo>
                  <a:lnTo>
                    <a:pt x="1289" y="3645"/>
                  </a:lnTo>
                  <a:lnTo>
                    <a:pt x="1289" y="3645"/>
                  </a:lnTo>
                  <a:lnTo>
                    <a:pt x="1289" y="3645"/>
                  </a:lnTo>
                  <a:lnTo>
                    <a:pt x="1289" y="3620"/>
                  </a:lnTo>
                  <a:close/>
                  <a:moveTo>
                    <a:pt x="967" y="3620"/>
                  </a:moveTo>
                  <a:lnTo>
                    <a:pt x="967" y="3620"/>
                  </a:lnTo>
                  <a:close/>
                  <a:moveTo>
                    <a:pt x="917" y="3570"/>
                  </a:moveTo>
                  <a:lnTo>
                    <a:pt x="917" y="3570"/>
                  </a:lnTo>
                  <a:close/>
                  <a:moveTo>
                    <a:pt x="943" y="3570"/>
                  </a:moveTo>
                  <a:lnTo>
                    <a:pt x="943" y="3570"/>
                  </a:lnTo>
                  <a:lnTo>
                    <a:pt x="943" y="3570"/>
                  </a:lnTo>
                  <a:lnTo>
                    <a:pt x="943" y="3570"/>
                  </a:lnTo>
                  <a:lnTo>
                    <a:pt x="917" y="3570"/>
                  </a:lnTo>
                  <a:lnTo>
                    <a:pt x="917" y="3570"/>
                  </a:lnTo>
                  <a:lnTo>
                    <a:pt x="917" y="3570"/>
                  </a:lnTo>
                  <a:lnTo>
                    <a:pt x="917" y="3570"/>
                  </a:lnTo>
                  <a:lnTo>
                    <a:pt x="917" y="3570"/>
                  </a:lnTo>
                  <a:lnTo>
                    <a:pt x="917" y="3570"/>
                  </a:lnTo>
                  <a:lnTo>
                    <a:pt x="943" y="3570"/>
                  </a:lnTo>
                  <a:close/>
                  <a:moveTo>
                    <a:pt x="1066" y="3570"/>
                  </a:moveTo>
                  <a:lnTo>
                    <a:pt x="1066" y="3570"/>
                  </a:lnTo>
                  <a:lnTo>
                    <a:pt x="1066" y="3570"/>
                  </a:lnTo>
                  <a:lnTo>
                    <a:pt x="1066" y="3570"/>
                  </a:lnTo>
                  <a:lnTo>
                    <a:pt x="1066" y="3570"/>
                  </a:lnTo>
                  <a:lnTo>
                    <a:pt x="1066" y="3570"/>
                  </a:lnTo>
                  <a:lnTo>
                    <a:pt x="1066" y="3570"/>
                  </a:lnTo>
                  <a:lnTo>
                    <a:pt x="1066" y="3570"/>
                  </a:lnTo>
                  <a:lnTo>
                    <a:pt x="1066" y="3570"/>
                  </a:lnTo>
                  <a:lnTo>
                    <a:pt x="1042" y="3570"/>
                  </a:lnTo>
                  <a:lnTo>
                    <a:pt x="1042" y="3545"/>
                  </a:lnTo>
                  <a:lnTo>
                    <a:pt x="1042" y="3545"/>
                  </a:lnTo>
                  <a:lnTo>
                    <a:pt x="1042" y="3545"/>
                  </a:lnTo>
                  <a:lnTo>
                    <a:pt x="1042" y="3545"/>
                  </a:lnTo>
                  <a:lnTo>
                    <a:pt x="1042" y="3545"/>
                  </a:lnTo>
                  <a:lnTo>
                    <a:pt x="1042" y="3545"/>
                  </a:lnTo>
                  <a:lnTo>
                    <a:pt x="1042" y="3545"/>
                  </a:lnTo>
                  <a:lnTo>
                    <a:pt x="1042" y="3545"/>
                  </a:lnTo>
                  <a:lnTo>
                    <a:pt x="1016" y="3521"/>
                  </a:lnTo>
                  <a:lnTo>
                    <a:pt x="1016" y="3521"/>
                  </a:lnTo>
                  <a:lnTo>
                    <a:pt x="1016" y="3545"/>
                  </a:lnTo>
                  <a:lnTo>
                    <a:pt x="1016" y="3545"/>
                  </a:lnTo>
                  <a:lnTo>
                    <a:pt x="1016" y="3545"/>
                  </a:lnTo>
                  <a:lnTo>
                    <a:pt x="1016" y="3545"/>
                  </a:lnTo>
                  <a:lnTo>
                    <a:pt x="1016" y="3570"/>
                  </a:lnTo>
                  <a:lnTo>
                    <a:pt x="1016" y="3570"/>
                  </a:lnTo>
                  <a:lnTo>
                    <a:pt x="1016" y="3570"/>
                  </a:lnTo>
                  <a:lnTo>
                    <a:pt x="1042" y="3570"/>
                  </a:lnTo>
                  <a:lnTo>
                    <a:pt x="1016" y="3570"/>
                  </a:lnTo>
                  <a:lnTo>
                    <a:pt x="1016" y="3570"/>
                  </a:lnTo>
                  <a:lnTo>
                    <a:pt x="1016" y="3570"/>
                  </a:lnTo>
                  <a:lnTo>
                    <a:pt x="1016" y="3570"/>
                  </a:lnTo>
                  <a:lnTo>
                    <a:pt x="1016" y="3570"/>
                  </a:lnTo>
                  <a:lnTo>
                    <a:pt x="1016" y="3570"/>
                  </a:lnTo>
                  <a:lnTo>
                    <a:pt x="1016" y="3570"/>
                  </a:lnTo>
                  <a:lnTo>
                    <a:pt x="1016" y="3570"/>
                  </a:lnTo>
                  <a:lnTo>
                    <a:pt x="1016" y="3570"/>
                  </a:lnTo>
                  <a:lnTo>
                    <a:pt x="1016" y="3570"/>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42" y="3595"/>
                  </a:lnTo>
                  <a:lnTo>
                    <a:pt x="1042" y="3595"/>
                  </a:lnTo>
                  <a:lnTo>
                    <a:pt x="1042" y="3595"/>
                  </a:lnTo>
                  <a:lnTo>
                    <a:pt x="1042" y="3595"/>
                  </a:lnTo>
                  <a:lnTo>
                    <a:pt x="1042" y="3595"/>
                  </a:lnTo>
                  <a:lnTo>
                    <a:pt x="1042" y="3595"/>
                  </a:lnTo>
                  <a:lnTo>
                    <a:pt x="1042" y="3595"/>
                  </a:lnTo>
                  <a:lnTo>
                    <a:pt x="1042" y="3595"/>
                  </a:lnTo>
                  <a:lnTo>
                    <a:pt x="1042" y="3595"/>
                  </a:lnTo>
                  <a:lnTo>
                    <a:pt x="1042" y="3570"/>
                  </a:lnTo>
                  <a:lnTo>
                    <a:pt x="1042" y="3570"/>
                  </a:lnTo>
                  <a:lnTo>
                    <a:pt x="1042" y="3570"/>
                  </a:lnTo>
                  <a:lnTo>
                    <a:pt x="1042" y="3570"/>
                  </a:lnTo>
                  <a:lnTo>
                    <a:pt x="1042" y="3570"/>
                  </a:lnTo>
                  <a:lnTo>
                    <a:pt x="1042" y="3570"/>
                  </a:lnTo>
                  <a:lnTo>
                    <a:pt x="1042" y="3570"/>
                  </a:lnTo>
                  <a:lnTo>
                    <a:pt x="1066" y="3570"/>
                  </a:lnTo>
                  <a:close/>
                  <a:moveTo>
                    <a:pt x="1091" y="3570"/>
                  </a:moveTo>
                  <a:lnTo>
                    <a:pt x="1091" y="3570"/>
                  </a:lnTo>
                  <a:lnTo>
                    <a:pt x="1116" y="3570"/>
                  </a:lnTo>
                  <a:lnTo>
                    <a:pt x="1116" y="3570"/>
                  </a:lnTo>
                  <a:lnTo>
                    <a:pt x="1116" y="3570"/>
                  </a:lnTo>
                  <a:lnTo>
                    <a:pt x="1116" y="3570"/>
                  </a:lnTo>
                  <a:lnTo>
                    <a:pt x="1116" y="3570"/>
                  </a:lnTo>
                  <a:lnTo>
                    <a:pt x="1091" y="3570"/>
                  </a:lnTo>
                  <a:close/>
                  <a:moveTo>
                    <a:pt x="1240" y="3620"/>
                  </a:moveTo>
                  <a:lnTo>
                    <a:pt x="1240" y="3620"/>
                  </a:lnTo>
                  <a:lnTo>
                    <a:pt x="1240" y="3620"/>
                  </a:lnTo>
                  <a:lnTo>
                    <a:pt x="1240" y="3620"/>
                  </a:lnTo>
                  <a:lnTo>
                    <a:pt x="1240" y="3620"/>
                  </a:lnTo>
                  <a:lnTo>
                    <a:pt x="1240" y="3620"/>
                  </a:lnTo>
                  <a:lnTo>
                    <a:pt x="1240" y="3620"/>
                  </a:lnTo>
                  <a:lnTo>
                    <a:pt x="1215" y="3620"/>
                  </a:lnTo>
                  <a:lnTo>
                    <a:pt x="1215" y="3620"/>
                  </a:lnTo>
                  <a:lnTo>
                    <a:pt x="1215" y="3620"/>
                  </a:lnTo>
                  <a:lnTo>
                    <a:pt x="1215" y="3620"/>
                  </a:lnTo>
                  <a:lnTo>
                    <a:pt x="1215" y="3620"/>
                  </a:lnTo>
                  <a:lnTo>
                    <a:pt x="1215" y="3620"/>
                  </a:lnTo>
                  <a:lnTo>
                    <a:pt x="1215" y="3645"/>
                  </a:lnTo>
                  <a:lnTo>
                    <a:pt x="1215" y="3645"/>
                  </a:lnTo>
                  <a:lnTo>
                    <a:pt x="1215" y="3645"/>
                  </a:lnTo>
                  <a:lnTo>
                    <a:pt x="1215" y="3645"/>
                  </a:lnTo>
                  <a:lnTo>
                    <a:pt x="1215" y="3645"/>
                  </a:lnTo>
                  <a:lnTo>
                    <a:pt x="1215" y="3645"/>
                  </a:lnTo>
                  <a:lnTo>
                    <a:pt x="1215" y="3645"/>
                  </a:lnTo>
                  <a:lnTo>
                    <a:pt x="1215"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20"/>
                  </a:lnTo>
                  <a:lnTo>
                    <a:pt x="1240" y="3620"/>
                  </a:lnTo>
                  <a:lnTo>
                    <a:pt x="1240" y="3645"/>
                  </a:lnTo>
                  <a:lnTo>
                    <a:pt x="1240" y="3620"/>
                  </a:lnTo>
                  <a:close/>
                  <a:moveTo>
                    <a:pt x="1265" y="3645"/>
                  </a:moveTo>
                  <a:lnTo>
                    <a:pt x="1265" y="3645"/>
                  </a:lnTo>
                  <a:lnTo>
                    <a:pt x="1265" y="3645"/>
                  </a:lnTo>
                  <a:lnTo>
                    <a:pt x="1265" y="3645"/>
                  </a:lnTo>
                  <a:lnTo>
                    <a:pt x="1265" y="3645"/>
                  </a:lnTo>
                  <a:lnTo>
                    <a:pt x="1265" y="3645"/>
                  </a:lnTo>
                  <a:lnTo>
                    <a:pt x="1265" y="3645"/>
                  </a:lnTo>
                  <a:lnTo>
                    <a:pt x="1265" y="3645"/>
                  </a:lnTo>
                  <a:lnTo>
                    <a:pt x="1265" y="3620"/>
                  </a:lnTo>
                  <a:lnTo>
                    <a:pt x="1265" y="3620"/>
                  </a:lnTo>
                  <a:lnTo>
                    <a:pt x="1265" y="3620"/>
                  </a:lnTo>
                  <a:lnTo>
                    <a:pt x="1265" y="3620"/>
                  </a:lnTo>
                  <a:lnTo>
                    <a:pt x="1265" y="3620"/>
                  </a:lnTo>
                  <a:lnTo>
                    <a:pt x="1265" y="3620"/>
                  </a:lnTo>
                  <a:lnTo>
                    <a:pt x="1265" y="3620"/>
                  </a:lnTo>
                  <a:lnTo>
                    <a:pt x="1240" y="3620"/>
                  </a:lnTo>
                  <a:lnTo>
                    <a:pt x="1240" y="3620"/>
                  </a:lnTo>
                  <a:lnTo>
                    <a:pt x="1240" y="3620"/>
                  </a:lnTo>
                  <a:lnTo>
                    <a:pt x="1240" y="3620"/>
                  </a:lnTo>
                  <a:lnTo>
                    <a:pt x="1240" y="3645"/>
                  </a:lnTo>
                  <a:lnTo>
                    <a:pt x="1240" y="3645"/>
                  </a:lnTo>
                  <a:lnTo>
                    <a:pt x="1240" y="3645"/>
                  </a:lnTo>
                  <a:lnTo>
                    <a:pt x="1240" y="3645"/>
                  </a:lnTo>
                  <a:lnTo>
                    <a:pt x="1265" y="3645"/>
                  </a:lnTo>
                  <a:lnTo>
                    <a:pt x="1265" y="3645"/>
                  </a:lnTo>
                  <a:lnTo>
                    <a:pt x="1265" y="3645"/>
                  </a:lnTo>
                  <a:lnTo>
                    <a:pt x="1265" y="3645"/>
                  </a:lnTo>
                  <a:lnTo>
                    <a:pt x="1240" y="3645"/>
                  </a:lnTo>
                  <a:lnTo>
                    <a:pt x="1265" y="3645"/>
                  </a:lnTo>
                  <a:close/>
                  <a:moveTo>
                    <a:pt x="1141" y="3595"/>
                  </a:moveTo>
                  <a:lnTo>
                    <a:pt x="1141" y="3595"/>
                  </a:lnTo>
                  <a:lnTo>
                    <a:pt x="1141" y="3595"/>
                  </a:lnTo>
                  <a:lnTo>
                    <a:pt x="1141" y="3595"/>
                  </a:lnTo>
                  <a:lnTo>
                    <a:pt x="1141" y="3595"/>
                  </a:lnTo>
                  <a:lnTo>
                    <a:pt x="1141" y="3570"/>
                  </a:lnTo>
                  <a:lnTo>
                    <a:pt x="1141" y="3570"/>
                  </a:lnTo>
                  <a:lnTo>
                    <a:pt x="1141" y="3570"/>
                  </a:lnTo>
                  <a:lnTo>
                    <a:pt x="1141" y="3570"/>
                  </a:lnTo>
                  <a:lnTo>
                    <a:pt x="1141" y="3570"/>
                  </a:lnTo>
                  <a:lnTo>
                    <a:pt x="1141" y="3570"/>
                  </a:lnTo>
                  <a:lnTo>
                    <a:pt x="1141" y="3570"/>
                  </a:lnTo>
                  <a:lnTo>
                    <a:pt x="1141" y="3570"/>
                  </a:lnTo>
                  <a:lnTo>
                    <a:pt x="1141" y="3570"/>
                  </a:lnTo>
                  <a:lnTo>
                    <a:pt x="1141" y="3570"/>
                  </a:lnTo>
                  <a:lnTo>
                    <a:pt x="1116" y="3595"/>
                  </a:lnTo>
                  <a:lnTo>
                    <a:pt x="1116" y="3595"/>
                  </a:lnTo>
                  <a:lnTo>
                    <a:pt x="1091" y="3595"/>
                  </a:lnTo>
                  <a:lnTo>
                    <a:pt x="1091" y="3595"/>
                  </a:lnTo>
                  <a:lnTo>
                    <a:pt x="1091" y="3595"/>
                  </a:lnTo>
                  <a:lnTo>
                    <a:pt x="1091" y="3595"/>
                  </a:lnTo>
                  <a:lnTo>
                    <a:pt x="1091" y="3595"/>
                  </a:lnTo>
                  <a:lnTo>
                    <a:pt x="1091" y="3595"/>
                  </a:lnTo>
                  <a:lnTo>
                    <a:pt x="1091" y="3595"/>
                  </a:lnTo>
                  <a:lnTo>
                    <a:pt x="1091" y="3595"/>
                  </a:lnTo>
                  <a:lnTo>
                    <a:pt x="1091" y="3595"/>
                  </a:lnTo>
                  <a:lnTo>
                    <a:pt x="1091" y="3595"/>
                  </a:lnTo>
                  <a:lnTo>
                    <a:pt x="1091"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91" y="3595"/>
                  </a:lnTo>
                  <a:lnTo>
                    <a:pt x="1091" y="3595"/>
                  </a:lnTo>
                  <a:lnTo>
                    <a:pt x="1091" y="3595"/>
                  </a:lnTo>
                  <a:lnTo>
                    <a:pt x="1091" y="3595"/>
                  </a:lnTo>
                  <a:lnTo>
                    <a:pt x="1091" y="3595"/>
                  </a:lnTo>
                  <a:lnTo>
                    <a:pt x="1091" y="3595"/>
                  </a:lnTo>
                  <a:lnTo>
                    <a:pt x="1091" y="3595"/>
                  </a:lnTo>
                  <a:lnTo>
                    <a:pt x="1091" y="3595"/>
                  </a:lnTo>
                  <a:lnTo>
                    <a:pt x="1091" y="3620"/>
                  </a:lnTo>
                  <a:lnTo>
                    <a:pt x="1091" y="3620"/>
                  </a:lnTo>
                  <a:lnTo>
                    <a:pt x="1091" y="3620"/>
                  </a:lnTo>
                  <a:lnTo>
                    <a:pt x="1091" y="3620"/>
                  </a:lnTo>
                  <a:lnTo>
                    <a:pt x="1091" y="3620"/>
                  </a:lnTo>
                  <a:lnTo>
                    <a:pt x="1116" y="3620"/>
                  </a:lnTo>
                  <a:lnTo>
                    <a:pt x="1116" y="3620"/>
                  </a:lnTo>
                  <a:lnTo>
                    <a:pt x="1116" y="3620"/>
                  </a:lnTo>
                  <a:lnTo>
                    <a:pt x="1116" y="3620"/>
                  </a:lnTo>
                  <a:lnTo>
                    <a:pt x="1116" y="3620"/>
                  </a:lnTo>
                  <a:lnTo>
                    <a:pt x="1116" y="3620"/>
                  </a:lnTo>
                  <a:lnTo>
                    <a:pt x="1116" y="3620"/>
                  </a:lnTo>
                  <a:lnTo>
                    <a:pt x="1116" y="3620"/>
                  </a:lnTo>
                  <a:lnTo>
                    <a:pt x="1116" y="3620"/>
                  </a:lnTo>
                  <a:lnTo>
                    <a:pt x="1116" y="3620"/>
                  </a:lnTo>
                  <a:lnTo>
                    <a:pt x="1116" y="3620"/>
                  </a:lnTo>
                  <a:lnTo>
                    <a:pt x="1116" y="3620"/>
                  </a:lnTo>
                  <a:lnTo>
                    <a:pt x="1141" y="3620"/>
                  </a:lnTo>
                  <a:lnTo>
                    <a:pt x="1141" y="3595"/>
                  </a:lnTo>
                  <a:close/>
                  <a:moveTo>
                    <a:pt x="893" y="3545"/>
                  </a:moveTo>
                  <a:lnTo>
                    <a:pt x="893" y="3545"/>
                  </a:lnTo>
                  <a:close/>
                  <a:moveTo>
                    <a:pt x="1215" y="3645"/>
                  </a:moveTo>
                  <a:lnTo>
                    <a:pt x="1215" y="3645"/>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190" y="3620"/>
                  </a:lnTo>
                  <a:lnTo>
                    <a:pt x="1190" y="3620"/>
                  </a:lnTo>
                  <a:lnTo>
                    <a:pt x="1190" y="3620"/>
                  </a:lnTo>
                  <a:lnTo>
                    <a:pt x="1190" y="3620"/>
                  </a:lnTo>
                  <a:lnTo>
                    <a:pt x="1215" y="3620"/>
                  </a:lnTo>
                  <a:lnTo>
                    <a:pt x="1190" y="3620"/>
                  </a:lnTo>
                  <a:lnTo>
                    <a:pt x="1190" y="3620"/>
                  </a:lnTo>
                  <a:lnTo>
                    <a:pt x="1190" y="3620"/>
                  </a:lnTo>
                  <a:lnTo>
                    <a:pt x="1190"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190" y="3595"/>
                  </a:lnTo>
                  <a:lnTo>
                    <a:pt x="1190" y="3595"/>
                  </a:lnTo>
                  <a:lnTo>
                    <a:pt x="1190" y="3595"/>
                  </a:lnTo>
                  <a:lnTo>
                    <a:pt x="1190" y="3595"/>
                  </a:lnTo>
                  <a:lnTo>
                    <a:pt x="1190" y="3595"/>
                  </a:lnTo>
                  <a:lnTo>
                    <a:pt x="1190" y="3595"/>
                  </a:lnTo>
                  <a:lnTo>
                    <a:pt x="1190" y="3595"/>
                  </a:lnTo>
                  <a:lnTo>
                    <a:pt x="1190" y="3595"/>
                  </a:lnTo>
                  <a:lnTo>
                    <a:pt x="1190" y="3595"/>
                  </a:lnTo>
                  <a:lnTo>
                    <a:pt x="1190" y="3595"/>
                  </a:lnTo>
                  <a:lnTo>
                    <a:pt x="1190" y="3595"/>
                  </a:lnTo>
                  <a:lnTo>
                    <a:pt x="1190" y="3595"/>
                  </a:lnTo>
                  <a:lnTo>
                    <a:pt x="1190" y="3595"/>
                  </a:lnTo>
                  <a:lnTo>
                    <a:pt x="1190" y="3620"/>
                  </a:lnTo>
                  <a:lnTo>
                    <a:pt x="1190" y="3620"/>
                  </a:lnTo>
                  <a:lnTo>
                    <a:pt x="1190" y="3620"/>
                  </a:lnTo>
                  <a:lnTo>
                    <a:pt x="1190" y="3620"/>
                  </a:lnTo>
                  <a:lnTo>
                    <a:pt x="1190" y="3620"/>
                  </a:lnTo>
                  <a:lnTo>
                    <a:pt x="1190" y="3620"/>
                  </a:lnTo>
                  <a:lnTo>
                    <a:pt x="1166" y="3620"/>
                  </a:lnTo>
                  <a:lnTo>
                    <a:pt x="1166" y="3620"/>
                  </a:lnTo>
                  <a:lnTo>
                    <a:pt x="1166" y="3620"/>
                  </a:lnTo>
                  <a:lnTo>
                    <a:pt x="1166" y="3620"/>
                  </a:lnTo>
                  <a:lnTo>
                    <a:pt x="1166" y="3595"/>
                  </a:lnTo>
                  <a:lnTo>
                    <a:pt x="1166" y="3595"/>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41" y="3645"/>
                  </a:lnTo>
                  <a:lnTo>
                    <a:pt x="1141" y="3645"/>
                  </a:lnTo>
                  <a:lnTo>
                    <a:pt x="1141" y="3645"/>
                  </a:lnTo>
                  <a:lnTo>
                    <a:pt x="1141" y="3645"/>
                  </a:lnTo>
                  <a:lnTo>
                    <a:pt x="1141" y="3645"/>
                  </a:lnTo>
                  <a:lnTo>
                    <a:pt x="1141" y="3645"/>
                  </a:lnTo>
                  <a:lnTo>
                    <a:pt x="1141" y="3645"/>
                  </a:lnTo>
                  <a:lnTo>
                    <a:pt x="1141" y="3645"/>
                  </a:lnTo>
                  <a:lnTo>
                    <a:pt x="1141" y="3645"/>
                  </a:lnTo>
                  <a:lnTo>
                    <a:pt x="1141" y="3645"/>
                  </a:lnTo>
                  <a:lnTo>
                    <a:pt x="1166" y="3620"/>
                  </a:lnTo>
                  <a:lnTo>
                    <a:pt x="1166" y="3620"/>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90" y="3645"/>
                  </a:lnTo>
                  <a:lnTo>
                    <a:pt x="1190" y="3645"/>
                  </a:lnTo>
                  <a:lnTo>
                    <a:pt x="1190" y="3645"/>
                  </a:lnTo>
                  <a:lnTo>
                    <a:pt x="1190" y="3645"/>
                  </a:lnTo>
                  <a:lnTo>
                    <a:pt x="1190" y="3645"/>
                  </a:lnTo>
                  <a:lnTo>
                    <a:pt x="1190" y="3645"/>
                  </a:lnTo>
                  <a:lnTo>
                    <a:pt x="1190" y="3645"/>
                  </a:lnTo>
                  <a:lnTo>
                    <a:pt x="1190" y="3645"/>
                  </a:lnTo>
                  <a:lnTo>
                    <a:pt x="1190" y="3645"/>
                  </a:lnTo>
                  <a:lnTo>
                    <a:pt x="1190" y="3645"/>
                  </a:lnTo>
                  <a:lnTo>
                    <a:pt x="1190" y="3645"/>
                  </a:lnTo>
                  <a:lnTo>
                    <a:pt x="1190" y="3645"/>
                  </a:lnTo>
                  <a:lnTo>
                    <a:pt x="1190" y="3645"/>
                  </a:lnTo>
                  <a:lnTo>
                    <a:pt x="1215" y="3645"/>
                  </a:lnTo>
                  <a:close/>
                  <a:moveTo>
                    <a:pt x="943" y="3521"/>
                  </a:moveTo>
                  <a:lnTo>
                    <a:pt x="917" y="3521"/>
                  </a:lnTo>
                  <a:lnTo>
                    <a:pt x="917" y="3521"/>
                  </a:lnTo>
                  <a:lnTo>
                    <a:pt x="917" y="3521"/>
                  </a:lnTo>
                  <a:lnTo>
                    <a:pt x="917" y="3521"/>
                  </a:lnTo>
                  <a:lnTo>
                    <a:pt x="917" y="3521"/>
                  </a:lnTo>
                  <a:lnTo>
                    <a:pt x="917" y="3521"/>
                  </a:lnTo>
                  <a:lnTo>
                    <a:pt x="917" y="3521"/>
                  </a:lnTo>
                  <a:lnTo>
                    <a:pt x="943" y="3545"/>
                  </a:lnTo>
                  <a:lnTo>
                    <a:pt x="943" y="3521"/>
                  </a:lnTo>
                  <a:close/>
                  <a:moveTo>
                    <a:pt x="348" y="3149"/>
                  </a:moveTo>
                  <a:lnTo>
                    <a:pt x="348" y="3149"/>
                  </a:lnTo>
                  <a:lnTo>
                    <a:pt x="348" y="3124"/>
                  </a:lnTo>
                  <a:lnTo>
                    <a:pt x="348" y="3149"/>
                  </a:lnTo>
                  <a:close/>
                  <a:moveTo>
                    <a:pt x="174" y="2975"/>
                  </a:moveTo>
                  <a:lnTo>
                    <a:pt x="174" y="2975"/>
                  </a:lnTo>
                  <a:close/>
                  <a:moveTo>
                    <a:pt x="868" y="3595"/>
                  </a:moveTo>
                  <a:lnTo>
                    <a:pt x="868" y="3595"/>
                  </a:lnTo>
                  <a:lnTo>
                    <a:pt x="868" y="3595"/>
                  </a:lnTo>
                  <a:lnTo>
                    <a:pt x="868" y="3595"/>
                  </a:lnTo>
                  <a:lnTo>
                    <a:pt x="868" y="3595"/>
                  </a:lnTo>
                  <a:lnTo>
                    <a:pt x="868" y="3595"/>
                  </a:lnTo>
                  <a:lnTo>
                    <a:pt x="868" y="3595"/>
                  </a:lnTo>
                  <a:lnTo>
                    <a:pt x="868" y="3620"/>
                  </a:lnTo>
                  <a:lnTo>
                    <a:pt x="868" y="3620"/>
                  </a:lnTo>
                  <a:lnTo>
                    <a:pt x="868" y="3595"/>
                  </a:lnTo>
                  <a:lnTo>
                    <a:pt x="868" y="3595"/>
                  </a:lnTo>
                  <a:lnTo>
                    <a:pt x="893" y="3595"/>
                  </a:lnTo>
                  <a:lnTo>
                    <a:pt x="893" y="3595"/>
                  </a:lnTo>
                  <a:lnTo>
                    <a:pt x="893" y="3595"/>
                  </a:lnTo>
                  <a:lnTo>
                    <a:pt x="868" y="3595"/>
                  </a:lnTo>
                  <a:close/>
                  <a:moveTo>
                    <a:pt x="3645" y="3149"/>
                  </a:moveTo>
                  <a:lnTo>
                    <a:pt x="3645" y="3149"/>
                  </a:lnTo>
                  <a:lnTo>
                    <a:pt x="3645" y="3149"/>
                  </a:lnTo>
                  <a:lnTo>
                    <a:pt x="3645" y="3149"/>
                  </a:lnTo>
                  <a:lnTo>
                    <a:pt x="3645" y="3149"/>
                  </a:lnTo>
                  <a:lnTo>
                    <a:pt x="3645" y="3149"/>
                  </a:lnTo>
                  <a:lnTo>
                    <a:pt x="3645" y="3149"/>
                  </a:lnTo>
                  <a:lnTo>
                    <a:pt x="3645" y="3149"/>
                  </a:lnTo>
                  <a:lnTo>
                    <a:pt x="3645" y="3149"/>
                  </a:lnTo>
                  <a:lnTo>
                    <a:pt x="3645" y="3149"/>
                  </a:lnTo>
                  <a:lnTo>
                    <a:pt x="3645" y="3173"/>
                  </a:lnTo>
                  <a:lnTo>
                    <a:pt x="3645" y="3173"/>
                  </a:lnTo>
                  <a:lnTo>
                    <a:pt x="3645" y="3173"/>
                  </a:lnTo>
                  <a:lnTo>
                    <a:pt x="3645" y="3149"/>
                  </a:lnTo>
                  <a:close/>
                  <a:moveTo>
                    <a:pt x="620" y="3372"/>
                  </a:moveTo>
                  <a:lnTo>
                    <a:pt x="620" y="3372"/>
                  </a:lnTo>
                  <a:lnTo>
                    <a:pt x="620" y="3372"/>
                  </a:lnTo>
                  <a:lnTo>
                    <a:pt x="620" y="3372"/>
                  </a:lnTo>
                  <a:lnTo>
                    <a:pt x="620" y="3372"/>
                  </a:lnTo>
                  <a:lnTo>
                    <a:pt x="620" y="3372"/>
                  </a:lnTo>
                  <a:lnTo>
                    <a:pt x="620" y="3372"/>
                  </a:lnTo>
                  <a:lnTo>
                    <a:pt x="620" y="3372"/>
                  </a:lnTo>
                  <a:lnTo>
                    <a:pt x="620" y="3372"/>
                  </a:lnTo>
                  <a:lnTo>
                    <a:pt x="620" y="3372"/>
                  </a:lnTo>
                  <a:lnTo>
                    <a:pt x="620" y="3372"/>
                  </a:lnTo>
                  <a:lnTo>
                    <a:pt x="620" y="3347"/>
                  </a:lnTo>
                  <a:lnTo>
                    <a:pt x="620" y="3347"/>
                  </a:lnTo>
                  <a:lnTo>
                    <a:pt x="620" y="3347"/>
                  </a:lnTo>
                  <a:lnTo>
                    <a:pt x="620" y="3347"/>
                  </a:lnTo>
                  <a:lnTo>
                    <a:pt x="620" y="3347"/>
                  </a:lnTo>
                  <a:lnTo>
                    <a:pt x="620" y="3347"/>
                  </a:lnTo>
                  <a:lnTo>
                    <a:pt x="620" y="3347"/>
                  </a:lnTo>
                  <a:lnTo>
                    <a:pt x="620" y="3347"/>
                  </a:lnTo>
                  <a:lnTo>
                    <a:pt x="620" y="3347"/>
                  </a:lnTo>
                  <a:lnTo>
                    <a:pt x="620" y="3347"/>
                  </a:lnTo>
                  <a:lnTo>
                    <a:pt x="620" y="3347"/>
                  </a:lnTo>
                  <a:lnTo>
                    <a:pt x="620" y="3347"/>
                  </a:lnTo>
                  <a:lnTo>
                    <a:pt x="620" y="3372"/>
                  </a:lnTo>
                  <a:close/>
                  <a:moveTo>
                    <a:pt x="75" y="2876"/>
                  </a:moveTo>
                  <a:lnTo>
                    <a:pt x="75" y="2876"/>
                  </a:lnTo>
                  <a:lnTo>
                    <a:pt x="75" y="2876"/>
                  </a:lnTo>
                  <a:lnTo>
                    <a:pt x="75" y="2900"/>
                  </a:lnTo>
                  <a:lnTo>
                    <a:pt x="75" y="2900"/>
                  </a:lnTo>
                  <a:lnTo>
                    <a:pt x="75" y="2900"/>
                  </a:lnTo>
                  <a:lnTo>
                    <a:pt x="75" y="2900"/>
                  </a:lnTo>
                  <a:lnTo>
                    <a:pt x="75" y="2900"/>
                  </a:lnTo>
                  <a:lnTo>
                    <a:pt x="75" y="2900"/>
                  </a:lnTo>
                  <a:lnTo>
                    <a:pt x="75" y="2900"/>
                  </a:lnTo>
                  <a:lnTo>
                    <a:pt x="75" y="2900"/>
                  </a:lnTo>
                  <a:lnTo>
                    <a:pt x="75" y="2900"/>
                  </a:lnTo>
                  <a:lnTo>
                    <a:pt x="75" y="2900"/>
                  </a:lnTo>
                  <a:lnTo>
                    <a:pt x="75" y="2900"/>
                  </a:lnTo>
                  <a:lnTo>
                    <a:pt x="75" y="2900"/>
                  </a:lnTo>
                  <a:lnTo>
                    <a:pt x="75" y="2900"/>
                  </a:lnTo>
                  <a:lnTo>
                    <a:pt x="99" y="2900"/>
                  </a:lnTo>
                  <a:lnTo>
                    <a:pt x="99" y="2900"/>
                  </a:lnTo>
                  <a:lnTo>
                    <a:pt x="99" y="2900"/>
                  </a:lnTo>
                  <a:lnTo>
                    <a:pt x="99" y="2900"/>
                  </a:lnTo>
                  <a:lnTo>
                    <a:pt x="99" y="2900"/>
                  </a:lnTo>
                  <a:lnTo>
                    <a:pt x="99" y="2900"/>
                  </a:lnTo>
                  <a:lnTo>
                    <a:pt x="99" y="2900"/>
                  </a:lnTo>
                  <a:lnTo>
                    <a:pt x="99" y="2900"/>
                  </a:lnTo>
                  <a:lnTo>
                    <a:pt x="99" y="2900"/>
                  </a:lnTo>
                  <a:lnTo>
                    <a:pt x="99" y="2900"/>
                  </a:lnTo>
                  <a:lnTo>
                    <a:pt x="99" y="2900"/>
                  </a:lnTo>
                  <a:lnTo>
                    <a:pt x="124" y="2900"/>
                  </a:lnTo>
                  <a:lnTo>
                    <a:pt x="99" y="2900"/>
                  </a:lnTo>
                  <a:lnTo>
                    <a:pt x="99" y="2900"/>
                  </a:lnTo>
                  <a:lnTo>
                    <a:pt x="99" y="2900"/>
                  </a:lnTo>
                  <a:lnTo>
                    <a:pt x="99" y="2900"/>
                  </a:lnTo>
                  <a:lnTo>
                    <a:pt x="99" y="2900"/>
                  </a:lnTo>
                  <a:lnTo>
                    <a:pt x="99" y="2900"/>
                  </a:lnTo>
                  <a:lnTo>
                    <a:pt x="99" y="2900"/>
                  </a:lnTo>
                  <a:lnTo>
                    <a:pt x="99" y="2876"/>
                  </a:lnTo>
                  <a:lnTo>
                    <a:pt x="99" y="2876"/>
                  </a:lnTo>
                  <a:lnTo>
                    <a:pt x="99" y="2876"/>
                  </a:lnTo>
                  <a:lnTo>
                    <a:pt x="99" y="2876"/>
                  </a:lnTo>
                  <a:lnTo>
                    <a:pt x="99" y="2876"/>
                  </a:lnTo>
                  <a:lnTo>
                    <a:pt x="99" y="2876"/>
                  </a:lnTo>
                  <a:lnTo>
                    <a:pt x="99" y="2876"/>
                  </a:lnTo>
                  <a:lnTo>
                    <a:pt x="99" y="2876"/>
                  </a:lnTo>
                  <a:lnTo>
                    <a:pt x="99" y="2876"/>
                  </a:lnTo>
                  <a:lnTo>
                    <a:pt x="75" y="2876"/>
                  </a:lnTo>
                  <a:lnTo>
                    <a:pt x="99" y="2876"/>
                  </a:lnTo>
                  <a:lnTo>
                    <a:pt x="99" y="2876"/>
                  </a:lnTo>
                  <a:lnTo>
                    <a:pt x="99" y="2876"/>
                  </a:lnTo>
                  <a:lnTo>
                    <a:pt x="99" y="2876"/>
                  </a:lnTo>
                  <a:lnTo>
                    <a:pt x="99" y="2851"/>
                  </a:lnTo>
                  <a:lnTo>
                    <a:pt x="99" y="2851"/>
                  </a:lnTo>
                  <a:lnTo>
                    <a:pt x="75" y="2851"/>
                  </a:lnTo>
                  <a:lnTo>
                    <a:pt x="75" y="2851"/>
                  </a:lnTo>
                  <a:lnTo>
                    <a:pt x="75" y="2851"/>
                  </a:lnTo>
                  <a:lnTo>
                    <a:pt x="75" y="2851"/>
                  </a:lnTo>
                  <a:lnTo>
                    <a:pt x="75" y="2851"/>
                  </a:lnTo>
                  <a:lnTo>
                    <a:pt x="75" y="2851"/>
                  </a:lnTo>
                  <a:lnTo>
                    <a:pt x="75" y="2851"/>
                  </a:lnTo>
                  <a:lnTo>
                    <a:pt x="75" y="2851"/>
                  </a:lnTo>
                  <a:lnTo>
                    <a:pt x="75" y="2851"/>
                  </a:lnTo>
                  <a:lnTo>
                    <a:pt x="75" y="2851"/>
                  </a:lnTo>
                  <a:lnTo>
                    <a:pt x="50" y="2827"/>
                  </a:lnTo>
                  <a:lnTo>
                    <a:pt x="50" y="2827"/>
                  </a:lnTo>
                  <a:lnTo>
                    <a:pt x="50" y="2827"/>
                  </a:lnTo>
                  <a:lnTo>
                    <a:pt x="50" y="2827"/>
                  </a:lnTo>
                  <a:lnTo>
                    <a:pt x="50" y="2827"/>
                  </a:lnTo>
                  <a:lnTo>
                    <a:pt x="25" y="2827"/>
                  </a:lnTo>
                  <a:lnTo>
                    <a:pt x="25" y="2827"/>
                  </a:lnTo>
                  <a:lnTo>
                    <a:pt x="25" y="2827"/>
                  </a:lnTo>
                  <a:lnTo>
                    <a:pt x="0" y="2827"/>
                  </a:lnTo>
                  <a:lnTo>
                    <a:pt x="25" y="2827"/>
                  </a:lnTo>
                  <a:lnTo>
                    <a:pt x="25" y="2827"/>
                  </a:lnTo>
                  <a:lnTo>
                    <a:pt x="25" y="2827"/>
                  </a:lnTo>
                  <a:lnTo>
                    <a:pt x="25" y="2851"/>
                  </a:lnTo>
                  <a:lnTo>
                    <a:pt x="25" y="2851"/>
                  </a:lnTo>
                  <a:lnTo>
                    <a:pt x="25" y="2851"/>
                  </a:lnTo>
                  <a:lnTo>
                    <a:pt x="25" y="2851"/>
                  </a:lnTo>
                  <a:lnTo>
                    <a:pt x="25" y="2851"/>
                  </a:lnTo>
                  <a:lnTo>
                    <a:pt x="25" y="2851"/>
                  </a:lnTo>
                  <a:lnTo>
                    <a:pt x="25" y="2851"/>
                  </a:lnTo>
                  <a:lnTo>
                    <a:pt x="25" y="2851"/>
                  </a:lnTo>
                  <a:lnTo>
                    <a:pt x="25" y="2851"/>
                  </a:lnTo>
                  <a:lnTo>
                    <a:pt x="50" y="2851"/>
                  </a:lnTo>
                  <a:lnTo>
                    <a:pt x="50" y="2851"/>
                  </a:lnTo>
                  <a:lnTo>
                    <a:pt x="50" y="2851"/>
                  </a:lnTo>
                  <a:lnTo>
                    <a:pt x="50" y="2851"/>
                  </a:lnTo>
                  <a:lnTo>
                    <a:pt x="50" y="2851"/>
                  </a:lnTo>
                  <a:lnTo>
                    <a:pt x="50" y="2851"/>
                  </a:lnTo>
                  <a:lnTo>
                    <a:pt x="50" y="2876"/>
                  </a:lnTo>
                  <a:lnTo>
                    <a:pt x="25" y="2876"/>
                  </a:lnTo>
                  <a:lnTo>
                    <a:pt x="25" y="2876"/>
                  </a:lnTo>
                  <a:lnTo>
                    <a:pt x="25" y="2876"/>
                  </a:lnTo>
                  <a:lnTo>
                    <a:pt x="25" y="2876"/>
                  </a:lnTo>
                  <a:lnTo>
                    <a:pt x="25" y="2876"/>
                  </a:lnTo>
                  <a:lnTo>
                    <a:pt x="25" y="2876"/>
                  </a:lnTo>
                  <a:lnTo>
                    <a:pt x="25" y="2876"/>
                  </a:lnTo>
                  <a:lnTo>
                    <a:pt x="25" y="2876"/>
                  </a:lnTo>
                  <a:lnTo>
                    <a:pt x="50" y="2876"/>
                  </a:lnTo>
                  <a:lnTo>
                    <a:pt x="50" y="2876"/>
                  </a:lnTo>
                  <a:lnTo>
                    <a:pt x="50" y="2876"/>
                  </a:lnTo>
                  <a:lnTo>
                    <a:pt x="50" y="2876"/>
                  </a:lnTo>
                  <a:lnTo>
                    <a:pt x="50" y="2876"/>
                  </a:lnTo>
                  <a:lnTo>
                    <a:pt x="50" y="2876"/>
                  </a:lnTo>
                  <a:lnTo>
                    <a:pt x="50" y="2876"/>
                  </a:lnTo>
                  <a:lnTo>
                    <a:pt x="50" y="2876"/>
                  </a:lnTo>
                  <a:lnTo>
                    <a:pt x="50" y="2876"/>
                  </a:lnTo>
                  <a:lnTo>
                    <a:pt x="50" y="2876"/>
                  </a:lnTo>
                  <a:lnTo>
                    <a:pt x="50" y="2900"/>
                  </a:lnTo>
                  <a:lnTo>
                    <a:pt x="50" y="2900"/>
                  </a:lnTo>
                  <a:lnTo>
                    <a:pt x="50" y="2900"/>
                  </a:lnTo>
                  <a:lnTo>
                    <a:pt x="50" y="2900"/>
                  </a:lnTo>
                  <a:lnTo>
                    <a:pt x="50" y="2900"/>
                  </a:lnTo>
                  <a:lnTo>
                    <a:pt x="75" y="2876"/>
                  </a:lnTo>
                  <a:close/>
                  <a:moveTo>
                    <a:pt x="769" y="3422"/>
                  </a:moveTo>
                  <a:lnTo>
                    <a:pt x="769" y="3422"/>
                  </a:lnTo>
                  <a:lnTo>
                    <a:pt x="769" y="3396"/>
                  </a:lnTo>
                  <a:lnTo>
                    <a:pt x="769" y="3396"/>
                  </a:lnTo>
                  <a:lnTo>
                    <a:pt x="769" y="3396"/>
                  </a:lnTo>
                  <a:lnTo>
                    <a:pt x="769" y="3396"/>
                  </a:lnTo>
                  <a:lnTo>
                    <a:pt x="769" y="3396"/>
                  </a:lnTo>
                  <a:lnTo>
                    <a:pt x="769" y="3396"/>
                  </a:lnTo>
                  <a:lnTo>
                    <a:pt x="769" y="3396"/>
                  </a:lnTo>
                  <a:lnTo>
                    <a:pt x="769" y="3396"/>
                  </a:lnTo>
                  <a:lnTo>
                    <a:pt x="744" y="3396"/>
                  </a:lnTo>
                  <a:lnTo>
                    <a:pt x="744" y="3396"/>
                  </a:lnTo>
                  <a:lnTo>
                    <a:pt x="744" y="3396"/>
                  </a:lnTo>
                  <a:lnTo>
                    <a:pt x="744" y="3396"/>
                  </a:lnTo>
                  <a:lnTo>
                    <a:pt x="744" y="3396"/>
                  </a:lnTo>
                  <a:lnTo>
                    <a:pt x="744" y="3396"/>
                  </a:lnTo>
                  <a:lnTo>
                    <a:pt x="744" y="3396"/>
                  </a:lnTo>
                  <a:lnTo>
                    <a:pt x="744" y="3396"/>
                  </a:lnTo>
                  <a:lnTo>
                    <a:pt x="744" y="3396"/>
                  </a:lnTo>
                  <a:lnTo>
                    <a:pt x="744" y="3396"/>
                  </a:lnTo>
                  <a:lnTo>
                    <a:pt x="744" y="3422"/>
                  </a:lnTo>
                  <a:lnTo>
                    <a:pt x="744" y="3422"/>
                  </a:lnTo>
                  <a:lnTo>
                    <a:pt x="744" y="3422"/>
                  </a:lnTo>
                  <a:lnTo>
                    <a:pt x="744" y="3422"/>
                  </a:lnTo>
                  <a:lnTo>
                    <a:pt x="744" y="3422"/>
                  </a:lnTo>
                  <a:lnTo>
                    <a:pt x="744" y="3422"/>
                  </a:lnTo>
                  <a:lnTo>
                    <a:pt x="744" y="3422"/>
                  </a:lnTo>
                  <a:lnTo>
                    <a:pt x="744" y="3422"/>
                  </a:lnTo>
                  <a:lnTo>
                    <a:pt x="744" y="3422"/>
                  </a:lnTo>
                  <a:lnTo>
                    <a:pt x="744" y="3422"/>
                  </a:lnTo>
                  <a:lnTo>
                    <a:pt x="744" y="3422"/>
                  </a:lnTo>
                  <a:lnTo>
                    <a:pt x="744" y="3422"/>
                  </a:lnTo>
                  <a:lnTo>
                    <a:pt x="769" y="3422"/>
                  </a:lnTo>
                  <a:close/>
                  <a:moveTo>
                    <a:pt x="868" y="3595"/>
                  </a:moveTo>
                  <a:lnTo>
                    <a:pt x="843" y="3595"/>
                  </a:lnTo>
                  <a:lnTo>
                    <a:pt x="843" y="3595"/>
                  </a:lnTo>
                  <a:lnTo>
                    <a:pt x="843" y="3620"/>
                  </a:lnTo>
                  <a:lnTo>
                    <a:pt x="843" y="3620"/>
                  </a:lnTo>
                  <a:lnTo>
                    <a:pt x="843" y="3620"/>
                  </a:lnTo>
                  <a:lnTo>
                    <a:pt x="843" y="3620"/>
                  </a:lnTo>
                  <a:lnTo>
                    <a:pt x="843" y="3620"/>
                  </a:lnTo>
                  <a:lnTo>
                    <a:pt x="843" y="3620"/>
                  </a:lnTo>
                  <a:lnTo>
                    <a:pt x="843" y="3620"/>
                  </a:lnTo>
                  <a:lnTo>
                    <a:pt x="843" y="3620"/>
                  </a:lnTo>
                  <a:lnTo>
                    <a:pt x="843" y="3620"/>
                  </a:lnTo>
                  <a:lnTo>
                    <a:pt x="868" y="3620"/>
                  </a:lnTo>
                  <a:lnTo>
                    <a:pt x="843" y="3620"/>
                  </a:lnTo>
                  <a:lnTo>
                    <a:pt x="868" y="3620"/>
                  </a:lnTo>
                  <a:lnTo>
                    <a:pt x="868" y="3595"/>
                  </a:lnTo>
                  <a:close/>
                  <a:moveTo>
                    <a:pt x="595" y="3372"/>
                  </a:moveTo>
                  <a:lnTo>
                    <a:pt x="595" y="3372"/>
                  </a:lnTo>
                  <a:lnTo>
                    <a:pt x="571" y="3372"/>
                  </a:lnTo>
                  <a:lnTo>
                    <a:pt x="571" y="3372"/>
                  </a:lnTo>
                  <a:lnTo>
                    <a:pt x="571" y="3372"/>
                  </a:lnTo>
                  <a:lnTo>
                    <a:pt x="571" y="3372"/>
                  </a:lnTo>
                  <a:lnTo>
                    <a:pt x="571" y="3372"/>
                  </a:lnTo>
                  <a:lnTo>
                    <a:pt x="571" y="3372"/>
                  </a:lnTo>
                  <a:lnTo>
                    <a:pt x="571" y="3372"/>
                  </a:lnTo>
                  <a:lnTo>
                    <a:pt x="571" y="3372"/>
                  </a:lnTo>
                  <a:lnTo>
                    <a:pt x="571" y="3372"/>
                  </a:lnTo>
                  <a:lnTo>
                    <a:pt x="571" y="3372"/>
                  </a:lnTo>
                  <a:lnTo>
                    <a:pt x="571" y="3372"/>
                  </a:lnTo>
                  <a:lnTo>
                    <a:pt x="571" y="3372"/>
                  </a:lnTo>
                  <a:lnTo>
                    <a:pt x="571" y="3396"/>
                  </a:lnTo>
                  <a:lnTo>
                    <a:pt x="595" y="3396"/>
                  </a:lnTo>
                  <a:lnTo>
                    <a:pt x="595" y="3396"/>
                  </a:lnTo>
                  <a:lnTo>
                    <a:pt x="595" y="3396"/>
                  </a:lnTo>
                  <a:lnTo>
                    <a:pt x="595" y="3372"/>
                  </a:lnTo>
                  <a:close/>
                  <a:moveTo>
                    <a:pt x="670" y="3521"/>
                  </a:moveTo>
                  <a:lnTo>
                    <a:pt x="670" y="3521"/>
                  </a:lnTo>
                  <a:lnTo>
                    <a:pt x="670" y="3495"/>
                  </a:lnTo>
                  <a:lnTo>
                    <a:pt x="670" y="3495"/>
                  </a:lnTo>
                  <a:lnTo>
                    <a:pt x="670" y="3495"/>
                  </a:lnTo>
                  <a:lnTo>
                    <a:pt x="670" y="3495"/>
                  </a:lnTo>
                  <a:lnTo>
                    <a:pt x="670" y="3495"/>
                  </a:lnTo>
                  <a:lnTo>
                    <a:pt x="670" y="3495"/>
                  </a:lnTo>
                  <a:lnTo>
                    <a:pt x="670" y="3495"/>
                  </a:lnTo>
                  <a:lnTo>
                    <a:pt x="670" y="3495"/>
                  </a:lnTo>
                  <a:lnTo>
                    <a:pt x="670" y="3495"/>
                  </a:lnTo>
                  <a:lnTo>
                    <a:pt x="670" y="3495"/>
                  </a:lnTo>
                  <a:lnTo>
                    <a:pt x="670" y="3495"/>
                  </a:lnTo>
                  <a:lnTo>
                    <a:pt x="670" y="3495"/>
                  </a:lnTo>
                  <a:lnTo>
                    <a:pt x="645" y="3471"/>
                  </a:lnTo>
                  <a:lnTo>
                    <a:pt x="645" y="3471"/>
                  </a:lnTo>
                  <a:lnTo>
                    <a:pt x="645" y="3471"/>
                  </a:lnTo>
                  <a:lnTo>
                    <a:pt x="645" y="3471"/>
                  </a:lnTo>
                  <a:lnTo>
                    <a:pt x="645" y="3471"/>
                  </a:lnTo>
                  <a:lnTo>
                    <a:pt x="645" y="3471"/>
                  </a:lnTo>
                  <a:lnTo>
                    <a:pt x="645" y="3446"/>
                  </a:lnTo>
                  <a:lnTo>
                    <a:pt x="645" y="3446"/>
                  </a:lnTo>
                  <a:lnTo>
                    <a:pt x="645" y="3446"/>
                  </a:lnTo>
                  <a:lnTo>
                    <a:pt x="645" y="3446"/>
                  </a:lnTo>
                  <a:lnTo>
                    <a:pt x="645" y="3446"/>
                  </a:lnTo>
                  <a:lnTo>
                    <a:pt x="645" y="3446"/>
                  </a:lnTo>
                  <a:lnTo>
                    <a:pt x="645" y="3446"/>
                  </a:lnTo>
                  <a:lnTo>
                    <a:pt x="645" y="3446"/>
                  </a:lnTo>
                  <a:lnTo>
                    <a:pt x="645" y="3446"/>
                  </a:lnTo>
                  <a:lnTo>
                    <a:pt x="645" y="3446"/>
                  </a:lnTo>
                  <a:lnTo>
                    <a:pt x="645" y="3446"/>
                  </a:lnTo>
                  <a:lnTo>
                    <a:pt x="645" y="3446"/>
                  </a:lnTo>
                  <a:lnTo>
                    <a:pt x="645" y="3446"/>
                  </a:lnTo>
                  <a:lnTo>
                    <a:pt x="620" y="3446"/>
                  </a:lnTo>
                  <a:lnTo>
                    <a:pt x="620" y="3446"/>
                  </a:lnTo>
                  <a:lnTo>
                    <a:pt x="620" y="3446"/>
                  </a:lnTo>
                  <a:lnTo>
                    <a:pt x="620" y="3446"/>
                  </a:lnTo>
                  <a:lnTo>
                    <a:pt x="620" y="3446"/>
                  </a:lnTo>
                  <a:lnTo>
                    <a:pt x="620" y="3446"/>
                  </a:lnTo>
                  <a:lnTo>
                    <a:pt x="620" y="3422"/>
                  </a:lnTo>
                  <a:lnTo>
                    <a:pt x="620" y="3422"/>
                  </a:lnTo>
                  <a:lnTo>
                    <a:pt x="620" y="3422"/>
                  </a:lnTo>
                  <a:lnTo>
                    <a:pt x="620" y="3422"/>
                  </a:lnTo>
                  <a:lnTo>
                    <a:pt x="595" y="3422"/>
                  </a:lnTo>
                  <a:lnTo>
                    <a:pt x="620" y="3422"/>
                  </a:lnTo>
                  <a:lnTo>
                    <a:pt x="620" y="3446"/>
                  </a:lnTo>
                  <a:lnTo>
                    <a:pt x="620" y="3446"/>
                  </a:lnTo>
                  <a:lnTo>
                    <a:pt x="620" y="3446"/>
                  </a:lnTo>
                  <a:lnTo>
                    <a:pt x="620" y="3446"/>
                  </a:lnTo>
                  <a:lnTo>
                    <a:pt x="620" y="3446"/>
                  </a:lnTo>
                  <a:lnTo>
                    <a:pt x="620" y="3446"/>
                  </a:lnTo>
                  <a:lnTo>
                    <a:pt x="620" y="3446"/>
                  </a:lnTo>
                  <a:lnTo>
                    <a:pt x="620" y="3446"/>
                  </a:lnTo>
                  <a:lnTo>
                    <a:pt x="620" y="3446"/>
                  </a:lnTo>
                  <a:lnTo>
                    <a:pt x="645" y="3446"/>
                  </a:lnTo>
                  <a:lnTo>
                    <a:pt x="645" y="3471"/>
                  </a:lnTo>
                  <a:lnTo>
                    <a:pt x="645" y="3471"/>
                  </a:lnTo>
                  <a:lnTo>
                    <a:pt x="645" y="3471"/>
                  </a:lnTo>
                  <a:lnTo>
                    <a:pt x="645" y="3471"/>
                  </a:lnTo>
                  <a:lnTo>
                    <a:pt x="645" y="3471"/>
                  </a:lnTo>
                  <a:lnTo>
                    <a:pt x="645" y="3471"/>
                  </a:lnTo>
                  <a:lnTo>
                    <a:pt x="645" y="3471"/>
                  </a:lnTo>
                  <a:lnTo>
                    <a:pt x="645" y="3471"/>
                  </a:lnTo>
                  <a:lnTo>
                    <a:pt x="645" y="3495"/>
                  </a:lnTo>
                  <a:lnTo>
                    <a:pt x="670" y="3495"/>
                  </a:lnTo>
                  <a:lnTo>
                    <a:pt x="670" y="3495"/>
                  </a:lnTo>
                  <a:lnTo>
                    <a:pt x="645" y="3495"/>
                  </a:lnTo>
                  <a:lnTo>
                    <a:pt x="645" y="3521"/>
                  </a:lnTo>
                  <a:lnTo>
                    <a:pt x="645"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94" y="3521"/>
                  </a:lnTo>
                  <a:lnTo>
                    <a:pt x="694" y="3521"/>
                  </a:lnTo>
                  <a:lnTo>
                    <a:pt x="694" y="3521"/>
                  </a:lnTo>
                  <a:lnTo>
                    <a:pt x="670" y="3521"/>
                  </a:lnTo>
                  <a:close/>
                  <a:moveTo>
                    <a:pt x="521" y="3272"/>
                  </a:moveTo>
                  <a:lnTo>
                    <a:pt x="521" y="3272"/>
                  </a:lnTo>
                  <a:lnTo>
                    <a:pt x="521" y="3272"/>
                  </a:lnTo>
                  <a:lnTo>
                    <a:pt x="521" y="3272"/>
                  </a:lnTo>
                  <a:lnTo>
                    <a:pt x="521" y="3272"/>
                  </a:lnTo>
                  <a:lnTo>
                    <a:pt x="496" y="3297"/>
                  </a:lnTo>
                  <a:lnTo>
                    <a:pt x="496" y="3297"/>
                  </a:lnTo>
                  <a:lnTo>
                    <a:pt x="496" y="3297"/>
                  </a:lnTo>
                  <a:lnTo>
                    <a:pt x="496" y="3297"/>
                  </a:lnTo>
                  <a:lnTo>
                    <a:pt x="496" y="3297"/>
                  </a:lnTo>
                  <a:lnTo>
                    <a:pt x="496" y="3297"/>
                  </a:lnTo>
                  <a:lnTo>
                    <a:pt x="496" y="3297"/>
                  </a:lnTo>
                  <a:lnTo>
                    <a:pt x="496" y="3297"/>
                  </a:lnTo>
                  <a:lnTo>
                    <a:pt x="496" y="3297"/>
                  </a:lnTo>
                  <a:lnTo>
                    <a:pt x="496" y="3297"/>
                  </a:lnTo>
                  <a:lnTo>
                    <a:pt x="471" y="3297"/>
                  </a:lnTo>
                  <a:lnTo>
                    <a:pt x="471" y="3297"/>
                  </a:lnTo>
                  <a:lnTo>
                    <a:pt x="471" y="3297"/>
                  </a:lnTo>
                  <a:lnTo>
                    <a:pt x="471" y="3297"/>
                  </a:lnTo>
                  <a:lnTo>
                    <a:pt x="471" y="3297"/>
                  </a:lnTo>
                  <a:lnTo>
                    <a:pt x="471" y="3297"/>
                  </a:lnTo>
                  <a:lnTo>
                    <a:pt x="471" y="3297"/>
                  </a:lnTo>
                  <a:lnTo>
                    <a:pt x="471" y="3322"/>
                  </a:lnTo>
                  <a:lnTo>
                    <a:pt x="471" y="3322"/>
                  </a:lnTo>
                  <a:lnTo>
                    <a:pt x="471" y="3322"/>
                  </a:lnTo>
                  <a:lnTo>
                    <a:pt x="471" y="3322"/>
                  </a:lnTo>
                  <a:lnTo>
                    <a:pt x="471" y="3322"/>
                  </a:lnTo>
                  <a:lnTo>
                    <a:pt x="471" y="3322"/>
                  </a:lnTo>
                  <a:lnTo>
                    <a:pt x="471" y="3322"/>
                  </a:lnTo>
                  <a:lnTo>
                    <a:pt x="471" y="3322"/>
                  </a:lnTo>
                  <a:lnTo>
                    <a:pt x="471" y="3297"/>
                  </a:lnTo>
                  <a:lnTo>
                    <a:pt x="471" y="3297"/>
                  </a:lnTo>
                  <a:lnTo>
                    <a:pt x="471" y="3297"/>
                  </a:lnTo>
                  <a:lnTo>
                    <a:pt x="496" y="3297"/>
                  </a:lnTo>
                  <a:lnTo>
                    <a:pt x="496" y="3297"/>
                  </a:lnTo>
                  <a:lnTo>
                    <a:pt x="496" y="3297"/>
                  </a:lnTo>
                  <a:lnTo>
                    <a:pt x="496" y="3322"/>
                  </a:lnTo>
                  <a:lnTo>
                    <a:pt x="496" y="3322"/>
                  </a:lnTo>
                  <a:lnTo>
                    <a:pt x="496" y="3297"/>
                  </a:lnTo>
                  <a:lnTo>
                    <a:pt x="496" y="3297"/>
                  </a:lnTo>
                  <a:lnTo>
                    <a:pt x="496" y="3297"/>
                  </a:lnTo>
                  <a:lnTo>
                    <a:pt x="496" y="3322"/>
                  </a:lnTo>
                  <a:lnTo>
                    <a:pt x="496" y="3322"/>
                  </a:lnTo>
                  <a:lnTo>
                    <a:pt x="496" y="3322"/>
                  </a:lnTo>
                  <a:lnTo>
                    <a:pt x="496" y="3322"/>
                  </a:lnTo>
                  <a:lnTo>
                    <a:pt x="496" y="3322"/>
                  </a:lnTo>
                  <a:lnTo>
                    <a:pt x="496" y="3322"/>
                  </a:lnTo>
                  <a:lnTo>
                    <a:pt x="496" y="3322"/>
                  </a:lnTo>
                  <a:lnTo>
                    <a:pt x="521" y="3322"/>
                  </a:lnTo>
                  <a:lnTo>
                    <a:pt x="521" y="3322"/>
                  </a:lnTo>
                  <a:lnTo>
                    <a:pt x="521" y="3322"/>
                  </a:lnTo>
                  <a:lnTo>
                    <a:pt x="521" y="3322"/>
                  </a:lnTo>
                  <a:lnTo>
                    <a:pt x="496" y="3297"/>
                  </a:lnTo>
                  <a:lnTo>
                    <a:pt x="496" y="3297"/>
                  </a:lnTo>
                  <a:lnTo>
                    <a:pt x="496" y="3297"/>
                  </a:lnTo>
                  <a:lnTo>
                    <a:pt x="521" y="3297"/>
                  </a:lnTo>
                  <a:lnTo>
                    <a:pt x="521" y="3297"/>
                  </a:lnTo>
                  <a:lnTo>
                    <a:pt x="521" y="3297"/>
                  </a:lnTo>
                  <a:lnTo>
                    <a:pt x="521" y="3297"/>
                  </a:lnTo>
                  <a:lnTo>
                    <a:pt x="521" y="3297"/>
                  </a:lnTo>
                  <a:lnTo>
                    <a:pt x="521" y="3297"/>
                  </a:lnTo>
                  <a:lnTo>
                    <a:pt x="521" y="3297"/>
                  </a:lnTo>
                  <a:lnTo>
                    <a:pt x="521" y="3297"/>
                  </a:lnTo>
                  <a:lnTo>
                    <a:pt x="521" y="3297"/>
                  </a:lnTo>
                  <a:lnTo>
                    <a:pt x="521" y="3297"/>
                  </a:lnTo>
                  <a:lnTo>
                    <a:pt x="521" y="3297"/>
                  </a:lnTo>
                  <a:lnTo>
                    <a:pt x="521" y="3272"/>
                  </a:lnTo>
                  <a:close/>
                  <a:moveTo>
                    <a:pt x="2157" y="1983"/>
                  </a:moveTo>
                  <a:lnTo>
                    <a:pt x="2157" y="1983"/>
                  </a:lnTo>
                  <a:close/>
                  <a:moveTo>
                    <a:pt x="2107" y="3669"/>
                  </a:moveTo>
                  <a:lnTo>
                    <a:pt x="2107" y="3669"/>
                  </a:lnTo>
                  <a:lnTo>
                    <a:pt x="2107" y="3669"/>
                  </a:lnTo>
                  <a:lnTo>
                    <a:pt x="2107" y="3669"/>
                  </a:lnTo>
                  <a:lnTo>
                    <a:pt x="2107" y="3669"/>
                  </a:lnTo>
                  <a:lnTo>
                    <a:pt x="2107" y="3669"/>
                  </a:lnTo>
                  <a:lnTo>
                    <a:pt x="2107" y="3669"/>
                  </a:lnTo>
                  <a:lnTo>
                    <a:pt x="2107" y="3669"/>
                  </a:lnTo>
                  <a:lnTo>
                    <a:pt x="2107" y="3669"/>
                  </a:lnTo>
                  <a:lnTo>
                    <a:pt x="2107" y="3645"/>
                  </a:lnTo>
                  <a:lnTo>
                    <a:pt x="2107" y="3645"/>
                  </a:lnTo>
                  <a:lnTo>
                    <a:pt x="2107" y="3645"/>
                  </a:lnTo>
                  <a:lnTo>
                    <a:pt x="2107" y="3645"/>
                  </a:lnTo>
                  <a:lnTo>
                    <a:pt x="2083" y="3645"/>
                  </a:lnTo>
                  <a:lnTo>
                    <a:pt x="2083" y="3669"/>
                  </a:lnTo>
                  <a:lnTo>
                    <a:pt x="2083" y="3669"/>
                  </a:lnTo>
                  <a:lnTo>
                    <a:pt x="2083" y="3669"/>
                  </a:lnTo>
                  <a:lnTo>
                    <a:pt x="2083" y="3645"/>
                  </a:lnTo>
                  <a:lnTo>
                    <a:pt x="2083" y="3645"/>
                  </a:lnTo>
                  <a:lnTo>
                    <a:pt x="2083" y="3669"/>
                  </a:lnTo>
                  <a:lnTo>
                    <a:pt x="2083" y="3669"/>
                  </a:lnTo>
                  <a:lnTo>
                    <a:pt x="2083" y="3669"/>
                  </a:lnTo>
                  <a:lnTo>
                    <a:pt x="2083" y="3669"/>
                  </a:lnTo>
                  <a:lnTo>
                    <a:pt x="2083" y="3669"/>
                  </a:lnTo>
                  <a:lnTo>
                    <a:pt x="2083" y="3669"/>
                  </a:lnTo>
                  <a:lnTo>
                    <a:pt x="2083" y="3669"/>
                  </a:lnTo>
                  <a:lnTo>
                    <a:pt x="2083" y="3669"/>
                  </a:lnTo>
                  <a:lnTo>
                    <a:pt x="2083" y="3669"/>
                  </a:lnTo>
                  <a:lnTo>
                    <a:pt x="2083" y="3669"/>
                  </a:lnTo>
                  <a:lnTo>
                    <a:pt x="2083" y="3669"/>
                  </a:lnTo>
                  <a:lnTo>
                    <a:pt x="2083" y="3669"/>
                  </a:lnTo>
                  <a:lnTo>
                    <a:pt x="2107" y="3669"/>
                  </a:lnTo>
                  <a:close/>
                  <a:moveTo>
                    <a:pt x="2133" y="3620"/>
                  </a:moveTo>
                  <a:lnTo>
                    <a:pt x="2133" y="3620"/>
                  </a:lnTo>
                  <a:lnTo>
                    <a:pt x="2107" y="3620"/>
                  </a:lnTo>
                  <a:lnTo>
                    <a:pt x="2107" y="3620"/>
                  </a:lnTo>
                  <a:lnTo>
                    <a:pt x="2107" y="3645"/>
                  </a:lnTo>
                  <a:lnTo>
                    <a:pt x="2107" y="3645"/>
                  </a:lnTo>
                  <a:lnTo>
                    <a:pt x="2107" y="3645"/>
                  </a:lnTo>
                  <a:lnTo>
                    <a:pt x="2107" y="3645"/>
                  </a:lnTo>
                  <a:lnTo>
                    <a:pt x="2107" y="3645"/>
                  </a:lnTo>
                  <a:lnTo>
                    <a:pt x="2107" y="3645"/>
                  </a:lnTo>
                  <a:lnTo>
                    <a:pt x="2107" y="3645"/>
                  </a:lnTo>
                  <a:lnTo>
                    <a:pt x="2133" y="3645"/>
                  </a:lnTo>
                  <a:lnTo>
                    <a:pt x="2133" y="3645"/>
                  </a:lnTo>
                  <a:lnTo>
                    <a:pt x="2133" y="3645"/>
                  </a:lnTo>
                  <a:lnTo>
                    <a:pt x="2133" y="3620"/>
                  </a:lnTo>
                  <a:close/>
                  <a:moveTo>
                    <a:pt x="2306" y="2900"/>
                  </a:moveTo>
                  <a:lnTo>
                    <a:pt x="2306" y="2900"/>
                  </a:lnTo>
                  <a:lnTo>
                    <a:pt x="2306" y="2900"/>
                  </a:lnTo>
                  <a:lnTo>
                    <a:pt x="2306" y="2926"/>
                  </a:lnTo>
                  <a:lnTo>
                    <a:pt x="2306" y="2926"/>
                  </a:lnTo>
                  <a:lnTo>
                    <a:pt x="2306" y="2926"/>
                  </a:lnTo>
                  <a:lnTo>
                    <a:pt x="2306" y="2900"/>
                  </a:lnTo>
                  <a:lnTo>
                    <a:pt x="2331" y="2900"/>
                  </a:lnTo>
                  <a:lnTo>
                    <a:pt x="2331" y="2900"/>
                  </a:lnTo>
                  <a:lnTo>
                    <a:pt x="2306" y="2900"/>
                  </a:lnTo>
                  <a:lnTo>
                    <a:pt x="2306" y="2900"/>
                  </a:lnTo>
                  <a:lnTo>
                    <a:pt x="2306" y="2900"/>
                  </a:lnTo>
                  <a:lnTo>
                    <a:pt x="2306" y="2900"/>
                  </a:lnTo>
                  <a:lnTo>
                    <a:pt x="2306" y="2900"/>
                  </a:lnTo>
                  <a:lnTo>
                    <a:pt x="2281" y="2900"/>
                  </a:lnTo>
                  <a:lnTo>
                    <a:pt x="2281" y="2900"/>
                  </a:lnTo>
                  <a:lnTo>
                    <a:pt x="2306" y="2900"/>
                  </a:lnTo>
                  <a:close/>
                  <a:moveTo>
                    <a:pt x="2083" y="3645"/>
                  </a:moveTo>
                  <a:lnTo>
                    <a:pt x="2083" y="3645"/>
                  </a:lnTo>
                  <a:lnTo>
                    <a:pt x="2083" y="3645"/>
                  </a:lnTo>
                  <a:lnTo>
                    <a:pt x="2058" y="3645"/>
                  </a:lnTo>
                  <a:lnTo>
                    <a:pt x="2058" y="3645"/>
                  </a:lnTo>
                  <a:lnTo>
                    <a:pt x="2058" y="3645"/>
                  </a:lnTo>
                  <a:lnTo>
                    <a:pt x="2058" y="3645"/>
                  </a:lnTo>
                  <a:lnTo>
                    <a:pt x="2058" y="3645"/>
                  </a:lnTo>
                  <a:lnTo>
                    <a:pt x="2058" y="3645"/>
                  </a:lnTo>
                  <a:lnTo>
                    <a:pt x="2058" y="3645"/>
                  </a:lnTo>
                  <a:lnTo>
                    <a:pt x="2058" y="3645"/>
                  </a:lnTo>
                  <a:lnTo>
                    <a:pt x="2058" y="3645"/>
                  </a:lnTo>
                  <a:lnTo>
                    <a:pt x="2083" y="3645"/>
                  </a:lnTo>
                  <a:close/>
                  <a:moveTo>
                    <a:pt x="2058" y="3669"/>
                  </a:moveTo>
                  <a:lnTo>
                    <a:pt x="2058" y="3669"/>
                  </a:lnTo>
                  <a:close/>
                  <a:moveTo>
                    <a:pt x="2257" y="2777"/>
                  </a:moveTo>
                  <a:lnTo>
                    <a:pt x="2257" y="2777"/>
                  </a:lnTo>
                  <a:lnTo>
                    <a:pt x="2257" y="2777"/>
                  </a:lnTo>
                  <a:lnTo>
                    <a:pt x="2257" y="2777"/>
                  </a:lnTo>
                  <a:lnTo>
                    <a:pt x="2257" y="2777"/>
                  </a:lnTo>
                  <a:lnTo>
                    <a:pt x="2257" y="2777"/>
                  </a:lnTo>
                  <a:lnTo>
                    <a:pt x="2257" y="2777"/>
                  </a:lnTo>
                  <a:lnTo>
                    <a:pt x="2257" y="2777"/>
                  </a:lnTo>
                  <a:lnTo>
                    <a:pt x="2257" y="2777"/>
                  </a:lnTo>
                  <a:lnTo>
                    <a:pt x="2257" y="2777"/>
                  </a:lnTo>
                  <a:lnTo>
                    <a:pt x="2257" y="2777"/>
                  </a:lnTo>
                  <a:lnTo>
                    <a:pt x="2257" y="2777"/>
                  </a:lnTo>
                  <a:lnTo>
                    <a:pt x="2257" y="2777"/>
                  </a:lnTo>
                  <a:lnTo>
                    <a:pt x="2281" y="2777"/>
                  </a:lnTo>
                  <a:lnTo>
                    <a:pt x="2281" y="2777"/>
                  </a:lnTo>
                  <a:lnTo>
                    <a:pt x="2281" y="2777"/>
                  </a:lnTo>
                  <a:lnTo>
                    <a:pt x="2281" y="2777"/>
                  </a:lnTo>
                  <a:lnTo>
                    <a:pt x="2281" y="2777"/>
                  </a:lnTo>
                  <a:lnTo>
                    <a:pt x="2281" y="2777"/>
                  </a:lnTo>
                  <a:lnTo>
                    <a:pt x="2281" y="2777"/>
                  </a:lnTo>
                  <a:lnTo>
                    <a:pt x="2281" y="2752"/>
                  </a:lnTo>
                  <a:lnTo>
                    <a:pt x="2281" y="2752"/>
                  </a:lnTo>
                  <a:lnTo>
                    <a:pt x="2281" y="2752"/>
                  </a:lnTo>
                  <a:lnTo>
                    <a:pt x="2281" y="2752"/>
                  </a:lnTo>
                  <a:lnTo>
                    <a:pt x="2281" y="2752"/>
                  </a:lnTo>
                  <a:lnTo>
                    <a:pt x="2281" y="2752"/>
                  </a:lnTo>
                  <a:lnTo>
                    <a:pt x="2257" y="2752"/>
                  </a:lnTo>
                  <a:lnTo>
                    <a:pt x="2257" y="2752"/>
                  </a:lnTo>
                  <a:lnTo>
                    <a:pt x="2257" y="2752"/>
                  </a:lnTo>
                  <a:lnTo>
                    <a:pt x="2257" y="2752"/>
                  </a:lnTo>
                  <a:lnTo>
                    <a:pt x="2257" y="2752"/>
                  </a:lnTo>
                  <a:lnTo>
                    <a:pt x="2257" y="2752"/>
                  </a:lnTo>
                  <a:lnTo>
                    <a:pt x="2257" y="2752"/>
                  </a:lnTo>
                  <a:lnTo>
                    <a:pt x="2257" y="2752"/>
                  </a:lnTo>
                  <a:lnTo>
                    <a:pt x="2257" y="2752"/>
                  </a:lnTo>
                  <a:lnTo>
                    <a:pt x="2257" y="2777"/>
                  </a:lnTo>
                  <a:close/>
                  <a:moveTo>
                    <a:pt x="1984" y="3669"/>
                  </a:moveTo>
                  <a:lnTo>
                    <a:pt x="1984" y="3669"/>
                  </a:lnTo>
                  <a:lnTo>
                    <a:pt x="1984" y="3669"/>
                  </a:lnTo>
                  <a:lnTo>
                    <a:pt x="1984" y="3669"/>
                  </a:lnTo>
                  <a:lnTo>
                    <a:pt x="1984" y="3669"/>
                  </a:lnTo>
                  <a:lnTo>
                    <a:pt x="1984" y="3669"/>
                  </a:lnTo>
                  <a:lnTo>
                    <a:pt x="1984" y="3669"/>
                  </a:lnTo>
                  <a:lnTo>
                    <a:pt x="1984" y="3669"/>
                  </a:lnTo>
                  <a:lnTo>
                    <a:pt x="1984" y="3669"/>
                  </a:lnTo>
                  <a:lnTo>
                    <a:pt x="1984" y="3669"/>
                  </a:lnTo>
                  <a:lnTo>
                    <a:pt x="1984" y="3669"/>
                  </a:lnTo>
                  <a:lnTo>
                    <a:pt x="1984" y="3669"/>
                  </a:lnTo>
                  <a:lnTo>
                    <a:pt x="1984" y="3669"/>
                  </a:lnTo>
                  <a:lnTo>
                    <a:pt x="1984" y="3669"/>
                  </a:lnTo>
                  <a:lnTo>
                    <a:pt x="1984" y="3669"/>
                  </a:lnTo>
                  <a:lnTo>
                    <a:pt x="1959" y="3669"/>
                  </a:lnTo>
                  <a:lnTo>
                    <a:pt x="1959" y="3694"/>
                  </a:lnTo>
                  <a:lnTo>
                    <a:pt x="1959" y="3694"/>
                  </a:lnTo>
                  <a:lnTo>
                    <a:pt x="1959" y="3694"/>
                  </a:lnTo>
                  <a:lnTo>
                    <a:pt x="1959" y="3694"/>
                  </a:lnTo>
                  <a:lnTo>
                    <a:pt x="1959" y="3694"/>
                  </a:lnTo>
                  <a:lnTo>
                    <a:pt x="1959" y="3694"/>
                  </a:lnTo>
                  <a:lnTo>
                    <a:pt x="1959" y="3694"/>
                  </a:lnTo>
                  <a:lnTo>
                    <a:pt x="1959" y="3694"/>
                  </a:lnTo>
                  <a:lnTo>
                    <a:pt x="1984" y="3694"/>
                  </a:lnTo>
                  <a:lnTo>
                    <a:pt x="1984" y="3694"/>
                  </a:lnTo>
                  <a:lnTo>
                    <a:pt x="1984" y="3694"/>
                  </a:lnTo>
                  <a:lnTo>
                    <a:pt x="1984" y="3694"/>
                  </a:lnTo>
                  <a:lnTo>
                    <a:pt x="1984" y="3694"/>
                  </a:lnTo>
                  <a:lnTo>
                    <a:pt x="1984" y="3669"/>
                  </a:lnTo>
                  <a:lnTo>
                    <a:pt x="2008" y="3669"/>
                  </a:lnTo>
                  <a:lnTo>
                    <a:pt x="2008" y="3669"/>
                  </a:lnTo>
                  <a:lnTo>
                    <a:pt x="2008" y="3669"/>
                  </a:lnTo>
                  <a:lnTo>
                    <a:pt x="2008" y="3669"/>
                  </a:lnTo>
                  <a:lnTo>
                    <a:pt x="1984" y="3669"/>
                  </a:lnTo>
                  <a:close/>
                  <a:moveTo>
                    <a:pt x="2356" y="3595"/>
                  </a:moveTo>
                  <a:lnTo>
                    <a:pt x="2356" y="3595"/>
                  </a:lnTo>
                  <a:lnTo>
                    <a:pt x="2356" y="3595"/>
                  </a:lnTo>
                  <a:lnTo>
                    <a:pt x="2356" y="3595"/>
                  </a:lnTo>
                  <a:lnTo>
                    <a:pt x="2356" y="3595"/>
                  </a:lnTo>
                  <a:lnTo>
                    <a:pt x="2380" y="3595"/>
                  </a:lnTo>
                  <a:lnTo>
                    <a:pt x="2380" y="3595"/>
                  </a:lnTo>
                  <a:lnTo>
                    <a:pt x="2380" y="3595"/>
                  </a:lnTo>
                  <a:lnTo>
                    <a:pt x="2380" y="3570"/>
                  </a:lnTo>
                  <a:lnTo>
                    <a:pt x="2380" y="3570"/>
                  </a:lnTo>
                  <a:lnTo>
                    <a:pt x="2356" y="3570"/>
                  </a:lnTo>
                  <a:lnTo>
                    <a:pt x="2356" y="3570"/>
                  </a:lnTo>
                  <a:lnTo>
                    <a:pt x="2356" y="3570"/>
                  </a:lnTo>
                  <a:lnTo>
                    <a:pt x="2356" y="3570"/>
                  </a:lnTo>
                  <a:lnTo>
                    <a:pt x="2356" y="3570"/>
                  </a:lnTo>
                  <a:lnTo>
                    <a:pt x="2356" y="3570"/>
                  </a:lnTo>
                  <a:lnTo>
                    <a:pt x="2356" y="3570"/>
                  </a:lnTo>
                  <a:lnTo>
                    <a:pt x="2331" y="3570"/>
                  </a:lnTo>
                  <a:lnTo>
                    <a:pt x="2331" y="3570"/>
                  </a:lnTo>
                  <a:lnTo>
                    <a:pt x="2331" y="3570"/>
                  </a:lnTo>
                  <a:lnTo>
                    <a:pt x="2331" y="3570"/>
                  </a:lnTo>
                  <a:lnTo>
                    <a:pt x="2331" y="3570"/>
                  </a:lnTo>
                  <a:lnTo>
                    <a:pt x="2306" y="3570"/>
                  </a:lnTo>
                  <a:lnTo>
                    <a:pt x="2306" y="3570"/>
                  </a:lnTo>
                  <a:lnTo>
                    <a:pt x="2306" y="3570"/>
                  </a:lnTo>
                  <a:lnTo>
                    <a:pt x="2306" y="3570"/>
                  </a:lnTo>
                  <a:lnTo>
                    <a:pt x="2306" y="3595"/>
                  </a:lnTo>
                  <a:lnTo>
                    <a:pt x="2306" y="3595"/>
                  </a:lnTo>
                  <a:lnTo>
                    <a:pt x="2306" y="3595"/>
                  </a:lnTo>
                  <a:lnTo>
                    <a:pt x="2306" y="3595"/>
                  </a:lnTo>
                  <a:lnTo>
                    <a:pt x="2306" y="3595"/>
                  </a:lnTo>
                  <a:lnTo>
                    <a:pt x="2306" y="3595"/>
                  </a:lnTo>
                  <a:lnTo>
                    <a:pt x="2306" y="3595"/>
                  </a:lnTo>
                  <a:lnTo>
                    <a:pt x="2306" y="3595"/>
                  </a:lnTo>
                  <a:lnTo>
                    <a:pt x="2281" y="3595"/>
                  </a:lnTo>
                  <a:lnTo>
                    <a:pt x="2281" y="3595"/>
                  </a:lnTo>
                  <a:lnTo>
                    <a:pt x="2306" y="3595"/>
                  </a:lnTo>
                  <a:lnTo>
                    <a:pt x="2306" y="3595"/>
                  </a:lnTo>
                  <a:lnTo>
                    <a:pt x="2306" y="3620"/>
                  </a:lnTo>
                  <a:lnTo>
                    <a:pt x="2306" y="3620"/>
                  </a:lnTo>
                  <a:lnTo>
                    <a:pt x="2306" y="3620"/>
                  </a:lnTo>
                  <a:lnTo>
                    <a:pt x="2306" y="3620"/>
                  </a:lnTo>
                  <a:lnTo>
                    <a:pt x="2306" y="3620"/>
                  </a:lnTo>
                  <a:lnTo>
                    <a:pt x="2306" y="3620"/>
                  </a:lnTo>
                  <a:lnTo>
                    <a:pt x="2306" y="3620"/>
                  </a:lnTo>
                  <a:lnTo>
                    <a:pt x="2281" y="3620"/>
                  </a:lnTo>
                  <a:lnTo>
                    <a:pt x="2281" y="3620"/>
                  </a:lnTo>
                  <a:lnTo>
                    <a:pt x="2281" y="3620"/>
                  </a:lnTo>
                  <a:lnTo>
                    <a:pt x="2281" y="3620"/>
                  </a:lnTo>
                  <a:lnTo>
                    <a:pt x="2281" y="3620"/>
                  </a:lnTo>
                  <a:lnTo>
                    <a:pt x="2281" y="3620"/>
                  </a:lnTo>
                  <a:lnTo>
                    <a:pt x="2281" y="3620"/>
                  </a:lnTo>
                  <a:lnTo>
                    <a:pt x="2281" y="3620"/>
                  </a:lnTo>
                  <a:lnTo>
                    <a:pt x="2281" y="3620"/>
                  </a:lnTo>
                  <a:lnTo>
                    <a:pt x="2281" y="3620"/>
                  </a:lnTo>
                  <a:lnTo>
                    <a:pt x="2281" y="3620"/>
                  </a:lnTo>
                  <a:lnTo>
                    <a:pt x="2281" y="3620"/>
                  </a:lnTo>
                  <a:lnTo>
                    <a:pt x="2281" y="3620"/>
                  </a:lnTo>
                  <a:lnTo>
                    <a:pt x="2281" y="3620"/>
                  </a:lnTo>
                  <a:lnTo>
                    <a:pt x="2257" y="3620"/>
                  </a:lnTo>
                  <a:lnTo>
                    <a:pt x="2257" y="3620"/>
                  </a:lnTo>
                  <a:lnTo>
                    <a:pt x="2257" y="3620"/>
                  </a:lnTo>
                  <a:lnTo>
                    <a:pt x="2257" y="3620"/>
                  </a:lnTo>
                  <a:lnTo>
                    <a:pt x="2257" y="3620"/>
                  </a:lnTo>
                  <a:lnTo>
                    <a:pt x="2257" y="3620"/>
                  </a:lnTo>
                  <a:lnTo>
                    <a:pt x="2257" y="3620"/>
                  </a:lnTo>
                  <a:lnTo>
                    <a:pt x="2257" y="3620"/>
                  </a:lnTo>
                  <a:lnTo>
                    <a:pt x="2232" y="3620"/>
                  </a:lnTo>
                  <a:lnTo>
                    <a:pt x="2232" y="3620"/>
                  </a:lnTo>
                  <a:lnTo>
                    <a:pt x="2232" y="3645"/>
                  </a:lnTo>
                  <a:lnTo>
                    <a:pt x="2232" y="3645"/>
                  </a:lnTo>
                  <a:lnTo>
                    <a:pt x="2232" y="3645"/>
                  </a:lnTo>
                  <a:lnTo>
                    <a:pt x="2232" y="3645"/>
                  </a:lnTo>
                  <a:lnTo>
                    <a:pt x="2232" y="3645"/>
                  </a:lnTo>
                  <a:lnTo>
                    <a:pt x="2232" y="3669"/>
                  </a:lnTo>
                  <a:lnTo>
                    <a:pt x="2232" y="3645"/>
                  </a:lnTo>
                  <a:lnTo>
                    <a:pt x="2232" y="3669"/>
                  </a:lnTo>
                  <a:lnTo>
                    <a:pt x="2232" y="3669"/>
                  </a:lnTo>
                  <a:lnTo>
                    <a:pt x="2232" y="3669"/>
                  </a:lnTo>
                  <a:lnTo>
                    <a:pt x="2207" y="3669"/>
                  </a:lnTo>
                  <a:lnTo>
                    <a:pt x="2207" y="3669"/>
                  </a:lnTo>
                  <a:lnTo>
                    <a:pt x="2207" y="3669"/>
                  </a:lnTo>
                  <a:lnTo>
                    <a:pt x="2207" y="3669"/>
                  </a:lnTo>
                  <a:lnTo>
                    <a:pt x="2207" y="3669"/>
                  </a:lnTo>
                  <a:lnTo>
                    <a:pt x="2207" y="3669"/>
                  </a:lnTo>
                  <a:lnTo>
                    <a:pt x="2207" y="3669"/>
                  </a:lnTo>
                  <a:lnTo>
                    <a:pt x="2207" y="3694"/>
                  </a:lnTo>
                  <a:lnTo>
                    <a:pt x="2182" y="3669"/>
                  </a:lnTo>
                  <a:lnTo>
                    <a:pt x="2182" y="3694"/>
                  </a:lnTo>
                  <a:lnTo>
                    <a:pt x="2182" y="3694"/>
                  </a:lnTo>
                  <a:lnTo>
                    <a:pt x="2182" y="3694"/>
                  </a:lnTo>
                  <a:lnTo>
                    <a:pt x="2182" y="3694"/>
                  </a:lnTo>
                  <a:lnTo>
                    <a:pt x="2182" y="3694"/>
                  </a:lnTo>
                  <a:lnTo>
                    <a:pt x="2182" y="3694"/>
                  </a:lnTo>
                  <a:lnTo>
                    <a:pt x="2182" y="3694"/>
                  </a:lnTo>
                  <a:lnTo>
                    <a:pt x="2182" y="3694"/>
                  </a:lnTo>
                  <a:lnTo>
                    <a:pt x="2207" y="3694"/>
                  </a:lnTo>
                  <a:lnTo>
                    <a:pt x="2207" y="3694"/>
                  </a:lnTo>
                  <a:lnTo>
                    <a:pt x="2207" y="3694"/>
                  </a:lnTo>
                  <a:lnTo>
                    <a:pt x="2207" y="3694"/>
                  </a:lnTo>
                  <a:lnTo>
                    <a:pt x="2207" y="3694"/>
                  </a:lnTo>
                  <a:lnTo>
                    <a:pt x="2207" y="3669"/>
                  </a:lnTo>
                  <a:lnTo>
                    <a:pt x="2207" y="3669"/>
                  </a:lnTo>
                  <a:lnTo>
                    <a:pt x="2207" y="3669"/>
                  </a:lnTo>
                  <a:lnTo>
                    <a:pt x="2232" y="3669"/>
                  </a:lnTo>
                  <a:lnTo>
                    <a:pt x="2232" y="3669"/>
                  </a:lnTo>
                  <a:lnTo>
                    <a:pt x="2232" y="3669"/>
                  </a:lnTo>
                  <a:lnTo>
                    <a:pt x="2232" y="3669"/>
                  </a:lnTo>
                  <a:lnTo>
                    <a:pt x="2232" y="3669"/>
                  </a:lnTo>
                  <a:lnTo>
                    <a:pt x="2232" y="3669"/>
                  </a:lnTo>
                  <a:lnTo>
                    <a:pt x="2232" y="3669"/>
                  </a:lnTo>
                  <a:lnTo>
                    <a:pt x="2232" y="3669"/>
                  </a:lnTo>
                  <a:lnTo>
                    <a:pt x="2232" y="3669"/>
                  </a:lnTo>
                  <a:lnTo>
                    <a:pt x="2232" y="3669"/>
                  </a:lnTo>
                  <a:lnTo>
                    <a:pt x="2232" y="3669"/>
                  </a:lnTo>
                  <a:lnTo>
                    <a:pt x="2232" y="3669"/>
                  </a:lnTo>
                  <a:lnTo>
                    <a:pt x="2232" y="3669"/>
                  </a:lnTo>
                  <a:lnTo>
                    <a:pt x="2257" y="3669"/>
                  </a:lnTo>
                  <a:lnTo>
                    <a:pt x="2257" y="3669"/>
                  </a:lnTo>
                  <a:lnTo>
                    <a:pt x="2257" y="3669"/>
                  </a:lnTo>
                  <a:lnTo>
                    <a:pt x="2257" y="3669"/>
                  </a:lnTo>
                  <a:lnTo>
                    <a:pt x="2257" y="3669"/>
                  </a:lnTo>
                  <a:lnTo>
                    <a:pt x="2257" y="3669"/>
                  </a:lnTo>
                  <a:lnTo>
                    <a:pt x="2257" y="3669"/>
                  </a:lnTo>
                  <a:lnTo>
                    <a:pt x="2257" y="3669"/>
                  </a:lnTo>
                  <a:lnTo>
                    <a:pt x="2281" y="3669"/>
                  </a:lnTo>
                  <a:lnTo>
                    <a:pt x="2281" y="3669"/>
                  </a:lnTo>
                  <a:lnTo>
                    <a:pt x="2281" y="3669"/>
                  </a:lnTo>
                  <a:lnTo>
                    <a:pt x="2281" y="3645"/>
                  </a:lnTo>
                  <a:lnTo>
                    <a:pt x="2281" y="3645"/>
                  </a:lnTo>
                  <a:lnTo>
                    <a:pt x="2281" y="3645"/>
                  </a:lnTo>
                  <a:lnTo>
                    <a:pt x="2281" y="3645"/>
                  </a:lnTo>
                  <a:lnTo>
                    <a:pt x="2281" y="3645"/>
                  </a:lnTo>
                  <a:lnTo>
                    <a:pt x="2306" y="3645"/>
                  </a:lnTo>
                  <a:lnTo>
                    <a:pt x="2306" y="3645"/>
                  </a:lnTo>
                  <a:lnTo>
                    <a:pt x="2306" y="3645"/>
                  </a:lnTo>
                  <a:lnTo>
                    <a:pt x="2306" y="3645"/>
                  </a:lnTo>
                  <a:lnTo>
                    <a:pt x="2306" y="3645"/>
                  </a:lnTo>
                  <a:lnTo>
                    <a:pt x="2306" y="3620"/>
                  </a:lnTo>
                  <a:lnTo>
                    <a:pt x="2306" y="3620"/>
                  </a:lnTo>
                  <a:lnTo>
                    <a:pt x="2306" y="3620"/>
                  </a:lnTo>
                  <a:lnTo>
                    <a:pt x="2306" y="3620"/>
                  </a:lnTo>
                  <a:lnTo>
                    <a:pt x="2306" y="3620"/>
                  </a:lnTo>
                  <a:lnTo>
                    <a:pt x="2306" y="3620"/>
                  </a:lnTo>
                  <a:lnTo>
                    <a:pt x="2331" y="3620"/>
                  </a:lnTo>
                  <a:lnTo>
                    <a:pt x="2331" y="3620"/>
                  </a:lnTo>
                  <a:lnTo>
                    <a:pt x="2356" y="3620"/>
                  </a:lnTo>
                  <a:lnTo>
                    <a:pt x="2356" y="3620"/>
                  </a:lnTo>
                  <a:lnTo>
                    <a:pt x="2356" y="3620"/>
                  </a:lnTo>
                  <a:lnTo>
                    <a:pt x="2356" y="3620"/>
                  </a:lnTo>
                  <a:lnTo>
                    <a:pt x="2356" y="3620"/>
                  </a:lnTo>
                  <a:lnTo>
                    <a:pt x="2356" y="3595"/>
                  </a:lnTo>
                  <a:close/>
                  <a:moveTo>
                    <a:pt x="2281" y="3669"/>
                  </a:moveTo>
                  <a:lnTo>
                    <a:pt x="2281" y="3669"/>
                  </a:lnTo>
                  <a:close/>
                  <a:moveTo>
                    <a:pt x="2182" y="2058"/>
                  </a:moveTo>
                  <a:lnTo>
                    <a:pt x="2182" y="2058"/>
                  </a:lnTo>
                  <a:lnTo>
                    <a:pt x="2207" y="2058"/>
                  </a:lnTo>
                  <a:lnTo>
                    <a:pt x="2207" y="2058"/>
                  </a:lnTo>
                  <a:lnTo>
                    <a:pt x="2207" y="2058"/>
                  </a:lnTo>
                  <a:lnTo>
                    <a:pt x="2207" y="2058"/>
                  </a:lnTo>
                  <a:lnTo>
                    <a:pt x="2207" y="2058"/>
                  </a:lnTo>
                  <a:lnTo>
                    <a:pt x="2207" y="2058"/>
                  </a:lnTo>
                  <a:lnTo>
                    <a:pt x="2232" y="2082"/>
                  </a:lnTo>
                  <a:lnTo>
                    <a:pt x="2232" y="2082"/>
                  </a:lnTo>
                  <a:lnTo>
                    <a:pt x="2232" y="2082"/>
                  </a:lnTo>
                  <a:lnTo>
                    <a:pt x="2232" y="2082"/>
                  </a:lnTo>
                  <a:lnTo>
                    <a:pt x="2232" y="2082"/>
                  </a:lnTo>
                  <a:lnTo>
                    <a:pt x="2232" y="2082"/>
                  </a:lnTo>
                  <a:lnTo>
                    <a:pt x="2232" y="2058"/>
                  </a:lnTo>
                  <a:lnTo>
                    <a:pt x="2232" y="2058"/>
                  </a:lnTo>
                  <a:lnTo>
                    <a:pt x="2207" y="2058"/>
                  </a:lnTo>
                  <a:lnTo>
                    <a:pt x="2207" y="2058"/>
                  </a:lnTo>
                  <a:lnTo>
                    <a:pt x="2207" y="2058"/>
                  </a:lnTo>
                  <a:lnTo>
                    <a:pt x="2207" y="2058"/>
                  </a:lnTo>
                  <a:lnTo>
                    <a:pt x="2182" y="2033"/>
                  </a:lnTo>
                  <a:lnTo>
                    <a:pt x="2182" y="2008"/>
                  </a:lnTo>
                  <a:lnTo>
                    <a:pt x="2182" y="2008"/>
                  </a:lnTo>
                  <a:lnTo>
                    <a:pt x="2182" y="2008"/>
                  </a:lnTo>
                  <a:lnTo>
                    <a:pt x="2182" y="2008"/>
                  </a:lnTo>
                  <a:lnTo>
                    <a:pt x="2182" y="2008"/>
                  </a:lnTo>
                  <a:lnTo>
                    <a:pt x="2182" y="2008"/>
                  </a:lnTo>
                  <a:lnTo>
                    <a:pt x="2182" y="2008"/>
                  </a:lnTo>
                  <a:lnTo>
                    <a:pt x="2182"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82" y="2033"/>
                  </a:lnTo>
                  <a:lnTo>
                    <a:pt x="2182" y="2033"/>
                  </a:lnTo>
                  <a:lnTo>
                    <a:pt x="2182" y="2033"/>
                  </a:lnTo>
                  <a:lnTo>
                    <a:pt x="2182" y="2058"/>
                  </a:lnTo>
                  <a:close/>
                  <a:moveTo>
                    <a:pt x="2182" y="3694"/>
                  </a:moveTo>
                  <a:lnTo>
                    <a:pt x="2157" y="3694"/>
                  </a:lnTo>
                  <a:lnTo>
                    <a:pt x="2157" y="3694"/>
                  </a:lnTo>
                  <a:lnTo>
                    <a:pt x="2157" y="3694"/>
                  </a:lnTo>
                  <a:lnTo>
                    <a:pt x="2157" y="3694"/>
                  </a:lnTo>
                  <a:lnTo>
                    <a:pt x="2157" y="3694"/>
                  </a:lnTo>
                  <a:lnTo>
                    <a:pt x="2182" y="3694"/>
                  </a:lnTo>
                  <a:close/>
                  <a:moveTo>
                    <a:pt x="1314" y="3645"/>
                  </a:moveTo>
                  <a:lnTo>
                    <a:pt x="1314" y="3620"/>
                  </a:lnTo>
                  <a:lnTo>
                    <a:pt x="1314" y="3620"/>
                  </a:lnTo>
                  <a:lnTo>
                    <a:pt x="1314" y="3620"/>
                  </a:lnTo>
                  <a:lnTo>
                    <a:pt x="1314" y="3620"/>
                  </a:lnTo>
                  <a:lnTo>
                    <a:pt x="1314" y="3620"/>
                  </a:lnTo>
                  <a:lnTo>
                    <a:pt x="1289" y="3620"/>
                  </a:lnTo>
                  <a:lnTo>
                    <a:pt x="1289" y="3620"/>
                  </a:lnTo>
                  <a:lnTo>
                    <a:pt x="1289" y="3620"/>
                  </a:lnTo>
                  <a:lnTo>
                    <a:pt x="1289" y="3620"/>
                  </a:lnTo>
                  <a:lnTo>
                    <a:pt x="1289" y="3620"/>
                  </a:lnTo>
                  <a:lnTo>
                    <a:pt x="1314" y="3620"/>
                  </a:lnTo>
                  <a:lnTo>
                    <a:pt x="1314" y="3620"/>
                  </a:lnTo>
                  <a:lnTo>
                    <a:pt x="1314" y="3620"/>
                  </a:lnTo>
                  <a:lnTo>
                    <a:pt x="1314" y="3645"/>
                  </a:lnTo>
                  <a:close/>
                  <a:moveTo>
                    <a:pt x="1265" y="3620"/>
                  </a:moveTo>
                  <a:lnTo>
                    <a:pt x="1265" y="3620"/>
                  </a:lnTo>
                  <a:close/>
                  <a:moveTo>
                    <a:pt x="1314" y="3620"/>
                  </a:moveTo>
                  <a:lnTo>
                    <a:pt x="1314" y="3620"/>
                  </a:lnTo>
                  <a:lnTo>
                    <a:pt x="1314" y="3620"/>
                  </a:lnTo>
                  <a:lnTo>
                    <a:pt x="1314" y="3620"/>
                  </a:lnTo>
                  <a:lnTo>
                    <a:pt x="1314" y="3645"/>
                  </a:lnTo>
                  <a:lnTo>
                    <a:pt x="1314" y="3645"/>
                  </a:lnTo>
                  <a:lnTo>
                    <a:pt x="1314" y="3645"/>
                  </a:lnTo>
                  <a:lnTo>
                    <a:pt x="1314" y="3620"/>
                  </a:lnTo>
                  <a:close/>
                  <a:moveTo>
                    <a:pt x="1364" y="3645"/>
                  </a:moveTo>
                  <a:lnTo>
                    <a:pt x="1364" y="3645"/>
                  </a:lnTo>
                  <a:lnTo>
                    <a:pt x="1339" y="3645"/>
                  </a:lnTo>
                  <a:lnTo>
                    <a:pt x="1364" y="3645"/>
                  </a:lnTo>
                  <a:close/>
                  <a:moveTo>
                    <a:pt x="1289" y="3595"/>
                  </a:moveTo>
                  <a:lnTo>
                    <a:pt x="1289" y="3595"/>
                  </a:lnTo>
                  <a:lnTo>
                    <a:pt x="1289" y="3595"/>
                  </a:lnTo>
                  <a:lnTo>
                    <a:pt x="1289" y="3595"/>
                  </a:lnTo>
                  <a:lnTo>
                    <a:pt x="1289" y="3595"/>
                  </a:lnTo>
                  <a:lnTo>
                    <a:pt x="1289" y="3595"/>
                  </a:lnTo>
                  <a:lnTo>
                    <a:pt x="1289" y="3595"/>
                  </a:lnTo>
                  <a:lnTo>
                    <a:pt x="1289" y="3595"/>
                  </a:lnTo>
                  <a:lnTo>
                    <a:pt x="1289" y="3595"/>
                  </a:lnTo>
                  <a:lnTo>
                    <a:pt x="1265" y="3570"/>
                  </a:lnTo>
                  <a:lnTo>
                    <a:pt x="1265" y="3595"/>
                  </a:lnTo>
                  <a:lnTo>
                    <a:pt x="1265" y="3595"/>
                  </a:lnTo>
                  <a:lnTo>
                    <a:pt x="1265" y="3595"/>
                  </a:lnTo>
                  <a:lnTo>
                    <a:pt x="1265" y="3595"/>
                  </a:lnTo>
                  <a:lnTo>
                    <a:pt x="1265" y="3595"/>
                  </a:lnTo>
                  <a:lnTo>
                    <a:pt x="1265" y="3595"/>
                  </a:lnTo>
                  <a:lnTo>
                    <a:pt x="1265" y="3595"/>
                  </a:lnTo>
                  <a:lnTo>
                    <a:pt x="1265" y="3595"/>
                  </a:lnTo>
                  <a:lnTo>
                    <a:pt x="1265" y="3595"/>
                  </a:lnTo>
                  <a:lnTo>
                    <a:pt x="1265" y="3595"/>
                  </a:lnTo>
                  <a:lnTo>
                    <a:pt x="1265" y="3595"/>
                  </a:lnTo>
                  <a:lnTo>
                    <a:pt x="1265" y="3620"/>
                  </a:lnTo>
                  <a:lnTo>
                    <a:pt x="1265" y="3620"/>
                  </a:lnTo>
                  <a:lnTo>
                    <a:pt x="1289" y="3620"/>
                  </a:lnTo>
                  <a:lnTo>
                    <a:pt x="1289" y="3620"/>
                  </a:lnTo>
                  <a:lnTo>
                    <a:pt x="1289" y="3620"/>
                  </a:lnTo>
                  <a:lnTo>
                    <a:pt x="1289" y="3620"/>
                  </a:lnTo>
                  <a:lnTo>
                    <a:pt x="1289" y="3620"/>
                  </a:lnTo>
                  <a:lnTo>
                    <a:pt x="1289" y="3620"/>
                  </a:lnTo>
                  <a:lnTo>
                    <a:pt x="1289" y="3595"/>
                  </a:lnTo>
                  <a:close/>
                  <a:moveTo>
                    <a:pt x="1314" y="3620"/>
                  </a:moveTo>
                  <a:lnTo>
                    <a:pt x="1314" y="3620"/>
                  </a:lnTo>
                  <a:lnTo>
                    <a:pt x="1314" y="3620"/>
                  </a:lnTo>
                  <a:lnTo>
                    <a:pt x="1314" y="3620"/>
                  </a:lnTo>
                  <a:lnTo>
                    <a:pt x="1289" y="3620"/>
                  </a:lnTo>
                  <a:lnTo>
                    <a:pt x="1289" y="3620"/>
                  </a:lnTo>
                  <a:lnTo>
                    <a:pt x="1289" y="3620"/>
                  </a:lnTo>
                  <a:lnTo>
                    <a:pt x="1289" y="3620"/>
                  </a:lnTo>
                  <a:lnTo>
                    <a:pt x="1289" y="3620"/>
                  </a:lnTo>
                  <a:lnTo>
                    <a:pt x="1289" y="3620"/>
                  </a:lnTo>
                  <a:lnTo>
                    <a:pt x="1289" y="3620"/>
                  </a:lnTo>
                  <a:lnTo>
                    <a:pt x="1289" y="3620"/>
                  </a:lnTo>
                  <a:lnTo>
                    <a:pt x="1289" y="3620"/>
                  </a:lnTo>
                  <a:lnTo>
                    <a:pt x="1289" y="3620"/>
                  </a:lnTo>
                  <a:lnTo>
                    <a:pt x="1289" y="3620"/>
                  </a:lnTo>
                  <a:lnTo>
                    <a:pt x="1289" y="3620"/>
                  </a:lnTo>
                  <a:lnTo>
                    <a:pt x="1314" y="3620"/>
                  </a:lnTo>
                  <a:close/>
                  <a:moveTo>
                    <a:pt x="1761" y="3669"/>
                  </a:moveTo>
                  <a:lnTo>
                    <a:pt x="1761" y="3669"/>
                  </a:lnTo>
                  <a:lnTo>
                    <a:pt x="1761" y="3669"/>
                  </a:lnTo>
                  <a:lnTo>
                    <a:pt x="1761" y="3669"/>
                  </a:lnTo>
                  <a:lnTo>
                    <a:pt x="1761" y="3669"/>
                  </a:lnTo>
                  <a:lnTo>
                    <a:pt x="1736" y="3669"/>
                  </a:lnTo>
                  <a:lnTo>
                    <a:pt x="1736" y="3669"/>
                  </a:lnTo>
                  <a:lnTo>
                    <a:pt x="1736" y="3669"/>
                  </a:lnTo>
                  <a:lnTo>
                    <a:pt x="1736" y="3669"/>
                  </a:lnTo>
                  <a:lnTo>
                    <a:pt x="1711" y="3694"/>
                  </a:lnTo>
                  <a:lnTo>
                    <a:pt x="1736" y="3694"/>
                  </a:lnTo>
                  <a:lnTo>
                    <a:pt x="1736" y="3694"/>
                  </a:lnTo>
                  <a:lnTo>
                    <a:pt x="1736" y="3694"/>
                  </a:lnTo>
                  <a:lnTo>
                    <a:pt x="1736" y="3694"/>
                  </a:lnTo>
                  <a:lnTo>
                    <a:pt x="1736" y="3694"/>
                  </a:lnTo>
                  <a:lnTo>
                    <a:pt x="1736" y="3694"/>
                  </a:lnTo>
                  <a:lnTo>
                    <a:pt x="1761" y="3694"/>
                  </a:lnTo>
                  <a:lnTo>
                    <a:pt x="1761" y="3694"/>
                  </a:lnTo>
                  <a:lnTo>
                    <a:pt x="1761" y="3694"/>
                  </a:lnTo>
                  <a:lnTo>
                    <a:pt x="1761" y="3694"/>
                  </a:lnTo>
                  <a:lnTo>
                    <a:pt x="1761" y="3669"/>
                  </a:lnTo>
                  <a:close/>
                  <a:moveTo>
                    <a:pt x="1909" y="3694"/>
                  </a:moveTo>
                  <a:lnTo>
                    <a:pt x="1909" y="3694"/>
                  </a:lnTo>
                  <a:lnTo>
                    <a:pt x="1884" y="3694"/>
                  </a:lnTo>
                  <a:lnTo>
                    <a:pt x="1884" y="3694"/>
                  </a:lnTo>
                  <a:lnTo>
                    <a:pt x="1909" y="3694"/>
                  </a:lnTo>
                  <a:close/>
                  <a:moveTo>
                    <a:pt x="1909" y="3669"/>
                  </a:moveTo>
                  <a:lnTo>
                    <a:pt x="1909" y="3669"/>
                  </a:lnTo>
                  <a:lnTo>
                    <a:pt x="1909" y="3669"/>
                  </a:lnTo>
                  <a:lnTo>
                    <a:pt x="1909" y="3669"/>
                  </a:lnTo>
                  <a:lnTo>
                    <a:pt x="1909" y="3669"/>
                  </a:lnTo>
                  <a:lnTo>
                    <a:pt x="1909" y="3669"/>
                  </a:lnTo>
                  <a:lnTo>
                    <a:pt x="1934" y="3669"/>
                  </a:lnTo>
                  <a:lnTo>
                    <a:pt x="1934" y="3669"/>
                  </a:lnTo>
                  <a:lnTo>
                    <a:pt x="1934" y="3669"/>
                  </a:lnTo>
                  <a:lnTo>
                    <a:pt x="1934" y="3669"/>
                  </a:lnTo>
                  <a:lnTo>
                    <a:pt x="1909" y="3669"/>
                  </a:lnTo>
                  <a:close/>
                  <a:moveTo>
                    <a:pt x="1364" y="3595"/>
                  </a:moveTo>
                  <a:lnTo>
                    <a:pt x="1364" y="3595"/>
                  </a:lnTo>
                  <a:close/>
                  <a:moveTo>
                    <a:pt x="1662" y="3694"/>
                  </a:moveTo>
                  <a:lnTo>
                    <a:pt x="1637" y="3694"/>
                  </a:lnTo>
                  <a:lnTo>
                    <a:pt x="1637" y="3694"/>
                  </a:lnTo>
                  <a:lnTo>
                    <a:pt x="1637" y="3694"/>
                  </a:lnTo>
                  <a:lnTo>
                    <a:pt x="1637" y="3694"/>
                  </a:lnTo>
                  <a:lnTo>
                    <a:pt x="1637" y="3694"/>
                  </a:lnTo>
                  <a:lnTo>
                    <a:pt x="1637" y="3694"/>
                  </a:lnTo>
                  <a:lnTo>
                    <a:pt x="1637" y="3694"/>
                  </a:lnTo>
                  <a:lnTo>
                    <a:pt x="1637" y="3694"/>
                  </a:lnTo>
                  <a:lnTo>
                    <a:pt x="1637" y="3694"/>
                  </a:lnTo>
                  <a:lnTo>
                    <a:pt x="1637" y="3694"/>
                  </a:lnTo>
                  <a:lnTo>
                    <a:pt x="1637" y="3694"/>
                  </a:lnTo>
                  <a:lnTo>
                    <a:pt x="1637" y="3694"/>
                  </a:lnTo>
                  <a:lnTo>
                    <a:pt x="1637" y="3694"/>
                  </a:lnTo>
                  <a:lnTo>
                    <a:pt x="1637" y="3694"/>
                  </a:lnTo>
                  <a:lnTo>
                    <a:pt x="1612" y="3694"/>
                  </a:lnTo>
                  <a:lnTo>
                    <a:pt x="1612" y="3694"/>
                  </a:lnTo>
                  <a:lnTo>
                    <a:pt x="1612" y="3694"/>
                  </a:lnTo>
                  <a:lnTo>
                    <a:pt x="1612" y="3694"/>
                  </a:lnTo>
                  <a:lnTo>
                    <a:pt x="1612" y="3694"/>
                  </a:lnTo>
                  <a:lnTo>
                    <a:pt x="1612" y="3694"/>
                  </a:lnTo>
                  <a:lnTo>
                    <a:pt x="1612" y="3694"/>
                  </a:lnTo>
                  <a:lnTo>
                    <a:pt x="1612" y="3694"/>
                  </a:lnTo>
                  <a:lnTo>
                    <a:pt x="1612" y="3694"/>
                  </a:lnTo>
                  <a:lnTo>
                    <a:pt x="1612" y="3694"/>
                  </a:lnTo>
                  <a:lnTo>
                    <a:pt x="1612" y="3694"/>
                  </a:lnTo>
                  <a:lnTo>
                    <a:pt x="1612" y="3694"/>
                  </a:lnTo>
                  <a:lnTo>
                    <a:pt x="1612" y="3694"/>
                  </a:lnTo>
                  <a:lnTo>
                    <a:pt x="1587" y="3694"/>
                  </a:lnTo>
                  <a:lnTo>
                    <a:pt x="1587" y="3694"/>
                  </a:lnTo>
                  <a:lnTo>
                    <a:pt x="1612" y="3669"/>
                  </a:lnTo>
                  <a:lnTo>
                    <a:pt x="1587" y="3669"/>
                  </a:lnTo>
                  <a:lnTo>
                    <a:pt x="1587" y="3669"/>
                  </a:lnTo>
                  <a:lnTo>
                    <a:pt x="1587" y="3669"/>
                  </a:lnTo>
                  <a:lnTo>
                    <a:pt x="1587" y="3669"/>
                  </a:lnTo>
                  <a:lnTo>
                    <a:pt x="1587" y="3669"/>
                  </a:lnTo>
                  <a:lnTo>
                    <a:pt x="1587" y="3669"/>
                  </a:lnTo>
                  <a:lnTo>
                    <a:pt x="1587" y="3669"/>
                  </a:lnTo>
                  <a:lnTo>
                    <a:pt x="1587" y="3669"/>
                  </a:lnTo>
                  <a:lnTo>
                    <a:pt x="1587" y="3669"/>
                  </a:lnTo>
                  <a:lnTo>
                    <a:pt x="1587" y="3669"/>
                  </a:lnTo>
                  <a:lnTo>
                    <a:pt x="1562" y="3669"/>
                  </a:lnTo>
                  <a:lnTo>
                    <a:pt x="1562" y="3669"/>
                  </a:lnTo>
                  <a:lnTo>
                    <a:pt x="1562" y="3669"/>
                  </a:lnTo>
                  <a:lnTo>
                    <a:pt x="1562" y="3669"/>
                  </a:lnTo>
                  <a:lnTo>
                    <a:pt x="1562" y="3669"/>
                  </a:lnTo>
                  <a:lnTo>
                    <a:pt x="1562" y="3669"/>
                  </a:lnTo>
                  <a:lnTo>
                    <a:pt x="1562" y="3669"/>
                  </a:lnTo>
                  <a:lnTo>
                    <a:pt x="1562" y="3669"/>
                  </a:lnTo>
                  <a:lnTo>
                    <a:pt x="1562" y="3669"/>
                  </a:lnTo>
                  <a:lnTo>
                    <a:pt x="1562" y="3669"/>
                  </a:lnTo>
                  <a:lnTo>
                    <a:pt x="1562" y="3669"/>
                  </a:lnTo>
                  <a:lnTo>
                    <a:pt x="1562" y="3669"/>
                  </a:lnTo>
                  <a:lnTo>
                    <a:pt x="1562"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62" y="3694"/>
                  </a:lnTo>
                  <a:lnTo>
                    <a:pt x="1562" y="3694"/>
                  </a:lnTo>
                  <a:lnTo>
                    <a:pt x="1562" y="3694"/>
                  </a:lnTo>
                  <a:lnTo>
                    <a:pt x="1562"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612" y="3694"/>
                  </a:lnTo>
                  <a:lnTo>
                    <a:pt x="1612" y="3694"/>
                  </a:lnTo>
                  <a:lnTo>
                    <a:pt x="1612" y="3694"/>
                  </a:lnTo>
                  <a:lnTo>
                    <a:pt x="1612" y="3694"/>
                  </a:lnTo>
                  <a:lnTo>
                    <a:pt x="1612" y="3694"/>
                  </a:lnTo>
                  <a:lnTo>
                    <a:pt x="1612" y="3694"/>
                  </a:lnTo>
                  <a:lnTo>
                    <a:pt x="1637" y="3694"/>
                  </a:lnTo>
                  <a:lnTo>
                    <a:pt x="1637" y="3694"/>
                  </a:lnTo>
                  <a:lnTo>
                    <a:pt x="1637" y="3694"/>
                  </a:lnTo>
                  <a:lnTo>
                    <a:pt x="1637" y="3694"/>
                  </a:lnTo>
                  <a:lnTo>
                    <a:pt x="1637" y="3694"/>
                  </a:lnTo>
                  <a:lnTo>
                    <a:pt x="1637" y="3694"/>
                  </a:lnTo>
                  <a:lnTo>
                    <a:pt x="1637" y="3694"/>
                  </a:lnTo>
                  <a:lnTo>
                    <a:pt x="1637" y="3719"/>
                  </a:lnTo>
                  <a:lnTo>
                    <a:pt x="1637" y="3719"/>
                  </a:lnTo>
                  <a:lnTo>
                    <a:pt x="1637" y="3719"/>
                  </a:lnTo>
                  <a:lnTo>
                    <a:pt x="1662" y="3719"/>
                  </a:lnTo>
                  <a:lnTo>
                    <a:pt x="1662" y="3719"/>
                  </a:lnTo>
                  <a:lnTo>
                    <a:pt x="1662" y="3719"/>
                  </a:lnTo>
                  <a:lnTo>
                    <a:pt x="1662" y="3719"/>
                  </a:lnTo>
                  <a:lnTo>
                    <a:pt x="1662" y="3719"/>
                  </a:lnTo>
                  <a:lnTo>
                    <a:pt x="1662" y="3719"/>
                  </a:lnTo>
                  <a:lnTo>
                    <a:pt x="1662" y="3694"/>
                  </a:lnTo>
                  <a:close/>
                  <a:moveTo>
                    <a:pt x="1538" y="3645"/>
                  </a:moveTo>
                  <a:lnTo>
                    <a:pt x="1512" y="3645"/>
                  </a:lnTo>
                  <a:lnTo>
                    <a:pt x="1512" y="3645"/>
                  </a:lnTo>
                  <a:lnTo>
                    <a:pt x="1512" y="3645"/>
                  </a:lnTo>
                  <a:lnTo>
                    <a:pt x="1512" y="3645"/>
                  </a:lnTo>
                  <a:lnTo>
                    <a:pt x="1538" y="3645"/>
                  </a:lnTo>
                  <a:lnTo>
                    <a:pt x="1538" y="3645"/>
                  </a:lnTo>
                  <a:lnTo>
                    <a:pt x="1538" y="3645"/>
                  </a:lnTo>
                  <a:lnTo>
                    <a:pt x="1538" y="3645"/>
                  </a:lnTo>
                  <a:lnTo>
                    <a:pt x="1538" y="3645"/>
                  </a:lnTo>
                  <a:lnTo>
                    <a:pt x="1538" y="3645"/>
                  </a:lnTo>
                  <a:lnTo>
                    <a:pt x="1538" y="3645"/>
                  </a:lnTo>
                  <a:lnTo>
                    <a:pt x="1538" y="3645"/>
                  </a:lnTo>
                  <a:lnTo>
                    <a:pt x="1538" y="3645"/>
                  </a:lnTo>
                  <a:lnTo>
                    <a:pt x="1562" y="3645"/>
                  </a:lnTo>
                  <a:lnTo>
                    <a:pt x="1562" y="3620"/>
                  </a:lnTo>
                  <a:lnTo>
                    <a:pt x="1562" y="3620"/>
                  </a:lnTo>
                  <a:lnTo>
                    <a:pt x="1562" y="3620"/>
                  </a:lnTo>
                  <a:lnTo>
                    <a:pt x="1562" y="3620"/>
                  </a:lnTo>
                  <a:lnTo>
                    <a:pt x="1562" y="3620"/>
                  </a:lnTo>
                  <a:lnTo>
                    <a:pt x="1562" y="3620"/>
                  </a:lnTo>
                  <a:lnTo>
                    <a:pt x="1538" y="3620"/>
                  </a:lnTo>
                  <a:lnTo>
                    <a:pt x="1538" y="3620"/>
                  </a:lnTo>
                  <a:lnTo>
                    <a:pt x="1538" y="3595"/>
                  </a:lnTo>
                  <a:lnTo>
                    <a:pt x="1538" y="3620"/>
                  </a:lnTo>
                  <a:lnTo>
                    <a:pt x="1538" y="3595"/>
                  </a:lnTo>
                  <a:lnTo>
                    <a:pt x="1538" y="3595"/>
                  </a:lnTo>
                  <a:lnTo>
                    <a:pt x="1538" y="3595"/>
                  </a:lnTo>
                  <a:lnTo>
                    <a:pt x="1538" y="3595"/>
                  </a:lnTo>
                  <a:lnTo>
                    <a:pt x="1538" y="3595"/>
                  </a:lnTo>
                  <a:lnTo>
                    <a:pt x="1512" y="3595"/>
                  </a:lnTo>
                  <a:lnTo>
                    <a:pt x="1512" y="3595"/>
                  </a:lnTo>
                  <a:lnTo>
                    <a:pt x="1512" y="3595"/>
                  </a:lnTo>
                  <a:lnTo>
                    <a:pt x="1512" y="3595"/>
                  </a:lnTo>
                  <a:lnTo>
                    <a:pt x="1512" y="3595"/>
                  </a:lnTo>
                  <a:lnTo>
                    <a:pt x="1512" y="3595"/>
                  </a:lnTo>
                  <a:lnTo>
                    <a:pt x="1512" y="3595"/>
                  </a:lnTo>
                  <a:lnTo>
                    <a:pt x="1512" y="3620"/>
                  </a:lnTo>
                  <a:lnTo>
                    <a:pt x="1512" y="3620"/>
                  </a:lnTo>
                  <a:lnTo>
                    <a:pt x="1488" y="3620"/>
                  </a:lnTo>
                  <a:lnTo>
                    <a:pt x="1488" y="3620"/>
                  </a:lnTo>
                  <a:lnTo>
                    <a:pt x="1488" y="3620"/>
                  </a:lnTo>
                  <a:lnTo>
                    <a:pt x="1512" y="3620"/>
                  </a:lnTo>
                  <a:lnTo>
                    <a:pt x="1512" y="3620"/>
                  </a:lnTo>
                  <a:lnTo>
                    <a:pt x="1512" y="3620"/>
                  </a:lnTo>
                  <a:lnTo>
                    <a:pt x="1512" y="3620"/>
                  </a:lnTo>
                  <a:lnTo>
                    <a:pt x="1512" y="3620"/>
                  </a:lnTo>
                  <a:lnTo>
                    <a:pt x="1512" y="3620"/>
                  </a:lnTo>
                  <a:lnTo>
                    <a:pt x="1512" y="3620"/>
                  </a:lnTo>
                  <a:lnTo>
                    <a:pt x="1512" y="3620"/>
                  </a:lnTo>
                  <a:lnTo>
                    <a:pt x="1512" y="3620"/>
                  </a:lnTo>
                  <a:lnTo>
                    <a:pt x="1512" y="3620"/>
                  </a:lnTo>
                  <a:lnTo>
                    <a:pt x="1512" y="3620"/>
                  </a:lnTo>
                  <a:lnTo>
                    <a:pt x="1512" y="3620"/>
                  </a:lnTo>
                  <a:lnTo>
                    <a:pt x="1512" y="3620"/>
                  </a:lnTo>
                  <a:lnTo>
                    <a:pt x="1512" y="3645"/>
                  </a:lnTo>
                  <a:lnTo>
                    <a:pt x="1512" y="3620"/>
                  </a:lnTo>
                  <a:lnTo>
                    <a:pt x="1512" y="3645"/>
                  </a:lnTo>
                  <a:lnTo>
                    <a:pt x="1512" y="3645"/>
                  </a:lnTo>
                  <a:lnTo>
                    <a:pt x="1512" y="3645"/>
                  </a:lnTo>
                  <a:lnTo>
                    <a:pt x="1512" y="3645"/>
                  </a:lnTo>
                  <a:lnTo>
                    <a:pt x="1512" y="3645"/>
                  </a:lnTo>
                  <a:lnTo>
                    <a:pt x="1512" y="3645"/>
                  </a:lnTo>
                  <a:lnTo>
                    <a:pt x="1512" y="3645"/>
                  </a:lnTo>
                  <a:lnTo>
                    <a:pt x="1512" y="3645"/>
                  </a:lnTo>
                  <a:lnTo>
                    <a:pt x="1512" y="3645"/>
                  </a:lnTo>
                  <a:lnTo>
                    <a:pt x="1488" y="3645"/>
                  </a:lnTo>
                  <a:lnTo>
                    <a:pt x="1488" y="3620"/>
                  </a:lnTo>
                  <a:lnTo>
                    <a:pt x="1488" y="3620"/>
                  </a:lnTo>
                  <a:lnTo>
                    <a:pt x="1488" y="3645"/>
                  </a:lnTo>
                  <a:lnTo>
                    <a:pt x="1488" y="3645"/>
                  </a:lnTo>
                  <a:lnTo>
                    <a:pt x="1488" y="3645"/>
                  </a:lnTo>
                  <a:lnTo>
                    <a:pt x="1488" y="3645"/>
                  </a:lnTo>
                  <a:lnTo>
                    <a:pt x="1488" y="3645"/>
                  </a:lnTo>
                  <a:lnTo>
                    <a:pt x="1488" y="3645"/>
                  </a:lnTo>
                  <a:lnTo>
                    <a:pt x="1463" y="3645"/>
                  </a:lnTo>
                  <a:lnTo>
                    <a:pt x="1488" y="3645"/>
                  </a:lnTo>
                  <a:lnTo>
                    <a:pt x="1488" y="3645"/>
                  </a:lnTo>
                  <a:lnTo>
                    <a:pt x="1488" y="3645"/>
                  </a:lnTo>
                  <a:lnTo>
                    <a:pt x="1463" y="3645"/>
                  </a:lnTo>
                  <a:lnTo>
                    <a:pt x="1488" y="3645"/>
                  </a:lnTo>
                  <a:lnTo>
                    <a:pt x="1488" y="3645"/>
                  </a:lnTo>
                  <a:lnTo>
                    <a:pt x="1488" y="3645"/>
                  </a:lnTo>
                  <a:lnTo>
                    <a:pt x="1488" y="3645"/>
                  </a:lnTo>
                  <a:lnTo>
                    <a:pt x="1488" y="3645"/>
                  </a:lnTo>
                  <a:lnTo>
                    <a:pt x="1463" y="3645"/>
                  </a:lnTo>
                  <a:lnTo>
                    <a:pt x="1463" y="3645"/>
                  </a:lnTo>
                  <a:lnTo>
                    <a:pt x="1463" y="3645"/>
                  </a:lnTo>
                  <a:lnTo>
                    <a:pt x="1463" y="3645"/>
                  </a:lnTo>
                  <a:lnTo>
                    <a:pt x="1463" y="3645"/>
                  </a:lnTo>
                  <a:lnTo>
                    <a:pt x="1463" y="3645"/>
                  </a:lnTo>
                  <a:lnTo>
                    <a:pt x="1463" y="3645"/>
                  </a:lnTo>
                  <a:lnTo>
                    <a:pt x="1463" y="3645"/>
                  </a:lnTo>
                  <a:lnTo>
                    <a:pt x="1463" y="3645"/>
                  </a:lnTo>
                  <a:lnTo>
                    <a:pt x="1463" y="3645"/>
                  </a:lnTo>
                  <a:lnTo>
                    <a:pt x="1439" y="3645"/>
                  </a:lnTo>
                  <a:lnTo>
                    <a:pt x="1439" y="3645"/>
                  </a:lnTo>
                  <a:lnTo>
                    <a:pt x="1439" y="3645"/>
                  </a:lnTo>
                  <a:lnTo>
                    <a:pt x="1439" y="3645"/>
                  </a:lnTo>
                  <a:lnTo>
                    <a:pt x="1439" y="3645"/>
                  </a:lnTo>
                  <a:lnTo>
                    <a:pt x="1439" y="3645"/>
                  </a:lnTo>
                  <a:lnTo>
                    <a:pt x="1439" y="3645"/>
                  </a:lnTo>
                  <a:lnTo>
                    <a:pt x="1439" y="3645"/>
                  </a:lnTo>
                  <a:lnTo>
                    <a:pt x="1439" y="3645"/>
                  </a:lnTo>
                  <a:lnTo>
                    <a:pt x="1439" y="3645"/>
                  </a:lnTo>
                  <a:lnTo>
                    <a:pt x="1439" y="3645"/>
                  </a:lnTo>
                  <a:lnTo>
                    <a:pt x="1439" y="3620"/>
                  </a:lnTo>
                  <a:lnTo>
                    <a:pt x="1439"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389" y="3645"/>
                  </a:lnTo>
                  <a:lnTo>
                    <a:pt x="1389" y="3645"/>
                  </a:lnTo>
                  <a:lnTo>
                    <a:pt x="1389" y="3645"/>
                  </a:lnTo>
                  <a:lnTo>
                    <a:pt x="1389" y="3645"/>
                  </a:lnTo>
                  <a:lnTo>
                    <a:pt x="1389" y="3645"/>
                  </a:lnTo>
                  <a:lnTo>
                    <a:pt x="1389" y="3645"/>
                  </a:lnTo>
                  <a:lnTo>
                    <a:pt x="1389" y="3645"/>
                  </a:lnTo>
                  <a:lnTo>
                    <a:pt x="1389" y="3645"/>
                  </a:lnTo>
                  <a:lnTo>
                    <a:pt x="1364" y="3645"/>
                  </a:lnTo>
                  <a:lnTo>
                    <a:pt x="1364" y="3645"/>
                  </a:lnTo>
                  <a:lnTo>
                    <a:pt x="1364" y="3645"/>
                  </a:lnTo>
                  <a:lnTo>
                    <a:pt x="1413" y="3645"/>
                  </a:lnTo>
                  <a:lnTo>
                    <a:pt x="1413" y="3645"/>
                  </a:lnTo>
                  <a:lnTo>
                    <a:pt x="1413" y="3645"/>
                  </a:lnTo>
                  <a:lnTo>
                    <a:pt x="1413" y="3645"/>
                  </a:lnTo>
                  <a:lnTo>
                    <a:pt x="1413" y="3645"/>
                  </a:lnTo>
                  <a:lnTo>
                    <a:pt x="1413" y="3645"/>
                  </a:lnTo>
                  <a:lnTo>
                    <a:pt x="1413" y="3645"/>
                  </a:lnTo>
                  <a:lnTo>
                    <a:pt x="1439" y="3645"/>
                  </a:lnTo>
                  <a:lnTo>
                    <a:pt x="1439" y="3645"/>
                  </a:lnTo>
                  <a:lnTo>
                    <a:pt x="1439" y="3645"/>
                  </a:lnTo>
                  <a:lnTo>
                    <a:pt x="1439" y="3669"/>
                  </a:lnTo>
                  <a:lnTo>
                    <a:pt x="1439" y="3669"/>
                  </a:lnTo>
                  <a:lnTo>
                    <a:pt x="1439" y="3669"/>
                  </a:lnTo>
                  <a:lnTo>
                    <a:pt x="1439" y="3645"/>
                  </a:lnTo>
                  <a:lnTo>
                    <a:pt x="1439" y="3645"/>
                  </a:lnTo>
                  <a:lnTo>
                    <a:pt x="1439" y="3645"/>
                  </a:lnTo>
                  <a:lnTo>
                    <a:pt x="1439" y="3645"/>
                  </a:lnTo>
                  <a:lnTo>
                    <a:pt x="1439" y="3645"/>
                  </a:lnTo>
                  <a:lnTo>
                    <a:pt x="1439" y="3645"/>
                  </a:lnTo>
                  <a:lnTo>
                    <a:pt x="1463" y="3669"/>
                  </a:lnTo>
                  <a:lnTo>
                    <a:pt x="1463" y="3669"/>
                  </a:lnTo>
                  <a:lnTo>
                    <a:pt x="1463" y="3669"/>
                  </a:lnTo>
                  <a:lnTo>
                    <a:pt x="1463" y="3669"/>
                  </a:lnTo>
                  <a:lnTo>
                    <a:pt x="1463" y="3669"/>
                  </a:lnTo>
                  <a:lnTo>
                    <a:pt x="1463" y="3669"/>
                  </a:lnTo>
                  <a:lnTo>
                    <a:pt x="1463" y="3669"/>
                  </a:lnTo>
                  <a:lnTo>
                    <a:pt x="1463" y="3669"/>
                  </a:lnTo>
                  <a:lnTo>
                    <a:pt x="1463" y="3669"/>
                  </a:lnTo>
                  <a:lnTo>
                    <a:pt x="1463" y="3669"/>
                  </a:lnTo>
                  <a:lnTo>
                    <a:pt x="1463" y="3669"/>
                  </a:lnTo>
                  <a:lnTo>
                    <a:pt x="1463" y="3669"/>
                  </a:lnTo>
                  <a:lnTo>
                    <a:pt x="1463" y="3645"/>
                  </a:lnTo>
                  <a:lnTo>
                    <a:pt x="1463" y="3669"/>
                  </a:lnTo>
                  <a:lnTo>
                    <a:pt x="1463" y="3669"/>
                  </a:lnTo>
                  <a:lnTo>
                    <a:pt x="1463" y="3669"/>
                  </a:lnTo>
                  <a:lnTo>
                    <a:pt x="1463" y="3669"/>
                  </a:lnTo>
                  <a:lnTo>
                    <a:pt x="1463" y="3645"/>
                  </a:lnTo>
                  <a:lnTo>
                    <a:pt x="1463" y="3645"/>
                  </a:lnTo>
                  <a:lnTo>
                    <a:pt x="1463" y="3645"/>
                  </a:lnTo>
                  <a:lnTo>
                    <a:pt x="1488" y="3645"/>
                  </a:lnTo>
                  <a:lnTo>
                    <a:pt x="1488" y="3669"/>
                  </a:lnTo>
                  <a:lnTo>
                    <a:pt x="1488" y="3645"/>
                  </a:lnTo>
                  <a:lnTo>
                    <a:pt x="1488" y="3669"/>
                  </a:lnTo>
                  <a:lnTo>
                    <a:pt x="1488" y="3669"/>
                  </a:lnTo>
                  <a:lnTo>
                    <a:pt x="1488" y="3669"/>
                  </a:lnTo>
                  <a:lnTo>
                    <a:pt x="1488" y="3669"/>
                  </a:lnTo>
                  <a:lnTo>
                    <a:pt x="1488" y="3669"/>
                  </a:lnTo>
                  <a:lnTo>
                    <a:pt x="1488" y="3645"/>
                  </a:lnTo>
                  <a:lnTo>
                    <a:pt x="1488" y="3645"/>
                  </a:lnTo>
                  <a:lnTo>
                    <a:pt x="1488" y="3645"/>
                  </a:lnTo>
                  <a:lnTo>
                    <a:pt x="1488" y="3645"/>
                  </a:lnTo>
                  <a:lnTo>
                    <a:pt x="1488" y="3645"/>
                  </a:lnTo>
                  <a:lnTo>
                    <a:pt x="1488" y="3645"/>
                  </a:lnTo>
                  <a:lnTo>
                    <a:pt x="1488" y="3645"/>
                  </a:lnTo>
                  <a:lnTo>
                    <a:pt x="1488" y="3645"/>
                  </a:lnTo>
                  <a:lnTo>
                    <a:pt x="1488" y="3645"/>
                  </a:lnTo>
                  <a:lnTo>
                    <a:pt x="1488" y="3645"/>
                  </a:lnTo>
                  <a:lnTo>
                    <a:pt x="1488" y="3645"/>
                  </a:lnTo>
                  <a:lnTo>
                    <a:pt x="1512" y="3645"/>
                  </a:lnTo>
                  <a:lnTo>
                    <a:pt x="1512" y="3645"/>
                  </a:lnTo>
                  <a:lnTo>
                    <a:pt x="1512" y="3645"/>
                  </a:lnTo>
                  <a:lnTo>
                    <a:pt x="1512" y="3669"/>
                  </a:lnTo>
                  <a:lnTo>
                    <a:pt x="1512" y="3669"/>
                  </a:lnTo>
                  <a:lnTo>
                    <a:pt x="1512" y="3669"/>
                  </a:lnTo>
                  <a:lnTo>
                    <a:pt x="1512" y="3669"/>
                  </a:lnTo>
                  <a:lnTo>
                    <a:pt x="1512" y="3669"/>
                  </a:lnTo>
                  <a:lnTo>
                    <a:pt x="1512" y="3669"/>
                  </a:lnTo>
                  <a:lnTo>
                    <a:pt x="1512" y="3669"/>
                  </a:lnTo>
                  <a:lnTo>
                    <a:pt x="1512" y="3645"/>
                  </a:lnTo>
                  <a:lnTo>
                    <a:pt x="1512" y="3669"/>
                  </a:lnTo>
                  <a:lnTo>
                    <a:pt x="1512" y="3669"/>
                  </a:lnTo>
                  <a:lnTo>
                    <a:pt x="1512" y="3669"/>
                  </a:lnTo>
                  <a:lnTo>
                    <a:pt x="1512" y="3669"/>
                  </a:lnTo>
                  <a:lnTo>
                    <a:pt x="1512" y="3669"/>
                  </a:lnTo>
                  <a:lnTo>
                    <a:pt x="1512" y="3669"/>
                  </a:lnTo>
                  <a:lnTo>
                    <a:pt x="1512" y="3669"/>
                  </a:lnTo>
                  <a:lnTo>
                    <a:pt x="1538" y="3669"/>
                  </a:lnTo>
                  <a:lnTo>
                    <a:pt x="1538" y="3669"/>
                  </a:lnTo>
                  <a:lnTo>
                    <a:pt x="1538" y="3669"/>
                  </a:lnTo>
                  <a:lnTo>
                    <a:pt x="1538" y="3669"/>
                  </a:lnTo>
                  <a:lnTo>
                    <a:pt x="1538" y="3645"/>
                  </a:lnTo>
                  <a:close/>
                  <a:moveTo>
                    <a:pt x="2901" y="1066"/>
                  </a:moveTo>
                  <a:lnTo>
                    <a:pt x="2901" y="1066"/>
                  </a:lnTo>
                  <a:lnTo>
                    <a:pt x="2901" y="1066"/>
                  </a:lnTo>
                  <a:lnTo>
                    <a:pt x="2901" y="1066"/>
                  </a:lnTo>
                  <a:lnTo>
                    <a:pt x="2901" y="1066"/>
                  </a:lnTo>
                  <a:lnTo>
                    <a:pt x="2901" y="1066"/>
                  </a:lnTo>
                  <a:lnTo>
                    <a:pt x="2926" y="1066"/>
                  </a:lnTo>
                  <a:lnTo>
                    <a:pt x="2926" y="1066"/>
                  </a:lnTo>
                  <a:lnTo>
                    <a:pt x="2926" y="1066"/>
                  </a:lnTo>
                  <a:lnTo>
                    <a:pt x="2901" y="1066"/>
                  </a:lnTo>
                  <a:close/>
                  <a:moveTo>
                    <a:pt x="6621" y="2777"/>
                  </a:moveTo>
                  <a:lnTo>
                    <a:pt x="6621" y="2777"/>
                  </a:lnTo>
                  <a:lnTo>
                    <a:pt x="6621" y="2777"/>
                  </a:lnTo>
                  <a:lnTo>
                    <a:pt x="6621" y="2777"/>
                  </a:lnTo>
                  <a:lnTo>
                    <a:pt x="6621" y="2752"/>
                  </a:lnTo>
                  <a:lnTo>
                    <a:pt x="6596" y="2752"/>
                  </a:lnTo>
                  <a:lnTo>
                    <a:pt x="6596" y="2752"/>
                  </a:lnTo>
                  <a:lnTo>
                    <a:pt x="6596" y="2752"/>
                  </a:lnTo>
                  <a:lnTo>
                    <a:pt x="6596" y="2752"/>
                  </a:lnTo>
                  <a:lnTo>
                    <a:pt x="6596" y="2752"/>
                  </a:lnTo>
                  <a:lnTo>
                    <a:pt x="6596" y="2752"/>
                  </a:lnTo>
                  <a:lnTo>
                    <a:pt x="6596" y="2752"/>
                  </a:lnTo>
                  <a:lnTo>
                    <a:pt x="6596" y="2752"/>
                  </a:lnTo>
                  <a:lnTo>
                    <a:pt x="6596" y="2752"/>
                  </a:lnTo>
                  <a:lnTo>
                    <a:pt x="6571" y="2752"/>
                  </a:lnTo>
                  <a:lnTo>
                    <a:pt x="6571" y="2752"/>
                  </a:lnTo>
                  <a:lnTo>
                    <a:pt x="6571" y="2752"/>
                  </a:lnTo>
                  <a:lnTo>
                    <a:pt x="6571" y="2727"/>
                  </a:lnTo>
                  <a:lnTo>
                    <a:pt x="6571" y="2727"/>
                  </a:lnTo>
                  <a:lnTo>
                    <a:pt x="6571" y="2727"/>
                  </a:lnTo>
                  <a:lnTo>
                    <a:pt x="6546" y="2727"/>
                  </a:lnTo>
                  <a:lnTo>
                    <a:pt x="6546" y="2727"/>
                  </a:lnTo>
                  <a:lnTo>
                    <a:pt x="6546" y="2727"/>
                  </a:lnTo>
                  <a:lnTo>
                    <a:pt x="6571" y="2752"/>
                  </a:lnTo>
                  <a:lnTo>
                    <a:pt x="6571" y="2752"/>
                  </a:lnTo>
                  <a:lnTo>
                    <a:pt x="6571" y="2752"/>
                  </a:lnTo>
                  <a:lnTo>
                    <a:pt x="6571" y="2752"/>
                  </a:lnTo>
                  <a:lnTo>
                    <a:pt x="6571" y="2752"/>
                  </a:lnTo>
                  <a:lnTo>
                    <a:pt x="6571" y="2752"/>
                  </a:lnTo>
                  <a:lnTo>
                    <a:pt x="6571" y="2752"/>
                  </a:lnTo>
                  <a:lnTo>
                    <a:pt x="6571" y="2752"/>
                  </a:lnTo>
                  <a:lnTo>
                    <a:pt x="6571" y="2752"/>
                  </a:lnTo>
                  <a:lnTo>
                    <a:pt x="6571" y="2752"/>
                  </a:lnTo>
                  <a:lnTo>
                    <a:pt x="6571" y="2752"/>
                  </a:lnTo>
                  <a:lnTo>
                    <a:pt x="6571" y="2777"/>
                  </a:lnTo>
                  <a:lnTo>
                    <a:pt x="6571" y="2777"/>
                  </a:lnTo>
                  <a:lnTo>
                    <a:pt x="6571" y="2777"/>
                  </a:lnTo>
                  <a:lnTo>
                    <a:pt x="6596" y="2777"/>
                  </a:lnTo>
                  <a:lnTo>
                    <a:pt x="6596" y="2777"/>
                  </a:lnTo>
                  <a:lnTo>
                    <a:pt x="6596" y="2777"/>
                  </a:lnTo>
                  <a:lnTo>
                    <a:pt x="6596" y="2777"/>
                  </a:lnTo>
                  <a:lnTo>
                    <a:pt x="6596" y="2801"/>
                  </a:lnTo>
                  <a:lnTo>
                    <a:pt x="6596" y="2801"/>
                  </a:lnTo>
                  <a:lnTo>
                    <a:pt x="6596" y="2801"/>
                  </a:lnTo>
                  <a:lnTo>
                    <a:pt x="6596" y="2777"/>
                  </a:lnTo>
                  <a:lnTo>
                    <a:pt x="6596" y="2777"/>
                  </a:lnTo>
                  <a:lnTo>
                    <a:pt x="6621" y="2801"/>
                  </a:lnTo>
                  <a:lnTo>
                    <a:pt x="6621" y="2801"/>
                  </a:lnTo>
                  <a:lnTo>
                    <a:pt x="6621" y="2801"/>
                  </a:lnTo>
                  <a:lnTo>
                    <a:pt x="6621" y="2801"/>
                  </a:lnTo>
                  <a:lnTo>
                    <a:pt x="6621" y="2801"/>
                  </a:lnTo>
                  <a:lnTo>
                    <a:pt x="6621" y="2801"/>
                  </a:lnTo>
                  <a:lnTo>
                    <a:pt x="6621" y="2777"/>
                  </a:lnTo>
                  <a:close/>
                  <a:moveTo>
                    <a:pt x="4240" y="2355"/>
                  </a:moveTo>
                  <a:lnTo>
                    <a:pt x="4240" y="2355"/>
                  </a:lnTo>
                  <a:lnTo>
                    <a:pt x="4240" y="2355"/>
                  </a:lnTo>
                  <a:lnTo>
                    <a:pt x="4240" y="2355"/>
                  </a:lnTo>
                  <a:lnTo>
                    <a:pt x="4240" y="2355"/>
                  </a:lnTo>
                  <a:lnTo>
                    <a:pt x="4240" y="2355"/>
                  </a:lnTo>
                  <a:lnTo>
                    <a:pt x="4240" y="2355"/>
                  </a:lnTo>
                  <a:lnTo>
                    <a:pt x="4240" y="2355"/>
                  </a:lnTo>
                  <a:lnTo>
                    <a:pt x="4240" y="2380"/>
                  </a:lnTo>
                  <a:lnTo>
                    <a:pt x="4240" y="2380"/>
                  </a:lnTo>
                  <a:lnTo>
                    <a:pt x="4240" y="2380"/>
                  </a:lnTo>
                  <a:lnTo>
                    <a:pt x="4240" y="2380"/>
                  </a:lnTo>
                  <a:lnTo>
                    <a:pt x="4240" y="2355"/>
                  </a:lnTo>
                  <a:close/>
                  <a:moveTo>
                    <a:pt x="4141" y="2529"/>
                  </a:moveTo>
                  <a:lnTo>
                    <a:pt x="4141" y="2529"/>
                  </a:lnTo>
                  <a:lnTo>
                    <a:pt x="4141" y="2529"/>
                  </a:lnTo>
                  <a:lnTo>
                    <a:pt x="4141" y="2529"/>
                  </a:lnTo>
                  <a:lnTo>
                    <a:pt x="4141" y="2529"/>
                  </a:lnTo>
                  <a:lnTo>
                    <a:pt x="4141" y="2529"/>
                  </a:lnTo>
                  <a:lnTo>
                    <a:pt x="4141" y="2529"/>
                  </a:lnTo>
                  <a:lnTo>
                    <a:pt x="4141" y="2529"/>
                  </a:lnTo>
                  <a:lnTo>
                    <a:pt x="4141" y="2529"/>
                  </a:lnTo>
                  <a:lnTo>
                    <a:pt x="4141" y="2529"/>
                  </a:lnTo>
                  <a:lnTo>
                    <a:pt x="4141" y="2529"/>
                  </a:lnTo>
                  <a:lnTo>
                    <a:pt x="4141" y="2529"/>
                  </a:lnTo>
                  <a:lnTo>
                    <a:pt x="4141" y="2554"/>
                  </a:lnTo>
                  <a:lnTo>
                    <a:pt x="4166" y="2529"/>
                  </a:lnTo>
                  <a:lnTo>
                    <a:pt x="4166" y="2529"/>
                  </a:lnTo>
                  <a:lnTo>
                    <a:pt x="4166" y="2529"/>
                  </a:lnTo>
                  <a:lnTo>
                    <a:pt x="4166" y="2529"/>
                  </a:lnTo>
                  <a:lnTo>
                    <a:pt x="4166" y="2529"/>
                  </a:lnTo>
                  <a:lnTo>
                    <a:pt x="4141" y="2529"/>
                  </a:lnTo>
                  <a:close/>
                  <a:moveTo>
                    <a:pt x="6894" y="2876"/>
                  </a:moveTo>
                  <a:lnTo>
                    <a:pt x="6894" y="2876"/>
                  </a:lnTo>
                  <a:lnTo>
                    <a:pt x="6894" y="2876"/>
                  </a:lnTo>
                  <a:lnTo>
                    <a:pt x="6894" y="2851"/>
                  </a:lnTo>
                  <a:lnTo>
                    <a:pt x="6894" y="2851"/>
                  </a:lnTo>
                  <a:lnTo>
                    <a:pt x="6894" y="2851"/>
                  </a:lnTo>
                  <a:lnTo>
                    <a:pt x="6868" y="2851"/>
                  </a:lnTo>
                  <a:lnTo>
                    <a:pt x="6868" y="2851"/>
                  </a:lnTo>
                  <a:lnTo>
                    <a:pt x="6868" y="2851"/>
                  </a:lnTo>
                  <a:lnTo>
                    <a:pt x="6868" y="2827"/>
                  </a:lnTo>
                  <a:lnTo>
                    <a:pt x="6868" y="2827"/>
                  </a:lnTo>
                  <a:lnTo>
                    <a:pt x="6868" y="2827"/>
                  </a:lnTo>
                  <a:lnTo>
                    <a:pt x="6868" y="2827"/>
                  </a:lnTo>
                  <a:lnTo>
                    <a:pt x="6868" y="2827"/>
                  </a:lnTo>
                  <a:lnTo>
                    <a:pt x="6868" y="2827"/>
                  </a:lnTo>
                  <a:lnTo>
                    <a:pt x="6868" y="2801"/>
                  </a:lnTo>
                  <a:lnTo>
                    <a:pt x="6868" y="2801"/>
                  </a:lnTo>
                  <a:lnTo>
                    <a:pt x="6868" y="2801"/>
                  </a:lnTo>
                  <a:lnTo>
                    <a:pt x="6844" y="2801"/>
                  </a:lnTo>
                  <a:lnTo>
                    <a:pt x="6844" y="2801"/>
                  </a:lnTo>
                  <a:lnTo>
                    <a:pt x="6844" y="2801"/>
                  </a:lnTo>
                  <a:lnTo>
                    <a:pt x="6844" y="2801"/>
                  </a:lnTo>
                  <a:lnTo>
                    <a:pt x="6844" y="2801"/>
                  </a:lnTo>
                  <a:lnTo>
                    <a:pt x="6844" y="2801"/>
                  </a:lnTo>
                  <a:lnTo>
                    <a:pt x="6844" y="2801"/>
                  </a:lnTo>
                  <a:lnTo>
                    <a:pt x="6844" y="2801"/>
                  </a:lnTo>
                  <a:lnTo>
                    <a:pt x="6844" y="2801"/>
                  </a:lnTo>
                  <a:lnTo>
                    <a:pt x="6844" y="2777"/>
                  </a:lnTo>
                  <a:lnTo>
                    <a:pt x="6844" y="2777"/>
                  </a:lnTo>
                  <a:lnTo>
                    <a:pt x="6844" y="2777"/>
                  </a:lnTo>
                  <a:lnTo>
                    <a:pt x="6844" y="2777"/>
                  </a:lnTo>
                  <a:lnTo>
                    <a:pt x="6844" y="2752"/>
                  </a:lnTo>
                  <a:lnTo>
                    <a:pt x="6844" y="2752"/>
                  </a:lnTo>
                  <a:lnTo>
                    <a:pt x="6844" y="2752"/>
                  </a:lnTo>
                  <a:lnTo>
                    <a:pt x="6844" y="2752"/>
                  </a:lnTo>
                  <a:lnTo>
                    <a:pt x="6844" y="2727"/>
                  </a:lnTo>
                  <a:lnTo>
                    <a:pt x="6844" y="2727"/>
                  </a:lnTo>
                  <a:lnTo>
                    <a:pt x="6844" y="2727"/>
                  </a:lnTo>
                  <a:lnTo>
                    <a:pt x="6844" y="2727"/>
                  </a:lnTo>
                  <a:lnTo>
                    <a:pt x="6844" y="2727"/>
                  </a:lnTo>
                  <a:lnTo>
                    <a:pt x="6819" y="2727"/>
                  </a:lnTo>
                  <a:lnTo>
                    <a:pt x="6819" y="2727"/>
                  </a:lnTo>
                  <a:lnTo>
                    <a:pt x="6819" y="2727"/>
                  </a:lnTo>
                  <a:lnTo>
                    <a:pt x="6819" y="2727"/>
                  </a:lnTo>
                  <a:lnTo>
                    <a:pt x="6794" y="2727"/>
                  </a:lnTo>
                  <a:lnTo>
                    <a:pt x="6794" y="2727"/>
                  </a:lnTo>
                  <a:lnTo>
                    <a:pt x="6794" y="2727"/>
                  </a:lnTo>
                  <a:lnTo>
                    <a:pt x="6794" y="2727"/>
                  </a:lnTo>
                  <a:lnTo>
                    <a:pt x="6769" y="2702"/>
                  </a:lnTo>
                  <a:lnTo>
                    <a:pt x="6769" y="2702"/>
                  </a:lnTo>
                  <a:lnTo>
                    <a:pt x="6769" y="2702"/>
                  </a:lnTo>
                  <a:lnTo>
                    <a:pt x="6769" y="2702"/>
                  </a:lnTo>
                  <a:lnTo>
                    <a:pt x="6745" y="2702"/>
                  </a:lnTo>
                  <a:lnTo>
                    <a:pt x="6720" y="2702"/>
                  </a:lnTo>
                  <a:lnTo>
                    <a:pt x="6720" y="2702"/>
                  </a:lnTo>
                  <a:lnTo>
                    <a:pt x="6695" y="2702"/>
                  </a:lnTo>
                  <a:lnTo>
                    <a:pt x="6695" y="2702"/>
                  </a:lnTo>
                  <a:lnTo>
                    <a:pt x="6670" y="2702"/>
                  </a:lnTo>
                  <a:lnTo>
                    <a:pt x="6645" y="2677"/>
                  </a:lnTo>
                  <a:lnTo>
                    <a:pt x="6645" y="2677"/>
                  </a:lnTo>
                  <a:lnTo>
                    <a:pt x="6645" y="2677"/>
                  </a:lnTo>
                  <a:lnTo>
                    <a:pt x="6645" y="2677"/>
                  </a:lnTo>
                  <a:lnTo>
                    <a:pt x="6621" y="2677"/>
                  </a:lnTo>
                  <a:lnTo>
                    <a:pt x="6621" y="2702"/>
                  </a:lnTo>
                  <a:lnTo>
                    <a:pt x="6596" y="2702"/>
                  </a:lnTo>
                  <a:lnTo>
                    <a:pt x="6596" y="2702"/>
                  </a:lnTo>
                  <a:lnTo>
                    <a:pt x="6596" y="2677"/>
                  </a:lnTo>
                  <a:lnTo>
                    <a:pt x="6596" y="2677"/>
                  </a:lnTo>
                  <a:lnTo>
                    <a:pt x="6596" y="2677"/>
                  </a:lnTo>
                  <a:lnTo>
                    <a:pt x="6596" y="2677"/>
                  </a:lnTo>
                  <a:lnTo>
                    <a:pt x="6596" y="2677"/>
                  </a:lnTo>
                  <a:lnTo>
                    <a:pt x="6596" y="2677"/>
                  </a:lnTo>
                  <a:lnTo>
                    <a:pt x="6596" y="2653"/>
                  </a:lnTo>
                  <a:lnTo>
                    <a:pt x="6596" y="2653"/>
                  </a:lnTo>
                  <a:lnTo>
                    <a:pt x="6596" y="2653"/>
                  </a:lnTo>
                  <a:lnTo>
                    <a:pt x="6596" y="2653"/>
                  </a:lnTo>
                  <a:lnTo>
                    <a:pt x="6596" y="2653"/>
                  </a:lnTo>
                  <a:lnTo>
                    <a:pt x="6571" y="2653"/>
                  </a:lnTo>
                  <a:lnTo>
                    <a:pt x="6546" y="2603"/>
                  </a:lnTo>
                  <a:lnTo>
                    <a:pt x="6546" y="2603"/>
                  </a:lnTo>
                  <a:lnTo>
                    <a:pt x="6522" y="2603"/>
                  </a:lnTo>
                  <a:lnTo>
                    <a:pt x="6522" y="2603"/>
                  </a:lnTo>
                  <a:lnTo>
                    <a:pt x="6522" y="2578"/>
                  </a:lnTo>
                  <a:lnTo>
                    <a:pt x="6522" y="2578"/>
                  </a:lnTo>
                  <a:lnTo>
                    <a:pt x="6497" y="2554"/>
                  </a:lnTo>
                  <a:lnTo>
                    <a:pt x="6472" y="2554"/>
                  </a:lnTo>
                  <a:lnTo>
                    <a:pt x="6472" y="2529"/>
                  </a:lnTo>
                  <a:lnTo>
                    <a:pt x="6447" y="2529"/>
                  </a:lnTo>
                  <a:lnTo>
                    <a:pt x="6447" y="2504"/>
                  </a:lnTo>
                  <a:lnTo>
                    <a:pt x="6422" y="2479"/>
                  </a:lnTo>
                  <a:lnTo>
                    <a:pt x="6397" y="2479"/>
                  </a:lnTo>
                  <a:lnTo>
                    <a:pt x="6372" y="2454"/>
                  </a:lnTo>
                  <a:lnTo>
                    <a:pt x="6348" y="2430"/>
                  </a:lnTo>
                  <a:lnTo>
                    <a:pt x="6323" y="2404"/>
                  </a:lnTo>
                  <a:lnTo>
                    <a:pt x="6323" y="2404"/>
                  </a:lnTo>
                  <a:lnTo>
                    <a:pt x="6323" y="2380"/>
                  </a:lnTo>
                  <a:lnTo>
                    <a:pt x="6273" y="2355"/>
                  </a:lnTo>
                  <a:lnTo>
                    <a:pt x="6249" y="2331"/>
                  </a:lnTo>
                  <a:lnTo>
                    <a:pt x="6199" y="2331"/>
                  </a:lnTo>
                  <a:lnTo>
                    <a:pt x="6199" y="2305"/>
                  </a:lnTo>
                  <a:lnTo>
                    <a:pt x="6199" y="2305"/>
                  </a:lnTo>
                  <a:lnTo>
                    <a:pt x="6174" y="2305"/>
                  </a:lnTo>
                  <a:lnTo>
                    <a:pt x="6174" y="2281"/>
                  </a:lnTo>
                  <a:lnTo>
                    <a:pt x="6149" y="2281"/>
                  </a:lnTo>
                  <a:lnTo>
                    <a:pt x="6149" y="2281"/>
                  </a:lnTo>
                  <a:lnTo>
                    <a:pt x="6125" y="2281"/>
                  </a:lnTo>
                  <a:lnTo>
                    <a:pt x="6125" y="2256"/>
                  </a:lnTo>
                  <a:lnTo>
                    <a:pt x="6100" y="2256"/>
                  </a:lnTo>
                  <a:lnTo>
                    <a:pt x="6100" y="2256"/>
                  </a:lnTo>
                  <a:lnTo>
                    <a:pt x="6100" y="2231"/>
                  </a:lnTo>
                  <a:lnTo>
                    <a:pt x="6075" y="2231"/>
                  </a:lnTo>
                  <a:lnTo>
                    <a:pt x="6075" y="2231"/>
                  </a:lnTo>
                  <a:lnTo>
                    <a:pt x="6075" y="2231"/>
                  </a:lnTo>
                  <a:lnTo>
                    <a:pt x="6075" y="2206"/>
                  </a:lnTo>
                  <a:lnTo>
                    <a:pt x="6075" y="2206"/>
                  </a:lnTo>
                  <a:lnTo>
                    <a:pt x="6050" y="2206"/>
                  </a:lnTo>
                  <a:lnTo>
                    <a:pt x="6050" y="2181"/>
                  </a:lnTo>
                  <a:lnTo>
                    <a:pt x="6050" y="2181"/>
                  </a:lnTo>
                  <a:lnTo>
                    <a:pt x="6026" y="2181"/>
                  </a:lnTo>
                  <a:lnTo>
                    <a:pt x="6026" y="2181"/>
                  </a:lnTo>
                  <a:lnTo>
                    <a:pt x="5976" y="2206"/>
                  </a:lnTo>
                  <a:lnTo>
                    <a:pt x="5951" y="2231"/>
                  </a:lnTo>
                  <a:lnTo>
                    <a:pt x="5951" y="2231"/>
                  </a:lnTo>
                  <a:lnTo>
                    <a:pt x="5951" y="2231"/>
                  </a:lnTo>
                  <a:lnTo>
                    <a:pt x="5951" y="2231"/>
                  </a:lnTo>
                  <a:lnTo>
                    <a:pt x="5951" y="2256"/>
                  </a:lnTo>
                  <a:lnTo>
                    <a:pt x="5951" y="2256"/>
                  </a:lnTo>
                  <a:lnTo>
                    <a:pt x="5951" y="2281"/>
                  </a:lnTo>
                  <a:lnTo>
                    <a:pt x="5926" y="2256"/>
                  </a:lnTo>
                  <a:lnTo>
                    <a:pt x="5951" y="2305"/>
                  </a:lnTo>
                  <a:lnTo>
                    <a:pt x="5951" y="2331"/>
                  </a:lnTo>
                  <a:lnTo>
                    <a:pt x="5926" y="2331"/>
                  </a:lnTo>
                  <a:lnTo>
                    <a:pt x="5876" y="2380"/>
                  </a:lnTo>
                  <a:lnTo>
                    <a:pt x="5876" y="2404"/>
                  </a:lnTo>
                  <a:lnTo>
                    <a:pt x="5852" y="2404"/>
                  </a:lnTo>
                  <a:lnTo>
                    <a:pt x="5852" y="2380"/>
                  </a:lnTo>
                  <a:lnTo>
                    <a:pt x="5827" y="2355"/>
                  </a:lnTo>
                  <a:lnTo>
                    <a:pt x="5777" y="2305"/>
                  </a:lnTo>
                  <a:lnTo>
                    <a:pt x="5703" y="2256"/>
                  </a:lnTo>
                  <a:lnTo>
                    <a:pt x="5703" y="2256"/>
                  </a:lnTo>
                  <a:lnTo>
                    <a:pt x="5678" y="2231"/>
                  </a:lnTo>
                  <a:lnTo>
                    <a:pt x="5653" y="2231"/>
                  </a:lnTo>
                  <a:lnTo>
                    <a:pt x="5629" y="2206"/>
                  </a:lnTo>
                  <a:lnTo>
                    <a:pt x="5629" y="2157"/>
                  </a:lnTo>
                  <a:lnTo>
                    <a:pt x="5629" y="2157"/>
                  </a:lnTo>
                  <a:lnTo>
                    <a:pt x="5554" y="2157"/>
                  </a:lnTo>
                  <a:lnTo>
                    <a:pt x="5554" y="2206"/>
                  </a:lnTo>
                  <a:lnTo>
                    <a:pt x="5480" y="2181"/>
                  </a:lnTo>
                  <a:lnTo>
                    <a:pt x="5480" y="2206"/>
                  </a:lnTo>
                  <a:lnTo>
                    <a:pt x="5431" y="2206"/>
                  </a:lnTo>
                  <a:lnTo>
                    <a:pt x="5431" y="2181"/>
                  </a:lnTo>
                  <a:lnTo>
                    <a:pt x="5431" y="2132"/>
                  </a:lnTo>
                  <a:lnTo>
                    <a:pt x="5406" y="2107"/>
                  </a:lnTo>
                  <a:lnTo>
                    <a:pt x="5406" y="2082"/>
                  </a:lnTo>
                  <a:lnTo>
                    <a:pt x="5406" y="2058"/>
                  </a:lnTo>
                  <a:lnTo>
                    <a:pt x="5406" y="2008"/>
                  </a:lnTo>
                  <a:lnTo>
                    <a:pt x="5381" y="1983"/>
                  </a:lnTo>
                  <a:lnTo>
                    <a:pt x="5381" y="1959"/>
                  </a:lnTo>
                  <a:lnTo>
                    <a:pt x="5381" y="1934"/>
                  </a:lnTo>
                  <a:lnTo>
                    <a:pt x="5356" y="1859"/>
                  </a:lnTo>
                  <a:lnTo>
                    <a:pt x="5356" y="1835"/>
                  </a:lnTo>
                  <a:lnTo>
                    <a:pt x="5356" y="1809"/>
                  </a:lnTo>
                  <a:lnTo>
                    <a:pt x="5356" y="1785"/>
                  </a:lnTo>
                  <a:lnTo>
                    <a:pt x="5331" y="1760"/>
                  </a:lnTo>
                  <a:lnTo>
                    <a:pt x="5331" y="1710"/>
                  </a:lnTo>
                  <a:lnTo>
                    <a:pt x="5331" y="1686"/>
                  </a:lnTo>
                  <a:lnTo>
                    <a:pt x="5331" y="1661"/>
                  </a:lnTo>
                  <a:lnTo>
                    <a:pt x="5331" y="1636"/>
                  </a:lnTo>
                  <a:lnTo>
                    <a:pt x="5307" y="1586"/>
                  </a:lnTo>
                  <a:lnTo>
                    <a:pt x="5307" y="1562"/>
                  </a:lnTo>
                  <a:lnTo>
                    <a:pt x="5307" y="1537"/>
                  </a:lnTo>
                  <a:lnTo>
                    <a:pt x="5307" y="1512"/>
                  </a:lnTo>
                  <a:lnTo>
                    <a:pt x="5281" y="1487"/>
                  </a:lnTo>
                  <a:lnTo>
                    <a:pt x="5281" y="1438"/>
                  </a:lnTo>
                  <a:lnTo>
                    <a:pt x="5281" y="1413"/>
                  </a:lnTo>
                  <a:lnTo>
                    <a:pt x="5281" y="1388"/>
                  </a:lnTo>
                  <a:lnTo>
                    <a:pt x="5257" y="1363"/>
                  </a:lnTo>
                  <a:lnTo>
                    <a:pt x="5257" y="1339"/>
                  </a:lnTo>
                  <a:lnTo>
                    <a:pt x="5257" y="1289"/>
                  </a:lnTo>
                  <a:lnTo>
                    <a:pt x="5232" y="1165"/>
                  </a:lnTo>
                  <a:lnTo>
                    <a:pt x="5232" y="1140"/>
                  </a:lnTo>
                  <a:lnTo>
                    <a:pt x="5207" y="1090"/>
                  </a:lnTo>
                  <a:lnTo>
                    <a:pt x="5207" y="1066"/>
                  </a:lnTo>
                  <a:lnTo>
                    <a:pt x="5182" y="991"/>
                  </a:lnTo>
                  <a:lnTo>
                    <a:pt x="5182" y="967"/>
                  </a:lnTo>
                  <a:lnTo>
                    <a:pt x="5182" y="942"/>
                  </a:lnTo>
                  <a:lnTo>
                    <a:pt x="5182" y="917"/>
                  </a:lnTo>
                  <a:lnTo>
                    <a:pt x="5182" y="868"/>
                  </a:lnTo>
                  <a:lnTo>
                    <a:pt x="5158" y="818"/>
                  </a:lnTo>
                  <a:lnTo>
                    <a:pt x="5158" y="793"/>
                  </a:lnTo>
                  <a:lnTo>
                    <a:pt x="5158" y="768"/>
                  </a:lnTo>
                  <a:lnTo>
                    <a:pt x="5133" y="718"/>
                  </a:lnTo>
                  <a:lnTo>
                    <a:pt x="5133" y="669"/>
                  </a:lnTo>
                  <a:lnTo>
                    <a:pt x="5133" y="645"/>
                  </a:lnTo>
                  <a:lnTo>
                    <a:pt x="5108" y="619"/>
                  </a:lnTo>
                  <a:lnTo>
                    <a:pt x="5108" y="545"/>
                  </a:lnTo>
                  <a:lnTo>
                    <a:pt x="5083" y="495"/>
                  </a:lnTo>
                  <a:lnTo>
                    <a:pt x="5083" y="471"/>
                  </a:lnTo>
                  <a:lnTo>
                    <a:pt x="5083" y="421"/>
                  </a:lnTo>
                  <a:lnTo>
                    <a:pt x="5083" y="396"/>
                  </a:lnTo>
                  <a:lnTo>
                    <a:pt x="5058" y="372"/>
                  </a:lnTo>
                  <a:lnTo>
                    <a:pt x="5058" y="347"/>
                  </a:lnTo>
                  <a:lnTo>
                    <a:pt x="5058" y="322"/>
                  </a:lnTo>
                  <a:lnTo>
                    <a:pt x="5058" y="272"/>
                  </a:lnTo>
                  <a:lnTo>
                    <a:pt x="5058" y="272"/>
                  </a:lnTo>
                  <a:lnTo>
                    <a:pt x="5034" y="272"/>
                  </a:lnTo>
                  <a:lnTo>
                    <a:pt x="5034" y="272"/>
                  </a:lnTo>
                  <a:lnTo>
                    <a:pt x="5034" y="272"/>
                  </a:lnTo>
                  <a:lnTo>
                    <a:pt x="5034" y="272"/>
                  </a:lnTo>
                  <a:lnTo>
                    <a:pt x="5034" y="272"/>
                  </a:lnTo>
                  <a:lnTo>
                    <a:pt x="5034" y="272"/>
                  </a:lnTo>
                  <a:lnTo>
                    <a:pt x="5034" y="272"/>
                  </a:lnTo>
                  <a:lnTo>
                    <a:pt x="5034" y="297"/>
                  </a:lnTo>
                  <a:lnTo>
                    <a:pt x="5034" y="297"/>
                  </a:lnTo>
                  <a:lnTo>
                    <a:pt x="5034" y="297"/>
                  </a:lnTo>
                  <a:lnTo>
                    <a:pt x="5009" y="297"/>
                  </a:lnTo>
                  <a:lnTo>
                    <a:pt x="5009" y="272"/>
                  </a:lnTo>
                  <a:lnTo>
                    <a:pt x="5009" y="272"/>
                  </a:lnTo>
                  <a:lnTo>
                    <a:pt x="5009" y="272"/>
                  </a:lnTo>
                  <a:lnTo>
                    <a:pt x="5009" y="272"/>
                  </a:lnTo>
                  <a:lnTo>
                    <a:pt x="5009" y="272"/>
                  </a:lnTo>
                  <a:lnTo>
                    <a:pt x="4984" y="272"/>
                  </a:lnTo>
                  <a:lnTo>
                    <a:pt x="4984" y="272"/>
                  </a:lnTo>
                  <a:lnTo>
                    <a:pt x="4984" y="272"/>
                  </a:lnTo>
                  <a:lnTo>
                    <a:pt x="4984" y="272"/>
                  </a:lnTo>
                  <a:lnTo>
                    <a:pt x="4984" y="272"/>
                  </a:lnTo>
                  <a:lnTo>
                    <a:pt x="4984" y="272"/>
                  </a:lnTo>
                  <a:lnTo>
                    <a:pt x="4984" y="272"/>
                  </a:lnTo>
                  <a:lnTo>
                    <a:pt x="4959" y="272"/>
                  </a:lnTo>
                  <a:lnTo>
                    <a:pt x="4959" y="248"/>
                  </a:lnTo>
                  <a:lnTo>
                    <a:pt x="4959" y="248"/>
                  </a:lnTo>
                  <a:lnTo>
                    <a:pt x="4959" y="248"/>
                  </a:lnTo>
                  <a:lnTo>
                    <a:pt x="4959" y="248"/>
                  </a:lnTo>
                  <a:lnTo>
                    <a:pt x="4959" y="248"/>
                  </a:lnTo>
                  <a:lnTo>
                    <a:pt x="4959"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22"/>
                  </a:lnTo>
                  <a:lnTo>
                    <a:pt x="4935" y="248"/>
                  </a:lnTo>
                  <a:lnTo>
                    <a:pt x="4935" y="248"/>
                  </a:lnTo>
                  <a:lnTo>
                    <a:pt x="4935" y="248"/>
                  </a:lnTo>
                  <a:lnTo>
                    <a:pt x="4935" y="248"/>
                  </a:lnTo>
                  <a:lnTo>
                    <a:pt x="4935" y="248"/>
                  </a:lnTo>
                  <a:lnTo>
                    <a:pt x="4935" y="222"/>
                  </a:lnTo>
                  <a:lnTo>
                    <a:pt x="4935" y="222"/>
                  </a:lnTo>
                  <a:lnTo>
                    <a:pt x="4910" y="222"/>
                  </a:lnTo>
                  <a:lnTo>
                    <a:pt x="4910" y="222"/>
                  </a:lnTo>
                  <a:lnTo>
                    <a:pt x="4885" y="222"/>
                  </a:lnTo>
                  <a:lnTo>
                    <a:pt x="4910" y="222"/>
                  </a:lnTo>
                  <a:lnTo>
                    <a:pt x="4885" y="222"/>
                  </a:lnTo>
                  <a:lnTo>
                    <a:pt x="4885" y="222"/>
                  </a:lnTo>
                  <a:lnTo>
                    <a:pt x="4885" y="222"/>
                  </a:lnTo>
                  <a:lnTo>
                    <a:pt x="4885" y="222"/>
                  </a:lnTo>
                  <a:lnTo>
                    <a:pt x="4885" y="222"/>
                  </a:lnTo>
                  <a:lnTo>
                    <a:pt x="4885" y="222"/>
                  </a:lnTo>
                  <a:lnTo>
                    <a:pt x="4885" y="222"/>
                  </a:lnTo>
                  <a:lnTo>
                    <a:pt x="4885" y="222"/>
                  </a:lnTo>
                  <a:lnTo>
                    <a:pt x="4885" y="222"/>
                  </a:lnTo>
                  <a:lnTo>
                    <a:pt x="4885" y="222"/>
                  </a:lnTo>
                  <a:lnTo>
                    <a:pt x="4885" y="222"/>
                  </a:lnTo>
                  <a:lnTo>
                    <a:pt x="4885" y="222"/>
                  </a:lnTo>
                  <a:lnTo>
                    <a:pt x="4885" y="222"/>
                  </a:lnTo>
                  <a:lnTo>
                    <a:pt x="4860" y="222"/>
                  </a:lnTo>
                  <a:lnTo>
                    <a:pt x="4860" y="222"/>
                  </a:lnTo>
                  <a:lnTo>
                    <a:pt x="4860" y="222"/>
                  </a:lnTo>
                  <a:lnTo>
                    <a:pt x="4860" y="222"/>
                  </a:lnTo>
                  <a:lnTo>
                    <a:pt x="4860" y="222"/>
                  </a:lnTo>
                  <a:lnTo>
                    <a:pt x="4885" y="222"/>
                  </a:lnTo>
                  <a:lnTo>
                    <a:pt x="4860" y="222"/>
                  </a:lnTo>
                  <a:lnTo>
                    <a:pt x="4860" y="222"/>
                  </a:lnTo>
                  <a:lnTo>
                    <a:pt x="4860" y="222"/>
                  </a:lnTo>
                  <a:lnTo>
                    <a:pt x="4860" y="222"/>
                  </a:lnTo>
                  <a:lnTo>
                    <a:pt x="4860" y="222"/>
                  </a:lnTo>
                  <a:lnTo>
                    <a:pt x="4860" y="222"/>
                  </a:lnTo>
                  <a:lnTo>
                    <a:pt x="4860" y="222"/>
                  </a:lnTo>
                  <a:lnTo>
                    <a:pt x="4860" y="222"/>
                  </a:lnTo>
                  <a:lnTo>
                    <a:pt x="4860" y="222"/>
                  </a:lnTo>
                  <a:lnTo>
                    <a:pt x="4860" y="222"/>
                  </a:lnTo>
                  <a:lnTo>
                    <a:pt x="4860" y="222"/>
                  </a:lnTo>
                  <a:lnTo>
                    <a:pt x="4860" y="222"/>
                  </a:lnTo>
                  <a:lnTo>
                    <a:pt x="4860" y="222"/>
                  </a:lnTo>
                  <a:lnTo>
                    <a:pt x="4860" y="222"/>
                  </a:lnTo>
                  <a:lnTo>
                    <a:pt x="4835" y="222"/>
                  </a:lnTo>
                  <a:lnTo>
                    <a:pt x="4835" y="222"/>
                  </a:lnTo>
                  <a:lnTo>
                    <a:pt x="4835" y="222"/>
                  </a:lnTo>
                  <a:lnTo>
                    <a:pt x="4835" y="222"/>
                  </a:lnTo>
                  <a:lnTo>
                    <a:pt x="4835" y="222"/>
                  </a:lnTo>
                  <a:lnTo>
                    <a:pt x="4835" y="222"/>
                  </a:lnTo>
                  <a:lnTo>
                    <a:pt x="4835" y="222"/>
                  </a:lnTo>
                  <a:lnTo>
                    <a:pt x="4835" y="222"/>
                  </a:lnTo>
                  <a:lnTo>
                    <a:pt x="4835" y="222"/>
                  </a:lnTo>
                  <a:lnTo>
                    <a:pt x="4835" y="222"/>
                  </a:lnTo>
                  <a:lnTo>
                    <a:pt x="4835" y="222"/>
                  </a:lnTo>
                  <a:lnTo>
                    <a:pt x="4835" y="222"/>
                  </a:lnTo>
                  <a:lnTo>
                    <a:pt x="4835" y="222"/>
                  </a:lnTo>
                  <a:lnTo>
                    <a:pt x="4810" y="222"/>
                  </a:lnTo>
                  <a:lnTo>
                    <a:pt x="4810" y="222"/>
                  </a:lnTo>
                  <a:lnTo>
                    <a:pt x="4810" y="222"/>
                  </a:lnTo>
                  <a:lnTo>
                    <a:pt x="4810" y="222"/>
                  </a:lnTo>
                  <a:lnTo>
                    <a:pt x="4810" y="222"/>
                  </a:lnTo>
                  <a:lnTo>
                    <a:pt x="4810" y="222"/>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785" y="248"/>
                  </a:lnTo>
                  <a:lnTo>
                    <a:pt x="4785" y="248"/>
                  </a:lnTo>
                  <a:lnTo>
                    <a:pt x="4785" y="248"/>
                  </a:lnTo>
                  <a:lnTo>
                    <a:pt x="4785" y="248"/>
                  </a:lnTo>
                  <a:lnTo>
                    <a:pt x="4761" y="272"/>
                  </a:lnTo>
                  <a:lnTo>
                    <a:pt x="4761" y="272"/>
                  </a:lnTo>
                  <a:lnTo>
                    <a:pt x="4761" y="248"/>
                  </a:lnTo>
                  <a:lnTo>
                    <a:pt x="4761" y="248"/>
                  </a:lnTo>
                  <a:lnTo>
                    <a:pt x="4761" y="272"/>
                  </a:lnTo>
                  <a:lnTo>
                    <a:pt x="4736" y="272"/>
                  </a:lnTo>
                  <a:lnTo>
                    <a:pt x="4736" y="272"/>
                  </a:lnTo>
                  <a:lnTo>
                    <a:pt x="4736" y="272"/>
                  </a:lnTo>
                  <a:lnTo>
                    <a:pt x="4736" y="248"/>
                  </a:lnTo>
                  <a:lnTo>
                    <a:pt x="4736" y="248"/>
                  </a:lnTo>
                  <a:lnTo>
                    <a:pt x="4736" y="248"/>
                  </a:lnTo>
                  <a:lnTo>
                    <a:pt x="4736"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686" y="248"/>
                  </a:lnTo>
                  <a:lnTo>
                    <a:pt x="4686" y="248"/>
                  </a:lnTo>
                  <a:lnTo>
                    <a:pt x="4686" y="222"/>
                  </a:lnTo>
                  <a:lnTo>
                    <a:pt x="4686" y="222"/>
                  </a:lnTo>
                  <a:lnTo>
                    <a:pt x="4686" y="248"/>
                  </a:lnTo>
                  <a:lnTo>
                    <a:pt x="4686" y="248"/>
                  </a:lnTo>
                  <a:lnTo>
                    <a:pt x="4686" y="222"/>
                  </a:lnTo>
                  <a:lnTo>
                    <a:pt x="4686" y="222"/>
                  </a:lnTo>
                  <a:lnTo>
                    <a:pt x="4686" y="248"/>
                  </a:lnTo>
                  <a:lnTo>
                    <a:pt x="4686" y="248"/>
                  </a:lnTo>
                  <a:lnTo>
                    <a:pt x="4662" y="248"/>
                  </a:lnTo>
                  <a:lnTo>
                    <a:pt x="4662" y="222"/>
                  </a:lnTo>
                  <a:lnTo>
                    <a:pt x="4637" y="222"/>
                  </a:lnTo>
                  <a:lnTo>
                    <a:pt x="4612" y="248"/>
                  </a:lnTo>
                  <a:lnTo>
                    <a:pt x="4612" y="248"/>
                  </a:lnTo>
                  <a:lnTo>
                    <a:pt x="4612" y="248"/>
                  </a:lnTo>
                  <a:lnTo>
                    <a:pt x="4612" y="248"/>
                  </a:lnTo>
                  <a:lnTo>
                    <a:pt x="4587" y="248"/>
                  </a:lnTo>
                  <a:lnTo>
                    <a:pt x="4587" y="248"/>
                  </a:lnTo>
                  <a:lnTo>
                    <a:pt x="4587" y="248"/>
                  </a:lnTo>
                  <a:lnTo>
                    <a:pt x="4587" y="248"/>
                  </a:lnTo>
                  <a:lnTo>
                    <a:pt x="4587" y="248"/>
                  </a:lnTo>
                  <a:lnTo>
                    <a:pt x="4587" y="248"/>
                  </a:lnTo>
                  <a:lnTo>
                    <a:pt x="4587" y="248"/>
                  </a:lnTo>
                  <a:lnTo>
                    <a:pt x="4587" y="248"/>
                  </a:lnTo>
                  <a:lnTo>
                    <a:pt x="4562" y="248"/>
                  </a:lnTo>
                  <a:lnTo>
                    <a:pt x="4562" y="248"/>
                  </a:lnTo>
                  <a:lnTo>
                    <a:pt x="4538" y="248"/>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13" y="222"/>
                  </a:lnTo>
                  <a:lnTo>
                    <a:pt x="4513" y="222"/>
                  </a:lnTo>
                  <a:lnTo>
                    <a:pt x="4513" y="222"/>
                  </a:lnTo>
                  <a:lnTo>
                    <a:pt x="4513" y="222"/>
                  </a:lnTo>
                  <a:lnTo>
                    <a:pt x="4513" y="222"/>
                  </a:lnTo>
                  <a:lnTo>
                    <a:pt x="4513" y="222"/>
                  </a:lnTo>
                  <a:lnTo>
                    <a:pt x="4513" y="222"/>
                  </a:lnTo>
                  <a:lnTo>
                    <a:pt x="4513" y="222"/>
                  </a:lnTo>
                  <a:lnTo>
                    <a:pt x="4513" y="222"/>
                  </a:lnTo>
                  <a:lnTo>
                    <a:pt x="4488" y="222"/>
                  </a:lnTo>
                  <a:lnTo>
                    <a:pt x="4488" y="222"/>
                  </a:lnTo>
                  <a:lnTo>
                    <a:pt x="4488" y="222"/>
                  </a:lnTo>
                  <a:lnTo>
                    <a:pt x="4488" y="222"/>
                  </a:lnTo>
                  <a:lnTo>
                    <a:pt x="4488" y="222"/>
                  </a:lnTo>
                  <a:lnTo>
                    <a:pt x="4488" y="198"/>
                  </a:lnTo>
                  <a:lnTo>
                    <a:pt x="4488" y="198"/>
                  </a:lnTo>
                  <a:lnTo>
                    <a:pt x="4488" y="198"/>
                  </a:lnTo>
                  <a:lnTo>
                    <a:pt x="4488" y="198"/>
                  </a:lnTo>
                  <a:lnTo>
                    <a:pt x="4463" y="198"/>
                  </a:lnTo>
                  <a:lnTo>
                    <a:pt x="4463" y="198"/>
                  </a:lnTo>
                  <a:lnTo>
                    <a:pt x="4463" y="198"/>
                  </a:lnTo>
                  <a:lnTo>
                    <a:pt x="4463" y="198"/>
                  </a:lnTo>
                  <a:lnTo>
                    <a:pt x="4463" y="198"/>
                  </a:lnTo>
                  <a:lnTo>
                    <a:pt x="4463" y="198"/>
                  </a:lnTo>
                  <a:lnTo>
                    <a:pt x="4463" y="198"/>
                  </a:lnTo>
                  <a:lnTo>
                    <a:pt x="4463" y="198"/>
                  </a:lnTo>
                  <a:lnTo>
                    <a:pt x="4463" y="198"/>
                  </a:lnTo>
                  <a:lnTo>
                    <a:pt x="4463" y="198"/>
                  </a:lnTo>
                  <a:lnTo>
                    <a:pt x="4463" y="198"/>
                  </a:lnTo>
                  <a:lnTo>
                    <a:pt x="4463" y="198"/>
                  </a:lnTo>
                  <a:lnTo>
                    <a:pt x="4439" y="198"/>
                  </a:lnTo>
                  <a:lnTo>
                    <a:pt x="4439" y="198"/>
                  </a:lnTo>
                  <a:lnTo>
                    <a:pt x="4413" y="198"/>
                  </a:lnTo>
                  <a:lnTo>
                    <a:pt x="4439" y="198"/>
                  </a:lnTo>
                  <a:lnTo>
                    <a:pt x="4413" y="198"/>
                  </a:lnTo>
                  <a:lnTo>
                    <a:pt x="4413" y="198"/>
                  </a:lnTo>
                  <a:lnTo>
                    <a:pt x="4413" y="198"/>
                  </a:lnTo>
                  <a:lnTo>
                    <a:pt x="4413" y="198"/>
                  </a:lnTo>
                  <a:lnTo>
                    <a:pt x="4413" y="198"/>
                  </a:lnTo>
                  <a:lnTo>
                    <a:pt x="4413" y="198"/>
                  </a:lnTo>
                  <a:lnTo>
                    <a:pt x="4413" y="173"/>
                  </a:lnTo>
                  <a:lnTo>
                    <a:pt x="4413" y="173"/>
                  </a:lnTo>
                  <a:lnTo>
                    <a:pt x="4413" y="198"/>
                  </a:lnTo>
                  <a:lnTo>
                    <a:pt x="4389" y="198"/>
                  </a:lnTo>
                  <a:lnTo>
                    <a:pt x="4389" y="198"/>
                  </a:lnTo>
                  <a:lnTo>
                    <a:pt x="4389" y="198"/>
                  </a:lnTo>
                  <a:lnTo>
                    <a:pt x="4389" y="198"/>
                  </a:lnTo>
                  <a:lnTo>
                    <a:pt x="4389" y="198"/>
                  </a:lnTo>
                  <a:lnTo>
                    <a:pt x="4364" y="198"/>
                  </a:lnTo>
                  <a:lnTo>
                    <a:pt x="4364" y="198"/>
                  </a:lnTo>
                  <a:lnTo>
                    <a:pt x="4364" y="222"/>
                  </a:lnTo>
                  <a:lnTo>
                    <a:pt x="4339" y="222"/>
                  </a:lnTo>
                  <a:lnTo>
                    <a:pt x="4339" y="198"/>
                  </a:lnTo>
                  <a:lnTo>
                    <a:pt x="4364" y="198"/>
                  </a:lnTo>
                  <a:lnTo>
                    <a:pt x="4364" y="198"/>
                  </a:lnTo>
                  <a:lnTo>
                    <a:pt x="4364" y="198"/>
                  </a:lnTo>
                  <a:lnTo>
                    <a:pt x="4339" y="198"/>
                  </a:lnTo>
                  <a:lnTo>
                    <a:pt x="4339" y="198"/>
                  </a:lnTo>
                  <a:lnTo>
                    <a:pt x="4339" y="198"/>
                  </a:lnTo>
                  <a:lnTo>
                    <a:pt x="4339" y="198"/>
                  </a:lnTo>
                  <a:lnTo>
                    <a:pt x="4339" y="198"/>
                  </a:lnTo>
                  <a:lnTo>
                    <a:pt x="4339" y="198"/>
                  </a:lnTo>
                  <a:lnTo>
                    <a:pt x="4339" y="198"/>
                  </a:lnTo>
                  <a:lnTo>
                    <a:pt x="4339" y="198"/>
                  </a:lnTo>
                  <a:lnTo>
                    <a:pt x="4339" y="198"/>
                  </a:lnTo>
                  <a:lnTo>
                    <a:pt x="4339" y="198"/>
                  </a:lnTo>
                  <a:lnTo>
                    <a:pt x="4339" y="198"/>
                  </a:lnTo>
                  <a:lnTo>
                    <a:pt x="4339" y="198"/>
                  </a:lnTo>
                  <a:lnTo>
                    <a:pt x="4339" y="198"/>
                  </a:lnTo>
                  <a:lnTo>
                    <a:pt x="4315" y="198"/>
                  </a:lnTo>
                  <a:lnTo>
                    <a:pt x="4315" y="198"/>
                  </a:lnTo>
                  <a:lnTo>
                    <a:pt x="4315" y="198"/>
                  </a:lnTo>
                  <a:lnTo>
                    <a:pt x="4339" y="198"/>
                  </a:lnTo>
                  <a:lnTo>
                    <a:pt x="4315" y="198"/>
                  </a:lnTo>
                  <a:lnTo>
                    <a:pt x="4315" y="198"/>
                  </a:lnTo>
                  <a:lnTo>
                    <a:pt x="4315" y="198"/>
                  </a:lnTo>
                  <a:lnTo>
                    <a:pt x="4315" y="198"/>
                  </a:lnTo>
                  <a:lnTo>
                    <a:pt x="4315" y="198"/>
                  </a:lnTo>
                  <a:lnTo>
                    <a:pt x="4315" y="198"/>
                  </a:lnTo>
                  <a:lnTo>
                    <a:pt x="4315" y="198"/>
                  </a:lnTo>
                  <a:lnTo>
                    <a:pt x="4315" y="198"/>
                  </a:lnTo>
                  <a:lnTo>
                    <a:pt x="4315" y="198"/>
                  </a:lnTo>
                  <a:lnTo>
                    <a:pt x="4315" y="198"/>
                  </a:lnTo>
                  <a:lnTo>
                    <a:pt x="4290" y="198"/>
                  </a:lnTo>
                  <a:lnTo>
                    <a:pt x="4290" y="198"/>
                  </a:lnTo>
                  <a:lnTo>
                    <a:pt x="4290" y="222"/>
                  </a:lnTo>
                  <a:lnTo>
                    <a:pt x="4290" y="222"/>
                  </a:lnTo>
                  <a:lnTo>
                    <a:pt x="4290" y="222"/>
                  </a:lnTo>
                  <a:lnTo>
                    <a:pt x="4290" y="222"/>
                  </a:lnTo>
                  <a:lnTo>
                    <a:pt x="4290" y="222"/>
                  </a:lnTo>
                  <a:lnTo>
                    <a:pt x="4290" y="222"/>
                  </a:lnTo>
                  <a:lnTo>
                    <a:pt x="4290" y="222"/>
                  </a:lnTo>
                  <a:lnTo>
                    <a:pt x="4290" y="222"/>
                  </a:lnTo>
                  <a:lnTo>
                    <a:pt x="4290" y="222"/>
                  </a:lnTo>
                  <a:lnTo>
                    <a:pt x="4290" y="222"/>
                  </a:lnTo>
                  <a:lnTo>
                    <a:pt x="4290" y="222"/>
                  </a:lnTo>
                  <a:lnTo>
                    <a:pt x="4265" y="198"/>
                  </a:lnTo>
                  <a:lnTo>
                    <a:pt x="4265" y="222"/>
                  </a:lnTo>
                  <a:lnTo>
                    <a:pt x="4240" y="198"/>
                  </a:lnTo>
                  <a:lnTo>
                    <a:pt x="4240" y="198"/>
                  </a:lnTo>
                  <a:lnTo>
                    <a:pt x="4240" y="198"/>
                  </a:lnTo>
                  <a:lnTo>
                    <a:pt x="4240" y="198"/>
                  </a:lnTo>
                  <a:lnTo>
                    <a:pt x="4240" y="198"/>
                  </a:lnTo>
                  <a:lnTo>
                    <a:pt x="4240" y="198"/>
                  </a:lnTo>
                  <a:lnTo>
                    <a:pt x="4240" y="198"/>
                  </a:lnTo>
                  <a:lnTo>
                    <a:pt x="4240" y="198"/>
                  </a:lnTo>
                  <a:lnTo>
                    <a:pt x="4240" y="198"/>
                  </a:lnTo>
                  <a:lnTo>
                    <a:pt x="4265" y="198"/>
                  </a:lnTo>
                  <a:lnTo>
                    <a:pt x="4265" y="198"/>
                  </a:lnTo>
                  <a:lnTo>
                    <a:pt x="4265" y="198"/>
                  </a:lnTo>
                  <a:lnTo>
                    <a:pt x="4265" y="173"/>
                  </a:lnTo>
                  <a:lnTo>
                    <a:pt x="4240" y="198"/>
                  </a:lnTo>
                  <a:lnTo>
                    <a:pt x="4240" y="173"/>
                  </a:lnTo>
                  <a:lnTo>
                    <a:pt x="4216" y="198"/>
                  </a:lnTo>
                  <a:lnTo>
                    <a:pt x="4190" y="198"/>
                  </a:lnTo>
                  <a:lnTo>
                    <a:pt x="4190" y="198"/>
                  </a:lnTo>
                  <a:lnTo>
                    <a:pt x="4190" y="198"/>
                  </a:lnTo>
                  <a:lnTo>
                    <a:pt x="4190" y="198"/>
                  </a:lnTo>
                  <a:lnTo>
                    <a:pt x="4190" y="198"/>
                  </a:lnTo>
                  <a:lnTo>
                    <a:pt x="4190" y="198"/>
                  </a:lnTo>
                  <a:lnTo>
                    <a:pt x="4190" y="198"/>
                  </a:lnTo>
                  <a:lnTo>
                    <a:pt x="4190" y="173"/>
                  </a:lnTo>
                  <a:lnTo>
                    <a:pt x="4190" y="173"/>
                  </a:lnTo>
                  <a:lnTo>
                    <a:pt x="4190" y="173"/>
                  </a:lnTo>
                  <a:lnTo>
                    <a:pt x="4190" y="173"/>
                  </a:lnTo>
                  <a:lnTo>
                    <a:pt x="4216" y="173"/>
                  </a:lnTo>
                  <a:lnTo>
                    <a:pt x="4216" y="173"/>
                  </a:lnTo>
                  <a:lnTo>
                    <a:pt x="4216" y="173"/>
                  </a:lnTo>
                  <a:lnTo>
                    <a:pt x="4240" y="173"/>
                  </a:lnTo>
                  <a:lnTo>
                    <a:pt x="4240" y="173"/>
                  </a:lnTo>
                  <a:lnTo>
                    <a:pt x="4240" y="173"/>
                  </a:lnTo>
                  <a:lnTo>
                    <a:pt x="4216" y="173"/>
                  </a:lnTo>
                  <a:lnTo>
                    <a:pt x="4216" y="173"/>
                  </a:lnTo>
                  <a:lnTo>
                    <a:pt x="4216" y="173"/>
                  </a:lnTo>
                  <a:lnTo>
                    <a:pt x="4190" y="173"/>
                  </a:lnTo>
                  <a:lnTo>
                    <a:pt x="4190" y="173"/>
                  </a:lnTo>
                  <a:lnTo>
                    <a:pt x="4190" y="149"/>
                  </a:lnTo>
                  <a:lnTo>
                    <a:pt x="4190" y="149"/>
                  </a:lnTo>
                  <a:lnTo>
                    <a:pt x="4190" y="149"/>
                  </a:lnTo>
                  <a:lnTo>
                    <a:pt x="4216" y="149"/>
                  </a:lnTo>
                  <a:lnTo>
                    <a:pt x="4216" y="149"/>
                  </a:lnTo>
                  <a:lnTo>
                    <a:pt x="4216" y="149"/>
                  </a:lnTo>
                  <a:lnTo>
                    <a:pt x="4216" y="149"/>
                  </a:lnTo>
                  <a:lnTo>
                    <a:pt x="4216" y="149"/>
                  </a:lnTo>
                  <a:lnTo>
                    <a:pt x="4216" y="149"/>
                  </a:lnTo>
                  <a:lnTo>
                    <a:pt x="4216" y="149"/>
                  </a:lnTo>
                  <a:lnTo>
                    <a:pt x="4216" y="149"/>
                  </a:lnTo>
                  <a:lnTo>
                    <a:pt x="4216" y="123"/>
                  </a:lnTo>
                  <a:lnTo>
                    <a:pt x="4216" y="123"/>
                  </a:lnTo>
                  <a:lnTo>
                    <a:pt x="4216" y="123"/>
                  </a:lnTo>
                  <a:lnTo>
                    <a:pt x="4190" y="123"/>
                  </a:lnTo>
                  <a:lnTo>
                    <a:pt x="4190" y="123"/>
                  </a:lnTo>
                  <a:lnTo>
                    <a:pt x="4190" y="123"/>
                  </a:lnTo>
                  <a:lnTo>
                    <a:pt x="4190" y="123"/>
                  </a:lnTo>
                  <a:lnTo>
                    <a:pt x="4190" y="123"/>
                  </a:lnTo>
                  <a:lnTo>
                    <a:pt x="4190" y="123"/>
                  </a:lnTo>
                  <a:lnTo>
                    <a:pt x="4190" y="123"/>
                  </a:lnTo>
                  <a:lnTo>
                    <a:pt x="4190" y="123"/>
                  </a:lnTo>
                  <a:lnTo>
                    <a:pt x="4190" y="123"/>
                  </a:lnTo>
                  <a:lnTo>
                    <a:pt x="4190" y="123"/>
                  </a:lnTo>
                  <a:lnTo>
                    <a:pt x="4190" y="123"/>
                  </a:lnTo>
                  <a:lnTo>
                    <a:pt x="4190" y="123"/>
                  </a:lnTo>
                  <a:lnTo>
                    <a:pt x="4190"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41" y="123"/>
                  </a:lnTo>
                  <a:lnTo>
                    <a:pt x="4141" y="123"/>
                  </a:lnTo>
                  <a:lnTo>
                    <a:pt x="4141" y="123"/>
                  </a:lnTo>
                  <a:lnTo>
                    <a:pt x="4141" y="123"/>
                  </a:lnTo>
                  <a:lnTo>
                    <a:pt x="4141" y="123"/>
                  </a:lnTo>
                  <a:lnTo>
                    <a:pt x="4141" y="123"/>
                  </a:lnTo>
                  <a:lnTo>
                    <a:pt x="4117" y="123"/>
                  </a:lnTo>
                  <a:lnTo>
                    <a:pt x="4091" y="123"/>
                  </a:lnTo>
                  <a:lnTo>
                    <a:pt x="4091" y="123"/>
                  </a:lnTo>
                  <a:lnTo>
                    <a:pt x="4091" y="123"/>
                  </a:lnTo>
                  <a:lnTo>
                    <a:pt x="4091" y="123"/>
                  </a:lnTo>
                  <a:lnTo>
                    <a:pt x="4091" y="123"/>
                  </a:lnTo>
                  <a:lnTo>
                    <a:pt x="4091" y="149"/>
                  </a:lnTo>
                  <a:lnTo>
                    <a:pt x="4091" y="149"/>
                  </a:lnTo>
                  <a:lnTo>
                    <a:pt x="4067" y="149"/>
                  </a:lnTo>
                  <a:lnTo>
                    <a:pt x="4067" y="149"/>
                  </a:lnTo>
                  <a:lnTo>
                    <a:pt x="4067" y="149"/>
                  </a:lnTo>
                  <a:lnTo>
                    <a:pt x="4067" y="149"/>
                  </a:lnTo>
                  <a:lnTo>
                    <a:pt x="4067" y="149"/>
                  </a:lnTo>
                  <a:lnTo>
                    <a:pt x="4067" y="123"/>
                  </a:lnTo>
                  <a:lnTo>
                    <a:pt x="4067" y="123"/>
                  </a:lnTo>
                  <a:lnTo>
                    <a:pt x="4067" y="123"/>
                  </a:lnTo>
                  <a:lnTo>
                    <a:pt x="4067" y="123"/>
                  </a:lnTo>
                  <a:lnTo>
                    <a:pt x="4067" y="123"/>
                  </a:lnTo>
                  <a:lnTo>
                    <a:pt x="4042" y="123"/>
                  </a:lnTo>
                  <a:lnTo>
                    <a:pt x="4042" y="123"/>
                  </a:lnTo>
                  <a:lnTo>
                    <a:pt x="4042" y="123"/>
                  </a:lnTo>
                  <a:lnTo>
                    <a:pt x="4042" y="123"/>
                  </a:lnTo>
                  <a:lnTo>
                    <a:pt x="4042" y="123"/>
                  </a:lnTo>
                  <a:lnTo>
                    <a:pt x="4042" y="123"/>
                  </a:lnTo>
                  <a:lnTo>
                    <a:pt x="4042" y="123"/>
                  </a:lnTo>
                  <a:lnTo>
                    <a:pt x="4042" y="123"/>
                  </a:lnTo>
                  <a:lnTo>
                    <a:pt x="4042" y="123"/>
                  </a:lnTo>
                  <a:lnTo>
                    <a:pt x="4042" y="123"/>
                  </a:lnTo>
                  <a:lnTo>
                    <a:pt x="4042" y="123"/>
                  </a:lnTo>
                  <a:lnTo>
                    <a:pt x="4042" y="123"/>
                  </a:lnTo>
                  <a:lnTo>
                    <a:pt x="4042" y="123"/>
                  </a:lnTo>
                  <a:lnTo>
                    <a:pt x="4042" y="123"/>
                  </a:lnTo>
                  <a:lnTo>
                    <a:pt x="4042" y="99"/>
                  </a:lnTo>
                  <a:lnTo>
                    <a:pt x="4042" y="99"/>
                  </a:lnTo>
                  <a:lnTo>
                    <a:pt x="4042" y="99"/>
                  </a:lnTo>
                  <a:lnTo>
                    <a:pt x="4042" y="99"/>
                  </a:lnTo>
                  <a:lnTo>
                    <a:pt x="4042" y="99"/>
                  </a:lnTo>
                  <a:lnTo>
                    <a:pt x="4042" y="99"/>
                  </a:lnTo>
                  <a:lnTo>
                    <a:pt x="4042" y="99"/>
                  </a:lnTo>
                  <a:lnTo>
                    <a:pt x="4042" y="99"/>
                  </a:lnTo>
                  <a:lnTo>
                    <a:pt x="4042" y="99"/>
                  </a:lnTo>
                  <a:lnTo>
                    <a:pt x="4042" y="99"/>
                  </a:lnTo>
                  <a:lnTo>
                    <a:pt x="4042" y="99"/>
                  </a:lnTo>
                  <a:lnTo>
                    <a:pt x="4042" y="99"/>
                  </a:lnTo>
                  <a:lnTo>
                    <a:pt x="4042" y="74"/>
                  </a:lnTo>
                  <a:lnTo>
                    <a:pt x="4042" y="74"/>
                  </a:lnTo>
                  <a:lnTo>
                    <a:pt x="4042" y="74"/>
                  </a:lnTo>
                  <a:lnTo>
                    <a:pt x="4042" y="74"/>
                  </a:lnTo>
                  <a:lnTo>
                    <a:pt x="4042" y="74"/>
                  </a:lnTo>
                  <a:lnTo>
                    <a:pt x="4042" y="74"/>
                  </a:lnTo>
                  <a:lnTo>
                    <a:pt x="4042" y="74"/>
                  </a:lnTo>
                  <a:lnTo>
                    <a:pt x="4042" y="74"/>
                  </a:lnTo>
                  <a:lnTo>
                    <a:pt x="4017" y="74"/>
                  </a:lnTo>
                  <a:lnTo>
                    <a:pt x="4017" y="74"/>
                  </a:lnTo>
                  <a:lnTo>
                    <a:pt x="4017" y="74"/>
                  </a:lnTo>
                  <a:lnTo>
                    <a:pt x="4017" y="74"/>
                  </a:lnTo>
                  <a:lnTo>
                    <a:pt x="4017" y="74"/>
                  </a:lnTo>
                  <a:lnTo>
                    <a:pt x="4017" y="74"/>
                  </a:lnTo>
                  <a:lnTo>
                    <a:pt x="4017" y="74"/>
                  </a:lnTo>
                  <a:lnTo>
                    <a:pt x="4017" y="74"/>
                  </a:lnTo>
                  <a:lnTo>
                    <a:pt x="4017" y="99"/>
                  </a:lnTo>
                  <a:lnTo>
                    <a:pt x="4017" y="99"/>
                  </a:lnTo>
                  <a:lnTo>
                    <a:pt x="4017" y="99"/>
                  </a:lnTo>
                  <a:lnTo>
                    <a:pt x="4017" y="99"/>
                  </a:lnTo>
                  <a:lnTo>
                    <a:pt x="4017" y="99"/>
                  </a:lnTo>
                  <a:lnTo>
                    <a:pt x="4017" y="99"/>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3992" y="74"/>
                  </a:lnTo>
                  <a:lnTo>
                    <a:pt x="4017" y="74"/>
                  </a:lnTo>
                  <a:lnTo>
                    <a:pt x="4017" y="74"/>
                  </a:lnTo>
                  <a:lnTo>
                    <a:pt x="4017" y="99"/>
                  </a:lnTo>
                  <a:lnTo>
                    <a:pt x="4017" y="99"/>
                  </a:lnTo>
                  <a:lnTo>
                    <a:pt x="4017" y="99"/>
                  </a:lnTo>
                  <a:lnTo>
                    <a:pt x="4017" y="99"/>
                  </a:lnTo>
                  <a:lnTo>
                    <a:pt x="4017" y="99"/>
                  </a:lnTo>
                  <a:lnTo>
                    <a:pt x="4017" y="99"/>
                  </a:lnTo>
                  <a:lnTo>
                    <a:pt x="4017" y="99"/>
                  </a:lnTo>
                  <a:lnTo>
                    <a:pt x="3992" y="99"/>
                  </a:lnTo>
                  <a:lnTo>
                    <a:pt x="3992" y="99"/>
                  </a:lnTo>
                  <a:lnTo>
                    <a:pt x="3992" y="99"/>
                  </a:lnTo>
                  <a:lnTo>
                    <a:pt x="3992" y="99"/>
                  </a:lnTo>
                  <a:lnTo>
                    <a:pt x="3992" y="99"/>
                  </a:lnTo>
                  <a:lnTo>
                    <a:pt x="3992" y="99"/>
                  </a:lnTo>
                  <a:lnTo>
                    <a:pt x="3992" y="99"/>
                  </a:lnTo>
                  <a:lnTo>
                    <a:pt x="3992" y="99"/>
                  </a:lnTo>
                  <a:lnTo>
                    <a:pt x="3992" y="99"/>
                  </a:lnTo>
                  <a:lnTo>
                    <a:pt x="3992" y="123"/>
                  </a:lnTo>
                  <a:lnTo>
                    <a:pt x="3992" y="123"/>
                  </a:lnTo>
                  <a:lnTo>
                    <a:pt x="3992" y="123"/>
                  </a:lnTo>
                  <a:lnTo>
                    <a:pt x="3992" y="123"/>
                  </a:lnTo>
                  <a:lnTo>
                    <a:pt x="3992" y="123"/>
                  </a:lnTo>
                  <a:lnTo>
                    <a:pt x="3992" y="123"/>
                  </a:lnTo>
                  <a:lnTo>
                    <a:pt x="3992"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49"/>
                  </a:lnTo>
                  <a:lnTo>
                    <a:pt x="3967" y="149"/>
                  </a:lnTo>
                  <a:lnTo>
                    <a:pt x="3967" y="149"/>
                  </a:lnTo>
                  <a:lnTo>
                    <a:pt x="3967" y="149"/>
                  </a:lnTo>
                  <a:lnTo>
                    <a:pt x="3967" y="149"/>
                  </a:lnTo>
                  <a:lnTo>
                    <a:pt x="3943" y="149"/>
                  </a:lnTo>
                  <a:lnTo>
                    <a:pt x="3943" y="149"/>
                  </a:lnTo>
                  <a:lnTo>
                    <a:pt x="3943" y="149"/>
                  </a:lnTo>
                  <a:lnTo>
                    <a:pt x="3943" y="149"/>
                  </a:lnTo>
                  <a:lnTo>
                    <a:pt x="3943" y="149"/>
                  </a:lnTo>
                  <a:lnTo>
                    <a:pt x="3943" y="123"/>
                  </a:lnTo>
                  <a:lnTo>
                    <a:pt x="3943" y="123"/>
                  </a:lnTo>
                  <a:lnTo>
                    <a:pt x="3943" y="123"/>
                  </a:lnTo>
                  <a:lnTo>
                    <a:pt x="3967" y="123"/>
                  </a:lnTo>
                  <a:lnTo>
                    <a:pt x="3967" y="123"/>
                  </a:lnTo>
                  <a:lnTo>
                    <a:pt x="3967" y="123"/>
                  </a:lnTo>
                  <a:lnTo>
                    <a:pt x="3967" y="123"/>
                  </a:lnTo>
                  <a:lnTo>
                    <a:pt x="3943" y="123"/>
                  </a:lnTo>
                  <a:lnTo>
                    <a:pt x="3943" y="123"/>
                  </a:lnTo>
                  <a:lnTo>
                    <a:pt x="3943" y="123"/>
                  </a:lnTo>
                  <a:lnTo>
                    <a:pt x="3943" y="123"/>
                  </a:lnTo>
                  <a:lnTo>
                    <a:pt x="3943" y="123"/>
                  </a:lnTo>
                  <a:lnTo>
                    <a:pt x="3943" y="123"/>
                  </a:lnTo>
                  <a:lnTo>
                    <a:pt x="3943" y="123"/>
                  </a:lnTo>
                  <a:lnTo>
                    <a:pt x="3943" y="123"/>
                  </a:lnTo>
                  <a:lnTo>
                    <a:pt x="3943" y="99"/>
                  </a:lnTo>
                  <a:lnTo>
                    <a:pt x="3943" y="123"/>
                  </a:lnTo>
                  <a:lnTo>
                    <a:pt x="3943" y="123"/>
                  </a:lnTo>
                  <a:lnTo>
                    <a:pt x="3943" y="99"/>
                  </a:lnTo>
                  <a:lnTo>
                    <a:pt x="3943" y="99"/>
                  </a:lnTo>
                  <a:lnTo>
                    <a:pt x="3943" y="99"/>
                  </a:lnTo>
                  <a:lnTo>
                    <a:pt x="3943" y="99"/>
                  </a:lnTo>
                  <a:lnTo>
                    <a:pt x="3943" y="99"/>
                  </a:lnTo>
                  <a:lnTo>
                    <a:pt x="3943" y="99"/>
                  </a:lnTo>
                  <a:lnTo>
                    <a:pt x="3943" y="99"/>
                  </a:lnTo>
                  <a:lnTo>
                    <a:pt x="3943" y="99"/>
                  </a:lnTo>
                  <a:lnTo>
                    <a:pt x="3943" y="99"/>
                  </a:lnTo>
                  <a:lnTo>
                    <a:pt x="3967" y="99"/>
                  </a:lnTo>
                  <a:lnTo>
                    <a:pt x="3967" y="99"/>
                  </a:lnTo>
                  <a:lnTo>
                    <a:pt x="3967" y="99"/>
                  </a:lnTo>
                  <a:lnTo>
                    <a:pt x="3967" y="99"/>
                  </a:lnTo>
                  <a:lnTo>
                    <a:pt x="3967" y="99"/>
                  </a:lnTo>
                  <a:lnTo>
                    <a:pt x="3967" y="99"/>
                  </a:lnTo>
                  <a:lnTo>
                    <a:pt x="3967" y="99"/>
                  </a:lnTo>
                  <a:lnTo>
                    <a:pt x="3967" y="99"/>
                  </a:lnTo>
                  <a:lnTo>
                    <a:pt x="3967" y="99"/>
                  </a:lnTo>
                  <a:lnTo>
                    <a:pt x="3967" y="99"/>
                  </a:lnTo>
                  <a:lnTo>
                    <a:pt x="3967" y="99"/>
                  </a:lnTo>
                  <a:lnTo>
                    <a:pt x="3967" y="99"/>
                  </a:lnTo>
                  <a:lnTo>
                    <a:pt x="3967" y="74"/>
                  </a:lnTo>
                  <a:lnTo>
                    <a:pt x="3967" y="74"/>
                  </a:lnTo>
                  <a:lnTo>
                    <a:pt x="3992" y="74"/>
                  </a:lnTo>
                  <a:lnTo>
                    <a:pt x="3992" y="74"/>
                  </a:lnTo>
                  <a:lnTo>
                    <a:pt x="3992" y="74"/>
                  </a:lnTo>
                  <a:lnTo>
                    <a:pt x="3992" y="74"/>
                  </a:lnTo>
                  <a:lnTo>
                    <a:pt x="3992" y="74"/>
                  </a:lnTo>
                  <a:lnTo>
                    <a:pt x="3992" y="74"/>
                  </a:lnTo>
                  <a:lnTo>
                    <a:pt x="3992" y="49"/>
                  </a:lnTo>
                  <a:lnTo>
                    <a:pt x="3967" y="49"/>
                  </a:lnTo>
                  <a:lnTo>
                    <a:pt x="3967" y="49"/>
                  </a:lnTo>
                  <a:lnTo>
                    <a:pt x="3967" y="49"/>
                  </a:lnTo>
                  <a:lnTo>
                    <a:pt x="3967" y="49"/>
                  </a:lnTo>
                  <a:lnTo>
                    <a:pt x="3967" y="49"/>
                  </a:lnTo>
                  <a:lnTo>
                    <a:pt x="3967" y="49"/>
                  </a:lnTo>
                  <a:lnTo>
                    <a:pt x="3967" y="49"/>
                  </a:lnTo>
                  <a:lnTo>
                    <a:pt x="3967" y="49"/>
                  </a:lnTo>
                  <a:lnTo>
                    <a:pt x="3967" y="49"/>
                  </a:lnTo>
                  <a:lnTo>
                    <a:pt x="3967" y="49"/>
                  </a:lnTo>
                  <a:lnTo>
                    <a:pt x="3943" y="49"/>
                  </a:lnTo>
                  <a:lnTo>
                    <a:pt x="3943" y="49"/>
                  </a:lnTo>
                  <a:lnTo>
                    <a:pt x="3943" y="49"/>
                  </a:lnTo>
                  <a:lnTo>
                    <a:pt x="3943" y="49"/>
                  </a:lnTo>
                  <a:lnTo>
                    <a:pt x="3943" y="49"/>
                  </a:lnTo>
                  <a:lnTo>
                    <a:pt x="3943" y="49"/>
                  </a:lnTo>
                  <a:lnTo>
                    <a:pt x="3943" y="49"/>
                  </a:lnTo>
                  <a:lnTo>
                    <a:pt x="3943" y="49"/>
                  </a:lnTo>
                  <a:lnTo>
                    <a:pt x="3943" y="49"/>
                  </a:lnTo>
                  <a:lnTo>
                    <a:pt x="3943" y="49"/>
                  </a:lnTo>
                  <a:lnTo>
                    <a:pt x="3943" y="49"/>
                  </a:lnTo>
                  <a:lnTo>
                    <a:pt x="3943" y="49"/>
                  </a:lnTo>
                  <a:lnTo>
                    <a:pt x="3918" y="49"/>
                  </a:lnTo>
                  <a:lnTo>
                    <a:pt x="3918" y="49"/>
                  </a:lnTo>
                  <a:lnTo>
                    <a:pt x="3918" y="49"/>
                  </a:lnTo>
                  <a:lnTo>
                    <a:pt x="3918" y="24"/>
                  </a:lnTo>
                  <a:lnTo>
                    <a:pt x="3918" y="24"/>
                  </a:lnTo>
                  <a:lnTo>
                    <a:pt x="3918" y="24"/>
                  </a:lnTo>
                  <a:lnTo>
                    <a:pt x="3918" y="24"/>
                  </a:lnTo>
                  <a:lnTo>
                    <a:pt x="3918" y="24"/>
                  </a:lnTo>
                  <a:lnTo>
                    <a:pt x="3918" y="24"/>
                  </a:lnTo>
                  <a:lnTo>
                    <a:pt x="3918" y="24"/>
                  </a:lnTo>
                  <a:lnTo>
                    <a:pt x="3918" y="24"/>
                  </a:lnTo>
                  <a:lnTo>
                    <a:pt x="3918" y="24"/>
                  </a:lnTo>
                  <a:lnTo>
                    <a:pt x="3918" y="24"/>
                  </a:lnTo>
                  <a:lnTo>
                    <a:pt x="3918" y="24"/>
                  </a:lnTo>
                  <a:lnTo>
                    <a:pt x="3943" y="24"/>
                  </a:lnTo>
                  <a:lnTo>
                    <a:pt x="3918" y="24"/>
                  </a:lnTo>
                  <a:lnTo>
                    <a:pt x="3918" y="0"/>
                  </a:lnTo>
                  <a:lnTo>
                    <a:pt x="3918" y="0"/>
                  </a:lnTo>
                  <a:lnTo>
                    <a:pt x="3918" y="0"/>
                  </a:lnTo>
                  <a:lnTo>
                    <a:pt x="3918" y="24"/>
                  </a:lnTo>
                  <a:lnTo>
                    <a:pt x="3918" y="24"/>
                  </a:lnTo>
                  <a:lnTo>
                    <a:pt x="3918" y="24"/>
                  </a:lnTo>
                  <a:lnTo>
                    <a:pt x="3893" y="24"/>
                  </a:lnTo>
                  <a:lnTo>
                    <a:pt x="3893" y="49"/>
                  </a:lnTo>
                  <a:lnTo>
                    <a:pt x="3868" y="49"/>
                  </a:lnTo>
                  <a:lnTo>
                    <a:pt x="3868" y="74"/>
                  </a:lnTo>
                  <a:lnTo>
                    <a:pt x="3844" y="99"/>
                  </a:lnTo>
                  <a:lnTo>
                    <a:pt x="3844" y="99"/>
                  </a:lnTo>
                  <a:lnTo>
                    <a:pt x="3844" y="99"/>
                  </a:lnTo>
                  <a:lnTo>
                    <a:pt x="3844" y="99"/>
                  </a:lnTo>
                  <a:lnTo>
                    <a:pt x="3844" y="99"/>
                  </a:lnTo>
                  <a:lnTo>
                    <a:pt x="3819" y="123"/>
                  </a:lnTo>
                  <a:lnTo>
                    <a:pt x="3819" y="123"/>
                  </a:lnTo>
                  <a:lnTo>
                    <a:pt x="3794" y="123"/>
                  </a:lnTo>
                  <a:lnTo>
                    <a:pt x="3769" y="123"/>
                  </a:lnTo>
                  <a:lnTo>
                    <a:pt x="3769" y="123"/>
                  </a:lnTo>
                  <a:lnTo>
                    <a:pt x="3769" y="123"/>
                  </a:lnTo>
                  <a:lnTo>
                    <a:pt x="3769" y="123"/>
                  </a:lnTo>
                  <a:lnTo>
                    <a:pt x="3794" y="123"/>
                  </a:lnTo>
                  <a:lnTo>
                    <a:pt x="3769" y="123"/>
                  </a:lnTo>
                  <a:lnTo>
                    <a:pt x="3744" y="123"/>
                  </a:lnTo>
                  <a:lnTo>
                    <a:pt x="3744" y="123"/>
                  </a:lnTo>
                  <a:lnTo>
                    <a:pt x="3744" y="123"/>
                  </a:lnTo>
                  <a:lnTo>
                    <a:pt x="3744" y="123"/>
                  </a:lnTo>
                  <a:lnTo>
                    <a:pt x="3744" y="123"/>
                  </a:lnTo>
                  <a:lnTo>
                    <a:pt x="3720" y="123"/>
                  </a:lnTo>
                  <a:lnTo>
                    <a:pt x="3720" y="123"/>
                  </a:lnTo>
                  <a:lnTo>
                    <a:pt x="3720" y="123"/>
                  </a:lnTo>
                  <a:lnTo>
                    <a:pt x="3720" y="123"/>
                  </a:lnTo>
                  <a:lnTo>
                    <a:pt x="3720" y="149"/>
                  </a:lnTo>
                  <a:lnTo>
                    <a:pt x="3720" y="149"/>
                  </a:lnTo>
                  <a:lnTo>
                    <a:pt x="3720" y="149"/>
                  </a:lnTo>
                  <a:lnTo>
                    <a:pt x="3720" y="149"/>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99"/>
                  </a:lnTo>
                  <a:lnTo>
                    <a:pt x="3720" y="99"/>
                  </a:lnTo>
                  <a:lnTo>
                    <a:pt x="3720" y="99"/>
                  </a:lnTo>
                  <a:lnTo>
                    <a:pt x="3720" y="123"/>
                  </a:lnTo>
                  <a:lnTo>
                    <a:pt x="3720" y="123"/>
                  </a:lnTo>
                  <a:lnTo>
                    <a:pt x="3694" y="123"/>
                  </a:lnTo>
                  <a:lnTo>
                    <a:pt x="3694" y="123"/>
                  </a:lnTo>
                  <a:lnTo>
                    <a:pt x="3694" y="123"/>
                  </a:lnTo>
                  <a:lnTo>
                    <a:pt x="3694" y="123"/>
                  </a:lnTo>
                  <a:lnTo>
                    <a:pt x="3694" y="123"/>
                  </a:lnTo>
                  <a:lnTo>
                    <a:pt x="3694" y="123"/>
                  </a:lnTo>
                  <a:lnTo>
                    <a:pt x="3694" y="123"/>
                  </a:lnTo>
                  <a:lnTo>
                    <a:pt x="3694" y="123"/>
                  </a:lnTo>
                  <a:lnTo>
                    <a:pt x="3670" y="149"/>
                  </a:lnTo>
                  <a:lnTo>
                    <a:pt x="3670" y="149"/>
                  </a:lnTo>
                  <a:lnTo>
                    <a:pt x="3670" y="149"/>
                  </a:lnTo>
                  <a:lnTo>
                    <a:pt x="3670" y="149"/>
                  </a:lnTo>
                  <a:lnTo>
                    <a:pt x="3670" y="149"/>
                  </a:lnTo>
                  <a:lnTo>
                    <a:pt x="3670" y="149"/>
                  </a:lnTo>
                  <a:lnTo>
                    <a:pt x="3670" y="149"/>
                  </a:lnTo>
                  <a:lnTo>
                    <a:pt x="3670" y="149"/>
                  </a:lnTo>
                  <a:lnTo>
                    <a:pt x="3670" y="149"/>
                  </a:lnTo>
                  <a:lnTo>
                    <a:pt x="3670" y="149"/>
                  </a:lnTo>
                  <a:lnTo>
                    <a:pt x="3670" y="149"/>
                  </a:lnTo>
                  <a:lnTo>
                    <a:pt x="3670" y="149"/>
                  </a:lnTo>
                  <a:lnTo>
                    <a:pt x="3670" y="149"/>
                  </a:lnTo>
                  <a:lnTo>
                    <a:pt x="3670" y="149"/>
                  </a:lnTo>
                  <a:lnTo>
                    <a:pt x="3670" y="173"/>
                  </a:lnTo>
                  <a:lnTo>
                    <a:pt x="3670" y="173"/>
                  </a:lnTo>
                  <a:lnTo>
                    <a:pt x="3670" y="173"/>
                  </a:lnTo>
                  <a:lnTo>
                    <a:pt x="3670" y="173"/>
                  </a:lnTo>
                  <a:lnTo>
                    <a:pt x="3670" y="173"/>
                  </a:lnTo>
                  <a:lnTo>
                    <a:pt x="3670" y="173"/>
                  </a:lnTo>
                  <a:lnTo>
                    <a:pt x="3670" y="173"/>
                  </a:lnTo>
                  <a:lnTo>
                    <a:pt x="3670" y="173"/>
                  </a:lnTo>
                  <a:lnTo>
                    <a:pt x="3670"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720" y="173"/>
                  </a:lnTo>
                  <a:lnTo>
                    <a:pt x="3720" y="173"/>
                  </a:lnTo>
                  <a:lnTo>
                    <a:pt x="3720" y="173"/>
                  </a:lnTo>
                  <a:lnTo>
                    <a:pt x="3720" y="173"/>
                  </a:lnTo>
                  <a:lnTo>
                    <a:pt x="3694" y="173"/>
                  </a:lnTo>
                  <a:lnTo>
                    <a:pt x="3694" y="173"/>
                  </a:lnTo>
                  <a:lnTo>
                    <a:pt x="3694" y="173"/>
                  </a:lnTo>
                  <a:lnTo>
                    <a:pt x="3694" y="173"/>
                  </a:lnTo>
                  <a:lnTo>
                    <a:pt x="3694" y="173"/>
                  </a:lnTo>
                  <a:lnTo>
                    <a:pt x="3694" y="173"/>
                  </a:lnTo>
                  <a:lnTo>
                    <a:pt x="3694" y="173"/>
                  </a:lnTo>
                  <a:lnTo>
                    <a:pt x="3694" y="198"/>
                  </a:lnTo>
                  <a:lnTo>
                    <a:pt x="3694" y="198"/>
                  </a:lnTo>
                  <a:lnTo>
                    <a:pt x="3694" y="198"/>
                  </a:lnTo>
                  <a:lnTo>
                    <a:pt x="3670" y="173"/>
                  </a:lnTo>
                  <a:lnTo>
                    <a:pt x="3670" y="173"/>
                  </a:lnTo>
                  <a:lnTo>
                    <a:pt x="3670" y="173"/>
                  </a:lnTo>
                  <a:lnTo>
                    <a:pt x="3670" y="198"/>
                  </a:lnTo>
                  <a:lnTo>
                    <a:pt x="3670" y="198"/>
                  </a:lnTo>
                  <a:lnTo>
                    <a:pt x="3670" y="198"/>
                  </a:lnTo>
                  <a:lnTo>
                    <a:pt x="3670" y="198"/>
                  </a:lnTo>
                  <a:lnTo>
                    <a:pt x="3670" y="198"/>
                  </a:lnTo>
                  <a:lnTo>
                    <a:pt x="3670" y="198"/>
                  </a:lnTo>
                  <a:lnTo>
                    <a:pt x="3670" y="198"/>
                  </a:lnTo>
                  <a:lnTo>
                    <a:pt x="3670" y="198"/>
                  </a:lnTo>
                  <a:lnTo>
                    <a:pt x="3670" y="198"/>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48"/>
                  </a:lnTo>
                  <a:lnTo>
                    <a:pt x="3670" y="248"/>
                  </a:lnTo>
                  <a:lnTo>
                    <a:pt x="3670" y="248"/>
                  </a:lnTo>
                  <a:lnTo>
                    <a:pt x="3670" y="248"/>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198"/>
                  </a:lnTo>
                  <a:lnTo>
                    <a:pt x="3670" y="198"/>
                  </a:lnTo>
                  <a:lnTo>
                    <a:pt x="3670" y="198"/>
                  </a:lnTo>
                  <a:lnTo>
                    <a:pt x="3670" y="198"/>
                  </a:lnTo>
                  <a:lnTo>
                    <a:pt x="3645" y="222"/>
                  </a:lnTo>
                  <a:lnTo>
                    <a:pt x="3645" y="222"/>
                  </a:lnTo>
                  <a:lnTo>
                    <a:pt x="3645" y="222"/>
                  </a:lnTo>
                  <a:lnTo>
                    <a:pt x="3670" y="198"/>
                  </a:lnTo>
                  <a:lnTo>
                    <a:pt x="3670" y="198"/>
                  </a:lnTo>
                  <a:lnTo>
                    <a:pt x="3670" y="198"/>
                  </a:lnTo>
                  <a:lnTo>
                    <a:pt x="3670" y="198"/>
                  </a:lnTo>
                  <a:lnTo>
                    <a:pt x="3670" y="198"/>
                  </a:lnTo>
                  <a:lnTo>
                    <a:pt x="3670" y="198"/>
                  </a:lnTo>
                  <a:lnTo>
                    <a:pt x="3670" y="198"/>
                  </a:lnTo>
                  <a:lnTo>
                    <a:pt x="3670" y="173"/>
                  </a:lnTo>
                  <a:lnTo>
                    <a:pt x="3670" y="173"/>
                  </a:lnTo>
                  <a:lnTo>
                    <a:pt x="3645" y="198"/>
                  </a:lnTo>
                  <a:lnTo>
                    <a:pt x="3645" y="198"/>
                  </a:lnTo>
                  <a:lnTo>
                    <a:pt x="3645" y="173"/>
                  </a:lnTo>
                  <a:lnTo>
                    <a:pt x="3645"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45" y="173"/>
                  </a:lnTo>
                  <a:lnTo>
                    <a:pt x="3645" y="173"/>
                  </a:lnTo>
                  <a:lnTo>
                    <a:pt x="3645" y="173"/>
                  </a:lnTo>
                  <a:lnTo>
                    <a:pt x="3645" y="149"/>
                  </a:lnTo>
                  <a:lnTo>
                    <a:pt x="3645" y="149"/>
                  </a:lnTo>
                  <a:lnTo>
                    <a:pt x="3645" y="149"/>
                  </a:lnTo>
                  <a:lnTo>
                    <a:pt x="3645" y="149"/>
                  </a:lnTo>
                  <a:lnTo>
                    <a:pt x="3645" y="173"/>
                  </a:lnTo>
                  <a:lnTo>
                    <a:pt x="3621" y="173"/>
                  </a:lnTo>
                  <a:lnTo>
                    <a:pt x="3621" y="198"/>
                  </a:lnTo>
                  <a:lnTo>
                    <a:pt x="3595" y="198"/>
                  </a:lnTo>
                  <a:lnTo>
                    <a:pt x="3595" y="198"/>
                  </a:lnTo>
                  <a:lnTo>
                    <a:pt x="3621" y="198"/>
                  </a:lnTo>
                  <a:lnTo>
                    <a:pt x="3621" y="198"/>
                  </a:lnTo>
                  <a:lnTo>
                    <a:pt x="3621" y="198"/>
                  </a:lnTo>
                  <a:lnTo>
                    <a:pt x="3621" y="198"/>
                  </a:lnTo>
                  <a:lnTo>
                    <a:pt x="3595" y="198"/>
                  </a:lnTo>
                  <a:lnTo>
                    <a:pt x="3595" y="198"/>
                  </a:lnTo>
                  <a:lnTo>
                    <a:pt x="3595" y="222"/>
                  </a:lnTo>
                  <a:lnTo>
                    <a:pt x="3595" y="222"/>
                  </a:lnTo>
                  <a:lnTo>
                    <a:pt x="3595" y="222"/>
                  </a:lnTo>
                  <a:lnTo>
                    <a:pt x="3595" y="222"/>
                  </a:lnTo>
                  <a:lnTo>
                    <a:pt x="3595" y="222"/>
                  </a:lnTo>
                  <a:lnTo>
                    <a:pt x="3595" y="222"/>
                  </a:lnTo>
                  <a:lnTo>
                    <a:pt x="3595" y="222"/>
                  </a:lnTo>
                  <a:lnTo>
                    <a:pt x="3595" y="222"/>
                  </a:lnTo>
                  <a:lnTo>
                    <a:pt x="3595" y="222"/>
                  </a:lnTo>
                  <a:lnTo>
                    <a:pt x="3595" y="222"/>
                  </a:lnTo>
                  <a:lnTo>
                    <a:pt x="3571" y="222"/>
                  </a:lnTo>
                  <a:lnTo>
                    <a:pt x="3571" y="222"/>
                  </a:lnTo>
                  <a:lnTo>
                    <a:pt x="3546" y="222"/>
                  </a:lnTo>
                  <a:lnTo>
                    <a:pt x="3546" y="222"/>
                  </a:lnTo>
                  <a:lnTo>
                    <a:pt x="3546" y="222"/>
                  </a:lnTo>
                  <a:lnTo>
                    <a:pt x="3546" y="222"/>
                  </a:lnTo>
                  <a:lnTo>
                    <a:pt x="3546" y="222"/>
                  </a:lnTo>
                  <a:lnTo>
                    <a:pt x="3546" y="222"/>
                  </a:lnTo>
                  <a:lnTo>
                    <a:pt x="3546" y="222"/>
                  </a:lnTo>
                  <a:lnTo>
                    <a:pt x="3546" y="222"/>
                  </a:lnTo>
                  <a:lnTo>
                    <a:pt x="3546" y="222"/>
                  </a:lnTo>
                  <a:lnTo>
                    <a:pt x="3546" y="222"/>
                  </a:lnTo>
                  <a:lnTo>
                    <a:pt x="3546" y="222"/>
                  </a:lnTo>
                  <a:lnTo>
                    <a:pt x="3546" y="222"/>
                  </a:lnTo>
                  <a:lnTo>
                    <a:pt x="3546" y="222"/>
                  </a:lnTo>
                  <a:lnTo>
                    <a:pt x="3546" y="222"/>
                  </a:lnTo>
                  <a:lnTo>
                    <a:pt x="3521" y="222"/>
                  </a:lnTo>
                  <a:lnTo>
                    <a:pt x="3521" y="222"/>
                  </a:lnTo>
                  <a:lnTo>
                    <a:pt x="3521" y="222"/>
                  </a:lnTo>
                  <a:lnTo>
                    <a:pt x="3521" y="248"/>
                  </a:lnTo>
                  <a:lnTo>
                    <a:pt x="3496" y="248"/>
                  </a:lnTo>
                  <a:lnTo>
                    <a:pt x="3496" y="222"/>
                  </a:lnTo>
                  <a:lnTo>
                    <a:pt x="3496"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46" y="222"/>
                  </a:lnTo>
                  <a:lnTo>
                    <a:pt x="3546" y="222"/>
                  </a:lnTo>
                  <a:lnTo>
                    <a:pt x="3546" y="222"/>
                  </a:lnTo>
                  <a:lnTo>
                    <a:pt x="3521" y="222"/>
                  </a:lnTo>
                  <a:lnTo>
                    <a:pt x="3521" y="198"/>
                  </a:lnTo>
                  <a:lnTo>
                    <a:pt x="3521" y="198"/>
                  </a:lnTo>
                  <a:lnTo>
                    <a:pt x="3521" y="198"/>
                  </a:lnTo>
                  <a:lnTo>
                    <a:pt x="3521" y="198"/>
                  </a:lnTo>
                  <a:lnTo>
                    <a:pt x="3521" y="198"/>
                  </a:lnTo>
                  <a:lnTo>
                    <a:pt x="3521" y="198"/>
                  </a:lnTo>
                  <a:lnTo>
                    <a:pt x="3521" y="198"/>
                  </a:lnTo>
                  <a:lnTo>
                    <a:pt x="3521" y="198"/>
                  </a:lnTo>
                  <a:lnTo>
                    <a:pt x="3521" y="198"/>
                  </a:lnTo>
                  <a:lnTo>
                    <a:pt x="3521" y="198"/>
                  </a:lnTo>
                  <a:lnTo>
                    <a:pt x="3521" y="222"/>
                  </a:lnTo>
                  <a:lnTo>
                    <a:pt x="3521" y="222"/>
                  </a:lnTo>
                  <a:lnTo>
                    <a:pt x="3521" y="222"/>
                  </a:lnTo>
                  <a:lnTo>
                    <a:pt x="3496" y="222"/>
                  </a:lnTo>
                  <a:lnTo>
                    <a:pt x="3496" y="222"/>
                  </a:lnTo>
                  <a:lnTo>
                    <a:pt x="3496" y="222"/>
                  </a:lnTo>
                  <a:lnTo>
                    <a:pt x="3496" y="222"/>
                  </a:lnTo>
                  <a:lnTo>
                    <a:pt x="3496" y="222"/>
                  </a:lnTo>
                  <a:lnTo>
                    <a:pt x="3496" y="222"/>
                  </a:lnTo>
                  <a:lnTo>
                    <a:pt x="3496" y="222"/>
                  </a:lnTo>
                  <a:lnTo>
                    <a:pt x="3496" y="222"/>
                  </a:lnTo>
                  <a:lnTo>
                    <a:pt x="3496" y="222"/>
                  </a:lnTo>
                  <a:lnTo>
                    <a:pt x="3496" y="248"/>
                  </a:lnTo>
                  <a:lnTo>
                    <a:pt x="3496" y="248"/>
                  </a:lnTo>
                  <a:lnTo>
                    <a:pt x="3496" y="248"/>
                  </a:lnTo>
                  <a:lnTo>
                    <a:pt x="3496" y="248"/>
                  </a:lnTo>
                  <a:lnTo>
                    <a:pt x="3496" y="248"/>
                  </a:lnTo>
                  <a:lnTo>
                    <a:pt x="3496" y="248"/>
                  </a:lnTo>
                  <a:lnTo>
                    <a:pt x="3496" y="248"/>
                  </a:lnTo>
                  <a:lnTo>
                    <a:pt x="3471" y="248"/>
                  </a:lnTo>
                  <a:lnTo>
                    <a:pt x="3471" y="248"/>
                  </a:lnTo>
                  <a:lnTo>
                    <a:pt x="3471" y="248"/>
                  </a:lnTo>
                  <a:lnTo>
                    <a:pt x="3471" y="248"/>
                  </a:lnTo>
                  <a:lnTo>
                    <a:pt x="3471" y="272"/>
                  </a:lnTo>
                  <a:lnTo>
                    <a:pt x="3471" y="272"/>
                  </a:lnTo>
                  <a:lnTo>
                    <a:pt x="3471" y="272"/>
                  </a:lnTo>
                  <a:lnTo>
                    <a:pt x="3471" y="272"/>
                  </a:lnTo>
                  <a:lnTo>
                    <a:pt x="3447" y="272"/>
                  </a:lnTo>
                  <a:lnTo>
                    <a:pt x="3447" y="297"/>
                  </a:lnTo>
                  <a:lnTo>
                    <a:pt x="3447" y="297"/>
                  </a:lnTo>
                  <a:lnTo>
                    <a:pt x="3447" y="297"/>
                  </a:lnTo>
                  <a:lnTo>
                    <a:pt x="3447" y="297"/>
                  </a:lnTo>
                  <a:lnTo>
                    <a:pt x="3422" y="297"/>
                  </a:lnTo>
                  <a:lnTo>
                    <a:pt x="3422" y="297"/>
                  </a:lnTo>
                  <a:lnTo>
                    <a:pt x="3422" y="297"/>
                  </a:lnTo>
                  <a:lnTo>
                    <a:pt x="3422" y="322"/>
                  </a:lnTo>
                  <a:lnTo>
                    <a:pt x="3422" y="322"/>
                  </a:lnTo>
                  <a:lnTo>
                    <a:pt x="3422" y="322"/>
                  </a:lnTo>
                  <a:lnTo>
                    <a:pt x="3422" y="322"/>
                  </a:lnTo>
                  <a:lnTo>
                    <a:pt x="3422" y="322"/>
                  </a:lnTo>
                  <a:lnTo>
                    <a:pt x="3422" y="322"/>
                  </a:lnTo>
                  <a:lnTo>
                    <a:pt x="3422" y="322"/>
                  </a:lnTo>
                  <a:lnTo>
                    <a:pt x="3422" y="322"/>
                  </a:lnTo>
                  <a:lnTo>
                    <a:pt x="3422" y="322"/>
                  </a:lnTo>
                  <a:lnTo>
                    <a:pt x="3422" y="322"/>
                  </a:lnTo>
                  <a:lnTo>
                    <a:pt x="3422" y="322"/>
                  </a:lnTo>
                  <a:lnTo>
                    <a:pt x="3422" y="322"/>
                  </a:lnTo>
                  <a:lnTo>
                    <a:pt x="3422" y="322"/>
                  </a:lnTo>
                  <a:lnTo>
                    <a:pt x="3422" y="347"/>
                  </a:lnTo>
                  <a:lnTo>
                    <a:pt x="3422" y="347"/>
                  </a:lnTo>
                  <a:lnTo>
                    <a:pt x="3422" y="347"/>
                  </a:lnTo>
                  <a:lnTo>
                    <a:pt x="3422" y="347"/>
                  </a:lnTo>
                  <a:lnTo>
                    <a:pt x="3422" y="347"/>
                  </a:lnTo>
                  <a:lnTo>
                    <a:pt x="3422" y="347"/>
                  </a:lnTo>
                  <a:lnTo>
                    <a:pt x="3422" y="347"/>
                  </a:lnTo>
                  <a:lnTo>
                    <a:pt x="3422" y="347"/>
                  </a:lnTo>
                  <a:lnTo>
                    <a:pt x="3422" y="347"/>
                  </a:lnTo>
                  <a:lnTo>
                    <a:pt x="3422" y="347"/>
                  </a:lnTo>
                  <a:lnTo>
                    <a:pt x="3422" y="347"/>
                  </a:lnTo>
                  <a:lnTo>
                    <a:pt x="3422" y="347"/>
                  </a:lnTo>
                  <a:lnTo>
                    <a:pt x="3422" y="347"/>
                  </a:lnTo>
                  <a:lnTo>
                    <a:pt x="3422" y="347"/>
                  </a:lnTo>
                  <a:lnTo>
                    <a:pt x="3422" y="372"/>
                  </a:lnTo>
                  <a:lnTo>
                    <a:pt x="3422" y="372"/>
                  </a:lnTo>
                  <a:lnTo>
                    <a:pt x="3422" y="372"/>
                  </a:lnTo>
                  <a:lnTo>
                    <a:pt x="3422" y="372"/>
                  </a:lnTo>
                  <a:lnTo>
                    <a:pt x="3422" y="372"/>
                  </a:lnTo>
                  <a:lnTo>
                    <a:pt x="3422" y="372"/>
                  </a:lnTo>
                  <a:lnTo>
                    <a:pt x="3422" y="372"/>
                  </a:lnTo>
                  <a:lnTo>
                    <a:pt x="3422" y="372"/>
                  </a:lnTo>
                  <a:lnTo>
                    <a:pt x="3422" y="372"/>
                  </a:lnTo>
                  <a:lnTo>
                    <a:pt x="3422" y="372"/>
                  </a:lnTo>
                  <a:lnTo>
                    <a:pt x="3422" y="372"/>
                  </a:lnTo>
                  <a:lnTo>
                    <a:pt x="3422" y="372"/>
                  </a:lnTo>
                  <a:lnTo>
                    <a:pt x="3397" y="396"/>
                  </a:lnTo>
                  <a:lnTo>
                    <a:pt x="3397" y="396"/>
                  </a:lnTo>
                  <a:lnTo>
                    <a:pt x="3397" y="396"/>
                  </a:lnTo>
                  <a:lnTo>
                    <a:pt x="3397" y="396"/>
                  </a:lnTo>
                  <a:lnTo>
                    <a:pt x="3397" y="396"/>
                  </a:lnTo>
                  <a:lnTo>
                    <a:pt x="3397" y="396"/>
                  </a:lnTo>
                  <a:lnTo>
                    <a:pt x="3397" y="396"/>
                  </a:lnTo>
                  <a:lnTo>
                    <a:pt x="3422" y="372"/>
                  </a:lnTo>
                  <a:lnTo>
                    <a:pt x="3397" y="372"/>
                  </a:lnTo>
                  <a:lnTo>
                    <a:pt x="3397" y="372"/>
                  </a:lnTo>
                  <a:lnTo>
                    <a:pt x="3397" y="396"/>
                  </a:lnTo>
                  <a:lnTo>
                    <a:pt x="3397" y="396"/>
                  </a:lnTo>
                  <a:lnTo>
                    <a:pt x="3372" y="446"/>
                  </a:lnTo>
                  <a:lnTo>
                    <a:pt x="3348" y="446"/>
                  </a:lnTo>
                  <a:lnTo>
                    <a:pt x="3348" y="446"/>
                  </a:lnTo>
                  <a:lnTo>
                    <a:pt x="3348" y="446"/>
                  </a:lnTo>
                  <a:lnTo>
                    <a:pt x="3348" y="446"/>
                  </a:lnTo>
                  <a:lnTo>
                    <a:pt x="3323" y="446"/>
                  </a:lnTo>
                  <a:lnTo>
                    <a:pt x="3323" y="471"/>
                  </a:lnTo>
                  <a:lnTo>
                    <a:pt x="3323" y="471"/>
                  </a:lnTo>
                  <a:lnTo>
                    <a:pt x="3298" y="471"/>
                  </a:lnTo>
                  <a:lnTo>
                    <a:pt x="3273" y="471"/>
                  </a:lnTo>
                  <a:lnTo>
                    <a:pt x="3248" y="471"/>
                  </a:lnTo>
                  <a:lnTo>
                    <a:pt x="3224" y="471"/>
                  </a:lnTo>
                  <a:lnTo>
                    <a:pt x="3198" y="471"/>
                  </a:lnTo>
                  <a:lnTo>
                    <a:pt x="3198" y="446"/>
                  </a:lnTo>
                  <a:lnTo>
                    <a:pt x="3174" y="446"/>
                  </a:lnTo>
                  <a:lnTo>
                    <a:pt x="3174" y="446"/>
                  </a:lnTo>
                  <a:lnTo>
                    <a:pt x="3174" y="446"/>
                  </a:lnTo>
                  <a:lnTo>
                    <a:pt x="3149" y="446"/>
                  </a:lnTo>
                  <a:lnTo>
                    <a:pt x="3149" y="446"/>
                  </a:lnTo>
                  <a:lnTo>
                    <a:pt x="3149" y="471"/>
                  </a:lnTo>
                  <a:lnTo>
                    <a:pt x="3149" y="471"/>
                  </a:lnTo>
                  <a:lnTo>
                    <a:pt x="3149" y="471"/>
                  </a:lnTo>
                  <a:lnTo>
                    <a:pt x="3149" y="471"/>
                  </a:lnTo>
                  <a:lnTo>
                    <a:pt x="3149" y="495"/>
                  </a:lnTo>
                  <a:lnTo>
                    <a:pt x="3149" y="495"/>
                  </a:lnTo>
                  <a:lnTo>
                    <a:pt x="3149" y="495"/>
                  </a:lnTo>
                  <a:lnTo>
                    <a:pt x="3149" y="495"/>
                  </a:lnTo>
                  <a:lnTo>
                    <a:pt x="3149" y="495"/>
                  </a:lnTo>
                  <a:lnTo>
                    <a:pt x="3149" y="495"/>
                  </a:lnTo>
                  <a:lnTo>
                    <a:pt x="3149" y="495"/>
                  </a:lnTo>
                  <a:lnTo>
                    <a:pt x="3149" y="495"/>
                  </a:lnTo>
                  <a:lnTo>
                    <a:pt x="3149" y="495"/>
                  </a:lnTo>
                  <a:lnTo>
                    <a:pt x="3149" y="495"/>
                  </a:lnTo>
                  <a:lnTo>
                    <a:pt x="3149" y="520"/>
                  </a:lnTo>
                  <a:lnTo>
                    <a:pt x="3149" y="520"/>
                  </a:lnTo>
                  <a:lnTo>
                    <a:pt x="3149" y="520"/>
                  </a:lnTo>
                  <a:lnTo>
                    <a:pt x="3149" y="520"/>
                  </a:lnTo>
                  <a:lnTo>
                    <a:pt x="3149" y="520"/>
                  </a:lnTo>
                  <a:lnTo>
                    <a:pt x="3149" y="520"/>
                  </a:lnTo>
                  <a:lnTo>
                    <a:pt x="3149" y="520"/>
                  </a:lnTo>
                  <a:lnTo>
                    <a:pt x="3149" y="520"/>
                  </a:lnTo>
                  <a:lnTo>
                    <a:pt x="3149" y="520"/>
                  </a:lnTo>
                  <a:lnTo>
                    <a:pt x="3149" y="545"/>
                  </a:lnTo>
                  <a:lnTo>
                    <a:pt x="3125" y="545"/>
                  </a:lnTo>
                  <a:lnTo>
                    <a:pt x="3125" y="545"/>
                  </a:lnTo>
                  <a:lnTo>
                    <a:pt x="3125" y="545"/>
                  </a:lnTo>
                  <a:lnTo>
                    <a:pt x="3149" y="545"/>
                  </a:lnTo>
                  <a:lnTo>
                    <a:pt x="3125" y="545"/>
                  </a:lnTo>
                  <a:lnTo>
                    <a:pt x="3125" y="545"/>
                  </a:lnTo>
                  <a:lnTo>
                    <a:pt x="3125" y="545"/>
                  </a:lnTo>
                  <a:lnTo>
                    <a:pt x="3125" y="545"/>
                  </a:lnTo>
                  <a:lnTo>
                    <a:pt x="3125" y="545"/>
                  </a:lnTo>
                  <a:lnTo>
                    <a:pt x="3125" y="545"/>
                  </a:lnTo>
                  <a:lnTo>
                    <a:pt x="3125" y="545"/>
                  </a:lnTo>
                  <a:lnTo>
                    <a:pt x="3125" y="545"/>
                  </a:lnTo>
                  <a:lnTo>
                    <a:pt x="3099" y="545"/>
                  </a:lnTo>
                  <a:lnTo>
                    <a:pt x="3099" y="545"/>
                  </a:lnTo>
                  <a:lnTo>
                    <a:pt x="3099" y="545"/>
                  </a:lnTo>
                  <a:lnTo>
                    <a:pt x="3125" y="545"/>
                  </a:lnTo>
                  <a:lnTo>
                    <a:pt x="3125" y="545"/>
                  </a:lnTo>
                  <a:lnTo>
                    <a:pt x="3125" y="545"/>
                  </a:lnTo>
                  <a:lnTo>
                    <a:pt x="3125" y="545"/>
                  </a:lnTo>
                  <a:lnTo>
                    <a:pt x="3099" y="545"/>
                  </a:lnTo>
                  <a:lnTo>
                    <a:pt x="3099" y="545"/>
                  </a:lnTo>
                  <a:lnTo>
                    <a:pt x="3099" y="545"/>
                  </a:lnTo>
                  <a:lnTo>
                    <a:pt x="3099" y="545"/>
                  </a:lnTo>
                  <a:lnTo>
                    <a:pt x="3099" y="545"/>
                  </a:lnTo>
                  <a:lnTo>
                    <a:pt x="3125" y="570"/>
                  </a:lnTo>
                  <a:lnTo>
                    <a:pt x="3149" y="570"/>
                  </a:lnTo>
                  <a:lnTo>
                    <a:pt x="3149" y="595"/>
                  </a:lnTo>
                  <a:lnTo>
                    <a:pt x="3149" y="595"/>
                  </a:lnTo>
                  <a:lnTo>
                    <a:pt x="3149" y="595"/>
                  </a:lnTo>
                  <a:lnTo>
                    <a:pt x="3149" y="595"/>
                  </a:lnTo>
                  <a:lnTo>
                    <a:pt x="3149" y="595"/>
                  </a:lnTo>
                  <a:lnTo>
                    <a:pt x="3149" y="595"/>
                  </a:lnTo>
                  <a:lnTo>
                    <a:pt x="3174" y="619"/>
                  </a:lnTo>
                  <a:lnTo>
                    <a:pt x="3174" y="619"/>
                  </a:lnTo>
                  <a:lnTo>
                    <a:pt x="3198" y="619"/>
                  </a:lnTo>
                  <a:lnTo>
                    <a:pt x="3198" y="645"/>
                  </a:lnTo>
                  <a:lnTo>
                    <a:pt x="3224" y="669"/>
                  </a:lnTo>
                  <a:lnTo>
                    <a:pt x="3224" y="669"/>
                  </a:lnTo>
                  <a:lnTo>
                    <a:pt x="3224" y="694"/>
                  </a:lnTo>
                  <a:lnTo>
                    <a:pt x="3248" y="694"/>
                  </a:lnTo>
                  <a:lnTo>
                    <a:pt x="3248" y="694"/>
                  </a:lnTo>
                  <a:lnTo>
                    <a:pt x="3248" y="694"/>
                  </a:lnTo>
                  <a:lnTo>
                    <a:pt x="3248" y="694"/>
                  </a:lnTo>
                  <a:lnTo>
                    <a:pt x="3248" y="694"/>
                  </a:lnTo>
                  <a:lnTo>
                    <a:pt x="3248" y="694"/>
                  </a:lnTo>
                  <a:lnTo>
                    <a:pt x="3248" y="694"/>
                  </a:lnTo>
                  <a:lnTo>
                    <a:pt x="3248" y="694"/>
                  </a:lnTo>
                  <a:lnTo>
                    <a:pt x="3248" y="694"/>
                  </a:lnTo>
                  <a:lnTo>
                    <a:pt x="3248" y="694"/>
                  </a:lnTo>
                  <a:lnTo>
                    <a:pt x="3248" y="694"/>
                  </a:lnTo>
                  <a:lnTo>
                    <a:pt x="3248" y="718"/>
                  </a:lnTo>
                  <a:lnTo>
                    <a:pt x="3273" y="744"/>
                  </a:lnTo>
                  <a:lnTo>
                    <a:pt x="3273" y="744"/>
                  </a:lnTo>
                  <a:lnTo>
                    <a:pt x="3298" y="768"/>
                  </a:lnTo>
                  <a:lnTo>
                    <a:pt x="3298" y="793"/>
                  </a:lnTo>
                  <a:lnTo>
                    <a:pt x="3298" y="793"/>
                  </a:lnTo>
                  <a:lnTo>
                    <a:pt x="3298" y="818"/>
                  </a:lnTo>
                  <a:lnTo>
                    <a:pt x="3298" y="818"/>
                  </a:lnTo>
                  <a:lnTo>
                    <a:pt x="3298" y="818"/>
                  </a:lnTo>
                  <a:lnTo>
                    <a:pt x="3298" y="843"/>
                  </a:lnTo>
                  <a:lnTo>
                    <a:pt x="3298" y="843"/>
                  </a:lnTo>
                  <a:lnTo>
                    <a:pt x="3298" y="843"/>
                  </a:lnTo>
                  <a:lnTo>
                    <a:pt x="3298" y="843"/>
                  </a:lnTo>
                  <a:lnTo>
                    <a:pt x="3323" y="868"/>
                  </a:lnTo>
                  <a:lnTo>
                    <a:pt x="3323" y="868"/>
                  </a:lnTo>
                  <a:lnTo>
                    <a:pt x="3348" y="868"/>
                  </a:lnTo>
                  <a:lnTo>
                    <a:pt x="3348" y="868"/>
                  </a:lnTo>
                  <a:lnTo>
                    <a:pt x="3372" y="868"/>
                  </a:lnTo>
                  <a:lnTo>
                    <a:pt x="3372" y="868"/>
                  </a:lnTo>
                  <a:lnTo>
                    <a:pt x="3372" y="868"/>
                  </a:lnTo>
                  <a:lnTo>
                    <a:pt x="3372" y="868"/>
                  </a:lnTo>
                  <a:lnTo>
                    <a:pt x="3348" y="868"/>
                  </a:lnTo>
                  <a:lnTo>
                    <a:pt x="3348" y="868"/>
                  </a:lnTo>
                  <a:lnTo>
                    <a:pt x="3348" y="868"/>
                  </a:lnTo>
                  <a:lnTo>
                    <a:pt x="3372" y="868"/>
                  </a:lnTo>
                  <a:lnTo>
                    <a:pt x="3372" y="868"/>
                  </a:lnTo>
                  <a:lnTo>
                    <a:pt x="3372" y="868"/>
                  </a:lnTo>
                  <a:lnTo>
                    <a:pt x="3372" y="868"/>
                  </a:lnTo>
                  <a:lnTo>
                    <a:pt x="3372" y="868"/>
                  </a:lnTo>
                  <a:lnTo>
                    <a:pt x="3372" y="868"/>
                  </a:lnTo>
                  <a:lnTo>
                    <a:pt x="3372" y="868"/>
                  </a:lnTo>
                  <a:lnTo>
                    <a:pt x="3372" y="868"/>
                  </a:lnTo>
                  <a:lnTo>
                    <a:pt x="3397" y="868"/>
                  </a:lnTo>
                  <a:lnTo>
                    <a:pt x="3397" y="868"/>
                  </a:lnTo>
                  <a:lnTo>
                    <a:pt x="3397" y="868"/>
                  </a:lnTo>
                  <a:lnTo>
                    <a:pt x="3397" y="868"/>
                  </a:lnTo>
                  <a:lnTo>
                    <a:pt x="3397" y="868"/>
                  </a:lnTo>
                  <a:lnTo>
                    <a:pt x="3397" y="843"/>
                  </a:lnTo>
                  <a:lnTo>
                    <a:pt x="3397" y="843"/>
                  </a:lnTo>
                  <a:lnTo>
                    <a:pt x="3397" y="843"/>
                  </a:lnTo>
                  <a:lnTo>
                    <a:pt x="3397" y="843"/>
                  </a:lnTo>
                  <a:lnTo>
                    <a:pt x="3397" y="843"/>
                  </a:lnTo>
                  <a:lnTo>
                    <a:pt x="3422" y="843"/>
                  </a:lnTo>
                  <a:lnTo>
                    <a:pt x="3422" y="843"/>
                  </a:lnTo>
                  <a:lnTo>
                    <a:pt x="3422" y="843"/>
                  </a:lnTo>
                  <a:lnTo>
                    <a:pt x="3422" y="843"/>
                  </a:lnTo>
                  <a:lnTo>
                    <a:pt x="3397" y="868"/>
                  </a:lnTo>
                  <a:lnTo>
                    <a:pt x="3397" y="868"/>
                  </a:lnTo>
                  <a:lnTo>
                    <a:pt x="3397" y="868"/>
                  </a:lnTo>
                  <a:lnTo>
                    <a:pt x="3397" y="868"/>
                  </a:lnTo>
                  <a:lnTo>
                    <a:pt x="3397" y="868"/>
                  </a:lnTo>
                  <a:lnTo>
                    <a:pt x="3397" y="892"/>
                  </a:lnTo>
                  <a:lnTo>
                    <a:pt x="3397" y="892"/>
                  </a:lnTo>
                  <a:lnTo>
                    <a:pt x="3397" y="892"/>
                  </a:lnTo>
                  <a:lnTo>
                    <a:pt x="3397" y="892"/>
                  </a:lnTo>
                  <a:lnTo>
                    <a:pt x="3397" y="892"/>
                  </a:lnTo>
                  <a:lnTo>
                    <a:pt x="3422" y="892"/>
                  </a:lnTo>
                  <a:lnTo>
                    <a:pt x="3422" y="892"/>
                  </a:lnTo>
                  <a:lnTo>
                    <a:pt x="3422" y="868"/>
                  </a:lnTo>
                  <a:lnTo>
                    <a:pt x="3422" y="868"/>
                  </a:lnTo>
                  <a:lnTo>
                    <a:pt x="3422" y="868"/>
                  </a:lnTo>
                  <a:lnTo>
                    <a:pt x="3422" y="868"/>
                  </a:lnTo>
                  <a:lnTo>
                    <a:pt x="3422" y="868"/>
                  </a:lnTo>
                  <a:lnTo>
                    <a:pt x="3422" y="868"/>
                  </a:lnTo>
                  <a:lnTo>
                    <a:pt x="3422" y="868"/>
                  </a:lnTo>
                  <a:lnTo>
                    <a:pt x="3422" y="868"/>
                  </a:lnTo>
                  <a:lnTo>
                    <a:pt x="3422" y="868"/>
                  </a:lnTo>
                  <a:lnTo>
                    <a:pt x="3422" y="868"/>
                  </a:lnTo>
                  <a:lnTo>
                    <a:pt x="3422" y="892"/>
                  </a:lnTo>
                  <a:lnTo>
                    <a:pt x="3422" y="892"/>
                  </a:lnTo>
                  <a:lnTo>
                    <a:pt x="3447" y="868"/>
                  </a:lnTo>
                  <a:lnTo>
                    <a:pt x="3447" y="868"/>
                  </a:lnTo>
                  <a:lnTo>
                    <a:pt x="3447" y="892"/>
                  </a:lnTo>
                  <a:lnTo>
                    <a:pt x="3447" y="892"/>
                  </a:lnTo>
                  <a:lnTo>
                    <a:pt x="3447" y="892"/>
                  </a:lnTo>
                  <a:lnTo>
                    <a:pt x="3447" y="892"/>
                  </a:lnTo>
                  <a:lnTo>
                    <a:pt x="3447"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47" y="892"/>
                  </a:lnTo>
                  <a:lnTo>
                    <a:pt x="3447" y="892"/>
                  </a:lnTo>
                  <a:lnTo>
                    <a:pt x="3447" y="892"/>
                  </a:lnTo>
                  <a:lnTo>
                    <a:pt x="3447" y="892"/>
                  </a:lnTo>
                  <a:lnTo>
                    <a:pt x="3447" y="892"/>
                  </a:lnTo>
                  <a:lnTo>
                    <a:pt x="3447" y="917"/>
                  </a:lnTo>
                  <a:lnTo>
                    <a:pt x="3447" y="917"/>
                  </a:lnTo>
                  <a:lnTo>
                    <a:pt x="3447" y="917"/>
                  </a:lnTo>
                  <a:lnTo>
                    <a:pt x="3447" y="917"/>
                  </a:lnTo>
                  <a:lnTo>
                    <a:pt x="3447" y="917"/>
                  </a:lnTo>
                  <a:lnTo>
                    <a:pt x="3447" y="917"/>
                  </a:lnTo>
                  <a:lnTo>
                    <a:pt x="3447" y="917"/>
                  </a:lnTo>
                  <a:lnTo>
                    <a:pt x="3447" y="917"/>
                  </a:lnTo>
                  <a:lnTo>
                    <a:pt x="3447" y="917"/>
                  </a:lnTo>
                  <a:lnTo>
                    <a:pt x="3447" y="917"/>
                  </a:lnTo>
                  <a:lnTo>
                    <a:pt x="3447" y="942"/>
                  </a:lnTo>
                  <a:lnTo>
                    <a:pt x="3447" y="942"/>
                  </a:lnTo>
                  <a:lnTo>
                    <a:pt x="3447" y="942"/>
                  </a:lnTo>
                  <a:lnTo>
                    <a:pt x="3447" y="942"/>
                  </a:lnTo>
                  <a:lnTo>
                    <a:pt x="3447" y="942"/>
                  </a:lnTo>
                  <a:lnTo>
                    <a:pt x="3447" y="942"/>
                  </a:lnTo>
                  <a:lnTo>
                    <a:pt x="3447" y="967"/>
                  </a:lnTo>
                  <a:lnTo>
                    <a:pt x="3447" y="967"/>
                  </a:lnTo>
                  <a:lnTo>
                    <a:pt x="3471" y="967"/>
                  </a:lnTo>
                  <a:lnTo>
                    <a:pt x="3471" y="991"/>
                  </a:lnTo>
                  <a:lnTo>
                    <a:pt x="3471" y="991"/>
                  </a:lnTo>
                  <a:lnTo>
                    <a:pt x="3471" y="991"/>
                  </a:lnTo>
                  <a:lnTo>
                    <a:pt x="3471" y="991"/>
                  </a:lnTo>
                  <a:lnTo>
                    <a:pt x="3471" y="991"/>
                  </a:lnTo>
                  <a:lnTo>
                    <a:pt x="3471" y="991"/>
                  </a:lnTo>
                  <a:lnTo>
                    <a:pt x="3471" y="991"/>
                  </a:lnTo>
                  <a:lnTo>
                    <a:pt x="3471" y="991"/>
                  </a:lnTo>
                  <a:lnTo>
                    <a:pt x="3471" y="991"/>
                  </a:lnTo>
                  <a:lnTo>
                    <a:pt x="3496" y="991"/>
                  </a:lnTo>
                  <a:lnTo>
                    <a:pt x="3496" y="991"/>
                  </a:lnTo>
                  <a:lnTo>
                    <a:pt x="3496" y="991"/>
                  </a:lnTo>
                  <a:lnTo>
                    <a:pt x="3496" y="991"/>
                  </a:lnTo>
                  <a:lnTo>
                    <a:pt x="3496" y="991"/>
                  </a:lnTo>
                  <a:lnTo>
                    <a:pt x="3496" y="991"/>
                  </a:lnTo>
                  <a:lnTo>
                    <a:pt x="3496" y="967"/>
                  </a:lnTo>
                  <a:lnTo>
                    <a:pt x="3496" y="967"/>
                  </a:lnTo>
                  <a:lnTo>
                    <a:pt x="3496" y="967"/>
                  </a:lnTo>
                  <a:lnTo>
                    <a:pt x="3496" y="967"/>
                  </a:lnTo>
                  <a:lnTo>
                    <a:pt x="3496" y="967"/>
                  </a:lnTo>
                  <a:lnTo>
                    <a:pt x="3496" y="967"/>
                  </a:lnTo>
                  <a:lnTo>
                    <a:pt x="3496" y="967"/>
                  </a:lnTo>
                  <a:lnTo>
                    <a:pt x="3496" y="967"/>
                  </a:lnTo>
                  <a:lnTo>
                    <a:pt x="3496" y="967"/>
                  </a:lnTo>
                  <a:lnTo>
                    <a:pt x="3521" y="967"/>
                  </a:lnTo>
                  <a:lnTo>
                    <a:pt x="3521" y="967"/>
                  </a:lnTo>
                  <a:lnTo>
                    <a:pt x="3546" y="991"/>
                  </a:lnTo>
                  <a:lnTo>
                    <a:pt x="3546" y="991"/>
                  </a:lnTo>
                  <a:lnTo>
                    <a:pt x="3546" y="991"/>
                  </a:lnTo>
                  <a:lnTo>
                    <a:pt x="3546" y="991"/>
                  </a:lnTo>
                  <a:lnTo>
                    <a:pt x="3546" y="991"/>
                  </a:lnTo>
                  <a:lnTo>
                    <a:pt x="3546" y="991"/>
                  </a:lnTo>
                  <a:lnTo>
                    <a:pt x="3546" y="991"/>
                  </a:lnTo>
                  <a:lnTo>
                    <a:pt x="3546" y="967"/>
                  </a:lnTo>
                  <a:lnTo>
                    <a:pt x="3546" y="967"/>
                  </a:lnTo>
                  <a:lnTo>
                    <a:pt x="3571" y="991"/>
                  </a:lnTo>
                  <a:lnTo>
                    <a:pt x="3571" y="991"/>
                  </a:lnTo>
                  <a:lnTo>
                    <a:pt x="3571" y="967"/>
                  </a:lnTo>
                  <a:lnTo>
                    <a:pt x="3571" y="967"/>
                  </a:lnTo>
                  <a:lnTo>
                    <a:pt x="3571" y="967"/>
                  </a:lnTo>
                  <a:lnTo>
                    <a:pt x="3571" y="967"/>
                  </a:lnTo>
                  <a:lnTo>
                    <a:pt x="3571" y="967"/>
                  </a:lnTo>
                  <a:lnTo>
                    <a:pt x="3571" y="967"/>
                  </a:lnTo>
                  <a:lnTo>
                    <a:pt x="3571" y="991"/>
                  </a:lnTo>
                  <a:lnTo>
                    <a:pt x="3571" y="991"/>
                  </a:lnTo>
                  <a:lnTo>
                    <a:pt x="3571" y="991"/>
                  </a:lnTo>
                  <a:lnTo>
                    <a:pt x="3571" y="991"/>
                  </a:lnTo>
                  <a:lnTo>
                    <a:pt x="3571" y="991"/>
                  </a:lnTo>
                  <a:lnTo>
                    <a:pt x="3571" y="991"/>
                  </a:lnTo>
                  <a:lnTo>
                    <a:pt x="3571" y="991"/>
                  </a:lnTo>
                  <a:lnTo>
                    <a:pt x="3571" y="1016"/>
                  </a:lnTo>
                  <a:lnTo>
                    <a:pt x="3571" y="1016"/>
                  </a:lnTo>
                  <a:lnTo>
                    <a:pt x="3571" y="1016"/>
                  </a:lnTo>
                  <a:lnTo>
                    <a:pt x="3571" y="1016"/>
                  </a:lnTo>
                  <a:lnTo>
                    <a:pt x="3571" y="1016"/>
                  </a:lnTo>
                  <a:lnTo>
                    <a:pt x="3546" y="1016"/>
                  </a:lnTo>
                  <a:lnTo>
                    <a:pt x="3546" y="1041"/>
                  </a:lnTo>
                  <a:lnTo>
                    <a:pt x="3521" y="1041"/>
                  </a:lnTo>
                  <a:lnTo>
                    <a:pt x="3521" y="1041"/>
                  </a:lnTo>
                  <a:lnTo>
                    <a:pt x="3521" y="1041"/>
                  </a:lnTo>
                  <a:lnTo>
                    <a:pt x="3496" y="1016"/>
                  </a:lnTo>
                  <a:lnTo>
                    <a:pt x="3496" y="1016"/>
                  </a:lnTo>
                  <a:lnTo>
                    <a:pt x="3496" y="1016"/>
                  </a:lnTo>
                  <a:lnTo>
                    <a:pt x="3496" y="991"/>
                  </a:lnTo>
                  <a:lnTo>
                    <a:pt x="3496" y="991"/>
                  </a:lnTo>
                  <a:lnTo>
                    <a:pt x="3496" y="991"/>
                  </a:lnTo>
                  <a:lnTo>
                    <a:pt x="3496" y="991"/>
                  </a:lnTo>
                  <a:lnTo>
                    <a:pt x="3496" y="991"/>
                  </a:lnTo>
                  <a:lnTo>
                    <a:pt x="3496" y="991"/>
                  </a:lnTo>
                  <a:lnTo>
                    <a:pt x="3471" y="991"/>
                  </a:lnTo>
                  <a:lnTo>
                    <a:pt x="3471" y="991"/>
                  </a:lnTo>
                  <a:lnTo>
                    <a:pt x="3471" y="991"/>
                  </a:lnTo>
                  <a:lnTo>
                    <a:pt x="3471" y="991"/>
                  </a:lnTo>
                  <a:lnTo>
                    <a:pt x="3471" y="991"/>
                  </a:lnTo>
                  <a:lnTo>
                    <a:pt x="3471" y="1016"/>
                  </a:lnTo>
                  <a:lnTo>
                    <a:pt x="3447" y="1016"/>
                  </a:lnTo>
                  <a:lnTo>
                    <a:pt x="3447" y="1016"/>
                  </a:lnTo>
                  <a:lnTo>
                    <a:pt x="3422" y="991"/>
                  </a:lnTo>
                  <a:lnTo>
                    <a:pt x="3422" y="991"/>
                  </a:lnTo>
                  <a:lnTo>
                    <a:pt x="3422" y="967"/>
                  </a:lnTo>
                  <a:lnTo>
                    <a:pt x="3422" y="967"/>
                  </a:lnTo>
                  <a:lnTo>
                    <a:pt x="3422" y="967"/>
                  </a:lnTo>
                  <a:lnTo>
                    <a:pt x="3422" y="967"/>
                  </a:lnTo>
                  <a:lnTo>
                    <a:pt x="3422" y="942"/>
                  </a:lnTo>
                  <a:lnTo>
                    <a:pt x="3422" y="942"/>
                  </a:lnTo>
                  <a:lnTo>
                    <a:pt x="3422" y="942"/>
                  </a:lnTo>
                  <a:lnTo>
                    <a:pt x="3422" y="942"/>
                  </a:lnTo>
                  <a:lnTo>
                    <a:pt x="3422" y="942"/>
                  </a:lnTo>
                  <a:lnTo>
                    <a:pt x="3422" y="942"/>
                  </a:lnTo>
                  <a:lnTo>
                    <a:pt x="3422" y="942"/>
                  </a:lnTo>
                  <a:lnTo>
                    <a:pt x="3422" y="917"/>
                  </a:lnTo>
                  <a:lnTo>
                    <a:pt x="3422" y="917"/>
                  </a:lnTo>
                  <a:lnTo>
                    <a:pt x="3422"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72" y="892"/>
                  </a:lnTo>
                  <a:lnTo>
                    <a:pt x="3372" y="892"/>
                  </a:lnTo>
                  <a:lnTo>
                    <a:pt x="3372" y="917"/>
                  </a:lnTo>
                  <a:lnTo>
                    <a:pt x="3372" y="917"/>
                  </a:lnTo>
                  <a:lnTo>
                    <a:pt x="3372" y="917"/>
                  </a:lnTo>
                  <a:lnTo>
                    <a:pt x="3372" y="917"/>
                  </a:lnTo>
                  <a:lnTo>
                    <a:pt x="3372" y="917"/>
                  </a:lnTo>
                  <a:lnTo>
                    <a:pt x="3397" y="917"/>
                  </a:lnTo>
                  <a:lnTo>
                    <a:pt x="3397" y="917"/>
                  </a:lnTo>
                  <a:lnTo>
                    <a:pt x="3397" y="917"/>
                  </a:lnTo>
                  <a:lnTo>
                    <a:pt x="3397" y="942"/>
                  </a:lnTo>
                  <a:lnTo>
                    <a:pt x="3397" y="942"/>
                  </a:lnTo>
                  <a:lnTo>
                    <a:pt x="3397" y="942"/>
                  </a:lnTo>
                  <a:lnTo>
                    <a:pt x="3397" y="942"/>
                  </a:lnTo>
                  <a:lnTo>
                    <a:pt x="3397" y="942"/>
                  </a:lnTo>
                  <a:lnTo>
                    <a:pt x="3397" y="942"/>
                  </a:lnTo>
                  <a:lnTo>
                    <a:pt x="3397" y="942"/>
                  </a:lnTo>
                  <a:lnTo>
                    <a:pt x="3397" y="942"/>
                  </a:lnTo>
                  <a:lnTo>
                    <a:pt x="3422" y="942"/>
                  </a:lnTo>
                  <a:lnTo>
                    <a:pt x="3422" y="942"/>
                  </a:lnTo>
                  <a:lnTo>
                    <a:pt x="3422" y="967"/>
                  </a:lnTo>
                  <a:lnTo>
                    <a:pt x="3422" y="991"/>
                  </a:lnTo>
                  <a:lnTo>
                    <a:pt x="3422" y="991"/>
                  </a:lnTo>
                  <a:lnTo>
                    <a:pt x="3422" y="991"/>
                  </a:lnTo>
                  <a:lnTo>
                    <a:pt x="3422" y="991"/>
                  </a:lnTo>
                  <a:lnTo>
                    <a:pt x="3422" y="1016"/>
                  </a:lnTo>
                  <a:lnTo>
                    <a:pt x="3422" y="1016"/>
                  </a:lnTo>
                  <a:lnTo>
                    <a:pt x="3422" y="1016"/>
                  </a:lnTo>
                  <a:lnTo>
                    <a:pt x="3422" y="1016"/>
                  </a:lnTo>
                  <a:lnTo>
                    <a:pt x="3422" y="1016"/>
                  </a:lnTo>
                  <a:lnTo>
                    <a:pt x="3422" y="1016"/>
                  </a:lnTo>
                  <a:lnTo>
                    <a:pt x="3422" y="1016"/>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16"/>
                  </a:lnTo>
                  <a:lnTo>
                    <a:pt x="3422" y="1016"/>
                  </a:lnTo>
                  <a:lnTo>
                    <a:pt x="3422" y="1016"/>
                  </a:lnTo>
                  <a:lnTo>
                    <a:pt x="3447" y="1016"/>
                  </a:lnTo>
                  <a:lnTo>
                    <a:pt x="3447" y="1016"/>
                  </a:lnTo>
                  <a:lnTo>
                    <a:pt x="3447" y="1016"/>
                  </a:lnTo>
                  <a:lnTo>
                    <a:pt x="3447" y="1016"/>
                  </a:lnTo>
                  <a:lnTo>
                    <a:pt x="3471" y="1016"/>
                  </a:lnTo>
                  <a:lnTo>
                    <a:pt x="3471" y="1016"/>
                  </a:lnTo>
                  <a:lnTo>
                    <a:pt x="3471" y="1016"/>
                  </a:lnTo>
                  <a:lnTo>
                    <a:pt x="3471" y="1016"/>
                  </a:lnTo>
                  <a:lnTo>
                    <a:pt x="3471" y="1016"/>
                  </a:lnTo>
                  <a:lnTo>
                    <a:pt x="3471" y="1016"/>
                  </a:lnTo>
                  <a:lnTo>
                    <a:pt x="3496" y="1041"/>
                  </a:lnTo>
                  <a:lnTo>
                    <a:pt x="3496" y="1041"/>
                  </a:lnTo>
                  <a:lnTo>
                    <a:pt x="3496" y="1041"/>
                  </a:lnTo>
                  <a:lnTo>
                    <a:pt x="3496" y="1041"/>
                  </a:lnTo>
                  <a:lnTo>
                    <a:pt x="3496" y="1041"/>
                  </a:lnTo>
                  <a:lnTo>
                    <a:pt x="3496" y="1041"/>
                  </a:lnTo>
                  <a:lnTo>
                    <a:pt x="3496" y="1066"/>
                  </a:lnTo>
                  <a:lnTo>
                    <a:pt x="3496" y="1066"/>
                  </a:lnTo>
                  <a:lnTo>
                    <a:pt x="3496" y="1066"/>
                  </a:lnTo>
                  <a:lnTo>
                    <a:pt x="3496" y="1066"/>
                  </a:lnTo>
                  <a:lnTo>
                    <a:pt x="3496" y="1066"/>
                  </a:lnTo>
                  <a:lnTo>
                    <a:pt x="3496" y="1066"/>
                  </a:lnTo>
                  <a:lnTo>
                    <a:pt x="3496" y="1066"/>
                  </a:lnTo>
                  <a:lnTo>
                    <a:pt x="3496" y="1090"/>
                  </a:lnTo>
                  <a:lnTo>
                    <a:pt x="3496" y="1090"/>
                  </a:lnTo>
                  <a:lnTo>
                    <a:pt x="3496" y="1090"/>
                  </a:lnTo>
                  <a:lnTo>
                    <a:pt x="3496" y="1090"/>
                  </a:lnTo>
                  <a:lnTo>
                    <a:pt x="3471" y="1066"/>
                  </a:lnTo>
                  <a:lnTo>
                    <a:pt x="3471"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41"/>
                  </a:lnTo>
                  <a:lnTo>
                    <a:pt x="3496" y="1041"/>
                  </a:lnTo>
                  <a:lnTo>
                    <a:pt x="3496" y="1066"/>
                  </a:lnTo>
                  <a:lnTo>
                    <a:pt x="3471" y="1066"/>
                  </a:lnTo>
                  <a:lnTo>
                    <a:pt x="3471" y="1066"/>
                  </a:lnTo>
                  <a:lnTo>
                    <a:pt x="3471" y="1066"/>
                  </a:lnTo>
                  <a:lnTo>
                    <a:pt x="3471" y="1041"/>
                  </a:lnTo>
                  <a:lnTo>
                    <a:pt x="3471" y="1041"/>
                  </a:lnTo>
                  <a:lnTo>
                    <a:pt x="3471" y="1041"/>
                  </a:lnTo>
                  <a:lnTo>
                    <a:pt x="3447" y="1041"/>
                  </a:lnTo>
                  <a:lnTo>
                    <a:pt x="3447" y="1041"/>
                  </a:lnTo>
                  <a:lnTo>
                    <a:pt x="3447" y="1041"/>
                  </a:lnTo>
                  <a:lnTo>
                    <a:pt x="3447" y="1041"/>
                  </a:lnTo>
                  <a:lnTo>
                    <a:pt x="3447" y="1041"/>
                  </a:lnTo>
                  <a:lnTo>
                    <a:pt x="3447" y="1041"/>
                  </a:lnTo>
                  <a:lnTo>
                    <a:pt x="3447" y="1066"/>
                  </a:lnTo>
                  <a:lnTo>
                    <a:pt x="3447" y="1066"/>
                  </a:lnTo>
                  <a:lnTo>
                    <a:pt x="3447" y="1066"/>
                  </a:lnTo>
                  <a:lnTo>
                    <a:pt x="3447" y="1066"/>
                  </a:lnTo>
                  <a:lnTo>
                    <a:pt x="3447" y="1066"/>
                  </a:lnTo>
                  <a:lnTo>
                    <a:pt x="3447" y="1066"/>
                  </a:lnTo>
                  <a:lnTo>
                    <a:pt x="3447" y="1066"/>
                  </a:lnTo>
                  <a:lnTo>
                    <a:pt x="3422" y="1090"/>
                  </a:lnTo>
                  <a:lnTo>
                    <a:pt x="3422" y="1090"/>
                  </a:lnTo>
                  <a:lnTo>
                    <a:pt x="3422" y="1090"/>
                  </a:lnTo>
                  <a:lnTo>
                    <a:pt x="3447" y="1090"/>
                  </a:lnTo>
                  <a:lnTo>
                    <a:pt x="3447" y="1090"/>
                  </a:lnTo>
                  <a:lnTo>
                    <a:pt x="3447"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397" y="1090"/>
                  </a:lnTo>
                  <a:lnTo>
                    <a:pt x="3397" y="1090"/>
                  </a:lnTo>
                  <a:lnTo>
                    <a:pt x="3397" y="1090"/>
                  </a:lnTo>
                  <a:lnTo>
                    <a:pt x="3372" y="1090"/>
                  </a:lnTo>
                  <a:lnTo>
                    <a:pt x="3372" y="1090"/>
                  </a:lnTo>
                  <a:lnTo>
                    <a:pt x="3372" y="1090"/>
                  </a:lnTo>
                  <a:lnTo>
                    <a:pt x="3372" y="1090"/>
                  </a:lnTo>
                  <a:lnTo>
                    <a:pt x="3372" y="1090"/>
                  </a:lnTo>
                  <a:lnTo>
                    <a:pt x="3372" y="1090"/>
                  </a:lnTo>
                  <a:lnTo>
                    <a:pt x="3372" y="1090"/>
                  </a:lnTo>
                  <a:lnTo>
                    <a:pt x="3372" y="1066"/>
                  </a:lnTo>
                  <a:lnTo>
                    <a:pt x="3372" y="1066"/>
                  </a:lnTo>
                  <a:lnTo>
                    <a:pt x="3372" y="1066"/>
                  </a:lnTo>
                  <a:lnTo>
                    <a:pt x="3372" y="1066"/>
                  </a:lnTo>
                  <a:lnTo>
                    <a:pt x="3372" y="1066"/>
                  </a:lnTo>
                  <a:lnTo>
                    <a:pt x="3372" y="1066"/>
                  </a:lnTo>
                  <a:lnTo>
                    <a:pt x="3372" y="1090"/>
                  </a:lnTo>
                  <a:lnTo>
                    <a:pt x="3348" y="1090"/>
                  </a:lnTo>
                  <a:lnTo>
                    <a:pt x="3348" y="1090"/>
                  </a:lnTo>
                  <a:lnTo>
                    <a:pt x="3348" y="1090"/>
                  </a:lnTo>
                  <a:lnTo>
                    <a:pt x="3348" y="1090"/>
                  </a:lnTo>
                  <a:lnTo>
                    <a:pt x="3348" y="1090"/>
                  </a:lnTo>
                  <a:lnTo>
                    <a:pt x="3348" y="1090"/>
                  </a:lnTo>
                  <a:lnTo>
                    <a:pt x="3348" y="1090"/>
                  </a:lnTo>
                  <a:lnTo>
                    <a:pt x="3348" y="1090"/>
                  </a:lnTo>
                  <a:lnTo>
                    <a:pt x="3348" y="1090"/>
                  </a:lnTo>
                  <a:lnTo>
                    <a:pt x="3348" y="1090"/>
                  </a:lnTo>
                  <a:lnTo>
                    <a:pt x="3348" y="1090"/>
                  </a:lnTo>
                  <a:lnTo>
                    <a:pt x="3348" y="1090"/>
                  </a:lnTo>
                  <a:lnTo>
                    <a:pt x="3348" y="1066"/>
                  </a:lnTo>
                  <a:lnTo>
                    <a:pt x="3348" y="1066"/>
                  </a:lnTo>
                  <a:lnTo>
                    <a:pt x="3348" y="1066"/>
                  </a:lnTo>
                  <a:lnTo>
                    <a:pt x="3348" y="1066"/>
                  </a:lnTo>
                  <a:lnTo>
                    <a:pt x="3348" y="1066"/>
                  </a:lnTo>
                  <a:lnTo>
                    <a:pt x="3348" y="1066"/>
                  </a:lnTo>
                  <a:lnTo>
                    <a:pt x="3348" y="1066"/>
                  </a:lnTo>
                  <a:lnTo>
                    <a:pt x="3323" y="1066"/>
                  </a:lnTo>
                  <a:lnTo>
                    <a:pt x="3323" y="1066"/>
                  </a:lnTo>
                  <a:lnTo>
                    <a:pt x="3323" y="1066"/>
                  </a:lnTo>
                  <a:lnTo>
                    <a:pt x="3323" y="1066"/>
                  </a:lnTo>
                  <a:lnTo>
                    <a:pt x="3323" y="1066"/>
                  </a:lnTo>
                  <a:lnTo>
                    <a:pt x="3298" y="1066"/>
                  </a:lnTo>
                  <a:lnTo>
                    <a:pt x="3298" y="1066"/>
                  </a:lnTo>
                  <a:lnTo>
                    <a:pt x="3298" y="1066"/>
                  </a:lnTo>
                  <a:lnTo>
                    <a:pt x="3298" y="1066"/>
                  </a:lnTo>
                  <a:lnTo>
                    <a:pt x="3273" y="1066"/>
                  </a:lnTo>
                  <a:lnTo>
                    <a:pt x="3273" y="1066"/>
                  </a:lnTo>
                  <a:lnTo>
                    <a:pt x="3248" y="1041"/>
                  </a:lnTo>
                  <a:lnTo>
                    <a:pt x="3248" y="1041"/>
                  </a:lnTo>
                  <a:lnTo>
                    <a:pt x="3248" y="1041"/>
                  </a:lnTo>
                  <a:lnTo>
                    <a:pt x="3248" y="1041"/>
                  </a:lnTo>
                  <a:lnTo>
                    <a:pt x="3248" y="1041"/>
                  </a:lnTo>
                  <a:lnTo>
                    <a:pt x="3248" y="1041"/>
                  </a:lnTo>
                  <a:lnTo>
                    <a:pt x="3248" y="1041"/>
                  </a:lnTo>
                  <a:lnTo>
                    <a:pt x="3248" y="1041"/>
                  </a:lnTo>
                  <a:lnTo>
                    <a:pt x="3248" y="1041"/>
                  </a:lnTo>
                  <a:lnTo>
                    <a:pt x="3248" y="1041"/>
                  </a:lnTo>
                  <a:lnTo>
                    <a:pt x="3248" y="1041"/>
                  </a:lnTo>
                  <a:lnTo>
                    <a:pt x="3248" y="1041"/>
                  </a:lnTo>
                  <a:lnTo>
                    <a:pt x="3248" y="1041"/>
                  </a:lnTo>
                  <a:lnTo>
                    <a:pt x="3224" y="1041"/>
                  </a:lnTo>
                  <a:lnTo>
                    <a:pt x="3224" y="1016"/>
                  </a:lnTo>
                  <a:lnTo>
                    <a:pt x="3248" y="1041"/>
                  </a:lnTo>
                  <a:lnTo>
                    <a:pt x="3248" y="1016"/>
                  </a:lnTo>
                  <a:lnTo>
                    <a:pt x="3248" y="1016"/>
                  </a:lnTo>
                  <a:lnTo>
                    <a:pt x="3248" y="1016"/>
                  </a:lnTo>
                  <a:lnTo>
                    <a:pt x="3248" y="1016"/>
                  </a:lnTo>
                  <a:lnTo>
                    <a:pt x="3248" y="1016"/>
                  </a:lnTo>
                  <a:lnTo>
                    <a:pt x="3248" y="1016"/>
                  </a:lnTo>
                  <a:lnTo>
                    <a:pt x="3248" y="1016"/>
                  </a:lnTo>
                  <a:lnTo>
                    <a:pt x="3273" y="1016"/>
                  </a:lnTo>
                  <a:lnTo>
                    <a:pt x="3248" y="1016"/>
                  </a:lnTo>
                  <a:lnTo>
                    <a:pt x="3248" y="1016"/>
                  </a:lnTo>
                  <a:lnTo>
                    <a:pt x="3248" y="1016"/>
                  </a:lnTo>
                  <a:lnTo>
                    <a:pt x="3273" y="1016"/>
                  </a:lnTo>
                  <a:lnTo>
                    <a:pt x="3248" y="1016"/>
                  </a:lnTo>
                  <a:lnTo>
                    <a:pt x="3248" y="991"/>
                  </a:lnTo>
                  <a:lnTo>
                    <a:pt x="3273" y="991"/>
                  </a:lnTo>
                  <a:lnTo>
                    <a:pt x="3273" y="991"/>
                  </a:lnTo>
                  <a:lnTo>
                    <a:pt x="3273" y="991"/>
                  </a:lnTo>
                  <a:lnTo>
                    <a:pt x="3273" y="991"/>
                  </a:lnTo>
                  <a:lnTo>
                    <a:pt x="3273" y="991"/>
                  </a:lnTo>
                  <a:lnTo>
                    <a:pt x="3273" y="991"/>
                  </a:lnTo>
                  <a:lnTo>
                    <a:pt x="3273" y="991"/>
                  </a:lnTo>
                  <a:lnTo>
                    <a:pt x="3273" y="991"/>
                  </a:lnTo>
                  <a:lnTo>
                    <a:pt x="3273" y="967"/>
                  </a:lnTo>
                  <a:lnTo>
                    <a:pt x="3273" y="967"/>
                  </a:lnTo>
                  <a:lnTo>
                    <a:pt x="3273" y="967"/>
                  </a:lnTo>
                  <a:lnTo>
                    <a:pt x="3273" y="967"/>
                  </a:lnTo>
                  <a:lnTo>
                    <a:pt x="3273" y="967"/>
                  </a:lnTo>
                  <a:lnTo>
                    <a:pt x="3273" y="967"/>
                  </a:lnTo>
                  <a:lnTo>
                    <a:pt x="3273" y="967"/>
                  </a:lnTo>
                  <a:lnTo>
                    <a:pt x="3273" y="967"/>
                  </a:lnTo>
                  <a:lnTo>
                    <a:pt x="3273" y="967"/>
                  </a:lnTo>
                  <a:lnTo>
                    <a:pt x="3273" y="942"/>
                  </a:lnTo>
                  <a:lnTo>
                    <a:pt x="3273" y="942"/>
                  </a:lnTo>
                  <a:lnTo>
                    <a:pt x="3298" y="967"/>
                  </a:lnTo>
                  <a:lnTo>
                    <a:pt x="3298" y="967"/>
                  </a:lnTo>
                  <a:lnTo>
                    <a:pt x="3273" y="942"/>
                  </a:lnTo>
                  <a:lnTo>
                    <a:pt x="3248" y="942"/>
                  </a:lnTo>
                  <a:lnTo>
                    <a:pt x="3248" y="942"/>
                  </a:lnTo>
                  <a:lnTo>
                    <a:pt x="3224" y="942"/>
                  </a:lnTo>
                  <a:lnTo>
                    <a:pt x="3198" y="942"/>
                  </a:lnTo>
                  <a:lnTo>
                    <a:pt x="3198" y="942"/>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49" y="967"/>
                  </a:lnTo>
                  <a:lnTo>
                    <a:pt x="3149" y="967"/>
                  </a:lnTo>
                  <a:lnTo>
                    <a:pt x="3149" y="967"/>
                  </a:lnTo>
                  <a:lnTo>
                    <a:pt x="3125" y="967"/>
                  </a:lnTo>
                  <a:lnTo>
                    <a:pt x="3099" y="991"/>
                  </a:lnTo>
                  <a:lnTo>
                    <a:pt x="3099" y="991"/>
                  </a:lnTo>
                  <a:lnTo>
                    <a:pt x="3099" y="991"/>
                  </a:lnTo>
                  <a:lnTo>
                    <a:pt x="3099" y="991"/>
                  </a:lnTo>
                  <a:lnTo>
                    <a:pt x="3099" y="991"/>
                  </a:lnTo>
                  <a:lnTo>
                    <a:pt x="3099" y="991"/>
                  </a:lnTo>
                  <a:lnTo>
                    <a:pt x="3099" y="991"/>
                  </a:lnTo>
                  <a:lnTo>
                    <a:pt x="3099" y="1016"/>
                  </a:lnTo>
                  <a:lnTo>
                    <a:pt x="3099" y="1016"/>
                  </a:lnTo>
                  <a:lnTo>
                    <a:pt x="3125" y="1016"/>
                  </a:lnTo>
                  <a:lnTo>
                    <a:pt x="3125" y="1016"/>
                  </a:lnTo>
                  <a:lnTo>
                    <a:pt x="3125" y="1016"/>
                  </a:lnTo>
                  <a:lnTo>
                    <a:pt x="3099" y="1016"/>
                  </a:lnTo>
                  <a:lnTo>
                    <a:pt x="3075" y="1016"/>
                  </a:lnTo>
                  <a:lnTo>
                    <a:pt x="3075" y="1016"/>
                  </a:lnTo>
                  <a:lnTo>
                    <a:pt x="3075" y="1016"/>
                  </a:lnTo>
                  <a:lnTo>
                    <a:pt x="3075" y="1016"/>
                  </a:lnTo>
                  <a:lnTo>
                    <a:pt x="3075" y="1016"/>
                  </a:lnTo>
                  <a:lnTo>
                    <a:pt x="3075" y="1016"/>
                  </a:lnTo>
                  <a:lnTo>
                    <a:pt x="3050" y="1016"/>
                  </a:lnTo>
                  <a:lnTo>
                    <a:pt x="3050" y="991"/>
                  </a:lnTo>
                  <a:lnTo>
                    <a:pt x="3050" y="991"/>
                  </a:lnTo>
                  <a:lnTo>
                    <a:pt x="3050" y="1016"/>
                  </a:lnTo>
                  <a:lnTo>
                    <a:pt x="3050" y="1016"/>
                  </a:lnTo>
                  <a:lnTo>
                    <a:pt x="3026" y="1016"/>
                  </a:lnTo>
                  <a:lnTo>
                    <a:pt x="3026" y="1016"/>
                  </a:lnTo>
                  <a:lnTo>
                    <a:pt x="3000" y="1016"/>
                  </a:lnTo>
                  <a:lnTo>
                    <a:pt x="3000" y="1016"/>
                  </a:lnTo>
                  <a:lnTo>
                    <a:pt x="3000" y="1041"/>
                  </a:lnTo>
                  <a:lnTo>
                    <a:pt x="3000" y="1041"/>
                  </a:lnTo>
                  <a:lnTo>
                    <a:pt x="3000" y="1041"/>
                  </a:lnTo>
                  <a:lnTo>
                    <a:pt x="3000" y="1041"/>
                  </a:lnTo>
                  <a:lnTo>
                    <a:pt x="3000" y="1041"/>
                  </a:lnTo>
                  <a:lnTo>
                    <a:pt x="3000" y="1041"/>
                  </a:lnTo>
                  <a:lnTo>
                    <a:pt x="3000" y="1041"/>
                  </a:lnTo>
                  <a:lnTo>
                    <a:pt x="3000" y="1041"/>
                  </a:lnTo>
                  <a:lnTo>
                    <a:pt x="3000" y="1041"/>
                  </a:lnTo>
                  <a:lnTo>
                    <a:pt x="3000" y="1041"/>
                  </a:lnTo>
                  <a:lnTo>
                    <a:pt x="3000" y="1041"/>
                  </a:lnTo>
                  <a:lnTo>
                    <a:pt x="3000" y="1016"/>
                  </a:lnTo>
                  <a:lnTo>
                    <a:pt x="3000" y="1041"/>
                  </a:lnTo>
                  <a:lnTo>
                    <a:pt x="3000" y="1041"/>
                  </a:lnTo>
                  <a:lnTo>
                    <a:pt x="3000" y="1041"/>
                  </a:lnTo>
                  <a:lnTo>
                    <a:pt x="3000" y="1041"/>
                  </a:lnTo>
                  <a:lnTo>
                    <a:pt x="3000" y="1041"/>
                  </a:lnTo>
                  <a:lnTo>
                    <a:pt x="3000" y="1041"/>
                  </a:lnTo>
                  <a:lnTo>
                    <a:pt x="2976" y="1041"/>
                  </a:lnTo>
                  <a:lnTo>
                    <a:pt x="2976" y="1041"/>
                  </a:lnTo>
                  <a:lnTo>
                    <a:pt x="2976" y="1066"/>
                  </a:lnTo>
                  <a:lnTo>
                    <a:pt x="2976" y="1066"/>
                  </a:lnTo>
                  <a:lnTo>
                    <a:pt x="2976" y="1041"/>
                  </a:lnTo>
                  <a:lnTo>
                    <a:pt x="2951" y="1041"/>
                  </a:lnTo>
                  <a:lnTo>
                    <a:pt x="2951" y="1041"/>
                  </a:lnTo>
                  <a:lnTo>
                    <a:pt x="2951" y="1041"/>
                  </a:lnTo>
                  <a:lnTo>
                    <a:pt x="2951" y="1041"/>
                  </a:lnTo>
                  <a:lnTo>
                    <a:pt x="2926" y="1066"/>
                  </a:lnTo>
                  <a:lnTo>
                    <a:pt x="2926" y="1066"/>
                  </a:lnTo>
                  <a:lnTo>
                    <a:pt x="2926" y="1066"/>
                  </a:lnTo>
                  <a:lnTo>
                    <a:pt x="2951" y="1066"/>
                  </a:lnTo>
                  <a:lnTo>
                    <a:pt x="2951" y="1066"/>
                  </a:lnTo>
                  <a:lnTo>
                    <a:pt x="2951" y="1066"/>
                  </a:lnTo>
                  <a:lnTo>
                    <a:pt x="2926" y="1066"/>
                  </a:lnTo>
                  <a:lnTo>
                    <a:pt x="2926" y="1066"/>
                  </a:lnTo>
                  <a:lnTo>
                    <a:pt x="2926" y="1066"/>
                  </a:lnTo>
                  <a:lnTo>
                    <a:pt x="2926" y="1066"/>
                  </a:lnTo>
                  <a:lnTo>
                    <a:pt x="2926" y="1066"/>
                  </a:lnTo>
                  <a:lnTo>
                    <a:pt x="2926" y="1066"/>
                  </a:lnTo>
                  <a:lnTo>
                    <a:pt x="2926" y="1066"/>
                  </a:lnTo>
                  <a:lnTo>
                    <a:pt x="2926" y="1066"/>
                  </a:lnTo>
                  <a:lnTo>
                    <a:pt x="2926" y="1066"/>
                  </a:lnTo>
                  <a:lnTo>
                    <a:pt x="2901" y="1066"/>
                  </a:lnTo>
                  <a:lnTo>
                    <a:pt x="2901" y="1066"/>
                  </a:lnTo>
                  <a:lnTo>
                    <a:pt x="2901" y="1090"/>
                  </a:lnTo>
                  <a:lnTo>
                    <a:pt x="2901" y="1090"/>
                  </a:lnTo>
                  <a:lnTo>
                    <a:pt x="2901" y="1090"/>
                  </a:lnTo>
                  <a:lnTo>
                    <a:pt x="2876" y="1090"/>
                  </a:lnTo>
                  <a:lnTo>
                    <a:pt x="2876" y="1090"/>
                  </a:lnTo>
                  <a:lnTo>
                    <a:pt x="2876" y="1090"/>
                  </a:lnTo>
                  <a:lnTo>
                    <a:pt x="2876" y="1066"/>
                  </a:lnTo>
                  <a:lnTo>
                    <a:pt x="2876" y="1066"/>
                  </a:lnTo>
                  <a:lnTo>
                    <a:pt x="2901" y="1066"/>
                  </a:lnTo>
                  <a:lnTo>
                    <a:pt x="2901" y="1066"/>
                  </a:lnTo>
                  <a:lnTo>
                    <a:pt x="2901" y="1066"/>
                  </a:lnTo>
                  <a:lnTo>
                    <a:pt x="2901" y="1066"/>
                  </a:lnTo>
                  <a:lnTo>
                    <a:pt x="2901" y="1066"/>
                  </a:lnTo>
                  <a:lnTo>
                    <a:pt x="2901" y="1066"/>
                  </a:lnTo>
                  <a:lnTo>
                    <a:pt x="2901" y="1066"/>
                  </a:lnTo>
                  <a:lnTo>
                    <a:pt x="2901" y="1066"/>
                  </a:lnTo>
                  <a:lnTo>
                    <a:pt x="2901" y="1066"/>
                  </a:lnTo>
                  <a:lnTo>
                    <a:pt x="2876" y="1066"/>
                  </a:lnTo>
                  <a:lnTo>
                    <a:pt x="2876" y="1066"/>
                  </a:lnTo>
                  <a:lnTo>
                    <a:pt x="2876" y="1066"/>
                  </a:lnTo>
                  <a:lnTo>
                    <a:pt x="2876" y="1066"/>
                  </a:lnTo>
                  <a:lnTo>
                    <a:pt x="2876" y="1066"/>
                  </a:lnTo>
                  <a:lnTo>
                    <a:pt x="2876" y="1066"/>
                  </a:lnTo>
                  <a:lnTo>
                    <a:pt x="2876" y="1090"/>
                  </a:lnTo>
                  <a:lnTo>
                    <a:pt x="2876" y="1090"/>
                  </a:lnTo>
                  <a:lnTo>
                    <a:pt x="2876" y="1090"/>
                  </a:lnTo>
                  <a:lnTo>
                    <a:pt x="2876" y="1090"/>
                  </a:lnTo>
                  <a:lnTo>
                    <a:pt x="2876" y="1090"/>
                  </a:lnTo>
                  <a:lnTo>
                    <a:pt x="2876" y="1090"/>
                  </a:lnTo>
                  <a:lnTo>
                    <a:pt x="2876" y="1090"/>
                  </a:lnTo>
                  <a:lnTo>
                    <a:pt x="2876" y="1090"/>
                  </a:lnTo>
                  <a:lnTo>
                    <a:pt x="2876" y="1090"/>
                  </a:lnTo>
                  <a:lnTo>
                    <a:pt x="2876" y="1090"/>
                  </a:lnTo>
                  <a:lnTo>
                    <a:pt x="2876" y="1090"/>
                  </a:lnTo>
                  <a:lnTo>
                    <a:pt x="2901" y="1090"/>
                  </a:lnTo>
                  <a:lnTo>
                    <a:pt x="2901" y="1115"/>
                  </a:lnTo>
                  <a:lnTo>
                    <a:pt x="2901" y="1115"/>
                  </a:lnTo>
                  <a:lnTo>
                    <a:pt x="2901" y="1115"/>
                  </a:lnTo>
                  <a:lnTo>
                    <a:pt x="2926" y="1140"/>
                  </a:lnTo>
                  <a:lnTo>
                    <a:pt x="2926" y="1140"/>
                  </a:lnTo>
                  <a:lnTo>
                    <a:pt x="2951" y="1140"/>
                  </a:lnTo>
                  <a:lnTo>
                    <a:pt x="2976" y="1165"/>
                  </a:lnTo>
                  <a:lnTo>
                    <a:pt x="2976" y="1165"/>
                  </a:lnTo>
                  <a:lnTo>
                    <a:pt x="3000" y="1165"/>
                  </a:lnTo>
                  <a:lnTo>
                    <a:pt x="2976" y="1165"/>
                  </a:lnTo>
                  <a:lnTo>
                    <a:pt x="2976" y="1165"/>
                  </a:lnTo>
                  <a:lnTo>
                    <a:pt x="2976" y="1165"/>
                  </a:lnTo>
                  <a:lnTo>
                    <a:pt x="2976" y="1165"/>
                  </a:lnTo>
                  <a:lnTo>
                    <a:pt x="2976" y="1165"/>
                  </a:lnTo>
                  <a:lnTo>
                    <a:pt x="2976" y="1165"/>
                  </a:lnTo>
                  <a:lnTo>
                    <a:pt x="3000" y="1165"/>
                  </a:lnTo>
                  <a:lnTo>
                    <a:pt x="3000" y="1165"/>
                  </a:lnTo>
                  <a:lnTo>
                    <a:pt x="3000" y="1165"/>
                  </a:lnTo>
                  <a:lnTo>
                    <a:pt x="3000" y="1190"/>
                  </a:lnTo>
                  <a:lnTo>
                    <a:pt x="3026" y="1190"/>
                  </a:lnTo>
                  <a:lnTo>
                    <a:pt x="3026" y="1190"/>
                  </a:lnTo>
                  <a:lnTo>
                    <a:pt x="3026" y="1190"/>
                  </a:lnTo>
                  <a:lnTo>
                    <a:pt x="3026" y="1190"/>
                  </a:lnTo>
                  <a:lnTo>
                    <a:pt x="3026" y="1190"/>
                  </a:lnTo>
                  <a:lnTo>
                    <a:pt x="3050" y="1190"/>
                  </a:lnTo>
                  <a:lnTo>
                    <a:pt x="3026" y="1190"/>
                  </a:lnTo>
                  <a:lnTo>
                    <a:pt x="3026" y="1190"/>
                  </a:lnTo>
                  <a:lnTo>
                    <a:pt x="3026" y="1190"/>
                  </a:lnTo>
                  <a:lnTo>
                    <a:pt x="3026" y="1190"/>
                  </a:lnTo>
                  <a:lnTo>
                    <a:pt x="3026" y="1190"/>
                  </a:lnTo>
                  <a:lnTo>
                    <a:pt x="3026" y="1190"/>
                  </a:lnTo>
                  <a:lnTo>
                    <a:pt x="3000" y="1190"/>
                  </a:lnTo>
                  <a:lnTo>
                    <a:pt x="3000" y="1190"/>
                  </a:lnTo>
                  <a:lnTo>
                    <a:pt x="3000" y="1190"/>
                  </a:lnTo>
                  <a:lnTo>
                    <a:pt x="3000" y="1190"/>
                  </a:lnTo>
                  <a:lnTo>
                    <a:pt x="3000" y="1190"/>
                  </a:lnTo>
                  <a:lnTo>
                    <a:pt x="3000" y="1190"/>
                  </a:lnTo>
                  <a:lnTo>
                    <a:pt x="3000" y="1190"/>
                  </a:lnTo>
                  <a:lnTo>
                    <a:pt x="3000" y="1214"/>
                  </a:lnTo>
                  <a:lnTo>
                    <a:pt x="3000" y="1214"/>
                  </a:lnTo>
                  <a:lnTo>
                    <a:pt x="3000" y="1214"/>
                  </a:lnTo>
                  <a:lnTo>
                    <a:pt x="3000" y="1214"/>
                  </a:lnTo>
                  <a:lnTo>
                    <a:pt x="3000" y="1214"/>
                  </a:lnTo>
                  <a:lnTo>
                    <a:pt x="3000" y="1214"/>
                  </a:lnTo>
                  <a:lnTo>
                    <a:pt x="3000" y="1214"/>
                  </a:lnTo>
                  <a:lnTo>
                    <a:pt x="3000" y="1214"/>
                  </a:lnTo>
                  <a:lnTo>
                    <a:pt x="3000" y="1214"/>
                  </a:lnTo>
                  <a:lnTo>
                    <a:pt x="3000" y="1214"/>
                  </a:lnTo>
                  <a:lnTo>
                    <a:pt x="2976" y="1214"/>
                  </a:lnTo>
                  <a:lnTo>
                    <a:pt x="2976" y="1214"/>
                  </a:lnTo>
                  <a:lnTo>
                    <a:pt x="2976" y="1214"/>
                  </a:lnTo>
                  <a:lnTo>
                    <a:pt x="2976" y="1214"/>
                  </a:lnTo>
                  <a:lnTo>
                    <a:pt x="2976" y="1214"/>
                  </a:lnTo>
                  <a:lnTo>
                    <a:pt x="2976" y="1214"/>
                  </a:lnTo>
                  <a:lnTo>
                    <a:pt x="2951" y="1214"/>
                  </a:lnTo>
                  <a:lnTo>
                    <a:pt x="2951" y="1214"/>
                  </a:lnTo>
                  <a:lnTo>
                    <a:pt x="2951" y="1214"/>
                  </a:lnTo>
                  <a:lnTo>
                    <a:pt x="2951" y="1214"/>
                  </a:lnTo>
                  <a:lnTo>
                    <a:pt x="2951" y="1190"/>
                  </a:lnTo>
                  <a:lnTo>
                    <a:pt x="2951" y="1190"/>
                  </a:lnTo>
                  <a:lnTo>
                    <a:pt x="2951" y="1190"/>
                  </a:lnTo>
                  <a:lnTo>
                    <a:pt x="2976" y="1190"/>
                  </a:lnTo>
                  <a:lnTo>
                    <a:pt x="2976" y="1190"/>
                  </a:lnTo>
                  <a:lnTo>
                    <a:pt x="2976" y="1190"/>
                  </a:lnTo>
                  <a:lnTo>
                    <a:pt x="2976" y="1190"/>
                  </a:lnTo>
                  <a:lnTo>
                    <a:pt x="2976" y="1190"/>
                  </a:lnTo>
                  <a:lnTo>
                    <a:pt x="2976" y="1190"/>
                  </a:lnTo>
                  <a:lnTo>
                    <a:pt x="2951" y="1190"/>
                  </a:lnTo>
                  <a:lnTo>
                    <a:pt x="2951" y="1190"/>
                  </a:lnTo>
                  <a:lnTo>
                    <a:pt x="2951" y="1190"/>
                  </a:lnTo>
                  <a:lnTo>
                    <a:pt x="2951" y="1214"/>
                  </a:lnTo>
                  <a:lnTo>
                    <a:pt x="2951" y="1214"/>
                  </a:lnTo>
                  <a:lnTo>
                    <a:pt x="2976" y="1214"/>
                  </a:lnTo>
                  <a:lnTo>
                    <a:pt x="2976" y="1214"/>
                  </a:lnTo>
                  <a:lnTo>
                    <a:pt x="2976" y="1240"/>
                  </a:lnTo>
                  <a:lnTo>
                    <a:pt x="2976" y="1240"/>
                  </a:lnTo>
                  <a:lnTo>
                    <a:pt x="2976" y="1240"/>
                  </a:lnTo>
                  <a:lnTo>
                    <a:pt x="2976" y="1240"/>
                  </a:lnTo>
                  <a:lnTo>
                    <a:pt x="2976" y="1240"/>
                  </a:lnTo>
                  <a:lnTo>
                    <a:pt x="2976" y="1240"/>
                  </a:lnTo>
                  <a:lnTo>
                    <a:pt x="2976" y="1264"/>
                  </a:lnTo>
                  <a:lnTo>
                    <a:pt x="3000" y="1264"/>
                  </a:lnTo>
                  <a:lnTo>
                    <a:pt x="3000" y="1264"/>
                  </a:lnTo>
                  <a:lnTo>
                    <a:pt x="2976" y="1264"/>
                  </a:lnTo>
                  <a:lnTo>
                    <a:pt x="2976" y="1264"/>
                  </a:lnTo>
                  <a:lnTo>
                    <a:pt x="2976" y="1264"/>
                  </a:lnTo>
                  <a:lnTo>
                    <a:pt x="3000" y="1264"/>
                  </a:lnTo>
                  <a:lnTo>
                    <a:pt x="3000" y="1264"/>
                  </a:lnTo>
                  <a:lnTo>
                    <a:pt x="3000" y="1264"/>
                  </a:lnTo>
                  <a:lnTo>
                    <a:pt x="3000" y="1264"/>
                  </a:lnTo>
                  <a:lnTo>
                    <a:pt x="3000" y="1264"/>
                  </a:lnTo>
                  <a:lnTo>
                    <a:pt x="3000" y="1264"/>
                  </a:lnTo>
                  <a:lnTo>
                    <a:pt x="3000" y="1289"/>
                  </a:lnTo>
                  <a:lnTo>
                    <a:pt x="3000" y="1289"/>
                  </a:lnTo>
                  <a:lnTo>
                    <a:pt x="3000" y="1289"/>
                  </a:lnTo>
                  <a:lnTo>
                    <a:pt x="3000" y="1289"/>
                  </a:lnTo>
                  <a:lnTo>
                    <a:pt x="3000" y="1289"/>
                  </a:lnTo>
                  <a:lnTo>
                    <a:pt x="2976" y="1289"/>
                  </a:lnTo>
                  <a:lnTo>
                    <a:pt x="2976" y="1289"/>
                  </a:lnTo>
                  <a:lnTo>
                    <a:pt x="2976" y="1289"/>
                  </a:lnTo>
                  <a:lnTo>
                    <a:pt x="2976" y="1289"/>
                  </a:lnTo>
                  <a:lnTo>
                    <a:pt x="2976" y="1289"/>
                  </a:lnTo>
                  <a:lnTo>
                    <a:pt x="2976" y="1289"/>
                  </a:lnTo>
                  <a:lnTo>
                    <a:pt x="2976" y="1289"/>
                  </a:lnTo>
                  <a:lnTo>
                    <a:pt x="2976" y="1313"/>
                  </a:lnTo>
                  <a:lnTo>
                    <a:pt x="2976" y="1313"/>
                  </a:lnTo>
                  <a:lnTo>
                    <a:pt x="3000" y="1339"/>
                  </a:lnTo>
                  <a:lnTo>
                    <a:pt x="3026" y="1339"/>
                  </a:lnTo>
                  <a:lnTo>
                    <a:pt x="3026" y="1339"/>
                  </a:lnTo>
                  <a:lnTo>
                    <a:pt x="3075" y="1363"/>
                  </a:lnTo>
                  <a:lnTo>
                    <a:pt x="3099" y="1388"/>
                  </a:lnTo>
                  <a:lnTo>
                    <a:pt x="3125" y="1388"/>
                  </a:lnTo>
                  <a:lnTo>
                    <a:pt x="3125" y="1388"/>
                  </a:lnTo>
                  <a:lnTo>
                    <a:pt x="3125" y="1388"/>
                  </a:lnTo>
                  <a:lnTo>
                    <a:pt x="3125" y="1388"/>
                  </a:lnTo>
                  <a:lnTo>
                    <a:pt x="3125" y="1388"/>
                  </a:lnTo>
                  <a:lnTo>
                    <a:pt x="3099" y="1388"/>
                  </a:lnTo>
                  <a:lnTo>
                    <a:pt x="3099" y="1388"/>
                  </a:lnTo>
                  <a:lnTo>
                    <a:pt x="3099" y="1363"/>
                  </a:lnTo>
                  <a:lnTo>
                    <a:pt x="3099" y="1363"/>
                  </a:lnTo>
                  <a:lnTo>
                    <a:pt x="3099" y="1363"/>
                  </a:lnTo>
                  <a:lnTo>
                    <a:pt x="3099" y="1363"/>
                  </a:lnTo>
                  <a:lnTo>
                    <a:pt x="3099" y="1363"/>
                  </a:lnTo>
                  <a:lnTo>
                    <a:pt x="3099" y="1363"/>
                  </a:lnTo>
                  <a:lnTo>
                    <a:pt x="3099" y="1363"/>
                  </a:lnTo>
                  <a:lnTo>
                    <a:pt x="3099" y="1363"/>
                  </a:lnTo>
                  <a:lnTo>
                    <a:pt x="3099" y="1363"/>
                  </a:lnTo>
                  <a:lnTo>
                    <a:pt x="3099" y="1363"/>
                  </a:lnTo>
                  <a:lnTo>
                    <a:pt x="3099" y="1363"/>
                  </a:lnTo>
                  <a:lnTo>
                    <a:pt x="3099" y="1363"/>
                  </a:lnTo>
                  <a:lnTo>
                    <a:pt x="3125" y="1363"/>
                  </a:lnTo>
                  <a:lnTo>
                    <a:pt x="3125" y="1363"/>
                  </a:lnTo>
                  <a:lnTo>
                    <a:pt x="3099" y="1363"/>
                  </a:lnTo>
                  <a:lnTo>
                    <a:pt x="3125" y="1363"/>
                  </a:lnTo>
                  <a:lnTo>
                    <a:pt x="3125" y="1363"/>
                  </a:lnTo>
                  <a:lnTo>
                    <a:pt x="3125" y="1363"/>
                  </a:lnTo>
                  <a:lnTo>
                    <a:pt x="3125" y="1363"/>
                  </a:lnTo>
                  <a:lnTo>
                    <a:pt x="3125" y="1363"/>
                  </a:lnTo>
                  <a:lnTo>
                    <a:pt x="3125" y="1363"/>
                  </a:lnTo>
                  <a:lnTo>
                    <a:pt x="3125" y="1363"/>
                  </a:lnTo>
                  <a:lnTo>
                    <a:pt x="3125" y="1363"/>
                  </a:lnTo>
                  <a:lnTo>
                    <a:pt x="3174" y="1363"/>
                  </a:lnTo>
                  <a:lnTo>
                    <a:pt x="3174" y="1363"/>
                  </a:lnTo>
                  <a:lnTo>
                    <a:pt x="3149" y="1363"/>
                  </a:lnTo>
                  <a:lnTo>
                    <a:pt x="3198" y="1363"/>
                  </a:lnTo>
                  <a:lnTo>
                    <a:pt x="3224" y="1363"/>
                  </a:lnTo>
                  <a:lnTo>
                    <a:pt x="3224" y="1363"/>
                  </a:lnTo>
                  <a:lnTo>
                    <a:pt x="3248" y="1388"/>
                  </a:lnTo>
                  <a:lnTo>
                    <a:pt x="3248" y="1388"/>
                  </a:lnTo>
                  <a:lnTo>
                    <a:pt x="3248" y="1388"/>
                  </a:lnTo>
                  <a:lnTo>
                    <a:pt x="3248" y="1388"/>
                  </a:lnTo>
                  <a:lnTo>
                    <a:pt x="3248" y="1388"/>
                  </a:lnTo>
                  <a:lnTo>
                    <a:pt x="3248" y="1388"/>
                  </a:lnTo>
                  <a:lnTo>
                    <a:pt x="3248" y="1413"/>
                  </a:lnTo>
                  <a:lnTo>
                    <a:pt x="3273" y="1413"/>
                  </a:lnTo>
                  <a:lnTo>
                    <a:pt x="3273" y="1413"/>
                  </a:lnTo>
                  <a:lnTo>
                    <a:pt x="3273" y="1413"/>
                  </a:lnTo>
                  <a:lnTo>
                    <a:pt x="3273" y="1413"/>
                  </a:lnTo>
                  <a:lnTo>
                    <a:pt x="3273" y="1413"/>
                  </a:lnTo>
                  <a:lnTo>
                    <a:pt x="3273" y="1413"/>
                  </a:lnTo>
                  <a:lnTo>
                    <a:pt x="3273" y="1388"/>
                  </a:lnTo>
                  <a:lnTo>
                    <a:pt x="3273" y="1388"/>
                  </a:lnTo>
                  <a:lnTo>
                    <a:pt x="3273" y="1388"/>
                  </a:lnTo>
                  <a:lnTo>
                    <a:pt x="3273" y="1388"/>
                  </a:lnTo>
                  <a:lnTo>
                    <a:pt x="3273" y="1388"/>
                  </a:lnTo>
                  <a:lnTo>
                    <a:pt x="3273" y="1388"/>
                  </a:lnTo>
                  <a:lnTo>
                    <a:pt x="3273" y="1388"/>
                  </a:lnTo>
                  <a:lnTo>
                    <a:pt x="3273" y="1388"/>
                  </a:lnTo>
                  <a:lnTo>
                    <a:pt x="3273" y="1388"/>
                  </a:lnTo>
                  <a:lnTo>
                    <a:pt x="3273" y="1388"/>
                  </a:lnTo>
                  <a:lnTo>
                    <a:pt x="3248" y="1388"/>
                  </a:lnTo>
                  <a:lnTo>
                    <a:pt x="3248" y="1388"/>
                  </a:lnTo>
                  <a:lnTo>
                    <a:pt x="3248" y="1363"/>
                  </a:lnTo>
                  <a:lnTo>
                    <a:pt x="3248" y="1363"/>
                  </a:lnTo>
                  <a:lnTo>
                    <a:pt x="3248" y="1363"/>
                  </a:lnTo>
                  <a:lnTo>
                    <a:pt x="3248" y="1363"/>
                  </a:lnTo>
                  <a:lnTo>
                    <a:pt x="3273" y="1363"/>
                  </a:lnTo>
                  <a:lnTo>
                    <a:pt x="3273" y="1363"/>
                  </a:lnTo>
                  <a:lnTo>
                    <a:pt x="3273" y="1363"/>
                  </a:lnTo>
                  <a:lnTo>
                    <a:pt x="3273" y="1363"/>
                  </a:lnTo>
                  <a:lnTo>
                    <a:pt x="3273" y="1363"/>
                  </a:lnTo>
                  <a:lnTo>
                    <a:pt x="3273" y="1388"/>
                  </a:lnTo>
                  <a:lnTo>
                    <a:pt x="3273" y="1388"/>
                  </a:lnTo>
                  <a:lnTo>
                    <a:pt x="3273" y="1388"/>
                  </a:lnTo>
                  <a:lnTo>
                    <a:pt x="3273" y="1388"/>
                  </a:lnTo>
                  <a:lnTo>
                    <a:pt x="3273" y="1388"/>
                  </a:lnTo>
                  <a:lnTo>
                    <a:pt x="3273" y="1388"/>
                  </a:lnTo>
                  <a:lnTo>
                    <a:pt x="3298" y="1388"/>
                  </a:lnTo>
                  <a:lnTo>
                    <a:pt x="3298" y="1388"/>
                  </a:lnTo>
                  <a:lnTo>
                    <a:pt x="3298" y="1388"/>
                  </a:lnTo>
                  <a:lnTo>
                    <a:pt x="3298" y="1388"/>
                  </a:lnTo>
                  <a:lnTo>
                    <a:pt x="3298" y="1388"/>
                  </a:lnTo>
                  <a:lnTo>
                    <a:pt x="3298" y="1388"/>
                  </a:lnTo>
                  <a:lnTo>
                    <a:pt x="3298" y="1388"/>
                  </a:lnTo>
                  <a:lnTo>
                    <a:pt x="3298" y="1388"/>
                  </a:lnTo>
                  <a:lnTo>
                    <a:pt x="3298" y="1413"/>
                  </a:lnTo>
                  <a:lnTo>
                    <a:pt x="3298" y="1388"/>
                  </a:lnTo>
                  <a:lnTo>
                    <a:pt x="3298" y="1413"/>
                  </a:lnTo>
                  <a:lnTo>
                    <a:pt x="3298" y="1413"/>
                  </a:lnTo>
                  <a:lnTo>
                    <a:pt x="3298" y="1413"/>
                  </a:lnTo>
                  <a:lnTo>
                    <a:pt x="3298" y="1413"/>
                  </a:lnTo>
                  <a:lnTo>
                    <a:pt x="3298" y="1413"/>
                  </a:lnTo>
                  <a:lnTo>
                    <a:pt x="3298" y="1413"/>
                  </a:lnTo>
                  <a:lnTo>
                    <a:pt x="3298" y="1413"/>
                  </a:lnTo>
                  <a:lnTo>
                    <a:pt x="3298" y="1413"/>
                  </a:lnTo>
                  <a:lnTo>
                    <a:pt x="3298" y="1438"/>
                  </a:lnTo>
                  <a:lnTo>
                    <a:pt x="3298" y="1438"/>
                  </a:lnTo>
                  <a:lnTo>
                    <a:pt x="3298" y="1438"/>
                  </a:lnTo>
                  <a:lnTo>
                    <a:pt x="3298" y="1438"/>
                  </a:lnTo>
                  <a:lnTo>
                    <a:pt x="3298" y="1438"/>
                  </a:lnTo>
                  <a:lnTo>
                    <a:pt x="3323" y="1413"/>
                  </a:lnTo>
                  <a:lnTo>
                    <a:pt x="3323" y="1413"/>
                  </a:lnTo>
                  <a:lnTo>
                    <a:pt x="3323" y="1413"/>
                  </a:lnTo>
                  <a:lnTo>
                    <a:pt x="3323" y="1413"/>
                  </a:lnTo>
                  <a:lnTo>
                    <a:pt x="3323" y="1413"/>
                  </a:lnTo>
                  <a:lnTo>
                    <a:pt x="3323" y="1413"/>
                  </a:lnTo>
                  <a:lnTo>
                    <a:pt x="3323" y="1413"/>
                  </a:lnTo>
                  <a:lnTo>
                    <a:pt x="3323" y="1413"/>
                  </a:lnTo>
                  <a:lnTo>
                    <a:pt x="3323" y="1413"/>
                  </a:lnTo>
                  <a:lnTo>
                    <a:pt x="3323" y="1388"/>
                  </a:lnTo>
                  <a:lnTo>
                    <a:pt x="3323" y="1388"/>
                  </a:lnTo>
                  <a:lnTo>
                    <a:pt x="3323" y="1388"/>
                  </a:lnTo>
                  <a:lnTo>
                    <a:pt x="3323" y="1388"/>
                  </a:lnTo>
                  <a:lnTo>
                    <a:pt x="3348" y="1388"/>
                  </a:lnTo>
                  <a:lnTo>
                    <a:pt x="3348" y="1388"/>
                  </a:lnTo>
                  <a:lnTo>
                    <a:pt x="3348" y="1388"/>
                  </a:lnTo>
                  <a:lnTo>
                    <a:pt x="3348" y="1388"/>
                  </a:lnTo>
                  <a:lnTo>
                    <a:pt x="3348" y="1363"/>
                  </a:lnTo>
                  <a:lnTo>
                    <a:pt x="3348" y="1363"/>
                  </a:lnTo>
                  <a:lnTo>
                    <a:pt x="3372" y="1363"/>
                  </a:lnTo>
                  <a:lnTo>
                    <a:pt x="3372" y="1363"/>
                  </a:lnTo>
                  <a:lnTo>
                    <a:pt x="3372" y="1363"/>
                  </a:lnTo>
                  <a:lnTo>
                    <a:pt x="3372" y="1363"/>
                  </a:lnTo>
                  <a:lnTo>
                    <a:pt x="3372" y="1363"/>
                  </a:lnTo>
                  <a:lnTo>
                    <a:pt x="3372" y="1363"/>
                  </a:lnTo>
                  <a:lnTo>
                    <a:pt x="3372" y="1363"/>
                  </a:lnTo>
                  <a:lnTo>
                    <a:pt x="3372" y="1363"/>
                  </a:lnTo>
                  <a:lnTo>
                    <a:pt x="3372" y="1363"/>
                  </a:lnTo>
                  <a:lnTo>
                    <a:pt x="3397" y="1363"/>
                  </a:lnTo>
                  <a:lnTo>
                    <a:pt x="3397" y="1363"/>
                  </a:lnTo>
                  <a:lnTo>
                    <a:pt x="3397" y="1363"/>
                  </a:lnTo>
                  <a:lnTo>
                    <a:pt x="3397" y="1363"/>
                  </a:lnTo>
                  <a:lnTo>
                    <a:pt x="3397" y="1363"/>
                  </a:lnTo>
                  <a:lnTo>
                    <a:pt x="3397" y="1363"/>
                  </a:lnTo>
                  <a:lnTo>
                    <a:pt x="3397" y="1363"/>
                  </a:lnTo>
                  <a:lnTo>
                    <a:pt x="3397" y="1363"/>
                  </a:lnTo>
                  <a:lnTo>
                    <a:pt x="3397" y="1363"/>
                  </a:lnTo>
                  <a:lnTo>
                    <a:pt x="3397" y="1363"/>
                  </a:lnTo>
                  <a:lnTo>
                    <a:pt x="3372" y="1363"/>
                  </a:lnTo>
                  <a:lnTo>
                    <a:pt x="3372" y="1363"/>
                  </a:lnTo>
                  <a:lnTo>
                    <a:pt x="3397" y="1363"/>
                  </a:lnTo>
                  <a:lnTo>
                    <a:pt x="3397" y="1339"/>
                  </a:lnTo>
                  <a:lnTo>
                    <a:pt x="3397" y="1339"/>
                  </a:lnTo>
                  <a:lnTo>
                    <a:pt x="3397" y="1339"/>
                  </a:lnTo>
                  <a:lnTo>
                    <a:pt x="3397" y="1339"/>
                  </a:lnTo>
                  <a:lnTo>
                    <a:pt x="3397" y="1339"/>
                  </a:lnTo>
                  <a:lnTo>
                    <a:pt x="3397" y="1339"/>
                  </a:lnTo>
                  <a:lnTo>
                    <a:pt x="3397" y="1363"/>
                  </a:lnTo>
                  <a:lnTo>
                    <a:pt x="3422" y="1363"/>
                  </a:lnTo>
                  <a:lnTo>
                    <a:pt x="3422" y="1363"/>
                  </a:lnTo>
                  <a:lnTo>
                    <a:pt x="3422" y="1363"/>
                  </a:lnTo>
                  <a:lnTo>
                    <a:pt x="3422" y="1363"/>
                  </a:lnTo>
                  <a:lnTo>
                    <a:pt x="3422" y="1363"/>
                  </a:lnTo>
                  <a:lnTo>
                    <a:pt x="3422" y="1363"/>
                  </a:lnTo>
                  <a:lnTo>
                    <a:pt x="3422" y="1363"/>
                  </a:lnTo>
                  <a:lnTo>
                    <a:pt x="3422" y="1363"/>
                  </a:lnTo>
                  <a:lnTo>
                    <a:pt x="3422" y="1363"/>
                  </a:lnTo>
                  <a:lnTo>
                    <a:pt x="3422" y="1363"/>
                  </a:lnTo>
                  <a:lnTo>
                    <a:pt x="3422" y="1363"/>
                  </a:lnTo>
                  <a:lnTo>
                    <a:pt x="3422" y="1363"/>
                  </a:lnTo>
                  <a:lnTo>
                    <a:pt x="3447" y="1363"/>
                  </a:lnTo>
                  <a:lnTo>
                    <a:pt x="3447" y="1339"/>
                  </a:lnTo>
                  <a:lnTo>
                    <a:pt x="3447" y="1339"/>
                  </a:lnTo>
                  <a:lnTo>
                    <a:pt x="3447" y="1339"/>
                  </a:lnTo>
                  <a:lnTo>
                    <a:pt x="3447" y="1339"/>
                  </a:lnTo>
                  <a:lnTo>
                    <a:pt x="3447" y="1339"/>
                  </a:lnTo>
                  <a:lnTo>
                    <a:pt x="3447" y="1339"/>
                  </a:lnTo>
                  <a:lnTo>
                    <a:pt x="3447" y="1339"/>
                  </a:lnTo>
                  <a:lnTo>
                    <a:pt x="3447" y="1339"/>
                  </a:lnTo>
                  <a:lnTo>
                    <a:pt x="3447" y="1339"/>
                  </a:lnTo>
                  <a:lnTo>
                    <a:pt x="3447" y="1339"/>
                  </a:lnTo>
                  <a:lnTo>
                    <a:pt x="3447" y="1339"/>
                  </a:lnTo>
                  <a:lnTo>
                    <a:pt x="3447" y="1313"/>
                  </a:lnTo>
                  <a:lnTo>
                    <a:pt x="3471" y="1339"/>
                  </a:lnTo>
                  <a:lnTo>
                    <a:pt x="3471" y="1339"/>
                  </a:lnTo>
                  <a:lnTo>
                    <a:pt x="3471" y="1313"/>
                  </a:lnTo>
                  <a:lnTo>
                    <a:pt x="3471" y="1313"/>
                  </a:lnTo>
                  <a:lnTo>
                    <a:pt x="3471" y="1313"/>
                  </a:lnTo>
                  <a:lnTo>
                    <a:pt x="3471" y="1313"/>
                  </a:lnTo>
                  <a:lnTo>
                    <a:pt x="3471" y="1313"/>
                  </a:lnTo>
                  <a:lnTo>
                    <a:pt x="3471" y="1339"/>
                  </a:lnTo>
                  <a:lnTo>
                    <a:pt x="3471" y="1339"/>
                  </a:lnTo>
                  <a:lnTo>
                    <a:pt x="3471" y="1339"/>
                  </a:lnTo>
                  <a:lnTo>
                    <a:pt x="3471" y="1339"/>
                  </a:lnTo>
                  <a:lnTo>
                    <a:pt x="3471" y="1339"/>
                  </a:lnTo>
                  <a:lnTo>
                    <a:pt x="3471" y="1339"/>
                  </a:lnTo>
                  <a:lnTo>
                    <a:pt x="3447" y="1339"/>
                  </a:lnTo>
                  <a:lnTo>
                    <a:pt x="3447" y="1339"/>
                  </a:lnTo>
                  <a:lnTo>
                    <a:pt x="3471" y="1339"/>
                  </a:lnTo>
                  <a:lnTo>
                    <a:pt x="3471" y="1339"/>
                  </a:lnTo>
                  <a:lnTo>
                    <a:pt x="3471" y="1339"/>
                  </a:lnTo>
                  <a:lnTo>
                    <a:pt x="3471" y="1363"/>
                  </a:lnTo>
                  <a:lnTo>
                    <a:pt x="3471" y="1363"/>
                  </a:lnTo>
                  <a:lnTo>
                    <a:pt x="3471" y="1363"/>
                  </a:lnTo>
                  <a:lnTo>
                    <a:pt x="3471" y="1363"/>
                  </a:lnTo>
                  <a:lnTo>
                    <a:pt x="3471" y="1363"/>
                  </a:lnTo>
                  <a:lnTo>
                    <a:pt x="3496" y="1363"/>
                  </a:lnTo>
                  <a:lnTo>
                    <a:pt x="3496" y="1363"/>
                  </a:lnTo>
                  <a:lnTo>
                    <a:pt x="3496" y="1363"/>
                  </a:lnTo>
                  <a:lnTo>
                    <a:pt x="3496" y="1388"/>
                  </a:lnTo>
                  <a:lnTo>
                    <a:pt x="3496" y="1388"/>
                  </a:lnTo>
                  <a:lnTo>
                    <a:pt x="3471" y="1388"/>
                  </a:lnTo>
                  <a:lnTo>
                    <a:pt x="3471" y="1388"/>
                  </a:lnTo>
                  <a:lnTo>
                    <a:pt x="3471" y="1413"/>
                  </a:lnTo>
                  <a:lnTo>
                    <a:pt x="3471" y="1413"/>
                  </a:lnTo>
                  <a:lnTo>
                    <a:pt x="3471" y="1413"/>
                  </a:lnTo>
                  <a:lnTo>
                    <a:pt x="3471" y="1413"/>
                  </a:lnTo>
                  <a:lnTo>
                    <a:pt x="3471" y="1413"/>
                  </a:lnTo>
                  <a:lnTo>
                    <a:pt x="3447" y="1413"/>
                  </a:lnTo>
                  <a:lnTo>
                    <a:pt x="3447" y="1413"/>
                  </a:lnTo>
                  <a:lnTo>
                    <a:pt x="3471" y="1413"/>
                  </a:lnTo>
                  <a:lnTo>
                    <a:pt x="3447" y="1413"/>
                  </a:lnTo>
                  <a:lnTo>
                    <a:pt x="3447" y="1413"/>
                  </a:lnTo>
                  <a:lnTo>
                    <a:pt x="3422" y="1413"/>
                  </a:lnTo>
                  <a:lnTo>
                    <a:pt x="3422" y="1413"/>
                  </a:lnTo>
                  <a:lnTo>
                    <a:pt x="3422" y="1413"/>
                  </a:lnTo>
                  <a:lnTo>
                    <a:pt x="3422" y="1413"/>
                  </a:lnTo>
                  <a:lnTo>
                    <a:pt x="3422" y="1413"/>
                  </a:lnTo>
                  <a:lnTo>
                    <a:pt x="3422" y="1413"/>
                  </a:lnTo>
                  <a:lnTo>
                    <a:pt x="3422" y="1413"/>
                  </a:lnTo>
                  <a:lnTo>
                    <a:pt x="3422" y="1413"/>
                  </a:lnTo>
                  <a:lnTo>
                    <a:pt x="3422" y="1413"/>
                  </a:lnTo>
                  <a:lnTo>
                    <a:pt x="3422" y="1413"/>
                  </a:lnTo>
                  <a:lnTo>
                    <a:pt x="3422" y="1413"/>
                  </a:lnTo>
                  <a:lnTo>
                    <a:pt x="3422" y="1413"/>
                  </a:lnTo>
                  <a:lnTo>
                    <a:pt x="3422" y="1413"/>
                  </a:lnTo>
                  <a:lnTo>
                    <a:pt x="3422" y="1438"/>
                  </a:lnTo>
                  <a:lnTo>
                    <a:pt x="3422" y="1438"/>
                  </a:lnTo>
                  <a:lnTo>
                    <a:pt x="3422" y="1438"/>
                  </a:lnTo>
                  <a:lnTo>
                    <a:pt x="3422" y="1438"/>
                  </a:lnTo>
                  <a:lnTo>
                    <a:pt x="3422" y="1438"/>
                  </a:lnTo>
                  <a:lnTo>
                    <a:pt x="3422" y="1438"/>
                  </a:lnTo>
                  <a:lnTo>
                    <a:pt x="3422" y="1438"/>
                  </a:lnTo>
                  <a:lnTo>
                    <a:pt x="3422" y="1438"/>
                  </a:lnTo>
                  <a:lnTo>
                    <a:pt x="3422" y="1438"/>
                  </a:lnTo>
                  <a:lnTo>
                    <a:pt x="3422" y="1438"/>
                  </a:lnTo>
                  <a:lnTo>
                    <a:pt x="3422" y="1438"/>
                  </a:lnTo>
                  <a:lnTo>
                    <a:pt x="3447" y="1438"/>
                  </a:lnTo>
                  <a:lnTo>
                    <a:pt x="3447" y="1438"/>
                  </a:lnTo>
                  <a:lnTo>
                    <a:pt x="3447" y="1438"/>
                  </a:lnTo>
                  <a:lnTo>
                    <a:pt x="3447" y="1438"/>
                  </a:lnTo>
                  <a:lnTo>
                    <a:pt x="3447" y="1438"/>
                  </a:lnTo>
                  <a:lnTo>
                    <a:pt x="3447" y="1438"/>
                  </a:lnTo>
                  <a:lnTo>
                    <a:pt x="3447" y="1438"/>
                  </a:lnTo>
                  <a:lnTo>
                    <a:pt x="3447" y="1438"/>
                  </a:lnTo>
                  <a:lnTo>
                    <a:pt x="3447" y="1438"/>
                  </a:lnTo>
                  <a:lnTo>
                    <a:pt x="3447" y="1438"/>
                  </a:lnTo>
                  <a:lnTo>
                    <a:pt x="3447" y="1438"/>
                  </a:lnTo>
                  <a:lnTo>
                    <a:pt x="3447" y="1438"/>
                  </a:lnTo>
                  <a:lnTo>
                    <a:pt x="3447" y="1438"/>
                  </a:lnTo>
                  <a:lnTo>
                    <a:pt x="3447" y="1463"/>
                  </a:lnTo>
                  <a:lnTo>
                    <a:pt x="3447" y="1463"/>
                  </a:lnTo>
                  <a:lnTo>
                    <a:pt x="3447" y="1463"/>
                  </a:lnTo>
                  <a:lnTo>
                    <a:pt x="3447" y="1463"/>
                  </a:lnTo>
                  <a:lnTo>
                    <a:pt x="3447" y="1463"/>
                  </a:lnTo>
                  <a:lnTo>
                    <a:pt x="3471" y="1487"/>
                  </a:lnTo>
                  <a:lnTo>
                    <a:pt x="3447" y="1512"/>
                  </a:lnTo>
                  <a:lnTo>
                    <a:pt x="3447" y="1512"/>
                  </a:lnTo>
                  <a:lnTo>
                    <a:pt x="3471" y="1537"/>
                  </a:lnTo>
                  <a:lnTo>
                    <a:pt x="3471" y="1562"/>
                  </a:lnTo>
                  <a:lnTo>
                    <a:pt x="3471" y="1586"/>
                  </a:lnTo>
                  <a:lnTo>
                    <a:pt x="3471" y="1586"/>
                  </a:lnTo>
                  <a:lnTo>
                    <a:pt x="3447" y="1586"/>
                  </a:lnTo>
                  <a:lnTo>
                    <a:pt x="3447" y="1586"/>
                  </a:lnTo>
                  <a:lnTo>
                    <a:pt x="3447" y="1611"/>
                  </a:lnTo>
                  <a:lnTo>
                    <a:pt x="3447" y="1611"/>
                  </a:lnTo>
                  <a:lnTo>
                    <a:pt x="3447" y="1611"/>
                  </a:lnTo>
                  <a:lnTo>
                    <a:pt x="3447" y="1611"/>
                  </a:lnTo>
                  <a:lnTo>
                    <a:pt x="3447" y="1611"/>
                  </a:lnTo>
                  <a:lnTo>
                    <a:pt x="3447" y="1611"/>
                  </a:lnTo>
                  <a:lnTo>
                    <a:pt x="3422" y="1636"/>
                  </a:lnTo>
                  <a:lnTo>
                    <a:pt x="3397" y="1636"/>
                  </a:lnTo>
                  <a:lnTo>
                    <a:pt x="3397" y="1636"/>
                  </a:lnTo>
                  <a:lnTo>
                    <a:pt x="3397" y="1636"/>
                  </a:lnTo>
                  <a:lnTo>
                    <a:pt x="3397" y="1636"/>
                  </a:lnTo>
                  <a:lnTo>
                    <a:pt x="3397" y="1636"/>
                  </a:lnTo>
                  <a:lnTo>
                    <a:pt x="3397" y="1636"/>
                  </a:lnTo>
                  <a:lnTo>
                    <a:pt x="3397" y="1636"/>
                  </a:lnTo>
                  <a:lnTo>
                    <a:pt x="3397" y="1636"/>
                  </a:lnTo>
                  <a:lnTo>
                    <a:pt x="3397" y="1636"/>
                  </a:lnTo>
                  <a:lnTo>
                    <a:pt x="3397" y="1636"/>
                  </a:lnTo>
                  <a:lnTo>
                    <a:pt x="3397" y="1636"/>
                  </a:lnTo>
                  <a:lnTo>
                    <a:pt x="3372" y="1636"/>
                  </a:lnTo>
                  <a:lnTo>
                    <a:pt x="3372" y="1636"/>
                  </a:lnTo>
                  <a:lnTo>
                    <a:pt x="3372" y="1636"/>
                  </a:lnTo>
                  <a:lnTo>
                    <a:pt x="3323" y="1636"/>
                  </a:lnTo>
                  <a:lnTo>
                    <a:pt x="3323" y="1636"/>
                  </a:lnTo>
                  <a:lnTo>
                    <a:pt x="3323" y="1636"/>
                  </a:lnTo>
                  <a:lnTo>
                    <a:pt x="3348" y="1636"/>
                  </a:lnTo>
                  <a:lnTo>
                    <a:pt x="3348" y="1636"/>
                  </a:lnTo>
                  <a:lnTo>
                    <a:pt x="3348" y="1636"/>
                  </a:lnTo>
                  <a:lnTo>
                    <a:pt x="3348" y="1611"/>
                  </a:lnTo>
                  <a:lnTo>
                    <a:pt x="3348" y="1611"/>
                  </a:lnTo>
                  <a:lnTo>
                    <a:pt x="3348" y="1611"/>
                  </a:lnTo>
                  <a:lnTo>
                    <a:pt x="3348" y="1611"/>
                  </a:lnTo>
                  <a:lnTo>
                    <a:pt x="3348" y="1611"/>
                  </a:lnTo>
                  <a:lnTo>
                    <a:pt x="3348" y="1611"/>
                  </a:lnTo>
                  <a:lnTo>
                    <a:pt x="3348" y="1611"/>
                  </a:lnTo>
                  <a:lnTo>
                    <a:pt x="3348" y="1611"/>
                  </a:lnTo>
                  <a:lnTo>
                    <a:pt x="3323" y="1611"/>
                  </a:lnTo>
                  <a:lnTo>
                    <a:pt x="3323" y="1611"/>
                  </a:lnTo>
                  <a:lnTo>
                    <a:pt x="3323" y="1611"/>
                  </a:lnTo>
                  <a:lnTo>
                    <a:pt x="3323" y="1611"/>
                  </a:lnTo>
                  <a:lnTo>
                    <a:pt x="3323" y="1611"/>
                  </a:lnTo>
                  <a:lnTo>
                    <a:pt x="3323" y="1611"/>
                  </a:lnTo>
                  <a:lnTo>
                    <a:pt x="3323" y="1611"/>
                  </a:lnTo>
                  <a:lnTo>
                    <a:pt x="3323" y="1611"/>
                  </a:lnTo>
                  <a:lnTo>
                    <a:pt x="3323" y="1611"/>
                  </a:lnTo>
                  <a:lnTo>
                    <a:pt x="3323" y="1611"/>
                  </a:lnTo>
                  <a:lnTo>
                    <a:pt x="3323" y="1611"/>
                  </a:lnTo>
                  <a:lnTo>
                    <a:pt x="3323" y="1611"/>
                  </a:lnTo>
                  <a:lnTo>
                    <a:pt x="3323" y="1611"/>
                  </a:lnTo>
                  <a:lnTo>
                    <a:pt x="3323" y="1636"/>
                  </a:lnTo>
                  <a:lnTo>
                    <a:pt x="3298" y="1636"/>
                  </a:lnTo>
                  <a:lnTo>
                    <a:pt x="3298" y="1636"/>
                  </a:lnTo>
                  <a:lnTo>
                    <a:pt x="3298" y="1636"/>
                  </a:lnTo>
                  <a:lnTo>
                    <a:pt x="3273" y="1661"/>
                  </a:lnTo>
                  <a:lnTo>
                    <a:pt x="3273" y="1661"/>
                  </a:lnTo>
                  <a:lnTo>
                    <a:pt x="3273" y="1661"/>
                  </a:lnTo>
                  <a:lnTo>
                    <a:pt x="3273" y="1661"/>
                  </a:lnTo>
                  <a:lnTo>
                    <a:pt x="3248" y="1661"/>
                  </a:lnTo>
                  <a:lnTo>
                    <a:pt x="3248" y="1661"/>
                  </a:lnTo>
                  <a:lnTo>
                    <a:pt x="3248" y="1686"/>
                  </a:lnTo>
                  <a:lnTo>
                    <a:pt x="3248" y="1686"/>
                  </a:lnTo>
                  <a:lnTo>
                    <a:pt x="3248" y="1686"/>
                  </a:lnTo>
                  <a:lnTo>
                    <a:pt x="3248" y="1686"/>
                  </a:lnTo>
                  <a:lnTo>
                    <a:pt x="3248" y="1686"/>
                  </a:lnTo>
                  <a:lnTo>
                    <a:pt x="3248" y="1686"/>
                  </a:lnTo>
                  <a:lnTo>
                    <a:pt x="3248" y="1686"/>
                  </a:lnTo>
                  <a:lnTo>
                    <a:pt x="3248" y="1686"/>
                  </a:lnTo>
                  <a:lnTo>
                    <a:pt x="3248" y="1686"/>
                  </a:lnTo>
                  <a:lnTo>
                    <a:pt x="3248" y="1686"/>
                  </a:lnTo>
                  <a:lnTo>
                    <a:pt x="3224" y="1686"/>
                  </a:lnTo>
                  <a:lnTo>
                    <a:pt x="3224" y="1686"/>
                  </a:lnTo>
                  <a:lnTo>
                    <a:pt x="3224" y="1686"/>
                  </a:lnTo>
                  <a:lnTo>
                    <a:pt x="3198" y="1710"/>
                  </a:lnTo>
                  <a:lnTo>
                    <a:pt x="3198" y="1686"/>
                  </a:lnTo>
                  <a:lnTo>
                    <a:pt x="3198" y="1686"/>
                  </a:lnTo>
                  <a:lnTo>
                    <a:pt x="3198" y="1686"/>
                  </a:lnTo>
                  <a:lnTo>
                    <a:pt x="3198" y="1686"/>
                  </a:lnTo>
                  <a:lnTo>
                    <a:pt x="3198" y="1686"/>
                  </a:lnTo>
                  <a:lnTo>
                    <a:pt x="3198" y="1686"/>
                  </a:lnTo>
                  <a:lnTo>
                    <a:pt x="3174" y="1686"/>
                  </a:lnTo>
                  <a:lnTo>
                    <a:pt x="3174" y="1686"/>
                  </a:lnTo>
                  <a:lnTo>
                    <a:pt x="3174" y="1686"/>
                  </a:lnTo>
                  <a:lnTo>
                    <a:pt x="3174" y="1710"/>
                  </a:lnTo>
                  <a:lnTo>
                    <a:pt x="3174" y="1686"/>
                  </a:lnTo>
                  <a:lnTo>
                    <a:pt x="3174" y="1686"/>
                  </a:lnTo>
                  <a:lnTo>
                    <a:pt x="3174" y="1686"/>
                  </a:lnTo>
                  <a:lnTo>
                    <a:pt x="3174" y="1686"/>
                  </a:lnTo>
                  <a:lnTo>
                    <a:pt x="3198" y="1686"/>
                  </a:lnTo>
                  <a:lnTo>
                    <a:pt x="3198" y="1686"/>
                  </a:lnTo>
                  <a:lnTo>
                    <a:pt x="3198" y="1686"/>
                  </a:lnTo>
                  <a:lnTo>
                    <a:pt x="3198" y="1686"/>
                  </a:lnTo>
                  <a:lnTo>
                    <a:pt x="3174" y="1686"/>
                  </a:lnTo>
                  <a:lnTo>
                    <a:pt x="3174" y="1686"/>
                  </a:lnTo>
                  <a:lnTo>
                    <a:pt x="3174" y="1686"/>
                  </a:lnTo>
                  <a:lnTo>
                    <a:pt x="3174" y="1686"/>
                  </a:lnTo>
                  <a:lnTo>
                    <a:pt x="3174" y="1661"/>
                  </a:lnTo>
                  <a:lnTo>
                    <a:pt x="3174" y="1661"/>
                  </a:lnTo>
                  <a:lnTo>
                    <a:pt x="3174" y="1661"/>
                  </a:lnTo>
                  <a:lnTo>
                    <a:pt x="3174" y="1661"/>
                  </a:lnTo>
                  <a:lnTo>
                    <a:pt x="3174" y="1661"/>
                  </a:lnTo>
                  <a:lnTo>
                    <a:pt x="3174" y="1661"/>
                  </a:lnTo>
                  <a:lnTo>
                    <a:pt x="3174" y="1661"/>
                  </a:lnTo>
                  <a:lnTo>
                    <a:pt x="3174" y="1661"/>
                  </a:lnTo>
                  <a:lnTo>
                    <a:pt x="3174" y="1661"/>
                  </a:lnTo>
                  <a:lnTo>
                    <a:pt x="3174" y="1661"/>
                  </a:lnTo>
                  <a:lnTo>
                    <a:pt x="3174" y="1661"/>
                  </a:lnTo>
                  <a:lnTo>
                    <a:pt x="3174" y="1661"/>
                  </a:lnTo>
                  <a:lnTo>
                    <a:pt x="3174" y="1661"/>
                  </a:lnTo>
                  <a:lnTo>
                    <a:pt x="3149" y="1636"/>
                  </a:lnTo>
                  <a:lnTo>
                    <a:pt x="3149" y="1636"/>
                  </a:lnTo>
                  <a:lnTo>
                    <a:pt x="3125" y="1636"/>
                  </a:lnTo>
                  <a:lnTo>
                    <a:pt x="3125" y="1636"/>
                  </a:lnTo>
                  <a:lnTo>
                    <a:pt x="3099" y="1661"/>
                  </a:lnTo>
                  <a:lnTo>
                    <a:pt x="3099" y="1661"/>
                  </a:lnTo>
                  <a:lnTo>
                    <a:pt x="3099" y="1661"/>
                  </a:lnTo>
                  <a:lnTo>
                    <a:pt x="3099" y="1661"/>
                  </a:lnTo>
                  <a:lnTo>
                    <a:pt x="3099" y="1661"/>
                  </a:lnTo>
                  <a:lnTo>
                    <a:pt x="3099" y="1661"/>
                  </a:lnTo>
                  <a:lnTo>
                    <a:pt x="3099" y="1661"/>
                  </a:lnTo>
                  <a:lnTo>
                    <a:pt x="3099" y="1661"/>
                  </a:lnTo>
                  <a:lnTo>
                    <a:pt x="3099" y="1661"/>
                  </a:lnTo>
                  <a:lnTo>
                    <a:pt x="3125" y="1686"/>
                  </a:lnTo>
                  <a:lnTo>
                    <a:pt x="3125" y="1686"/>
                  </a:lnTo>
                  <a:lnTo>
                    <a:pt x="3125" y="1686"/>
                  </a:lnTo>
                  <a:lnTo>
                    <a:pt x="3125" y="1686"/>
                  </a:lnTo>
                  <a:lnTo>
                    <a:pt x="3125" y="1686"/>
                  </a:lnTo>
                  <a:lnTo>
                    <a:pt x="3125" y="1686"/>
                  </a:lnTo>
                  <a:lnTo>
                    <a:pt x="3125" y="1686"/>
                  </a:lnTo>
                  <a:lnTo>
                    <a:pt x="3099" y="1686"/>
                  </a:lnTo>
                  <a:lnTo>
                    <a:pt x="3099" y="1686"/>
                  </a:lnTo>
                  <a:lnTo>
                    <a:pt x="3099" y="1686"/>
                  </a:lnTo>
                  <a:lnTo>
                    <a:pt x="3099" y="1686"/>
                  </a:lnTo>
                  <a:lnTo>
                    <a:pt x="3099" y="1686"/>
                  </a:lnTo>
                  <a:lnTo>
                    <a:pt x="3099" y="1686"/>
                  </a:lnTo>
                  <a:lnTo>
                    <a:pt x="3099" y="1686"/>
                  </a:lnTo>
                  <a:lnTo>
                    <a:pt x="3099" y="1686"/>
                  </a:lnTo>
                  <a:lnTo>
                    <a:pt x="3099" y="1686"/>
                  </a:lnTo>
                  <a:lnTo>
                    <a:pt x="3099" y="1686"/>
                  </a:lnTo>
                  <a:lnTo>
                    <a:pt x="3099" y="1686"/>
                  </a:lnTo>
                  <a:lnTo>
                    <a:pt x="3099" y="1686"/>
                  </a:lnTo>
                  <a:lnTo>
                    <a:pt x="3099" y="1686"/>
                  </a:lnTo>
                  <a:lnTo>
                    <a:pt x="3099" y="1686"/>
                  </a:lnTo>
                  <a:lnTo>
                    <a:pt x="3075" y="1686"/>
                  </a:lnTo>
                  <a:lnTo>
                    <a:pt x="3075" y="1686"/>
                  </a:lnTo>
                  <a:lnTo>
                    <a:pt x="3075" y="1686"/>
                  </a:lnTo>
                  <a:lnTo>
                    <a:pt x="3075" y="1686"/>
                  </a:lnTo>
                  <a:lnTo>
                    <a:pt x="3075" y="1710"/>
                  </a:lnTo>
                  <a:lnTo>
                    <a:pt x="3075" y="1710"/>
                  </a:lnTo>
                  <a:lnTo>
                    <a:pt x="3050" y="1710"/>
                  </a:lnTo>
                  <a:lnTo>
                    <a:pt x="3050" y="1710"/>
                  </a:lnTo>
                  <a:lnTo>
                    <a:pt x="3050" y="1710"/>
                  </a:lnTo>
                  <a:lnTo>
                    <a:pt x="3050" y="1710"/>
                  </a:lnTo>
                  <a:lnTo>
                    <a:pt x="3050" y="1710"/>
                  </a:lnTo>
                  <a:lnTo>
                    <a:pt x="3050" y="1710"/>
                  </a:lnTo>
                  <a:lnTo>
                    <a:pt x="3050" y="1710"/>
                  </a:lnTo>
                  <a:lnTo>
                    <a:pt x="3050" y="1736"/>
                  </a:lnTo>
                  <a:lnTo>
                    <a:pt x="3075" y="1736"/>
                  </a:lnTo>
                  <a:lnTo>
                    <a:pt x="3075" y="1736"/>
                  </a:lnTo>
                  <a:lnTo>
                    <a:pt x="3075"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60"/>
                  </a:lnTo>
                  <a:lnTo>
                    <a:pt x="3050" y="1760"/>
                  </a:lnTo>
                  <a:lnTo>
                    <a:pt x="3050" y="1760"/>
                  </a:lnTo>
                  <a:lnTo>
                    <a:pt x="3050" y="1760"/>
                  </a:lnTo>
                  <a:lnTo>
                    <a:pt x="3075" y="1760"/>
                  </a:lnTo>
                  <a:lnTo>
                    <a:pt x="3075" y="1760"/>
                  </a:lnTo>
                  <a:lnTo>
                    <a:pt x="3075" y="1760"/>
                  </a:lnTo>
                  <a:lnTo>
                    <a:pt x="3075" y="1736"/>
                  </a:lnTo>
                  <a:lnTo>
                    <a:pt x="3075" y="1736"/>
                  </a:lnTo>
                  <a:lnTo>
                    <a:pt x="3099" y="1736"/>
                  </a:lnTo>
                  <a:lnTo>
                    <a:pt x="3099" y="1736"/>
                  </a:lnTo>
                  <a:lnTo>
                    <a:pt x="3075" y="1760"/>
                  </a:lnTo>
                  <a:lnTo>
                    <a:pt x="3050" y="1760"/>
                  </a:lnTo>
                  <a:lnTo>
                    <a:pt x="3050" y="1760"/>
                  </a:lnTo>
                  <a:lnTo>
                    <a:pt x="3050" y="1760"/>
                  </a:lnTo>
                  <a:lnTo>
                    <a:pt x="3050" y="1760"/>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75" y="1785"/>
                  </a:lnTo>
                  <a:lnTo>
                    <a:pt x="3075" y="1785"/>
                  </a:lnTo>
                  <a:lnTo>
                    <a:pt x="3075" y="1785"/>
                  </a:lnTo>
                  <a:lnTo>
                    <a:pt x="3075" y="1785"/>
                  </a:lnTo>
                  <a:lnTo>
                    <a:pt x="3075" y="1785"/>
                  </a:lnTo>
                  <a:lnTo>
                    <a:pt x="3075" y="1785"/>
                  </a:lnTo>
                  <a:lnTo>
                    <a:pt x="3075" y="1785"/>
                  </a:lnTo>
                  <a:lnTo>
                    <a:pt x="3075" y="1809"/>
                  </a:lnTo>
                  <a:lnTo>
                    <a:pt x="3075" y="1809"/>
                  </a:lnTo>
                  <a:lnTo>
                    <a:pt x="3075" y="1809"/>
                  </a:lnTo>
                  <a:lnTo>
                    <a:pt x="3075" y="1809"/>
                  </a:lnTo>
                  <a:lnTo>
                    <a:pt x="3075" y="1809"/>
                  </a:lnTo>
                  <a:lnTo>
                    <a:pt x="3075" y="1809"/>
                  </a:lnTo>
                  <a:lnTo>
                    <a:pt x="3075" y="1809"/>
                  </a:lnTo>
                  <a:lnTo>
                    <a:pt x="3075" y="1809"/>
                  </a:lnTo>
                  <a:lnTo>
                    <a:pt x="3075" y="1809"/>
                  </a:lnTo>
                  <a:lnTo>
                    <a:pt x="3050" y="1809"/>
                  </a:lnTo>
                  <a:lnTo>
                    <a:pt x="3050" y="1809"/>
                  </a:lnTo>
                  <a:lnTo>
                    <a:pt x="3050" y="1809"/>
                  </a:lnTo>
                  <a:lnTo>
                    <a:pt x="3050" y="1809"/>
                  </a:lnTo>
                  <a:lnTo>
                    <a:pt x="3050" y="1809"/>
                  </a:lnTo>
                  <a:lnTo>
                    <a:pt x="3075" y="1809"/>
                  </a:lnTo>
                  <a:lnTo>
                    <a:pt x="3075" y="1809"/>
                  </a:lnTo>
                  <a:lnTo>
                    <a:pt x="3075" y="1809"/>
                  </a:lnTo>
                  <a:lnTo>
                    <a:pt x="3075" y="1809"/>
                  </a:lnTo>
                  <a:lnTo>
                    <a:pt x="3050" y="1809"/>
                  </a:lnTo>
                  <a:lnTo>
                    <a:pt x="3050" y="1809"/>
                  </a:lnTo>
                  <a:lnTo>
                    <a:pt x="3050" y="1809"/>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26" y="1785"/>
                  </a:lnTo>
                  <a:lnTo>
                    <a:pt x="3026" y="1785"/>
                  </a:lnTo>
                  <a:lnTo>
                    <a:pt x="3026" y="1785"/>
                  </a:lnTo>
                  <a:lnTo>
                    <a:pt x="3026" y="1785"/>
                  </a:lnTo>
                  <a:lnTo>
                    <a:pt x="3026" y="1785"/>
                  </a:lnTo>
                  <a:lnTo>
                    <a:pt x="3000" y="1785"/>
                  </a:lnTo>
                  <a:lnTo>
                    <a:pt x="3000" y="1785"/>
                  </a:lnTo>
                  <a:lnTo>
                    <a:pt x="3000" y="1809"/>
                  </a:lnTo>
                  <a:lnTo>
                    <a:pt x="3000" y="1809"/>
                  </a:lnTo>
                  <a:lnTo>
                    <a:pt x="3000" y="1809"/>
                  </a:lnTo>
                  <a:lnTo>
                    <a:pt x="2976" y="1809"/>
                  </a:lnTo>
                  <a:lnTo>
                    <a:pt x="2976" y="1835"/>
                  </a:lnTo>
                  <a:lnTo>
                    <a:pt x="2951" y="1835"/>
                  </a:lnTo>
                  <a:lnTo>
                    <a:pt x="2951" y="1859"/>
                  </a:lnTo>
                  <a:lnTo>
                    <a:pt x="2951" y="1859"/>
                  </a:lnTo>
                  <a:lnTo>
                    <a:pt x="2951" y="1859"/>
                  </a:lnTo>
                  <a:lnTo>
                    <a:pt x="2951" y="1859"/>
                  </a:lnTo>
                  <a:lnTo>
                    <a:pt x="2951" y="1859"/>
                  </a:lnTo>
                  <a:lnTo>
                    <a:pt x="2951" y="1859"/>
                  </a:lnTo>
                  <a:lnTo>
                    <a:pt x="2951" y="1859"/>
                  </a:lnTo>
                  <a:lnTo>
                    <a:pt x="2951" y="1859"/>
                  </a:lnTo>
                  <a:lnTo>
                    <a:pt x="2951" y="1884"/>
                  </a:lnTo>
                  <a:lnTo>
                    <a:pt x="2951" y="1884"/>
                  </a:lnTo>
                  <a:lnTo>
                    <a:pt x="2951" y="1884"/>
                  </a:lnTo>
                  <a:lnTo>
                    <a:pt x="2951" y="1884"/>
                  </a:lnTo>
                  <a:lnTo>
                    <a:pt x="2951" y="1884"/>
                  </a:lnTo>
                  <a:lnTo>
                    <a:pt x="2951" y="1909"/>
                  </a:lnTo>
                  <a:lnTo>
                    <a:pt x="2951" y="1909"/>
                  </a:lnTo>
                  <a:lnTo>
                    <a:pt x="2951" y="1909"/>
                  </a:lnTo>
                  <a:lnTo>
                    <a:pt x="2951" y="1909"/>
                  </a:lnTo>
                  <a:lnTo>
                    <a:pt x="2951" y="1909"/>
                  </a:lnTo>
                  <a:lnTo>
                    <a:pt x="2951" y="1909"/>
                  </a:lnTo>
                  <a:lnTo>
                    <a:pt x="2926" y="1909"/>
                  </a:lnTo>
                  <a:lnTo>
                    <a:pt x="2926" y="1909"/>
                  </a:lnTo>
                  <a:lnTo>
                    <a:pt x="2926" y="1909"/>
                  </a:lnTo>
                  <a:lnTo>
                    <a:pt x="2926" y="1909"/>
                  </a:lnTo>
                  <a:lnTo>
                    <a:pt x="2926" y="1909"/>
                  </a:lnTo>
                  <a:lnTo>
                    <a:pt x="2926" y="1909"/>
                  </a:lnTo>
                  <a:lnTo>
                    <a:pt x="2901" y="1909"/>
                  </a:lnTo>
                  <a:lnTo>
                    <a:pt x="2901" y="1909"/>
                  </a:lnTo>
                  <a:lnTo>
                    <a:pt x="2901" y="1909"/>
                  </a:lnTo>
                  <a:lnTo>
                    <a:pt x="2901" y="1934"/>
                  </a:lnTo>
                  <a:lnTo>
                    <a:pt x="2901" y="1934"/>
                  </a:lnTo>
                  <a:lnTo>
                    <a:pt x="2901" y="1934"/>
                  </a:lnTo>
                  <a:lnTo>
                    <a:pt x="2926" y="1934"/>
                  </a:lnTo>
                  <a:lnTo>
                    <a:pt x="2926" y="1934"/>
                  </a:lnTo>
                  <a:lnTo>
                    <a:pt x="2926" y="1934"/>
                  </a:lnTo>
                  <a:lnTo>
                    <a:pt x="2926" y="1934"/>
                  </a:lnTo>
                  <a:lnTo>
                    <a:pt x="2926" y="1934"/>
                  </a:lnTo>
                  <a:lnTo>
                    <a:pt x="2926" y="1934"/>
                  </a:lnTo>
                  <a:lnTo>
                    <a:pt x="2926" y="1934"/>
                  </a:lnTo>
                  <a:lnTo>
                    <a:pt x="2926" y="1934"/>
                  </a:lnTo>
                  <a:lnTo>
                    <a:pt x="2926" y="1934"/>
                  </a:lnTo>
                  <a:lnTo>
                    <a:pt x="2926" y="1934"/>
                  </a:lnTo>
                  <a:lnTo>
                    <a:pt x="2926" y="1934"/>
                  </a:lnTo>
                  <a:lnTo>
                    <a:pt x="2901" y="1934"/>
                  </a:lnTo>
                  <a:lnTo>
                    <a:pt x="2901" y="1934"/>
                  </a:lnTo>
                  <a:lnTo>
                    <a:pt x="2901" y="1934"/>
                  </a:lnTo>
                  <a:lnTo>
                    <a:pt x="2901" y="1934"/>
                  </a:lnTo>
                  <a:lnTo>
                    <a:pt x="2901" y="1934"/>
                  </a:lnTo>
                  <a:lnTo>
                    <a:pt x="2901" y="1934"/>
                  </a:lnTo>
                  <a:lnTo>
                    <a:pt x="2901" y="1934"/>
                  </a:lnTo>
                  <a:lnTo>
                    <a:pt x="2901" y="1934"/>
                  </a:lnTo>
                  <a:lnTo>
                    <a:pt x="2901" y="1934"/>
                  </a:lnTo>
                  <a:lnTo>
                    <a:pt x="2901" y="1934"/>
                  </a:lnTo>
                  <a:lnTo>
                    <a:pt x="2901" y="1934"/>
                  </a:lnTo>
                  <a:lnTo>
                    <a:pt x="2901" y="1934"/>
                  </a:lnTo>
                  <a:lnTo>
                    <a:pt x="2901" y="1934"/>
                  </a:lnTo>
                  <a:lnTo>
                    <a:pt x="2876" y="1959"/>
                  </a:lnTo>
                  <a:lnTo>
                    <a:pt x="2876" y="1959"/>
                  </a:lnTo>
                  <a:lnTo>
                    <a:pt x="2876" y="1959"/>
                  </a:lnTo>
                  <a:lnTo>
                    <a:pt x="2876" y="1959"/>
                  </a:lnTo>
                  <a:lnTo>
                    <a:pt x="2876" y="1959"/>
                  </a:lnTo>
                  <a:lnTo>
                    <a:pt x="2876" y="1959"/>
                  </a:lnTo>
                  <a:lnTo>
                    <a:pt x="2901" y="1983"/>
                  </a:lnTo>
                  <a:lnTo>
                    <a:pt x="2901" y="1983"/>
                  </a:lnTo>
                  <a:lnTo>
                    <a:pt x="2901" y="1983"/>
                  </a:lnTo>
                  <a:lnTo>
                    <a:pt x="2901" y="1983"/>
                  </a:lnTo>
                  <a:lnTo>
                    <a:pt x="2901" y="1959"/>
                  </a:lnTo>
                  <a:lnTo>
                    <a:pt x="2901" y="1959"/>
                  </a:lnTo>
                  <a:lnTo>
                    <a:pt x="2901" y="1959"/>
                  </a:lnTo>
                  <a:lnTo>
                    <a:pt x="2901" y="1959"/>
                  </a:lnTo>
                  <a:lnTo>
                    <a:pt x="2901" y="1959"/>
                  </a:lnTo>
                  <a:lnTo>
                    <a:pt x="2926" y="1959"/>
                  </a:lnTo>
                  <a:lnTo>
                    <a:pt x="2926" y="1959"/>
                  </a:lnTo>
                  <a:lnTo>
                    <a:pt x="2926" y="1959"/>
                  </a:lnTo>
                  <a:lnTo>
                    <a:pt x="2926" y="1983"/>
                  </a:lnTo>
                  <a:lnTo>
                    <a:pt x="2926" y="1983"/>
                  </a:lnTo>
                  <a:lnTo>
                    <a:pt x="2926" y="1983"/>
                  </a:lnTo>
                  <a:lnTo>
                    <a:pt x="2926" y="1983"/>
                  </a:lnTo>
                  <a:lnTo>
                    <a:pt x="2926" y="1983"/>
                  </a:lnTo>
                  <a:lnTo>
                    <a:pt x="2926" y="1983"/>
                  </a:lnTo>
                  <a:lnTo>
                    <a:pt x="2926" y="1983"/>
                  </a:lnTo>
                  <a:lnTo>
                    <a:pt x="2926" y="1983"/>
                  </a:lnTo>
                  <a:lnTo>
                    <a:pt x="2926" y="1983"/>
                  </a:lnTo>
                  <a:lnTo>
                    <a:pt x="2926" y="1983"/>
                  </a:lnTo>
                  <a:lnTo>
                    <a:pt x="2901" y="1983"/>
                  </a:lnTo>
                  <a:lnTo>
                    <a:pt x="2901" y="1983"/>
                  </a:lnTo>
                  <a:lnTo>
                    <a:pt x="2901" y="2008"/>
                  </a:lnTo>
                  <a:lnTo>
                    <a:pt x="2901" y="2008"/>
                  </a:lnTo>
                  <a:lnTo>
                    <a:pt x="2901" y="2008"/>
                  </a:lnTo>
                  <a:lnTo>
                    <a:pt x="2901" y="2008"/>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58"/>
                  </a:lnTo>
                  <a:lnTo>
                    <a:pt x="2926" y="2058"/>
                  </a:lnTo>
                  <a:lnTo>
                    <a:pt x="2926" y="2058"/>
                  </a:lnTo>
                  <a:lnTo>
                    <a:pt x="2926" y="2058"/>
                  </a:lnTo>
                  <a:lnTo>
                    <a:pt x="2926" y="2058"/>
                  </a:lnTo>
                  <a:lnTo>
                    <a:pt x="2926" y="2058"/>
                  </a:lnTo>
                  <a:lnTo>
                    <a:pt x="2926" y="2058"/>
                  </a:lnTo>
                  <a:lnTo>
                    <a:pt x="2926" y="2058"/>
                  </a:lnTo>
                  <a:lnTo>
                    <a:pt x="2926" y="2058"/>
                  </a:lnTo>
                  <a:lnTo>
                    <a:pt x="2926" y="2058"/>
                  </a:lnTo>
                  <a:lnTo>
                    <a:pt x="2951" y="2082"/>
                  </a:lnTo>
                  <a:lnTo>
                    <a:pt x="2951" y="2082"/>
                  </a:lnTo>
                  <a:lnTo>
                    <a:pt x="2951" y="2082"/>
                  </a:lnTo>
                  <a:lnTo>
                    <a:pt x="2951" y="2082"/>
                  </a:lnTo>
                  <a:lnTo>
                    <a:pt x="2951" y="2058"/>
                  </a:lnTo>
                  <a:lnTo>
                    <a:pt x="2951" y="2058"/>
                  </a:lnTo>
                  <a:lnTo>
                    <a:pt x="2951" y="2058"/>
                  </a:lnTo>
                  <a:lnTo>
                    <a:pt x="2951" y="2058"/>
                  </a:lnTo>
                  <a:lnTo>
                    <a:pt x="2951" y="2058"/>
                  </a:lnTo>
                  <a:lnTo>
                    <a:pt x="2951" y="2058"/>
                  </a:lnTo>
                  <a:lnTo>
                    <a:pt x="2951" y="2033"/>
                  </a:lnTo>
                  <a:lnTo>
                    <a:pt x="2951" y="2033"/>
                  </a:lnTo>
                  <a:lnTo>
                    <a:pt x="2951" y="2033"/>
                  </a:lnTo>
                  <a:lnTo>
                    <a:pt x="2976" y="2033"/>
                  </a:lnTo>
                  <a:lnTo>
                    <a:pt x="2976" y="2033"/>
                  </a:lnTo>
                  <a:lnTo>
                    <a:pt x="2976" y="2033"/>
                  </a:lnTo>
                  <a:lnTo>
                    <a:pt x="2976" y="2033"/>
                  </a:lnTo>
                  <a:lnTo>
                    <a:pt x="2976" y="2033"/>
                  </a:lnTo>
                  <a:lnTo>
                    <a:pt x="2976" y="2033"/>
                  </a:lnTo>
                  <a:lnTo>
                    <a:pt x="2976" y="2033"/>
                  </a:lnTo>
                  <a:lnTo>
                    <a:pt x="2976" y="2033"/>
                  </a:lnTo>
                  <a:lnTo>
                    <a:pt x="2976" y="2033"/>
                  </a:lnTo>
                  <a:lnTo>
                    <a:pt x="2976" y="2033"/>
                  </a:lnTo>
                  <a:lnTo>
                    <a:pt x="2976" y="2033"/>
                  </a:lnTo>
                  <a:lnTo>
                    <a:pt x="2976" y="2008"/>
                  </a:lnTo>
                  <a:lnTo>
                    <a:pt x="2976" y="2008"/>
                  </a:lnTo>
                  <a:lnTo>
                    <a:pt x="2976" y="2008"/>
                  </a:lnTo>
                  <a:lnTo>
                    <a:pt x="2976" y="2008"/>
                  </a:lnTo>
                  <a:lnTo>
                    <a:pt x="2976" y="2008"/>
                  </a:lnTo>
                  <a:lnTo>
                    <a:pt x="2976" y="2008"/>
                  </a:lnTo>
                  <a:lnTo>
                    <a:pt x="2976" y="2008"/>
                  </a:lnTo>
                  <a:lnTo>
                    <a:pt x="2976" y="2008"/>
                  </a:lnTo>
                  <a:lnTo>
                    <a:pt x="2976" y="2008"/>
                  </a:lnTo>
                  <a:lnTo>
                    <a:pt x="2976" y="2008"/>
                  </a:lnTo>
                  <a:lnTo>
                    <a:pt x="2976" y="2008"/>
                  </a:lnTo>
                  <a:lnTo>
                    <a:pt x="2976" y="2008"/>
                  </a:lnTo>
                  <a:lnTo>
                    <a:pt x="2976" y="2008"/>
                  </a:lnTo>
                  <a:lnTo>
                    <a:pt x="2976" y="2008"/>
                  </a:lnTo>
                  <a:lnTo>
                    <a:pt x="3000" y="2008"/>
                  </a:lnTo>
                  <a:lnTo>
                    <a:pt x="3000" y="2008"/>
                  </a:lnTo>
                  <a:lnTo>
                    <a:pt x="3000" y="2008"/>
                  </a:lnTo>
                  <a:lnTo>
                    <a:pt x="3000" y="2008"/>
                  </a:lnTo>
                  <a:lnTo>
                    <a:pt x="3000" y="2008"/>
                  </a:lnTo>
                  <a:lnTo>
                    <a:pt x="3000" y="2008"/>
                  </a:lnTo>
                  <a:lnTo>
                    <a:pt x="3000" y="2008"/>
                  </a:lnTo>
                  <a:lnTo>
                    <a:pt x="3000" y="2008"/>
                  </a:lnTo>
                  <a:lnTo>
                    <a:pt x="3000" y="2008"/>
                  </a:lnTo>
                  <a:lnTo>
                    <a:pt x="3000" y="2008"/>
                  </a:lnTo>
                  <a:lnTo>
                    <a:pt x="3000" y="2008"/>
                  </a:lnTo>
                  <a:lnTo>
                    <a:pt x="3000" y="2008"/>
                  </a:lnTo>
                  <a:lnTo>
                    <a:pt x="3000" y="1983"/>
                  </a:lnTo>
                  <a:lnTo>
                    <a:pt x="3000" y="1983"/>
                  </a:lnTo>
                  <a:lnTo>
                    <a:pt x="3000" y="1983"/>
                  </a:lnTo>
                  <a:lnTo>
                    <a:pt x="3000" y="1983"/>
                  </a:lnTo>
                  <a:lnTo>
                    <a:pt x="3000" y="1983"/>
                  </a:lnTo>
                  <a:lnTo>
                    <a:pt x="3000" y="1983"/>
                  </a:lnTo>
                  <a:lnTo>
                    <a:pt x="3000"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1959"/>
                  </a:lnTo>
                  <a:lnTo>
                    <a:pt x="3026" y="1959"/>
                  </a:lnTo>
                  <a:lnTo>
                    <a:pt x="3026" y="1959"/>
                  </a:lnTo>
                  <a:lnTo>
                    <a:pt x="3026"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2008"/>
                  </a:lnTo>
                  <a:lnTo>
                    <a:pt x="3000" y="1983"/>
                  </a:lnTo>
                  <a:lnTo>
                    <a:pt x="3000" y="1983"/>
                  </a:lnTo>
                  <a:lnTo>
                    <a:pt x="3000" y="2008"/>
                  </a:lnTo>
                  <a:lnTo>
                    <a:pt x="3000" y="2008"/>
                  </a:lnTo>
                  <a:lnTo>
                    <a:pt x="3000" y="2008"/>
                  </a:lnTo>
                  <a:lnTo>
                    <a:pt x="3000" y="2008"/>
                  </a:lnTo>
                  <a:lnTo>
                    <a:pt x="3000" y="2008"/>
                  </a:lnTo>
                  <a:lnTo>
                    <a:pt x="3000" y="2008"/>
                  </a:lnTo>
                  <a:lnTo>
                    <a:pt x="3000" y="2008"/>
                  </a:lnTo>
                  <a:lnTo>
                    <a:pt x="3000" y="2008"/>
                  </a:lnTo>
                  <a:lnTo>
                    <a:pt x="3000" y="2008"/>
                  </a:lnTo>
                  <a:lnTo>
                    <a:pt x="2976" y="2008"/>
                  </a:lnTo>
                  <a:lnTo>
                    <a:pt x="2976" y="2008"/>
                  </a:lnTo>
                  <a:lnTo>
                    <a:pt x="2976" y="2008"/>
                  </a:lnTo>
                  <a:lnTo>
                    <a:pt x="2976" y="2008"/>
                  </a:lnTo>
                  <a:lnTo>
                    <a:pt x="2976" y="2008"/>
                  </a:lnTo>
                  <a:lnTo>
                    <a:pt x="2976" y="2008"/>
                  </a:lnTo>
                  <a:lnTo>
                    <a:pt x="2976" y="2033"/>
                  </a:lnTo>
                  <a:lnTo>
                    <a:pt x="2976" y="2033"/>
                  </a:lnTo>
                  <a:lnTo>
                    <a:pt x="2976" y="2033"/>
                  </a:lnTo>
                  <a:lnTo>
                    <a:pt x="2976" y="2033"/>
                  </a:lnTo>
                  <a:lnTo>
                    <a:pt x="2976" y="2033"/>
                  </a:lnTo>
                  <a:lnTo>
                    <a:pt x="2976" y="2033"/>
                  </a:lnTo>
                  <a:lnTo>
                    <a:pt x="2976" y="2033"/>
                  </a:lnTo>
                  <a:lnTo>
                    <a:pt x="2976" y="2033"/>
                  </a:lnTo>
                  <a:lnTo>
                    <a:pt x="2976" y="2033"/>
                  </a:lnTo>
                  <a:lnTo>
                    <a:pt x="2976" y="2033"/>
                  </a:lnTo>
                  <a:lnTo>
                    <a:pt x="2976" y="2033"/>
                  </a:lnTo>
                  <a:lnTo>
                    <a:pt x="2976" y="2033"/>
                  </a:lnTo>
                  <a:lnTo>
                    <a:pt x="2951" y="2033"/>
                  </a:lnTo>
                  <a:lnTo>
                    <a:pt x="2951" y="2033"/>
                  </a:lnTo>
                  <a:lnTo>
                    <a:pt x="2951" y="2058"/>
                  </a:lnTo>
                  <a:lnTo>
                    <a:pt x="2951" y="2058"/>
                  </a:lnTo>
                  <a:lnTo>
                    <a:pt x="2951" y="2058"/>
                  </a:lnTo>
                  <a:lnTo>
                    <a:pt x="2976" y="2058"/>
                  </a:lnTo>
                  <a:lnTo>
                    <a:pt x="2976" y="2058"/>
                  </a:lnTo>
                  <a:lnTo>
                    <a:pt x="2976" y="2058"/>
                  </a:lnTo>
                  <a:lnTo>
                    <a:pt x="2976" y="2058"/>
                  </a:lnTo>
                  <a:lnTo>
                    <a:pt x="2976" y="2058"/>
                  </a:lnTo>
                  <a:lnTo>
                    <a:pt x="2976" y="2058"/>
                  </a:lnTo>
                  <a:lnTo>
                    <a:pt x="2976" y="2058"/>
                  </a:lnTo>
                  <a:lnTo>
                    <a:pt x="2976" y="2058"/>
                  </a:lnTo>
                  <a:lnTo>
                    <a:pt x="2976" y="2058"/>
                  </a:lnTo>
                  <a:lnTo>
                    <a:pt x="2976" y="2058"/>
                  </a:lnTo>
                  <a:lnTo>
                    <a:pt x="2976" y="2058"/>
                  </a:lnTo>
                  <a:lnTo>
                    <a:pt x="2976" y="2058"/>
                  </a:lnTo>
                  <a:lnTo>
                    <a:pt x="2976" y="2033"/>
                  </a:lnTo>
                  <a:lnTo>
                    <a:pt x="2976" y="2033"/>
                  </a:lnTo>
                  <a:lnTo>
                    <a:pt x="2976" y="2058"/>
                  </a:lnTo>
                  <a:lnTo>
                    <a:pt x="2976" y="2058"/>
                  </a:lnTo>
                  <a:lnTo>
                    <a:pt x="2976" y="2058"/>
                  </a:lnTo>
                  <a:lnTo>
                    <a:pt x="2976" y="2058"/>
                  </a:lnTo>
                  <a:lnTo>
                    <a:pt x="2976" y="2058"/>
                  </a:lnTo>
                  <a:lnTo>
                    <a:pt x="2976" y="2058"/>
                  </a:lnTo>
                  <a:lnTo>
                    <a:pt x="2976" y="2058"/>
                  </a:lnTo>
                  <a:lnTo>
                    <a:pt x="2976" y="2058"/>
                  </a:lnTo>
                  <a:lnTo>
                    <a:pt x="2976" y="2082"/>
                  </a:lnTo>
                  <a:lnTo>
                    <a:pt x="2976" y="2082"/>
                  </a:lnTo>
                  <a:lnTo>
                    <a:pt x="2976" y="2082"/>
                  </a:lnTo>
                  <a:lnTo>
                    <a:pt x="2976" y="2082"/>
                  </a:lnTo>
                  <a:lnTo>
                    <a:pt x="2976" y="2082"/>
                  </a:lnTo>
                  <a:lnTo>
                    <a:pt x="2976" y="2082"/>
                  </a:lnTo>
                  <a:lnTo>
                    <a:pt x="2976" y="2082"/>
                  </a:lnTo>
                  <a:lnTo>
                    <a:pt x="2976" y="2082"/>
                  </a:lnTo>
                  <a:lnTo>
                    <a:pt x="2976" y="2082"/>
                  </a:lnTo>
                  <a:lnTo>
                    <a:pt x="2976" y="2082"/>
                  </a:lnTo>
                  <a:lnTo>
                    <a:pt x="3000" y="2082"/>
                  </a:lnTo>
                  <a:lnTo>
                    <a:pt x="3000" y="2082"/>
                  </a:lnTo>
                  <a:lnTo>
                    <a:pt x="3000" y="2082"/>
                  </a:lnTo>
                  <a:lnTo>
                    <a:pt x="3000" y="2082"/>
                  </a:lnTo>
                  <a:lnTo>
                    <a:pt x="3000" y="2082"/>
                  </a:lnTo>
                  <a:lnTo>
                    <a:pt x="3000" y="2082"/>
                  </a:lnTo>
                  <a:lnTo>
                    <a:pt x="3000" y="2082"/>
                  </a:lnTo>
                  <a:lnTo>
                    <a:pt x="3000" y="2082"/>
                  </a:lnTo>
                  <a:lnTo>
                    <a:pt x="3000" y="2082"/>
                  </a:lnTo>
                  <a:lnTo>
                    <a:pt x="3000" y="2082"/>
                  </a:lnTo>
                  <a:lnTo>
                    <a:pt x="3000" y="2082"/>
                  </a:lnTo>
                  <a:lnTo>
                    <a:pt x="3000" y="2082"/>
                  </a:lnTo>
                  <a:lnTo>
                    <a:pt x="3000" y="2082"/>
                  </a:lnTo>
                  <a:lnTo>
                    <a:pt x="3000" y="2082"/>
                  </a:lnTo>
                  <a:lnTo>
                    <a:pt x="2976" y="2082"/>
                  </a:lnTo>
                  <a:lnTo>
                    <a:pt x="2976" y="2082"/>
                  </a:lnTo>
                  <a:lnTo>
                    <a:pt x="2976" y="2082"/>
                  </a:lnTo>
                  <a:lnTo>
                    <a:pt x="2976" y="2082"/>
                  </a:lnTo>
                  <a:lnTo>
                    <a:pt x="2951" y="2107"/>
                  </a:lnTo>
                  <a:lnTo>
                    <a:pt x="2951" y="2107"/>
                  </a:lnTo>
                  <a:lnTo>
                    <a:pt x="2976" y="2107"/>
                  </a:lnTo>
                  <a:lnTo>
                    <a:pt x="2976" y="2107"/>
                  </a:lnTo>
                  <a:lnTo>
                    <a:pt x="2976" y="2107"/>
                  </a:lnTo>
                  <a:lnTo>
                    <a:pt x="2976" y="2107"/>
                  </a:lnTo>
                  <a:lnTo>
                    <a:pt x="2976" y="2107"/>
                  </a:lnTo>
                  <a:lnTo>
                    <a:pt x="2976" y="2107"/>
                  </a:lnTo>
                  <a:lnTo>
                    <a:pt x="3000" y="2107"/>
                  </a:lnTo>
                  <a:lnTo>
                    <a:pt x="3000" y="2107"/>
                  </a:lnTo>
                  <a:lnTo>
                    <a:pt x="3000" y="2107"/>
                  </a:lnTo>
                  <a:lnTo>
                    <a:pt x="3000" y="2107"/>
                  </a:lnTo>
                  <a:lnTo>
                    <a:pt x="3000" y="2107"/>
                  </a:lnTo>
                  <a:lnTo>
                    <a:pt x="3000" y="2132"/>
                  </a:lnTo>
                  <a:lnTo>
                    <a:pt x="3000" y="2132"/>
                  </a:lnTo>
                  <a:lnTo>
                    <a:pt x="3000" y="2107"/>
                  </a:lnTo>
                  <a:lnTo>
                    <a:pt x="3000" y="2107"/>
                  </a:lnTo>
                  <a:lnTo>
                    <a:pt x="3000" y="2107"/>
                  </a:lnTo>
                  <a:lnTo>
                    <a:pt x="3000" y="2107"/>
                  </a:lnTo>
                  <a:lnTo>
                    <a:pt x="3026" y="2107"/>
                  </a:lnTo>
                  <a:lnTo>
                    <a:pt x="3026" y="2107"/>
                  </a:lnTo>
                  <a:lnTo>
                    <a:pt x="3026" y="2132"/>
                  </a:lnTo>
                  <a:lnTo>
                    <a:pt x="3026" y="2132"/>
                  </a:lnTo>
                  <a:lnTo>
                    <a:pt x="3026" y="2132"/>
                  </a:lnTo>
                  <a:lnTo>
                    <a:pt x="3026" y="2132"/>
                  </a:lnTo>
                  <a:lnTo>
                    <a:pt x="3026" y="2132"/>
                  </a:lnTo>
                  <a:lnTo>
                    <a:pt x="3026" y="2132"/>
                  </a:lnTo>
                  <a:lnTo>
                    <a:pt x="3050" y="2132"/>
                  </a:lnTo>
                  <a:lnTo>
                    <a:pt x="3075" y="2132"/>
                  </a:lnTo>
                  <a:lnTo>
                    <a:pt x="3075" y="2132"/>
                  </a:lnTo>
                  <a:lnTo>
                    <a:pt x="3075" y="2132"/>
                  </a:lnTo>
                  <a:lnTo>
                    <a:pt x="3099" y="2132"/>
                  </a:lnTo>
                  <a:lnTo>
                    <a:pt x="3099" y="2132"/>
                  </a:lnTo>
                  <a:lnTo>
                    <a:pt x="3099" y="2132"/>
                  </a:lnTo>
                  <a:lnTo>
                    <a:pt x="3099" y="2132"/>
                  </a:lnTo>
                  <a:lnTo>
                    <a:pt x="3099" y="2132"/>
                  </a:lnTo>
                  <a:lnTo>
                    <a:pt x="3099" y="2132"/>
                  </a:lnTo>
                  <a:lnTo>
                    <a:pt x="3099" y="2132"/>
                  </a:lnTo>
                  <a:lnTo>
                    <a:pt x="3099" y="2132"/>
                  </a:lnTo>
                  <a:lnTo>
                    <a:pt x="3099" y="2132"/>
                  </a:lnTo>
                  <a:lnTo>
                    <a:pt x="3099" y="2132"/>
                  </a:lnTo>
                  <a:lnTo>
                    <a:pt x="3099" y="2132"/>
                  </a:lnTo>
                  <a:lnTo>
                    <a:pt x="3099" y="2132"/>
                  </a:lnTo>
                  <a:lnTo>
                    <a:pt x="3125" y="2107"/>
                  </a:lnTo>
                  <a:lnTo>
                    <a:pt x="3125" y="2107"/>
                  </a:lnTo>
                  <a:lnTo>
                    <a:pt x="3125" y="2132"/>
                  </a:lnTo>
                  <a:lnTo>
                    <a:pt x="3099" y="2132"/>
                  </a:lnTo>
                  <a:lnTo>
                    <a:pt x="3099" y="2132"/>
                  </a:lnTo>
                  <a:lnTo>
                    <a:pt x="3099" y="2132"/>
                  </a:lnTo>
                  <a:lnTo>
                    <a:pt x="3099" y="2132"/>
                  </a:lnTo>
                  <a:lnTo>
                    <a:pt x="3099" y="2132"/>
                  </a:lnTo>
                  <a:lnTo>
                    <a:pt x="3125" y="2132"/>
                  </a:lnTo>
                  <a:lnTo>
                    <a:pt x="3125" y="2132"/>
                  </a:lnTo>
                  <a:lnTo>
                    <a:pt x="3125" y="2132"/>
                  </a:lnTo>
                  <a:lnTo>
                    <a:pt x="3125" y="2132"/>
                  </a:lnTo>
                  <a:lnTo>
                    <a:pt x="3125" y="2132"/>
                  </a:lnTo>
                  <a:lnTo>
                    <a:pt x="3099" y="2157"/>
                  </a:lnTo>
                  <a:lnTo>
                    <a:pt x="3099" y="2132"/>
                  </a:lnTo>
                  <a:lnTo>
                    <a:pt x="3099" y="2132"/>
                  </a:lnTo>
                  <a:lnTo>
                    <a:pt x="3099" y="2132"/>
                  </a:lnTo>
                  <a:lnTo>
                    <a:pt x="3099" y="2132"/>
                  </a:lnTo>
                  <a:lnTo>
                    <a:pt x="3075" y="2132"/>
                  </a:lnTo>
                  <a:lnTo>
                    <a:pt x="3075" y="2157"/>
                  </a:lnTo>
                  <a:lnTo>
                    <a:pt x="3099" y="2157"/>
                  </a:lnTo>
                  <a:lnTo>
                    <a:pt x="3125" y="2157"/>
                  </a:lnTo>
                  <a:lnTo>
                    <a:pt x="3125" y="2181"/>
                  </a:lnTo>
                  <a:lnTo>
                    <a:pt x="3125" y="2181"/>
                  </a:lnTo>
                  <a:lnTo>
                    <a:pt x="3125" y="2181"/>
                  </a:lnTo>
                  <a:lnTo>
                    <a:pt x="3125" y="2181"/>
                  </a:lnTo>
                  <a:lnTo>
                    <a:pt x="3125" y="2181"/>
                  </a:lnTo>
                  <a:lnTo>
                    <a:pt x="3125" y="2181"/>
                  </a:lnTo>
                  <a:lnTo>
                    <a:pt x="3125" y="2181"/>
                  </a:lnTo>
                  <a:lnTo>
                    <a:pt x="3125" y="2181"/>
                  </a:lnTo>
                  <a:lnTo>
                    <a:pt x="3099" y="2206"/>
                  </a:lnTo>
                  <a:lnTo>
                    <a:pt x="3099" y="2206"/>
                  </a:lnTo>
                  <a:lnTo>
                    <a:pt x="3099" y="2206"/>
                  </a:lnTo>
                  <a:lnTo>
                    <a:pt x="3099" y="2206"/>
                  </a:lnTo>
                  <a:lnTo>
                    <a:pt x="3099" y="2206"/>
                  </a:lnTo>
                  <a:lnTo>
                    <a:pt x="3099" y="2206"/>
                  </a:lnTo>
                  <a:lnTo>
                    <a:pt x="3099" y="2206"/>
                  </a:lnTo>
                  <a:lnTo>
                    <a:pt x="3075" y="2206"/>
                  </a:lnTo>
                  <a:lnTo>
                    <a:pt x="3099" y="2181"/>
                  </a:lnTo>
                  <a:lnTo>
                    <a:pt x="3099" y="2181"/>
                  </a:lnTo>
                  <a:lnTo>
                    <a:pt x="3099" y="2181"/>
                  </a:lnTo>
                  <a:lnTo>
                    <a:pt x="3099" y="2181"/>
                  </a:lnTo>
                  <a:lnTo>
                    <a:pt x="3099" y="2181"/>
                  </a:lnTo>
                  <a:lnTo>
                    <a:pt x="3099" y="2181"/>
                  </a:lnTo>
                  <a:lnTo>
                    <a:pt x="3099" y="2181"/>
                  </a:lnTo>
                  <a:lnTo>
                    <a:pt x="3099" y="2181"/>
                  </a:lnTo>
                  <a:lnTo>
                    <a:pt x="3099" y="2157"/>
                  </a:lnTo>
                  <a:lnTo>
                    <a:pt x="3099" y="2157"/>
                  </a:lnTo>
                  <a:lnTo>
                    <a:pt x="3099" y="2157"/>
                  </a:lnTo>
                  <a:lnTo>
                    <a:pt x="3075" y="2157"/>
                  </a:lnTo>
                  <a:lnTo>
                    <a:pt x="3075" y="2157"/>
                  </a:lnTo>
                  <a:lnTo>
                    <a:pt x="3075" y="2157"/>
                  </a:lnTo>
                  <a:lnTo>
                    <a:pt x="3075" y="2157"/>
                  </a:lnTo>
                  <a:lnTo>
                    <a:pt x="3075" y="2157"/>
                  </a:lnTo>
                  <a:lnTo>
                    <a:pt x="3075" y="2157"/>
                  </a:lnTo>
                  <a:lnTo>
                    <a:pt x="3075" y="2181"/>
                  </a:lnTo>
                  <a:lnTo>
                    <a:pt x="3050" y="2181"/>
                  </a:lnTo>
                  <a:lnTo>
                    <a:pt x="3050" y="2181"/>
                  </a:lnTo>
                  <a:lnTo>
                    <a:pt x="3050" y="2181"/>
                  </a:lnTo>
                  <a:lnTo>
                    <a:pt x="3050" y="2181"/>
                  </a:lnTo>
                  <a:lnTo>
                    <a:pt x="3050" y="2181"/>
                  </a:lnTo>
                  <a:lnTo>
                    <a:pt x="3050" y="2181"/>
                  </a:lnTo>
                  <a:lnTo>
                    <a:pt x="3050" y="2181"/>
                  </a:lnTo>
                  <a:lnTo>
                    <a:pt x="3026" y="2181"/>
                  </a:lnTo>
                  <a:lnTo>
                    <a:pt x="3026" y="2206"/>
                  </a:lnTo>
                  <a:lnTo>
                    <a:pt x="3026" y="2206"/>
                  </a:lnTo>
                  <a:lnTo>
                    <a:pt x="3026" y="2206"/>
                  </a:lnTo>
                  <a:lnTo>
                    <a:pt x="3026" y="2206"/>
                  </a:lnTo>
                  <a:lnTo>
                    <a:pt x="3026" y="2181"/>
                  </a:lnTo>
                  <a:lnTo>
                    <a:pt x="3026" y="2181"/>
                  </a:lnTo>
                  <a:lnTo>
                    <a:pt x="3026" y="2181"/>
                  </a:lnTo>
                  <a:lnTo>
                    <a:pt x="3026" y="2181"/>
                  </a:lnTo>
                  <a:lnTo>
                    <a:pt x="3026" y="2181"/>
                  </a:lnTo>
                  <a:lnTo>
                    <a:pt x="3026" y="2181"/>
                  </a:lnTo>
                  <a:lnTo>
                    <a:pt x="3026" y="2181"/>
                  </a:lnTo>
                  <a:lnTo>
                    <a:pt x="3026" y="2181"/>
                  </a:lnTo>
                  <a:lnTo>
                    <a:pt x="3026" y="2181"/>
                  </a:lnTo>
                  <a:lnTo>
                    <a:pt x="3026" y="2181"/>
                  </a:lnTo>
                  <a:lnTo>
                    <a:pt x="3026" y="2181"/>
                  </a:lnTo>
                  <a:lnTo>
                    <a:pt x="3026" y="2181"/>
                  </a:lnTo>
                  <a:lnTo>
                    <a:pt x="3026" y="2181"/>
                  </a:lnTo>
                  <a:lnTo>
                    <a:pt x="3026" y="2181"/>
                  </a:lnTo>
                  <a:lnTo>
                    <a:pt x="3050" y="2181"/>
                  </a:lnTo>
                  <a:lnTo>
                    <a:pt x="3050" y="2181"/>
                  </a:lnTo>
                  <a:lnTo>
                    <a:pt x="3050" y="2181"/>
                  </a:lnTo>
                  <a:lnTo>
                    <a:pt x="3050" y="2181"/>
                  </a:lnTo>
                  <a:lnTo>
                    <a:pt x="3050" y="2181"/>
                  </a:lnTo>
                  <a:lnTo>
                    <a:pt x="3050" y="2157"/>
                  </a:lnTo>
                  <a:lnTo>
                    <a:pt x="3050" y="2157"/>
                  </a:lnTo>
                  <a:lnTo>
                    <a:pt x="3050" y="2157"/>
                  </a:lnTo>
                  <a:lnTo>
                    <a:pt x="3050" y="2157"/>
                  </a:lnTo>
                  <a:lnTo>
                    <a:pt x="3050" y="2157"/>
                  </a:lnTo>
                  <a:lnTo>
                    <a:pt x="3050" y="2157"/>
                  </a:lnTo>
                  <a:lnTo>
                    <a:pt x="3050" y="2157"/>
                  </a:lnTo>
                  <a:lnTo>
                    <a:pt x="3050" y="2157"/>
                  </a:lnTo>
                  <a:lnTo>
                    <a:pt x="3050" y="2157"/>
                  </a:lnTo>
                  <a:lnTo>
                    <a:pt x="3050" y="2157"/>
                  </a:lnTo>
                  <a:lnTo>
                    <a:pt x="3050" y="2157"/>
                  </a:lnTo>
                  <a:lnTo>
                    <a:pt x="3050" y="2157"/>
                  </a:lnTo>
                  <a:lnTo>
                    <a:pt x="3050" y="2157"/>
                  </a:lnTo>
                  <a:lnTo>
                    <a:pt x="3050" y="2157"/>
                  </a:lnTo>
                  <a:lnTo>
                    <a:pt x="3026" y="2157"/>
                  </a:lnTo>
                  <a:lnTo>
                    <a:pt x="3026" y="2157"/>
                  </a:lnTo>
                  <a:lnTo>
                    <a:pt x="3026" y="2132"/>
                  </a:lnTo>
                  <a:lnTo>
                    <a:pt x="3026" y="2132"/>
                  </a:lnTo>
                  <a:lnTo>
                    <a:pt x="3000" y="2132"/>
                  </a:lnTo>
                  <a:lnTo>
                    <a:pt x="3000" y="2132"/>
                  </a:lnTo>
                  <a:lnTo>
                    <a:pt x="3000" y="2132"/>
                  </a:lnTo>
                  <a:lnTo>
                    <a:pt x="3026" y="2132"/>
                  </a:lnTo>
                  <a:lnTo>
                    <a:pt x="3026" y="2132"/>
                  </a:lnTo>
                  <a:lnTo>
                    <a:pt x="3000" y="2107"/>
                  </a:lnTo>
                  <a:lnTo>
                    <a:pt x="3000" y="2107"/>
                  </a:lnTo>
                  <a:lnTo>
                    <a:pt x="3000" y="2132"/>
                  </a:lnTo>
                  <a:lnTo>
                    <a:pt x="3000" y="2132"/>
                  </a:lnTo>
                  <a:lnTo>
                    <a:pt x="3000" y="2132"/>
                  </a:lnTo>
                  <a:lnTo>
                    <a:pt x="3000" y="2132"/>
                  </a:lnTo>
                  <a:lnTo>
                    <a:pt x="3000" y="2132"/>
                  </a:lnTo>
                  <a:lnTo>
                    <a:pt x="3000" y="2132"/>
                  </a:lnTo>
                  <a:lnTo>
                    <a:pt x="3000" y="2132"/>
                  </a:lnTo>
                  <a:lnTo>
                    <a:pt x="3000" y="2107"/>
                  </a:lnTo>
                  <a:lnTo>
                    <a:pt x="2976" y="2107"/>
                  </a:lnTo>
                  <a:lnTo>
                    <a:pt x="2976" y="2107"/>
                  </a:lnTo>
                  <a:lnTo>
                    <a:pt x="2976" y="2107"/>
                  </a:lnTo>
                  <a:lnTo>
                    <a:pt x="2976" y="2132"/>
                  </a:lnTo>
                  <a:lnTo>
                    <a:pt x="2976" y="2132"/>
                  </a:lnTo>
                  <a:lnTo>
                    <a:pt x="3000" y="2132"/>
                  </a:lnTo>
                  <a:lnTo>
                    <a:pt x="2976" y="2132"/>
                  </a:lnTo>
                  <a:lnTo>
                    <a:pt x="2976" y="2132"/>
                  </a:lnTo>
                  <a:lnTo>
                    <a:pt x="2976" y="2132"/>
                  </a:lnTo>
                  <a:lnTo>
                    <a:pt x="2976" y="2132"/>
                  </a:lnTo>
                  <a:lnTo>
                    <a:pt x="2976" y="2132"/>
                  </a:lnTo>
                  <a:lnTo>
                    <a:pt x="2976" y="2132"/>
                  </a:lnTo>
                  <a:lnTo>
                    <a:pt x="2976" y="2132"/>
                  </a:lnTo>
                  <a:lnTo>
                    <a:pt x="2976" y="2157"/>
                  </a:lnTo>
                  <a:lnTo>
                    <a:pt x="2976" y="2157"/>
                  </a:lnTo>
                  <a:lnTo>
                    <a:pt x="2976" y="2157"/>
                  </a:lnTo>
                  <a:lnTo>
                    <a:pt x="2976" y="2157"/>
                  </a:lnTo>
                  <a:lnTo>
                    <a:pt x="2951" y="2157"/>
                  </a:lnTo>
                  <a:lnTo>
                    <a:pt x="2951" y="2157"/>
                  </a:lnTo>
                  <a:lnTo>
                    <a:pt x="2951" y="2157"/>
                  </a:lnTo>
                  <a:lnTo>
                    <a:pt x="2951" y="2181"/>
                  </a:lnTo>
                  <a:lnTo>
                    <a:pt x="2951" y="2181"/>
                  </a:lnTo>
                  <a:lnTo>
                    <a:pt x="2951" y="2181"/>
                  </a:lnTo>
                  <a:lnTo>
                    <a:pt x="2951" y="2181"/>
                  </a:lnTo>
                  <a:lnTo>
                    <a:pt x="2951" y="2181"/>
                  </a:lnTo>
                  <a:lnTo>
                    <a:pt x="2926" y="2181"/>
                  </a:lnTo>
                  <a:lnTo>
                    <a:pt x="2926" y="2181"/>
                  </a:lnTo>
                  <a:lnTo>
                    <a:pt x="2926" y="2181"/>
                  </a:lnTo>
                  <a:lnTo>
                    <a:pt x="2926" y="2181"/>
                  </a:lnTo>
                  <a:lnTo>
                    <a:pt x="2926" y="2181"/>
                  </a:lnTo>
                  <a:lnTo>
                    <a:pt x="2926" y="2181"/>
                  </a:lnTo>
                  <a:lnTo>
                    <a:pt x="2926" y="2181"/>
                  </a:lnTo>
                  <a:lnTo>
                    <a:pt x="2926" y="2181"/>
                  </a:lnTo>
                  <a:lnTo>
                    <a:pt x="2951" y="2206"/>
                  </a:lnTo>
                  <a:lnTo>
                    <a:pt x="2951" y="2206"/>
                  </a:lnTo>
                  <a:lnTo>
                    <a:pt x="2951" y="2206"/>
                  </a:lnTo>
                  <a:lnTo>
                    <a:pt x="2951" y="2181"/>
                  </a:lnTo>
                  <a:lnTo>
                    <a:pt x="2976" y="2181"/>
                  </a:lnTo>
                  <a:lnTo>
                    <a:pt x="2976" y="2181"/>
                  </a:lnTo>
                  <a:lnTo>
                    <a:pt x="2976" y="2206"/>
                  </a:lnTo>
                  <a:lnTo>
                    <a:pt x="2976" y="2206"/>
                  </a:lnTo>
                  <a:lnTo>
                    <a:pt x="2976" y="2206"/>
                  </a:lnTo>
                  <a:lnTo>
                    <a:pt x="2976" y="2206"/>
                  </a:lnTo>
                  <a:lnTo>
                    <a:pt x="2976" y="2206"/>
                  </a:lnTo>
                  <a:lnTo>
                    <a:pt x="2951" y="2206"/>
                  </a:lnTo>
                  <a:lnTo>
                    <a:pt x="2951" y="2206"/>
                  </a:lnTo>
                  <a:lnTo>
                    <a:pt x="2951" y="2206"/>
                  </a:lnTo>
                  <a:lnTo>
                    <a:pt x="2951" y="2206"/>
                  </a:lnTo>
                  <a:lnTo>
                    <a:pt x="2951" y="2206"/>
                  </a:lnTo>
                  <a:lnTo>
                    <a:pt x="2951" y="2206"/>
                  </a:lnTo>
                  <a:lnTo>
                    <a:pt x="2951" y="2206"/>
                  </a:lnTo>
                  <a:lnTo>
                    <a:pt x="2951" y="2206"/>
                  </a:lnTo>
                  <a:lnTo>
                    <a:pt x="2951" y="2206"/>
                  </a:lnTo>
                  <a:lnTo>
                    <a:pt x="2951" y="2206"/>
                  </a:lnTo>
                  <a:lnTo>
                    <a:pt x="2951" y="2231"/>
                  </a:lnTo>
                  <a:lnTo>
                    <a:pt x="2951" y="2231"/>
                  </a:lnTo>
                  <a:lnTo>
                    <a:pt x="2951" y="2231"/>
                  </a:lnTo>
                  <a:lnTo>
                    <a:pt x="2951" y="2231"/>
                  </a:lnTo>
                  <a:lnTo>
                    <a:pt x="2976" y="2256"/>
                  </a:lnTo>
                  <a:lnTo>
                    <a:pt x="2976" y="2256"/>
                  </a:lnTo>
                  <a:lnTo>
                    <a:pt x="2976" y="2256"/>
                  </a:lnTo>
                  <a:lnTo>
                    <a:pt x="2976" y="2256"/>
                  </a:lnTo>
                  <a:lnTo>
                    <a:pt x="3000" y="2231"/>
                  </a:lnTo>
                  <a:lnTo>
                    <a:pt x="3000" y="2256"/>
                  </a:lnTo>
                  <a:lnTo>
                    <a:pt x="3000" y="2256"/>
                  </a:lnTo>
                  <a:lnTo>
                    <a:pt x="3000" y="2256"/>
                  </a:lnTo>
                  <a:lnTo>
                    <a:pt x="3000" y="2256"/>
                  </a:lnTo>
                  <a:lnTo>
                    <a:pt x="3000" y="2256"/>
                  </a:lnTo>
                  <a:lnTo>
                    <a:pt x="3000" y="2256"/>
                  </a:lnTo>
                  <a:lnTo>
                    <a:pt x="3000" y="2256"/>
                  </a:lnTo>
                  <a:lnTo>
                    <a:pt x="3000" y="2256"/>
                  </a:lnTo>
                  <a:lnTo>
                    <a:pt x="3000" y="2256"/>
                  </a:lnTo>
                  <a:lnTo>
                    <a:pt x="3000" y="2281"/>
                  </a:lnTo>
                  <a:lnTo>
                    <a:pt x="3000" y="2281"/>
                  </a:lnTo>
                  <a:lnTo>
                    <a:pt x="3000" y="2281"/>
                  </a:lnTo>
                  <a:lnTo>
                    <a:pt x="3000" y="2281"/>
                  </a:lnTo>
                  <a:lnTo>
                    <a:pt x="3000" y="2281"/>
                  </a:lnTo>
                  <a:lnTo>
                    <a:pt x="3000" y="2281"/>
                  </a:lnTo>
                  <a:lnTo>
                    <a:pt x="3000" y="2281"/>
                  </a:lnTo>
                  <a:lnTo>
                    <a:pt x="3000" y="2281"/>
                  </a:lnTo>
                  <a:lnTo>
                    <a:pt x="3000" y="2281"/>
                  </a:lnTo>
                  <a:lnTo>
                    <a:pt x="3000" y="2281"/>
                  </a:lnTo>
                  <a:lnTo>
                    <a:pt x="3000" y="2305"/>
                  </a:lnTo>
                  <a:lnTo>
                    <a:pt x="3000" y="2305"/>
                  </a:lnTo>
                  <a:lnTo>
                    <a:pt x="3026" y="2305"/>
                  </a:lnTo>
                  <a:lnTo>
                    <a:pt x="3026" y="2305"/>
                  </a:lnTo>
                  <a:lnTo>
                    <a:pt x="3026" y="2305"/>
                  </a:lnTo>
                  <a:lnTo>
                    <a:pt x="3026" y="2305"/>
                  </a:lnTo>
                  <a:lnTo>
                    <a:pt x="3050" y="2331"/>
                  </a:lnTo>
                  <a:lnTo>
                    <a:pt x="3026" y="2331"/>
                  </a:lnTo>
                  <a:lnTo>
                    <a:pt x="3026" y="2331"/>
                  </a:lnTo>
                  <a:lnTo>
                    <a:pt x="3026" y="2331"/>
                  </a:lnTo>
                  <a:lnTo>
                    <a:pt x="3050" y="2331"/>
                  </a:lnTo>
                  <a:lnTo>
                    <a:pt x="3050" y="2331"/>
                  </a:lnTo>
                  <a:lnTo>
                    <a:pt x="3050" y="2331"/>
                  </a:lnTo>
                  <a:lnTo>
                    <a:pt x="3050" y="2331"/>
                  </a:lnTo>
                  <a:lnTo>
                    <a:pt x="3026" y="2331"/>
                  </a:lnTo>
                  <a:lnTo>
                    <a:pt x="3026" y="2331"/>
                  </a:lnTo>
                  <a:lnTo>
                    <a:pt x="3026" y="2331"/>
                  </a:lnTo>
                  <a:lnTo>
                    <a:pt x="3026" y="2331"/>
                  </a:lnTo>
                  <a:lnTo>
                    <a:pt x="3026" y="2355"/>
                  </a:lnTo>
                  <a:lnTo>
                    <a:pt x="3026" y="2355"/>
                  </a:lnTo>
                  <a:lnTo>
                    <a:pt x="3026" y="2355"/>
                  </a:lnTo>
                  <a:lnTo>
                    <a:pt x="3050" y="2355"/>
                  </a:lnTo>
                  <a:lnTo>
                    <a:pt x="3075" y="2380"/>
                  </a:lnTo>
                  <a:lnTo>
                    <a:pt x="3125" y="2355"/>
                  </a:lnTo>
                  <a:lnTo>
                    <a:pt x="3149" y="2355"/>
                  </a:lnTo>
                  <a:lnTo>
                    <a:pt x="3174" y="2355"/>
                  </a:lnTo>
                  <a:lnTo>
                    <a:pt x="3174" y="2355"/>
                  </a:lnTo>
                  <a:lnTo>
                    <a:pt x="3174" y="2331"/>
                  </a:lnTo>
                  <a:lnTo>
                    <a:pt x="3174" y="2331"/>
                  </a:lnTo>
                  <a:lnTo>
                    <a:pt x="3198" y="2355"/>
                  </a:lnTo>
                  <a:lnTo>
                    <a:pt x="3198" y="2355"/>
                  </a:lnTo>
                  <a:lnTo>
                    <a:pt x="3198" y="2355"/>
                  </a:lnTo>
                  <a:lnTo>
                    <a:pt x="3198" y="2331"/>
                  </a:lnTo>
                  <a:lnTo>
                    <a:pt x="3198" y="2331"/>
                  </a:lnTo>
                  <a:lnTo>
                    <a:pt x="3198" y="2331"/>
                  </a:lnTo>
                  <a:lnTo>
                    <a:pt x="3198" y="2331"/>
                  </a:lnTo>
                  <a:lnTo>
                    <a:pt x="3198" y="2331"/>
                  </a:lnTo>
                  <a:lnTo>
                    <a:pt x="3198" y="2331"/>
                  </a:lnTo>
                  <a:lnTo>
                    <a:pt x="3198" y="2331"/>
                  </a:lnTo>
                  <a:lnTo>
                    <a:pt x="3198" y="2331"/>
                  </a:lnTo>
                  <a:lnTo>
                    <a:pt x="3198" y="2305"/>
                  </a:lnTo>
                  <a:lnTo>
                    <a:pt x="3224" y="2305"/>
                  </a:lnTo>
                  <a:lnTo>
                    <a:pt x="3224" y="2305"/>
                  </a:lnTo>
                  <a:lnTo>
                    <a:pt x="3224" y="2305"/>
                  </a:lnTo>
                  <a:lnTo>
                    <a:pt x="3224" y="2305"/>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224" y="2281"/>
                  </a:lnTo>
                  <a:lnTo>
                    <a:pt x="3224" y="2281"/>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48" y="2231"/>
                  </a:lnTo>
                  <a:lnTo>
                    <a:pt x="3248" y="2231"/>
                  </a:lnTo>
                  <a:lnTo>
                    <a:pt x="3248" y="2231"/>
                  </a:lnTo>
                  <a:lnTo>
                    <a:pt x="3248" y="2231"/>
                  </a:lnTo>
                  <a:lnTo>
                    <a:pt x="3248" y="2231"/>
                  </a:lnTo>
                  <a:lnTo>
                    <a:pt x="3248" y="2206"/>
                  </a:lnTo>
                  <a:lnTo>
                    <a:pt x="3248" y="2206"/>
                  </a:lnTo>
                  <a:lnTo>
                    <a:pt x="3248" y="2206"/>
                  </a:lnTo>
                  <a:lnTo>
                    <a:pt x="3248" y="2206"/>
                  </a:lnTo>
                  <a:lnTo>
                    <a:pt x="3273" y="2206"/>
                  </a:lnTo>
                  <a:lnTo>
                    <a:pt x="3273" y="2206"/>
                  </a:lnTo>
                  <a:lnTo>
                    <a:pt x="3273" y="2206"/>
                  </a:lnTo>
                  <a:lnTo>
                    <a:pt x="3273" y="2206"/>
                  </a:lnTo>
                  <a:lnTo>
                    <a:pt x="3273" y="2206"/>
                  </a:lnTo>
                  <a:lnTo>
                    <a:pt x="3248" y="2206"/>
                  </a:lnTo>
                  <a:lnTo>
                    <a:pt x="3273" y="2206"/>
                  </a:lnTo>
                  <a:lnTo>
                    <a:pt x="3273" y="2206"/>
                  </a:lnTo>
                  <a:lnTo>
                    <a:pt x="3273" y="2206"/>
                  </a:lnTo>
                  <a:lnTo>
                    <a:pt x="3273" y="2206"/>
                  </a:lnTo>
                  <a:lnTo>
                    <a:pt x="3273" y="2206"/>
                  </a:lnTo>
                  <a:lnTo>
                    <a:pt x="3273" y="2206"/>
                  </a:lnTo>
                  <a:lnTo>
                    <a:pt x="3273" y="2206"/>
                  </a:lnTo>
                  <a:lnTo>
                    <a:pt x="3273" y="2206"/>
                  </a:lnTo>
                  <a:lnTo>
                    <a:pt x="3298" y="2206"/>
                  </a:lnTo>
                  <a:lnTo>
                    <a:pt x="3273" y="2206"/>
                  </a:lnTo>
                  <a:lnTo>
                    <a:pt x="3273" y="2206"/>
                  </a:lnTo>
                  <a:lnTo>
                    <a:pt x="3273" y="2206"/>
                  </a:lnTo>
                  <a:lnTo>
                    <a:pt x="3273" y="2206"/>
                  </a:lnTo>
                  <a:lnTo>
                    <a:pt x="3273" y="2206"/>
                  </a:lnTo>
                  <a:lnTo>
                    <a:pt x="3273" y="2206"/>
                  </a:lnTo>
                  <a:lnTo>
                    <a:pt x="3273" y="2206"/>
                  </a:lnTo>
                  <a:lnTo>
                    <a:pt x="3273" y="2206"/>
                  </a:lnTo>
                  <a:lnTo>
                    <a:pt x="3248" y="2231"/>
                  </a:lnTo>
                  <a:lnTo>
                    <a:pt x="3248" y="2231"/>
                  </a:lnTo>
                  <a:lnTo>
                    <a:pt x="3248" y="2231"/>
                  </a:lnTo>
                  <a:lnTo>
                    <a:pt x="3248" y="2231"/>
                  </a:lnTo>
                  <a:lnTo>
                    <a:pt x="3248" y="2231"/>
                  </a:lnTo>
                  <a:lnTo>
                    <a:pt x="3248" y="2231"/>
                  </a:lnTo>
                  <a:lnTo>
                    <a:pt x="3248" y="2231"/>
                  </a:lnTo>
                  <a:lnTo>
                    <a:pt x="3248" y="2231"/>
                  </a:lnTo>
                  <a:lnTo>
                    <a:pt x="3248" y="2231"/>
                  </a:lnTo>
                  <a:lnTo>
                    <a:pt x="3248" y="2231"/>
                  </a:lnTo>
                  <a:lnTo>
                    <a:pt x="3248" y="2231"/>
                  </a:lnTo>
                  <a:lnTo>
                    <a:pt x="3248" y="2256"/>
                  </a:lnTo>
                  <a:lnTo>
                    <a:pt x="3248" y="2256"/>
                  </a:lnTo>
                  <a:lnTo>
                    <a:pt x="3248" y="2256"/>
                  </a:lnTo>
                  <a:lnTo>
                    <a:pt x="3248" y="2256"/>
                  </a:lnTo>
                  <a:lnTo>
                    <a:pt x="3224" y="2256"/>
                  </a:lnTo>
                  <a:lnTo>
                    <a:pt x="3224" y="2281"/>
                  </a:lnTo>
                  <a:lnTo>
                    <a:pt x="3224" y="2281"/>
                  </a:lnTo>
                  <a:lnTo>
                    <a:pt x="3224" y="2281"/>
                  </a:lnTo>
                  <a:lnTo>
                    <a:pt x="3224" y="2281"/>
                  </a:lnTo>
                  <a:lnTo>
                    <a:pt x="3224" y="2281"/>
                  </a:lnTo>
                  <a:lnTo>
                    <a:pt x="3224" y="2281"/>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48" y="2305"/>
                  </a:lnTo>
                  <a:lnTo>
                    <a:pt x="3224"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31"/>
                  </a:lnTo>
                  <a:lnTo>
                    <a:pt x="3248" y="2331"/>
                  </a:lnTo>
                  <a:lnTo>
                    <a:pt x="3248" y="2331"/>
                  </a:lnTo>
                  <a:lnTo>
                    <a:pt x="3248" y="2331"/>
                  </a:lnTo>
                  <a:lnTo>
                    <a:pt x="3224" y="2331"/>
                  </a:lnTo>
                  <a:lnTo>
                    <a:pt x="3224" y="2331"/>
                  </a:lnTo>
                  <a:lnTo>
                    <a:pt x="3248" y="2331"/>
                  </a:lnTo>
                  <a:lnTo>
                    <a:pt x="3248" y="2355"/>
                  </a:lnTo>
                  <a:lnTo>
                    <a:pt x="3248" y="2355"/>
                  </a:lnTo>
                  <a:lnTo>
                    <a:pt x="3248" y="2355"/>
                  </a:lnTo>
                  <a:lnTo>
                    <a:pt x="3248" y="2355"/>
                  </a:lnTo>
                  <a:lnTo>
                    <a:pt x="3248" y="2355"/>
                  </a:lnTo>
                  <a:lnTo>
                    <a:pt x="3248" y="2355"/>
                  </a:lnTo>
                  <a:lnTo>
                    <a:pt x="3248" y="2380"/>
                  </a:lnTo>
                  <a:lnTo>
                    <a:pt x="3248" y="2380"/>
                  </a:lnTo>
                  <a:lnTo>
                    <a:pt x="3248" y="2380"/>
                  </a:lnTo>
                  <a:lnTo>
                    <a:pt x="3248" y="2404"/>
                  </a:lnTo>
                  <a:lnTo>
                    <a:pt x="3273" y="2404"/>
                  </a:lnTo>
                  <a:lnTo>
                    <a:pt x="3273" y="2404"/>
                  </a:lnTo>
                  <a:lnTo>
                    <a:pt x="3273" y="2404"/>
                  </a:lnTo>
                  <a:lnTo>
                    <a:pt x="3273" y="2430"/>
                  </a:lnTo>
                  <a:lnTo>
                    <a:pt x="3273" y="2430"/>
                  </a:lnTo>
                  <a:lnTo>
                    <a:pt x="3273" y="2430"/>
                  </a:lnTo>
                  <a:lnTo>
                    <a:pt x="3273" y="2430"/>
                  </a:lnTo>
                  <a:lnTo>
                    <a:pt x="3273" y="2454"/>
                  </a:lnTo>
                  <a:lnTo>
                    <a:pt x="3273" y="2454"/>
                  </a:lnTo>
                  <a:lnTo>
                    <a:pt x="3273" y="2454"/>
                  </a:lnTo>
                  <a:lnTo>
                    <a:pt x="3273" y="2454"/>
                  </a:lnTo>
                  <a:lnTo>
                    <a:pt x="3273" y="2454"/>
                  </a:lnTo>
                  <a:lnTo>
                    <a:pt x="3273" y="2454"/>
                  </a:lnTo>
                  <a:lnTo>
                    <a:pt x="3273" y="2454"/>
                  </a:lnTo>
                  <a:lnTo>
                    <a:pt x="3273" y="2454"/>
                  </a:lnTo>
                  <a:lnTo>
                    <a:pt x="3273" y="2479"/>
                  </a:lnTo>
                  <a:lnTo>
                    <a:pt x="3248" y="2479"/>
                  </a:lnTo>
                  <a:lnTo>
                    <a:pt x="3248" y="2479"/>
                  </a:lnTo>
                  <a:lnTo>
                    <a:pt x="3248" y="2479"/>
                  </a:lnTo>
                  <a:lnTo>
                    <a:pt x="3248" y="2479"/>
                  </a:lnTo>
                  <a:lnTo>
                    <a:pt x="3248" y="2479"/>
                  </a:lnTo>
                  <a:lnTo>
                    <a:pt x="3248" y="2479"/>
                  </a:lnTo>
                  <a:lnTo>
                    <a:pt x="3248" y="2479"/>
                  </a:lnTo>
                  <a:lnTo>
                    <a:pt x="3248" y="2479"/>
                  </a:lnTo>
                  <a:lnTo>
                    <a:pt x="3248" y="2479"/>
                  </a:lnTo>
                  <a:lnTo>
                    <a:pt x="3248" y="2479"/>
                  </a:lnTo>
                  <a:lnTo>
                    <a:pt x="3248" y="2479"/>
                  </a:lnTo>
                  <a:lnTo>
                    <a:pt x="3248" y="2504"/>
                  </a:lnTo>
                  <a:lnTo>
                    <a:pt x="3248" y="2504"/>
                  </a:lnTo>
                  <a:lnTo>
                    <a:pt x="3248" y="2504"/>
                  </a:lnTo>
                  <a:lnTo>
                    <a:pt x="3248" y="2504"/>
                  </a:lnTo>
                  <a:lnTo>
                    <a:pt x="3248" y="2504"/>
                  </a:lnTo>
                  <a:lnTo>
                    <a:pt x="3224" y="2504"/>
                  </a:lnTo>
                  <a:lnTo>
                    <a:pt x="3224" y="2504"/>
                  </a:lnTo>
                  <a:lnTo>
                    <a:pt x="3248" y="2504"/>
                  </a:lnTo>
                  <a:lnTo>
                    <a:pt x="3248" y="2504"/>
                  </a:lnTo>
                  <a:lnTo>
                    <a:pt x="3248" y="2504"/>
                  </a:lnTo>
                  <a:lnTo>
                    <a:pt x="3248" y="2504"/>
                  </a:lnTo>
                  <a:lnTo>
                    <a:pt x="3224" y="2504"/>
                  </a:lnTo>
                  <a:lnTo>
                    <a:pt x="3224" y="2504"/>
                  </a:lnTo>
                  <a:lnTo>
                    <a:pt x="3224" y="2504"/>
                  </a:lnTo>
                  <a:lnTo>
                    <a:pt x="3248" y="2529"/>
                  </a:lnTo>
                  <a:lnTo>
                    <a:pt x="3248" y="2529"/>
                  </a:lnTo>
                  <a:lnTo>
                    <a:pt x="3248" y="2554"/>
                  </a:lnTo>
                  <a:lnTo>
                    <a:pt x="3248" y="2554"/>
                  </a:lnTo>
                  <a:lnTo>
                    <a:pt x="3248" y="2554"/>
                  </a:lnTo>
                  <a:lnTo>
                    <a:pt x="3248" y="2554"/>
                  </a:lnTo>
                  <a:lnTo>
                    <a:pt x="3248" y="2529"/>
                  </a:lnTo>
                  <a:lnTo>
                    <a:pt x="3248" y="2529"/>
                  </a:lnTo>
                  <a:lnTo>
                    <a:pt x="3248" y="2529"/>
                  </a:lnTo>
                  <a:lnTo>
                    <a:pt x="3273" y="2529"/>
                  </a:lnTo>
                  <a:lnTo>
                    <a:pt x="3273" y="2529"/>
                  </a:lnTo>
                  <a:lnTo>
                    <a:pt x="3273" y="2529"/>
                  </a:lnTo>
                  <a:lnTo>
                    <a:pt x="3273" y="2529"/>
                  </a:lnTo>
                  <a:lnTo>
                    <a:pt x="3273" y="2529"/>
                  </a:lnTo>
                  <a:lnTo>
                    <a:pt x="3273" y="2529"/>
                  </a:lnTo>
                  <a:lnTo>
                    <a:pt x="3273" y="2529"/>
                  </a:lnTo>
                  <a:lnTo>
                    <a:pt x="3273" y="2529"/>
                  </a:lnTo>
                  <a:lnTo>
                    <a:pt x="3273" y="2529"/>
                  </a:lnTo>
                  <a:lnTo>
                    <a:pt x="3273" y="2529"/>
                  </a:lnTo>
                  <a:lnTo>
                    <a:pt x="3273" y="2529"/>
                  </a:lnTo>
                  <a:lnTo>
                    <a:pt x="3273" y="2554"/>
                  </a:lnTo>
                  <a:lnTo>
                    <a:pt x="3273" y="2554"/>
                  </a:lnTo>
                  <a:lnTo>
                    <a:pt x="3273" y="2554"/>
                  </a:lnTo>
                  <a:lnTo>
                    <a:pt x="3273" y="2554"/>
                  </a:lnTo>
                  <a:lnTo>
                    <a:pt x="3273" y="2554"/>
                  </a:lnTo>
                  <a:lnTo>
                    <a:pt x="3273" y="2554"/>
                  </a:lnTo>
                  <a:lnTo>
                    <a:pt x="3273" y="2554"/>
                  </a:lnTo>
                  <a:lnTo>
                    <a:pt x="3273" y="2554"/>
                  </a:lnTo>
                  <a:lnTo>
                    <a:pt x="3273" y="2554"/>
                  </a:lnTo>
                  <a:lnTo>
                    <a:pt x="3273"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78"/>
                  </a:lnTo>
                  <a:lnTo>
                    <a:pt x="3248" y="2578"/>
                  </a:lnTo>
                  <a:lnTo>
                    <a:pt x="3248" y="2578"/>
                  </a:lnTo>
                  <a:lnTo>
                    <a:pt x="3248" y="2578"/>
                  </a:lnTo>
                  <a:lnTo>
                    <a:pt x="3248" y="2603"/>
                  </a:lnTo>
                  <a:lnTo>
                    <a:pt x="3248" y="2603"/>
                  </a:lnTo>
                  <a:lnTo>
                    <a:pt x="3248" y="2603"/>
                  </a:lnTo>
                  <a:lnTo>
                    <a:pt x="3248" y="2603"/>
                  </a:lnTo>
                  <a:lnTo>
                    <a:pt x="3248" y="2603"/>
                  </a:lnTo>
                  <a:lnTo>
                    <a:pt x="3248" y="2603"/>
                  </a:lnTo>
                  <a:lnTo>
                    <a:pt x="3248" y="2603"/>
                  </a:lnTo>
                  <a:lnTo>
                    <a:pt x="3248" y="2603"/>
                  </a:lnTo>
                  <a:lnTo>
                    <a:pt x="3248" y="2603"/>
                  </a:lnTo>
                  <a:lnTo>
                    <a:pt x="3248" y="2603"/>
                  </a:lnTo>
                  <a:lnTo>
                    <a:pt x="3273" y="2603"/>
                  </a:lnTo>
                  <a:lnTo>
                    <a:pt x="3273" y="2603"/>
                  </a:lnTo>
                  <a:lnTo>
                    <a:pt x="3248" y="2603"/>
                  </a:lnTo>
                  <a:lnTo>
                    <a:pt x="3248" y="2603"/>
                  </a:lnTo>
                  <a:lnTo>
                    <a:pt x="3248" y="2603"/>
                  </a:lnTo>
                  <a:lnTo>
                    <a:pt x="3248" y="2603"/>
                  </a:lnTo>
                  <a:lnTo>
                    <a:pt x="3248" y="2603"/>
                  </a:lnTo>
                  <a:lnTo>
                    <a:pt x="3248" y="2603"/>
                  </a:lnTo>
                  <a:lnTo>
                    <a:pt x="3248" y="2628"/>
                  </a:lnTo>
                  <a:lnTo>
                    <a:pt x="3248" y="2628"/>
                  </a:lnTo>
                  <a:lnTo>
                    <a:pt x="3248" y="2628"/>
                  </a:lnTo>
                  <a:lnTo>
                    <a:pt x="3248" y="2628"/>
                  </a:lnTo>
                  <a:lnTo>
                    <a:pt x="3248" y="2628"/>
                  </a:lnTo>
                  <a:lnTo>
                    <a:pt x="3248"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198" y="2628"/>
                  </a:lnTo>
                  <a:lnTo>
                    <a:pt x="3198" y="2628"/>
                  </a:lnTo>
                  <a:lnTo>
                    <a:pt x="3224" y="2628"/>
                  </a:lnTo>
                  <a:lnTo>
                    <a:pt x="3248" y="2628"/>
                  </a:lnTo>
                  <a:lnTo>
                    <a:pt x="3248" y="2628"/>
                  </a:lnTo>
                  <a:lnTo>
                    <a:pt x="3248" y="2653"/>
                  </a:lnTo>
                  <a:lnTo>
                    <a:pt x="3248" y="2653"/>
                  </a:lnTo>
                  <a:lnTo>
                    <a:pt x="3248" y="2653"/>
                  </a:lnTo>
                  <a:lnTo>
                    <a:pt x="3248" y="2628"/>
                  </a:lnTo>
                  <a:lnTo>
                    <a:pt x="3248" y="2628"/>
                  </a:lnTo>
                  <a:lnTo>
                    <a:pt x="3248" y="2628"/>
                  </a:lnTo>
                  <a:lnTo>
                    <a:pt x="3248" y="2628"/>
                  </a:lnTo>
                  <a:lnTo>
                    <a:pt x="3248" y="2628"/>
                  </a:lnTo>
                  <a:lnTo>
                    <a:pt x="3248" y="2628"/>
                  </a:lnTo>
                  <a:lnTo>
                    <a:pt x="3248" y="2653"/>
                  </a:lnTo>
                  <a:lnTo>
                    <a:pt x="3248" y="2653"/>
                  </a:lnTo>
                  <a:lnTo>
                    <a:pt x="3248" y="2653"/>
                  </a:lnTo>
                  <a:lnTo>
                    <a:pt x="3248" y="2653"/>
                  </a:lnTo>
                  <a:lnTo>
                    <a:pt x="3248" y="2653"/>
                  </a:lnTo>
                  <a:lnTo>
                    <a:pt x="3248" y="2653"/>
                  </a:lnTo>
                  <a:lnTo>
                    <a:pt x="3248" y="2653"/>
                  </a:lnTo>
                  <a:lnTo>
                    <a:pt x="3248" y="2653"/>
                  </a:lnTo>
                  <a:lnTo>
                    <a:pt x="3248" y="2653"/>
                  </a:lnTo>
                  <a:lnTo>
                    <a:pt x="3248" y="2653"/>
                  </a:lnTo>
                  <a:lnTo>
                    <a:pt x="3273" y="2653"/>
                  </a:lnTo>
                  <a:lnTo>
                    <a:pt x="3273" y="2653"/>
                  </a:lnTo>
                  <a:lnTo>
                    <a:pt x="3273" y="2653"/>
                  </a:lnTo>
                  <a:lnTo>
                    <a:pt x="3273" y="2653"/>
                  </a:lnTo>
                  <a:lnTo>
                    <a:pt x="3273" y="2653"/>
                  </a:lnTo>
                  <a:lnTo>
                    <a:pt x="3273" y="2653"/>
                  </a:lnTo>
                  <a:lnTo>
                    <a:pt x="3273" y="2653"/>
                  </a:lnTo>
                  <a:lnTo>
                    <a:pt x="3273" y="2628"/>
                  </a:lnTo>
                  <a:lnTo>
                    <a:pt x="3298" y="2628"/>
                  </a:lnTo>
                  <a:lnTo>
                    <a:pt x="3298" y="2628"/>
                  </a:lnTo>
                  <a:lnTo>
                    <a:pt x="3298" y="2628"/>
                  </a:lnTo>
                  <a:lnTo>
                    <a:pt x="3298" y="2628"/>
                  </a:lnTo>
                  <a:lnTo>
                    <a:pt x="3298" y="2628"/>
                  </a:lnTo>
                  <a:lnTo>
                    <a:pt x="3298" y="2628"/>
                  </a:lnTo>
                  <a:lnTo>
                    <a:pt x="3298" y="2628"/>
                  </a:lnTo>
                  <a:lnTo>
                    <a:pt x="3298" y="2628"/>
                  </a:lnTo>
                  <a:lnTo>
                    <a:pt x="3298" y="2628"/>
                  </a:lnTo>
                  <a:lnTo>
                    <a:pt x="3298" y="2628"/>
                  </a:lnTo>
                  <a:lnTo>
                    <a:pt x="3298" y="2603"/>
                  </a:lnTo>
                  <a:lnTo>
                    <a:pt x="3298" y="2603"/>
                  </a:lnTo>
                  <a:lnTo>
                    <a:pt x="3323" y="2603"/>
                  </a:lnTo>
                  <a:lnTo>
                    <a:pt x="3298" y="2603"/>
                  </a:lnTo>
                  <a:lnTo>
                    <a:pt x="3298" y="2603"/>
                  </a:lnTo>
                  <a:lnTo>
                    <a:pt x="3298" y="2603"/>
                  </a:lnTo>
                  <a:lnTo>
                    <a:pt x="3298" y="2603"/>
                  </a:lnTo>
                  <a:lnTo>
                    <a:pt x="3298" y="2603"/>
                  </a:lnTo>
                  <a:lnTo>
                    <a:pt x="3298" y="2603"/>
                  </a:lnTo>
                  <a:lnTo>
                    <a:pt x="3298" y="2603"/>
                  </a:lnTo>
                  <a:lnTo>
                    <a:pt x="3298" y="2603"/>
                  </a:lnTo>
                  <a:lnTo>
                    <a:pt x="3298" y="2603"/>
                  </a:lnTo>
                  <a:lnTo>
                    <a:pt x="3298" y="2603"/>
                  </a:lnTo>
                  <a:lnTo>
                    <a:pt x="3298" y="2603"/>
                  </a:lnTo>
                  <a:lnTo>
                    <a:pt x="3323" y="2603"/>
                  </a:lnTo>
                  <a:lnTo>
                    <a:pt x="3323" y="2603"/>
                  </a:lnTo>
                  <a:lnTo>
                    <a:pt x="3323" y="2603"/>
                  </a:lnTo>
                  <a:lnTo>
                    <a:pt x="3323" y="2603"/>
                  </a:lnTo>
                  <a:lnTo>
                    <a:pt x="3323" y="2603"/>
                  </a:lnTo>
                  <a:lnTo>
                    <a:pt x="3323" y="2603"/>
                  </a:lnTo>
                  <a:lnTo>
                    <a:pt x="3348" y="2603"/>
                  </a:lnTo>
                  <a:lnTo>
                    <a:pt x="3348" y="2603"/>
                  </a:lnTo>
                  <a:lnTo>
                    <a:pt x="3348" y="2603"/>
                  </a:lnTo>
                  <a:lnTo>
                    <a:pt x="3348" y="2603"/>
                  </a:lnTo>
                  <a:lnTo>
                    <a:pt x="3348" y="2603"/>
                  </a:lnTo>
                  <a:lnTo>
                    <a:pt x="3348" y="2603"/>
                  </a:lnTo>
                  <a:lnTo>
                    <a:pt x="3348" y="2603"/>
                  </a:lnTo>
                  <a:lnTo>
                    <a:pt x="3348" y="2603"/>
                  </a:lnTo>
                  <a:lnTo>
                    <a:pt x="3348" y="2603"/>
                  </a:lnTo>
                  <a:lnTo>
                    <a:pt x="3348" y="2603"/>
                  </a:lnTo>
                  <a:lnTo>
                    <a:pt x="3372" y="2603"/>
                  </a:lnTo>
                  <a:lnTo>
                    <a:pt x="3372" y="2578"/>
                  </a:lnTo>
                  <a:lnTo>
                    <a:pt x="3397" y="2554"/>
                  </a:lnTo>
                  <a:lnTo>
                    <a:pt x="3397" y="2554"/>
                  </a:lnTo>
                  <a:lnTo>
                    <a:pt x="3422" y="2554"/>
                  </a:lnTo>
                  <a:lnTo>
                    <a:pt x="3422" y="2554"/>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603"/>
                  </a:lnTo>
                  <a:lnTo>
                    <a:pt x="3422" y="2603"/>
                  </a:lnTo>
                  <a:lnTo>
                    <a:pt x="3422" y="2603"/>
                  </a:lnTo>
                  <a:lnTo>
                    <a:pt x="3422" y="2603"/>
                  </a:lnTo>
                  <a:lnTo>
                    <a:pt x="3422" y="2603"/>
                  </a:lnTo>
                  <a:lnTo>
                    <a:pt x="3422" y="2603"/>
                  </a:lnTo>
                  <a:lnTo>
                    <a:pt x="3422" y="2603"/>
                  </a:lnTo>
                  <a:lnTo>
                    <a:pt x="3422" y="2603"/>
                  </a:lnTo>
                  <a:lnTo>
                    <a:pt x="3422" y="2603"/>
                  </a:lnTo>
                  <a:lnTo>
                    <a:pt x="3422" y="2603"/>
                  </a:lnTo>
                  <a:lnTo>
                    <a:pt x="3422" y="2603"/>
                  </a:lnTo>
                  <a:lnTo>
                    <a:pt x="3422" y="2603"/>
                  </a:lnTo>
                  <a:lnTo>
                    <a:pt x="3422" y="2603"/>
                  </a:lnTo>
                  <a:lnTo>
                    <a:pt x="3447" y="2603"/>
                  </a:lnTo>
                  <a:lnTo>
                    <a:pt x="3447" y="2603"/>
                  </a:lnTo>
                  <a:lnTo>
                    <a:pt x="3447" y="2603"/>
                  </a:lnTo>
                  <a:lnTo>
                    <a:pt x="3447" y="2603"/>
                  </a:lnTo>
                  <a:lnTo>
                    <a:pt x="3447" y="2603"/>
                  </a:lnTo>
                  <a:lnTo>
                    <a:pt x="3447" y="2603"/>
                  </a:lnTo>
                  <a:lnTo>
                    <a:pt x="3447" y="2603"/>
                  </a:lnTo>
                  <a:lnTo>
                    <a:pt x="3447" y="2603"/>
                  </a:lnTo>
                  <a:lnTo>
                    <a:pt x="3447" y="2603"/>
                  </a:lnTo>
                  <a:lnTo>
                    <a:pt x="3447" y="2628"/>
                  </a:lnTo>
                  <a:lnTo>
                    <a:pt x="3447" y="2628"/>
                  </a:lnTo>
                  <a:lnTo>
                    <a:pt x="3447" y="2628"/>
                  </a:lnTo>
                  <a:lnTo>
                    <a:pt x="3447" y="2628"/>
                  </a:lnTo>
                  <a:lnTo>
                    <a:pt x="3447" y="2628"/>
                  </a:lnTo>
                  <a:lnTo>
                    <a:pt x="3447" y="2628"/>
                  </a:lnTo>
                  <a:lnTo>
                    <a:pt x="3471" y="2628"/>
                  </a:lnTo>
                  <a:lnTo>
                    <a:pt x="3471" y="2628"/>
                  </a:lnTo>
                  <a:lnTo>
                    <a:pt x="3471" y="2628"/>
                  </a:lnTo>
                  <a:lnTo>
                    <a:pt x="3471" y="2628"/>
                  </a:lnTo>
                  <a:lnTo>
                    <a:pt x="3471" y="2628"/>
                  </a:lnTo>
                  <a:lnTo>
                    <a:pt x="3471" y="2628"/>
                  </a:lnTo>
                  <a:lnTo>
                    <a:pt x="3471" y="2628"/>
                  </a:lnTo>
                  <a:lnTo>
                    <a:pt x="3471" y="2603"/>
                  </a:lnTo>
                  <a:lnTo>
                    <a:pt x="3471" y="2603"/>
                  </a:lnTo>
                  <a:lnTo>
                    <a:pt x="3471" y="2603"/>
                  </a:lnTo>
                  <a:lnTo>
                    <a:pt x="3471" y="2603"/>
                  </a:lnTo>
                  <a:lnTo>
                    <a:pt x="3471" y="2603"/>
                  </a:lnTo>
                  <a:lnTo>
                    <a:pt x="3471" y="2603"/>
                  </a:lnTo>
                  <a:lnTo>
                    <a:pt x="3471" y="2603"/>
                  </a:lnTo>
                  <a:lnTo>
                    <a:pt x="3471" y="2603"/>
                  </a:lnTo>
                  <a:lnTo>
                    <a:pt x="3471" y="2603"/>
                  </a:lnTo>
                  <a:lnTo>
                    <a:pt x="3471" y="2603"/>
                  </a:lnTo>
                  <a:lnTo>
                    <a:pt x="3471" y="2603"/>
                  </a:lnTo>
                  <a:lnTo>
                    <a:pt x="3471" y="2603"/>
                  </a:lnTo>
                  <a:lnTo>
                    <a:pt x="3471" y="2603"/>
                  </a:lnTo>
                  <a:lnTo>
                    <a:pt x="3496" y="2603"/>
                  </a:lnTo>
                  <a:lnTo>
                    <a:pt x="3496" y="2603"/>
                  </a:lnTo>
                  <a:lnTo>
                    <a:pt x="3496" y="2603"/>
                  </a:lnTo>
                  <a:lnTo>
                    <a:pt x="3496" y="2603"/>
                  </a:lnTo>
                  <a:lnTo>
                    <a:pt x="3496" y="2603"/>
                  </a:lnTo>
                  <a:lnTo>
                    <a:pt x="3496" y="2603"/>
                  </a:lnTo>
                  <a:lnTo>
                    <a:pt x="3471" y="2603"/>
                  </a:lnTo>
                  <a:lnTo>
                    <a:pt x="3471" y="2628"/>
                  </a:lnTo>
                  <a:lnTo>
                    <a:pt x="3471" y="2628"/>
                  </a:lnTo>
                  <a:lnTo>
                    <a:pt x="3496" y="2628"/>
                  </a:lnTo>
                  <a:lnTo>
                    <a:pt x="3496" y="2628"/>
                  </a:lnTo>
                  <a:lnTo>
                    <a:pt x="3496" y="2628"/>
                  </a:lnTo>
                  <a:lnTo>
                    <a:pt x="3496" y="2628"/>
                  </a:lnTo>
                  <a:lnTo>
                    <a:pt x="3496" y="2628"/>
                  </a:lnTo>
                  <a:lnTo>
                    <a:pt x="3496" y="2628"/>
                  </a:lnTo>
                  <a:lnTo>
                    <a:pt x="3496" y="2628"/>
                  </a:lnTo>
                  <a:lnTo>
                    <a:pt x="3496" y="2628"/>
                  </a:lnTo>
                  <a:lnTo>
                    <a:pt x="3521" y="2653"/>
                  </a:lnTo>
                  <a:lnTo>
                    <a:pt x="3521" y="2677"/>
                  </a:lnTo>
                  <a:lnTo>
                    <a:pt x="3521" y="2677"/>
                  </a:lnTo>
                  <a:lnTo>
                    <a:pt x="3546" y="2702"/>
                  </a:lnTo>
                  <a:lnTo>
                    <a:pt x="3546" y="2702"/>
                  </a:lnTo>
                  <a:lnTo>
                    <a:pt x="3546" y="2702"/>
                  </a:lnTo>
                  <a:lnTo>
                    <a:pt x="3546" y="2702"/>
                  </a:lnTo>
                  <a:lnTo>
                    <a:pt x="3546" y="2702"/>
                  </a:lnTo>
                  <a:lnTo>
                    <a:pt x="3546" y="2702"/>
                  </a:lnTo>
                  <a:lnTo>
                    <a:pt x="3546" y="2702"/>
                  </a:lnTo>
                  <a:lnTo>
                    <a:pt x="3546" y="2702"/>
                  </a:lnTo>
                  <a:lnTo>
                    <a:pt x="3546" y="2702"/>
                  </a:lnTo>
                  <a:lnTo>
                    <a:pt x="3546" y="2702"/>
                  </a:lnTo>
                  <a:lnTo>
                    <a:pt x="3546" y="2702"/>
                  </a:lnTo>
                  <a:lnTo>
                    <a:pt x="3546" y="2702"/>
                  </a:lnTo>
                  <a:lnTo>
                    <a:pt x="3571" y="2727"/>
                  </a:lnTo>
                  <a:lnTo>
                    <a:pt x="3571" y="2727"/>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677"/>
                  </a:lnTo>
                  <a:lnTo>
                    <a:pt x="3571" y="2677"/>
                  </a:lnTo>
                  <a:lnTo>
                    <a:pt x="3571" y="2677"/>
                  </a:lnTo>
                  <a:lnTo>
                    <a:pt x="3571" y="2677"/>
                  </a:lnTo>
                  <a:lnTo>
                    <a:pt x="3571" y="2677"/>
                  </a:lnTo>
                  <a:lnTo>
                    <a:pt x="3571" y="2653"/>
                  </a:lnTo>
                  <a:lnTo>
                    <a:pt x="3571" y="2653"/>
                  </a:lnTo>
                  <a:lnTo>
                    <a:pt x="3571" y="2653"/>
                  </a:lnTo>
                  <a:lnTo>
                    <a:pt x="3571" y="2628"/>
                  </a:lnTo>
                  <a:lnTo>
                    <a:pt x="3571" y="2628"/>
                  </a:lnTo>
                  <a:lnTo>
                    <a:pt x="3571" y="2628"/>
                  </a:lnTo>
                  <a:lnTo>
                    <a:pt x="3571" y="2628"/>
                  </a:lnTo>
                  <a:lnTo>
                    <a:pt x="3571" y="2628"/>
                  </a:lnTo>
                  <a:lnTo>
                    <a:pt x="3571" y="2628"/>
                  </a:lnTo>
                  <a:lnTo>
                    <a:pt x="3571" y="2628"/>
                  </a:lnTo>
                  <a:lnTo>
                    <a:pt x="3571" y="2628"/>
                  </a:lnTo>
                  <a:lnTo>
                    <a:pt x="3571" y="2628"/>
                  </a:lnTo>
                  <a:lnTo>
                    <a:pt x="3571" y="2628"/>
                  </a:lnTo>
                  <a:lnTo>
                    <a:pt x="3571" y="2628"/>
                  </a:lnTo>
                  <a:lnTo>
                    <a:pt x="3571" y="2628"/>
                  </a:lnTo>
                  <a:lnTo>
                    <a:pt x="3571" y="2628"/>
                  </a:lnTo>
                  <a:lnTo>
                    <a:pt x="3571" y="2653"/>
                  </a:lnTo>
                  <a:lnTo>
                    <a:pt x="3571" y="2653"/>
                  </a:lnTo>
                  <a:lnTo>
                    <a:pt x="3571" y="2653"/>
                  </a:lnTo>
                  <a:lnTo>
                    <a:pt x="3571" y="2653"/>
                  </a:lnTo>
                  <a:lnTo>
                    <a:pt x="3571" y="2653"/>
                  </a:lnTo>
                  <a:lnTo>
                    <a:pt x="3571" y="2653"/>
                  </a:lnTo>
                  <a:lnTo>
                    <a:pt x="3571" y="2653"/>
                  </a:lnTo>
                  <a:lnTo>
                    <a:pt x="3571" y="2653"/>
                  </a:lnTo>
                  <a:lnTo>
                    <a:pt x="3571" y="2653"/>
                  </a:lnTo>
                  <a:lnTo>
                    <a:pt x="3571" y="2653"/>
                  </a:lnTo>
                  <a:lnTo>
                    <a:pt x="3571" y="2628"/>
                  </a:lnTo>
                  <a:lnTo>
                    <a:pt x="3571" y="2628"/>
                  </a:lnTo>
                  <a:lnTo>
                    <a:pt x="3571" y="2628"/>
                  </a:lnTo>
                  <a:lnTo>
                    <a:pt x="3571" y="2628"/>
                  </a:lnTo>
                  <a:lnTo>
                    <a:pt x="3571" y="2603"/>
                  </a:lnTo>
                  <a:lnTo>
                    <a:pt x="3571" y="2603"/>
                  </a:lnTo>
                  <a:lnTo>
                    <a:pt x="3571" y="2603"/>
                  </a:lnTo>
                  <a:lnTo>
                    <a:pt x="3571" y="2603"/>
                  </a:lnTo>
                  <a:lnTo>
                    <a:pt x="3571" y="2603"/>
                  </a:lnTo>
                  <a:lnTo>
                    <a:pt x="3571" y="2603"/>
                  </a:lnTo>
                  <a:lnTo>
                    <a:pt x="3571" y="2603"/>
                  </a:lnTo>
                  <a:lnTo>
                    <a:pt x="3571" y="2603"/>
                  </a:lnTo>
                  <a:lnTo>
                    <a:pt x="3571" y="2603"/>
                  </a:lnTo>
                  <a:lnTo>
                    <a:pt x="3571" y="2603"/>
                  </a:lnTo>
                  <a:lnTo>
                    <a:pt x="3595" y="2603"/>
                  </a:lnTo>
                  <a:lnTo>
                    <a:pt x="3571" y="2603"/>
                  </a:lnTo>
                  <a:lnTo>
                    <a:pt x="3571" y="2603"/>
                  </a:lnTo>
                  <a:lnTo>
                    <a:pt x="3571" y="2603"/>
                  </a:lnTo>
                  <a:lnTo>
                    <a:pt x="3571" y="2628"/>
                  </a:lnTo>
                  <a:lnTo>
                    <a:pt x="3571" y="2628"/>
                  </a:lnTo>
                  <a:lnTo>
                    <a:pt x="3595" y="2628"/>
                  </a:lnTo>
                  <a:lnTo>
                    <a:pt x="3595" y="2603"/>
                  </a:lnTo>
                  <a:lnTo>
                    <a:pt x="3595" y="2603"/>
                  </a:lnTo>
                  <a:lnTo>
                    <a:pt x="3595" y="2603"/>
                  </a:lnTo>
                  <a:lnTo>
                    <a:pt x="3595" y="2603"/>
                  </a:lnTo>
                  <a:lnTo>
                    <a:pt x="3595" y="2603"/>
                  </a:lnTo>
                  <a:lnTo>
                    <a:pt x="3595" y="2603"/>
                  </a:lnTo>
                  <a:lnTo>
                    <a:pt x="3595" y="2603"/>
                  </a:lnTo>
                  <a:lnTo>
                    <a:pt x="3595" y="2603"/>
                  </a:lnTo>
                  <a:lnTo>
                    <a:pt x="3595" y="2603"/>
                  </a:lnTo>
                  <a:lnTo>
                    <a:pt x="3595" y="2578"/>
                  </a:lnTo>
                  <a:lnTo>
                    <a:pt x="3595" y="2578"/>
                  </a:lnTo>
                  <a:lnTo>
                    <a:pt x="3595" y="2578"/>
                  </a:lnTo>
                  <a:lnTo>
                    <a:pt x="3595" y="2578"/>
                  </a:lnTo>
                  <a:lnTo>
                    <a:pt x="3621" y="2578"/>
                  </a:lnTo>
                  <a:lnTo>
                    <a:pt x="3621" y="2578"/>
                  </a:lnTo>
                  <a:lnTo>
                    <a:pt x="3621" y="2578"/>
                  </a:lnTo>
                  <a:lnTo>
                    <a:pt x="3621" y="2578"/>
                  </a:lnTo>
                  <a:lnTo>
                    <a:pt x="3621" y="2554"/>
                  </a:lnTo>
                  <a:lnTo>
                    <a:pt x="3595" y="2554"/>
                  </a:lnTo>
                  <a:lnTo>
                    <a:pt x="3595" y="2554"/>
                  </a:lnTo>
                  <a:lnTo>
                    <a:pt x="3595" y="2554"/>
                  </a:lnTo>
                  <a:lnTo>
                    <a:pt x="3595" y="2554"/>
                  </a:lnTo>
                  <a:lnTo>
                    <a:pt x="3595" y="2554"/>
                  </a:lnTo>
                  <a:lnTo>
                    <a:pt x="3595" y="2554"/>
                  </a:lnTo>
                  <a:lnTo>
                    <a:pt x="3621" y="2554"/>
                  </a:lnTo>
                  <a:lnTo>
                    <a:pt x="3621" y="2554"/>
                  </a:lnTo>
                  <a:lnTo>
                    <a:pt x="3621" y="2554"/>
                  </a:lnTo>
                  <a:lnTo>
                    <a:pt x="3621" y="2554"/>
                  </a:lnTo>
                  <a:lnTo>
                    <a:pt x="3621" y="2554"/>
                  </a:lnTo>
                  <a:lnTo>
                    <a:pt x="3621" y="2578"/>
                  </a:lnTo>
                  <a:lnTo>
                    <a:pt x="3621" y="2578"/>
                  </a:lnTo>
                  <a:lnTo>
                    <a:pt x="3621" y="2578"/>
                  </a:lnTo>
                  <a:lnTo>
                    <a:pt x="3621" y="2578"/>
                  </a:lnTo>
                  <a:lnTo>
                    <a:pt x="3621" y="2578"/>
                  </a:lnTo>
                  <a:lnTo>
                    <a:pt x="3621" y="2578"/>
                  </a:lnTo>
                  <a:lnTo>
                    <a:pt x="3645" y="2578"/>
                  </a:lnTo>
                  <a:lnTo>
                    <a:pt x="3645" y="2578"/>
                  </a:lnTo>
                  <a:lnTo>
                    <a:pt x="3645" y="2603"/>
                  </a:lnTo>
                  <a:lnTo>
                    <a:pt x="3645" y="2603"/>
                  </a:lnTo>
                  <a:lnTo>
                    <a:pt x="3670" y="2603"/>
                  </a:lnTo>
                  <a:lnTo>
                    <a:pt x="3645" y="2603"/>
                  </a:lnTo>
                  <a:lnTo>
                    <a:pt x="3645" y="2628"/>
                  </a:lnTo>
                  <a:lnTo>
                    <a:pt x="3670" y="2628"/>
                  </a:lnTo>
                  <a:lnTo>
                    <a:pt x="3670" y="2628"/>
                  </a:lnTo>
                  <a:lnTo>
                    <a:pt x="3670" y="2628"/>
                  </a:lnTo>
                  <a:lnTo>
                    <a:pt x="3670" y="2628"/>
                  </a:lnTo>
                  <a:lnTo>
                    <a:pt x="3670" y="2628"/>
                  </a:lnTo>
                  <a:lnTo>
                    <a:pt x="3670" y="2628"/>
                  </a:lnTo>
                  <a:lnTo>
                    <a:pt x="3670" y="2628"/>
                  </a:lnTo>
                  <a:lnTo>
                    <a:pt x="3670" y="2628"/>
                  </a:lnTo>
                  <a:lnTo>
                    <a:pt x="3645" y="2628"/>
                  </a:lnTo>
                  <a:lnTo>
                    <a:pt x="3645" y="2628"/>
                  </a:lnTo>
                  <a:lnTo>
                    <a:pt x="3645" y="2628"/>
                  </a:lnTo>
                  <a:lnTo>
                    <a:pt x="3645" y="2603"/>
                  </a:lnTo>
                  <a:lnTo>
                    <a:pt x="3645" y="2603"/>
                  </a:lnTo>
                  <a:lnTo>
                    <a:pt x="3645" y="2603"/>
                  </a:lnTo>
                  <a:lnTo>
                    <a:pt x="3645" y="2603"/>
                  </a:lnTo>
                  <a:lnTo>
                    <a:pt x="3645" y="2603"/>
                  </a:lnTo>
                  <a:lnTo>
                    <a:pt x="3645" y="2603"/>
                  </a:lnTo>
                  <a:lnTo>
                    <a:pt x="3621" y="2578"/>
                  </a:lnTo>
                  <a:lnTo>
                    <a:pt x="3621" y="2578"/>
                  </a:lnTo>
                  <a:lnTo>
                    <a:pt x="3621" y="2578"/>
                  </a:lnTo>
                  <a:lnTo>
                    <a:pt x="3621" y="2578"/>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595" y="2628"/>
                  </a:lnTo>
                  <a:lnTo>
                    <a:pt x="3595" y="2628"/>
                  </a:lnTo>
                  <a:lnTo>
                    <a:pt x="3595" y="2628"/>
                  </a:lnTo>
                  <a:lnTo>
                    <a:pt x="3595" y="2628"/>
                  </a:lnTo>
                  <a:lnTo>
                    <a:pt x="3595" y="2628"/>
                  </a:lnTo>
                  <a:lnTo>
                    <a:pt x="3595" y="2628"/>
                  </a:lnTo>
                  <a:lnTo>
                    <a:pt x="3595" y="2628"/>
                  </a:lnTo>
                  <a:lnTo>
                    <a:pt x="3595" y="2628"/>
                  </a:lnTo>
                  <a:lnTo>
                    <a:pt x="3595" y="2628"/>
                  </a:lnTo>
                  <a:lnTo>
                    <a:pt x="3595" y="2628"/>
                  </a:lnTo>
                  <a:lnTo>
                    <a:pt x="3621" y="2653"/>
                  </a:lnTo>
                  <a:lnTo>
                    <a:pt x="3621" y="2653"/>
                  </a:lnTo>
                  <a:lnTo>
                    <a:pt x="3621" y="2653"/>
                  </a:lnTo>
                  <a:lnTo>
                    <a:pt x="3621" y="2653"/>
                  </a:lnTo>
                  <a:lnTo>
                    <a:pt x="3621" y="2653"/>
                  </a:lnTo>
                  <a:lnTo>
                    <a:pt x="3621" y="2653"/>
                  </a:lnTo>
                  <a:lnTo>
                    <a:pt x="3621" y="2677"/>
                  </a:lnTo>
                  <a:lnTo>
                    <a:pt x="3621" y="2677"/>
                  </a:lnTo>
                  <a:lnTo>
                    <a:pt x="3645" y="2677"/>
                  </a:lnTo>
                  <a:lnTo>
                    <a:pt x="3645" y="2677"/>
                  </a:lnTo>
                  <a:lnTo>
                    <a:pt x="3670" y="2677"/>
                  </a:lnTo>
                  <a:lnTo>
                    <a:pt x="3670" y="2653"/>
                  </a:lnTo>
                  <a:lnTo>
                    <a:pt x="3694" y="2653"/>
                  </a:lnTo>
                  <a:lnTo>
                    <a:pt x="3720" y="2653"/>
                  </a:lnTo>
                  <a:lnTo>
                    <a:pt x="3720" y="2653"/>
                  </a:lnTo>
                  <a:lnTo>
                    <a:pt x="3720" y="2653"/>
                  </a:lnTo>
                  <a:lnTo>
                    <a:pt x="3720" y="2653"/>
                  </a:lnTo>
                  <a:lnTo>
                    <a:pt x="3720" y="2628"/>
                  </a:lnTo>
                  <a:lnTo>
                    <a:pt x="3720" y="2628"/>
                  </a:lnTo>
                  <a:lnTo>
                    <a:pt x="3720" y="2628"/>
                  </a:lnTo>
                  <a:lnTo>
                    <a:pt x="3744" y="2628"/>
                  </a:lnTo>
                  <a:lnTo>
                    <a:pt x="3744" y="2628"/>
                  </a:lnTo>
                  <a:lnTo>
                    <a:pt x="3769" y="2628"/>
                  </a:lnTo>
                  <a:lnTo>
                    <a:pt x="3769" y="2628"/>
                  </a:lnTo>
                  <a:lnTo>
                    <a:pt x="3769" y="2628"/>
                  </a:lnTo>
                  <a:lnTo>
                    <a:pt x="3769" y="2603"/>
                  </a:lnTo>
                  <a:lnTo>
                    <a:pt x="3769" y="2603"/>
                  </a:lnTo>
                  <a:lnTo>
                    <a:pt x="3769" y="2603"/>
                  </a:lnTo>
                  <a:lnTo>
                    <a:pt x="3769" y="2603"/>
                  </a:lnTo>
                  <a:lnTo>
                    <a:pt x="3769" y="2603"/>
                  </a:lnTo>
                  <a:lnTo>
                    <a:pt x="3794" y="2603"/>
                  </a:lnTo>
                  <a:lnTo>
                    <a:pt x="3794" y="2603"/>
                  </a:lnTo>
                  <a:lnTo>
                    <a:pt x="3794" y="2603"/>
                  </a:lnTo>
                  <a:lnTo>
                    <a:pt x="3794" y="2603"/>
                  </a:lnTo>
                  <a:lnTo>
                    <a:pt x="3794" y="2578"/>
                  </a:lnTo>
                  <a:lnTo>
                    <a:pt x="3794" y="2578"/>
                  </a:lnTo>
                  <a:lnTo>
                    <a:pt x="3794" y="2578"/>
                  </a:lnTo>
                  <a:lnTo>
                    <a:pt x="3794" y="2578"/>
                  </a:lnTo>
                  <a:lnTo>
                    <a:pt x="3794" y="2578"/>
                  </a:lnTo>
                  <a:lnTo>
                    <a:pt x="3794" y="2578"/>
                  </a:lnTo>
                  <a:lnTo>
                    <a:pt x="3794" y="2578"/>
                  </a:lnTo>
                  <a:lnTo>
                    <a:pt x="3794" y="2578"/>
                  </a:lnTo>
                  <a:lnTo>
                    <a:pt x="3794" y="2578"/>
                  </a:lnTo>
                  <a:lnTo>
                    <a:pt x="3794" y="2578"/>
                  </a:lnTo>
                  <a:lnTo>
                    <a:pt x="3794" y="2603"/>
                  </a:lnTo>
                  <a:lnTo>
                    <a:pt x="3794" y="2603"/>
                  </a:lnTo>
                  <a:lnTo>
                    <a:pt x="3794" y="2603"/>
                  </a:lnTo>
                  <a:lnTo>
                    <a:pt x="3769" y="2603"/>
                  </a:lnTo>
                  <a:lnTo>
                    <a:pt x="3769" y="2603"/>
                  </a:lnTo>
                  <a:lnTo>
                    <a:pt x="3769" y="2603"/>
                  </a:lnTo>
                  <a:lnTo>
                    <a:pt x="3769" y="2603"/>
                  </a:lnTo>
                  <a:lnTo>
                    <a:pt x="3769" y="2628"/>
                  </a:lnTo>
                  <a:lnTo>
                    <a:pt x="3769" y="2628"/>
                  </a:lnTo>
                  <a:lnTo>
                    <a:pt x="3769" y="2628"/>
                  </a:lnTo>
                  <a:lnTo>
                    <a:pt x="3769" y="2628"/>
                  </a:lnTo>
                  <a:lnTo>
                    <a:pt x="3769" y="2628"/>
                  </a:lnTo>
                  <a:lnTo>
                    <a:pt x="3769" y="2628"/>
                  </a:lnTo>
                  <a:lnTo>
                    <a:pt x="3769" y="2628"/>
                  </a:lnTo>
                  <a:lnTo>
                    <a:pt x="3769" y="2628"/>
                  </a:lnTo>
                  <a:lnTo>
                    <a:pt x="3769" y="2628"/>
                  </a:lnTo>
                  <a:lnTo>
                    <a:pt x="3769" y="2653"/>
                  </a:lnTo>
                  <a:lnTo>
                    <a:pt x="3769" y="2653"/>
                  </a:lnTo>
                  <a:lnTo>
                    <a:pt x="3769" y="2653"/>
                  </a:lnTo>
                  <a:lnTo>
                    <a:pt x="3769" y="2653"/>
                  </a:lnTo>
                  <a:lnTo>
                    <a:pt x="3769" y="2653"/>
                  </a:lnTo>
                  <a:lnTo>
                    <a:pt x="3769" y="2653"/>
                  </a:lnTo>
                  <a:lnTo>
                    <a:pt x="3769" y="2653"/>
                  </a:lnTo>
                  <a:lnTo>
                    <a:pt x="3769" y="2653"/>
                  </a:lnTo>
                  <a:lnTo>
                    <a:pt x="3769" y="2653"/>
                  </a:lnTo>
                  <a:lnTo>
                    <a:pt x="3769" y="2653"/>
                  </a:lnTo>
                  <a:lnTo>
                    <a:pt x="3744" y="2677"/>
                  </a:lnTo>
                  <a:lnTo>
                    <a:pt x="3744" y="2677"/>
                  </a:lnTo>
                  <a:lnTo>
                    <a:pt x="3744" y="2677"/>
                  </a:lnTo>
                  <a:lnTo>
                    <a:pt x="3720" y="2702"/>
                  </a:lnTo>
                  <a:lnTo>
                    <a:pt x="3720" y="2702"/>
                  </a:lnTo>
                  <a:lnTo>
                    <a:pt x="3720" y="2702"/>
                  </a:lnTo>
                  <a:lnTo>
                    <a:pt x="3720" y="2702"/>
                  </a:lnTo>
                  <a:lnTo>
                    <a:pt x="3720" y="2702"/>
                  </a:lnTo>
                  <a:lnTo>
                    <a:pt x="3694" y="2727"/>
                  </a:lnTo>
                  <a:lnTo>
                    <a:pt x="3694" y="2752"/>
                  </a:lnTo>
                  <a:lnTo>
                    <a:pt x="3694" y="2752"/>
                  </a:lnTo>
                  <a:lnTo>
                    <a:pt x="3694" y="2752"/>
                  </a:lnTo>
                  <a:lnTo>
                    <a:pt x="3694" y="2752"/>
                  </a:lnTo>
                  <a:lnTo>
                    <a:pt x="3720" y="2752"/>
                  </a:lnTo>
                  <a:lnTo>
                    <a:pt x="3720" y="2777"/>
                  </a:lnTo>
                  <a:lnTo>
                    <a:pt x="3720" y="2752"/>
                  </a:lnTo>
                  <a:lnTo>
                    <a:pt x="3720" y="2752"/>
                  </a:lnTo>
                  <a:lnTo>
                    <a:pt x="3720" y="2752"/>
                  </a:lnTo>
                  <a:lnTo>
                    <a:pt x="3744" y="2777"/>
                  </a:lnTo>
                  <a:lnTo>
                    <a:pt x="3744" y="2777"/>
                  </a:lnTo>
                  <a:lnTo>
                    <a:pt x="3744" y="2777"/>
                  </a:lnTo>
                  <a:lnTo>
                    <a:pt x="3744" y="2777"/>
                  </a:lnTo>
                  <a:lnTo>
                    <a:pt x="3744" y="2777"/>
                  </a:lnTo>
                  <a:lnTo>
                    <a:pt x="3744" y="2777"/>
                  </a:lnTo>
                  <a:lnTo>
                    <a:pt x="3744" y="2777"/>
                  </a:lnTo>
                  <a:lnTo>
                    <a:pt x="3744" y="2777"/>
                  </a:lnTo>
                  <a:lnTo>
                    <a:pt x="3720" y="2777"/>
                  </a:lnTo>
                  <a:lnTo>
                    <a:pt x="3720" y="2777"/>
                  </a:lnTo>
                  <a:lnTo>
                    <a:pt x="3720" y="2777"/>
                  </a:lnTo>
                  <a:lnTo>
                    <a:pt x="3720" y="2777"/>
                  </a:lnTo>
                  <a:lnTo>
                    <a:pt x="3720" y="2777"/>
                  </a:lnTo>
                  <a:lnTo>
                    <a:pt x="3720" y="2777"/>
                  </a:lnTo>
                  <a:lnTo>
                    <a:pt x="3720" y="2777"/>
                  </a:lnTo>
                  <a:lnTo>
                    <a:pt x="3694" y="2777"/>
                  </a:lnTo>
                  <a:lnTo>
                    <a:pt x="3694" y="2777"/>
                  </a:lnTo>
                  <a:lnTo>
                    <a:pt x="3694" y="2777"/>
                  </a:lnTo>
                  <a:lnTo>
                    <a:pt x="3694" y="2777"/>
                  </a:lnTo>
                  <a:lnTo>
                    <a:pt x="3694" y="2777"/>
                  </a:lnTo>
                  <a:lnTo>
                    <a:pt x="3694" y="2777"/>
                  </a:lnTo>
                  <a:lnTo>
                    <a:pt x="3694" y="2801"/>
                  </a:lnTo>
                  <a:lnTo>
                    <a:pt x="3694" y="2801"/>
                  </a:lnTo>
                  <a:lnTo>
                    <a:pt x="3694" y="2827"/>
                  </a:lnTo>
                  <a:lnTo>
                    <a:pt x="3694" y="2827"/>
                  </a:lnTo>
                  <a:lnTo>
                    <a:pt x="3694" y="2827"/>
                  </a:lnTo>
                  <a:lnTo>
                    <a:pt x="3694" y="2851"/>
                  </a:lnTo>
                  <a:lnTo>
                    <a:pt x="3670" y="2851"/>
                  </a:lnTo>
                  <a:lnTo>
                    <a:pt x="3670" y="2876"/>
                  </a:lnTo>
                  <a:lnTo>
                    <a:pt x="3670" y="2876"/>
                  </a:lnTo>
                  <a:lnTo>
                    <a:pt x="3670" y="2876"/>
                  </a:lnTo>
                  <a:lnTo>
                    <a:pt x="3670" y="2876"/>
                  </a:lnTo>
                  <a:lnTo>
                    <a:pt x="3670" y="2876"/>
                  </a:lnTo>
                  <a:lnTo>
                    <a:pt x="3670" y="2876"/>
                  </a:lnTo>
                  <a:lnTo>
                    <a:pt x="3670" y="2876"/>
                  </a:lnTo>
                  <a:lnTo>
                    <a:pt x="3670" y="2900"/>
                  </a:lnTo>
                  <a:lnTo>
                    <a:pt x="3694" y="2900"/>
                  </a:lnTo>
                  <a:lnTo>
                    <a:pt x="3694" y="2900"/>
                  </a:lnTo>
                  <a:lnTo>
                    <a:pt x="3694" y="2876"/>
                  </a:lnTo>
                  <a:lnTo>
                    <a:pt x="3694" y="2876"/>
                  </a:lnTo>
                  <a:lnTo>
                    <a:pt x="3694" y="2876"/>
                  </a:lnTo>
                  <a:lnTo>
                    <a:pt x="3694" y="2876"/>
                  </a:lnTo>
                  <a:lnTo>
                    <a:pt x="3694" y="2876"/>
                  </a:lnTo>
                  <a:lnTo>
                    <a:pt x="3694" y="2876"/>
                  </a:lnTo>
                  <a:lnTo>
                    <a:pt x="3694" y="2876"/>
                  </a:lnTo>
                  <a:lnTo>
                    <a:pt x="3694" y="2900"/>
                  </a:lnTo>
                  <a:lnTo>
                    <a:pt x="3694" y="2900"/>
                  </a:lnTo>
                  <a:lnTo>
                    <a:pt x="3694" y="2900"/>
                  </a:lnTo>
                  <a:lnTo>
                    <a:pt x="3694" y="2900"/>
                  </a:lnTo>
                  <a:lnTo>
                    <a:pt x="3694" y="2900"/>
                  </a:lnTo>
                  <a:lnTo>
                    <a:pt x="3694" y="2900"/>
                  </a:lnTo>
                  <a:lnTo>
                    <a:pt x="3694" y="2900"/>
                  </a:lnTo>
                  <a:lnTo>
                    <a:pt x="3694" y="2900"/>
                  </a:lnTo>
                  <a:lnTo>
                    <a:pt x="3694" y="2926"/>
                  </a:lnTo>
                  <a:lnTo>
                    <a:pt x="3694" y="2926"/>
                  </a:lnTo>
                  <a:lnTo>
                    <a:pt x="3694" y="2926"/>
                  </a:lnTo>
                  <a:lnTo>
                    <a:pt x="3694" y="2926"/>
                  </a:lnTo>
                  <a:lnTo>
                    <a:pt x="3694" y="2926"/>
                  </a:lnTo>
                  <a:lnTo>
                    <a:pt x="3694" y="2926"/>
                  </a:lnTo>
                  <a:lnTo>
                    <a:pt x="3694" y="2926"/>
                  </a:lnTo>
                  <a:lnTo>
                    <a:pt x="3694" y="2926"/>
                  </a:lnTo>
                  <a:lnTo>
                    <a:pt x="3720" y="2926"/>
                  </a:lnTo>
                  <a:lnTo>
                    <a:pt x="3720" y="2926"/>
                  </a:lnTo>
                  <a:lnTo>
                    <a:pt x="3694" y="2900"/>
                  </a:lnTo>
                  <a:lnTo>
                    <a:pt x="3694" y="2900"/>
                  </a:lnTo>
                  <a:lnTo>
                    <a:pt x="3720" y="2900"/>
                  </a:lnTo>
                  <a:lnTo>
                    <a:pt x="3720" y="2900"/>
                  </a:lnTo>
                  <a:lnTo>
                    <a:pt x="3720" y="2900"/>
                  </a:lnTo>
                  <a:lnTo>
                    <a:pt x="3720" y="2900"/>
                  </a:lnTo>
                  <a:lnTo>
                    <a:pt x="3720" y="2900"/>
                  </a:lnTo>
                  <a:lnTo>
                    <a:pt x="3720" y="2900"/>
                  </a:lnTo>
                  <a:lnTo>
                    <a:pt x="3720" y="2900"/>
                  </a:lnTo>
                  <a:lnTo>
                    <a:pt x="3720" y="2900"/>
                  </a:lnTo>
                  <a:lnTo>
                    <a:pt x="3720" y="2926"/>
                  </a:lnTo>
                  <a:lnTo>
                    <a:pt x="3720" y="2926"/>
                  </a:lnTo>
                  <a:lnTo>
                    <a:pt x="3720" y="2926"/>
                  </a:lnTo>
                  <a:lnTo>
                    <a:pt x="3720" y="2926"/>
                  </a:lnTo>
                  <a:lnTo>
                    <a:pt x="3694" y="2926"/>
                  </a:lnTo>
                  <a:lnTo>
                    <a:pt x="3694" y="2926"/>
                  </a:lnTo>
                  <a:lnTo>
                    <a:pt x="3694" y="2926"/>
                  </a:lnTo>
                  <a:lnTo>
                    <a:pt x="3694" y="2926"/>
                  </a:lnTo>
                  <a:lnTo>
                    <a:pt x="3694" y="2926"/>
                  </a:lnTo>
                  <a:lnTo>
                    <a:pt x="3670" y="2926"/>
                  </a:lnTo>
                  <a:lnTo>
                    <a:pt x="3670" y="2926"/>
                  </a:lnTo>
                  <a:lnTo>
                    <a:pt x="3694" y="2926"/>
                  </a:lnTo>
                  <a:lnTo>
                    <a:pt x="3670" y="2900"/>
                  </a:lnTo>
                  <a:lnTo>
                    <a:pt x="3670" y="2900"/>
                  </a:lnTo>
                  <a:lnTo>
                    <a:pt x="3670" y="2900"/>
                  </a:lnTo>
                  <a:lnTo>
                    <a:pt x="3670" y="2900"/>
                  </a:lnTo>
                  <a:lnTo>
                    <a:pt x="3670" y="2900"/>
                  </a:lnTo>
                  <a:lnTo>
                    <a:pt x="3670" y="2900"/>
                  </a:lnTo>
                  <a:lnTo>
                    <a:pt x="3670" y="2900"/>
                  </a:lnTo>
                  <a:lnTo>
                    <a:pt x="3670" y="2900"/>
                  </a:lnTo>
                  <a:lnTo>
                    <a:pt x="3670" y="2900"/>
                  </a:lnTo>
                  <a:lnTo>
                    <a:pt x="3645" y="2926"/>
                  </a:lnTo>
                  <a:lnTo>
                    <a:pt x="3645" y="2926"/>
                  </a:lnTo>
                  <a:lnTo>
                    <a:pt x="3645" y="2926"/>
                  </a:lnTo>
                  <a:lnTo>
                    <a:pt x="3645" y="2926"/>
                  </a:lnTo>
                  <a:lnTo>
                    <a:pt x="3645" y="2926"/>
                  </a:lnTo>
                  <a:lnTo>
                    <a:pt x="3621" y="2926"/>
                  </a:lnTo>
                  <a:lnTo>
                    <a:pt x="3621" y="2926"/>
                  </a:lnTo>
                  <a:lnTo>
                    <a:pt x="3645" y="2926"/>
                  </a:lnTo>
                  <a:lnTo>
                    <a:pt x="3645" y="2926"/>
                  </a:lnTo>
                  <a:lnTo>
                    <a:pt x="3645" y="2950"/>
                  </a:lnTo>
                  <a:lnTo>
                    <a:pt x="3621" y="2950"/>
                  </a:lnTo>
                  <a:lnTo>
                    <a:pt x="3621" y="2950"/>
                  </a:lnTo>
                  <a:lnTo>
                    <a:pt x="3595" y="2950"/>
                  </a:lnTo>
                  <a:lnTo>
                    <a:pt x="3595" y="2950"/>
                  </a:lnTo>
                  <a:lnTo>
                    <a:pt x="3571" y="3000"/>
                  </a:lnTo>
                  <a:lnTo>
                    <a:pt x="3571" y="3000"/>
                  </a:lnTo>
                  <a:lnTo>
                    <a:pt x="3571" y="3000"/>
                  </a:lnTo>
                  <a:lnTo>
                    <a:pt x="3571" y="3000"/>
                  </a:lnTo>
                  <a:lnTo>
                    <a:pt x="3546" y="3025"/>
                  </a:lnTo>
                  <a:lnTo>
                    <a:pt x="3546" y="3025"/>
                  </a:lnTo>
                  <a:lnTo>
                    <a:pt x="3546" y="3025"/>
                  </a:lnTo>
                  <a:lnTo>
                    <a:pt x="3546" y="3025"/>
                  </a:lnTo>
                  <a:lnTo>
                    <a:pt x="3546" y="3050"/>
                  </a:lnTo>
                  <a:lnTo>
                    <a:pt x="3571" y="3050"/>
                  </a:lnTo>
                  <a:lnTo>
                    <a:pt x="3571" y="3050"/>
                  </a:lnTo>
                  <a:lnTo>
                    <a:pt x="3571" y="3050"/>
                  </a:lnTo>
                  <a:lnTo>
                    <a:pt x="3571" y="3050"/>
                  </a:lnTo>
                  <a:lnTo>
                    <a:pt x="3571" y="3074"/>
                  </a:lnTo>
                  <a:lnTo>
                    <a:pt x="3571" y="3050"/>
                  </a:lnTo>
                  <a:lnTo>
                    <a:pt x="3546" y="3050"/>
                  </a:lnTo>
                  <a:lnTo>
                    <a:pt x="3546" y="3050"/>
                  </a:lnTo>
                  <a:lnTo>
                    <a:pt x="3546" y="3050"/>
                  </a:lnTo>
                  <a:lnTo>
                    <a:pt x="3546" y="3050"/>
                  </a:lnTo>
                  <a:lnTo>
                    <a:pt x="3546" y="3050"/>
                  </a:lnTo>
                  <a:lnTo>
                    <a:pt x="3546" y="3050"/>
                  </a:lnTo>
                  <a:lnTo>
                    <a:pt x="3546" y="3050"/>
                  </a:lnTo>
                  <a:lnTo>
                    <a:pt x="3546" y="3050"/>
                  </a:lnTo>
                  <a:lnTo>
                    <a:pt x="3546" y="3050"/>
                  </a:lnTo>
                  <a:lnTo>
                    <a:pt x="3521" y="3050"/>
                  </a:lnTo>
                  <a:lnTo>
                    <a:pt x="3521" y="3050"/>
                  </a:lnTo>
                  <a:lnTo>
                    <a:pt x="3521" y="3050"/>
                  </a:lnTo>
                  <a:lnTo>
                    <a:pt x="3521" y="3050"/>
                  </a:lnTo>
                  <a:lnTo>
                    <a:pt x="3521" y="3050"/>
                  </a:lnTo>
                  <a:lnTo>
                    <a:pt x="3521" y="3050"/>
                  </a:lnTo>
                  <a:lnTo>
                    <a:pt x="3521" y="3050"/>
                  </a:lnTo>
                  <a:lnTo>
                    <a:pt x="3521" y="3050"/>
                  </a:lnTo>
                  <a:lnTo>
                    <a:pt x="3521" y="3050"/>
                  </a:lnTo>
                  <a:lnTo>
                    <a:pt x="3521" y="3050"/>
                  </a:lnTo>
                  <a:lnTo>
                    <a:pt x="3521" y="3050"/>
                  </a:lnTo>
                  <a:lnTo>
                    <a:pt x="3521" y="3050"/>
                  </a:lnTo>
                  <a:lnTo>
                    <a:pt x="3521" y="3050"/>
                  </a:lnTo>
                  <a:lnTo>
                    <a:pt x="3546" y="3025"/>
                  </a:lnTo>
                  <a:lnTo>
                    <a:pt x="3546" y="3025"/>
                  </a:lnTo>
                  <a:lnTo>
                    <a:pt x="3546" y="3025"/>
                  </a:lnTo>
                  <a:lnTo>
                    <a:pt x="3521" y="3050"/>
                  </a:lnTo>
                  <a:lnTo>
                    <a:pt x="3521" y="3050"/>
                  </a:lnTo>
                  <a:lnTo>
                    <a:pt x="3521" y="3050"/>
                  </a:lnTo>
                  <a:lnTo>
                    <a:pt x="3521" y="3050"/>
                  </a:lnTo>
                  <a:lnTo>
                    <a:pt x="3496" y="3050"/>
                  </a:lnTo>
                  <a:lnTo>
                    <a:pt x="3496" y="3050"/>
                  </a:lnTo>
                  <a:lnTo>
                    <a:pt x="3496" y="3074"/>
                  </a:lnTo>
                  <a:lnTo>
                    <a:pt x="3496" y="3074"/>
                  </a:lnTo>
                  <a:lnTo>
                    <a:pt x="3496" y="3074"/>
                  </a:lnTo>
                  <a:lnTo>
                    <a:pt x="3496" y="3074"/>
                  </a:lnTo>
                  <a:lnTo>
                    <a:pt x="3496" y="3074"/>
                  </a:lnTo>
                  <a:lnTo>
                    <a:pt x="3496" y="3074"/>
                  </a:lnTo>
                  <a:lnTo>
                    <a:pt x="3496" y="3074"/>
                  </a:lnTo>
                  <a:lnTo>
                    <a:pt x="3471" y="3074"/>
                  </a:lnTo>
                  <a:lnTo>
                    <a:pt x="3471" y="3074"/>
                  </a:lnTo>
                  <a:lnTo>
                    <a:pt x="3471" y="3074"/>
                  </a:lnTo>
                  <a:lnTo>
                    <a:pt x="3471" y="3074"/>
                  </a:lnTo>
                  <a:lnTo>
                    <a:pt x="3447" y="3074"/>
                  </a:lnTo>
                  <a:lnTo>
                    <a:pt x="3447" y="3074"/>
                  </a:lnTo>
                  <a:lnTo>
                    <a:pt x="3447" y="3074"/>
                  </a:lnTo>
                  <a:lnTo>
                    <a:pt x="3471" y="3074"/>
                  </a:lnTo>
                  <a:lnTo>
                    <a:pt x="3422" y="3099"/>
                  </a:lnTo>
                  <a:lnTo>
                    <a:pt x="3422" y="3099"/>
                  </a:lnTo>
                  <a:lnTo>
                    <a:pt x="3397" y="3099"/>
                  </a:lnTo>
                  <a:lnTo>
                    <a:pt x="3397" y="3124"/>
                  </a:lnTo>
                  <a:lnTo>
                    <a:pt x="3372" y="3124"/>
                  </a:lnTo>
                  <a:lnTo>
                    <a:pt x="3372" y="3124"/>
                  </a:lnTo>
                  <a:lnTo>
                    <a:pt x="3348" y="3149"/>
                  </a:lnTo>
                  <a:lnTo>
                    <a:pt x="3348" y="3149"/>
                  </a:lnTo>
                  <a:lnTo>
                    <a:pt x="3348" y="3149"/>
                  </a:lnTo>
                  <a:lnTo>
                    <a:pt x="3348" y="3173"/>
                  </a:lnTo>
                  <a:lnTo>
                    <a:pt x="3348" y="3173"/>
                  </a:lnTo>
                  <a:lnTo>
                    <a:pt x="3348" y="3173"/>
                  </a:lnTo>
                  <a:lnTo>
                    <a:pt x="3348" y="3173"/>
                  </a:lnTo>
                  <a:lnTo>
                    <a:pt x="3348" y="3173"/>
                  </a:lnTo>
                  <a:lnTo>
                    <a:pt x="3348" y="3173"/>
                  </a:lnTo>
                  <a:lnTo>
                    <a:pt x="3323" y="3198"/>
                  </a:lnTo>
                  <a:lnTo>
                    <a:pt x="3323" y="3198"/>
                  </a:lnTo>
                  <a:lnTo>
                    <a:pt x="3323" y="3198"/>
                  </a:lnTo>
                  <a:lnTo>
                    <a:pt x="3323" y="3198"/>
                  </a:lnTo>
                  <a:lnTo>
                    <a:pt x="3323" y="3198"/>
                  </a:lnTo>
                  <a:lnTo>
                    <a:pt x="3323" y="3198"/>
                  </a:lnTo>
                  <a:lnTo>
                    <a:pt x="3323" y="3198"/>
                  </a:lnTo>
                  <a:lnTo>
                    <a:pt x="3323" y="3198"/>
                  </a:lnTo>
                  <a:lnTo>
                    <a:pt x="3323" y="3223"/>
                  </a:lnTo>
                  <a:lnTo>
                    <a:pt x="3323" y="3223"/>
                  </a:lnTo>
                  <a:lnTo>
                    <a:pt x="3323" y="3223"/>
                  </a:lnTo>
                  <a:lnTo>
                    <a:pt x="3323" y="3223"/>
                  </a:lnTo>
                  <a:lnTo>
                    <a:pt x="3323" y="3223"/>
                  </a:lnTo>
                  <a:lnTo>
                    <a:pt x="3323" y="3223"/>
                  </a:lnTo>
                  <a:lnTo>
                    <a:pt x="3348" y="3223"/>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23" y="3248"/>
                  </a:lnTo>
                  <a:lnTo>
                    <a:pt x="3323" y="3248"/>
                  </a:lnTo>
                  <a:lnTo>
                    <a:pt x="3323" y="3248"/>
                  </a:lnTo>
                  <a:lnTo>
                    <a:pt x="3323" y="3248"/>
                  </a:lnTo>
                  <a:lnTo>
                    <a:pt x="3323" y="3248"/>
                  </a:lnTo>
                  <a:lnTo>
                    <a:pt x="3323" y="3248"/>
                  </a:lnTo>
                  <a:lnTo>
                    <a:pt x="3323" y="3223"/>
                  </a:lnTo>
                  <a:lnTo>
                    <a:pt x="3323" y="3223"/>
                  </a:lnTo>
                  <a:lnTo>
                    <a:pt x="3298" y="3223"/>
                  </a:lnTo>
                  <a:lnTo>
                    <a:pt x="3298" y="3223"/>
                  </a:lnTo>
                  <a:lnTo>
                    <a:pt x="3298" y="3223"/>
                  </a:lnTo>
                  <a:lnTo>
                    <a:pt x="3298" y="3223"/>
                  </a:lnTo>
                  <a:lnTo>
                    <a:pt x="3298" y="3223"/>
                  </a:lnTo>
                  <a:lnTo>
                    <a:pt x="3298" y="3223"/>
                  </a:lnTo>
                  <a:lnTo>
                    <a:pt x="3298" y="3223"/>
                  </a:lnTo>
                  <a:lnTo>
                    <a:pt x="3298" y="3223"/>
                  </a:lnTo>
                  <a:lnTo>
                    <a:pt x="3298" y="3223"/>
                  </a:lnTo>
                  <a:lnTo>
                    <a:pt x="3298" y="3223"/>
                  </a:lnTo>
                  <a:lnTo>
                    <a:pt x="3298" y="3223"/>
                  </a:lnTo>
                  <a:lnTo>
                    <a:pt x="3298" y="3223"/>
                  </a:lnTo>
                  <a:lnTo>
                    <a:pt x="3298" y="3248"/>
                  </a:lnTo>
                  <a:lnTo>
                    <a:pt x="3298" y="3248"/>
                  </a:lnTo>
                  <a:lnTo>
                    <a:pt x="3298" y="3248"/>
                  </a:lnTo>
                  <a:lnTo>
                    <a:pt x="3298" y="3248"/>
                  </a:lnTo>
                  <a:lnTo>
                    <a:pt x="3298" y="3248"/>
                  </a:lnTo>
                  <a:lnTo>
                    <a:pt x="3298" y="3248"/>
                  </a:lnTo>
                  <a:lnTo>
                    <a:pt x="3298" y="3248"/>
                  </a:lnTo>
                  <a:lnTo>
                    <a:pt x="3298" y="3248"/>
                  </a:lnTo>
                  <a:lnTo>
                    <a:pt x="3298" y="3248"/>
                  </a:lnTo>
                  <a:lnTo>
                    <a:pt x="3298" y="3248"/>
                  </a:lnTo>
                  <a:lnTo>
                    <a:pt x="3298" y="3272"/>
                  </a:lnTo>
                  <a:lnTo>
                    <a:pt x="3298" y="3272"/>
                  </a:lnTo>
                  <a:lnTo>
                    <a:pt x="3298" y="3272"/>
                  </a:lnTo>
                  <a:lnTo>
                    <a:pt x="3298" y="3272"/>
                  </a:lnTo>
                  <a:lnTo>
                    <a:pt x="3298" y="3248"/>
                  </a:lnTo>
                  <a:lnTo>
                    <a:pt x="3298" y="3248"/>
                  </a:lnTo>
                  <a:lnTo>
                    <a:pt x="3298" y="3248"/>
                  </a:lnTo>
                  <a:lnTo>
                    <a:pt x="3298" y="3248"/>
                  </a:lnTo>
                  <a:lnTo>
                    <a:pt x="3298" y="3248"/>
                  </a:lnTo>
                  <a:lnTo>
                    <a:pt x="3298" y="3248"/>
                  </a:lnTo>
                  <a:lnTo>
                    <a:pt x="3273" y="3248"/>
                  </a:lnTo>
                  <a:lnTo>
                    <a:pt x="3273" y="3248"/>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98" y="3223"/>
                  </a:lnTo>
                  <a:lnTo>
                    <a:pt x="3298" y="3223"/>
                  </a:lnTo>
                  <a:lnTo>
                    <a:pt x="3298" y="3198"/>
                  </a:lnTo>
                  <a:lnTo>
                    <a:pt x="3298" y="3198"/>
                  </a:lnTo>
                  <a:lnTo>
                    <a:pt x="3273" y="3198"/>
                  </a:lnTo>
                  <a:lnTo>
                    <a:pt x="3273" y="3198"/>
                  </a:lnTo>
                  <a:lnTo>
                    <a:pt x="3273" y="3198"/>
                  </a:lnTo>
                  <a:lnTo>
                    <a:pt x="3273" y="3198"/>
                  </a:lnTo>
                  <a:lnTo>
                    <a:pt x="3273" y="3198"/>
                  </a:lnTo>
                  <a:lnTo>
                    <a:pt x="3273" y="3198"/>
                  </a:lnTo>
                  <a:lnTo>
                    <a:pt x="3273" y="3198"/>
                  </a:lnTo>
                  <a:lnTo>
                    <a:pt x="3248" y="3198"/>
                  </a:lnTo>
                  <a:lnTo>
                    <a:pt x="3248" y="3198"/>
                  </a:lnTo>
                  <a:lnTo>
                    <a:pt x="3248" y="3198"/>
                  </a:lnTo>
                  <a:lnTo>
                    <a:pt x="3248" y="3198"/>
                  </a:lnTo>
                  <a:lnTo>
                    <a:pt x="3248" y="3198"/>
                  </a:lnTo>
                  <a:lnTo>
                    <a:pt x="3224" y="3198"/>
                  </a:lnTo>
                  <a:lnTo>
                    <a:pt x="3248" y="3198"/>
                  </a:lnTo>
                  <a:lnTo>
                    <a:pt x="3248" y="3198"/>
                  </a:lnTo>
                  <a:lnTo>
                    <a:pt x="3248" y="3198"/>
                  </a:lnTo>
                  <a:lnTo>
                    <a:pt x="3248" y="3198"/>
                  </a:lnTo>
                  <a:lnTo>
                    <a:pt x="3224" y="3198"/>
                  </a:lnTo>
                  <a:lnTo>
                    <a:pt x="3224" y="3198"/>
                  </a:lnTo>
                  <a:lnTo>
                    <a:pt x="3224" y="3198"/>
                  </a:lnTo>
                  <a:lnTo>
                    <a:pt x="3224" y="3198"/>
                  </a:lnTo>
                  <a:lnTo>
                    <a:pt x="3198" y="3198"/>
                  </a:lnTo>
                  <a:lnTo>
                    <a:pt x="3198" y="3198"/>
                  </a:lnTo>
                  <a:lnTo>
                    <a:pt x="3198" y="3198"/>
                  </a:lnTo>
                  <a:lnTo>
                    <a:pt x="3174" y="3198"/>
                  </a:lnTo>
                  <a:lnTo>
                    <a:pt x="3174" y="3198"/>
                  </a:lnTo>
                  <a:lnTo>
                    <a:pt x="3174" y="3223"/>
                  </a:lnTo>
                  <a:lnTo>
                    <a:pt x="3174" y="3223"/>
                  </a:lnTo>
                  <a:lnTo>
                    <a:pt x="3174" y="3223"/>
                  </a:lnTo>
                  <a:lnTo>
                    <a:pt x="3149" y="3223"/>
                  </a:lnTo>
                  <a:lnTo>
                    <a:pt x="3149" y="3223"/>
                  </a:lnTo>
                  <a:lnTo>
                    <a:pt x="3149" y="3223"/>
                  </a:lnTo>
                  <a:lnTo>
                    <a:pt x="3125" y="3248"/>
                  </a:lnTo>
                  <a:lnTo>
                    <a:pt x="3125" y="3248"/>
                  </a:lnTo>
                  <a:lnTo>
                    <a:pt x="3125" y="3248"/>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322"/>
                  </a:lnTo>
                  <a:lnTo>
                    <a:pt x="3075" y="3322"/>
                  </a:lnTo>
                  <a:lnTo>
                    <a:pt x="3075" y="3322"/>
                  </a:lnTo>
                  <a:lnTo>
                    <a:pt x="3075" y="3322"/>
                  </a:lnTo>
                  <a:lnTo>
                    <a:pt x="3075" y="3322"/>
                  </a:lnTo>
                  <a:lnTo>
                    <a:pt x="3075" y="3297"/>
                  </a:lnTo>
                  <a:lnTo>
                    <a:pt x="3075" y="3297"/>
                  </a:lnTo>
                  <a:lnTo>
                    <a:pt x="3075" y="3297"/>
                  </a:lnTo>
                  <a:lnTo>
                    <a:pt x="3050" y="3322"/>
                  </a:lnTo>
                  <a:lnTo>
                    <a:pt x="3050" y="3322"/>
                  </a:lnTo>
                  <a:lnTo>
                    <a:pt x="3050" y="3322"/>
                  </a:lnTo>
                  <a:lnTo>
                    <a:pt x="3050" y="3322"/>
                  </a:lnTo>
                  <a:lnTo>
                    <a:pt x="3026" y="3322"/>
                  </a:lnTo>
                  <a:lnTo>
                    <a:pt x="3026" y="3322"/>
                  </a:lnTo>
                  <a:lnTo>
                    <a:pt x="3026" y="3322"/>
                  </a:lnTo>
                  <a:lnTo>
                    <a:pt x="3050" y="3322"/>
                  </a:lnTo>
                  <a:lnTo>
                    <a:pt x="3026" y="3347"/>
                  </a:lnTo>
                  <a:lnTo>
                    <a:pt x="3026" y="3347"/>
                  </a:lnTo>
                  <a:lnTo>
                    <a:pt x="3026" y="3347"/>
                  </a:lnTo>
                  <a:lnTo>
                    <a:pt x="3026" y="3347"/>
                  </a:lnTo>
                  <a:lnTo>
                    <a:pt x="3026" y="3347"/>
                  </a:lnTo>
                  <a:lnTo>
                    <a:pt x="3026" y="3347"/>
                  </a:lnTo>
                  <a:lnTo>
                    <a:pt x="3026" y="3347"/>
                  </a:lnTo>
                  <a:lnTo>
                    <a:pt x="3026" y="3347"/>
                  </a:lnTo>
                  <a:lnTo>
                    <a:pt x="3026" y="3347"/>
                  </a:lnTo>
                  <a:lnTo>
                    <a:pt x="3000" y="3347"/>
                  </a:lnTo>
                  <a:lnTo>
                    <a:pt x="3000" y="3347"/>
                  </a:lnTo>
                  <a:lnTo>
                    <a:pt x="3000" y="3347"/>
                  </a:lnTo>
                  <a:lnTo>
                    <a:pt x="3000" y="3322"/>
                  </a:lnTo>
                  <a:lnTo>
                    <a:pt x="3026" y="3322"/>
                  </a:lnTo>
                  <a:lnTo>
                    <a:pt x="3026" y="3322"/>
                  </a:lnTo>
                  <a:lnTo>
                    <a:pt x="3026" y="3322"/>
                  </a:lnTo>
                  <a:lnTo>
                    <a:pt x="3026" y="3322"/>
                  </a:lnTo>
                  <a:lnTo>
                    <a:pt x="3000" y="3347"/>
                  </a:lnTo>
                  <a:lnTo>
                    <a:pt x="2976" y="3347"/>
                  </a:lnTo>
                  <a:lnTo>
                    <a:pt x="2976" y="3347"/>
                  </a:lnTo>
                  <a:lnTo>
                    <a:pt x="2976" y="3347"/>
                  </a:lnTo>
                  <a:lnTo>
                    <a:pt x="2976" y="3347"/>
                  </a:lnTo>
                  <a:lnTo>
                    <a:pt x="2976" y="3347"/>
                  </a:lnTo>
                  <a:lnTo>
                    <a:pt x="2976" y="3347"/>
                  </a:lnTo>
                  <a:lnTo>
                    <a:pt x="2976" y="3347"/>
                  </a:lnTo>
                  <a:lnTo>
                    <a:pt x="2976" y="3347"/>
                  </a:lnTo>
                  <a:lnTo>
                    <a:pt x="2976" y="3347"/>
                  </a:lnTo>
                  <a:lnTo>
                    <a:pt x="2976" y="3372"/>
                  </a:lnTo>
                  <a:lnTo>
                    <a:pt x="2976" y="3372"/>
                  </a:lnTo>
                  <a:lnTo>
                    <a:pt x="2976" y="3372"/>
                  </a:lnTo>
                  <a:lnTo>
                    <a:pt x="2976" y="3372"/>
                  </a:lnTo>
                  <a:lnTo>
                    <a:pt x="2976" y="3372"/>
                  </a:lnTo>
                  <a:lnTo>
                    <a:pt x="2976" y="3396"/>
                  </a:lnTo>
                  <a:lnTo>
                    <a:pt x="2976" y="3372"/>
                  </a:lnTo>
                  <a:lnTo>
                    <a:pt x="2976" y="3372"/>
                  </a:lnTo>
                  <a:lnTo>
                    <a:pt x="2976" y="3372"/>
                  </a:lnTo>
                  <a:lnTo>
                    <a:pt x="2976" y="3396"/>
                  </a:lnTo>
                  <a:lnTo>
                    <a:pt x="2976" y="3396"/>
                  </a:lnTo>
                  <a:lnTo>
                    <a:pt x="2976" y="3396"/>
                  </a:lnTo>
                  <a:lnTo>
                    <a:pt x="2976" y="3396"/>
                  </a:lnTo>
                  <a:lnTo>
                    <a:pt x="2976" y="3396"/>
                  </a:lnTo>
                  <a:lnTo>
                    <a:pt x="2976" y="3396"/>
                  </a:lnTo>
                  <a:lnTo>
                    <a:pt x="2976" y="3396"/>
                  </a:lnTo>
                  <a:lnTo>
                    <a:pt x="2976" y="3396"/>
                  </a:lnTo>
                  <a:lnTo>
                    <a:pt x="2976" y="3396"/>
                  </a:lnTo>
                  <a:lnTo>
                    <a:pt x="2976" y="3396"/>
                  </a:lnTo>
                  <a:lnTo>
                    <a:pt x="2976" y="3396"/>
                  </a:lnTo>
                  <a:lnTo>
                    <a:pt x="2951" y="3396"/>
                  </a:lnTo>
                  <a:lnTo>
                    <a:pt x="2951" y="3396"/>
                  </a:lnTo>
                  <a:lnTo>
                    <a:pt x="2976" y="3396"/>
                  </a:lnTo>
                  <a:lnTo>
                    <a:pt x="2976" y="3422"/>
                  </a:lnTo>
                  <a:lnTo>
                    <a:pt x="2976" y="3422"/>
                  </a:lnTo>
                  <a:lnTo>
                    <a:pt x="2976" y="3422"/>
                  </a:lnTo>
                  <a:lnTo>
                    <a:pt x="2976" y="3396"/>
                  </a:lnTo>
                  <a:lnTo>
                    <a:pt x="2976" y="3396"/>
                  </a:lnTo>
                  <a:lnTo>
                    <a:pt x="2976" y="3396"/>
                  </a:lnTo>
                  <a:lnTo>
                    <a:pt x="2976" y="3396"/>
                  </a:lnTo>
                  <a:lnTo>
                    <a:pt x="3000" y="3396"/>
                  </a:lnTo>
                  <a:lnTo>
                    <a:pt x="3000" y="3396"/>
                  </a:lnTo>
                  <a:lnTo>
                    <a:pt x="3000" y="3396"/>
                  </a:lnTo>
                  <a:lnTo>
                    <a:pt x="3000" y="3396"/>
                  </a:lnTo>
                  <a:lnTo>
                    <a:pt x="3000" y="3396"/>
                  </a:lnTo>
                  <a:lnTo>
                    <a:pt x="3000" y="3372"/>
                  </a:lnTo>
                  <a:lnTo>
                    <a:pt x="3000" y="3372"/>
                  </a:lnTo>
                  <a:lnTo>
                    <a:pt x="3000" y="3372"/>
                  </a:lnTo>
                  <a:lnTo>
                    <a:pt x="3000" y="3372"/>
                  </a:lnTo>
                  <a:lnTo>
                    <a:pt x="3000" y="3372"/>
                  </a:lnTo>
                  <a:lnTo>
                    <a:pt x="2976" y="3372"/>
                  </a:lnTo>
                  <a:lnTo>
                    <a:pt x="3000" y="3347"/>
                  </a:lnTo>
                  <a:lnTo>
                    <a:pt x="3000" y="3347"/>
                  </a:lnTo>
                  <a:lnTo>
                    <a:pt x="2976" y="3347"/>
                  </a:lnTo>
                  <a:lnTo>
                    <a:pt x="2976" y="3347"/>
                  </a:lnTo>
                  <a:lnTo>
                    <a:pt x="2976"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72"/>
                  </a:lnTo>
                  <a:lnTo>
                    <a:pt x="3026" y="3372"/>
                  </a:lnTo>
                  <a:lnTo>
                    <a:pt x="3026" y="3372"/>
                  </a:lnTo>
                  <a:lnTo>
                    <a:pt x="3026" y="3372"/>
                  </a:lnTo>
                  <a:lnTo>
                    <a:pt x="3026" y="3372"/>
                  </a:lnTo>
                  <a:lnTo>
                    <a:pt x="3026" y="3372"/>
                  </a:lnTo>
                  <a:lnTo>
                    <a:pt x="3026" y="3372"/>
                  </a:lnTo>
                  <a:lnTo>
                    <a:pt x="3026" y="3372"/>
                  </a:lnTo>
                  <a:lnTo>
                    <a:pt x="3026" y="3372"/>
                  </a:lnTo>
                  <a:lnTo>
                    <a:pt x="3026" y="3372"/>
                  </a:lnTo>
                  <a:lnTo>
                    <a:pt x="3026" y="3396"/>
                  </a:lnTo>
                  <a:lnTo>
                    <a:pt x="3026" y="3396"/>
                  </a:lnTo>
                  <a:lnTo>
                    <a:pt x="3026" y="3396"/>
                  </a:lnTo>
                  <a:lnTo>
                    <a:pt x="3026" y="3396"/>
                  </a:lnTo>
                  <a:lnTo>
                    <a:pt x="3026" y="3396"/>
                  </a:lnTo>
                  <a:lnTo>
                    <a:pt x="3026" y="3396"/>
                  </a:lnTo>
                  <a:lnTo>
                    <a:pt x="3050" y="3396"/>
                  </a:lnTo>
                  <a:lnTo>
                    <a:pt x="3050" y="3396"/>
                  </a:lnTo>
                  <a:lnTo>
                    <a:pt x="3050" y="3396"/>
                  </a:lnTo>
                  <a:lnTo>
                    <a:pt x="3050" y="3396"/>
                  </a:lnTo>
                  <a:lnTo>
                    <a:pt x="3050" y="3396"/>
                  </a:lnTo>
                  <a:lnTo>
                    <a:pt x="3050" y="3396"/>
                  </a:lnTo>
                  <a:lnTo>
                    <a:pt x="3050" y="3396"/>
                  </a:lnTo>
                  <a:lnTo>
                    <a:pt x="3050" y="3372"/>
                  </a:lnTo>
                  <a:lnTo>
                    <a:pt x="3050" y="3372"/>
                  </a:lnTo>
                  <a:lnTo>
                    <a:pt x="3050" y="3372"/>
                  </a:lnTo>
                  <a:lnTo>
                    <a:pt x="3050" y="3372"/>
                  </a:lnTo>
                  <a:lnTo>
                    <a:pt x="3050" y="3372"/>
                  </a:lnTo>
                  <a:lnTo>
                    <a:pt x="3050" y="3372"/>
                  </a:lnTo>
                  <a:lnTo>
                    <a:pt x="3050" y="3372"/>
                  </a:lnTo>
                  <a:lnTo>
                    <a:pt x="3050" y="3372"/>
                  </a:lnTo>
                  <a:lnTo>
                    <a:pt x="3050" y="3372"/>
                  </a:lnTo>
                  <a:lnTo>
                    <a:pt x="3050" y="3372"/>
                  </a:lnTo>
                  <a:lnTo>
                    <a:pt x="3050" y="3372"/>
                  </a:lnTo>
                  <a:lnTo>
                    <a:pt x="3050" y="3396"/>
                  </a:lnTo>
                  <a:lnTo>
                    <a:pt x="3050" y="3396"/>
                  </a:lnTo>
                  <a:lnTo>
                    <a:pt x="3075" y="3396"/>
                  </a:lnTo>
                  <a:lnTo>
                    <a:pt x="3050" y="3372"/>
                  </a:lnTo>
                  <a:lnTo>
                    <a:pt x="3050" y="3372"/>
                  </a:lnTo>
                  <a:lnTo>
                    <a:pt x="3050" y="3372"/>
                  </a:lnTo>
                  <a:lnTo>
                    <a:pt x="3050" y="3372"/>
                  </a:lnTo>
                  <a:lnTo>
                    <a:pt x="3050" y="3372"/>
                  </a:lnTo>
                  <a:lnTo>
                    <a:pt x="3050" y="3372"/>
                  </a:lnTo>
                  <a:lnTo>
                    <a:pt x="3050" y="3347"/>
                  </a:lnTo>
                  <a:lnTo>
                    <a:pt x="3050" y="3347"/>
                  </a:lnTo>
                  <a:lnTo>
                    <a:pt x="3050" y="3347"/>
                  </a:lnTo>
                  <a:lnTo>
                    <a:pt x="3050" y="3347"/>
                  </a:lnTo>
                  <a:lnTo>
                    <a:pt x="3050" y="3347"/>
                  </a:lnTo>
                  <a:lnTo>
                    <a:pt x="3050" y="3347"/>
                  </a:lnTo>
                  <a:lnTo>
                    <a:pt x="3050" y="3347"/>
                  </a:lnTo>
                  <a:lnTo>
                    <a:pt x="3050" y="3347"/>
                  </a:lnTo>
                  <a:lnTo>
                    <a:pt x="3075" y="3347"/>
                  </a:lnTo>
                  <a:lnTo>
                    <a:pt x="3075" y="3347"/>
                  </a:lnTo>
                  <a:lnTo>
                    <a:pt x="3075" y="3347"/>
                  </a:lnTo>
                  <a:lnTo>
                    <a:pt x="3075" y="3347"/>
                  </a:lnTo>
                  <a:lnTo>
                    <a:pt x="3075" y="3347"/>
                  </a:lnTo>
                  <a:lnTo>
                    <a:pt x="3050" y="3347"/>
                  </a:lnTo>
                  <a:lnTo>
                    <a:pt x="3050" y="3347"/>
                  </a:lnTo>
                  <a:lnTo>
                    <a:pt x="3050" y="3347"/>
                  </a:lnTo>
                  <a:lnTo>
                    <a:pt x="3050" y="3347"/>
                  </a:lnTo>
                  <a:lnTo>
                    <a:pt x="3050" y="3322"/>
                  </a:lnTo>
                  <a:lnTo>
                    <a:pt x="3050" y="3322"/>
                  </a:lnTo>
                  <a:lnTo>
                    <a:pt x="3050" y="3322"/>
                  </a:lnTo>
                  <a:lnTo>
                    <a:pt x="3050" y="3322"/>
                  </a:lnTo>
                  <a:lnTo>
                    <a:pt x="3075" y="3322"/>
                  </a:lnTo>
                  <a:lnTo>
                    <a:pt x="3075" y="3322"/>
                  </a:lnTo>
                  <a:lnTo>
                    <a:pt x="3075" y="3322"/>
                  </a:lnTo>
                  <a:lnTo>
                    <a:pt x="3075" y="3322"/>
                  </a:lnTo>
                  <a:lnTo>
                    <a:pt x="3075" y="3322"/>
                  </a:lnTo>
                  <a:lnTo>
                    <a:pt x="3075" y="3322"/>
                  </a:lnTo>
                  <a:lnTo>
                    <a:pt x="3075" y="3322"/>
                  </a:lnTo>
                  <a:lnTo>
                    <a:pt x="3075" y="3322"/>
                  </a:lnTo>
                  <a:lnTo>
                    <a:pt x="3075" y="3347"/>
                  </a:lnTo>
                  <a:lnTo>
                    <a:pt x="3075" y="3347"/>
                  </a:lnTo>
                  <a:lnTo>
                    <a:pt x="3075" y="3347"/>
                  </a:lnTo>
                  <a:lnTo>
                    <a:pt x="3075" y="3372"/>
                  </a:lnTo>
                  <a:lnTo>
                    <a:pt x="3099" y="3372"/>
                  </a:lnTo>
                  <a:lnTo>
                    <a:pt x="3099" y="3372"/>
                  </a:lnTo>
                  <a:lnTo>
                    <a:pt x="3075" y="3372"/>
                  </a:lnTo>
                  <a:lnTo>
                    <a:pt x="3075" y="3372"/>
                  </a:lnTo>
                  <a:lnTo>
                    <a:pt x="3075" y="3372"/>
                  </a:lnTo>
                  <a:lnTo>
                    <a:pt x="3075" y="3372"/>
                  </a:lnTo>
                  <a:lnTo>
                    <a:pt x="3075" y="3372"/>
                  </a:lnTo>
                  <a:lnTo>
                    <a:pt x="3075" y="3372"/>
                  </a:lnTo>
                  <a:lnTo>
                    <a:pt x="3075" y="3372"/>
                  </a:lnTo>
                  <a:lnTo>
                    <a:pt x="3075" y="3372"/>
                  </a:lnTo>
                  <a:lnTo>
                    <a:pt x="3075" y="3372"/>
                  </a:lnTo>
                  <a:lnTo>
                    <a:pt x="3075" y="3372"/>
                  </a:lnTo>
                  <a:lnTo>
                    <a:pt x="3099" y="3372"/>
                  </a:lnTo>
                  <a:lnTo>
                    <a:pt x="3099" y="3372"/>
                  </a:lnTo>
                  <a:lnTo>
                    <a:pt x="3099" y="3372"/>
                  </a:lnTo>
                  <a:lnTo>
                    <a:pt x="3099" y="3372"/>
                  </a:lnTo>
                  <a:lnTo>
                    <a:pt x="3099" y="3372"/>
                  </a:lnTo>
                  <a:lnTo>
                    <a:pt x="3099" y="3372"/>
                  </a:lnTo>
                  <a:lnTo>
                    <a:pt x="3099" y="3372"/>
                  </a:lnTo>
                  <a:lnTo>
                    <a:pt x="3099" y="3372"/>
                  </a:lnTo>
                  <a:lnTo>
                    <a:pt x="3099" y="3396"/>
                  </a:lnTo>
                  <a:lnTo>
                    <a:pt x="3099" y="3396"/>
                  </a:lnTo>
                  <a:lnTo>
                    <a:pt x="3099" y="3372"/>
                  </a:lnTo>
                  <a:lnTo>
                    <a:pt x="3099" y="3372"/>
                  </a:lnTo>
                  <a:lnTo>
                    <a:pt x="3099" y="3372"/>
                  </a:lnTo>
                  <a:lnTo>
                    <a:pt x="3099" y="3372"/>
                  </a:lnTo>
                  <a:lnTo>
                    <a:pt x="3099" y="3372"/>
                  </a:lnTo>
                  <a:lnTo>
                    <a:pt x="3099" y="3372"/>
                  </a:lnTo>
                  <a:lnTo>
                    <a:pt x="3125" y="3372"/>
                  </a:lnTo>
                  <a:lnTo>
                    <a:pt x="3125" y="3347"/>
                  </a:lnTo>
                  <a:lnTo>
                    <a:pt x="3125" y="3347"/>
                  </a:lnTo>
                  <a:lnTo>
                    <a:pt x="3125" y="3372"/>
                  </a:lnTo>
                  <a:lnTo>
                    <a:pt x="3125" y="3372"/>
                  </a:lnTo>
                  <a:lnTo>
                    <a:pt x="3125" y="3372"/>
                  </a:lnTo>
                  <a:lnTo>
                    <a:pt x="3125" y="3372"/>
                  </a:lnTo>
                  <a:lnTo>
                    <a:pt x="3125" y="3372"/>
                  </a:lnTo>
                  <a:lnTo>
                    <a:pt x="3125" y="3372"/>
                  </a:lnTo>
                  <a:lnTo>
                    <a:pt x="3125" y="3372"/>
                  </a:lnTo>
                  <a:lnTo>
                    <a:pt x="3125" y="3372"/>
                  </a:lnTo>
                  <a:lnTo>
                    <a:pt x="3125" y="3372"/>
                  </a:lnTo>
                  <a:lnTo>
                    <a:pt x="3125" y="3372"/>
                  </a:lnTo>
                  <a:lnTo>
                    <a:pt x="3125" y="3372"/>
                  </a:lnTo>
                  <a:lnTo>
                    <a:pt x="3125" y="3372"/>
                  </a:lnTo>
                  <a:lnTo>
                    <a:pt x="3149" y="3372"/>
                  </a:lnTo>
                  <a:lnTo>
                    <a:pt x="3149" y="3372"/>
                  </a:lnTo>
                  <a:lnTo>
                    <a:pt x="3149" y="3372"/>
                  </a:lnTo>
                  <a:lnTo>
                    <a:pt x="3149" y="3372"/>
                  </a:lnTo>
                  <a:lnTo>
                    <a:pt x="3149" y="3372"/>
                  </a:lnTo>
                  <a:lnTo>
                    <a:pt x="3149" y="3372"/>
                  </a:lnTo>
                  <a:lnTo>
                    <a:pt x="3125" y="3347"/>
                  </a:lnTo>
                  <a:lnTo>
                    <a:pt x="3125" y="3347"/>
                  </a:lnTo>
                  <a:lnTo>
                    <a:pt x="3125" y="3347"/>
                  </a:lnTo>
                  <a:lnTo>
                    <a:pt x="3125" y="3347"/>
                  </a:lnTo>
                  <a:lnTo>
                    <a:pt x="3125" y="3347"/>
                  </a:lnTo>
                  <a:lnTo>
                    <a:pt x="3125"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22"/>
                  </a:lnTo>
                  <a:lnTo>
                    <a:pt x="3174" y="3322"/>
                  </a:lnTo>
                  <a:lnTo>
                    <a:pt x="3174" y="3322"/>
                  </a:lnTo>
                  <a:lnTo>
                    <a:pt x="3174" y="3322"/>
                  </a:lnTo>
                  <a:lnTo>
                    <a:pt x="3174" y="3322"/>
                  </a:lnTo>
                  <a:lnTo>
                    <a:pt x="3174" y="3297"/>
                  </a:lnTo>
                  <a:lnTo>
                    <a:pt x="3174" y="3297"/>
                  </a:lnTo>
                  <a:lnTo>
                    <a:pt x="3174" y="3297"/>
                  </a:lnTo>
                  <a:lnTo>
                    <a:pt x="3174" y="3297"/>
                  </a:lnTo>
                  <a:lnTo>
                    <a:pt x="3174" y="3297"/>
                  </a:lnTo>
                  <a:lnTo>
                    <a:pt x="3174" y="3297"/>
                  </a:lnTo>
                  <a:lnTo>
                    <a:pt x="3174" y="3297"/>
                  </a:lnTo>
                  <a:lnTo>
                    <a:pt x="3174" y="3297"/>
                  </a:lnTo>
                  <a:lnTo>
                    <a:pt x="3174" y="3297"/>
                  </a:lnTo>
                  <a:lnTo>
                    <a:pt x="3198" y="3272"/>
                  </a:lnTo>
                  <a:lnTo>
                    <a:pt x="3198" y="3272"/>
                  </a:lnTo>
                  <a:lnTo>
                    <a:pt x="3198" y="3272"/>
                  </a:lnTo>
                  <a:lnTo>
                    <a:pt x="3198" y="3272"/>
                  </a:lnTo>
                  <a:lnTo>
                    <a:pt x="3198" y="3272"/>
                  </a:lnTo>
                  <a:lnTo>
                    <a:pt x="3198" y="3272"/>
                  </a:lnTo>
                  <a:lnTo>
                    <a:pt x="3224" y="3272"/>
                  </a:lnTo>
                  <a:lnTo>
                    <a:pt x="3224" y="3272"/>
                  </a:lnTo>
                  <a:lnTo>
                    <a:pt x="3224" y="3272"/>
                  </a:lnTo>
                  <a:lnTo>
                    <a:pt x="3224" y="3272"/>
                  </a:lnTo>
                  <a:lnTo>
                    <a:pt x="3224" y="3272"/>
                  </a:lnTo>
                  <a:lnTo>
                    <a:pt x="3224" y="3272"/>
                  </a:lnTo>
                  <a:lnTo>
                    <a:pt x="3224" y="3272"/>
                  </a:lnTo>
                  <a:lnTo>
                    <a:pt x="3224" y="3297"/>
                  </a:lnTo>
                  <a:lnTo>
                    <a:pt x="3224" y="3297"/>
                  </a:lnTo>
                  <a:lnTo>
                    <a:pt x="3248" y="3297"/>
                  </a:lnTo>
                  <a:lnTo>
                    <a:pt x="3248" y="3297"/>
                  </a:lnTo>
                  <a:lnTo>
                    <a:pt x="3248" y="3297"/>
                  </a:lnTo>
                  <a:lnTo>
                    <a:pt x="3248" y="3297"/>
                  </a:lnTo>
                  <a:lnTo>
                    <a:pt x="3224" y="3297"/>
                  </a:lnTo>
                  <a:lnTo>
                    <a:pt x="3224" y="3297"/>
                  </a:lnTo>
                  <a:lnTo>
                    <a:pt x="3224" y="3272"/>
                  </a:lnTo>
                  <a:lnTo>
                    <a:pt x="3224" y="3272"/>
                  </a:lnTo>
                  <a:lnTo>
                    <a:pt x="3224" y="3272"/>
                  </a:lnTo>
                  <a:lnTo>
                    <a:pt x="3224" y="3297"/>
                  </a:lnTo>
                  <a:lnTo>
                    <a:pt x="3198" y="3297"/>
                  </a:lnTo>
                  <a:lnTo>
                    <a:pt x="3198" y="3297"/>
                  </a:lnTo>
                  <a:lnTo>
                    <a:pt x="3198" y="3297"/>
                  </a:lnTo>
                  <a:lnTo>
                    <a:pt x="3198" y="3297"/>
                  </a:lnTo>
                  <a:lnTo>
                    <a:pt x="3198" y="3297"/>
                  </a:lnTo>
                  <a:lnTo>
                    <a:pt x="3198" y="3322"/>
                  </a:lnTo>
                  <a:lnTo>
                    <a:pt x="3198" y="3322"/>
                  </a:lnTo>
                  <a:lnTo>
                    <a:pt x="3198" y="3322"/>
                  </a:lnTo>
                  <a:lnTo>
                    <a:pt x="3198" y="3322"/>
                  </a:lnTo>
                  <a:lnTo>
                    <a:pt x="3198" y="3322"/>
                  </a:lnTo>
                  <a:lnTo>
                    <a:pt x="3224" y="3322"/>
                  </a:lnTo>
                  <a:lnTo>
                    <a:pt x="3224" y="3322"/>
                  </a:lnTo>
                  <a:lnTo>
                    <a:pt x="3224" y="3322"/>
                  </a:lnTo>
                  <a:lnTo>
                    <a:pt x="3224" y="3322"/>
                  </a:lnTo>
                  <a:lnTo>
                    <a:pt x="3224" y="3322"/>
                  </a:lnTo>
                  <a:lnTo>
                    <a:pt x="3248" y="3322"/>
                  </a:lnTo>
                  <a:lnTo>
                    <a:pt x="3248" y="3322"/>
                  </a:lnTo>
                  <a:lnTo>
                    <a:pt x="3273" y="3322"/>
                  </a:lnTo>
                  <a:lnTo>
                    <a:pt x="3273" y="3297"/>
                  </a:lnTo>
                  <a:lnTo>
                    <a:pt x="3273" y="3297"/>
                  </a:lnTo>
                  <a:lnTo>
                    <a:pt x="3273" y="3297"/>
                  </a:lnTo>
                  <a:lnTo>
                    <a:pt x="3273" y="3297"/>
                  </a:lnTo>
                  <a:lnTo>
                    <a:pt x="3273" y="3297"/>
                  </a:lnTo>
                  <a:lnTo>
                    <a:pt x="3273" y="3297"/>
                  </a:lnTo>
                  <a:lnTo>
                    <a:pt x="3273" y="3297"/>
                  </a:lnTo>
                  <a:lnTo>
                    <a:pt x="3273" y="3322"/>
                  </a:lnTo>
                  <a:lnTo>
                    <a:pt x="3273" y="3322"/>
                  </a:lnTo>
                  <a:lnTo>
                    <a:pt x="3273" y="3322"/>
                  </a:lnTo>
                  <a:lnTo>
                    <a:pt x="3273" y="3322"/>
                  </a:lnTo>
                  <a:lnTo>
                    <a:pt x="3273" y="3322"/>
                  </a:lnTo>
                  <a:lnTo>
                    <a:pt x="3298" y="3322"/>
                  </a:lnTo>
                  <a:lnTo>
                    <a:pt x="3298" y="3322"/>
                  </a:lnTo>
                  <a:lnTo>
                    <a:pt x="3298" y="3322"/>
                  </a:lnTo>
                  <a:lnTo>
                    <a:pt x="3298" y="3297"/>
                  </a:lnTo>
                  <a:lnTo>
                    <a:pt x="3298" y="3297"/>
                  </a:lnTo>
                  <a:lnTo>
                    <a:pt x="3298" y="3297"/>
                  </a:lnTo>
                  <a:lnTo>
                    <a:pt x="3298" y="3297"/>
                  </a:lnTo>
                  <a:lnTo>
                    <a:pt x="3298" y="3297"/>
                  </a:lnTo>
                  <a:lnTo>
                    <a:pt x="3298" y="3297"/>
                  </a:lnTo>
                  <a:lnTo>
                    <a:pt x="3298" y="3297"/>
                  </a:lnTo>
                  <a:lnTo>
                    <a:pt x="3298" y="3297"/>
                  </a:lnTo>
                  <a:lnTo>
                    <a:pt x="3298" y="3297"/>
                  </a:lnTo>
                  <a:lnTo>
                    <a:pt x="3298" y="3297"/>
                  </a:lnTo>
                  <a:lnTo>
                    <a:pt x="3298" y="3297"/>
                  </a:lnTo>
                  <a:lnTo>
                    <a:pt x="3323" y="3272"/>
                  </a:lnTo>
                  <a:lnTo>
                    <a:pt x="3323" y="3272"/>
                  </a:lnTo>
                  <a:lnTo>
                    <a:pt x="3323" y="3297"/>
                  </a:lnTo>
                  <a:lnTo>
                    <a:pt x="3323" y="3297"/>
                  </a:lnTo>
                  <a:lnTo>
                    <a:pt x="3323" y="3297"/>
                  </a:lnTo>
                  <a:lnTo>
                    <a:pt x="3323" y="3322"/>
                  </a:lnTo>
                  <a:lnTo>
                    <a:pt x="3323" y="3322"/>
                  </a:lnTo>
                  <a:lnTo>
                    <a:pt x="3323" y="3322"/>
                  </a:lnTo>
                  <a:lnTo>
                    <a:pt x="3323" y="3297"/>
                  </a:lnTo>
                  <a:lnTo>
                    <a:pt x="3323" y="3297"/>
                  </a:lnTo>
                  <a:lnTo>
                    <a:pt x="3323" y="3297"/>
                  </a:lnTo>
                  <a:lnTo>
                    <a:pt x="3323" y="3297"/>
                  </a:lnTo>
                  <a:lnTo>
                    <a:pt x="3323" y="3297"/>
                  </a:lnTo>
                  <a:lnTo>
                    <a:pt x="3323" y="3297"/>
                  </a:lnTo>
                  <a:lnTo>
                    <a:pt x="3323" y="3297"/>
                  </a:lnTo>
                  <a:lnTo>
                    <a:pt x="3323" y="3297"/>
                  </a:lnTo>
                  <a:lnTo>
                    <a:pt x="3323" y="3297"/>
                  </a:lnTo>
                  <a:lnTo>
                    <a:pt x="3323" y="3297"/>
                  </a:lnTo>
                  <a:lnTo>
                    <a:pt x="3348" y="3297"/>
                  </a:lnTo>
                  <a:lnTo>
                    <a:pt x="3348" y="3297"/>
                  </a:lnTo>
                  <a:lnTo>
                    <a:pt x="3348" y="3297"/>
                  </a:lnTo>
                  <a:lnTo>
                    <a:pt x="3323" y="3272"/>
                  </a:lnTo>
                  <a:lnTo>
                    <a:pt x="3323" y="3272"/>
                  </a:lnTo>
                  <a:lnTo>
                    <a:pt x="3323" y="3272"/>
                  </a:lnTo>
                  <a:lnTo>
                    <a:pt x="3348" y="3272"/>
                  </a:lnTo>
                  <a:lnTo>
                    <a:pt x="3348" y="3272"/>
                  </a:lnTo>
                  <a:lnTo>
                    <a:pt x="3348" y="3272"/>
                  </a:lnTo>
                  <a:lnTo>
                    <a:pt x="3348" y="3272"/>
                  </a:lnTo>
                  <a:lnTo>
                    <a:pt x="3348"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48"/>
                  </a:lnTo>
                  <a:lnTo>
                    <a:pt x="3372" y="3248"/>
                  </a:lnTo>
                  <a:lnTo>
                    <a:pt x="3372" y="3248"/>
                  </a:lnTo>
                  <a:lnTo>
                    <a:pt x="3372" y="3248"/>
                  </a:lnTo>
                  <a:lnTo>
                    <a:pt x="3372" y="3248"/>
                  </a:lnTo>
                  <a:lnTo>
                    <a:pt x="3372"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422" y="3248"/>
                  </a:lnTo>
                  <a:lnTo>
                    <a:pt x="3422" y="3248"/>
                  </a:lnTo>
                  <a:lnTo>
                    <a:pt x="3422" y="3248"/>
                  </a:lnTo>
                  <a:lnTo>
                    <a:pt x="3422" y="3248"/>
                  </a:lnTo>
                  <a:lnTo>
                    <a:pt x="3422" y="3248"/>
                  </a:lnTo>
                  <a:lnTo>
                    <a:pt x="3422" y="3248"/>
                  </a:lnTo>
                  <a:lnTo>
                    <a:pt x="3422" y="3272"/>
                  </a:lnTo>
                  <a:lnTo>
                    <a:pt x="3422" y="3272"/>
                  </a:lnTo>
                  <a:lnTo>
                    <a:pt x="3422" y="3272"/>
                  </a:lnTo>
                  <a:lnTo>
                    <a:pt x="3422" y="3272"/>
                  </a:lnTo>
                  <a:lnTo>
                    <a:pt x="3422" y="3272"/>
                  </a:lnTo>
                  <a:lnTo>
                    <a:pt x="3422" y="3272"/>
                  </a:lnTo>
                  <a:lnTo>
                    <a:pt x="3422" y="3272"/>
                  </a:lnTo>
                  <a:lnTo>
                    <a:pt x="3422" y="3272"/>
                  </a:lnTo>
                  <a:lnTo>
                    <a:pt x="3422" y="3272"/>
                  </a:lnTo>
                  <a:lnTo>
                    <a:pt x="3422" y="3272"/>
                  </a:lnTo>
                  <a:lnTo>
                    <a:pt x="3422" y="3272"/>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47" y="3297"/>
                  </a:lnTo>
                  <a:lnTo>
                    <a:pt x="3447" y="3297"/>
                  </a:lnTo>
                  <a:lnTo>
                    <a:pt x="3447" y="3297"/>
                  </a:lnTo>
                  <a:lnTo>
                    <a:pt x="3447" y="3297"/>
                  </a:lnTo>
                  <a:lnTo>
                    <a:pt x="3447" y="3297"/>
                  </a:lnTo>
                  <a:lnTo>
                    <a:pt x="3447" y="3272"/>
                  </a:lnTo>
                  <a:lnTo>
                    <a:pt x="3447" y="3272"/>
                  </a:lnTo>
                  <a:lnTo>
                    <a:pt x="3447" y="3272"/>
                  </a:lnTo>
                  <a:lnTo>
                    <a:pt x="3447" y="3272"/>
                  </a:lnTo>
                  <a:lnTo>
                    <a:pt x="3447" y="3272"/>
                  </a:lnTo>
                  <a:lnTo>
                    <a:pt x="3447" y="3272"/>
                  </a:lnTo>
                  <a:lnTo>
                    <a:pt x="3447" y="3272"/>
                  </a:lnTo>
                  <a:lnTo>
                    <a:pt x="3447" y="3272"/>
                  </a:lnTo>
                  <a:lnTo>
                    <a:pt x="3447" y="3272"/>
                  </a:lnTo>
                  <a:lnTo>
                    <a:pt x="3447" y="3272"/>
                  </a:lnTo>
                  <a:lnTo>
                    <a:pt x="3447" y="3272"/>
                  </a:lnTo>
                  <a:lnTo>
                    <a:pt x="3447" y="3272"/>
                  </a:lnTo>
                  <a:lnTo>
                    <a:pt x="3447" y="3272"/>
                  </a:lnTo>
                  <a:lnTo>
                    <a:pt x="3447" y="3272"/>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71" y="3248"/>
                  </a:lnTo>
                  <a:lnTo>
                    <a:pt x="3471" y="3248"/>
                  </a:lnTo>
                  <a:lnTo>
                    <a:pt x="3471" y="3248"/>
                  </a:lnTo>
                  <a:lnTo>
                    <a:pt x="3471" y="3248"/>
                  </a:lnTo>
                  <a:lnTo>
                    <a:pt x="3471" y="3248"/>
                  </a:lnTo>
                  <a:lnTo>
                    <a:pt x="3471" y="3248"/>
                  </a:lnTo>
                  <a:lnTo>
                    <a:pt x="3471" y="3248"/>
                  </a:lnTo>
                  <a:lnTo>
                    <a:pt x="3496" y="3248"/>
                  </a:lnTo>
                  <a:lnTo>
                    <a:pt x="3496" y="3248"/>
                  </a:lnTo>
                  <a:lnTo>
                    <a:pt x="3496" y="3248"/>
                  </a:lnTo>
                  <a:lnTo>
                    <a:pt x="3496" y="3223"/>
                  </a:lnTo>
                  <a:lnTo>
                    <a:pt x="3496" y="3223"/>
                  </a:lnTo>
                  <a:lnTo>
                    <a:pt x="3496" y="3223"/>
                  </a:lnTo>
                  <a:lnTo>
                    <a:pt x="3496" y="3223"/>
                  </a:lnTo>
                  <a:lnTo>
                    <a:pt x="3496" y="3223"/>
                  </a:lnTo>
                  <a:lnTo>
                    <a:pt x="3496" y="3248"/>
                  </a:lnTo>
                  <a:lnTo>
                    <a:pt x="3496" y="3248"/>
                  </a:lnTo>
                  <a:lnTo>
                    <a:pt x="3496" y="3248"/>
                  </a:lnTo>
                  <a:lnTo>
                    <a:pt x="3496" y="3248"/>
                  </a:lnTo>
                  <a:lnTo>
                    <a:pt x="3496" y="3248"/>
                  </a:lnTo>
                  <a:lnTo>
                    <a:pt x="3496" y="3248"/>
                  </a:lnTo>
                  <a:lnTo>
                    <a:pt x="3496" y="3248"/>
                  </a:lnTo>
                  <a:lnTo>
                    <a:pt x="3496" y="3248"/>
                  </a:lnTo>
                  <a:lnTo>
                    <a:pt x="3496" y="3248"/>
                  </a:lnTo>
                  <a:lnTo>
                    <a:pt x="3496" y="3248"/>
                  </a:lnTo>
                  <a:lnTo>
                    <a:pt x="3496" y="3248"/>
                  </a:lnTo>
                  <a:lnTo>
                    <a:pt x="3496" y="3223"/>
                  </a:lnTo>
                  <a:lnTo>
                    <a:pt x="3496" y="3223"/>
                  </a:lnTo>
                  <a:lnTo>
                    <a:pt x="3496" y="3223"/>
                  </a:lnTo>
                  <a:lnTo>
                    <a:pt x="3521" y="3223"/>
                  </a:lnTo>
                  <a:lnTo>
                    <a:pt x="3521" y="3223"/>
                  </a:lnTo>
                  <a:lnTo>
                    <a:pt x="3521" y="3223"/>
                  </a:lnTo>
                  <a:lnTo>
                    <a:pt x="3521" y="3248"/>
                  </a:lnTo>
                  <a:lnTo>
                    <a:pt x="3521" y="3248"/>
                  </a:lnTo>
                  <a:lnTo>
                    <a:pt x="3521" y="3223"/>
                  </a:lnTo>
                  <a:lnTo>
                    <a:pt x="3521" y="3223"/>
                  </a:lnTo>
                  <a:lnTo>
                    <a:pt x="3521" y="3223"/>
                  </a:lnTo>
                  <a:lnTo>
                    <a:pt x="3521" y="3223"/>
                  </a:lnTo>
                  <a:lnTo>
                    <a:pt x="3521" y="3223"/>
                  </a:lnTo>
                  <a:lnTo>
                    <a:pt x="3521" y="3223"/>
                  </a:lnTo>
                  <a:lnTo>
                    <a:pt x="3521" y="3223"/>
                  </a:lnTo>
                  <a:lnTo>
                    <a:pt x="3521" y="3223"/>
                  </a:lnTo>
                  <a:lnTo>
                    <a:pt x="3521"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71" y="3198"/>
                  </a:lnTo>
                  <a:lnTo>
                    <a:pt x="3546" y="3173"/>
                  </a:lnTo>
                  <a:lnTo>
                    <a:pt x="3546" y="3173"/>
                  </a:lnTo>
                  <a:lnTo>
                    <a:pt x="3546" y="3173"/>
                  </a:lnTo>
                  <a:lnTo>
                    <a:pt x="3571" y="3173"/>
                  </a:lnTo>
                  <a:lnTo>
                    <a:pt x="3571" y="3173"/>
                  </a:lnTo>
                  <a:lnTo>
                    <a:pt x="3571" y="3173"/>
                  </a:lnTo>
                  <a:lnTo>
                    <a:pt x="3571" y="3173"/>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46" y="3198"/>
                  </a:lnTo>
                  <a:lnTo>
                    <a:pt x="3546" y="3198"/>
                  </a:lnTo>
                  <a:lnTo>
                    <a:pt x="3546" y="3198"/>
                  </a:lnTo>
                  <a:lnTo>
                    <a:pt x="3546" y="3198"/>
                  </a:lnTo>
                  <a:lnTo>
                    <a:pt x="3546" y="3198"/>
                  </a:lnTo>
                  <a:lnTo>
                    <a:pt x="3546" y="3198"/>
                  </a:lnTo>
                  <a:lnTo>
                    <a:pt x="3546" y="3223"/>
                  </a:lnTo>
                  <a:lnTo>
                    <a:pt x="3546" y="3223"/>
                  </a:lnTo>
                  <a:lnTo>
                    <a:pt x="3546" y="3223"/>
                  </a:lnTo>
                  <a:lnTo>
                    <a:pt x="3571" y="3223"/>
                  </a:lnTo>
                  <a:lnTo>
                    <a:pt x="3571" y="3223"/>
                  </a:lnTo>
                  <a:lnTo>
                    <a:pt x="3571" y="3223"/>
                  </a:lnTo>
                  <a:lnTo>
                    <a:pt x="3546"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95" y="3198"/>
                  </a:lnTo>
                  <a:lnTo>
                    <a:pt x="3595" y="3198"/>
                  </a:lnTo>
                  <a:lnTo>
                    <a:pt x="3595" y="3198"/>
                  </a:lnTo>
                  <a:lnTo>
                    <a:pt x="3595" y="3198"/>
                  </a:lnTo>
                  <a:lnTo>
                    <a:pt x="3595" y="3198"/>
                  </a:lnTo>
                  <a:lnTo>
                    <a:pt x="3595" y="3198"/>
                  </a:lnTo>
                  <a:lnTo>
                    <a:pt x="3595" y="3198"/>
                  </a:lnTo>
                  <a:lnTo>
                    <a:pt x="3595" y="3198"/>
                  </a:lnTo>
                  <a:lnTo>
                    <a:pt x="3595" y="3198"/>
                  </a:lnTo>
                  <a:lnTo>
                    <a:pt x="3595" y="3198"/>
                  </a:lnTo>
                  <a:lnTo>
                    <a:pt x="3595" y="3198"/>
                  </a:lnTo>
                  <a:lnTo>
                    <a:pt x="3595" y="3173"/>
                  </a:lnTo>
                  <a:lnTo>
                    <a:pt x="3595" y="3173"/>
                  </a:lnTo>
                  <a:lnTo>
                    <a:pt x="3595" y="3173"/>
                  </a:lnTo>
                  <a:lnTo>
                    <a:pt x="3621" y="3173"/>
                  </a:lnTo>
                  <a:lnTo>
                    <a:pt x="3621" y="3173"/>
                  </a:lnTo>
                  <a:lnTo>
                    <a:pt x="3621" y="3173"/>
                  </a:lnTo>
                  <a:lnTo>
                    <a:pt x="3621" y="3173"/>
                  </a:lnTo>
                  <a:lnTo>
                    <a:pt x="3621" y="3173"/>
                  </a:lnTo>
                  <a:lnTo>
                    <a:pt x="3595" y="3173"/>
                  </a:lnTo>
                  <a:lnTo>
                    <a:pt x="3595" y="3173"/>
                  </a:lnTo>
                  <a:lnTo>
                    <a:pt x="3595" y="3173"/>
                  </a:lnTo>
                  <a:lnTo>
                    <a:pt x="3595" y="3198"/>
                  </a:lnTo>
                  <a:lnTo>
                    <a:pt x="3595" y="3198"/>
                  </a:lnTo>
                  <a:lnTo>
                    <a:pt x="3595" y="3198"/>
                  </a:lnTo>
                  <a:lnTo>
                    <a:pt x="3595" y="3173"/>
                  </a:lnTo>
                  <a:lnTo>
                    <a:pt x="3595" y="3173"/>
                  </a:lnTo>
                  <a:lnTo>
                    <a:pt x="3595" y="3173"/>
                  </a:lnTo>
                  <a:lnTo>
                    <a:pt x="3571" y="3173"/>
                  </a:lnTo>
                  <a:lnTo>
                    <a:pt x="3571" y="3173"/>
                  </a:lnTo>
                  <a:lnTo>
                    <a:pt x="3571" y="3173"/>
                  </a:lnTo>
                  <a:lnTo>
                    <a:pt x="3571" y="3173"/>
                  </a:lnTo>
                  <a:lnTo>
                    <a:pt x="3571" y="3173"/>
                  </a:lnTo>
                  <a:lnTo>
                    <a:pt x="3571" y="3173"/>
                  </a:lnTo>
                  <a:lnTo>
                    <a:pt x="3571" y="3173"/>
                  </a:lnTo>
                  <a:lnTo>
                    <a:pt x="3571" y="3173"/>
                  </a:lnTo>
                  <a:lnTo>
                    <a:pt x="3595" y="3173"/>
                  </a:lnTo>
                  <a:lnTo>
                    <a:pt x="3595" y="3173"/>
                  </a:lnTo>
                  <a:lnTo>
                    <a:pt x="3595" y="3173"/>
                  </a:lnTo>
                  <a:lnTo>
                    <a:pt x="3595" y="3173"/>
                  </a:lnTo>
                  <a:lnTo>
                    <a:pt x="3595" y="3173"/>
                  </a:lnTo>
                  <a:lnTo>
                    <a:pt x="3595" y="3173"/>
                  </a:lnTo>
                  <a:lnTo>
                    <a:pt x="3595" y="3173"/>
                  </a:lnTo>
                  <a:lnTo>
                    <a:pt x="3595" y="3173"/>
                  </a:lnTo>
                  <a:lnTo>
                    <a:pt x="3595" y="3173"/>
                  </a:lnTo>
                  <a:lnTo>
                    <a:pt x="3595" y="3173"/>
                  </a:lnTo>
                  <a:lnTo>
                    <a:pt x="3595" y="3149"/>
                  </a:lnTo>
                  <a:lnTo>
                    <a:pt x="3595" y="3149"/>
                  </a:lnTo>
                  <a:lnTo>
                    <a:pt x="3595" y="3149"/>
                  </a:lnTo>
                  <a:lnTo>
                    <a:pt x="3595" y="3149"/>
                  </a:lnTo>
                  <a:lnTo>
                    <a:pt x="3595" y="3149"/>
                  </a:lnTo>
                  <a:lnTo>
                    <a:pt x="3571" y="3173"/>
                  </a:lnTo>
                  <a:lnTo>
                    <a:pt x="3571" y="3149"/>
                  </a:lnTo>
                  <a:lnTo>
                    <a:pt x="3571" y="3149"/>
                  </a:lnTo>
                  <a:lnTo>
                    <a:pt x="3571" y="3149"/>
                  </a:lnTo>
                  <a:lnTo>
                    <a:pt x="3571" y="3149"/>
                  </a:lnTo>
                  <a:lnTo>
                    <a:pt x="3571" y="3149"/>
                  </a:lnTo>
                  <a:lnTo>
                    <a:pt x="3571" y="3149"/>
                  </a:lnTo>
                  <a:lnTo>
                    <a:pt x="3571" y="3149"/>
                  </a:lnTo>
                  <a:lnTo>
                    <a:pt x="3571" y="3149"/>
                  </a:lnTo>
                  <a:lnTo>
                    <a:pt x="3571" y="3149"/>
                  </a:lnTo>
                  <a:lnTo>
                    <a:pt x="3571" y="3149"/>
                  </a:lnTo>
                  <a:lnTo>
                    <a:pt x="3571" y="3173"/>
                  </a:lnTo>
                  <a:lnTo>
                    <a:pt x="3571" y="3173"/>
                  </a:lnTo>
                  <a:lnTo>
                    <a:pt x="3571" y="3173"/>
                  </a:lnTo>
                  <a:lnTo>
                    <a:pt x="3571" y="3173"/>
                  </a:lnTo>
                  <a:lnTo>
                    <a:pt x="3571" y="3173"/>
                  </a:lnTo>
                  <a:lnTo>
                    <a:pt x="3546" y="3173"/>
                  </a:lnTo>
                  <a:lnTo>
                    <a:pt x="3546" y="3173"/>
                  </a:lnTo>
                  <a:lnTo>
                    <a:pt x="3546" y="3149"/>
                  </a:lnTo>
                  <a:lnTo>
                    <a:pt x="3546" y="3149"/>
                  </a:lnTo>
                  <a:lnTo>
                    <a:pt x="3571" y="3149"/>
                  </a:lnTo>
                  <a:lnTo>
                    <a:pt x="3571" y="3149"/>
                  </a:lnTo>
                  <a:lnTo>
                    <a:pt x="3571" y="3149"/>
                  </a:lnTo>
                  <a:lnTo>
                    <a:pt x="3571" y="3149"/>
                  </a:lnTo>
                  <a:lnTo>
                    <a:pt x="3571" y="3149"/>
                  </a:lnTo>
                  <a:lnTo>
                    <a:pt x="3571" y="3149"/>
                  </a:lnTo>
                  <a:lnTo>
                    <a:pt x="3571" y="3149"/>
                  </a:lnTo>
                  <a:lnTo>
                    <a:pt x="3571" y="3149"/>
                  </a:lnTo>
                  <a:lnTo>
                    <a:pt x="3571" y="3124"/>
                  </a:lnTo>
                  <a:lnTo>
                    <a:pt x="3571" y="3124"/>
                  </a:lnTo>
                  <a:lnTo>
                    <a:pt x="3571" y="3124"/>
                  </a:lnTo>
                  <a:lnTo>
                    <a:pt x="3595" y="3124"/>
                  </a:lnTo>
                  <a:lnTo>
                    <a:pt x="3595" y="3124"/>
                  </a:lnTo>
                  <a:lnTo>
                    <a:pt x="3595" y="3124"/>
                  </a:lnTo>
                  <a:lnTo>
                    <a:pt x="3595" y="3124"/>
                  </a:lnTo>
                  <a:lnTo>
                    <a:pt x="3595" y="3124"/>
                  </a:lnTo>
                  <a:lnTo>
                    <a:pt x="3595" y="3124"/>
                  </a:lnTo>
                  <a:lnTo>
                    <a:pt x="3595" y="3124"/>
                  </a:lnTo>
                  <a:lnTo>
                    <a:pt x="3595" y="3124"/>
                  </a:lnTo>
                  <a:lnTo>
                    <a:pt x="3621" y="3124"/>
                  </a:lnTo>
                  <a:lnTo>
                    <a:pt x="3621" y="3124"/>
                  </a:lnTo>
                  <a:lnTo>
                    <a:pt x="3621" y="3124"/>
                  </a:lnTo>
                  <a:lnTo>
                    <a:pt x="3621" y="3124"/>
                  </a:lnTo>
                  <a:lnTo>
                    <a:pt x="3621" y="3124"/>
                  </a:lnTo>
                  <a:lnTo>
                    <a:pt x="3621" y="3124"/>
                  </a:lnTo>
                  <a:lnTo>
                    <a:pt x="3621" y="3124"/>
                  </a:lnTo>
                  <a:lnTo>
                    <a:pt x="3621" y="3124"/>
                  </a:lnTo>
                  <a:lnTo>
                    <a:pt x="3621" y="3124"/>
                  </a:lnTo>
                  <a:lnTo>
                    <a:pt x="3621" y="3124"/>
                  </a:lnTo>
                  <a:lnTo>
                    <a:pt x="3645" y="3124"/>
                  </a:lnTo>
                  <a:lnTo>
                    <a:pt x="3645" y="3124"/>
                  </a:lnTo>
                  <a:lnTo>
                    <a:pt x="3645" y="3124"/>
                  </a:lnTo>
                  <a:lnTo>
                    <a:pt x="3645" y="3124"/>
                  </a:lnTo>
                  <a:lnTo>
                    <a:pt x="3645" y="3124"/>
                  </a:lnTo>
                  <a:lnTo>
                    <a:pt x="3645" y="3124"/>
                  </a:lnTo>
                  <a:lnTo>
                    <a:pt x="3645" y="3124"/>
                  </a:lnTo>
                  <a:lnTo>
                    <a:pt x="3645" y="3124"/>
                  </a:lnTo>
                  <a:lnTo>
                    <a:pt x="3645" y="3124"/>
                  </a:lnTo>
                  <a:lnTo>
                    <a:pt x="3645" y="3124"/>
                  </a:lnTo>
                  <a:lnTo>
                    <a:pt x="3645" y="3124"/>
                  </a:lnTo>
                  <a:lnTo>
                    <a:pt x="3645" y="3099"/>
                  </a:lnTo>
                  <a:lnTo>
                    <a:pt x="3645" y="3099"/>
                  </a:lnTo>
                  <a:lnTo>
                    <a:pt x="3645" y="3099"/>
                  </a:lnTo>
                  <a:lnTo>
                    <a:pt x="3645" y="3099"/>
                  </a:lnTo>
                  <a:lnTo>
                    <a:pt x="3621" y="3124"/>
                  </a:lnTo>
                  <a:lnTo>
                    <a:pt x="3621" y="3124"/>
                  </a:lnTo>
                  <a:lnTo>
                    <a:pt x="3621" y="3099"/>
                  </a:lnTo>
                  <a:lnTo>
                    <a:pt x="3621" y="3099"/>
                  </a:lnTo>
                  <a:lnTo>
                    <a:pt x="3621" y="3099"/>
                  </a:lnTo>
                  <a:lnTo>
                    <a:pt x="3621" y="3099"/>
                  </a:lnTo>
                  <a:lnTo>
                    <a:pt x="3621" y="3099"/>
                  </a:lnTo>
                  <a:lnTo>
                    <a:pt x="3621" y="3099"/>
                  </a:lnTo>
                  <a:lnTo>
                    <a:pt x="3621" y="3099"/>
                  </a:lnTo>
                  <a:lnTo>
                    <a:pt x="3621" y="3099"/>
                  </a:lnTo>
                  <a:lnTo>
                    <a:pt x="3621" y="3099"/>
                  </a:lnTo>
                  <a:lnTo>
                    <a:pt x="3621" y="3099"/>
                  </a:lnTo>
                  <a:lnTo>
                    <a:pt x="3645" y="3099"/>
                  </a:lnTo>
                  <a:lnTo>
                    <a:pt x="3645" y="3099"/>
                  </a:lnTo>
                  <a:lnTo>
                    <a:pt x="3645" y="3099"/>
                  </a:lnTo>
                  <a:lnTo>
                    <a:pt x="3645" y="3099"/>
                  </a:lnTo>
                  <a:lnTo>
                    <a:pt x="3645" y="3099"/>
                  </a:lnTo>
                  <a:lnTo>
                    <a:pt x="3645" y="3099"/>
                  </a:lnTo>
                  <a:lnTo>
                    <a:pt x="3645" y="3099"/>
                  </a:lnTo>
                  <a:lnTo>
                    <a:pt x="3645" y="3099"/>
                  </a:lnTo>
                  <a:lnTo>
                    <a:pt x="3645" y="3074"/>
                  </a:lnTo>
                  <a:lnTo>
                    <a:pt x="3670" y="3074"/>
                  </a:lnTo>
                  <a:lnTo>
                    <a:pt x="3670" y="3099"/>
                  </a:lnTo>
                  <a:lnTo>
                    <a:pt x="3670" y="3099"/>
                  </a:lnTo>
                  <a:lnTo>
                    <a:pt x="3670" y="3099"/>
                  </a:lnTo>
                  <a:lnTo>
                    <a:pt x="3670" y="3099"/>
                  </a:lnTo>
                  <a:lnTo>
                    <a:pt x="3670" y="3099"/>
                  </a:lnTo>
                  <a:lnTo>
                    <a:pt x="3670" y="3099"/>
                  </a:lnTo>
                  <a:lnTo>
                    <a:pt x="3670" y="3099"/>
                  </a:lnTo>
                  <a:lnTo>
                    <a:pt x="3694" y="3099"/>
                  </a:lnTo>
                  <a:lnTo>
                    <a:pt x="3694" y="3099"/>
                  </a:lnTo>
                  <a:lnTo>
                    <a:pt x="3694" y="3099"/>
                  </a:lnTo>
                  <a:lnTo>
                    <a:pt x="3694" y="3099"/>
                  </a:lnTo>
                  <a:lnTo>
                    <a:pt x="3694" y="3099"/>
                  </a:lnTo>
                  <a:lnTo>
                    <a:pt x="3694" y="3099"/>
                  </a:lnTo>
                  <a:lnTo>
                    <a:pt x="3694" y="3099"/>
                  </a:lnTo>
                  <a:lnTo>
                    <a:pt x="3694" y="3099"/>
                  </a:lnTo>
                  <a:lnTo>
                    <a:pt x="3694" y="3099"/>
                  </a:lnTo>
                  <a:lnTo>
                    <a:pt x="3694" y="3099"/>
                  </a:lnTo>
                  <a:lnTo>
                    <a:pt x="3694" y="3074"/>
                  </a:lnTo>
                  <a:lnTo>
                    <a:pt x="3694" y="3074"/>
                  </a:lnTo>
                  <a:lnTo>
                    <a:pt x="3670" y="3074"/>
                  </a:lnTo>
                  <a:lnTo>
                    <a:pt x="3670" y="3074"/>
                  </a:lnTo>
                  <a:lnTo>
                    <a:pt x="3670" y="3074"/>
                  </a:lnTo>
                  <a:lnTo>
                    <a:pt x="3670" y="3074"/>
                  </a:lnTo>
                  <a:lnTo>
                    <a:pt x="3670" y="3074"/>
                  </a:lnTo>
                  <a:lnTo>
                    <a:pt x="3670"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50"/>
                  </a:lnTo>
                  <a:lnTo>
                    <a:pt x="3694" y="3050"/>
                  </a:lnTo>
                  <a:lnTo>
                    <a:pt x="3694" y="3050"/>
                  </a:lnTo>
                  <a:lnTo>
                    <a:pt x="3694" y="3050"/>
                  </a:lnTo>
                  <a:lnTo>
                    <a:pt x="3694" y="3050"/>
                  </a:lnTo>
                  <a:lnTo>
                    <a:pt x="3694" y="3050"/>
                  </a:lnTo>
                  <a:lnTo>
                    <a:pt x="3694" y="3050"/>
                  </a:lnTo>
                  <a:lnTo>
                    <a:pt x="3694" y="3050"/>
                  </a:lnTo>
                  <a:lnTo>
                    <a:pt x="3694" y="3050"/>
                  </a:lnTo>
                  <a:lnTo>
                    <a:pt x="3694" y="3050"/>
                  </a:lnTo>
                  <a:lnTo>
                    <a:pt x="3720" y="3050"/>
                  </a:lnTo>
                  <a:lnTo>
                    <a:pt x="3720" y="3050"/>
                  </a:lnTo>
                  <a:lnTo>
                    <a:pt x="3720" y="3074"/>
                  </a:lnTo>
                  <a:lnTo>
                    <a:pt x="3720" y="3074"/>
                  </a:lnTo>
                  <a:lnTo>
                    <a:pt x="3720" y="3074"/>
                  </a:lnTo>
                  <a:lnTo>
                    <a:pt x="3720" y="3074"/>
                  </a:lnTo>
                  <a:lnTo>
                    <a:pt x="3720" y="3074"/>
                  </a:lnTo>
                  <a:lnTo>
                    <a:pt x="3744" y="3050"/>
                  </a:lnTo>
                  <a:lnTo>
                    <a:pt x="3720" y="3050"/>
                  </a:lnTo>
                  <a:lnTo>
                    <a:pt x="3720" y="3050"/>
                  </a:lnTo>
                  <a:lnTo>
                    <a:pt x="3720" y="3050"/>
                  </a:lnTo>
                  <a:lnTo>
                    <a:pt x="3720" y="3050"/>
                  </a:lnTo>
                  <a:lnTo>
                    <a:pt x="3744" y="3050"/>
                  </a:lnTo>
                  <a:lnTo>
                    <a:pt x="3744" y="3050"/>
                  </a:lnTo>
                  <a:lnTo>
                    <a:pt x="3744" y="3050"/>
                  </a:lnTo>
                  <a:lnTo>
                    <a:pt x="3744" y="3050"/>
                  </a:lnTo>
                  <a:lnTo>
                    <a:pt x="3744" y="3050"/>
                  </a:lnTo>
                  <a:lnTo>
                    <a:pt x="3744" y="3050"/>
                  </a:lnTo>
                  <a:lnTo>
                    <a:pt x="3744" y="3050"/>
                  </a:lnTo>
                  <a:lnTo>
                    <a:pt x="3744" y="3050"/>
                  </a:lnTo>
                  <a:lnTo>
                    <a:pt x="3769" y="3050"/>
                  </a:lnTo>
                  <a:lnTo>
                    <a:pt x="3769" y="3050"/>
                  </a:lnTo>
                  <a:lnTo>
                    <a:pt x="3744" y="3050"/>
                  </a:lnTo>
                  <a:lnTo>
                    <a:pt x="3744" y="3050"/>
                  </a:lnTo>
                  <a:lnTo>
                    <a:pt x="3769" y="3025"/>
                  </a:lnTo>
                  <a:lnTo>
                    <a:pt x="3769" y="3025"/>
                  </a:lnTo>
                  <a:lnTo>
                    <a:pt x="3744" y="3025"/>
                  </a:lnTo>
                  <a:lnTo>
                    <a:pt x="3744" y="3025"/>
                  </a:lnTo>
                  <a:lnTo>
                    <a:pt x="3769" y="3025"/>
                  </a:lnTo>
                  <a:lnTo>
                    <a:pt x="3769" y="3025"/>
                  </a:lnTo>
                  <a:lnTo>
                    <a:pt x="3769" y="3025"/>
                  </a:lnTo>
                  <a:lnTo>
                    <a:pt x="3769" y="3025"/>
                  </a:lnTo>
                  <a:lnTo>
                    <a:pt x="3769" y="3050"/>
                  </a:lnTo>
                  <a:lnTo>
                    <a:pt x="3769" y="3050"/>
                  </a:lnTo>
                  <a:lnTo>
                    <a:pt x="3769" y="3050"/>
                  </a:lnTo>
                  <a:lnTo>
                    <a:pt x="3769" y="3050"/>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00"/>
                  </a:lnTo>
                  <a:lnTo>
                    <a:pt x="3794" y="3000"/>
                  </a:lnTo>
                  <a:lnTo>
                    <a:pt x="3794" y="3025"/>
                  </a:lnTo>
                  <a:lnTo>
                    <a:pt x="3794" y="3025"/>
                  </a:lnTo>
                  <a:lnTo>
                    <a:pt x="3794" y="3025"/>
                  </a:lnTo>
                  <a:lnTo>
                    <a:pt x="3794" y="3025"/>
                  </a:lnTo>
                  <a:lnTo>
                    <a:pt x="3794" y="3025"/>
                  </a:lnTo>
                  <a:lnTo>
                    <a:pt x="3819" y="3025"/>
                  </a:lnTo>
                  <a:lnTo>
                    <a:pt x="3819" y="3025"/>
                  </a:lnTo>
                  <a:lnTo>
                    <a:pt x="3819" y="3000"/>
                  </a:lnTo>
                  <a:lnTo>
                    <a:pt x="3819" y="3000"/>
                  </a:lnTo>
                  <a:lnTo>
                    <a:pt x="3819" y="3000"/>
                  </a:lnTo>
                  <a:lnTo>
                    <a:pt x="3819" y="3000"/>
                  </a:lnTo>
                  <a:lnTo>
                    <a:pt x="3819" y="3000"/>
                  </a:lnTo>
                  <a:lnTo>
                    <a:pt x="3819" y="3000"/>
                  </a:lnTo>
                  <a:lnTo>
                    <a:pt x="3819" y="3000"/>
                  </a:lnTo>
                  <a:lnTo>
                    <a:pt x="3819" y="3000"/>
                  </a:lnTo>
                  <a:lnTo>
                    <a:pt x="3819" y="3000"/>
                  </a:lnTo>
                  <a:lnTo>
                    <a:pt x="3819" y="3000"/>
                  </a:lnTo>
                  <a:lnTo>
                    <a:pt x="3819" y="3000"/>
                  </a:lnTo>
                  <a:lnTo>
                    <a:pt x="3819" y="3000"/>
                  </a:lnTo>
                  <a:lnTo>
                    <a:pt x="3819" y="3000"/>
                  </a:lnTo>
                  <a:lnTo>
                    <a:pt x="3819" y="3000"/>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50"/>
                  </a:lnTo>
                  <a:lnTo>
                    <a:pt x="3819" y="2950"/>
                  </a:lnTo>
                  <a:lnTo>
                    <a:pt x="3819" y="2950"/>
                  </a:lnTo>
                  <a:lnTo>
                    <a:pt x="3819" y="2975"/>
                  </a:lnTo>
                  <a:lnTo>
                    <a:pt x="3794" y="2975"/>
                  </a:lnTo>
                  <a:lnTo>
                    <a:pt x="3794" y="2950"/>
                  </a:lnTo>
                  <a:lnTo>
                    <a:pt x="3794" y="2950"/>
                  </a:lnTo>
                  <a:lnTo>
                    <a:pt x="3819" y="2950"/>
                  </a:lnTo>
                  <a:lnTo>
                    <a:pt x="3819" y="2950"/>
                  </a:lnTo>
                  <a:lnTo>
                    <a:pt x="3819" y="2950"/>
                  </a:lnTo>
                  <a:lnTo>
                    <a:pt x="3819" y="2950"/>
                  </a:lnTo>
                  <a:lnTo>
                    <a:pt x="3844" y="2926"/>
                  </a:lnTo>
                  <a:lnTo>
                    <a:pt x="3844" y="2926"/>
                  </a:lnTo>
                  <a:lnTo>
                    <a:pt x="3844" y="2926"/>
                  </a:lnTo>
                  <a:lnTo>
                    <a:pt x="3844" y="2926"/>
                  </a:lnTo>
                  <a:lnTo>
                    <a:pt x="3844" y="2926"/>
                  </a:lnTo>
                  <a:lnTo>
                    <a:pt x="3844" y="2926"/>
                  </a:lnTo>
                  <a:lnTo>
                    <a:pt x="3844" y="2926"/>
                  </a:lnTo>
                  <a:lnTo>
                    <a:pt x="3844" y="2926"/>
                  </a:lnTo>
                  <a:lnTo>
                    <a:pt x="3844" y="2926"/>
                  </a:lnTo>
                  <a:lnTo>
                    <a:pt x="3868" y="2926"/>
                  </a:lnTo>
                  <a:lnTo>
                    <a:pt x="3868" y="2926"/>
                  </a:lnTo>
                  <a:lnTo>
                    <a:pt x="3868" y="2926"/>
                  </a:lnTo>
                  <a:lnTo>
                    <a:pt x="3868" y="2926"/>
                  </a:lnTo>
                  <a:lnTo>
                    <a:pt x="3868" y="2926"/>
                  </a:lnTo>
                  <a:lnTo>
                    <a:pt x="3868" y="2926"/>
                  </a:lnTo>
                  <a:lnTo>
                    <a:pt x="3868" y="2926"/>
                  </a:lnTo>
                  <a:lnTo>
                    <a:pt x="3868" y="2926"/>
                  </a:lnTo>
                  <a:lnTo>
                    <a:pt x="3868" y="2926"/>
                  </a:lnTo>
                  <a:lnTo>
                    <a:pt x="3868" y="2926"/>
                  </a:lnTo>
                  <a:lnTo>
                    <a:pt x="3868" y="2926"/>
                  </a:lnTo>
                  <a:lnTo>
                    <a:pt x="3868" y="2926"/>
                  </a:lnTo>
                  <a:lnTo>
                    <a:pt x="3868" y="2900"/>
                  </a:lnTo>
                  <a:lnTo>
                    <a:pt x="3868" y="2900"/>
                  </a:lnTo>
                  <a:lnTo>
                    <a:pt x="3868" y="2900"/>
                  </a:lnTo>
                  <a:lnTo>
                    <a:pt x="3868" y="2900"/>
                  </a:lnTo>
                  <a:lnTo>
                    <a:pt x="3868" y="2926"/>
                  </a:lnTo>
                  <a:lnTo>
                    <a:pt x="3868" y="2926"/>
                  </a:lnTo>
                  <a:lnTo>
                    <a:pt x="3868" y="2900"/>
                  </a:lnTo>
                  <a:lnTo>
                    <a:pt x="3868" y="2900"/>
                  </a:lnTo>
                  <a:lnTo>
                    <a:pt x="3893" y="2900"/>
                  </a:lnTo>
                  <a:lnTo>
                    <a:pt x="3893" y="2900"/>
                  </a:lnTo>
                  <a:lnTo>
                    <a:pt x="3893" y="2900"/>
                  </a:lnTo>
                  <a:lnTo>
                    <a:pt x="3893" y="2900"/>
                  </a:lnTo>
                  <a:lnTo>
                    <a:pt x="3893" y="2900"/>
                  </a:lnTo>
                  <a:lnTo>
                    <a:pt x="3893" y="2900"/>
                  </a:lnTo>
                  <a:lnTo>
                    <a:pt x="3893" y="2900"/>
                  </a:lnTo>
                  <a:lnTo>
                    <a:pt x="3893" y="2926"/>
                  </a:lnTo>
                  <a:lnTo>
                    <a:pt x="3893" y="2926"/>
                  </a:lnTo>
                  <a:lnTo>
                    <a:pt x="3893" y="2900"/>
                  </a:lnTo>
                  <a:lnTo>
                    <a:pt x="3893" y="2900"/>
                  </a:lnTo>
                  <a:lnTo>
                    <a:pt x="3893" y="2900"/>
                  </a:lnTo>
                  <a:lnTo>
                    <a:pt x="3893" y="2900"/>
                  </a:lnTo>
                  <a:lnTo>
                    <a:pt x="3893" y="2900"/>
                  </a:lnTo>
                  <a:lnTo>
                    <a:pt x="3893" y="2900"/>
                  </a:lnTo>
                  <a:lnTo>
                    <a:pt x="3893" y="2900"/>
                  </a:lnTo>
                  <a:lnTo>
                    <a:pt x="3893" y="2900"/>
                  </a:lnTo>
                  <a:lnTo>
                    <a:pt x="3893" y="2900"/>
                  </a:lnTo>
                  <a:lnTo>
                    <a:pt x="3893" y="2900"/>
                  </a:lnTo>
                  <a:lnTo>
                    <a:pt x="3893" y="2900"/>
                  </a:lnTo>
                  <a:lnTo>
                    <a:pt x="3893" y="2900"/>
                  </a:lnTo>
                  <a:lnTo>
                    <a:pt x="3893" y="2900"/>
                  </a:lnTo>
                  <a:lnTo>
                    <a:pt x="3918" y="2900"/>
                  </a:lnTo>
                  <a:lnTo>
                    <a:pt x="3918" y="2876"/>
                  </a:lnTo>
                  <a:lnTo>
                    <a:pt x="3918" y="2876"/>
                  </a:lnTo>
                  <a:lnTo>
                    <a:pt x="3918" y="2876"/>
                  </a:lnTo>
                  <a:lnTo>
                    <a:pt x="3918" y="2876"/>
                  </a:lnTo>
                  <a:lnTo>
                    <a:pt x="3918" y="2876"/>
                  </a:lnTo>
                  <a:lnTo>
                    <a:pt x="3918" y="2876"/>
                  </a:lnTo>
                  <a:lnTo>
                    <a:pt x="3918" y="2876"/>
                  </a:lnTo>
                  <a:lnTo>
                    <a:pt x="3918" y="2851"/>
                  </a:lnTo>
                  <a:lnTo>
                    <a:pt x="3918" y="2851"/>
                  </a:lnTo>
                  <a:lnTo>
                    <a:pt x="3918" y="2851"/>
                  </a:lnTo>
                  <a:lnTo>
                    <a:pt x="3918" y="2876"/>
                  </a:lnTo>
                  <a:lnTo>
                    <a:pt x="3918" y="2876"/>
                  </a:lnTo>
                  <a:lnTo>
                    <a:pt x="3918" y="2876"/>
                  </a:lnTo>
                  <a:lnTo>
                    <a:pt x="3943" y="2876"/>
                  </a:lnTo>
                  <a:lnTo>
                    <a:pt x="3943" y="2876"/>
                  </a:lnTo>
                  <a:lnTo>
                    <a:pt x="3943" y="2876"/>
                  </a:lnTo>
                  <a:lnTo>
                    <a:pt x="3943" y="2876"/>
                  </a:lnTo>
                  <a:lnTo>
                    <a:pt x="3943" y="2876"/>
                  </a:lnTo>
                  <a:lnTo>
                    <a:pt x="3943" y="2876"/>
                  </a:lnTo>
                  <a:lnTo>
                    <a:pt x="3943" y="2876"/>
                  </a:lnTo>
                  <a:lnTo>
                    <a:pt x="3943" y="2876"/>
                  </a:lnTo>
                  <a:lnTo>
                    <a:pt x="3943" y="2876"/>
                  </a:lnTo>
                  <a:lnTo>
                    <a:pt x="3943" y="2876"/>
                  </a:lnTo>
                  <a:lnTo>
                    <a:pt x="3943" y="2851"/>
                  </a:lnTo>
                  <a:lnTo>
                    <a:pt x="3943" y="2851"/>
                  </a:lnTo>
                  <a:lnTo>
                    <a:pt x="3943" y="2851"/>
                  </a:lnTo>
                  <a:lnTo>
                    <a:pt x="3943" y="2851"/>
                  </a:lnTo>
                  <a:lnTo>
                    <a:pt x="3943" y="2851"/>
                  </a:lnTo>
                  <a:lnTo>
                    <a:pt x="3943" y="2851"/>
                  </a:lnTo>
                  <a:lnTo>
                    <a:pt x="3943" y="2851"/>
                  </a:lnTo>
                  <a:lnTo>
                    <a:pt x="3943" y="2851"/>
                  </a:lnTo>
                  <a:lnTo>
                    <a:pt x="3943" y="2851"/>
                  </a:lnTo>
                  <a:lnTo>
                    <a:pt x="3943" y="2851"/>
                  </a:lnTo>
                  <a:lnTo>
                    <a:pt x="3967" y="2851"/>
                  </a:lnTo>
                  <a:lnTo>
                    <a:pt x="3967" y="2851"/>
                  </a:lnTo>
                  <a:lnTo>
                    <a:pt x="3967" y="2851"/>
                  </a:lnTo>
                  <a:lnTo>
                    <a:pt x="3967" y="2851"/>
                  </a:lnTo>
                  <a:lnTo>
                    <a:pt x="3943" y="2851"/>
                  </a:lnTo>
                  <a:lnTo>
                    <a:pt x="3967" y="2851"/>
                  </a:lnTo>
                  <a:lnTo>
                    <a:pt x="3967" y="2851"/>
                  </a:lnTo>
                  <a:lnTo>
                    <a:pt x="3967" y="2851"/>
                  </a:lnTo>
                  <a:lnTo>
                    <a:pt x="3967" y="2827"/>
                  </a:lnTo>
                  <a:lnTo>
                    <a:pt x="3967" y="2827"/>
                  </a:lnTo>
                  <a:lnTo>
                    <a:pt x="3967" y="2827"/>
                  </a:lnTo>
                  <a:lnTo>
                    <a:pt x="3967" y="2827"/>
                  </a:lnTo>
                  <a:lnTo>
                    <a:pt x="3967" y="2827"/>
                  </a:lnTo>
                  <a:lnTo>
                    <a:pt x="3967" y="2827"/>
                  </a:lnTo>
                  <a:lnTo>
                    <a:pt x="3967" y="2827"/>
                  </a:lnTo>
                  <a:lnTo>
                    <a:pt x="3992" y="2827"/>
                  </a:lnTo>
                  <a:lnTo>
                    <a:pt x="3992" y="2801"/>
                  </a:lnTo>
                  <a:lnTo>
                    <a:pt x="3992" y="2801"/>
                  </a:lnTo>
                  <a:lnTo>
                    <a:pt x="3992" y="2827"/>
                  </a:lnTo>
                  <a:lnTo>
                    <a:pt x="3992" y="2827"/>
                  </a:lnTo>
                  <a:lnTo>
                    <a:pt x="4017" y="2827"/>
                  </a:lnTo>
                  <a:lnTo>
                    <a:pt x="4017" y="2827"/>
                  </a:lnTo>
                  <a:lnTo>
                    <a:pt x="4017" y="2827"/>
                  </a:lnTo>
                  <a:lnTo>
                    <a:pt x="4017" y="2827"/>
                  </a:lnTo>
                  <a:lnTo>
                    <a:pt x="4017" y="2827"/>
                  </a:lnTo>
                  <a:lnTo>
                    <a:pt x="4017" y="2827"/>
                  </a:lnTo>
                  <a:lnTo>
                    <a:pt x="4017" y="2801"/>
                  </a:lnTo>
                  <a:lnTo>
                    <a:pt x="4017" y="2801"/>
                  </a:lnTo>
                  <a:lnTo>
                    <a:pt x="4017" y="2801"/>
                  </a:lnTo>
                  <a:lnTo>
                    <a:pt x="4017" y="2801"/>
                  </a:lnTo>
                  <a:lnTo>
                    <a:pt x="4017" y="2801"/>
                  </a:lnTo>
                  <a:lnTo>
                    <a:pt x="4017" y="2801"/>
                  </a:lnTo>
                  <a:lnTo>
                    <a:pt x="4017" y="2801"/>
                  </a:lnTo>
                  <a:lnTo>
                    <a:pt x="4017" y="2801"/>
                  </a:lnTo>
                  <a:lnTo>
                    <a:pt x="4017" y="2801"/>
                  </a:lnTo>
                  <a:lnTo>
                    <a:pt x="4017" y="2801"/>
                  </a:lnTo>
                  <a:lnTo>
                    <a:pt x="4017" y="2827"/>
                  </a:lnTo>
                  <a:lnTo>
                    <a:pt x="4042" y="2801"/>
                  </a:lnTo>
                  <a:lnTo>
                    <a:pt x="4042" y="2801"/>
                  </a:lnTo>
                  <a:lnTo>
                    <a:pt x="4042" y="2801"/>
                  </a:lnTo>
                  <a:lnTo>
                    <a:pt x="4042" y="2801"/>
                  </a:lnTo>
                  <a:lnTo>
                    <a:pt x="4042" y="2801"/>
                  </a:lnTo>
                  <a:lnTo>
                    <a:pt x="4017" y="2801"/>
                  </a:lnTo>
                  <a:lnTo>
                    <a:pt x="4017" y="2801"/>
                  </a:lnTo>
                  <a:lnTo>
                    <a:pt x="4042" y="2801"/>
                  </a:lnTo>
                  <a:lnTo>
                    <a:pt x="4042" y="2801"/>
                  </a:lnTo>
                  <a:lnTo>
                    <a:pt x="4042" y="2801"/>
                  </a:lnTo>
                  <a:lnTo>
                    <a:pt x="4042" y="2801"/>
                  </a:lnTo>
                  <a:lnTo>
                    <a:pt x="4042" y="2801"/>
                  </a:lnTo>
                  <a:lnTo>
                    <a:pt x="4042" y="2777"/>
                  </a:lnTo>
                  <a:lnTo>
                    <a:pt x="4042" y="2777"/>
                  </a:lnTo>
                  <a:lnTo>
                    <a:pt x="4042" y="2777"/>
                  </a:lnTo>
                  <a:lnTo>
                    <a:pt x="4042" y="2777"/>
                  </a:lnTo>
                  <a:lnTo>
                    <a:pt x="4042" y="2777"/>
                  </a:lnTo>
                  <a:lnTo>
                    <a:pt x="4042" y="2777"/>
                  </a:lnTo>
                  <a:lnTo>
                    <a:pt x="4042" y="2777"/>
                  </a:lnTo>
                  <a:lnTo>
                    <a:pt x="4042" y="2801"/>
                  </a:lnTo>
                  <a:lnTo>
                    <a:pt x="4042" y="2801"/>
                  </a:lnTo>
                  <a:lnTo>
                    <a:pt x="4042" y="2801"/>
                  </a:lnTo>
                  <a:lnTo>
                    <a:pt x="4042" y="2801"/>
                  </a:lnTo>
                  <a:lnTo>
                    <a:pt x="4042" y="2801"/>
                  </a:lnTo>
                  <a:lnTo>
                    <a:pt x="4067" y="2801"/>
                  </a:lnTo>
                  <a:lnTo>
                    <a:pt x="4067" y="2801"/>
                  </a:lnTo>
                  <a:lnTo>
                    <a:pt x="4067" y="2801"/>
                  </a:lnTo>
                  <a:lnTo>
                    <a:pt x="4067" y="2801"/>
                  </a:lnTo>
                  <a:lnTo>
                    <a:pt x="4067" y="2801"/>
                  </a:lnTo>
                  <a:lnTo>
                    <a:pt x="4067" y="2801"/>
                  </a:lnTo>
                  <a:lnTo>
                    <a:pt x="4067" y="2777"/>
                  </a:lnTo>
                  <a:lnTo>
                    <a:pt x="4067" y="2801"/>
                  </a:lnTo>
                  <a:lnTo>
                    <a:pt x="4067" y="2801"/>
                  </a:lnTo>
                  <a:lnTo>
                    <a:pt x="4067" y="2801"/>
                  </a:lnTo>
                  <a:lnTo>
                    <a:pt x="4067" y="2777"/>
                  </a:lnTo>
                  <a:lnTo>
                    <a:pt x="4067" y="2777"/>
                  </a:lnTo>
                  <a:lnTo>
                    <a:pt x="4067" y="2777"/>
                  </a:lnTo>
                  <a:lnTo>
                    <a:pt x="4067" y="2777"/>
                  </a:lnTo>
                  <a:lnTo>
                    <a:pt x="4067" y="2777"/>
                  </a:lnTo>
                  <a:lnTo>
                    <a:pt x="4067" y="2777"/>
                  </a:lnTo>
                  <a:lnTo>
                    <a:pt x="4067" y="2777"/>
                  </a:lnTo>
                  <a:lnTo>
                    <a:pt x="4067" y="2777"/>
                  </a:lnTo>
                  <a:lnTo>
                    <a:pt x="4067" y="2777"/>
                  </a:lnTo>
                  <a:lnTo>
                    <a:pt x="4067" y="2777"/>
                  </a:lnTo>
                  <a:lnTo>
                    <a:pt x="4067" y="2777"/>
                  </a:lnTo>
                  <a:lnTo>
                    <a:pt x="4067" y="2777"/>
                  </a:lnTo>
                  <a:lnTo>
                    <a:pt x="4067" y="2777"/>
                  </a:lnTo>
                  <a:lnTo>
                    <a:pt x="4067" y="2752"/>
                  </a:lnTo>
                  <a:lnTo>
                    <a:pt x="4091"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77"/>
                  </a:lnTo>
                  <a:lnTo>
                    <a:pt x="4067" y="2777"/>
                  </a:lnTo>
                  <a:lnTo>
                    <a:pt x="4067" y="2777"/>
                  </a:lnTo>
                  <a:lnTo>
                    <a:pt x="4042" y="2777"/>
                  </a:lnTo>
                  <a:lnTo>
                    <a:pt x="4067" y="2777"/>
                  </a:lnTo>
                  <a:lnTo>
                    <a:pt x="4067" y="2752"/>
                  </a:lnTo>
                  <a:lnTo>
                    <a:pt x="4067" y="2752"/>
                  </a:lnTo>
                  <a:lnTo>
                    <a:pt x="4042"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91" y="2752"/>
                  </a:lnTo>
                  <a:lnTo>
                    <a:pt x="4091" y="2752"/>
                  </a:lnTo>
                  <a:lnTo>
                    <a:pt x="4091" y="2752"/>
                  </a:lnTo>
                  <a:lnTo>
                    <a:pt x="4091" y="2752"/>
                  </a:lnTo>
                  <a:lnTo>
                    <a:pt x="4091" y="2752"/>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02"/>
                  </a:lnTo>
                  <a:lnTo>
                    <a:pt x="4091" y="2702"/>
                  </a:lnTo>
                  <a:lnTo>
                    <a:pt x="4091" y="2702"/>
                  </a:lnTo>
                  <a:lnTo>
                    <a:pt x="4091" y="2702"/>
                  </a:lnTo>
                  <a:lnTo>
                    <a:pt x="4091" y="2702"/>
                  </a:lnTo>
                  <a:lnTo>
                    <a:pt x="4091" y="2702"/>
                  </a:lnTo>
                  <a:lnTo>
                    <a:pt x="4091" y="2702"/>
                  </a:lnTo>
                  <a:lnTo>
                    <a:pt x="4091" y="2702"/>
                  </a:lnTo>
                  <a:lnTo>
                    <a:pt x="4091" y="2702"/>
                  </a:lnTo>
                  <a:lnTo>
                    <a:pt x="4091" y="2702"/>
                  </a:lnTo>
                  <a:lnTo>
                    <a:pt x="4091" y="2702"/>
                  </a:lnTo>
                  <a:lnTo>
                    <a:pt x="4091" y="2702"/>
                  </a:lnTo>
                  <a:lnTo>
                    <a:pt x="4091" y="2702"/>
                  </a:lnTo>
                  <a:lnTo>
                    <a:pt x="4091" y="2702"/>
                  </a:lnTo>
                  <a:lnTo>
                    <a:pt x="4117" y="2702"/>
                  </a:lnTo>
                  <a:lnTo>
                    <a:pt x="4117" y="2702"/>
                  </a:lnTo>
                  <a:lnTo>
                    <a:pt x="4117" y="2702"/>
                  </a:lnTo>
                  <a:lnTo>
                    <a:pt x="4091" y="2702"/>
                  </a:lnTo>
                  <a:lnTo>
                    <a:pt x="4091" y="2702"/>
                  </a:lnTo>
                  <a:lnTo>
                    <a:pt x="4117" y="2702"/>
                  </a:lnTo>
                  <a:lnTo>
                    <a:pt x="4117" y="2702"/>
                  </a:lnTo>
                  <a:lnTo>
                    <a:pt x="4117" y="2702"/>
                  </a:lnTo>
                  <a:lnTo>
                    <a:pt x="4117" y="2677"/>
                  </a:lnTo>
                  <a:lnTo>
                    <a:pt x="4141" y="2677"/>
                  </a:lnTo>
                  <a:lnTo>
                    <a:pt x="4141" y="2677"/>
                  </a:lnTo>
                  <a:lnTo>
                    <a:pt x="4141" y="2677"/>
                  </a:lnTo>
                  <a:lnTo>
                    <a:pt x="4141" y="2677"/>
                  </a:lnTo>
                  <a:lnTo>
                    <a:pt x="4141" y="2677"/>
                  </a:lnTo>
                  <a:lnTo>
                    <a:pt x="4141" y="2677"/>
                  </a:lnTo>
                  <a:lnTo>
                    <a:pt x="4141" y="2677"/>
                  </a:lnTo>
                  <a:lnTo>
                    <a:pt x="4166" y="2677"/>
                  </a:lnTo>
                  <a:lnTo>
                    <a:pt x="4166" y="2653"/>
                  </a:lnTo>
                  <a:lnTo>
                    <a:pt x="4166" y="2653"/>
                  </a:lnTo>
                  <a:lnTo>
                    <a:pt x="4166" y="2653"/>
                  </a:lnTo>
                  <a:lnTo>
                    <a:pt x="4166" y="2653"/>
                  </a:lnTo>
                  <a:lnTo>
                    <a:pt x="4166" y="2653"/>
                  </a:lnTo>
                  <a:lnTo>
                    <a:pt x="4166" y="2653"/>
                  </a:lnTo>
                  <a:lnTo>
                    <a:pt x="4166" y="2653"/>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03"/>
                  </a:lnTo>
                  <a:lnTo>
                    <a:pt x="4166" y="2603"/>
                  </a:lnTo>
                  <a:lnTo>
                    <a:pt x="4141" y="2603"/>
                  </a:lnTo>
                  <a:lnTo>
                    <a:pt x="4141" y="2603"/>
                  </a:lnTo>
                  <a:lnTo>
                    <a:pt x="4141" y="2603"/>
                  </a:lnTo>
                  <a:lnTo>
                    <a:pt x="4141" y="2603"/>
                  </a:lnTo>
                  <a:lnTo>
                    <a:pt x="4141" y="2603"/>
                  </a:lnTo>
                  <a:lnTo>
                    <a:pt x="4141" y="2603"/>
                  </a:lnTo>
                  <a:lnTo>
                    <a:pt x="4141" y="2603"/>
                  </a:lnTo>
                  <a:lnTo>
                    <a:pt x="4141" y="2603"/>
                  </a:lnTo>
                  <a:lnTo>
                    <a:pt x="4141" y="2603"/>
                  </a:lnTo>
                  <a:lnTo>
                    <a:pt x="4141" y="2603"/>
                  </a:lnTo>
                  <a:lnTo>
                    <a:pt x="4141" y="2603"/>
                  </a:lnTo>
                  <a:lnTo>
                    <a:pt x="4141" y="2603"/>
                  </a:lnTo>
                  <a:lnTo>
                    <a:pt x="4141" y="2603"/>
                  </a:lnTo>
                  <a:lnTo>
                    <a:pt x="4117" y="2603"/>
                  </a:lnTo>
                  <a:lnTo>
                    <a:pt x="4117" y="2603"/>
                  </a:lnTo>
                  <a:lnTo>
                    <a:pt x="4117" y="2603"/>
                  </a:lnTo>
                  <a:lnTo>
                    <a:pt x="4117" y="2603"/>
                  </a:lnTo>
                  <a:lnTo>
                    <a:pt x="4117" y="2603"/>
                  </a:lnTo>
                  <a:lnTo>
                    <a:pt x="4117" y="2603"/>
                  </a:lnTo>
                  <a:lnTo>
                    <a:pt x="4091" y="2603"/>
                  </a:lnTo>
                  <a:lnTo>
                    <a:pt x="4091" y="2603"/>
                  </a:lnTo>
                  <a:lnTo>
                    <a:pt x="4091" y="2603"/>
                  </a:lnTo>
                  <a:lnTo>
                    <a:pt x="4091" y="2603"/>
                  </a:lnTo>
                  <a:lnTo>
                    <a:pt x="4067" y="2603"/>
                  </a:lnTo>
                  <a:lnTo>
                    <a:pt x="4067" y="2603"/>
                  </a:lnTo>
                  <a:lnTo>
                    <a:pt x="4067" y="2603"/>
                  </a:lnTo>
                  <a:lnTo>
                    <a:pt x="4067" y="2603"/>
                  </a:lnTo>
                  <a:lnTo>
                    <a:pt x="4067" y="2603"/>
                  </a:lnTo>
                  <a:lnTo>
                    <a:pt x="4067" y="2603"/>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91" y="2578"/>
                  </a:lnTo>
                  <a:lnTo>
                    <a:pt x="4091" y="2554"/>
                  </a:lnTo>
                  <a:lnTo>
                    <a:pt x="4067" y="2554"/>
                  </a:lnTo>
                  <a:lnTo>
                    <a:pt x="4067" y="2554"/>
                  </a:lnTo>
                  <a:lnTo>
                    <a:pt x="4067" y="2554"/>
                  </a:lnTo>
                  <a:lnTo>
                    <a:pt x="4067" y="2554"/>
                  </a:lnTo>
                  <a:lnTo>
                    <a:pt x="4091" y="2554"/>
                  </a:lnTo>
                  <a:lnTo>
                    <a:pt x="4091" y="2554"/>
                  </a:lnTo>
                  <a:lnTo>
                    <a:pt x="4091" y="2529"/>
                  </a:lnTo>
                  <a:lnTo>
                    <a:pt x="4091" y="2529"/>
                  </a:lnTo>
                  <a:lnTo>
                    <a:pt x="4091" y="2529"/>
                  </a:lnTo>
                  <a:lnTo>
                    <a:pt x="4091" y="2529"/>
                  </a:lnTo>
                  <a:lnTo>
                    <a:pt x="4091" y="2529"/>
                  </a:lnTo>
                  <a:lnTo>
                    <a:pt x="4091" y="2529"/>
                  </a:lnTo>
                  <a:lnTo>
                    <a:pt x="4091" y="2529"/>
                  </a:lnTo>
                  <a:lnTo>
                    <a:pt x="4091" y="2529"/>
                  </a:lnTo>
                  <a:lnTo>
                    <a:pt x="4091" y="2529"/>
                  </a:lnTo>
                  <a:lnTo>
                    <a:pt x="4091" y="2529"/>
                  </a:lnTo>
                  <a:lnTo>
                    <a:pt x="4067" y="2529"/>
                  </a:lnTo>
                  <a:lnTo>
                    <a:pt x="4091" y="2529"/>
                  </a:lnTo>
                  <a:lnTo>
                    <a:pt x="4091" y="2529"/>
                  </a:lnTo>
                  <a:lnTo>
                    <a:pt x="4091" y="2529"/>
                  </a:lnTo>
                  <a:lnTo>
                    <a:pt x="4091" y="2529"/>
                  </a:lnTo>
                  <a:lnTo>
                    <a:pt x="4091" y="2529"/>
                  </a:lnTo>
                  <a:lnTo>
                    <a:pt x="4091" y="2529"/>
                  </a:lnTo>
                  <a:lnTo>
                    <a:pt x="4091" y="2529"/>
                  </a:lnTo>
                  <a:lnTo>
                    <a:pt x="4091" y="2529"/>
                  </a:lnTo>
                  <a:lnTo>
                    <a:pt x="4091" y="2529"/>
                  </a:lnTo>
                  <a:lnTo>
                    <a:pt x="4091" y="2529"/>
                  </a:lnTo>
                  <a:lnTo>
                    <a:pt x="4091" y="2529"/>
                  </a:lnTo>
                  <a:lnTo>
                    <a:pt x="4091" y="2529"/>
                  </a:lnTo>
                  <a:lnTo>
                    <a:pt x="4117" y="2529"/>
                  </a:lnTo>
                  <a:lnTo>
                    <a:pt x="4117" y="2529"/>
                  </a:lnTo>
                  <a:lnTo>
                    <a:pt x="4117" y="2529"/>
                  </a:lnTo>
                  <a:lnTo>
                    <a:pt x="4117" y="2529"/>
                  </a:lnTo>
                  <a:lnTo>
                    <a:pt x="4117" y="2504"/>
                  </a:lnTo>
                  <a:lnTo>
                    <a:pt x="4117" y="2504"/>
                  </a:lnTo>
                  <a:lnTo>
                    <a:pt x="4117" y="2504"/>
                  </a:lnTo>
                  <a:lnTo>
                    <a:pt x="4117" y="2504"/>
                  </a:lnTo>
                  <a:lnTo>
                    <a:pt x="4117" y="2504"/>
                  </a:lnTo>
                  <a:lnTo>
                    <a:pt x="4117" y="2504"/>
                  </a:lnTo>
                  <a:lnTo>
                    <a:pt x="4117" y="2504"/>
                  </a:lnTo>
                  <a:lnTo>
                    <a:pt x="4117" y="2504"/>
                  </a:lnTo>
                  <a:lnTo>
                    <a:pt x="4117" y="2504"/>
                  </a:lnTo>
                  <a:lnTo>
                    <a:pt x="4117" y="2504"/>
                  </a:lnTo>
                  <a:lnTo>
                    <a:pt x="4117" y="2504"/>
                  </a:lnTo>
                  <a:lnTo>
                    <a:pt x="4117" y="2504"/>
                  </a:lnTo>
                  <a:lnTo>
                    <a:pt x="4141" y="2504"/>
                  </a:lnTo>
                  <a:lnTo>
                    <a:pt x="4141" y="2479"/>
                  </a:lnTo>
                  <a:lnTo>
                    <a:pt x="4141" y="2479"/>
                  </a:lnTo>
                  <a:lnTo>
                    <a:pt x="4141" y="2479"/>
                  </a:lnTo>
                  <a:lnTo>
                    <a:pt x="4141" y="2479"/>
                  </a:lnTo>
                  <a:lnTo>
                    <a:pt x="4141" y="2479"/>
                  </a:lnTo>
                  <a:lnTo>
                    <a:pt x="4141" y="2479"/>
                  </a:lnTo>
                  <a:lnTo>
                    <a:pt x="4117" y="2479"/>
                  </a:lnTo>
                  <a:lnTo>
                    <a:pt x="4117" y="2479"/>
                  </a:lnTo>
                  <a:lnTo>
                    <a:pt x="4141" y="2479"/>
                  </a:lnTo>
                  <a:lnTo>
                    <a:pt x="4141" y="2479"/>
                  </a:lnTo>
                  <a:lnTo>
                    <a:pt x="4141" y="2479"/>
                  </a:lnTo>
                  <a:lnTo>
                    <a:pt x="4141" y="2454"/>
                  </a:lnTo>
                  <a:lnTo>
                    <a:pt x="4141" y="2454"/>
                  </a:lnTo>
                  <a:lnTo>
                    <a:pt x="4141" y="2454"/>
                  </a:lnTo>
                  <a:lnTo>
                    <a:pt x="4141" y="2454"/>
                  </a:lnTo>
                  <a:lnTo>
                    <a:pt x="4141" y="2454"/>
                  </a:lnTo>
                  <a:lnTo>
                    <a:pt x="4141" y="2454"/>
                  </a:lnTo>
                  <a:lnTo>
                    <a:pt x="4141" y="2454"/>
                  </a:lnTo>
                  <a:lnTo>
                    <a:pt x="4141" y="2479"/>
                  </a:lnTo>
                  <a:lnTo>
                    <a:pt x="4141" y="2479"/>
                  </a:lnTo>
                  <a:lnTo>
                    <a:pt x="4141" y="2479"/>
                  </a:lnTo>
                  <a:lnTo>
                    <a:pt x="4141" y="2479"/>
                  </a:lnTo>
                  <a:lnTo>
                    <a:pt x="4141" y="2479"/>
                  </a:lnTo>
                  <a:lnTo>
                    <a:pt x="4141" y="2479"/>
                  </a:lnTo>
                  <a:lnTo>
                    <a:pt x="4141" y="2479"/>
                  </a:lnTo>
                  <a:lnTo>
                    <a:pt x="4141" y="2479"/>
                  </a:lnTo>
                  <a:lnTo>
                    <a:pt x="4141" y="2454"/>
                  </a:lnTo>
                  <a:lnTo>
                    <a:pt x="4141" y="2454"/>
                  </a:lnTo>
                  <a:lnTo>
                    <a:pt x="4141" y="2454"/>
                  </a:lnTo>
                  <a:lnTo>
                    <a:pt x="4141" y="2454"/>
                  </a:lnTo>
                  <a:lnTo>
                    <a:pt x="4141" y="2454"/>
                  </a:lnTo>
                  <a:lnTo>
                    <a:pt x="4141" y="2454"/>
                  </a:lnTo>
                  <a:lnTo>
                    <a:pt x="4166" y="2454"/>
                  </a:lnTo>
                  <a:lnTo>
                    <a:pt x="4166" y="2454"/>
                  </a:lnTo>
                  <a:lnTo>
                    <a:pt x="4166" y="2454"/>
                  </a:lnTo>
                  <a:lnTo>
                    <a:pt x="4166" y="2454"/>
                  </a:lnTo>
                  <a:lnTo>
                    <a:pt x="4166" y="2454"/>
                  </a:lnTo>
                  <a:lnTo>
                    <a:pt x="4166" y="2479"/>
                  </a:lnTo>
                  <a:lnTo>
                    <a:pt x="4166" y="2479"/>
                  </a:lnTo>
                  <a:lnTo>
                    <a:pt x="4166" y="2479"/>
                  </a:lnTo>
                  <a:lnTo>
                    <a:pt x="4166" y="2479"/>
                  </a:lnTo>
                  <a:lnTo>
                    <a:pt x="4166" y="2479"/>
                  </a:lnTo>
                  <a:lnTo>
                    <a:pt x="4166" y="2479"/>
                  </a:lnTo>
                  <a:lnTo>
                    <a:pt x="4166" y="2479"/>
                  </a:lnTo>
                  <a:lnTo>
                    <a:pt x="4166" y="2479"/>
                  </a:lnTo>
                  <a:lnTo>
                    <a:pt x="4166" y="2479"/>
                  </a:lnTo>
                  <a:lnTo>
                    <a:pt x="4166" y="2479"/>
                  </a:lnTo>
                  <a:lnTo>
                    <a:pt x="4166" y="2479"/>
                  </a:lnTo>
                  <a:lnTo>
                    <a:pt x="4166" y="2479"/>
                  </a:lnTo>
                  <a:lnTo>
                    <a:pt x="4166" y="2479"/>
                  </a:lnTo>
                  <a:lnTo>
                    <a:pt x="4166" y="2479"/>
                  </a:lnTo>
                  <a:lnTo>
                    <a:pt x="4166" y="2454"/>
                  </a:lnTo>
                  <a:lnTo>
                    <a:pt x="4166" y="2454"/>
                  </a:lnTo>
                  <a:lnTo>
                    <a:pt x="4166" y="2479"/>
                  </a:lnTo>
                  <a:lnTo>
                    <a:pt x="4166" y="2479"/>
                  </a:lnTo>
                  <a:lnTo>
                    <a:pt x="4166" y="2479"/>
                  </a:lnTo>
                  <a:lnTo>
                    <a:pt x="4166" y="2479"/>
                  </a:lnTo>
                  <a:lnTo>
                    <a:pt x="4190" y="2479"/>
                  </a:lnTo>
                  <a:lnTo>
                    <a:pt x="4190" y="2479"/>
                  </a:lnTo>
                  <a:lnTo>
                    <a:pt x="4190" y="2479"/>
                  </a:lnTo>
                  <a:lnTo>
                    <a:pt x="4190" y="2454"/>
                  </a:lnTo>
                  <a:lnTo>
                    <a:pt x="4190" y="2454"/>
                  </a:lnTo>
                  <a:lnTo>
                    <a:pt x="4190" y="2454"/>
                  </a:lnTo>
                  <a:lnTo>
                    <a:pt x="4190" y="2454"/>
                  </a:lnTo>
                  <a:lnTo>
                    <a:pt x="4190" y="2454"/>
                  </a:lnTo>
                  <a:lnTo>
                    <a:pt x="4190" y="2454"/>
                  </a:lnTo>
                  <a:lnTo>
                    <a:pt x="4190" y="2454"/>
                  </a:lnTo>
                  <a:lnTo>
                    <a:pt x="4190" y="2430"/>
                  </a:lnTo>
                  <a:lnTo>
                    <a:pt x="4190" y="2430"/>
                  </a:lnTo>
                  <a:lnTo>
                    <a:pt x="4190" y="2430"/>
                  </a:lnTo>
                  <a:lnTo>
                    <a:pt x="4190" y="2430"/>
                  </a:lnTo>
                  <a:lnTo>
                    <a:pt x="4190" y="2430"/>
                  </a:lnTo>
                  <a:lnTo>
                    <a:pt x="4190" y="2430"/>
                  </a:lnTo>
                  <a:lnTo>
                    <a:pt x="4190" y="2430"/>
                  </a:lnTo>
                  <a:lnTo>
                    <a:pt x="4190" y="2430"/>
                  </a:lnTo>
                  <a:lnTo>
                    <a:pt x="4190" y="2430"/>
                  </a:lnTo>
                  <a:lnTo>
                    <a:pt x="4166" y="2430"/>
                  </a:lnTo>
                  <a:lnTo>
                    <a:pt x="4166" y="2430"/>
                  </a:lnTo>
                  <a:lnTo>
                    <a:pt x="4166" y="2430"/>
                  </a:lnTo>
                  <a:lnTo>
                    <a:pt x="4166" y="2430"/>
                  </a:lnTo>
                  <a:lnTo>
                    <a:pt x="4166" y="2430"/>
                  </a:lnTo>
                  <a:lnTo>
                    <a:pt x="4166" y="2430"/>
                  </a:lnTo>
                  <a:lnTo>
                    <a:pt x="4166" y="2430"/>
                  </a:lnTo>
                  <a:lnTo>
                    <a:pt x="4190" y="2430"/>
                  </a:lnTo>
                  <a:lnTo>
                    <a:pt x="4190" y="2430"/>
                  </a:lnTo>
                  <a:lnTo>
                    <a:pt x="4190" y="2430"/>
                  </a:lnTo>
                  <a:lnTo>
                    <a:pt x="4216" y="2430"/>
                  </a:lnTo>
                  <a:lnTo>
                    <a:pt x="4216" y="2430"/>
                  </a:lnTo>
                  <a:lnTo>
                    <a:pt x="4216" y="2430"/>
                  </a:lnTo>
                  <a:lnTo>
                    <a:pt x="4216" y="2430"/>
                  </a:lnTo>
                  <a:lnTo>
                    <a:pt x="4216" y="2430"/>
                  </a:lnTo>
                  <a:lnTo>
                    <a:pt x="4216" y="2430"/>
                  </a:lnTo>
                  <a:lnTo>
                    <a:pt x="4216" y="2430"/>
                  </a:lnTo>
                  <a:lnTo>
                    <a:pt x="4216" y="2430"/>
                  </a:lnTo>
                  <a:lnTo>
                    <a:pt x="4240" y="2404"/>
                  </a:lnTo>
                  <a:lnTo>
                    <a:pt x="4240" y="2404"/>
                  </a:lnTo>
                  <a:lnTo>
                    <a:pt x="4240" y="2404"/>
                  </a:lnTo>
                  <a:lnTo>
                    <a:pt x="4240" y="2404"/>
                  </a:lnTo>
                  <a:lnTo>
                    <a:pt x="4240" y="2404"/>
                  </a:lnTo>
                  <a:lnTo>
                    <a:pt x="4240" y="2404"/>
                  </a:lnTo>
                  <a:lnTo>
                    <a:pt x="4240" y="2404"/>
                  </a:lnTo>
                  <a:lnTo>
                    <a:pt x="4240" y="2404"/>
                  </a:lnTo>
                  <a:lnTo>
                    <a:pt x="4240" y="2380"/>
                  </a:lnTo>
                  <a:lnTo>
                    <a:pt x="4240" y="2380"/>
                  </a:lnTo>
                  <a:lnTo>
                    <a:pt x="4240" y="2380"/>
                  </a:lnTo>
                  <a:lnTo>
                    <a:pt x="4240" y="2380"/>
                  </a:lnTo>
                  <a:lnTo>
                    <a:pt x="4240" y="2380"/>
                  </a:lnTo>
                  <a:lnTo>
                    <a:pt x="4240" y="2380"/>
                  </a:lnTo>
                  <a:lnTo>
                    <a:pt x="4240" y="2380"/>
                  </a:lnTo>
                  <a:lnTo>
                    <a:pt x="4240" y="2380"/>
                  </a:lnTo>
                  <a:lnTo>
                    <a:pt x="4240" y="2380"/>
                  </a:lnTo>
                  <a:lnTo>
                    <a:pt x="4240" y="2380"/>
                  </a:lnTo>
                  <a:lnTo>
                    <a:pt x="4240" y="2355"/>
                  </a:lnTo>
                  <a:lnTo>
                    <a:pt x="4240" y="2355"/>
                  </a:lnTo>
                  <a:lnTo>
                    <a:pt x="4240" y="2355"/>
                  </a:lnTo>
                  <a:lnTo>
                    <a:pt x="4240" y="2355"/>
                  </a:lnTo>
                  <a:lnTo>
                    <a:pt x="4240" y="2355"/>
                  </a:lnTo>
                  <a:lnTo>
                    <a:pt x="4240" y="2355"/>
                  </a:lnTo>
                  <a:lnTo>
                    <a:pt x="4216" y="2355"/>
                  </a:lnTo>
                  <a:lnTo>
                    <a:pt x="4216" y="2355"/>
                  </a:lnTo>
                  <a:lnTo>
                    <a:pt x="4216" y="2355"/>
                  </a:lnTo>
                  <a:lnTo>
                    <a:pt x="4216" y="2355"/>
                  </a:lnTo>
                  <a:lnTo>
                    <a:pt x="4216" y="2355"/>
                  </a:lnTo>
                  <a:lnTo>
                    <a:pt x="4216" y="2355"/>
                  </a:lnTo>
                  <a:lnTo>
                    <a:pt x="4216" y="2355"/>
                  </a:lnTo>
                  <a:lnTo>
                    <a:pt x="4216" y="2355"/>
                  </a:lnTo>
                  <a:lnTo>
                    <a:pt x="4216" y="2355"/>
                  </a:lnTo>
                  <a:lnTo>
                    <a:pt x="4216" y="2331"/>
                  </a:lnTo>
                  <a:lnTo>
                    <a:pt x="4216" y="2331"/>
                  </a:lnTo>
                  <a:lnTo>
                    <a:pt x="4190" y="2331"/>
                  </a:lnTo>
                  <a:lnTo>
                    <a:pt x="4190" y="2331"/>
                  </a:lnTo>
                  <a:lnTo>
                    <a:pt x="4190" y="2331"/>
                  </a:lnTo>
                  <a:lnTo>
                    <a:pt x="4190" y="2331"/>
                  </a:lnTo>
                  <a:lnTo>
                    <a:pt x="4190" y="2331"/>
                  </a:lnTo>
                  <a:lnTo>
                    <a:pt x="4190" y="2331"/>
                  </a:lnTo>
                  <a:lnTo>
                    <a:pt x="4190" y="2331"/>
                  </a:lnTo>
                  <a:lnTo>
                    <a:pt x="4190" y="2331"/>
                  </a:lnTo>
                  <a:lnTo>
                    <a:pt x="4190" y="2331"/>
                  </a:lnTo>
                  <a:lnTo>
                    <a:pt x="4190" y="2331"/>
                  </a:lnTo>
                  <a:lnTo>
                    <a:pt x="4216" y="2331"/>
                  </a:lnTo>
                  <a:lnTo>
                    <a:pt x="4216" y="2331"/>
                  </a:lnTo>
                  <a:lnTo>
                    <a:pt x="4216" y="2331"/>
                  </a:lnTo>
                  <a:lnTo>
                    <a:pt x="4216" y="2331"/>
                  </a:lnTo>
                  <a:lnTo>
                    <a:pt x="4216" y="2355"/>
                  </a:lnTo>
                  <a:lnTo>
                    <a:pt x="4216" y="2331"/>
                  </a:lnTo>
                  <a:lnTo>
                    <a:pt x="4216" y="2331"/>
                  </a:lnTo>
                  <a:lnTo>
                    <a:pt x="4216" y="2355"/>
                  </a:lnTo>
                  <a:lnTo>
                    <a:pt x="4216" y="2355"/>
                  </a:lnTo>
                  <a:lnTo>
                    <a:pt x="4216" y="2355"/>
                  </a:lnTo>
                  <a:lnTo>
                    <a:pt x="4216" y="2355"/>
                  </a:lnTo>
                  <a:lnTo>
                    <a:pt x="4216" y="2355"/>
                  </a:lnTo>
                  <a:lnTo>
                    <a:pt x="4216" y="2355"/>
                  </a:lnTo>
                  <a:lnTo>
                    <a:pt x="4216" y="2355"/>
                  </a:lnTo>
                  <a:lnTo>
                    <a:pt x="4240" y="2355"/>
                  </a:lnTo>
                  <a:lnTo>
                    <a:pt x="4240" y="2355"/>
                  </a:lnTo>
                  <a:lnTo>
                    <a:pt x="4240" y="2355"/>
                  </a:lnTo>
                  <a:lnTo>
                    <a:pt x="4240" y="2355"/>
                  </a:lnTo>
                  <a:lnTo>
                    <a:pt x="4240" y="2355"/>
                  </a:lnTo>
                  <a:lnTo>
                    <a:pt x="4240" y="2331"/>
                  </a:lnTo>
                  <a:lnTo>
                    <a:pt x="4240" y="2331"/>
                  </a:lnTo>
                  <a:lnTo>
                    <a:pt x="4265" y="2331"/>
                  </a:lnTo>
                  <a:lnTo>
                    <a:pt x="4265" y="2331"/>
                  </a:lnTo>
                  <a:lnTo>
                    <a:pt x="4265" y="2331"/>
                  </a:lnTo>
                  <a:lnTo>
                    <a:pt x="4265" y="2331"/>
                  </a:lnTo>
                  <a:lnTo>
                    <a:pt x="4265" y="2331"/>
                  </a:lnTo>
                  <a:lnTo>
                    <a:pt x="4265" y="2331"/>
                  </a:lnTo>
                  <a:lnTo>
                    <a:pt x="4265" y="2331"/>
                  </a:lnTo>
                  <a:lnTo>
                    <a:pt x="4265" y="2305"/>
                  </a:lnTo>
                  <a:lnTo>
                    <a:pt x="4265" y="2305"/>
                  </a:lnTo>
                  <a:lnTo>
                    <a:pt x="4265" y="2305"/>
                  </a:lnTo>
                  <a:lnTo>
                    <a:pt x="4265" y="2305"/>
                  </a:lnTo>
                  <a:lnTo>
                    <a:pt x="4265" y="2305"/>
                  </a:lnTo>
                  <a:lnTo>
                    <a:pt x="4265" y="2305"/>
                  </a:lnTo>
                  <a:lnTo>
                    <a:pt x="4265" y="2305"/>
                  </a:lnTo>
                  <a:lnTo>
                    <a:pt x="4265" y="2305"/>
                  </a:lnTo>
                  <a:lnTo>
                    <a:pt x="4265" y="2281"/>
                  </a:lnTo>
                  <a:lnTo>
                    <a:pt x="4265" y="2281"/>
                  </a:lnTo>
                  <a:lnTo>
                    <a:pt x="4290" y="2281"/>
                  </a:lnTo>
                  <a:lnTo>
                    <a:pt x="4290" y="2281"/>
                  </a:lnTo>
                  <a:lnTo>
                    <a:pt x="4290" y="2281"/>
                  </a:lnTo>
                  <a:lnTo>
                    <a:pt x="4290" y="2281"/>
                  </a:lnTo>
                  <a:lnTo>
                    <a:pt x="4290" y="2256"/>
                  </a:lnTo>
                  <a:lnTo>
                    <a:pt x="4290" y="2256"/>
                  </a:lnTo>
                  <a:lnTo>
                    <a:pt x="4290" y="2256"/>
                  </a:lnTo>
                  <a:lnTo>
                    <a:pt x="4290" y="2256"/>
                  </a:lnTo>
                  <a:lnTo>
                    <a:pt x="4290" y="2256"/>
                  </a:lnTo>
                  <a:lnTo>
                    <a:pt x="4290" y="2256"/>
                  </a:lnTo>
                  <a:lnTo>
                    <a:pt x="4290" y="2256"/>
                  </a:lnTo>
                  <a:lnTo>
                    <a:pt x="4315" y="2256"/>
                  </a:lnTo>
                  <a:lnTo>
                    <a:pt x="4315" y="2231"/>
                  </a:lnTo>
                  <a:lnTo>
                    <a:pt x="4315" y="2231"/>
                  </a:lnTo>
                  <a:lnTo>
                    <a:pt x="4315" y="2231"/>
                  </a:lnTo>
                  <a:lnTo>
                    <a:pt x="4315" y="2231"/>
                  </a:lnTo>
                  <a:lnTo>
                    <a:pt x="4315" y="2231"/>
                  </a:lnTo>
                  <a:lnTo>
                    <a:pt x="4315" y="2231"/>
                  </a:lnTo>
                  <a:lnTo>
                    <a:pt x="4315" y="2231"/>
                  </a:lnTo>
                  <a:lnTo>
                    <a:pt x="4315" y="2231"/>
                  </a:lnTo>
                  <a:lnTo>
                    <a:pt x="4315" y="2256"/>
                  </a:lnTo>
                  <a:lnTo>
                    <a:pt x="4339" y="2231"/>
                  </a:lnTo>
                  <a:lnTo>
                    <a:pt x="4339" y="2231"/>
                  </a:lnTo>
                  <a:lnTo>
                    <a:pt x="4315" y="2231"/>
                  </a:lnTo>
                  <a:lnTo>
                    <a:pt x="4315" y="2231"/>
                  </a:lnTo>
                  <a:lnTo>
                    <a:pt x="4315" y="2206"/>
                  </a:lnTo>
                  <a:lnTo>
                    <a:pt x="4315" y="2206"/>
                  </a:lnTo>
                  <a:lnTo>
                    <a:pt x="4315" y="2206"/>
                  </a:lnTo>
                  <a:lnTo>
                    <a:pt x="4315" y="2206"/>
                  </a:lnTo>
                  <a:lnTo>
                    <a:pt x="4315" y="2206"/>
                  </a:lnTo>
                  <a:lnTo>
                    <a:pt x="4339" y="2206"/>
                  </a:lnTo>
                  <a:lnTo>
                    <a:pt x="4339" y="2206"/>
                  </a:lnTo>
                  <a:lnTo>
                    <a:pt x="4339" y="2181"/>
                  </a:lnTo>
                  <a:lnTo>
                    <a:pt x="4339" y="2181"/>
                  </a:lnTo>
                  <a:lnTo>
                    <a:pt x="4339" y="2181"/>
                  </a:lnTo>
                  <a:lnTo>
                    <a:pt x="4339" y="2181"/>
                  </a:lnTo>
                  <a:lnTo>
                    <a:pt x="4364" y="2181"/>
                  </a:lnTo>
                  <a:lnTo>
                    <a:pt x="4364" y="2181"/>
                  </a:lnTo>
                  <a:lnTo>
                    <a:pt x="4364" y="2181"/>
                  </a:lnTo>
                  <a:lnTo>
                    <a:pt x="4364" y="2181"/>
                  </a:lnTo>
                  <a:lnTo>
                    <a:pt x="4364" y="2181"/>
                  </a:lnTo>
                  <a:lnTo>
                    <a:pt x="4364" y="2181"/>
                  </a:lnTo>
                  <a:lnTo>
                    <a:pt x="4389" y="2181"/>
                  </a:lnTo>
                  <a:lnTo>
                    <a:pt x="4389" y="2157"/>
                  </a:lnTo>
                  <a:lnTo>
                    <a:pt x="4389" y="2157"/>
                  </a:lnTo>
                  <a:lnTo>
                    <a:pt x="4389" y="2157"/>
                  </a:lnTo>
                  <a:lnTo>
                    <a:pt x="4389" y="2157"/>
                  </a:lnTo>
                  <a:lnTo>
                    <a:pt x="4389" y="2157"/>
                  </a:lnTo>
                  <a:lnTo>
                    <a:pt x="4389" y="2132"/>
                  </a:lnTo>
                  <a:lnTo>
                    <a:pt x="4389" y="2132"/>
                  </a:lnTo>
                  <a:lnTo>
                    <a:pt x="4389" y="2132"/>
                  </a:lnTo>
                  <a:lnTo>
                    <a:pt x="4389" y="2132"/>
                  </a:lnTo>
                  <a:lnTo>
                    <a:pt x="4389" y="2132"/>
                  </a:lnTo>
                  <a:lnTo>
                    <a:pt x="4413" y="2132"/>
                  </a:lnTo>
                  <a:lnTo>
                    <a:pt x="4413" y="2132"/>
                  </a:lnTo>
                  <a:lnTo>
                    <a:pt x="4413" y="2132"/>
                  </a:lnTo>
                  <a:lnTo>
                    <a:pt x="4439" y="2132"/>
                  </a:lnTo>
                  <a:lnTo>
                    <a:pt x="4439" y="2107"/>
                  </a:lnTo>
                  <a:lnTo>
                    <a:pt x="4439" y="2107"/>
                  </a:lnTo>
                  <a:lnTo>
                    <a:pt x="4439" y="2107"/>
                  </a:lnTo>
                  <a:lnTo>
                    <a:pt x="4439" y="2107"/>
                  </a:lnTo>
                  <a:lnTo>
                    <a:pt x="4439" y="2107"/>
                  </a:lnTo>
                  <a:lnTo>
                    <a:pt x="4439" y="2107"/>
                  </a:lnTo>
                  <a:lnTo>
                    <a:pt x="4439" y="2107"/>
                  </a:lnTo>
                  <a:lnTo>
                    <a:pt x="4439" y="2107"/>
                  </a:lnTo>
                  <a:lnTo>
                    <a:pt x="4439" y="2107"/>
                  </a:lnTo>
                  <a:lnTo>
                    <a:pt x="4439" y="2107"/>
                  </a:lnTo>
                  <a:lnTo>
                    <a:pt x="4439" y="2132"/>
                  </a:lnTo>
                  <a:lnTo>
                    <a:pt x="4463" y="2132"/>
                  </a:lnTo>
                  <a:lnTo>
                    <a:pt x="4463" y="2132"/>
                  </a:lnTo>
                  <a:lnTo>
                    <a:pt x="4463" y="2132"/>
                  </a:lnTo>
                  <a:lnTo>
                    <a:pt x="4463" y="2132"/>
                  </a:lnTo>
                  <a:lnTo>
                    <a:pt x="4463" y="2132"/>
                  </a:lnTo>
                  <a:lnTo>
                    <a:pt x="4463" y="2132"/>
                  </a:lnTo>
                  <a:lnTo>
                    <a:pt x="4463" y="2132"/>
                  </a:lnTo>
                  <a:lnTo>
                    <a:pt x="4463" y="2107"/>
                  </a:lnTo>
                  <a:lnTo>
                    <a:pt x="4463" y="2107"/>
                  </a:lnTo>
                  <a:lnTo>
                    <a:pt x="4463" y="2132"/>
                  </a:lnTo>
                  <a:lnTo>
                    <a:pt x="4463" y="2132"/>
                  </a:lnTo>
                  <a:lnTo>
                    <a:pt x="4463" y="2132"/>
                  </a:lnTo>
                  <a:lnTo>
                    <a:pt x="4488" y="2132"/>
                  </a:lnTo>
                  <a:lnTo>
                    <a:pt x="4513" y="2132"/>
                  </a:lnTo>
                  <a:lnTo>
                    <a:pt x="4513" y="2107"/>
                  </a:lnTo>
                  <a:lnTo>
                    <a:pt x="4513" y="2107"/>
                  </a:lnTo>
                  <a:lnTo>
                    <a:pt x="4513" y="2107"/>
                  </a:lnTo>
                  <a:lnTo>
                    <a:pt x="4513" y="2107"/>
                  </a:lnTo>
                  <a:lnTo>
                    <a:pt x="4513" y="2107"/>
                  </a:lnTo>
                  <a:lnTo>
                    <a:pt x="4513" y="2082"/>
                  </a:lnTo>
                  <a:lnTo>
                    <a:pt x="4513" y="2082"/>
                  </a:lnTo>
                  <a:lnTo>
                    <a:pt x="4513" y="2082"/>
                  </a:lnTo>
                  <a:lnTo>
                    <a:pt x="4513" y="2082"/>
                  </a:lnTo>
                  <a:lnTo>
                    <a:pt x="4513" y="2082"/>
                  </a:lnTo>
                  <a:lnTo>
                    <a:pt x="4538" y="2082"/>
                  </a:lnTo>
                  <a:lnTo>
                    <a:pt x="4562" y="2058"/>
                  </a:lnTo>
                  <a:lnTo>
                    <a:pt x="4562" y="2058"/>
                  </a:lnTo>
                  <a:lnTo>
                    <a:pt x="4562" y="2058"/>
                  </a:lnTo>
                  <a:lnTo>
                    <a:pt x="4562" y="2058"/>
                  </a:lnTo>
                  <a:lnTo>
                    <a:pt x="4562" y="2058"/>
                  </a:lnTo>
                  <a:lnTo>
                    <a:pt x="4562" y="2058"/>
                  </a:lnTo>
                  <a:lnTo>
                    <a:pt x="4562" y="2082"/>
                  </a:lnTo>
                  <a:lnTo>
                    <a:pt x="4562" y="2082"/>
                  </a:lnTo>
                  <a:lnTo>
                    <a:pt x="4538" y="2082"/>
                  </a:lnTo>
                  <a:lnTo>
                    <a:pt x="4538" y="2082"/>
                  </a:lnTo>
                  <a:lnTo>
                    <a:pt x="4513" y="2082"/>
                  </a:lnTo>
                  <a:lnTo>
                    <a:pt x="4513" y="2107"/>
                  </a:lnTo>
                  <a:lnTo>
                    <a:pt x="4513" y="2107"/>
                  </a:lnTo>
                  <a:lnTo>
                    <a:pt x="4513" y="2107"/>
                  </a:lnTo>
                  <a:lnTo>
                    <a:pt x="4513" y="2107"/>
                  </a:lnTo>
                  <a:lnTo>
                    <a:pt x="4513" y="2107"/>
                  </a:lnTo>
                  <a:lnTo>
                    <a:pt x="4513" y="2107"/>
                  </a:lnTo>
                  <a:lnTo>
                    <a:pt x="4513" y="2107"/>
                  </a:lnTo>
                  <a:lnTo>
                    <a:pt x="4513" y="2107"/>
                  </a:lnTo>
                  <a:lnTo>
                    <a:pt x="4513" y="2132"/>
                  </a:lnTo>
                  <a:lnTo>
                    <a:pt x="4513" y="2132"/>
                  </a:lnTo>
                  <a:lnTo>
                    <a:pt x="4513" y="2132"/>
                  </a:lnTo>
                  <a:lnTo>
                    <a:pt x="4513" y="2132"/>
                  </a:lnTo>
                  <a:lnTo>
                    <a:pt x="4488" y="2132"/>
                  </a:lnTo>
                  <a:lnTo>
                    <a:pt x="4488" y="2132"/>
                  </a:lnTo>
                  <a:lnTo>
                    <a:pt x="4488" y="2132"/>
                  </a:lnTo>
                  <a:lnTo>
                    <a:pt x="4488" y="2132"/>
                  </a:lnTo>
                  <a:lnTo>
                    <a:pt x="4488" y="2132"/>
                  </a:lnTo>
                  <a:lnTo>
                    <a:pt x="4488" y="2132"/>
                  </a:lnTo>
                  <a:lnTo>
                    <a:pt x="4513" y="2157"/>
                  </a:lnTo>
                  <a:lnTo>
                    <a:pt x="4513" y="2157"/>
                  </a:lnTo>
                  <a:lnTo>
                    <a:pt x="4513" y="2157"/>
                  </a:lnTo>
                  <a:lnTo>
                    <a:pt x="4538" y="2181"/>
                  </a:lnTo>
                  <a:lnTo>
                    <a:pt x="4538" y="2181"/>
                  </a:lnTo>
                  <a:lnTo>
                    <a:pt x="4562" y="2181"/>
                  </a:lnTo>
                  <a:lnTo>
                    <a:pt x="4562" y="2181"/>
                  </a:lnTo>
                  <a:lnTo>
                    <a:pt x="4562" y="2181"/>
                  </a:lnTo>
                  <a:lnTo>
                    <a:pt x="4562" y="2181"/>
                  </a:lnTo>
                  <a:lnTo>
                    <a:pt x="4587" y="2181"/>
                  </a:lnTo>
                  <a:lnTo>
                    <a:pt x="4587" y="2181"/>
                  </a:lnTo>
                  <a:lnTo>
                    <a:pt x="4587" y="2181"/>
                  </a:lnTo>
                  <a:lnTo>
                    <a:pt x="4587" y="2181"/>
                  </a:lnTo>
                  <a:lnTo>
                    <a:pt x="4612" y="2206"/>
                  </a:lnTo>
                  <a:lnTo>
                    <a:pt x="4587" y="2206"/>
                  </a:lnTo>
                  <a:lnTo>
                    <a:pt x="4587" y="2206"/>
                  </a:lnTo>
                  <a:lnTo>
                    <a:pt x="4587" y="2206"/>
                  </a:lnTo>
                  <a:lnTo>
                    <a:pt x="4587" y="2206"/>
                  </a:lnTo>
                  <a:lnTo>
                    <a:pt x="4587" y="2206"/>
                  </a:lnTo>
                  <a:lnTo>
                    <a:pt x="4587" y="2206"/>
                  </a:lnTo>
                  <a:lnTo>
                    <a:pt x="4562" y="2181"/>
                  </a:lnTo>
                  <a:lnTo>
                    <a:pt x="4562" y="2181"/>
                  </a:lnTo>
                  <a:lnTo>
                    <a:pt x="4538" y="2181"/>
                  </a:lnTo>
                  <a:lnTo>
                    <a:pt x="4538" y="2181"/>
                  </a:lnTo>
                  <a:lnTo>
                    <a:pt x="4538" y="2181"/>
                  </a:lnTo>
                  <a:lnTo>
                    <a:pt x="4538" y="2181"/>
                  </a:lnTo>
                  <a:lnTo>
                    <a:pt x="4538" y="2181"/>
                  </a:lnTo>
                  <a:lnTo>
                    <a:pt x="4513" y="2181"/>
                  </a:lnTo>
                  <a:lnTo>
                    <a:pt x="4513" y="2181"/>
                  </a:lnTo>
                  <a:lnTo>
                    <a:pt x="4513" y="2181"/>
                  </a:lnTo>
                  <a:lnTo>
                    <a:pt x="4513" y="2181"/>
                  </a:lnTo>
                  <a:lnTo>
                    <a:pt x="4513" y="2181"/>
                  </a:lnTo>
                  <a:lnTo>
                    <a:pt x="4488" y="2206"/>
                  </a:lnTo>
                  <a:lnTo>
                    <a:pt x="4488" y="2181"/>
                  </a:lnTo>
                  <a:lnTo>
                    <a:pt x="4488" y="2181"/>
                  </a:lnTo>
                  <a:lnTo>
                    <a:pt x="4463" y="2181"/>
                  </a:lnTo>
                  <a:lnTo>
                    <a:pt x="4463" y="2181"/>
                  </a:lnTo>
                  <a:lnTo>
                    <a:pt x="4463" y="2181"/>
                  </a:lnTo>
                  <a:lnTo>
                    <a:pt x="4463" y="2181"/>
                  </a:lnTo>
                  <a:lnTo>
                    <a:pt x="4463" y="2181"/>
                  </a:lnTo>
                  <a:lnTo>
                    <a:pt x="4463" y="2157"/>
                  </a:lnTo>
                  <a:lnTo>
                    <a:pt x="4463" y="2181"/>
                  </a:lnTo>
                  <a:lnTo>
                    <a:pt x="4439" y="2181"/>
                  </a:lnTo>
                  <a:lnTo>
                    <a:pt x="4413" y="2206"/>
                  </a:lnTo>
                  <a:lnTo>
                    <a:pt x="4389" y="2231"/>
                  </a:lnTo>
                  <a:lnTo>
                    <a:pt x="4389" y="2231"/>
                  </a:lnTo>
                  <a:lnTo>
                    <a:pt x="4389" y="2231"/>
                  </a:lnTo>
                  <a:lnTo>
                    <a:pt x="4364" y="2231"/>
                  </a:lnTo>
                  <a:lnTo>
                    <a:pt x="4364" y="2231"/>
                  </a:lnTo>
                  <a:lnTo>
                    <a:pt x="4364" y="2231"/>
                  </a:lnTo>
                  <a:lnTo>
                    <a:pt x="4364" y="2231"/>
                  </a:lnTo>
                  <a:lnTo>
                    <a:pt x="4364" y="2231"/>
                  </a:lnTo>
                  <a:lnTo>
                    <a:pt x="4364" y="2231"/>
                  </a:lnTo>
                  <a:lnTo>
                    <a:pt x="4364" y="2256"/>
                  </a:lnTo>
                  <a:lnTo>
                    <a:pt x="4364" y="2256"/>
                  </a:lnTo>
                  <a:lnTo>
                    <a:pt x="4364" y="2256"/>
                  </a:lnTo>
                  <a:lnTo>
                    <a:pt x="4364" y="2256"/>
                  </a:lnTo>
                  <a:lnTo>
                    <a:pt x="4364" y="2281"/>
                  </a:lnTo>
                  <a:lnTo>
                    <a:pt x="4364" y="2281"/>
                  </a:lnTo>
                  <a:lnTo>
                    <a:pt x="4364" y="2281"/>
                  </a:lnTo>
                  <a:lnTo>
                    <a:pt x="4364" y="2281"/>
                  </a:lnTo>
                  <a:lnTo>
                    <a:pt x="4364" y="2281"/>
                  </a:lnTo>
                  <a:lnTo>
                    <a:pt x="4364" y="2281"/>
                  </a:lnTo>
                  <a:lnTo>
                    <a:pt x="4364" y="2305"/>
                  </a:lnTo>
                  <a:lnTo>
                    <a:pt x="4364" y="2305"/>
                  </a:lnTo>
                  <a:lnTo>
                    <a:pt x="4364" y="2305"/>
                  </a:lnTo>
                  <a:lnTo>
                    <a:pt x="4364" y="2305"/>
                  </a:lnTo>
                  <a:lnTo>
                    <a:pt x="4364" y="2305"/>
                  </a:lnTo>
                  <a:lnTo>
                    <a:pt x="4364" y="2305"/>
                  </a:lnTo>
                  <a:lnTo>
                    <a:pt x="4364" y="2305"/>
                  </a:lnTo>
                  <a:lnTo>
                    <a:pt x="4364" y="2331"/>
                  </a:lnTo>
                  <a:lnTo>
                    <a:pt x="4364" y="2331"/>
                  </a:lnTo>
                  <a:lnTo>
                    <a:pt x="4364" y="2331"/>
                  </a:lnTo>
                  <a:lnTo>
                    <a:pt x="4364" y="2331"/>
                  </a:lnTo>
                  <a:lnTo>
                    <a:pt x="4364" y="2355"/>
                  </a:lnTo>
                  <a:lnTo>
                    <a:pt x="4364" y="2355"/>
                  </a:lnTo>
                  <a:lnTo>
                    <a:pt x="4339" y="2380"/>
                  </a:lnTo>
                  <a:lnTo>
                    <a:pt x="4339" y="2380"/>
                  </a:lnTo>
                  <a:lnTo>
                    <a:pt x="4339" y="2404"/>
                  </a:lnTo>
                  <a:lnTo>
                    <a:pt x="4339" y="2404"/>
                  </a:lnTo>
                  <a:lnTo>
                    <a:pt x="4315" y="2430"/>
                  </a:lnTo>
                  <a:lnTo>
                    <a:pt x="4315" y="2430"/>
                  </a:lnTo>
                  <a:lnTo>
                    <a:pt x="4315" y="2430"/>
                  </a:lnTo>
                  <a:lnTo>
                    <a:pt x="4315" y="2430"/>
                  </a:lnTo>
                  <a:lnTo>
                    <a:pt x="4315" y="2430"/>
                  </a:lnTo>
                  <a:lnTo>
                    <a:pt x="4315" y="2454"/>
                  </a:lnTo>
                  <a:lnTo>
                    <a:pt x="4315" y="2454"/>
                  </a:lnTo>
                  <a:lnTo>
                    <a:pt x="4339" y="2454"/>
                  </a:lnTo>
                  <a:lnTo>
                    <a:pt x="4339" y="2454"/>
                  </a:lnTo>
                  <a:lnTo>
                    <a:pt x="4364" y="2479"/>
                  </a:lnTo>
                  <a:lnTo>
                    <a:pt x="4364" y="2479"/>
                  </a:lnTo>
                  <a:lnTo>
                    <a:pt x="4364" y="2479"/>
                  </a:lnTo>
                  <a:lnTo>
                    <a:pt x="4364" y="2479"/>
                  </a:lnTo>
                  <a:lnTo>
                    <a:pt x="4364" y="2479"/>
                  </a:lnTo>
                  <a:lnTo>
                    <a:pt x="4364" y="2454"/>
                  </a:lnTo>
                  <a:lnTo>
                    <a:pt x="4364" y="2454"/>
                  </a:lnTo>
                  <a:lnTo>
                    <a:pt x="4364" y="2454"/>
                  </a:lnTo>
                  <a:lnTo>
                    <a:pt x="4364" y="2454"/>
                  </a:lnTo>
                  <a:lnTo>
                    <a:pt x="4389" y="2454"/>
                  </a:lnTo>
                  <a:lnTo>
                    <a:pt x="4389" y="2454"/>
                  </a:lnTo>
                  <a:lnTo>
                    <a:pt x="4389" y="2430"/>
                  </a:lnTo>
                  <a:lnTo>
                    <a:pt x="4413" y="2430"/>
                  </a:lnTo>
                  <a:lnTo>
                    <a:pt x="4413" y="2430"/>
                  </a:lnTo>
                  <a:lnTo>
                    <a:pt x="4413" y="2430"/>
                  </a:lnTo>
                  <a:lnTo>
                    <a:pt x="4413" y="2454"/>
                  </a:lnTo>
                  <a:lnTo>
                    <a:pt x="4389" y="2454"/>
                  </a:lnTo>
                  <a:lnTo>
                    <a:pt x="4389" y="2454"/>
                  </a:lnTo>
                  <a:lnTo>
                    <a:pt x="4389" y="2454"/>
                  </a:lnTo>
                  <a:lnTo>
                    <a:pt x="4389" y="2454"/>
                  </a:lnTo>
                  <a:lnTo>
                    <a:pt x="4389" y="2454"/>
                  </a:lnTo>
                  <a:lnTo>
                    <a:pt x="4389" y="2454"/>
                  </a:lnTo>
                  <a:lnTo>
                    <a:pt x="4389" y="2454"/>
                  </a:lnTo>
                  <a:lnTo>
                    <a:pt x="4389" y="2479"/>
                  </a:lnTo>
                  <a:lnTo>
                    <a:pt x="4389" y="2479"/>
                  </a:lnTo>
                  <a:lnTo>
                    <a:pt x="4389" y="2479"/>
                  </a:lnTo>
                  <a:lnTo>
                    <a:pt x="4389" y="2479"/>
                  </a:lnTo>
                  <a:lnTo>
                    <a:pt x="4389" y="2479"/>
                  </a:lnTo>
                  <a:lnTo>
                    <a:pt x="4389" y="2479"/>
                  </a:lnTo>
                  <a:lnTo>
                    <a:pt x="4389" y="2479"/>
                  </a:lnTo>
                  <a:lnTo>
                    <a:pt x="4389" y="2479"/>
                  </a:lnTo>
                  <a:lnTo>
                    <a:pt x="4389" y="2479"/>
                  </a:lnTo>
                  <a:lnTo>
                    <a:pt x="4389" y="2479"/>
                  </a:lnTo>
                  <a:lnTo>
                    <a:pt x="4389" y="2479"/>
                  </a:lnTo>
                  <a:lnTo>
                    <a:pt x="4364" y="2479"/>
                  </a:lnTo>
                  <a:lnTo>
                    <a:pt x="4364" y="2479"/>
                  </a:lnTo>
                  <a:lnTo>
                    <a:pt x="4364" y="2479"/>
                  </a:lnTo>
                  <a:lnTo>
                    <a:pt x="4364" y="2504"/>
                  </a:lnTo>
                  <a:lnTo>
                    <a:pt x="4364" y="2504"/>
                  </a:lnTo>
                  <a:lnTo>
                    <a:pt x="4364" y="2504"/>
                  </a:lnTo>
                  <a:lnTo>
                    <a:pt x="4364" y="2504"/>
                  </a:lnTo>
                  <a:lnTo>
                    <a:pt x="4364" y="2504"/>
                  </a:lnTo>
                  <a:lnTo>
                    <a:pt x="4364" y="2504"/>
                  </a:lnTo>
                  <a:lnTo>
                    <a:pt x="4364" y="2504"/>
                  </a:lnTo>
                  <a:lnTo>
                    <a:pt x="4364" y="2504"/>
                  </a:lnTo>
                  <a:lnTo>
                    <a:pt x="4364" y="2504"/>
                  </a:lnTo>
                  <a:lnTo>
                    <a:pt x="4364" y="2504"/>
                  </a:lnTo>
                  <a:lnTo>
                    <a:pt x="4339" y="2504"/>
                  </a:lnTo>
                  <a:lnTo>
                    <a:pt x="4339" y="2504"/>
                  </a:lnTo>
                  <a:lnTo>
                    <a:pt x="4339" y="2504"/>
                  </a:lnTo>
                  <a:lnTo>
                    <a:pt x="4339" y="2504"/>
                  </a:lnTo>
                  <a:lnTo>
                    <a:pt x="4339" y="2504"/>
                  </a:lnTo>
                  <a:lnTo>
                    <a:pt x="4339" y="2504"/>
                  </a:lnTo>
                  <a:lnTo>
                    <a:pt x="4315" y="2529"/>
                  </a:lnTo>
                  <a:lnTo>
                    <a:pt x="4315" y="2529"/>
                  </a:lnTo>
                  <a:lnTo>
                    <a:pt x="4315" y="2529"/>
                  </a:lnTo>
                  <a:lnTo>
                    <a:pt x="4315" y="2529"/>
                  </a:lnTo>
                  <a:lnTo>
                    <a:pt x="4315" y="2529"/>
                  </a:lnTo>
                  <a:lnTo>
                    <a:pt x="4339" y="2529"/>
                  </a:lnTo>
                  <a:lnTo>
                    <a:pt x="4315" y="2529"/>
                  </a:lnTo>
                  <a:lnTo>
                    <a:pt x="4315" y="2529"/>
                  </a:lnTo>
                  <a:lnTo>
                    <a:pt x="4315" y="2529"/>
                  </a:lnTo>
                  <a:lnTo>
                    <a:pt x="4315" y="2529"/>
                  </a:lnTo>
                  <a:lnTo>
                    <a:pt x="4315" y="2529"/>
                  </a:lnTo>
                  <a:lnTo>
                    <a:pt x="4315" y="2554"/>
                  </a:lnTo>
                  <a:lnTo>
                    <a:pt x="4315" y="2554"/>
                  </a:lnTo>
                  <a:lnTo>
                    <a:pt x="4315" y="2554"/>
                  </a:lnTo>
                  <a:lnTo>
                    <a:pt x="4315" y="2554"/>
                  </a:lnTo>
                  <a:lnTo>
                    <a:pt x="4315" y="2554"/>
                  </a:lnTo>
                  <a:lnTo>
                    <a:pt x="4315" y="2554"/>
                  </a:lnTo>
                  <a:lnTo>
                    <a:pt x="4315" y="2554"/>
                  </a:lnTo>
                  <a:lnTo>
                    <a:pt x="4315" y="2554"/>
                  </a:lnTo>
                  <a:lnTo>
                    <a:pt x="4315" y="2554"/>
                  </a:lnTo>
                  <a:lnTo>
                    <a:pt x="4315" y="2554"/>
                  </a:lnTo>
                  <a:lnTo>
                    <a:pt x="4315" y="2554"/>
                  </a:lnTo>
                  <a:lnTo>
                    <a:pt x="4315" y="2554"/>
                  </a:lnTo>
                  <a:lnTo>
                    <a:pt x="4315" y="2554"/>
                  </a:lnTo>
                  <a:lnTo>
                    <a:pt x="4339" y="2554"/>
                  </a:lnTo>
                  <a:lnTo>
                    <a:pt x="4339" y="2554"/>
                  </a:lnTo>
                  <a:lnTo>
                    <a:pt x="4339" y="2554"/>
                  </a:lnTo>
                  <a:lnTo>
                    <a:pt x="4339" y="2554"/>
                  </a:lnTo>
                  <a:lnTo>
                    <a:pt x="4339" y="2578"/>
                  </a:lnTo>
                  <a:lnTo>
                    <a:pt x="4339" y="2578"/>
                  </a:lnTo>
                  <a:lnTo>
                    <a:pt x="4364" y="2578"/>
                  </a:lnTo>
                  <a:lnTo>
                    <a:pt x="4364" y="2554"/>
                  </a:lnTo>
                  <a:lnTo>
                    <a:pt x="4339" y="2578"/>
                  </a:lnTo>
                  <a:lnTo>
                    <a:pt x="4339" y="2554"/>
                  </a:lnTo>
                  <a:lnTo>
                    <a:pt x="4339" y="2554"/>
                  </a:lnTo>
                  <a:lnTo>
                    <a:pt x="4339" y="2554"/>
                  </a:lnTo>
                  <a:lnTo>
                    <a:pt x="4364" y="2554"/>
                  </a:lnTo>
                  <a:lnTo>
                    <a:pt x="4364" y="2554"/>
                  </a:lnTo>
                  <a:lnTo>
                    <a:pt x="4364" y="2554"/>
                  </a:lnTo>
                  <a:lnTo>
                    <a:pt x="4364" y="2554"/>
                  </a:lnTo>
                  <a:lnTo>
                    <a:pt x="4364" y="2554"/>
                  </a:lnTo>
                  <a:lnTo>
                    <a:pt x="4364" y="2554"/>
                  </a:lnTo>
                  <a:lnTo>
                    <a:pt x="4364" y="2554"/>
                  </a:lnTo>
                  <a:lnTo>
                    <a:pt x="4364" y="2554"/>
                  </a:lnTo>
                  <a:lnTo>
                    <a:pt x="4364" y="2554"/>
                  </a:lnTo>
                  <a:lnTo>
                    <a:pt x="4364" y="2554"/>
                  </a:lnTo>
                  <a:lnTo>
                    <a:pt x="4364" y="2554"/>
                  </a:lnTo>
                  <a:lnTo>
                    <a:pt x="4364" y="2554"/>
                  </a:lnTo>
                  <a:lnTo>
                    <a:pt x="4364" y="2554"/>
                  </a:lnTo>
                  <a:lnTo>
                    <a:pt x="4389" y="2554"/>
                  </a:lnTo>
                  <a:lnTo>
                    <a:pt x="4389" y="2554"/>
                  </a:lnTo>
                  <a:lnTo>
                    <a:pt x="4389" y="2554"/>
                  </a:lnTo>
                  <a:lnTo>
                    <a:pt x="4389" y="2554"/>
                  </a:lnTo>
                  <a:lnTo>
                    <a:pt x="4389" y="2554"/>
                  </a:lnTo>
                  <a:lnTo>
                    <a:pt x="4389" y="2554"/>
                  </a:lnTo>
                  <a:lnTo>
                    <a:pt x="4389" y="2554"/>
                  </a:lnTo>
                  <a:lnTo>
                    <a:pt x="4389" y="2554"/>
                  </a:lnTo>
                  <a:lnTo>
                    <a:pt x="4413" y="2554"/>
                  </a:lnTo>
                  <a:lnTo>
                    <a:pt x="4413" y="2554"/>
                  </a:lnTo>
                  <a:lnTo>
                    <a:pt x="4413" y="2554"/>
                  </a:lnTo>
                  <a:lnTo>
                    <a:pt x="4413" y="2554"/>
                  </a:lnTo>
                  <a:lnTo>
                    <a:pt x="4413" y="2554"/>
                  </a:lnTo>
                  <a:lnTo>
                    <a:pt x="4413" y="2554"/>
                  </a:lnTo>
                  <a:lnTo>
                    <a:pt x="4389" y="2554"/>
                  </a:lnTo>
                  <a:lnTo>
                    <a:pt x="4389" y="2554"/>
                  </a:lnTo>
                  <a:lnTo>
                    <a:pt x="4389" y="2554"/>
                  </a:lnTo>
                  <a:lnTo>
                    <a:pt x="4389" y="2554"/>
                  </a:lnTo>
                  <a:lnTo>
                    <a:pt x="4389" y="2554"/>
                  </a:lnTo>
                  <a:lnTo>
                    <a:pt x="4389" y="2554"/>
                  </a:lnTo>
                  <a:lnTo>
                    <a:pt x="4389" y="2529"/>
                  </a:lnTo>
                  <a:lnTo>
                    <a:pt x="4389" y="2529"/>
                  </a:lnTo>
                  <a:lnTo>
                    <a:pt x="4389" y="2529"/>
                  </a:lnTo>
                  <a:lnTo>
                    <a:pt x="4389" y="2529"/>
                  </a:lnTo>
                  <a:lnTo>
                    <a:pt x="4389" y="2529"/>
                  </a:lnTo>
                  <a:lnTo>
                    <a:pt x="4413" y="2554"/>
                  </a:lnTo>
                  <a:lnTo>
                    <a:pt x="4413" y="2554"/>
                  </a:lnTo>
                  <a:lnTo>
                    <a:pt x="4413" y="2554"/>
                  </a:lnTo>
                  <a:lnTo>
                    <a:pt x="4413" y="2529"/>
                  </a:lnTo>
                  <a:lnTo>
                    <a:pt x="4413" y="2529"/>
                  </a:lnTo>
                  <a:lnTo>
                    <a:pt x="4413" y="2529"/>
                  </a:lnTo>
                  <a:lnTo>
                    <a:pt x="4413" y="2554"/>
                  </a:lnTo>
                  <a:lnTo>
                    <a:pt x="4413" y="2554"/>
                  </a:lnTo>
                  <a:lnTo>
                    <a:pt x="4413" y="2554"/>
                  </a:lnTo>
                  <a:lnTo>
                    <a:pt x="4413" y="2554"/>
                  </a:lnTo>
                  <a:lnTo>
                    <a:pt x="4413" y="2554"/>
                  </a:lnTo>
                  <a:lnTo>
                    <a:pt x="4413" y="2554"/>
                  </a:lnTo>
                  <a:lnTo>
                    <a:pt x="4413" y="2554"/>
                  </a:lnTo>
                  <a:lnTo>
                    <a:pt x="4413" y="2554"/>
                  </a:lnTo>
                  <a:lnTo>
                    <a:pt x="4413" y="2554"/>
                  </a:lnTo>
                  <a:lnTo>
                    <a:pt x="4413" y="2554"/>
                  </a:lnTo>
                  <a:lnTo>
                    <a:pt x="4413" y="2554"/>
                  </a:lnTo>
                  <a:lnTo>
                    <a:pt x="4439" y="2554"/>
                  </a:lnTo>
                  <a:lnTo>
                    <a:pt x="4439" y="2554"/>
                  </a:lnTo>
                  <a:lnTo>
                    <a:pt x="4413" y="2529"/>
                  </a:lnTo>
                  <a:lnTo>
                    <a:pt x="4413" y="2529"/>
                  </a:lnTo>
                  <a:lnTo>
                    <a:pt x="4413" y="2529"/>
                  </a:lnTo>
                  <a:lnTo>
                    <a:pt x="4439" y="2529"/>
                  </a:lnTo>
                  <a:lnTo>
                    <a:pt x="4439" y="2529"/>
                  </a:lnTo>
                  <a:lnTo>
                    <a:pt x="4439" y="2529"/>
                  </a:lnTo>
                  <a:lnTo>
                    <a:pt x="4439" y="2529"/>
                  </a:lnTo>
                  <a:lnTo>
                    <a:pt x="4439" y="2529"/>
                  </a:lnTo>
                  <a:lnTo>
                    <a:pt x="4439" y="2529"/>
                  </a:lnTo>
                  <a:lnTo>
                    <a:pt x="4439" y="2529"/>
                  </a:lnTo>
                  <a:lnTo>
                    <a:pt x="4439" y="2504"/>
                  </a:lnTo>
                  <a:lnTo>
                    <a:pt x="4439" y="2504"/>
                  </a:lnTo>
                  <a:lnTo>
                    <a:pt x="4439" y="2504"/>
                  </a:lnTo>
                  <a:lnTo>
                    <a:pt x="4463" y="2504"/>
                  </a:lnTo>
                  <a:lnTo>
                    <a:pt x="4463" y="2504"/>
                  </a:lnTo>
                  <a:lnTo>
                    <a:pt x="4463" y="2504"/>
                  </a:lnTo>
                  <a:lnTo>
                    <a:pt x="4463" y="2504"/>
                  </a:lnTo>
                  <a:lnTo>
                    <a:pt x="4463" y="2504"/>
                  </a:lnTo>
                  <a:lnTo>
                    <a:pt x="4463" y="2504"/>
                  </a:lnTo>
                  <a:lnTo>
                    <a:pt x="4463" y="2504"/>
                  </a:lnTo>
                  <a:lnTo>
                    <a:pt x="4463" y="2504"/>
                  </a:lnTo>
                  <a:lnTo>
                    <a:pt x="4463" y="2504"/>
                  </a:lnTo>
                  <a:lnTo>
                    <a:pt x="4463" y="2504"/>
                  </a:lnTo>
                  <a:lnTo>
                    <a:pt x="4463" y="2479"/>
                  </a:lnTo>
                  <a:lnTo>
                    <a:pt x="4439" y="2479"/>
                  </a:lnTo>
                  <a:lnTo>
                    <a:pt x="4439" y="2479"/>
                  </a:lnTo>
                  <a:lnTo>
                    <a:pt x="4439" y="2479"/>
                  </a:lnTo>
                  <a:lnTo>
                    <a:pt x="4463" y="2479"/>
                  </a:lnTo>
                  <a:lnTo>
                    <a:pt x="4463" y="2479"/>
                  </a:lnTo>
                  <a:lnTo>
                    <a:pt x="4463" y="2479"/>
                  </a:lnTo>
                  <a:lnTo>
                    <a:pt x="4463" y="2479"/>
                  </a:lnTo>
                  <a:lnTo>
                    <a:pt x="4463" y="2479"/>
                  </a:lnTo>
                  <a:lnTo>
                    <a:pt x="4463" y="2479"/>
                  </a:lnTo>
                  <a:lnTo>
                    <a:pt x="4463" y="2504"/>
                  </a:lnTo>
                  <a:lnTo>
                    <a:pt x="4463" y="2504"/>
                  </a:lnTo>
                  <a:lnTo>
                    <a:pt x="4463" y="2504"/>
                  </a:lnTo>
                  <a:lnTo>
                    <a:pt x="4463" y="2504"/>
                  </a:lnTo>
                  <a:lnTo>
                    <a:pt x="4463" y="2504"/>
                  </a:lnTo>
                  <a:lnTo>
                    <a:pt x="4463" y="2504"/>
                  </a:lnTo>
                  <a:lnTo>
                    <a:pt x="4463" y="2504"/>
                  </a:lnTo>
                  <a:lnTo>
                    <a:pt x="4463" y="2479"/>
                  </a:lnTo>
                  <a:lnTo>
                    <a:pt x="4488" y="2479"/>
                  </a:lnTo>
                  <a:lnTo>
                    <a:pt x="4488" y="2479"/>
                  </a:lnTo>
                  <a:lnTo>
                    <a:pt x="4488" y="2479"/>
                  </a:lnTo>
                  <a:lnTo>
                    <a:pt x="4488" y="2454"/>
                  </a:lnTo>
                  <a:lnTo>
                    <a:pt x="4488" y="2454"/>
                  </a:lnTo>
                  <a:lnTo>
                    <a:pt x="4488" y="2454"/>
                  </a:lnTo>
                  <a:lnTo>
                    <a:pt x="4488" y="2454"/>
                  </a:lnTo>
                  <a:lnTo>
                    <a:pt x="4488" y="2454"/>
                  </a:lnTo>
                  <a:lnTo>
                    <a:pt x="4488" y="2454"/>
                  </a:lnTo>
                  <a:lnTo>
                    <a:pt x="4488" y="2454"/>
                  </a:lnTo>
                  <a:lnTo>
                    <a:pt x="4488" y="2479"/>
                  </a:lnTo>
                  <a:lnTo>
                    <a:pt x="4488" y="2479"/>
                  </a:lnTo>
                  <a:lnTo>
                    <a:pt x="4488" y="2479"/>
                  </a:lnTo>
                  <a:lnTo>
                    <a:pt x="4488" y="2479"/>
                  </a:lnTo>
                  <a:lnTo>
                    <a:pt x="4488" y="2479"/>
                  </a:lnTo>
                  <a:lnTo>
                    <a:pt x="4488" y="2479"/>
                  </a:lnTo>
                  <a:lnTo>
                    <a:pt x="4488" y="2479"/>
                  </a:lnTo>
                  <a:lnTo>
                    <a:pt x="4488" y="2479"/>
                  </a:lnTo>
                  <a:lnTo>
                    <a:pt x="4488" y="2479"/>
                  </a:lnTo>
                  <a:lnTo>
                    <a:pt x="4488" y="2479"/>
                  </a:lnTo>
                  <a:lnTo>
                    <a:pt x="4488" y="2479"/>
                  </a:lnTo>
                  <a:lnTo>
                    <a:pt x="4488" y="2479"/>
                  </a:lnTo>
                  <a:lnTo>
                    <a:pt x="4488" y="2479"/>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479"/>
                  </a:lnTo>
                  <a:lnTo>
                    <a:pt x="4488" y="2479"/>
                  </a:lnTo>
                  <a:lnTo>
                    <a:pt x="4488" y="2479"/>
                  </a:lnTo>
                  <a:lnTo>
                    <a:pt x="4488" y="2479"/>
                  </a:lnTo>
                  <a:lnTo>
                    <a:pt x="4488" y="2479"/>
                  </a:lnTo>
                  <a:lnTo>
                    <a:pt x="4488" y="2479"/>
                  </a:lnTo>
                  <a:lnTo>
                    <a:pt x="4488" y="2479"/>
                  </a:lnTo>
                  <a:lnTo>
                    <a:pt x="4488" y="2479"/>
                  </a:lnTo>
                  <a:lnTo>
                    <a:pt x="4513" y="2479"/>
                  </a:lnTo>
                  <a:lnTo>
                    <a:pt x="4513" y="2479"/>
                  </a:lnTo>
                  <a:lnTo>
                    <a:pt x="4513" y="2479"/>
                  </a:lnTo>
                  <a:lnTo>
                    <a:pt x="4513" y="2479"/>
                  </a:lnTo>
                  <a:lnTo>
                    <a:pt x="4513" y="2479"/>
                  </a:lnTo>
                  <a:lnTo>
                    <a:pt x="4513" y="2479"/>
                  </a:lnTo>
                  <a:lnTo>
                    <a:pt x="4513" y="2479"/>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30"/>
                  </a:lnTo>
                  <a:lnTo>
                    <a:pt x="4513" y="2430"/>
                  </a:lnTo>
                  <a:lnTo>
                    <a:pt x="4513" y="2430"/>
                  </a:lnTo>
                  <a:lnTo>
                    <a:pt x="4513" y="2430"/>
                  </a:lnTo>
                  <a:lnTo>
                    <a:pt x="4513" y="2430"/>
                  </a:lnTo>
                  <a:lnTo>
                    <a:pt x="4513" y="2430"/>
                  </a:lnTo>
                  <a:lnTo>
                    <a:pt x="4513" y="2430"/>
                  </a:lnTo>
                  <a:lnTo>
                    <a:pt x="4513" y="2430"/>
                  </a:lnTo>
                  <a:lnTo>
                    <a:pt x="4513" y="2430"/>
                  </a:lnTo>
                  <a:lnTo>
                    <a:pt x="4538" y="2430"/>
                  </a:lnTo>
                  <a:lnTo>
                    <a:pt x="4538" y="2454"/>
                  </a:lnTo>
                  <a:lnTo>
                    <a:pt x="4538" y="2454"/>
                  </a:lnTo>
                  <a:lnTo>
                    <a:pt x="4538" y="2454"/>
                  </a:lnTo>
                  <a:lnTo>
                    <a:pt x="4538" y="2454"/>
                  </a:lnTo>
                  <a:lnTo>
                    <a:pt x="4538" y="2454"/>
                  </a:lnTo>
                  <a:lnTo>
                    <a:pt x="4538" y="2454"/>
                  </a:lnTo>
                  <a:lnTo>
                    <a:pt x="4538" y="2454"/>
                  </a:lnTo>
                  <a:lnTo>
                    <a:pt x="4538" y="2454"/>
                  </a:lnTo>
                  <a:lnTo>
                    <a:pt x="4538" y="2454"/>
                  </a:lnTo>
                  <a:lnTo>
                    <a:pt x="4538" y="2454"/>
                  </a:lnTo>
                  <a:lnTo>
                    <a:pt x="4538" y="2454"/>
                  </a:lnTo>
                  <a:lnTo>
                    <a:pt x="4538" y="2454"/>
                  </a:lnTo>
                  <a:lnTo>
                    <a:pt x="4538" y="2430"/>
                  </a:lnTo>
                  <a:lnTo>
                    <a:pt x="4538" y="2430"/>
                  </a:lnTo>
                  <a:lnTo>
                    <a:pt x="4538" y="2430"/>
                  </a:lnTo>
                  <a:lnTo>
                    <a:pt x="4538" y="2430"/>
                  </a:lnTo>
                  <a:lnTo>
                    <a:pt x="4538" y="2430"/>
                  </a:lnTo>
                  <a:lnTo>
                    <a:pt x="4538" y="2404"/>
                  </a:lnTo>
                  <a:lnTo>
                    <a:pt x="4538" y="2404"/>
                  </a:lnTo>
                  <a:lnTo>
                    <a:pt x="4538" y="2430"/>
                  </a:lnTo>
                  <a:lnTo>
                    <a:pt x="4538" y="2430"/>
                  </a:lnTo>
                  <a:lnTo>
                    <a:pt x="4538" y="2430"/>
                  </a:lnTo>
                  <a:lnTo>
                    <a:pt x="4538" y="2404"/>
                  </a:lnTo>
                  <a:lnTo>
                    <a:pt x="4538" y="2404"/>
                  </a:lnTo>
                  <a:lnTo>
                    <a:pt x="4538" y="2404"/>
                  </a:lnTo>
                  <a:lnTo>
                    <a:pt x="4538" y="2404"/>
                  </a:lnTo>
                  <a:lnTo>
                    <a:pt x="4538" y="2404"/>
                  </a:lnTo>
                  <a:lnTo>
                    <a:pt x="4538" y="2404"/>
                  </a:lnTo>
                  <a:lnTo>
                    <a:pt x="4562" y="2404"/>
                  </a:lnTo>
                  <a:lnTo>
                    <a:pt x="4562" y="2404"/>
                  </a:lnTo>
                  <a:lnTo>
                    <a:pt x="4562" y="2404"/>
                  </a:lnTo>
                  <a:lnTo>
                    <a:pt x="4562" y="2430"/>
                  </a:lnTo>
                  <a:lnTo>
                    <a:pt x="4538" y="2430"/>
                  </a:lnTo>
                  <a:lnTo>
                    <a:pt x="4538"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54"/>
                  </a:lnTo>
                  <a:lnTo>
                    <a:pt x="4562" y="2454"/>
                  </a:lnTo>
                  <a:lnTo>
                    <a:pt x="4562" y="2454"/>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04"/>
                  </a:lnTo>
                  <a:lnTo>
                    <a:pt x="4562" y="2404"/>
                  </a:lnTo>
                  <a:lnTo>
                    <a:pt x="4562" y="2404"/>
                  </a:lnTo>
                  <a:lnTo>
                    <a:pt x="4562" y="2404"/>
                  </a:lnTo>
                  <a:lnTo>
                    <a:pt x="4562" y="2404"/>
                  </a:lnTo>
                  <a:lnTo>
                    <a:pt x="4562" y="2404"/>
                  </a:lnTo>
                  <a:lnTo>
                    <a:pt x="4562" y="2404"/>
                  </a:lnTo>
                  <a:lnTo>
                    <a:pt x="4562" y="2404"/>
                  </a:lnTo>
                  <a:lnTo>
                    <a:pt x="4562" y="2404"/>
                  </a:lnTo>
                  <a:lnTo>
                    <a:pt x="4562" y="2404"/>
                  </a:lnTo>
                  <a:lnTo>
                    <a:pt x="4562" y="2404"/>
                  </a:lnTo>
                  <a:lnTo>
                    <a:pt x="4562" y="2380"/>
                  </a:lnTo>
                  <a:lnTo>
                    <a:pt x="4562" y="2380"/>
                  </a:lnTo>
                  <a:lnTo>
                    <a:pt x="4562" y="2380"/>
                  </a:lnTo>
                  <a:lnTo>
                    <a:pt x="4562" y="2380"/>
                  </a:lnTo>
                  <a:lnTo>
                    <a:pt x="4587" y="2380"/>
                  </a:lnTo>
                  <a:lnTo>
                    <a:pt x="4562" y="2380"/>
                  </a:lnTo>
                  <a:lnTo>
                    <a:pt x="4562" y="2380"/>
                  </a:lnTo>
                  <a:lnTo>
                    <a:pt x="4562" y="2380"/>
                  </a:lnTo>
                  <a:lnTo>
                    <a:pt x="4562" y="2380"/>
                  </a:lnTo>
                  <a:lnTo>
                    <a:pt x="4562" y="2355"/>
                  </a:lnTo>
                  <a:lnTo>
                    <a:pt x="4562" y="2355"/>
                  </a:lnTo>
                  <a:lnTo>
                    <a:pt x="4562" y="2355"/>
                  </a:lnTo>
                  <a:lnTo>
                    <a:pt x="4562" y="2355"/>
                  </a:lnTo>
                  <a:lnTo>
                    <a:pt x="4587" y="2355"/>
                  </a:lnTo>
                  <a:lnTo>
                    <a:pt x="4587" y="2355"/>
                  </a:lnTo>
                  <a:lnTo>
                    <a:pt x="4587" y="2355"/>
                  </a:lnTo>
                  <a:lnTo>
                    <a:pt x="4587" y="2380"/>
                  </a:lnTo>
                  <a:lnTo>
                    <a:pt x="4587" y="2380"/>
                  </a:lnTo>
                  <a:lnTo>
                    <a:pt x="4587" y="2380"/>
                  </a:lnTo>
                  <a:lnTo>
                    <a:pt x="4587" y="2380"/>
                  </a:lnTo>
                  <a:lnTo>
                    <a:pt x="4587" y="2380"/>
                  </a:lnTo>
                  <a:lnTo>
                    <a:pt x="4587" y="2380"/>
                  </a:lnTo>
                  <a:lnTo>
                    <a:pt x="4587" y="2380"/>
                  </a:lnTo>
                  <a:lnTo>
                    <a:pt x="4587" y="2380"/>
                  </a:lnTo>
                  <a:lnTo>
                    <a:pt x="4587" y="2380"/>
                  </a:lnTo>
                  <a:lnTo>
                    <a:pt x="4587" y="2380"/>
                  </a:lnTo>
                  <a:lnTo>
                    <a:pt x="4587" y="2380"/>
                  </a:lnTo>
                  <a:lnTo>
                    <a:pt x="4587" y="2380"/>
                  </a:lnTo>
                  <a:lnTo>
                    <a:pt x="4587" y="2404"/>
                  </a:lnTo>
                  <a:lnTo>
                    <a:pt x="4587" y="2404"/>
                  </a:lnTo>
                  <a:lnTo>
                    <a:pt x="4587" y="2404"/>
                  </a:lnTo>
                  <a:lnTo>
                    <a:pt x="4587" y="2404"/>
                  </a:lnTo>
                  <a:lnTo>
                    <a:pt x="4587" y="2404"/>
                  </a:lnTo>
                  <a:lnTo>
                    <a:pt x="4587" y="2404"/>
                  </a:lnTo>
                  <a:lnTo>
                    <a:pt x="4587" y="2404"/>
                  </a:lnTo>
                  <a:lnTo>
                    <a:pt x="4587" y="2404"/>
                  </a:lnTo>
                  <a:lnTo>
                    <a:pt x="4587" y="2404"/>
                  </a:lnTo>
                  <a:lnTo>
                    <a:pt x="4587" y="2404"/>
                  </a:lnTo>
                  <a:lnTo>
                    <a:pt x="4587" y="2380"/>
                  </a:lnTo>
                  <a:lnTo>
                    <a:pt x="4587" y="2380"/>
                  </a:lnTo>
                  <a:lnTo>
                    <a:pt x="4587" y="2380"/>
                  </a:lnTo>
                  <a:lnTo>
                    <a:pt x="4587" y="2380"/>
                  </a:lnTo>
                  <a:lnTo>
                    <a:pt x="4587" y="2380"/>
                  </a:lnTo>
                  <a:lnTo>
                    <a:pt x="4587" y="2380"/>
                  </a:lnTo>
                  <a:lnTo>
                    <a:pt x="4587" y="2380"/>
                  </a:lnTo>
                  <a:lnTo>
                    <a:pt x="4612" y="2380"/>
                  </a:lnTo>
                  <a:lnTo>
                    <a:pt x="4612" y="2380"/>
                  </a:lnTo>
                  <a:lnTo>
                    <a:pt x="4612" y="2380"/>
                  </a:lnTo>
                  <a:lnTo>
                    <a:pt x="4612" y="2380"/>
                  </a:lnTo>
                  <a:lnTo>
                    <a:pt x="4612" y="2380"/>
                  </a:lnTo>
                  <a:lnTo>
                    <a:pt x="4612" y="2380"/>
                  </a:lnTo>
                  <a:lnTo>
                    <a:pt x="4612" y="2380"/>
                  </a:lnTo>
                  <a:lnTo>
                    <a:pt x="4612" y="2380"/>
                  </a:lnTo>
                  <a:lnTo>
                    <a:pt x="4612" y="2380"/>
                  </a:lnTo>
                  <a:lnTo>
                    <a:pt x="4612" y="2380"/>
                  </a:lnTo>
                  <a:lnTo>
                    <a:pt x="4612" y="2380"/>
                  </a:lnTo>
                  <a:lnTo>
                    <a:pt x="4612" y="2380"/>
                  </a:lnTo>
                  <a:lnTo>
                    <a:pt x="4612" y="2380"/>
                  </a:lnTo>
                  <a:lnTo>
                    <a:pt x="4637" y="2380"/>
                  </a:lnTo>
                  <a:lnTo>
                    <a:pt x="4637" y="2380"/>
                  </a:lnTo>
                  <a:lnTo>
                    <a:pt x="4637" y="2380"/>
                  </a:lnTo>
                  <a:lnTo>
                    <a:pt x="4637" y="2380"/>
                  </a:lnTo>
                  <a:lnTo>
                    <a:pt x="4637" y="2380"/>
                  </a:lnTo>
                  <a:lnTo>
                    <a:pt x="4637" y="2380"/>
                  </a:lnTo>
                  <a:lnTo>
                    <a:pt x="4637" y="2380"/>
                  </a:lnTo>
                  <a:lnTo>
                    <a:pt x="4637" y="2380"/>
                  </a:lnTo>
                  <a:lnTo>
                    <a:pt x="4637" y="2380"/>
                  </a:lnTo>
                  <a:lnTo>
                    <a:pt x="4662" y="2380"/>
                  </a:lnTo>
                  <a:lnTo>
                    <a:pt x="4662" y="2380"/>
                  </a:lnTo>
                  <a:lnTo>
                    <a:pt x="4662" y="2380"/>
                  </a:lnTo>
                  <a:lnTo>
                    <a:pt x="4662" y="2380"/>
                  </a:lnTo>
                  <a:lnTo>
                    <a:pt x="4662" y="2380"/>
                  </a:lnTo>
                  <a:lnTo>
                    <a:pt x="4662" y="2380"/>
                  </a:lnTo>
                  <a:lnTo>
                    <a:pt x="4662" y="2380"/>
                  </a:lnTo>
                  <a:lnTo>
                    <a:pt x="4662" y="2404"/>
                  </a:lnTo>
                  <a:lnTo>
                    <a:pt x="4662" y="2404"/>
                  </a:lnTo>
                  <a:lnTo>
                    <a:pt x="4662" y="2380"/>
                  </a:lnTo>
                  <a:lnTo>
                    <a:pt x="4662" y="2380"/>
                  </a:lnTo>
                  <a:lnTo>
                    <a:pt x="4662" y="2380"/>
                  </a:lnTo>
                  <a:lnTo>
                    <a:pt x="4662" y="2380"/>
                  </a:lnTo>
                  <a:lnTo>
                    <a:pt x="4662" y="2380"/>
                  </a:lnTo>
                  <a:lnTo>
                    <a:pt x="4662" y="2380"/>
                  </a:lnTo>
                  <a:lnTo>
                    <a:pt x="4662" y="2380"/>
                  </a:lnTo>
                  <a:lnTo>
                    <a:pt x="4662" y="2380"/>
                  </a:lnTo>
                  <a:lnTo>
                    <a:pt x="4662" y="2380"/>
                  </a:lnTo>
                  <a:lnTo>
                    <a:pt x="4662" y="2380"/>
                  </a:lnTo>
                  <a:lnTo>
                    <a:pt x="4686" y="2380"/>
                  </a:lnTo>
                  <a:lnTo>
                    <a:pt x="4686" y="2380"/>
                  </a:lnTo>
                  <a:lnTo>
                    <a:pt x="4686" y="2380"/>
                  </a:lnTo>
                  <a:lnTo>
                    <a:pt x="4686" y="2380"/>
                  </a:lnTo>
                  <a:lnTo>
                    <a:pt x="4686" y="2380"/>
                  </a:lnTo>
                  <a:lnTo>
                    <a:pt x="4686" y="2380"/>
                  </a:lnTo>
                  <a:lnTo>
                    <a:pt x="4686" y="2380"/>
                  </a:lnTo>
                  <a:lnTo>
                    <a:pt x="4686" y="2380"/>
                  </a:lnTo>
                  <a:lnTo>
                    <a:pt x="4686" y="2380"/>
                  </a:lnTo>
                  <a:lnTo>
                    <a:pt x="4686" y="2380"/>
                  </a:lnTo>
                  <a:lnTo>
                    <a:pt x="4686" y="2355"/>
                  </a:lnTo>
                  <a:lnTo>
                    <a:pt x="4686" y="2355"/>
                  </a:lnTo>
                  <a:lnTo>
                    <a:pt x="4686" y="2355"/>
                  </a:lnTo>
                  <a:lnTo>
                    <a:pt x="4686" y="2355"/>
                  </a:lnTo>
                  <a:lnTo>
                    <a:pt x="4686" y="2331"/>
                  </a:lnTo>
                  <a:lnTo>
                    <a:pt x="4686" y="2331"/>
                  </a:lnTo>
                  <a:lnTo>
                    <a:pt x="4686" y="2331"/>
                  </a:lnTo>
                  <a:lnTo>
                    <a:pt x="4686" y="2331"/>
                  </a:lnTo>
                  <a:lnTo>
                    <a:pt x="4686" y="2355"/>
                  </a:lnTo>
                  <a:lnTo>
                    <a:pt x="4686" y="2355"/>
                  </a:lnTo>
                  <a:lnTo>
                    <a:pt x="4686" y="2355"/>
                  </a:lnTo>
                  <a:lnTo>
                    <a:pt x="4712" y="2355"/>
                  </a:lnTo>
                  <a:lnTo>
                    <a:pt x="4712" y="2331"/>
                  </a:lnTo>
                  <a:lnTo>
                    <a:pt x="4712" y="2331"/>
                  </a:lnTo>
                  <a:lnTo>
                    <a:pt x="4712" y="2331"/>
                  </a:lnTo>
                  <a:lnTo>
                    <a:pt x="4712" y="2331"/>
                  </a:lnTo>
                  <a:lnTo>
                    <a:pt x="4712" y="2331"/>
                  </a:lnTo>
                  <a:lnTo>
                    <a:pt x="4712" y="2331"/>
                  </a:lnTo>
                  <a:lnTo>
                    <a:pt x="4712" y="2331"/>
                  </a:lnTo>
                  <a:lnTo>
                    <a:pt x="4712" y="2331"/>
                  </a:lnTo>
                  <a:lnTo>
                    <a:pt x="4712"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62" y="2331"/>
                  </a:lnTo>
                  <a:lnTo>
                    <a:pt x="4662" y="2331"/>
                  </a:lnTo>
                  <a:lnTo>
                    <a:pt x="4686" y="2331"/>
                  </a:lnTo>
                  <a:lnTo>
                    <a:pt x="4686" y="2331"/>
                  </a:lnTo>
                  <a:lnTo>
                    <a:pt x="4686" y="2331"/>
                  </a:lnTo>
                  <a:lnTo>
                    <a:pt x="4686" y="2331"/>
                  </a:lnTo>
                  <a:lnTo>
                    <a:pt x="4686" y="2331"/>
                  </a:lnTo>
                  <a:lnTo>
                    <a:pt x="4686" y="2331"/>
                  </a:lnTo>
                  <a:lnTo>
                    <a:pt x="4686" y="2331"/>
                  </a:lnTo>
                  <a:lnTo>
                    <a:pt x="4686" y="2331"/>
                  </a:lnTo>
                  <a:lnTo>
                    <a:pt x="4686" y="2305"/>
                  </a:lnTo>
                  <a:lnTo>
                    <a:pt x="4686" y="2305"/>
                  </a:lnTo>
                  <a:lnTo>
                    <a:pt x="4686" y="2305"/>
                  </a:lnTo>
                  <a:lnTo>
                    <a:pt x="4686" y="2305"/>
                  </a:lnTo>
                  <a:lnTo>
                    <a:pt x="4686" y="2331"/>
                  </a:lnTo>
                  <a:lnTo>
                    <a:pt x="4686" y="2331"/>
                  </a:lnTo>
                  <a:lnTo>
                    <a:pt x="4686" y="2331"/>
                  </a:lnTo>
                  <a:lnTo>
                    <a:pt x="4686" y="2305"/>
                  </a:lnTo>
                  <a:lnTo>
                    <a:pt x="4686" y="2305"/>
                  </a:lnTo>
                  <a:lnTo>
                    <a:pt x="4686" y="2305"/>
                  </a:lnTo>
                  <a:lnTo>
                    <a:pt x="4686" y="2305"/>
                  </a:lnTo>
                  <a:lnTo>
                    <a:pt x="4686" y="2305"/>
                  </a:lnTo>
                  <a:lnTo>
                    <a:pt x="4686" y="2305"/>
                  </a:lnTo>
                  <a:lnTo>
                    <a:pt x="4686" y="2305"/>
                  </a:lnTo>
                  <a:lnTo>
                    <a:pt x="4686" y="2305"/>
                  </a:lnTo>
                  <a:lnTo>
                    <a:pt x="4686" y="2305"/>
                  </a:lnTo>
                  <a:lnTo>
                    <a:pt x="4686" y="2305"/>
                  </a:lnTo>
                  <a:lnTo>
                    <a:pt x="4686" y="2281"/>
                  </a:lnTo>
                  <a:lnTo>
                    <a:pt x="4686" y="2305"/>
                  </a:lnTo>
                  <a:lnTo>
                    <a:pt x="4686" y="2305"/>
                  </a:lnTo>
                  <a:lnTo>
                    <a:pt x="4686" y="2305"/>
                  </a:lnTo>
                  <a:lnTo>
                    <a:pt x="4686" y="2305"/>
                  </a:lnTo>
                  <a:lnTo>
                    <a:pt x="4712" y="2305"/>
                  </a:lnTo>
                  <a:lnTo>
                    <a:pt x="4712" y="2305"/>
                  </a:lnTo>
                  <a:lnTo>
                    <a:pt x="4712" y="2281"/>
                  </a:lnTo>
                  <a:lnTo>
                    <a:pt x="4686" y="2281"/>
                  </a:lnTo>
                  <a:lnTo>
                    <a:pt x="4686" y="2281"/>
                  </a:lnTo>
                  <a:lnTo>
                    <a:pt x="4686"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81"/>
                  </a:lnTo>
                  <a:lnTo>
                    <a:pt x="4686" y="2281"/>
                  </a:lnTo>
                  <a:lnTo>
                    <a:pt x="4686" y="2281"/>
                  </a:lnTo>
                  <a:lnTo>
                    <a:pt x="4686" y="2281"/>
                  </a:lnTo>
                  <a:lnTo>
                    <a:pt x="4686" y="2281"/>
                  </a:lnTo>
                  <a:lnTo>
                    <a:pt x="4686" y="2281"/>
                  </a:lnTo>
                  <a:lnTo>
                    <a:pt x="4686" y="2281"/>
                  </a:lnTo>
                  <a:lnTo>
                    <a:pt x="4686" y="2281"/>
                  </a:lnTo>
                  <a:lnTo>
                    <a:pt x="4686" y="2281"/>
                  </a:lnTo>
                  <a:lnTo>
                    <a:pt x="4686" y="2281"/>
                  </a:lnTo>
                  <a:lnTo>
                    <a:pt x="4686" y="2281"/>
                  </a:lnTo>
                  <a:lnTo>
                    <a:pt x="4686" y="2281"/>
                  </a:lnTo>
                  <a:lnTo>
                    <a:pt x="4686" y="2256"/>
                  </a:lnTo>
                  <a:lnTo>
                    <a:pt x="4686" y="2256"/>
                  </a:lnTo>
                  <a:lnTo>
                    <a:pt x="4662" y="2281"/>
                  </a:lnTo>
                  <a:lnTo>
                    <a:pt x="4662" y="2256"/>
                  </a:lnTo>
                  <a:lnTo>
                    <a:pt x="4662" y="2256"/>
                  </a:lnTo>
                  <a:lnTo>
                    <a:pt x="4662" y="2256"/>
                  </a:lnTo>
                  <a:lnTo>
                    <a:pt x="4662" y="2256"/>
                  </a:lnTo>
                  <a:lnTo>
                    <a:pt x="4662" y="2256"/>
                  </a:lnTo>
                  <a:lnTo>
                    <a:pt x="4662" y="2256"/>
                  </a:lnTo>
                  <a:lnTo>
                    <a:pt x="4662" y="2256"/>
                  </a:lnTo>
                  <a:lnTo>
                    <a:pt x="4662" y="2281"/>
                  </a:lnTo>
                  <a:lnTo>
                    <a:pt x="4637" y="2281"/>
                  </a:lnTo>
                  <a:lnTo>
                    <a:pt x="4637" y="2281"/>
                  </a:lnTo>
                  <a:lnTo>
                    <a:pt x="4637" y="2281"/>
                  </a:lnTo>
                  <a:lnTo>
                    <a:pt x="4637" y="2281"/>
                  </a:lnTo>
                  <a:lnTo>
                    <a:pt x="4637" y="2281"/>
                  </a:lnTo>
                  <a:lnTo>
                    <a:pt x="4637" y="2281"/>
                  </a:lnTo>
                  <a:lnTo>
                    <a:pt x="4637" y="2281"/>
                  </a:lnTo>
                  <a:lnTo>
                    <a:pt x="4662" y="2256"/>
                  </a:lnTo>
                  <a:lnTo>
                    <a:pt x="4662" y="2256"/>
                  </a:lnTo>
                  <a:lnTo>
                    <a:pt x="4662" y="2256"/>
                  </a:lnTo>
                  <a:lnTo>
                    <a:pt x="4662" y="2256"/>
                  </a:lnTo>
                  <a:lnTo>
                    <a:pt x="4662" y="2256"/>
                  </a:lnTo>
                  <a:lnTo>
                    <a:pt x="4662" y="2256"/>
                  </a:lnTo>
                  <a:lnTo>
                    <a:pt x="4662" y="2256"/>
                  </a:lnTo>
                  <a:lnTo>
                    <a:pt x="4662" y="2256"/>
                  </a:lnTo>
                  <a:lnTo>
                    <a:pt x="4662" y="2256"/>
                  </a:lnTo>
                  <a:lnTo>
                    <a:pt x="4662" y="2256"/>
                  </a:lnTo>
                  <a:lnTo>
                    <a:pt x="4686" y="2256"/>
                  </a:lnTo>
                  <a:lnTo>
                    <a:pt x="4686" y="2256"/>
                  </a:lnTo>
                  <a:lnTo>
                    <a:pt x="4686" y="2256"/>
                  </a:lnTo>
                  <a:lnTo>
                    <a:pt x="4686" y="2256"/>
                  </a:lnTo>
                  <a:lnTo>
                    <a:pt x="4686" y="2256"/>
                  </a:lnTo>
                  <a:lnTo>
                    <a:pt x="4686" y="2231"/>
                  </a:lnTo>
                  <a:lnTo>
                    <a:pt x="4686" y="2231"/>
                  </a:lnTo>
                  <a:lnTo>
                    <a:pt x="4686" y="2231"/>
                  </a:lnTo>
                  <a:lnTo>
                    <a:pt x="4686" y="2231"/>
                  </a:lnTo>
                  <a:lnTo>
                    <a:pt x="4686" y="2231"/>
                  </a:lnTo>
                  <a:lnTo>
                    <a:pt x="4686" y="2231"/>
                  </a:lnTo>
                  <a:lnTo>
                    <a:pt x="4686" y="2231"/>
                  </a:lnTo>
                  <a:lnTo>
                    <a:pt x="4686" y="2231"/>
                  </a:lnTo>
                  <a:lnTo>
                    <a:pt x="4686" y="2231"/>
                  </a:lnTo>
                  <a:lnTo>
                    <a:pt x="4686" y="2231"/>
                  </a:lnTo>
                  <a:lnTo>
                    <a:pt x="4686" y="2206"/>
                  </a:lnTo>
                  <a:lnTo>
                    <a:pt x="4686" y="2206"/>
                  </a:lnTo>
                  <a:lnTo>
                    <a:pt x="4686" y="2206"/>
                  </a:lnTo>
                  <a:lnTo>
                    <a:pt x="4686" y="2206"/>
                  </a:lnTo>
                  <a:lnTo>
                    <a:pt x="4686" y="2206"/>
                  </a:lnTo>
                  <a:lnTo>
                    <a:pt x="4686"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31"/>
                  </a:lnTo>
                  <a:lnTo>
                    <a:pt x="4662"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06"/>
                  </a:lnTo>
                  <a:lnTo>
                    <a:pt x="4637" y="2206"/>
                  </a:lnTo>
                  <a:lnTo>
                    <a:pt x="4662" y="2206"/>
                  </a:lnTo>
                  <a:lnTo>
                    <a:pt x="4662" y="2206"/>
                  </a:lnTo>
                  <a:lnTo>
                    <a:pt x="4662" y="2206"/>
                  </a:lnTo>
                  <a:lnTo>
                    <a:pt x="4662" y="2206"/>
                  </a:lnTo>
                  <a:lnTo>
                    <a:pt x="4662" y="2206"/>
                  </a:lnTo>
                  <a:lnTo>
                    <a:pt x="4662" y="2206"/>
                  </a:lnTo>
                  <a:lnTo>
                    <a:pt x="4662" y="2206"/>
                  </a:lnTo>
                  <a:lnTo>
                    <a:pt x="4637" y="2206"/>
                  </a:lnTo>
                  <a:lnTo>
                    <a:pt x="4637" y="2206"/>
                  </a:lnTo>
                  <a:lnTo>
                    <a:pt x="4637" y="2206"/>
                  </a:lnTo>
                  <a:lnTo>
                    <a:pt x="4637" y="2206"/>
                  </a:lnTo>
                  <a:lnTo>
                    <a:pt x="4637" y="2206"/>
                  </a:lnTo>
                  <a:lnTo>
                    <a:pt x="4637" y="2206"/>
                  </a:lnTo>
                  <a:lnTo>
                    <a:pt x="4637"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181"/>
                  </a:lnTo>
                  <a:lnTo>
                    <a:pt x="4662" y="2181"/>
                  </a:lnTo>
                  <a:lnTo>
                    <a:pt x="4662" y="2181"/>
                  </a:lnTo>
                  <a:lnTo>
                    <a:pt x="4662" y="2181"/>
                  </a:lnTo>
                  <a:lnTo>
                    <a:pt x="4686" y="2181"/>
                  </a:lnTo>
                  <a:lnTo>
                    <a:pt x="4686" y="2181"/>
                  </a:lnTo>
                  <a:lnTo>
                    <a:pt x="4686" y="2181"/>
                  </a:lnTo>
                  <a:lnTo>
                    <a:pt x="4662" y="2181"/>
                  </a:lnTo>
                  <a:lnTo>
                    <a:pt x="4662" y="2181"/>
                  </a:lnTo>
                  <a:lnTo>
                    <a:pt x="4662" y="2181"/>
                  </a:lnTo>
                  <a:lnTo>
                    <a:pt x="4686" y="2181"/>
                  </a:lnTo>
                  <a:lnTo>
                    <a:pt x="4686" y="2181"/>
                  </a:lnTo>
                  <a:lnTo>
                    <a:pt x="4686" y="2181"/>
                  </a:lnTo>
                  <a:lnTo>
                    <a:pt x="4686" y="2157"/>
                  </a:lnTo>
                  <a:lnTo>
                    <a:pt x="4686" y="2157"/>
                  </a:lnTo>
                  <a:lnTo>
                    <a:pt x="4686" y="2157"/>
                  </a:lnTo>
                  <a:lnTo>
                    <a:pt x="4686" y="2157"/>
                  </a:lnTo>
                  <a:lnTo>
                    <a:pt x="4686" y="2157"/>
                  </a:lnTo>
                  <a:lnTo>
                    <a:pt x="4686" y="2157"/>
                  </a:lnTo>
                  <a:lnTo>
                    <a:pt x="4686" y="2157"/>
                  </a:lnTo>
                  <a:lnTo>
                    <a:pt x="4686" y="2157"/>
                  </a:lnTo>
                  <a:lnTo>
                    <a:pt x="4686"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86" y="2132"/>
                  </a:lnTo>
                  <a:lnTo>
                    <a:pt x="4686" y="2132"/>
                  </a:lnTo>
                  <a:lnTo>
                    <a:pt x="4686" y="2132"/>
                  </a:lnTo>
                  <a:lnTo>
                    <a:pt x="4686" y="2132"/>
                  </a:lnTo>
                  <a:lnTo>
                    <a:pt x="4686" y="2132"/>
                  </a:lnTo>
                  <a:lnTo>
                    <a:pt x="4686" y="2132"/>
                  </a:lnTo>
                  <a:lnTo>
                    <a:pt x="4686" y="2132"/>
                  </a:lnTo>
                  <a:lnTo>
                    <a:pt x="4686" y="2157"/>
                  </a:lnTo>
                  <a:lnTo>
                    <a:pt x="4686" y="2157"/>
                  </a:lnTo>
                  <a:lnTo>
                    <a:pt x="4686" y="2157"/>
                  </a:lnTo>
                  <a:lnTo>
                    <a:pt x="4686" y="2157"/>
                  </a:lnTo>
                  <a:lnTo>
                    <a:pt x="4686" y="2157"/>
                  </a:lnTo>
                  <a:lnTo>
                    <a:pt x="4686" y="2157"/>
                  </a:lnTo>
                  <a:lnTo>
                    <a:pt x="4686" y="2157"/>
                  </a:lnTo>
                  <a:lnTo>
                    <a:pt x="4712" y="2157"/>
                  </a:lnTo>
                  <a:lnTo>
                    <a:pt x="4712" y="2157"/>
                  </a:lnTo>
                  <a:lnTo>
                    <a:pt x="4712" y="2132"/>
                  </a:lnTo>
                  <a:lnTo>
                    <a:pt x="4712" y="2132"/>
                  </a:lnTo>
                  <a:lnTo>
                    <a:pt x="4712" y="2132"/>
                  </a:lnTo>
                  <a:lnTo>
                    <a:pt x="4712" y="2132"/>
                  </a:lnTo>
                  <a:lnTo>
                    <a:pt x="4712" y="2107"/>
                  </a:lnTo>
                  <a:lnTo>
                    <a:pt x="4712" y="2107"/>
                  </a:lnTo>
                  <a:lnTo>
                    <a:pt x="4712" y="2107"/>
                  </a:lnTo>
                  <a:lnTo>
                    <a:pt x="4712" y="2107"/>
                  </a:lnTo>
                  <a:lnTo>
                    <a:pt x="4736" y="2107"/>
                  </a:lnTo>
                  <a:lnTo>
                    <a:pt x="4736" y="2107"/>
                  </a:lnTo>
                  <a:lnTo>
                    <a:pt x="4736" y="2107"/>
                  </a:lnTo>
                  <a:lnTo>
                    <a:pt x="4712" y="2107"/>
                  </a:lnTo>
                  <a:lnTo>
                    <a:pt x="4712" y="2107"/>
                  </a:lnTo>
                  <a:lnTo>
                    <a:pt x="4736" y="2107"/>
                  </a:lnTo>
                  <a:lnTo>
                    <a:pt x="4736" y="2107"/>
                  </a:lnTo>
                  <a:lnTo>
                    <a:pt x="4736" y="2107"/>
                  </a:lnTo>
                  <a:lnTo>
                    <a:pt x="4736" y="2107"/>
                  </a:lnTo>
                  <a:lnTo>
                    <a:pt x="4712" y="2107"/>
                  </a:lnTo>
                  <a:lnTo>
                    <a:pt x="4712" y="2132"/>
                  </a:lnTo>
                  <a:lnTo>
                    <a:pt x="4712" y="2132"/>
                  </a:lnTo>
                  <a:lnTo>
                    <a:pt x="4712" y="2132"/>
                  </a:lnTo>
                  <a:lnTo>
                    <a:pt x="4712" y="2132"/>
                  </a:lnTo>
                  <a:lnTo>
                    <a:pt x="4712" y="2132"/>
                  </a:lnTo>
                  <a:lnTo>
                    <a:pt x="4712" y="2132"/>
                  </a:lnTo>
                  <a:lnTo>
                    <a:pt x="4712" y="2157"/>
                  </a:lnTo>
                  <a:lnTo>
                    <a:pt x="4712" y="2157"/>
                  </a:lnTo>
                  <a:lnTo>
                    <a:pt x="4712" y="2157"/>
                  </a:lnTo>
                  <a:lnTo>
                    <a:pt x="4712" y="2157"/>
                  </a:lnTo>
                  <a:lnTo>
                    <a:pt x="4712" y="2157"/>
                  </a:lnTo>
                  <a:lnTo>
                    <a:pt x="4712" y="2157"/>
                  </a:lnTo>
                  <a:lnTo>
                    <a:pt x="4712" y="2157"/>
                  </a:lnTo>
                  <a:lnTo>
                    <a:pt x="4712" y="2157"/>
                  </a:lnTo>
                  <a:lnTo>
                    <a:pt x="4712" y="2157"/>
                  </a:lnTo>
                  <a:lnTo>
                    <a:pt x="4712" y="2157"/>
                  </a:lnTo>
                  <a:lnTo>
                    <a:pt x="4712" y="2157"/>
                  </a:lnTo>
                  <a:lnTo>
                    <a:pt x="4712" y="2157"/>
                  </a:lnTo>
                  <a:lnTo>
                    <a:pt x="4712" y="2157"/>
                  </a:lnTo>
                  <a:lnTo>
                    <a:pt x="4712" y="2181"/>
                  </a:lnTo>
                  <a:lnTo>
                    <a:pt x="4686" y="2181"/>
                  </a:lnTo>
                  <a:lnTo>
                    <a:pt x="4712" y="2181"/>
                  </a:lnTo>
                  <a:lnTo>
                    <a:pt x="4712" y="2181"/>
                  </a:lnTo>
                  <a:lnTo>
                    <a:pt x="4712" y="2181"/>
                  </a:lnTo>
                  <a:lnTo>
                    <a:pt x="4712" y="2181"/>
                  </a:lnTo>
                  <a:lnTo>
                    <a:pt x="4712" y="2181"/>
                  </a:lnTo>
                  <a:lnTo>
                    <a:pt x="4712" y="2181"/>
                  </a:lnTo>
                  <a:lnTo>
                    <a:pt x="4712" y="2181"/>
                  </a:lnTo>
                  <a:lnTo>
                    <a:pt x="4712" y="2181"/>
                  </a:lnTo>
                  <a:lnTo>
                    <a:pt x="4712" y="2181"/>
                  </a:lnTo>
                  <a:lnTo>
                    <a:pt x="4712" y="2206"/>
                  </a:lnTo>
                  <a:lnTo>
                    <a:pt x="4736" y="2206"/>
                  </a:lnTo>
                  <a:lnTo>
                    <a:pt x="4736" y="2206"/>
                  </a:lnTo>
                  <a:lnTo>
                    <a:pt x="4736" y="2181"/>
                  </a:lnTo>
                  <a:lnTo>
                    <a:pt x="4736" y="2181"/>
                  </a:lnTo>
                  <a:lnTo>
                    <a:pt x="4736" y="2181"/>
                  </a:lnTo>
                  <a:lnTo>
                    <a:pt x="4736" y="2181"/>
                  </a:lnTo>
                  <a:lnTo>
                    <a:pt x="4736" y="2181"/>
                  </a:lnTo>
                  <a:lnTo>
                    <a:pt x="4736" y="2181"/>
                  </a:lnTo>
                  <a:lnTo>
                    <a:pt x="4736" y="2181"/>
                  </a:lnTo>
                  <a:lnTo>
                    <a:pt x="4712" y="2181"/>
                  </a:lnTo>
                  <a:lnTo>
                    <a:pt x="4736" y="2181"/>
                  </a:lnTo>
                  <a:lnTo>
                    <a:pt x="4736" y="2181"/>
                  </a:lnTo>
                  <a:lnTo>
                    <a:pt x="4736" y="2181"/>
                  </a:lnTo>
                  <a:lnTo>
                    <a:pt x="4736" y="2181"/>
                  </a:lnTo>
                  <a:lnTo>
                    <a:pt x="4736" y="2181"/>
                  </a:lnTo>
                  <a:lnTo>
                    <a:pt x="4736" y="2181"/>
                  </a:lnTo>
                  <a:lnTo>
                    <a:pt x="4736" y="2181"/>
                  </a:lnTo>
                  <a:lnTo>
                    <a:pt x="4736" y="2181"/>
                  </a:lnTo>
                  <a:lnTo>
                    <a:pt x="4736" y="2157"/>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32"/>
                  </a:lnTo>
                  <a:lnTo>
                    <a:pt x="4736" y="2132"/>
                  </a:lnTo>
                  <a:lnTo>
                    <a:pt x="4736" y="2132"/>
                  </a:lnTo>
                  <a:lnTo>
                    <a:pt x="4736" y="2132"/>
                  </a:lnTo>
                  <a:lnTo>
                    <a:pt x="4736" y="2132"/>
                  </a:lnTo>
                  <a:lnTo>
                    <a:pt x="4736" y="2132"/>
                  </a:lnTo>
                  <a:lnTo>
                    <a:pt x="4736" y="2132"/>
                  </a:lnTo>
                  <a:lnTo>
                    <a:pt x="4736" y="2132"/>
                  </a:lnTo>
                  <a:lnTo>
                    <a:pt x="4736" y="2132"/>
                  </a:lnTo>
                  <a:lnTo>
                    <a:pt x="4761" y="2132"/>
                  </a:lnTo>
                  <a:lnTo>
                    <a:pt x="4736" y="2132"/>
                  </a:lnTo>
                  <a:lnTo>
                    <a:pt x="4736" y="2132"/>
                  </a:lnTo>
                  <a:lnTo>
                    <a:pt x="4736" y="2132"/>
                  </a:lnTo>
                  <a:lnTo>
                    <a:pt x="4761" y="2132"/>
                  </a:lnTo>
                  <a:lnTo>
                    <a:pt x="4761" y="2132"/>
                  </a:lnTo>
                  <a:lnTo>
                    <a:pt x="4761" y="2132"/>
                  </a:lnTo>
                  <a:lnTo>
                    <a:pt x="4761" y="2132"/>
                  </a:lnTo>
                  <a:lnTo>
                    <a:pt x="4761" y="2132"/>
                  </a:lnTo>
                  <a:lnTo>
                    <a:pt x="4761" y="2132"/>
                  </a:lnTo>
                  <a:lnTo>
                    <a:pt x="4761" y="2132"/>
                  </a:lnTo>
                  <a:lnTo>
                    <a:pt x="4736" y="2157"/>
                  </a:lnTo>
                  <a:lnTo>
                    <a:pt x="4761" y="2157"/>
                  </a:lnTo>
                  <a:lnTo>
                    <a:pt x="4761" y="2157"/>
                  </a:lnTo>
                  <a:lnTo>
                    <a:pt x="4761" y="2157"/>
                  </a:lnTo>
                  <a:lnTo>
                    <a:pt x="4761" y="2157"/>
                  </a:lnTo>
                  <a:lnTo>
                    <a:pt x="4761" y="2181"/>
                  </a:lnTo>
                  <a:lnTo>
                    <a:pt x="4761" y="2181"/>
                  </a:lnTo>
                  <a:lnTo>
                    <a:pt x="4761" y="2181"/>
                  </a:lnTo>
                  <a:lnTo>
                    <a:pt x="4761" y="2157"/>
                  </a:lnTo>
                  <a:lnTo>
                    <a:pt x="4761" y="2157"/>
                  </a:lnTo>
                  <a:lnTo>
                    <a:pt x="4761" y="2157"/>
                  </a:lnTo>
                  <a:lnTo>
                    <a:pt x="4761" y="2157"/>
                  </a:lnTo>
                  <a:lnTo>
                    <a:pt x="4761" y="2157"/>
                  </a:lnTo>
                  <a:lnTo>
                    <a:pt x="4761" y="2157"/>
                  </a:lnTo>
                  <a:lnTo>
                    <a:pt x="4761" y="2157"/>
                  </a:lnTo>
                  <a:lnTo>
                    <a:pt x="4761" y="2157"/>
                  </a:lnTo>
                  <a:lnTo>
                    <a:pt x="4761" y="2157"/>
                  </a:lnTo>
                  <a:lnTo>
                    <a:pt x="4761" y="2157"/>
                  </a:lnTo>
                  <a:lnTo>
                    <a:pt x="4761" y="2157"/>
                  </a:lnTo>
                  <a:lnTo>
                    <a:pt x="4761" y="2157"/>
                  </a:lnTo>
                  <a:lnTo>
                    <a:pt x="4761" y="2181"/>
                  </a:lnTo>
                  <a:lnTo>
                    <a:pt x="4761" y="2181"/>
                  </a:lnTo>
                  <a:lnTo>
                    <a:pt x="4761" y="2181"/>
                  </a:lnTo>
                  <a:lnTo>
                    <a:pt x="4761" y="2181"/>
                  </a:lnTo>
                  <a:lnTo>
                    <a:pt x="4761" y="2181"/>
                  </a:lnTo>
                  <a:lnTo>
                    <a:pt x="4761" y="2181"/>
                  </a:lnTo>
                  <a:lnTo>
                    <a:pt x="4761" y="2181"/>
                  </a:lnTo>
                  <a:lnTo>
                    <a:pt x="4761" y="2181"/>
                  </a:lnTo>
                  <a:lnTo>
                    <a:pt x="4785" y="2181"/>
                  </a:lnTo>
                  <a:lnTo>
                    <a:pt x="4761" y="2181"/>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810" y="2157"/>
                  </a:lnTo>
                  <a:lnTo>
                    <a:pt x="4810" y="2157"/>
                  </a:lnTo>
                  <a:lnTo>
                    <a:pt x="4810" y="2157"/>
                  </a:lnTo>
                  <a:lnTo>
                    <a:pt x="4785"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32"/>
                  </a:lnTo>
                  <a:lnTo>
                    <a:pt x="4835" y="2132"/>
                  </a:lnTo>
                  <a:lnTo>
                    <a:pt x="4835" y="2132"/>
                  </a:lnTo>
                  <a:lnTo>
                    <a:pt x="4835" y="2132"/>
                  </a:lnTo>
                  <a:lnTo>
                    <a:pt x="4835" y="2132"/>
                  </a:lnTo>
                  <a:lnTo>
                    <a:pt x="4835" y="2107"/>
                  </a:lnTo>
                  <a:lnTo>
                    <a:pt x="4860" y="2107"/>
                  </a:lnTo>
                  <a:lnTo>
                    <a:pt x="4860" y="2107"/>
                  </a:lnTo>
                  <a:lnTo>
                    <a:pt x="4860" y="2107"/>
                  </a:lnTo>
                  <a:lnTo>
                    <a:pt x="4860" y="2107"/>
                  </a:lnTo>
                  <a:lnTo>
                    <a:pt x="4860" y="2107"/>
                  </a:lnTo>
                  <a:lnTo>
                    <a:pt x="4885" y="2107"/>
                  </a:lnTo>
                  <a:lnTo>
                    <a:pt x="4885" y="2132"/>
                  </a:lnTo>
                  <a:lnTo>
                    <a:pt x="4885" y="2132"/>
                  </a:lnTo>
                  <a:lnTo>
                    <a:pt x="4835" y="2132"/>
                  </a:lnTo>
                  <a:lnTo>
                    <a:pt x="4835" y="2132"/>
                  </a:lnTo>
                  <a:lnTo>
                    <a:pt x="4835" y="2132"/>
                  </a:lnTo>
                  <a:lnTo>
                    <a:pt x="4835" y="2132"/>
                  </a:lnTo>
                  <a:lnTo>
                    <a:pt x="4835" y="2132"/>
                  </a:lnTo>
                  <a:lnTo>
                    <a:pt x="4835" y="2132"/>
                  </a:lnTo>
                  <a:lnTo>
                    <a:pt x="4835" y="2132"/>
                  </a:lnTo>
                  <a:lnTo>
                    <a:pt x="4835" y="2132"/>
                  </a:lnTo>
                  <a:lnTo>
                    <a:pt x="4835" y="2132"/>
                  </a:lnTo>
                  <a:lnTo>
                    <a:pt x="4835" y="2132"/>
                  </a:lnTo>
                  <a:lnTo>
                    <a:pt x="4835" y="2132"/>
                  </a:lnTo>
                  <a:lnTo>
                    <a:pt x="4835" y="2132"/>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60" y="2181"/>
                  </a:lnTo>
                  <a:lnTo>
                    <a:pt x="4860" y="2181"/>
                  </a:lnTo>
                  <a:lnTo>
                    <a:pt x="4860" y="2181"/>
                  </a:lnTo>
                  <a:lnTo>
                    <a:pt x="4860" y="2181"/>
                  </a:lnTo>
                  <a:lnTo>
                    <a:pt x="4860" y="2181"/>
                  </a:lnTo>
                  <a:lnTo>
                    <a:pt x="4860" y="2181"/>
                  </a:lnTo>
                  <a:lnTo>
                    <a:pt x="4860" y="2181"/>
                  </a:lnTo>
                  <a:lnTo>
                    <a:pt x="4860" y="2181"/>
                  </a:lnTo>
                  <a:lnTo>
                    <a:pt x="4860" y="2181"/>
                  </a:lnTo>
                  <a:lnTo>
                    <a:pt x="4860" y="2181"/>
                  </a:lnTo>
                  <a:lnTo>
                    <a:pt x="4860" y="2181"/>
                  </a:lnTo>
                  <a:lnTo>
                    <a:pt x="4885" y="2181"/>
                  </a:lnTo>
                  <a:lnTo>
                    <a:pt x="4885" y="2181"/>
                  </a:lnTo>
                  <a:lnTo>
                    <a:pt x="4885" y="2157"/>
                  </a:lnTo>
                  <a:lnTo>
                    <a:pt x="4885" y="2157"/>
                  </a:lnTo>
                  <a:lnTo>
                    <a:pt x="4910" y="2181"/>
                  </a:lnTo>
                  <a:lnTo>
                    <a:pt x="4885" y="2181"/>
                  </a:lnTo>
                  <a:lnTo>
                    <a:pt x="4885" y="2181"/>
                  </a:lnTo>
                  <a:lnTo>
                    <a:pt x="4885" y="2181"/>
                  </a:lnTo>
                  <a:lnTo>
                    <a:pt x="4885" y="2181"/>
                  </a:lnTo>
                  <a:lnTo>
                    <a:pt x="4885" y="2181"/>
                  </a:lnTo>
                  <a:lnTo>
                    <a:pt x="4885" y="2181"/>
                  </a:lnTo>
                  <a:lnTo>
                    <a:pt x="4885" y="2181"/>
                  </a:lnTo>
                  <a:lnTo>
                    <a:pt x="4885" y="2181"/>
                  </a:lnTo>
                  <a:lnTo>
                    <a:pt x="4860" y="2181"/>
                  </a:lnTo>
                  <a:lnTo>
                    <a:pt x="4860" y="2181"/>
                  </a:lnTo>
                  <a:lnTo>
                    <a:pt x="4860" y="2181"/>
                  </a:lnTo>
                  <a:lnTo>
                    <a:pt x="4860" y="2181"/>
                  </a:lnTo>
                  <a:lnTo>
                    <a:pt x="4860" y="2181"/>
                  </a:lnTo>
                  <a:lnTo>
                    <a:pt x="4860" y="2206"/>
                  </a:lnTo>
                  <a:lnTo>
                    <a:pt x="4860" y="2181"/>
                  </a:lnTo>
                  <a:lnTo>
                    <a:pt x="4860" y="2206"/>
                  </a:lnTo>
                  <a:lnTo>
                    <a:pt x="4860" y="2206"/>
                  </a:lnTo>
                  <a:lnTo>
                    <a:pt x="4860" y="2206"/>
                  </a:lnTo>
                  <a:lnTo>
                    <a:pt x="4860" y="2206"/>
                  </a:lnTo>
                  <a:lnTo>
                    <a:pt x="4860" y="2206"/>
                  </a:lnTo>
                  <a:lnTo>
                    <a:pt x="4860" y="2206"/>
                  </a:lnTo>
                  <a:lnTo>
                    <a:pt x="4860" y="2206"/>
                  </a:lnTo>
                  <a:lnTo>
                    <a:pt x="4860" y="2206"/>
                  </a:lnTo>
                  <a:lnTo>
                    <a:pt x="4860" y="2206"/>
                  </a:lnTo>
                  <a:lnTo>
                    <a:pt x="4835" y="2206"/>
                  </a:lnTo>
                  <a:lnTo>
                    <a:pt x="4835" y="2206"/>
                  </a:lnTo>
                  <a:lnTo>
                    <a:pt x="4835" y="2206"/>
                  </a:lnTo>
                  <a:lnTo>
                    <a:pt x="4835" y="2206"/>
                  </a:lnTo>
                  <a:lnTo>
                    <a:pt x="4835" y="2206"/>
                  </a:lnTo>
                  <a:lnTo>
                    <a:pt x="4835" y="2206"/>
                  </a:lnTo>
                  <a:lnTo>
                    <a:pt x="4835" y="2206"/>
                  </a:lnTo>
                  <a:lnTo>
                    <a:pt x="4835" y="2206"/>
                  </a:lnTo>
                  <a:lnTo>
                    <a:pt x="4835" y="2206"/>
                  </a:lnTo>
                  <a:lnTo>
                    <a:pt x="4835" y="2206"/>
                  </a:lnTo>
                  <a:lnTo>
                    <a:pt x="4835" y="2206"/>
                  </a:lnTo>
                  <a:lnTo>
                    <a:pt x="4835" y="2206"/>
                  </a:lnTo>
                  <a:lnTo>
                    <a:pt x="4860" y="2206"/>
                  </a:lnTo>
                  <a:lnTo>
                    <a:pt x="4860" y="2206"/>
                  </a:lnTo>
                  <a:lnTo>
                    <a:pt x="4860" y="2206"/>
                  </a:lnTo>
                  <a:lnTo>
                    <a:pt x="4860" y="2206"/>
                  </a:lnTo>
                  <a:lnTo>
                    <a:pt x="4860" y="2206"/>
                  </a:lnTo>
                  <a:lnTo>
                    <a:pt x="4860" y="2206"/>
                  </a:lnTo>
                  <a:lnTo>
                    <a:pt x="4860" y="2206"/>
                  </a:lnTo>
                  <a:lnTo>
                    <a:pt x="4860" y="2206"/>
                  </a:lnTo>
                  <a:lnTo>
                    <a:pt x="4885" y="2206"/>
                  </a:lnTo>
                  <a:lnTo>
                    <a:pt x="4885" y="2181"/>
                  </a:lnTo>
                  <a:lnTo>
                    <a:pt x="4885" y="2181"/>
                  </a:lnTo>
                  <a:lnTo>
                    <a:pt x="4885" y="2181"/>
                  </a:lnTo>
                  <a:lnTo>
                    <a:pt x="4885" y="2181"/>
                  </a:lnTo>
                  <a:lnTo>
                    <a:pt x="4885" y="2206"/>
                  </a:lnTo>
                  <a:lnTo>
                    <a:pt x="4885" y="2206"/>
                  </a:lnTo>
                  <a:lnTo>
                    <a:pt x="4885" y="2206"/>
                  </a:lnTo>
                  <a:lnTo>
                    <a:pt x="4885" y="2206"/>
                  </a:lnTo>
                  <a:lnTo>
                    <a:pt x="4885" y="2206"/>
                  </a:lnTo>
                  <a:lnTo>
                    <a:pt x="4885" y="2206"/>
                  </a:lnTo>
                  <a:lnTo>
                    <a:pt x="4885" y="2206"/>
                  </a:lnTo>
                  <a:lnTo>
                    <a:pt x="4885" y="2206"/>
                  </a:lnTo>
                  <a:lnTo>
                    <a:pt x="4885" y="2181"/>
                  </a:lnTo>
                  <a:lnTo>
                    <a:pt x="4885" y="2181"/>
                  </a:lnTo>
                  <a:lnTo>
                    <a:pt x="4885" y="2181"/>
                  </a:lnTo>
                  <a:lnTo>
                    <a:pt x="4885" y="2181"/>
                  </a:lnTo>
                  <a:lnTo>
                    <a:pt x="4885" y="2206"/>
                  </a:lnTo>
                  <a:lnTo>
                    <a:pt x="4885" y="2206"/>
                  </a:lnTo>
                  <a:lnTo>
                    <a:pt x="4885" y="2206"/>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206"/>
                  </a:lnTo>
                  <a:lnTo>
                    <a:pt x="4910" y="2206"/>
                  </a:lnTo>
                  <a:lnTo>
                    <a:pt x="4910" y="2206"/>
                  </a:lnTo>
                  <a:lnTo>
                    <a:pt x="4910" y="2206"/>
                  </a:lnTo>
                  <a:lnTo>
                    <a:pt x="4885" y="2206"/>
                  </a:lnTo>
                  <a:lnTo>
                    <a:pt x="4885" y="2206"/>
                  </a:lnTo>
                  <a:lnTo>
                    <a:pt x="4885" y="2206"/>
                  </a:lnTo>
                  <a:lnTo>
                    <a:pt x="4885" y="2206"/>
                  </a:lnTo>
                  <a:lnTo>
                    <a:pt x="4885" y="2206"/>
                  </a:lnTo>
                  <a:lnTo>
                    <a:pt x="4885" y="2206"/>
                  </a:lnTo>
                  <a:lnTo>
                    <a:pt x="4885" y="2206"/>
                  </a:lnTo>
                  <a:lnTo>
                    <a:pt x="4885" y="2206"/>
                  </a:lnTo>
                  <a:lnTo>
                    <a:pt x="4885" y="2206"/>
                  </a:lnTo>
                  <a:lnTo>
                    <a:pt x="4885" y="2231"/>
                  </a:lnTo>
                  <a:lnTo>
                    <a:pt x="4885" y="2206"/>
                  </a:lnTo>
                  <a:lnTo>
                    <a:pt x="4910" y="2206"/>
                  </a:lnTo>
                  <a:lnTo>
                    <a:pt x="4910" y="2206"/>
                  </a:lnTo>
                  <a:lnTo>
                    <a:pt x="4910" y="2206"/>
                  </a:lnTo>
                  <a:lnTo>
                    <a:pt x="4910" y="2206"/>
                  </a:lnTo>
                  <a:lnTo>
                    <a:pt x="4910" y="2206"/>
                  </a:lnTo>
                  <a:lnTo>
                    <a:pt x="4910" y="2206"/>
                  </a:lnTo>
                  <a:lnTo>
                    <a:pt x="4910" y="2206"/>
                  </a:lnTo>
                  <a:lnTo>
                    <a:pt x="4910" y="2206"/>
                  </a:lnTo>
                  <a:lnTo>
                    <a:pt x="4910" y="2206"/>
                  </a:lnTo>
                  <a:lnTo>
                    <a:pt x="4910" y="2206"/>
                  </a:lnTo>
                  <a:lnTo>
                    <a:pt x="4910" y="2206"/>
                  </a:lnTo>
                  <a:lnTo>
                    <a:pt x="4910" y="2206"/>
                  </a:lnTo>
                  <a:lnTo>
                    <a:pt x="4910" y="2206"/>
                  </a:lnTo>
                  <a:lnTo>
                    <a:pt x="4910"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59" y="2206"/>
                  </a:lnTo>
                  <a:lnTo>
                    <a:pt x="4959" y="2206"/>
                  </a:lnTo>
                  <a:lnTo>
                    <a:pt x="4959" y="2206"/>
                  </a:lnTo>
                  <a:lnTo>
                    <a:pt x="4959" y="2206"/>
                  </a:lnTo>
                  <a:lnTo>
                    <a:pt x="4959" y="2206"/>
                  </a:lnTo>
                  <a:lnTo>
                    <a:pt x="4959" y="2206"/>
                  </a:lnTo>
                  <a:lnTo>
                    <a:pt x="4959" y="2206"/>
                  </a:lnTo>
                  <a:lnTo>
                    <a:pt x="4935" y="2206"/>
                  </a:lnTo>
                  <a:lnTo>
                    <a:pt x="4935" y="2231"/>
                  </a:lnTo>
                  <a:lnTo>
                    <a:pt x="4935" y="2231"/>
                  </a:lnTo>
                  <a:lnTo>
                    <a:pt x="4935" y="2256"/>
                  </a:lnTo>
                  <a:lnTo>
                    <a:pt x="4935" y="2256"/>
                  </a:lnTo>
                  <a:lnTo>
                    <a:pt x="4935" y="2256"/>
                  </a:lnTo>
                  <a:lnTo>
                    <a:pt x="4935" y="2256"/>
                  </a:lnTo>
                  <a:lnTo>
                    <a:pt x="4935" y="2256"/>
                  </a:lnTo>
                  <a:lnTo>
                    <a:pt x="4935" y="2256"/>
                  </a:lnTo>
                  <a:lnTo>
                    <a:pt x="4959" y="2256"/>
                  </a:lnTo>
                  <a:lnTo>
                    <a:pt x="4959" y="2256"/>
                  </a:lnTo>
                  <a:lnTo>
                    <a:pt x="4959" y="2256"/>
                  </a:lnTo>
                  <a:lnTo>
                    <a:pt x="4959" y="2256"/>
                  </a:lnTo>
                  <a:lnTo>
                    <a:pt x="4959" y="2256"/>
                  </a:lnTo>
                  <a:lnTo>
                    <a:pt x="4959" y="2256"/>
                  </a:lnTo>
                  <a:lnTo>
                    <a:pt x="4959" y="2256"/>
                  </a:lnTo>
                  <a:lnTo>
                    <a:pt x="4984" y="2256"/>
                  </a:lnTo>
                  <a:lnTo>
                    <a:pt x="4984" y="2256"/>
                  </a:lnTo>
                  <a:lnTo>
                    <a:pt x="4984" y="2256"/>
                  </a:lnTo>
                  <a:lnTo>
                    <a:pt x="4984" y="2256"/>
                  </a:lnTo>
                  <a:lnTo>
                    <a:pt x="4984" y="2256"/>
                  </a:lnTo>
                  <a:lnTo>
                    <a:pt x="4984" y="2256"/>
                  </a:lnTo>
                  <a:lnTo>
                    <a:pt x="4984" y="2256"/>
                  </a:lnTo>
                  <a:lnTo>
                    <a:pt x="4984" y="2256"/>
                  </a:lnTo>
                  <a:lnTo>
                    <a:pt x="4984" y="2256"/>
                  </a:lnTo>
                  <a:lnTo>
                    <a:pt x="5009" y="2256"/>
                  </a:lnTo>
                  <a:lnTo>
                    <a:pt x="5009" y="2256"/>
                  </a:lnTo>
                  <a:lnTo>
                    <a:pt x="5009" y="2256"/>
                  </a:lnTo>
                  <a:lnTo>
                    <a:pt x="5009" y="2256"/>
                  </a:lnTo>
                  <a:lnTo>
                    <a:pt x="5009" y="2231"/>
                  </a:lnTo>
                  <a:lnTo>
                    <a:pt x="5009" y="2231"/>
                  </a:lnTo>
                  <a:lnTo>
                    <a:pt x="5009" y="2231"/>
                  </a:lnTo>
                  <a:lnTo>
                    <a:pt x="5009" y="2231"/>
                  </a:lnTo>
                  <a:lnTo>
                    <a:pt x="5009" y="2231"/>
                  </a:lnTo>
                  <a:lnTo>
                    <a:pt x="5034" y="2206"/>
                  </a:lnTo>
                  <a:lnTo>
                    <a:pt x="5034" y="2206"/>
                  </a:lnTo>
                  <a:lnTo>
                    <a:pt x="5034" y="2206"/>
                  </a:lnTo>
                  <a:lnTo>
                    <a:pt x="5034" y="2206"/>
                  </a:lnTo>
                  <a:lnTo>
                    <a:pt x="5034" y="2206"/>
                  </a:lnTo>
                  <a:lnTo>
                    <a:pt x="5034" y="2206"/>
                  </a:lnTo>
                  <a:lnTo>
                    <a:pt x="5034" y="2206"/>
                  </a:lnTo>
                  <a:lnTo>
                    <a:pt x="5034" y="2181"/>
                  </a:lnTo>
                  <a:lnTo>
                    <a:pt x="5034" y="2181"/>
                  </a:lnTo>
                  <a:lnTo>
                    <a:pt x="5034" y="2181"/>
                  </a:lnTo>
                  <a:lnTo>
                    <a:pt x="5034" y="2181"/>
                  </a:lnTo>
                  <a:lnTo>
                    <a:pt x="5058" y="2181"/>
                  </a:lnTo>
                  <a:lnTo>
                    <a:pt x="5058" y="2181"/>
                  </a:lnTo>
                  <a:lnTo>
                    <a:pt x="5058" y="2181"/>
                  </a:lnTo>
                  <a:lnTo>
                    <a:pt x="5058" y="2181"/>
                  </a:lnTo>
                  <a:lnTo>
                    <a:pt x="5058" y="2181"/>
                  </a:lnTo>
                  <a:lnTo>
                    <a:pt x="5058" y="2181"/>
                  </a:lnTo>
                  <a:lnTo>
                    <a:pt x="5058" y="2181"/>
                  </a:lnTo>
                  <a:lnTo>
                    <a:pt x="5058" y="2181"/>
                  </a:lnTo>
                  <a:lnTo>
                    <a:pt x="5058" y="2181"/>
                  </a:lnTo>
                  <a:lnTo>
                    <a:pt x="5034" y="2181"/>
                  </a:lnTo>
                  <a:lnTo>
                    <a:pt x="5034" y="2181"/>
                  </a:lnTo>
                  <a:lnTo>
                    <a:pt x="5034" y="2181"/>
                  </a:lnTo>
                  <a:lnTo>
                    <a:pt x="5034" y="2206"/>
                  </a:lnTo>
                  <a:lnTo>
                    <a:pt x="5034" y="2206"/>
                  </a:lnTo>
                  <a:lnTo>
                    <a:pt x="5034" y="2206"/>
                  </a:lnTo>
                  <a:lnTo>
                    <a:pt x="5034" y="2206"/>
                  </a:lnTo>
                  <a:lnTo>
                    <a:pt x="5034" y="2206"/>
                  </a:lnTo>
                  <a:lnTo>
                    <a:pt x="5034" y="2206"/>
                  </a:lnTo>
                  <a:lnTo>
                    <a:pt x="5034" y="2206"/>
                  </a:lnTo>
                  <a:lnTo>
                    <a:pt x="5034" y="2206"/>
                  </a:lnTo>
                  <a:lnTo>
                    <a:pt x="5034" y="2206"/>
                  </a:lnTo>
                  <a:lnTo>
                    <a:pt x="5034" y="2206"/>
                  </a:lnTo>
                  <a:lnTo>
                    <a:pt x="5034" y="2206"/>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81"/>
                  </a:lnTo>
                  <a:lnTo>
                    <a:pt x="5034" y="2281"/>
                  </a:lnTo>
                  <a:lnTo>
                    <a:pt x="5034" y="2281"/>
                  </a:lnTo>
                  <a:lnTo>
                    <a:pt x="5034" y="2281"/>
                  </a:lnTo>
                  <a:lnTo>
                    <a:pt x="5034" y="2281"/>
                  </a:lnTo>
                  <a:lnTo>
                    <a:pt x="5034" y="2281"/>
                  </a:lnTo>
                  <a:lnTo>
                    <a:pt x="5034" y="2281"/>
                  </a:lnTo>
                  <a:lnTo>
                    <a:pt x="5034" y="2281"/>
                  </a:lnTo>
                  <a:lnTo>
                    <a:pt x="5034" y="2281"/>
                  </a:lnTo>
                  <a:lnTo>
                    <a:pt x="5034" y="2281"/>
                  </a:lnTo>
                  <a:lnTo>
                    <a:pt x="5034" y="2281"/>
                  </a:lnTo>
                  <a:lnTo>
                    <a:pt x="5034" y="2281"/>
                  </a:lnTo>
                  <a:lnTo>
                    <a:pt x="5034" y="2281"/>
                  </a:lnTo>
                  <a:lnTo>
                    <a:pt x="5034"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83" y="2281"/>
                  </a:lnTo>
                  <a:lnTo>
                    <a:pt x="5083" y="2281"/>
                  </a:lnTo>
                  <a:lnTo>
                    <a:pt x="5083" y="2281"/>
                  </a:lnTo>
                  <a:lnTo>
                    <a:pt x="5083" y="2281"/>
                  </a:lnTo>
                  <a:lnTo>
                    <a:pt x="5083" y="2281"/>
                  </a:lnTo>
                  <a:lnTo>
                    <a:pt x="5083" y="2281"/>
                  </a:lnTo>
                  <a:lnTo>
                    <a:pt x="5083" y="2281"/>
                  </a:lnTo>
                  <a:lnTo>
                    <a:pt x="5083" y="2281"/>
                  </a:lnTo>
                  <a:lnTo>
                    <a:pt x="5083" y="2281"/>
                  </a:lnTo>
                  <a:lnTo>
                    <a:pt x="5083" y="2281"/>
                  </a:lnTo>
                  <a:lnTo>
                    <a:pt x="5083" y="2281"/>
                  </a:lnTo>
                  <a:lnTo>
                    <a:pt x="5083" y="2281"/>
                  </a:lnTo>
                  <a:lnTo>
                    <a:pt x="5108" y="2281"/>
                  </a:lnTo>
                  <a:lnTo>
                    <a:pt x="5108" y="2281"/>
                  </a:lnTo>
                  <a:lnTo>
                    <a:pt x="5108" y="2281"/>
                  </a:lnTo>
                  <a:lnTo>
                    <a:pt x="5108" y="2281"/>
                  </a:lnTo>
                  <a:lnTo>
                    <a:pt x="5108" y="2281"/>
                  </a:lnTo>
                  <a:lnTo>
                    <a:pt x="5108" y="2281"/>
                  </a:lnTo>
                  <a:lnTo>
                    <a:pt x="5108" y="2281"/>
                  </a:lnTo>
                  <a:lnTo>
                    <a:pt x="5108" y="2281"/>
                  </a:lnTo>
                  <a:lnTo>
                    <a:pt x="5108" y="2281"/>
                  </a:lnTo>
                  <a:lnTo>
                    <a:pt x="5108" y="2281"/>
                  </a:lnTo>
                  <a:lnTo>
                    <a:pt x="5108" y="2281"/>
                  </a:lnTo>
                  <a:lnTo>
                    <a:pt x="5108" y="2305"/>
                  </a:lnTo>
                  <a:lnTo>
                    <a:pt x="5108" y="2305"/>
                  </a:lnTo>
                  <a:lnTo>
                    <a:pt x="5108" y="2305"/>
                  </a:lnTo>
                  <a:lnTo>
                    <a:pt x="5133" y="2305"/>
                  </a:lnTo>
                  <a:lnTo>
                    <a:pt x="5133" y="2305"/>
                  </a:lnTo>
                  <a:lnTo>
                    <a:pt x="5133" y="2305"/>
                  </a:lnTo>
                  <a:lnTo>
                    <a:pt x="5133" y="2305"/>
                  </a:lnTo>
                  <a:lnTo>
                    <a:pt x="5133" y="2305"/>
                  </a:lnTo>
                  <a:lnTo>
                    <a:pt x="5108" y="2331"/>
                  </a:lnTo>
                  <a:lnTo>
                    <a:pt x="5133" y="2305"/>
                  </a:lnTo>
                  <a:lnTo>
                    <a:pt x="5133" y="2305"/>
                  </a:lnTo>
                  <a:lnTo>
                    <a:pt x="5158" y="2331"/>
                  </a:lnTo>
                  <a:lnTo>
                    <a:pt x="5158" y="2331"/>
                  </a:lnTo>
                  <a:lnTo>
                    <a:pt x="5158" y="2305"/>
                  </a:lnTo>
                  <a:lnTo>
                    <a:pt x="5182" y="2305"/>
                  </a:lnTo>
                  <a:lnTo>
                    <a:pt x="5182" y="2305"/>
                  </a:lnTo>
                  <a:lnTo>
                    <a:pt x="5207" y="2305"/>
                  </a:lnTo>
                  <a:lnTo>
                    <a:pt x="5232" y="2281"/>
                  </a:lnTo>
                  <a:lnTo>
                    <a:pt x="5257" y="2281"/>
                  </a:lnTo>
                  <a:lnTo>
                    <a:pt x="5281" y="2281"/>
                  </a:lnTo>
                  <a:lnTo>
                    <a:pt x="5281" y="2281"/>
                  </a:lnTo>
                  <a:lnTo>
                    <a:pt x="5307" y="2281"/>
                  </a:lnTo>
                  <a:lnTo>
                    <a:pt x="5331" y="2281"/>
                  </a:lnTo>
                  <a:lnTo>
                    <a:pt x="5331" y="2281"/>
                  </a:lnTo>
                  <a:lnTo>
                    <a:pt x="5356" y="2281"/>
                  </a:lnTo>
                  <a:lnTo>
                    <a:pt x="5356" y="2281"/>
                  </a:lnTo>
                  <a:lnTo>
                    <a:pt x="5381" y="2281"/>
                  </a:lnTo>
                  <a:lnTo>
                    <a:pt x="5381" y="2281"/>
                  </a:lnTo>
                  <a:lnTo>
                    <a:pt x="5381" y="2281"/>
                  </a:lnTo>
                  <a:lnTo>
                    <a:pt x="5406" y="2281"/>
                  </a:lnTo>
                  <a:lnTo>
                    <a:pt x="5406" y="2281"/>
                  </a:lnTo>
                  <a:lnTo>
                    <a:pt x="5406" y="2281"/>
                  </a:lnTo>
                  <a:lnTo>
                    <a:pt x="5406" y="2256"/>
                  </a:lnTo>
                  <a:lnTo>
                    <a:pt x="5406" y="2256"/>
                  </a:lnTo>
                  <a:lnTo>
                    <a:pt x="5406" y="2256"/>
                  </a:lnTo>
                  <a:lnTo>
                    <a:pt x="5406" y="2256"/>
                  </a:lnTo>
                  <a:lnTo>
                    <a:pt x="5406" y="2256"/>
                  </a:lnTo>
                  <a:lnTo>
                    <a:pt x="5406" y="2256"/>
                  </a:lnTo>
                  <a:lnTo>
                    <a:pt x="5381" y="2256"/>
                  </a:lnTo>
                  <a:lnTo>
                    <a:pt x="5381" y="2256"/>
                  </a:lnTo>
                  <a:lnTo>
                    <a:pt x="5406" y="2256"/>
                  </a:lnTo>
                  <a:lnTo>
                    <a:pt x="5406" y="2256"/>
                  </a:lnTo>
                  <a:lnTo>
                    <a:pt x="5406" y="2256"/>
                  </a:lnTo>
                  <a:lnTo>
                    <a:pt x="5406" y="2256"/>
                  </a:lnTo>
                  <a:lnTo>
                    <a:pt x="5406" y="2256"/>
                  </a:lnTo>
                  <a:lnTo>
                    <a:pt x="5406" y="2256"/>
                  </a:lnTo>
                  <a:lnTo>
                    <a:pt x="5406" y="2256"/>
                  </a:lnTo>
                  <a:lnTo>
                    <a:pt x="5406" y="2256"/>
                  </a:lnTo>
                  <a:lnTo>
                    <a:pt x="5406" y="2256"/>
                  </a:lnTo>
                  <a:lnTo>
                    <a:pt x="5406" y="2256"/>
                  </a:lnTo>
                  <a:lnTo>
                    <a:pt x="5406" y="2256"/>
                  </a:lnTo>
                  <a:lnTo>
                    <a:pt x="5431" y="2281"/>
                  </a:lnTo>
                  <a:lnTo>
                    <a:pt x="5431" y="2281"/>
                  </a:lnTo>
                  <a:lnTo>
                    <a:pt x="5431" y="2281"/>
                  </a:lnTo>
                  <a:lnTo>
                    <a:pt x="5431" y="2281"/>
                  </a:lnTo>
                  <a:lnTo>
                    <a:pt x="5431" y="2281"/>
                  </a:lnTo>
                  <a:lnTo>
                    <a:pt x="5431" y="2281"/>
                  </a:lnTo>
                  <a:lnTo>
                    <a:pt x="5406" y="2281"/>
                  </a:lnTo>
                  <a:lnTo>
                    <a:pt x="5406" y="2281"/>
                  </a:lnTo>
                  <a:lnTo>
                    <a:pt x="5406" y="2281"/>
                  </a:lnTo>
                  <a:lnTo>
                    <a:pt x="5406" y="2281"/>
                  </a:lnTo>
                  <a:lnTo>
                    <a:pt x="5406" y="2305"/>
                  </a:lnTo>
                  <a:lnTo>
                    <a:pt x="5406" y="2305"/>
                  </a:lnTo>
                  <a:lnTo>
                    <a:pt x="5406" y="2305"/>
                  </a:lnTo>
                  <a:lnTo>
                    <a:pt x="5406" y="2305"/>
                  </a:lnTo>
                  <a:lnTo>
                    <a:pt x="5406" y="2281"/>
                  </a:lnTo>
                  <a:lnTo>
                    <a:pt x="5406" y="2281"/>
                  </a:lnTo>
                  <a:lnTo>
                    <a:pt x="5406" y="2281"/>
                  </a:lnTo>
                  <a:lnTo>
                    <a:pt x="5406" y="2305"/>
                  </a:lnTo>
                  <a:lnTo>
                    <a:pt x="5406" y="2305"/>
                  </a:lnTo>
                  <a:lnTo>
                    <a:pt x="5406" y="2305"/>
                  </a:lnTo>
                  <a:lnTo>
                    <a:pt x="5406" y="2305"/>
                  </a:lnTo>
                  <a:lnTo>
                    <a:pt x="5406" y="2305"/>
                  </a:lnTo>
                  <a:lnTo>
                    <a:pt x="5431" y="2305"/>
                  </a:lnTo>
                  <a:lnTo>
                    <a:pt x="5431" y="2305"/>
                  </a:lnTo>
                  <a:lnTo>
                    <a:pt x="5455" y="2305"/>
                  </a:lnTo>
                  <a:lnTo>
                    <a:pt x="5480" y="2305"/>
                  </a:lnTo>
                  <a:lnTo>
                    <a:pt x="5480" y="2331"/>
                  </a:lnTo>
                  <a:lnTo>
                    <a:pt x="5480" y="2331"/>
                  </a:lnTo>
                  <a:lnTo>
                    <a:pt x="5505" y="2331"/>
                  </a:lnTo>
                  <a:lnTo>
                    <a:pt x="5505" y="2305"/>
                  </a:lnTo>
                  <a:lnTo>
                    <a:pt x="5530" y="2305"/>
                  </a:lnTo>
                  <a:lnTo>
                    <a:pt x="5530" y="2305"/>
                  </a:lnTo>
                  <a:lnTo>
                    <a:pt x="5554" y="2305"/>
                  </a:lnTo>
                  <a:lnTo>
                    <a:pt x="5554" y="2305"/>
                  </a:lnTo>
                  <a:lnTo>
                    <a:pt x="5554" y="2281"/>
                  </a:lnTo>
                  <a:lnTo>
                    <a:pt x="5579" y="2281"/>
                  </a:lnTo>
                  <a:lnTo>
                    <a:pt x="5579" y="2281"/>
                  </a:lnTo>
                  <a:lnTo>
                    <a:pt x="5579" y="2256"/>
                  </a:lnTo>
                  <a:lnTo>
                    <a:pt x="5579" y="2256"/>
                  </a:lnTo>
                  <a:lnTo>
                    <a:pt x="5579" y="2256"/>
                  </a:lnTo>
                  <a:lnTo>
                    <a:pt x="5579" y="2256"/>
                  </a:lnTo>
                  <a:lnTo>
                    <a:pt x="5603" y="2256"/>
                  </a:lnTo>
                  <a:lnTo>
                    <a:pt x="5603" y="2256"/>
                  </a:lnTo>
                  <a:lnTo>
                    <a:pt x="5603" y="2256"/>
                  </a:lnTo>
                  <a:lnTo>
                    <a:pt x="5579" y="2231"/>
                  </a:lnTo>
                  <a:lnTo>
                    <a:pt x="5603" y="2231"/>
                  </a:lnTo>
                  <a:lnTo>
                    <a:pt x="5603" y="2231"/>
                  </a:lnTo>
                  <a:lnTo>
                    <a:pt x="5603" y="2231"/>
                  </a:lnTo>
                  <a:lnTo>
                    <a:pt x="5603" y="2231"/>
                  </a:lnTo>
                  <a:lnTo>
                    <a:pt x="5603" y="2231"/>
                  </a:lnTo>
                  <a:lnTo>
                    <a:pt x="5603" y="2231"/>
                  </a:lnTo>
                  <a:lnTo>
                    <a:pt x="5603" y="2231"/>
                  </a:lnTo>
                  <a:lnTo>
                    <a:pt x="5603" y="2231"/>
                  </a:lnTo>
                  <a:lnTo>
                    <a:pt x="5603" y="2231"/>
                  </a:lnTo>
                  <a:lnTo>
                    <a:pt x="5603" y="2231"/>
                  </a:lnTo>
                  <a:lnTo>
                    <a:pt x="5603" y="2231"/>
                  </a:lnTo>
                  <a:lnTo>
                    <a:pt x="5629" y="2231"/>
                  </a:lnTo>
                  <a:lnTo>
                    <a:pt x="5629" y="2231"/>
                  </a:lnTo>
                  <a:lnTo>
                    <a:pt x="5629" y="2256"/>
                  </a:lnTo>
                  <a:lnTo>
                    <a:pt x="5629" y="2256"/>
                  </a:lnTo>
                  <a:lnTo>
                    <a:pt x="5653" y="2256"/>
                  </a:lnTo>
                  <a:lnTo>
                    <a:pt x="5653" y="2256"/>
                  </a:lnTo>
                  <a:lnTo>
                    <a:pt x="5653" y="2256"/>
                  </a:lnTo>
                  <a:lnTo>
                    <a:pt x="5678" y="2256"/>
                  </a:lnTo>
                  <a:lnTo>
                    <a:pt x="5678" y="2256"/>
                  </a:lnTo>
                  <a:lnTo>
                    <a:pt x="5678" y="2256"/>
                  </a:lnTo>
                  <a:lnTo>
                    <a:pt x="5678" y="2256"/>
                  </a:lnTo>
                  <a:lnTo>
                    <a:pt x="5678" y="2256"/>
                  </a:lnTo>
                  <a:lnTo>
                    <a:pt x="5653" y="2256"/>
                  </a:lnTo>
                  <a:lnTo>
                    <a:pt x="5653" y="2256"/>
                  </a:lnTo>
                  <a:lnTo>
                    <a:pt x="5653" y="2256"/>
                  </a:lnTo>
                  <a:lnTo>
                    <a:pt x="5629" y="2256"/>
                  </a:lnTo>
                  <a:lnTo>
                    <a:pt x="5629" y="2256"/>
                  </a:lnTo>
                  <a:lnTo>
                    <a:pt x="5629" y="2256"/>
                  </a:lnTo>
                  <a:lnTo>
                    <a:pt x="5629" y="2256"/>
                  </a:lnTo>
                  <a:lnTo>
                    <a:pt x="5629" y="2281"/>
                  </a:lnTo>
                  <a:lnTo>
                    <a:pt x="5629" y="2281"/>
                  </a:lnTo>
                  <a:lnTo>
                    <a:pt x="5629" y="2281"/>
                  </a:lnTo>
                  <a:lnTo>
                    <a:pt x="5629" y="2281"/>
                  </a:lnTo>
                  <a:lnTo>
                    <a:pt x="5629" y="2281"/>
                  </a:lnTo>
                  <a:lnTo>
                    <a:pt x="5629" y="2281"/>
                  </a:lnTo>
                  <a:lnTo>
                    <a:pt x="5629" y="2281"/>
                  </a:lnTo>
                  <a:lnTo>
                    <a:pt x="5629" y="2281"/>
                  </a:lnTo>
                  <a:lnTo>
                    <a:pt x="5629" y="2281"/>
                  </a:lnTo>
                  <a:lnTo>
                    <a:pt x="5629" y="2281"/>
                  </a:lnTo>
                  <a:lnTo>
                    <a:pt x="5629" y="2281"/>
                  </a:lnTo>
                  <a:lnTo>
                    <a:pt x="5629" y="2305"/>
                  </a:lnTo>
                  <a:lnTo>
                    <a:pt x="5629" y="2305"/>
                  </a:lnTo>
                  <a:lnTo>
                    <a:pt x="5653" y="2305"/>
                  </a:lnTo>
                  <a:lnTo>
                    <a:pt x="5653" y="2305"/>
                  </a:lnTo>
                  <a:lnTo>
                    <a:pt x="5653" y="2305"/>
                  </a:lnTo>
                  <a:lnTo>
                    <a:pt x="5653" y="2305"/>
                  </a:lnTo>
                  <a:lnTo>
                    <a:pt x="5653" y="2305"/>
                  </a:lnTo>
                  <a:lnTo>
                    <a:pt x="5629" y="2305"/>
                  </a:lnTo>
                  <a:lnTo>
                    <a:pt x="5629" y="2305"/>
                  </a:lnTo>
                  <a:lnTo>
                    <a:pt x="5629" y="2305"/>
                  </a:lnTo>
                  <a:lnTo>
                    <a:pt x="5629" y="2305"/>
                  </a:lnTo>
                  <a:lnTo>
                    <a:pt x="5653" y="2305"/>
                  </a:lnTo>
                  <a:lnTo>
                    <a:pt x="5629" y="2305"/>
                  </a:lnTo>
                  <a:lnTo>
                    <a:pt x="5629" y="2305"/>
                  </a:lnTo>
                  <a:lnTo>
                    <a:pt x="5629" y="2281"/>
                  </a:lnTo>
                  <a:lnTo>
                    <a:pt x="5629" y="2281"/>
                  </a:lnTo>
                  <a:lnTo>
                    <a:pt x="5629" y="2281"/>
                  </a:lnTo>
                  <a:lnTo>
                    <a:pt x="5629" y="2281"/>
                  </a:lnTo>
                  <a:lnTo>
                    <a:pt x="5629" y="2281"/>
                  </a:lnTo>
                  <a:lnTo>
                    <a:pt x="5629" y="2281"/>
                  </a:lnTo>
                  <a:lnTo>
                    <a:pt x="5629" y="2281"/>
                  </a:lnTo>
                  <a:lnTo>
                    <a:pt x="5629" y="2281"/>
                  </a:lnTo>
                  <a:lnTo>
                    <a:pt x="5629" y="2281"/>
                  </a:lnTo>
                  <a:lnTo>
                    <a:pt x="5629" y="2281"/>
                  </a:lnTo>
                  <a:lnTo>
                    <a:pt x="5629" y="2256"/>
                  </a:lnTo>
                  <a:lnTo>
                    <a:pt x="5629" y="2256"/>
                  </a:lnTo>
                  <a:lnTo>
                    <a:pt x="5629" y="2256"/>
                  </a:lnTo>
                  <a:lnTo>
                    <a:pt x="5603" y="2231"/>
                  </a:lnTo>
                  <a:lnTo>
                    <a:pt x="5603" y="2231"/>
                  </a:lnTo>
                  <a:lnTo>
                    <a:pt x="5603" y="2231"/>
                  </a:lnTo>
                  <a:lnTo>
                    <a:pt x="5603" y="2231"/>
                  </a:lnTo>
                  <a:lnTo>
                    <a:pt x="5603" y="2256"/>
                  </a:lnTo>
                  <a:lnTo>
                    <a:pt x="5603" y="2256"/>
                  </a:lnTo>
                  <a:lnTo>
                    <a:pt x="5603" y="2256"/>
                  </a:lnTo>
                  <a:lnTo>
                    <a:pt x="5603" y="2256"/>
                  </a:lnTo>
                  <a:lnTo>
                    <a:pt x="5603" y="2256"/>
                  </a:lnTo>
                  <a:lnTo>
                    <a:pt x="5603" y="2256"/>
                  </a:lnTo>
                  <a:lnTo>
                    <a:pt x="5603" y="2256"/>
                  </a:lnTo>
                  <a:lnTo>
                    <a:pt x="5603" y="2256"/>
                  </a:lnTo>
                  <a:lnTo>
                    <a:pt x="5603" y="2256"/>
                  </a:lnTo>
                  <a:lnTo>
                    <a:pt x="5603" y="2281"/>
                  </a:lnTo>
                  <a:lnTo>
                    <a:pt x="5603" y="2281"/>
                  </a:lnTo>
                  <a:lnTo>
                    <a:pt x="5603" y="2281"/>
                  </a:lnTo>
                  <a:lnTo>
                    <a:pt x="5603" y="2281"/>
                  </a:lnTo>
                  <a:lnTo>
                    <a:pt x="5603" y="2281"/>
                  </a:lnTo>
                  <a:lnTo>
                    <a:pt x="5603" y="2281"/>
                  </a:lnTo>
                  <a:lnTo>
                    <a:pt x="5603" y="2305"/>
                  </a:lnTo>
                  <a:lnTo>
                    <a:pt x="5603" y="2305"/>
                  </a:lnTo>
                  <a:lnTo>
                    <a:pt x="5603" y="2305"/>
                  </a:lnTo>
                  <a:lnTo>
                    <a:pt x="5603" y="2305"/>
                  </a:lnTo>
                  <a:lnTo>
                    <a:pt x="5603" y="2305"/>
                  </a:lnTo>
                  <a:lnTo>
                    <a:pt x="5603" y="2331"/>
                  </a:lnTo>
                  <a:lnTo>
                    <a:pt x="5603" y="2331"/>
                  </a:lnTo>
                  <a:lnTo>
                    <a:pt x="5603" y="2331"/>
                  </a:lnTo>
                  <a:lnTo>
                    <a:pt x="5603" y="2331"/>
                  </a:lnTo>
                  <a:lnTo>
                    <a:pt x="5603" y="2331"/>
                  </a:lnTo>
                  <a:lnTo>
                    <a:pt x="5603" y="2331"/>
                  </a:lnTo>
                  <a:lnTo>
                    <a:pt x="5603" y="2331"/>
                  </a:lnTo>
                  <a:lnTo>
                    <a:pt x="5603" y="2331"/>
                  </a:lnTo>
                  <a:lnTo>
                    <a:pt x="5603" y="2331"/>
                  </a:lnTo>
                  <a:lnTo>
                    <a:pt x="5603" y="2331"/>
                  </a:lnTo>
                  <a:lnTo>
                    <a:pt x="5603" y="2331"/>
                  </a:lnTo>
                  <a:lnTo>
                    <a:pt x="5603" y="2331"/>
                  </a:lnTo>
                  <a:lnTo>
                    <a:pt x="5603" y="2331"/>
                  </a:lnTo>
                  <a:lnTo>
                    <a:pt x="5603" y="2331"/>
                  </a:lnTo>
                  <a:lnTo>
                    <a:pt x="5579" y="2331"/>
                  </a:lnTo>
                  <a:lnTo>
                    <a:pt x="5579" y="2331"/>
                  </a:lnTo>
                  <a:lnTo>
                    <a:pt x="5603" y="2355"/>
                  </a:lnTo>
                  <a:lnTo>
                    <a:pt x="5629" y="2355"/>
                  </a:lnTo>
                  <a:lnTo>
                    <a:pt x="5629" y="2355"/>
                  </a:lnTo>
                  <a:lnTo>
                    <a:pt x="5629" y="2355"/>
                  </a:lnTo>
                  <a:lnTo>
                    <a:pt x="5629" y="2355"/>
                  </a:lnTo>
                  <a:lnTo>
                    <a:pt x="5629" y="2355"/>
                  </a:lnTo>
                  <a:lnTo>
                    <a:pt x="5629" y="2355"/>
                  </a:lnTo>
                  <a:lnTo>
                    <a:pt x="5629" y="2355"/>
                  </a:lnTo>
                  <a:lnTo>
                    <a:pt x="5629" y="2355"/>
                  </a:lnTo>
                  <a:lnTo>
                    <a:pt x="5653" y="2355"/>
                  </a:lnTo>
                  <a:lnTo>
                    <a:pt x="5653" y="2355"/>
                  </a:lnTo>
                  <a:lnTo>
                    <a:pt x="5653" y="2355"/>
                  </a:lnTo>
                  <a:lnTo>
                    <a:pt x="5653" y="2355"/>
                  </a:lnTo>
                  <a:lnTo>
                    <a:pt x="5629" y="2355"/>
                  </a:lnTo>
                  <a:lnTo>
                    <a:pt x="5629" y="2355"/>
                  </a:lnTo>
                  <a:lnTo>
                    <a:pt x="5629" y="2355"/>
                  </a:lnTo>
                  <a:lnTo>
                    <a:pt x="5629" y="2355"/>
                  </a:lnTo>
                  <a:lnTo>
                    <a:pt x="5629" y="2355"/>
                  </a:lnTo>
                  <a:lnTo>
                    <a:pt x="5629"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78" y="2355"/>
                  </a:lnTo>
                  <a:lnTo>
                    <a:pt x="5678" y="2355"/>
                  </a:lnTo>
                  <a:lnTo>
                    <a:pt x="5678" y="2380"/>
                  </a:lnTo>
                  <a:lnTo>
                    <a:pt x="5653" y="2355"/>
                  </a:lnTo>
                  <a:lnTo>
                    <a:pt x="5653" y="2355"/>
                  </a:lnTo>
                  <a:lnTo>
                    <a:pt x="5678" y="2380"/>
                  </a:lnTo>
                  <a:lnTo>
                    <a:pt x="5703" y="2380"/>
                  </a:lnTo>
                  <a:lnTo>
                    <a:pt x="5703" y="2380"/>
                  </a:lnTo>
                  <a:lnTo>
                    <a:pt x="5703" y="2380"/>
                  </a:lnTo>
                  <a:lnTo>
                    <a:pt x="5728" y="2380"/>
                  </a:lnTo>
                  <a:lnTo>
                    <a:pt x="5728" y="2380"/>
                  </a:lnTo>
                  <a:lnTo>
                    <a:pt x="5728" y="2380"/>
                  </a:lnTo>
                  <a:lnTo>
                    <a:pt x="5728" y="2380"/>
                  </a:lnTo>
                  <a:lnTo>
                    <a:pt x="5728" y="2380"/>
                  </a:lnTo>
                  <a:lnTo>
                    <a:pt x="5728" y="2380"/>
                  </a:lnTo>
                  <a:lnTo>
                    <a:pt x="5728" y="2380"/>
                  </a:lnTo>
                  <a:lnTo>
                    <a:pt x="5728" y="2380"/>
                  </a:lnTo>
                  <a:lnTo>
                    <a:pt x="5728" y="2380"/>
                  </a:lnTo>
                  <a:lnTo>
                    <a:pt x="5728" y="2380"/>
                  </a:lnTo>
                  <a:lnTo>
                    <a:pt x="5728" y="2380"/>
                  </a:lnTo>
                  <a:lnTo>
                    <a:pt x="5753" y="2380"/>
                  </a:lnTo>
                  <a:lnTo>
                    <a:pt x="5753" y="2380"/>
                  </a:lnTo>
                  <a:lnTo>
                    <a:pt x="5753" y="2380"/>
                  </a:lnTo>
                  <a:lnTo>
                    <a:pt x="5753" y="2380"/>
                  </a:lnTo>
                  <a:lnTo>
                    <a:pt x="5753" y="2380"/>
                  </a:lnTo>
                  <a:lnTo>
                    <a:pt x="5753" y="2380"/>
                  </a:lnTo>
                  <a:lnTo>
                    <a:pt x="5753" y="2380"/>
                  </a:lnTo>
                  <a:lnTo>
                    <a:pt x="5753" y="2380"/>
                  </a:lnTo>
                  <a:lnTo>
                    <a:pt x="5753" y="2380"/>
                  </a:lnTo>
                  <a:lnTo>
                    <a:pt x="5753" y="2380"/>
                  </a:lnTo>
                  <a:lnTo>
                    <a:pt x="5728" y="2404"/>
                  </a:lnTo>
                  <a:lnTo>
                    <a:pt x="5728" y="2404"/>
                  </a:lnTo>
                  <a:lnTo>
                    <a:pt x="5753" y="2380"/>
                  </a:lnTo>
                  <a:lnTo>
                    <a:pt x="5753" y="2380"/>
                  </a:lnTo>
                  <a:lnTo>
                    <a:pt x="5753" y="2404"/>
                  </a:lnTo>
                  <a:lnTo>
                    <a:pt x="5753" y="2404"/>
                  </a:lnTo>
                  <a:lnTo>
                    <a:pt x="5753" y="2404"/>
                  </a:lnTo>
                  <a:lnTo>
                    <a:pt x="5753" y="2404"/>
                  </a:lnTo>
                  <a:lnTo>
                    <a:pt x="5753" y="2404"/>
                  </a:lnTo>
                  <a:lnTo>
                    <a:pt x="5777" y="2404"/>
                  </a:lnTo>
                  <a:lnTo>
                    <a:pt x="5777" y="2404"/>
                  </a:lnTo>
                  <a:lnTo>
                    <a:pt x="5777" y="2404"/>
                  </a:lnTo>
                  <a:lnTo>
                    <a:pt x="5777" y="2404"/>
                  </a:lnTo>
                  <a:lnTo>
                    <a:pt x="5803" y="2430"/>
                  </a:lnTo>
                  <a:lnTo>
                    <a:pt x="5827" y="2430"/>
                  </a:lnTo>
                  <a:lnTo>
                    <a:pt x="5827" y="2430"/>
                  </a:lnTo>
                  <a:lnTo>
                    <a:pt x="5827" y="2430"/>
                  </a:lnTo>
                  <a:lnTo>
                    <a:pt x="5827" y="2430"/>
                  </a:lnTo>
                  <a:lnTo>
                    <a:pt x="5827" y="2430"/>
                  </a:lnTo>
                  <a:lnTo>
                    <a:pt x="5827" y="2454"/>
                  </a:lnTo>
                  <a:lnTo>
                    <a:pt x="5827" y="2454"/>
                  </a:lnTo>
                  <a:lnTo>
                    <a:pt x="5827" y="2454"/>
                  </a:lnTo>
                  <a:lnTo>
                    <a:pt x="5827" y="2454"/>
                  </a:lnTo>
                  <a:lnTo>
                    <a:pt x="5827" y="2454"/>
                  </a:lnTo>
                  <a:lnTo>
                    <a:pt x="5852" y="2454"/>
                  </a:lnTo>
                  <a:lnTo>
                    <a:pt x="5852" y="2454"/>
                  </a:lnTo>
                  <a:lnTo>
                    <a:pt x="5852" y="2479"/>
                  </a:lnTo>
                  <a:lnTo>
                    <a:pt x="5852" y="2479"/>
                  </a:lnTo>
                  <a:lnTo>
                    <a:pt x="5852" y="2479"/>
                  </a:lnTo>
                  <a:lnTo>
                    <a:pt x="5876" y="2454"/>
                  </a:lnTo>
                  <a:lnTo>
                    <a:pt x="5876" y="2454"/>
                  </a:lnTo>
                  <a:lnTo>
                    <a:pt x="5876" y="2454"/>
                  </a:lnTo>
                  <a:lnTo>
                    <a:pt x="5876" y="2454"/>
                  </a:lnTo>
                  <a:lnTo>
                    <a:pt x="5876" y="2454"/>
                  </a:lnTo>
                  <a:lnTo>
                    <a:pt x="5876" y="2454"/>
                  </a:lnTo>
                  <a:lnTo>
                    <a:pt x="5876" y="2454"/>
                  </a:lnTo>
                  <a:lnTo>
                    <a:pt x="5876" y="2454"/>
                  </a:lnTo>
                  <a:lnTo>
                    <a:pt x="5876" y="2454"/>
                  </a:lnTo>
                  <a:lnTo>
                    <a:pt x="5876" y="2454"/>
                  </a:lnTo>
                  <a:lnTo>
                    <a:pt x="5876" y="2454"/>
                  </a:lnTo>
                  <a:lnTo>
                    <a:pt x="5876" y="2454"/>
                  </a:lnTo>
                  <a:lnTo>
                    <a:pt x="5876" y="2479"/>
                  </a:lnTo>
                  <a:lnTo>
                    <a:pt x="5876" y="2479"/>
                  </a:lnTo>
                  <a:lnTo>
                    <a:pt x="5852" y="2479"/>
                  </a:lnTo>
                  <a:lnTo>
                    <a:pt x="5852" y="2479"/>
                  </a:lnTo>
                  <a:lnTo>
                    <a:pt x="5852" y="2479"/>
                  </a:lnTo>
                  <a:lnTo>
                    <a:pt x="5852" y="2479"/>
                  </a:lnTo>
                  <a:lnTo>
                    <a:pt x="5876" y="2479"/>
                  </a:lnTo>
                  <a:lnTo>
                    <a:pt x="5876" y="2479"/>
                  </a:lnTo>
                  <a:lnTo>
                    <a:pt x="5876" y="2479"/>
                  </a:lnTo>
                  <a:lnTo>
                    <a:pt x="5876" y="2479"/>
                  </a:lnTo>
                  <a:lnTo>
                    <a:pt x="5902" y="2479"/>
                  </a:lnTo>
                  <a:lnTo>
                    <a:pt x="5902" y="2479"/>
                  </a:lnTo>
                  <a:lnTo>
                    <a:pt x="5902" y="2479"/>
                  </a:lnTo>
                  <a:lnTo>
                    <a:pt x="5902" y="2479"/>
                  </a:lnTo>
                  <a:lnTo>
                    <a:pt x="5902" y="2504"/>
                  </a:lnTo>
                  <a:lnTo>
                    <a:pt x="5902" y="2504"/>
                  </a:lnTo>
                  <a:lnTo>
                    <a:pt x="5926" y="2504"/>
                  </a:lnTo>
                  <a:lnTo>
                    <a:pt x="5926" y="2504"/>
                  </a:lnTo>
                  <a:lnTo>
                    <a:pt x="5926" y="2504"/>
                  </a:lnTo>
                  <a:lnTo>
                    <a:pt x="5926" y="2504"/>
                  </a:lnTo>
                  <a:lnTo>
                    <a:pt x="5926" y="2504"/>
                  </a:lnTo>
                  <a:lnTo>
                    <a:pt x="5926"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29"/>
                  </a:lnTo>
                  <a:lnTo>
                    <a:pt x="5976" y="2529"/>
                  </a:lnTo>
                  <a:lnTo>
                    <a:pt x="5976" y="2529"/>
                  </a:lnTo>
                  <a:lnTo>
                    <a:pt x="5976" y="2529"/>
                  </a:lnTo>
                  <a:lnTo>
                    <a:pt x="5976" y="2529"/>
                  </a:lnTo>
                  <a:lnTo>
                    <a:pt x="5976" y="2529"/>
                  </a:lnTo>
                  <a:lnTo>
                    <a:pt x="5976" y="2529"/>
                  </a:lnTo>
                  <a:lnTo>
                    <a:pt x="5976" y="2529"/>
                  </a:lnTo>
                  <a:lnTo>
                    <a:pt x="6000" y="2529"/>
                  </a:lnTo>
                  <a:lnTo>
                    <a:pt x="6000" y="2529"/>
                  </a:lnTo>
                  <a:lnTo>
                    <a:pt x="6000" y="2529"/>
                  </a:lnTo>
                  <a:lnTo>
                    <a:pt x="6000" y="2504"/>
                  </a:lnTo>
                  <a:lnTo>
                    <a:pt x="6000" y="2504"/>
                  </a:lnTo>
                  <a:lnTo>
                    <a:pt x="6000" y="2504"/>
                  </a:lnTo>
                  <a:lnTo>
                    <a:pt x="6000" y="2504"/>
                  </a:lnTo>
                  <a:lnTo>
                    <a:pt x="5976" y="2504"/>
                  </a:lnTo>
                  <a:lnTo>
                    <a:pt x="5976" y="2504"/>
                  </a:lnTo>
                  <a:lnTo>
                    <a:pt x="5976" y="2504"/>
                  </a:lnTo>
                  <a:lnTo>
                    <a:pt x="5976" y="2504"/>
                  </a:lnTo>
                  <a:lnTo>
                    <a:pt x="5976" y="2504"/>
                  </a:lnTo>
                  <a:lnTo>
                    <a:pt x="6000" y="2504"/>
                  </a:lnTo>
                  <a:lnTo>
                    <a:pt x="6000" y="2504"/>
                  </a:lnTo>
                  <a:lnTo>
                    <a:pt x="6000" y="2504"/>
                  </a:lnTo>
                  <a:lnTo>
                    <a:pt x="6000" y="2504"/>
                  </a:lnTo>
                  <a:lnTo>
                    <a:pt x="6000" y="2504"/>
                  </a:lnTo>
                  <a:lnTo>
                    <a:pt x="6000" y="2504"/>
                  </a:lnTo>
                  <a:lnTo>
                    <a:pt x="6000" y="2504"/>
                  </a:lnTo>
                  <a:lnTo>
                    <a:pt x="6000" y="2504"/>
                  </a:lnTo>
                  <a:lnTo>
                    <a:pt x="6000" y="2504"/>
                  </a:lnTo>
                  <a:lnTo>
                    <a:pt x="6000" y="2504"/>
                  </a:lnTo>
                  <a:lnTo>
                    <a:pt x="6000" y="2504"/>
                  </a:lnTo>
                  <a:lnTo>
                    <a:pt x="6000" y="2504"/>
                  </a:lnTo>
                  <a:lnTo>
                    <a:pt x="6000" y="2504"/>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504"/>
                  </a:lnTo>
                  <a:lnTo>
                    <a:pt x="6000" y="2504"/>
                  </a:lnTo>
                  <a:lnTo>
                    <a:pt x="6000" y="2504"/>
                  </a:lnTo>
                  <a:lnTo>
                    <a:pt x="6000" y="2504"/>
                  </a:lnTo>
                  <a:lnTo>
                    <a:pt x="6000" y="2504"/>
                  </a:lnTo>
                  <a:lnTo>
                    <a:pt x="6000" y="2504"/>
                  </a:lnTo>
                  <a:lnTo>
                    <a:pt x="6000" y="2504"/>
                  </a:lnTo>
                  <a:lnTo>
                    <a:pt x="6000" y="2504"/>
                  </a:lnTo>
                  <a:lnTo>
                    <a:pt x="6000" y="2504"/>
                  </a:lnTo>
                  <a:lnTo>
                    <a:pt x="6000" y="2504"/>
                  </a:lnTo>
                  <a:lnTo>
                    <a:pt x="5976" y="2504"/>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26" y="2479"/>
                  </a:lnTo>
                  <a:lnTo>
                    <a:pt x="6026" y="2479"/>
                  </a:lnTo>
                  <a:lnTo>
                    <a:pt x="6026" y="2479"/>
                  </a:lnTo>
                  <a:lnTo>
                    <a:pt x="6026" y="2504"/>
                  </a:lnTo>
                  <a:lnTo>
                    <a:pt x="6026" y="2504"/>
                  </a:lnTo>
                  <a:lnTo>
                    <a:pt x="6026" y="2504"/>
                  </a:lnTo>
                  <a:lnTo>
                    <a:pt x="6026" y="2504"/>
                  </a:lnTo>
                  <a:lnTo>
                    <a:pt x="6026" y="2479"/>
                  </a:lnTo>
                  <a:lnTo>
                    <a:pt x="6050" y="2479"/>
                  </a:lnTo>
                  <a:lnTo>
                    <a:pt x="6050" y="2479"/>
                  </a:lnTo>
                  <a:lnTo>
                    <a:pt x="6050" y="2479"/>
                  </a:lnTo>
                  <a:lnTo>
                    <a:pt x="6050" y="2479"/>
                  </a:lnTo>
                  <a:lnTo>
                    <a:pt x="6050" y="2479"/>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30"/>
                  </a:lnTo>
                  <a:lnTo>
                    <a:pt x="6026" y="2430"/>
                  </a:lnTo>
                  <a:lnTo>
                    <a:pt x="6026" y="2430"/>
                  </a:lnTo>
                  <a:lnTo>
                    <a:pt x="6026" y="2430"/>
                  </a:lnTo>
                  <a:lnTo>
                    <a:pt x="6026" y="2430"/>
                  </a:lnTo>
                  <a:lnTo>
                    <a:pt x="6000" y="2430"/>
                  </a:lnTo>
                  <a:lnTo>
                    <a:pt x="6026" y="2430"/>
                  </a:lnTo>
                  <a:lnTo>
                    <a:pt x="6026" y="2430"/>
                  </a:lnTo>
                  <a:lnTo>
                    <a:pt x="6026" y="2430"/>
                  </a:lnTo>
                  <a:lnTo>
                    <a:pt x="6026"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5976" y="2430"/>
                  </a:lnTo>
                  <a:lnTo>
                    <a:pt x="5976" y="2454"/>
                  </a:lnTo>
                  <a:lnTo>
                    <a:pt x="5976" y="2454"/>
                  </a:lnTo>
                  <a:lnTo>
                    <a:pt x="5976" y="2454"/>
                  </a:lnTo>
                  <a:lnTo>
                    <a:pt x="5976" y="2454"/>
                  </a:lnTo>
                  <a:lnTo>
                    <a:pt x="5976" y="2430"/>
                  </a:lnTo>
                  <a:lnTo>
                    <a:pt x="5976" y="2430"/>
                  </a:lnTo>
                  <a:lnTo>
                    <a:pt x="5976" y="2430"/>
                  </a:lnTo>
                  <a:lnTo>
                    <a:pt x="6000" y="2430"/>
                  </a:lnTo>
                  <a:lnTo>
                    <a:pt x="6000" y="2430"/>
                  </a:lnTo>
                  <a:lnTo>
                    <a:pt x="6000" y="2430"/>
                  </a:lnTo>
                  <a:lnTo>
                    <a:pt x="6000" y="2430"/>
                  </a:lnTo>
                  <a:lnTo>
                    <a:pt x="6000" y="2430"/>
                  </a:lnTo>
                  <a:lnTo>
                    <a:pt x="6000" y="2430"/>
                  </a:lnTo>
                  <a:lnTo>
                    <a:pt x="6000" y="2404"/>
                  </a:lnTo>
                  <a:lnTo>
                    <a:pt x="5976" y="2404"/>
                  </a:lnTo>
                  <a:lnTo>
                    <a:pt x="5976" y="2404"/>
                  </a:lnTo>
                  <a:lnTo>
                    <a:pt x="5976" y="2404"/>
                  </a:lnTo>
                  <a:lnTo>
                    <a:pt x="5976" y="2430"/>
                  </a:lnTo>
                  <a:lnTo>
                    <a:pt x="5976" y="2430"/>
                  </a:lnTo>
                  <a:lnTo>
                    <a:pt x="5976" y="2430"/>
                  </a:lnTo>
                  <a:lnTo>
                    <a:pt x="5976" y="2430"/>
                  </a:lnTo>
                  <a:lnTo>
                    <a:pt x="5976" y="2430"/>
                  </a:lnTo>
                  <a:lnTo>
                    <a:pt x="5976" y="2430"/>
                  </a:lnTo>
                  <a:lnTo>
                    <a:pt x="5976" y="2430"/>
                  </a:lnTo>
                  <a:lnTo>
                    <a:pt x="5976" y="2430"/>
                  </a:lnTo>
                  <a:lnTo>
                    <a:pt x="5976" y="2430"/>
                  </a:lnTo>
                  <a:lnTo>
                    <a:pt x="5976" y="2430"/>
                  </a:lnTo>
                  <a:lnTo>
                    <a:pt x="5976" y="2430"/>
                  </a:lnTo>
                  <a:lnTo>
                    <a:pt x="5976" y="2430"/>
                  </a:lnTo>
                  <a:lnTo>
                    <a:pt x="5976" y="2430"/>
                  </a:lnTo>
                  <a:lnTo>
                    <a:pt x="5976" y="2404"/>
                  </a:lnTo>
                  <a:lnTo>
                    <a:pt x="5976" y="2404"/>
                  </a:lnTo>
                  <a:lnTo>
                    <a:pt x="5976" y="2404"/>
                  </a:lnTo>
                  <a:lnTo>
                    <a:pt x="5976" y="2404"/>
                  </a:lnTo>
                  <a:lnTo>
                    <a:pt x="5976" y="2404"/>
                  </a:lnTo>
                  <a:lnTo>
                    <a:pt x="5951" y="2404"/>
                  </a:lnTo>
                  <a:lnTo>
                    <a:pt x="5951" y="2404"/>
                  </a:lnTo>
                  <a:lnTo>
                    <a:pt x="5951" y="2404"/>
                  </a:lnTo>
                  <a:lnTo>
                    <a:pt x="5976" y="2404"/>
                  </a:lnTo>
                  <a:lnTo>
                    <a:pt x="5976" y="2404"/>
                  </a:lnTo>
                  <a:lnTo>
                    <a:pt x="5951" y="2404"/>
                  </a:lnTo>
                  <a:lnTo>
                    <a:pt x="5951" y="2404"/>
                  </a:lnTo>
                  <a:lnTo>
                    <a:pt x="5951" y="2404"/>
                  </a:lnTo>
                  <a:lnTo>
                    <a:pt x="5951" y="2404"/>
                  </a:lnTo>
                  <a:lnTo>
                    <a:pt x="5951" y="2404"/>
                  </a:lnTo>
                  <a:lnTo>
                    <a:pt x="5976" y="2404"/>
                  </a:lnTo>
                  <a:lnTo>
                    <a:pt x="5976" y="2404"/>
                  </a:lnTo>
                  <a:lnTo>
                    <a:pt x="5976" y="2404"/>
                  </a:lnTo>
                  <a:lnTo>
                    <a:pt x="5976" y="2404"/>
                  </a:lnTo>
                  <a:lnTo>
                    <a:pt x="5976" y="2404"/>
                  </a:lnTo>
                  <a:lnTo>
                    <a:pt x="5976" y="2404"/>
                  </a:lnTo>
                  <a:lnTo>
                    <a:pt x="5976" y="2404"/>
                  </a:lnTo>
                  <a:lnTo>
                    <a:pt x="5976" y="2404"/>
                  </a:lnTo>
                  <a:lnTo>
                    <a:pt x="5951" y="2404"/>
                  </a:lnTo>
                  <a:lnTo>
                    <a:pt x="5951" y="2404"/>
                  </a:lnTo>
                  <a:lnTo>
                    <a:pt x="5951" y="2404"/>
                  </a:lnTo>
                  <a:lnTo>
                    <a:pt x="5951" y="2404"/>
                  </a:lnTo>
                  <a:lnTo>
                    <a:pt x="5951" y="2404"/>
                  </a:lnTo>
                  <a:lnTo>
                    <a:pt x="5951" y="2404"/>
                  </a:lnTo>
                  <a:lnTo>
                    <a:pt x="5951" y="2404"/>
                  </a:lnTo>
                  <a:lnTo>
                    <a:pt x="5951" y="2404"/>
                  </a:lnTo>
                  <a:lnTo>
                    <a:pt x="5951" y="2404"/>
                  </a:lnTo>
                  <a:lnTo>
                    <a:pt x="5951" y="2404"/>
                  </a:lnTo>
                  <a:lnTo>
                    <a:pt x="5951" y="2404"/>
                  </a:lnTo>
                  <a:lnTo>
                    <a:pt x="5951" y="2404"/>
                  </a:lnTo>
                  <a:lnTo>
                    <a:pt x="5951" y="2404"/>
                  </a:lnTo>
                  <a:lnTo>
                    <a:pt x="5951" y="2404"/>
                  </a:lnTo>
                  <a:lnTo>
                    <a:pt x="5926" y="2404"/>
                  </a:lnTo>
                  <a:lnTo>
                    <a:pt x="5926" y="2404"/>
                  </a:lnTo>
                  <a:lnTo>
                    <a:pt x="5926" y="2404"/>
                  </a:lnTo>
                  <a:lnTo>
                    <a:pt x="5926" y="2404"/>
                  </a:lnTo>
                  <a:lnTo>
                    <a:pt x="5926" y="2404"/>
                  </a:lnTo>
                  <a:lnTo>
                    <a:pt x="5926" y="2404"/>
                  </a:lnTo>
                  <a:lnTo>
                    <a:pt x="5926" y="2404"/>
                  </a:lnTo>
                  <a:lnTo>
                    <a:pt x="5926" y="2404"/>
                  </a:lnTo>
                  <a:lnTo>
                    <a:pt x="5926" y="2404"/>
                  </a:lnTo>
                  <a:lnTo>
                    <a:pt x="5926" y="2404"/>
                  </a:lnTo>
                  <a:lnTo>
                    <a:pt x="5926" y="2404"/>
                  </a:lnTo>
                  <a:lnTo>
                    <a:pt x="5902" y="2404"/>
                  </a:lnTo>
                  <a:lnTo>
                    <a:pt x="5902" y="2404"/>
                  </a:lnTo>
                  <a:lnTo>
                    <a:pt x="5902" y="2404"/>
                  </a:lnTo>
                  <a:lnTo>
                    <a:pt x="5902" y="2404"/>
                  </a:lnTo>
                  <a:lnTo>
                    <a:pt x="5902" y="2404"/>
                  </a:lnTo>
                  <a:lnTo>
                    <a:pt x="5902" y="2404"/>
                  </a:lnTo>
                  <a:lnTo>
                    <a:pt x="5902" y="2404"/>
                  </a:lnTo>
                  <a:lnTo>
                    <a:pt x="5902" y="2404"/>
                  </a:lnTo>
                  <a:lnTo>
                    <a:pt x="5902" y="2404"/>
                  </a:lnTo>
                  <a:lnTo>
                    <a:pt x="5902" y="2404"/>
                  </a:lnTo>
                  <a:lnTo>
                    <a:pt x="5902" y="2404"/>
                  </a:lnTo>
                  <a:lnTo>
                    <a:pt x="5902" y="2404"/>
                  </a:lnTo>
                  <a:lnTo>
                    <a:pt x="5926" y="2380"/>
                  </a:lnTo>
                  <a:lnTo>
                    <a:pt x="5926" y="2380"/>
                  </a:lnTo>
                  <a:lnTo>
                    <a:pt x="5926" y="2380"/>
                  </a:lnTo>
                  <a:lnTo>
                    <a:pt x="5926" y="2380"/>
                  </a:lnTo>
                  <a:lnTo>
                    <a:pt x="5902" y="2380"/>
                  </a:lnTo>
                  <a:lnTo>
                    <a:pt x="5902" y="2380"/>
                  </a:lnTo>
                  <a:lnTo>
                    <a:pt x="5902" y="2380"/>
                  </a:lnTo>
                  <a:lnTo>
                    <a:pt x="5902" y="2380"/>
                  </a:lnTo>
                  <a:lnTo>
                    <a:pt x="5902" y="2380"/>
                  </a:lnTo>
                  <a:lnTo>
                    <a:pt x="5902" y="2355"/>
                  </a:lnTo>
                  <a:lnTo>
                    <a:pt x="5902" y="2355"/>
                  </a:lnTo>
                  <a:lnTo>
                    <a:pt x="5902" y="2355"/>
                  </a:lnTo>
                  <a:lnTo>
                    <a:pt x="5902" y="2355"/>
                  </a:lnTo>
                  <a:lnTo>
                    <a:pt x="5902" y="2355"/>
                  </a:lnTo>
                  <a:lnTo>
                    <a:pt x="5902" y="2380"/>
                  </a:lnTo>
                  <a:lnTo>
                    <a:pt x="5926" y="2380"/>
                  </a:lnTo>
                  <a:lnTo>
                    <a:pt x="5926" y="2380"/>
                  </a:lnTo>
                  <a:lnTo>
                    <a:pt x="5926" y="2380"/>
                  </a:lnTo>
                  <a:lnTo>
                    <a:pt x="5926" y="2380"/>
                  </a:lnTo>
                  <a:lnTo>
                    <a:pt x="5926" y="2380"/>
                  </a:lnTo>
                  <a:lnTo>
                    <a:pt x="5926" y="2380"/>
                  </a:lnTo>
                  <a:lnTo>
                    <a:pt x="5951" y="2380"/>
                  </a:lnTo>
                  <a:lnTo>
                    <a:pt x="5951" y="2380"/>
                  </a:lnTo>
                  <a:lnTo>
                    <a:pt x="5951" y="2380"/>
                  </a:lnTo>
                  <a:lnTo>
                    <a:pt x="5951" y="2380"/>
                  </a:lnTo>
                  <a:lnTo>
                    <a:pt x="5951" y="2380"/>
                  </a:lnTo>
                  <a:lnTo>
                    <a:pt x="5951" y="2380"/>
                  </a:lnTo>
                  <a:lnTo>
                    <a:pt x="5951" y="2380"/>
                  </a:lnTo>
                  <a:lnTo>
                    <a:pt x="5926" y="2355"/>
                  </a:lnTo>
                  <a:lnTo>
                    <a:pt x="5951" y="2355"/>
                  </a:lnTo>
                  <a:lnTo>
                    <a:pt x="5951" y="2355"/>
                  </a:lnTo>
                  <a:lnTo>
                    <a:pt x="5951" y="2380"/>
                  </a:lnTo>
                  <a:lnTo>
                    <a:pt x="5951" y="2380"/>
                  </a:lnTo>
                  <a:lnTo>
                    <a:pt x="5951" y="2380"/>
                  </a:lnTo>
                  <a:lnTo>
                    <a:pt x="5951" y="2380"/>
                  </a:lnTo>
                  <a:lnTo>
                    <a:pt x="5951" y="2380"/>
                  </a:lnTo>
                  <a:lnTo>
                    <a:pt x="5951" y="2380"/>
                  </a:lnTo>
                  <a:lnTo>
                    <a:pt x="5951" y="2380"/>
                  </a:lnTo>
                  <a:lnTo>
                    <a:pt x="5976" y="2380"/>
                  </a:lnTo>
                  <a:lnTo>
                    <a:pt x="5976" y="2380"/>
                  </a:lnTo>
                  <a:lnTo>
                    <a:pt x="5976" y="2404"/>
                  </a:lnTo>
                  <a:lnTo>
                    <a:pt x="5976" y="2404"/>
                  </a:lnTo>
                  <a:lnTo>
                    <a:pt x="5976" y="2404"/>
                  </a:lnTo>
                  <a:lnTo>
                    <a:pt x="5976" y="2404"/>
                  </a:lnTo>
                  <a:lnTo>
                    <a:pt x="6000" y="2380"/>
                  </a:lnTo>
                  <a:lnTo>
                    <a:pt x="6000" y="2380"/>
                  </a:lnTo>
                  <a:lnTo>
                    <a:pt x="6000" y="2404"/>
                  </a:lnTo>
                  <a:lnTo>
                    <a:pt x="6000" y="2404"/>
                  </a:lnTo>
                  <a:lnTo>
                    <a:pt x="5976" y="2404"/>
                  </a:lnTo>
                  <a:lnTo>
                    <a:pt x="5976" y="2404"/>
                  </a:lnTo>
                  <a:lnTo>
                    <a:pt x="6000" y="2404"/>
                  </a:lnTo>
                  <a:lnTo>
                    <a:pt x="6000" y="2404"/>
                  </a:lnTo>
                  <a:lnTo>
                    <a:pt x="6000" y="2404"/>
                  </a:lnTo>
                  <a:lnTo>
                    <a:pt x="6000" y="2404"/>
                  </a:lnTo>
                  <a:lnTo>
                    <a:pt x="6000" y="2404"/>
                  </a:lnTo>
                  <a:lnTo>
                    <a:pt x="6000" y="2404"/>
                  </a:lnTo>
                  <a:lnTo>
                    <a:pt x="6000" y="2404"/>
                  </a:lnTo>
                  <a:lnTo>
                    <a:pt x="6000" y="2380"/>
                  </a:lnTo>
                  <a:lnTo>
                    <a:pt x="6000" y="2380"/>
                  </a:lnTo>
                  <a:lnTo>
                    <a:pt x="6000" y="2380"/>
                  </a:lnTo>
                  <a:lnTo>
                    <a:pt x="6000" y="2380"/>
                  </a:lnTo>
                  <a:lnTo>
                    <a:pt x="6000" y="2380"/>
                  </a:lnTo>
                  <a:lnTo>
                    <a:pt x="6000" y="2380"/>
                  </a:lnTo>
                  <a:lnTo>
                    <a:pt x="6000" y="2380"/>
                  </a:lnTo>
                  <a:lnTo>
                    <a:pt x="6000" y="2380"/>
                  </a:lnTo>
                  <a:lnTo>
                    <a:pt x="6000" y="2380"/>
                  </a:lnTo>
                  <a:lnTo>
                    <a:pt x="6000" y="2355"/>
                  </a:lnTo>
                  <a:lnTo>
                    <a:pt x="6000" y="2355"/>
                  </a:lnTo>
                  <a:lnTo>
                    <a:pt x="6000" y="2380"/>
                  </a:lnTo>
                  <a:lnTo>
                    <a:pt x="6000" y="2380"/>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80"/>
                  </a:lnTo>
                  <a:lnTo>
                    <a:pt x="6000" y="2380"/>
                  </a:lnTo>
                  <a:lnTo>
                    <a:pt x="6026" y="2380"/>
                  </a:lnTo>
                  <a:lnTo>
                    <a:pt x="6026" y="2380"/>
                  </a:lnTo>
                  <a:lnTo>
                    <a:pt x="6026" y="2380"/>
                  </a:lnTo>
                  <a:lnTo>
                    <a:pt x="6026" y="2380"/>
                  </a:lnTo>
                  <a:lnTo>
                    <a:pt x="6026" y="2380"/>
                  </a:lnTo>
                  <a:lnTo>
                    <a:pt x="6026" y="2380"/>
                  </a:lnTo>
                  <a:lnTo>
                    <a:pt x="6026" y="2380"/>
                  </a:lnTo>
                  <a:lnTo>
                    <a:pt x="6026" y="2355"/>
                  </a:lnTo>
                  <a:lnTo>
                    <a:pt x="6026" y="2355"/>
                  </a:lnTo>
                  <a:lnTo>
                    <a:pt x="6026" y="2355"/>
                  </a:lnTo>
                  <a:lnTo>
                    <a:pt x="6026" y="2355"/>
                  </a:lnTo>
                  <a:lnTo>
                    <a:pt x="6026" y="2355"/>
                  </a:lnTo>
                  <a:lnTo>
                    <a:pt x="6050" y="2355"/>
                  </a:lnTo>
                  <a:lnTo>
                    <a:pt x="6050" y="2355"/>
                  </a:lnTo>
                  <a:lnTo>
                    <a:pt x="6050" y="2355"/>
                  </a:lnTo>
                  <a:lnTo>
                    <a:pt x="6026" y="2380"/>
                  </a:lnTo>
                  <a:lnTo>
                    <a:pt x="6026" y="2380"/>
                  </a:lnTo>
                  <a:lnTo>
                    <a:pt x="6026" y="2380"/>
                  </a:lnTo>
                  <a:lnTo>
                    <a:pt x="6026" y="2380"/>
                  </a:lnTo>
                  <a:lnTo>
                    <a:pt x="6026" y="2380"/>
                  </a:lnTo>
                  <a:lnTo>
                    <a:pt x="6026" y="2380"/>
                  </a:lnTo>
                  <a:lnTo>
                    <a:pt x="6026" y="2380"/>
                  </a:lnTo>
                  <a:lnTo>
                    <a:pt x="6026" y="2380"/>
                  </a:lnTo>
                  <a:lnTo>
                    <a:pt x="6026" y="2404"/>
                  </a:lnTo>
                  <a:lnTo>
                    <a:pt x="6026" y="2404"/>
                  </a:lnTo>
                  <a:lnTo>
                    <a:pt x="6026" y="2404"/>
                  </a:lnTo>
                  <a:lnTo>
                    <a:pt x="6026" y="2404"/>
                  </a:lnTo>
                  <a:lnTo>
                    <a:pt x="6026" y="2404"/>
                  </a:lnTo>
                  <a:lnTo>
                    <a:pt x="6026" y="2404"/>
                  </a:lnTo>
                  <a:lnTo>
                    <a:pt x="6026" y="2404"/>
                  </a:lnTo>
                  <a:lnTo>
                    <a:pt x="6026" y="2404"/>
                  </a:lnTo>
                  <a:lnTo>
                    <a:pt x="6026" y="2404"/>
                  </a:lnTo>
                  <a:lnTo>
                    <a:pt x="6026" y="2404"/>
                  </a:lnTo>
                  <a:lnTo>
                    <a:pt x="6026" y="2404"/>
                  </a:lnTo>
                  <a:lnTo>
                    <a:pt x="6050" y="2430"/>
                  </a:lnTo>
                  <a:lnTo>
                    <a:pt x="6050" y="2430"/>
                  </a:lnTo>
                  <a:lnTo>
                    <a:pt x="6050" y="2430"/>
                  </a:lnTo>
                  <a:lnTo>
                    <a:pt x="6050" y="2430"/>
                  </a:lnTo>
                  <a:lnTo>
                    <a:pt x="6050" y="2430"/>
                  </a:lnTo>
                  <a:lnTo>
                    <a:pt x="6050" y="2430"/>
                  </a:lnTo>
                  <a:lnTo>
                    <a:pt x="6050" y="2430"/>
                  </a:lnTo>
                  <a:lnTo>
                    <a:pt x="6050" y="2430"/>
                  </a:lnTo>
                  <a:lnTo>
                    <a:pt x="6050" y="2430"/>
                  </a:lnTo>
                  <a:lnTo>
                    <a:pt x="6050" y="2430"/>
                  </a:lnTo>
                  <a:lnTo>
                    <a:pt x="6050" y="2430"/>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79"/>
                  </a:lnTo>
                  <a:lnTo>
                    <a:pt x="6050" y="2479"/>
                  </a:lnTo>
                  <a:lnTo>
                    <a:pt x="6050" y="2479"/>
                  </a:lnTo>
                  <a:lnTo>
                    <a:pt x="6075" y="2454"/>
                  </a:lnTo>
                  <a:lnTo>
                    <a:pt x="6075" y="2454"/>
                  </a:lnTo>
                  <a:lnTo>
                    <a:pt x="6075" y="2454"/>
                  </a:lnTo>
                  <a:lnTo>
                    <a:pt x="6100" y="2454"/>
                  </a:lnTo>
                  <a:lnTo>
                    <a:pt x="6100" y="2454"/>
                  </a:lnTo>
                  <a:lnTo>
                    <a:pt x="6100" y="2454"/>
                  </a:lnTo>
                  <a:lnTo>
                    <a:pt x="6100" y="2454"/>
                  </a:lnTo>
                  <a:lnTo>
                    <a:pt x="6100" y="2454"/>
                  </a:lnTo>
                  <a:lnTo>
                    <a:pt x="6100" y="2454"/>
                  </a:lnTo>
                  <a:lnTo>
                    <a:pt x="6100" y="2454"/>
                  </a:lnTo>
                  <a:lnTo>
                    <a:pt x="6100" y="2454"/>
                  </a:lnTo>
                  <a:lnTo>
                    <a:pt x="6100" y="2454"/>
                  </a:lnTo>
                  <a:lnTo>
                    <a:pt x="6100" y="2454"/>
                  </a:lnTo>
                  <a:lnTo>
                    <a:pt x="6100" y="2454"/>
                  </a:lnTo>
                  <a:lnTo>
                    <a:pt x="6100" y="2430"/>
                  </a:lnTo>
                  <a:lnTo>
                    <a:pt x="6100" y="2430"/>
                  </a:lnTo>
                  <a:lnTo>
                    <a:pt x="6100" y="2430"/>
                  </a:lnTo>
                  <a:lnTo>
                    <a:pt x="6100" y="2454"/>
                  </a:lnTo>
                  <a:lnTo>
                    <a:pt x="6100" y="2454"/>
                  </a:lnTo>
                  <a:lnTo>
                    <a:pt x="6100" y="2454"/>
                  </a:lnTo>
                  <a:lnTo>
                    <a:pt x="6100" y="2454"/>
                  </a:lnTo>
                  <a:lnTo>
                    <a:pt x="6100" y="2454"/>
                  </a:lnTo>
                  <a:lnTo>
                    <a:pt x="6125" y="2479"/>
                  </a:lnTo>
                  <a:lnTo>
                    <a:pt x="6125" y="2479"/>
                  </a:lnTo>
                  <a:lnTo>
                    <a:pt x="6125" y="2479"/>
                  </a:lnTo>
                  <a:lnTo>
                    <a:pt x="6149" y="2479"/>
                  </a:lnTo>
                  <a:lnTo>
                    <a:pt x="6149" y="2479"/>
                  </a:lnTo>
                  <a:lnTo>
                    <a:pt x="6149" y="2479"/>
                  </a:lnTo>
                  <a:lnTo>
                    <a:pt x="6149" y="2479"/>
                  </a:lnTo>
                  <a:lnTo>
                    <a:pt x="6149" y="2479"/>
                  </a:lnTo>
                  <a:lnTo>
                    <a:pt x="6149" y="2479"/>
                  </a:lnTo>
                  <a:lnTo>
                    <a:pt x="6149" y="2479"/>
                  </a:lnTo>
                  <a:lnTo>
                    <a:pt x="6149" y="2479"/>
                  </a:lnTo>
                  <a:lnTo>
                    <a:pt x="6149" y="2479"/>
                  </a:lnTo>
                  <a:lnTo>
                    <a:pt x="6149" y="2454"/>
                  </a:lnTo>
                  <a:lnTo>
                    <a:pt x="6149" y="2454"/>
                  </a:lnTo>
                  <a:lnTo>
                    <a:pt x="6149" y="2454"/>
                  </a:lnTo>
                  <a:lnTo>
                    <a:pt x="6149" y="2454"/>
                  </a:lnTo>
                  <a:lnTo>
                    <a:pt x="6149" y="2454"/>
                  </a:lnTo>
                  <a:lnTo>
                    <a:pt x="6149" y="2454"/>
                  </a:lnTo>
                  <a:lnTo>
                    <a:pt x="6149" y="2454"/>
                  </a:lnTo>
                  <a:lnTo>
                    <a:pt x="6149" y="2454"/>
                  </a:lnTo>
                  <a:lnTo>
                    <a:pt x="6149" y="2430"/>
                  </a:lnTo>
                  <a:lnTo>
                    <a:pt x="6125" y="2430"/>
                  </a:lnTo>
                  <a:lnTo>
                    <a:pt x="6125" y="2430"/>
                  </a:lnTo>
                  <a:lnTo>
                    <a:pt x="6125" y="2430"/>
                  </a:lnTo>
                  <a:lnTo>
                    <a:pt x="6125" y="2430"/>
                  </a:lnTo>
                  <a:lnTo>
                    <a:pt x="6125" y="2430"/>
                  </a:lnTo>
                  <a:lnTo>
                    <a:pt x="6125" y="2430"/>
                  </a:lnTo>
                  <a:lnTo>
                    <a:pt x="6125" y="2430"/>
                  </a:lnTo>
                  <a:lnTo>
                    <a:pt x="6125" y="2430"/>
                  </a:lnTo>
                  <a:lnTo>
                    <a:pt x="6125" y="2404"/>
                  </a:lnTo>
                  <a:lnTo>
                    <a:pt x="6125" y="2404"/>
                  </a:lnTo>
                  <a:lnTo>
                    <a:pt x="6125" y="2404"/>
                  </a:lnTo>
                  <a:lnTo>
                    <a:pt x="6125" y="2404"/>
                  </a:lnTo>
                  <a:lnTo>
                    <a:pt x="6125" y="2404"/>
                  </a:lnTo>
                  <a:lnTo>
                    <a:pt x="6125" y="2404"/>
                  </a:lnTo>
                  <a:lnTo>
                    <a:pt x="6125" y="2404"/>
                  </a:lnTo>
                  <a:lnTo>
                    <a:pt x="6100" y="2380"/>
                  </a:lnTo>
                  <a:lnTo>
                    <a:pt x="6100" y="2380"/>
                  </a:lnTo>
                  <a:lnTo>
                    <a:pt x="6100" y="2380"/>
                  </a:lnTo>
                  <a:lnTo>
                    <a:pt x="6100" y="2380"/>
                  </a:lnTo>
                  <a:lnTo>
                    <a:pt x="6100" y="2355"/>
                  </a:lnTo>
                  <a:lnTo>
                    <a:pt x="6100" y="2355"/>
                  </a:lnTo>
                  <a:lnTo>
                    <a:pt x="6100" y="2355"/>
                  </a:lnTo>
                  <a:lnTo>
                    <a:pt x="6100" y="2355"/>
                  </a:lnTo>
                  <a:lnTo>
                    <a:pt x="6100" y="2355"/>
                  </a:lnTo>
                  <a:lnTo>
                    <a:pt x="6075" y="2355"/>
                  </a:lnTo>
                  <a:lnTo>
                    <a:pt x="6075" y="2355"/>
                  </a:lnTo>
                  <a:lnTo>
                    <a:pt x="6075" y="2355"/>
                  </a:lnTo>
                  <a:lnTo>
                    <a:pt x="6075" y="2331"/>
                  </a:lnTo>
                  <a:lnTo>
                    <a:pt x="6075" y="2331"/>
                  </a:lnTo>
                  <a:lnTo>
                    <a:pt x="6075" y="2331"/>
                  </a:lnTo>
                  <a:lnTo>
                    <a:pt x="6075" y="2331"/>
                  </a:lnTo>
                  <a:lnTo>
                    <a:pt x="6075" y="2331"/>
                  </a:lnTo>
                  <a:lnTo>
                    <a:pt x="6075" y="2331"/>
                  </a:lnTo>
                  <a:lnTo>
                    <a:pt x="6075" y="2331"/>
                  </a:lnTo>
                  <a:lnTo>
                    <a:pt x="6075" y="2331"/>
                  </a:lnTo>
                  <a:lnTo>
                    <a:pt x="6075" y="2331"/>
                  </a:lnTo>
                  <a:lnTo>
                    <a:pt x="6075" y="2305"/>
                  </a:lnTo>
                  <a:lnTo>
                    <a:pt x="6075" y="2305"/>
                  </a:lnTo>
                  <a:lnTo>
                    <a:pt x="6075" y="2305"/>
                  </a:lnTo>
                  <a:lnTo>
                    <a:pt x="6075" y="2305"/>
                  </a:lnTo>
                  <a:lnTo>
                    <a:pt x="6075" y="2305"/>
                  </a:lnTo>
                  <a:lnTo>
                    <a:pt x="6050" y="2305"/>
                  </a:lnTo>
                  <a:lnTo>
                    <a:pt x="6050" y="2305"/>
                  </a:lnTo>
                  <a:lnTo>
                    <a:pt x="6050" y="2305"/>
                  </a:lnTo>
                  <a:lnTo>
                    <a:pt x="6050" y="2281"/>
                  </a:lnTo>
                  <a:lnTo>
                    <a:pt x="6050" y="2281"/>
                  </a:lnTo>
                  <a:lnTo>
                    <a:pt x="6050" y="2281"/>
                  </a:lnTo>
                  <a:lnTo>
                    <a:pt x="6050" y="2281"/>
                  </a:lnTo>
                  <a:lnTo>
                    <a:pt x="6050" y="2281"/>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281"/>
                  </a:lnTo>
                  <a:lnTo>
                    <a:pt x="6075" y="2281"/>
                  </a:lnTo>
                  <a:lnTo>
                    <a:pt x="6075" y="2281"/>
                  </a:lnTo>
                  <a:lnTo>
                    <a:pt x="6075"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56"/>
                  </a:lnTo>
                  <a:lnTo>
                    <a:pt x="6050" y="2256"/>
                  </a:lnTo>
                  <a:lnTo>
                    <a:pt x="6050" y="2231"/>
                  </a:lnTo>
                  <a:lnTo>
                    <a:pt x="6050" y="2231"/>
                  </a:lnTo>
                  <a:lnTo>
                    <a:pt x="6050" y="2231"/>
                  </a:lnTo>
                  <a:lnTo>
                    <a:pt x="6050" y="2256"/>
                  </a:lnTo>
                  <a:lnTo>
                    <a:pt x="6050" y="2256"/>
                  </a:lnTo>
                  <a:lnTo>
                    <a:pt x="6050" y="2281"/>
                  </a:lnTo>
                  <a:lnTo>
                    <a:pt x="6075" y="2281"/>
                  </a:lnTo>
                  <a:lnTo>
                    <a:pt x="6075" y="2281"/>
                  </a:lnTo>
                  <a:lnTo>
                    <a:pt x="6075" y="2281"/>
                  </a:lnTo>
                  <a:lnTo>
                    <a:pt x="6075" y="2305"/>
                  </a:lnTo>
                  <a:lnTo>
                    <a:pt x="6075" y="2305"/>
                  </a:lnTo>
                  <a:lnTo>
                    <a:pt x="6075" y="2305"/>
                  </a:lnTo>
                  <a:lnTo>
                    <a:pt x="6100" y="2305"/>
                  </a:lnTo>
                  <a:lnTo>
                    <a:pt x="6100" y="2305"/>
                  </a:lnTo>
                  <a:lnTo>
                    <a:pt x="6100" y="2331"/>
                  </a:lnTo>
                  <a:lnTo>
                    <a:pt x="6100" y="2331"/>
                  </a:lnTo>
                  <a:lnTo>
                    <a:pt x="6100" y="2331"/>
                  </a:lnTo>
                  <a:lnTo>
                    <a:pt x="6100" y="2331"/>
                  </a:lnTo>
                  <a:lnTo>
                    <a:pt x="6100" y="2331"/>
                  </a:lnTo>
                  <a:lnTo>
                    <a:pt x="6100" y="2331"/>
                  </a:lnTo>
                  <a:lnTo>
                    <a:pt x="6100" y="2331"/>
                  </a:lnTo>
                  <a:lnTo>
                    <a:pt x="6100" y="2331"/>
                  </a:lnTo>
                  <a:lnTo>
                    <a:pt x="6100" y="2355"/>
                  </a:lnTo>
                  <a:lnTo>
                    <a:pt x="6100" y="2355"/>
                  </a:lnTo>
                  <a:lnTo>
                    <a:pt x="6100" y="2355"/>
                  </a:lnTo>
                  <a:lnTo>
                    <a:pt x="6100" y="2355"/>
                  </a:lnTo>
                  <a:lnTo>
                    <a:pt x="6125" y="2355"/>
                  </a:lnTo>
                  <a:lnTo>
                    <a:pt x="6125" y="2380"/>
                  </a:lnTo>
                  <a:lnTo>
                    <a:pt x="6125" y="2380"/>
                  </a:lnTo>
                  <a:lnTo>
                    <a:pt x="6125" y="2380"/>
                  </a:lnTo>
                  <a:lnTo>
                    <a:pt x="6125" y="2380"/>
                  </a:lnTo>
                  <a:lnTo>
                    <a:pt x="6125" y="2380"/>
                  </a:lnTo>
                  <a:lnTo>
                    <a:pt x="6125" y="2355"/>
                  </a:lnTo>
                  <a:lnTo>
                    <a:pt x="6125" y="2355"/>
                  </a:lnTo>
                  <a:lnTo>
                    <a:pt x="6125" y="2355"/>
                  </a:lnTo>
                  <a:lnTo>
                    <a:pt x="6125" y="2355"/>
                  </a:lnTo>
                  <a:lnTo>
                    <a:pt x="6125" y="2355"/>
                  </a:lnTo>
                  <a:lnTo>
                    <a:pt x="6125" y="2355"/>
                  </a:lnTo>
                  <a:lnTo>
                    <a:pt x="6125" y="2355"/>
                  </a:lnTo>
                  <a:lnTo>
                    <a:pt x="6125" y="2355"/>
                  </a:lnTo>
                  <a:lnTo>
                    <a:pt x="6125" y="2355"/>
                  </a:lnTo>
                  <a:lnTo>
                    <a:pt x="6125" y="2355"/>
                  </a:lnTo>
                  <a:lnTo>
                    <a:pt x="6125" y="2355"/>
                  </a:lnTo>
                  <a:lnTo>
                    <a:pt x="6125" y="2355"/>
                  </a:lnTo>
                  <a:lnTo>
                    <a:pt x="6149" y="2355"/>
                  </a:lnTo>
                  <a:lnTo>
                    <a:pt x="6149" y="2380"/>
                  </a:lnTo>
                  <a:lnTo>
                    <a:pt x="6149" y="2380"/>
                  </a:lnTo>
                  <a:lnTo>
                    <a:pt x="6149" y="2380"/>
                  </a:lnTo>
                  <a:lnTo>
                    <a:pt x="6149" y="2380"/>
                  </a:lnTo>
                  <a:lnTo>
                    <a:pt x="6149" y="2380"/>
                  </a:lnTo>
                  <a:lnTo>
                    <a:pt x="6149" y="2380"/>
                  </a:lnTo>
                  <a:lnTo>
                    <a:pt x="6149" y="2380"/>
                  </a:lnTo>
                  <a:lnTo>
                    <a:pt x="6149" y="2380"/>
                  </a:lnTo>
                  <a:lnTo>
                    <a:pt x="6149" y="2380"/>
                  </a:lnTo>
                  <a:lnTo>
                    <a:pt x="6125" y="2380"/>
                  </a:lnTo>
                  <a:lnTo>
                    <a:pt x="6149" y="2380"/>
                  </a:lnTo>
                  <a:lnTo>
                    <a:pt x="6149" y="2404"/>
                  </a:lnTo>
                  <a:lnTo>
                    <a:pt x="6149" y="2404"/>
                  </a:lnTo>
                  <a:lnTo>
                    <a:pt x="6149" y="2404"/>
                  </a:lnTo>
                  <a:lnTo>
                    <a:pt x="6149" y="2404"/>
                  </a:lnTo>
                  <a:lnTo>
                    <a:pt x="6174" y="2404"/>
                  </a:lnTo>
                  <a:lnTo>
                    <a:pt x="6174" y="2404"/>
                  </a:lnTo>
                  <a:lnTo>
                    <a:pt x="6174" y="2404"/>
                  </a:lnTo>
                  <a:lnTo>
                    <a:pt x="6174" y="2404"/>
                  </a:lnTo>
                  <a:lnTo>
                    <a:pt x="6174" y="2404"/>
                  </a:lnTo>
                  <a:lnTo>
                    <a:pt x="6174" y="2404"/>
                  </a:lnTo>
                  <a:lnTo>
                    <a:pt x="6174" y="2404"/>
                  </a:lnTo>
                  <a:lnTo>
                    <a:pt x="6174" y="2404"/>
                  </a:lnTo>
                  <a:lnTo>
                    <a:pt x="6174" y="2430"/>
                  </a:lnTo>
                  <a:lnTo>
                    <a:pt x="6174" y="2430"/>
                  </a:lnTo>
                  <a:lnTo>
                    <a:pt x="6174" y="2430"/>
                  </a:lnTo>
                  <a:lnTo>
                    <a:pt x="6174" y="2430"/>
                  </a:lnTo>
                  <a:lnTo>
                    <a:pt x="6174" y="2430"/>
                  </a:lnTo>
                  <a:lnTo>
                    <a:pt x="6174" y="2430"/>
                  </a:lnTo>
                  <a:lnTo>
                    <a:pt x="6174"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224" y="2430"/>
                  </a:lnTo>
                  <a:lnTo>
                    <a:pt x="6224" y="2430"/>
                  </a:lnTo>
                  <a:lnTo>
                    <a:pt x="6249" y="2454"/>
                  </a:lnTo>
                  <a:lnTo>
                    <a:pt x="6249" y="2454"/>
                  </a:lnTo>
                  <a:lnTo>
                    <a:pt x="6249" y="2454"/>
                  </a:lnTo>
                  <a:lnTo>
                    <a:pt x="6249" y="2454"/>
                  </a:lnTo>
                  <a:lnTo>
                    <a:pt x="6249" y="2454"/>
                  </a:lnTo>
                  <a:lnTo>
                    <a:pt x="6249" y="2454"/>
                  </a:lnTo>
                  <a:lnTo>
                    <a:pt x="6249" y="2454"/>
                  </a:lnTo>
                  <a:lnTo>
                    <a:pt x="6249" y="2454"/>
                  </a:lnTo>
                  <a:lnTo>
                    <a:pt x="6249" y="2430"/>
                  </a:lnTo>
                  <a:lnTo>
                    <a:pt x="6249" y="2430"/>
                  </a:lnTo>
                  <a:lnTo>
                    <a:pt x="6249" y="2430"/>
                  </a:lnTo>
                  <a:lnTo>
                    <a:pt x="6249" y="2430"/>
                  </a:lnTo>
                  <a:lnTo>
                    <a:pt x="6249" y="2430"/>
                  </a:lnTo>
                  <a:lnTo>
                    <a:pt x="6249" y="2430"/>
                  </a:lnTo>
                  <a:lnTo>
                    <a:pt x="6249" y="2430"/>
                  </a:lnTo>
                  <a:lnTo>
                    <a:pt x="6249" y="2404"/>
                  </a:lnTo>
                  <a:lnTo>
                    <a:pt x="6249" y="2404"/>
                  </a:lnTo>
                  <a:lnTo>
                    <a:pt x="6249" y="2404"/>
                  </a:lnTo>
                  <a:lnTo>
                    <a:pt x="6249" y="2404"/>
                  </a:lnTo>
                  <a:lnTo>
                    <a:pt x="6249" y="2404"/>
                  </a:lnTo>
                  <a:lnTo>
                    <a:pt x="6249" y="2404"/>
                  </a:lnTo>
                  <a:lnTo>
                    <a:pt x="6249" y="2404"/>
                  </a:lnTo>
                  <a:lnTo>
                    <a:pt x="6249" y="2404"/>
                  </a:lnTo>
                  <a:lnTo>
                    <a:pt x="6249" y="2404"/>
                  </a:lnTo>
                  <a:lnTo>
                    <a:pt x="6249" y="2380"/>
                  </a:lnTo>
                  <a:lnTo>
                    <a:pt x="6249" y="2380"/>
                  </a:lnTo>
                  <a:lnTo>
                    <a:pt x="6249" y="2380"/>
                  </a:lnTo>
                  <a:lnTo>
                    <a:pt x="6249" y="2380"/>
                  </a:lnTo>
                  <a:lnTo>
                    <a:pt x="6249" y="2380"/>
                  </a:lnTo>
                  <a:lnTo>
                    <a:pt x="6273" y="2380"/>
                  </a:lnTo>
                  <a:lnTo>
                    <a:pt x="6273" y="2380"/>
                  </a:lnTo>
                  <a:lnTo>
                    <a:pt x="6273" y="2380"/>
                  </a:lnTo>
                  <a:lnTo>
                    <a:pt x="6249" y="2380"/>
                  </a:lnTo>
                  <a:lnTo>
                    <a:pt x="6249" y="2404"/>
                  </a:lnTo>
                  <a:lnTo>
                    <a:pt x="6249" y="2404"/>
                  </a:lnTo>
                  <a:lnTo>
                    <a:pt x="6249" y="2404"/>
                  </a:lnTo>
                  <a:lnTo>
                    <a:pt x="6249" y="2404"/>
                  </a:lnTo>
                  <a:lnTo>
                    <a:pt x="6249" y="2404"/>
                  </a:lnTo>
                  <a:lnTo>
                    <a:pt x="6249" y="2404"/>
                  </a:lnTo>
                  <a:lnTo>
                    <a:pt x="6249" y="2404"/>
                  </a:lnTo>
                  <a:lnTo>
                    <a:pt x="6249" y="2404"/>
                  </a:lnTo>
                  <a:lnTo>
                    <a:pt x="6249" y="2404"/>
                  </a:lnTo>
                  <a:lnTo>
                    <a:pt x="6249" y="2404"/>
                  </a:lnTo>
                  <a:lnTo>
                    <a:pt x="6273" y="2430"/>
                  </a:lnTo>
                  <a:lnTo>
                    <a:pt x="6273" y="2430"/>
                  </a:lnTo>
                  <a:lnTo>
                    <a:pt x="6273" y="2430"/>
                  </a:lnTo>
                  <a:lnTo>
                    <a:pt x="6273" y="2430"/>
                  </a:lnTo>
                  <a:lnTo>
                    <a:pt x="6273" y="2430"/>
                  </a:lnTo>
                  <a:lnTo>
                    <a:pt x="6273" y="2430"/>
                  </a:lnTo>
                  <a:lnTo>
                    <a:pt x="6249" y="2430"/>
                  </a:lnTo>
                  <a:lnTo>
                    <a:pt x="6249" y="2430"/>
                  </a:lnTo>
                  <a:lnTo>
                    <a:pt x="6249" y="2430"/>
                  </a:lnTo>
                  <a:lnTo>
                    <a:pt x="6249" y="2430"/>
                  </a:lnTo>
                  <a:lnTo>
                    <a:pt x="6249" y="2430"/>
                  </a:lnTo>
                  <a:lnTo>
                    <a:pt x="6249" y="2430"/>
                  </a:lnTo>
                  <a:lnTo>
                    <a:pt x="6249" y="2430"/>
                  </a:lnTo>
                  <a:lnTo>
                    <a:pt x="6249" y="2430"/>
                  </a:lnTo>
                  <a:lnTo>
                    <a:pt x="6249" y="2430"/>
                  </a:lnTo>
                  <a:lnTo>
                    <a:pt x="6249" y="2454"/>
                  </a:lnTo>
                  <a:lnTo>
                    <a:pt x="6249" y="2454"/>
                  </a:lnTo>
                  <a:lnTo>
                    <a:pt x="6249" y="2454"/>
                  </a:lnTo>
                  <a:lnTo>
                    <a:pt x="6249" y="2454"/>
                  </a:lnTo>
                  <a:lnTo>
                    <a:pt x="6249" y="2454"/>
                  </a:lnTo>
                  <a:lnTo>
                    <a:pt x="6249" y="2454"/>
                  </a:lnTo>
                  <a:lnTo>
                    <a:pt x="6249" y="2454"/>
                  </a:lnTo>
                  <a:lnTo>
                    <a:pt x="6273" y="2454"/>
                  </a:lnTo>
                  <a:lnTo>
                    <a:pt x="6273" y="2454"/>
                  </a:lnTo>
                  <a:lnTo>
                    <a:pt x="6273" y="2454"/>
                  </a:lnTo>
                  <a:lnTo>
                    <a:pt x="6273" y="2454"/>
                  </a:lnTo>
                  <a:lnTo>
                    <a:pt x="6273" y="2454"/>
                  </a:lnTo>
                  <a:lnTo>
                    <a:pt x="6273" y="2454"/>
                  </a:lnTo>
                  <a:lnTo>
                    <a:pt x="6273" y="2454"/>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99" y="2479"/>
                  </a:lnTo>
                  <a:lnTo>
                    <a:pt x="6299" y="2479"/>
                  </a:lnTo>
                  <a:lnTo>
                    <a:pt x="6299" y="2479"/>
                  </a:lnTo>
                  <a:lnTo>
                    <a:pt x="6299" y="2479"/>
                  </a:lnTo>
                  <a:lnTo>
                    <a:pt x="6299" y="2479"/>
                  </a:lnTo>
                  <a:lnTo>
                    <a:pt x="6299" y="2479"/>
                  </a:lnTo>
                  <a:lnTo>
                    <a:pt x="6299" y="2479"/>
                  </a:lnTo>
                  <a:lnTo>
                    <a:pt x="6299" y="2479"/>
                  </a:lnTo>
                  <a:lnTo>
                    <a:pt x="6299" y="2479"/>
                  </a:lnTo>
                  <a:lnTo>
                    <a:pt x="6299" y="2479"/>
                  </a:lnTo>
                  <a:lnTo>
                    <a:pt x="6299" y="2479"/>
                  </a:lnTo>
                  <a:lnTo>
                    <a:pt x="6299" y="2479"/>
                  </a:lnTo>
                  <a:lnTo>
                    <a:pt x="6299" y="2454"/>
                  </a:lnTo>
                  <a:lnTo>
                    <a:pt x="6299" y="2454"/>
                  </a:lnTo>
                  <a:lnTo>
                    <a:pt x="6299" y="2454"/>
                  </a:lnTo>
                  <a:lnTo>
                    <a:pt x="6299" y="2454"/>
                  </a:lnTo>
                  <a:lnTo>
                    <a:pt x="6299" y="2454"/>
                  </a:lnTo>
                  <a:lnTo>
                    <a:pt x="6299" y="2454"/>
                  </a:lnTo>
                  <a:lnTo>
                    <a:pt x="6299" y="2454"/>
                  </a:lnTo>
                  <a:lnTo>
                    <a:pt x="6299" y="2454"/>
                  </a:lnTo>
                  <a:lnTo>
                    <a:pt x="6299" y="2454"/>
                  </a:lnTo>
                  <a:lnTo>
                    <a:pt x="6299" y="2454"/>
                  </a:lnTo>
                  <a:lnTo>
                    <a:pt x="6299" y="2454"/>
                  </a:lnTo>
                  <a:lnTo>
                    <a:pt x="6299" y="2454"/>
                  </a:lnTo>
                  <a:lnTo>
                    <a:pt x="6299" y="2454"/>
                  </a:lnTo>
                  <a:lnTo>
                    <a:pt x="6299" y="2454"/>
                  </a:lnTo>
                  <a:lnTo>
                    <a:pt x="6299" y="2479"/>
                  </a:lnTo>
                  <a:lnTo>
                    <a:pt x="6299" y="2479"/>
                  </a:lnTo>
                  <a:lnTo>
                    <a:pt x="6299" y="2479"/>
                  </a:lnTo>
                  <a:lnTo>
                    <a:pt x="6323" y="2479"/>
                  </a:lnTo>
                  <a:lnTo>
                    <a:pt x="6323" y="2479"/>
                  </a:lnTo>
                  <a:lnTo>
                    <a:pt x="6323" y="2479"/>
                  </a:lnTo>
                  <a:lnTo>
                    <a:pt x="6323" y="2479"/>
                  </a:lnTo>
                  <a:lnTo>
                    <a:pt x="6323" y="2479"/>
                  </a:lnTo>
                  <a:lnTo>
                    <a:pt x="6323" y="2479"/>
                  </a:lnTo>
                  <a:lnTo>
                    <a:pt x="6323" y="2479"/>
                  </a:lnTo>
                  <a:lnTo>
                    <a:pt x="6323" y="2479"/>
                  </a:lnTo>
                  <a:lnTo>
                    <a:pt x="6323" y="2479"/>
                  </a:lnTo>
                  <a:lnTo>
                    <a:pt x="6299" y="2479"/>
                  </a:lnTo>
                  <a:lnTo>
                    <a:pt x="6299" y="2479"/>
                  </a:lnTo>
                  <a:lnTo>
                    <a:pt x="6299" y="2479"/>
                  </a:lnTo>
                  <a:lnTo>
                    <a:pt x="6299" y="2479"/>
                  </a:lnTo>
                  <a:lnTo>
                    <a:pt x="6299" y="2479"/>
                  </a:lnTo>
                  <a:lnTo>
                    <a:pt x="6299" y="2504"/>
                  </a:lnTo>
                  <a:lnTo>
                    <a:pt x="6299" y="2504"/>
                  </a:lnTo>
                  <a:lnTo>
                    <a:pt x="6299" y="2504"/>
                  </a:lnTo>
                  <a:lnTo>
                    <a:pt x="6299" y="2504"/>
                  </a:lnTo>
                  <a:lnTo>
                    <a:pt x="6299" y="2504"/>
                  </a:lnTo>
                  <a:lnTo>
                    <a:pt x="6299" y="2504"/>
                  </a:lnTo>
                  <a:lnTo>
                    <a:pt x="6323" y="2504"/>
                  </a:lnTo>
                  <a:lnTo>
                    <a:pt x="6323" y="2529"/>
                  </a:lnTo>
                  <a:lnTo>
                    <a:pt x="6323" y="2529"/>
                  </a:lnTo>
                  <a:lnTo>
                    <a:pt x="6323" y="2529"/>
                  </a:lnTo>
                  <a:lnTo>
                    <a:pt x="6323" y="2504"/>
                  </a:lnTo>
                  <a:lnTo>
                    <a:pt x="6323" y="2504"/>
                  </a:lnTo>
                  <a:lnTo>
                    <a:pt x="6323" y="2504"/>
                  </a:lnTo>
                  <a:lnTo>
                    <a:pt x="6323" y="2504"/>
                  </a:lnTo>
                  <a:lnTo>
                    <a:pt x="6323" y="2504"/>
                  </a:lnTo>
                  <a:lnTo>
                    <a:pt x="6323" y="2504"/>
                  </a:lnTo>
                  <a:lnTo>
                    <a:pt x="6323" y="2504"/>
                  </a:lnTo>
                  <a:lnTo>
                    <a:pt x="6323" y="2504"/>
                  </a:lnTo>
                  <a:lnTo>
                    <a:pt x="6323" y="2504"/>
                  </a:lnTo>
                  <a:lnTo>
                    <a:pt x="6323" y="2504"/>
                  </a:lnTo>
                  <a:lnTo>
                    <a:pt x="6323" y="2504"/>
                  </a:lnTo>
                  <a:lnTo>
                    <a:pt x="6323" y="2504"/>
                  </a:lnTo>
                  <a:lnTo>
                    <a:pt x="6323" y="2479"/>
                  </a:lnTo>
                  <a:lnTo>
                    <a:pt x="6323" y="2479"/>
                  </a:lnTo>
                  <a:lnTo>
                    <a:pt x="6372" y="2479"/>
                  </a:lnTo>
                  <a:lnTo>
                    <a:pt x="6372" y="2479"/>
                  </a:lnTo>
                  <a:lnTo>
                    <a:pt x="6372" y="2479"/>
                  </a:lnTo>
                  <a:lnTo>
                    <a:pt x="6372" y="2479"/>
                  </a:lnTo>
                  <a:lnTo>
                    <a:pt x="6372" y="2479"/>
                  </a:lnTo>
                  <a:lnTo>
                    <a:pt x="6372" y="2479"/>
                  </a:lnTo>
                  <a:lnTo>
                    <a:pt x="6372" y="2479"/>
                  </a:lnTo>
                  <a:lnTo>
                    <a:pt x="6372" y="2479"/>
                  </a:lnTo>
                  <a:lnTo>
                    <a:pt x="6372" y="2479"/>
                  </a:lnTo>
                  <a:lnTo>
                    <a:pt x="6372" y="2479"/>
                  </a:lnTo>
                  <a:lnTo>
                    <a:pt x="6372" y="2479"/>
                  </a:lnTo>
                  <a:lnTo>
                    <a:pt x="6348" y="2479"/>
                  </a:lnTo>
                  <a:lnTo>
                    <a:pt x="6348" y="2479"/>
                  </a:lnTo>
                  <a:lnTo>
                    <a:pt x="6348" y="2479"/>
                  </a:lnTo>
                  <a:lnTo>
                    <a:pt x="6348" y="2479"/>
                  </a:lnTo>
                  <a:lnTo>
                    <a:pt x="6348" y="2479"/>
                  </a:lnTo>
                  <a:lnTo>
                    <a:pt x="6323" y="2479"/>
                  </a:lnTo>
                  <a:lnTo>
                    <a:pt x="6323" y="2504"/>
                  </a:lnTo>
                  <a:lnTo>
                    <a:pt x="6348" y="2504"/>
                  </a:lnTo>
                  <a:lnTo>
                    <a:pt x="6348" y="2529"/>
                  </a:lnTo>
                  <a:lnTo>
                    <a:pt x="6348" y="2529"/>
                  </a:lnTo>
                  <a:lnTo>
                    <a:pt x="6348" y="2529"/>
                  </a:lnTo>
                  <a:lnTo>
                    <a:pt x="6348" y="2529"/>
                  </a:lnTo>
                  <a:lnTo>
                    <a:pt x="6372" y="2529"/>
                  </a:lnTo>
                  <a:lnTo>
                    <a:pt x="6372" y="2529"/>
                  </a:lnTo>
                  <a:lnTo>
                    <a:pt x="6372" y="2529"/>
                  </a:lnTo>
                  <a:lnTo>
                    <a:pt x="6372" y="2529"/>
                  </a:lnTo>
                  <a:lnTo>
                    <a:pt x="6397" y="2529"/>
                  </a:lnTo>
                  <a:lnTo>
                    <a:pt x="6397" y="2529"/>
                  </a:lnTo>
                  <a:lnTo>
                    <a:pt x="6397" y="2529"/>
                  </a:lnTo>
                  <a:lnTo>
                    <a:pt x="6397" y="2529"/>
                  </a:lnTo>
                  <a:lnTo>
                    <a:pt x="6397" y="2529"/>
                  </a:lnTo>
                  <a:lnTo>
                    <a:pt x="6397" y="2529"/>
                  </a:lnTo>
                  <a:lnTo>
                    <a:pt x="6397" y="2554"/>
                  </a:lnTo>
                  <a:lnTo>
                    <a:pt x="6397" y="2554"/>
                  </a:lnTo>
                  <a:lnTo>
                    <a:pt x="6397" y="2554"/>
                  </a:lnTo>
                  <a:lnTo>
                    <a:pt x="6422" y="2554"/>
                  </a:lnTo>
                  <a:lnTo>
                    <a:pt x="6422" y="2554"/>
                  </a:lnTo>
                  <a:lnTo>
                    <a:pt x="6422" y="2554"/>
                  </a:lnTo>
                  <a:lnTo>
                    <a:pt x="6422" y="2554"/>
                  </a:lnTo>
                  <a:lnTo>
                    <a:pt x="6422" y="2554"/>
                  </a:lnTo>
                  <a:lnTo>
                    <a:pt x="6422" y="2554"/>
                  </a:lnTo>
                  <a:lnTo>
                    <a:pt x="6422" y="2554"/>
                  </a:lnTo>
                  <a:lnTo>
                    <a:pt x="6397" y="2554"/>
                  </a:lnTo>
                  <a:lnTo>
                    <a:pt x="6397" y="2554"/>
                  </a:lnTo>
                  <a:lnTo>
                    <a:pt x="6397" y="2554"/>
                  </a:lnTo>
                  <a:lnTo>
                    <a:pt x="6397" y="2554"/>
                  </a:lnTo>
                  <a:lnTo>
                    <a:pt x="6397" y="2554"/>
                  </a:lnTo>
                  <a:lnTo>
                    <a:pt x="6397" y="2554"/>
                  </a:lnTo>
                  <a:lnTo>
                    <a:pt x="6372"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54"/>
                  </a:lnTo>
                  <a:lnTo>
                    <a:pt x="6348" y="2554"/>
                  </a:lnTo>
                  <a:lnTo>
                    <a:pt x="6348" y="2554"/>
                  </a:lnTo>
                  <a:lnTo>
                    <a:pt x="6348" y="2554"/>
                  </a:lnTo>
                  <a:lnTo>
                    <a:pt x="6348" y="2554"/>
                  </a:lnTo>
                  <a:lnTo>
                    <a:pt x="6348" y="2554"/>
                  </a:lnTo>
                  <a:lnTo>
                    <a:pt x="6372" y="2554"/>
                  </a:lnTo>
                  <a:lnTo>
                    <a:pt x="6372" y="2554"/>
                  </a:lnTo>
                  <a:lnTo>
                    <a:pt x="6372" y="2554"/>
                  </a:lnTo>
                  <a:lnTo>
                    <a:pt x="6372" y="2554"/>
                  </a:lnTo>
                  <a:lnTo>
                    <a:pt x="6372" y="2554"/>
                  </a:lnTo>
                  <a:lnTo>
                    <a:pt x="6372" y="2554"/>
                  </a:lnTo>
                  <a:lnTo>
                    <a:pt x="6372" y="2554"/>
                  </a:lnTo>
                  <a:lnTo>
                    <a:pt x="6372" y="2554"/>
                  </a:lnTo>
                  <a:lnTo>
                    <a:pt x="6372" y="2554"/>
                  </a:lnTo>
                  <a:lnTo>
                    <a:pt x="6372" y="2578"/>
                  </a:lnTo>
                  <a:lnTo>
                    <a:pt x="6372" y="2578"/>
                  </a:lnTo>
                  <a:lnTo>
                    <a:pt x="6372" y="2578"/>
                  </a:lnTo>
                  <a:lnTo>
                    <a:pt x="6372" y="2578"/>
                  </a:lnTo>
                  <a:lnTo>
                    <a:pt x="6372" y="2578"/>
                  </a:lnTo>
                  <a:lnTo>
                    <a:pt x="6372" y="2578"/>
                  </a:lnTo>
                  <a:lnTo>
                    <a:pt x="6372" y="2578"/>
                  </a:lnTo>
                  <a:lnTo>
                    <a:pt x="6372" y="2578"/>
                  </a:lnTo>
                  <a:lnTo>
                    <a:pt x="6372" y="2578"/>
                  </a:lnTo>
                  <a:lnTo>
                    <a:pt x="6372" y="2578"/>
                  </a:lnTo>
                  <a:lnTo>
                    <a:pt x="6372" y="2578"/>
                  </a:lnTo>
                  <a:lnTo>
                    <a:pt x="6397" y="2578"/>
                  </a:lnTo>
                  <a:lnTo>
                    <a:pt x="6397" y="2578"/>
                  </a:lnTo>
                  <a:lnTo>
                    <a:pt x="6397" y="2578"/>
                  </a:lnTo>
                  <a:lnTo>
                    <a:pt x="6397" y="2578"/>
                  </a:lnTo>
                  <a:lnTo>
                    <a:pt x="6397" y="2578"/>
                  </a:lnTo>
                  <a:lnTo>
                    <a:pt x="6397" y="2578"/>
                  </a:lnTo>
                  <a:lnTo>
                    <a:pt x="6397" y="2578"/>
                  </a:lnTo>
                  <a:lnTo>
                    <a:pt x="6397" y="2578"/>
                  </a:lnTo>
                  <a:lnTo>
                    <a:pt x="6372" y="2578"/>
                  </a:lnTo>
                  <a:lnTo>
                    <a:pt x="6372" y="2603"/>
                  </a:lnTo>
                  <a:lnTo>
                    <a:pt x="6372" y="2603"/>
                  </a:lnTo>
                  <a:lnTo>
                    <a:pt x="6372" y="2603"/>
                  </a:lnTo>
                  <a:lnTo>
                    <a:pt x="6397" y="2603"/>
                  </a:lnTo>
                  <a:lnTo>
                    <a:pt x="6397" y="2603"/>
                  </a:lnTo>
                  <a:lnTo>
                    <a:pt x="6397" y="2603"/>
                  </a:lnTo>
                  <a:lnTo>
                    <a:pt x="6397" y="2603"/>
                  </a:lnTo>
                  <a:lnTo>
                    <a:pt x="6397" y="2603"/>
                  </a:lnTo>
                  <a:lnTo>
                    <a:pt x="6397" y="2603"/>
                  </a:lnTo>
                  <a:lnTo>
                    <a:pt x="6397" y="2603"/>
                  </a:lnTo>
                  <a:lnTo>
                    <a:pt x="6422" y="2603"/>
                  </a:lnTo>
                  <a:lnTo>
                    <a:pt x="6422" y="2603"/>
                  </a:lnTo>
                  <a:lnTo>
                    <a:pt x="6422" y="2603"/>
                  </a:lnTo>
                  <a:lnTo>
                    <a:pt x="6422" y="2578"/>
                  </a:lnTo>
                  <a:lnTo>
                    <a:pt x="6422" y="2578"/>
                  </a:lnTo>
                  <a:lnTo>
                    <a:pt x="6422" y="2578"/>
                  </a:lnTo>
                  <a:lnTo>
                    <a:pt x="6422" y="2578"/>
                  </a:lnTo>
                  <a:lnTo>
                    <a:pt x="6422" y="2603"/>
                  </a:lnTo>
                  <a:lnTo>
                    <a:pt x="6422" y="2603"/>
                  </a:lnTo>
                  <a:lnTo>
                    <a:pt x="6422" y="2603"/>
                  </a:lnTo>
                  <a:lnTo>
                    <a:pt x="6422" y="2603"/>
                  </a:lnTo>
                  <a:lnTo>
                    <a:pt x="6422" y="2603"/>
                  </a:lnTo>
                  <a:lnTo>
                    <a:pt x="6422" y="2603"/>
                  </a:lnTo>
                  <a:lnTo>
                    <a:pt x="6422" y="2603"/>
                  </a:lnTo>
                  <a:lnTo>
                    <a:pt x="6397" y="2603"/>
                  </a:lnTo>
                  <a:lnTo>
                    <a:pt x="6397" y="2603"/>
                  </a:lnTo>
                  <a:lnTo>
                    <a:pt x="6372" y="2603"/>
                  </a:lnTo>
                  <a:lnTo>
                    <a:pt x="6372" y="2628"/>
                  </a:lnTo>
                  <a:lnTo>
                    <a:pt x="6372" y="2628"/>
                  </a:lnTo>
                  <a:lnTo>
                    <a:pt x="6372" y="2628"/>
                  </a:lnTo>
                  <a:lnTo>
                    <a:pt x="6372" y="2628"/>
                  </a:lnTo>
                  <a:lnTo>
                    <a:pt x="6372" y="2628"/>
                  </a:lnTo>
                  <a:lnTo>
                    <a:pt x="6372" y="2628"/>
                  </a:lnTo>
                  <a:lnTo>
                    <a:pt x="6397" y="2628"/>
                  </a:lnTo>
                  <a:lnTo>
                    <a:pt x="6372" y="2628"/>
                  </a:lnTo>
                  <a:lnTo>
                    <a:pt x="6372" y="2628"/>
                  </a:lnTo>
                  <a:lnTo>
                    <a:pt x="6372" y="2628"/>
                  </a:lnTo>
                  <a:lnTo>
                    <a:pt x="6372" y="2628"/>
                  </a:lnTo>
                  <a:lnTo>
                    <a:pt x="6372" y="2628"/>
                  </a:lnTo>
                  <a:lnTo>
                    <a:pt x="6397" y="2628"/>
                  </a:lnTo>
                  <a:lnTo>
                    <a:pt x="6397" y="2628"/>
                  </a:lnTo>
                  <a:lnTo>
                    <a:pt x="6397" y="2628"/>
                  </a:lnTo>
                  <a:lnTo>
                    <a:pt x="6397" y="2653"/>
                  </a:lnTo>
                  <a:lnTo>
                    <a:pt x="6397" y="2653"/>
                  </a:lnTo>
                  <a:lnTo>
                    <a:pt x="6397" y="2653"/>
                  </a:lnTo>
                  <a:lnTo>
                    <a:pt x="6397" y="2653"/>
                  </a:lnTo>
                  <a:lnTo>
                    <a:pt x="6422" y="2653"/>
                  </a:lnTo>
                  <a:lnTo>
                    <a:pt x="6422" y="2653"/>
                  </a:lnTo>
                  <a:lnTo>
                    <a:pt x="6422" y="2653"/>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53"/>
                  </a:lnTo>
                  <a:lnTo>
                    <a:pt x="6422" y="2653"/>
                  </a:lnTo>
                  <a:lnTo>
                    <a:pt x="6422" y="2653"/>
                  </a:lnTo>
                  <a:lnTo>
                    <a:pt x="6422" y="2653"/>
                  </a:lnTo>
                  <a:lnTo>
                    <a:pt x="6422" y="2653"/>
                  </a:lnTo>
                  <a:lnTo>
                    <a:pt x="6422" y="2653"/>
                  </a:lnTo>
                  <a:lnTo>
                    <a:pt x="6422" y="2653"/>
                  </a:lnTo>
                  <a:lnTo>
                    <a:pt x="6422" y="2653"/>
                  </a:lnTo>
                  <a:lnTo>
                    <a:pt x="6447" y="2653"/>
                  </a:lnTo>
                  <a:lnTo>
                    <a:pt x="6447" y="2653"/>
                  </a:lnTo>
                  <a:lnTo>
                    <a:pt x="6447" y="2653"/>
                  </a:lnTo>
                  <a:lnTo>
                    <a:pt x="6447" y="2653"/>
                  </a:lnTo>
                  <a:lnTo>
                    <a:pt x="6447" y="2653"/>
                  </a:lnTo>
                  <a:lnTo>
                    <a:pt x="6447" y="2653"/>
                  </a:lnTo>
                  <a:lnTo>
                    <a:pt x="6447" y="2653"/>
                  </a:lnTo>
                  <a:lnTo>
                    <a:pt x="6447" y="2653"/>
                  </a:lnTo>
                  <a:lnTo>
                    <a:pt x="6447" y="2653"/>
                  </a:lnTo>
                  <a:lnTo>
                    <a:pt x="6472" y="2653"/>
                  </a:lnTo>
                  <a:lnTo>
                    <a:pt x="6472" y="2653"/>
                  </a:lnTo>
                  <a:lnTo>
                    <a:pt x="6472" y="2653"/>
                  </a:lnTo>
                  <a:lnTo>
                    <a:pt x="6472" y="2628"/>
                  </a:lnTo>
                  <a:lnTo>
                    <a:pt x="6472" y="2628"/>
                  </a:lnTo>
                  <a:lnTo>
                    <a:pt x="6472" y="2628"/>
                  </a:lnTo>
                  <a:lnTo>
                    <a:pt x="6472" y="2628"/>
                  </a:lnTo>
                  <a:lnTo>
                    <a:pt x="6472" y="2628"/>
                  </a:lnTo>
                  <a:lnTo>
                    <a:pt x="6472" y="2628"/>
                  </a:lnTo>
                  <a:lnTo>
                    <a:pt x="6472" y="2628"/>
                  </a:lnTo>
                  <a:lnTo>
                    <a:pt x="6472" y="2628"/>
                  </a:lnTo>
                  <a:lnTo>
                    <a:pt x="6472" y="2628"/>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77"/>
                  </a:lnTo>
                  <a:lnTo>
                    <a:pt x="6472" y="2677"/>
                  </a:lnTo>
                  <a:lnTo>
                    <a:pt x="6472" y="2677"/>
                  </a:lnTo>
                  <a:lnTo>
                    <a:pt x="6472" y="2677"/>
                  </a:lnTo>
                  <a:lnTo>
                    <a:pt x="6472" y="2677"/>
                  </a:lnTo>
                  <a:lnTo>
                    <a:pt x="6497" y="2677"/>
                  </a:lnTo>
                  <a:lnTo>
                    <a:pt x="6497" y="2677"/>
                  </a:lnTo>
                  <a:lnTo>
                    <a:pt x="6497" y="2677"/>
                  </a:lnTo>
                  <a:lnTo>
                    <a:pt x="6497" y="2677"/>
                  </a:lnTo>
                  <a:lnTo>
                    <a:pt x="6497" y="2677"/>
                  </a:lnTo>
                  <a:lnTo>
                    <a:pt x="6522" y="2677"/>
                  </a:lnTo>
                  <a:lnTo>
                    <a:pt x="6522" y="2677"/>
                  </a:lnTo>
                  <a:lnTo>
                    <a:pt x="6522" y="2677"/>
                  </a:lnTo>
                  <a:lnTo>
                    <a:pt x="6522" y="2677"/>
                  </a:lnTo>
                  <a:lnTo>
                    <a:pt x="6522" y="2677"/>
                  </a:lnTo>
                  <a:lnTo>
                    <a:pt x="6522" y="2677"/>
                  </a:lnTo>
                  <a:lnTo>
                    <a:pt x="6522" y="2677"/>
                  </a:lnTo>
                  <a:lnTo>
                    <a:pt x="6522" y="2677"/>
                  </a:lnTo>
                  <a:lnTo>
                    <a:pt x="6522" y="2677"/>
                  </a:lnTo>
                  <a:lnTo>
                    <a:pt x="6522" y="2677"/>
                  </a:lnTo>
                  <a:lnTo>
                    <a:pt x="6522" y="2677"/>
                  </a:lnTo>
                  <a:lnTo>
                    <a:pt x="6546" y="2677"/>
                  </a:lnTo>
                  <a:lnTo>
                    <a:pt x="6522" y="2677"/>
                  </a:lnTo>
                  <a:lnTo>
                    <a:pt x="6522" y="2677"/>
                  </a:lnTo>
                  <a:lnTo>
                    <a:pt x="6522" y="2677"/>
                  </a:lnTo>
                  <a:lnTo>
                    <a:pt x="6522" y="2677"/>
                  </a:lnTo>
                  <a:lnTo>
                    <a:pt x="6522" y="2677"/>
                  </a:lnTo>
                  <a:lnTo>
                    <a:pt x="6522" y="2677"/>
                  </a:lnTo>
                  <a:lnTo>
                    <a:pt x="6522" y="2677"/>
                  </a:lnTo>
                  <a:lnTo>
                    <a:pt x="6522" y="2677"/>
                  </a:lnTo>
                  <a:lnTo>
                    <a:pt x="6522" y="2677"/>
                  </a:lnTo>
                  <a:lnTo>
                    <a:pt x="6522" y="2677"/>
                  </a:lnTo>
                  <a:lnTo>
                    <a:pt x="6522" y="2702"/>
                  </a:lnTo>
                  <a:lnTo>
                    <a:pt x="6522" y="2702"/>
                  </a:lnTo>
                  <a:lnTo>
                    <a:pt x="6522" y="2702"/>
                  </a:lnTo>
                  <a:lnTo>
                    <a:pt x="6522" y="2702"/>
                  </a:lnTo>
                  <a:lnTo>
                    <a:pt x="6522" y="2702"/>
                  </a:lnTo>
                  <a:lnTo>
                    <a:pt x="6522" y="2702"/>
                  </a:lnTo>
                  <a:lnTo>
                    <a:pt x="6522" y="2702"/>
                  </a:lnTo>
                  <a:lnTo>
                    <a:pt x="6522" y="2702"/>
                  </a:lnTo>
                  <a:lnTo>
                    <a:pt x="6522" y="2702"/>
                  </a:lnTo>
                  <a:lnTo>
                    <a:pt x="6522" y="2702"/>
                  </a:lnTo>
                  <a:lnTo>
                    <a:pt x="6522" y="2702"/>
                  </a:lnTo>
                  <a:lnTo>
                    <a:pt x="6546" y="2727"/>
                  </a:lnTo>
                  <a:lnTo>
                    <a:pt x="6546" y="2702"/>
                  </a:lnTo>
                  <a:lnTo>
                    <a:pt x="6546" y="2702"/>
                  </a:lnTo>
                  <a:lnTo>
                    <a:pt x="6546" y="2702"/>
                  </a:lnTo>
                  <a:lnTo>
                    <a:pt x="6546" y="2702"/>
                  </a:lnTo>
                  <a:lnTo>
                    <a:pt x="6546" y="2702"/>
                  </a:lnTo>
                  <a:lnTo>
                    <a:pt x="6546" y="2727"/>
                  </a:lnTo>
                  <a:lnTo>
                    <a:pt x="6546" y="2727"/>
                  </a:lnTo>
                  <a:lnTo>
                    <a:pt x="6546" y="2727"/>
                  </a:lnTo>
                  <a:lnTo>
                    <a:pt x="6546" y="2727"/>
                  </a:lnTo>
                  <a:lnTo>
                    <a:pt x="6546" y="2727"/>
                  </a:lnTo>
                  <a:lnTo>
                    <a:pt x="6571" y="2727"/>
                  </a:lnTo>
                  <a:lnTo>
                    <a:pt x="6571" y="2727"/>
                  </a:lnTo>
                  <a:lnTo>
                    <a:pt x="6571" y="2727"/>
                  </a:lnTo>
                  <a:lnTo>
                    <a:pt x="6571" y="2727"/>
                  </a:lnTo>
                  <a:lnTo>
                    <a:pt x="6571" y="2727"/>
                  </a:lnTo>
                  <a:lnTo>
                    <a:pt x="6571" y="2727"/>
                  </a:lnTo>
                  <a:lnTo>
                    <a:pt x="6596" y="2752"/>
                  </a:lnTo>
                  <a:lnTo>
                    <a:pt x="6596" y="2752"/>
                  </a:lnTo>
                  <a:lnTo>
                    <a:pt x="6596" y="2752"/>
                  </a:lnTo>
                  <a:lnTo>
                    <a:pt x="6596" y="2752"/>
                  </a:lnTo>
                  <a:lnTo>
                    <a:pt x="6596" y="2752"/>
                  </a:lnTo>
                  <a:lnTo>
                    <a:pt x="6596" y="2752"/>
                  </a:lnTo>
                  <a:lnTo>
                    <a:pt x="6596" y="2752"/>
                  </a:lnTo>
                  <a:lnTo>
                    <a:pt x="6596" y="2752"/>
                  </a:lnTo>
                  <a:lnTo>
                    <a:pt x="6596" y="2752"/>
                  </a:lnTo>
                  <a:lnTo>
                    <a:pt x="6596" y="2752"/>
                  </a:lnTo>
                  <a:lnTo>
                    <a:pt x="6621" y="2752"/>
                  </a:lnTo>
                  <a:lnTo>
                    <a:pt x="6621" y="2752"/>
                  </a:lnTo>
                  <a:lnTo>
                    <a:pt x="6621" y="2777"/>
                  </a:lnTo>
                  <a:lnTo>
                    <a:pt x="6621" y="2777"/>
                  </a:lnTo>
                  <a:lnTo>
                    <a:pt x="6645" y="2752"/>
                  </a:lnTo>
                  <a:lnTo>
                    <a:pt x="6645" y="2752"/>
                  </a:lnTo>
                  <a:lnTo>
                    <a:pt x="6670" y="2752"/>
                  </a:lnTo>
                  <a:lnTo>
                    <a:pt x="6670" y="2752"/>
                  </a:lnTo>
                  <a:lnTo>
                    <a:pt x="6670" y="2752"/>
                  </a:lnTo>
                  <a:lnTo>
                    <a:pt x="6670" y="2752"/>
                  </a:lnTo>
                  <a:lnTo>
                    <a:pt x="6670" y="2752"/>
                  </a:lnTo>
                  <a:lnTo>
                    <a:pt x="6670" y="2752"/>
                  </a:lnTo>
                  <a:lnTo>
                    <a:pt x="6670" y="2752"/>
                  </a:lnTo>
                  <a:lnTo>
                    <a:pt x="6670" y="2752"/>
                  </a:lnTo>
                  <a:lnTo>
                    <a:pt x="6670" y="2777"/>
                  </a:lnTo>
                  <a:lnTo>
                    <a:pt x="6670" y="2777"/>
                  </a:lnTo>
                  <a:lnTo>
                    <a:pt x="6645" y="2777"/>
                  </a:lnTo>
                  <a:lnTo>
                    <a:pt x="6645" y="2777"/>
                  </a:lnTo>
                  <a:lnTo>
                    <a:pt x="6621" y="2777"/>
                  </a:lnTo>
                  <a:lnTo>
                    <a:pt x="6621" y="2777"/>
                  </a:lnTo>
                  <a:lnTo>
                    <a:pt x="6621" y="2777"/>
                  </a:lnTo>
                  <a:lnTo>
                    <a:pt x="6621" y="2801"/>
                  </a:lnTo>
                  <a:lnTo>
                    <a:pt x="6645" y="2801"/>
                  </a:lnTo>
                  <a:lnTo>
                    <a:pt x="6645" y="2827"/>
                  </a:lnTo>
                  <a:lnTo>
                    <a:pt x="6645" y="2827"/>
                  </a:lnTo>
                  <a:lnTo>
                    <a:pt x="6645" y="2827"/>
                  </a:lnTo>
                  <a:lnTo>
                    <a:pt x="6645" y="2827"/>
                  </a:lnTo>
                  <a:lnTo>
                    <a:pt x="6645" y="2827"/>
                  </a:lnTo>
                  <a:lnTo>
                    <a:pt x="6621" y="2827"/>
                  </a:lnTo>
                  <a:lnTo>
                    <a:pt x="6621" y="2827"/>
                  </a:lnTo>
                  <a:lnTo>
                    <a:pt x="6621" y="2827"/>
                  </a:lnTo>
                  <a:lnTo>
                    <a:pt x="6621" y="2827"/>
                  </a:lnTo>
                  <a:lnTo>
                    <a:pt x="6621" y="2827"/>
                  </a:lnTo>
                  <a:lnTo>
                    <a:pt x="6621" y="2851"/>
                  </a:lnTo>
                  <a:lnTo>
                    <a:pt x="6621" y="2851"/>
                  </a:lnTo>
                  <a:lnTo>
                    <a:pt x="6621" y="2851"/>
                  </a:lnTo>
                  <a:lnTo>
                    <a:pt x="6621" y="2851"/>
                  </a:lnTo>
                  <a:lnTo>
                    <a:pt x="6645" y="2851"/>
                  </a:lnTo>
                  <a:lnTo>
                    <a:pt x="6645" y="2851"/>
                  </a:lnTo>
                  <a:lnTo>
                    <a:pt x="6645" y="2851"/>
                  </a:lnTo>
                  <a:lnTo>
                    <a:pt x="6645" y="2851"/>
                  </a:lnTo>
                  <a:lnTo>
                    <a:pt x="6621" y="2851"/>
                  </a:lnTo>
                  <a:lnTo>
                    <a:pt x="6621" y="2851"/>
                  </a:lnTo>
                  <a:lnTo>
                    <a:pt x="6621" y="2876"/>
                  </a:lnTo>
                  <a:lnTo>
                    <a:pt x="6621" y="2876"/>
                  </a:lnTo>
                  <a:lnTo>
                    <a:pt x="6621" y="2876"/>
                  </a:lnTo>
                  <a:lnTo>
                    <a:pt x="6621" y="2876"/>
                  </a:lnTo>
                  <a:lnTo>
                    <a:pt x="6621" y="2876"/>
                  </a:lnTo>
                  <a:lnTo>
                    <a:pt x="6621" y="2876"/>
                  </a:lnTo>
                  <a:lnTo>
                    <a:pt x="6621" y="2876"/>
                  </a:lnTo>
                  <a:lnTo>
                    <a:pt x="6621" y="2876"/>
                  </a:lnTo>
                  <a:lnTo>
                    <a:pt x="6621" y="2876"/>
                  </a:lnTo>
                  <a:lnTo>
                    <a:pt x="6621" y="2876"/>
                  </a:lnTo>
                  <a:lnTo>
                    <a:pt x="6621" y="2876"/>
                  </a:lnTo>
                  <a:lnTo>
                    <a:pt x="6621" y="2876"/>
                  </a:lnTo>
                  <a:lnTo>
                    <a:pt x="6645" y="2900"/>
                  </a:lnTo>
                  <a:lnTo>
                    <a:pt x="6645" y="2900"/>
                  </a:lnTo>
                  <a:lnTo>
                    <a:pt x="6645" y="2900"/>
                  </a:lnTo>
                  <a:lnTo>
                    <a:pt x="6670" y="2926"/>
                  </a:lnTo>
                  <a:lnTo>
                    <a:pt x="6670" y="2926"/>
                  </a:lnTo>
                  <a:lnTo>
                    <a:pt x="6670" y="2926"/>
                  </a:lnTo>
                  <a:lnTo>
                    <a:pt x="6670" y="2926"/>
                  </a:lnTo>
                  <a:lnTo>
                    <a:pt x="6670" y="2900"/>
                  </a:lnTo>
                  <a:lnTo>
                    <a:pt x="6670" y="2900"/>
                  </a:lnTo>
                  <a:lnTo>
                    <a:pt x="6670" y="2900"/>
                  </a:lnTo>
                  <a:lnTo>
                    <a:pt x="6670" y="2900"/>
                  </a:lnTo>
                  <a:lnTo>
                    <a:pt x="6670" y="2900"/>
                  </a:lnTo>
                  <a:lnTo>
                    <a:pt x="6670" y="2900"/>
                  </a:lnTo>
                  <a:lnTo>
                    <a:pt x="6670" y="2900"/>
                  </a:lnTo>
                  <a:lnTo>
                    <a:pt x="6670" y="2900"/>
                  </a:lnTo>
                  <a:lnTo>
                    <a:pt x="6670" y="2900"/>
                  </a:lnTo>
                  <a:lnTo>
                    <a:pt x="6670" y="2900"/>
                  </a:lnTo>
                  <a:lnTo>
                    <a:pt x="6670" y="2900"/>
                  </a:lnTo>
                  <a:lnTo>
                    <a:pt x="6670" y="2900"/>
                  </a:lnTo>
                  <a:lnTo>
                    <a:pt x="6670" y="2900"/>
                  </a:lnTo>
                  <a:lnTo>
                    <a:pt x="6670" y="2900"/>
                  </a:lnTo>
                  <a:lnTo>
                    <a:pt x="6645" y="2876"/>
                  </a:lnTo>
                  <a:lnTo>
                    <a:pt x="6645" y="2876"/>
                  </a:lnTo>
                  <a:lnTo>
                    <a:pt x="6670" y="2900"/>
                  </a:lnTo>
                  <a:lnTo>
                    <a:pt x="6670" y="2900"/>
                  </a:lnTo>
                  <a:lnTo>
                    <a:pt x="6670" y="2900"/>
                  </a:lnTo>
                  <a:lnTo>
                    <a:pt x="6670" y="2900"/>
                  </a:lnTo>
                  <a:lnTo>
                    <a:pt x="6670" y="2876"/>
                  </a:lnTo>
                  <a:lnTo>
                    <a:pt x="6670" y="2876"/>
                  </a:lnTo>
                  <a:lnTo>
                    <a:pt x="6670" y="2876"/>
                  </a:lnTo>
                  <a:lnTo>
                    <a:pt x="6670" y="2876"/>
                  </a:lnTo>
                  <a:lnTo>
                    <a:pt x="6670" y="2876"/>
                  </a:lnTo>
                  <a:lnTo>
                    <a:pt x="6670" y="2876"/>
                  </a:lnTo>
                  <a:lnTo>
                    <a:pt x="6670" y="2851"/>
                  </a:lnTo>
                  <a:lnTo>
                    <a:pt x="6670" y="2851"/>
                  </a:lnTo>
                  <a:lnTo>
                    <a:pt x="6670" y="2851"/>
                  </a:lnTo>
                  <a:lnTo>
                    <a:pt x="6670" y="2851"/>
                  </a:lnTo>
                  <a:lnTo>
                    <a:pt x="6670" y="2851"/>
                  </a:lnTo>
                  <a:lnTo>
                    <a:pt x="6670" y="2851"/>
                  </a:lnTo>
                  <a:lnTo>
                    <a:pt x="6670" y="2851"/>
                  </a:lnTo>
                  <a:lnTo>
                    <a:pt x="6645" y="2851"/>
                  </a:lnTo>
                  <a:lnTo>
                    <a:pt x="6645" y="2851"/>
                  </a:lnTo>
                  <a:lnTo>
                    <a:pt x="6645" y="2851"/>
                  </a:lnTo>
                  <a:lnTo>
                    <a:pt x="6645" y="2851"/>
                  </a:lnTo>
                  <a:lnTo>
                    <a:pt x="6645" y="2851"/>
                  </a:lnTo>
                  <a:lnTo>
                    <a:pt x="6645" y="2827"/>
                  </a:lnTo>
                  <a:lnTo>
                    <a:pt x="6645" y="2827"/>
                  </a:lnTo>
                  <a:lnTo>
                    <a:pt x="6645" y="2827"/>
                  </a:lnTo>
                  <a:lnTo>
                    <a:pt x="6670" y="2827"/>
                  </a:lnTo>
                  <a:lnTo>
                    <a:pt x="6670" y="2827"/>
                  </a:lnTo>
                  <a:lnTo>
                    <a:pt x="6670" y="2827"/>
                  </a:lnTo>
                  <a:lnTo>
                    <a:pt x="6670" y="2827"/>
                  </a:lnTo>
                  <a:lnTo>
                    <a:pt x="6670" y="2827"/>
                  </a:lnTo>
                  <a:lnTo>
                    <a:pt x="6670" y="2827"/>
                  </a:lnTo>
                  <a:lnTo>
                    <a:pt x="6670" y="2827"/>
                  </a:lnTo>
                  <a:lnTo>
                    <a:pt x="6670" y="2827"/>
                  </a:lnTo>
                  <a:lnTo>
                    <a:pt x="6670" y="2827"/>
                  </a:lnTo>
                  <a:lnTo>
                    <a:pt x="6670" y="2827"/>
                  </a:lnTo>
                  <a:lnTo>
                    <a:pt x="6670" y="2827"/>
                  </a:lnTo>
                  <a:lnTo>
                    <a:pt x="6670" y="2827"/>
                  </a:lnTo>
                  <a:lnTo>
                    <a:pt x="6670" y="2827"/>
                  </a:lnTo>
                  <a:lnTo>
                    <a:pt x="6670" y="2801"/>
                  </a:lnTo>
                  <a:lnTo>
                    <a:pt x="6670" y="2801"/>
                  </a:lnTo>
                  <a:lnTo>
                    <a:pt x="6695" y="2801"/>
                  </a:lnTo>
                  <a:lnTo>
                    <a:pt x="6695" y="2801"/>
                  </a:lnTo>
                  <a:lnTo>
                    <a:pt x="6695" y="2801"/>
                  </a:lnTo>
                  <a:lnTo>
                    <a:pt x="6695" y="2801"/>
                  </a:lnTo>
                  <a:lnTo>
                    <a:pt x="6695" y="2801"/>
                  </a:lnTo>
                  <a:lnTo>
                    <a:pt x="6695" y="2801"/>
                  </a:lnTo>
                  <a:lnTo>
                    <a:pt x="6695" y="2801"/>
                  </a:lnTo>
                  <a:lnTo>
                    <a:pt x="6695" y="2801"/>
                  </a:lnTo>
                  <a:lnTo>
                    <a:pt x="6695" y="2801"/>
                  </a:lnTo>
                  <a:lnTo>
                    <a:pt x="6720" y="2801"/>
                  </a:lnTo>
                  <a:lnTo>
                    <a:pt x="6720" y="2801"/>
                  </a:lnTo>
                  <a:lnTo>
                    <a:pt x="6720" y="2777"/>
                  </a:lnTo>
                  <a:lnTo>
                    <a:pt x="6720" y="2777"/>
                  </a:lnTo>
                  <a:lnTo>
                    <a:pt x="6720" y="2777"/>
                  </a:lnTo>
                  <a:lnTo>
                    <a:pt x="6720" y="2777"/>
                  </a:lnTo>
                  <a:lnTo>
                    <a:pt x="6720" y="2777"/>
                  </a:lnTo>
                  <a:lnTo>
                    <a:pt x="6720" y="2777"/>
                  </a:lnTo>
                  <a:lnTo>
                    <a:pt x="6720" y="2752"/>
                  </a:lnTo>
                  <a:lnTo>
                    <a:pt x="6720" y="2752"/>
                  </a:lnTo>
                  <a:lnTo>
                    <a:pt x="6720" y="2777"/>
                  </a:lnTo>
                  <a:lnTo>
                    <a:pt x="6720" y="2777"/>
                  </a:lnTo>
                  <a:lnTo>
                    <a:pt x="6720" y="2777"/>
                  </a:lnTo>
                  <a:lnTo>
                    <a:pt x="6720" y="2777"/>
                  </a:lnTo>
                  <a:lnTo>
                    <a:pt x="6720" y="2777"/>
                  </a:lnTo>
                  <a:lnTo>
                    <a:pt x="6720" y="2777"/>
                  </a:lnTo>
                  <a:lnTo>
                    <a:pt x="6720" y="2801"/>
                  </a:lnTo>
                  <a:lnTo>
                    <a:pt x="6720" y="2801"/>
                  </a:lnTo>
                  <a:lnTo>
                    <a:pt x="6720" y="2801"/>
                  </a:lnTo>
                  <a:lnTo>
                    <a:pt x="6720" y="2801"/>
                  </a:lnTo>
                  <a:lnTo>
                    <a:pt x="6720" y="2801"/>
                  </a:lnTo>
                  <a:lnTo>
                    <a:pt x="6720" y="2801"/>
                  </a:lnTo>
                  <a:lnTo>
                    <a:pt x="6720" y="2801"/>
                  </a:lnTo>
                  <a:lnTo>
                    <a:pt x="6720" y="2801"/>
                  </a:lnTo>
                  <a:lnTo>
                    <a:pt x="6745" y="2801"/>
                  </a:lnTo>
                  <a:lnTo>
                    <a:pt x="6745" y="2801"/>
                  </a:lnTo>
                  <a:lnTo>
                    <a:pt x="6745" y="2801"/>
                  </a:lnTo>
                  <a:lnTo>
                    <a:pt x="6745" y="2827"/>
                  </a:lnTo>
                  <a:lnTo>
                    <a:pt x="6745" y="2827"/>
                  </a:lnTo>
                  <a:lnTo>
                    <a:pt x="6745" y="2827"/>
                  </a:lnTo>
                  <a:lnTo>
                    <a:pt x="6745" y="2827"/>
                  </a:lnTo>
                  <a:lnTo>
                    <a:pt x="6769" y="2827"/>
                  </a:lnTo>
                  <a:lnTo>
                    <a:pt x="6769" y="2801"/>
                  </a:lnTo>
                  <a:lnTo>
                    <a:pt x="6769" y="2801"/>
                  </a:lnTo>
                  <a:lnTo>
                    <a:pt x="6769" y="2801"/>
                  </a:lnTo>
                  <a:lnTo>
                    <a:pt x="6769" y="2827"/>
                  </a:lnTo>
                  <a:lnTo>
                    <a:pt x="6769" y="2827"/>
                  </a:lnTo>
                  <a:lnTo>
                    <a:pt x="6769" y="2827"/>
                  </a:lnTo>
                  <a:lnTo>
                    <a:pt x="6769" y="2827"/>
                  </a:lnTo>
                  <a:lnTo>
                    <a:pt x="6769" y="2827"/>
                  </a:lnTo>
                  <a:lnTo>
                    <a:pt x="6769" y="2827"/>
                  </a:lnTo>
                  <a:lnTo>
                    <a:pt x="6769" y="2827"/>
                  </a:lnTo>
                  <a:lnTo>
                    <a:pt x="6769" y="2827"/>
                  </a:lnTo>
                  <a:lnTo>
                    <a:pt x="6769" y="2827"/>
                  </a:lnTo>
                  <a:lnTo>
                    <a:pt x="6769" y="2827"/>
                  </a:lnTo>
                  <a:lnTo>
                    <a:pt x="6769" y="2851"/>
                  </a:lnTo>
                  <a:lnTo>
                    <a:pt x="6769" y="2851"/>
                  </a:lnTo>
                  <a:lnTo>
                    <a:pt x="6769" y="2851"/>
                  </a:lnTo>
                  <a:lnTo>
                    <a:pt x="6794" y="2851"/>
                  </a:lnTo>
                  <a:lnTo>
                    <a:pt x="6794" y="2876"/>
                  </a:lnTo>
                  <a:lnTo>
                    <a:pt x="6794" y="2876"/>
                  </a:lnTo>
                  <a:lnTo>
                    <a:pt x="6794" y="2900"/>
                  </a:lnTo>
                  <a:lnTo>
                    <a:pt x="6794" y="2900"/>
                  </a:lnTo>
                  <a:lnTo>
                    <a:pt x="6819" y="2900"/>
                  </a:lnTo>
                  <a:lnTo>
                    <a:pt x="6819" y="2900"/>
                  </a:lnTo>
                  <a:lnTo>
                    <a:pt x="6819" y="2900"/>
                  </a:lnTo>
                  <a:lnTo>
                    <a:pt x="6819" y="2900"/>
                  </a:lnTo>
                  <a:lnTo>
                    <a:pt x="6819" y="2900"/>
                  </a:lnTo>
                  <a:lnTo>
                    <a:pt x="6819" y="2900"/>
                  </a:lnTo>
                  <a:lnTo>
                    <a:pt x="6819" y="2900"/>
                  </a:lnTo>
                  <a:lnTo>
                    <a:pt x="6819" y="2900"/>
                  </a:lnTo>
                  <a:lnTo>
                    <a:pt x="6844" y="2900"/>
                  </a:lnTo>
                  <a:lnTo>
                    <a:pt x="6844" y="2900"/>
                  </a:lnTo>
                  <a:lnTo>
                    <a:pt x="6844" y="2900"/>
                  </a:lnTo>
                  <a:lnTo>
                    <a:pt x="6794" y="2926"/>
                  </a:lnTo>
                  <a:lnTo>
                    <a:pt x="6794" y="2926"/>
                  </a:lnTo>
                  <a:lnTo>
                    <a:pt x="6794" y="2926"/>
                  </a:lnTo>
                  <a:lnTo>
                    <a:pt x="6794" y="2926"/>
                  </a:lnTo>
                  <a:lnTo>
                    <a:pt x="6794" y="2926"/>
                  </a:lnTo>
                  <a:lnTo>
                    <a:pt x="6794" y="2926"/>
                  </a:lnTo>
                  <a:lnTo>
                    <a:pt x="6794" y="2926"/>
                  </a:lnTo>
                  <a:lnTo>
                    <a:pt x="6794" y="2926"/>
                  </a:lnTo>
                  <a:lnTo>
                    <a:pt x="6794" y="2950"/>
                  </a:lnTo>
                  <a:lnTo>
                    <a:pt x="6794" y="2950"/>
                  </a:lnTo>
                  <a:lnTo>
                    <a:pt x="6794" y="2950"/>
                  </a:lnTo>
                  <a:lnTo>
                    <a:pt x="6794" y="2950"/>
                  </a:lnTo>
                  <a:lnTo>
                    <a:pt x="6794" y="2950"/>
                  </a:lnTo>
                  <a:lnTo>
                    <a:pt x="6794" y="2950"/>
                  </a:lnTo>
                  <a:lnTo>
                    <a:pt x="6794" y="2950"/>
                  </a:lnTo>
                  <a:lnTo>
                    <a:pt x="6819" y="2950"/>
                  </a:lnTo>
                  <a:lnTo>
                    <a:pt x="6819" y="2950"/>
                  </a:lnTo>
                  <a:lnTo>
                    <a:pt x="6819" y="2950"/>
                  </a:lnTo>
                  <a:lnTo>
                    <a:pt x="6819" y="2950"/>
                  </a:lnTo>
                  <a:lnTo>
                    <a:pt x="6819" y="2950"/>
                  </a:lnTo>
                  <a:lnTo>
                    <a:pt x="6819" y="2950"/>
                  </a:lnTo>
                  <a:lnTo>
                    <a:pt x="6819" y="2950"/>
                  </a:lnTo>
                  <a:lnTo>
                    <a:pt x="6819" y="2950"/>
                  </a:lnTo>
                  <a:lnTo>
                    <a:pt x="6819" y="2950"/>
                  </a:lnTo>
                  <a:lnTo>
                    <a:pt x="6819" y="2950"/>
                  </a:lnTo>
                  <a:lnTo>
                    <a:pt x="6844" y="2950"/>
                  </a:lnTo>
                  <a:lnTo>
                    <a:pt x="6844" y="2926"/>
                  </a:lnTo>
                  <a:lnTo>
                    <a:pt x="6844" y="2926"/>
                  </a:lnTo>
                  <a:lnTo>
                    <a:pt x="6844" y="2926"/>
                  </a:lnTo>
                  <a:lnTo>
                    <a:pt x="6844" y="2926"/>
                  </a:lnTo>
                  <a:lnTo>
                    <a:pt x="6844" y="2900"/>
                  </a:lnTo>
                  <a:lnTo>
                    <a:pt x="6844" y="2900"/>
                  </a:lnTo>
                  <a:lnTo>
                    <a:pt x="6844" y="2900"/>
                  </a:lnTo>
                  <a:lnTo>
                    <a:pt x="6844" y="2900"/>
                  </a:lnTo>
                  <a:lnTo>
                    <a:pt x="6844" y="2900"/>
                  </a:lnTo>
                  <a:lnTo>
                    <a:pt x="6844" y="2900"/>
                  </a:lnTo>
                  <a:lnTo>
                    <a:pt x="6844" y="2876"/>
                  </a:lnTo>
                  <a:lnTo>
                    <a:pt x="6844" y="2900"/>
                  </a:lnTo>
                  <a:lnTo>
                    <a:pt x="6844" y="2926"/>
                  </a:lnTo>
                  <a:lnTo>
                    <a:pt x="6844" y="2926"/>
                  </a:lnTo>
                  <a:lnTo>
                    <a:pt x="6844" y="2926"/>
                  </a:lnTo>
                  <a:lnTo>
                    <a:pt x="6844" y="2950"/>
                  </a:lnTo>
                  <a:lnTo>
                    <a:pt x="6844" y="2950"/>
                  </a:lnTo>
                  <a:lnTo>
                    <a:pt x="6844" y="2950"/>
                  </a:lnTo>
                  <a:lnTo>
                    <a:pt x="6844" y="2950"/>
                  </a:lnTo>
                  <a:lnTo>
                    <a:pt x="6844" y="2950"/>
                  </a:lnTo>
                  <a:lnTo>
                    <a:pt x="6844" y="2950"/>
                  </a:lnTo>
                  <a:lnTo>
                    <a:pt x="6844" y="2950"/>
                  </a:lnTo>
                  <a:lnTo>
                    <a:pt x="6819" y="2950"/>
                  </a:lnTo>
                  <a:lnTo>
                    <a:pt x="6819" y="2950"/>
                  </a:lnTo>
                  <a:lnTo>
                    <a:pt x="6819" y="2950"/>
                  </a:lnTo>
                  <a:lnTo>
                    <a:pt x="6819" y="2950"/>
                  </a:lnTo>
                  <a:lnTo>
                    <a:pt x="6819" y="2950"/>
                  </a:lnTo>
                  <a:lnTo>
                    <a:pt x="6819" y="2950"/>
                  </a:lnTo>
                  <a:lnTo>
                    <a:pt x="6819" y="2950"/>
                  </a:lnTo>
                  <a:lnTo>
                    <a:pt x="6819" y="2950"/>
                  </a:lnTo>
                  <a:lnTo>
                    <a:pt x="6819" y="2950"/>
                  </a:lnTo>
                  <a:lnTo>
                    <a:pt x="6819" y="2950"/>
                  </a:lnTo>
                  <a:lnTo>
                    <a:pt x="6819" y="2975"/>
                  </a:lnTo>
                  <a:lnTo>
                    <a:pt x="6819" y="2975"/>
                  </a:lnTo>
                  <a:lnTo>
                    <a:pt x="6819" y="2975"/>
                  </a:lnTo>
                  <a:lnTo>
                    <a:pt x="6819" y="2975"/>
                  </a:lnTo>
                  <a:lnTo>
                    <a:pt x="6819" y="2975"/>
                  </a:lnTo>
                  <a:lnTo>
                    <a:pt x="6819" y="2975"/>
                  </a:lnTo>
                  <a:lnTo>
                    <a:pt x="6819" y="2975"/>
                  </a:lnTo>
                  <a:lnTo>
                    <a:pt x="6819" y="2975"/>
                  </a:lnTo>
                  <a:lnTo>
                    <a:pt x="6819" y="2975"/>
                  </a:lnTo>
                  <a:lnTo>
                    <a:pt x="6819" y="2975"/>
                  </a:lnTo>
                  <a:lnTo>
                    <a:pt x="6819" y="3000"/>
                  </a:lnTo>
                  <a:lnTo>
                    <a:pt x="6819" y="3000"/>
                  </a:lnTo>
                  <a:lnTo>
                    <a:pt x="6819" y="3000"/>
                  </a:lnTo>
                  <a:lnTo>
                    <a:pt x="6819" y="3000"/>
                  </a:lnTo>
                  <a:lnTo>
                    <a:pt x="6819" y="3000"/>
                  </a:lnTo>
                  <a:lnTo>
                    <a:pt x="6819" y="3000"/>
                  </a:lnTo>
                  <a:lnTo>
                    <a:pt x="6819" y="3000"/>
                  </a:lnTo>
                  <a:lnTo>
                    <a:pt x="6819" y="3000"/>
                  </a:lnTo>
                  <a:lnTo>
                    <a:pt x="6819" y="3000"/>
                  </a:lnTo>
                  <a:lnTo>
                    <a:pt x="6844" y="3000"/>
                  </a:lnTo>
                  <a:lnTo>
                    <a:pt x="6844" y="3025"/>
                  </a:lnTo>
                  <a:lnTo>
                    <a:pt x="6844" y="3025"/>
                  </a:lnTo>
                  <a:lnTo>
                    <a:pt x="6844" y="3000"/>
                  </a:lnTo>
                  <a:lnTo>
                    <a:pt x="6844" y="3000"/>
                  </a:lnTo>
                  <a:lnTo>
                    <a:pt x="6844" y="3000"/>
                  </a:lnTo>
                  <a:lnTo>
                    <a:pt x="6844" y="3000"/>
                  </a:lnTo>
                  <a:lnTo>
                    <a:pt x="6844" y="3000"/>
                  </a:lnTo>
                  <a:lnTo>
                    <a:pt x="6844" y="3000"/>
                  </a:lnTo>
                  <a:lnTo>
                    <a:pt x="6844" y="3000"/>
                  </a:lnTo>
                  <a:lnTo>
                    <a:pt x="6844" y="3000"/>
                  </a:lnTo>
                  <a:lnTo>
                    <a:pt x="6844" y="3000"/>
                  </a:lnTo>
                  <a:lnTo>
                    <a:pt x="6844" y="3000"/>
                  </a:lnTo>
                  <a:lnTo>
                    <a:pt x="6844" y="2975"/>
                  </a:lnTo>
                  <a:lnTo>
                    <a:pt x="6844" y="2975"/>
                  </a:lnTo>
                  <a:lnTo>
                    <a:pt x="6844" y="2975"/>
                  </a:lnTo>
                  <a:lnTo>
                    <a:pt x="6844" y="2975"/>
                  </a:lnTo>
                  <a:lnTo>
                    <a:pt x="6844" y="2975"/>
                  </a:lnTo>
                  <a:lnTo>
                    <a:pt x="6844" y="2975"/>
                  </a:lnTo>
                  <a:lnTo>
                    <a:pt x="6844" y="2975"/>
                  </a:lnTo>
                  <a:lnTo>
                    <a:pt x="6844" y="2975"/>
                  </a:lnTo>
                  <a:lnTo>
                    <a:pt x="6844" y="2975"/>
                  </a:lnTo>
                  <a:lnTo>
                    <a:pt x="6844" y="2975"/>
                  </a:lnTo>
                  <a:lnTo>
                    <a:pt x="6844" y="3000"/>
                  </a:lnTo>
                  <a:lnTo>
                    <a:pt x="6844" y="3000"/>
                  </a:lnTo>
                  <a:lnTo>
                    <a:pt x="6868" y="3000"/>
                  </a:lnTo>
                  <a:lnTo>
                    <a:pt x="6868" y="3000"/>
                  </a:lnTo>
                  <a:lnTo>
                    <a:pt x="6868" y="3000"/>
                  </a:lnTo>
                  <a:lnTo>
                    <a:pt x="6868" y="3000"/>
                  </a:lnTo>
                  <a:lnTo>
                    <a:pt x="6868" y="3000"/>
                  </a:lnTo>
                  <a:lnTo>
                    <a:pt x="6868" y="3000"/>
                  </a:lnTo>
                  <a:lnTo>
                    <a:pt x="6868" y="3000"/>
                  </a:lnTo>
                  <a:lnTo>
                    <a:pt x="6868" y="3000"/>
                  </a:lnTo>
                  <a:lnTo>
                    <a:pt x="6868" y="3000"/>
                  </a:lnTo>
                  <a:lnTo>
                    <a:pt x="6868" y="3000"/>
                  </a:lnTo>
                  <a:lnTo>
                    <a:pt x="6868" y="3000"/>
                  </a:lnTo>
                  <a:lnTo>
                    <a:pt x="6868" y="3000"/>
                  </a:lnTo>
                  <a:lnTo>
                    <a:pt x="6868" y="3000"/>
                  </a:lnTo>
                  <a:lnTo>
                    <a:pt x="6868" y="2975"/>
                  </a:lnTo>
                  <a:lnTo>
                    <a:pt x="6868" y="2975"/>
                  </a:lnTo>
                  <a:lnTo>
                    <a:pt x="6868" y="2975"/>
                  </a:lnTo>
                  <a:lnTo>
                    <a:pt x="6868" y="3000"/>
                  </a:lnTo>
                  <a:lnTo>
                    <a:pt x="6868" y="3000"/>
                  </a:lnTo>
                  <a:lnTo>
                    <a:pt x="6868" y="3000"/>
                  </a:lnTo>
                  <a:lnTo>
                    <a:pt x="6868" y="3000"/>
                  </a:lnTo>
                  <a:lnTo>
                    <a:pt x="6868" y="2975"/>
                  </a:lnTo>
                  <a:lnTo>
                    <a:pt x="6894" y="2975"/>
                  </a:lnTo>
                  <a:lnTo>
                    <a:pt x="6894" y="2975"/>
                  </a:lnTo>
                  <a:lnTo>
                    <a:pt x="6894" y="2975"/>
                  </a:lnTo>
                  <a:lnTo>
                    <a:pt x="6894" y="2950"/>
                  </a:lnTo>
                  <a:lnTo>
                    <a:pt x="6894" y="2950"/>
                  </a:lnTo>
                  <a:lnTo>
                    <a:pt x="6894" y="2950"/>
                  </a:lnTo>
                  <a:lnTo>
                    <a:pt x="6894" y="2950"/>
                  </a:lnTo>
                  <a:lnTo>
                    <a:pt x="6894" y="2950"/>
                  </a:lnTo>
                  <a:lnTo>
                    <a:pt x="6894" y="2950"/>
                  </a:lnTo>
                  <a:lnTo>
                    <a:pt x="6894" y="2950"/>
                  </a:lnTo>
                  <a:lnTo>
                    <a:pt x="6894" y="2926"/>
                  </a:lnTo>
                  <a:lnTo>
                    <a:pt x="6894" y="2926"/>
                  </a:lnTo>
                  <a:lnTo>
                    <a:pt x="6894" y="2926"/>
                  </a:lnTo>
                  <a:lnTo>
                    <a:pt x="6894" y="2926"/>
                  </a:lnTo>
                  <a:lnTo>
                    <a:pt x="6894" y="2926"/>
                  </a:lnTo>
                  <a:lnTo>
                    <a:pt x="6894" y="2926"/>
                  </a:lnTo>
                  <a:lnTo>
                    <a:pt x="6894" y="2900"/>
                  </a:lnTo>
                  <a:lnTo>
                    <a:pt x="6894" y="2900"/>
                  </a:lnTo>
                  <a:lnTo>
                    <a:pt x="6894" y="2900"/>
                  </a:lnTo>
                  <a:lnTo>
                    <a:pt x="6894" y="2900"/>
                  </a:lnTo>
                  <a:lnTo>
                    <a:pt x="6894" y="2900"/>
                  </a:lnTo>
                  <a:lnTo>
                    <a:pt x="6894" y="2900"/>
                  </a:lnTo>
                  <a:lnTo>
                    <a:pt x="6894" y="2900"/>
                  </a:lnTo>
                  <a:lnTo>
                    <a:pt x="6894" y="2900"/>
                  </a:lnTo>
                  <a:lnTo>
                    <a:pt x="6894" y="2900"/>
                  </a:lnTo>
                  <a:lnTo>
                    <a:pt x="6894" y="2900"/>
                  </a:lnTo>
                  <a:lnTo>
                    <a:pt x="6894" y="2876"/>
                  </a:lnTo>
                  <a:close/>
                  <a:moveTo>
                    <a:pt x="6794" y="3000"/>
                  </a:moveTo>
                  <a:lnTo>
                    <a:pt x="6794" y="3000"/>
                  </a:lnTo>
                  <a:lnTo>
                    <a:pt x="6794" y="3000"/>
                  </a:lnTo>
                  <a:lnTo>
                    <a:pt x="6794" y="3000"/>
                  </a:lnTo>
                  <a:lnTo>
                    <a:pt x="6794" y="3000"/>
                  </a:lnTo>
                  <a:lnTo>
                    <a:pt x="6794" y="3000"/>
                  </a:lnTo>
                  <a:lnTo>
                    <a:pt x="6794" y="3000"/>
                  </a:lnTo>
                  <a:lnTo>
                    <a:pt x="6794" y="2975"/>
                  </a:lnTo>
                  <a:lnTo>
                    <a:pt x="6769" y="2975"/>
                  </a:lnTo>
                  <a:lnTo>
                    <a:pt x="6769" y="3000"/>
                  </a:lnTo>
                  <a:lnTo>
                    <a:pt x="6769" y="3000"/>
                  </a:lnTo>
                  <a:lnTo>
                    <a:pt x="6769" y="3000"/>
                  </a:lnTo>
                  <a:lnTo>
                    <a:pt x="6769" y="3000"/>
                  </a:lnTo>
                  <a:lnTo>
                    <a:pt x="6769" y="3000"/>
                  </a:lnTo>
                  <a:lnTo>
                    <a:pt x="6769" y="3000"/>
                  </a:lnTo>
                  <a:lnTo>
                    <a:pt x="6769" y="3000"/>
                  </a:lnTo>
                  <a:lnTo>
                    <a:pt x="6769" y="3000"/>
                  </a:lnTo>
                  <a:lnTo>
                    <a:pt x="6769" y="3000"/>
                  </a:lnTo>
                  <a:lnTo>
                    <a:pt x="6769" y="3000"/>
                  </a:lnTo>
                  <a:lnTo>
                    <a:pt x="6769" y="3025"/>
                  </a:lnTo>
                  <a:lnTo>
                    <a:pt x="6769" y="3025"/>
                  </a:lnTo>
                  <a:lnTo>
                    <a:pt x="6769" y="3025"/>
                  </a:lnTo>
                  <a:lnTo>
                    <a:pt x="6769" y="3025"/>
                  </a:lnTo>
                  <a:lnTo>
                    <a:pt x="6794" y="3025"/>
                  </a:lnTo>
                  <a:lnTo>
                    <a:pt x="6794" y="3025"/>
                  </a:lnTo>
                  <a:lnTo>
                    <a:pt x="6794" y="3000"/>
                  </a:lnTo>
                  <a:close/>
                  <a:moveTo>
                    <a:pt x="6769" y="3000"/>
                  </a:moveTo>
                  <a:lnTo>
                    <a:pt x="6769" y="2975"/>
                  </a:lnTo>
                  <a:lnTo>
                    <a:pt x="6769" y="2975"/>
                  </a:lnTo>
                  <a:lnTo>
                    <a:pt x="6769" y="2975"/>
                  </a:lnTo>
                  <a:lnTo>
                    <a:pt x="6769" y="2975"/>
                  </a:lnTo>
                  <a:lnTo>
                    <a:pt x="6769" y="2975"/>
                  </a:lnTo>
                  <a:lnTo>
                    <a:pt x="6769" y="2975"/>
                  </a:lnTo>
                  <a:lnTo>
                    <a:pt x="6769" y="2975"/>
                  </a:lnTo>
                  <a:lnTo>
                    <a:pt x="6769" y="2975"/>
                  </a:lnTo>
                  <a:lnTo>
                    <a:pt x="6769" y="2975"/>
                  </a:lnTo>
                  <a:lnTo>
                    <a:pt x="6769" y="2950"/>
                  </a:lnTo>
                  <a:lnTo>
                    <a:pt x="6769" y="2950"/>
                  </a:lnTo>
                  <a:lnTo>
                    <a:pt x="6745" y="2950"/>
                  </a:lnTo>
                  <a:lnTo>
                    <a:pt x="6745" y="2950"/>
                  </a:lnTo>
                  <a:lnTo>
                    <a:pt x="6745" y="2950"/>
                  </a:lnTo>
                  <a:lnTo>
                    <a:pt x="6745" y="2950"/>
                  </a:lnTo>
                  <a:lnTo>
                    <a:pt x="6745" y="2950"/>
                  </a:lnTo>
                  <a:lnTo>
                    <a:pt x="6745" y="2950"/>
                  </a:lnTo>
                  <a:lnTo>
                    <a:pt x="6720" y="2950"/>
                  </a:lnTo>
                  <a:lnTo>
                    <a:pt x="6720" y="2950"/>
                  </a:lnTo>
                  <a:lnTo>
                    <a:pt x="6720" y="2950"/>
                  </a:lnTo>
                  <a:lnTo>
                    <a:pt x="6720" y="2950"/>
                  </a:lnTo>
                  <a:lnTo>
                    <a:pt x="6720" y="2950"/>
                  </a:lnTo>
                  <a:lnTo>
                    <a:pt x="6720" y="2950"/>
                  </a:lnTo>
                  <a:lnTo>
                    <a:pt x="6720" y="2950"/>
                  </a:lnTo>
                  <a:lnTo>
                    <a:pt x="6720" y="2950"/>
                  </a:lnTo>
                  <a:lnTo>
                    <a:pt x="6720" y="2950"/>
                  </a:lnTo>
                  <a:lnTo>
                    <a:pt x="6745" y="2950"/>
                  </a:lnTo>
                  <a:lnTo>
                    <a:pt x="6745" y="2950"/>
                  </a:lnTo>
                  <a:lnTo>
                    <a:pt x="6745" y="2950"/>
                  </a:lnTo>
                  <a:lnTo>
                    <a:pt x="6745" y="2975"/>
                  </a:lnTo>
                  <a:lnTo>
                    <a:pt x="6745" y="2975"/>
                  </a:lnTo>
                  <a:lnTo>
                    <a:pt x="6745" y="2975"/>
                  </a:lnTo>
                  <a:lnTo>
                    <a:pt x="6745" y="2975"/>
                  </a:lnTo>
                  <a:lnTo>
                    <a:pt x="6745" y="2975"/>
                  </a:lnTo>
                  <a:lnTo>
                    <a:pt x="6745" y="2975"/>
                  </a:lnTo>
                  <a:lnTo>
                    <a:pt x="6745" y="2975"/>
                  </a:lnTo>
                  <a:lnTo>
                    <a:pt x="6745" y="2975"/>
                  </a:lnTo>
                  <a:lnTo>
                    <a:pt x="6745" y="2975"/>
                  </a:lnTo>
                  <a:lnTo>
                    <a:pt x="6745" y="2975"/>
                  </a:lnTo>
                  <a:lnTo>
                    <a:pt x="6745" y="2975"/>
                  </a:lnTo>
                  <a:lnTo>
                    <a:pt x="6745" y="2975"/>
                  </a:lnTo>
                  <a:lnTo>
                    <a:pt x="6745" y="3000"/>
                  </a:lnTo>
                  <a:lnTo>
                    <a:pt x="6745" y="3000"/>
                  </a:lnTo>
                  <a:lnTo>
                    <a:pt x="6745" y="3000"/>
                  </a:lnTo>
                  <a:lnTo>
                    <a:pt x="6745" y="3000"/>
                  </a:lnTo>
                  <a:lnTo>
                    <a:pt x="6745" y="3000"/>
                  </a:lnTo>
                  <a:lnTo>
                    <a:pt x="6745" y="3000"/>
                  </a:lnTo>
                  <a:lnTo>
                    <a:pt x="6745" y="3000"/>
                  </a:lnTo>
                  <a:lnTo>
                    <a:pt x="6745" y="3000"/>
                  </a:lnTo>
                  <a:lnTo>
                    <a:pt x="6745" y="3000"/>
                  </a:lnTo>
                  <a:lnTo>
                    <a:pt x="6745" y="3000"/>
                  </a:lnTo>
                  <a:lnTo>
                    <a:pt x="6745" y="3000"/>
                  </a:lnTo>
                  <a:lnTo>
                    <a:pt x="6745" y="3000"/>
                  </a:lnTo>
                  <a:lnTo>
                    <a:pt x="6745" y="3000"/>
                  </a:lnTo>
                  <a:lnTo>
                    <a:pt x="6745" y="3000"/>
                  </a:lnTo>
                  <a:lnTo>
                    <a:pt x="6745" y="2975"/>
                  </a:lnTo>
                  <a:lnTo>
                    <a:pt x="6745" y="2975"/>
                  </a:lnTo>
                  <a:lnTo>
                    <a:pt x="6745" y="2975"/>
                  </a:lnTo>
                  <a:lnTo>
                    <a:pt x="6745" y="2975"/>
                  </a:lnTo>
                  <a:lnTo>
                    <a:pt x="6745" y="2975"/>
                  </a:lnTo>
                  <a:lnTo>
                    <a:pt x="6745" y="2975"/>
                  </a:lnTo>
                  <a:lnTo>
                    <a:pt x="6745" y="2975"/>
                  </a:lnTo>
                  <a:lnTo>
                    <a:pt x="6745" y="2975"/>
                  </a:lnTo>
                  <a:lnTo>
                    <a:pt x="6745" y="3000"/>
                  </a:lnTo>
                  <a:lnTo>
                    <a:pt x="6745" y="3000"/>
                  </a:lnTo>
                  <a:lnTo>
                    <a:pt x="6745" y="3000"/>
                  </a:lnTo>
                  <a:lnTo>
                    <a:pt x="6745" y="3000"/>
                  </a:lnTo>
                  <a:lnTo>
                    <a:pt x="6769" y="3000"/>
                  </a:lnTo>
                  <a:close/>
                  <a:moveTo>
                    <a:pt x="4364" y="2479"/>
                  </a:moveTo>
                  <a:lnTo>
                    <a:pt x="4364" y="2479"/>
                  </a:lnTo>
                  <a:close/>
                  <a:moveTo>
                    <a:pt x="3000" y="3297"/>
                  </a:moveTo>
                  <a:lnTo>
                    <a:pt x="3000" y="3297"/>
                  </a:lnTo>
                  <a:lnTo>
                    <a:pt x="3000" y="3297"/>
                  </a:lnTo>
                  <a:lnTo>
                    <a:pt x="3000" y="3297"/>
                  </a:lnTo>
                  <a:lnTo>
                    <a:pt x="3000" y="3297"/>
                  </a:lnTo>
                  <a:lnTo>
                    <a:pt x="3000" y="3272"/>
                  </a:lnTo>
                  <a:lnTo>
                    <a:pt x="3000" y="3272"/>
                  </a:lnTo>
                  <a:lnTo>
                    <a:pt x="3000" y="3297"/>
                  </a:lnTo>
                  <a:close/>
                  <a:moveTo>
                    <a:pt x="3273" y="3198"/>
                  </a:moveTo>
                  <a:lnTo>
                    <a:pt x="3273" y="3198"/>
                  </a:lnTo>
                  <a:lnTo>
                    <a:pt x="3273" y="3198"/>
                  </a:lnTo>
                  <a:lnTo>
                    <a:pt x="3298" y="3198"/>
                  </a:lnTo>
                  <a:lnTo>
                    <a:pt x="3298" y="3198"/>
                  </a:lnTo>
                  <a:lnTo>
                    <a:pt x="3273" y="3198"/>
                  </a:lnTo>
                  <a:close/>
                  <a:moveTo>
                    <a:pt x="3298" y="3198"/>
                  </a:moveTo>
                  <a:lnTo>
                    <a:pt x="3298" y="3198"/>
                  </a:lnTo>
                  <a:close/>
                  <a:moveTo>
                    <a:pt x="3323" y="2653"/>
                  </a:moveTo>
                  <a:lnTo>
                    <a:pt x="3323" y="2653"/>
                  </a:lnTo>
                  <a:lnTo>
                    <a:pt x="3323" y="2653"/>
                  </a:lnTo>
                  <a:lnTo>
                    <a:pt x="3348" y="2653"/>
                  </a:lnTo>
                  <a:lnTo>
                    <a:pt x="3348" y="2653"/>
                  </a:lnTo>
                  <a:lnTo>
                    <a:pt x="3348" y="2653"/>
                  </a:lnTo>
                  <a:lnTo>
                    <a:pt x="3348" y="2653"/>
                  </a:lnTo>
                  <a:lnTo>
                    <a:pt x="3348" y="2653"/>
                  </a:lnTo>
                  <a:lnTo>
                    <a:pt x="3348" y="2653"/>
                  </a:lnTo>
                  <a:lnTo>
                    <a:pt x="3348" y="2653"/>
                  </a:lnTo>
                  <a:lnTo>
                    <a:pt x="3348" y="2628"/>
                  </a:lnTo>
                  <a:lnTo>
                    <a:pt x="3372" y="2628"/>
                  </a:lnTo>
                  <a:lnTo>
                    <a:pt x="3372" y="2628"/>
                  </a:lnTo>
                  <a:lnTo>
                    <a:pt x="3372" y="2603"/>
                  </a:lnTo>
                  <a:lnTo>
                    <a:pt x="3372" y="2603"/>
                  </a:lnTo>
                  <a:lnTo>
                    <a:pt x="3372" y="2603"/>
                  </a:lnTo>
                  <a:lnTo>
                    <a:pt x="3372" y="2603"/>
                  </a:lnTo>
                  <a:lnTo>
                    <a:pt x="3348" y="2628"/>
                  </a:lnTo>
                  <a:lnTo>
                    <a:pt x="3348" y="2628"/>
                  </a:lnTo>
                  <a:lnTo>
                    <a:pt x="3348" y="2628"/>
                  </a:lnTo>
                  <a:lnTo>
                    <a:pt x="3323" y="2628"/>
                  </a:lnTo>
                  <a:lnTo>
                    <a:pt x="3323" y="2628"/>
                  </a:lnTo>
                  <a:lnTo>
                    <a:pt x="3323" y="2628"/>
                  </a:lnTo>
                  <a:lnTo>
                    <a:pt x="3323" y="2653"/>
                  </a:lnTo>
                  <a:lnTo>
                    <a:pt x="3323" y="2653"/>
                  </a:lnTo>
                  <a:lnTo>
                    <a:pt x="3323" y="2653"/>
                  </a:lnTo>
                  <a:lnTo>
                    <a:pt x="3323" y="2628"/>
                  </a:lnTo>
                  <a:lnTo>
                    <a:pt x="3323" y="2653"/>
                  </a:lnTo>
                  <a:close/>
                  <a:moveTo>
                    <a:pt x="3397" y="2653"/>
                  </a:moveTo>
                  <a:lnTo>
                    <a:pt x="3397" y="2653"/>
                  </a:lnTo>
                  <a:lnTo>
                    <a:pt x="3397" y="2628"/>
                  </a:lnTo>
                  <a:lnTo>
                    <a:pt x="3397" y="2628"/>
                  </a:lnTo>
                  <a:lnTo>
                    <a:pt x="3397" y="2628"/>
                  </a:lnTo>
                  <a:lnTo>
                    <a:pt x="3397" y="2628"/>
                  </a:lnTo>
                  <a:lnTo>
                    <a:pt x="3397" y="2628"/>
                  </a:lnTo>
                  <a:lnTo>
                    <a:pt x="3397" y="2628"/>
                  </a:lnTo>
                  <a:lnTo>
                    <a:pt x="3397" y="2628"/>
                  </a:lnTo>
                  <a:lnTo>
                    <a:pt x="3397" y="2628"/>
                  </a:lnTo>
                  <a:lnTo>
                    <a:pt x="3397" y="2628"/>
                  </a:lnTo>
                  <a:lnTo>
                    <a:pt x="3397" y="2653"/>
                  </a:lnTo>
                  <a:close/>
                  <a:moveTo>
                    <a:pt x="3422" y="2653"/>
                  </a:moveTo>
                  <a:lnTo>
                    <a:pt x="3422" y="2653"/>
                  </a:lnTo>
                  <a:lnTo>
                    <a:pt x="3422" y="2653"/>
                  </a:lnTo>
                  <a:lnTo>
                    <a:pt x="3422" y="2653"/>
                  </a:lnTo>
                  <a:lnTo>
                    <a:pt x="3422" y="2653"/>
                  </a:lnTo>
                  <a:lnTo>
                    <a:pt x="3422" y="2653"/>
                  </a:lnTo>
                  <a:lnTo>
                    <a:pt x="3422" y="2653"/>
                  </a:lnTo>
                  <a:lnTo>
                    <a:pt x="3422" y="2653"/>
                  </a:lnTo>
                  <a:lnTo>
                    <a:pt x="3422" y="2653"/>
                  </a:lnTo>
                  <a:lnTo>
                    <a:pt x="3422" y="2653"/>
                  </a:lnTo>
                  <a:lnTo>
                    <a:pt x="3422" y="2628"/>
                  </a:lnTo>
                  <a:lnTo>
                    <a:pt x="3422" y="2628"/>
                  </a:lnTo>
                  <a:lnTo>
                    <a:pt x="3397" y="2628"/>
                  </a:lnTo>
                  <a:lnTo>
                    <a:pt x="3397" y="2628"/>
                  </a:lnTo>
                  <a:lnTo>
                    <a:pt x="3397" y="2653"/>
                  </a:lnTo>
                  <a:lnTo>
                    <a:pt x="3397" y="2653"/>
                  </a:lnTo>
                  <a:lnTo>
                    <a:pt x="3397" y="2653"/>
                  </a:lnTo>
                  <a:lnTo>
                    <a:pt x="3422" y="2653"/>
                  </a:lnTo>
                  <a:close/>
                  <a:moveTo>
                    <a:pt x="3026" y="3322"/>
                  </a:moveTo>
                  <a:lnTo>
                    <a:pt x="3026" y="3322"/>
                  </a:lnTo>
                  <a:close/>
                  <a:moveTo>
                    <a:pt x="3298" y="3223"/>
                  </a:moveTo>
                  <a:lnTo>
                    <a:pt x="3273" y="3223"/>
                  </a:lnTo>
                  <a:lnTo>
                    <a:pt x="3273" y="3223"/>
                  </a:lnTo>
                  <a:lnTo>
                    <a:pt x="3273" y="3223"/>
                  </a:lnTo>
                  <a:lnTo>
                    <a:pt x="3273" y="3223"/>
                  </a:lnTo>
                  <a:lnTo>
                    <a:pt x="3298" y="3223"/>
                  </a:lnTo>
                  <a:close/>
                  <a:moveTo>
                    <a:pt x="6720" y="2926"/>
                  </a:moveTo>
                  <a:lnTo>
                    <a:pt x="6720" y="2926"/>
                  </a:lnTo>
                  <a:lnTo>
                    <a:pt x="6745" y="2926"/>
                  </a:lnTo>
                  <a:lnTo>
                    <a:pt x="6745" y="2926"/>
                  </a:lnTo>
                  <a:lnTo>
                    <a:pt x="6720" y="2926"/>
                  </a:lnTo>
                  <a:lnTo>
                    <a:pt x="6720" y="2900"/>
                  </a:lnTo>
                  <a:lnTo>
                    <a:pt x="6720" y="2900"/>
                  </a:lnTo>
                  <a:lnTo>
                    <a:pt x="6720" y="2900"/>
                  </a:lnTo>
                  <a:lnTo>
                    <a:pt x="6720" y="2900"/>
                  </a:lnTo>
                  <a:lnTo>
                    <a:pt x="6720" y="2900"/>
                  </a:lnTo>
                  <a:lnTo>
                    <a:pt x="6720" y="2900"/>
                  </a:lnTo>
                  <a:lnTo>
                    <a:pt x="6720" y="2900"/>
                  </a:lnTo>
                  <a:lnTo>
                    <a:pt x="6720" y="2900"/>
                  </a:lnTo>
                  <a:lnTo>
                    <a:pt x="6720" y="2876"/>
                  </a:lnTo>
                  <a:lnTo>
                    <a:pt x="6720" y="2900"/>
                  </a:lnTo>
                  <a:lnTo>
                    <a:pt x="6720" y="2900"/>
                  </a:lnTo>
                  <a:lnTo>
                    <a:pt x="6720" y="2900"/>
                  </a:lnTo>
                  <a:lnTo>
                    <a:pt x="6720" y="2900"/>
                  </a:lnTo>
                  <a:lnTo>
                    <a:pt x="6745" y="2926"/>
                  </a:lnTo>
                  <a:lnTo>
                    <a:pt x="6745" y="2926"/>
                  </a:lnTo>
                  <a:lnTo>
                    <a:pt x="6745" y="2926"/>
                  </a:lnTo>
                  <a:lnTo>
                    <a:pt x="6745" y="2926"/>
                  </a:lnTo>
                  <a:lnTo>
                    <a:pt x="6745" y="2926"/>
                  </a:lnTo>
                  <a:lnTo>
                    <a:pt x="6745" y="2926"/>
                  </a:lnTo>
                  <a:lnTo>
                    <a:pt x="6745" y="2926"/>
                  </a:lnTo>
                  <a:lnTo>
                    <a:pt x="6745" y="2926"/>
                  </a:lnTo>
                  <a:lnTo>
                    <a:pt x="6745" y="2926"/>
                  </a:lnTo>
                  <a:lnTo>
                    <a:pt x="6745" y="2926"/>
                  </a:lnTo>
                  <a:lnTo>
                    <a:pt x="6745" y="2926"/>
                  </a:lnTo>
                  <a:lnTo>
                    <a:pt x="6745" y="2900"/>
                  </a:lnTo>
                  <a:lnTo>
                    <a:pt x="6745" y="2900"/>
                  </a:lnTo>
                  <a:lnTo>
                    <a:pt x="6745" y="2900"/>
                  </a:lnTo>
                  <a:lnTo>
                    <a:pt x="6745" y="2900"/>
                  </a:lnTo>
                  <a:lnTo>
                    <a:pt x="6745" y="2900"/>
                  </a:lnTo>
                  <a:lnTo>
                    <a:pt x="6720" y="2876"/>
                  </a:lnTo>
                  <a:lnTo>
                    <a:pt x="6720" y="2876"/>
                  </a:lnTo>
                  <a:lnTo>
                    <a:pt x="6720" y="2851"/>
                  </a:lnTo>
                  <a:lnTo>
                    <a:pt x="6720" y="2851"/>
                  </a:lnTo>
                  <a:lnTo>
                    <a:pt x="6720" y="2876"/>
                  </a:lnTo>
                  <a:lnTo>
                    <a:pt x="6745" y="2876"/>
                  </a:lnTo>
                  <a:lnTo>
                    <a:pt x="6745" y="2876"/>
                  </a:lnTo>
                  <a:lnTo>
                    <a:pt x="6745" y="2876"/>
                  </a:lnTo>
                  <a:lnTo>
                    <a:pt x="6745" y="2876"/>
                  </a:lnTo>
                  <a:lnTo>
                    <a:pt x="6745" y="2900"/>
                  </a:lnTo>
                  <a:lnTo>
                    <a:pt x="6745" y="2900"/>
                  </a:lnTo>
                  <a:lnTo>
                    <a:pt x="6745" y="2900"/>
                  </a:lnTo>
                  <a:lnTo>
                    <a:pt x="6745" y="2900"/>
                  </a:lnTo>
                  <a:lnTo>
                    <a:pt x="6745" y="2900"/>
                  </a:lnTo>
                  <a:lnTo>
                    <a:pt x="6745" y="2900"/>
                  </a:lnTo>
                  <a:lnTo>
                    <a:pt x="6745" y="2926"/>
                  </a:lnTo>
                  <a:lnTo>
                    <a:pt x="6745" y="2926"/>
                  </a:lnTo>
                  <a:lnTo>
                    <a:pt x="6745" y="2926"/>
                  </a:lnTo>
                  <a:lnTo>
                    <a:pt x="6745" y="2926"/>
                  </a:lnTo>
                  <a:lnTo>
                    <a:pt x="6745" y="2926"/>
                  </a:lnTo>
                  <a:lnTo>
                    <a:pt x="6745" y="2926"/>
                  </a:lnTo>
                  <a:lnTo>
                    <a:pt x="6745" y="2926"/>
                  </a:lnTo>
                  <a:lnTo>
                    <a:pt x="6745" y="2926"/>
                  </a:lnTo>
                  <a:lnTo>
                    <a:pt x="6745" y="2926"/>
                  </a:lnTo>
                  <a:lnTo>
                    <a:pt x="6745" y="2926"/>
                  </a:lnTo>
                  <a:lnTo>
                    <a:pt x="6745" y="2926"/>
                  </a:lnTo>
                  <a:lnTo>
                    <a:pt x="6745" y="2950"/>
                  </a:lnTo>
                  <a:lnTo>
                    <a:pt x="6745" y="2950"/>
                  </a:lnTo>
                  <a:lnTo>
                    <a:pt x="6745" y="2950"/>
                  </a:lnTo>
                  <a:lnTo>
                    <a:pt x="6745" y="2950"/>
                  </a:lnTo>
                  <a:lnTo>
                    <a:pt x="6745" y="2926"/>
                  </a:lnTo>
                  <a:lnTo>
                    <a:pt x="6769" y="2926"/>
                  </a:lnTo>
                  <a:lnTo>
                    <a:pt x="6769" y="2926"/>
                  </a:lnTo>
                  <a:lnTo>
                    <a:pt x="6769" y="2926"/>
                  </a:lnTo>
                  <a:lnTo>
                    <a:pt x="6769" y="2926"/>
                  </a:lnTo>
                  <a:lnTo>
                    <a:pt x="6745" y="2926"/>
                  </a:lnTo>
                  <a:lnTo>
                    <a:pt x="6745" y="2926"/>
                  </a:lnTo>
                  <a:lnTo>
                    <a:pt x="6745" y="2900"/>
                  </a:lnTo>
                  <a:lnTo>
                    <a:pt x="6745" y="2900"/>
                  </a:lnTo>
                  <a:lnTo>
                    <a:pt x="6769" y="2900"/>
                  </a:lnTo>
                  <a:lnTo>
                    <a:pt x="6745" y="2900"/>
                  </a:lnTo>
                  <a:lnTo>
                    <a:pt x="6769" y="2900"/>
                  </a:lnTo>
                  <a:lnTo>
                    <a:pt x="6769" y="2900"/>
                  </a:lnTo>
                  <a:lnTo>
                    <a:pt x="6769" y="2900"/>
                  </a:lnTo>
                  <a:lnTo>
                    <a:pt x="6769" y="2900"/>
                  </a:lnTo>
                  <a:lnTo>
                    <a:pt x="6769" y="2900"/>
                  </a:lnTo>
                  <a:lnTo>
                    <a:pt x="6769" y="2926"/>
                  </a:lnTo>
                  <a:lnTo>
                    <a:pt x="6769" y="2926"/>
                  </a:lnTo>
                  <a:lnTo>
                    <a:pt x="6769" y="2926"/>
                  </a:lnTo>
                  <a:lnTo>
                    <a:pt x="6769" y="2926"/>
                  </a:lnTo>
                  <a:lnTo>
                    <a:pt x="6769" y="2926"/>
                  </a:lnTo>
                  <a:lnTo>
                    <a:pt x="6769" y="2926"/>
                  </a:lnTo>
                  <a:lnTo>
                    <a:pt x="6769" y="2926"/>
                  </a:lnTo>
                  <a:lnTo>
                    <a:pt x="6769" y="2950"/>
                  </a:lnTo>
                  <a:lnTo>
                    <a:pt x="6769" y="2950"/>
                  </a:lnTo>
                  <a:lnTo>
                    <a:pt x="6769" y="2950"/>
                  </a:lnTo>
                  <a:lnTo>
                    <a:pt x="6769" y="2950"/>
                  </a:lnTo>
                  <a:lnTo>
                    <a:pt x="6769" y="2950"/>
                  </a:lnTo>
                  <a:lnTo>
                    <a:pt x="6769" y="2950"/>
                  </a:lnTo>
                  <a:lnTo>
                    <a:pt x="6769" y="2926"/>
                  </a:lnTo>
                  <a:lnTo>
                    <a:pt x="6769" y="2926"/>
                  </a:lnTo>
                  <a:lnTo>
                    <a:pt x="6769" y="2926"/>
                  </a:lnTo>
                  <a:lnTo>
                    <a:pt x="6769" y="2926"/>
                  </a:lnTo>
                  <a:lnTo>
                    <a:pt x="6794" y="2926"/>
                  </a:lnTo>
                  <a:lnTo>
                    <a:pt x="6794" y="2926"/>
                  </a:lnTo>
                  <a:lnTo>
                    <a:pt x="6794" y="2926"/>
                  </a:lnTo>
                  <a:lnTo>
                    <a:pt x="6794" y="2926"/>
                  </a:lnTo>
                  <a:lnTo>
                    <a:pt x="6794" y="2926"/>
                  </a:lnTo>
                  <a:lnTo>
                    <a:pt x="6794" y="2900"/>
                  </a:lnTo>
                  <a:lnTo>
                    <a:pt x="6794" y="2900"/>
                  </a:lnTo>
                  <a:lnTo>
                    <a:pt x="6794" y="2900"/>
                  </a:lnTo>
                  <a:lnTo>
                    <a:pt x="6794" y="2900"/>
                  </a:lnTo>
                  <a:lnTo>
                    <a:pt x="6769" y="2900"/>
                  </a:lnTo>
                  <a:lnTo>
                    <a:pt x="6769" y="2900"/>
                  </a:lnTo>
                  <a:lnTo>
                    <a:pt x="6769" y="2900"/>
                  </a:lnTo>
                  <a:lnTo>
                    <a:pt x="6769" y="2900"/>
                  </a:lnTo>
                  <a:lnTo>
                    <a:pt x="6769" y="2900"/>
                  </a:lnTo>
                  <a:lnTo>
                    <a:pt x="6769" y="2900"/>
                  </a:lnTo>
                  <a:lnTo>
                    <a:pt x="6794" y="2900"/>
                  </a:lnTo>
                  <a:lnTo>
                    <a:pt x="6794" y="2900"/>
                  </a:lnTo>
                  <a:lnTo>
                    <a:pt x="6794" y="2900"/>
                  </a:lnTo>
                  <a:lnTo>
                    <a:pt x="6794" y="2900"/>
                  </a:lnTo>
                  <a:lnTo>
                    <a:pt x="6794" y="2900"/>
                  </a:lnTo>
                  <a:lnTo>
                    <a:pt x="6794" y="2900"/>
                  </a:lnTo>
                  <a:lnTo>
                    <a:pt x="6794" y="2876"/>
                  </a:lnTo>
                  <a:lnTo>
                    <a:pt x="6769" y="2876"/>
                  </a:lnTo>
                  <a:lnTo>
                    <a:pt x="6769" y="2876"/>
                  </a:lnTo>
                  <a:lnTo>
                    <a:pt x="6769" y="2876"/>
                  </a:lnTo>
                  <a:lnTo>
                    <a:pt x="6769" y="2876"/>
                  </a:lnTo>
                  <a:lnTo>
                    <a:pt x="6769" y="2876"/>
                  </a:lnTo>
                  <a:lnTo>
                    <a:pt x="6769" y="2876"/>
                  </a:lnTo>
                  <a:lnTo>
                    <a:pt x="6769" y="2876"/>
                  </a:lnTo>
                  <a:lnTo>
                    <a:pt x="6769" y="2851"/>
                  </a:lnTo>
                  <a:lnTo>
                    <a:pt x="6769" y="2851"/>
                  </a:lnTo>
                  <a:lnTo>
                    <a:pt x="6769" y="2851"/>
                  </a:lnTo>
                  <a:lnTo>
                    <a:pt x="6769" y="2851"/>
                  </a:lnTo>
                  <a:lnTo>
                    <a:pt x="6769" y="2851"/>
                  </a:lnTo>
                  <a:lnTo>
                    <a:pt x="6769" y="2851"/>
                  </a:lnTo>
                  <a:lnTo>
                    <a:pt x="6769" y="2851"/>
                  </a:lnTo>
                  <a:lnTo>
                    <a:pt x="6769" y="2851"/>
                  </a:lnTo>
                  <a:lnTo>
                    <a:pt x="6769" y="2851"/>
                  </a:lnTo>
                  <a:lnTo>
                    <a:pt x="6769" y="2851"/>
                  </a:lnTo>
                  <a:lnTo>
                    <a:pt x="6769" y="2851"/>
                  </a:lnTo>
                  <a:lnTo>
                    <a:pt x="6769" y="2827"/>
                  </a:lnTo>
                  <a:lnTo>
                    <a:pt x="6769" y="2827"/>
                  </a:lnTo>
                  <a:lnTo>
                    <a:pt x="6745" y="2827"/>
                  </a:lnTo>
                  <a:lnTo>
                    <a:pt x="6745" y="2827"/>
                  </a:lnTo>
                  <a:lnTo>
                    <a:pt x="6745" y="2827"/>
                  </a:lnTo>
                  <a:lnTo>
                    <a:pt x="6720" y="2801"/>
                  </a:lnTo>
                  <a:lnTo>
                    <a:pt x="6720" y="2801"/>
                  </a:lnTo>
                  <a:lnTo>
                    <a:pt x="6720" y="2801"/>
                  </a:lnTo>
                  <a:lnTo>
                    <a:pt x="6720" y="2801"/>
                  </a:lnTo>
                  <a:lnTo>
                    <a:pt x="6720" y="2801"/>
                  </a:lnTo>
                  <a:lnTo>
                    <a:pt x="6695" y="2801"/>
                  </a:lnTo>
                  <a:lnTo>
                    <a:pt x="6695" y="2801"/>
                  </a:lnTo>
                  <a:lnTo>
                    <a:pt x="6695" y="2801"/>
                  </a:lnTo>
                  <a:lnTo>
                    <a:pt x="6695" y="2801"/>
                  </a:lnTo>
                  <a:lnTo>
                    <a:pt x="6695" y="2801"/>
                  </a:lnTo>
                  <a:lnTo>
                    <a:pt x="6695" y="2801"/>
                  </a:lnTo>
                  <a:lnTo>
                    <a:pt x="6695" y="2827"/>
                  </a:lnTo>
                  <a:lnTo>
                    <a:pt x="6695" y="2827"/>
                  </a:lnTo>
                  <a:lnTo>
                    <a:pt x="6670" y="2827"/>
                  </a:lnTo>
                  <a:lnTo>
                    <a:pt x="6695" y="2827"/>
                  </a:lnTo>
                  <a:lnTo>
                    <a:pt x="6695" y="2827"/>
                  </a:lnTo>
                  <a:lnTo>
                    <a:pt x="6695" y="2827"/>
                  </a:lnTo>
                  <a:lnTo>
                    <a:pt x="6695" y="2827"/>
                  </a:lnTo>
                  <a:lnTo>
                    <a:pt x="6695" y="2827"/>
                  </a:lnTo>
                  <a:lnTo>
                    <a:pt x="6695" y="2827"/>
                  </a:lnTo>
                  <a:lnTo>
                    <a:pt x="6695" y="2827"/>
                  </a:lnTo>
                  <a:lnTo>
                    <a:pt x="6670" y="2827"/>
                  </a:lnTo>
                  <a:lnTo>
                    <a:pt x="6670" y="2827"/>
                  </a:lnTo>
                  <a:lnTo>
                    <a:pt x="6670" y="2851"/>
                  </a:lnTo>
                  <a:lnTo>
                    <a:pt x="6670" y="2851"/>
                  </a:lnTo>
                  <a:lnTo>
                    <a:pt x="6695" y="2851"/>
                  </a:lnTo>
                  <a:lnTo>
                    <a:pt x="6695" y="2851"/>
                  </a:lnTo>
                  <a:lnTo>
                    <a:pt x="6695" y="2851"/>
                  </a:lnTo>
                  <a:lnTo>
                    <a:pt x="6695" y="2851"/>
                  </a:lnTo>
                  <a:lnTo>
                    <a:pt x="6695" y="2851"/>
                  </a:lnTo>
                  <a:lnTo>
                    <a:pt x="6695" y="2827"/>
                  </a:lnTo>
                  <a:lnTo>
                    <a:pt x="6695" y="2827"/>
                  </a:lnTo>
                  <a:lnTo>
                    <a:pt x="6695" y="2827"/>
                  </a:lnTo>
                  <a:lnTo>
                    <a:pt x="6695" y="2827"/>
                  </a:lnTo>
                  <a:lnTo>
                    <a:pt x="6695" y="2827"/>
                  </a:lnTo>
                  <a:lnTo>
                    <a:pt x="6695" y="2827"/>
                  </a:lnTo>
                  <a:lnTo>
                    <a:pt x="6695" y="2851"/>
                  </a:lnTo>
                  <a:lnTo>
                    <a:pt x="6695" y="2851"/>
                  </a:lnTo>
                  <a:lnTo>
                    <a:pt x="6695" y="2851"/>
                  </a:lnTo>
                  <a:lnTo>
                    <a:pt x="6695" y="2851"/>
                  </a:lnTo>
                  <a:lnTo>
                    <a:pt x="6695" y="2851"/>
                  </a:lnTo>
                  <a:lnTo>
                    <a:pt x="6670" y="2851"/>
                  </a:lnTo>
                  <a:lnTo>
                    <a:pt x="6670" y="2851"/>
                  </a:lnTo>
                  <a:lnTo>
                    <a:pt x="6670" y="2876"/>
                  </a:lnTo>
                  <a:lnTo>
                    <a:pt x="6695" y="2876"/>
                  </a:lnTo>
                  <a:lnTo>
                    <a:pt x="6695" y="2851"/>
                  </a:lnTo>
                  <a:lnTo>
                    <a:pt x="6695" y="2851"/>
                  </a:lnTo>
                  <a:lnTo>
                    <a:pt x="6695" y="2851"/>
                  </a:lnTo>
                  <a:lnTo>
                    <a:pt x="6695" y="2851"/>
                  </a:lnTo>
                  <a:lnTo>
                    <a:pt x="6695" y="2851"/>
                  </a:lnTo>
                  <a:lnTo>
                    <a:pt x="6695" y="2851"/>
                  </a:lnTo>
                  <a:lnTo>
                    <a:pt x="6695" y="2851"/>
                  </a:lnTo>
                  <a:lnTo>
                    <a:pt x="6695" y="2851"/>
                  </a:lnTo>
                  <a:lnTo>
                    <a:pt x="6695" y="2851"/>
                  </a:lnTo>
                  <a:lnTo>
                    <a:pt x="6695" y="2851"/>
                  </a:lnTo>
                  <a:lnTo>
                    <a:pt x="6695" y="2851"/>
                  </a:lnTo>
                  <a:lnTo>
                    <a:pt x="6695" y="2851"/>
                  </a:lnTo>
                  <a:lnTo>
                    <a:pt x="6695" y="2851"/>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900"/>
                  </a:lnTo>
                  <a:lnTo>
                    <a:pt x="6695" y="2900"/>
                  </a:lnTo>
                  <a:lnTo>
                    <a:pt x="6695" y="2900"/>
                  </a:lnTo>
                  <a:lnTo>
                    <a:pt x="6695" y="2900"/>
                  </a:lnTo>
                  <a:lnTo>
                    <a:pt x="6695" y="2900"/>
                  </a:lnTo>
                  <a:lnTo>
                    <a:pt x="6695" y="2900"/>
                  </a:lnTo>
                  <a:lnTo>
                    <a:pt x="6695" y="2900"/>
                  </a:lnTo>
                  <a:lnTo>
                    <a:pt x="6695" y="2926"/>
                  </a:lnTo>
                  <a:lnTo>
                    <a:pt x="6695" y="2926"/>
                  </a:lnTo>
                  <a:lnTo>
                    <a:pt x="6695" y="2926"/>
                  </a:lnTo>
                  <a:lnTo>
                    <a:pt x="6695" y="2926"/>
                  </a:lnTo>
                  <a:lnTo>
                    <a:pt x="6695" y="2926"/>
                  </a:lnTo>
                  <a:lnTo>
                    <a:pt x="6695" y="2926"/>
                  </a:lnTo>
                  <a:lnTo>
                    <a:pt x="6695" y="2926"/>
                  </a:lnTo>
                  <a:lnTo>
                    <a:pt x="6695" y="2926"/>
                  </a:lnTo>
                  <a:lnTo>
                    <a:pt x="6720" y="2926"/>
                  </a:lnTo>
                  <a:lnTo>
                    <a:pt x="6720" y="2926"/>
                  </a:lnTo>
                  <a:lnTo>
                    <a:pt x="6720" y="2926"/>
                  </a:lnTo>
                  <a:lnTo>
                    <a:pt x="6720" y="2950"/>
                  </a:lnTo>
                  <a:lnTo>
                    <a:pt x="6720" y="2950"/>
                  </a:lnTo>
                  <a:lnTo>
                    <a:pt x="6720" y="2926"/>
                  </a:lnTo>
                  <a:close/>
                  <a:moveTo>
                    <a:pt x="3050" y="3297"/>
                  </a:moveTo>
                  <a:lnTo>
                    <a:pt x="3050" y="3297"/>
                  </a:lnTo>
                  <a:lnTo>
                    <a:pt x="3050" y="3297"/>
                  </a:lnTo>
                  <a:lnTo>
                    <a:pt x="3050" y="3297"/>
                  </a:lnTo>
                  <a:lnTo>
                    <a:pt x="3050" y="3297"/>
                  </a:lnTo>
                  <a:lnTo>
                    <a:pt x="3026" y="3297"/>
                  </a:lnTo>
                  <a:lnTo>
                    <a:pt x="3026" y="3322"/>
                  </a:lnTo>
                  <a:lnTo>
                    <a:pt x="3026" y="3297"/>
                  </a:lnTo>
                  <a:lnTo>
                    <a:pt x="3050" y="3297"/>
                  </a:lnTo>
                  <a:close/>
                  <a:moveTo>
                    <a:pt x="6472" y="2926"/>
                  </a:moveTo>
                  <a:lnTo>
                    <a:pt x="6472" y="2926"/>
                  </a:lnTo>
                  <a:lnTo>
                    <a:pt x="6472" y="2926"/>
                  </a:lnTo>
                  <a:lnTo>
                    <a:pt x="6472" y="2926"/>
                  </a:lnTo>
                  <a:lnTo>
                    <a:pt x="6472" y="2926"/>
                  </a:lnTo>
                  <a:lnTo>
                    <a:pt x="6472" y="2926"/>
                  </a:lnTo>
                  <a:lnTo>
                    <a:pt x="6472" y="2926"/>
                  </a:lnTo>
                  <a:lnTo>
                    <a:pt x="6472" y="2926"/>
                  </a:lnTo>
                  <a:lnTo>
                    <a:pt x="6497" y="2926"/>
                  </a:lnTo>
                  <a:lnTo>
                    <a:pt x="6497" y="2926"/>
                  </a:lnTo>
                  <a:lnTo>
                    <a:pt x="6497" y="2926"/>
                  </a:lnTo>
                  <a:lnTo>
                    <a:pt x="6497" y="2900"/>
                  </a:lnTo>
                  <a:lnTo>
                    <a:pt x="6497" y="2900"/>
                  </a:lnTo>
                  <a:lnTo>
                    <a:pt x="6497" y="2900"/>
                  </a:lnTo>
                  <a:lnTo>
                    <a:pt x="6497" y="2900"/>
                  </a:lnTo>
                  <a:lnTo>
                    <a:pt x="6497" y="2900"/>
                  </a:lnTo>
                  <a:lnTo>
                    <a:pt x="6497" y="2900"/>
                  </a:lnTo>
                  <a:lnTo>
                    <a:pt x="6497" y="2900"/>
                  </a:lnTo>
                  <a:lnTo>
                    <a:pt x="6472" y="2926"/>
                  </a:lnTo>
                  <a:lnTo>
                    <a:pt x="6472" y="2926"/>
                  </a:lnTo>
                  <a:lnTo>
                    <a:pt x="6472" y="2900"/>
                  </a:lnTo>
                  <a:lnTo>
                    <a:pt x="6472" y="2900"/>
                  </a:lnTo>
                  <a:lnTo>
                    <a:pt x="6472" y="2900"/>
                  </a:lnTo>
                  <a:lnTo>
                    <a:pt x="6472" y="2900"/>
                  </a:lnTo>
                  <a:lnTo>
                    <a:pt x="6472" y="2900"/>
                  </a:lnTo>
                  <a:lnTo>
                    <a:pt x="6472" y="2900"/>
                  </a:lnTo>
                  <a:lnTo>
                    <a:pt x="6472" y="2900"/>
                  </a:lnTo>
                  <a:lnTo>
                    <a:pt x="6472" y="2926"/>
                  </a:lnTo>
                  <a:lnTo>
                    <a:pt x="6472" y="2926"/>
                  </a:lnTo>
                  <a:lnTo>
                    <a:pt x="6472" y="2900"/>
                  </a:lnTo>
                  <a:lnTo>
                    <a:pt x="6472" y="2900"/>
                  </a:lnTo>
                  <a:lnTo>
                    <a:pt x="6447" y="2900"/>
                  </a:lnTo>
                  <a:lnTo>
                    <a:pt x="6447" y="2926"/>
                  </a:lnTo>
                  <a:lnTo>
                    <a:pt x="6472" y="2926"/>
                  </a:lnTo>
                  <a:lnTo>
                    <a:pt x="6472" y="2926"/>
                  </a:lnTo>
                  <a:lnTo>
                    <a:pt x="6447" y="2926"/>
                  </a:lnTo>
                  <a:lnTo>
                    <a:pt x="6447" y="2926"/>
                  </a:lnTo>
                  <a:lnTo>
                    <a:pt x="6447" y="2926"/>
                  </a:lnTo>
                  <a:lnTo>
                    <a:pt x="6472" y="2926"/>
                  </a:lnTo>
                  <a:close/>
                  <a:moveTo>
                    <a:pt x="6497" y="2900"/>
                  </a:move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876"/>
                  </a:lnTo>
                  <a:lnTo>
                    <a:pt x="6497" y="2876"/>
                  </a:lnTo>
                  <a:lnTo>
                    <a:pt x="6497" y="2876"/>
                  </a:lnTo>
                  <a:lnTo>
                    <a:pt x="6497" y="2876"/>
                  </a:lnTo>
                  <a:lnTo>
                    <a:pt x="6497" y="2900"/>
                  </a:lnTo>
                  <a:close/>
                  <a:moveTo>
                    <a:pt x="6497" y="2975"/>
                  </a:moveTo>
                  <a:lnTo>
                    <a:pt x="6497" y="2975"/>
                  </a:lnTo>
                  <a:lnTo>
                    <a:pt x="6497" y="2975"/>
                  </a:lnTo>
                  <a:lnTo>
                    <a:pt x="6497" y="2975"/>
                  </a:lnTo>
                  <a:lnTo>
                    <a:pt x="6497" y="3000"/>
                  </a:lnTo>
                  <a:lnTo>
                    <a:pt x="6497" y="3000"/>
                  </a:lnTo>
                  <a:lnTo>
                    <a:pt x="6497" y="2975"/>
                  </a:lnTo>
                  <a:close/>
                  <a:moveTo>
                    <a:pt x="6447" y="2876"/>
                  </a:moveTo>
                  <a:lnTo>
                    <a:pt x="6447" y="2876"/>
                  </a:lnTo>
                  <a:lnTo>
                    <a:pt x="6472" y="2876"/>
                  </a:lnTo>
                  <a:lnTo>
                    <a:pt x="6472" y="2876"/>
                  </a:lnTo>
                  <a:lnTo>
                    <a:pt x="6472" y="2876"/>
                  </a:lnTo>
                  <a:lnTo>
                    <a:pt x="6472" y="2876"/>
                  </a:lnTo>
                  <a:lnTo>
                    <a:pt x="6472" y="2876"/>
                  </a:lnTo>
                  <a:lnTo>
                    <a:pt x="6472" y="2876"/>
                  </a:lnTo>
                  <a:lnTo>
                    <a:pt x="6472" y="2876"/>
                  </a:lnTo>
                  <a:lnTo>
                    <a:pt x="6472" y="2876"/>
                  </a:lnTo>
                  <a:lnTo>
                    <a:pt x="6472" y="2876"/>
                  </a:lnTo>
                  <a:lnTo>
                    <a:pt x="6472" y="2876"/>
                  </a:lnTo>
                  <a:lnTo>
                    <a:pt x="6472" y="2851"/>
                  </a:lnTo>
                  <a:lnTo>
                    <a:pt x="6472" y="2851"/>
                  </a:lnTo>
                  <a:lnTo>
                    <a:pt x="6472" y="2851"/>
                  </a:lnTo>
                  <a:lnTo>
                    <a:pt x="6472" y="2851"/>
                  </a:lnTo>
                  <a:lnTo>
                    <a:pt x="6472" y="2851"/>
                  </a:lnTo>
                  <a:lnTo>
                    <a:pt x="6472" y="2851"/>
                  </a:lnTo>
                  <a:lnTo>
                    <a:pt x="6472" y="2851"/>
                  </a:lnTo>
                  <a:lnTo>
                    <a:pt x="6472" y="2827"/>
                  </a:lnTo>
                  <a:lnTo>
                    <a:pt x="6472" y="2827"/>
                  </a:lnTo>
                  <a:lnTo>
                    <a:pt x="6472" y="2827"/>
                  </a:lnTo>
                  <a:lnTo>
                    <a:pt x="6472" y="2827"/>
                  </a:lnTo>
                  <a:lnTo>
                    <a:pt x="6472" y="2827"/>
                  </a:lnTo>
                  <a:lnTo>
                    <a:pt x="6472" y="2827"/>
                  </a:lnTo>
                  <a:lnTo>
                    <a:pt x="6472" y="2851"/>
                  </a:lnTo>
                  <a:lnTo>
                    <a:pt x="6472" y="2851"/>
                  </a:lnTo>
                  <a:lnTo>
                    <a:pt x="6447" y="2851"/>
                  </a:lnTo>
                  <a:lnTo>
                    <a:pt x="6447" y="2851"/>
                  </a:lnTo>
                  <a:lnTo>
                    <a:pt x="6447" y="2851"/>
                  </a:lnTo>
                  <a:lnTo>
                    <a:pt x="6447" y="2851"/>
                  </a:lnTo>
                  <a:lnTo>
                    <a:pt x="6447" y="2851"/>
                  </a:lnTo>
                  <a:lnTo>
                    <a:pt x="6447" y="2851"/>
                  </a:lnTo>
                  <a:lnTo>
                    <a:pt x="6447" y="2851"/>
                  </a:lnTo>
                  <a:lnTo>
                    <a:pt x="6447" y="2851"/>
                  </a:lnTo>
                  <a:lnTo>
                    <a:pt x="6447" y="2851"/>
                  </a:lnTo>
                  <a:lnTo>
                    <a:pt x="6447" y="2851"/>
                  </a:lnTo>
                  <a:lnTo>
                    <a:pt x="6447" y="2851"/>
                  </a:lnTo>
                  <a:lnTo>
                    <a:pt x="6447" y="2851"/>
                  </a:lnTo>
                  <a:lnTo>
                    <a:pt x="6447" y="2851"/>
                  </a:lnTo>
                  <a:lnTo>
                    <a:pt x="6447" y="2876"/>
                  </a:lnTo>
                  <a:lnTo>
                    <a:pt x="6447" y="2876"/>
                  </a:lnTo>
                  <a:lnTo>
                    <a:pt x="6447" y="2876"/>
                  </a:lnTo>
                  <a:lnTo>
                    <a:pt x="6447" y="2876"/>
                  </a:lnTo>
                  <a:lnTo>
                    <a:pt x="6422" y="2876"/>
                  </a:lnTo>
                  <a:lnTo>
                    <a:pt x="6422" y="2900"/>
                  </a:lnTo>
                  <a:lnTo>
                    <a:pt x="6447" y="2900"/>
                  </a:lnTo>
                  <a:lnTo>
                    <a:pt x="6447" y="2900"/>
                  </a:lnTo>
                  <a:lnTo>
                    <a:pt x="6447" y="2900"/>
                  </a:lnTo>
                  <a:lnTo>
                    <a:pt x="6447" y="2900"/>
                  </a:lnTo>
                  <a:lnTo>
                    <a:pt x="6447" y="2900"/>
                  </a:lnTo>
                  <a:lnTo>
                    <a:pt x="6447" y="2900"/>
                  </a:lnTo>
                  <a:lnTo>
                    <a:pt x="6447" y="2900"/>
                  </a:lnTo>
                  <a:lnTo>
                    <a:pt x="6447" y="2900"/>
                  </a:lnTo>
                  <a:lnTo>
                    <a:pt x="6447" y="2900"/>
                  </a:lnTo>
                  <a:lnTo>
                    <a:pt x="6447" y="2900"/>
                  </a:lnTo>
                  <a:lnTo>
                    <a:pt x="6447" y="2900"/>
                  </a:lnTo>
                  <a:lnTo>
                    <a:pt x="6447" y="2876"/>
                  </a:lnTo>
                  <a:close/>
                  <a:moveTo>
                    <a:pt x="6497" y="2975"/>
                  </a:moveTo>
                  <a:lnTo>
                    <a:pt x="6497"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3000"/>
                  </a:lnTo>
                  <a:lnTo>
                    <a:pt x="6472" y="3000"/>
                  </a:lnTo>
                  <a:lnTo>
                    <a:pt x="6472" y="3000"/>
                  </a:lnTo>
                  <a:lnTo>
                    <a:pt x="6472" y="3000"/>
                  </a:lnTo>
                  <a:lnTo>
                    <a:pt x="6472" y="3000"/>
                  </a:lnTo>
                  <a:lnTo>
                    <a:pt x="6472" y="2975"/>
                  </a:lnTo>
                  <a:lnTo>
                    <a:pt x="6472" y="2975"/>
                  </a:lnTo>
                  <a:lnTo>
                    <a:pt x="6472" y="3000"/>
                  </a:lnTo>
                  <a:lnTo>
                    <a:pt x="6472" y="3000"/>
                  </a:lnTo>
                  <a:lnTo>
                    <a:pt x="6472" y="2975"/>
                  </a:lnTo>
                  <a:lnTo>
                    <a:pt x="6472" y="2975"/>
                  </a:lnTo>
                  <a:lnTo>
                    <a:pt x="6472" y="2975"/>
                  </a:lnTo>
                  <a:lnTo>
                    <a:pt x="6497" y="2975"/>
                  </a:lnTo>
                  <a:close/>
                  <a:moveTo>
                    <a:pt x="6522" y="2727"/>
                  </a:moveTo>
                  <a:lnTo>
                    <a:pt x="6522" y="2727"/>
                  </a:lnTo>
                  <a:lnTo>
                    <a:pt x="6522" y="2727"/>
                  </a:lnTo>
                  <a:lnTo>
                    <a:pt x="6522" y="2727"/>
                  </a:lnTo>
                  <a:lnTo>
                    <a:pt x="6522" y="2727"/>
                  </a:lnTo>
                  <a:lnTo>
                    <a:pt x="6522" y="2727"/>
                  </a:lnTo>
                  <a:lnTo>
                    <a:pt x="6522" y="2727"/>
                  </a:lnTo>
                  <a:lnTo>
                    <a:pt x="6522" y="2702"/>
                  </a:lnTo>
                  <a:lnTo>
                    <a:pt x="6522" y="2702"/>
                  </a:lnTo>
                  <a:lnTo>
                    <a:pt x="6522" y="2702"/>
                  </a:lnTo>
                  <a:lnTo>
                    <a:pt x="6522" y="2702"/>
                  </a:lnTo>
                  <a:lnTo>
                    <a:pt x="6522" y="2702"/>
                  </a:lnTo>
                  <a:lnTo>
                    <a:pt x="6522" y="2702"/>
                  </a:lnTo>
                  <a:lnTo>
                    <a:pt x="6522" y="2702"/>
                  </a:lnTo>
                  <a:lnTo>
                    <a:pt x="6497" y="2702"/>
                  </a:lnTo>
                  <a:lnTo>
                    <a:pt x="6497" y="2702"/>
                  </a:lnTo>
                  <a:lnTo>
                    <a:pt x="6497" y="2702"/>
                  </a:lnTo>
                  <a:lnTo>
                    <a:pt x="6497" y="2702"/>
                  </a:lnTo>
                  <a:lnTo>
                    <a:pt x="6497" y="2702"/>
                  </a:lnTo>
                  <a:lnTo>
                    <a:pt x="6497" y="2702"/>
                  </a:lnTo>
                  <a:lnTo>
                    <a:pt x="6497" y="2677"/>
                  </a:lnTo>
                  <a:lnTo>
                    <a:pt x="6472" y="2677"/>
                  </a:lnTo>
                  <a:lnTo>
                    <a:pt x="6472" y="2702"/>
                  </a:lnTo>
                  <a:lnTo>
                    <a:pt x="6472" y="2702"/>
                  </a:lnTo>
                  <a:lnTo>
                    <a:pt x="6472" y="2677"/>
                  </a:lnTo>
                  <a:lnTo>
                    <a:pt x="6472" y="2702"/>
                  </a:lnTo>
                  <a:lnTo>
                    <a:pt x="6472" y="2702"/>
                  </a:lnTo>
                  <a:lnTo>
                    <a:pt x="6472" y="2702"/>
                  </a:lnTo>
                  <a:lnTo>
                    <a:pt x="6472" y="2702"/>
                  </a:lnTo>
                  <a:lnTo>
                    <a:pt x="6472" y="2702"/>
                  </a:lnTo>
                  <a:lnTo>
                    <a:pt x="6472" y="2702"/>
                  </a:lnTo>
                  <a:lnTo>
                    <a:pt x="6472" y="2702"/>
                  </a:lnTo>
                  <a:lnTo>
                    <a:pt x="6472" y="2702"/>
                  </a:lnTo>
                  <a:lnTo>
                    <a:pt x="6472" y="2702"/>
                  </a:lnTo>
                  <a:lnTo>
                    <a:pt x="6497" y="2727"/>
                  </a:lnTo>
                  <a:lnTo>
                    <a:pt x="6497" y="2727"/>
                  </a:lnTo>
                  <a:lnTo>
                    <a:pt x="6497" y="2727"/>
                  </a:lnTo>
                  <a:lnTo>
                    <a:pt x="6497" y="2727"/>
                  </a:lnTo>
                  <a:lnTo>
                    <a:pt x="6497" y="2727"/>
                  </a:lnTo>
                  <a:lnTo>
                    <a:pt x="6472" y="2727"/>
                  </a:lnTo>
                  <a:lnTo>
                    <a:pt x="6497" y="2727"/>
                  </a:lnTo>
                  <a:lnTo>
                    <a:pt x="6497" y="2752"/>
                  </a:lnTo>
                  <a:lnTo>
                    <a:pt x="6497" y="2752"/>
                  </a:lnTo>
                  <a:lnTo>
                    <a:pt x="6497" y="2752"/>
                  </a:lnTo>
                  <a:lnTo>
                    <a:pt x="6497" y="2752"/>
                  </a:lnTo>
                  <a:lnTo>
                    <a:pt x="6522" y="2752"/>
                  </a:lnTo>
                  <a:lnTo>
                    <a:pt x="6522" y="2752"/>
                  </a:lnTo>
                  <a:lnTo>
                    <a:pt x="6522" y="2752"/>
                  </a:lnTo>
                  <a:lnTo>
                    <a:pt x="6522" y="2752"/>
                  </a:lnTo>
                  <a:lnTo>
                    <a:pt x="6497" y="2727"/>
                  </a:lnTo>
                  <a:lnTo>
                    <a:pt x="6522" y="2727"/>
                  </a:lnTo>
                  <a:close/>
                  <a:moveTo>
                    <a:pt x="6422" y="2900"/>
                  </a:moveTo>
                  <a:lnTo>
                    <a:pt x="6422" y="2900"/>
                  </a:lnTo>
                  <a:lnTo>
                    <a:pt x="6422" y="2900"/>
                  </a:lnTo>
                  <a:lnTo>
                    <a:pt x="6422" y="2900"/>
                  </a:lnTo>
                  <a:lnTo>
                    <a:pt x="6422" y="2900"/>
                  </a:lnTo>
                  <a:lnTo>
                    <a:pt x="6422" y="2900"/>
                  </a:lnTo>
                  <a:lnTo>
                    <a:pt x="6422" y="2926"/>
                  </a:lnTo>
                  <a:lnTo>
                    <a:pt x="6422" y="2926"/>
                  </a:lnTo>
                  <a:lnTo>
                    <a:pt x="6422" y="2900"/>
                  </a:lnTo>
                  <a:close/>
                  <a:moveTo>
                    <a:pt x="6720" y="2926"/>
                  </a:moveTo>
                  <a:lnTo>
                    <a:pt x="6695" y="2926"/>
                  </a:lnTo>
                  <a:lnTo>
                    <a:pt x="6695" y="2926"/>
                  </a:lnTo>
                  <a:lnTo>
                    <a:pt x="6695" y="2926"/>
                  </a:lnTo>
                  <a:lnTo>
                    <a:pt x="6695" y="2926"/>
                  </a:lnTo>
                  <a:lnTo>
                    <a:pt x="6695" y="2926"/>
                  </a:lnTo>
                  <a:lnTo>
                    <a:pt x="6695" y="2926"/>
                  </a:lnTo>
                  <a:lnTo>
                    <a:pt x="6695" y="2926"/>
                  </a:lnTo>
                  <a:lnTo>
                    <a:pt x="6695" y="2950"/>
                  </a:lnTo>
                  <a:lnTo>
                    <a:pt x="6695" y="2950"/>
                  </a:lnTo>
                  <a:lnTo>
                    <a:pt x="6695" y="2950"/>
                  </a:lnTo>
                  <a:lnTo>
                    <a:pt x="6695" y="2975"/>
                  </a:lnTo>
                  <a:lnTo>
                    <a:pt x="6720" y="2975"/>
                  </a:lnTo>
                  <a:lnTo>
                    <a:pt x="6720" y="2975"/>
                  </a:lnTo>
                  <a:lnTo>
                    <a:pt x="6720" y="2975"/>
                  </a:lnTo>
                  <a:lnTo>
                    <a:pt x="6720" y="2975"/>
                  </a:lnTo>
                  <a:lnTo>
                    <a:pt x="6720" y="2975"/>
                  </a:lnTo>
                  <a:lnTo>
                    <a:pt x="6720" y="2975"/>
                  </a:lnTo>
                  <a:lnTo>
                    <a:pt x="6720" y="2975"/>
                  </a:lnTo>
                  <a:lnTo>
                    <a:pt x="6720" y="2975"/>
                  </a:lnTo>
                  <a:lnTo>
                    <a:pt x="6720" y="2975"/>
                  </a:lnTo>
                  <a:lnTo>
                    <a:pt x="6720" y="2950"/>
                  </a:lnTo>
                  <a:lnTo>
                    <a:pt x="6720" y="2950"/>
                  </a:lnTo>
                  <a:lnTo>
                    <a:pt x="6720" y="2950"/>
                  </a:lnTo>
                  <a:lnTo>
                    <a:pt x="6720" y="2950"/>
                  </a:lnTo>
                  <a:lnTo>
                    <a:pt x="6720" y="2950"/>
                  </a:lnTo>
                  <a:lnTo>
                    <a:pt x="6720" y="2950"/>
                  </a:lnTo>
                  <a:lnTo>
                    <a:pt x="6720" y="2950"/>
                  </a:lnTo>
                  <a:lnTo>
                    <a:pt x="6720" y="2950"/>
                  </a:lnTo>
                  <a:lnTo>
                    <a:pt x="6720" y="2950"/>
                  </a:lnTo>
                  <a:lnTo>
                    <a:pt x="6720" y="2950"/>
                  </a:lnTo>
                  <a:lnTo>
                    <a:pt x="6720" y="2950"/>
                  </a:lnTo>
                  <a:lnTo>
                    <a:pt x="6720" y="2950"/>
                  </a:lnTo>
                  <a:lnTo>
                    <a:pt x="6720" y="2950"/>
                  </a:lnTo>
                  <a:lnTo>
                    <a:pt x="6720" y="2926"/>
                  </a:lnTo>
                  <a:close/>
                  <a:moveTo>
                    <a:pt x="6497" y="3000"/>
                  </a:moveTo>
                  <a:lnTo>
                    <a:pt x="6497" y="3000"/>
                  </a:lnTo>
                  <a:lnTo>
                    <a:pt x="6497" y="3000"/>
                  </a:lnTo>
                  <a:lnTo>
                    <a:pt x="6497" y="3000"/>
                  </a:lnTo>
                  <a:lnTo>
                    <a:pt x="6497" y="3000"/>
                  </a:lnTo>
                  <a:lnTo>
                    <a:pt x="6497" y="3000"/>
                  </a:lnTo>
                  <a:lnTo>
                    <a:pt x="6497" y="3000"/>
                  </a:lnTo>
                  <a:lnTo>
                    <a:pt x="6497" y="3000"/>
                  </a:lnTo>
                  <a:lnTo>
                    <a:pt x="6497" y="3000"/>
                  </a:lnTo>
                  <a:lnTo>
                    <a:pt x="6497" y="3000"/>
                  </a:lnTo>
                  <a:lnTo>
                    <a:pt x="6497" y="3000"/>
                  </a:lnTo>
                  <a:lnTo>
                    <a:pt x="6497" y="3000"/>
                  </a:lnTo>
                  <a:lnTo>
                    <a:pt x="6497" y="3000"/>
                  </a:lnTo>
                  <a:lnTo>
                    <a:pt x="6497" y="3000"/>
                  </a:lnTo>
                  <a:lnTo>
                    <a:pt x="6497" y="3000"/>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00"/>
                  </a:lnTo>
                  <a:close/>
                  <a:moveTo>
                    <a:pt x="6645" y="3074"/>
                  </a:moveTo>
                  <a:lnTo>
                    <a:pt x="6645" y="3074"/>
                  </a:lnTo>
                  <a:lnTo>
                    <a:pt x="6645" y="3074"/>
                  </a:lnTo>
                  <a:lnTo>
                    <a:pt x="6645" y="3074"/>
                  </a:lnTo>
                  <a:lnTo>
                    <a:pt x="6645" y="3074"/>
                  </a:lnTo>
                  <a:lnTo>
                    <a:pt x="6621" y="3074"/>
                  </a:lnTo>
                  <a:lnTo>
                    <a:pt x="6621" y="3074"/>
                  </a:lnTo>
                  <a:lnTo>
                    <a:pt x="6621" y="3074"/>
                  </a:lnTo>
                  <a:lnTo>
                    <a:pt x="6621" y="3074"/>
                  </a:lnTo>
                  <a:lnTo>
                    <a:pt x="6621" y="3074"/>
                  </a:lnTo>
                  <a:lnTo>
                    <a:pt x="6645" y="3074"/>
                  </a:lnTo>
                  <a:lnTo>
                    <a:pt x="6645" y="3074"/>
                  </a:lnTo>
                  <a:lnTo>
                    <a:pt x="6645" y="3074"/>
                  </a:lnTo>
                  <a:lnTo>
                    <a:pt x="6645" y="3074"/>
                  </a:lnTo>
                  <a:lnTo>
                    <a:pt x="6645" y="3074"/>
                  </a:lnTo>
                  <a:lnTo>
                    <a:pt x="6645" y="3074"/>
                  </a:lnTo>
                  <a:lnTo>
                    <a:pt x="6645" y="3074"/>
                  </a:lnTo>
                  <a:lnTo>
                    <a:pt x="6645" y="3074"/>
                  </a:lnTo>
                  <a:lnTo>
                    <a:pt x="6645" y="3074"/>
                  </a:lnTo>
                  <a:lnTo>
                    <a:pt x="6645"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45" y="3074"/>
                  </a:lnTo>
                  <a:lnTo>
                    <a:pt x="6645" y="3074"/>
                  </a:lnTo>
                  <a:lnTo>
                    <a:pt x="6645" y="3099"/>
                  </a:lnTo>
                  <a:lnTo>
                    <a:pt x="6645" y="3099"/>
                  </a:lnTo>
                  <a:lnTo>
                    <a:pt x="6645" y="3099"/>
                  </a:lnTo>
                  <a:lnTo>
                    <a:pt x="6645" y="3074"/>
                  </a:lnTo>
                  <a:close/>
                  <a:moveTo>
                    <a:pt x="6720" y="3074"/>
                  </a:moveTo>
                  <a:lnTo>
                    <a:pt x="6720" y="3074"/>
                  </a:lnTo>
                  <a:lnTo>
                    <a:pt x="6720" y="3074"/>
                  </a:lnTo>
                  <a:lnTo>
                    <a:pt x="6720" y="3074"/>
                  </a:lnTo>
                  <a:lnTo>
                    <a:pt x="6720" y="3074"/>
                  </a:lnTo>
                  <a:lnTo>
                    <a:pt x="6720" y="3074"/>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695" y="3050"/>
                  </a:lnTo>
                  <a:lnTo>
                    <a:pt x="6695" y="3050"/>
                  </a:lnTo>
                  <a:lnTo>
                    <a:pt x="6695" y="3050"/>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00"/>
                  </a:lnTo>
                  <a:lnTo>
                    <a:pt x="6695" y="3000"/>
                  </a:lnTo>
                  <a:lnTo>
                    <a:pt x="6695" y="3000"/>
                  </a:lnTo>
                  <a:lnTo>
                    <a:pt x="6695" y="3000"/>
                  </a:lnTo>
                  <a:lnTo>
                    <a:pt x="6695" y="3025"/>
                  </a:lnTo>
                  <a:lnTo>
                    <a:pt x="6695" y="3025"/>
                  </a:lnTo>
                  <a:lnTo>
                    <a:pt x="6695" y="3025"/>
                  </a:lnTo>
                  <a:lnTo>
                    <a:pt x="6695" y="3025"/>
                  </a:lnTo>
                  <a:lnTo>
                    <a:pt x="6695" y="3025"/>
                  </a:lnTo>
                  <a:lnTo>
                    <a:pt x="6695" y="3025"/>
                  </a:lnTo>
                  <a:lnTo>
                    <a:pt x="6695" y="3025"/>
                  </a:lnTo>
                  <a:lnTo>
                    <a:pt x="6695" y="3025"/>
                  </a:lnTo>
                  <a:lnTo>
                    <a:pt x="6670" y="3025"/>
                  </a:lnTo>
                  <a:lnTo>
                    <a:pt x="6670" y="3025"/>
                  </a:lnTo>
                  <a:lnTo>
                    <a:pt x="6670" y="3025"/>
                  </a:lnTo>
                  <a:lnTo>
                    <a:pt x="6670" y="3025"/>
                  </a:lnTo>
                  <a:lnTo>
                    <a:pt x="6670" y="3025"/>
                  </a:lnTo>
                  <a:lnTo>
                    <a:pt x="6670" y="3025"/>
                  </a:lnTo>
                  <a:lnTo>
                    <a:pt x="6670" y="3025"/>
                  </a:lnTo>
                  <a:lnTo>
                    <a:pt x="6670" y="3025"/>
                  </a:lnTo>
                  <a:lnTo>
                    <a:pt x="6695" y="3025"/>
                  </a:lnTo>
                  <a:lnTo>
                    <a:pt x="6695" y="3000"/>
                  </a:lnTo>
                  <a:lnTo>
                    <a:pt x="6695" y="3000"/>
                  </a:lnTo>
                  <a:lnTo>
                    <a:pt x="6695" y="3000"/>
                  </a:lnTo>
                  <a:lnTo>
                    <a:pt x="6670" y="3000"/>
                  </a:lnTo>
                  <a:lnTo>
                    <a:pt x="6670" y="3000"/>
                  </a:lnTo>
                  <a:lnTo>
                    <a:pt x="6670" y="3000"/>
                  </a:lnTo>
                  <a:lnTo>
                    <a:pt x="6670" y="3000"/>
                  </a:lnTo>
                  <a:lnTo>
                    <a:pt x="6695" y="3000"/>
                  </a:lnTo>
                  <a:lnTo>
                    <a:pt x="6695" y="3000"/>
                  </a:lnTo>
                  <a:lnTo>
                    <a:pt x="6670" y="3000"/>
                  </a:lnTo>
                  <a:lnTo>
                    <a:pt x="6670" y="3000"/>
                  </a:lnTo>
                  <a:lnTo>
                    <a:pt x="6670" y="3000"/>
                  </a:lnTo>
                  <a:lnTo>
                    <a:pt x="6670" y="3000"/>
                  </a:lnTo>
                  <a:lnTo>
                    <a:pt x="6670" y="3000"/>
                  </a:lnTo>
                  <a:lnTo>
                    <a:pt x="6695" y="3000"/>
                  </a:lnTo>
                  <a:lnTo>
                    <a:pt x="6695" y="3000"/>
                  </a:lnTo>
                  <a:lnTo>
                    <a:pt x="6695" y="3000"/>
                  </a:lnTo>
                  <a:lnTo>
                    <a:pt x="6695" y="3000"/>
                  </a:lnTo>
                  <a:lnTo>
                    <a:pt x="6695" y="3000"/>
                  </a:lnTo>
                  <a:lnTo>
                    <a:pt x="6695" y="3000"/>
                  </a:lnTo>
                  <a:lnTo>
                    <a:pt x="6695" y="3000"/>
                  </a:lnTo>
                  <a:lnTo>
                    <a:pt x="6695" y="3000"/>
                  </a:lnTo>
                  <a:lnTo>
                    <a:pt x="6695" y="2975"/>
                  </a:lnTo>
                  <a:lnTo>
                    <a:pt x="6695" y="2975"/>
                  </a:lnTo>
                  <a:lnTo>
                    <a:pt x="6695" y="2975"/>
                  </a:lnTo>
                  <a:lnTo>
                    <a:pt x="6695" y="2975"/>
                  </a:lnTo>
                  <a:lnTo>
                    <a:pt x="6695" y="2975"/>
                  </a:lnTo>
                  <a:lnTo>
                    <a:pt x="6695" y="2975"/>
                  </a:lnTo>
                  <a:lnTo>
                    <a:pt x="6670" y="2975"/>
                  </a:lnTo>
                  <a:lnTo>
                    <a:pt x="6670" y="2950"/>
                  </a:lnTo>
                  <a:lnTo>
                    <a:pt x="6670" y="2950"/>
                  </a:lnTo>
                  <a:lnTo>
                    <a:pt x="6670" y="2975"/>
                  </a:lnTo>
                  <a:lnTo>
                    <a:pt x="6670" y="2975"/>
                  </a:lnTo>
                  <a:lnTo>
                    <a:pt x="6670" y="2975"/>
                  </a:lnTo>
                  <a:lnTo>
                    <a:pt x="6670" y="2975"/>
                  </a:lnTo>
                  <a:lnTo>
                    <a:pt x="6670" y="2975"/>
                  </a:lnTo>
                  <a:lnTo>
                    <a:pt x="6670" y="2975"/>
                  </a:lnTo>
                  <a:lnTo>
                    <a:pt x="6670" y="2975"/>
                  </a:lnTo>
                  <a:lnTo>
                    <a:pt x="6670" y="2975"/>
                  </a:lnTo>
                  <a:lnTo>
                    <a:pt x="6670" y="2975"/>
                  </a:lnTo>
                  <a:lnTo>
                    <a:pt x="6645" y="2975"/>
                  </a:lnTo>
                  <a:lnTo>
                    <a:pt x="6645" y="2975"/>
                  </a:lnTo>
                  <a:lnTo>
                    <a:pt x="6645" y="2975"/>
                  </a:lnTo>
                  <a:lnTo>
                    <a:pt x="6645" y="2975"/>
                  </a:lnTo>
                  <a:lnTo>
                    <a:pt x="6645" y="2975"/>
                  </a:lnTo>
                  <a:lnTo>
                    <a:pt x="6645" y="2975"/>
                  </a:lnTo>
                  <a:lnTo>
                    <a:pt x="6645" y="2975"/>
                  </a:lnTo>
                  <a:lnTo>
                    <a:pt x="6670" y="2975"/>
                  </a:lnTo>
                  <a:lnTo>
                    <a:pt x="6670" y="2975"/>
                  </a:lnTo>
                  <a:lnTo>
                    <a:pt x="6670" y="2975"/>
                  </a:lnTo>
                  <a:lnTo>
                    <a:pt x="6670" y="2975"/>
                  </a:lnTo>
                  <a:lnTo>
                    <a:pt x="6670" y="2975"/>
                  </a:lnTo>
                  <a:lnTo>
                    <a:pt x="6670" y="2950"/>
                  </a:lnTo>
                  <a:lnTo>
                    <a:pt x="6670" y="2950"/>
                  </a:lnTo>
                  <a:lnTo>
                    <a:pt x="6670" y="2950"/>
                  </a:lnTo>
                  <a:lnTo>
                    <a:pt x="6670" y="2950"/>
                  </a:lnTo>
                  <a:lnTo>
                    <a:pt x="6670" y="2950"/>
                  </a:lnTo>
                  <a:lnTo>
                    <a:pt x="6670" y="2950"/>
                  </a:lnTo>
                  <a:lnTo>
                    <a:pt x="6670" y="2950"/>
                  </a:lnTo>
                  <a:lnTo>
                    <a:pt x="6645" y="2950"/>
                  </a:lnTo>
                  <a:lnTo>
                    <a:pt x="6645" y="2950"/>
                  </a:lnTo>
                  <a:lnTo>
                    <a:pt x="6645" y="2950"/>
                  </a:lnTo>
                  <a:lnTo>
                    <a:pt x="6645" y="2950"/>
                  </a:lnTo>
                  <a:lnTo>
                    <a:pt x="6645" y="2950"/>
                  </a:lnTo>
                  <a:lnTo>
                    <a:pt x="6645" y="2950"/>
                  </a:lnTo>
                  <a:lnTo>
                    <a:pt x="6645" y="2950"/>
                  </a:lnTo>
                  <a:lnTo>
                    <a:pt x="6645" y="2950"/>
                  </a:lnTo>
                  <a:lnTo>
                    <a:pt x="6645" y="2950"/>
                  </a:lnTo>
                  <a:lnTo>
                    <a:pt x="6645" y="2950"/>
                  </a:lnTo>
                  <a:lnTo>
                    <a:pt x="6645" y="2950"/>
                  </a:lnTo>
                  <a:lnTo>
                    <a:pt x="6645" y="2950"/>
                  </a:lnTo>
                  <a:lnTo>
                    <a:pt x="6645"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45" y="2950"/>
                  </a:lnTo>
                  <a:lnTo>
                    <a:pt x="6645" y="2950"/>
                  </a:lnTo>
                  <a:lnTo>
                    <a:pt x="6645" y="2950"/>
                  </a:lnTo>
                  <a:lnTo>
                    <a:pt x="6645" y="2926"/>
                  </a:lnTo>
                  <a:lnTo>
                    <a:pt x="6621" y="2926"/>
                  </a:lnTo>
                  <a:lnTo>
                    <a:pt x="6621" y="2926"/>
                  </a:lnTo>
                  <a:lnTo>
                    <a:pt x="6621" y="2926"/>
                  </a:lnTo>
                  <a:lnTo>
                    <a:pt x="6621" y="2926"/>
                  </a:lnTo>
                  <a:lnTo>
                    <a:pt x="6621" y="2926"/>
                  </a:lnTo>
                  <a:lnTo>
                    <a:pt x="6621" y="2926"/>
                  </a:lnTo>
                  <a:lnTo>
                    <a:pt x="6621" y="2926"/>
                  </a:lnTo>
                  <a:lnTo>
                    <a:pt x="6621" y="2926"/>
                  </a:lnTo>
                  <a:lnTo>
                    <a:pt x="6621" y="2926"/>
                  </a:lnTo>
                  <a:lnTo>
                    <a:pt x="6596" y="2926"/>
                  </a:lnTo>
                  <a:lnTo>
                    <a:pt x="6596" y="2926"/>
                  </a:lnTo>
                  <a:lnTo>
                    <a:pt x="6596" y="2926"/>
                  </a:lnTo>
                  <a:lnTo>
                    <a:pt x="6596" y="2926"/>
                  </a:lnTo>
                  <a:lnTo>
                    <a:pt x="6596" y="2926"/>
                  </a:lnTo>
                  <a:lnTo>
                    <a:pt x="6596" y="2926"/>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26"/>
                  </a:lnTo>
                  <a:lnTo>
                    <a:pt x="6596" y="2926"/>
                  </a:lnTo>
                  <a:lnTo>
                    <a:pt x="6596" y="2926"/>
                  </a:lnTo>
                  <a:lnTo>
                    <a:pt x="6596" y="2926"/>
                  </a:lnTo>
                  <a:lnTo>
                    <a:pt x="6596" y="2926"/>
                  </a:lnTo>
                  <a:lnTo>
                    <a:pt x="6596" y="2926"/>
                  </a:lnTo>
                  <a:lnTo>
                    <a:pt x="6596" y="2926"/>
                  </a:lnTo>
                  <a:lnTo>
                    <a:pt x="6596" y="2926"/>
                  </a:lnTo>
                  <a:lnTo>
                    <a:pt x="6596" y="2926"/>
                  </a:lnTo>
                  <a:lnTo>
                    <a:pt x="6596" y="2926"/>
                  </a:lnTo>
                  <a:lnTo>
                    <a:pt x="6596" y="2926"/>
                  </a:lnTo>
                  <a:lnTo>
                    <a:pt x="6596" y="2926"/>
                  </a:lnTo>
                  <a:lnTo>
                    <a:pt x="6596" y="2926"/>
                  </a:lnTo>
                  <a:lnTo>
                    <a:pt x="6596" y="2900"/>
                  </a:lnTo>
                  <a:lnTo>
                    <a:pt x="6596" y="2926"/>
                  </a:lnTo>
                  <a:lnTo>
                    <a:pt x="6621" y="2926"/>
                  </a:lnTo>
                  <a:lnTo>
                    <a:pt x="6621" y="2926"/>
                  </a:lnTo>
                  <a:lnTo>
                    <a:pt x="6621" y="2926"/>
                  </a:lnTo>
                  <a:lnTo>
                    <a:pt x="6621" y="2926"/>
                  </a:lnTo>
                  <a:lnTo>
                    <a:pt x="6645" y="2926"/>
                  </a:lnTo>
                  <a:lnTo>
                    <a:pt x="6645" y="2926"/>
                  </a:lnTo>
                  <a:lnTo>
                    <a:pt x="6645" y="2926"/>
                  </a:lnTo>
                  <a:lnTo>
                    <a:pt x="6645" y="2926"/>
                  </a:lnTo>
                  <a:lnTo>
                    <a:pt x="6645" y="2926"/>
                  </a:lnTo>
                  <a:lnTo>
                    <a:pt x="6645" y="2926"/>
                  </a:lnTo>
                  <a:lnTo>
                    <a:pt x="6645" y="2926"/>
                  </a:lnTo>
                  <a:lnTo>
                    <a:pt x="6645" y="2926"/>
                  </a:lnTo>
                  <a:lnTo>
                    <a:pt x="6645" y="2926"/>
                  </a:lnTo>
                  <a:lnTo>
                    <a:pt x="6621" y="2926"/>
                  </a:lnTo>
                  <a:lnTo>
                    <a:pt x="6621" y="2926"/>
                  </a:lnTo>
                  <a:lnTo>
                    <a:pt x="6621" y="2900"/>
                  </a:lnTo>
                  <a:lnTo>
                    <a:pt x="6621" y="2900"/>
                  </a:lnTo>
                  <a:lnTo>
                    <a:pt x="6621" y="2900"/>
                  </a:lnTo>
                  <a:lnTo>
                    <a:pt x="6621" y="2900"/>
                  </a:lnTo>
                  <a:lnTo>
                    <a:pt x="6621" y="2900"/>
                  </a:lnTo>
                  <a:lnTo>
                    <a:pt x="6621" y="2900"/>
                  </a:lnTo>
                  <a:lnTo>
                    <a:pt x="6621" y="2900"/>
                  </a:lnTo>
                  <a:lnTo>
                    <a:pt x="6596" y="2900"/>
                  </a:lnTo>
                  <a:lnTo>
                    <a:pt x="6596" y="2900"/>
                  </a:lnTo>
                  <a:lnTo>
                    <a:pt x="6596" y="2900"/>
                  </a:lnTo>
                  <a:lnTo>
                    <a:pt x="6596" y="2900"/>
                  </a:lnTo>
                  <a:lnTo>
                    <a:pt x="6596" y="2900"/>
                  </a:lnTo>
                  <a:lnTo>
                    <a:pt x="6596" y="2900"/>
                  </a:lnTo>
                  <a:lnTo>
                    <a:pt x="6596" y="2900"/>
                  </a:lnTo>
                  <a:lnTo>
                    <a:pt x="6596" y="2900"/>
                  </a:lnTo>
                  <a:lnTo>
                    <a:pt x="6596" y="2900"/>
                  </a:lnTo>
                  <a:lnTo>
                    <a:pt x="6596" y="2900"/>
                  </a:lnTo>
                  <a:lnTo>
                    <a:pt x="6596" y="2876"/>
                  </a:lnTo>
                  <a:lnTo>
                    <a:pt x="6596" y="2876"/>
                  </a:lnTo>
                  <a:lnTo>
                    <a:pt x="6596" y="2876"/>
                  </a:lnTo>
                  <a:lnTo>
                    <a:pt x="6596" y="2876"/>
                  </a:lnTo>
                  <a:lnTo>
                    <a:pt x="6596" y="2876"/>
                  </a:lnTo>
                  <a:lnTo>
                    <a:pt x="6571" y="2876"/>
                  </a:lnTo>
                  <a:lnTo>
                    <a:pt x="6571" y="2876"/>
                  </a:lnTo>
                  <a:lnTo>
                    <a:pt x="6571" y="2876"/>
                  </a:lnTo>
                  <a:lnTo>
                    <a:pt x="6571" y="2851"/>
                  </a:lnTo>
                  <a:lnTo>
                    <a:pt x="6571" y="2851"/>
                  </a:lnTo>
                  <a:lnTo>
                    <a:pt x="6571" y="2851"/>
                  </a:lnTo>
                  <a:lnTo>
                    <a:pt x="6571" y="2851"/>
                  </a:lnTo>
                  <a:lnTo>
                    <a:pt x="6571" y="2851"/>
                  </a:lnTo>
                  <a:lnTo>
                    <a:pt x="6571" y="2851"/>
                  </a:lnTo>
                  <a:lnTo>
                    <a:pt x="6546" y="2851"/>
                  </a:lnTo>
                  <a:lnTo>
                    <a:pt x="6546" y="2851"/>
                  </a:lnTo>
                  <a:lnTo>
                    <a:pt x="6546" y="2851"/>
                  </a:lnTo>
                  <a:lnTo>
                    <a:pt x="6546" y="2851"/>
                  </a:lnTo>
                  <a:lnTo>
                    <a:pt x="6546" y="2851"/>
                  </a:lnTo>
                  <a:lnTo>
                    <a:pt x="6546" y="2851"/>
                  </a:lnTo>
                  <a:lnTo>
                    <a:pt x="6546" y="2851"/>
                  </a:lnTo>
                  <a:lnTo>
                    <a:pt x="6546" y="2851"/>
                  </a:lnTo>
                  <a:lnTo>
                    <a:pt x="6522" y="2851"/>
                  </a:lnTo>
                  <a:lnTo>
                    <a:pt x="6522" y="2851"/>
                  </a:lnTo>
                  <a:lnTo>
                    <a:pt x="6522" y="2851"/>
                  </a:lnTo>
                  <a:lnTo>
                    <a:pt x="6522" y="2851"/>
                  </a:lnTo>
                  <a:lnTo>
                    <a:pt x="6522" y="2851"/>
                  </a:lnTo>
                  <a:lnTo>
                    <a:pt x="6522" y="2851"/>
                  </a:lnTo>
                  <a:lnTo>
                    <a:pt x="6522" y="2851"/>
                  </a:lnTo>
                  <a:lnTo>
                    <a:pt x="6522" y="2851"/>
                  </a:lnTo>
                  <a:lnTo>
                    <a:pt x="6522" y="2851"/>
                  </a:lnTo>
                  <a:lnTo>
                    <a:pt x="6522" y="2851"/>
                  </a:lnTo>
                  <a:lnTo>
                    <a:pt x="6522" y="2827"/>
                  </a:lnTo>
                  <a:lnTo>
                    <a:pt x="6522" y="2827"/>
                  </a:lnTo>
                  <a:lnTo>
                    <a:pt x="6522" y="2851"/>
                  </a:lnTo>
                  <a:lnTo>
                    <a:pt x="6522" y="2851"/>
                  </a:lnTo>
                  <a:lnTo>
                    <a:pt x="6522" y="2851"/>
                  </a:lnTo>
                  <a:lnTo>
                    <a:pt x="6522" y="2851"/>
                  </a:lnTo>
                  <a:lnTo>
                    <a:pt x="6522" y="2851"/>
                  </a:lnTo>
                  <a:lnTo>
                    <a:pt x="6522" y="2851"/>
                  </a:lnTo>
                  <a:lnTo>
                    <a:pt x="6522" y="2851"/>
                  </a:lnTo>
                  <a:lnTo>
                    <a:pt x="6497" y="2851"/>
                  </a:lnTo>
                  <a:lnTo>
                    <a:pt x="6497" y="2851"/>
                  </a:lnTo>
                  <a:lnTo>
                    <a:pt x="6497" y="2851"/>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01"/>
                  </a:lnTo>
                  <a:lnTo>
                    <a:pt x="6497" y="2801"/>
                  </a:lnTo>
                  <a:lnTo>
                    <a:pt x="6497" y="2801"/>
                  </a:lnTo>
                  <a:lnTo>
                    <a:pt x="6497" y="2801"/>
                  </a:lnTo>
                  <a:lnTo>
                    <a:pt x="6497" y="2801"/>
                  </a:lnTo>
                  <a:lnTo>
                    <a:pt x="6497" y="2801"/>
                  </a:lnTo>
                  <a:lnTo>
                    <a:pt x="6497" y="2801"/>
                  </a:lnTo>
                  <a:lnTo>
                    <a:pt x="6497" y="2801"/>
                  </a:lnTo>
                  <a:lnTo>
                    <a:pt x="6497" y="2801"/>
                  </a:lnTo>
                  <a:lnTo>
                    <a:pt x="6497" y="2801"/>
                  </a:lnTo>
                  <a:lnTo>
                    <a:pt x="6497" y="2801"/>
                  </a:lnTo>
                  <a:lnTo>
                    <a:pt x="6497" y="2801"/>
                  </a:lnTo>
                  <a:lnTo>
                    <a:pt x="6497"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47" y="2801"/>
                  </a:lnTo>
                  <a:lnTo>
                    <a:pt x="6447" y="2801"/>
                  </a:lnTo>
                  <a:lnTo>
                    <a:pt x="6422" y="2801"/>
                  </a:lnTo>
                  <a:lnTo>
                    <a:pt x="6422" y="2801"/>
                  </a:lnTo>
                  <a:lnTo>
                    <a:pt x="6422" y="2801"/>
                  </a:lnTo>
                  <a:lnTo>
                    <a:pt x="6422" y="2801"/>
                  </a:lnTo>
                  <a:lnTo>
                    <a:pt x="6422" y="2801"/>
                  </a:lnTo>
                  <a:lnTo>
                    <a:pt x="6447" y="2827"/>
                  </a:lnTo>
                  <a:lnTo>
                    <a:pt x="6447" y="2827"/>
                  </a:lnTo>
                  <a:lnTo>
                    <a:pt x="6422" y="2827"/>
                  </a:lnTo>
                  <a:lnTo>
                    <a:pt x="6422" y="2827"/>
                  </a:lnTo>
                  <a:lnTo>
                    <a:pt x="6422" y="2827"/>
                  </a:lnTo>
                  <a:lnTo>
                    <a:pt x="6422" y="2827"/>
                  </a:lnTo>
                  <a:lnTo>
                    <a:pt x="6422" y="2827"/>
                  </a:lnTo>
                  <a:lnTo>
                    <a:pt x="6422" y="2827"/>
                  </a:lnTo>
                  <a:lnTo>
                    <a:pt x="6422" y="2827"/>
                  </a:lnTo>
                  <a:lnTo>
                    <a:pt x="6447" y="2827"/>
                  </a:lnTo>
                  <a:lnTo>
                    <a:pt x="6447" y="2827"/>
                  </a:lnTo>
                  <a:lnTo>
                    <a:pt x="6447" y="2827"/>
                  </a:lnTo>
                  <a:lnTo>
                    <a:pt x="6447" y="2827"/>
                  </a:lnTo>
                  <a:lnTo>
                    <a:pt x="6447" y="2827"/>
                  </a:lnTo>
                  <a:lnTo>
                    <a:pt x="6447" y="2827"/>
                  </a:lnTo>
                  <a:lnTo>
                    <a:pt x="6447" y="2827"/>
                  </a:lnTo>
                  <a:lnTo>
                    <a:pt x="6447" y="2827"/>
                  </a:lnTo>
                  <a:lnTo>
                    <a:pt x="6447" y="2827"/>
                  </a:lnTo>
                  <a:lnTo>
                    <a:pt x="6447" y="2827"/>
                  </a:lnTo>
                  <a:lnTo>
                    <a:pt x="6447" y="2827"/>
                  </a:lnTo>
                  <a:lnTo>
                    <a:pt x="6447" y="2827"/>
                  </a:lnTo>
                  <a:lnTo>
                    <a:pt x="6447" y="2827"/>
                  </a:lnTo>
                  <a:lnTo>
                    <a:pt x="6472" y="2827"/>
                  </a:lnTo>
                  <a:lnTo>
                    <a:pt x="6472" y="2827"/>
                  </a:lnTo>
                  <a:lnTo>
                    <a:pt x="6472" y="2827"/>
                  </a:lnTo>
                  <a:lnTo>
                    <a:pt x="6472" y="2827"/>
                  </a:lnTo>
                  <a:lnTo>
                    <a:pt x="6472" y="2851"/>
                  </a:lnTo>
                  <a:lnTo>
                    <a:pt x="6472" y="2851"/>
                  </a:lnTo>
                  <a:lnTo>
                    <a:pt x="6497" y="2851"/>
                  </a:lnTo>
                  <a:lnTo>
                    <a:pt x="6497" y="2851"/>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522" y="2876"/>
                  </a:lnTo>
                  <a:lnTo>
                    <a:pt x="6522" y="2876"/>
                  </a:lnTo>
                  <a:lnTo>
                    <a:pt x="6522" y="2900"/>
                  </a:lnTo>
                  <a:lnTo>
                    <a:pt x="6522" y="2900"/>
                  </a:lnTo>
                  <a:lnTo>
                    <a:pt x="6522" y="2900"/>
                  </a:lnTo>
                  <a:lnTo>
                    <a:pt x="6522" y="2900"/>
                  </a:lnTo>
                  <a:lnTo>
                    <a:pt x="6522" y="2900"/>
                  </a:lnTo>
                  <a:lnTo>
                    <a:pt x="6497" y="2900"/>
                  </a:lnTo>
                  <a:lnTo>
                    <a:pt x="6497" y="2900"/>
                  </a:lnTo>
                  <a:lnTo>
                    <a:pt x="6497" y="2926"/>
                  </a:lnTo>
                  <a:lnTo>
                    <a:pt x="6497" y="2926"/>
                  </a:lnTo>
                  <a:lnTo>
                    <a:pt x="6497" y="2926"/>
                  </a:lnTo>
                  <a:lnTo>
                    <a:pt x="6497" y="2900"/>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50"/>
                  </a:lnTo>
                  <a:lnTo>
                    <a:pt x="6497" y="2950"/>
                  </a:lnTo>
                  <a:lnTo>
                    <a:pt x="6497" y="2950"/>
                  </a:lnTo>
                  <a:lnTo>
                    <a:pt x="6522" y="2950"/>
                  </a:lnTo>
                  <a:lnTo>
                    <a:pt x="6522" y="2950"/>
                  </a:lnTo>
                  <a:lnTo>
                    <a:pt x="6546" y="2926"/>
                  </a:lnTo>
                  <a:lnTo>
                    <a:pt x="6546" y="2926"/>
                  </a:lnTo>
                  <a:lnTo>
                    <a:pt x="6546" y="2926"/>
                  </a:lnTo>
                  <a:lnTo>
                    <a:pt x="6546" y="2926"/>
                  </a:lnTo>
                  <a:lnTo>
                    <a:pt x="6546" y="2926"/>
                  </a:lnTo>
                  <a:lnTo>
                    <a:pt x="6546" y="2926"/>
                  </a:lnTo>
                  <a:lnTo>
                    <a:pt x="6546" y="2926"/>
                  </a:lnTo>
                  <a:lnTo>
                    <a:pt x="6546" y="2926"/>
                  </a:lnTo>
                  <a:lnTo>
                    <a:pt x="6546" y="2926"/>
                  </a:lnTo>
                  <a:lnTo>
                    <a:pt x="6546" y="2926"/>
                  </a:lnTo>
                  <a:lnTo>
                    <a:pt x="6546" y="2926"/>
                  </a:lnTo>
                  <a:lnTo>
                    <a:pt x="6546" y="2926"/>
                  </a:lnTo>
                  <a:lnTo>
                    <a:pt x="6546" y="2950"/>
                  </a:lnTo>
                  <a:lnTo>
                    <a:pt x="6546" y="2950"/>
                  </a:lnTo>
                  <a:lnTo>
                    <a:pt x="6546" y="2950"/>
                  </a:lnTo>
                  <a:lnTo>
                    <a:pt x="6546" y="2950"/>
                  </a:lnTo>
                  <a:lnTo>
                    <a:pt x="6546" y="2950"/>
                  </a:lnTo>
                  <a:lnTo>
                    <a:pt x="6546" y="2950"/>
                  </a:lnTo>
                  <a:lnTo>
                    <a:pt x="6546" y="2950"/>
                  </a:lnTo>
                  <a:lnTo>
                    <a:pt x="6546" y="2950"/>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71" y="2975"/>
                  </a:lnTo>
                  <a:lnTo>
                    <a:pt x="6571" y="2975"/>
                  </a:lnTo>
                  <a:lnTo>
                    <a:pt x="6571" y="2975"/>
                  </a:lnTo>
                  <a:lnTo>
                    <a:pt x="6571"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22" y="3000"/>
                  </a:lnTo>
                  <a:lnTo>
                    <a:pt x="6522" y="3000"/>
                  </a:lnTo>
                  <a:lnTo>
                    <a:pt x="6522" y="3000"/>
                  </a:lnTo>
                  <a:lnTo>
                    <a:pt x="6522" y="3000"/>
                  </a:lnTo>
                  <a:lnTo>
                    <a:pt x="6522" y="3000"/>
                  </a:lnTo>
                  <a:lnTo>
                    <a:pt x="6522"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71" y="3000"/>
                  </a:lnTo>
                  <a:lnTo>
                    <a:pt x="6571" y="3000"/>
                  </a:lnTo>
                  <a:lnTo>
                    <a:pt x="6571" y="3000"/>
                  </a:lnTo>
                  <a:lnTo>
                    <a:pt x="6571" y="3000"/>
                  </a:lnTo>
                  <a:lnTo>
                    <a:pt x="6571" y="3000"/>
                  </a:lnTo>
                  <a:lnTo>
                    <a:pt x="6571" y="3000"/>
                  </a:lnTo>
                  <a:lnTo>
                    <a:pt x="6571" y="3000"/>
                  </a:lnTo>
                  <a:lnTo>
                    <a:pt x="6571" y="3000"/>
                  </a:lnTo>
                  <a:lnTo>
                    <a:pt x="6571" y="3000"/>
                  </a:lnTo>
                  <a:lnTo>
                    <a:pt x="6571" y="3025"/>
                  </a:lnTo>
                  <a:lnTo>
                    <a:pt x="6571" y="3000"/>
                  </a:lnTo>
                  <a:lnTo>
                    <a:pt x="6571" y="3000"/>
                  </a:lnTo>
                  <a:lnTo>
                    <a:pt x="6571"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25"/>
                  </a:lnTo>
                  <a:lnTo>
                    <a:pt x="6621" y="3025"/>
                  </a:lnTo>
                  <a:lnTo>
                    <a:pt x="6621" y="3000"/>
                  </a:lnTo>
                  <a:lnTo>
                    <a:pt x="6621" y="3000"/>
                  </a:lnTo>
                  <a:lnTo>
                    <a:pt x="6621" y="3000"/>
                  </a:lnTo>
                  <a:lnTo>
                    <a:pt x="6621" y="3000"/>
                  </a:lnTo>
                  <a:lnTo>
                    <a:pt x="6621" y="3000"/>
                  </a:lnTo>
                  <a:lnTo>
                    <a:pt x="6621" y="3000"/>
                  </a:lnTo>
                  <a:lnTo>
                    <a:pt x="6621" y="3000"/>
                  </a:lnTo>
                  <a:lnTo>
                    <a:pt x="6596" y="3000"/>
                  </a:lnTo>
                  <a:lnTo>
                    <a:pt x="6596" y="3000"/>
                  </a:lnTo>
                  <a:lnTo>
                    <a:pt x="6621" y="3000"/>
                  </a:lnTo>
                  <a:lnTo>
                    <a:pt x="6621" y="3000"/>
                  </a:lnTo>
                  <a:lnTo>
                    <a:pt x="6621" y="3000"/>
                  </a:lnTo>
                  <a:lnTo>
                    <a:pt x="6621" y="3000"/>
                  </a:lnTo>
                  <a:lnTo>
                    <a:pt x="6621" y="3000"/>
                  </a:lnTo>
                  <a:lnTo>
                    <a:pt x="6621" y="3000"/>
                  </a:lnTo>
                  <a:lnTo>
                    <a:pt x="6621" y="3000"/>
                  </a:lnTo>
                  <a:lnTo>
                    <a:pt x="6621" y="3025"/>
                  </a:lnTo>
                  <a:lnTo>
                    <a:pt x="6621" y="3025"/>
                  </a:lnTo>
                  <a:lnTo>
                    <a:pt x="6621" y="3025"/>
                  </a:lnTo>
                  <a:lnTo>
                    <a:pt x="6621" y="3025"/>
                  </a:lnTo>
                  <a:lnTo>
                    <a:pt x="6621" y="3025"/>
                  </a:lnTo>
                  <a:lnTo>
                    <a:pt x="6621" y="3025"/>
                  </a:lnTo>
                  <a:lnTo>
                    <a:pt x="6621" y="3025"/>
                  </a:lnTo>
                  <a:lnTo>
                    <a:pt x="6621" y="3025"/>
                  </a:lnTo>
                  <a:lnTo>
                    <a:pt x="6621" y="3025"/>
                  </a:lnTo>
                  <a:lnTo>
                    <a:pt x="6621" y="3025"/>
                  </a:lnTo>
                  <a:lnTo>
                    <a:pt x="6621" y="3025"/>
                  </a:lnTo>
                  <a:lnTo>
                    <a:pt x="6645" y="3025"/>
                  </a:lnTo>
                  <a:lnTo>
                    <a:pt x="6645" y="3025"/>
                  </a:lnTo>
                  <a:lnTo>
                    <a:pt x="6645" y="3025"/>
                  </a:lnTo>
                  <a:lnTo>
                    <a:pt x="6645" y="3025"/>
                  </a:lnTo>
                  <a:lnTo>
                    <a:pt x="6645" y="3025"/>
                  </a:lnTo>
                  <a:lnTo>
                    <a:pt x="6621" y="3025"/>
                  </a:lnTo>
                  <a:lnTo>
                    <a:pt x="6621" y="3025"/>
                  </a:lnTo>
                  <a:lnTo>
                    <a:pt x="6621" y="3025"/>
                  </a:lnTo>
                  <a:lnTo>
                    <a:pt x="6621" y="3025"/>
                  </a:lnTo>
                  <a:lnTo>
                    <a:pt x="6645" y="3025"/>
                  </a:lnTo>
                  <a:lnTo>
                    <a:pt x="6645" y="3025"/>
                  </a:lnTo>
                  <a:lnTo>
                    <a:pt x="6645" y="3025"/>
                  </a:lnTo>
                  <a:lnTo>
                    <a:pt x="6645" y="3025"/>
                  </a:lnTo>
                  <a:lnTo>
                    <a:pt x="6645" y="3050"/>
                  </a:lnTo>
                  <a:lnTo>
                    <a:pt x="6645" y="3050"/>
                  </a:lnTo>
                  <a:lnTo>
                    <a:pt x="6645" y="3050"/>
                  </a:lnTo>
                  <a:lnTo>
                    <a:pt x="6621" y="3050"/>
                  </a:lnTo>
                  <a:lnTo>
                    <a:pt x="6621" y="3050"/>
                  </a:lnTo>
                  <a:lnTo>
                    <a:pt x="6621" y="3050"/>
                  </a:lnTo>
                  <a:lnTo>
                    <a:pt x="6621" y="3050"/>
                  </a:lnTo>
                  <a:lnTo>
                    <a:pt x="6645" y="3050"/>
                  </a:lnTo>
                  <a:lnTo>
                    <a:pt x="6645" y="3050"/>
                  </a:lnTo>
                  <a:lnTo>
                    <a:pt x="6645" y="3050"/>
                  </a:lnTo>
                  <a:lnTo>
                    <a:pt x="6645" y="3050"/>
                  </a:lnTo>
                  <a:lnTo>
                    <a:pt x="6645" y="3025"/>
                  </a:lnTo>
                  <a:lnTo>
                    <a:pt x="6645" y="3025"/>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25"/>
                  </a:lnTo>
                  <a:lnTo>
                    <a:pt x="6645" y="3025"/>
                  </a:lnTo>
                  <a:lnTo>
                    <a:pt x="6645" y="3025"/>
                  </a:lnTo>
                  <a:lnTo>
                    <a:pt x="6645" y="3025"/>
                  </a:lnTo>
                  <a:lnTo>
                    <a:pt x="6645" y="3025"/>
                  </a:lnTo>
                  <a:lnTo>
                    <a:pt x="6645" y="3025"/>
                  </a:lnTo>
                  <a:lnTo>
                    <a:pt x="6645" y="3050"/>
                  </a:lnTo>
                  <a:lnTo>
                    <a:pt x="6670" y="3050"/>
                  </a:lnTo>
                  <a:lnTo>
                    <a:pt x="6670" y="3050"/>
                  </a:lnTo>
                  <a:lnTo>
                    <a:pt x="6670" y="3050"/>
                  </a:lnTo>
                  <a:lnTo>
                    <a:pt x="6670" y="3050"/>
                  </a:lnTo>
                  <a:lnTo>
                    <a:pt x="6645"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74"/>
                  </a:lnTo>
                  <a:lnTo>
                    <a:pt x="6670" y="3074"/>
                  </a:lnTo>
                  <a:lnTo>
                    <a:pt x="6670" y="3074"/>
                  </a:lnTo>
                  <a:lnTo>
                    <a:pt x="6670" y="3074"/>
                  </a:lnTo>
                  <a:lnTo>
                    <a:pt x="6670" y="3074"/>
                  </a:lnTo>
                  <a:lnTo>
                    <a:pt x="6670" y="3074"/>
                  </a:lnTo>
                  <a:lnTo>
                    <a:pt x="6670" y="3074"/>
                  </a:lnTo>
                  <a:lnTo>
                    <a:pt x="6670" y="3074"/>
                  </a:lnTo>
                  <a:lnTo>
                    <a:pt x="6670" y="3050"/>
                  </a:lnTo>
                  <a:lnTo>
                    <a:pt x="6695" y="3050"/>
                  </a:lnTo>
                  <a:lnTo>
                    <a:pt x="6695" y="3050"/>
                  </a:lnTo>
                  <a:lnTo>
                    <a:pt x="6695" y="3074"/>
                  </a:lnTo>
                  <a:lnTo>
                    <a:pt x="6695" y="3074"/>
                  </a:lnTo>
                  <a:lnTo>
                    <a:pt x="6695" y="3074"/>
                  </a:lnTo>
                  <a:lnTo>
                    <a:pt x="6670" y="3074"/>
                  </a:lnTo>
                  <a:lnTo>
                    <a:pt x="6670" y="3074"/>
                  </a:lnTo>
                  <a:lnTo>
                    <a:pt x="6670" y="3074"/>
                  </a:lnTo>
                  <a:lnTo>
                    <a:pt x="6670" y="3074"/>
                  </a:lnTo>
                  <a:lnTo>
                    <a:pt x="6695" y="3074"/>
                  </a:lnTo>
                  <a:lnTo>
                    <a:pt x="6695" y="3074"/>
                  </a:lnTo>
                  <a:lnTo>
                    <a:pt x="6695" y="3074"/>
                  </a:lnTo>
                  <a:lnTo>
                    <a:pt x="6695" y="3074"/>
                  </a:lnTo>
                  <a:lnTo>
                    <a:pt x="6695" y="3074"/>
                  </a:lnTo>
                  <a:lnTo>
                    <a:pt x="6695" y="3074"/>
                  </a:lnTo>
                  <a:lnTo>
                    <a:pt x="6695" y="3074"/>
                  </a:lnTo>
                  <a:lnTo>
                    <a:pt x="6695" y="3074"/>
                  </a:lnTo>
                  <a:lnTo>
                    <a:pt x="6695" y="3074"/>
                  </a:lnTo>
                  <a:lnTo>
                    <a:pt x="6720" y="3074"/>
                  </a:lnTo>
                  <a:close/>
                  <a:moveTo>
                    <a:pt x="6596" y="3025"/>
                  </a:moveTo>
                  <a:lnTo>
                    <a:pt x="6596" y="3025"/>
                  </a:lnTo>
                  <a:lnTo>
                    <a:pt x="6596" y="3025"/>
                  </a:lnTo>
                  <a:lnTo>
                    <a:pt x="6596" y="3025"/>
                  </a:lnTo>
                  <a:lnTo>
                    <a:pt x="6596" y="3025"/>
                  </a:lnTo>
                  <a:lnTo>
                    <a:pt x="6596" y="3025"/>
                  </a:lnTo>
                  <a:lnTo>
                    <a:pt x="6596" y="3025"/>
                  </a:lnTo>
                  <a:lnTo>
                    <a:pt x="6596" y="3025"/>
                  </a:lnTo>
                  <a:lnTo>
                    <a:pt x="6596" y="3025"/>
                  </a:lnTo>
                  <a:lnTo>
                    <a:pt x="6596" y="3025"/>
                  </a:lnTo>
                  <a:lnTo>
                    <a:pt x="6596" y="3025"/>
                  </a:lnTo>
                  <a:lnTo>
                    <a:pt x="6596" y="3025"/>
                  </a:lnTo>
                  <a:lnTo>
                    <a:pt x="6596" y="3025"/>
                  </a:lnTo>
                  <a:lnTo>
                    <a:pt x="6596" y="3025"/>
                  </a:lnTo>
                  <a:lnTo>
                    <a:pt x="6596" y="3025"/>
                  </a:lnTo>
                  <a:lnTo>
                    <a:pt x="6596" y="3050"/>
                  </a:lnTo>
                  <a:lnTo>
                    <a:pt x="6596" y="3050"/>
                  </a:lnTo>
                  <a:lnTo>
                    <a:pt x="6596" y="3050"/>
                  </a:lnTo>
                  <a:lnTo>
                    <a:pt x="6596" y="3050"/>
                  </a:lnTo>
                  <a:lnTo>
                    <a:pt x="6596" y="3050"/>
                  </a:lnTo>
                  <a:lnTo>
                    <a:pt x="6596" y="3050"/>
                  </a:lnTo>
                  <a:lnTo>
                    <a:pt x="6621" y="3050"/>
                  </a:lnTo>
                  <a:lnTo>
                    <a:pt x="6621" y="3050"/>
                  </a:lnTo>
                  <a:lnTo>
                    <a:pt x="6621" y="3050"/>
                  </a:lnTo>
                  <a:lnTo>
                    <a:pt x="6621" y="3025"/>
                  </a:lnTo>
                  <a:lnTo>
                    <a:pt x="6621" y="3025"/>
                  </a:lnTo>
                  <a:lnTo>
                    <a:pt x="6596" y="3025"/>
                  </a:lnTo>
                  <a:lnTo>
                    <a:pt x="6596" y="3025"/>
                  </a:lnTo>
                  <a:lnTo>
                    <a:pt x="6596" y="3000"/>
                  </a:lnTo>
                  <a:lnTo>
                    <a:pt x="6596" y="3000"/>
                  </a:lnTo>
                  <a:lnTo>
                    <a:pt x="6596" y="3000"/>
                  </a:lnTo>
                  <a:lnTo>
                    <a:pt x="6596" y="3000"/>
                  </a:lnTo>
                  <a:lnTo>
                    <a:pt x="6596" y="3025"/>
                  </a:lnTo>
                  <a:close/>
                  <a:moveTo>
                    <a:pt x="6645" y="3099"/>
                  </a:moveTo>
                  <a:lnTo>
                    <a:pt x="6645" y="3099"/>
                  </a:lnTo>
                  <a:lnTo>
                    <a:pt x="6621" y="3099"/>
                  </a:lnTo>
                  <a:lnTo>
                    <a:pt x="6621" y="3099"/>
                  </a:lnTo>
                  <a:lnTo>
                    <a:pt x="6621" y="3099"/>
                  </a:lnTo>
                  <a:lnTo>
                    <a:pt x="6621" y="3099"/>
                  </a:lnTo>
                  <a:lnTo>
                    <a:pt x="6621" y="3099"/>
                  </a:lnTo>
                  <a:lnTo>
                    <a:pt x="6621" y="3099"/>
                  </a:lnTo>
                  <a:lnTo>
                    <a:pt x="6621" y="3099"/>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596" y="3074"/>
                  </a:lnTo>
                  <a:lnTo>
                    <a:pt x="6596" y="3074"/>
                  </a:lnTo>
                  <a:lnTo>
                    <a:pt x="6596" y="3074"/>
                  </a:lnTo>
                  <a:lnTo>
                    <a:pt x="6596" y="3074"/>
                  </a:lnTo>
                  <a:lnTo>
                    <a:pt x="6596" y="3074"/>
                  </a:lnTo>
                  <a:lnTo>
                    <a:pt x="6596" y="3074"/>
                  </a:lnTo>
                  <a:lnTo>
                    <a:pt x="6596" y="3074"/>
                  </a:lnTo>
                  <a:lnTo>
                    <a:pt x="6596" y="3050"/>
                  </a:lnTo>
                  <a:lnTo>
                    <a:pt x="6596" y="3050"/>
                  </a:lnTo>
                  <a:lnTo>
                    <a:pt x="6596" y="3074"/>
                  </a:lnTo>
                  <a:lnTo>
                    <a:pt x="6596" y="3074"/>
                  </a:lnTo>
                  <a:lnTo>
                    <a:pt x="6596" y="3050"/>
                  </a:lnTo>
                  <a:lnTo>
                    <a:pt x="6596" y="3050"/>
                  </a:lnTo>
                  <a:lnTo>
                    <a:pt x="6596" y="3050"/>
                  </a:lnTo>
                  <a:lnTo>
                    <a:pt x="6571" y="3050"/>
                  </a:lnTo>
                  <a:lnTo>
                    <a:pt x="6571" y="3050"/>
                  </a:lnTo>
                  <a:lnTo>
                    <a:pt x="6571" y="3050"/>
                  </a:lnTo>
                  <a:lnTo>
                    <a:pt x="6571" y="3050"/>
                  </a:lnTo>
                  <a:lnTo>
                    <a:pt x="6571" y="3050"/>
                  </a:lnTo>
                  <a:lnTo>
                    <a:pt x="6571" y="3050"/>
                  </a:lnTo>
                  <a:lnTo>
                    <a:pt x="6571" y="3050"/>
                  </a:lnTo>
                  <a:lnTo>
                    <a:pt x="6571" y="3050"/>
                  </a:lnTo>
                  <a:lnTo>
                    <a:pt x="6571" y="3025"/>
                  </a:lnTo>
                  <a:lnTo>
                    <a:pt x="6571" y="3025"/>
                  </a:lnTo>
                  <a:lnTo>
                    <a:pt x="6571" y="3050"/>
                  </a:lnTo>
                  <a:lnTo>
                    <a:pt x="6596" y="3050"/>
                  </a:lnTo>
                  <a:lnTo>
                    <a:pt x="6571" y="3025"/>
                  </a:lnTo>
                  <a:lnTo>
                    <a:pt x="6571" y="3025"/>
                  </a:lnTo>
                  <a:lnTo>
                    <a:pt x="6571" y="3025"/>
                  </a:lnTo>
                  <a:lnTo>
                    <a:pt x="6571" y="3025"/>
                  </a:lnTo>
                  <a:lnTo>
                    <a:pt x="6571" y="3025"/>
                  </a:lnTo>
                  <a:lnTo>
                    <a:pt x="6571" y="3025"/>
                  </a:lnTo>
                  <a:lnTo>
                    <a:pt x="6571" y="3025"/>
                  </a:lnTo>
                  <a:lnTo>
                    <a:pt x="6571" y="3025"/>
                  </a:lnTo>
                  <a:lnTo>
                    <a:pt x="6571" y="3025"/>
                  </a:lnTo>
                  <a:lnTo>
                    <a:pt x="6571" y="3025"/>
                  </a:lnTo>
                  <a:lnTo>
                    <a:pt x="6546" y="3025"/>
                  </a:lnTo>
                  <a:lnTo>
                    <a:pt x="6546" y="3025"/>
                  </a:lnTo>
                  <a:lnTo>
                    <a:pt x="6546" y="3000"/>
                  </a:lnTo>
                  <a:lnTo>
                    <a:pt x="6546" y="3000"/>
                  </a:lnTo>
                  <a:lnTo>
                    <a:pt x="6546" y="3000"/>
                  </a:lnTo>
                  <a:lnTo>
                    <a:pt x="6546" y="3000"/>
                  </a:lnTo>
                  <a:lnTo>
                    <a:pt x="6546" y="3000"/>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71" y="3025"/>
                  </a:lnTo>
                  <a:lnTo>
                    <a:pt x="6571" y="3050"/>
                  </a:lnTo>
                  <a:lnTo>
                    <a:pt x="6546" y="3050"/>
                  </a:lnTo>
                  <a:lnTo>
                    <a:pt x="6546" y="3050"/>
                  </a:lnTo>
                  <a:lnTo>
                    <a:pt x="6546" y="3050"/>
                  </a:lnTo>
                  <a:lnTo>
                    <a:pt x="6546" y="3050"/>
                  </a:lnTo>
                  <a:lnTo>
                    <a:pt x="6546" y="3050"/>
                  </a:lnTo>
                  <a:lnTo>
                    <a:pt x="6546" y="3050"/>
                  </a:lnTo>
                  <a:lnTo>
                    <a:pt x="6571" y="3050"/>
                  </a:lnTo>
                  <a:lnTo>
                    <a:pt x="6571" y="3050"/>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96" y="3074"/>
                  </a:lnTo>
                  <a:lnTo>
                    <a:pt x="6596" y="3074"/>
                  </a:lnTo>
                  <a:lnTo>
                    <a:pt x="6596" y="3074"/>
                  </a:lnTo>
                  <a:lnTo>
                    <a:pt x="6596" y="3074"/>
                  </a:lnTo>
                  <a:lnTo>
                    <a:pt x="6596" y="3074"/>
                  </a:lnTo>
                  <a:lnTo>
                    <a:pt x="6596" y="3074"/>
                  </a:lnTo>
                  <a:lnTo>
                    <a:pt x="6596" y="3074"/>
                  </a:lnTo>
                  <a:lnTo>
                    <a:pt x="6596" y="3099"/>
                  </a:lnTo>
                  <a:lnTo>
                    <a:pt x="6596" y="3074"/>
                  </a:lnTo>
                  <a:lnTo>
                    <a:pt x="6596" y="3074"/>
                  </a:lnTo>
                  <a:lnTo>
                    <a:pt x="6596" y="3074"/>
                  </a:lnTo>
                  <a:lnTo>
                    <a:pt x="6596" y="3074"/>
                  </a:lnTo>
                  <a:lnTo>
                    <a:pt x="6596" y="3099"/>
                  </a:lnTo>
                  <a:lnTo>
                    <a:pt x="6596" y="3099"/>
                  </a:lnTo>
                  <a:lnTo>
                    <a:pt x="6596" y="3099"/>
                  </a:lnTo>
                  <a:lnTo>
                    <a:pt x="6596" y="3099"/>
                  </a:lnTo>
                  <a:lnTo>
                    <a:pt x="6621" y="3099"/>
                  </a:lnTo>
                  <a:lnTo>
                    <a:pt x="6621" y="3099"/>
                  </a:lnTo>
                  <a:lnTo>
                    <a:pt x="6621" y="3099"/>
                  </a:lnTo>
                  <a:lnTo>
                    <a:pt x="6621" y="3099"/>
                  </a:lnTo>
                  <a:lnTo>
                    <a:pt x="6621" y="3099"/>
                  </a:lnTo>
                  <a:lnTo>
                    <a:pt x="6621" y="3099"/>
                  </a:lnTo>
                  <a:lnTo>
                    <a:pt x="6621" y="3099"/>
                  </a:lnTo>
                  <a:lnTo>
                    <a:pt x="6621" y="3099"/>
                  </a:lnTo>
                  <a:lnTo>
                    <a:pt x="6621" y="3099"/>
                  </a:lnTo>
                  <a:lnTo>
                    <a:pt x="6621" y="3099"/>
                  </a:lnTo>
                  <a:lnTo>
                    <a:pt x="6645" y="3099"/>
                  </a:lnTo>
                  <a:close/>
                  <a:moveTo>
                    <a:pt x="6522" y="2975"/>
                  </a:moveTo>
                  <a:lnTo>
                    <a:pt x="6522" y="2975"/>
                  </a:lnTo>
                  <a:lnTo>
                    <a:pt x="6522" y="2975"/>
                  </a:lnTo>
                  <a:lnTo>
                    <a:pt x="6522" y="2975"/>
                  </a:lnTo>
                  <a:lnTo>
                    <a:pt x="6522" y="2975"/>
                  </a:lnTo>
                  <a:lnTo>
                    <a:pt x="6522" y="2975"/>
                  </a:lnTo>
                  <a:lnTo>
                    <a:pt x="6522" y="2950"/>
                  </a:lnTo>
                  <a:lnTo>
                    <a:pt x="6522" y="2950"/>
                  </a:lnTo>
                  <a:lnTo>
                    <a:pt x="6522" y="2950"/>
                  </a:lnTo>
                  <a:lnTo>
                    <a:pt x="6522" y="2950"/>
                  </a:lnTo>
                  <a:lnTo>
                    <a:pt x="6522" y="2950"/>
                  </a:lnTo>
                  <a:lnTo>
                    <a:pt x="6497" y="2950"/>
                  </a:lnTo>
                  <a:lnTo>
                    <a:pt x="6497" y="2950"/>
                  </a:lnTo>
                  <a:lnTo>
                    <a:pt x="6497" y="2950"/>
                  </a:lnTo>
                  <a:lnTo>
                    <a:pt x="6497" y="2975"/>
                  </a:lnTo>
                  <a:lnTo>
                    <a:pt x="6497" y="2975"/>
                  </a:lnTo>
                  <a:lnTo>
                    <a:pt x="6497" y="2975"/>
                  </a:lnTo>
                  <a:lnTo>
                    <a:pt x="6522" y="2975"/>
                  </a:lnTo>
                  <a:close/>
                  <a:moveTo>
                    <a:pt x="6546" y="3000"/>
                  </a:moveTo>
                  <a:lnTo>
                    <a:pt x="6546" y="3000"/>
                  </a:lnTo>
                  <a:lnTo>
                    <a:pt x="6546" y="3000"/>
                  </a:lnTo>
                  <a:lnTo>
                    <a:pt x="6522" y="3000"/>
                  </a:lnTo>
                  <a:lnTo>
                    <a:pt x="6522" y="3025"/>
                  </a:lnTo>
                  <a:lnTo>
                    <a:pt x="6522" y="3000"/>
                  </a:lnTo>
                  <a:lnTo>
                    <a:pt x="6522" y="3000"/>
                  </a:lnTo>
                  <a:lnTo>
                    <a:pt x="6522" y="3000"/>
                  </a:lnTo>
                  <a:lnTo>
                    <a:pt x="6522" y="3000"/>
                  </a:lnTo>
                  <a:lnTo>
                    <a:pt x="6522" y="3000"/>
                  </a:lnTo>
                  <a:lnTo>
                    <a:pt x="6522" y="3000"/>
                  </a:lnTo>
                  <a:lnTo>
                    <a:pt x="6522" y="3000"/>
                  </a:lnTo>
                  <a:lnTo>
                    <a:pt x="6522" y="3000"/>
                  </a:lnTo>
                  <a:lnTo>
                    <a:pt x="6522" y="3000"/>
                  </a:lnTo>
                  <a:lnTo>
                    <a:pt x="6522" y="3000"/>
                  </a:lnTo>
                  <a:lnTo>
                    <a:pt x="6522" y="3000"/>
                  </a:lnTo>
                  <a:lnTo>
                    <a:pt x="6522" y="3000"/>
                  </a:lnTo>
                  <a:lnTo>
                    <a:pt x="6522" y="3000"/>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46" y="3025"/>
                  </a:lnTo>
                  <a:lnTo>
                    <a:pt x="6546" y="3025"/>
                  </a:lnTo>
                  <a:lnTo>
                    <a:pt x="6546" y="3025"/>
                  </a:lnTo>
                  <a:lnTo>
                    <a:pt x="6546" y="3025"/>
                  </a:lnTo>
                  <a:lnTo>
                    <a:pt x="6546" y="3025"/>
                  </a:lnTo>
                  <a:lnTo>
                    <a:pt x="6546" y="3025"/>
                  </a:lnTo>
                  <a:lnTo>
                    <a:pt x="6546" y="3000"/>
                  </a:lnTo>
                  <a:close/>
                  <a:moveTo>
                    <a:pt x="4463" y="2157"/>
                  </a:moveTo>
                  <a:lnTo>
                    <a:pt x="4488" y="2157"/>
                  </a:lnTo>
                  <a:lnTo>
                    <a:pt x="4488" y="2132"/>
                  </a:lnTo>
                  <a:lnTo>
                    <a:pt x="4488" y="2132"/>
                  </a:lnTo>
                  <a:lnTo>
                    <a:pt x="4488" y="2132"/>
                  </a:lnTo>
                  <a:lnTo>
                    <a:pt x="4463" y="2132"/>
                  </a:lnTo>
                  <a:lnTo>
                    <a:pt x="4463" y="2132"/>
                  </a:lnTo>
                  <a:lnTo>
                    <a:pt x="4463" y="2157"/>
                  </a:lnTo>
                  <a:close/>
                  <a:moveTo>
                    <a:pt x="3149" y="967"/>
                  </a:moveTo>
                  <a:lnTo>
                    <a:pt x="3149" y="967"/>
                  </a:lnTo>
                  <a:lnTo>
                    <a:pt x="3174" y="967"/>
                  </a:lnTo>
                  <a:lnTo>
                    <a:pt x="3174" y="967"/>
                  </a:lnTo>
                  <a:lnTo>
                    <a:pt x="3174" y="967"/>
                  </a:lnTo>
                  <a:lnTo>
                    <a:pt x="3174" y="967"/>
                  </a:lnTo>
                  <a:lnTo>
                    <a:pt x="3174" y="967"/>
                  </a:lnTo>
                  <a:lnTo>
                    <a:pt x="3174" y="967"/>
                  </a:lnTo>
                  <a:lnTo>
                    <a:pt x="3174" y="967"/>
                  </a:lnTo>
                  <a:lnTo>
                    <a:pt x="3174" y="967"/>
                  </a:lnTo>
                  <a:lnTo>
                    <a:pt x="3198" y="942"/>
                  </a:lnTo>
                  <a:lnTo>
                    <a:pt x="3198" y="942"/>
                  </a:lnTo>
                  <a:lnTo>
                    <a:pt x="3198" y="942"/>
                  </a:lnTo>
                  <a:lnTo>
                    <a:pt x="3198" y="942"/>
                  </a:lnTo>
                  <a:lnTo>
                    <a:pt x="3198" y="942"/>
                  </a:lnTo>
                  <a:lnTo>
                    <a:pt x="3198" y="942"/>
                  </a:lnTo>
                  <a:lnTo>
                    <a:pt x="3198" y="942"/>
                  </a:lnTo>
                  <a:lnTo>
                    <a:pt x="3198" y="942"/>
                  </a:lnTo>
                  <a:lnTo>
                    <a:pt x="3198" y="942"/>
                  </a:lnTo>
                  <a:lnTo>
                    <a:pt x="3198" y="942"/>
                  </a:lnTo>
                  <a:lnTo>
                    <a:pt x="3149" y="967"/>
                  </a:lnTo>
                  <a:close/>
                  <a:moveTo>
                    <a:pt x="3149" y="967"/>
                  </a:moveTo>
                  <a:lnTo>
                    <a:pt x="3149" y="967"/>
                  </a:lnTo>
                  <a:close/>
                  <a:moveTo>
                    <a:pt x="3149" y="967"/>
                  </a:moveTo>
                  <a:lnTo>
                    <a:pt x="3149" y="967"/>
                  </a:lnTo>
                  <a:lnTo>
                    <a:pt x="3125" y="967"/>
                  </a:lnTo>
                  <a:lnTo>
                    <a:pt x="3149" y="967"/>
                  </a:lnTo>
                  <a:close/>
                  <a:moveTo>
                    <a:pt x="3125" y="967"/>
                  </a:moveTo>
                  <a:lnTo>
                    <a:pt x="3125" y="967"/>
                  </a:lnTo>
                  <a:close/>
                  <a:moveTo>
                    <a:pt x="3125" y="967"/>
                  </a:moveTo>
                  <a:lnTo>
                    <a:pt x="3125" y="967"/>
                  </a:lnTo>
                  <a:lnTo>
                    <a:pt x="3125" y="967"/>
                  </a:lnTo>
                  <a:lnTo>
                    <a:pt x="3125" y="967"/>
                  </a:lnTo>
                  <a:lnTo>
                    <a:pt x="3125" y="967"/>
                  </a:lnTo>
                  <a:lnTo>
                    <a:pt x="3125" y="967"/>
                  </a:lnTo>
                  <a:lnTo>
                    <a:pt x="3125" y="967"/>
                  </a:lnTo>
                  <a:lnTo>
                    <a:pt x="3099" y="967"/>
                  </a:lnTo>
                  <a:lnTo>
                    <a:pt x="3099" y="967"/>
                  </a:lnTo>
                  <a:lnTo>
                    <a:pt x="3099" y="967"/>
                  </a:lnTo>
                  <a:lnTo>
                    <a:pt x="3099" y="967"/>
                  </a:lnTo>
                  <a:lnTo>
                    <a:pt x="3125" y="967"/>
                  </a:lnTo>
                  <a:close/>
                  <a:moveTo>
                    <a:pt x="3075" y="991"/>
                  </a:moveTo>
                  <a:lnTo>
                    <a:pt x="3075" y="991"/>
                  </a:lnTo>
                  <a:close/>
                  <a:moveTo>
                    <a:pt x="3075" y="991"/>
                  </a:moveTo>
                  <a:lnTo>
                    <a:pt x="3099" y="991"/>
                  </a:lnTo>
                  <a:lnTo>
                    <a:pt x="3099" y="991"/>
                  </a:lnTo>
                  <a:lnTo>
                    <a:pt x="3099" y="991"/>
                  </a:lnTo>
                  <a:lnTo>
                    <a:pt x="3099" y="991"/>
                  </a:lnTo>
                  <a:lnTo>
                    <a:pt x="3099" y="991"/>
                  </a:lnTo>
                  <a:lnTo>
                    <a:pt x="3075" y="991"/>
                  </a:lnTo>
                  <a:close/>
                  <a:moveTo>
                    <a:pt x="3422" y="347"/>
                  </a:moveTo>
                  <a:lnTo>
                    <a:pt x="3422" y="347"/>
                  </a:lnTo>
                  <a:lnTo>
                    <a:pt x="3422" y="322"/>
                  </a:lnTo>
                  <a:lnTo>
                    <a:pt x="3422" y="322"/>
                  </a:lnTo>
                  <a:lnTo>
                    <a:pt x="3422" y="322"/>
                  </a:lnTo>
                  <a:lnTo>
                    <a:pt x="3422" y="322"/>
                  </a:lnTo>
                  <a:lnTo>
                    <a:pt x="3422" y="322"/>
                  </a:lnTo>
                  <a:lnTo>
                    <a:pt x="3422" y="322"/>
                  </a:lnTo>
                  <a:lnTo>
                    <a:pt x="3422" y="347"/>
                  </a:lnTo>
                  <a:lnTo>
                    <a:pt x="3422" y="347"/>
                  </a:lnTo>
                  <a:lnTo>
                    <a:pt x="3422" y="347"/>
                  </a:lnTo>
                  <a:lnTo>
                    <a:pt x="3422" y="347"/>
                  </a:lnTo>
                  <a:lnTo>
                    <a:pt x="3422" y="372"/>
                  </a:lnTo>
                  <a:lnTo>
                    <a:pt x="3422" y="347"/>
                  </a:lnTo>
                  <a:close/>
                  <a:moveTo>
                    <a:pt x="3422" y="2603"/>
                  </a:moveTo>
                  <a:lnTo>
                    <a:pt x="3422" y="2628"/>
                  </a:lnTo>
                  <a:lnTo>
                    <a:pt x="3422" y="2603"/>
                  </a:lnTo>
                  <a:close/>
                  <a:moveTo>
                    <a:pt x="4984" y="272"/>
                  </a:moveTo>
                  <a:lnTo>
                    <a:pt x="4984" y="272"/>
                  </a:lnTo>
                  <a:lnTo>
                    <a:pt x="4984" y="272"/>
                  </a:lnTo>
                  <a:lnTo>
                    <a:pt x="5009" y="272"/>
                  </a:lnTo>
                  <a:lnTo>
                    <a:pt x="5009" y="272"/>
                  </a:lnTo>
                  <a:lnTo>
                    <a:pt x="5009" y="272"/>
                  </a:lnTo>
                  <a:lnTo>
                    <a:pt x="5009" y="272"/>
                  </a:lnTo>
                  <a:lnTo>
                    <a:pt x="5034" y="272"/>
                  </a:lnTo>
                  <a:lnTo>
                    <a:pt x="5034" y="272"/>
                  </a:lnTo>
                  <a:lnTo>
                    <a:pt x="5009" y="272"/>
                  </a:lnTo>
                  <a:lnTo>
                    <a:pt x="5009" y="272"/>
                  </a:lnTo>
                  <a:lnTo>
                    <a:pt x="5009" y="272"/>
                  </a:lnTo>
                  <a:lnTo>
                    <a:pt x="4984" y="248"/>
                  </a:lnTo>
                  <a:lnTo>
                    <a:pt x="4984" y="248"/>
                  </a:lnTo>
                  <a:lnTo>
                    <a:pt x="4984" y="272"/>
                  </a:lnTo>
                  <a:close/>
                  <a:moveTo>
                    <a:pt x="3521" y="198"/>
                  </a:moveTo>
                  <a:lnTo>
                    <a:pt x="3546" y="198"/>
                  </a:lnTo>
                  <a:lnTo>
                    <a:pt x="3521" y="198"/>
                  </a:lnTo>
                  <a:close/>
                  <a:moveTo>
                    <a:pt x="3471" y="272"/>
                  </a:moveTo>
                  <a:lnTo>
                    <a:pt x="3471" y="248"/>
                  </a:lnTo>
                  <a:lnTo>
                    <a:pt x="3471" y="248"/>
                  </a:lnTo>
                  <a:lnTo>
                    <a:pt x="3471" y="248"/>
                  </a:lnTo>
                  <a:lnTo>
                    <a:pt x="3471" y="248"/>
                  </a:lnTo>
                  <a:lnTo>
                    <a:pt x="3471" y="248"/>
                  </a:lnTo>
                  <a:lnTo>
                    <a:pt x="3471" y="248"/>
                  </a:lnTo>
                  <a:lnTo>
                    <a:pt x="3471" y="248"/>
                  </a:lnTo>
                  <a:lnTo>
                    <a:pt x="3471" y="248"/>
                  </a:lnTo>
                  <a:lnTo>
                    <a:pt x="3447" y="272"/>
                  </a:lnTo>
                  <a:lnTo>
                    <a:pt x="3447" y="272"/>
                  </a:lnTo>
                  <a:lnTo>
                    <a:pt x="3447" y="272"/>
                  </a:lnTo>
                  <a:lnTo>
                    <a:pt x="3471" y="272"/>
                  </a:lnTo>
                  <a:close/>
                  <a:moveTo>
                    <a:pt x="3471" y="248"/>
                  </a:moveTo>
                  <a:lnTo>
                    <a:pt x="3471" y="222"/>
                  </a:lnTo>
                  <a:lnTo>
                    <a:pt x="3496" y="222"/>
                  </a:lnTo>
                  <a:lnTo>
                    <a:pt x="3496" y="222"/>
                  </a:lnTo>
                  <a:lnTo>
                    <a:pt x="3496" y="222"/>
                  </a:lnTo>
                  <a:lnTo>
                    <a:pt x="3471" y="222"/>
                  </a:lnTo>
                  <a:lnTo>
                    <a:pt x="3471" y="222"/>
                  </a:lnTo>
                  <a:lnTo>
                    <a:pt x="3471" y="248"/>
                  </a:lnTo>
                  <a:close/>
                  <a:moveTo>
                    <a:pt x="3422" y="297"/>
                  </a:moveTo>
                  <a:lnTo>
                    <a:pt x="3422" y="297"/>
                  </a:lnTo>
                  <a:lnTo>
                    <a:pt x="3447" y="272"/>
                  </a:lnTo>
                  <a:lnTo>
                    <a:pt x="3447" y="272"/>
                  </a:lnTo>
                  <a:lnTo>
                    <a:pt x="3422" y="297"/>
                  </a:lnTo>
                  <a:lnTo>
                    <a:pt x="3422" y="297"/>
                  </a:lnTo>
                  <a:lnTo>
                    <a:pt x="3422" y="297"/>
                  </a:lnTo>
                  <a:lnTo>
                    <a:pt x="3422" y="322"/>
                  </a:lnTo>
                  <a:lnTo>
                    <a:pt x="3422" y="322"/>
                  </a:lnTo>
                  <a:lnTo>
                    <a:pt x="3422" y="297"/>
                  </a:lnTo>
                  <a:close/>
                  <a:moveTo>
                    <a:pt x="3026" y="1016"/>
                  </a:moveTo>
                  <a:lnTo>
                    <a:pt x="3026" y="1016"/>
                  </a:lnTo>
                  <a:lnTo>
                    <a:pt x="3026" y="1016"/>
                  </a:lnTo>
                  <a:lnTo>
                    <a:pt x="3026" y="1016"/>
                  </a:lnTo>
                  <a:lnTo>
                    <a:pt x="3026" y="1016"/>
                  </a:lnTo>
                  <a:lnTo>
                    <a:pt x="3026" y="1016"/>
                  </a:lnTo>
                  <a:lnTo>
                    <a:pt x="3050" y="1016"/>
                  </a:lnTo>
                  <a:lnTo>
                    <a:pt x="3050" y="991"/>
                  </a:lnTo>
                  <a:lnTo>
                    <a:pt x="3050" y="991"/>
                  </a:lnTo>
                  <a:lnTo>
                    <a:pt x="3050" y="991"/>
                  </a:lnTo>
                  <a:lnTo>
                    <a:pt x="3050" y="991"/>
                  </a:lnTo>
                  <a:lnTo>
                    <a:pt x="3075" y="991"/>
                  </a:lnTo>
                  <a:lnTo>
                    <a:pt x="3050" y="991"/>
                  </a:lnTo>
                  <a:lnTo>
                    <a:pt x="3050" y="991"/>
                  </a:lnTo>
                  <a:lnTo>
                    <a:pt x="3000" y="1016"/>
                  </a:lnTo>
                  <a:lnTo>
                    <a:pt x="3000" y="1016"/>
                  </a:lnTo>
                  <a:lnTo>
                    <a:pt x="3000" y="1016"/>
                  </a:lnTo>
                  <a:lnTo>
                    <a:pt x="3000" y="1016"/>
                  </a:lnTo>
                  <a:lnTo>
                    <a:pt x="3026" y="1016"/>
                  </a:lnTo>
                  <a:close/>
                  <a:moveTo>
                    <a:pt x="4439" y="173"/>
                  </a:moveTo>
                  <a:lnTo>
                    <a:pt x="4439" y="198"/>
                  </a:lnTo>
                  <a:lnTo>
                    <a:pt x="4463" y="198"/>
                  </a:lnTo>
                  <a:lnTo>
                    <a:pt x="4463" y="198"/>
                  </a:lnTo>
                  <a:lnTo>
                    <a:pt x="4463" y="198"/>
                  </a:lnTo>
                  <a:lnTo>
                    <a:pt x="4463" y="198"/>
                  </a:lnTo>
                  <a:lnTo>
                    <a:pt x="4463" y="198"/>
                  </a:lnTo>
                  <a:lnTo>
                    <a:pt x="4463" y="198"/>
                  </a:lnTo>
                  <a:lnTo>
                    <a:pt x="4463" y="198"/>
                  </a:lnTo>
                  <a:lnTo>
                    <a:pt x="4463" y="198"/>
                  </a:lnTo>
                  <a:lnTo>
                    <a:pt x="4463" y="198"/>
                  </a:lnTo>
                  <a:lnTo>
                    <a:pt x="4463" y="198"/>
                  </a:lnTo>
                  <a:lnTo>
                    <a:pt x="4439" y="173"/>
                  </a:lnTo>
                  <a:close/>
                  <a:moveTo>
                    <a:pt x="2926" y="1859"/>
                  </a:moveTo>
                  <a:lnTo>
                    <a:pt x="2926" y="1859"/>
                  </a:lnTo>
                  <a:close/>
                  <a:moveTo>
                    <a:pt x="2926" y="1884"/>
                  </a:moveTo>
                  <a:lnTo>
                    <a:pt x="2926" y="1884"/>
                  </a:lnTo>
                  <a:lnTo>
                    <a:pt x="2926" y="1909"/>
                  </a:lnTo>
                  <a:lnTo>
                    <a:pt x="2926" y="1909"/>
                  </a:lnTo>
                  <a:lnTo>
                    <a:pt x="2926" y="1909"/>
                  </a:lnTo>
                  <a:lnTo>
                    <a:pt x="2926" y="1884"/>
                  </a:lnTo>
                  <a:close/>
                  <a:moveTo>
                    <a:pt x="3026" y="1760"/>
                  </a:moveTo>
                  <a:lnTo>
                    <a:pt x="3026" y="1760"/>
                  </a:lnTo>
                  <a:lnTo>
                    <a:pt x="3026" y="1760"/>
                  </a:lnTo>
                  <a:lnTo>
                    <a:pt x="3050" y="1760"/>
                  </a:lnTo>
                  <a:lnTo>
                    <a:pt x="3026" y="1760"/>
                  </a:lnTo>
                  <a:close/>
                  <a:moveTo>
                    <a:pt x="3471" y="3074"/>
                  </a:moveTo>
                  <a:lnTo>
                    <a:pt x="3471" y="3074"/>
                  </a:lnTo>
                  <a:close/>
                  <a:moveTo>
                    <a:pt x="3447" y="2677"/>
                  </a:moveTo>
                  <a:lnTo>
                    <a:pt x="3447" y="2677"/>
                  </a:lnTo>
                  <a:lnTo>
                    <a:pt x="3447" y="2653"/>
                  </a:lnTo>
                  <a:lnTo>
                    <a:pt x="3447" y="2653"/>
                  </a:lnTo>
                  <a:lnTo>
                    <a:pt x="3447" y="2653"/>
                  </a:lnTo>
                  <a:lnTo>
                    <a:pt x="3447" y="2653"/>
                  </a:lnTo>
                  <a:lnTo>
                    <a:pt x="3447" y="2653"/>
                  </a:lnTo>
                  <a:lnTo>
                    <a:pt x="3447" y="2653"/>
                  </a:lnTo>
                  <a:lnTo>
                    <a:pt x="3447" y="2677"/>
                  </a:lnTo>
                  <a:close/>
                  <a:moveTo>
                    <a:pt x="3471" y="3074"/>
                  </a:moveTo>
                  <a:lnTo>
                    <a:pt x="3471" y="3074"/>
                  </a:lnTo>
                  <a:close/>
                  <a:moveTo>
                    <a:pt x="3050" y="1760"/>
                  </a:moveTo>
                  <a:lnTo>
                    <a:pt x="3050" y="1760"/>
                  </a:lnTo>
                  <a:close/>
                  <a:moveTo>
                    <a:pt x="3050" y="1760"/>
                  </a:moveTo>
                  <a:lnTo>
                    <a:pt x="3050" y="1760"/>
                  </a:lnTo>
                  <a:close/>
                  <a:moveTo>
                    <a:pt x="3050" y="1785"/>
                  </a:moveTo>
                  <a:lnTo>
                    <a:pt x="3050" y="1785"/>
                  </a:lnTo>
                  <a:close/>
                  <a:moveTo>
                    <a:pt x="3744" y="3124"/>
                  </a:moveTo>
                  <a:lnTo>
                    <a:pt x="3744" y="3124"/>
                  </a:lnTo>
                  <a:lnTo>
                    <a:pt x="3744" y="3099"/>
                  </a:lnTo>
                  <a:lnTo>
                    <a:pt x="3744" y="3099"/>
                  </a:lnTo>
                  <a:lnTo>
                    <a:pt x="3720" y="3099"/>
                  </a:lnTo>
                  <a:lnTo>
                    <a:pt x="3720" y="3099"/>
                  </a:lnTo>
                  <a:lnTo>
                    <a:pt x="3720" y="3099"/>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44" y="3124"/>
                  </a:lnTo>
                  <a:close/>
                  <a:moveTo>
                    <a:pt x="3099" y="1686"/>
                  </a:moveTo>
                  <a:lnTo>
                    <a:pt x="3099" y="1686"/>
                  </a:lnTo>
                  <a:close/>
                  <a:moveTo>
                    <a:pt x="3298" y="1586"/>
                  </a:moveTo>
                  <a:lnTo>
                    <a:pt x="3298" y="1586"/>
                  </a:lnTo>
                  <a:lnTo>
                    <a:pt x="3298" y="1586"/>
                  </a:lnTo>
                  <a:lnTo>
                    <a:pt x="3298" y="1586"/>
                  </a:lnTo>
                  <a:lnTo>
                    <a:pt x="3298" y="1586"/>
                  </a:lnTo>
                  <a:lnTo>
                    <a:pt x="3298" y="1586"/>
                  </a:lnTo>
                  <a:lnTo>
                    <a:pt x="3273" y="1586"/>
                  </a:lnTo>
                  <a:lnTo>
                    <a:pt x="3298" y="1586"/>
                  </a:lnTo>
                  <a:lnTo>
                    <a:pt x="3298" y="1586"/>
                  </a:lnTo>
                  <a:lnTo>
                    <a:pt x="3298" y="1611"/>
                  </a:lnTo>
                  <a:lnTo>
                    <a:pt x="3298" y="1611"/>
                  </a:lnTo>
                  <a:lnTo>
                    <a:pt x="3298" y="1611"/>
                  </a:lnTo>
                  <a:lnTo>
                    <a:pt x="3323" y="1611"/>
                  </a:lnTo>
                  <a:lnTo>
                    <a:pt x="3323" y="1611"/>
                  </a:lnTo>
                  <a:lnTo>
                    <a:pt x="3323" y="1611"/>
                  </a:lnTo>
                  <a:lnTo>
                    <a:pt x="3323" y="1611"/>
                  </a:lnTo>
                  <a:lnTo>
                    <a:pt x="3323" y="1611"/>
                  </a:lnTo>
                  <a:lnTo>
                    <a:pt x="3323" y="1611"/>
                  </a:lnTo>
                  <a:lnTo>
                    <a:pt x="3323" y="1586"/>
                  </a:lnTo>
                  <a:lnTo>
                    <a:pt x="3323" y="1586"/>
                  </a:lnTo>
                  <a:lnTo>
                    <a:pt x="3323" y="1586"/>
                  </a:lnTo>
                  <a:lnTo>
                    <a:pt x="3323" y="1586"/>
                  </a:lnTo>
                  <a:lnTo>
                    <a:pt x="3323" y="1586"/>
                  </a:lnTo>
                  <a:lnTo>
                    <a:pt x="3323" y="1586"/>
                  </a:lnTo>
                  <a:lnTo>
                    <a:pt x="3323" y="1586"/>
                  </a:lnTo>
                  <a:lnTo>
                    <a:pt x="3323" y="1586"/>
                  </a:lnTo>
                  <a:lnTo>
                    <a:pt x="3323" y="1586"/>
                  </a:lnTo>
                  <a:lnTo>
                    <a:pt x="3323" y="1586"/>
                  </a:lnTo>
                  <a:lnTo>
                    <a:pt x="3323" y="1586"/>
                  </a:lnTo>
                  <a:lnTo>
                    <a:pt x="3323" y="1586"/>
                  </a:lnTo>
                  <a:lnTo>
                    <a:pt x="3323" y="1586"/>
                  </a:lnTo>
                  <a:lnTo>
                    <a:pt x="3298" y="1586"/>
                  </a:lnTo>
                  <a:close/>
                  <a:moveTo>
                    <a:pt x="3099" y="1661"/>
                  </a:moveTo>
                  <a:lnTo>
                    <a:pt x="3099" y="1661"/>
                  </a:lnTo>
                  <a:close/>
                  <a:moveTo>
                    <a:pt x="3050" y="1785"/>
                  </a:moveTo>
                  <a:lnTo>
                    <a:pt x="3050" y="1785"/>
                  </a:lnTo>
                  <a:close/>
                  <a:moveTo>
                    <a:pt x="2976" y="1041"/>
                  </a:moveTo>
                  <a:lnTo>
                    <a:pt x="2976" y="1041"/>
                  </a:lnTo>
                  <a:lnTo>
                    <a:pt x="2976" y="1041"/>
                  </a:lnTo>
                  <a:lnTo>
                    <a:pt x="2976" y="1041"/>
                  </a:lnTo>
                  <a:lnTo>
                    <a:pt x="2976" y="1041"/>
                  </a:lnTo>
                  <a:lnTo>
                    <a:pt x="2976" y="1041"/>
                  </a:lnTo>
                  <a:lnTo>
                    <a:pt x="2976" y="1041"/>
                  </a:lnTo>
                  <a:lnTo>
                    <a:pt x="2976" y="1041"/>
                  </a:lnTo>
                  <a:lnTo>
                    <a:pt x="3000" y="1016"/>
                  </a:lnTo>
                  <a:lnTo>
                    <a:pt x="3000" y="1016"/>
                  </a:lnTo>
                  <a:lnTo>
                    <a:pt x="3000" y="1016"/>
                  </a:lnTo>
                  <a:lnTo>
                    <a:pt x="3000" y="1016"/>
                  </a:lnTo>
                  <a:lnTo>
                    <a:pt x="3000" y="1016"/>
                  </a:lnTo>
                  <a:lnTo>
                    <a:pt x="2976" y="1041"/>
                  </a:lnTo>
                  <a:lnTo>
                    <a:pt x="2951" y="1041"/>
                  </a:lnTo>
                  <a:lnTo>
                    <a:pt x="2976" y="1041"/>
                  </a:lnTo>
                  <a:close/>
                  <a:moveTo>
                    <a:pt x="2926" y="1066"/>
                  </a:moveTo>
                  <a:lnTo>
                    <a:pt x="2926" y="1066"/>
                  </a:lnTo>
                  <a:close/>
                  <a:moveTo>
                    <a:pt x="4265" y="2677"/>
                  </a:moveTo>
                  <a:lnTo>
                    <a:pt x="4265" y="2677"/>
                  </a:lnTo>
                  <a:lnTo>
                    <a:pt x="4265" y="2677"/>
                  </a:lnTo>
                  <a:lnTo>
                    <a:pt x="4265" y="2677"/>
                  </a:lnTo>
                  <a:lnTo>
                    <a:pt x="4265" y="2702"/>
                  </a:lnTo>
                  <a:lnTo>
                    <a:pt x="4265" y="2702"/>
                  </a:lnTo>
                  <a:lnTo>
                    <a:pt x="4240" y="2702"/>
                  </a:lnTo>
                  <a:lnTo>
                    <a:pt x="4240" y="2702"/>
                  </a:lnTo>
                  <a:lnTo>
                    <a:pt x="4240" y="2702"/>
                  </a:lnTo>
                  <a:lnTo>
                    <a:pt x="4240" y="2702"/>
                  </a:lnTo>
                  <a:lnTo>
                    <a:pt x="4240" y="2702"/>
                  </a:lnTo>
                  <a:lnTo>
                    <a:pt x="4240" y="2702"/>
                  </a:lnTo>
                  <a:lnTo>
                    <a:pt x="4240" y="2702"/>
                  </a:lnTo>
                  <a:lnTo>
                    <a:pt x="4240" y="2702"/>
                  </a:lnTo>
                  <a:lnTo>
                    <a:pt x="4240" y="2702"/>
                  </a:lnTo>
                  <a:lnTo>
                    <a:pt x="4240" y="2702"/>
                  </a:lnTo>
                  <a:lnTo>
                    <a:pt x="4265" y="2727"/>
                  </a:lnTo>
                  <a:lnTo>
                    <a:pt x="4265" y="2727"/>
                  </a:lnTo>
                  <a:lnTo>
                    <a:pt x="4265" y="2727"/>
                  </a:lnTo>
                  <a:lnTo>
                    <a:pt x="4265" y="2702"/>
                  </a:lnTo>
                  <a:lnTo>
                    <a:pt x="4265" y="2702"/>
                  </a:lnTo>
                  <a:lnTo>
                    <a:pt x="4265" y="2702"/>
                  </a:lnTo>
                  <a:lnTo>
                    <a:pt x="4265" y="2702"/>
                  </a:lnTo>
                  <a:lnTo>
                    <a:pt x="4265" y="2702"/>
                  </a:lnTo>
                  <a:lnTo>
                    <a:pt x="4265" y="2702"/>
                  </a:lnTo>
                  <a:lnTo>
                    <a:pt x="4265" y="2677"/>
                  </a:lnTo>
                  <a:close/>
                  <a:moveTo>
                    <a:pt x="6546" y="2801"/>
                  </a:moveTo>
                  <a:lnTo>
                    <a:pt x="6546" y="2801"/>
                  </a:lnTo>
                  <a:lnTo>
                    <a:pt x="6546" y="2801"/>
                  </a:lnTo>
                  <a:lnTo>
                    <a:pt x="6546" y="2801"/>
                  </a:lnTo>
                  <a:lnTo>
                    <a:pt x="6546" y="2801"/>
                  </a:lnTo>
                  <a:lnTo>
                    <a:pt x="6546" y="2801"/>
                  </a:lnTo>
                  <a:lnTo>
                    <a:pt x="6546" y="2801"/>
                  </a:lnTo>
                  <a:lnTo>
                    <a:pt x="6546" y="2827"/>
                  </a:lnTo>
                  <a:lnTo>
                    <a:pt x="6546" y="2827"/>
                  </a:lnTo>
                  <a:lnTo>
                    <a:pt x="6546" y="2827"/>
                  </a:lnTo>
                  <a:lnTo>
                    <a:pt x="6546" y="2827"/>
                  </a:lnTo>
                  <a:lnTo>
                    <a:pt x="6546" y="2827"/>
                  </a:lnTo>
                  <a:lnTo>
                    <a:pt x="6546" y="2827"/>
                  </a:lnTo>
                  <a:lnTo>
                    <a:pt x="6546" y="2827"/>
                  </a:lnTo>
                  <a:lnTo>
                    <a:pt x="6546" y="2827"/>
                  </a:lnTo>
                  <a:lnTo>
                    <a:pt x="6546" y="2827"/>
                  </a:lnTo>
                  <a:lnTo>
                    <a:pt x="6546" y="2827"/>
                  </a:lnTo>
                  <a:lnTo>
                    <a:pt x="6546" y="2827"/>
                  </a:lnTo>
                  <a:lnTo>
                    <a:pt x="6571" y="2827"/>
                  </a:lnTo>
                  <a:lnTo>
                    <a:pt x="6571" y="2827"/>
                  </a:lnTo>
                  <a:lnTo>
                    <a:pt x="6571" y="2827"/>
                  </a:lnTo>
                  <a:lnTo>
                    <a:pt x="6571" y="2827"/>
                  </a:lnTo>
                  <a:lnTo>
                    <a:pt x="6571" y="2827"/>
                  </a:lnTo>
                  <a:lnTo>
                    <a:pt x="6571" y="2827"/>
                  </a:lnTo>
                  <a:lnTo>
                    <a:pt x="6571" y="2827"/>
                  </a:lnTo>
                  <a:lnTo>
                    <a:pt x="6596" y="2827"/>
                  </a:lnTo>
                  <a:lnTo>
                    <a:pt x="6596" y="2827"/>
                  </a:lnTo>
                  <a:lnTo>
                    <a:pt x="6596" y="2827"/>
                  </a:lnTo>
                  <a:lnTo>
                    <a:pt x="6596" y="2827"/>
                  </a:lnTo>
                  <a:lnTo>
                    <a:pt x="6596" y="2827"/>
                  </a:lnTo>
                  <a:lnTo>
                    <a:pt x="6596" y="2827"/>
                  </a:lnTo>
                  <a:lnTo>
                    <a:pt x="6596" y="2851"/>
                  </a:lnTo>
                  <a:lnTo>
                    <a:pt x="6596" y="2851"/>
                  </a:lnTo>
                  <a:lnTo>
                    <a:pt x="6596" y="2851"/>
                  </a:lnTo>
                  <a:lnTo>
                    <a:pt x="6596" y="2851"/>
                  </a:lnTo>
                  <a:lnTo>
                    <a:pt x="6596" y="2851"/>
                  </a:lnTo>
                  <a:lnTo>
                    <a:pt x="6596" y="2851"/>
                  </a:lnTo>
                  <a:lnTo>
                    <a:pt x="6596" y="2851"/>
                  </a:lnTo>
                  <a:lnTo>
                    <a:pt x="6596" y="2851"/>
                  </a:lnTo>
                  <a:lnTo>
                    <a:pt x="6596" y="2851"/>
                  </a:lnTo>
                  <a:lnTo>
                    <a:pt x="6596" y="2851"/>
                  </a:lnTo>
                  <a:lnTo>
                    <a:pt x="6596" y="2851"/>
                  </a:lnTo>
                  <a:lnTo>
                    <a:pt x="6596" y="2851"/>
                  </a:lnTo>
                  <a:lnTo>
                    <a:pt x="6596" y="2851"/>
                  </a:lnTo>
                  <a:lnTo>
                    <a:pt x="6621" y="2851"/>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596" y="2827"/>
                  </a:lnTo>
                  <a:lnTo>
                    <a:pt x="6596" y="2827"/>
                  </a:lnTo>
                  <a:lnTo>
                    <a:pt x="6596" y="2827"/>
                  </a:lnTo>
                  <a:lnTo>
                    <a:pt x="6596" y="2801"/>
                  </a:lnTo>
                  <a:lnTo>
                    <a:pt x="6596" y="2801"/>
                  </a:lnTo>
                  <a:lnTo>
                    <a:pt x="6596" y="2801"/>
                  </a:lnTo>
                  <a:lnTo>
                    <a:pt x="6596" y="2801"/>
                  </a:lnTo>
                  <a:lnTo>
                    <a:pt x="6596" y="2801"/>
                  </a:lnTo>
                  <a:lnTo>
                    <a:pt x="6596" y="2801"/>
                  </a:lnTo>
                  <a:lnTo>
                    <a:pt x="6596" y="2801"/>
                  </a:lnTo>
                  <a:lnTo>
                    <a:pt x="6621" y="2801"/>
                  </a:lnTo>
                  <a:lnTo>
                    <a:pt x="6596" y="2801"/>
                  </a:lnTo>
                  <a:lnTo>
                    <a:pt x="6621" y="2801"/>
                  </a:lnTo>
                  <a:lnTo>
                    <a:pt x="6621" y="2801"/>
                  </a:lnTo>
                  <a:lnTo>
                    <a:pt x="6621" y="2801"/>
                  </a:lnTo>
                  <a:lnTo>
                    <a:pt x="6621" y="2801"/>
                  </a:lnTo>
                  <a:lnTo>
                    <a:pt x="6621" y="2801"/>
                  </a:lnTo>
                  <a:lnTo>
                    <a:pt x="6621" y="2801"/>
                  </a:lnTo>
                  <a:lnTo>
                    <a:pt x="6596" y="2801"/>
                  </a:lnTo>
                  <a:lnTo>
                    <a:pt x="6596" y="2801"/>
                  </a:lnTo>
                  <a:lnTo>
                    <a:pt x="6596" y="2801"/>
                  </a:lnTo>
                  <a:lnTo>
                    <a:pt x="6596" y="2801"/>
                  </a:lnTo>
                  <a:lnTo>
                    <a:pt x="6596" y="2801"/>
                  </a:lnTo>
                  <a:lnTo>
                    <a:pt x="6571" y="2801"/>
                  </a:lnTo>
                  <a:lnTo>
                    <a:pt x="6571" y="2777"/>
                  </a:lnTo>
                  <a:lnTo>
                    <a:pt x="6571" y="2777"/>
                  </a:lnTo>
                  <a:lnTo>
                    <a:pt x="6571" y="2801"/>
                  </a:lnTo>
                  <a:lnTo>
                    <a:pt x="6571" y="2801"/>
                  </a:lnTo>
                  <a:lnTo>
                    <a:pt x="6571" y="2801"/>
                  </a:lnTo>
                  <a:lnTo>
                    <a:pt x="6571" y="2801"/>
                  </a:lnTo>
                  <a:lnTo>
                    <a:pt x="6571" y="2801"/>
                  </a:lnTo>
                  <a:lnTo>
                    <a:pt x="6571" y="2801"/>
                  </a:lnTo>
                  <a:lnTo>
                    <a:pt x="6571" y="2777"/>
                  </a:lnTo>
                  <a:lnTo>
                    <a:pt x="6571" y="2777"/>
                  </a:lnTo>
                  <a:lnTo>
                    <a:pt x="6571" y="2777"/>
                  </a:lnTo>
                  <a:lnTo>
                    <a:pt x="6571" y="2777"/>
                  </a:lnTo>
                  <a:lnTo>
                    <a:pt x="6571" y="2777"/>
                  </a:lnTo>
                  <a:lnTo>
                    <a:pt x="6571" y="2777"/>
                  </a:lnTo>
                  <a:lnTo>
                    <a:pt x="6571" y="2777"/>
                  </a:lnTo>
                  <a:lnTo>
                    <a:pt x="6571" y="2777"/>
                  </a:lnTo>
                  <a:lnTo>
                    <a:pt x="6571" y="2777"/>
                  </a:lnTo>
                  <a:lnTo>
                    <a:pt x="6571" y="2777"/>
                  </a:lnTo>
                  <a:lnTo>
                    <a:pt x="6571" y="2777"/>
                  </a:lnTo>
                  <a:lnTo>
                    <a:pt x="6571" y="2777"/>
                  </a:lnTo>
                  <a:lnTo>
                    <a:pt x="6571" y="2752"/>
                  </a:lnTo>
                  <a:lnTo>
                    <a:pt x="6546" y="2752"/>
                  </a:lnTo>
                  <a:lnTo>
                    <a:pt x="6546" y="2777"/>
                  </a:lnTo>
                  <a:lnTo>
                    <a:pt x="6546" y="2777"/>
                  </a:lnTo>
                  <a:lnTo>
                    <a:pt x="6546" y="2777"/>
                  </a:lnTo>
                  <a:lnTo>
                    <a:pt x="6546" y="2777"/>
                  </a:lnTo>
                  <a:lnTo>
                    <a:pt x="6546" y="2777"/>
                  </a:lnTo>
                  <a:lnTo>
                    <a:pt x="6546" y="2777"/>
                  </a:lnTo>
                  <a:lnTo>
                    <a:pt x="6546" y="2777"/>
                  </a:lnTo>
                  <a:lnTo>
                    <a:pt x="6546" y="2801"/>
                  </a:lnTo>
                  <a:close/>
                  <a:moveTo>
                    <a:pt x="4216" y="2752"/>
                  </a:moveTo>
                  <a:lnTo>
                    <a:pt x="4240" y="2752"/>
                  </a:lnTo>
                  <a:lnTo>
                    <a:pt x="4216" y="2752"/>
                  </a:lnTo>
                  <a:close/>
                  <a:moveTo>
                    <a:pt x="4339" y="2752"/>
                  </a:moveTo>
                  <a:lnTo>
                    <a:pt x="4339" y="2752"/>
                  </a:lnTo>
                  <a:lnTo>
                    <a:pt x="4315" y="2777"/>
                  </a:lnTo>
                  <a:lnTo>
                    <a:pt x="4315" y="2777"/>
                  </a:lnTo>
                  <a:lnTo>
                    <a:pt x="4339" y="2777"/>
                  </a:lnTo>
                  <a:lnTo>
                    <a:pt x="4339" y="2777"/>
                  </a:lnTo>
                  <a:lnTo>
                    <a:pt x="4339" y="2777"/>
                  </a:lnTo>
                  <a:lnTo>
                    <a:pt x="4339" y="2777"/>
                  </a:lnTo>
                  <a:lnTo>
                    <a:pt x="4339" y="2777"/>
                  </a:lnTo>
                  <a:lnTo>
                    <a:pt x="4339" y="2777"/>
                  </a:lnTo>
                  <a:lnTo>
                    <a:pt x="4339" y="2777"/>
                  </a:lnTo>
                  <a:lnTo>
                    <a:pt x="4339" y="2752"/>
                  </a:lnTo>
                  <a:close/>
                  <a:moveTo>
                    <a:pt x="4290" y="2331"/>
                  </a:moveTo>
                  <a:lnTo>
                    <a:pt x="4290" y="2331"/>
                  </a:lnTo>
                  <a:lnTo>
                    <a:pt x="4290" y="2331"/>
                  </a:lnTo>
                  <a:lnTo>
                    <a:pt x="4290" y="2331"/>
                  </a:lnTo>
                  <a:lnTo>
                    <a:pt x="4290" y="2331"/>
                  </a:lnTo>
                  <a:lnTo>
                    <a:pt x="4290" y="2331"/>
                  </a:lnTo>
                  <a:lnTo>
                    <a:pt x="4290" y="2331"/>
                  </a:lnTo>
                  <a:lnTo>
                    <a:pt x="4315" y="2305"/>
                  </a:lnTo>
                  <a:lnTo>
                    <a:pt x="4315" y="2305"/>
                  </a:lnTo>
                  <a:lnTo>
                    <a:pt x="4315" y="2305"/>
                  </a:lnTo>
                  <a:lnTo>
                    <a:pt x="4315" y="2305"/>
                  </a:lnTo>
                  <a:lnTo>
                    <a:pt x="4315" y="2305"/>
                  </a:lnTo>
                  <a:lnTo>
                    <a:pt x="4315" y="2305"/>
                  </a:lnTo>
                  <a:lnTo>
                    <a:pt x="4315" y="2305"/>
                  </a:lnTo>
                  <a:lnTo>
                    <a:pt x="4315" y="2305"/>
                  </a:lnTo>
                  <a:lnTo>
                    <a:pt x="4315" y="2305"/>
                  </a:lnTo>
                  <a:lnTo>
                    <a:pt x="4315" y="2305"/>
                  </a:lnTo>
                  <a:lnTo>
                    <a:pt x="4315" y="2305"/>
                  </a:lnTo>
                  <a:lnTo>
                    <a:pt x="4315" y="2305"/>
                  </a:lnTo>
                  <a:lnTo>
                    <a:pt x="4315" y="2305"/>
                  </a:lnTo>
                  <a:lnTo>
                    <a:pt x="4315" y="2281"/>
                  </a:lnTo>
                  <a:lnTo>
                    <a:pt x="4315" y="2281"/>
                  </a:lnTo>
                  <a:lnTo>
                    <a:pt x="4315" y="2281"/>
                  </a:lnTo>
                  <a:lnTo>
                    <a:pt x="4315" y="2281"/>
                  </a:lnTo>
                  <a:lnTo>
                    <a:pt x="4315" y="2281"/>
                  </a:lnTo>
                  <a:lnTo>
                    <a:pt x="4315" y="2281"/>
                  </a:lnTo>
                  <a:lnTo>
                    <a:pt x="4315" y="2305"/>
                  </a:lnTo>
                  <a:lnTo>
                    <a:pt x="4315" y="2305"/>
                  </a:lnTo>
                  <a:lnTo>
                    <a:pt x="4315" y="2305"/>
                  </a:lnTo>
                  <a:lnTo>
                    <a:pt x="4315" y="2305"/>
                  </a:lnTo>
                  <a:lnTo>
                    <a:pt x="4290" y="2305"/>
                  </a:lnTo>
                  <a:lnTo>
                    <a:pt x="4290" y="2305"/>
                  </a:lnTo>
                  <a:lnTo>
                    <a:pt x="4290" y="2305"/>
                  </a:lnTo>
                  <a:lnTo>
                    <a:pt x="4290" y="2305"/>
                  </a:lnTo>
                  <a:lnTo>
                    <a:pt x="4290" y="2305"/>
                  </a:lnTo>
                  <a:lnTo>
                    <a:pt x="4290" y="2305"/>
                  </a:lnTo>
                  <a:lnTo>
                    <a:pt x="4290" y="2305"/>
                  </a:lnTo>
                  <a:lnTo>
                    <a:pt x="4290" y="2331"/>
                  </a:lnTo>
                  <a:close/>
                  <a:moveTo>
                    <a:pt x="4315" y="2752"/>
                  </a:moveTo>
                  <a:lnTo>
                    <a:pt x="4315" y="2752"/>
                  </a:lnTo>
                  <a:lnTo>
                    <a:pt x="4315" y="2752"/>
                  </a:lnTo>
                  <a:lnTo>
                    <a:pt x="4315" y="2752"/>
                  </a:lnTo>
                  <a:lnTo>
                    <a:pt x="4315" y="2752"/>
                  </a:lnTo>
                  <a:lnTo>
                    <a:pt x="4315" y="2752"/>
                  </a:lnTo>
                  <a:lnTo>
                    <a:pt x="4315" y="2752"/>
                  </a:lnTo>
                  <a:lnTo>
                    <a:pt x="4315" y="2752"/>
                  </a:lnTo>
                  <a:lnTo>
                    <a:pt x="4315" y="2752"/>
                  </a:lnTo>
                  <a:lnTo>
                    <a:pt x="4315" y="2752"/>
                  </a:lnTo>
                  <a:lnTo>
                    <a:pt x="4315" y="2752"/>
                  </a:lnTo>
                  <a:lnTo>
                    <a:pt x="4315" y="2752"/>
                  </a:lnTo>
                  <a:lnTo>
                    <a:pt x="4315" y="2752"/>
                  </a:lnTo>
                  <a:lnTo>
                    <a:pt x="4290" y="2752"/>
                  </a:lnTo>
                  <a:lnTo>
                    <a:pt x="4290" y="2752"/>
                  </a:lnTo>
                  <a:lnTo>
                    <a:pt x="4290" y="2752"/>
                  </a:lnTo>
                  <a:lnTo>
                    <a:pt x="4290" y="2777"/>
                  </a:lnTo>
                  <a:lnTo>
                    <a:pt x="4290" y="2777"/>
                  </a:lnTo>
                  <a:lnTo>
                    <a:pt x="4290" y="2752"/>
                  </a:lnTo>
                  <a:lnTo>
                    <a:pt x="4290" y="2752"/>
                  </a:lnTo>
                  <a:lnTo>
                    <a:pt x="4315" y="2752"/>
                  </a:lnTo>
                  <a:lnTo>
                    <a:pt x="4315" y="2727"/>
                  </a:lnTo>
                  <a:lnTo>
                    <a:pt x="4315" y="2727"/>
                  </a:lnTo>
                  <a:lnTo>
                    <a:pt x="4290" y="2727"/>
                  </a:lnTo>
                  <a:lnTo>
                    <a:pt x="4290" y="2727"/>
                  </a:lnTo>
                  <a:lnTo>
                    <a:pt x="4290" y="2727"/>
                  </a:lnTo>
                  <a:lnTo>
                    <a:pt x="4290" y="2727"/>
                  </a:lnTo>
                  <a:lnTo>
                    <a:pt x="4290" y="2752"/>
                  </a:lnTo>
                  <a:lnTo>
                    <a:pt x="4290" y="2752"/>
                  </a:lnTo>
                  <a:lnTo>
                    <a:pt x="4290" y="2752"/>
                  </a:lnTo>
                  <a:lnTo>
                    <a:pt x="4290" y="2752"/>
                  </a:lnTo>
                  <a:lnTo>
                    <a:pt x="4290" y="2727"/>
                  </a:lnTo>
                  <a:lnTo>
                    <a:pt x="4290" y="2727"/>
                  </a:lnTo>
                  <a:lnTo>
                    <a:pt x="4290" y="2727"/>
                  </a:lnTo>
                  <a:lnTo>
                    <a:pt x="4290" y="2727"/>
                  </a:lnTo>
                  <a:lnTo>
                    <a:pt x="4290" y="2727"/>
                  </a:lnTo>
                  <a:lnTo>
                    <a:pt x="4290" y="2727"/>
                  </a:lnTo>
                  <a:lnTo>
                    <a:pt x="4290" y="2727"/>
                  </a:lnTo>
                  <a:lnTo>
                    <a:pt x="4290" y="2727"/>
                  </a:lnTo>
                  <a:lnTo>
                    <a:pt x="4290" y="2727"/>
                  </a:lnTo>
                  <a:lnTo>
                    <a:pt x="4290" y="2727"/>
                  </a:lnTo>
                  <a:lnTo>
                    <a:pt x="4290" y="2727"/>
                  </a:lnTo>
                  <a:lnTo>
                    <a:pt x="4290" y="2727"/>
                  </a:lnTo>
                  <a:lnTo>
                    <a:pt x="4265" y="2727"/>
                  </a:lnTo>
                  <a:lnTo>
                    <a:pt x="4265" y="2727"/>
                  </a:lnTo>
                  <a:lnTo>
                    <a:pt x="4265" y="2727"/>
                  </a:lnTo>
                  <a:lnTo>
                    <a:pt x="4265" y="2727"/>
                  </a:lnTo>
                  <a:lnTo>
                    <a:pt x="4265" y="2752"/>
                  </a:lnTo>
                  <a:lnTo>
                    <a:pt x="4265" y="2752"/>
                  </a:lnTo>
                  <a:lnTo>
                    <a:pt x="4265" y="2752"/>
                  </a:lnTo>
                  <a:lnTo>
                    <a:pt x="4265" y="2752"/>
                  </a:lnTo>
                  <a:lnTo>
                    <a:pt x="4265" y="2752"/>
                  </a:lnTo>
                  <a:lnTo>
                    <a:pt x="4265" y="2752"/>
                  </a:lnTo>
                  <a:lnTo>
                    <a:pt x="4265" y="2752"/>
                  </a:lnTo>
                  <a:lnTo>
                    <a:pt x="4265" y="2752"/>
                  </a:lnTo>
                  <a:lnTo>
                    <a:pt x="4265" y="2752"/>
                  </a:lnTo>
                  <a:lnTo>
                    <a:pt x="4265" y="2727"/>
                  </a:lnTo>
                  <a:lnTo>
                    <a:pt x="4265" y="2752"/>
                  </a:lnTo>
                  <a:lnTo>
                    <a:pt x="4265" y="2752"/>
                  </a:lnTo>
                  <a:lnTo>
                    <a:pt x="4265" y="2752"/>
                  </a:lnTo>
                  <a:lnTo>
                    <a:pt x="4265" y="2752"/>
                  </a:lnTo>
                  <a:lnTo>
                    <a:pt x="4265" y="2752"/>
                  </a:lnTo>
                  <a:lnTo>
                    <a:pt x="4265" y="2727"/>
                  </a:lnTo>
                  <a:lnTo>
                    <a:pt x="4265" y="2727"/>
                  </a:lnTo>
                  <a:lnTo>
                    <a:pt x="4265" y="2727"/>
                  </a:lnTo>
                  <a:lnTo>
                    <a:pt x="4265" y="2727"/>
                  </a:lnTo>
                  <a:lnTo>
                    <a:pt x="4265" y="2727"/>
                  </a:lnTo>
                  <a:lnTo>
                    <a:pt x="4265" y="2727"/>
                  </a:lnTo>
                  <a:lnTo>
                    <a:pt x="4265" y="2727"/>
                  </a:lnTo>
                  <a:lnTo>
                    <a:pt x="4265"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16" y="2727"/>
                  </a:lnTo>
                  <a:lnTo>
                    <a:pt x="4216" y="2727"/>
                  </a:lnTo>
                  <a:lnTo>
                    <a:pt x="4216" y="2727"/>
                  </a:lnTo>
                  <a:lnTo>
                    <a:pt x="4216" y="2727"/>
                  </a:lnTo>
                  <a:lnTo>
                    <a:pt x="4216" y="2752"/>
                  </a:lnTo>
                  <a:lnTo>
                    <a:pt x="4240" y="2752"/>
                  </a:lnTo>
                  <a:lnTo>
                    <a:pt x="4240" y="2752"/>
                  </a:lnTo>
                  <a:lnTo>
                    <a:pt x="4240" y="2752"/>
                  </a:lnTo>
                  <a:lnTo>
                    <a:pt x="4216" y="2752"/>
                  </a:lnTo>
                  <a:lnTo>
                    <a:pt x="4216" y="2752"/>
                  </a:lnTo>
                  <a:lnTo>
                    <a:pt x="4216" y="2752"/>
                  </a:lnTo>
                  <a:lnTo>
                    <a:pt x="4240" y="2752"/>
                  </a:lnTo>
                  <a:lnTo>
                    <a:pt x="4240" y="2752"/>
                  </a:lnTo>
                  <a:lnTo>
                    <a:pt x="4240" y="2752"/>
                  </a:lnTo>
                  <a:lnTo>
                    <a:pt x="4240" y="2752"/>
                  </a:lnTo>
                  <a:lnTo>
                    <a:pt x="4240" y="2752"/>
                  </a:lnTo>
                  <a:lnTo>
                    <a:pt x="4240" y="2752"/>
                  </a:lnTo>
                  <a:lnTo>
                    <a:pt x="4240" y="2777"/>
                  </a:lnTo>
                  <a:lnTo>
                    <a:pt x="4216" y="2752"/>
                  </a:lnTo>
                  <a:lnTo>
                    <a:pt x="4216" y="2752"/>
                  </a:lnTo>
                  <a:lnTo>
                    <a:pt x="4216" y="2752"/>
                  </a:lnTo>
                  <a:lnTo>
                    <a:pt x="4216" y="2752"/>
                  </a:lnTo>
                  <a:lnTo>
                    <a:pt x="4216" y="2752"/>
                  </a:lnTo>
                  <a:lnTo>
                    <a:pt x="4216" y="2752"/>
                  </a:lnTo>
                  <a:lnTo>
                    <a:pt x="4216" y="2752"/>
                  </a:lnTo>
                  <a:lnTo>
                    <a:pt x="4216" y="2752"/>
                  </a:lnTo>
                  <a:lnTo>
                    <a:pt x="4190" y="2752"/>
                  </a:lnTo>
                  <a:lnTo>
                    <a:pt x="4190" y="2752"/>
                  </a:lnTo>
                  <a:lnTo>
                    <a:pt x="4190" y="2752"/>
                  </a:lnTo>
                  <a:lnTo>
                    <a:pt x="4190" y="2752"/>
                  </a:lnTo>
                  <a:lnTo>
                    <a:pt x="4190" y="2777"/>
                  </a:lnTo>
                  <a:lnTo>
                    <a:pt x="4190" y="2777"/>
                  </a:lnTo>
                  <a:lnTo>
                    <a:pt x="4190" y="2777"/>
                  </a:lnTo>
                  <a:lnTo>
                    <a:pt x="4190" y="2777"/>
                  </a:lnTo>
                  <a:lnTo>
                    <a:pt x="4190" y="2777"/>
                  </a:lnTo>
                  <a:lnTo>
                    <a:pt x="4216" y="2777"/>
                  </a:lnTo>
                  <a:lnTo>
                    <a:pt x="4216" y="2777"/>
                  </a:lnTo>
                  <a:lnTo>
                    <a:pt x="4216" y="2777"/>
                  </a:lnTo>
                  <a:lnTo>
                    <a:pt x="4216" y="2777"/>
                  </a:lnTo>
                  <a:lnTo>
                    <a:pt x="4216" y="2777"/>
                  </a:lnTo>
                  <a:lnTo>
                    <a:pt x="4216" y="2777"/>
                  </a:lnTo>
                  <a:lnTo>
                    <a:pt x="4216" y="2777"/>
                  </a:lnTo>
                  <a:lnTo>
                    <a:pt x="4216" y="2777"/>
                  </a:lnTo>
                  <a:lnTo>
                    <a:pt x="4216" y="2777"/>
                  </a:lnTo>
                  <a:lnTo>
                    <a:pt x="4216" y="2777"/>
                  </a:lnTo>
                  <a:lnTo>
                    <a:pt x="4190" y="2777"/>
                  </a:lnTo>
                  <a:lnTo>
                    <a:pt x="4190" y="2777"/>
                  </a:lnTo>
                  <a:lnTo>
                    <a:pt x="4190" y="2777"/>
                  </a:lnTo>
                  <a:lnTo>
                    <a:pt x="4190" y="2777"/>
                  </a:lnTo>
                  <a:lnTo>
                    <a:pt x="4190" y="2777"/>
                  </a:lnTo>
                  <a:lnTo>
                    <a:pt x="4190" y="2777"/>
                  </a:lnTo>
                  <a:lnTo>
                    <a:pt x="4190" y="2777"/>
                  </a:lnTo>
                  <a:lnTo>
                    <a:pt x="4190" y="2801"/>
                  </a:lnTo>
                  <a:lnTo>
                    <a:pt x="4190" y="2801"/>
                  </a:lnTo>
                  <a:lnTo>
                    <a:pt x="4190" y="2801"/>
                  </a:lnTo>
                  <a:lnTo>
                    <a:pt x="4190" y="2801"/>
                  </a:lnTo>
                  <a:lnTo>
                    <a:pt x="4190" y="2801"/>
                  </a:lnTo>
                  <a:lnTo>
                    <a:pt x="4190" y="2801"/>
                  </a:lnTo>
                  <a:lnTo>
                    <a:pt x="4190" y="2801"/>
                  </a:lnTo>
                  <a:lnTo>
                    <a:pt x="4190" y="2801"/>
                  </a:lnTo>
                  <a:lnTo>
                    <a:pt x="4216" y="2801"/>
                  </a:lnTo>
                  <a:lnTo>
                    <a:pt x="4216" y="2827"/>
                  </a:lnTo>
                  <a:lnTo>
                    <a:pt x="4216" y="2827"/>
                  </a:lnTo>
                  <a:lnTo>
                    <a:pt x="4240" y="2827"/>
                  </a:lnTo>
                  <a:lnTo>
                    <a:pt x="4240" y="2827"/>
                  </a:lnTo>
                  <a:lnTo>
                    <a:pt x="4240" y="2801"/>
                  </a:lnTo>
                  <a:lnTo>
                    <a:pt x="4240" y="2801"/>
                  </a:lnTo>
                  <a:lnTo>
                    <a:pt x="4240" y="2801"/>
                  </a:lnTo>
                  <a:lnTo>
                    <a:pt x="4240" y="2801"/>
                  </a:lnTo>
                  <a:lnTo>
                    <a:pt x="4240" y="2801"/>
                  </a:lnTo>
                  <a:lnTo>
                    <a:pt x="4240" y="2801"/>
                  </a:lnTo>
                  <a:lnTo>
                    <a:pt x="4240" y="2801"/>
                  </a:lnTo>
                  <a:lnTo>
                    <a:pt x="4240" y="2801"/>
                  </a:lnTo>
                  <a:lnTo>
                    <a:pt x="4240" y="2801"/>
                  </a:lnTo>
                  <a:lnTo>
                    <a:pt x="4240" y="2801"/>
                  </a:lnTo>
                  <a:lnTo>
                    <a:pt x="4240" y="2801"/>
                  </a:lnTo>
                  <a:lnTo>
                    <a:pt x="4240" y="2801"/>
                  </a:lnTo>
                  <a:lnTo>
                    <a:pt x="4240" y="2801"/>
                  </a:lnTo>
                  <a:lnTo>
                    <a:pt x="4240" y="2801"/>
                  </a:lnTo>
                  <a:lnTo>
                    <a:pt x="4240" y="2777"/>
                  </a:lnTo>
                  <a:lnTo>
                    <a:pt x="4240" y="2777"/>
                  </a:lnTo>
                  <a:lnTo>
                    <a:pt x="4240" y="2777"/>
                  </a:lnTo>
                  <a:lnTo>
                    <a:pt x="4240" y="2777"/>
                  </a:lnTo>
                  <a:lnTo>
                    <a:pt x="4265" y="2777"/>
                  </a:lnTo>
                  <a:lnTo>
                    <a:pt x="4265" y="2777"/>
                  </a:lnTo>
                  <a:lnTo>
                    <a:pt x="4265" y="2777"/>
                  </a:lnTo>
                  <a:lnTo>
                    <a:pt x="4265" y="2801"/>
                  </a:lnTo>
                  <a:lnTo>
                    <a:pt x="4265" y="2801"/>
                  </a:lnTo>
                  <a:lnTo>
                    <a:pt x="4265" y="2801"/>
                  </a:lnTo>
                  <a:lnTo>
                    <a:pt x="4265" y="2801"/>
                  </a:lnTo>
                  <a:lnTo>
                    <a:pt x="4265" y="2801"/>
                  </a:lnTo>
                  <a:lnTo>
                    <a:pt x="4265" y="2801"/>
                  </a:lnTo>
                  <a:lnTo>
                    <a:pt x="4265" y="2801"/>
                  </a:lnTo>
                  <a:lnTo>
                    <a:pt x="4265" y="2801"/>
                  </a:lnTo>
                  <a:lnTo>
                    <a:pt x="4265" y="2801"/>
                  </a:lnTo>
                  <a:lnTo>
                    <a:pt x="4265" y="2801"/>
                  </a:lnTo>
                  <a:lnTo>
                    <a:pt x="4265" y="2801"/>
                  </a:lnTo>
                  <a:lnTo>
                    <a:pt x="4265" y="2801"/>
                  </a:lnTo>
                  <a:lnTo>
                    <a:pt x="4265" y="2801"/>
                  </a:lnTo>
                  <a:lnTo>
                    <a:pt x="4290" y="2801"/>
                  </a:lnTo>
                  <a:lnTo>
                    <a:pt x="4290" y="2801"/>
                  </a:lnTo>
                  <a:lnTo>
                    <a:pt x="4290" y="2801"/>
                  </a:lnTo>
                  <a:lnTo>
                    <a:pt x="4290" y="2801"/>
                  </a:lnTo>
                  <a:lnTo>
                    <a:pt x="4290" y="2801"/>
                  </a:lnTo>
                  <a:lnTo>
                    <a:pt x="4290" y="2801"/>
                  </a:lnTo>
                  <a:lnTo>
                    <a:pt x="4290" y="2777"/>
                  </a:lnTo>
                  <a:lnTo>
                    <a:pt x="4290" y="2777"/>
                  </a:lnTo>
                  <a:lnTo>
                    <a:pt x="4290" y="2777"/>
                  </a:lnTo>
                  <a:lnTo>
                    <a:pt x="4290" y="2777"/>
                  </a:lnTo>
                  <a:lnTo>
                    <a:pt x="4265" y="2777"/>
                  </a:lnTo>
                  <a:lnTo>
                    <a:pt x="4265" y="2777"/>
                  </a:lnTo>
                  <a:lnTo>
                    <a:pt x="4265" y="2777"/>
                  </a:lnTo>
                  <a:lnTo>
                    <a:pt x="4265" y="2777"/>
                  </a:lnTo>
                  <a:lnTo>
                    <a:pt x="4265" y="2777"/>
                  </a:lnTo>
                  <a:lnTo>
                    <a:pt x="4290" y="2777"/>
                  </a:lnTo>
                  <a:lnTo>
                    <a:pt x="4290" y="2777"/>
                  </a:lnTo>
                  <a:lnTo>
                    <a:pt x="4290" y="2777"/>
                  </a:lnTo>
                  <a:lnTo>
                    <a:pt x="4290" y="2777"/>
                  </a:lnTo>
                  <a:lnTo>
                    <a:pt x="4290" y="2777"/>
                  </a:lnTo>
                  <a:lnTo>
                    <a:pt x="4290" y="2777"/>
                  </a:lnTo>
                  <a:lnTo>
                    <a:pt x="4290" y="2777"/>
                  </a:lnTo>
                  <a:lnTo>
                    <a:pt x="4290" y="2777"/>
                  </a:lnTo>
                  <a:lnTo>
                    <a:pt x="4290" y="2752"/>
                  </a:lnTo>
                  <a:lnTo>
                    <a:pt x="4290" y="2777"/>
                  </a:lnTo>
                  <a:lnTo>
                    <a:pt x="4290" y="2752"/>
                  </a:lnTo>
                  <a:lnTo>
                    <a:pt x="4290" y="2752"/>
                  </a:lnTo>
                  <a:lnTo>
                    <a:pt x="4290" y="2752"/>
                  </a:lnTo>
                  <a:lnTo>
                    <a:pt x="4290" y="2752"/>
                  </a:lnTo>
                  <a:lnTo>
                    <a:pt x="4290" y="2752"/>
                  </a:lnTo>
                  <a:lnTo>
                    <a:pt x="4290" y="2777"/>
                  </a:lnTo>
                  <a:lnTo>
                    <a:pt x="4290" y="2777"/>
                  </a:lnTo>
                  <a:lnTo>
                    <a:pt x="4290" y="2777"/>
                  </a:lnTo>
                  <a:lnTo>
                    <a:pt x="4290" y="2777"/>
                  </a:lnTo>
                  <a:lnTo>
                    <a:pt x="4290" y="2777"/>
                  </a:lnTo>
                  <a:lnTo>
                    <a:pt x="4315" y="2777"/>
                  </a:lnTo>
                  <a:lnTo>
                    <a:pt x="4315" y="2777"/>
                  </a:lnTo>
                  <a:lnTo>
                    <a:pt x="4315" y="2777"/>
                  </a:lnTo>
                  <a:lnTo>
                    <a:pt x="4315" y="2777"/>
                  </a:lnTo>
                  <a:lnTo>
                    <a:pt x="4315" y="2777"/>
                  </a:lnTo>
                  <a:lnTo>
                    <a:pt x="4315" y="2777"/>
                  </a:lnTo>
                  <a:lnTo>
                    <a:pt x="4315" y="2777"/>
                  </a:lnTo>
                  <a:lnTo>
                    <a:pt x="4315" y="2777"/>
                  </a:lnTo>
                  <a:lnTo>
                    <a:pt x="4315" y="2777"/>
                  </a:lnTo>
                  <a:lnTo>
                    <a:pt x="4315" y="2752"/>
                  </a:lnTo>
                  <a:close/>
                  <a:moveTo>
                    <a:pt x="4265" y="2628"/>
                  </a:moveTo>
                  <a:lnTo>
                    <a:pt x="4265" y="2628"/>
                  </a:lnTo>
                  <a:lnTo>
                    <a:pt x="4265" y="2628"/>
                  </a:lnTo>
                  <a:lnTo>
                    <a:pt x="4265" y="2628"/>
                  </a:lnTo>
                  <a:lnTo>
                    <a:pt x="4290" y="2628"/>
                  </a:lnTo>
                  <a:lnTo>
                    <a:pt x="4290" y="2628"/>
                  </a:lnTo>
                  <a:lnTo>
                    <a:pt x="4290" y="2628"/>
                  </a:lnTo>
                  <a:lnTo>
                    <a:pt x="4290" y="2628"/>
                  </a:lnTo>
                  <a:lnTo>
                    <a:pt x="4290" y="2628"/>
                  </a:lnTo>
                  <a:lnTo>
                    <a:pt x="4290" y="2628"/>
                  </a:lnTo>
                  <a:lnTo>
                    <a:pt x="4290" y="2628"/>
                  </a:lnTo>
                  <a:lnTo>
                    <a:pt x="4290" y="2628"/>
                  </a:lnTo>
                  <a:lnTo>
                    <a:pt x="4290" y="2628"/>
                  </a:lnTo>
                  <a:lnTo>
                    <a:pt x="4290" y="2628"/>
                  </a:lnTo>
                  <a:lnTo>
                    <a:pt x="4290" y="2628"/>
                  </a:lnTo>
                  <a:lnTo>
                    <a:pt x="4290" y="2628"/>
                  </a:lnTo>
                  <a:lnTo>
                    <a:pt x="4265" y="2603"/>
                  </a:lnTo>
                  <a:lnTo>
                    <a:pt x="4265" y="2603"/>
                  </a:lnTo>
                  <a:lnTo>
                    <a:pt x="4265" y="2628"/>
                  </a:lnTo>
                  <a:close/>
                  <a:moveTo>
                    <a:pt x="4315" y="2628"/>
                  </a:moveTo>
                  <a:lnTo>
                    <a:pt x="4290" y="2628"/>
                  </a:lnTo>
                  <a:lnTo>
                    <a:pt x="4315" y="2628"/>
                  </a:lnTo>
                  <a:close/>
                  <a:moveTo>
                    <a:pt x="4488" y="2504"/>
                  </a:moveTo>
                  <a:lnTo>
                    <a:pt x="4488" y="2504"/>
                  </a:lnTo>
                  <a:lnTo>
                    <a:pt x="4488" y="2504"/>
                  </a:lnTo>
                  <a:lnTo>
                    <a:pt x="4488" y="2504"/>
                  </a:lnTo>
                  <a:lnTo>
                    <a:pt x="4463" y="2504"/>
                  </a:lnTo>
                  <a:lnTo>
                    <a:pt x="4463" y="2504"/>
                  </a:lnTo>
                  <a:lnTo>
                    <a:pt x="4463" y="2504"/>
                  </a:lnTo>
                  <a:lnTo>
                    <a:pt x="4488" y="2504"/>
                  </a:lnTo>
                  <a:close/>
                  <a:moveTo>
                    <a:pt x="4712" y="2231"/>
                  </a:moveTo>
                  <a:lnTo>
                    <a:pt x="4712" y="2231"/>
                  </a:lnTo>
                  <a:lnTo>
                    <a:pt x="4712" y="2231"/>
                  </a:lnTo>
                  <a:lnTo>
                    <a:pt x="4712" y="2231"/>
                  </a:lnTo>
                  <a:lnTo>
                    <a:pt x="4712" y="2231"/>
                  </a:lnTo>
                  <a:lnTo>
                    <a:pt x="4712" y="2231"/>
                  </a:lnTo>
                  <a:lnTo>
                    <a:pt x="4712" y="2231"/>
                  </a:lnTo>
                  <a:lnTo>
                    <a:pt x="4736" y="2231"/>
                  </a:lnTo>
                  <a:lnTo>
                    <a:pt x="4712" y="2231"/>
                  </a:lnTo>
                  <a:lnTo>
                    <a:pt x="4712" y="2231"/>
                  </a:lnTo>
                  <a:lnTo>
                    <a:pt x="4712" y="2206"/>
                  </a:lnTo>
                  <a:lnTo>
                    <a:pt x="4712" y="2206"/>
                  </a:lnTo>
                  <a:lnTo>
                    <a:pt x="4712" y="2206"/>
                  </a:lnTo>
                  <a:lnTo>
                    <a:pt x="4712" y="2206"/>
                  </a:lnTo>
                  <a:lnTo>
                    <a:pt x="4712" y="2231"/>
                  </a:lnTo>
                  <a:lnTo>
                    <a:pt x="4712" y="2206"/>
                  </a:lnTo>
                  <a:lnTo>
                    <a:pt x="4712" y="2206"/>
                  </a:lnTo>
                  <a:lnTo>
                    <a:pt x="4712" y="2206"/>
                  </a:lnTo>
                  <a:lnTo>
                    <a:pt x="4712" y="2206"/>
                  </a:lnTo>
                  <a:lnTo>
                    <a:pt x="4712" y="2206"/>
                  </a:lnTo>
                  <a:lnTo>
                    <a:pt x="4712" y="2206"/>
                  </a:lnTo>
                  <a:lnTo>
                    <a:pt x="4712" y="2231"/>
                  </a:lnTo>
                  <a:lnTo>
                    <a:pt x="4712" y="2231"/>
                  </a:lnTo>
                  <a:lnTo>
                    <a:pt x="4712" y="2206"/>
                  </a:lnTo>
                  <a:lnTo>
                    <a:pt x="4712" y="2206"/>
                  </a:lnTo>
                  <a:lnTo>
                    <a:pt x="4712" y="2231"/>
                  </a:lnTo>
                  <a:close/>
                  <a:moveTo>
                    <a:pt x="4736" y="2305"/>
                  </a:moveTo>
                  <a:lnTo>
                    <a:pt x="4736" y="2305"/>
                  </a:lnTo>
                  <a:lnTo>
                    <a:pt x="4736" y="2305"/>
                  </a:lnTo>
                  <a:lnTo>
                    <a:pt x="4736" y="2305"/>
                  </a:lnTo>
                  <a:lnTo>
                    <a:pt x="4736" y="2305"/>
                  </a:lnTo>
                  <a:lnTo>
                    <a:pt x="4736" y="2305"/>
                  </a:lnTo>
                  <a:lnTo>
                    <a:pt x="4736" y="2305"/>
                  </a:lnTo>
                  <a:lnTo>
                    <a:pt x="4736" y="2305"/>
                  </a:lnTo>
                  <a:lnTo>
                    <a:pt x="4736" y="2331"/>
                  </a:lnTo>
                  <a:lnTo>
                    <a:pt x="4736" y="2331"/>
                  </a:lnTo>
                  <a:lnTo>
                    <a:pt x="4736" y="2331"/>
                  </a:lnTo>
                  <a:lnTo>
                    <a:pt x="4736" y="2331"/>
                  </a:lnTo>
                  <a:lnTo>
                    <a:pt x="4736" y="2305"/>
                  </a:lnTo>
                  <a:lnTo>
                    <a:pt x="4736" y="2331"/>
                  </a:lnTo>
                  <a:lnTo>
                    <a:pt x="4736" y="2331"/>
                  </a:lnTo>
                  <a:lnTo>
                    <a:pt x="4736" y="2331"/>
                  </a:lnTo>
                  <a:lnTo>
                    <a:pt x="4736" y="2331"/>
                  </a:lnTo>
                  <a:lnTo>
                    <a:pt x="4736" y="2331"/>
                  </a:lnTo>
                  <a:lnTo>
                    <a:pt x="4736" y="2331"/>
                  </a:lnTo>
                  <a:lnTo>
                    <a:pt x="4736" y="2331"/>
                  </a:lnTo>
                  <a:lnTo>
                    <a:pt x="4736" y="2331"/>
                  </a:lnTo>
                  <a:lnTo>
                    <a:pt x="4736" y="2331"/>
                  </a:lnTo>
                  <a:lnTo>
                    <a:pt x="4736" y="2305"/>
                  </a:lnTo>
                  <a:lnTo>
                    <a:pt x="4736" y="2305"/>
                  </a:lnTo>
                  <a:lnTo>
                    <a:pt x="4736" y="2305"/>
                  </a:lnTo>
                  <a:lnTo>
                    <a:pt x="4736" y="2305"/>
                  </a:lnTo>
                  <a:lnTo>
                    <a:pt x="4761" y="2305"/>
                  </a:lnTo>
                  <a:lnTo>
                    <a:pt x="4761" y="2281"/>
                  </a:lnTo>
                  <a:lnTo>
                    <a:pt x="4761" y="2281"/>
                  </a:lnTo>
                  <a:lnTo>
                    <a:pt x="4761" y="2281"/>
                  </a:lnTo>
                  <a:lnTo>
                    <a:pt x="4736" y="2281"/>
                  </a:lnTo>
                  <a:lnTo>
                    <a:pt x="4736" y="2281"/>
                  </a:lnTo>
                  <a:lnTo>
                    <a:pt x="4736" y="2281"/>
                  </a:lnTo>
                  <a:lnTo>
                    <a:pt x="4736" y="2281"/>
                  </a:lnTo>
                  <a:lnTo>
                    <a:pt x="4736" y="2281"/>
                  </a:lnTo>
                  <a:lnTo>
                    <a:pt x="4736" y="2281"/>
                  </a:lnTo>
                  <a:lnTo>
                    <a:pt x="4761" y="2281"/>
                  </a:lnTo>
                  <a:lnTo>
                    <a:pt x="4761" y="2281"/>
                  </a:lnTo>
                  <a:lnTo>
                    <a:pt x="4761" y="2281"/>
                  </a:lnTo>
                  <a:lnTo>
                    <a:pt x="4761" y="2281"/>
                  </a:lnTo>
                  <a:lnTo>
                    <a:pt x="4761" y="2281"/>
                  </a:lnTo>
                  <a:lnTo>
                    <a:pt x="4761" y="2281"/>
                  </a:lnTo>
                  <a:lnTo>
                    <a:pt x="4761" y="2281"/>
                  </a:lnTo>
                  <a:lnTo>
                    <a:pt x="4761" y="2281"/>
                  </a:lnTo>
                  <a:lnTo>
                    <a:pt x="4761" y="2256"/>
                  </a:lnTo>
                  <a:lnTo>
                    <a:pt x="4761" y="2256"/>
                  </a:lnTo>
                  <a:lnTo>
                    <a:pt x="4761" y="2256"/>
                  </a:lnTo>
                  <a:lnTo>
                    <a:pt x="4736" y="2256"/>
                  </a:lnTo>
                  <a:lnTo>
                    <a:pt x="4736" y="2281"/>
                  </a:lnTo>
                  <a:lnTo>
                    <a:pt x="4736" y="2256"/>
                  </a:lnTo>
                  <a:lnTo>
                    <a:pt x="4736" y="2256"/>
                  </a:lnTo>
                  <a:lnTo>
                    <a:pt x="4736" y="2256"/>
                  </a:lnTo>
                  <a:lnTo>
                    <a:pt x="4736" y="2281"/>
                  </a:lnTo>
                  <a:lnTo>
                    <a:pt x="4736" y="2281"/>
                  </a:lnTo>
                  <a:lnTo>
                    <a:pt x="4736" y="2281"/>
                  </a:lnTo>
                  <a:lnTo>
                    <a:pt x="4736" y="2281"/>
                  </a:lnTo>
                  <a:lnTo>
                    <a:pt x="4736" y="2281"/>
                  </a:lnTo>
                  <a:lnTo>
                    <a:pt x="4736" y="2281"/>
                  </a:lnTo>
                  <a:lnTo>
                    <a:pt x="4736" y="2256"/>
                  </a:lnTo>
                  <a:lnTo>
                    <a:pt x="4736" y="2281"/>
                  </a:lnTo>
                  <a:lnTo>
                    <a:pt x="4736" y="2281"/>
                  </a:lnTo>
                  <a:lnTo>
                    <a:pt x="4736" y="2281"/>
                  </a:lnTo>
                  <a:lnTo>
                    <a:pt x="4736" y="2281"/>
                  </a:lnTo>
                  <a:lnTo>
                    <a:pt x="4736" y="2281"/>
                  </a:lnTo>
                  <a:lnTo>
                    <a:pt x="4736" y="2281"/>
                  </a:lnTo>
                  <a:lnTo>
                    <a:pt x="4736" y="2281"/>
                  </a:lnTo>
                  <a:lnTo>
                    <a:pt x="4736" y="2281"/>
                  </a:lnTo>
                  <a:lnTo>
                    <a:pt x="4736" y="2281"/>
                  </a:lnTo>
                  <a:lnTo>
                    <a:pt x="4736" y="2281"/>
                  </a:lnTo>
                  <a:lnTo>
                    <a:pt x="4736" y="2281"/>
                  </a:lnTo>
                  <a:lnTo>
                    <a:pt x="4736" y="2281"/>
                  </a:lnTo>
                  <a:lnTo>
                    <a:pt x="4736" y="2305"/>
                  </a:lnTo>
                  <a:close/>
                  <a:moveTo>
                    <a:pt x="4712" y="2355"/>
                  </a:moveTo>
                  <a:lnTo>
                    <a:pt x="4712" y="2355"/>
                  </a:lnTo>
                  <a:lnTo>
                    <a:pt x="4712" y="2355"/>
                  </a:lnTo>
                  <a:lnTo>
                    <a:pt x="4712" y="2355"/>
                  </a:lnTo>
                  <a:lnTo>
                    <a:pt x="4712" y="2355"/>
                  </a:lnTo>
                  <a:lnTo>
                    <a:pt x="4712" y="2355"/>
                  </a:lnTo>
                  <a:lnTo>
                    <a:pt x="4712" y="2380"/>
                  </a:lnTo>
                  <a:lnTo>
                    <a:pt x="4712" y="2380"/>
                  </a:lnTo>
                  <a:lnTo>
                    <a:pt x="4712" y="2380"/>
                  </a:lnTo>
                  <a:lnTo>
                    <a:pt x="4712" y="2355"/>
                  </a:lnTo>
                  <a:lnTo>
                    <a:pt x="4712" y="2355"/>
                  </a:lnTo>
                  <a:lnTo>
                    <a:pt x="4712" y="2355"/>
                  </a:lnTo>
                  <a:lnTo>
                    <a:pt x="4712" y="2355"/>
                  </a:lnTo>
                  <a:lnTo>
                    <a:pt x="4712" y="2355"/>
                  </a:lnTo>
                  <a:lnTo>
                    <a:pt x="4712" y="2355"/>
                  </a:lnTo>
                  <a:lnTo>
                    <a:pt x="4736" y="2355"/>
                  </a:lnTo>
                  <a:lnTo>
                    <a:pt x="4736" y="2355"/>
                  </a:lnTo>
                  <a:lnTo>
                    <a:pt x="4736" y="2355"/>
                  </a:lnTo>
                  <a:lnTo>
                    <a:pt x="4736" y="2355"/>
                  </a:lnTo>
                  <a:lnTo>
                    <a:pt x="4736" y="2355"/>
                  </a:lnTo>
                  <a:lnTo>
                    <a:pt x="4736" y="2355"/>
                  </a:lnTo>
                  <a:lnTo>
                    <a:pt x="4736" y="2355"/>
                  </a:lnTo>
                  <a:lnTo>
                    <a:pt x="4712" y="2331"/>
                  </a:lnTo>
                  <a:lnTo>
                    <a:pt x="4712" y="2331"/>
                  </a:lnTo>
                  <a:lnTo>
                    <a:pt x="4712" y="2331"/>
                  </a:lnTo>
                  <a:lnTo>
                    <a:pt x="4712" y="2331"/>
                  </a:lnTo>
                  <a:lnTo>
                    <a:pt x="4712" y="2355"/>
                  </a:lnTo>
                  <a:close/>
                  <a:moveTo>
                    <a:pt x="4712" y="2355"/>
                  </a:moveTo>
                  <a:lnTo>
                    <a:pt x="4712" y="2355"/>
                  </a:lnTo>
                  <a:lnTo>
                    <a:pt x="4712" y="2355"/>
                  </a:lnTo>
                  <a:lnTo>
                    <a:pt x="4712" y="2355"/>
                  </a:lnTo>
                  <a:lnTo>
                    <a:pt x="4712" y="2355"/>
                  </a:lnTo>
                  <a:lnTo>
                    <a:pt x="4712" y="2355"/>
                  </a:lnTo>
                  <a:lnTo>
                    <a:pt x="4712" y="2355"/>
                  </a:lnTo>
                  <a:lnTo>
                    <a:pt x="4712" y="2355"/>
                  </a:lnTo>
                  <a:lnTo>
                    <a:pt x="4712" y="2331"/>
                  </a:lnTo>
                  <a:lnTo>
                    <a:pt x="4712" y="2331"/>
                  </a:lnTo>
                  <a:lnTo>
                    <a:pt x="4712" y="2331"/>
                  </a:lnTo>
                  <a:lnTo>
                    <a:pt x="4712" y="2331"/>
                  </a:lnTo>
                  <a:lnTo>
                    <a:pt x="4712" y="2331"/>
                  </a:lnTo>
                  <a:lnTo>
                    <a:pt x="4712" y="2331"/>
                  </a:lnTo>
                  <a:lnTo>
                    <a:pt x="4712" y="2331"/>
                  </a:lnTo>
                  <a:lnTo>
                    <a:pt x="4712" y="2355"/>
                  </a:lnTo>
                  <a:lnTo>
                    <a:pt x="4712" y="2355"/>
                  </a:lnTo>
                  <a:lnTo>
                    <a:pt x="4712" y="2331"/>
                  </a:lnTo>
                  <a:lnTo>
                    <a:pt x="4712" y="2331"/>
                  </a:lnTo>
                  <a:lnTo>
                    <a:pt x="4686" y="2355"/>
                  </a:lnTo>
                  <a:lnTo>
                    <a:pt x="4686" y="2355"/>
                  </a:lnTo>
                  <a:lnTo>
                    <a:pt x="4686" y="2355"/>
                  </a:lnTo>
                  <a:lnTo>
                    <a:pt x="4712" y="2355"/>
                  </a:lnTo>
                  <a:lnTo>
                    <a:pt x="4686" y="2355"/>
                  </a:lnTo>
                  <a:lnTo>
                    <a:pt x="4686" y="2355"/>
                  </a:lnTo>
                  <a:lnTo>
                    <a:pt x="4686" y="2355"/>
                  </a:lnTo>
                  <a:lnTo>
                    <a:pt x="4686" y="2355"/>
                  </a:lnTo>
                  <a:lnTo>
                    <a:pt x="4686" y="2355"/>
                  </a:lnTo>
                  <a:lnTo>
                    <a:pt x="4712" y="2355"/>
                  </a:lnTo>
                  <a:lnTo>
                    <a:pt x="4686" y="2355"/>
                  </a:lnTo>
                  <a:lnTo>
                    <a:pt x="4686" y="2355"/>
                  </a:lnTo>
                  <a:lnTo>
                    <a:pt x="4686" y="2355"/>
                  </a:lnTo>
                  <a:lnTo>
                    <a:pt x="4686" y="2380"/>
                  </a:lnTo>
                  <a:lnTo>
                    <a:pt x="4686" y="2380"/>
                  </a:lnTo>
                  <a:lnTo>
                    <a:pt x="4712" y="2355"/>
                  </a:lnTo>
                  <a:close/>
                  <a:moveTo>
                    <a:pt x="4712" y="2206"/>
                  </a:moveTo>
                  <a:lnTo>
                    <a:pt x="4712" y="2206"/>
                  </a:lnTo>
                  <a:lnTo>
                    <a:pt x="4712" y="2206"/>
                  </a:lnTo>
                  <a:lnTo>
                    <a:pt x="4712" y="2206"/>
                  </a:lnTo>
                  <a:lnTo>
                    <a:pt x="4712" y="2206"/>
                  </a:lnTo>
                  <a:lnTo>
                    <a:pt x="4712" y="2206"/>
                  </a:lnTo>
                  <a:lnTo>
                    <a:pt x="4712" y="2206"/>
                  </a:lnTo>
                  <a:lnTo>
                    <a:pt x="4712" y="2206"/>
                  </a:lnTo>
                  <a:lnTo>
                    <a:pt x="4712" y="2181"/>
                  </a:lnTo>
                  <a:lnTo>
                    <a:pt x="4712" y="2181"/>
                  </a:lnTo>
                  <a:lnTo>
                    <a:pt x="4712" y="2181"/>
                  </a:lnTo>
                  <a:lnTo>
                    <a:pt x="4712" y="2181"/>
                  </a:lnTo>
                  <a:lnTo>
                    <a:pt x="4686" y="2181"/>
                  </a:lnTo>
                  <a:lnTo>
                    <a:pt x="4686" y="2181"/>
                  </a:lnTo>
                  <a:lnTo>
                    <a:pt x="4686" y="2181"/>
                  </a:lnTo>
                  <a:lnTo>
                    <a:pt x="4686" y="2181"/>
                  </a:lnTo>
                  <a:lnTo>
                    <a:pt x="4686" y="2181"/>
                  </a:lnTo>
                  <a:lnTo>
                    <a:pt x="4686" y="2181"/>
                  </a:lnTo>
                  <a:lnTo>
                    <a:pt x="4686" y="2181"/>
                  </a:lnTo>
                  <a:lnTo>
                    <a:pt x="4686" y="2206"/>
                  </a:lnTo>
                  <a:lnTo>
                    <a:pt x="4686" y="2206"/>
                  </a:lnTo>
                  <a:lnTo>
                    <a:pt x="4686" y="2206"/>
                  </a:lnTo>
                  <a:lnTo>
                    <a:pt x="4686" y="2206"/>
                  </a:lnTo>
                  <a:lnTo>
                    <a:pt x="4686" y="2206"/>
                  </a:lnTo>
                  <a:lnTo>
                    <a:pt x="4686" y="2206"/>
                  </a:lnTo>
                  <a:lnTo>
                    <a:pt x="4686" y="2206"/>
                  </a:lnTo>
                  <a:lnTo>
                    <a:pt x="4712" y="2206"/>
                  </a:lnTo>
                  <a:close/>
                  <a:moveTo>
                    <a:pt x="4686" y="2231"/>
                  </a:moveTo>
                  <a:lnTo>
                    <a:pt x="4686" y="2231"/>
                  </a:lnTo>
                  <a:lnTo>
                    <a:pt x="4686" y="2231"/>
                  </a:lnTo>
                  <a:lnTo>
                    <a:pt x="4686" y="2231"/>
                  </a:lnTo>
                  <a:lnTo>
                    <a:pt x="4686" y="2231"/>
                  </a:lnTo>
                  <a:lnTo>
                    <a:pt x="4686" y="2231"/>
                  </a:lnTo>
                  <a:lnTo>
                    <a:pt x="4686" y="2231"/>
                  </a:lnTo>
                  <a:lnTo>
                    <a:pt x="4686" y="2231"/>
                  </a:lnTo>
                  <a:lnTo>
                    <a:pt x="4686" y="2231"/>
                  </a:lnTo>
                  <a:lnTo>
                    <a:pt x="4686" y="2231"/>
                  </a:lnTo>
                  <a:lnTo>
                    <a:pt x="4686" y="2231"/>
                  </a:lnTo>
                  <a:lnTo>
                    <a:pt x="4686" y="2231"/>
                  </a:lnTo>
                  <a:lnTo>
                    <a:pt x="4686" y="2231"/>
                  </a:lnTo>
                  <a:lnTo>
                    <a:pt x="4686" y="2206"/>
                  </a:lnTo>
                  <a:lnTo>
                    <a:pt x="4686" y="2206"/>
                  </a:lnTo>
                  <a:lnTo>
                    <a:pt x="4686" y="2206"/>
                  </a:lnTo>
                  <a:lnTo>
                    <a:pt x="4686" y="2206"/>
                  </a:lnTo>
                  <a:lnTo>
                    <a:pt x="4686" y="2206"/>
                  </a:lnTo>
                  <a:lnTo>
                    <a:pt x="4686" y="2206"/>
                  </a:lnTo>
                  <a:lnTo>
                    <a:pt x="4686" y="2206"/>
                  </a:lnTo>
                  <a:lnTo>
                    <a:pt x="4686" y="2231"/>
                  </a:lnTo>
                  <a:close/>
                  <a:moveTo>
                    <a:pt x="4091" y="3124"/>
                  </a:moveTo>
                  <a:lnTo>
                    <a:pt x="4091" y="3124"/>
                  </a:lnTo>
                  <a:lnTo>
                    <a:pt x="4091" y="3124"/>
                  </a:lnTo>
                  <a:lnTo>
                    <a:pt x="4091" y="3124"/>
                  </a:lnTo>
                  <a:lnTo>
                    <a:pt x="4091" y="3124"/>
                  </a:lnTo>
                  <a:lnTo>
                    <a:pt x="4067" y="3124"/>
                  </a:lnTo>
                  <a:lnTo>
                    <a:pt x="4091" y="3124"/>
                  </a:lnTo>
                  <a:lnTo>
                    <a:pt x="4091" y="3124"/>
                  </a:lnTo>
                  <a:lnTo>
                    <a:pt x="4091" y="3124"/>
                  </a:lnTo>
                  <a:lnTo>
                    <a:pt x="4091" y="3124"/>
                  </a:lnTo>
                  <a:lnTo>
                    <a:pt x="4091" y="3124"/>
                  </a:lnTo>
                  <a:lnTo>
                    <a:pt x="4091" y="3124"/>
                  </a:lnTo>
                  <a:lnTo>
                    <a:pt x="4091" y="3124"/>
                  </a:lnTo>
                  <a:lnTo>
                    <a:pt x="4091" y="3124"/>
                  </a:lnTo>
                  <a:lnTo>
                    <a:pt x="4117" y="3124"/>
                  </a:lnTo>
                  <a:lnTo>
                    <a:pt x="4117" y="3124"/>
                  </a:lnTo>
                  <a:lnTo>
                    <a:pt x="4117" y="3124"/>
                  </a:lnTo>
                  <a:lnTo>
                    <a:pt x="4091" y="3124"/>
                  </a:lnTo>
                  <a:close/>
                  <a:moveTo>
                    <a:pt x="4265" y="2827"/>
                  </a:moveTo>
                  <a:lnTo>
                    <a:pt x="4265" y="2827"/>
                  </a:lnTo>
                  <a:lnTo>
                    <a:pt x="4265" y="2851"/>
                  </a:lnTo>
                  <a:lnTo>
                    <a:pt x="4265" y="2851"/>
                  </a:lnTo>
                  <a:lnTo>
                    <a:pt x="4265" y="2851"/>
                  </a:lnTo>
                  <a:lnTo>
                    <a:pt x="4265" y="2851"/>
                  </a:lnTo>
                  <a:lnTo>
                    <a:pt x="4265" y="2851"/>
                  </a:lnTo>
                  <a:lnTo>
                    <a:pt x="4290" y="2827"/>
                  </a:lnTo>
                  <a:lnTo>
                    <a:pt x="4290" y="2827"/>
                  </a:lnTo>
                  <a:lnTo>
                    <a:pt x="4290" y="2827"/>
                  </a:lnTo>
                  <a:lnTo>
                    <a:pt x="4290" y="2827"/>
                  </a:lnTo>
                  <a:lnTo>
                    <a:pt x="4265" y="2827"/>
                  </a:lnTo>
                  <a:close/>
                  <a:moveTo>
                    <a:pt x="4042" y="3124"/>
                  </a:moveTo>
                  <a:lnTo>
                    <a:pt x="4042" y="3124"/>
                  </a:lnTo>
                  <a:lnTo>
                    <a:pt x="4042" y="3124"/>
                  </a:lnTo>
                  <a:lnTo>
                    <a:pt x="4042" y="3124"/>
                  </a:lnTo>
                  <a:lnTo>
                    <a:pt x="4042" y="3124"/>
                  </a:lnTo>
                  <a:lnTo>
                    <a:pt x="4042" y="3124"/>
                  </a:lnTo>
                  <a:lnTo>
                    <a:pt x="4017" y="3124"/>
                  </a:lnTo>
                  <a:lnTo>
                    <a:pt x="4017" y="3124"/>
                  </a:lnTo>
                  <a:lnTo>
                    <a:pt x="3992" y="3149"/>
                  </a:lnTo>
                  <a:lnTo>
                    <a:pt x="3992" y="3149"/>
                  </a:lnTo>
                  <a:lnTo>
                    <a:pt x="4017" y="3149"/>
                  </a:lnTo>
                  <a:lnTo>
                    <a:pt x="4017" y="3149"/>
                  </a:lnTo>
                  <a:lnTo>
                    <a:pt x="4017" y="3149"/>
                  </a:lnTo>
                  <a:lnTo>
                    <a:pt x="4017" y="3149"/>
                  </a:lnTo>
                  <a:lnTo>
                    <a:pt x="4017" y="3149"/>
                  </a:lnTo>
                  <a:lnTo>
                    <a:pt x="4017" y="3149"/>
                  </a:lnTo>
                  <a:lnTo>
                    <a:pt x="4017" y="3124"/>
                  </a:lnTo>
                  <a:lnTo>
                    <a:pt x="4042" y="3124"/>
                  </a:lnTo>
                  <a:close/>
                  <a:moveTo>
                    <a:pt x="4091" y="3124"/>
                  </a:moveTo>
                  <a:lnTo>
                    <a:pt x="4091" y="3124"/>
                  </a:lnTo>
                  <a:lnTo>
                    <a:pt x="4091" y="3124"/>
                  </a:lnTo>
                  <a:lnTo>
                    <a:pt x="4091" y="3124"/>
                  </a:lnTo>
                  <a:lnTo>
                    <a:pt x="4091" y="3124"/>
                  </a:lnTo>
                  <a:lnTo>
                    <a:pt x="4091" y="3124"/>
                  </a:lnTo>
                  <a:lnTo>
                    <a:pt x="4091" y="3124"/>
                  </a:lnTo>
                  <a:lnTo>
                    <a:pt x="4091" y="3124"/>
                  </a:lnTo>
                  <a:lnTo>
                    <a:pt x="4091" y="3124"/>
                  </a:lnTo>
                  <a:lnTo>
                    <a:pt x="4091" y="3124"/>
                  </a:lnTo>
                  <a:lnTo>
                    <a:pt x="4091" y="3124"/>
                  </a:lnTo>
                  <a:lnTo>
                    <a:pt x="4091" y="3124"/>
                  </a:lnTo>
                  <a:lnTo>
                    <a:pt x="4091" y="3124"/>
                  </a:lnTo>
                  <a:lnTo>
                    <a:pt x="4067" y="3124"/>
                  </a:lnTo>
                  <a:lnTo>
                    <a:pt x="4067" y="3124"/>
                  </a:lnTo>
                  <a:lnTo>
                    <a:pt x="4067" y="3124"/>
                  </a:lnTo>
                  <a:lnTo>
                    <a:pt x="4067" y="3124"/>
                  </a:lnTo>
                  <a:lnTo>
                    <a:pt x="4067" y="3124"/>
                  </a:lnTo>
                  <a:lnTo>
                    <a:pt x="4067" y="3124"/>
                  </a:lnTo>
                  <a:lnTo>
                    <a:pt x="4042" y="3124"/>
                  </a:lnTo>
                  <a:lnTo>
                    <a:pt x="4067" y="3124"/>
                  </a:lnTo>
                  <a:lnTo>
                    <a:pt x="4067" y="3124"/>
                  </a:lnTo>
                  <a:lnTo>
                    <a:pt x="4067" y="3124"/>
                  </a:lnTo>
                  <a:lnTo>
                    <a:pt x="4067" y="3124"/>
                  </a:lnTo>
                  <a:lnTo>
                    <a:pt x="4067" y="3124"/>
                  </a:lnTo>
                  <a:lnTo>
                    <a:pt x="4067" y="3124"/>
                  </a:lnTo>
                  <a:lnTo>
                    <a:pt x="4067" y="3124"/>
                  </a:lnTo>
                  <a:lnTo>
                    <a:pt x="4067" y="3124"/>
                  </a:lnTo>
                  <a:lnTo>
                    <a:pt x="4067" y="3124"/>
                  </a:lnTo>
                  <a:lnTo>
                    <a:pt x="4091" y="3124"/>
                  </a:lnTo>
                  <a:close/>
                  <a:moveTo>
                    <a:pt x="4091" y="3099"/>
                  </a:moveTo>
                  <a:lnTo>
                    <a:pt x="4091" y="3099"/>
                  </a:lnTo>
                  <a:lnTo>
                    <a:pt x="4091" y="3099"/>
                  </a:lnTo>
                  <a:lnTo>
                    <a:pt x="4091" y="3099"/>
                  </a:lnTo>
                  <a:lnTo>
                    <a:pt x="4091" y="3099"/>
                  </a:lnTo>
                  <a:lnTo>
                    <a:pt x="4091" y="3099"/>
                  </a:lnTo>
                  <a:lnTo>
                    <a:pt x="4091" y="3099"/>
                  </a:lnTo>
                  <a:lnTo>
                    <a:pt x="4091" y="3099"/>
                  </a:lnTo>
                  <a:lnTo>
                    <a:pt x="4091" y="3099"/>
                  </a:lnTo>
                  <a:lnTo>
                    <a:pt x="4091" y="3099"/>
                  </a:lnTo>
                  <a:lnTo>
                    <a:pt x="4091" y="3099"/>
                  </a:lnTo>
                  <a:lnTo>
                    <a:pt x="4091" y="3099"/>
                  </a:lnTo>
                  <a:lnTo>
                    <a:pt x="4091" y="3099"/>
                  </a:lnTo>
                  <a:lnTo>
                    <a:pt x="4067" y="3099"/>
                  </a:lnTo>
                  <a:lnTo>
                    <a:pt x="4091" y="3099"/>
                  </a:lnTo>
                  <a:close/>
                  <a:moveTo>
                    <a:pt x="3769" y="3198"/>
                  </a:moveTo>
                  <a:lnTo>
                    <a:pt x="3769" y="3198"/>
                  </a:lnTo>
                  <a:close/>
                  <a:moveTo>
                    <a:pt x="3769" y="3223"/>
                  </a:moveTo>
                  <a:lnTo>
                    <a:pt x="3769" y="3223"/>
                  </a:lnTo>
                  <a:close/>
                  <a:moveTo>
                    <a:pt x="3844" y="2950"/>
                  </a:moveTo>
                  <a:lnTo>
                    <a:pt x="3844" y="2950"/>
                  </a:lnTo>
                  <a:close/>
                  <a:moveTo>
                    <a:pt x="3893" y="3248"/>
                  </a:moveTo>
                  <a:lnTo>
                    <a:pt x="3893" y="3248"/>
                  </a:lnTo>
                  <a:lnTo>
                    <a:pt x="3893" y="3272"/>
                  </a:lnTo>
                  <a:lnTo>
                    <a:pt x="3893" y="3272"/>
                  </a:lnTo>
                  <a:lnTo>
                    <a:pt x="3893" y="3272"/>
                  </a:lnTo>
                  <a:lnTo>
                    <a:pt x="3893" y="3272"/>
                  </a:lnTo>
                  <a:lnTo>
                    <a:pt x="3893" y="3272"/>
                  </a:lnTo>
                  <a:lnTo>
                    <a:pt x="3893" y="3272"/>
                  </a:lnTo>
                  <a:lnTo>
                    <a:pt x="3893" y="3272"/>
                  </a:lnTo>
                  <a:lnTo>
                    <a:pt x="3893" y="3272"/>
                  </a:lnTo>
                  <a:lnTo>
                    <a:pt x="3893" y="3272"/>
                  </a:lnTo>
                  <a:lnTo>
                    <a:pt x="3893" y="3272"/>
                  </a:lnTo>
                  <a:lnTo>
                    <a:pt x="3893" y="3272"/>
                  </a:lnTo>
                  <a:lnTo>
                    <a:pt x="3893" y="3297"/>
                  </a:lnTo>
                  <a:lnTo>
                    <a:pt x="3918" y="3297"/>
                  </a:lnTo>
                  <a:lnTo>
                    <a:pt x="3918" y="3272"/>
                  </a:lnTo>
                  <a:lnTo>
                    <a:pt x="3918" y="3272"/>
                  </a:lnTo>
                  <a:lnTo>
                    <a:pt x="3918" y="3272"/>
                  </a:lnTo>
                  <a:lnTo>
                    <a:pt x="3918" y="3272"/>
                  </a:lnTo>
                  <a:lnTo>
                    <a:pt x="3918" y="3272"/>
                  </a:lnTo>
                  <a:lnTo>
                    <a:pt x="3918" y="3272"/>
                  </a:lnTo>
                  <a:lnTo>
                    <a:pt x="3918" y="3248"/>
                  </a:lnTo>
                  <a:lnTo>
                    <a:pt x="3918" y="3248"/>
                  </a:lnTo>
                  <a:lnTo>
                    <a:pt x="3893" y="3248"/>
                  </a:lnTo>
                  <a:close/>
                  <a:moveTo>
                    <a:pt x="4166" y="2801"/>
                  </a:moveTo>
                  <a:lnTo>
                    <a:pt x="4166" y="2801"/>
                  </a:lnTo>
                  <a:lnTo>
                    <a:pt x="4166" y="2801"/>
                  </a:lnTo>
                  <a:lnTo>
                    <a:pt x="4166" y="2801"/>
                  </a:lnTo>
                  <a:lnTo>
                    <a:pt x="4166" y="2801"/>
                  </a:lnTo>
                  <a:lnTo>
                    <a:pt x="4166" y="2801"/>
                  </a:lnTo>
                  <a:lnTo>
                    <a:pt x="4166" y="2801"/>
                  </a:lnTo>
                  <a:lnTo>
                    <a:pt x="4190" y="2801"/>
                  </a:lnTo>
                  <a:lnTo>
                    <a:pt x="4190" y="2827"/>
                  </a:lnTo>
                  <a:lnTo>
                    <a:pt x="4190" y="2801"/>
                  </a:lnTo>
                  <a:lnTo>
                    <a:pt x="4190" y="2827"/>
                  </a:lnTo>
                  <a:lnTo>
                    <a:pt x="4190" y="2827"/>
                  </a:lnTo>
                  <a:lnTo>
                    <a:pt x="4190" y="2827"/>
                  </a:lnTo>
                  <a:lnTo>
                    <a:pt x="4216" y="2827"/>
                  </a:lnTo>
                  <a:lnTo>
                    <a:pt x="4216" y="2827"/>
                  </a:lnTo>
                  <a:lnTo>
                    <a:pt x="4216" y="2827"/>
                  </a:lnTo>
                  <a:lnTo>
                    <a:pt x="4216" y="2827"/>
                  </a:lnTo>
                  <a:lnTo>
                    <a:pt x="4216" y="2827"/>
                  </a:lnTo>
                  <a:lnTo>
                    <a:pt x="4216" y="2827"/>
                  </a:lnTo>
                  <a:lnTo>
                    <a:pt x="4216" y="2827"/>
                  </a:lnTo>
                  <a:lnTo>
                    <a:pt x="4216" y="2801"/>
                  </a:lnTo>
                  <a:lnTo>
                    <a:pt x="4190" y="2801"/>
                  </a:lnTo>
                  <a:lnTo>
                    <a:pt x="4190" y="2801"/>
                  </a:lnTo>
                  <a:lnTo>
                    <a:pt x="4190" y="2801"/>
                  </a:lnTo>
                  <a:lnTo>
                    <a:pt x="4190" y="2801"/>
                  </a:lnTo>
                  <a:lnTo>
                    <a:pt x="4190" y="2801"/>
                  </a:lnTo>
                  <a:lnTo>
                    <a:pt x="4190" y="2801"/>
                  </a:lnTo>
                  <a:lnTo>
                    <a:pt x="4190" y="2801"/>
                  </a:lnTo>
                  <a:lnTo>
                    <a:pt x="4190" y="2801"/>
                  </a:lnTo>
                  <a:lnTo>
                    <a:pt x="4190" y="2801"/>
                  </a:lnTo>
                  <a:lnTo>
                    <a:pt x="4190" y="2801"/>
                  </a:lnTo>
                  <a:lnTo>
                    <a:pt x="4190" y="2801"/>
                  </a:lnTo>
                  <a:lnTo>
                    <a:pt x="4166" y="2801"/>
                  </a:lnTo>
                  <a:close/>
                  <a:moveTo>
                    <a:pt x="4166" y="2827"/>
                  </a:moveTo>
                  <a:lnTo>
                    <a:pt x="4141" y="2827"/>
                  </a:lnTo>
                  <a:lnTo>
                    <a:pt x="4141" y="2827"/>
                  </a:lnTo>
                  <a:lnTo>
                    <a:pt x="4141" y="2827"/>
                  </a:lnTo>
                  <a:lnTo>
                    <a:pt x="4141" y="2827"/>
                  </a:lnTo>
                  <a:lnTo>
                    <a:pt x="4141" y="2827"/>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90" y="2851"/>
                  </a:lnTo>
                  <a:lnTo>
                    <a:pt x="4190" y="2851"/>
                  </a:lnTo>
                  <a:lnTo>
                    <a:pt x="4190" y="2851"/>
                  </a:lnTo>
                  <a:lnTo>
                    <a:pt x="4190" y="2851"/>
                  </a:lnTo>
                  <a:lnTo>
                    <a:pt x="4166" y="2851"/>
                  </a:lnTo>
                  <a:lnTo>
                    <a:pt x="4166" y="2851"/>
                  </a:lnTo>
                  <a:lnTo>
                    <a:pt x="4166" y="2827"/>
                  </a:lnTo>
                  <a:close/>
                  <a:moveTo>
                    <a:pt x="4240" y="2827"/>
                  </a:moveTo>
                  <a:lnTo>
                    <a:pt x="4240" y="2827"/>
                  </a:lnTo>
                  <a:lnTo>
                    <a:pt x="4240" y="2827"/>
                  </a:lnTo>
                  <a:lnTo>
                    <a:pt x="4240" y="2827"/>
                  </a:lnTo>
                  <a:lnTo>
                    <a:pt x="4216" y="2827"/>
                  </a:lnTo>
                  <a:lnTo>
                    <a:pt x="4216" y="2827"/>
                  </a:lnTo>
                  <a:lnTo>
                    <a:pt x="4216" y="2827"/>
                  </a:lnTo>
                  <a:lnTo>
                    <a:pt x="4216" y="2827"/>
                  </a:lnTo>
                  <a:lnTo>
                    <a:pt x="4216" y="2827"/>
                  </a:lnTo>
                  <a:lnTo>
                    <a:pt x="4216" y="2827"/>
                  </a:lnTo>
                  <a:lnTo>
                    <a:pt x="4240" y="2827"/>
                  </a:lnTo>
                  <a:close/>
                  <a:moveTo>
                    <a:pt x="4712" y="2305"/>
                  </a:moveTo>
                  <a:lnTo>
                    <a:pt x="4712" y="2305"/>
                  </a:lnTo>
                  <a:lnTo>
                    <a:pt x="4712" y="2305"/>
                  </a:lnTo>
                  <a:lnTo>
                    <a:pt x="4712" y="2305"/>
                  </a:lnTo>
                  <a:lnTo>
                    <a:pt x="4712" y="2305"/>
                  </a:lnTo>
                  <a:lnTo>
                    <a:pt x="4712" y="2305"/>
                  </a:lnTo>
                  <a:lnTo>
                    <a:pt x="4712" y="2305"/>
                  </a:lnTo>
                  <a:lnTo>
                    <a:pt x="4712" y="2305"/>
                  </a:lnTo>
                  <a:lnTo>
                    <a:pt x="4712" y="2305"/>
                  </a:lnTo>
                  <a:lnTo>
                    <a:pt x="4712" y="2305"/>
                  </a:lnTo>
                  <a:lnTo>
                    <a:pt x="4712" y="2305"/>
                  </a:lnTo>
                  <a:lnTo>
                    <a:pt x="4712" y="2305"/>
                  </a:lnTo>
                  <a:lnTo>
                    <a:pt x="4712" y="2281"/>
                  </a:lnTo>
                  <a:lnTo>
                    <a:pt x="4712" y="2281"/>
                  </a:lnTo>
                  <a:lnTo>
                    <a:pt x="4712" y="2305"/>
                  </a:lnTo>
                  <a:close/>
                  <a:moveTo>
                    <a:pt x="4216" y="3000"/>
                  </a:moveTo>
                  <a:lnTo>
                    <a:pt x="4216" y="3000"/>
                  </a:lnTo>
                  <a:lnTo>
                    <a:pt x="4216" y="3000"/>
                  </a:lnTo>
                  <a:lnTo>
                    <a:pt x="4216" y="3000"/>
                  </a:lnTo>
                  <a:lnTo>
                    <a:pt x="4216" y="3000"/>
                  </a:lnTo>
                  <a:lnTo>
                    <a:pt x="4216" y="3000"/>
                  </a:lnTo>
                  <a:lnTo>
                    <a:pt x="4190" y="3000"/>
                  </a:lnTo>
                  <a:lnTo>
                    <a:pt x="4190" y="3000"/>
                  </a:lnTo>
                  <a:lnTo>
                    <a:pt x="4190" y="3000"/>
                  </a:lnTo>
                  <a:lnTo>
                    <a:pt x="4190" y="3000"/>
                  </a:lnTo>
                  <a:lnTo>
                    <a:pt x="4190" y="3000"/>
                  </a:lnTo>
                  <a:lnTo>
                    <a:pt x="4190" y="3000"/>
                  </a:lnTo>
                  <a:lnTo>
                    <a:pt x="4190" y="3000"/>
                  </a:lnTo>
                  <a:lnTo>
                    <a:pt x="4190" y="3000"/>
                  </a:lnTo>
                  <a:lnTo>
                    <a:pt x="4190" y="3000"/>
                  </a:lnTo>
                  <a:lnTo>
                    <a:pt x="4190" y="3000"/>
                  </a:lnTo>
                  <a:lnTo>
                    <a:pt x="4190" y="3000"/>
                  </a:lnTo>
                  <a:lnTo>
                    <a:pt x="4190" y="3000"/>
                  </a:lnTo>
                  <a:lnTo>
                    <a:pt x="4190" y="2975"/>
                  </a:lnTo>
                  <a:lnTo>
                    <a:pt x="4190" y="2975"/>
                  </a:lnTo>
                  <a:lnTo>
                    <a:pt x="4166" y="2975"/>
                  </a:lnTo>
                  <a:lnTo>
                    <a:pt x="4166" y="3000"/>
                  </a:lnTo>
                  <a:lnTo>
                    <a:pt x="4166" y="3000"/>
                  </a:lnTo>
                  <a:lnTo>
                    <a:pt x="4166" y="3000"/>
                  </a:lnTo>
                  <a:lnTo>
                    <a:pt x="4166" y="3000"/>
                  </a:lnTo>
                  <a:lnTo>
                    <a:pt x="4166" y="3000"/>
                  </a:lnTo>
                  <a:lnTo>
                    <a:pt x="4166" y="3000"/>
                  </a:lnTo>
                  <a:lnTo>
                    <a:pt x="4166" y="3000"/>
                  </a:lnTo>
                  <a:lnTo>
                    <a:pt x="4166" y="3000"/>
                  </a:lnTo>
                  <a:lnTo>
                    <a:pt x="4166" y="3000"/>
                  </a:lnTo>
                  <a:lnTo>
                    <a:pt x="4166" y="3000"/>
                  </a:lnTo>
                  <a:lnTo>
                    <a:pt x="4166" y="3000"/>
                  </a:lnTo>
                  <a:lnTo>
                    <a:pt x="4166" y="3000"/>
                  </a:lnTo>
                  <a:lnTo>
                    <a:pt x="4166" y="3000"/>
                  </a:lnTo>
                  <a:lnTo>
                    <a:pt x="4166" y="3000"/>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90" y="3025"/>
                  </a:lnTo>
                  <a:lnTo>
                    <a:pt x="4190" y="3025"/>
                  </a:lnTo>
                  <a:lnTo>
                    <a:pt x="4190" y="3025"/>
                  </a:lnTo>
                  <a:lnTo>
                    <a:pt x="4190" y="3025"/>
                  </a:lnTo>
                  <a:lnTo>
                    <a:pt x="4190" y="3025"/>
                  </a:lnTo>
                  <a:lnTo>
                    <a:pt x="4190" y="3025"/>
                  </a:lnTo>
                  <a:lnTo>
                    <a:pt x="4190" y="3000"/>
                  </a:lnTo>
                  <a:lnTo>
                    <a:pt x="4190" y="3000"/>
                  </a:lnTo>
                  <a:lnTo>
                    <a:pt x="4190" y="3000"/>
                  </a:lnTo>
                  <a:lnTo>
                    <a:pt x="4190" y="3000"/>
                  </a:lnTo>
                  <a:lnTo>
                    <a:pt x="4190" y="3000"/>
                  </a:lnTo>
                  <a:lnTo>
                    <a:pt x="4216" y="3000"/>
                  </a:lnTo>
                  <a:close/>
                  <a:moveTo>
                    <a:pt x="4117" y="2926"/>
                  </a:moveTo>
                  <a:lnTo>
                    <a:pt x="4117" y="2926"/>
                  </a:lnTo>
                  <a:lnTo>
                    <a:pt x="4117" y="2926"/>
                  </a:lnTo>
                  <a:lnTo>
                    <a:pt x="4117" y="2926"/>
                  </a:lnTo>
                  <a:lnTo>
                    <a:pt x="4117" y="2926"/>
                  </a:lnTo>
                  <a:lnTo>
                    <a:pt x="4117" y="2926"/>
                  </a:lnTo>
                  <a:lnTo>
                    <a:pt x="4117" y="2926"/>
                  </a:lnTo>
                  <a:lnTo>
                    <a:pt x="4117" y="2926"/>
                  </a:lnTo>
                  <a:lnTo>
                    <a:pt x="4117" y="2926"/>
                  </a:lnTo>
                  <a:lnTo>
                    <a:pt x="4117" y="2926"/>
                  </a:lnTo>
                  <a:lnTo>
                    <a:pt x="4117" y="2950"/>
                  </a:lnTo>
                  <a:lnTo>
                    <a:pt x="4117" y="2926"/>
                  </a:lnTo>
                  <a:close/>
                  <a:moveTo>
                    <a:pt x="4290" y="2900"/>
                  </a:moveTo>
                  <a:lnTo>
                    <a:pt x="4265" y="2900"/>
                  </a:lnTo>
                  <a:lnTo>
                    <a:pt x="4265" y="2900"/>
                  </a:lnTo>
                  <a:lnTo>
                    <a:pt x="4265" y="2900"/>
                  </a:lnTo>
                  <a:lnTo>
                    <a:pt x="4265" y="2900"/>
                  </a:lnTo>
                  <a:lnTo>
                    <a:pt x="4265" y="2876"/>
                  </a:lnTo>
                  <a:lnTo>
                    <a:pt x="4265" y="2876"/>
                  </a:lnTo>
                  <a:lnTo>
                    <a:pt x="4265" y="2876"/>
                  </a:lnTo>
                  <a:lnTo>
                    <a:pt x="4265" y="2900"/>
                  </a:lnTo>
                  <a:lnTo>
                    <a:pt x="4265" y="2900"/>
                  </a:lnTo>
                  <a:lnTo>
                    <a:pt x="4265" y="2900"/>
                  </a:lnTo>
                  <a:lnTo>
                    <a:pt x="4265" y="2876"/>
                  </a:lnTo>
                  <a:lnTo>
                    <a:pt x="4265" y="2876"/>
                  </a:lnTo>
                  <a:lnTo>
                    <a:pt x="4265" y="2876"/>
                  </a:lnTo>
                  <a:lnTo>
                    <a:pt x="4265" y="2876"/>
                  </a:lnTo>
                  <a:lnTo>
                    <a:pt x="4265" y="2876"/>
                  </a:lnTo>
                  <a:lnTo>
                    <a:pt x="4265" y="2876"/>
                  </a:lnTo>
                  <a:lnTo>
                    <a:pt x="4265" y="2876"/>
                  </a:lnTo>
                  <a:lnTo>
                    <a:pt x="4265" y="2876"/>
                  </a:lnTo>
                  <a:lnTo>
                    <a:pt x="4265" y="2876"/>
                  </a:lnTo>
                  <a:lnTo>
                    <a:pt x="4265" y="2876"/>
                  </a:lnTo>
                  <a:lnTo>
                    <a:pt x="4265" y="2876"/>
                  </a:lnTo>
                  <a:lnTo>
                    <a:pt x="4265" y="2876"/>
                  </a:lnTo>
                  <a:lnTo>
                    <a:pt x="4265" y="2876"/>
                  </a:lnTo>
                  <a:lnTo>
                    <a:pt x="4265" y="2851"/>
                  </a:lnTo>
                  <a:lnTo>
                    <a:pt x="4290" y="2851"/>
                  </a:lnTo>
                  <a:lnTo>
                    <a:pt x="4290" y="2851"/>
                  </a:lnTo>
                  <a:lnTo>
                    <a:pt x="4290" y="2851"/>
                  </a:lnTo>
                  <a:lnTo>
                    <a:pt x="4265" y="2851"/>
                  </a:lnTo>
                  <a:lnTo>
                    <a:pt x="4265" y="2851"/>
                  </a:lnTo>
                  <a:lnTo>
                    <a:pt x="4265" y="2851"/>
                  </a:lnTo>
                  <a:lnTo>
                    <a:pt x="4265" y="2851"/>
                  </a:lnTo>
                  <a:lnTo>
                    <a:pt x="4265" y="2851"/>
                  </a:lnTo>
                  <a:lnTo>
                    <a:pt x="4265" y="2851"/>
                  </a:lnTo>
                  <a:lnTo>
                    <a:pt x="4265" y="2851"/>
                  </a:lnTo>
                  <a:lnTo>
                    <a:pt x="4265" y="2851"/>
                  </a:lnTo>
                  <a:lnTo>
                    <a:pt x="4265" y="2851"/>
                  </a:lnTo>
                  <a:lnTo>
                    <a:pt x="4265" y="2851"/>
                  </a:lnTo>
                  <a:lnTo>
                    <a:pt x="4265" y="2851"/>
                  </a:lnTo>
                  <a:lnTo>
                    <a:pt x="4265" y="2851"/>
                  </a:lnTo>
                  <a:lnTo>
                    <a:pt x="4265" y="2827"/>
                  </a:lnTo>
                  <a:lnTo>
                    <a:pt x="4265" y="2827"/>
                  </a:lnTo>
                  <a:lnTo>
                    <a:pt x="4265" y="2827"/>
                  </a:lnTo>
                  <a:lnTo>
                    <a:pt x="4265" y="2827"/>
                  </a:lnTo>
                  <a:lnTo>
                    <a:pt x="4265" y="2851"/>
                  </a:lnTo>
                  <a:lnTo>
                    <a:pt x="4265" y="2851"/>
                  </a:lnTo>
                  <a:lnTo>
                    <a:pt x="4265" y="2827"/>
                  </a:lnTo>
                  <a:lnTo>
                    <a:pt x="4265" y="2827"/>
                  </a:lnTo>
                  <a:lnTo>
                    <a:pt x="4240" y="2827"/>
                  </a:lnTo>
                  <a:lnTo>
                    <a:pt x="4240" y="2827"/>
                  </a:lnTo>
                  <a:lnTo>
                    <a:pt x="4240" y="2827"/>
                  </a:lnTo>
                  <a:lnTo>
                    <a:pt x="4240" y="2827"/>
                  </a:lnTo>
                  <a:lnTo>
                    <a:pt x="4240" y="2827"/>
                  </a:lnTo>
                  <a:lnTo>
                    <a:pt x="4240" y="2851"/>
                  </a:lnTo>
                  <a:lnTo>
                    <a:pt x="4240" y="2851"/>
                  </a:lnTo>
                  <a:lnTo>
                    <a:pt x="4240" y="2851"/>
                  </a:lnTo>
                  <a:lnTo>
                    <a:pt x="4240" y="2851"/>
                  </a:lnTo>
                  <a:lnTo>
                    <a:pt x="4240" y="2851"/>
                  </a:lnTo>
                  <a:lnTo>
                    <a:pt x="4240" y="2851"/>
                  </a:lnTo>
                  <a:lnTo>
                    <a:pt x="4240" y="2851"/>
                  </a:lnTo>
                  <a:lnTo>
                    <a:pt x="4240" y="2851"/>
                  </a:lnTo>
                  <a:lnTo>
                    <a:pt x="4240" y="2851"/>
                  </a:lnTo>
                  <a:lnTo>
                    <a:pt x="4240" y="2851"/>
                  </a:lnTo>
                  <a:lnTo>
                    <a:pt x="4240" y="2851"/>
                  </a:lnTo>
                  <a:lnTo>
                    <a:pt x="4240" y="2851"/>
                  </a:lnTo>
                  <a:lnTo>
                    <a:pt x="4240" y="2851"/>
                  </a:lnTo>
                  <a:lnTo>
                    <a:pt x="4240" y="2851"/>
                  </a:lnTo>
                  <a:lnTo>
                    <a:pt x="4216" y="2851"/>
                  </a:lnTo>
                  <a:lnTo>
                    <a:pt x="4216" y="2851"/>
                  </a:lnTo>
                  <a:lnTo>
                    <a:pt x="4216" y="2851"/>
                  </a:lnTo>
                  <a:lnTo>
                    <a:pt x="4216" y="2876"/>
                  </a:lnTo>
                  <a:lnTo>
                    <a:pt x="4216" y="2876"/>
                  </a:lnTo>
                  <a:lnTo>
                    <a:pt x="4216" y="2876"/>
                  </a:lnTo>
                  <a:lnTo>
                    <a:pt x="4216" y="2876"/>
                  </a:lnTo>
                  <a:lnTo>
                    <a:pt x="4216" y="2876"/>
                  </a:lnTo>
                  <a:lnTo>
                    <a:pt x="4216" y="2876"/>
                  </a:lnTo>
                  <a:lnTo>
                    <a:pt x="4216" y="2876"/>
                  </a:lnTo>
                  <a:lnTo>
                    <a:pt x="4216" y="2876"/>
                  </a:lnTo>
                  <a:lnTo>
                    <a:pt x="4216" y="2876"/>
                  </a:lnTo>
                  <a:lnTo>
                    <a:pt x="4216" y="2876"/>
                  </a:lnTo>
                  <a:lnTo>
                    <a:pt x="4216" y="2876"/>
                  </a:lnTo>
                  <a:lnTo>
                    <a:pt x="4216" y="2851"/>
                  </a:lnTo>
                  <a:lnTo>
                    <a:pt x="4216" y="2851"/>
                  </a:lnTo>
                  <a:lnTo>
                    <a:pt x="4216" y="2851"/>
                  </a:lnTo>
                  <a:lnTo>
                    <a:pt x="4216" y="2851"/>
                  </a:lnTo>
                  <a:lnTo>
                    <a:pt x="4216" y="2851"/>
                  </a:lnTo>
                  <a:lnTo>
                    <a:pt x="4216" y="2851"/>
                  </a:lnTo>
                  <a:lnTo>
                    <a:pt x="4216" y="2851"/>
                  </a:lnTo>
                  <a:lnTo>
                    <a:pt x="4216" y="2851"/>
                  </a:lnTo>
                  <a:lnTo>
                    <a:pt x="4216" y="2851"/>
                  </a:lnTo>
                  <a:lnTo>
                    <a:pt x="4216" y="2851"/>
                  </a:lnTo>
                  <a:lnTo>
                    <a:pt x="4216" y="2827"/>
                  </a:lnTo>
                  <a:lnTo>
                    <a:pt x="4216" y="2827"/>
                  </a:lnTo>
                  <a:lnTo>
                    <a:pt x="4216" y="2827"/>
                  </a:lnTo>
                  <a:lnTo>
                    <a:pt x="4216" y="2827"/>
                  </a:lnTo>
                  <a:lnTo>
                    <a:pt x="4216" y="2827"/>
                  </a:lnTo>
                  <a:lnTo>
                    <a:pt x="4216" y="2827"/>
                  </a:lnTo>
                  <a:lnTo>
                    <a:pt x="4190" y="2827"/>
                  </a:lnTo>
                  <a:lnTo>
                    <a:pt x="4190" y="2827"/>
                  </a:lnTo>
                  <a:lnTo>
                    <a:pt x="4190" y="2827"/>
                  </a:lnTo>
                  <a:lnTo>
                    <a:pt x="4190" y="2827"/>
                  </a:lnTo>
                  <a:lnTo>
                    <a:pt x="4190" y="2827"/>
                  </a:lnTo>
                  <a:lnTo>
                    <a:pt x="4166" y="2827"/>
                  </a:lnTo>
                  <a:lnTo>
                    <a:pt x="4166" y="2827"/>
                  </a:lnTo>
                  <a:lnTo>
                    <a:pt x="4166" y="2827"/>
                  </a:lnTo>
                  <a:lnTo>
                    <a:pt x="4166" y="2827"/>
                  </a:lnTo>
                  <a:lnTo>
                    <a:pt x="4166" y="2827"/>
                  </a:lnTo>
                  <a:lnTo>
                    <a:pt x="4166" y="2827"/>
                  </a:lnTo>
                  <a:lnTo>
                    <a:pt x="4166" y="2827"/>
                  </a:lnTo>
                  <a:lnTo>
                    <a:pt x="4166" y="2827"/>
                  </a:lnTo>
                  <a:lnTo>
                    <a:pt x="4190" y="2827"/>
                  </a:lnTo>
                  <a:lnTo>
                    <a:pt x="4190" y="2827"/>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76"/>
                  </a:lnTo>
                  <a:lnTo>
                    <a:pt x="4190" y="2876"/>
                  </a:lnTo>
                  <a:lnTo>
                    <a:pt x="4190" y="2876"/>
                  </a:lnTo>
                  <a:lnTo>
                    <a:pt x="4190" y="2876"/>
                  </a:lnTo>
                  <a:lnTo>
                    <a:pt x="4190" y="2876"/>
                  </a:lnTo>
                  <a:lnTo>
                    <a:pt x="4190" y="2876"/>
                  </a:lnTo>
                  <a:lnTo>
                    <a:pt x="4190" y="2876"/>
                  </a:lnTo>
                  <a:lnTo>
                    <a:pt x="4190" y="2876"/>
                  </a:lnTo>
                  <a:lnTo>
                    <a:pt x="4190" y="2876"/>
                  </a:lnTo>
                  <a:lnTo>
                    <a:pt x="4190" y="2876"/>
                  </a:lnTo>
                  <a:lnTo>
                    <a:pt x="4190" y="2876"/>
                  </a:lnTo>
                  <a:lnTo>
                    <a:pt x="4166" y="2851"/>
                  </a:lnTo>
                  <a:lnTo>
                    <a:pt x="4166" y="2851"/>
                  </a:lnTo>
                  <a:lnTo>
                    <a:pt x="4166" y="2851"/>
                  </a:lnTo>
                  <a:lnTo>
                    <a:pt x="4166" y="2851"/>
                  </a:lnTo>
                  <a:lnTo>
                    <a:pt x="4141" y="2851"/>
                  </a:lnTo>
                  <a:lnTo>
                    <a:pt x="4141" y="2851"/>
                  </a:lnTo>
                  <a:lnTo>
                    <a:pt x="4166" y="2851"/>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41" y="2876"/>
                  </a:lnTo>
                  <a:lnTo>
                    <a:pt x="4141" y="2876"/>
                  </a:lnTo>
                  <a:lnTo>
                    <a:pt x="4141" y="2876"/>
                  </a:lnTo>
                  <a:lnTo>
                    <a:pt x="4141" y="2876"/>
                  </a:lnTo>
                  <a:lnTo>
                    <a:pt x="4166" y="2876"/>
                  </a:lnTo>
                  <a:lnTo>
                    <a:pt x="4166" y="2876"/>
                  </a:lnTo>
                  <a:lnTo>
                    <a:pt x="4166" y="2876"/>
                  </a:lnTo>
                  <a:lnTo>
                    <a:pt x="4141" y="2876"/>
                  </a:lnTo>
                  <a:lnTo>
                    <a:pt x="4141" y="2876"/>
                  </a:lnTo>
                  <a:lnTo>
                    <a:pt x="4141" y="2876"/>
                  </a:lnTo>
                  <a:lnTo>
                    <a:pt x="4141" y="2900"/>
                  </a:lnTo>
                  <a:lnTo>
                    <a:pt x="4141" y="2900"/>
                  </a:lnTo>
                  <a:lnTo>
                    <a:pt x="4141" y="2900"/>
                  </a:lnTo>
                  <a:lnTo>
                    <a:pt x="4141" y="2876"/>
                  </a:lnTo>
                  <a:lnTo>
                    <a:pt x="4141" y="2876"/>
                  </a:lnTo>
                  <a:lnTo>
                    <a:pt x="4141" y="2876"/>
                  </a:lnTo>
                  <a:lnTo>
                    <a:pt x="4141" y="2851"/>
                  </a:lnTo>
                  <a:lnTo>
                    <a:pt x="4141" y="2851"/>
                  </a:lnTo>
                  <a:lnTo>
                    <a:pt x="4141" y="2851"/>
                  </a:lnTo>
                  <a:lnTo>
                    <a:pt x="4141" y="2851"/>
                  </a:lnTo>
                  <a:lnTo>
                    <a:pt x="4141" y="2851"/>
                  </a:lnTo>
                  <a:lnTo>
                    <a:pt x="4141" y="2851"/>
                  </a:lnTo>
                  <a:lnTo>
                    <a:pt x="4141" y="2851"/>
                  </a:lnTo>
                  <a:lnTo>
                    <a:pt x="4141" y="2851"/>
                  </a:lnTo>
                  <a:lnTo>
                    <a:pt x="4141" y="2851"/>
                  </a:lnTo>
                  <a:lnTo>
                    <a:pt x="4141" y="2851"/>
                  </a:lnTo>
                  <a:lnTo>
                    <a:pt x="4117" y="2851"/>
                  </a:lnTo>
                  <a:lnTo>
                    <a:pt x="4117" y="2851"/>
                  </a:lnTo>
                  <a:lnTo>
                    <a:pt x="4117" y="2851"/>
                  </a:lnTo>
                  <a:lnTo>
                    <a:pt x="4117" y="2851"/>
                  </a:lnTo>
                  <a:lnTo>
                    <a:pt x="4117" y="2851"/>
                  </a:lnTo>
                  <a:lnTo>
                    <a:pt x="4117" y="2851"/>
                  </a:lnTo>
                  <a:lnTo>
                    <a:pt x="4117" y="2851"/>
                  </a:lnTo>
                  <a:lnTo>
                    <a:pt x="4117" y="2851"/>
                  </a:lnTo>
                  <a:lnTo>
                    <a:pt x="4117" y="2851"/>
                  </a:lnTo>
                  <a:lnTo>
                    <a:pt x="4117" y="2851"/>
                  </a:lnTo>
                  <a:lnTo>
                    <a:pt x="4117" y="2851"/>
                  </a:lnTo>
                  <a:lnTo>
                    <a:pt x="4117" y="2851"/>
                  </a:lnTo>
                  <a:lnTo>
                    <a:pt x="4091" y="2851"/>
                  </a:lnTo>
                  <a:lnTo>
                    <a:pt x="4091" y="2876"/>
                  </a:lnTo>
                  <a:lnTo>
                    <a:pt x="4091" y="2876"/>
                  </a:lnTo>
                  <a:lnTo>
                    <a:pt x="4117" y="2876"/>
                  </a:lnTo>
                  <a:lnTo>
                    <a:pt x="4117" y="2876"/>
                  </a:lnTo>
                  <a:lnTo>
                    <a:pt x="4117" y="2876"/>
                  </a:lnTo>
                  <a:lnTo>
                    <a:pt x="4117" y="2876"/>
                  </a:lnTo>
                  <a:lnTo>
                    <a:pt x="4141" y="2900"/>
                  </a:lnTo>
                  <a:lnTo>
                    <a:pt x="4141" y="2900"/>
                  </a:lnTo>
                  <a:lnTo>
                    <a:pt x="4141" y="2900"/>
                  </a:lnTo>
                  <a:lnTo>
                    <a:pt x="4141" y="2900"/>
                  </a:lnTo>
                  <a:lnTo>
                    <a:pt x="4141" y="2900"/>
                  </a:lnTo>
                  <a:lnTo>
                    <a:pt x="4141" y="2900"/>
                  </a:lnTo>
                  <a:lnTo>
                    <a:pt x="4141" y="2900"/>
                  </a:lnTo>
                  <a:lnTo>
                    <a:pt x="4141" y="2900"/>
                  </a:lnTo>
                  <a:lnTo>
                    <a:pt x="4141" y="2900"/>
                  </a:lnTo>
                  <a:lnTo>
                    <a:pt x="4141" y="2900"/>
                  </a:lnTo>
                  <a:lnTo>
                    <a:pt x="4117" y="2900"/>
                  </a:lnTo>
                  <a:lnTo>
                    <a:pt x="4117" y="2900"/>
                  </a:lnTo>
                  <a:lnTo>
                    <a:pt x="4117" y="2900"/>
                  </a:lnTo>
                  <a:lnTo>
                    <a:pt x="4117" y="2900"/>
                  </a:lnTo>
                  <a:lnTo>
                    <a:pt x="4117" y="2900"/>
                  </a:lnTo>
                  <a:lnTo>
                    <a:pt x="4117" y="2926"/>
                  </a:lnTo>
                  <a:lnTo>
                    <a:pt x="4117" y="2926"/>
                  </a:lnTo>
                  <a:lnTo>
                    <a:pt x="4141" y="2926"/>
                  </a:lnTo>
                  <a:lnTo>
                    <a:pt x="4141" y="2926"/>
                  </a:lnTo>
                  <a:lnTo>
                    <a:pt x="4117" y="2926"/>
                  </a:lnTo>
                  <a:lnTo>
                    <a:pt x="4117" y="2926"/>
                  </a:lnTo>
                  <a:lnTo>
                    <a:pt x="4117" y="2926"/>
                  </a:lnTo>
                  <a:lnTo>
                    <a:pt x="4117" y="2900"/>
                  </a:lnTo>
                  <a:lnTo>
                    <a:pt x="4117" y="2900"/>
                  </a:lnTo>
                  <a:lnTo>
                    <a:pt x="4117" y="2900"/>
                  </a:lnTo>
                  <a:lnTo>
                    <a:pt x="4117" y="2900"/>
                  </a:lnTo>
                  <a:lnTo>
                    <a:pt x="4117" y="2926"/>
                  </a:lnTo>
                  <a:lnTo>
                    <a:pt x="4117" y="2926"/>
                  </a:lnTo>
                  <a:lnTo>
                    <a:pt x="4117" y="2926"/>
                  </a:lnTo>
                  <a:lnTo>
                    <a:pt x="4117" y="2926"/>
                  </a:lnTo>
                  <a:lnTo>
                    <a:pt x="4117" y="2926"/>
                  </a:lnTo>
                  <a:lnTo>
                    <a:pt x="4117" y="2950"/>
                  </a:lnTo>
                  <a:lnTo>
                    <a:pt x="4117" y="2950"/>
                  </a:lnTo>
                  <a:lnTo>
                    <a:pt x="4117" y="2950"/>
                  </a:lnTo>
                  <a:lnTo>
                    <a:pt x="4117" y="2950"/>
                  </a:lnTo>
                  <a:lnTo>
                    <a:pt x="4117" y="2950"/>
                  </a:lnTo>
                  <a:lnTo>
                    <a:pt x="4117" y="2950"/>
                  </a:lnTo>
                  <a:lnTo>
                    <a:pt x="4117" y="2975"/>
                  </a:lnTo>
                  <a:lnTo>
                    <a:pt x="4117" y="2975"/>
                  </a:lnTo>
                  <a:lnTo>
                    <a:pt x="4141" y="2975"/>
                  </a:lnTo>
                  <a:lnTo>
                    <a:pt x="4141" y="2975"/>
                  </a:lnTo>
                  <a:lnTo>
                    <a:pt x="4141" y="2975"/>
                  </a:lnTo>
                  <a:lnTo>
                    <a:pt x="4117" y="2975"/>
                  </a:lnTo>
                  <a:lnTo>
                    <a:pt x="4117" y="2975"/>
                  </a:lnTo>
                  <a:lnTo>
                    <a:pt x="4117" y="2950"/>
                  </a:lnTo>
                  <a:lnTo>
                    <a:pt x="4117" y="2950"/>
                  </a:lnTo>
                  <a:lnTo>
                    <a:pt x="4117" y="2950"/>
                  </a:lnTo>
                  <a:lnTo>
                    <a:pt x="4117" y="2950"/>
                  </a:lnTo>
                  <a:lnTo>
                    <a:pt x="4117" y="2950"/>
                  </a:lnTo>
                  <a:lnTo>
                    <a:pt x="4091" y="2926"/>
                  </a:lnTo>
                  <a:lnTo>
                    <a:pt x="4091" y="2926"/>
                  </a:lnTo>
                  <a:lnTo>
                    <a:pt x="4091" y="2926"/>
                  </a:lnTo>
                  <a:lnTo>
                    <a:pt x="4091" y="2926"/>
                  </a:lnTo>
                  <a:lnTo>
                    <a:pt x="4091" y="2926"/>
                  </a:lnTo>
                  <a:lnTo>
                    <a:pt x="4091" y="2926"/>
                  </a:lnTo>
                  <a:lnTo>
                    <a:pt x="4091" y="2900"/>
                  </a:lnTo>
                  <a:lnTo>
                    <a:pt x="4091" y="2900"/>
                  </a:lnTo>
                  <a:lnTo>
                    <a:pt x="4091" y="2900"/>
                  </a:lnTo>
                  <a:lnTo>
                    <a:pt x="4091" y="2900"/>
                  </a:lnTo>
                  <a:lnTo>
                    <a:pt x="4067" y="2900"/>
                  </a:lnTo>
                  <a:lnTo>
                    <a:pt x="4067" y="2900"/>
                  </a:lnTo>
                  <a:lnTo>
                    <a:pt x="4067" y="2900"/>
                  </a:lnTo>
                  <a:lnTo>
                    <a:pt x="4067" y="2900"/>
                  </a:lnTo>
                  <a:lnTo>
                    <a:pt x="4067" y="2900"/>
                  </a:lnTo>
                  <a:lnTo>
                    <a:pt x="4067" y="2900"/>
                  </a:lnTo>
                  <a:lnTo>
                    <a:pt x="4067" y="2900"/>
                  </a:lnTo>
                  <a:lnTo>
                    <a:pt x="4067" y="2900"/>
                  </a:lnTo>
                  <a:lnTo>
                    <a:pt x="4067" y="2900"/>
                  </a:lnTo>
                  <a:lnTo>
                    <a:pt x="4067" y="2900"/>
                  </a:lnTo>
                  <a:lnTo>
                    <a:pt x="4042" y="2900"/>
                  </a:lnTo>
                  <a:lnTo>
                    <a:pt x="4042" y="2900"/>
                  </a:lnTo>
                  <a:lnTo>
                    <a:pt x="4042" y="2900"/>
                  </a:lnTo>
                  <a:lnTo>
                    <a:pt x="4042" y="2900"/>
                  </a:lnTo>
                  <a:lnTo>
                    <a:pt x="4042" y="2900"/>
                  </a:lnTo>
                  <a:lnTo>
                    <a:pt x="4042" y="2900"/>
                  </a:lnTo>
                  <a:lnTo>
                    <a:pt x="4042" y="2900"/>
                  </a:lnTo>
                  <a:lnTo>
                    <a:pt x="4042" y="2900"/>
                  </a:lnTo>
                  <a:lnTo>
                    <a:pt x="4042" y="2900"/>
                  </a:lnTo>
                  <a:lnTo>
                    <a:pt x="4042" y="2900"/>
                  </a:lnTo>
                  <a:lnTo>
                    <a:pt x="4042" y="2900"/>
                  </a:lnTo>
                  <a:lnTo>
                    <a:pt x="4042" y="2926"/>
                  </a:lnTo>
                  <a:lnTo>
                    <a:pt x="4042" y="2926"/>
                  </a:lnTo>
                  <a:lnTo>
                    <a:pt x="4042" y="2926"/>
                  </a:lnTo>
                  <a:lnTo>
                    <a:pt x="4042" y="2926"/>
                  </a:lnTo>
                  <a:lnTo>
                    <a:pt x="4042" y="2926"/>
                  </a:lnTo>
                  <a:lnTo>
                    <a:pt x="4017" y="2926"/>
                  </a:lnTo>
                  <a:lnTo>
                    <a:pt x="4017" y="2926"/>
                  </a:lnTo>
                  <a:lnTo>
                    <a:pt x="4017" y="2926"/>
                  </a:lnTo>
                  <a:lnTo>
                    <a:pt x="4017" y="2926"/>
                  </a:lnTo>
                  <a:lnTo>
                    <a:pt x="4017" y="2926"/>
                  </a:lnTo>
                  <a:lnTo>
                    <a:pt x="4017" y="2926"/>
                  </a:lnTo>
                  <a:lnTo>
                    <a:pt x="4017" y="2926"/>
                  </a:lnTo>
                  <a:lnTo>
                    <a:pt x="4017" y="2926"/>
                  </a:lnTo>
                  <a:lnTo>
                    <a:pt x="4017" y="2950"/>
                  </a:lnTo>
                  <a:lnTo>
                    <a:pt x="4017" y="2950"/>
                  </a:lnTo>
                  <a:lnTo>
                    <a:pt x="4017" y="2950"/>
                  </a:lnTo>
                  <a:lnTo>
                    <a:pt x="4017" y="2950"/>
                  </a:lnTo>
                  <a:lnTo>
                    <a:pt x="4017" y="2950"/>
                  </a:lnTo>
                  <a:lnTo>
                    <a:pt x="4017" y="2950"/>
                  </a:lnTo>
                  <a:lnTo>
                    <a:pt x="4017" y="2950"/>
                  </a:lnTo>
                  <a:lnTo>
                    <a:pt x="4017" y="2950"/>
                  </a:lnTo>
                  <a:lnTo>
                    <a:pt x="4017" y="2950"/>
                  </a:lnTo>
                  <a:lnTo>
                    <a:pt x="4017" y="2950"/>
                  </a:lnTo>
                  <a:lnTo>
                    <a:pt x="4017" y="2950"/>
                  </a:lnTo>
                  <a:lnTo>
                    <a:pt x="4017" y="2950"/>
                  </a:lnTo>
                  <a:lnTo>
                    <a:pt x="4017" y="2950"/>
                  </a:lnTo>
                  <a:lnTo>
                    <a:pt x="3992" y="2950"/>
                  </a:lnTo>
                  <a:lnTo>
                    <a:pt x="3992" y="2950"/>
                  </a:lnTo>
                  <a:lnTo>
                    <a:pt x="4017" y="2950"/>
                  </a:lnTo>
                  <a:lnTo>
                    <a:pt x="4017" y="2975"/>
                  </a:lnTo>
                  <a:lnTo>
                    <a:pt x="4017" y="2975"/>
                  </a:lnTo>
                  <a:lnTo>
                    <a:pt x="4017" y="2975"/>
                  </a:lnTo>
                  <a:lnTo>
                    <a:pt x="4017" y="2975"/>
                  </a:lnTo>
                  <a:lnTo>
                    <a:pt x="3992" y="2975"/>
                  </a:lnTo>
                  <a:lnTo>
                    <a:pt x="4017" y="2975"/>
                  </a:lnTo>
                  <a:lnTo>
                    <a:pt x="4017" y="2975"/>
                  </a:lnTo>
                  <a:lnTo>
                    <a:pt x="4017" y="2975"/>
                  </a:lnTo>
                  <a:lnTo>
                    <a:pt x="4017" y="2975"/>
                  </a:lnTo>
                  <a:lnTo>
                    <a:pt x="4017" y="2975"/>
                  </a:lnTo>
                  <a:lnTo>
                    <a:pt x="4017" y="2975"/>
                  </a:lnTo>
                  <a:lnTo>
                    <a:pt x="4017" y="2975"/>
                  </a:lnTo>
                  <a:lnTo>
                    <a:pt x="4017" y="2975"/>
                  </a:lnTo>
                  <a:lnTo>
                    <a:pt x="4017" y="2975"/>
                  </a:lnTo>
                  <a:lnTo>
                    <a:pt x="4017" y="2975"/>
                  </a:lnTo>
                  <a:lnTo>
                    <a:pt x="4017" y="2975"/>
                  </a:lnTo>
                  <a:lnTo>
                    <a:pt x="4017" y="2975"/>
                  </a:lnTo>
                  <a:lnTo>
                    <a:pt x="4017" y="2975"/>
                  </a:lnTo>
                  <a:lnTo>
                    <a:pt x="4042" y="3000"/>
                  </a:lnTo>
                  <a:lnTo>
                    <a:pt x="4042" y="3000"/>
                  </a:lnTo>
                  <a:lnTo>
                    <a:pt x="4042" y="3000"/>
                  </a:lnTo>
                  <a:lnTo>
                    <a:pt x="4042" y="3000"/>
                  </a:lnTo>
                  <a:lnTo>
                    <a:pt x="4042" y="3025"/>
                  </a:lnTo>
                  <a:lnTo>
                    <a:pt x="4042" y="3025"/>
                  </a:lnTo>
                  <a:lnTo>
                    <a:pt x="4042" y="3025"/>
                  </a:lnTo>
                  <a:lnTo>
                    <a:pt x="4042" y="3025"/>
                  </a:lnTo>
                  <a:lnTo>
                    <a:pt x="4042" y="3025"/>
                  </a:lnTo>
                  <a:lnTo>
                    <a:pt x="4042" y="3025"/>
                  </a:lnTo>
                  <a:lnTo>
                    <a:pt x="4042" y="3025"/>
                  </a:lnTo>
                  <a:lnTo>
                    <a:pt x="4042" y="3025"/>
                  </a:lnTo>
                  <a:lnTo>
                    <a:pt x="4042" y="3025"/>
                  </a:lnTo>
                  <a:lnTo>
                    <a:pt x="4042" y="3025"/>
                  </a:lnTo>
                  <a:lnTo>
                    <a:pt x="4042" y="3025"/>
                  </a:lnTo>
                  <a:lnTo>
                    <a:pt x="4042"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25"/>
                  </a:lnTo>
                  <a:lnTo>
                    <a:pt x="4067" y="3025"/>
                  </a:lnTo>
                  <a:lnTo>
                    <a:pt x="4067" y="3025"/>
                  </a:lnTo>
                  <a:lnTo>
                    <a:pt x="4067" y="3025"/>
                  </a:lnTo>
                  <a:lnTo>
                    <a:pt x="4067" y="3025"/>
                  </a:lnTo>
                  <a:lnTo>
                    <a:pt x="4091" y="3025"/>
                  </a:lnTo>
                  <a:lnTo>
                    <a:pt x="4091" y="3000"/>
                  </a:lnTo>
                  <a:lnTo>
                    <a:pt x="4091" y="3000"/>
                  </a:lnTo>
                  <a:lnTo>
                    <a:pt x="4091" y="3000"/>
                  </a:lnTo>
                  <a:lnTo>
                    <a:pt x="4067" y="3000"/>
                  </a:lnTo>
                  <a:lnTo>
                    <a:pt x="4067" y="3000"/>
                  </a:lnTo>
                  <a:lnTo>
                    <a:pt x="4067" y="3000"/>
                  </a:lnTo>
                  <a:lnTo>
                    <a:pt x="4067" y="3025"/>
                  </a:lnTo>
                  <a:lnTo>
                    <a:pt x="4042" y="3025"/>
                  </a:lnTo>
                  <a:lnTo>
                    <a:pt x="4042" y="3025"/>
                  </a:lnTo>
                  <a:lnTo>
                    <a:pt x="4042" y="3025"/>
                  </a:lnTo>
                  <a:lnTo>
                    <a:pt x="4042" y="3025"/>
                  </a:lnTo>
                  <a:lnTo>
                    <a:pt x="4042" y="3025"/>
                  </a:lnTo>
                  <a:lnTo>
                    <a:pt x="4042" y="3000"/>
                  </a:lnTo>
                  <a:lnTo>
                    <a:pt x="4042" y="3000"/>
                  </a:lnTo>
                  <a:lnTo>
                    <a:pt x="4042" y="3000"/>
                  </a:lnTo>
                  <a:lnTo>
                    <a:pt x="4042" y="3000"/>
                  </a:lnTo>
                  <a:lnTo>
                    <a:pt x="4042" y="3000"/>
                  </a:lnTo>
                  <a:lnTo>
                    <a:pt x="4042" y="3000"/>
                  </a:lnTo>
                  <a:lnTo>
                    <a:pt x="4042" y="3000"/>
                  </a:lnTo>
                  <a:lnTo>
                    <a:pt x="4067" y="3000"/>
                  </a:lnTo>
                  <a:lnTo>
                    <a:pt x="4067" y="3000"/>
                  </a:lnTo>
                  <a:lnTo>
                    <a:pt x="4067" y="3000"/>
                  </a:lnTo>
                  <a:lnTo>
                    <a:pt x="4091" y="3000"/>
                  </a:lnTo>
                  <a:lnTo>
                    <a:pt x="4091" y="3000"/>
                  </a:lnTo>
                  <a:lnTo>
                    <a:pt x="4091" y="3000"/>
                  </a:lnTo>
                  <a:lnTo>
                    <a:pt x="4091" y="3000"/>
                  </a:lnTo>
                  <a:lnTo>
                    <a:pt x="4091" y="3000"/>
                  </a:lnTo>
                  <a:lnTo>
                    <a:pt x="4091" y="3025"/>
                  </a:lnTo>
                  <a:lnTo>
                    <a:pt x="4091" y="3025"/>
                  </a:lnTo>
                  <a:lnTo>
                    <a:pt x="4091" y="3025"/>
                  </a:lnTo>
                  <a:lnTo>
                    <a:pt x="4091" y="3025"/>
                  </a:lnTo>
                  <a:lnTo>
                    <a:pt x="4067" y="3025"/>
                  </a:lnTo>
                  <a:lnTo>
                    <a:pt x="4067" y="3025"/>
                  </a:lnTo>
                  <a:lnTo>
                    <a:pt x="4067" y="3025"/>
                  </a:lnTo>
                  <a:lnTo>
                    <a:pt x="4091" y="3025"/>
                  </a:lnTo>
                  <a:lnTo>
                    <a:pt x="4091" y="3050"/>
                  </a:lnTo>
                  <a:lnTo>
                    <a:pt x="4091" y="3025"/>
                  </a:lnTo>
                  <a:lnTo>
                    <a:pt x="4091" y="3025"/>
                  </a:lnTo>
                  <a:lnTo>
                    <a:pt x="4091" y="3025"/>
                  </a:lnTo>
                  <a:lnTo>
                    <a:pt x="4091" y="3025"/>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25"/>
                  </a:lnTo>
                  <a:lnTo>
                    <a:pt x="4117" y="3025"/>
                  </a:lnTo>
                  <a:lnTo>
                    <a:pt x="4117" y="3025"/>
                  </a:lnTo>
                  <a:lnTo>
                    <a:pt x="4091" y="3025"/>
                  </a:lnTo>
                  <a:lnTo>
                    <a:pt x="4091" y="3025"/>
                  </a:lnTo>
                  <a:lnTo>
                    <a:pt x="4091" y="3025"/>
                  </a:lnTo>
                  <a:lnTo>
                    <a:pt x="4091" y="3025"/>
                  </a:lnTo>
                  <a:lnTo>
                    <a:pt x="4091" y="3050"/>
                  </a:lnTo>
                  <a:lnTo>
                    <a:pt x="4091" y="3050"/>
                  </a:lnTo>
                  <a:lnTo>
                    <a:pt x="4117" y="3050"/>
                  </a:lnTo>
                  <a:lnTo>
                    <a:pt x="4117" y="3025"/>
                  </a:lnTo>
                  <a:lnTo>
                    <a:pt x="4117" y="3025"/>
                  </a:lnTo>
                  <a:lnTo>
                    <a:pt x="4117" y="3025"/>
                  </a:lnTo>
                  <a:lnTo>
                    <a:pt x="4117" y="3025"/>
                  </a:lnTo>
                  <a:lnTo>
                    <a:pt x="4117" y="3025"/>
                  </a:lnTo>
                  <a:lnTo>
                    <a:pt x="4117" y="3025"/>
                  </a:lnTo>
                  <a:lnTo>
                    <a:pt x="4117" y="3025"/>
                  </a:lnTo>
                  <a:lnTo>
                    <a:pt x="4117" y="3050"/>
                  </a:lnTo>
                  <a:lnTo>
                    <a:pt x="4117" y="3025"/>
                  </a:lnTo>
                  <a:lnTo>
                    <a:pt x="4117" y="3025"/>
                  </a:lnTo>
                  <a:lnTo>
                    <a:pt x="4117" y="3025"/>
                  </a:lnTo>
                  <a:lnTo>
                    <a:pt x="4117" y="3050"/>
                  </a:lnTo>
                  <a:lnTo>
                    <a:pt x="4117" y="3050"/>
                  </a:lnTo>
                  <a:lnTo>
                    <a:pt x="4091" y="3050"/>
                  </a:lnTo>
                  <a:lnTo>
                    <a:pt x="4091" y="3050"/>
                  </a:lnTo>
                  <a:lnTo>
                    <a:pt x="4091" y="3050"/>
                  </a:lnTo>
                  <a:lnTo>
                    <a:pt x="4091" y="3050"/>
                  </a:lnTo>
                  <a:lnTo>
                    <a:pt x="4091" y="3050"/>
                  </a:lnTo>
                  <a:lnTo>
                    <a:pt x="4091" y="3074"/>
                  </a:lnTo>
                  <a:lnTo>
                    <a:pt x="4067" y="3074"/>
                  </a:lnTo>
                  <a:lnTo>
                    <a:pt x="4067" y="3074"/>
                  </a:lnTo>
                  <a:lnTo>
                    <a:pt x="4067" y="3074"/>
                  </a:lnTo>
                  <a:lnTo>
                    <a:pt x="4067" y="3074"/>
                  </a:lnTo>
                  <a:lnTo>
                    <a:pt x="4067" y="3074"/>
                  </a:lnTo>
                  <a:lnTo>
                    <a:pt x="4067" y="3074"/>
                  </a:lnTo>
                  <a:lnTo>
                    <a:pt x="4091" y="3074"/>
                  </a:lnTo>
                  <a:lnTo>
                    <a:pt x="4091" y="3074"/>
                  </a:lnTo>
                  <a:lnTo>
                    <a:pt x="4091" y="3074"/>
                  </a:lnTo>
                  <a:lnTo>
                    <a:pt x="4091" y="3074"/>
                  </a:lnTo>
                  <a:lnTo>
                    <a:pt x="4091" y="3074"/>
                  </a:lnTo>
                  <a:lnTo>
                    <a:pt x="4091" y="3074"/>
                  </a:lnTo>
                  <a:lnTo>
                    <a:pt x="4091" y="3074"/>
                  </a:lnTo>
                  <a:lnTo>
                    <a:pt x="4091" y="3074"/>
                  </a:lnTo>
                  <a:lnTo>
                    <a:pt x="4091" y="3074"/>
                  </a:lnTo>
                  <a:lnTo>
                    <a:pt x="4117" y="3074"/>
                  </a:lnTo>
                  <a:lnTo>
                    <a:pt x="4117" y="3074"/>
                  </a:lnTo>
                  <a:lnTo>
                    <a:pt x="4117" y="3074"/>
                  </a:lnTo>
                  <a:lnTo>
                    <a:pt x="4117" y="3074"/>
                  </a:lnTo>
                  <a:lnTo>
                    <a:pt x="4117" y="3074"/>
                  </a:lnTo>
                  <a:lnTo>
                    <a:pt x="4117" y="3074"/>
                  </a:lnTo>
                  <a:lnTo>
                    <a:pt x="4117" y="3074"/>
                  </a:lnTo>
                  <a:lnTo>
                    <a:pt x="4117" y="3074"/>
                  </a:lnTo>
                  <a:lnTo>
                    <a:pt x="4117" y="3074"/>
                  </a:lnTo>
                  <a:lnTo>
                    <a:pt x="4117" y="3074"/>
                  </a:lnTo>
                  <a:lnTo>
                    <a:pt x="4117" y="3074"/>
                  </a:lnTo>
                  <a:lnTo>
                    <a:pt x="4117" y="3074"/>
                  </a:lnTo>
                  <a:lnTo>
                    <a:pt x="4117" y="3050"/>
                  </a:lnTo>
                  <a:lnTo>
                    <a:pt x="4117" y="3050"/>
                  </a:lnTo>
                  <a:lnTo>
                    <a:pt x="4141" y="3050"/>
                  </a:lnTo>
                  <a:lnTo>
                    <a:pt x="4141" y="3050"/>
                  </a:lnTo>
                  <a:lnTo>
                    <a:pt x="4117" y="3050"/>
                  </a:lnTo>
                  <a:lnTo>
                    <a:pt x="4117" y="3050"/>
                  </a:lnTo>
                  <a:lnTo>
                    <a:pt x="4117" y="3050"/>
                  </a:lnTo>
                  <a:lnTo>
                    <a:pt x="4117" y="3050"/>
                  </a:lnTo>
                  <a:lnTo>
                    <a:pt x="4117" y="3050"/>
                  </a:lnTo>
                  <a:lnTo>
                    <a:pt x="4117" y="3050"/>
                  </a:lnTo>
                  <a:lnTo>
                    <a:pt x="4141" y="3025"/>
                  </a:lnTo>
                  <a:lnTo>
                    <a:pt x="4141" y="3050"/>
                  </a:lnTo>
                  <a:lnTo>
                    <a:pt x="4141" y="3050"/>
                  </a:lnTo>
                  <a:lnTo>
                    <a:pt x="4141" y="3050"/>
                  </a:lnTo>
                  <a:lnTo>
                    <a:pt x="4141" y="3050"/>
                  </a:lnTo>
                  <a:lnTo>
                    <a:pt x="4141" y="3050"/>
                  </a:lnTo>
                  <a:lnTo>
                    <a:pt x="4141" y="3050"/>
                  </a:lnTo>
                  <a:lnTo>
                    <a:pt x="4141" y="3050"/>
                  </a:lnTo>
                  <a:lnTo>
                    <a:pt x="4141" y="3050"/>
                  </a:lnTo>
                  <a:lnTo>
                    <a:pt x="4141" y="3050"/>
                  </a:lnTo>
                  <a:lnTo>
                    <a:pt x="4141" y="3050"/>
                  </a:lnTo>
                  <a:lnTo>
                    <a:pt x="4141" y="3050"/>
                  </a:lnTo>
                  <a:lnTo>
                    <a:pt x="4141" y="3050"/>
                  </a:lnTo>
                  <a:lnTo>
                    <a:pt x="4141" y="3050"/>
                  </a:lnTo>
                  <a:lnTo>
                    <a:pt x="4141" y="3025"/>
                  </a:lnTo>
                  <a:lnTo>
                    <a:pt x="4141" y="3025"/>
                  </a:lnTo>
                  <a:lnTo>
                    <a:pt x="4141" y="3025"/>
                  </a:lnTo>
                  <a:lnTo>
                    <a:pt x="4141" y="3025"/>
                  </a:lnTo>
                  <a:lnTo>
                    <a:pt x="4141" y="3025"/>
                  </a:lnTo>
                  <a:lnTo>
                    <a:pt x="4141" y="3025"/>
                  </a:lnTo>
                  <a:lnTo>
                    <a:pt x="4141" y="3025"/>
                  </a:lnTo>
                  <a:lnTo>
                    <a:pt x="4141" y="3025"/>
                  </a:lnTo>
                  <a:lnTo>
                    <a:pt x="4141" y="3025"/>
                  </a:lnTo>
                  <a:lnTo>
                    <a:pt x="4141" y="3025"/>
                  </a:lnTo>
                  <a:lnTo>
                    <a:pt x="4141" y="3025"/>
                  </a:lnTo>
                  <a:lnTo>
                    <a:pt x="4141" y="3025"/>
                  </a:lnTo>
                  <a:lnTo>
                    <a:pt x="4117" y="3025"/>
                  </a:lnTo>
                  <a:lnTo>
                    <a:pt x="4117" y="3025"/>
                  </a:lnTo>
                  <a:lnTo>
                    <a:pt x="4117" y="3025"/>
                  </a:lnTo>
                  <a:lnTo>
                    <a:pt x="4141" y="3025"/>
                  </a:lnTo>
                  <a:lnTo>
                    <a:pt x="4141" y="3025"/>
                  </a:lnTo>
                  <a:lnTo>
                    <a:pt x="4141" y="3025"/>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66" y="3000"/>
                  </a:lnTo>
                  <a:lnTo>
                    <a:pt x="4166" y="3000"/>
                  </a:lnTo>
                  <a:lnTo>
                    <a:pt x="4166" y="3000"/>
                  </a:lnTo>
                  <a:lnTo>
                    <a:pt x="4166" y="3000"/>
                  </a:lnTo>
                  <a:lnTo>
                    <a:pt x="4166" y="3000"/>
                  </a:lnTo>
                  <a:lnTo>
                    <a:pt x="4166" y="3000"/>
                  </a:lnTo>
                  <a:lnTo>
                    <a:pt x="4166" y="3000"/>
                  </a:lnTo>
                  <a:lnTo>
                    <a:pt x="4166" y="3000"/>
                  </a:lnTo>
                  <a:lnTo>
                    <a:pt x="4166" y="2975"/>
                  </a:lnTo>
                  <a:lnTo>
                    <a:pt x="4166" y="3000"/>
                  </a:lnTo>
                  <a:lnTo>
                    <a:pt x="4166" y="3000"/>
                  </a:lnTo>
                  <a:lnTo>
                    <a:pt x="4166" y="3000"/>
                  </a:lnTo>
                  <a:lnTo>
                    <a:pt x="4166" y="3000"/>
                  </a:lnTo>
                  <a:lnTo>
                    <a:pt x="4166" y="2975"/>
                  </a:lnTo>
                  <a:lnTo>
                    <a:pt x="4166" y="2975"/>
                  </a:lnTo>
                  <a:lnTo>
                    <a:pt x="4166" y="2975"/>
                  </a:lnTo>
                  <a:lnTo>
                    <a:pt x="4166" y="2975"/>
                  </a:lnTo>
                  <a:lnTo>
                    <a:pt x="4190" y="2975"/>
                  </a:lnTo>
                  <a:lnTo>
                    <a:pt x="4190" y="2975"/>
                  </a:lnTo>
                  <a:lnTo>
                    <a:pt x="4190" y="2975"/>
                  </a:lnTo>
                  <a:lnTo>
                    <a:pt x="4190" y="2975"/>
                  </a:lnTo>
                  <a:lnTo>
                    <a:pt x="4190" y="2975"/>
                  </a:lnTo>
                  <a:lnTo>
                    <a:pt x="4190" y="2975"/>
                  </a:lnTo>
                  <a:lnTo>
                    <a:pt x="4190" y="2975"/>
                  </a:lnTo>
                  <a:lnTo>
                    <a:pt x="4190" y="2975"/>
                  </a:lnTo>
                  <a:lnTo>
                    <a:pt x="4216" y="2975"/>
                  </a:lnTo>
                  <a:lnTo>
                    <a:pt x="4216" y="2975"/>
                  </a:lnTo>
                  <a:lnTo>
                    <a:pt x="4216" y="2975"/>
                  </a:lnTo>
                  <a:lnTo>
                    <a:pt x="4216" y="2975"/>
                  </a:lnTo>
                  <a:lnTo>
                    <a:pt x="4190" y="2975"/>
                  </a:lnTo>
                  <a:lnTo>
                    <a:pt x="4190" y="2975"/>
                  </a:lnTo>
                  <a:lnTo>
                    <a:pt x="4190" y="2975"/>
                  </a:lnTo>
                  <a:lnTo>
                    <a:pt x="4190" y="2975"/>
                  </a:lnTo>
                  <a:lnTo>
                    <a:pt x="4190" y="2975"/>
                  </a:lnTo>
                  <a:lnTo>
                    <a:pt x="4190" y="2950"/>
                  </a:lnTo>
                  <a:lnTo>
                    <a:pt x="4190" y="2950"/>
                  </a:lnTo>
                  <a:lnTo>
                    <a:pt x="4190" y="2950"/>
                  </a:lnTo>
                  <a:lnTo>
                    <a:pt x="4190" y="2950"/>
                  </a:lnTo>
                  <a:lnTo>
                    <a:pt x="4190" y="2950"/>
                  </a:lnTo>
                  <a:lnTo>
                    <a:pt x="4190" y="2950"/>
                  </a:lnTo>
                  <a:lnTo>
                    <a:pt x="4190" y="2975"/>
                  </a:lnTo>
                  <a:lnTo>
                    <a:pt x="4190" y="2975"/>
                  </a:lnTo>
                  <a:lnTo>
                    <a:pt x="4190" y="2975"/>
                  </a:lnTo>
                  <a:lnTo>
                    <a:pt x="4190" y="2950"/>
                  </a:lnTo>
                  <a:lnTo>
                    <a:pt x="4216" y="2950"/>
                  </a:lnTo>
                  <a:lnTo>
                    <a:pt x="4216" y="2950"/>
                  </a:lnTo>
                  <a:lnTo>
                    <a:pt x="4216" y="2950"/>
                  </a:lnTo>
                  <a:lnTo>
                    <a:pt x="4216" y="2950"/>
                  </a:lnTo>
                  <a:lnTo>
                    <a:pt x="4216" y="2950"/>
                  </a:lnTo>
                  <a:lnTo>
                    <a:pt x="4216" y="2950"/>
                  </a:lnTo>
                  <a:lnTo>
                    <a:pt x="4216" y="2950"/>
                  </a:lnTo>
                  <a:lnTo>
                    <a:pt x="4216" y="2950"/>
                  </a:lnTo>
                  <a:lnTo>
                    <a:pt x="4216" y="2975"/>
                  </a:lnTo>
                  <a:lnTo>
                    <a:pt x="4216" y="2975"/>
                  </a:lnTo>
                  <a:lnTo>
                    <a:pt x="4216" y="2975"/>
                  </a:lnTo>
                  <a:lnTo>
                    <a:pt x="4216" y="2975"/>
                  </a:lnTo>
                  <a:lnTo>
                    <a:pt x="4216" y="2975"/>
                  </a:lnTo>
                  <a:lnTo>
                    <a:pt x="4216" y="2975"/>
                  </a:lnTo>
                  <a:lnTo>
                    <a:pt x="4240" y="2975"/>
                  </a:lnTo>
                  <a:lnTo>
                    <a:pt x="4240" y="2975"/>
                  </a:lnTo>
                  <a:lnTo>
                    <a:pt x="4240" y="2975"/>
                  </a:lnTo>
                  <a:lnTo>
                    <a:pt x="4240" y="2975"/>
                  </a:lnTo>
                  <a:lnTo>
                    <a:pt x="4240" y="2975"/>
                  </a:lnTo>
                  <a:lnTo>
                    <a:pt x="4240" y="2975"/>
                  </a:lnTo>
                  <a:lnTo>
                    <a:pt x="4240" y="2975"/>
                  </a:lnTo>
                  <a:lnTo>
                    <a:pt x="4240" y="2950"/>
                  </a:lnTo>
                  <a:lnTo>
                    <a:pt x="4240" y="2950"/>
                  </a:lnTo>
                  <a:lnTo>
                    <a:pt x="4240" y="2950"/>
                  </a:lnTo>
                  <a:lnTo>
                    <a:pt x="4240" y="2950"/>
                  </a:lnTo>
                  <a:lnTo>
                    <a:pt x="4265" y="2950"/>
                  </a:lnTo>
                  <a:lnTo>
                    <a:pt x="4240" y="2950"/>
                  </a:lnTo>
                  <a:lnTo>
                    <a:pt x="4240" y="2950"/>
                  </a:lnTo>
                  <a:lnTo>
                    <a:pt x="4240" y="2950"/>
                  </a:lnTo>
                  <a:lnTo>
                    <a:pt x="4240" y="2950"/>
                  </a:lnTo>
                  <a:lnTo>
                    <a:pt x="4240" y="2950"/>
                  </a:lnTo>
                  <a:lnTo>
                    <a:pt x="4240" y="2950"/>
                  </a:lnTo>
                  <a:lnTo>
                    <a:pt x="4240" y="2926"/>
                  </a:lnTo>
                  <a:lnTo>
                    <a:pt x="4216" y="2926"/>
                  </a:lnTo>
                  <a:lnTo>
                    <a:pt x="4216" y="2926"/>
                  </a:lnTo>
                  <a:lnTo>
                    <a:pt x="4216" y="2926"/>
                  </a:lnTo>
                  <a:lnTo>
                    <a:pt x="4216" y="2950"/>
                  </a:lnTo>
                  <a:lnTo>
                    <a:pt x="4190" y="2950"/>
                  </a:lnTo>
                  <a:lnTo>
                    <a:pt x="4190" y="2950"/>
                  </a:lnTo>
                  <a:lnTo>
                    <a:pt x="4190"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50"/>
                  </a:lnTo>
                  <a:lnTo>
                    <a:pt x="4265" y="2950"/>
                  </a:lnTo>
                  <a:lnTo>
                    <a:pt x="4265" y="2950"/>
                  </a:lnTo>
                  <a:lnTo>
                    <a:pt x="4265" y="2950"/>
                  </a:lnTo>
                  <a:lnTo>
                    <a:pt x="4265" y="2926"/>
                  </a:lnTo>
                  <a:lnTo>
                    <a:pt x="4265" y="2926"/>
                  </a:lnTo>
                  <a:lnTo>
                    <a:pt x="4265" y="2926"/>
                  </a:lnTo>
                  <a:lnTo>
                    <a:pt x="4265" y="2926"/>
                  </a:lnTo>
                  <a:lnTo>
                    <a:pt x="4265" y="2926"/>
                  </a:lnTo>
                  <a:lnTo>
                    <a:pt x="4265" y="2926"/>
                  </a:lnTo>
                  <a:lnTo>
                    <a:pt x="4290" y="2950"/>
                  </a:lnTo>
                  <a:lnTo>
                    <a:pt x="4290" y="2926"/>
                  </a:lnTo>
                  <a:lnTo>
                    <a:pt x="4290" y="2926"/>
                  </a:lnTo>
                  <a:lnTo>
                    <a:pt x="4290" y="2926"/>
                  </a:lnTo>
                  <a:lnTo>
                    <a:pt x="4290" y="2926"/>
                  </a:lnTo>
                  <a:lnTo>
                    <a:pt x="4290" y="2926"/>
                  </a:lnTo>
                  <a:lnTo>
                    <a:pt x="4290" y="2926"/>
                  </a:lnTo>
                  <a:lnTo>
                    <a:pt x="4290" y="2926"/>
                  </a:lnTo>
                  <a:lnTo>
                    <a:pt x="4290" y="2926"/>
                  </a:lnTo>
                  <a:lnTo>
                    <a:pt x="4290" y="2900"/>
                  </a:lnTo>
                  <a:close/>
                  <a:moveTo>
                    <a:pt x="4439" y="2504"/>
                  </a:moveTo>
                  <a:lnTo>
                    <a:pt x="4439" y="2504"/>
                  </a:lnTo>
                  <a:lnTo>
                    <a:pt x="4439" y="2529"/>
                  </a:lnTo>
                  <a:lnTo>
                    <a:pt x="4439" y="2529"/>
                  </a:lnTo>
                  <a:lnTo>
                    <a:pt x="4439" y="2529"/>
                  </a:lnTo>
                  <a:lnTo>
                    <a:pt x="4439" y="2529"/>
                  </a:lnTo>
                  <a:lnTo>
                    <a:pt x="4439" y="2529"/>
                  </a:lnTo>
                  <a:lnTo>
                    <a:pt x="4439" y="2529"/>
                  </a:lnTo>
                  <a:lnTo>
                    <a:pt x="4439" y="2529"/>
                  </a:lnTo>
                  <a:lnTo>
                    <a:pt x="4439" y="2529"/>
                  </a:lnTo>
                  <a:lnTo>
                    <a:pt x="4439" y="2529"/>
                  </a:lnTo>
                  <a:lnTo>
                    <a:pt x="4463" y="2529"/>
                  </a:lnTo>
                  <a:lnTo>
                    <a:pt x="4463" y="2529"/>
                  </a:lnTo>
                  <a:lnTo>
                    <a:pt x="4463" y="2529"/>
                  </a:lnTo>
                  <a:lnTo>
                    <a:pt x="4439" y="2504"/>
                  </a:lnTo>
                  <a:close/>
                  <a:moveTo>
                    <a:pt x="6026" y="2578"/>
                  </a:moveTo>
                  <a:lnTo>
                    <a:pt x="6026" y="2554"/>
                  </a:lnTo>
                  <a:lnTo>
                    <a:pt x="6026" y="2554"/>
                  </a:lnTo>
                  <a:lnTo>
                    <a:pt x="6026" y="2554"/>
                  </a:lnTo>
                  <a:lnTo>
                    <a:pt x="6026" y="2554"/>
                  </a:lnTo>
                  <a:lnTo>
                    <a:pt x="6026" y="2554"/>
                  </a:lnTo>
                  <a:lnTo>
                    <a:pt x="6026" y="2554"/>
                  </a:lnTo>
                  <a:lnTo>
                    <a:pt x="6026" y="2554"/>
                  </a:lnTo>
                  <a:lnTo>
                    <a:pt x="6000" y="2554"/>
                  </a:lnTo>
                  <a:lnTo>
                    <a:pt x="6000" y="2554"/>
                  </a:lnTo>
                  <a:lnTo>
                    <a:pt x="6000" y="2554"/>
                  </a:lnTo>
                  <a:lnTo>
                    <a:pt x="6000" y="2554"/>
                  </a:lnTo>
                  <a:lnTo>
                    <a:pt x="6000" y="2554"/>
                  </a:lnTo>
                  <a:lnTo>
                    <a:pt x="6000" y="2554"/>
                  </a:lnTo>
                  <a:lnTo>
                    <a:pt x="6000" y="2554"/>
                  </a:lnTo>
                  <a:lnTo>
                    <a:pt x="6000" y="2554"/>
                  </a:lnTo>
                  <a:lnTo>
                    <a:pt x="6000" y="2554"/>
                  </a:lnTo>
                  <a:lnTo>
                    <a:pt x="6000" y="2554"/>
                  </a:lnTo>
                  <a:lnTo>
                    <a:pt x="6000" y="2554"/>
                  </a:lnTo>
                  <a:lnTo>
                    <a:pt x="6026" y="2554"/>
                  </a:lnTo>
                  <a:lnTo>
                    <a:pt x="6000" y="2578"/>
                  </a:lnTo>
                  <a:lnTo>
                    <a:pt x="6000" y="2578"/>
                  </a:lnTo>
                  <a:lnTo>
                    <a:pt x="6000" y="2578"/>
                  </a:lnTo>
                  <a:lnTo>
                    <a:pt x="6026" y="2578"/>
                  </a:lnTo>
                  <a:lnTo>
                    <a:pt x="6026" y="2578"/>
                  </a:lnTo>
                  <a:lnTo>
                    <a:pt x="6000"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603"/>
                  </a:lnTo>
                  <a:lnTo>
                    <a:pt x="6026" y="2603"/>
                  </a:lnTo>
                  <a:lnTo>
                    <a:pt x="6026" y="2603"/>
                  </a:lnTo>
                  <a:lnTo>
                    <a:pt x="6026" y="2603"/>
                  </a:lnTo>
                  <a:lnTo>
                    <a:pt x="6026" y="2578"/>
                  </a:lnTo>
                  <a:close/>
                  <a:moveTo>
                    <a:pt x="5108" y="2331"/>
                  </a:moveTo>
                  <a:lnTo>
                    <a:pt x="5108" y="2331"/>
                  </a:lnTo>
                  <a:lnTo>
                    <a:pt x="5108" y="2331"/>
                  </a:lnTo>
                  <a:lnTo>
                    <a:pt x="5108" y="2331"/>
                  </a:lnTo>
                  <a:lnTo>
                    <a:pt x="5108" y="2331"/>
                  </a:lnTo>
                  <a:lnTo>
                    <a:pt x="5108" y="2331"/>
                  </a:lnTo>
                  <a:lnTo>
                    <a:pt x="5108" y="2331"/>
                  </a:lnTo>
                  <a:lnTo>
                    <a:pt x="5108" y="2331"/>
                  </a:lnTo>
                  <a:lnTo>
                    <a:pt x="5108" y="2305"/>
                  </a:lnTo>
                  <a:lnTo>
                    <a:pt x="5108" y="2305"/>
                  </a:lnTo>
                  <a:lnTo>
                    <a:pt x="5083" y="2305"/>
                  </a:lnTo>
                  <a:lnTo>
                    <a:pt x="5083" y="2305"/>
                  </a:lnTo>
                  <a:lnTo>
                    <a:pt x="5083" y="2305"/>
                  </a:lnTo>
                  <a:lnTo>
                    <a:pt x="5083" y="2331"/>
                  </a:lnTo>
                  <a:lnTo>
                    <a:pt x="5108" y="2331"/>
                  </a:lnTo>
                  <a:close/>
                  <a:moveTo>
                    <a:pt x="6149" y="2677"/>
                  </a:moveTo>
                  <a:lnTo>
                    <a:pt x="6149" y="2677"/>
                  </a:lnTo>
                  <a:lnTo>
                    <a:pt x="6149" y="2677"/>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28"/>
                  </a:lnTo>
                  <a:lnTo>
                    <a:pt x="6149" y="2628"/>
                  </a:lnTo>
                  <a:lnTo>
                    <a:pt x="6149" y="2628"/>
                  </a:lnTo>
                  <a:lnTo>
                    <a:pt x="6149" y="2628"/>
                  </a:lnTo>
                  <a:lnTo>
                    <a:pt x="6149" y="2628"/>
                  </a:lnTo>
                  <a:lnTo>
                    <a:pt x="6149" y="2628"/>
                  </a:lnTo>
                  <a:lnTo>
                    <a:pt x="6149" y="2628"/>
                  </a:lnTo>
                  <a:lnTo>
                    <a:pt x="6149" y="2628"/>
                  </a:lnTo>
                  <a:lnTo>
                    <a:pt x="6125" y="2628"/>
                  </a:lnTo>
                  <a:lnTo>
                    <a:pt x="6125" y="2628"/>
                  </a:lnTo>
                  <a:lnTo>
                    <a:pt x="6125" y="2628"/>
                  </a:lnTo>
                  <a:lnTo>
                    <a:pt x="6125" y="2628"/>
                  </a:lnTo>
                  <a:lnTo>
                    <a:pt x="6125" y="2628"/>
                  </a:lnTo>
                  <a:lnTo>
                    <a:pt x="6149" y="2628"/>
                  </a:lnTo>
                  <a:lnTo>
                    <a:pt x="6149" y="2628"/>
                  </a:lnTo>
                  <a:lnTo>
                    <a:pt x="6125" y="2628"/>
                  </a:lnTo>
                  <a:lnTo>
                    <a:pt x="6125" y="2628"/>
                  </a:lnTo>
                  <a:lnTo>
                    <a:pt x="6125" y="2628"/>
                  </a:lnTo>
                  <a:lnTo>
                    <a:pt x="6125" y="2628"/>
                  </a:lnTo>
                  <a:lnTo>
                    <a:pt x="6125" y="2603"/>
                  </a:lnTo>
                  <a:lnTo>
                    <a:pt x="6125" y="2603"/>
                  </a:lnTo>
                  <a:lnTo>
                    <a:pt x="6100" y="2628"/>
                  </a:lnTo>
                  <a:lnTo>
                    <a:pt x="6100" y="2603"/>
                  </a:lnTo>
                  <a:lnTo>
                    <a:pt x="6125" y="2603"/>
                  </a:lnTo>
                  <a:lnTo>
                    <a:pt x="6125" y="2603"/>
                  </a:lnTo>
                  <a:lnTo>
                    <a:pt x="6125" y="2603"/>
                  </a:lnTo>
                  <a:lnTo>
                    <a:pt x="6125" y="2603"/>
                  </a:lnTo>
                  <a:lnTo>
                    <a:pt x="6125" y="2603"/>
                  </a:lnTo>
                  <a:lnTo>
                    <a:pt x="6125" y="2603"/>
                  </a:lnTo>
                  <a:lnTo>
                    <a:pt x="6125" y="2603"/>
                  </a:lnTo>
                  <a:lnTo>
                    <a:pt x="6100" y="2603"/>
                  </a:lnTo>
                  <a:lnTo>
                    <a:pt x="6100" y="2603"/>
                  </a:lnTo>
                  <a:lnTo>
                    <a:pt x="6100" y="2603"/>
                  </a:lnTo>
                  <a:lnTo>
                    <a:pt x="6100" y="2603"/>
                  </a:lnTo>
                  <a:lnTo>
                    <a:pt x="6100" y="2603"/>
                  </a:lnTo>
                  <a:lnTo>
                    <a:pt x="6100" y="2603"/>
                  </a:lnTo>
                  <a:lnTo>
                    <a:pt x="6100" y="2603"/>
                  </a:lnTo>
                  <a:lnTo>
                    <a:pt x="6100" y="2603"/>
                  </a:lnTo>
                  <a:lnTo>
                    <a:pt x="6125" y="2603"/>
                  </a:lnTo>
                  <a:lnTo>
                    <a:pt x="6125" y="2603"/>
                  </a:lnTo>
                  <a:lnTo>
                    <a:pt x="6125" y="2603"/>
                  </a:lnTo>
                  <a:lnTo>
                    <a:pt x="6125" y="2603"/>
                  </a:lnTo>
                  <a:lnTo>
                    <a:pt x="6149" y="2603"/>
                  </a:lnTo>
                  <a:lnTo>
                    <a:pt x="6149" y="2603"/>
                  </a:lnTo>
                  <a:lnTo>
                    <a:pt x="6174" y="2603"/>
                  </a:lnTo>
                  <a:lnTo>
                    <a:pt x="6174" y="2628"/>
                  </a:lnTo>
                  <a:lnTo>
                    <a:pt x="6199" y="2628"/>
                  </a:lnTo>
                  <a:lnTo>
                    <a:pt x="6199" y="2628"/>
                  </a:lnTo>
                  <a:lnTo>
                    <a:pt x="6224" y="2628"/>
                  </a:lnTo>
                  <a:lnTo>
                    <a:pt x="6224" y="2628"/>
                  </a:lnTo>
                  <a:lnTo>
                    <a:pt x="6224" y="2628"/>
                  </a:lnTo>
                  <a:lnTo>
                    <a:pt x="6224" y="2628"/>
                  </a:lnTo>
                  <a:lnTo>
                    <a:pt x="6224" y="2628"/>
                  </a:lnTo>
                  <a:lnTo>
                    <a:pt x="6224" y="2628"/>
                  </a:lnTo>
                  <a:lnTo>
                    <a:pt x="6224" y="2628"/>
                  </a:lnTo>
                  <a:lnTo>
                    <a:pt x="6224" y="2603"/>
                  </a:lnTo>
                  <a:lnTo>
                    <a:pt x="6224" y="2603"/>
                  </a:lnTo>
                  <a:lnTo>
                    <a:pt x="6224" y="2603"/>
                  </a:lnTo>
                  <a:lnTo>
                    <a:pt x="6224" y="2603"/>
                  </a:lnTo>
                  <a:lnTo>
                    <a:pt x="6224" y="2603"/>
                  </a:lnTo>
                  <a:lnTo>
                    <a:pt x="6224" y="2603"/>
                  </a:lnTo>
                  <a:lnTo>
                    <a:pt x="6224" y="2603"/>
                  </a:lnTo>
                  <a:lnTo>
                    <a:pt x="6224" y="2603"/>
                  </a:lnTo>
                  <a:lnTo>
                    <a:pt x="6199" y="2578"/>
                  </a:lnTo>
                  <a:lnTo>
                    <a:pt x="6199" y="2578"/>
                  </a:lnTo>
                  <a:lnTo>
                    <a:pt x="6199" y="2578"/>
                  </a:lnTo>
                  <a:lnTo>
                    <a:pt x="6199" y="2578"/>
                  </a:lnTo>
                  <a:lnTo>
                    <a:pt x="6199" y="2578"/>
                  </a:lnTo>
                  <a:lnTo>
                    <a:pt x="6199" y="2578"/>
                  </a:lnTo>
                  <a:lnTo>
                    <a:pt x="6199" y="2578"/>
                  </a:lnTo>
                  <a:lnTo>
                    <a:pt x="6199" y="2578"/>
                  </a:lnTo>
                  <a:lnTo>
                    <a:pt x="6199" y="2578"/>
                  </a:lnTo>
                  <a:lnTo>
                    <a:pt x="6199" y="2578"/>
                  </a:lnTo>
                  <a:lnTo>
                    <a:pt x="6199"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49" y="2578"/>
                  </a:lnTo>
                  <a:lnTo>
                    <a:pt x="6149" y="2578"/>
                  </a:lnTo>
                  <a:lnTo>
                    <a:pt x="6149" y="2578"/>
                  </a:lnTo>
                  <a:lnTo>
                    <a:pt x="6149" y="2578"/>
                  </a:lnTo>
                  <a:lnTo>
                    <a:pt x="6149" y="2578"/>
                  </a:lnTo>
                  <a:lnTo>
                    <a:pt x="6149" y="2578"/>
                  </a:lnTo>
                  <a:lnTo>
                    <a:pt x="6149" y="2578"/>
                  </a:lnTo>
                  <a:lnTo>
                    <a:pt x="6149" y="2578"/>
                  </a:lnTo>
                  <a:lnTo>
                    <a:pt x="6149" y="2578"/>
                  </a:lnTo>
                  <a:lnTo>
                    <a:pt x="6149" y="2578"/>
                  </a:lnTo>
                  <a:lnTo>
                    <a:pt x="6149" y="2578"/>
                  </a:lnTo>
                  <a:lnTo>
                    <a:pt x="6149" y="2578"/>
                  </a:lnTo>
                  <a:lnTo>
                    <a:pt x="6125" y="2578"/>
                  </a:lnTo>
                  <a:lnTo>
                    <a:pt x="6125" y="2578"/>
                  </a:lnTo>
                  <a:lnTo>
                    <a:pt x="6125" y="2578"/>
                  </a:lnTo>
                  <a:lnTo>
                    <a:pt x="6125" y="2554"/>
                  </a:lnTo>
                  <a:lnTo>
                    <a:pt x="6125" y="2554"/>
                  </a:lnTo>
                  <a:lnTo>
                    <a:pt x="6125" y="2554"/>
                  </a:lnTo>
                  <a:lnTo>
                    <a:pt x="6125" y="2554"/>
                  </a:lnTo>
                  <a:lnTo>
                    <a:pt x="6125" y="2554"/>
                  </a:lnTo>
                  <a:lnTo>
                    <a:pt x="6125" y="2554"/>
                  </a:lnTo>
                  <a:lnTo>
                    <a:pt x="6125" y="2554"/>
                  </a:lnTo>
                  <a:lnTo>
                    <a:pt x="6100" y="2554"/>
                  </a:lnTo>
                  <a:lnTo>
                    <a:pt x="6100" y="2554"/>
                  </a:lnTo>
                  <a:lnTo>
                    <a:pt x="6100" y="2554"/>
                  </a:lnTo>
                  <a:lnTo>
                    <a:pt x="6075" y="2554"/>
                  </a:lnTo>
                  <a:lnTo>
                    <a:pt x="6075" y="2554"/>
                  </a:lnTo>
                  <a:lnTo>
                    <a:pt x="6075" y="2554"/>
                  </a:lnTo>
                  <a:lnTo>
                    <a:pt x="6075" y="2554"/>
                  </a:lnTo>
                  <a:lnTo>
                    <a:pt x="6075" y="2554"/>
                  </a:lnTo>
                  <a:lnTo>
                    <a:pt x="6100" y="2554"/>
                  </a:lnTo>
                  <a:lnTo>
                    <a:pt x="6125" y="2554"/>
                  </a:lnTo>
                  <a:lnTo>
                    <a:pt x="6125" y="2554"/>
                  </a:lnTo>
                  <a:lnTo>
                    <a:pt x="6125" y="2554"/>
                  </a:lnTo>
                  <a:lnTo>
                    <a:pt x="6125" y="2554"/>
                  </a:lnTo>
                  <a:lnTo>
                    <a:pt x="6149" y="2554"/>
                  </a:lnTo>
                  <a:lnTo>
                    <a:pt x="6149" y="2578"/>
                  </a:lnTo>
                  <a:lnTo>
                    <a:pt x="6174" y="2578"/>
                  </a:lnTo>
                  <a:lnTo>
                    <a:pt x="6174" y="2554"/>
                  </a:lnTo>
                  <a:lnTo>
                    <a:pt x="6199" y="2554"/>
                  </a:lnTo>
                  <a:lnTo>
                    <a:pt x="6199" y="2554"/>
                  </a:lnTo>
                  <a:lnTo>
                    <a:pt x="6199" y="2554"/>
                  </a:lnTo>
                  <a:lnTo>
                    <a:pt x="6199" y="2554"/>
                  </a:lnTo>
                  <a:lnTo>
                    <a:pt x="6199" y="2554"/>
                  </a:lnTo>
                  <a:lnTo>
                    <a:pt x="6199" y="2554"/>
                  </a:lnTo>
                  <a:lnTo>
                    <a:pt x="6199" y="2554"/>
                  </a:lnTo>
                  <a:lnTo>
                    <a:pt x="6174" y="2554"/>
                  </a:lnTo>
                  <a:lnTo>
                    <a:pt x="6174" y="2554"/>
                  </a:lnTo>
                  <a:lnTo>
                    <a:pt x="6174" y="2554"/>
                  </a:lnTo>
                  <a:lnTo>
                    <a:pt x="6174" y="2554"/>
                  </a:lnTo>
                  <a:lnTo>
                    <a:pt x="6174" y="2554"/>
                  </a:lnTo>
                  <a:lnTo>
                    <a:pt x="6174" y="2554"/>
                  </a:lnTo>
                  <a:lnTo>
                    <a:pt x="6174" y="2554"/>
                  </a:lnTo>
                  <a:lnTo>
                    <a:pt x="6174" y="2554"/>
                  </a:lnTo>
                  <a:lnTo>
                    <a:pt x="6149" y="2554"/>
                  </a:lnTo>
                  <a:lnTo>
                    <a:pt x="6149" y="2529"/>
                  </a:lnTo>
                  <a:lnTo>
                    <a:pt x="6149" y="2529"/>
                  </a:lnTo>
                  <a:lnTo>
                    <a:pt x="6174" y="2529"/>
                  </a:lnTo>
                  <a:lnTo>
                    <a:pt x="6174" y="2529"/>
                  </a:lnTo>
                  <a:lnTo>
                    <a:pt x="6174" y="2529"/>
                  </a:lnTo>
                  <a:lnTo>
                    <a:pt x="6174" y="2554"/>
                  </a:lnTo>
                  <a:lnTo>
                    <a:pt x="6199" y="2554"/>
                  </a:lnTo>
                  <a:lnTo>
                    <a:pt x="6199" y="2554"/>
                  </a:lnTo>
                  <a:lnTo>
                    <a:pt x="6199" y="2554"/>
                  </a:lnTo>
                  <a:lnTo>
                    <a:pt x="6199" y="2554"/>
                  </a:lnTo>
                  <a:lnTo>
                    <a:pt x="6174" y="2554"/>
                  </a:lnTo>
                  <a:lnTo>
                    <a:pt x="6174" y="2529"/>
                  </a:lnTo>
                  <a:lnTo>
                    <a:pt x="6199" y="2529"/>
                  </a:lnTo>
                  <a:lnTo>
                    <a:pt x="6199" y="2529"/>
                  </a:lnTo>
                  <a:lnTo>
                    <a:pt x="6199" y="2529"/>
                  </a:lnTo>
                  <a:lnTo>
                    <a:pt x="6199" y="2529"/>
                  </a:lnTo>
                  <a:lnTo>
                    <a:pt x="6174" y="2529"/>
                  </a:lnTo>
                  <a:lnTo>
                    <a:pt x="6174" y="2529"/>
                  </a:lnTo>
                  <a:lnTo>
                    <a:pt x="6174" y="2529"/>
                  </a:lnTo>
                  <a:lnTo>
                    <a:pt x="6174" y="2529"/>
                  </a:lnTo>
                  <a:lnTo>
                    <a:pt x="6199" y="2529"/>
                  </a:lnTo>
                  <a:lnTo>
                    <a:pt x="6199" y="2529"/>
                  </a:lnTo>
                  <a:lnTo>
                    <a:pt x="6174" y="2504"/>
                  </a:lnTo>
                  <a:lnTo>
                    <a:pt x="6174" y="2504"/>
                  </a:lnTo>
                  <a:lnTo>
                    <a:pt x="6149" y="2504"/>
                  </a:lnTo>
                  <a:lnTo>
                    <a:pt x="6149" y="2504"/>
                  </a:lnTo>
                  <a:lnTo>
                    <a:pt x="6149" y="2504"/>
                  </a:lnTo>
                  <a:lnTo>
                    <a:pt x="6149" y="2504"/>
                  </a:lnTo>
                  <a:lnTo>
                    <a:pt x="6149" y="2504"/>
                  </a:lnTo>
                  <a:lnTo>
                    <a:pt x="6149" y="2504"/>
                  </a:lnTo>
                  <a:lnTo>
                    <a:pt x="6149" y="2504"/>
                  </a:lnTo>
                  <a:lnTo>
                    <a:pt x="6149" y="2504"/>
                  </a:lnTo>
                  <a:lnTo>
                    <a:pt x="6149" y="2504"/>
                  </a:lnTo>
                  <a:lnTo>
                    <a:pt x="6149" y="2504"/>
                  </a:lnTo>
                  <a:lnTo>
                    <a:pt x="6149" y="2504"/>
                  </a:lnTo>
                  <a:lnTo>
                    <a:pt x="6125" y="2504"/>
                  </a:lnTo>
                  <a:lnTo>
                    <a:pt x="6125" y="2504"/>
                  </a:lnTo>
                  <a:lnTo>
                    <a:pt x="6125" y="2504"/>
                  </a:lnTo>
                  <a:lnTo>
                    <a:pt x="6125" y="2504"/>
                  </a:lnTo>
                  <a:lnTo>
                    <a:pt x="6125" y="2504"/>
                  </a:lnTo>
                  <a:lnTo>
                    <a:pt x="6125" y="2504"/>
                  </a:lnTo>
                  <a:lnTo>
                    <a:pt x="6125" y="2504"/>
                  </a:lnTo>
                  <a:lnTo>
                    <a:pt x="6125" y="2504"/>
                  </a:lnTo>
                  <a:lnTo>
                    <a:pt x="6125" y="2504"/>
                  </a:lnTo>
                  <a:lnTo>
                    <a:pt x="6125" y="2504"/>
                  </a:lnTo>
                  <a:lnTo>
                    <a:pt x="6125" y="2504"/>
                  </a:lnTo>
                  <a:lnTo>
                    <a:pt x="6125" y="2504"/>
                  </a:lnTo>
                  <a:lnTo>
                    <a:pt x="6125" y="2504"/>
                  </a:lnTo>
                  <a:lnTo>
                    <a:pt x="6125" y="2529"/>
                  </a:lnTo>
                  <a:lnTo>
                    <a:pt x="6125" y="2529"/>
                  </a:lnTo>
                  <a:lnTo>
                    <a:pt x="6125" y="2529"/>
                  </a:lnTo>
                  <a:lnTo>
                    <a:pt x="6125" y="2529"/>
                  </a:lnTo>
                  <a:lnTo>
                    <a:pt x="6125" y="2554"/>
                  </a:lnTo>
                  <a:lnTo>
                    <a:pt x="6100" y="2554"/>
                  </a:lnTo>
                  <a:lnTo>
                    <a:pt x="6100" y="2554"/>
                  </a:lnTo>
                  <a:lnTo>
                    <a:pt x="6100" y="2554"/>
                  </a:lnTo>
                  <a:lnTo>
                    <a:pt x="6100" y="2554"/>
                  </a:lnTo>
                  <a:lnTo>
                    <a:pt x="6100" y="2554"/>
                  </a:lnTo>
                  <a:lnTo>
                    <a:pt x="6100" y="2554"/>
                  </a:lnTo>
                  <a:lnTo>
                    <a:pt x="6100" y="2554"/>
                  </a:lnTo>
                  <a:lnTo>
                    <a:pt x="6100" y="2554"/>
                  </a:lnTo>
                  <a:lnTo>
                    <a:pt x="6100" y="2554"/>
                  </a:lnTo>
                  <a:lnTo>
                    <a:pt x="6100" y="2554"/>
                  </a:lnTo>
                  <a:lnTo>
                    <a:pt x="6100" y="2554"/>
                  </a:lnTo>
                  <a:lnTo>
                    <a:pt x="6100" y="2554"/>
                  </a:lnTo>
                  <a:lnTo>
                    <a:pt x="6100" y="2554"/>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25" y="2529"/>
                  </a:lnTo>
                  <a:lnTo>
                    <a:pt x="6125" y="2529"/>
                  </a:lnTo>
                  <a:lnTo>
                    <a:pt x="6125" y="2504"/>
                  </a:lnTo>
                  <a:lnTo>
                    <a:pt x="6125" y="2504"/>
                  </a:lnTo>
                  <a:lnTo>
                    <a:pt x="6125" y="2504"/>
                  </a:lnTo>
                  <a:lnTo>
                    <a:pt x="6125" y="2504"/>
                  </a:lnTo>
                  <a:lnTo>
                    <a:pt x="6125" y="2504"/>
                  </a:lnTo>
                  <a:lnTo>
                    <a:pt x="6100" y="2504"/>
                  </a:lnTo>
                  <a:lnTo>
                    <a:pt x="6100" y="2504"/>
                  </a:lnTo>
                  <a:lnTo>
                    <a:pt x="6100" y="2504"/>
                  </a:lnTo>
                  <a:lnTo>
                    <a:pt x="6100" y="2504"/>
                  </a:lnTo>
                  <a:lnTo>
                    <a:pt x="6100" y="2504"/>
                  </a:lnTo>
                  <a:lnTo>
                    <a:pt x="6100" y="2504"/>
                  </a:lnTo>
                  <a:lnTo>
                    <a:pt x="6100" y="2504"/>
                  </a:lnTo>
                  <a:lnTo>
                    <a:pt x="6100" y="2504"/>
                  </a:lnTo>
                  <a:lnTo>
                    <a:pt x="6100" y="2504"/>
                  </a:lnTo>
                  <a:lnTo>
                    <a:pt x="6100" y="2504"/>
                  </a:lnTo>
                  <a:lnTo>
                    <a:pt x="6100" y="2504"/>
                  </a:lnTo>
                  <a:lnTo>
                    <a:pt x="6075" y="2504"/>
                  </a:lnTo>
                  <a:lnTo>
                    <a:pt x="6075" y="2479"/>
                  </a:lnTo>
                  <a:lnTo>
                    <a:pt x="6075" y="2479"/>
                  </a:lnTo>
                  <a:lnTo>
                    <a:pt x="6075" y="2479"/>
                  </a:lnTo>
                  <a:lnTo>
                    <a:pt x="6075" y="2504"/>
                  </a:lnTo>
                  <a:lnTo>
                    <a:pt x="6050" y="2504"/>
                  </a:lnTo>
                  <a:lnTo>
                    <a:pt x="6050" y="2504"/>
                  </a:lnTo>
                  <a:lnTo>
                    <a:pt x="6050" y="2504"/>
                  </a:lnTo>
                  <a:lnTo>
                    <a:pt x="6075" y="2504"/>
                  </a:lnTo>
                  <a:lnTo>
                    <a:pt x="6075" y="2529"/>
                  </a:lnTo>
                  <a:lnTo>
                    <a:pt x="6050" y="2529"/>
                  </a:lnTo>
                  <a:lnTo>
                    <a:pt x="6050" y="2504"/>
                  </a:lnTo>
                  <a:lnTo>
                    <a:pt x="6050" y="2504"/>
                  </a:lnTo>
                  <a:lnTo>
                    <a:pt x="6050" y="2504"/>
                  </a:lnTo>
                  <a:lnTo>
                    <a:pt x="6050" y="2504"/>
                  </a:lnTo>
                  <a:lnTo>
                    <a:pt x="6050" y="2504"/>
                  </a:lnTo>
                  <a:lnTo>
                    <a:pt x="6050" y="2504"/>
                  </a:lnTo>
                  <a:lnTo>
                    <a:pt x="6050" y="2529"/>
                  </a:lnTo>
                  <a:lnTo>
                    <a:pt x="6050" y="2529"/>
                  </a:lnTo>
                  <a:lnTo>
                    <a:pt x="6050" y="2529"/>
                  </a:lnTo>
                  <a:lnTo>
                    <a:pt x="6050" y="2529"/>
                  </a:lnTo>
                  <a:lnTo>
                    <a:pt x="6050" y="2529"/>
                  </a:lnTo>
                  <a:lnTo>
                    <a:pt x="6050" y="2529"/>
                  </a:lnTo>
                  <a:lnTo>
                    <a:pt x="6050" y="2529"/>
                  </a:lnTo>
                  <a:lnTo>
                    <a:pt x="6050" y="2529"/>
                  </a:lnTo>
                  <a:lnTo>
                    <a:pt x="6050" y="2529"/>
                  </a:lnTo>
                  <a:lnTo>
                    <a:pt x="6050" y="2529"/>
                  </a:lnTo>
                  <a:lnTo>
                    <a:pt x="6050" y="2529"/>
                  </a:lnTo>
                  <a:lnTo>
                    <a:pt x="6050" y="2554"/>
                  </a:lnTo>
                  <a:lnTo>
                    <a:pt x="6050" y="2554"/>
                  </a:lnTo>
                  <a:lnTo>
                    <a:pt x="6050" y="2529"/>
                  </a:lnTo>
                  <a:lnTo>
                    <a:pt x="6050" y="2529"/>
                  </a:lnTo>
                  <a:lnTo>
                    <a:pt x="6050" y="2529"/>
                  </a:lnTo>
                  <a:lnTo>
                    <a:pt x="6050" y="2529"/>
                  </a:lnTo>
                  <a:lnTo>
                    <a:pt x="6050" y="2529"/>
                  </a:lnTo>
                  <a:lnTo>
                    <a:pt x="6026" y="2529"/>
                  </a:lnTo>
                  <a:lnTo>
                    <a:pt x="6026" y="2529"/>
                  </a:lnTo>
                  <a:lnTo>
                    <a:pt x="6026" y="2529"/>
                  </a:lnTo>
                  <a:lnTo>
                    <a:pt x="6026" y="2529"/>
                  </a:lnTo>
                  <a:lnTo>
                    <a:pt x="6026" y="2529"/>
                  </a:lnTo>
                  <a:lnTo>
                    <a:pt x="6026" y="2504"/>
                  </a:lnTo>
                  <a:lnTo>
                    <a:pt x="6026" y="2504"/>
                  </a:lnTo>
                  <a:lnTo>
                    <a:pt x="6026" y="2504"/>
                  </a:lnTo>
                  <a:lnTo>
                    <a:pt x="6026" y="2529"/>
                  </a:lnTo>
                  <a:lnTo>
                    <a:pt x="6026" y="2529"/>
                  </a:lnTo>
                  <a:lnTo>
                    <a:pt x="6026" y="2529"/>
                  </a:lnTo>
                  <a:lnTo>
                    <a:pt x="6026" y="2529"/>
                  </a:lnTo>
                  <a:lnTo>
                    <a:pt x="6026" y="2529"/>
                  </a:lnTo>
                  <a:lnTo>
                    <a:pt x="6026" y="2529"/>
                  </a:lnTo>
                  <a:lnTo>
                    <a:pt x="6026" y="2529"/>
                  </a:lnTo>
                  <a:lnTo>
                    <a:pt x="6026" y="2529"/>
                  </a:lnTo>
                  <a:lnTo>
                    <a:pt x="6026" y="2529"/>
                  </a:lnTo>
                  <a:lnTo>
                    <a:pt x="6026" y="2529"/>
                  </a:lnTo>
                  <a:lnTo>
                    <a:pt x="6026" y="2529"/>
                  </a:lnTo>
                  <a:lnTo>
                    <a:pt x="6026" y="2529"/>
                  </a:lnTo>
                  <a:lnTo>
                    <a:pt x="6026" y="2529"/>
                  </a:lnTo>
                  <a:lnTo>
                    <a:pt x="6026" y="2529"/>
                  </a:lnTo>
                  <a:lnTo>
                    <a:pt x="6026" y="2554"/>
                  </a:lnTo>
                  <a:lnTo>
                    <a:pt x="6026" y="2554"/>
                  </a:lnTo>
                  <a:lnTo>
                    <a:pt x="6026" y="2554"/>
                  </a:lnTo>
                  <a:lnTo>
                    <a:pt x="6026" y="2554"/>
                  </a:lnTo>
                  <a:lnTo>
                    <a:pt x="6050" y="2554"/>
                  </a:lnTo>
                  <a:lnTo>
                    <a:pt x="6050" y="2554"/>
                  </a:lnTo>
                  <a:lnTo>
                    <a:pt x="6050" y="2554"/>
                  </a:lnTo>
                  <a:lnTo>
                    <a:pt x="6050" y="2578"/>
                  </a:lnTo>
                  <a:lnTo>
                    <a:pt x="6075" y="2578"/>
                  </a:lnTo>
                  <a:lnTo>
                    <a:pt x="6075" y="2578"/>
                  </a:lnTo>
                  <a:lnTo>
                    <a:pt x="6075" y="2578"/>
                  </a:lnTo>
                  <a:lnTo>
                    <a:pt x="6075" y="2578"/>
                  </a:lnTo>
                  <a:lnTo>
                    <a:pt x="6050" y="2578"/>
                  </a:lnTo>
                  <a:lnTo>
                    <a:pt x="6050" y="2554"/>
                  </a:lnTo>
                  <a:lnTo>
                    <a:pt x="6026" y="2554"/>
                  </a:lnTo>
                  <a:lnTo>
                    <a:pt x="6026" y="2554"/>
                  </a:lnTo>
                  <a:lnTo>
                    <a:pt x="6026" y="2554"/>
                  </a:lnTo>
                  <a:lnTo>
                    <a:pt x="6026" y="2554"/>
                  </a:lnTo>
                  <a:lnTo>
                    <a:pt x="6026" y="2578"/>
                  </a:lnTo>
                  <a:lnTo>
                    <a:pt x="6026" y="2578"/>
                  </a:lnTo>
                  <a:lnTo>
                    <a:pt x="6026" y="2578"/>
                  </a:lnTo>
                  <a:lnTo>
                    <a:pt x="6026" y="2578"/>
                  </a:lnTo>
                  <a:lnTo>
                    <a:pt x="6026" y="2578"/>
                  </a:lnTo>
                  <a:lnTo>
                    <a:pt x="6026" y="2578"/>
                  </a:lnTo>
                  <a:lnTo>
                    <a:pt x="6026" y="2578"/>
                  </a:lnTo>
                  <a:lnTo>
                    <a:pt x="6026" y="2603"/>
                  </a:lnTo>
                  <a:lnTo>
                    <a:pt x="6026" y="2603"/>
                  </a:lnTo>
                  <a:lnTo>
                    <a:pt x="6026" y="2603"/>
                  </a:lnTo>
                  <a:lnTo>
                    <a:pt x="6026" y="2603"/>
                  </a:lnTo>
                  <a:lnTo>
                    <a:pt x="6026" y="2603"/>
                  </a:lnTo>
                  <a:lnTo>
                    <a:pt x="6026" y="2603"/>
                  </a:lnTo>
                  <a:lnTo>
                    <a:pt x="6026" y="2603"/>
                  </a:lnTo>
                  <a:lnTo>
                    <a:pt x="6050" y="2603"/>
                  </a:lnTo>
                  <a:lnTo>
                    <a:pt x="6050" y="2603"/>
                  </a:lnTo>
                  <a:lnTo>
                    <a:pt x="6050" y="2603"/>
                  </a:lnTo>
                  <a:lnTo>
                    <a:pt x="6050" y="2603"/>
                  </a:lnTo>
                  <a:lnTo>
                    <a:pt x="6050" y="2603"/>
                  </a:lnTo>
                  <a:lnTo>
                    <a:pt x="6050" y="2603"/>
                  </a:lnTo>
                  <a:lnTo>
                    <a:pt x="6050" y="2603"/>
                  </a:lnTo>
                  <a:lnTo>
                    <a:pt x="6050" y="2603"/>
                  </a:lnTo>
                  <a:lnTo>
                    <a:pt x="6050" y="2603"/>
                  </a:lnTo>
                  <a:lnTo>
                    <a:pt x="6050" y="2603"/>
                  </a:lnTo>
                  <a:lnTo>
                    <a:pt x="6050" y="2603"/>
                  </a:lnTo>
                  <a:lnTo>
                    <a:pt x="6050" y="2603"/>
                  </a:lnTo>
                  <a:lnTo>
                    <a:pt x="6050" y="2603"/>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100" y="2628"/>
                  </a:lnTo>
                  <a:lnTo>
                    <a:pt x="6100" y="2628"/>
                  </a:lnTo>
                  <a:lnTo>
                    <a:pt x="6100" y="2628"/>
                  </a:lnTo>
                  <a:lnTo>
                    <a:pt x="6100" y="2628"/>
                  </a:lnTo>
                  <a:lnTo>
                    <a:pt x="6100" y="2628"/>
                  </a:lnTo>
                  <a:lnTo>
                    <a:pt x="6100" y="2628"/>
                  </a:lnTo>
                  <a:lnTo>
                    <a:pt x="6100" y="2628"/>
                  </a:lnTo>
                  <a:lnTo>
                    <a:pt x="6100" y="2628"/>
                  </a:lnTo>
                  <a:lnTo>
                    <a:pt x="6100" y="2628"/>
                  </a:lnTo>
                  <a:lnTo>
                    <a:pt x="6100" y="2628"/>
                  </a:lnTo>
                  <a:lnTo>
                    <a:pt x="6100" y="2628"/>
                  </a:lnTo>
                  <a:lnTo>
                    <a:pt x="6075" y="2628"/>
                  </a:lnTo>
                  <a:lnTo>
                    <a:pt x="6075" y="2628"/>
                  </a:lnTo>
                  <a:lnTo>
                    <a:pt x="6075" y="2628"/>
                  </a:lnTo>
                  <a:lnTo>
                    <a:pt x="6100" y="2628"/>
                  </a:lnTo>
                  <a:lnTo>
                    <a:pt x="6125" y="2653"/>
                  </a:lnTo>
                  <a:lnTo>
                    <a:pt x="6125" y="2653"/>
                  </a:lnTo>
                  <a:lnTo>
                    <a:pt x="6125" y="2653"/>
                  </a:lnTo>
                  <a:lnTo>
                    <a:pt x="6125" y="2653"/>
                  </a:lnTo>
                  <a:lnTo>
                    <a:pt x="6125" y="2653"/>
                  </a:lnTo>
                  <a:lnTo>
                    <a:pt x="6100" y="2653"/>
                  </a:lnTo>
                  <a:lnTo>
                    <a:pt x="6100" y="2653"/>
                  </a:lnTo>
                  <a:lnTo>
                    <a:pt x="6100" y="2653"/>
                  </a:lnTo>
                  <a:lnTo>
                    <a:pt x="6100" y="2653"/>
                  </a:lnTo>
                  <a:lnTo>
                    <a:pt x="6100" y="2653"/>
                  </a:lnTo>
                  <a:lnTo>
                    <a:pt x="6100" y="2653"/>
                  </a:lnTo>
                  <a:lnTo>
                    <a:pt x="6100" y="2653"/>
                  </a:lnTo>
                  <a:lnTo>
                    <a:pt x="6100" y="2653"/>
                  </a:lnTo>
                  <a:lnTo>
                    <a:pt x="6100" y="2653"/>
                  </a:lnTo>
                  <a:lnTo>
                    <a:pt x="6100" y="2653"/>
                  </a:lnTo>
                  <a:lnTo>
                    <a:pt x="6125" y="2653"/>
                  </a:lnTo>
                  <a:lnTo>
                    <a:pt x="6125" y="2677"/>
                  </a:lnTo>
                  <a:lnTo>
                    <a:pt x="6125" y="2677"/>
                  </a:lnTo>
                  <a:lnTo>
                    <a:pt x="6125" y="2677"/>
                  </a:lnTo>
                  <a:lnTo>
                    <a:pt x="6125" y="2677"/>
                  </a:lnTo>
                  <a:lnTo>
                    <a:pt x="6149" y="2677"/>
                  </a:lnTo>
                  <a:close/>
                  <a:moveTo>
                    <a:pt x="5034" y="2281"/>
                  </a:moveTo>
                  <a:lnTo>
                    <a:pt x="5034" y="2281"/>
                  </a:lnTo>
                  <a:close/>
                  <a:moveTo>
                    <a:pt x="4712" y="2355"/>
                  </a:moveTo>
                  <a:lnTo>
                    <a:pt x="4712" y="2355"/>
                  </a:lnTo>
                  <a:lnTo>
                    <a:pt x="4712" y="2355"/>
                  </a:lnTo>
                  <a:lnTo>
                    <a:pt x="4712" y="2355"/>
                  </a:lnTo>
                  <a:lnTo>
                    <a:pt x="4712" y="2355"/>
                  </a:lnTo>
                  <a:lnTo>
                    <a:pt x="4712" y="2355"/>
                  </a:lnTo>
                  <a:lnTo>
                    <a:pt x="4712" y="2355"/>
                  </a:lnTo>
                  <a:lnTo>
                    <a:pt x="4712" y="2380"/>
                  </a:lnTo>
                  <a:lnTo>
                    <a:pt x="4712" y="2380"/>
                  </a:lnTo>
                  <a:lnTo>
                    <a:pt x="4712" y="2380"/>
                  </a:lnTo>
                  <a:lnTo>
                    <a:pt x="4712" y="2380"/>
                  </a:lnTo>
                  <a:lnTo>
                    <a:pt x="4712" y="2380"/>
                  </a:lnTo>
                  <a:lnTo>
                    <a:pt x="4712" y="2380"/>
                  </a:lnTo>
                  <a:lnTo>
                    <a:pt x="4712" y="2380"/>
                  </a:lnTo>
                  <a:lnTo>
                    <a:pt x="4686" y="2380"/>
                  </a:lnTo>
                  <a:lnTo>
                    <a:pt x="4686" y="2380"/>
                  </a:lnTo>
                  <a:lnTo>
                    <a:pt x="4712" y="2380"/>
                  </a:lnTo>
                  <a:lnTo>
                    <a:pt x="4712" y="2380"/>
                  </a:lnTo>
                  <a:lnTo>
                    <a:pt x="4712" y="2380"/>
                  </a:lnTo>
                  <a:lnTo>
                    <a:pt x="4712" y="2380"/>
                  </a:lnTo>
                  <a:lnTo>
                    <a:pt x="4712" y="2380"/>
                  </a:lnTo>
                  <a:lnTo>
                    <a:pt x="4712" y="2380"/>
                  </a:lnTo>
                  <a:lnTo>
                    <a:pt x="4712" y="2380"/>
                  </a:lnTo>
                  <a:lnTo>
                    <a:pt x="4712" y="2380"/>
                  </a:lnTo>
                  <a:lnTo>
                    <a:pt x="4712" y="2380"/>
                  </a:lnTo>
                  <a:lnTo>
                    <a:pt x="4712" y="2380"/>
                  </a:lnTo>
                  <a:lnTo>
                    <a:pt x="4712" y="2380"/>
                  </a:lnTo>
                  <a:lnTo>
                    <a:pt x="4712" y="2380"/>
                  </a:lnTo>
                  <a:lnTo>
                    <a:pt x="4686" y="2380"/>
                  </a:lnTo>
                  <a:lnTo>
                    <a:pt x="4686" y="2380"/>
                  </a:lnTo>
                  <a:lnTo>
                    <a:pt x="4712" y="2380"/>
                  </a:lnTo>
                  <a:lnTo>
                    <a:pt x="4712" y="2380"/>
                  </a:lnTo>
                  <a:lnTo>
                    <a:pt x="4712" y="2380"/>
                  </a:lnTo>
                  <a:lnTo>
                    <a:pt x="4712" y="2380"/>
                  </a:lnTo>
                  <a:lnTo>
                    <a:pt x="4712" y="2355"/>
                  </a:lnTo>
                  <a:close/>
                  <a:moveTo>
                    <a:pt x="6199" y="2454"/>
                  </a:moveTo>
                  <a:lnTo>
                    <a:pt x="6174" y="2454"/>
                  </a:lnTo>
                  <a:lnTo>
                    <a:pt x="6174" y="2454"/>
                  </a:lnTo>
                  <a:lnTo>
                    <a:pt x="6174" y="2454"/>
                  </a:lnTo>
                  <a:lnTo>
                    <a:pt x="6174" y="2454"/>
                  </a:lnTo>
                  <a:lnTo>
                    <a:pt x="6174" y="2454"/>
                  </a:lnTo>
                  <a:lnTo>
                    <a:pt x="6174" y="2454"/>
                  </a:lnTo>
                  <a:lnTo>
                    <a:pt x="6174" y="2454"/>
                  </a:lnTo>
                  <a:lnTo>
                    <a:pt x="6174" y="2454"/>
                  </a:lnTo>
                  <a:lnTo>
                    <a:pt x="6174" y="2454"/>
                  </a:lnTo>
                  <a:lnTo>
                    <a:pt x="6174" y="2454"/>
                  </a:lnTo>
                  <a:lnTo>
                    <a:pt x="6174" y="2454"/>
                  </a:lnTo>
                  <a:lnTo>
                    <a:pt x="6149" y="2454"/>
                  </a:lnTo>
                  <a:lnTo>
                    <a:pt x="6149" y="2430"/>
                  </a:lnTo>
                  <a:lnTo>
                    <a:pt x="6149" y="2430"/>
                  </a:lnTo>
                  <a:lnTo>
                    <a:pt x="6149" y="2430"/>
                  </a:lnTo>
                  <a:lnTo>
                    <a:pt x="6149" y="2430"/>
                  </a:lnTo>
                  <a:lnTo>
                    <a:pt x="6149" y="2430"/>
                  </a:lnTo>
                  <a:lnTo>
                    <a:pt x="6149" y="2454"/>
                  </a:lnTo>
                  <a:lnTo>
                    <a:pt x="6149" y="2454"/>
                  </a:lnTo>
                  <a:lnTo>
                    <a:pt x="6174" y="2454"/>
                  </a:lnTo>
                  <a:lnTo>
                    <a:pt x="6174" y="2454"/>
                  </a:lnTo>
                  <a:lnTo>
                    <a:pt x="6174" y="2454"/>
                  </a:lnTo>
                  <a:lnTo>
                    <a:pt x="6174" y="2454"/>
                  </a:lnTo>
                  <a:lnTo>
                    <a:pt x="6174" y="2454"/>
                  </a:lnTo>
                  <a:lnTo>
                    <a:pt x="6174" y="2479"/>
                  </a:lnTo>
                  <a:lnTo>
                    <a:pt x="6174" y="2479"/>
                  </a:lnTo>
                  <a:lnTo>
                    <a:pt x="6174" y="2479"/>
                  </a:lnTo>
                  <a:lnTo>
                    <a:pt x="6174" y="2479"/>
                  </a:lnTo>
                  <a:lnTo>
                    <a:pt x="6174" y="2479"/>
                  </a:lnTo>
                  <a:lnTo>
                    <a:pt x="6174" y="2479"/>
                  </a:lnTo>
                  <a:lnTo>
                    <a:pt x="6174" y="2479"/>
                  </a:lnTo>
                  <a:lnTo>
                    <a:pt x="6174" y="2479"/>
                  </a:lnTo>
                  <a:lnTo>
                    <a:pt x="6174" y="2479"/>
                  </a:lnTo>
                  <a:lnTo>
                    <a:pt x="6199" y="2504"/>
                  </a:lnTo>
                  <a:lnTo>
                    <a:pt x="6199" y="2504"/>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504"/>
                  </a:lnTo>
                  <a:lnTo>
                    <a:pt x="6199" y="2504"/>
                  </a:lnTo>
                  <a:lnTo>
                    <a:pt x="6199" y="2504"/>
                  </a:lnTo>
                  <a:lnTo>
                    <a:pt x="6199" y="2504"/>
                  </a:lnTo>
                  <a:lnTo>
                    <a:pt x="6199" y="2504"/>
                  </a:lnTo>
                  <a:lnTo>
                    <a:pt x="6199" y="2504"/>
                  </a:lnTo>
                  <a:lnTo>
                    <a:pt x="6199" y="2504"/>
                  </a:lnTo>
                  <a:lnTo>
                    <a:pt x="6199" y="2529"/>
                  </a:lnTo>
                  <a:lnTo>
                    <a:pt x="6199" y="2529"/>
                  </a:lnTo>
                  <a:lnTo>
                    <a:pt x="6199" y="2529"/>
                  </a:lnTo>
                  <a:lnTo>
                    <a:pt x="6199" y="2529"/>
                  </a:lnTo>
                  <a:lnTo>
                    <a:pt x="6224" y="2529"/>
                  </a:lnTo>
                  <a:lnTo>
                    <a:pt x="6224" y="2554"/>
                  </a:lnTo>
                  <a:lnTo>
                    <a:pt x="6224" y="2554"/>
                  </a:lnTo>
                  <a:lnTo>
                    <a:pt x="6224" y="2554"/>
                  </a:lnTo>
                  <a:lnTo>
                    <a:pt x="6224" y="2554"/>
                  </a:lnTo>
                  <a:lnTo>
                    <a:pt x="6224" y="2554"/>
                  </a:lnTo>
                  <a:lnTo>
                    <a:pt x="6224" y="2554"/>
                  </a:lnTo>
                  <a:lnTo>
                    <a:pt x="6224" y="2578"/>
                  </a:lnTo>
                  <a:lnTo>
                    <a:pt x="6224" y="2578"/>
                  </a:lnTo>
                  <a:lnTo>
                    <a:pt x="6224" y="2578"/>
                  </a:lnTo>
                  <a:lnTo>
                    <a:pt x="6224" y="2578"/>
                  </a:lnTo>
                  <a:lnTo>
                    <a:pt x="6224" y="2578"/>
                  </a:lnTo>
                  <a:lnTo>
                    <a:pt x="6224" y="2578"/>
                  </a:lnTo>
                  <a:lnTo>
                    <a:pt x="6249" y="2603"/>
                  </a:lnTo>
                  <a:lnTo>
                    <a:pt x="6249" y="2603"/>
                  </a:lnTo>
                  <a:lnTo>
                    <a:pt x="6249" y="2603"/>
                  </a:lnTo>
                  <a:lnTo>
                    <a:pt x="6249" y="2603"/>
                  </a:lnTo>
                  <a:lnTo>
                    <a:pt x="6249" y="2603"/>
                  </a:lnTo>
                  <a:lnTo>
                    <a:pt x="6249" y="2603"/>
                  </a:lnTo>
                  <a:lnTo>
                    <a:pt x="6249" y="2603"/>
                  </a:lnTo>
                  <a:lnTo>
                    <a:pt x="6249" y="2603"/>
                  </a:lnTo>
                  <a:lnTo>
                    <a:pt x="6273" y="2603"/>
                  </a:lnTo>
                  <a:lnTo>
                    <a:pt x="6273" y="2603"/>
                  </a:lnTo>
                  <a:lnTo>
                    <a:pt x="6273" y="2603"/>
                  </a:lnTo>
                  <a:lnTo>
                    <a:pt x="6273" y="2603"/>
                  </a:lnTo>
                  <a:lnTo>
                    <a:pt x="6273" y="2603"/>
                  </a:lnTo>
                  <a:lnTo>
                    <a:pt x="6249" y="2603"/>
                  </a:lnTo>
                  <a:lnTo>
                    <a:pt x="6249" y="2603"/>
                  </a:lnTo>
                  <a:lnTo>
                    <a:pt x="6249" y="2603"/>
                  </a:lnTo>
                  <a:lnTo>
                    <a:pt x="6249" y="2603"/>
                  </a:lnTo>
                  <a:lnTo>
                    <a:pt x="6249" y="2603"/>
                  </a:lnTo>
                  <a:lnTo>
                    <a:pt x="6249" y="2603"/>
                  </a:lnTo>
                  <a:lnTo>
                    <a:pt x="6249" y="2603"/>
                  </a:lnTo>
                  <a:lnTo>
                    <a:pt x="6249" y="2603"/>
                  </a:lnTo>
                  <a:lnTo>
                    <a:pt x="6249" y="2603"/>
                  </a:lnTo>
                  <a:lnTo>
                    <a:pt x="6249" y="2603"/>
                  </a:lnTo>
                  <a:lnTo>
                    <a:pt x="6249" y="2603"/>
                  </a:lnTo>
                  <a:lnTo>
                    <a:pt x="6273" y="2628"/>
                  </a:lnTo>
                  <a:lnTo>
                    <a:pt x="6273" y="2628"/>
                  </a:lnTo>
                  <a:lnTo>
                    <a:pt x="6273" y="2628"/>
                  </a:lnTo>
                  <a:lnTo>
                    <a:pt x="6273" y="2628"/>
                  </a:lnTo>
                  <a:lnTo>
                    <a:pt x="6273" y="2628"/>
                  </a:lnTo>
                  <a:lnTo>
                    <a:pt x="6299" y="2628"/>
                  </a:lnTo>
                  <a:lnTo>
                    <a:pt x="6273" y="2628"/>
                  </a:lnTo>
                  <a:lnTo>
                    <a:pt x="6273" y="2628"/>
                  </a:lnTo>
                  <a:lnTo>
                    <a:pt x="6273" y="2628"/>
                  </a:lnTo>
                  <a:lnTo>
                    <a:pt x="6273" y="2628"/>
                  </a:lnTo>
                  <a:lnTo>
                    <a:pt x="6273" y="2628"/>
                  </a:lnTo>
                  <a:lnTo>
                    <a:pt x="6273" y="2628"/>
                  </a:lnTo>
                  <a:lnTo>
                    <a:pt x="6299" y="2628"/>
                  </a:lnTo>
                  <a:lnTo>
                    <a:pt x="6299" y="2628"/>
                  </a:lnTo>
                  <a:lnTo>
                    <a:pt x="6299" y="2628"/>
                  </a:lnTo>
                  <a:lnTo>
                    <a:pt x="6273" y="2628"/>
                  </a:lnTo>
                  <a:lnTo>
                    <a:pt x="6273" y="2628"/>
                  </a:lnTo>
                  <a:lnTo>
                    <a:pt x="6273" y="2628"/>
                  </a:lnTo>
                  <a:lnTo>
                    <a:pt x="6273" y="2628"/>
                  </a:lnTo>
                  <a:lnTo>
                    <a:pt x="6249" y="2628"/>
                  </a:lnTo>
                  <a:lnTo>
                    <a:pt x="6249" y="2628"/>
                  </a:lnTo>
                  <a:lnTo>
                    <a:pt x="6249" y="2628"/>
                  </a:lnTo>
                  <a:lnTo>
                    <a:pt x="6273" y="2628"/>
                  </a:lnTo>
                  <a:lnTo>
                    <a:pt x="6273" y="2628"/>
                  </a:lnTo>
                  <a:lnTo>
                    <a:pt x="6273" y="2628"/>
                  </a:lnTo>
                  <a:lnTo>
                    <a:pt x="6273" y="2628"/>
                  </a:lnTo>
                  <a:lnTo>
                    <a:pt x="6273" y="2628"/>
                  </a:lnTo>
                  <a:lnTo>
                    <a:pt x="6273" y="2628"/>
                  </a:lnTo>
                  <a:lnTo>
                    <a:pt x="6273" y="2653"/>
                  </a:lnTo>
                  <a:lnTo>
                    <a:pt x="6273" y="2653"/>
                  </a:lnTo>
                  <a:lnTo>
                    <a:pt x="6273" y="2653"/>
                  </a:lnTo>
                  <a:lnTo>
                    <a:pt x="6273" y="2653"/>
                  </a:lnTo>
                  <a:lnTo>
                    <a:pt x="6273" y="2653"/>
                  </a:lnTo>
                  <a:lnTo>
                    <a:pt x="6273" y="2653"/>
                  </a:lnTo>
                  <a:lnTo>
                    <a:pt x="6273" y="2653"/>
                  </a:lnTo>
                  <a:lnTo>
                    <a:pt x="6273" y="2653"/>
                  </a:lnTo>
                  <a:lnTo>
                    <a:pt x="6273" y="2653"/>
                  </a:lnTo>
                  <a:lnTo>
                    <a:pt x="6273" y="2653"/>
                  </a:lnTo>
                  <a:lnTo>
                    <a:pt x="6273" y="2653"/>
                  </a:lnTo>
                  <a:lnTo>
                    <a:pt x="6273" y="2653"/>
                  </a:lnTo>
                  <a:lnTo>
                    <a:pt x="6273" y="2653"/>
                  </a:lnTo>
                  <a:lnTo>
                    <a:pt x="6273" y="2653"/>
                  </a:lnTo>
                  <a:lnTo>
                    <a:pt x="6273" y="2677"/>
                  </a:lnTo>
                  <a:lnTo>
                    <a:pt x="6273" y="2677"/>
                  </a:lnTo>
                  <a:lnTo>
                    <a:pt x="6273" y="2677"/>
                  </a:lnTo>
                  <a:lnTo>
                    <a:pt x="6273" y="2677"/>
                  </a:lnTo>
                  <a:lnTo>
                    <a:pt x="6273" y="2677"/>
                  </a:lnTo>
                  <a:lnTo>
                    <a:pt x="6273" y="2677"/>
                  </a:lnTo>
                  <a:lnTo>
                    <a:pt x="6273" y="2677"/>
                  </a:lnTo>
                  <a:lnTo>
                    <a:pt x="6273" y="2677"/>
                  </a:lnTo>
                  <a:lnTo>
                    <a:pt x="6273" y="2677"/>
                  </a:lnTo>
                  <a:lnTo>
                    <a:pt x="6273" y="2702"/>
                  </a:lnTo>
                  <a:lnTo>
                    <a:pt x="6273" y="2702"/>
                  </a:lnTo>
                  <a:lnTo>
                    <a:pt x="6273" y="2702"/>
                  </a:lnTo>
                  <a:lnTo>
                    <a:pt x="6273" y="2702"/>
                  </a:lnTo>
                  <a:lnTo>
                    <a:pt x="6273" y="2702"/>
                  </a:lnTo>
                  <a:lnTo>
                    <a:pt x="6299" y="2702"/>
                  </a:lnTo>
                  <a:lnTo>
                    <a:pt x="6299" y="2702"/>
                  </a:lnTo>
                  <a:lnTo>
                    <a:pt x="6299" y="2702"/>
                  </a:lnTo>
                  <a:lnTo>
                    <a:pt x="6299" y="2702"/>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53"/>
                  </a:lnTo>
                  <a:lnTo>
                    <a:pt x="6299" y="2653"/>
                  </a:lnTo>
                  <a:lnTo>
                    <a:pt x="6299" y="2653"/>
                  </a:lnTo>
                  <a:lnTo>
                    <a:pt x="6299" y="2653"/>
                  </a:lnTo>
                  <a:lnTo>
                    <a:pt x="6299" y="2653"/>
                  </a:lnTo>
                  <a:lnTo>
                    <a:pt x="6299" y="2653"/>
                  </a:lnTo>
                  <a:lnTo>
                    <a:pt x="6323" y="2653"/>
                  </a:lnTo>
                  <a:lnTo>
                    <a:pt x="6323" y="2653"/>
                  </a:lnTo>
                  <a:lnTo>
                    <a:pt x="6323" y="2653"/>
                  </a:lnTo>
                  <a:lnTo>
                    <a:pt x="6323" y="2653"/>
                  </a:lnTo>
                  <a:lnTo>
                    <a:pt x="6323" y="2653"/>
                  </a:lnTo>
                  <a:lnTo>
                    <a:pt x="6323" y="2653"/>
                  </a:lnTo>
                  <a:lnTo>
                    <a:pt x="6323" y="2653"/>
                  </a:lnTo>
                  <a:lnTo>
                    <a:pt x="6323" y="2653"/>
                  </a:lnTo>
                  <a:lnTo>
                    <a:pt x="6323" y="2653"/>
                  </a:lnTo>
                  <a:lnTo>
                    <a:pt x="6323" y="2653"/>
                  </a:lnTo>
                  <a:lnTo>
                    <a:pt x="6323" y="2628"/>
                  </a:lnTo>
                  <a:lnTo>
                    <a:pt x="6323" y="2628"/>
                  </a:lnTo>
                  <a:lnTo>
                    <a:pt x="6323" y="2628"/>
                  </a:lnTo>
                  <a:lnTo>
                    <a:pt x="6323" y="2628"/>
                  </a:lnTo>
                  <a:lnTo>
                    <a:pt x="6299" y="2628"/>
                  </a:lnTo>
                  <a:lnTo>
                    <a:pt x="6299" y="2628"/>
                  </a:lnTo>
                  <a:lnTo>
                    <a:pt x="6299" y="2628"/>
                  </a:lnTo>
                  <a:lnTo>
                    <a:pt x="6299" y="2628"/>
                  </a:lnTo>
                  <a:lnTo>
                    <a:pt x="6299" y="2628"/>
                  </a:lnTo>
                  <a:lnTo>
                    <a:pt x="6299" y="2628"/>
                  </a:lnTo>
                  <a:lnTo>
                    <a:pt x="6299" y="2628"/>
                  </a:lnTo>
                  <a:lnTo>
                    <a:pt x="6299" y="2628"/>
                  </a:lnTo>
                  <a:lnTo>
                    <a:pt x="6299"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48" y="2628"/>
                  </a:lnTo>
                  <a:lnTo>
                    <a:pt x="6348"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299" y="2603"/>
                  </a:lnTo>
                  <a:lnTo>
                    <a:pt x="6299" y="2603"/>
                  </a:lnTo>
                  <a:lnTo>
                    <a:pt x="6299" y="2603"/>
                  </a:lnTo>
                  <a:lnTo>
                    <a:pt x="6299" y="2603"/>
                  </a:lnTo>
                  <a:lnTo>
                    <a:pt x="6299" y="2603"/>
                  </a:lnTo>
                  <a:lnTo>
                    <a:pt x="6299" y="2603"/>
                  </a:lnTo>
                  <a:lnTo>
                    <a:pt x="6299" y="2603"/>
                  </a:lnTo>
                  <a:lnTo>
                    <a:pt x="6299" y="2578"/>
                  </a:lnTo>
                  <a:lnTo>
                    <a:pt x="6299" y="2578"/>
                  </a:lnTo>
                  <a:lnTo>
                    <a:pt x="6299" y="2603"/>
                  </a:lnTo>
                  <a:lnTo>
                    <a:pt x="6299" y="2603"/>
                  </a:lnTo>
                  <a:lnTo>
                    <a:pt x="6323" y="2603"/>
                  </a:lnTo>
                  <a:lnTo>
                    <a:pt x="6323" y="2603"/>
                  </a:lnTo>
                  <a:lnTo>
                    <a:pt x="6323" y="2603"/>
                  </a:lnTo>
                  <a:lnTo>
                    <a:pt x="6323" y="2603"/>
                  </a:lnTo>
                  <a:lnTo>
                    <a:pt x="6323" y="2578"/>
                  </a:lnTo>
                  <a:lnTo>
                    <a:pt x="6323" y="2578"/>
                  </a:lnTo>
                  <a:lnTo>
                    <a:pt x="6323" y="2578"/>
                  </a:lnTo>
                  <a:lnTo>
                    <a:pt x="6323" y="2578"/>
                  </a:lnTo>
                  <a:lnTo>
                    <a:pt x="6323" y="2578"/>
                  </a:lnTo>
                  <a:lnTo>
                    <a:pt x="6323" y="2578"/>
                  </a:lnTo>
                  <a:lnTo>
                    <a:pt x="6323" y="2578"/>
                  </a:lnTo>
                  <a:lnTo>
                    <a:pt x="6323" y="2603"/>
                  </a:lnTo>
                  <a:lnTo>
                    <a:pt x="6323" y="2603"/>
                  </a:lnTo>
                  <a:lnTo>
                    <a:pt x="6323" y="2603"/>
                  </a:lnTo>
                  <a:lnTo>
                    <a:pt x="6323" y="2578"/>
                  </a:lnTo>
                  <a:lnTo>
                    <a:pt x="6323" y="2578"/>
                  </a:lnTo>
                  <a:lnTo>
                    <a:pt x="6323" y="2578"/>
                  </a:lnTo>
                  <a:lnTo>
                    <a:pt x="6323" y="2578"/>
                  </a:lnTo>
                  <a:lnTo>
                    <a:pt x="6323" y="2578"/>
                  </a:lnTo>
                  <a:lnTo>
                    <a:pt x="6323" y="2554"/>
                  </a:lnTo>
                  <a:lnTo>
                    <a:pt x="6299" y="2554"/>
                  </a:lnTo>
                  <a:lnTo>
                    <a:pt x="6299" y="2554"/>
                  </a:lnTo>
                  <a:lnTo>
                    <a:pt x="6299" y="2554"/>
                  </a:lnTo>
                  <a:lnTo>
                    <a:pt x="6299" y="2554"/>
                  </a:lnTo>
                  <a:lnTo>
                    <a:pt x="6299" y="2554"/>
                  </a:lnTo>
                  <a:lnTo>
                    <a:pt x="6299" y="2554"/>
                  </a:lnTo>
                  <a:lnTo>
                    <a:pt x="6299" y="2554"/>
                  </a:lnTo>
                  <a:lnTo>
                    <a:pt x="6299" y="2554"/>
                  </a:lnTo>
                  <a:lnTo>
                    <a:pt x="6299" y="2554"/>
                  </a:lnTo>
                  <a:lnTo>
                    <a:pt x="6273" y="2529"/>
                  </a:lnTo>
                  <a:lnTo>
                    <a:pt x="6273" y="2529"/>
                  </a:lnTo>
                  <a:lnTo>
                    <a:pt x="6273" y="2529"/>
                  </a:lnTo>
                  <a:lnTo>
                    <a:pt x="6249" y="2529"/>
                  </a:lnTo>
                  <a:lnTo>
                    <a:pt x="6249" y="2529"/>
                  </a:lnTo>
                  <a:lnTo>
                    <a:pt x="6249" y="2529"/>
                  </a:lnTo>
                  <a:lnTo>
                    <a:pt x="6249" y="2529"/>
                  </a:lnTo>
                  <a:lnTo>
                    <a:pt x="6249" y="2529"/>
                  </a:lnTo>
                  <a:lnTo>
                    <a:pt x="6249" y="2504"/>
                  </a:lnTo>
                  <a:lnTo>
                    <a:pt x="6249" y="2504"/>
                  </a:lnTo>
                  <a:lnTo>
                    <a:pt x="6249" y="2504"/>
                  </a:lnTo>
                  <a:lnTo>
                    <a:pt x="6249" y="2504"/>
                  </a:lnTo>
                  <a:lnTo>
                    <a:pt x="6249" y="2504"/>
                  </a:lnTo>
                  <a:lnTo>
                    <a:pt x="6249" y="2504"/>
                  </a:lnTo>
                  <a:lnTo>
                    <a:pt x="6249" y="2504"/>
                  </a:lnTo>
                  <a:lnTo>
                    <a:pt x="6249" y="2504"/>
                  </a:lnTo>
                  <a:lnTo>
                    <a:pt x="6249" y="2504"/>
                  </a:lnTo>
                  <a:lnTo>
                    <a:pt x="6249" y="2504"/>
                  </a:lnTo>
                  <a:lnTo>
                    <a:pt x="6249" y="2504"/>
                  </a:lnTo>
                  <a:lnTo>
                    <a:pt x="6249" y="2479"/>
                  </a:lnTo>
                  <a:lnTo>
                    <a:pt x="6249" y="2479"/>
                  </a:lnTo>
                  <a:lnTo>
                    <a:pt x="6249" y="2479"/>
                  </a:lnTo>
                  <a:lnTo>
                    <a:pt x="6249" y="2504"/>
                  </a:lnTo>
                  <a:lnTo>
                    <a:pt x="6249" y="2479"/>
                  </a:lnTo>
                  <a:lnTo>
                    <a:pt x="6249" y="2479"/>
                  </a:lnTo>
                  <a:lnTo>
                    <a:pt x="6249" y="2479"/>
                  </a:lnTo>
                  <a:lnTo>
                    <a:pt x="6249" y="2479"/>
                  </a:lnTo>
                  <a:lnTo>
                    <a:pt x="6249" y="2479"/>
                  </a:lnTo>
                  <a:lnTo>
                    <a:pt x="6249" y="2479"/>
                  </a:lnTo>
                  <a:lnTo>
                    <a:pt x="6249" y="2479"/>
                  </a:lnTo>
                  <a:lnTo>
                    <a:pt x="6249" y="2479"/>
                  </a:lnTo>
                  <a:lnTo>
                    <a:pt x="6249" y="2479"/>
                  </a:lnTo>
                  <a:lnTo>
                    <a:pt x="6249" y="2479"/>
                  </a:lnTo>
                  <a:lnTo>
                    <a:pt x="6249" y="2479"/>
                  </a:lnTo>
                  <a:lnTo>
                    <a:pt x="6249" y="2479"/>
                  </a:lnTo>
                  <a:lnTo>
                    <a:pt x="6249" y="2479"/>
                  </a:lnTo>
                  <a:lnTo>
                    <a:pt x="6249" y="2479"/>
                  </a:lnTo>
                  <a:lnTo>
                    <a:pt x="6273" y="2504"/>
                  </a:lnTo>
                  <a:lnTo>
                    <a:pt x="6273" y="2504"/>
                  </a:lnTo>
                  <a:lnTo>
                    <a:pt x="6249" y="2504"/>
                  </a:lnTo>
                  <a:lnTo>
                    <a:pt x="6249" y="2479"/>
                  </a:lnTo>
                  <a:lnTo>
                    <a:pt x="6249" y="2479"/>
                  </a:lnTo>
                  <a:lnTo>
                    <a:pt x="6249" y="2479"/>
                  </a:lnTo>
                  <a:lnTo>
                    <a:pt x="6273" y="2504"/>
                  </a:lnTo>
                  <a:lnTo>
                    <a:pt x="6273" y="2504"/>
                  </a:lnTo>
                  <a:lnTo>
                    <a:pt x="6273" y="2504"/>
                  </a:lnTo>
                  <a:lnTo>
                    <a:pt x="6273" y="2504"/>
                  </a:lnTo>
                  <a:lnTo>
                    <a:pt x="6273" y="2529"/>
                  </a:lnTo>
                  <a:lnTo>
                    <a:pt x="6273" y="2529"/>
                  </a:lnTo>
                  <a:lnTo>
                    <a:pt x="6273" y="2529"/>
                  </a:lnTo>
                  <a:lnTo>
                    <a:pt x="6273" y="2529"/>
                  </a:lnTo>
                  <a:lnTo>
                    <a:pt x="6299" y="2529"/>
                  </a:lnTo>
                  <a:lnTo>
                    <a:pt x="6299" y="2529"/>
                  </a:lnTo>
                  <a:lnTo>
                    <a:pt x="6299" y="2529"/>
                  </a:lnTo>
                  <a:lnTo>
                    <a:pt x="6299" y="2529"/>
                  </a:lnTo>
                  <a:lnTo>
                    <a:pt x="6299" y="2529"/>
                  </a:lnTo>
                  <a:lnTo>
                    <a:pt x="6299" y="2529"/>
                  </a:lnTo>
                  <a:lnTo>
                    <a:pt x="6299" y="2554"/>
                  </a:lnTo>
                  <a:lnTo>
                    <a:pt x="6299" y="2554"/>
                  </a:lnTo>
                  <a:lnTo>
                    <a:pt x="6299" y="2554"/>
                  </a:lnTo>
                  <a:lnTo>
                    <a:pt x="6299" y="2554"/>
                  </a:lnTo>
                  <a:lnTo>
                    <a:pt x="6323" y="2554"/>
                  </a:lnTo>
                  <a:lnTo>
                    <a:pt x="6323" y="2554"/>
                  </a:lnTo>
                  <a:lnTo>
                    <a:pt x="6323" y="2554"/>
                  </a:lnTo>
                  <a:lnTo>
                    <a:pt x="6323" y="2578"/>
                  </a:lnTo>
                  <a:lnTo>
                    <a:pt x="6323" y="2578"/>
                  </a:lnTo>
                  <a:lnTo>
                    <a:pt x="6323" y="2554"/>
                  </a:lnTo>
                  <a:lnTo>
                    <a:pt x="6323" y="2554"/>
                  </a:lnTo>
                  <a:lnTo>
                    <a:pt x="6323" y="2554"/>
                  </a:lnTo>
                  <a:lnTo>
                    <a:pt x="6323" y="2554"/>
                  </a:lnTo>
                  <a:lnTo>
                    <a:pt x="6323" y="2554"/>
                  </a:lnTo>
                  <a:lnTo>
                    <a:pt x="6323" y="2554"/>
                  </a:lnTo>
                  <a:lnTo>
                    <a:pt x="6323" y="2529"/>
                  </a:lnTo>
                  <a:lnTo>
                    <a:pt x="6299" y="2529"/>
                  </a:lnTo>
                  <a:lnTo>
                    <a:pt x="6299" y="2529"/>
                  </a:lnTo>
                  <a:lnTo>
                    <a:pt x="6299" y="2529"/>
                  </a:lnTo>
                  <a:lnTo>
                    <a:pt x="6299" y="2529"/>
                  </a:lnTo>
                  <a:lnTo>
                    <a:pt x="6299" y="2529"/>
                  </a:lnTo>
                  <a:lnTo>
                    <a:pt x="6299" y="2529"/>
                  </a:lnTo>
                  <a:lnTo>
                    <a:pt x="6299" y="2529"/>
                  </a:lnTo>
                  <a:lnTo>
                    <a:pt x="6299" y="2529"/>
                  </a:lnTo>
                  <a:lnTo>
                    <a:pt x="6299" y="2504"/>
                  </a:lnTo>
                  <a:lnTo>
                    <a:pt x="6273" y="2504"/>
                  </a:lnTo>
                  <a:lnTo>
                    <a:pt x="6273" y="2504"/>
                  </a:lnTo>
                  <a:lnTo>
                    <a:pt x="6273" y="2504"/>
                  </a:lnTo>
                  <a:lnTo>
                    <a:pt x="6273" y="2479"/>
                  </a:lnTo>
                  <a:lnTo>
                    <a:pt x="6249" y="2479"/>
                  </a:lnTo>
                  <a:lnTo>
                    <a:pt x="6249" y="2479"/>
                  </a:lnTo>
                  <a:lnTo>
                    <a:pt x="6249" y="2479"/>
                  </a:lnTo>
                  <a:lnTo>
                    <a:pt x="6249" y="2479"/>
                  </a:lnTo>
                  <a:lnTo>
                    <a:pt x="6249" y="2479"/>
                  </a:lnTo>
                  <a:lnTo>
                    <a:pt x="6249" y="2479"/>
                  </a:lnTo>
                  <a:lnTo>
                    <a:pt x="6249" y="2479"/>
                  </a:lnTo>
                  <a:lnTo>
                    <a:pt x="6249" y="2454"/>
                  </a:lnTo>
                  <a:lnTo>
                    <a:pt x="6249" y="2454"/>
                  </a:lnTo>
                  <a:lnTo>
                    <a:pt x="6249" y="2454"/>
                  </a:lnTo>
                  <a:lnTo>
                    <a:pt x="6249" y="2454"/>
                  </a:lnTo>
                  <a:lnTo>
                    <a:pt x="6249" y="2479"/>
                  </a:lnTo>
                  <a:lnTo>
                    <a:pt x="6224" y="2479"/>
                  </a:lnTo>
                  <a:lnTo>
                    <a:pt x="6224" y="2479"/>
                  </a:lnTo>
                  <a:lnTo>
                    <a:pt x="6224" y="2479"/>
                  </a:lnTo>
                  <a:lnTo>
                    <a:pt x="6224" y="2479"/>
                  </a:lnTo>
                  <a:lnTo>
                    <a:pt x="6224" y="2479"/>
                  </a:lnTo>
                  <a:lnTo>
                    <a:pt x="6199" y="2479"/>
                  </a:lnTo>
                  <a:lnTo>
                    <a:pt x="6199" y="2479"/>
                  </a:lnTo>
                  <a:lnTo>
                    <a:pt x="6199" y="2479"/>
                  </a:lnTo>
                  <a:lnTo>
                    <a:pt x="6199" y="2479"/>
                  </a:lnTo>
                  <a:lnTo>
                    <a:pt x="6199" y="2479"/>
                  </a:lnTo>
                  <a:lnTo>
                    <a:pt x="6199" y="2479"/>
                  </a:lnTo>
                  <a:lnTo>
                    <a:pt x="6199" y="2479"/>
                  </a:lnTo>
                  <a:lnTo>
                    <a:pt x="6199" y="2454"/>
                  </a:lnTo>
                  <a:close/>
                  <a:moveTo>
                    <a:pt x="5058" y="2281"/>
                  </a:moveTo>
                  <a:lnTo>
                    <a:pt x="5034" y="2281"/>
                  </a:lnTo>
                  <a:lnTo>
                    <a:pt x="5034" y="2281"/>
                  </a:lnTo>
                  <a:lnTo>
                    <a:pt x="5034" y="2281"/>
                  </a:lnTo>
                  <a:lnTo>
                    <a:pt x="5034" y="2281"/>
                  </a:lnTo>
                  <a:lnTo>
                    <a:pt x="5034" y="2281"/>
                  </a:lnTo>
                  <a:lnTo>
                    <a:pt x="5034" y="2281"/>
                  </a:lnTo>
                  <a:lnTo>
                    <a:pt x="5058" y="2281"/>
                  </a:lnTo>
                  <a:close/>
                  <a:moveTo>
                    <a:pt x="6397" y="2926"/>
                  </a:moveTo>
                  <a:lnTo>
                    <a:pt x="6397" y="2926"/>
                  </a:lnTo>
                  <a:lnTo>
                    <a:pt x="6372" y="2926"/>
                  </a:lnTo>
                  <a:lnTo>
                    <a:pt x="6372" y="2926"/>
                  </a:lnTo>
                  <a:lnTo>
                    <a:pt x="6372" y="2926"/>
                  </a:lnTo>
                  <a:lnTo>
                    <a:pt x="6372" y="2926"/>
                  </a:lnTo>
                  <a:lnTo>
                    <a:pt x="6372" y="2926"/>
                  </a:lnTo>
                  <a:lnTo>
                    <a:pt x="6372" y="2926"/>
                  </a:lnTo>
                  <a:lnTo>
                    <a:pt x="6372" y="2926"/>
                  </a:lnTo>
                  <a:lnTo>
                    <a:pt x="6372" y="2926"/>
                  </a:lnTo>
                  <a:lnTo>
                    <a:pt x="6372" y="2926"/>
                  </a:lnTo>
                  <a:lnTo>
                    <a:pt x="6372" y="2926"/>
                  </a:lnTo>
                  <a:lnTo>
                    <a:pt x="6372" y="2926"/>
                  </a:lnTo>
                  <a:lnTo>
                    <a:pt x="6372" y="2926"/>
                  </a:lnTo>
                  <a:lnTo>
                    <a:pt x="6397" y="2926"/>
                  </a:lnTo>
                  <a:lnTo>
                    <a:pt x="6397" y="2926"/>
                  </a:lnTo>
                  <a:lnTo>
                    <a:pt x="6397" y="2926"/>
                  </a:lnTo>
                  <a:lnTo>
                    <a:pt x="6397" y="2926"/>
                  </a:lnTo>
                  <a:lnTo>
                    <a:pt x="6397" y="2926"/>
                  </a:lnTo>
                  <a:lnTo>
                    <a:pt x="6397" y="2926"/>
                  </a:lnTo>
                  <a:lnTo>
                    <a:pt x="6397" y="2900"/>
                  </a:lnTo>
                  <a:lnTo>
                    <a:pt x="6397" y="2900"/>
                  </a:lnTo>
                  <a:lnTo>
                    <a:pt x="6397" y="2926"/>
                  </a:lnTo>
                  <a:close/>
                  <a:moveTo>
                    <a:pt x="6422" y="2777"/>
                  </a:move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72" y="2777"/>
                  </a:lnTo>
                  <a:lnTo>
                    <a:pt x="6472" y="2777"/>
                  </a:lnTo>
                  <a:lnTo>
                    <a:pt x="6472" y="2777"/>
                  </a:lnTo>
                  <a:lnTo>
                    <a:pt x="6472" y="2777"/>
                  </a:lnTo>
                  <a:lnTo>
                    <a:pt x="6472" y="2777"/>
                  </a:lnTo>
                  <a:lnTo>
                    <a:pt x="6472" y="2777"/>
                  </a:lnTo>
                  <a:lnTo>
                    <a:pt x="6472" y="2777"/>
                  </a:lnTo>
                  <a:lnTo>
                    <a:pt x="6472" y="2777"/>
                  </a:lnTo>
                  <a:lnTo>
                    <a:pt x="6472" y="2777"/>
                  </a:lnTo>
                  <a:lnTo>
                    <a:pt x="6472" y="2752"/>
                  </a:lnTo>
                  <a:lnTo>
                    <a:pt x="6472" y="2752"/>
                  </a:lnTo>
                  <a:lnTo>
                    <a:pt x="6472" y="2752"/>
                  </a:lnTo>
                  <a:lnTo>
                    <a:pt x="6472" y="2752"/>
                  </a:lnTo>
                  <a:lnTo>
                    <a:pt x="6472" y="2752"/>
                  </a:lnTo>
                  <a:lnTo>
                    <a:pt x="6472" y="2752"/>
                  </a:lnTo>
                  <a:lnTo>
                    <a:pt x="6472" y="2752"/>
                  </a:lnTo>
                  <a:lnTo>
                    <a:pt x="6472" y="2752"/>
                  </a:lnTo>
                  <a:lnTo>
                    <a:pt x="6472" y="2752"/>
                  </a:lnTo>
                  <a:lnTo>
                    <a:pt x="6472" y="2727"/>
                  </a:lnTo>
                  <a:lnTo>
                    <a:pt x="6472" y="2727"/>
                  </a:lnTo>
                  <a:lnTo>
                    <a:pt x="6472" y="2727"/>
                  </a:lnTo>
                  <a:lnTo>
                    <a:pt x="6472" y="2727"/>
                  </a:lnTo>
                  <a:lnTo>
                    <a:pt x="6472" y="2727"/>
                  </a:lnTo>
                  <a:lnTo>
                    <a:pt x="6472" y="2727"/>
                  </a:lnTo>
                  <a:lnTo>
                    <a:pt x="6472" y="2727"/>
                  </a:lnTo>
                  <a:lnTo>
                    <a:pt x="6472"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22" y="2727"/>
                  </a:lnTo>
                  <a:lnTo>
                    <a:pt x="6422" y="2702"/>
                  </a:lnTo>
                  <a:lnTo>
                    <a:pt x="6422" y="2702"/>
                  </a:lnTo>
                  <a:lnTo>
                    <a:pt x="6422" y="2702"/>
                  </a:lnTo>
                  <a:lnTo>
                    <a:pt x="6422" y="2702"/>
                  </a:lnTo>
                  <a:lnTo>
                    <a:pt x="6422" y="2702"/>
                  </a:lnTo>
                  <a:lnTo>
                    <a:pt x="6422" y="2702"/>
                  </a:lnTo>
                  <a:lnTo>
                    <a:pt x="6422" y="2702"/>
                  </a:lnTo>
                  <a:lnTo>
                    <a:pt x="6447" y="2702"/>
                  </a:lnTo>
                  <a:lnTo>
                    <a:pt x="6447" y="2702"/>
                  </a:lnTo>
                  <a:lnTo>
                    <a:pt x="6447" y="2702"/>
                  </a:lnTo>
                  <a:lnTo>
                    <a:pt x="6447" y="2702"/>
                  </a:lnTo>
                  <a:lnTo>
                    <a:pt x="6447" y="2702"/>
                  </a:lnTo>
                  <a:lnTo>
                    <a:pt x="6447" y="2702"/>
                  </a:lnTo>
                  <a:lnTo>
                    <a:pt x="6447" y="2702"/>
                  </a:lnTo>
                  <a:lnTo>
                    <a:pt x="6447"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02"/>
                  </a:lnTo>
                  <a:lnTo>
                    <a:pt x="6472" y="2702"/>
                  </a:lnTo>
                  <a:lnTo>
                    <a:pt x="6472" y="2702"/>
                  </a:lnTo>
                  <a:lnTo>
                    <a:pt x="6472" y="2702"/>
                  </a:lnTo>
                  <a:lnTo>
                    <a:pt x="6472" y="2702"/>
                  </a:lnTo>
                  <a:lnTo>
                    <a:pt x="6472" y="2702"/>
                  </a:lnTo>
                  <a:lnTo>
                    <a:pt x="6472" y="2702"/>
                  </a:lnTo>
                  <a:lnTo>
                    <a:pt x="6472" y="2702"/>
                  </a:lnTo>
                  <a:lnTo>
                    <a:pt x="6472" y="2677"/>
                  </a:lnTo>
                  <a:lnTo>
                    <a:pt x="6472" y="2677"/>
                  </a:lnTo>
                  <a:lnTo>
                    <a:pt x="6472" y="2677"/>
                  </a:lnTo>
                  <a:lnTo>
                    <a:pt x="6472" y="2677"/>
                  </a:lnTo>
                  <a:lnTo>
                    <a:pt x="6472" y="2677"/>
                  </a:lnTo>
                  <a:lnTo>
                    <a:pt x="6472" y="2677"/>
                  </a:lnTo>
                  <a:lnTo>
                    <a:pt x="6447" y="2677"/>
                  </a:lnTo>
                  <a:lnTo>
                    <a:pt x="6447" y="2677"/>
                  </a:lnTo>
                  <a:lnTo>
                    <a:pt x="6447" y="2677"/>
                  </a:lnTo>
                  <a:lnTo>
                    <a:pt x="6447" y="2653"/>
                  </a:lnTo>
                  <a:lnTo>
                    <a:pt x="6447" y="2653"/>
                  </a:lnTo>
                  <a:lnTo>
                    <a:pt x="6447" y="2653"/>
                  </a:lnTo>
                  <a:lnTo>
                    <a:pt x="6422" y="2653"/>
                  </a:lnTo>
                  <a:lnTo>
                    <a:pt x="6422" y="2653"/>
                  </a:lnTo>
                  <a:lnTo>
                    <a:pt x="6422" y="2677"/>
                  </a:lnTo>
                  <a:lnTo>
                    <a:pt x="6422" y="2677"/>
                  </a:lnTo>
                  <a:lnTo>
                    <a:pt x="6422" y="2677"/>
                  </a:lnTo>
                  <a:lnTo>
                    <a:pt x="6422" y="2677"/>
                  </a:lnTo>
                  <a:lnTo>
                    <a:pt x="6422" y="2677"/>
                  </a:lnTo>
                  <a:lnTo>
                    <a:pt x="6422" y="2677"/>
                  </a:lnTo>
                  <a:lnTo>
                    <a:pt x="6422" y="2677"/>
                  </a:lnTo>
                  <a:lnTo>
                    <a:pt x="6422" y="2677"/>
                  </a:lnTo>
                  <a:lnTo>
                    <a:pt x="6422" y="2677"/>
                  </a:lnTo>
                  <a:lnTo>
                    <a:pt x="6422" y="2677"/>
                  </a:lnTo>
                  <a:lnTo>
                    <a:pt x="6397" y="2677"/>
                  </a:lnTo>
                  <a:lnTo>
                    <a:pt x="6397" y="2677"/>
                  </a:lnTo>
                  <a:lnTo>
                    <a:pt x="6397" y="2677"/>
                  </a:lnTo>
                  <a:lnTo>
                    <a:pt x="6397" y="2677"/>
                  </a:lnTo>
                  <a:lnTo>
                    <a:pt x="6397" y="2677"/>
                  </a:lnTo>
                  <a:lnTo>
                    <a:pt x="6372" y="2677"/>
                  </a:lnTo>
                  <a:lnTo>
                    <a:pt x="6372"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27"/>
                  </a:lnTo>
                  <a:lnTo>
                    <a:pt x="6372" y="2727"/>
                  </a:lnTo>
                  <a:lnTo>
                    <a:pt x="6372" y="2727"/>
                  </a:lnTo>
                  <a:lnTo>
                    <a:pt x="6372" y="2727"/>
                  </a:lnTo>
                  <a:lnTo>
                    <a:pt x="6372" y="2727"/>
                  </a:lnTo>
                  <a:lnTo>
                    <a:pt x="6372" y="2727"/>
                  </a:lnTo>
                  <a:lnTo>
                    <a:pt x="6372" y="2727"/>
                  </a:lnTo>
                  <a:lnTo>
                    <a:pt x="6372" y="2727"/>
                  </a:lnTo>
                  <a:lnTo>
                    <a:pt x="6372" y="2727"/>
                  </a:lnTo>
                  <a:lnTo>
                    <a:pt x="6397" y="2727"/>
                  </a:lnTo>
                  <a:lnTo>
                    <a:pt x="6397" y="2727"/>
                  </a:lnTo>
                  <a:lnTo>
                    <a:pt x="6397" y="2727"/>
                  </a:lnTo>
                  <a:lnTo>
                    <a:pt x="6397" y="2702"/>
                  </a:lnTo>
                  <a:lnTo>
                    <a:pt x="6397" y="2702"/>
                  </a:lnTo>
                  <a:lnTo>
                    <a:pt x="6397" y="2702"/>
                  </a:lnTo>
                  <a:lnTo>
                    <a:pt x="6397" y="2702"/>
                  </a:lnTo>
                  <a:lnTo>
                    <a:pt x="6397" y="2702"/>
                  </a:lnTo>
                  <a:lnTo>
                    <a:pt x="6397" y="2702"/>
                  </a:lnTo>
                  <a:lnTo>
                    <a:pt x="6397" y="2702"/>
                  </a:lnTo>
                  <a:lnTo>
                    <a:pt x="6397" y="2727"/>
                  </a:lnTo>
                  <a:lnTo>
                    <a:pt x="6397" y="2727"/>
                  </a:lnTo>
                  <a:lnTo>
                    <a:pt x="6397" y="2727"/>
                  </a:lnTo>
                  <a:lnTo>
                    <a:pt x="6397" y="2727"/>
                  </a:lnTo>
                  <a:lnTo>
                    <a:pt x="6397" y="2727"/>
                  </a:lnTo>
                  <a:lnTo>
                    <a:pt x="6397" y="2727"/>
                  </a:lnTo>
                  <a:lnTo>
                    <a:pt x="6397" y="2727"/>
                  </a:lnTo>
                  <a:lnTo>
                    <a:pt x="6397" y="2727"/>
                  </a:lnTo>
                  <a:lnTo>
                    <a:pt x="6397" y="2727"/>
                  </a:lnTo>
                  <a:lnTo>
                    <a:pt x="6397" y="2727"/>
                  </a:lnTo>
                  <a:lnTo>
                    <a:pt x="6397" y="2727"/>
                  </a:lnTo>
                  <a:lnTo>
                    <a:pt x="6397" y="2727"/>
                  </a:lnTo>
                  <a:lnTo>
                    <a:pt x="6397" y="2752"/>
                  </a:lnTo>
                  <a:lnTo>
                    <a:pt x="6397" y="2752"/>
                  </a:lnTo>
                  <a:lnTo>
                    <a:pt x="6397" y="2752"/>
                  </a:lnTo>
                  <a:lnTo>
                    <a:pt x="6397" y="2752"/>
                  </a:lnTo>
                  <a:lnTo>
                    <a:pt x="6397" y="2752"/>
                  </a:lnTo>
                  <a:lnTo>
                    <a:pt x="6397" y="2752"/>
                  </a:lnTo>
                  <a:lnTo>
                    <a:pt x="6397" y="2752"/>
                  </a:lnTo>
                  <a:lnTo>
                    <a:pt x="6397" y="2752"/>
                  </a:lnTo>
                  <a:lnTo>
                    <a:pt x="6397" y="2752"/>
                  </a:lnTo>
                  <a:lnTo>
                    <a:pt x="6397" y="2752"/>
                  </a:lnTo>
                  <a:lnTo>
                    <a:pt x="6397" y="2752"/>
                  </a:lnTo>
                  <a:lnTo>
                    <a:pt x="6397" y="2752"/>
                  </a:lnTo>
                  <a:lnTo>
                    <a:pt x="6397" y="2777"/>
                  </a:lnTo>
                  <a:lnTo>
                    <a:pt x="6397" y="2777"/>
                  </a:lnTo>
                  <a:lnTo>
                    <a:pt x="6422" y="2777"/>
                  </a:lnTo>
                  <a:close/>
                  <a:moveTo>
                    <a:pt x="6397" y="2851"/>
                  </a:moveTo>
                  <a:lnTo>
                    <a:pt x="6397" y="2851"/>
                  </a:lnTo>
                  <a:lnTo>
                    <a:pt x="6397" y="2851"/>
                  </a:lnTo>
                  <a:lnTo>
                    <a:pt x="6397" y="2851"/>
                  </a:lnTo>
                  <a:lnTo>
                    <a:pt x="6397" y="2851"/>
                  </a:lnTo>
                  <a:lnTo>
                    <a:pt x="6397" y="2851"/>
                  </a:lnTo>
                  <a:lnTo>
                    <a:pt x="6397" y="2851"/>
                  </a:lnTo>
                  <a:lnTo>
                    <a:pt x="6397" y="2851"/>
                  </a:lnTo>
                  <a:lnTo>
                    <a:pt x="6397" y="2851"/>
                  </a:lnTo>
                  <a:lnTo>
                    <a:pt x="6397" y="2851"/>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777"/>
                  </a:lnTo>
                  <a:lnTo>
                    <a:pt x="6397" y="2777"/>
                  </a:lnTo>
                  <a:lnTo>
                    <a:pt x="6397" y="2777"/>
                  </a:lnTo>
                  <a:lnTo>
                    <a:pt x="6397" y="2777"/>
                  </a:lnTo>
                  <a:lnTo>
                    <a:pt x="6372" y="2777"/>
                  </a:lnTo>
                  <a:lnTo>
                    <a:pt x="6372" y="2777"/>
                  </a:lnTo>
                  <a:lnTo>
                    <a:pt x="6372" y="2777"/>
                  </a:lnTo>
                  <a:lnTo>
                    <a:pt x="6397" y="2777"/>
                  </a:lnTo>
                  <a:lnTo>
                    <a:pt x="6397" y="2777"/>
                  </a:lnTo>
                  <a:lnTo>
                    <a:pt x="6397" y="2777"/>
                  </a:lnTo>
                  <a:lnTo>
                    <a:pt x="6397" y="2777"/>
                  </a:lnTo>
                  <a:lnTo>
                    <a:pt x="6397" y="2777"/>
                  </a:lnTo>
                  <a:lnTo>
                    <a:pt x="6397" y="2777"/>
                  </a:lnTo>
                  <a:lnTo>
                    <a:pt x="6372" y="2777"/>
                  </a:lnTo>
                  <a:lnTo>
                    <a:pt x="6372" y="2752"/>
                  </a:lnTo>
                  <a:lnTo>
                    <a:pt x="6372" y="2752"/>
                  </a:lnTo>
                  <a:lnTo>
                    <a:pt x="6397" y="2752"/>
                  </a:lnTo>
                  <a:lnTo>
                    <a:pt x="6397" y="2752"/>
                  </a:lnTo>
                  <a:lnTo>
                    <a:pt x="6397" y="2777"/>
                  </a:lnTo>
                  <a:lnTo>
                    <a:pt x="6397" y="2777"/>
                  </a:lnTo>
                  <a:lnTo>
                    <a:pt x="6397" y="2777"/>
                  </a:lnTo>
                  <a:lnTo>
                    <a:pt x="6397" y="2777"/>
                  </a:lnTo>
                  <a:lnTo>
                    <a:pt x="6397" y="2777"/>
                  </a:lnTo>
                  <a:lnTo>
                    <a:pt x="6397" y="2777"/>
                  </a:lnTo>
                  <a:lnTo>
                    <a:pt x="6397" y="2752"/>
                  </a:lnTo>
                  <a:lnTo>
                    <a:pt x="6397" y="2752"/>
                  </a:lnTo>
                  <a:lnTo>
                    <a:pt x="6397" y="2752"/>
                  </a:lnTo>
                  <a:lnTo>
                    <a:pt x="6397" y="2752"/>
                  </a:lnTo>
                  <a:lnTo>
                    <a:pt x="6397" y="2752"/>
                  </a:lnTo>
                  <a:lnTo>
                    <a:pt x="6397" y="2752"/>
                  </a:lnTo>
                  <a:lnTo>
                    <a:pt x="6397" y="2752"/>
                  </a:lnTo>
                  <a:lnTo>
                    <a:pt x="6397" y="2752"/>
                  </a:lnTo>
                  <a:lnTo>
                    <a:pt x="6397" y="2752"/>
                  </a:lnTo>
                  <a:lnTo>
                    <a:pt x="6397" y="2752"/>
                  </a:lnTo>
                  <a:lnTo>
                    <a:pt x="6397" y="2727"/>
                  </a:lnTo>
                  <a:lnTo>
                    <a:pt x="6397" y="2727"/>
                  </a:lnTo>
                  <a:lnTo>
                    <a:pt x="6372" y="2727"/>
                  </a:lnTo>
                  <a:lnTo>
                    <a:pt x="6372" y="2727"/>
                  </a:lnTo>
                  <a:lnTo>
                    <a:pt x="6372" y="2727"/>
                  </a:lnTo>
                  <a:lnTo>
                    <a:pt x="6372" y="2727"/>
                  </a:lnTo>
                  <a:lnTo>
                    <a:pt x="6372" y="2727"/>
                  </a:lnTo>
                  <a:lnTo>
                    <a:pt x="6372" y="2727"/>
                  </a:lnTo>
                  <a:lnTo>
                    <a:pt x="6372" y="2727"/>
                  </a:lnTo>
                  <a:lnTo>
                    <a:pt x="6372" y="2727"/>
                  </a:lnTo>
                  <a:lnTo>
                    <a:pt x="6372" y="2727"/>
                  </a:lnTo>
                  <a:lnTo>
                    <a:pt x="6372" y="2727"/>
                  </a:lnTo>
                  <a:lnTo>
                    <a:pt x="6372" y="2727"/>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27"/>
                  </a:lnTo>
                  <a:lnTo>
                    <a:pt x="6372" y="2727"/>
                  </a:lnTo>
                  <a:lnTo>
                    <a:pt x="6372" y="2727"/>
                  </a:lnTo>
                  <a:lnTo>
                    <a:pt x="6372" y="2727"/>
                  </a:lnTo>
                  <a:lnTo>
                    <a:pt x="6372" y="2727"/>
                  </a:lnTo>
                  <a:lnTo>
                    <a:pt x="6372" y="2727"/>
                  </a:lnTo>
                  <a:lnTo>
                    <a:pt x="6372" y="2727"/>
                  </a:lnTo>
                  <a:lnTo>
                    <a:pt x="6372" y="2727"/>
                  </a:lnTo>
                  <a:lnTo>
                    <a:pt x="6372" y="2727"/>
                  </a:lnTo>
                  <a:lnTo>
                    <a:pt x="6372" y="2727"/>
                  </a:lnTo>
                  <a:lnTo>
                    <a:pt x="6372" y="2727"/>
                  </a:lnTo>
                  <a:lnTo>
                    <a:pt x="6348" y="2727"/>
                  </a:lnTo>
                  <a:lnTo>
                    <a:pt x="6348" y="2727"/>
                  </a:lnTo>
                  <a:lnTo>
                    <a:pt x="6348" y="2727"/>
                  </a:lnTo>
                  <a:lnTo>
                    <a:pt x="6348" y="2727"/>
                  </a:lnTo>
                  <a:lnTo>
                    <a:pt x="6348" y="2702"/>
                  </a:lnTo>
                  <a:lnTo>
                    <a:pt x="6348" y="2702"/>
                  </a:lnTo>
                  <a:lnTo>
                    <a:pt x="6348" y="2702"/>
                  </a:lnTo>
                  <a:lnTo>
                    <a:pt x="6348" y="2702"/>
                  </a:lnTo>
                  <a:lnTo>
                    <a:pt x="6323" y="2702"/>
                  </a:lnTo>
                  <a:lnTo>
                    <a:pt x="6323" y="2702"/>
                  </a:lnTo>
                  <a:lnTo>
                    <a:pt x="6323" y="2702"/>
                  </a:lnTo>
                  <a:lnTo>
                    <a:pt x="6323" y="2702"/>
                  </a:lnTo>
                  <a:lnTo>
                    <a:pt x="6323" y="2702"/>
                  </a:lnTo>
                  <a:lnTo>
                    <a:pt x="6323" y="2702"/>
                  </a:lnTo>
                  <a:lnTo>
                    <a:pt x="6323" y="2727"/>
                  </a:lnTo>
                  <a:lnTo>
                    <a:pt x="6323" y="2727"/>
                  </a:lnTo>
                  <a:lnTo>
                    <a:pt x="6323" y="2727"/>
                  </a:lnTo>
                  <a:lnTo>
                    <a:pt x="6348" y="2727"/>
                  </a:lnTo>
                  <a:lnTo>
                    <a:pt x="6348" y="2727"/>
                  </a:lnTo>
                  <a:lnTo>
                    <a:pt x="6348" y="2727"/>
                  </a:lnTo>
                  <a:lnTo>
                    <a:pt x="6348" y="2727"/>
                  </a:lnTo>
                  <a:lnTo>
                    <a:pt x="6348" y="2727"/>
                  </a:lnTo>
                  <a:lnTo>
                    <a:pt x="6348" y="2727"/>
                  </a:lnTo>
                  <a:lnTo>
                    <a:pt x="6323" y="2727"/>
                  </a:lnTo>
                  <a:lnTo>
                    <a:pt x="6323" y="2727"/>
                  </a:lnTo>
                  <a:lnTo>
                    <a:pt x="6323" y="2727"/>
                  </a:lnTo>
                  <a:lnTo>
                    <a:pt x="6323" y="2727"/>
                  </a:lnTo>
                  <a:lnTo>
                    <a:pt x="6323" y="2727"/>
                  </a:lnTo>
                  <a:lnTo>
                    <a:pt x="6323" y="2727"/>
                  </a:lnTo>
                  <a:lnTo>
                    <a:pt x="6323" y="2727"/>
                  </a:lnTo>
                  <a:lnTo>
                    <a:pt x="6323" y="2727"/>
                  </a:lnTo>
                  <a:lnTo>
                    <a:pt x="6323" y="2727"/>
                  </a:lnTo>
                  <a:lnTo>
                    <a:pt x="6323" y="2727"/>
                  </a:lnTo>
                  <a:lnTo>
                    <a:pt x="6323" y="2727"/>
                  </a:lnTo>
                  <a:lnTo>
                    <a:pt x="6323" y="2752"/>
                  </a:lnTo>
                  <a:lnTo>
                    <a:pt x="6323" y="2727"/>
                  </a:lnTo>
                  <a:lnTo>
                    <a:pt x="6323" y="2727"/>
                  </a:lnTo>
                  <a:lnTo>
                    <a:pt x="6323" y="2727"/>
                  </a:lnTo>
                  <a:lnTo>
                    <a:pt x="6323" y="2727"/>
                  </a:lnTo>
                  <a:lnTo>
                    <a:pt x="6323" y="2727"/>
                  </a:lnTo>
                  <a:lnTo>
                    <a:pt x="6299" y="2727"/>
                  </a:lnTo>
                  <a:lnTo>
                    <a:pt x="6299" y="2727"/>
                  </a:lnTo>
                  <a:lnTo>
                    <a:pt x="6299" y="2727"/>
                  </a:lnTo>
                  <a:lnTo>
                    <a:pt x="6299" y="2727"/>
                  </a:lnTo>
                  <a:lnTo>
                    <a:pt x="6323" y="2752"/>
                  </a:lnTo>
                  <a:lnTo>
                    <a:pt x="6323" y="2752"/>
                  </a:lnTo>
                  <a:lnTo>
                    <a:pt x="6323" y="2752"/>
                  </a:lnTo>
                  <a:lnTo>
                    <a:pt x="6323" y="2752"/>
                  </a:lnTo>
                  <a:lnTo>
                    <a:pt x="6323" y="2752"/>
                  </a:lnTo>
                  <a:lnTo>
                    <a:pt x="6323" y="2752"/>
                  </a:lnTo>
                  <a:lnTo>
                    <a:pt x="6323" y="2752"/>
                  </a:lnTo>
                  <a:lnTo>
                    <a:pt x="6323" y="2777"/>
                  </a:lnTo>
                  <a:lnTo>
                    <a:pt x="6323" y="2777"/>
                  </a:lnTo>
                  <a:lnTo>
                    <a:pt x="6323" y="2777"/>
                  </a:lnTo>
                  <a:lnTo>
                    <a:pt x="6348" y="2777"/>
                  </a:lnTo>
                  <a:lnTo>
                    <a:pt x="6348" y="2752"/>
                  </a:lnTo>
                  <a:lnTo>
                    <a:pt x="6323" y="2752"/>
                  </a:lnTo>
                  <a:lnTo>
                    <a:pt x="6348" y="2752"/>
                  </a:lnTo>
                  <a:lnTo>
                    <a:pt x="6348" y="2752"/>
                  </a:lnTo>
                  <a:lnTo>
                    <a:pt x="6348" y="2752"/>
                  </a:lnTo>
                  <a:lnTo>
                    <a:pt x="6348" y="2752"/>
                  </a:lnTo>
                  <a:lnTo>
                    <a:pt x="6348" y="2777"/>
                  </a:lnTo>
                  <a:lnTo>
                    <a:pt x="6348" y="2777"/>
                  </a:lnTo>
                  <a:lnTo>
                    <a:pt x="6348" y="2777"/>
                  </a:lnTo>
                  <a:lnTo>
                    <a:pt x="6323" y="2777"/>
                  </a:lnTo>
                  <a:lnTo>
                    <a:pt x="6348" y="2777"/>
                  </a:lnTo>
                  <a:lnTo>
                    <a:pt x="6348" y="2777"/>
                  </a:lnTo>
                  <a:lnTo>
                    <a:pt x="6348" y="2777"/>
                  </a:lnTo>
                  <a:lnTo>
                    <a:pt x="6348" y="2777"/>
                  </a:lnTo>
                  <a:lnTo>
                    <a:pt x="6348" y="2752"/>
                  </a:lnTo>
                  <a:lnTo>
                    <a:pt x="6348" y="2752"/>
                  </a:lnTo>
                  <a:lnTo>
                    <a:pt x="6348" y="2777"/>
                  </a:lnTo>
                  <a:lnTo>
                    <a:pt x="6348" y="2777"/>
                  </a:lnTo>
                  <a:lnTo>
                    <a:pt x="6348" y="2777"/>
                  </a:lnTo>
                  <a:lnTo>
                    <a:pt x="6348" y="2777"/>
                  </a:lnTo>
                  <a:lnTo>
                    <a:pt x="6348" y="2777"/>
                  </a:lnTo>
                  <a:lnTo>
                    <a:pt x="6348" y="2777"/>
                  </a:lnTo>
                  <a:lnTo>
                    <a:pt x="6348" y="2777"/>
                  </a:lnTo>
                  <a:lnTo>
                    <a:pt x="6348" y="2777"/>
                  </a:lnTo>
                  <a:lnTo>
                    <a:pt x="6348" y="2777"/>
                  </a:lnTo>
                  <a:lnTo>
                    <a:pt x="6348" y="2777"/>
                  </a:lnTo>
                  <a:lnTo>
                    <a:pt x="6348" y="2777"/>
                  </a:lnTo>
                  <a:lnTo>
                    <a:pt x="6348" y="2777"/>
                  </a:lnTo>
                  <a:lnTo>
                    <a:pt x="6348" y="2801"/>
                  </a:lnTo>
                  <a:lnTo>
                    <a:pt x="6348" y="2801"/>
                  </a:lnTo>
                  <a:lnTo>
                    <a:pt x="6348" y="2801"/>
                  </a:lnTo>
                  <a:lnTo>
                    <a:pt x="6372" y="2801"/>
                  </a:lnTo>
                  <a:lnTo>
                    <a:pt x="6372" y="2801"/>
                  </a:lnTo>
                  <a:lnTo>
                    <a:pt x="6372" y="2777"/>
                  </a:lnTo>
                  <a:lnTo>
                    <a:pt x="6372" y="2777"/>
                  </a:lnTo>
                  <a:lnTo>
                    <a:pt x="6372" y="2777"/>
                  </a:lnTo>
                  <a:lnTo>
                    <a:pt x="6372" y="2777"/>
                  </a:lnTo>
                  <a:lnTo>
                    <a:pt x="6372" y="2777"/>
                  </a:lnTo>
                  <a:lnTo>
                    <a:pt x="6372" y="2801"/>
                  </a:lnTo>
                  <a:lnTo>
                    <a:pt x="6372" y="2801"/>
                  </a:lnTo>
                  <a:lnTo>
                    <a:pt x="6372" y="2801"/>
                  </a:lnTo>
                  <a:lnTo>
                    <a:pt x="6372" y="2801"/>
                  </a:lnTo>
                  <a:lnTo>
                    <a:pt x="6372" y="2801"/>
                  </a:lnTo>
                  <a:lnTo>
                    <a:pt x="6372" y="2801"/>
                  </a:lnTo>
                  <a:lnTo>
                    <a:pt x="6372" y="2801"/>
                  </a:lnTo>
                  <a:lnTo>
                    <a:pt x="6372" y="2801"/>
                  </a:lnTo>
                  <a:lnTo>
                    <a:pt x="6372" y="2801"/>
                  </a:lnTo>
                  <a:lnTo>
                    <a:pt x="6372" y="2801"/>
                  </a:lnTo>
                  <a:lnTo>
                    <a:pt x="6372" y="2801"/>
                  </a:lnTo>
                  <a:lnTo>
                    <a:pt x="6372" y="2801"/>
                  </a:lnTo>
                  <a:lnTo>
                    <a:pt x="6372" y="2801"/>
                  </a:lnTo>
                  <a:lnTo>
                    <a:pt x="6372" y="2827"/>
                  </a:lnTo>
                  <a:lnTo>
                    <a:pt x="6372" y="2827"/>
                  </a:lnTo>
                  <a:lnTo>
                    <a:pt x="6372" y="2827"/>
                  </a:lnTo>
                  <a:lnTo>
                    <a:pt x="6372" y="2827"/>
                  </a:lnTo>
                  <a:lnTo>
                    <a:pt x="6372" y="2827"/>
                  </a:lnTo>
                  <a:lnTo>
                    <a:pt x="6372" y="2801"/>
                  </a:lnTo>
                  <a:lnTo>
                    <a:pt x="6372" y="2801"/>
                  </a:lnTo>
                  <a:lnTo>
                    <a:pt x="6372" y="2801"/>
                  </a:lnTo>
                  <a:lnTo>
                    <a:pt x="6372" y="2827"/>
                  </a:lnTo>
                  <a:lnTo>
                    <a:pt x="6372" y="2827"/>
                  </a:lnTo>
                  <a:lnTo>
                    <a:pt x="6372" y="2827"/>
                  </a:lnTo>
                  <a:lnTo>
                    <a:pt x="6372" y="2827"/>
                  </a:lnTo>
                  <a:lnTo>
                    <a:pt x="6372" y="2827"/>
                  </a:lnTo>
                  <a:lnTo>
                    <a:pt x="6372" y="2801"/>
                  </a:lnTo>
                  <a:lnTo>
                    <a:pt x="6372" y="2801"/>
                  </a:lnTo>
                  <a:lnTo>
                    <a:pt x="6372" y="2801"/>
                  </a:lnTo>
                  <a:lnTo>
                    <a:pt x="6348" y="2801"/>
                  </a:lnTo>
                  <a:lnTo>
                    <a:pt x="6348" y="2801"/>
                  </a:lnTo>
                  <a:lnTo>
                    <a:pt x="6348" y="2801"/>
                  </a:lnTo>
                  <a:lnTo>
                    <a:pt x="6372" y="2801"/>
                  </a:lnTo>
                  <a:lnTo>
                    <a:pt x="6372" y="2801"/>
                  </a:lnTo>
                  <a:lnTo>
                    <a:pt x="6348" y="2827"/>
                  </a:lnTo>
                  <a:lnTo>
                    <a:pt x="6348" y="2827"/>
                  </a:lnTo>
                  <a:lnTo>
                    <a:pt x="6348" y="2827"/>
                  </a:lnTo>
                  <a:lnTo>
                    <a:pt x="6348" y="2801"/>
                  </a:lnTo>
                  <a:lnTo>
                    <a:pt x="6348" y="2827"/>
                  </a:lnTo>
                  <a:lnTo>
                    <a:pt x="6348" y="2827"/>
                  </a:lnTo>
                  <a:lnTo>
                    <a:pt x="6348" y="2827"/>
                  </a:lnTo>
                  <a:lnTo>
                    <a:pt x="6348" y="2827"/>
                  </a:lnTo>
                  <a:lnTo>
                    <a:pt x="6348" y="2827"/>
                  </a:lnTo>
                  <a:lnTo>
                    <a:pt x="6348" y="2827"/>
                  </a:lnTo>
                  <a:lnTo>
                    <a:pt x="6348" y="2827"/>
                  </a:lnTo>
                  <a:lnTo>
                    <a:pt x="6348" y="2827"/>
                  </a:lnTo>
                  <a:lnTo>
                    <a:pt x="6348" y="2827"/>
                  </a:lnTo>
                  <a:lnTo>
                    <a:pt x="6348" y="2851"/>
                  </a:lnTo>
                  <a:lnTo>
                    <a:pt x="6348" y="2851"/>
                  </a:lnTo>
                  <a:lnTo>
                    <a:pt x="6348" y="2851"/>
                  </a:lnTo>
                  <a:lnTo>
                    <a:pt x="6348" y="2851"/>
                  </a:lnTo>
                  <a:lnTo>
                    <a:pt x="6348" y="2851"/>
                  </a:lnTo>
                  <a:lnTo>
                    <a:pt x="6348" y="2851"/>
                  </a:lnTo>
                  <a:lnTo>
                    <a:pt x="6372" y="2827"/>
                  </a:lnTo>
                  <a:lnTo>
                    <a:pt x="6372" y="2827"/>
                  </a:lnTo>
                  <a:lnTo>
                    <a:pt x="6372" y="2827"/>
                  </a:lnTo>
                  <a:lnTo>
                    <a:pt x="6372" y="2827"/>
                  </a:lnTo>
                  <a:lnTo>
                    <a:pt x="6372" y="2827"/>
                  </a:lnTo>
                  <a:lnTo>
                    <a:pt x="6372" y="2827"/>
                  </a:lnTo>
                  <a:lnTo>
                    <a:pt x="6372" y="2827"/>
                  </a:lnTo>
                  <a:lnTo>
                    <a:pt x="6372" y="2827"/>
                  </a:lnTo>
                  <a:lnTo>
                    <a:pt x="6372" y="2851"/>
                  </a:lnTo>
                  <a:lnTo>
                    <a:pt x="6372" y="2851"/>
                  </a:lnTo>
                  <a:lnTo>
                    <a:pt x="6372" y="2851"/>
                  </a:lnTo>
                  <a:lnTo>
                    <a:pt x="6372" y="2851"/>
                  </a:lnTo>
                  <a:lnTo>
                    <a:pt x="6372" y="2851"/>
                  </a:lnTo>
                  <a:lnTo>
                    <a:pt x="6372" y="2851"/>
                  </a:lnTo>
                  <a:lnTo>
                    <a:pt x="6372" y="2851"/>
                  </a:lnTo>
                  <a:lnTo>
                    <a:pt x="6372" y="2851"/>
                  </a:lnTo>
                  <a:lnTo>
                    <a:pt x="6372" y="2851"/>
                  </a:lnTo>
                  <a:lnTo>
                    <a:pt x="6372" y="2851"/>
                  </a:lnTo>
                  <a:lnTo>
                    <a:pt x="6372" y="2851"/>
                  </a:lnTo>
                  <a:lnTo>
                    <a:pt x="6372" y="2876"/>
                  </a:lnTo>
                  <a:lnTo>
                    <a:pt x="6372" y="2876"/>
                  </a:lnTo>
                  <a:lnTo>
                    <a:pt x="6372" y="2876"/>
                  </a:lnTo>
                  <a:lnTo>
                    <a:pt x="6372" y="2876"/>
                  </a:lnTo>
                  <a:lnTo>
                    <a:pt x="6372" y="2876"/>
                  </a:lnTo>
                  <a:lnTo>
                    <a:pt x="6372" y="2876"/>
                  </a:lnTo>
                  <a:lnTo>
                    <a:pt x="6372" y="2876"/>
                  </a:lnTo>
                  <a:lnTo>
                    <a:pt x="6372" y="2876"/>
                  </a:lnTo>
                  <a:lnTo>
                    <a:pt x="6372" y="2876"/>
                  </a:lnTo>
                  <a:lnTo>
                    <a:pt x="6372" y="2876"/>
                  </a:lnTo>
                  <a:lnTo>
                    <a:pt x="6372" y="2876"/>
                  </a:lnTo>
                  <a:lnTo>
                    <a:pt x="6372" y="2876"/>
                  </a:lnTo>
                  <a:lnTo>
                    <a:pt x="6372" y="2876"/>
                  </a:lnTo>
                  <a:lnTo>
                    <a:pt x="6372" y="2876"/>
                  </a:lnTo>
                  <a:lnTo>
                    <a:pt x="6397" y="2876"/>
                  </a:lnTo>
                  <a:lnTo>
                    <a:pt x="6397" y="2900"/>
                  </a:lnTo>
                  <a:lnTo>
                    <a:pt x="6397" y="2900"/>
                  </a:lnTo>
                  <a:lnTo>
                    <a:pt x="6397" y="2900"/>
                  </a:lnTo>
                  <a:lnTo>
                    <a:pt x="6397" y="2900"/>
                  </a:lnTo>
                  <a:lnTo>
                    <a:pt x="6397" y="2900"/>
                  </a:lnTo>
                  <a:lnTo>
                    <a:pt x="6397" y="2876"/>
                  </a:lnTo>
                  <a:lnTo>
                    <a:pt x="6397" y="2876"/>
                  </a:lnTo>
                  <a:lnTo>
                    <a:pt x="6397" y="2876"/>
                  </a:lnTo>
                  <a:lnTo>
                    <a:pt x="6397" y="2876"/>
                  </a:lnTo>
                  <a:lnTo>
                    <a:pt x="6397" y="2876"/>
                  </a:lnTo>
                  <a:lnTo>
                    <a:pt x="6397" y="2876"/>
                  </a:lnTo>
                  <a:lnTo>
                    <a:pt x="6397" y="2876"/>
                  </a:lnTo>
                  <a:lnTo>
                    <a:pt x="6397" y="2876"/>
                  </a:lnTo>
                  <a:lnTo>
                    <a:pt x="6397" y="2876"/>
                  </a:lnTo>
                  <a:lnTo>
                    <a:pt x="6372" y="2876"/>
                  </a:lnTo>
                  <a:lnTo>
                    <a:pt x="6372" y="2876"/>
                  </a:lnTo>
                  <a:lnTo>
                    <a:pt x="6372" y="2876"/>
                  </a:lnTo>
                  <a:lnTo>
                    <a:pt x="6372" y="2876"/>
                  </a:lnTo>
                  <a:lnTo>
                    <a:pt x="6372" y="2876"/>
                  </a:lnTo>
                  <a:lnTo>
                    <a:pt x="6372" y="2851"/>
                  </a:lnTo>
                  <a:lnTo>
                    <a:pt x="6372" y="2851"/>
                  </a:lnTo>
                  <a:lnTo>
                    <a:pt x="6372" y="2851"/>
                  </a:lnTo>
                  <a:lnTo>
                    <a:pt x="6372" y="2851"/>
                  </a:lnTo>
                  <a:lnTo>
                    <a:pt x="6372" y="2851"/>
                  </a:lnTo>
                  <a:lnTo>
                    <a:pt x="6372" y="2851"/>
                  </a:lnTo>
                  <a:lnTo>
                    <a:pt x="6372" y="2827"/>
                  </a:lnTo>
                  <a:lnTo>
                    <a:pt x="6372" y="2827"/>
                  </a:lnTo>
                  <a:lnTo>
                    <a:pt x="6372" y="2827"/>
                  </a:lnTo>
                  <a:lnTo>
                    <a:pt x="6372" y="2827"/>
                  </a:lnTo>
                  <a:lnTo>
                    <a:pt x="6397" y="2827"/>
                  </a:lnTo>
                  <a:lnTo>
                    <a:pt x="6397" y="2851"/>
                  </a:lnTo>
                  <a:lnTo>
                    <a:pt x="6397" y="2851"/>
                  </a:lnTo>
                  <a:lnTo>
                    <a:pt x="6397" y="2851"/>
                  </a:lnTo>
                  <a:lnTo>
                    <a:pt x="6397" y="2851"/>
                  </a:lnTo>
                  <a:lnTo>
                    <a:pt x="6397" y="2851"/>
                  </a:lnTo>
                  <a:lnTo>
                    <a:pt x="6397" y="2876"/>
                  </a:lnTo>
                  <a:lnTo>
                    <a:pt x="6397" y="2876"/>
                  </a:lnTo>
                  <a:lnTo>
                    <a:pt x="6397" y="2876"/>
                  </a:lnTo>
                  <a:lnTo>
                    <a:pt x="6397" y="2876"/>
                  </a:lnTo>
                  <a:lnTo>
                    <a:pt x="6397" y="2876"/>
                  </a:lnTo>
                  <a:lnTo>
                    <a:pt x="6397" y="2876"/>
                  </a:lnTo>
                  <a:lnTo>
                    <a:pt x="6397" y="2876"/>
                  </a:lnTo>
                  <a:lnTo>
                    <a:pt x="6397" y="2876"/>
                  </a:lnTo>
                  <a:lnTo>
                    <a:pt x="6397" y="2876"/>
                  </a:lnTo>
                  <a:lnTo>
                    <a:pt x="6397" y="2851"/>
                  </a:lnTo>
                  <a:close/>
                  <a:moveTo>
                    <a:pt x="6546" y="2752"/>
                  </a:moveTo>
                  <a:lnTo>
                    <a:pt x="6522" y="2752"/>
                  </a:lnTo>
                  <a:lnTo>
                    <a:pt x="6522" y="2752"/>
                  </a:lnTo>
                  <a:lnTo>
                    <a:pt x="6522" y="2752"/>
                  </a:lnTo>
                  <a:lnTo>
                    <a:pt x="6522" y="2752"/>
                  </a:lnTo>
                  <a:lnTo>
                    <a:pt x="6522" y="2752"/>
                  </a:lnTo>
                  <a:lnTo>
                    <a:pt x="6522" y="2752"/>
                  </a:lnTo>
                  <a:lnTo>
                    <a:pt x="6522" y="2752"/>
                  </a:lnTo>
                  <a:lnTo>
                    <a:pt x="6522" y="2752"/>
                  </a:lnTo>
                  <a:lnTo>
                    <a:pt x="6497" y="2752"/>
                  </a:lnTo>
                  <a:lnTo>
                    <a:pt x="6497" y="2752"/>
                  </a:lnTo>
                  <a:lnTo>
                    <a:pt x="6497" y="2752"/>
                  </a:lnTo>
                  <a:lnTo>
                    <a:pt x="6497" y="2752"/>
                  </a:lnTo>
                  <a:lnTo>
                    <a:pt x="6497" y="2752"/>
                  </a:lnTo>
                  <a:lnTo>
                    <a:pt x="6497" y="2777"/>
                  </a:lnTo>
                  <a:lnTo>
                    <a:pt x="6497" y="2777"/>
                  </a:lnTo>
                  <a:lnTo>
                    <a:pt x="6497" y="2777"/>
                  </a:lnTo>
                  <a:lnTo>
                    <a:pt x="6497" y="2777"/>
                  </a:lnTo>
                  <a:lnTo>
                    <a:pt x="6497" y="2801"/>
                  </a:lnTo>
                  <a:lnTo>
                    <a:pt x="6497" y="2801"/>
                  </a:lnTo>
                  <a:lnTo>
                    <a:pt x="6522" y="2801"/>
                  </a:lnTo>
                  <a:lnTo>
                    <a:pt x="6522" y="2801"/>
                  </a:lnTo>
                  <a:lnTo>
                    <a:pt x="6522" y="2801"/>
                  </a:lnTo>
                  <a:lnTo>
                    <a:pt x="6546" y="2801"/>
                  </a:lnTo>
                  <a:lnTo>
                    <a:pt x="6546" y="2777"/>
                  </a:lnTo>
                  <a:lnTo>
                    <a:pt x="6546" y="2777"/>
                  </a:lnTo>
                  <a:lnTo>
                    <a:pt x="6546" y="2777"/>
                  </a:lnTo>
                  <a:lnTo>
                    <a:pt x="6522" y="2777"/>
                  </a:lnTo>
                  <a:lnTo>
                    <a:pt x="6522" y="2777"/>
                  </a:lnTo>
                  <a:lnTo>
                    <a:pt x="6522" y="2777"/>
                  </a:lnTo>
                  <a:lnTo>
                    <a:pt x="6546" y="2752"/>
                  </a:lnTo>
                  <a:close/>
                  <a:moveTo>
                    <a:pt x="6174" y="2702"/>
                  </a:moveTo>
                  <a:lnTo>
                    <a:pt x="6174" y="2702"/>
                  </a:lnTo>
                  <a:lnTo>
                    <a:pt x="6149" y="2702"/>
                  </a:lnTo>
                  <a:lnTo>
                    <a:pt x="6149" y="2702"/>
                  </a:lnTo>
                  <a:lnTo>
                    <a:pt x="6149" y="2702"/>
                  </a:lnTo>
                  <a:lnTo>
                    <a:pt x="6149" y="2702"/>
                  </a:lnTo>
                  <a:lnTo>
                    <a:pt x="6149" y="2702"/>
                  </a:lnTo>
                  <a:lnTo>
                    <a:pt x="6149" y="2702"/>
                  </a:lnTo>
                  <a:lnTo>
                    <a:pt x="6149" y="2702"/>
                  </a:lnTo>
                  <a:lnTo>
                    <a:pt x="6149" y="2702"/>
                  </a:lnTo>
                  <a:lnTo>
                    <a:pt x="6149" y="2702"/>
                  </a:lnTo>
                  <a:lnTo>
                    <a:pt x="6149" y="2702"/>
                  </a:lnTo>
                  <a:lnTo>
                    <a:pt x="6149" y="2677"/>
                  </a:lnTo>
                  <a:lnTo>
                    <a:pt x="6149" y="2677"/>
                  </a:lnTo>
                  <a:lnTo>
                    <a:pt x="6125" y="2677"/>
                  </a:lnTo>
                  <a:lnTo>
                    <a:pt x="6125" y="2677"/>
                  </a:lnTo>
                  <a:lnTo>
                    <a:pt x="6125" y="2677"/>
                  </a:lnTo>
                  <a:lnTo>
                    <a:pt x="6125" y="2677"/>
                  </a:lnTo>
                  <a:lnTo>
                    <a:pt x="6125" y="2702"/>
                  </a:lnTo>
                  <a:lnTo>
                    <a:pt x="6125" y="2702"/>
                  </a:lnTo>
                  <a:lnTo>
                    <a:pt x="6125" y="2702"/>
                  </a:lnTo>
                  <a:lnTo>
                    <a:pt x="6125" y="2702"/>
                  </a:lnTo>
                  <a:lnTo>
                    <a:pt x="6125" y="2702"/>
                  </a:lnTo>
                  <a:lnTo>
                    <a:pt x="6125" y="2702"/>
                  </a:lnTo>
                  <a:lnTo>
                    <a:pt x="6125" y="2702"/>
                  </a:lnTo>
                  <a:lnTo>
                    <a:pt x="6125" y="2702"/>
                  </a:lnTo>
                  <a:lnTo>
                    <a:pt x="6125" y="2702"/>
                  </a:lnTo>
                  <a:lnTo>
                    <a:pt x="6125" y="2702"/>
                  </a:lnTo>
                  <a:lnTo>
                    <a:pt x="6125" y="2702"/>
                  </a:lnTo>
                  <a:lnTo>
                    <a:pt x="6125" y="2702"/>
                  </a:lnTo>
                  <a:lnTo>
                    <a:pt x="6149" y="2702"/>
                  </a:lnTo>
                  <a:lnTo>
                    <a:pt x="6149" y="2702"/>
                  </a:lnTo>
                  <a:lnTo>
                    <a:pt x="6149" y="2702"/>
                  </a:lnTo>
                  <a:lnTo>
                    <a:pt x="6149" y="2727"/>
                  </a:lnTo>
                  <a:lnTo>
                    <a:pt x="6149" y="2727"/>
                  </a:lnTo>
                  <a:lnTo>
                    <a:pt x="6149" y="2727"/>
                  </a:lnTo>
                  <a:lnTo>
                    <a:pt x="6149" y="2727"/>
                  </a:lnTo>
                  <a:lnTo>
                    <a:pt x="6149" y="2727"/>
                  </a:lnTo>
                  <a:lnTo>
                    <a:pt x="6149" y="2727"/>
                  </a:lnTo>
                  <a:lnTo>
                    <a:pt x="6149" y="2752"/>
                  </a:lnTo>
                  <a:lnTo>
                    <a:pt x="6149" y="2752"/>
                  </a:lnTo>
                  <a:lnTo>
                    <a:pt x="6149" y="2752"/>
                  </a:lnTo>
                  <a:lnTo>
                    <a:pt x="6149" y="2752"/>
                  </a:lnTo>
                  <a:lnTo>
                    <a:pt x="6149" y="2752"/>
                  </a:lnTo>
                  <a:lnTo>
                    <a:pt x="6174" y="2752"/>
                  </a:lnTo>
                  <a:lnTo>
                    <a:pt x="6174" y="2752"/>
                  </a:lnTo>
                  <a:lnTo>
                    <a:pt x="6174" y="2727"/>
                  </a:lnTo>
                  <a:lnTo>
                    <a:pt x="6174" y="2727"/>
                  </a:lnTo>
                  <a:lnTo>
                    <a:pt x="6174" y="2702"/>
                  </a:lnTo>
                  <a:close/>
                  <a:moveTo>
                    <a:pt x="5009" y="2281"/>
                  </a:moveTo>
                  <a:lnTo>
                    <a:pt x="5009" y="2281"/>
                  </a:lnTo>
                  <a:close/>
                  <a:moveTo>
                    <a:pt x="6199" y="2454"/>
                  </a:moveTo>
                  <a:lnTo>
                    <a:pt x="6199" y="2454"/>
                  </a:lnTo>
                  <a:lnTo>
                    <a:pt x="6199" y="2454"/>
                  </a:lnTo>
                  <a:lnTo>
                    <a:pt x="6199" y="2454"/>
                  </a:lnTo>
                  <a:lnTo>
                    <a:pt x="6199" y="2454"/>
                  </a:lnTo>
                  <a:lnTo>
                    <a:pt x="6224" y="2454"/>
                  </a:lnTo>
                  <a:lnTo>
                    <a:pt x="6224" y="2454"/>
                  </a:lnTo>
                  <a:lnTo>
                    <a:pt x="6249" y="2454"/>
                  </a:lnTo>
                  <a:lnTo>
                    <a:pt x="6249" y="2454"/>
                  </a:lnTo>
                  <a:lnTo>
                    <a:pt x="6224" y="2454"/>
                  </a:lnTo>
                  <a:lnTo>
                    <a:pt x="6224" y="2430"/>
                  </a:lnTo>
                  <a:lnTo>
                    <a:pt x="6199" y="2430"/>
                  </a:lnTo>
                  <a:lnTo>
                    <a:pt x="6199" y="2430"/>
                  </a:lnTo>
                  <a:lnTo>
                    <a:pt x="6199" y="2430"/>
                  </a:lnTo>
                  <a:lnTo>
                    <a:pt x="6199" y="2454"/>
                  </a:lnTo>
                  <a:close/>
                  <a:moveTo>
                    <a:pt x="6323" y="2876"/>
                  </a:moveTo>
                  <a:lnTo>
                    <a:pt x="6323" y="2876"/>
                  </a:lnTo>
                  <a:lnTo>
                    <a:pt x="6323" y="2851"/>
                  </a:lnTo>
                  <a:lnTo>
                    <a:pt x="6323" y="2851"/>
                  </a:lnTo>
                  <a:lnTo>
                    <a:pt x="6323" y="2851"/>
                  </a:lnTo>
                  <a:lnTo>
                    <a:pt x="6323" y="2851"/>
                  </a:lnTo>
                  <a:lnTo>
                    <a:pt x="6323" y="2851"/>
                  </a:lnTo>
                  <a:lnTo>
                    <a:pt x="6323" y="2851"/>
                  </a:lnTo>
                  <a:lnTo>
                    <a:pt x="6323" y="2851"/>
                  </a:lnTo>
                  <a:lnTo>
                    <a:pt x="6323" y="2827"/>
                  </a:lnTo>
                  <a:lnTo>
                    <a:pt x="6323" y="2827"/>
                  </a:lnTo>
                  <a:lnTo>
                    <a:pt x="6323" y="2827"/>
                  </a:lnTo>
                  <a:lnTo>
                    <a:pt x="6299" y="2827"/>
                  </a:lnTo>
                  <a:lnTo>
                    <a:pt x="6299" y="2827"/>
                  </a:lnTo>
                  <a:lnTo>
                    <a:pt x="6299" y="2827"/>
                  </a:lnTo>
                  <a:lnTo>
                    <a:pt x="6299" y="2827"/>
                  </a:lnTo>
                  <a:lnTo>
                    <a:pt x="6299" y="2827"/>
                  </a:lnTo>
                  <a:lnTo>
                    <a:pt x="6299" y="2801"/>
                  </a:lnTo>
                  <a:lnTo>
                    <a:pt x="6299" y="2801"/>
                  </a:lnTo>
                  <a:lnTo>
                    <a:pt x="6299" y="2801"/>
                  </a:lnTo>
                  <a:lnTo>
                    <a:pt x="6299" y="2801"/>
                  </a:lnTo>
                  <a:lnTo>
                    <a:pt x="6299" y="2801"/>
                  </a:lnTo>
                  <a:lnTo>
                    <a:pt x="6299" y="2801"/>
                  </a:lnTo>
                  <a:lnTo>
                    <a:pt x="6299" y="2801"/>
                  </a:lnTo>
                  <a:lnTo>
                    <a:pt x="6299" y="2801"/>
                  </a:lnTo>
                  <a:lnTo>
                    <a:pt x="6299" y="2801"/>
                  </a:lnTo>
                  <a:lnTo>
                    <a:pt x="6299" y="2801"/>
                  </a:lnTo>
                  <a:lnTo>
                    <a:pt x="6299" y="2801"/>
                  </a:lnTo>
                  <a:lnTo>
                    <a:pt x="6299" y="2801"/>
                  </a:lnTo>
                  <a:lnTo>
                    <a:pt x="6299" y="2777"/>
                  </a:lnTo>
                  <a:lnTo>
                    <a:pt x="6299" y="2752"/>
                  </a:lnTo>
                  <a:lnTo>
                    <a:pt x="6299" y="2752"/>
                  </a:lnTo>
                  <a:lnTo>
                    <a:pt x="6299" y="2752"/>
                  </a:lnTo>
                  <a:lnTo>
                    <a:pt x="6299" y="2752"/>
                  </a:lnTo>
                  <a:lnTo>
                    <a:pt x="6299" y="2752"/>
                  </a:lnTo>
                  <a:lnTo>
                    <a:pt x="6273" y="2752"/>
                  </a:lnTo>
                  <a:lnTo>
                    <a:pt x="6273" y="2752"/>
                  </a:lnTo>
                  <a:lnTo>
                    <a:pt x="6273" y="2727"/>
                  </a:lnTo>
                  <a:lnTo>
                    <a:pt x="6273" y="2727"/>
                  </a:lnTo>
                  <a:lnTo>
                    <a:pt x="6273" y="2727"/>
                  </a:lnTo>
                  <a:lnTo>
                    <a:pt x="6273" y="2727"/>
                  </a:lnTo>
                  <a:lnTo>
                    <a:pt x="6273" y="2727"/>
                  </a:lnTo>
                  <a:lnTo>
                    <a:pt x="6273" y="2727"/>
                  </a:lnTo>
                  <a:lnTo>
                    <a:pt x="6273" y="2727"/>
                  </a:lnTo>
                  <a:lnTo>
                    <a:pt x="6273" y="2727"/>
                  </a:lnTo>
                  <a:lnTo>
                    <a:pt x="6273" y="2702"/>
                  </a:lnTo>
                  <a:lnTo>
                    <a:pt x="6273" y="2702"/>
                  </a:lnTo>
                  <a:lnTo>
                    <a:pt x="6273" y="2702"/>
                  </a:lnTo>
                  <a:lnTo>
                    <a:pt x="6273" y="2702"/>
                  </a:lnTo>
                  <a:lnTo>
                    <a:pt x="6273" y="2702"/>
                  </a:lnTo>
                  <a:lnTo>
                    <a:pt x="6273" y="2702"/>
                  </a:lnTo>
                  <a:lnTo>
                    <a:pt x="6249" y="2702"/>
                  </a:lnTo>
                  <a:lnTo>
                    <a:pt x="6249" y="2702"/>
                  </a:lnTo>
                  <a:lnTo>
                    <a:pt x="6249" y="2702"/>
                  </a:lnTo>
                  <a:lnTo>
                    <a:pt x="6249" y="2702"/>
                  </a:lnTo>
                  <a:lnTo>
                    <a:pt x="6249" y="2702"/>
                  </a:lnTo>
                  <a:lnTo>
                    <a:pt x="6249" y="2702"/>
                  </a:lnTo>
                  <a:lnTo>
                    <a:pt x="6249" y="2702"/>
                  </a:lnTo>
                  <a:lnTo>
                    <a:pt x="6249" y="2702"/>
                  </a:lnTo>
                  <a:lnTo>
                    <a:pt x="6249" y="2702"/>
                  </a:lnTo>
                  <a:lnTo>
                    <a:pt x="6249" y="2677"/>
                  </a:lnTo>
                  <a:lnTo>
                    <a:pt x="6249" y="2677"/>
                  </a:lnTo>
                  <a:lnTo>
                    <a:pt x="6249" y="2677"/>
                  </a:lnTo>
                  <a:lnTo>
                    <a:pt x="6249" y="2677"/>
                  </a:lnTo>
                  <a:lnTo>
                    <a:pt x="6249" y="2677"/>
                  </a:lnTo>
                  <a:lnTo>
                    <a:pt x="6249" y="2677"/>
                  </a:lnTo>
                  <a:lnTo>
                    <a:pt x="6249" y="2677"/>
                  </a:lnTo>
                  <a:lnTo>
                    <a:pt x="6249" y="2677"/>
                  </a:lnTo>
                  <a:lnTo>
                    <a:pt x="6249" y="2677"/>
                  </a:lnTo>
                  <a:lnTo>
                    <a:pt x="6249" y="2677"/>
                  </a:lnTo>
                  <a:lnTo>
                    <a:pt x="6249" y="2677"/>
                  </a:lnTo>
                  <a:lnTo>
                    <a:pt x="6224" y="2677"/>
                  </a:lnTo>
                  <a:lnTo>
                    <a:pt x="6224" y="2677"/>
                  </a:lnTo>
                  <a:lnTo>
                    <a:pt x="6224" y="2677"/>
                  </a:lnTo>
                  <a:lnTo>
                    <a:pt x="6224" y="2677"/>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199" y="2653"/>
                  </a:lnTo>
                  <a:lnTo>
                    <a:pt x="6199" y="2653"/>
                  </a:lnTo>
                  <a:lnTo>
                    <a:pt x="6199" y="2628"/>
                  </a:lnTo>
                  <a:lnTo>
                    <a:pt x="6199" y="2628"/>
                  </a:lnTo>
                  <a:lnTo>
                    <a:pt x="6199" y="2628"/>
                  </a:lnTo>
                  <a:lnTo>
                    <a:pt x="6199" y="2628"/>
                  </a:lnTo>
                  <a:lnTo>
                    <a:pt x="6199" y="2653"/>
                  </a:lnTo>
                  <a:lnTo>
                    <a:pt x="6199" y="2653"/>
                  </a:lnTo>
                  <a:lnTo>
                    <a:pt x="6199" y="2628"/>
                  </a:lnTo>
                  <a:lnTo>
                    <a:pt x="6199" y="2628"/>
                  </a:lnTo>
                  <a:lnTo>
                    <a:pt x="6199" y="2628"/>
                  </a:lnTo>
                  <a:lnTo>
                    <a:pt x="6174" y="2628"/>
                  </a:lnTo>
                  <a:lnTo>
                    <a:pt x="6174" y="2628"/>
                  </a:lnTo>
                  <a:lnTo>
                    <a:pt x="6174" y="2628"/>
                  </a:lnTo>
                  <a:lnTo>
                    <a:pt x="6174" y="2628"/>
                  </a:lnTo>
                  <a:lnTo>
                    <a:pt x="6174" y="2628"/>
                  </a:lnTo>
                  <a:lnTo>
                    <a:pt x="6174" y="2628"/>
                  </a:lnTo>
                  <a:lnTo>
                    <a:pt x="6174" y="2628"/>
                  </a:lnTo>
                  <a:lnTo>
                    <a:pt x="6174" y="2628"/>
                  </a:lnTo>
                  <a:lnTo>
                    <a:pt x="6174" y="2653"/>
                  </a:lnTo>
                  <a:lnTo>
                    <a:pt x="6174" y="2653"/>
                  </a:lnTo>
                  <a:lnTo>
                    <a:pt x="6174" y="2653"/>
                  </a:lnTo>
                  <a:lnTo>
                    <a:pt x="6174" y="2653"/>
                  </a:lnTo>
                  <a:lnTo>
                    <a:pt x="6174" y="2628"/>
                  </a:lnTo>
                  <a:lnTo>
                    <a:pt x="6174" y="2628"/>
                  </a:lnTo>
                  <a:lnTo>
                    <a:pt x="6174" y="2628"/>
                  </a:lnTo>
                  <a:lnTo>
                    <a:pt x="6174" y="2628"/>
                  </a:lnTo>
                  <a:lnTo>
                    <a:pt x="6149" y="2628"/>
                  </a:lnTo>
                  <a:lnTo>
                    <a:pt x="6149" y="2628"/>
                  </a:lnTo>
                  <a:lnTo>
                    <a:pt x="6149" y="2628"/>
                  </a:lnTo>
                  <a:lnTo>
                    <a:pt x="6149" y="2628"/>
                  </a:lnTo>
                  <a:lnTo>
                    <a:pt x="6149" y="2628"/>
                  </a:lnTo>
                  <a:lnTo>
                    <a:pt x="6149" y="2628"/>
                  </a:lnTo>
                  <a:lnTo>
                    <a:pt x="6149" y="2628"/>
                  </a:lnTo>
                  <a:lnTo>
                    <a:pt x="6149" y="2628"/>
                  </a:lnTo>
                  <a:lnTo>
                    <a:pt x="6149" y="2628"/>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74" y="2677"/>
                  </a:lnTo>
                  <a:lnTo>
                    <a:pt x="6149" y="2677"/>
                  </a:lnTo>
                  <a:lnTo>
                    <a:pt x="6149" y="2677"/>
                  </a:lnTo>
                  <a:lnTo>
                    <a:pt x="6149" y="2677"/>
                  </a:lnTo>
                  <a:lnTo>
                    <a:pt x="6149" y="2677"/>
                  </a:lnTo>
                  <a:lnTo>
                    <a:pt x="6149" y="2677"/>
                  </a:lnTo>
                  <a:lnTo>
                    <a:pt x="6149" y="2677"/>
                  </a:lnTo>
                  <a:lnTo>
                    <a:pt x="6149" y="2677"/>
                  </a:lnTo>
                  <a:lnTo>
                    <a:pt x="6149" y="2677"/>
                  </a:lnTo>
                  <a:lnTo>
                    <a:pt x="6149" y="2677"/>
                  </a:lnTo>
                  <a:lnTo>
                    <a:pt x="6149" y="2702"/>
                  </a:lnTo>
                  <a:lnTo>
                    <a:pt x="6174" y="2702"/>
                  </a:lnTo>
                  <a:lnTo>
                    <a:pt x="6174" y="2702"/>
                  </a:lnTo>
                  <a:lnTo>
                    <a:pt x="6174" y="2677"/>
                  </a:lnTo>
                  <a:lnTo>
                    <a:pt x="6174" y="2677"/>
                  </a:lnTo>
                  <a:lnTo>
                    <a:pt x="6174" y="2677"/>
                  </a:lnTo>
                  <a:lnTo>
                    <a:pt x="6174" y="2677"/>
                  </a:lnTo>
                  <a:lnTo>
                    <a:pt x="6174" y="2677"/>
                  </a:lnTo>
                  <a:lnTo>
                    <a:pt x="6174" y="2702"/>
                  </a:lnTo>
                  <a:lnTo>
                    <a:pt x="6174" y="2702"/>
                  </a:lnTo>
                  <a:lnTo>
                    <a:pt x="6174" y="2702"/>
                  </a:lnTo>
                  <a:lnTo>
                    <a:pt x="6174" y="2702"/>
                  </a:lnTo>
                  <a:lnTo>
                    <a:pt x="6174" y="2702"/>
                  </a:lnTo>
                  <a:lnTo>
                    <a:pt x="6174" y="2702"/>
                  </a:lnTo>
                  <a:lnTo>
                    <a:pt x="6174" y="2702"/>
                  </a:lnTo>
                  <a:lnTo>
                    <a:pt x="6174" y="2702"/>
                  </a:lnTo>
                  <a:lnTo>
                    <a:pt x="6174" y="2702"/>
                  </a:lnTo>
                  <a:lnTo>
                    <a:pt x="6199" y="2702"/>
                  </a:lnTo>
                  <a:lnTo>
                    <a:pt x="6199" y="2702"/>
                  </a:lnTo>
                  <a:lnTo>
                    <a:pt x="6199" y="2702"/>
                  </a:lnTo>
                  <a:lnTo>
                    <a:pt x="6199" y="2702"/>
                  </a:lnTo>
                  <a:lnTo>
                    <a:pt x="6199" y="2702"/>
                  </a:lnTo>
                  <a:lnTo>
                    <a:pt x="6199" y="2702"/>
                  </a:lnTo>
                  <a:lnTo>
                    <a:pt x="6199" y="2702"/>
                  </a:lnTo>
                  <a:lnTo>
                    <a:pt x="6174" y="2702"/>
                  </a:lnTo>
                  <a:lnTo>
                    <a:pt x="6199" y="2727"/>
                  </a:lnTo>
                  <a:lnTo>
                    <a:pt x="6199" y="2727"/>
                  </a:lnTo>
                  <a:lnTo>
                    <a:pt x="6199" y="2727"/>
                  </a:lnTo>
                  <a:lnTo>
                    <a:pt x="6199" y="2727"/>
                  </a:lnTo>
                  <a:lnTo>
                    <a:pt x="6199" y="2727"/>
                  </a:lnTo>
                  <a:lnTo>
                    <a:pt x="6224" y="2727"/>
                  </a:lnTo>
                  <a:lnTo>
                    <a:pt x="6224" y="2727"/>
                  </a:lnTo>
                  <a:lnTo>
                    <a:pt x="6224" y="2727"/>
                  </a:lnTo>
                  <a:lnTo>
                    <a:pt x="6224" y="2727"/>
                  </a:lnTo>
                  <a:lnTo>
                    <a:pt x="6224" y="2727"/>
                  </a:lnTo>
                  <a:lnTo>
                    <a:pt x="6199" y="2727"/>
                  </a:lnTo>
                  <a:lnTo>
                    <a:pt x="6199" y="2727"/>
                  </a:lnTo>
                  <a:lnTo>
                    <a:pt x="6199" y="2727"/>
                  </a:lnTo>
                  <a:lnTo>
                    <a:pt x="6199" y="2727"/>
                  </a:lnTo>
                  <a:lnTo>
                    <a:pt x="6199" y="2727"/>
                  </a:lnTo>
                  <a:lnTo>
                    <a:pt x="6199" y="2727"/>
                  </a:lnTo>
                  <a:lnTo>
                    <a:pt x="6199" y="2727"/>
                  </a:lnTo>
                  <a:lnTo>
                    <a:pt x="6199" y="2727"/>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77"/>
                  </a:lnTo>
                  <a:lnTo>
                    <a:pt x="6199" y="2777"/>
                  </a:lnTo>
                  <a:lnTo>
                    <a:pt x="6199" y="2777"/>
                  </a:lnTo>
                  <a:lnTo>
                    <a:pt x="6199" y="2777"/>
                  </a:lnTo>
                  <a:lnTo>
                    <a:pt x="6199" y="2777"/>
                  </a:lnTo>
                  <a:lnTo>
                    <a:pt x="6224" y="2777"/>
                  </a:lnTo>
                  <a:lnTo>
                    <a:pt x="6224" y="2752"/>
                  </a:lnTo>
                  <a:lnTo>
                    <a:pt x="6224" y="2752"/>
                  </a:lnTo>
                  <a:lnTo>
                    <a:pt x="6224" y="2752"/>
                  </a:lnTo>
                  <a:lnTo>
                    <a:pt x="6224" y="2752"/>
                  </a:lnTo>
                  <a:lnTo>
                    <a:pt x="6224" y="2777"/>
                  </a:lnTo>
                  <a:lnTo>
                    <a:pt x="6224" y="2777"/>
                  </a:lnTo>
                  <a:lnTo>
                    <a:pt x="6224" y="2777"/>
                  </a:lnTo>
                  <a:lnTo>
                    <a:pt x="6224" y="2777"/>
                  </a:lnTo>
                  <a:lnTo>
                    <a:pt x="6224" y="2777"/>
                  </a:lnTo>
                  <a:lnTo>
                    <a:pt x="6224" y="2777"/>
                  </a:lnTo>
                  <a:lnTo>
                    <a:pt x="6224" y="2777"/>
                  </a:lnTo>
                  <a:lnTo>
                    <a:pt x="6224" y="2777"/>
                  </a:lnTo>
                  <a:lnTo>
                    <a:pt x="6224" y="2777"/>
                  </a:lnTo>
                  <a:lnTo>
                    <a:pt x="6224" y="2777"/>
                  </a:lnTo>
                  <a:lnTo>
                    <a:pt x="6224" y="2777"/>
                  </a:lnTo>
                  <a:lnTo>
                    <a:pt x="6224" y="2777"/>
                  </a:lnTo>
                  <a:lnTo>
                    <a:pt x="6224" y="2777"/>
                  </a:lnTo>
                  <a:lnTo>
                    <a:pt x="6224" y="2801"/>
                  </a:lnTo>
                  <a:lnTo>
                    <a:pt x="6224" y="2801"/>
                  </a:lnTo>
                  <a:lnTo>
                    <a:pt x="6224" y="2801"/>
                  </a:lnTo>
                  <a:lnTo>
                    <a:pt x="6224" y="2801"/>
                  </a:lnTo>
                  <a:lnTo>
                    <a:pt x="6224" y="2801"/>
                  </a:lnTo>
                  <a:lnTo>
                    <a:pt x="6249" y="2777"/>
                  </a:lnTo>
                  <a:lnTo>
                    <a:pt x="6249" y="2777"/>
                  </a:lnTo>
                  <a:lnTo>
                    <a:pt x="6249" y="2777"/>
                  </a:lnTo>
                  <a:lnTo>
                    <a:pt x="6249" y="2777"/>
                  </a:lnTo>
                  <a:lnTo>
                    <a:pt x="6249" y="2777"/>
                  </a:lnTo>
                  <a:lnTo>
                    <a:pt x="6249" y="2777"/>
                  </a:lnTo>
                  <a:lnTo>
                    <a:pt x="6249" y="2777"/>
                  </a:lnTo>
                  <a:lnTo>
                    <a:pt x="6249" y="2777"/>
                  </a:lnTo>
                  <a:lnTo>
                    <a:pt x="6249" y="2777"/>
                  </a:lnTo>
                  <a:lnTo>
                    <a:pt x="6249" y="2777"/>
                  </a:lnTo>
                  <a:lnTo>
                    <a:pt x="6249" y="2801"/>
                  </a:lnTo>
                  <a:lnTo>
                    <a:pt x="6249" y="2801"/>
                  </a:lnTo>
                  <a:lnTo>
                    <a:pt x="6249" y="2801"/>
                  </a:lnTo>
                  <a:lnTo>
                    <a:pt x="6249" y="2801"/>
                  </a:lnTo>
                  <a:lnTo>
                    <a:pt x="6249" y="2801"/>
                  </a:lnTo>
                  <a:lnTo>
                    <a:pt x="6249" y="2801"/>
                  </a:lnTo>
                  <a:lnTo>
                    <a:pt x="6249" y="2801"/>
                  </a:lnTo>
                  <a:lnTo>
                    <a:pt x="6249" y="2801"/>
                  </a:lnTo>
                  <a:lnTo>
                    <a:pt x="6249" y="2801"/>
                  </a:lnTo>
                  <a:lnTo>
                    <a:pt x="6249" y="2801"/>
                  </a:lnTo>
                  <a:lnTo>
                    <a:pt x="6249" y="2777"/>
                  </a:lnTo>
                  <a:lnTo>
                    <a:pt x="6249" y="2777"/>
                  </a:lnTo>
                  <a:lnTo>
                    <a:pt x="6249" y="2777"/>
                  </a:lnTo>
                  <a:lnTo>
                    <a:pt x="6249" y="2777"/>
                  </a:lnTo>
                  <a:lnTo>
                    <a:pt x="6249" y="2777"/>
                  </a:lnTo>
                  <a:lnTo>
                    <a:pt x="6249" y="2777"/>
                  </a:lnTo>
                  <a:lnTo>
                    <a:pt x="6249" y="2777"/>
                  </a:lnTo>
                  <a:lnTo>
                    <a:pt x="6249" y="2801"/>
                  </a:lnTo>
                  <a:lnTo>
                    <a:pt x="6249" y="2801"/>
                  </a:lnTo>
                  <a:lnTo>
                    <a:pt x="6249" y="2801"/>
                  </a:lnTo>
                  <a:lnTo>
                    <a:pt x="6273" y="2801"/>
                  </a:lnTo>
                  <a:lnTo>
                    <a:pt x="6273" y="2801"/>
                  </a:lnTo>
                  <a:lnTo>
                    <a:pt x="6273" y="2801"/>
                  </a:lnTo>
                  <a:lnTo>
                    <a:pt x="6273" y="2777"/>
                  </a:lnTo>
                  <a:lnTo>
                    <a:pt x="6273" y="2777"/>
                  </a:lnTo>
                  <a:lnTo>
                    <a:pt x="6273" y="2777"/>
                  </a:lnTo>
                  <a:lnTo>
                    <a:pt x="6273" y="2777"/>
                  </a:lnTo>
                  <a:lnTo>
                    <a:pt x="6273" y="2777"/>
                  </a:lnTo>
                  <a:lnTo>
                    <a:pt x="6273" y="2801"/>
                  </a:lnTo>
                  <a:lnTo>
                    <a:pt x="6273" y="2801"/>
                  </a:lnTo>
                  <a:lnTo>
                    <a:pt x="6273" y="2801"/>
                  </a:lnTo>
                  <a:lnTo>
                    <a:pt x="6273" y="2801"/>
                  </a:lnTo>
                  <a:lnTo>
                    <a:pt x="6249" y="2801"/>
                  </a:lnTo>
                  <a:lnTo>
                    <a:pt x="6249" y="2801"/>
                  </a:lnTo>
                  <a:lnTo>
                    <a:pt x="6249" y="2801"/>
                  </a:lnTo>
                  <a:lnTo>
                    <a:pt x="6249" y="2801"/>
                  </a:lnTo>
                  <a:lnTo>
                    <a:pt x="6249" y="2801"/>
                  </a:lnTo>
                  <a:lnTo>
                    <a:pt x="6249" y="2801"/>
                  </a:lnTo>
                  <a:lnTo>
                    <a:pt x="6249" y="2827"/>
                  </a:lnTo>
                  <a:lnTo>
                    <a:pt x="6249" y="2827"/>
                  </a:lnTo>
                  <a:lnTo>
                    <a:pt x="6249" y="2827"/>
                  </a:lnTo>
                  <a:lnTo>
                    <a:pt x="6249" y="2827"/>
                  </a:lnTo>
                  <a:lnTo>
                    <a:pt x="6249" y="2827"/>
                  </a:lnTo>
                  <a:lnTo>
                    <a:pt x="6273" y="2827"/>
                  </a:lnTo>
                  <a:lnTo>
                    <a:pt x="6273" y="2827"/>
                  </a:lnTo>
                  <a:lnTo>
                    <a:pt x="6273" y="2827"/>
                  </a:lnTo>
                  <a:lnTo>
                    <a:pt x="6273" y="2827"/>
                  </a:lnTo>
                  <a:lnTo>
                    <a:pt x="6273" y="2851"/>
                  </a:lnTo>
                  <a:lnTo>
                    <a:pt x="6273" y="2851"/>
                  </a:lnTo>
                  <a:lnTo>
                    <a:pt x="6273" y="2851"/>
                  </a:lnTo>
                  <a:lnTo>
                    <a:pt x="6273" y="2851"/>
                  </a:lnTo>
                  <a:lnTo>
                    <a:pt x="6273" y="2851"/>
                  </a:lnTo>
                  <a:lnTo>
                    <a:pt x="6273" y="2851"/>
                  </a:lnTo>
                  <a:lnTo>
                    <a:pt x="6273" y="2851"/>
                  </a:lnTo>
                  <a:lnTo>
                    <a:pt x="6299" y="2851"/>
                  </a:lnTo>
                  <a:lnTo>
                    <a:pt x="6299" y="2851"/>
                  </a:lnTo>
                  <a:lnTo>
                    <a:pt x="6299" y="2851"/>
                  </a:lnTo>
                  <a:lnTo>
                    <a:pt x="6299" y="2851"/>
                  </a:lnTo>
                  <a:lnTo>
                    <a:pt x="6299" y="2851"/>
                  </a:lnTo>
                  <a:lnTo>
                    <a:pt x="6299" y="2851"/>
                  </a:lnTo>
                  <a:lnTo>
                    <a:pt x="6299" y="2851"/>
                  </a:lnTo>
                  <a:lnTo>
                    <a:pt x="6299" y="2851"/>
                  </a:lnTo>
                  <a:lnTo>
                    <a:pt x="6299" y="2851"/>
                  </a:lnTo>
                  <a:lnTo>
                    <a:pt x="6299" y="2851"/>
                  </a:lnTo>
                  <a:lnTo>
                    <a:pt x="6299" y="2851"/>
                  </a:lnTo>
                  <a:lnTo>
                    <a:pt x="6299" y="2876"/>
                  </a:lnTo>
                  <a:lnTo>
                    <a:pt x="6299" y="2876"/>
                  </a:lnTo>
                  <a:lnTo>
                    <a:pt x="6299" y="2876"/>
                  </a:lnTo>
                  <a:lnTo>
                    <a:pt x="6299" y="2876"/>
                  </a:lnTo>
                  <a:lnTo>
                    <a:pt x="6299" y="2876"/>
                  </a:lnTo>
                  <a:lnTo>
                    <a:pt x="6299" y="2876"/>
                  </a:lnTo>
                  <a:lnTo>
                    <a:pt x="6299" y="2876"/>
                  </a:lnTo>
                  <a:lnTo>
                    <a:pt x="6323" y="2876"/>
                  </a:lnTo>
                  <a:close/>
                  <a:moveTo>
                    <a:pt x="5108" y="2331"/>
                  </a:moveTo>
                  <a:lnTo>
                    <a:pt x="5108" y="2331"/>
                  </a:lnTo>
                  <a:lnTo>
                    <a:pt x="5108" y="2331"/>
                  </a:lnTo>
                  <a:lnTo>
                    <a:pt x="5083" y="2331"/>
                  </a:lnTo>
                  <a:lnTo>
                    <a:pt x="5083" y="2355"/>
                  </a:lnTo>
                  <a:lnTo>
                    <a:pt x="5083" y="2355"/>
                  </a:lnTo>
                  <a:lnTo>
                    <a:pt x="5083" y="2355"/>
                  </a:lnTo>
                  <a:lnTo>
                    <a:pt x="5083" y="2380"/>
                  </a:lnTo>
                  <a:lnTo>
                    <a:pt x="5083" y="2380"/>
                  </a:lnTo>
                  <a:lnTo>
                    <a:pt x="5083" y="2355"/>
                  </a:lnTo>
                  <a:lnTo>
                    <a:pt x="5108" y="2355"/>
                  </a:lnTo>
                  <a:lnTo>
                    <a:pt x="5108" y="2355"/>
                  </a:lnTo>
                  <a:lnTo>
                    <a:pt x="5108" y="2355"/>
                  </a:lnTo>
                  <a:lnTo>
                    <a:pt x="5108" y="2331"/>
                  </a:lnTo>
                  <a:close/>
                  <a:moveTo>
                    <a:pt x="5009" y="2281"/>
                  </a:moveTo>
                  <a:lnTo>
                    <a:pt x="5009" y="2281"/>
                  </a:lnTo>
                  <a:lnTo>
                    <a:pt x="5009" y="2281"/>
                  </a:lnTo>
                  <a:lnTo>
                    <a:pt x="5009" y="2281"/>
                  </a:lnTo>
                  <a:lnTo>
                    <a:pt x="5009" y="2281"/>
                  </a:lnTo>
                  <a:lnTo>
                    <a:pt x="5009" y="2256"/>
                  </a:lnTo>
                  <a:lnTo>
                    <a:pt x="5009" y="2256"/>
                  </a:lnTo>
                  <a:lnTo>
                    <a:pt x="5009" y="2256"/>
                  </a:lnTo>
                  <a:lnTo>
                    <a:pt x="5009" y="2256"/>
                  </a:lnTo>
                  <a:lnTo>
                    <a:pt x="5009" y="2256"/>
                  </a:lnTo>
                  <a:lnTo>
                    <a:pt x="5009" y="2256"/>
                  </a:lnTo>
                  <a:lnTo>
                    <a:pt x="5009" y="2256"/>
                  </a:lnTo>
                  <a:lnTo>
                    <a:pt x="4984" y="2281"/>
                  </a:lnTo>
                  <a:lnTo>
                    <a:pt x="4984" y="2281"/>
                  </a:lnTo>
                  <a:lnTo>
                    <a:pt x="5009" y="2281"/>
                  </a:lnTo>
                  <a:close/>
                  <a:moveTo>
                    <a:pt x="4785" y="2305"/>
                  </a:moveTo>
                  <a:lnTo>
                    <a:pt x="4785" y="2305"/>
                  </a:lnTo>
                  <a:lnTo>
                    <a:pt x="4785" y="2305"/>
                  </a:lnTo>
                  <a:lnTo>
                    <a:pt x="4761" y="2305"/>
                  </a:lnTo>
                  <a:lnTo>
                    <a:pt x="4761" y="2305"/>
                  </a:lnTo>
                  <a:lnTo>
                    <a:pt x="4761" y="2305"/>
                  </a:lnTo>
                  <a:lnTo>
                    <a:pt x="4761" y="2305"/>
                  </a:lnTo>
                  <a:lnTo>
                    <a:pt x="4761" y="2305"/>
                  </a:lnTo>
                  <a:lnTo>
                    <a:pt x="4761" y="2305"/>
                  </a:lnTo>
                  <a:lnTo>
                    <a:pt x="4761" y="2331"/>
                  </a:lnTo>
                  <a:lnTo>
                    <a:pt x="4761" y="2305"/>
                  </a:lnTo>
                  <a:lnTo>
                    <a:pt x="4785" y="2305"/>
                  </a:lnTo>
                  <a:close/>
                  <a:moveTo>
                    <a:pt x="4835" y="2181"/>
                  </a:moveTo>
                  <a:lnTo>
                    <a:pt x="4835" y="2181"/>
                  </a:lnTo>
                  <a:close/>
                  <a:moveTo>
                    <a:pt x="4736" y="2355"/>
                  </a:moveTo>
                  <a:lnTo>
                    <a:pt x="4736" y="2355"/>
                  </a:lnTo>
                  <a:lnTo>
                    <a:pt x="4736" y="2355"/>
                  </a:lnTo>
                  <a:lnTo>
                    <a:pt x="4736" y="2355"/>
                  </a:lnTo>
                  <a:lnTo>
                    <a:pt x="4736" y="2355"/>
                  </a:lnTo>
                  <a:lnTo>
                    <a:pt x="4736" y="2355"/>
                  </a:lnTo>
                  <a:lnTo>
                    <a:pt x="4736" y="2355"/>
                  </a:lnTo>
                  <a:lnTo>
                    <a:pt x="4736" y="2355"/>
                  </a:lnTo>
                  <a:lnTo>
                    <a:pt x="4736" y="2355"/>
                  </a:lnTo>
                  <a:lnTo>
                    <a:pt x="4712" y="2380"/>
                  </a:lnTo>
                  <a:lnTo>
                    <a:pt x="4712" y="2380"/>
                  </a:lnTo>
                  <a:lnTo>
                    <a:pt x="4712" y="2380"/>
                  </a:lnTo>
                  <a:lnTo>
                    <a:pt x="4712" y="2380"/>
                  </a:lnTo>
                  <a:lnTo>
                    <a:pt x="4736" y="2380"/>
                  </a:lnTo>
                  <a:lnTo>
                    <a:pt x="4736" y="2380"/>
                  </a:lnTo>
                  <a:lnTo>
                    <a:pt x="4736" y="2380"/>
                  </a:lnTo>
                  <a:lnTo>
                    <a:pt x="4736" y="2380"/>
                  </a:lnTo>
                  <a:lnTo>
                    <a:pt x="4736" y="2355"/>
                  </a:lnTo>
                  <a:close/>
                  <a:moveTo>
                    <a:pt x="4761" y="2231"/>
                  </a:moveTo>
                  <a:lnTo>
                    <a:pt x="4761" y="2231"/>
                  </a:lnTo>
                  <a:lnTo>
                    <a:pt x="4761" y="2231"/>
                  </a:lnTo>
                  <a:lnTo>
                    <a:pt x="4761" y="2231"/>
                  </a:lnTo>
                  <a:lnTo>
                    <a:pt x="4761" y="2231"/>
                  </a:lnTo>
                  <a:lnTo>
                    <a:pt x="4761" y="2231"/>
                  </a:lnTo>
                  <a:lnTo>
                    <a:pt x="4761" y="2231"/>
                  </a:lnTo>
                  <a:lnTo>
                    <a:pt x="4761" y="2231"/>
                  </a:lnTo>
                  <a:lnTo>
                    <a:pt x="4761" y="2231"/>
                  </a:lnTo>
                  <a:lnTo>
                    <a:pt x="4785" y="2231"/>
                  </a:lnTo>
                  <a:lnTo>
                    <a:pt x="4785" y="2231"/>
                  </a:lnTo>
                  <a:lnTo>
                    <a:pt x="4785" y="2231"/>
                  </a:lnTo>
                  <a:lnTo>
                    <a:pt x="4785" y="2231"/>
                  </a:lnTo>
                  <a:lnTo>
                    <a:pt x="4785" y="2231"/>
                  </a:lnTo>
                  <a:lnTo>
                    <a:pt x="4785" y="2231"/>
                  </a:lnTo>
                  <a:lnTo>
                    <a:pt x="4785" y="2231"/>
                  </a:lnTo>
                  <a:lnTo>
                    <a:pt x="4785" y="2231"/>
                  </a:lnTo>
                  <a:lnTo>
                    <a:pt x="4761" y="2231"/>
                  </a:lnTo>
                  <a:lnTo>
                    <a:pt x="4761" y="2231"/>
                  </a:lnTo>
                  <a:lnTo>
                    <a:pt x="4761" y="2231"/>
                  </a:lnTo>
                  <a:lnTo>
                    <a:pt x="4761" y="2206"/>
                  </a:lnTo>
                  <a:lnTo>
                    <a:pt x="4761" y="2206"/>
                  </a:lnTo>
                  <a:lnTo>
                    <a:pt x="4761" y="2206"/>
                  </a:lnTo>
                  <a:lnTo>
                    <a:pt x="4761" y="2231"/>
                  </a:lnTo>
                  <a:close/>
                  <a:moveTo>
                    <a:pt x="4910" y="2479"/>
                  </a:moveTo>
                  <a:lnTo>
                    <a:pt x="4910" y="2479"/>
                  </a:lnTo>
                  <a:close/>
                  <a:moveTo>
                    <a:pt x="4810" y="2305"/>
                  </a:moveTo>
                  <a:lnTo>
                    <a:pt x="4810" y="2305"/>
                  </a:lnTo>
                  <a:lnTo>
                    <a:pt x="4810" y="2281"/>
                  </a:lnTo>
                  <a:lnTo>
                    <a:pt x="4810" y="2281"/>
                  </a:lnTo>
                  <a:lnTo>
                    <a:pt x="4810" y="2281"/>
                  </a:lnTo>
                  <a:lnTo>
                    <a:pt x="4810" y="2281"/>
                  </a:lnTo>
                  <a:lnTo>
                    <a:pt x="4810" y="2281"/>
                  </a:lnTo>
                  <a:lnTo>
                    <a:pt x="4810" y="2281"/>
                  </a:lnTo>
                  <a:lnTo>
                    <a:pt x="4810" y="2281"/>
                  </a:lnTo>
                  <a:lnTo>
                    <a:pt x="4810" y="2281"/>
                  </a:lnTo>
                  <a:lnTo>
                    <a:pt x="4785" y="2281"/>
                  </a:lnTo>
                  <a:lnTo>
                    <a:pt x="4785" y="2281"/>
                  </a:lnTo>
                  <a:lnTo>
                    <a:pt x="4785" y="2281"/>
                  </a:lnTo>
                  <a:lnTo>
                    <a:pt x="4810" y="2305"/>
                  </a:lnTo>
                  <a:lnTo>
                    <a:pt x="4810" y="2305"/>
                  </a:lnTo>
                  <a:lnTo>
                    <a:pt x="4810" y="2305"/>
                  </a:lnTo>
                  <a:lnTo>
                    <a:pt x="4810" y="2305"/>
                  </a:lnTo>
                  <a:lnTo>
                    <a:pt x="4810" y="2305"/>
                  </a:lnTo>
                  <a:lnTo>
                    <a:pt x="4810" y="2305"/>
                  </a:lnTo>
                  <a:lnTo>
                    <a:pt x="4810" y="2305"/>
                  </a:lnTo>
                  <a:lnTo>
                    <a:pt x="4785" y="2305"/>
                  </a:lnTo>
                  <a:lnTo>
                    <a:pt x="4785" y="2305"/>
                  </a:lnTo>
                  <a:lnTo>
                    <a:pt x="4785" y="2305"/>
                  </a:lnTo>
                  <a:lnTo>
                    <a:pt x="4785" y="2305"/>
                  </a:lnTo>
                  <a:lnTo>
                    <a:pt x="4785" y="2305"/>
                  </a:lnTo>
                  <a:lnTo>
                    <a:pt x="4810" y="2305"/>
                  </a:lnTo>
                  <a:lnTo>
                    <a:pt x="4810" y="2305"/>
                  </a:lnTo>
                  <a:lnTo>
                    <a:pt x="4810" y="2305"/>
                  </a:lnTo>
                  <a:lnTo>
                    <a:pt x="4810" y="2305"/>
                  </a:lnTo>
                  <a:lnTo>
                    <a:pt x="4785" y="2305"/>
                  </a:lnTo>
                  <a:lnTo>
                    <a:pt x="4785" y="2305"/>
                  </a:lnTo>
                  <a:lnTo>
                    <a:pt x="4785" y="2305"/>
                  </a:lnTo>
                  <a:lnTo>
                    <a:pt x="4785" y="2305"/>
                  </a:lnTo>
                  <a:lnTo>
                    <a:pt x="4785" y="2305"/>
                  </a:lnTo>
                  <a:lnTo>
                    <a:pt x="4785" y="2305"/>
                  </a:lnTo>
                  <a:lnTo>
                    <a:pt x="4785" y="2305"/>
                  </a:lnTo>
                  <a:lnTo>
                    <a:pt x="4785" y="2331"/>
                  </a:lnTo>
                  <a:lnTo>
                    <a:pt x="4785" y="2331"/>
                  </a:lnTo>
                  <a:lnTo>
                    <a:pt x="4785" y="2331"/>
                  </a:lnTo>
                  <a:lnTo>
                    <a:pt x="4785" y="2331"/>
                  </a:lnTo>
                  <a:lnTo>
                    <a:pt x="4785" y="2331"/>
                  </a:lnTo>
                  <a:lnTo>
                    <a:pt x="4785" y="2331"/>
                  </a:lnTo>
                  <a:lnTo>
                    <a:pt x="4761" y="2355"/>
                  </a:lnTo>
                  <a:lnTo>
                    <a:pt x="4761" y="2355"/>
                  </a:lnTo>
                  <a:lnTo>
                    <a:pt x="4761" y="2355"/>
                  </a:lnTo>
                  <a:lnTo>
                    <a:pt x="4761" y="2380"/>
                  </a:lnTo>
                  <a:lnTo>
                    <a:pt x="4761" y="2380"/>
                  </a:lnTo>
                  <a:lnTo>
                    <a:pt x="4761" y="2380"/>
                  </a:lnTo>
                  <a:lnTo>
                    <a:pt x="4761" y="2380"/>
                  </a:lnTo>
                  <a:lnTo>
                    <a:pt x="4761" y="2380"/>
                  </a:lnTo>
                  <a:lnTo>
                    <a:pt x="4736" y="2380"/>
                  </a:lnTo>
                  <a:lnTo>
                    <a:pt x="4736" y="2380"/>
                  </a:lnTo>
                  <a:lnTo>
                    <a:pt x="4736" y="2380"/>
                  </a:lnTo>
                  <a:lnTo>
                    <a:pt x="4736" y="2380"/>
                  </a:lnTo>
                  <a:lnTo>
                    <a:pt x="4736" y="2380"/>
                  </a:lnTo>
                  <a:lnTo>
                    <a:pt x="4761" y="2380"/>
                  </a:lnTo>
                  <a:lnTo>
                    <a:pt x="4736" y="2404"/>
                  </a:lnTo>
                  <a:lnTo>
                    <a:pt x="4736" y="2404"/>
                  </a:lnTo>
                  <a:lnTo>
                    <a:pt x="4736" y="2404"/>
                  </a:lnTo>
                  <a:lnTo>
                    <a:pt x="4736" y="2404"/>
                  </a:lnTo>
                  <a:lnTo>
                    <a:pt x="4736" y="2404"/>
                  </a:lnTo>
                  <a:lnTo>
                    <a:pt x="4736" y="2404"/>
                  </a:lnTo>
                  <a:lnTo>
                    <a:pt x="4736" y="2404"/>
                  </a:lnTo>
                  <a:lnTo>
                    <a:pt x="4736" y="2404"/>
                  </a:lnTo>
                  <a:lnTo>
                    <a:pt x="4736" y="2404"/>
                  </a:lnTo>
                  <a:lnTo>
                    <a:pt x="4736" y="2404"/>
                  </a:lnTo>
                  <a:lnTo>
                    <a:pt x="4736" y="2404"/>
                  </a:lnTo>
                  <a:lnTo>
                    <a:pt x="4736" y="2404"/>
                  </a:lnTo>
                  <a:lnTo>
                    <a:pt x="4736" y="2404"/>
                  </a:lnTo>
                  <a:lnTo>
                    <a:pt x="4761" y="2404"/>
                  </a:lnTo>
                  <a:lnTo>
                    <a:pt x="4761" y="2404"/>
                  </a:lnTo>
                  <a:lnTo>
                    <a:pt x="4761" y="2404"/>
                  </a:lnTo>
                  <a:lnTo>
                    <a:pt x="4761" y="2404"/>
                  </a:lnTo>
                  <a:lnTo>
                    <a:pt x="4761" y="2404"/>
                  </a:lnTo>
                  <a:lnTo>
                    <a:pt x="4785" y="2404"/>
                  </a:lnTo>
                  <a:lnTo>
                    <a:pt x="4785" y="2404"/>
                  </a:lnTo>
                  <a:lnTo>
                    <a:pt x="4785" y="2380"/>
                  </a:lnTo>
                  <a:lnTo>
                    <a:pt x="4785" y="2380"/>
                  </a:lnTo>
                  <a:lnTo>
                    <a:pt x="4785" y="2380"/>
                  </a:lnTo>
                  <a:lnTo>
                    <a:pt x="4785" y="2380"/>
                  </a:lnTo>
                  <a:lnTo>
                    <a:pt x="4785" y="2380"/>
                  </a:lnTo>
                  <a:lnTo>
                    <a:pt x="4785" y="2380"/>
                  </a:lnTo>
                  <a:lnTo>
                    <a:pt x="4785" y="2380"/>
                  </a:lnTo>
                  <a:lnTo>
                    <a:pt x="4785" y="2380"/>
                  </a:lnTo>
                  <a:lnTo>
                    <a:pt x="4785" y="2380"/>
                  </a:lnTo>
                  <a:lnTo>
                    <a:pt x="4785" y="2380"/>
                  </a:lnTo>
                  <a:lnTo>
                    <a:pt x="4785" y="2355"/>
                  </a:lnTo>
                  <a:lnTo>
                    <a:pt x="4785" y="2355"/>
                  </a:lnTo>
                  <a:lnTo>
                    <a:pt x="4785" y="2355"/>
                  </a:lnTo>
                  <a:lnTo>
                    <a:pt x="4785" y="2355"/>
                  </a:lnTo>
                  <a:lnTo>
                    <a:pt x="4785" y="2355"/>
                  </a:lnTo>
                  <a:lnTo>
                    <a:pt x="4785" y="2355"/>
                  </a:lnTo>
                  <a:lnTo>
                    <a:pt x="4810" y="2331"/>
                  </a:lnTo>
                  <a:lnTo>
                    <a:pt x="4810" y="2305"/>
                  </a:lnTo>
                  <a:lnTo>
                    <a:pt x="4810" y="2305"/>
                  </a:lnTo>
                  <a:lnTo>
                    <a:pt x="4835" y="2305"/>
                  </a:lnTo>
                  <a:lnTo>
                    <a:pt x="4835" y="2305"/>
                  </a:lnTo>
                  <a:lnTo>
                    <a:pt x="4835" y="2305"/>
                  </a:lnTo>
                  <a:lnTo>
                    <a:pt x="4835" y="2305"/>
                  </a:lnTo>
                  <a:lnTo>
                    <a:pt x="4835" y="2305"/>
                  </a:lnTo>
                  <a:lnTo>
                    <a:pt x="4835" y="2305"/>
                  </a:lnTo>
                  <a:lnTo>
                    <a:pt x="4810" y="2305"/>
                  </a:lnTo>
                  <a:close/>
                  <a:moveTo>
                    <a:pt x="4785" y="2181"/>
                  </a:move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810" y="2181"/>
                  </a:lnTo>
                  <a:lnTo>
                    <a:pt x="4785" y="2181"/>
                  </a:lnTo>
                  <a:close/>
                  <a:moveTo>
                    <a:pt x="4984" y="2281"/>
                  </a:move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84" y="2281"/>
                  </a:lnTo>
                  <a:close/>
                  <a:moveTo>
                    <a:pt x="5009" y="2281"/>
                  </a:moveTo>
                  <a:lnTo>
                    <a:pt x="4984" y="2281"/>
                  </a:lnTo>
                  <a:lnTo>
                    <a:pt x="4984" y="2281"/>
                  </a:lnTo>
                  <a:lnTo>
                    <a:pt x="4984" y="2281"/>
                  </a:lnTo>
                  <a:lnTo>
                    <a:pt x="4984" y="2281"/>
                  </a:lnTo>
                  <a:lnTo>
                    <a:pt x="4984" y="2281"/>
                  </a:lnTo>
                  <a:lnTo>
                    <a:pt x="4984" y="2281"/>
                  </a:lnTo>
                  <a:lnTo>
                    <a:pt x="4984" y="2281"/>
                  </a:lnTo>
                  <a:lnTo>
                    <a:pt x="4984" y="2281"/>
                  </a:lnTo>
                  <a:lnTo>
                    <a:pt x="4984" y="2281"/>
                  </a:lnTo>
                  <a:lnTo>
                    <a:pt x="5009" y="2281"/>
                  </a:lnTo>
                  <a:close/>
                  <a:moveTo>
                    <a:pt x="4935" y="2281"/>
                  </a:moveTo>
                  <a:lnTo>
                    <a:pt x="4959" y="2281"/>
                  </a:lnTo>
                  <a:lnTo>
                    <a:pt x="4959" y="2281"/>
                  </a:lnTo>
                  <a:lnTo>
                    <a:pt x="4959" y="2281"/>
                  </a:lnTo>
                  <a:lnTo>
                    <a:pt x="4959" y="2281"/>
                  </a:lnTo>
                  <a:lnTo>
                    <a:pt x="4935" y="2281"/>
                  </a:lnTo>
                  <a:close/>
                  <a:moveTo>
                    <a:pt x="4935" y="2281"/>
                  </a:moveTo>
                  <a:lnTo>
                    <a:pt x="4935" y="2281"/>
                  </a:lnTo>
                  <a:close/>
                  <a:moveTo>
                    <a:pt x="4935" y="2231"/>
                  </a:moveTo>
                  <a:lnTo>
                    <a:pt x="4935" y="2231"/>
                  </a:lnTo>
                  <a:lnTo>
                    <a:pt x="4935" y="2231"/>
                  </a:lnTo>
                  <a:lnTo>
                    <a:pt x="4935" y="2231"/>
                  </a:lnTo>
                  <a:lnTo>
                    <a:pt x="4935" y="2231"/>
                  </a:lnTo>
                  <a:lnTo>
                    <a:pt x="4935" y="2231"/>
                  </a:lnTo>
                  <a:lnTo>
                    <a:pt x="4935" y="2231"/>
                  </a:lnTo>
                  <a:lnTo>
                    <a:pt x="4935" y="2231"/>
                  </a:lnTo>
                  <a:lnTo>
                    <a:pt x="4935" y="2206"/>
                  </a:lnTo>
                  <a:lnTo>
                    <a:pt x="4935" y="2206"/>
                  </a:lnTo>
                  <a:lnTo>
                    <a:pt x="4935" y="2206"/>
                  </a:lnTo>
                  <a:lnTo>
                    <a:pt x="4935" y="2231"/>
                  </a:lnTo>
                  <a:lnTo>
                    <a:pt x="4935" y="2231"/>
                  </a:lnTo>
                  <a:lnTo>
                    <a:pt x="4910" y="2231"/>
                  </a:lnTo>
                  <a:lnTo>
                    <a:pt x="4910" y="2231"/>
                  </a:lnTo>
                  <a:lnTo>
                    <a:pt x="4910" y="2231"/>
                  </a:lnTo>
                  <a:lnTo>
                    <a:pt x="4910" y="2231"/>
                  </a:lnTo>
                  <a:lnTo>
                    <a:pt x="4910" y="2231"/>
                  </a:lnTo>
                  <a:lnTo>
                    <a:pt x="4910" y="2231"/>
                  </a:lnTo>
                  <a:lnTo>
                    <a:pt x="4910" y="2231"/>
                  </a:lnTo>
                  <a:lnTo>
                    <a:pt x="4910" y="2231"/>
                  </a:lnTo>
                  <a:lnTo>
                    <a:pt x="4910" y="2231"/>
                  </a:lnTo>
                  <a:lnTo>
                    <a:pt x="4910" y="2231"/>
                  </a:lnTo>
                  <a:lnTo>
                    <a:pt x="4885" y="2256"/>
                  </a:lnTo>
                  <a:lnTo>
                    <a:pt x="4885" y="2256"/>
                  </a:lnTo>
                  <a:lnTo>
                    <a:pt x="4885" y="2256"/>
                  </a:lnTo>
                  <a:lnTo>
                    <a:pt x="4885" y="2256"/>
                  </a:lnTo>
                  <a:lnTo>
                    <a:pt x="4885" y="2256"/>
                  </a:lnTo>
                  <a:lnTo>
                    <a:pt x="4910" y="2256"/>
                  </a:lnTo>
                  <a:lnTo>
                    <a:pt x="4910" y="2256"/>
                  </a:lnTo>
                  <a:lnTo>
                    <a:pt x="4910" y="2231"/>
                  </a:lnTo>
                  <a:lnTo>
                    <a:pt x="4910" y="2231"/>
                  </a:lnTo>
                  <a:lnTo>
                    <a:pt x="4935" y="2231"/>
                  </a:lnTo>
                  <a:close/>
                  <a:moveTo>
                    <a:pt x="4935" y="2256"/>
                  </a:moveTo>
                  <a:lnTo>
                    <a:pt x="4935" y="2256"/>
                  </a:lnTo>
                  <a:close/>
                  <a:moveTo>
                    <a:pt x="4910" y="2256"/>
                  </a:moveTo>
                  <a:lnTo>
                    <a:pt x="4910" y="2256"/>
                  </a:lnTo>
                  <a:lnTo>
                    <a:pt x="4910" y="2256"/>
                  </a:lnTo>
                  <a:lnTo>
                    <a:pt x="4910" y="2256"/>
                  </a:lnTo>
                  <a:lnTo>
                    <a:pt x="4910" y="2256"/>
                  </a:lnTo>
                  <a:lnTo>
                    <a:pt x="4910" y="2256"/>
                  </a:lnTo>
                  <a:lnTo>
                    <a:pt x="4885" y="2256"/>
                  </a:lnTo>
                  <a:lnTo>
                    <a:pt x="4885" y="2256"/>
                  </a:lnTo>
                  <a:lnTo>
                    <a:pt x="4885" y="2256"/>
                  </a:lnTo>
                  <a:lnTo>
                    <a:pt x="4885" y="2256"/>
                  </a:lnTo>
                  <a:lnTo>
                    <a:pt x="4885" y="2256"/>
                  </a:lnTo>
                  <a:lnTo>
                    <a:pt x="4885" y="2256"/>
                  </a:lnTo>
                  <a:lnTo>
                    <a:pt x="4885" y="2256"/>
                  </a:lnTo>
                  <a:lnTo>
                    <a:pt x="4885" y="2256"/>
                  </a:lnTo>
                  <a:lnTo>
                    <a:pt x="4885" y="2256"/>
                  </a:lnTo>
                  <a:lnTo>
                    <a:pt x="4860" y="2256"/>
                  </a:lnTo>
                  <a:lnTo>
                    <a:pt x="4860" y="2256"/>
                  </a:lnTo>
                  <a:lnTo>
                    <a:pt x="4860" y="2256"/>
                  </a:lnTo>
                  <a:lnTo>
                    <a:pt x="4860" y="2256"/>
                  </a:lnTo>
                  <a:lnTo>
                    <a:pt x="4860" y="2256"/>
                  </a:lnTo>
                  <a:lnTo>
                    <a:pt x="4860" y="2256"/>
                  </a:lnTo>
                  <a:lnTo>
                    <a:pt x="4860" y="2256"/>
                  </a:lnTo>
                  <a:lnTo>
                    <a:pt x="4860" y="2256"/>
                  </a:lnTo>
                  <a:lnTo>
                    <a:pt x="4860" y="2256"/>
                  </a:lnTo>
                  <a:lnTo>
                    <a:pt x="4860" y="2256"/>
                  </a:lnTo>
                  <a:lnTo>
                    <a:pt x="4860" y="2256"/>
                  </a:lnTo>
                  <a:lnTo>
                    <a:pt x="4860" y="2256"/>
                  </a:lnTo>
                  <a:lnTo>
                    <a:pt x="4860" y="2256"/>
                  </a:lnTo>
                  <a:lnTo>
                    <a:pt x="4860" y="2256"/>
                  </a:lnTo>
                  <a:lnTo>
                    <a:pt x="4835" y="2281"/>
                  </a:lnTo>
                  <a:lnTo>
                    <a:pt x="4835" y="2281"/>
                  </a:lnTo>
                  <a:lnTo>
                    <a:pt x="4860" y="2281"/>
                  </a:lnTo>
                  <a:lnTo>
                    <a:pt x="4860" y="2281"/>
                  </a:lnTo>
                  <a:lnTo>
                    <a:pt x="4860" y="2281"/>
                  </a:lnTo>
                  <a:lnTo>
                    <a:pt x="4860" y="2281"/>
                  </a:lnTo>
                  <a:lnTo>
                    <a:pt x="4860" y="2281"/>
                  </a:lnTo>
                  <a:lnTo>
                    <a:pt x="4860" y="2281"/>
                  </a:lnTo>
                  <a:lnTo>
                    <a:pt x="4860" y="2281"/>
                  </a:lnTo>
                  <a:lnTo>
                    <a:pt x="4860" y="2281"/>
                  </a:lnTo>
                  <a:lnTo>
                    <a:pt x="4860" y="2281"/>
                  </a:lnTo>
                  <a:lnTo>
                    <a:pt x="4860" y="2281"/>
                  </a:lnTo>
                  <a:lnTo>
                    <a:pt x="4860" y="2281"/>
                  </a:lnTo>
                  <a:lnTo>
                    <a:pt x="4860" y="2281"/>
                  </a:lnTo>
                  <a:lnTo>
                    <a:pt x="4860" y="2305"/>
                  </a:lnTo>
                  <a:lnTo>
                    <a:pt x="4860" y="2305"/>
                  </a:lnTo>
                  <a:lnTo>
                    <a:pt x="4860" y="2305"/>
                  </a:lnTo>
                  <a:lnTo>
                    <a:pt x="4860" y="2305"/>
                  </a:lnTo>
                  <a:lnTo>
                    <a:pt x="4860" y="2305"/>
                  </a:lnTo>
                  <a:lnTo>
                    <a:pt x="4860" y="2305"/>
                  </a:lnTo>
                  <a:lnTo>
                    <a:pt x="4860" y="2305"/>
                  </a:lnTo>
                  <a:lnTo>
                    <a:pt x="4860" y="2281"/>
                  </a:lnTo>
                  <a:lnTo>
                    <a:pt x="4885" y="2281"/>
                  </a:lnTo>
                  <a:lnTo>
                    <a:pt x="4885" y="2281"/>
                  </a:lnTo>
                  <a:lnTo>
                    <a:pt x="4885" y="2281"/>
                  </a:lnTo>
                  <a:lnTo>
                    <a:pt x="4910" y="2281"/>
                  </a:lnTo>
                  <a:lnTo>
                    <a:pt x="4910" y="2281"/>
                  </a:lnTo>
                  <a:lnTo>
                    <a:pt x="4910" y="2281"/>
                  </a:lnTo>
                  <a:lnTo>
                    <a:pt x="4910" y="2281"/>
                  </a:lnTo>
                  <a:lnTo>
                    <a:pt x="4910" y="2281"/>
                  </a:lnTo>
                  <a:lnTo>
                    <a:pt x="4910" y="2281"/>
                  </a:lnTo>
                  <a:lnTo>
                    <a:pt x="4910" y="2281"/>
                  </a:lnTo>
                  <a:lnTo>
                    <a:pt x="4910" y="2256"/>
                  </a:lnTo>
                  <a:close/>
                </a:path>
              </a:pathLst>
            </a:custGeom>
            <a:solidFill>
              <a:schemeClr val="bg1"/>
            </a:solidFill>
            <a:ln w="19050" cmpd="sng">
              <a:solidFill>
                <a:srgbClr val="384558"/>
              </a:solidFill>
            </a:ln>
            <a:effectLst/>
            <a:extLst/>
          </p:spPr>
          <p:txBody>
            <a:bodyPr wrap="none" anchor="ctr"/>
            <a:lstStyle/>
            <a:p>
              <a:pPr>
                <a:defRPr/>
              </a:pPr>
              <a:endParaRPr lang="en-US" sz="2701" dirty="0">
                <a:latin typeface="Lato Light" charset="0"/>
                <a:cs typeface="Arial Unicode MS" charset="0"/>
              </a:endParaRPr>
            </a:p>
          </p:txBody>
        </p:sp>
      </p:grpSp>
      <p:sp>
        <p:nvSpPr>
          <p:cNvPr id="537" name="TextBox 536"/>
          <p:cNvSpPr txBox="1"/>
          <p:nvPr/>
        </p:nvSpPr>
        <p:spPr>
          <a:xfrm>
            <a:off x="1253673" y="9555412"/>
            <a:ext cx="3008532" cy="600301"/>
          </a:xfrm>
          <a:prstGeom prst="rect">
            <a:avLst/>
          </a:prstGeom>
          <a:noFill/>
        </p:spPr>
        <p:txBody>
          <a:bodyPr wrap="none" lIns="137168" tIns="68584" rIns="137168" bIns="68584" rtlCol="0">
            <a:spAutoFit/>
          </a:bodyPr>
          <a:lstStyle/>
          <a:p>
            <a:r>
              <a:rPr lang="id-ID" sz="3001" b="1" dirty="0">
                <a:solidFill>
                  <a:schemeClr val="bg1"/>
                </a:solidFill>
                <a:latin typeface="Lato Light" charset="0"/>
                <a:cs typeface="Lato Light" charset="0"/>
              </a:rPr>
              <a:t>General Analysis</a:t>
            </a:r>
          </a:p>
        </p:txBody>
      </p:sp>
      <p:grpSp>
        <p:nvGrpSpPr>
          <p:cNvPr id="538" name="Group 537"/>
          <p:cNvGrpSpPr/>
          <p:nvPr/>
        </p:nvGrpSpPr>
        <p:grpSpPr>
          <a:xfrm>
            <a:off x="1311995" y="9984220"/>
            <a:ext cx="7166087" cy="1385324"/>
            <a:chOff x="12316560" y="4933683"/>
            <a:chExt cx="9552294" cy="1846619"/>
          </a:xfrm>
        </p:grpSpPr>
        <p:sp>
          <p:nvSpPr>
            <p:cNvPr id="539" name="TextBox 538"/>
            <p:cNvSpPr txBox="1"/>
            <p:nvPr/>
          </p:nvSpPr>
          <p:spPr>
            <a:xfrm>
              <a:off x="15537965" y="5136793"/>
              <a:ext cx="6330889" cy="1624649"/>
            </a:xfrm>
            <a:prstGeom prst="rect">
              <a:avLst/>
            </a:prstGeom>
            <a:noFill/>
          </p:spPr>
          <p:txBody>
            <a:bodyPr wrap="square" lIns="137168" tIns="68584" rIns="137168" bIns="68584" rtlCol="0">
              <a:spAutoFit/>
            </a:bodyPr>
            <a:lstStyle/>
            <a:p>
              <a:pPr algn="just">
                <a:lnSpc>
                  <a:spcPct val="130000"/>
                </a:lnSpc>
              </a:pPr>
              <a:r>
                <a:rPr lang="en-US" sz="1800" dirty="0">
                  <a:solidFill>
                    <a:schemeClr val="bg1"/>
                  </a:solidFill>
                  <a:latin typeface="Lato Light" charset="0"/>
                  <a:cs typeface="Lato Light" charset="0"/>
                </a:rPr>
                <a:t>A company is an association or collection of individuals, whether natural persons, legal persons, or a mixture of both. </a:t>
              </a:r>
            </a:p>
          </p:txBody>
        </p:sp>
        <p:sp>
          <p:nvSpPr>
            <p:cNvPr id="540" name="TextBox 539"/>
            <p:cNvSpPr txBox="1"/>
            <p:nvPr/>
          </p:nvSpPr>
          <p:spPr>
            <a:xfrm>
              <a:off x="12316560" y="4933683"/>
              <a:ext cx="3038096" cy="1846619"/>
            </a:xfrm>
            <a:prstGeom prst="rect">
              <a:avLst/>
            </a:prstGeom>
            <a:noFill/>
          </p:spPr>
          <p:txBody>
            <a:bodyPr wrap="none" lIns="137168" tIns="68584" rIns="137168" bIns="68584" rtlCol="0">
              <a:spAutoFit/>
            </a:bodyPr>
            <a:lstStyle/>
            <a:p>
              <a:r>
                <a:rPr lang="id-ID" sz="8102" b="1" dirty="0">
                  <a:solidFill>
                    <a:schemeClr val="bg1"/>
                  </a:solidFill>
                  <a:latin typeface="Lato Light" charset="0"/>
                  <a:cs typeface="Lato Light" charset="0"/>
                </a:rPr>
                <a:t>78%</a:t>
              </a:r>
            </a:p>
          </p:txBody>
        </p:sp>
      </p:grpSp>
      <p:sp>
        <p:nvSpPr>
          <p:cNvPr id="2" name="Picture Placeholder 1"/>
          <p:cNvSpPr>
            <a:spLocks noGrp="1"/>
          </p:cNvSpPr>
          <p:nvPr>
            <p:ph type="pic" sz="quarter" idx="13"/>
          </p:nvPr>
        </p:nvSpPr>
        <p:spPr/>
      </p:sp>
    </p:spTree>
    <p:extLst>
      <p:ext uri="{BB962C8B-B14F-4D97-AF65-F5344CB8AC3E}">
        <p14:creationId xmlns:p14="http://schemas.microsoft.com/office/powerpoint/2010/main" val="263766071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Box 23"/>
          <p:cNvSpPr txBox="1"/>
          <p:nvPr/>
        </p:nvSpPr>
        <p:spPr>
          <a:xfrm>
            <a:off x="5962625" y="2430803"/>
            <a:ext cx="6362767"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S.W.O.T. Company Analysis</a:t>
            </a:r>
          </a:p>
        </p:txBody>
      </p:sp>
      <p:sp>
        <p:nvSpPr>
          <p:cNvPr id="25" name="Rectangle 24"/>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26" name="TextBox 25"/>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17" name="Freeform 1"/>
          <p:cNvSpPr>
            <a:spLocks noChangeArrowheads="1"/>
          </p:cNvSpPr>
          <p:nvPr/>
        </p:nvSpPr>
        <p:spPr bwMode="auto">
          <a:xfrm>
            <a:off x="6445593" y="4212543"/>
            <a:ext cx="2701301" cy="2702756"/>
          </a:xfrm>
          <a:prstGeom prst="ellipse">
            <a:avLst/>
          </a:prstGeom>
          <a:solidFill>
            <a:schemeClr val="accent1"/>
          </a:solidFill>
          <a:ln>
            <a:noFill/>
          </a:ln>
          <a:effectLst/>
        </p:spPr>
        <p:txBody>
          <a:bodyPr wrap="none" anchor="ctr"/>
          <a:lstStyle/>
          <a:p>
            <a:endParaRPr lang="en-US" sz="2700" dirty="0">
              <a:latin typeface="Lato Light" charset="0"/>
            </a:endParaRPr>
          </a:p>
        </p:txBody>
      </p:sp>
      <p:sp>
        <p:nvSpPr>
          <p:cNvPr id="18" name="Freeform 1"/>
          <p:cNvSpPr>
            <a:spLocks noChangeArrowheads="1"/>
          </p:cNvSpPr>
          <p:nvPr/>
        </p:nvSpPr>
        <p:spPr bwMode="auto">
          <a:xfrm>
            <a:off x="9257130" y="4212543"/>
            <a:ext cx="2701301" cy="2702756"/>
          </a:xfrm>
          <a:prstGeom prst="ellipse">
            <a:avLst/>
          </a:prstGeom>
          <a:solidFill>
            <a:schemeClr val="accent2"/>
          </a:solidFill>
          <a:ln>
            <a:noFill/>
          </a:ln>
          <a:effectLst/>
        </p:spPr>
        <p:txBody>
          <a:bodyPr wrap="none" anchor="ctr"/>
          <a:lstStyle/>
          <a:p>
            <a:endParaRPr lang="en-US" sz="2700" dirty="0">
              <a:latin typeface="Lato Light" charset="0"/>
            </a:endParaRPr>
          </a:p>
        </p:txBody>
      </p:sp>
      <p:sp>
        <p:nvSpPr>
          <p:cNvPr id="19" name="Freeform 1"/>
          <p:cNvSpPr>
            <a:spLocks noChangeArrowheads="1"/>
          </p:cNvSpPr>
          <p:nvPr/>
        </p:nvSpPr>
        <p:spPr bwMode="auto">
          <a:xfrm>
            <a:off x="6445593" y="6990749"/>
            <a:ext cx="2701301" cy="2702756"/>
          </a:xfrm>
          <a:prstGeom prst="ellipse">
            <a:avLst/>
          </a:prstGeom>
          <a:solidFill>
            <a:schemeClr val="accent3"/>
          </a:solidFill>
          <a:ln>
            <a:noFill/>
          </a:ln>
          <a:effectLst/>
        </p:spPr>
        <p:txBody>
          <a:bodyPr wrap="none" anchor="ctr"/>
          <a:lstStyle/>
          <a:p>
            <a:endParaRPr lang="en-US" sz="2700" dirty="0">
              <a:latin typeface="Lato Light" charset="0"/>
            </a:endParaRPr>
          </a:p>
        </p:txBody>
      </p:sp>
      <p:sp>
        <p:nvSpPr>
          <p:cNvPr id="20" name="Freeform 1"/>
          <p:cNvSpPr>
            <a:spLocks noChangeArrowheads="1"/>
          </p:cNvSpPr>
          <p:nvPr/>
        </p:nvSpPr>
        <p:spPr bwMode="auto">
          <a:xfrm>
            <a:off x="9257130" y="6990749"/>
            <a:ext cx="2701301" cy="2702756"/>
          </a:xfrm>
          <a:prstGeom prst="ellipse">
            <a:avLst/>
          </a:prstGeom>
          <a:solidFill>
            <a:schemeClr val="accent4"/>
          </a:solidFill>
          <a:ln>
            <a:noFill/>
          </a:ln>
          <a:effectLst/>
        </p:spPr>
        <p:txBody>
          <a:bodyPr wrap="none" anchor="ctr"/>
          <a:lstStyle/>
          <a:p>
            <a:endParaRPr lang="en-US" sz="2700" dirty="0">
              <a:latin typeface="Lato Light" charset="0"/>
            </a:endParaRPr>
          </a:p>
        </p:txBody>
      </p:sp>
      <p:sp>
        <p:nvSpPr>
          <p:cNvPr id="37" name="TextBox 36"/>
          <p:cNvSpPr txBox="1"/>
          <p:nvPr/>
        </p:nvSpPr>
        <p:spPr>
          <a:xfrm>
            <a:off x="12300258" y="4695302"/>
            <a:ext cx="3337143" cy="1754455"/>
          </a:xfrm>
          <a:prstGeom prst="rect">
            <a:avLst/>
          </a:prstGeom>
          <a:noFill/>
        </p:spPr>
        <p:txBody>
          <a:bodyPr wrap="square" rtlCol="0">
            <a:spAutoFit/>
          </a:bodyPr>
          <a:lstStyle/>
          <a:p>
            <a:pPr>
              <a:lnSpc>
                <a:spcPct val="120000"/>
              </a:lnSpc>
            </a:pPr>
            <a:r>
              <a:rPr lang="en-US" sz="3001" dirty="0">
                <a:latin typeface="Lato Light" charset="0"/>
                <a:cs typeface="Lato Light" charset="0"/>
              </a:rPr>
              <a:t>Weakness</a:t>
            </a:r>
          </a:p>
          <a:p>
            <a:pPr>
              <a:lnSpc>
                <a:spcPct val="120000"/>
              </a:lnSpc>
            </a:pPr>
            <a:r>
              <a:rPr lang="en-US" sz="1500" dirty="0">
                <a:latin typeface="Lato Light" charset="0"/>
                <a:cs typeface="Lato Light" charset="0"/>
              </a:rPr>
              <a:t>A company is an association or collection of individuals, whether natural persons, legal persons, or a mixture of both. </a:t>
            </a:r>
          </a:p>
        </p:txBody>
      </p:sp>
      <p:sp>
        <p:nvSpPr>
          <p:cNvPr id="2" name="TextBox 1"/>
          <p:cNvSpPr txBox="1"/>
          <p:nvPr/>
        </p:nvSpPr>
        <p:spPr>
          <a:xfrm>
            <a:off x="7051578" y="4501611"/>
            <a:ext cx="1428607" cy="2007922"/>
          </a:xfrm>
          <a:prstGeom prst="rect">
            <a:avLst/>
          </a:prstGeom>
          <a:noFill/>
        </p:spPr>
        <p:txBody>
          <a:bodyPr wrap="square" rtlCol="0">
            <a:spAutoFit/>
          </a:bodyPr>
          <a:lstStyle/>
          <a:p>
            <a:pPr algn="ctr"/>
            <a:r>
              <a:rPr lang="en-US" sz="12448" b="1" dirty="0">
                <a:solidFill>
                  <a:srgbClr val="FFFFFF"/>
                </a:solidFill>
                <a:latin typeface="Arvo"/>
                <a:cs typeface="Arvo"/>
              </a:rPr>
              <a:t>S</a:t>
            </a:r>
          </a:p>
        </p:txBody>
      </p:sp>
      <p:sp>
        <p:nvSpPr>
          <p:cNvPr id="51" name="TextBox 50"/>
          <p:cNvSpPr txBox="1"/>
          <p:nvPr/>
        </p:nvSpPr>
        <p:spPr>
          <a:xfrm>
            <a:off x="9507616" y="4609259"/>
            <a:ext cx="2300788" cy="2007922"/>
          </a:xfrm>
          <a:prstGeom prst="rect">
            <a:avLst/>
          </a:prstGeom>
          <a:noFill/>
        </p:spPr>
        <p:txBody>
          <a:bodyPr wrap="square" rtlCol="0">
            <a:spAutoFit/>
          </a:bodyPr>
          <a:lstStyle/>
          <a:p>
            <a:pPr algn="ctr"/>
            <a:r>
              <a:rPr lang="en-US" sz="12448" b="1" dirty="0">
                <a:solidFill>
                  <a:srgbClr val="FFFFFF"/>
                </a:solidFill>
                <a:latin typeface="Arvo"/>
                <a:cs typeface="Arvo"/>
              </a:rPr>
              <a:t>W</a:t>
            </a:r>
          </a:p>
        </p:txBody>
      </p:sp>
      <p:sp>
        <p:nvSpPr>
          <p:cNvPr id="54" name="TextBox 53"/>
          <p:cNvSpPr txBox="1"/>
          <p:nvPr/>
        </p:nvSpPr>
        <p:spPr>
          <a:xfrm>
            <a:off x="7071195" y="7367977"/>
            <a:ext cx="1428607" cy="2007922"/>
          </a:xfrm>
          <a:prstGeom prst="rect">
            <a:avLst/>
          </a:prstGeom>
          <a:noFill/>
        </p:spPr>
        <p:txBody>
          <a:bodyPr wrap="square" rtlCol="0">
            <a:spAutoFit/>
          </a:bodyPr>
          <a:lstStyle/>
          <a:p>
            <a:pPr algn="ctr"/>
            <a:r>
              <a:rPr lang="en-US" sz="12448" b="1" dirty="0">
                <a:solidFill>
                  <a:srgbClr val="FFFFFF"/>
                </a:solidFill>
                <a:latin typeface="Arvo"/>
                <a:cs typeface="Arvo"/>
              </a:rPr>
              <a:t>O</a:t>
            </a:r>
          </a:p>
        </p:txBody>
      </p:sp>
      <p:sp>
        <p:nvSpPr>
          <p:cNvPr id="59" name="TextBox 58"/>
          <p:cNvSpPr txBox="1"/>
          <p:nvPr/>
        </p:nvSpPr>
        <p:spPr>
          <a:xfrm>
            <a:off x="9914318" y="7413457"/>
            <a:ext cx="1428607" cy="2007922"/>
          </a:xfrm>
          <a:prstGeom prst="rect">
            <a:avLst/>
          </a:prstGeom>
          <a:noFill/>
        </p:spPr>
        <p:txBody>
          <a:bodyPr wrap="square" rtlCol="0">
            <a:spAutoFit/>
          </a:bodyPr>
          <a:lstStyle/>
          <a:p>
            <a:pPr algn="ctr"/>
            <a:r>
              <a:rPr lang="en-US" sz="12448" b="1" dirty="0">
                <a:solidFill>
                  <a:srgbClr val="FFFFFF"/>
                </a:solidFill>
                <a:latin typeface="Arvo"/>
                <a:cs typeface="Arvo"/>
              </a:rPr>
              <a:t>T</a:t>
            </a:r>
          </a:p>
        </p:txBody>
      </p:sp>
      <p:sp>
        <p:nvSpPr>
          <p:cNvPr id="21" name="TextBox 20"/>
          <p:cNvSpPr txBox="1"/>
          <p:nvPr/>
        </p:nvSpPr>
        <p:spPr>
          <a:xfrm>
            <a:off x="12300258" y="7488604"/>
            <a:ext cx="3337143" cy="1754455"/>
          </a:xfrm>
          <a:prstGeom prst="rect">
            <a:avLst/>
          </a:prstGeom>
          <a:noFill/>
        </p:spPr>
        <p:txBody>
          <a:bodyPr wrap="square" rtlCol="0">
            <a:spAutoFit/>
          </a:bodyPr>
          <a:lstStyle/>
          <a:p>
            <a:pPr>
              <a:lnSpc>
                <a:spcPct val="120000"/>
              </a:lnSpc>
            </a:pPr>
            <a:r>
              <a:rPr lang="en-US" sz="3001" dirty="0">
                <a:latin typeface="Lato Light" charset="0"/>
                <a:cs typeface="Lato Light" charset="0"/>
              </a:rPr>
              <a:t>Threat</a:t>
            </a:r>
          </a:p>
          <a:p>
            <a:pPr>
              <a:lnSpc>
                <a:spcPct val="120000"/>
              </a:lnSpc>
            </a:pPr>
            <a:r>
              <a:rPr lang="en-US" sz="1500" dirty="0">
                <a:latin typeface="Lato Light" charset="0"/>
                <a:cs typeface="Lato Light" charset="0"/>
              </a:rPr>
              <a:t>A company is an association or collection of individuals, whether natural persons, legal persons, or a mixture of both. </a:t>
            </a:r>
          </a:p>
        </p:txBody>
      </p:sp>
      <p:sp>
        <p:nvSpPr>
          <p:cNvPr id="22" name="TextBox 21"/>
          <p:cNvSpPr txBox="1"/>
          <p:nvPr/>
        </p:nvSpPr>
        <p:spPr>
          <a:xfrm>
            <a:off x="2704322" y="4695302"/>
            <a:ext cx="3337143" cy="1754455"/>
          </a:xfrm>
          <a:prstGeom prst="rect">
            <a:avLst/>
          </a:prstGeom>
          <a:noFill/>
        </p:spPr>
        <p:txBody>
          <a:bodyPr wrap="square" rtlCol="0">
            <a:spAutoFit/>
          </a:bodyPr>
          <a:lstStyle/>
          <a:p>
            <a:pPr algn="r">
              <a:lnSpc>
                <a:spcPct val="120000"/>
              </a:lnSpc>
            </a:pPr>
            <a:r>
              <a:rPr lang="en-US" sz="3001" dirty="0">
                <a:latin typeface="Lato Light" charset="0"/>
                <a:cs typeface="Lato Light" charset="0"/>
              </a:rPr>
              <a:t>Strength</a:t>
            </a:r>
          </a:p>
          <a:p>
            <a:pPr algn="r">
              <a:lnSpc>
                <a:spcPct val="120000"/>
              </a:lnSpc>
            </a:pPr>
            <a:r>
              <a:rPr lang="en-US" sz="1500" dirty="0">
                <a:latin typeface="Lato Light" charset="0"/>
                <a:cs typeface="Lato Light" charset="0"/>
              </a:rPr>
              <a:t>A company is an association or collection of individuals, whether natural persons, legal persons, or a mixture of both. </a:t>
            </a:r>
          </a:p>
        </p:txBody>
      </p:sp>
      <p:sp>
        <p:nvSpPr>
          <p:cNvPr id="23" name="TextBox 22"/>
          <p:cNvSpPr txBox="1"/>
          <p:nvPr/>
        </p:nvSpPr>
        <p:spPr>
          <a:xfrm>
            <a:off x="2704322" y="7488604"/>
            <a:ext cx="3337143" cy="1754455"/>
          </a:xfrm>
          <a:prstGeom prst="rect">
            <a:avLst/>
          </a:prstGeom>
          <a:noFill/>
        </p:spPr>
        <p:txBody>
          <a:bodyPr wrap="square" rtlCol="0">
            <a:spAutoFit/>
          </a:bodyPr>
          <a:lstStyle/>
          <a:p>
            <a:pPr algn="r">
              <a:lnSpc>
                <a:spcPct val="120000"/>
              </a:lnSpc>
            </a:pPr>
            <a:r>
              <a:rPr lang="en-US" sz="3001" dirty="0">
                <a:latin typeface="Lato Light" charset="0"/>
                <a:cs typeface="Lato Light" charset="0"/>
              </a:rPr>
              <a:t>Opportunities</a:t>
            </a:r>
          </a:p>
          <a:p>
            <a:pPr algn="r">
              <a:lnSpc>
                <a:spcPct val="120000"/>
              </a:lnSpc>
            </a:pPr>
            <a:r>
              <a:rPr lang="en-US" sz="1500" dirty="0">
                <a:latin typeface="Lato Light" charset="0"/>
                <a:cs typeface="Lato Light" charset="0"/>
              </a:rPr>
              <a:t>A company is an association or collection of individuals, whether natural persons, legal persons, or a mixture of both. </a:t>
            </a:r>
          </a:p>
        </p:txBody>
      </p:sp>
      <p:sp>
        <p:nvSpPr>
          <p:cNvPr id="27" name="TextBox 26"/>
          <p:cNvSpPr txBox="1"/>
          <p:nvPr/>
        </p:nvSpPr>
        <p:spPr>
          <a:xfrm>
            <a:off x="1816502" y="10086022"/>
            <a:ext cx="14655000" cy="738920"/>
          </a:xfrm>
          <a:prstGeom prst="rect">
            <a:avLst/>
          </a:prstGeom>
          <a:noFill/>
        </p:spPr>
        <p:txBody>
          <a:bodyPr wrap="square" rtlCol="0">
            <a:spAutoFit/>
          </a:bodyPr>
          <a:lstStyle/>
          <a:p>
            <a:r>
              <a:rPr lang="en-US" sz="2101" dirty="0">
                <a:latin typeface="Lato Light" charset="0"/>
                <a:cs typeface="Lato Light"/>
              </a:rPr>
              <a:t>Because companies are legal persons, they also may associate and register themselves as companies – often known as a corporate group. When the company closes it may need a "death certificate" to avoid further legal obligations. </a:t>
            </a:r>
            <a:endParaRPr lang="en-US" sz="2101" dirty="0">
              <a:latin typeface="Lato Light"/>
              <a:cs typeface="Lato Light"/>
            </a:endParaRPr>
          </a:p>
        </p:txBody>
      </p:sp>
    </p:spTree>
    <p:extLst>
      <p:ext uri="{BB962C8B-B14F-4D97-AF65-F5344CB8AC3E}">
        <p14:creationId xmlns:p14="http://schemas.microsoft.com/office/powerpoint/2010/main" val="19117700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233" name="Straight Connector 1232"/>
          <p:cNvCxnSpPr/>
          <p:nvPr/>
        </p:nvCxnSpPr>
        <p:spPr>
          <a:xfrm>
            <a:off x="6487757" y="4311742"/>
            <a:ext cx="0" cy="6878001"/>
          </a:xfrm>
          <a:prstGeom prst="line">
            <a:avLst/>
          </a:prstGeom>
          <a:ln w="19050" cmpd="sng">
            <a:solidFill>
              <a:schemeClr val="tx1"/>
            </a:solidFill>
            <a:prstDash val="dashDot"/>
          </a:ln>
        </p:spPr>
        <p:style>
          <a:lnRef idx="1">
            <a:schemeClr val="dk1"/>
          </a:lnRef>
          <a:fillRef idx="0">
            <a:schemeClr val="dk1"/>
          </a:fillRef>
          <a:effectRef idx="0">
            <a:schemeClr val="dk1"/>
          </a:effectRef>
          <a:fontRef idx="minor">
            <a:schemeClr val="tx1"/>
          </a:fontRef>
        </p:style>
      </p:cxnSp>
      <p:cxnSp>
        <p:nvCxnSpPr>
          <p:cNvPr id="1234" name="Straight Connector 1233"/>
          <p:cNvCxnSpPr/>
          <p:nvPr/>
        </p:nvCxnSpPr>
        <p:spPr>
          <a:xfrm>
            <a:off x="11795893" y="4311742"/>
            <a:ext cx="0" cy="6878001"/>
          </a:xfrm>
          <a:prstGeom prst="line">
            <a:avLst/>
          </a:prstGeom>
          <a:ln w="19050" cmpd="sng">
            <a:solidFill>
              <a:schemeClr val="tx1"/>
            </a:solidFill>
            <a:prstDash val="dashDot"/>
          </a:ln>
        </p:spPr>
        <p:style>
          <a:lnRef idx="1">
            <a:schemeClr val="dk1"/>
          </a:lnRef>
          <a:fillRef idx="0">
            <a:schemeClr val="dk1"/>
          </a:fillRef>
          <a:effectRef idx="0">
            <a:schemeClr val="dk1"/>
          </a:effectRef>
          <a:fontRef idx="minor">
            <a:schemeClr val="tx1"/>
          </a:fontRef>
        </p:style>
      </p:cxnSp>
      <p:grpSp>
        <p:nvGrpSpPr>
          <p:cNvPr id="5" name="Group 4"/>
          <p:cNvGrpSpPr/>
          <p:nvPr/>
        </p:nvGrpSpPr>
        <p:grpSpPr>
          <a:xfrm>
            <a:off x="1331327" y="7127758"/>
            <a:ext cx="4884869" cy="3642183"/>
            <a:chOff x="1774638" y="5814020"/>
            <a:chExt cx="6511463" cy="4854980"/>
          </a:xfrm>
        </p:grpSpPr>
        <p:sp>
          <p:nvSpPr>
            <p:cNvPr id="1626" name="TextBox 1625"/>
            <p:cNvSpPr txBox="1"/>
            <p:nvPr/>
          </p:nvSpPr>
          <p:spPr>
            <a:xfrm>
              <a:off x="2552743" y="5814020"/>
              <a:ext cx="4832332" cy="800241"/>
            </a:xfrm>
            <a:prstGeom prst="rect">
              <a:avLst/>
            </a:prstGeom>
            <a:noFill/>
          </p:spPr>
          <p:txBody>
            <a:bodyPr wrap="square" lIns="137202" tIns="68602" rIns="137202" bIns="68602" rtlCol="0">
              <a:spAutoFit/>
            </a:bodyPr>
            <a:lstStyle/>
            <a:p>
              <a:pPr algn="ctr"/>
              <a:r>
                <a:rPr lang="id-ID" sz="3001" dirty="0">
                  <a:latin typeface="Lato Light"/>
                  <a:cs typeface="Lato Light"/>
                </a:rPr>
                <a:t>North-America</a:t>
              </a:r>
            </a:p>
          </p:txBody>
        </p:sp>
        <p:sp>
          <p:nvSpPr>
            <p:cNvPr id="334" name="TextBox 333"/>
            <p:cNvSpPr txBox="1"/>
            <p:nvPr/>
          </p:nvSpPr>
          <p:spPr>
            <a:xfrm>
              <a:off x="1774638" y="9676931"/>
              <a:ext cx="1710817" cy="492325"/>
            </a:xfrm>
            <a:prstGeom prst="rect">
              <a:avLst/>
            </a:prstGeom>
            <a:noFill/>
          </p:spPr>
          <p:txBody>
            <a:bodyPr wrap="square" lIns="137168" tIns="68584" rIns="137168" bIns="68584" rtlCol="0">
              <a:spAutoFit/>
            </a:bodyPr>
            <a:lstStyle/>
            <a:p>
              <a:r>
                <a:rPr lang="id-ID" sz="1500" b="1" dirty="0">
                  <a:latin typeface="Lato Light" charset="0"/>
                  <a:cs typeface="Lato Light" charset="0"/>
                </a:rPr>
                <a:t>Result A</a:t>
              </a:r>
              <a:endParaRPr lang="en-US" sz="1500" b="1" dirty="0">
                <a:latin typeface="Lato Light" charset="0"/>
                <a:cs typeface="Lato Light" charset="0"/>
              </a:endParaRPr>
            </a:p>
          </p:txBody>
        </p:sp>
        <p:sp>
          <p:nvSpPr>
            <p:cNvPr id="335" name="TextBox 334"/>
            <p:cNvSpPr txBox="1"/>
            <p:nvPr/>
          </p:nvSpPr>
          <p:spPr>
            <a:xfrm>
              <a:off x="1774638" y="10176675"/>
              <a:ext cx="1710817" cy="492325"/>
            </a:xfrm>
            <a:prstGeom prst="rect">
              <a:avLst/>
            </a:prstGeom>
            <a:noFill/>
          </p:spPr>
          <p:txBody>
            <a:bodyPr wrap="square" lIns="137168" tIns="68584" rIns="137168" bIns="68584" rtlCol="0">
              <a:spAutoFit/>
            </a:bodyPr>
            <a:lstStyle/>
            <a:p>
              <a:r>
                <a:rPr lang="id-ID" sz="1500" b="1" dirty="0">
                  <a:latin typeface="Lato Light" charset="0"/>
                  <a:cs typeface="Lato Light" charset="0"/>
                </a:rPr>
                <a:t>Result B</a:t>
              </a:r>
              <a:endParaRPr lang="en-US" sz="1500" b="1" dirty="0">
                <a:latin typeface="Lato Light" charset="0"/>
                <a:cs typeface="Lato Light" charset="0"/>
              </a:endParaRPr>
            </a:p>
          </p:txBody>
        </p:sp>
        <p:grpSp>
          <p:nvGrpSpPr>
            <p:cNvPr id="339" name="Group 338"/>
            <p:cNvGrpSpPr/>
            <p:nvPr/>
          </p:nvGrpSpPr>
          <p:grpSpPr>
            <a:xfrm>
              <a:off x="3384709" y="9737028"/>
              <a:ext cx="4756857" cy="198754"/>
              <a:chOff x="5279680" y="3506146"/>
              <a:chExt cx="2352034" cy="150443"/>
            </a:xfrm>
            <a:solidFill>
              <a:schemeClr val="accent1"/>
            </a:solidFill>
          </p:grpSpPr>
          <p:sp>
            <p:nvSpPr>
              <p:cNvPr id="363" name="Parallelogram 58"/>
              <p:cNvSpPr/>
              <p:nvPr/>
            </p:nvSpPr>
            <p:spPr>
              <a:xfrm>
                <a:off x="7159104"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sp>
            <p:nvSpPr>
              <p:cNvPr id="364" name="Parallelogram 59"/>
              <p:cNvSpPr/>
              <p:nvPr/>
            </p:nvSpPr>
            <p:spPr>
              <a:xfrm>
                <a:off x="6689248"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sp>
            <p:nvSpPr>
              <p:cNvPr id="365" name="Parallelogram 60"/>
              <p:cNvSpPr/>
              <p:nvPr/>
            </p:nvSpPr>
            <p:spPr>
              <a:xfrm>
                <a:off x="6219392"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sp>
            <p:nvSpPr>
              <p:cNvPr id="366" name="Parallelogram 61"/>
              <p:cNvSpPr/>
              <p:nvPr/>
            </p:nvSpPr>
            <p:spPr>
              <a:xfrm>
                <a:off x="5749536" y="3506148"/>
                <a:ext cx="472610" cy="150441"/>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sp>
            <p:nvSpPr>
              <p:cNvPr id="367" name="Parallelogram 62"/>
              <p:cNvSpPr/>
              <p:nvPr/>
            </p:nvSpPr>
            <p:spPr>
              <a:xfrm>
                <a:off x="5279680" y="3506146"/>
                <a:ext cx="472610" cy="150440"/>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grpSp>
        <p:grpSp>
          <p:nvGrpSpPr>
            <p:cNvPr id="340" name="Group 339"/>
            <p:cNvGrpSpPr/>
            <p:nvPr/>
          </p:nvGrpSpPr>
          <p:grpSpPr>
            <a:xfrm>
              <a:off x="3384709" y="10260304"/>
              <a:ext cx="4756857" cy="198754"/>
              <a:chOff x="5279680" y="3902230"/>
              <a:chExt cx="2352034" cy="150443"/>
            </a:xfrm>
            <a:solidFill>
              <a:schemeClr val="accent2"/>
            </a:solidFill>
          </p:grpSpPr>
          <p:sp>
            <p:nvSpPr>
              <p:cNvPr id="358" name="Parallelogram 64"/>
              <p:cNvSpPr/>
              <p:nvPr/>
            </p:nvSpPr>
            <p:spPr>
              <a:xfrm>
                <a:off x="7159104" y="3902231"/>
                <a:ext cx="472610" cy="150439"/>
              </a:xfrm>
              <a:prstGeom prst="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sp>
            <p:nvSpPr>
              <p:cNvPr id="359" name="Parallelogram 65"/>
              <p:cNvSpPr/>
              <p:nvPr/>
            </p:nvSpPr>
            <p:spPr>
              <a:xfrm>
                <a:off x="6689248" y="3902231"/>
                <a:ext cx="472610" cy="150439"/>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sp>
            <p:nvSpPr>
              <p:cNvPr id="360" name="Parallelogram 66"/>
              <p:cNvSpPr/>
              <p:nvPr/>
            </p:nvSpPr>
            <p:spPr>
              <a:xfrm>
                <a:off x="6219392" y="3902231"/>
                <a:ext cx="472610" cy="150439"/>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sp>
            <p:nvSpPr>
              <p:cNvPr id="361" name="Parallelogram 67"/>
              <p:cNvSpPr/>
              <p:nvPr/>
            </p:nvSpPr>
            <p:spPr>
              <a:xfrm>
                <a:off x="5749536" y="3902232"/>
                <a:ext cx="472610" cy="150441"/>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sp>
            <p:nvSpPr>
              <p:cNvPr id="362" name="Parallelogram 68"/>
              <p:cNvSpPr/>
              <p:nvPr/>
            </p:nvSpPr>
            <p:spPr>
              <a:xfrm>
                <a:off x="5279680" y="3902230"/>
                <a:ext cx="472610" cy="150440"/>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grpSp>
        <p:sp>
          <p:nvSpPr>
            <p:cNvPr id="371" name="Oval 370"/>
            <p:cNvSpPr>
              <a:spLocks noChangeArrowheads="1"/>
            </p:cNvSpPr>
            <p:nvPr/>
          </p:nvSpPr>
          <p:spPr bwMode="auto">
            <a:xfrm>
              <a:off x="1998108" y="8006695"/>
              <a:ext cx="173356" cy="178428"/>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charset="0"/>
                <a:cs typeface="Lato Light" charset="0"/>
              </a:endParaRPr>
            </a:p>
          </p:txBody>
        </p:sp>
        <p:sp>
          <p:nvSpPr>
            <p:cNvPr id="372" name="Freeform 7"/>
            <p:cNvSpPr>
              <a:spLocks/>
            </p:cNvSpPr>
            <p:nvPr/>
          </p:nvSpPr>
          <p:spPr bwMode="auto">
            <a:xfrm>
              <a:off x="1814704" y="8220306"/>
              <a:ext cx="545192" cy="962506"/>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charset="0"/>
                <a:cs typeface="Lato Light" charset="0"/>
              </a:endParaRPr>
            </a:p>
          </p:txBody>
        </p:sp>
        <p:sp>
          <p:nvSpPr>
            <p:cNvPr id="373" name="Content Placeholder 2"/>
            <p:cNvSpPr txBox="1">
              <a:spLocks/>
            </p:cNvSpPr>
            <p:nvPr/>
          </p:nvSpPr>
          <p:spPr>
            <a:xfrm>
              <a:off x="2393686" y="7861348"/>
              <a:ext cx="2672398" cy="819764"/>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051" dirty="0">
                  <a:solidFill>
                    <a:schemeClr val="tx1"/>
                  </a:solidFill>
                  <a:latin typeface="Lato Light" charset="0"/>
                  <a:cs typeface="Lato Light" charset="0"/>
                </a:rPr>
                <a:t>21%</a:t>
              </a:r>
            </a:p>
          </p:txBody>
        </p:sp>
        <p:sp>
          <p:nvSpPr>
            <p:cNvPr id="374" name="Title 1"/>
            <p:cNvSpPr txBox="1">
              <a:spLocks/>
            </p:cNvSpPr>
            <p:nvPr/>
          </p:nvSpPr>
          <p:spPr>
            <a:xfrm>
              <a:off x="2432822" y="8618464"/>
              <a:ext cx="2644601" cy="649736"/>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500" dirty="0">
                  <a:solidFill>
                    <a:schemeClr val="tx1"/>
                  </a:solidFill>
                  <a:latin typeface="Lato Light" charset="0"/>
                  <a:cs typeface="Lato Light" charset="0"/>
                </a:rPr>
                <a:t>A company is an association or</a:t>
              </a:r>
            </a:p>
          </p:txBody>
        </p:sp>
        <p:sp>
          <p:nvSpPr>
            <p:cNvPr id="376" name="Freeform 12"/>
            <p:cNvSpPr>
              <a:spLocks/>
            </p:cNvSpPr>
            <p:nvPr/>
          </p:nvSpPr>
          <p:spPr bwMode="auto">
            <a:xfrm>
              <a:off x="5081396" y="8180721"/>
              <a:ext cx="476893" cy="1005886"/>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charset="0"/>
                <a:cs typeface="Lato Light" charset="0"/>
              </a:endParaRPr>
            </a:p>
          </p:txBody>
        </p:sp>
        <p:sp>
          <p:nvSpPr>
            <p:cNvPr id="377" name="Oval 13"/>
            <p:cNvSpPr>
              <a:spLocks noChangeArrowheads="1"/>
            </p:cNvSpPr>
            <p:nvPr/>
          </p:nvSpPr>
          <p:spPr bwMode="auto">
            <a:xfrm>
              <a:off x="5226538" y="7973321"/>
              <a:ext cx="189203" cy="189253"/>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charset="0"/>
                <a:cs typeface="Lato Light" charset="0"/>
              </a:endParaRPr>
            </a:p>
          </p:txBody>
        </p:sp>
        <p:sp>
          <p:nvSpPr>
            <p:cNvPr id="378" name="Content Placeholder 2"/>
            <p:cNvSpPr txBox="1">
              <a:spLocks/>
            </p:cNvSpPr>
            <p:nvPr/>
          </p:nvSpPr>
          <p:spPr>
            <a:xfrm>
              <a:off x="5613703" y="7861488"/>
              <a:ext cx="2672398" cy="819764"/>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051" dirty="0">
                  <a:solidFill>
                    <a:schemeClr val="tx1"/>
                  </a:solidFill>
                  <a:latin typeface="Lato Light" charset="0"/>
                  <a:cs typeface="Lato Light" charset="0"/>
                </a:rPr>
                <a:t>69%</a:t>
              </a:r>
            </a:p>
          </p:txBody>
        </p:sp>
        <p:sp>
          <p:nvSpPr>
            <p:cNvPr id="379" name="Title 1"/>
            <p:cNvSpPr txBox="1">
              <a:spLocks/>
            </p:cNvSpPr>
            <p:nvPr/>
          </p:nvSpPr>
          <p:spPr>
            <a:xfrm>
              <a:off x="5625042" y="8618464"/>
              <a:ext cx="2644601" cy="649736"/>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500" dirty="0">
                  <a:solidFill>
                    <a:schemeClr val="tx1"/>
                  </a:solidFill>
                  <a:latin typeface="Lato Light" charset="0"/>
                  <a:cs typeface="Lato Light" charset="0"/>
                </a:rPr>
                <a:t>A company is an association or</a:t>
              </a:r>
            </a:p>
          </p:txBody>
        </p:sp>
        <p:sp>
          <p:nvSpPr>
            <p:cNvPr id="476" name="TextBox 475"/>
            <p:cNvSpPr txBox="1"/>
            <p:nvPr/>
          </p:nvSpPr>
          <p:spPr>
            <a:xfrm>
              <a:off x="1774638" y="6539600"/>
              <a:ext cx="6366929" cy="1077301"/>
            </a:xfrm>
            <a:prstGeom prst="rect">
              <a:avLst/>
            </a:prstGeom>
            <a:noFill/>
          </p:spPr>
          <p:txBody>
            <a:bodyPr wrap="square" lIns="182895" tIns="91448" rIns="182895" bIns="91448" rtlCol="0">
              <a:spAutoFit/>
            </a:bodyPr>
            <a:lstStyle/>
            <a:p>
              <a:pPr algn="ctr"/>
              <a:r>
                <a:rPr lang="en-US" sz="2026" dirty="0">
                  <a:solidFill>
                    <a:schemeClr val="bg1">
                      <a:lumMod val="65000"/>
                    </a:schemeClr>
                  </a:solidFill>
                  <a:latin typeface="Lato Light" charset="0"/>
                  <a:ea typeface="Lato Light" charset="0"/>
                  <a:cs typeface="Lato Light"/>
                </a:rPr>
                <a:t>A company is an association or collection of individuals, whether natural persons,</a:t>
              </a:r>
            </a:p>
          </p:txBody>
        </p:sp>
      </p:grpSp>
      <p:grpSp>
        <p:nvGrpSpPr>
          <p:cNvPr id="482" name="Group 481"/>
          <p:cNvGrpSpPr/>
          <p:nvPr/>
        </p:nvGrpSpPr>
        <p:grpSpPr>
          <a:xfrm>
            <a:off x="6702758" y="7127758"/>
            <a:ext cx="4884869" cy="3642183"/>
            <a:chOff x="1774638" y="5814020"/>
            <a:chExt cx="6511463" cy="4854980"/>
          </a:xfrm>
        </p:grpSpPr>
        <p:sp>
          <p:nvSpPr>
            <p:cNvPr id="483" name="TextBox 482"/>
            <p:cNvSpPr txBox="1"/>
            <p:nvPr/>
          </p:nvSpPr>
          <p:spPr>
            <a:xfrm>
              <a:off x="2552743" y="5814020"/>
              <a:ext cx="4832332" cy="800241"/>
            </a:xfrm>
            <a:prstGeom prst="rect">
              <a:avLst/>
            </a:prstGeom>
            <a:noFill/>
          </p:spPr>
          <p:txBody>
            <a:bodyPr wrap="square" lIns="137202" tIns="68602" rIns="137202" bIns="68602" rtlCol="0">
              <a:spAutoFit/>
            </a:bodyPr>
            <a:lstStyle/>
            <a:p>
              <a:pPr algn="ctr"/>
              <a:r>
                <a:rPr lang="id-ID" sz="3001" dirty="0">
                  <a:latin typeface="Lato Light"/>
                  <a:cs typeface="Lato Light"/>
                </a:rPr>
                <a:t>Africa</a:t>
              </a:r>
            </a:p>
          </p:txBody>
        </p:sp>
        <p:sp>
          <p:nvSpPr>
            <p:cNvPr id="484" name="TextBox 483"/>
            <p:cNvSpPr txBox="1"/>
            <p:nvPr/>
          </p:nvSpPr>
          <p:spPr>
            <a:xfrm>
              <a:off x="1774638" y="9676931"/>
              <a:ext cx="1710817" cy="492325"/>
            </a:xfrm>
            <a:prstGeom prst="rect">
              <a:avLst/>
            </a:prstGeom>
            <a:noFill/>
          </p:spPr>
          <p:txBody>
            <a:bodyPr wrap="square" lIns="137168" tIns="68584" rIns="137168" bIns="68584" rtlCol="0">
              <a:spAutoFit/>
            </a:bodyPr>
            <a:lstStyle/>
            <a:p>
              <a:r>
                <a:rPr lang="id-ID" sz="1500" b="1" dirty="0">
                  <a:latin typeface="Lato Light" charset="0"/>
                  <a:cs typeface="Lato Light" charset="0"/>
                </a:rPr>
                <a:t>Result A</a:t>
              </a:r>
              <a:endParaRPr lang="en-US" sz="1500" b="1" dirty="0">
                <a:latin typeface="Lato Light" charset="0"/>
                <a:cs typeface="Lato Light" charset="0"/>
              </a:endParaRPr>
            </a:p>
          </p:txBody>
        </p:sp>
        <p:sp>
          <p:nvSpPr>
            <p:cNvPr id="485" name="TextBox 484"/>
            <p:cNvSpPr txBox="1"/>
            <p:nvPr/>
          </p:nvSpPr>
          <p:spPr>
            <a:xfrm>
              <a:off x="1774638" y="10176675"/>
              <a:ext cx="1710817" cy="492325"/>
            </a:xfrm>
            <a:prstGeom prst="rect">
              <a:avLst/>
            </a:prstGeom>
            <a:noFill/>
          </p:spPr>
          <p:txBody>
            <a:bodyPr wrap="square" lIns="137168" tIns="68584" rIns="137168" bIns="68584" rtlCol="0">
              <a:spAutoFit/>
            </a:bodyPr>
            <a:lstStyle/>
            <a:p>
              <a:r>
                <a:rPr lang="id-ID" sz="1500" b="1" dirty="0">
                  <a:latin typeface="Lato Light" charset="0"/>
                  <a:cs typeface="Lato Light" charset="0"/>
                </a:rPr>
                <a:t>Result B</a:t>
              </a:r>
              <a:endParaRPr lang="en-US" sz="1500" b="1" dirty="0">
                <a:latin typeface="Lato Light" charset="0"/>
                <a:cs typeface="Lato Light" charset="0"/>
              </a:endParaRPr>
            </a:p>
          </p:txBody>
        </p:sp>
        <p:grpSp>
          <p:nvGrpSpPr>
            <p:cNvPr id="486" name="Group 485"/>
            <p:cNvGrpSpPr/>
            <p:nvPr/>
          </p:nvGrpSpPr>
          <p:grpSpPr>
            <a:xfrm>
              <a:off x="3384709" y="9737028"/>
              <a:ext cx="4756857" cy="198754"/>
              <a:chOff x="5279680" y="3506146"/>
              <a:chExt cx="2352034" cy="150443"/>
            </a:xfrm>
            <a:solidFill>
              <a:schemeClr val="accent1"/>
            </a:solidFill>
          </p:grpSpPr>
          <p:sp>
            <p:nvSpPr>
              <p:cNvPr id="502" name="Parallelogram 58"/>
              <p:cNvSpPr/>
              <p:nvPr/>
            </p:nvSpPr>
            <p:spPr>
              <a:xfrm>
                <a:off x="7159104"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sp>
            <p:nvSpPr>
              <p:cNvPr id="503" name="Parallelogram 59"/>
              <p:cNvSpPr/>
              <p:nvPr/>
            </p:nvSpPr>
            <p:spPr>
              <a:xfrm>
                <a:off x="6689248"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sp>
            <p:nvSpPr>
              <p:cNvPr id="504" name="Parallelogram 60"/>
              <p:cNvSpPr/>
              <p:nvPr/>
            </p:nvSpPr>
            <p:spPr>
              <a:xfrm>
                <a:off x="6219392"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sp>
            <p:nvSpPr>
              <p:cNvPr id="505" name="Parallelogram 61"/>
              <p:cNvSpPr/>
              <p:nvPr/>
            </p:nvSpPr>
            <p:spPr>
              <a:xfrm>
                <a:off x="5749536" y="3506148"/>
                <a:ext cx="472610" cy="150441"/>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sp>
            <p:nvSpPr>
              <p:cNvPr id="506" name="Parallelogram 62"/>
              <p:cNvSpPr/>
              <p:nvPr/>
            </p:nvSpPr>
            <p:spPr>
              <a:xfrm>
                <a:off x="5279680" y="3506146"/>
                <a:ext cx="472610" cy="150440"/>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grpSp>
        <p:grpSp>
          <p:nvGrpSpPr>
            <p:cNvPr id="487" name="Group 486"/>
            <p:cNvGrpSpPr/>
            <p:nvPr/>
          </p:nvGrpSpPr>
          <p:grpSpPr>
            <a:xfrm>
              <a:off x="3384709" y="10260304"/>
              <a:ext cx="4756857" cy="198754"/>
              <a:chOff x="5279680" y="3902230"/>
              <a:chExt cx="2352034" cy="150443"/>
            </a:xfrm>
            <a:solidFill>
              <a:schemeClr val="accent2"/>
            </a:solidFill>
          </p:grpSpPr>
          <p:sp>
            <p:nvSpPr>
              <p:cNvPr id="497" name="Parallelogram 64"/>
              <p:cNvSpPr/>
              <p:nvPr/>
            </p:nvSpPr>
            <p:spPr>
              <a:xfrm>
                <a:off x="7159104" y="3902231"/>
                <a:ext cx="472610" cy="150439"/>
              </a:xfrm>
              <a:prstGeom prst="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sp>
            <p:nvSpPr>
              <p:cNvPr id="498" name="Parallelogram 65"/>
              <p:cNvSpPr/>
              <p:nvPr/>
            </p:nvSpPr>
            <p:spPr>
              <a:xfrm>
                <a:off x="6689248" y="3902231"/>
                <a:ext cx="472610" cy="150439"/>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sp>
            <p:nvSpPr>
              <p:cNvPr id="499" name="Parallelogram 66"/>
              <p:cNvSpPr/>
              <p:nvPr/>
            </p:nvSpPr>
            <p:spPr>
              <a:xfrm>
                <a:off x="6219392" y="3902231"/>
                <a:ext cx="472610" cy="150439"/>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sp>
            <p:nvSpPr>
              <p:cNvPr id="500" name="Parallelogram 67"/>
              <p:cNvSpPr/>
              <p:nvPr/>
            </p:nvSpPr>
            <p:spPr>
              <a:xfrm>
                <a:off x="5749536" y="3902232"/>
                <a:ext cx="472610" cy="150441"/>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sp>
            <p:nvSpPr>
              <p:cNvPr id="501" name="Parallelogram 68"/>
              <p:cNvSpPr/>
              <p:nvPr/>
            </p:nvSpPr>
            <p:spPr>
              <a:xfrm>
                <a:off x="5279680" y="3902230"/>
                <a:ext cx="472610" cy="150440"/>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grpSp>
        <p:sp>
          <p:nvSpPr>
            <p:cNvPr id="488" name="Oval 487"/>
            <p:cNvSpPr>
              <a:spLocks noChangeArrowheads="1"/>
            </p:cNvSpPr>
            <p:nvPr/>
          </p:nvSpPr>
          <p:spPr bwMode="auto">
            <a:xfrm>
              <a:off x="1998108" y="8006695"/>
              <a:ext cx="173356" cy="178428"/>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charset="0"/>
                <a:cs typeface="Lato Light" charset="0"/>
              </a:endParaRPr>
            </a:p>
          </p:txBody>
        </p:sp>
        <p:sp>
          <p:nvSpPr>
            <p:cNvPr id="489" name="Freeform 7"/>
            <p:cNvSpPr>
              <a:spLocks/>
            </p:cNvSpPr>
            <p:nvPr/>
          </p:nvSpPr>
          <p:spPr bwMode="auto">
            <a:xfrm>
              <a:off x="1814704" y="8220306"/>
              <a:ext cx="545192" cy="962506"/>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charset="0"/>
                <a:cs typeface="Lato Light" charset="0"/>
              </a:endParaRPr>
            </a:p>
          </p:txBody>
        </p:sp>
        <p:sp>
          <p:nvSpPr>
            <p:cNvPr id="490" name="Content Placeholder 2"/>
            <p:cNvSpPr txBox="1">
              <a:spLocks/>
            </p:cNvSpPr>
            <p:nvPr/>
          </p:nvSpPr>
          <p:spPr>
            <a:xfrm>
              <a:off x="2393686" y="7861348"/>
              <a:ext cx="2672398" cy="819764"/>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051" dirty="0">
                  <a:solidFill>
                    <a:schemeClr val="tx1"/>
                  </a:solidFill>
                  <a:latin typeface="Lato Light" charset="0"/>
                  <a:cs typeface="Lato Light" charset="0"/>
                </a:rPr>
                <a:t>21%</a:t>
              </a:r>
            </a:p>
          </p:txBody>
        </p:sp>
        <p:sp>
          <p:nvSpPr>
            <p:cNvPr id="491" name="Title 1"/>
            <p:cNvSpPr txBox="1">
              <a:spLocks/>
            </p:cNvSpPr>
            <p:nvPr/>
          </p:nvSpPr>
          <p:spPr>
            <a:xfrm>
              <a:off x="2432822" y="8618464"/>
              <a:ext cx="2644601" cy="649736"/>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500" dirty="0">
                  <a:solidFill>
                    <a:schemeClr val="tx1"/>
                  </a:solidFill>
                  <a:latin typeface="Lato Light" charset="0"/>
                  <a:cs typeface="Lato Light" charset="0"/>
                </a:rPr>
                <a:t>A company is an association or</a:t>
              </a:r>
            </a:p>
          </p:txBody>
        </p:sp>
        <p:sp>
          <p:nvSpPr>
            <p:cNvPr id="492" name="Freeform 12"/>
            <p:cNvSpPr>
              <a:spLocks/>
            </p:cNvSpPr>
            <p:nvPr/>
          </p:nvSpPr>
          <p:spPr bwMode="auto">
            <a:xfrm>
              <a:off x="5081396" y="8180721"/>
              <a:ext cx="476893" cy="1005886"/>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charset="0"/>
                <a:cs typeface="Lato Light" charset="0"/>
              </a:endParaRPr>
            </a:p>
          </p:txBody>
        </p:sp>
        <p:sp>
          <p:nvSpPr>
            <p:cNvPr id="493" name="Oval 13"/>
            <p:cNvSpPr>
              <a:spLocks noChangeArrowheads="1"/>
            </p:cNvSpPr>
            <p:nvPr/>
          </p:nvSpPr>
          <p:spPr bwMode="auto">
            <a:xfrm>
              <a:off x="5226538" y="7973321"/>
              <a:ext cx="189203" cy="189253"/>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charset="0"/>
                <a:cs typeface="Lato Light" charset="0"/>
              </a:endParaRPr>
            </a:p>
          </p:txBody>
        </p:sp>
        <p:sp>
          <p:nvSpPr>
            <p:cNvPr id="494" name="Content Placeholder 2"/>
            <p:cNvSpPr txBox="1">
              <a:spLocks/>
            </p:cNvSpPr>
            <p:nvPr/>
          </p:nvSpPr>
          <p:spPr>
            <a:xfrm>
              <a:off x="5613703" y="7861488"/>
              <a:ext cx="2672398" cy="819764"/>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051" dirty="0">
                  <a:solidFill>
                    <a:schemeClr val="tx1"/>
                  </a:solidFill>
                  <a:latin typeface="Lato Light" charset="0"/>
                  <a:cs typeface="Lato Light" charset="0"/>
                </a:rPr>
                <a:t>69%</a:t>
              </a:r>
            </a:p>
          </p:txBody>
        </p:sp>
        <p:sp>
          <p:nvSpPr>
            <p:cNvPr id="495" name="Title 1"/>
            <p:cNvSpPr txBox="1">
              <a:spLocks/>
            </p:cNvSpPr>
            <p:nvPr/>
          </p:nvSpPr>
          <p:spPr>
            <a:xfrm>
              <a:off x="5625042" y="8618464"/>
              <a:ext cx="2644601" cy="649736"/>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500" dirty="0">
                  <a:solidFill>
                    <a:schemeClr val="tx1"/>
                  </a:solidFill>
                  <a:latin typeface="Lato Light" charset="0"/>
                  <a:cs typeface="Lato Light" charset="0"/>
                </a:rPr>
                <a:t>A company is an association or</a:t>
              </a:r>
            </a:p>
          </p:txBody>
        </p:sp>
        <p:sp>
          <p:nvSpPr>
            <p:cNvPr id="496" name="TextBox 495"/>
            <p:cNvSpPr txBox="1"/>
            <p:nvPr/>
          </p:nvSpPr>
          <p:spPr>
            <a:xfrm>
              <a:off x="1774638" y="6539600"/>
              <a:ext cx="6366929" cy="1077301"/>
            </a:xfrm>
            <a:prstGeom prst="rect">
              <a:avLst/>
            </a:prstGeom>
            <a:noFill/>
          </p:spPr>
          <p:txBody>
            <a:bodyPr wrap="square" lIns="182895" tIns="91448" rIns="182895" bIns="91448" rtlCol="0">
              <a:spAutoFit/>
            </a:bodyPr>
            <a:lstStyle/>
            <a:p>
              <a:pPr algn="ctr"/>
              <a:r>
                <a:rPr lang="en-US" sz="2026" dirty="0">
                  <a:solidFill>
                    <a:schemeClr val="bg1">
                      <a:lumMod val="65000"/>
                    </a:schemeClr>
                  </a:solidFill>
                  <a:latin typeface="Lato Light" charset="0"/>
                  <a:ea typeface="Lato Light" charset="0"/>
                  <a:cs typeface="Lato Light"/>
                </a:rPr>
                <a:t>A company is an association or collection of individuals, whether natural persons,</a:t>
              </a:r>
            </a:p>
          </p:txBody>
        </p:sp>
      </p:grpSp>
      <p:grpSp>
        <p:nvGrpSpPr>
          <p:cNvPr id="507" name="Group 506"/>
          <p:cNvGrpSpPr/>
          <p:nvPr/>
        </p:nvGrpSpPr>
        <p:grpSpPr>
          <a:xfrm>
            <a:off x="12171532" y="7127758"/>
            <a:ext cx="4884869" cy="3642183"/>
            <a:chOff x="1774638" y="5814020"/>
            <a:chExt cx="6511463" cy="4854980"/>
          </a:xfrm>
        </p:grpSpPr>
        <p:sp>
          <p:nvSpPr>
            <p:cNvPr id="508" name="TextBox 507"/>
            <p:cNvSpPr txBox="1"/>
            <p:nvPr/>
          </p:nvSpPr>
          <p:spPr>
            <a:xfrm>
              <a:off x="2552743" y="5814020"/>
              <a:ext cx="4832332" cy="800241"/>
            </a:xfrm>
            <a:prstGeom prst="rect">
              <a:avLst/>
            </a:prstGeom>
            <a:noFill/>
          </p:spPr>
          <p:txBody>
            <a:bodyPr wrap="square" lIns="137202" tIns="68602" rIns="137202" bIns="68602" rtlCol="0">
              <a:spAutoFit/>
            </a:bodyPr>
            <a:lstStyle/>
            <a:p>
              <a:pPr algn="ctr"/>
              <a:r>
                <a:rPr lang="id-ID" sz="3001" dirty="0">
                  <a:latin typeface="Lato Light"/>
                  <a:cs typeface="Lato Light"/>
                </a:rPr>
                <a:t>Europe</a:t>
              </a:r>
            </a:p>
          </p:txBody>
        </p:sp>
        <p:sp>
          <p:nvSpPr>
            <p:cNvPr id="509" name="TextBox 508"/>
            <p:cNvSpPr txBox="1"/>
            <p:nvPr/>
          </p:nvSpPr>
          <p:spPr>
            <a:xfrm>
              <a:off x="1774638" y="9676931"/>
              <a:ext cx="1710817" cy="492325"/>
            </a:xfrm>
            <a:prstGeom prst="rect">
              <a:avLst/>
            </a:prstGeom>
            <a:noFill/>
          </p:spPr>
          <p:txBody>
            <a:bodyPr wrap="square" lIns="137168" tIns="68584" rIns="137168" bIns="68584" rtlCol="0">
              <a:spAutoFit/>
            </a:bodyPr>
            <a:lstStyle/>
            <a:p>
              <a:r>
                <a:rPr lang="id-ID" sz="1500" b="1" dirty="0">
                  <a:latin typeface="Lato Light" charset="0"/>
                  <a:cs typeface="Lato Light" charset="0"/>
                </a:rPr>
                <a:t>Result A</a:t>
              </a:r>
              <a:endParaRPr lang="en-US" sz="1500" b="1" dirty="0">
                <a:latin typeface="Lato Light" charset="0"/>
                <a:cs typeface="Lato Light" charset="0"/>
              </a:endParaRPr>
            </a:p>
          </p:txBody>
        </p:sp>
        <p:sp>
          <p:nvSpPr>
            <p:cNvPr id="510" name="TextBox 509"/>
            <p:cNvSpPr txBox="1"/>
            <p:nvPr/>
          </p:nvSpPr>
          <p:spPr>
            <a:xfrm>
              <a:off x="1774638" y="10176675"/>
              <a:ext cx="1710817" cy="492325"/>
            </a:xfrm>
            <a:prstGeom prst="rect">
              <a:avLst/>
            </a:prstGeom>
            <a:noFill/>
          </p:spPr>
          <p:txBody>
            <a:bodyPr wrap="square" lIns="137168" tIns="68584" rIns="137168" bIns="68584" rtlCol="0">
              <a:spAutoFit/>
            </a:bodyPr>
            <a:lstStyle/>
            <a:p>
              <a:r>
                <a:rPr lang="id-ID" sz="1500" b="1" dirty="0">
                  <a:latin typeface="Lato Light" charset="0"/>
                  <a:cs typeface="Lato Light" charset="0"/>
                </a:rPr>
                <a:t>Result B</a:t>
              </a:r>
              <a:endParaRPr lang="en-US" sz="1500" b="1" dirty="0">
                <a:latin typeface="Lato Light" charset="0"/>
                <a:cs typeface="Lato Light" charset="0"/>
              </a:endParaRPr>
            </a:p>
          </p:txBody>
        </p:sp>
        <p:grpSp>
          <p:nvGrpSpPr>
            <p:cNvPr id="511" name="Group 510"/>
            <p:cNvGrpSpPr/>
            <p:nvPr/>
          </p:nvGrpSpPr>
          <p:grpSpPr>
            <a:xfrm>
              <a:off x="3384709" y="9737028"/>
              <a:ext cx="4756857" cy="198754"/>
              <a:chOff x="5279680" y="3506146"/>
              <a:chExt cx="2352034" cy="150443"/>
            </a:xfrm>
            <a:solidFill>
              <a:schemeClr val="accent1"/>
            </a:solidFill>
          </p:grpSpPr>
          <p:sp>
            <p:nvSpPr>
              <p:cNvPr id="527" name="Parallelogram 58"/>
              <p:cNvSpPr/>
              <p:nvPr/>
            </p:nvSpPr>
            <p:spPr>
              <a:xfrm>
                <a:off x="7159104"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sp>
            <p:nvSpPr>
              <p:cNvPr id="528" name="Parallelogram 59"/>
              <p:cNvSpPr/>
              <p:nvPr/>
            </p:nvSpPr>
            <p:spPr>
              <a:xfrm>
                <a:off x="6689248"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sp>
            <p:nvSpPr>
              <p:cNvPr id="529" name="Parallelogram 60"/>
              <p:cNvSpPr/>
              <p:nvPr/>
            </p:nvSpPr>
            <p:spPr>
              <a:xfrm>
                <a:off x="6219392"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sp>
            <p:nvSpPr>
              <p:cNvPr id="530" name="Parallelogram 61"/>
              <p:cNvSpPr/>
              <p:nvPr/>
            </p:nvSpPr>
            <p:spPr>
              <a:xfrm>
                <a:off x="5749536" y="3506148"/>
                <a:ext cx="472610" cy="150441"/>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sp>
            <p:nvSpPr>
              <p:cNvPr id="531" name="Parallelogram 62"/>
              <p:cNvSpPr/>
              <p:nvPr/>
            </p:nvSpPr>
            <p:spPr>
              <a:xfrm>
                <a:off x="5279680" y="3506146"/>
                <a:ext cx="472610" cy="150440"/>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grpSp>
        <p:grpSp>
          <p:nvGrpSpPr>
            <p:cNvPr id="512" name="Group 511"/>
            <p:cNvGrpSpPr/>
            <p:nvPr/>
          </p:nvGrpSpPr>
          <p:grpSpPr>
            <a:xfrm>
              <a:off x="3384709" y="10260304"/>
              <a:ext cx="4756857" cy="198754"/>
              <a:chOff x="5279680" y="3902230"/>
              <a:chExt cx="2352034" cy="150443"/>
            </a:xfrm>
            <a:solidFill>
              <a:schemeClr val="accent2"/>
            </a:solidFill>
          </p:grpSpPr>
          <p:sp>
            <p:nvSpPr>
              <p:cNvPr id="522" name="Parallelogram 64"/>
              <p:cNvSpPr/>
              <p:nvPr/>
            </p:nvSpPr>
            <p:spPr>
              <a:xfrm>
                <a:off x="7159104" y="3902231"/>
                <a:ext cx="472610" cy="150439"/>
              </a:xfrm>
              <a:prstGeom prst="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sp>
            <p:nvSpPr>
              <p:cNvPr id="523" name="Parallelogram 65"/>
              <p:cNvSpPr/>
              <p:nvPr/>
            </p:nvSpPr>
            <p:spPr>
              <a:xfrm>
                <a:off x="6689248" y="3902231"/>
                <a:ext cx="472610" cy="150439"/>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sp>
            <p:nvSpPr>
              <p:cNvPr id="524" name="Parallelogram 66"/>
              <p:cNvSpPr/>
              <p:nvPr/>
            </p:nvSpPr>
            <p:spPr>
              <a:xfrm>
                <a:off x="6219392" y="3902231"/>
                <a:ext cx="472610" cy="150439"/>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sp>
            <p:nvSpPr>
              <p:cNvPr id="525" name="Parallelogram 67"/>
              <p:cNvSpPr/>
              <p:nvPr/>
            </p:nvSpPr>
            <p:spPr>
              <a:xfrm>
                <a:off x="5749536" y="3902232"/>
                <a:ext cx="472610" cy="150441"/>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sp>
            <p:nvSpPr>
              <p:cNvPr id="526" name="Parallelogram 68"/>
              <p:cNvSpPr/>
              <p:nvPr/>
            </p:nvSpPr>
            <p:spPr>
              <a:xfrm>
                <a:off x="5279680" y="3902230"/>
                <a:ext cx="472610" cy="150440"/>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grpSp>
        <p:sp>
          <p:nvSpPr>
            <p:cNvPr id="513" name="Oval 512"/>
            <p:cNvSpPr>
              <a:spLocks noChangeArrowheads="1"/>
            </p:cNvSpPr>
            <p:nvPr/>
          </p:nvSpPr>
          <p:spPr bwMode="auto">
            <a:xfrm>
              <a:off x="1998108" y="8006695"/>
              <a:ext cx="173356" cy="178428"/>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charset="0"/>
                <a:cs typeface="Lato Light" charset="0"/>
              </a:endParaRPr>
            </a:p>
          </p:txBody>
        </p:sp>
        <p:sp>
          <p:nvSpPr>
            <p:cNvPr id="514" name="Freeform 7"/>
            <p:cNvSpPr>
              <a:spLocks/>
            </p:cNvSpPr>
            <p:nvPr/>
          </p:nvSpPr>
          <p:spPr bwMode="auto">
            <a:xfrm>
              <a:off x="1814704" y="8220306"/>
              <a:ext cx="545192" cy="962506"/>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charset="0"/>
                <a:cs typeface="Lato Light" charset="0"/>
              </a:endParaRPr>
            </a:p>
          </p:txBody>
        </p:sp>
        <p:sp>
          <p:nvSpPr>
            <p:cNvPr id="515" name="Content Placeholder 2"/>
            <p:cNvSpPr txBox="1">
              <a:spLocks/>
            </p:cNvSpPr>
            <p:nvPr/>
          </p:nvSpPr>
          <p:spPr>
            <a:xfrm>
              <a:off x="2393686" y="7861348"/>
              <a:ext cx="2672398" cy="819764"/>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051" dirty="0">
                  <a:solidFill>
                    <a:schemeClr val="tx1"/>
                  </a:solidFill>
                  <a:latin typeface="Lato Light" charset="0"/>
                  <a:cs typeface="Lato Light" charset="0"/>
                </a:rPr>
                <a:t>21%</a:t>
              </a:r>
            </a:p>
          </p:txBody>
        </p:sp>
        <p:sp>
          <p:nvSpPr>
            <p:cNvPr id="516" name="Title 1"/>
            <p:cNvSpPr txBox="1">
              <a:spLocks/>
            </p:cNvSpPr>
            <p:nvPr/>
          </p:nvSpPr>
          <p:spPr>
            <a:xfrm>
              <a:off x="2432822" y="8618464"/>
              <a:ext cx="2644601" cy="649736"/>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500" dirty="0">
                  <a:solidFill>
                    <a:schemeClr val="tx1"/>
                  </a:solidFill>
                  <a:latin typeface="Lato Light" charset="0"/>
                  <a:cs typeface="Lato Light" charset="0"/>
                </a:rPr>
                <a:t>A company is an association or</a:t>
              </a:r>
            </a:p>
          </p:txBody>
        </p:sp>
        <p:sp>
          <p:nvSpPr>
            <p:cNvPr id="517" name="Freeform 12"/>
            <p:cNvSpPr>
              <a:spLocks/>
            </p:cNvSpPr>
            <p:nvPr/>
          </p:nvSpPr>
          <p:spPr bwMode="auto">
            <a:xfrm>
              <a:off x="5081396" y="8180721"/>
              <a:ext cx="476893" cy="1005886"/>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charset="0"/>
                <a:cs typeface="Lato Light" charset="0"/>
              </a:endParaRPr>
            </a:p>
          </p:txBody>
        </p:sp>
        <p:sp>
          <p:nvSpPr>
            <p:cNvPr id="518" name="Oval 13"/>
            <p:cNvSpPr>
              <a:spLocks noChangeArrowheads="1"/>
            </p:cNvSpPr>
            <p:nvPr/>
          </p:nvSpPr>
          <p:spPr bwMode="auto">
            <a:xfrm>
              <a:off x="5226538" y="7973321"/>
              <a:ext cx="189203" cy="189253"/>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charset="0"/>
                <a:cs typeface="Lato Light" charset="0"/>
              </a:endParaRPr>
            </a:p>
          </p:txBody>
        </p:sp>
        <p:sp>
          <p:nvSpPr>
            <p:cNvPr id="519" name="Content Placeholder 2"/>
            <p:cNvSpPr txBox="1">
              <a:spLocks/>
            </p:cNvSpPr>
            <p:nvPr/>
          </p:nvSpPr>
          <p:spPr>
            <a:xfrm>
              <a:off x="5613703" y="7861488"/>
              <a:ext cx="2672398" cy="819764"/>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051" dirty="0">
                  <a:solidFill>
                    <a:schemeClr val="tx1"/>
                  </a:solidFill>
                  <a:latin typeface="Lato Light" charset="0"/>
                  <a:cs typeface="Lato Light" charset="0"/>
                </a:rPr>
                <a:t>69%</a:t>
              </a:r>
            </a:p>
          </p:txBody>
        </p:sp>
        <p:sp>
          <p:nvSpPr>
            <p:cNvPr id="520" name="Title 1"/>
            <p:cNvSpPr txBox="1">
              <a:spLocks/>
            </p:cNvSpPr>
            <p:nvPr/>
          </p:nvSpPr>
          <p:spPr>
            <a:xfrm>
              <a:off x="5625042" y="8618464"/>
              <a:ext cx="2644601" cy="649736"/>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500" dirty="0">
                  <a:solidFill>
                    <a:schemeClr val="tx1"/>
                  </a:solidFill>
                  <a:latin typeface="Lato Light" charset="0"/>
                  <a:cs typeface="Lato Light" charset="0"/>
                </a:rPr>
                <a:t>A company is an association or</a:t>
              </a:r>
            </a:p>
          </p:txBody>
        </p:sp>
        <p:sp>
          <p:nvSpPr>
            <p:cNvPr id="521" name="TextBox 520"/>
            <p:cNvSpPr txBox="1"/>
            <p:nvPr/>
          </p:nvSpPr>
          <p:spPr>
            <a:xfrm>
              <a:off x="1774638" y="6539600"/>
              <a:ext cx="6366929" cy="1077301"/>
            </a:xfrm>
            <a:prstGeom prst="rect">
              <a:avLst/>
            </a:prstGeom>
            <a:noFill/>
          </p:spPr>
          <p:txBody>
            <a:bodyPr wrap="square" lIns="182895" tIns="91448" rIns="182895" bIns="91448" rtlCol="0">
              <a:spAutoFit/>
            </a:bodyPr>
            <a:lstStyle/>
            <a:p>
              <a:pPr algn="ctr"/>
              <a:r>
                <a:rPr lang="en-US" sz="2026" dirty="0">
                  <a:solidFill>
                    <a:schemeClr val="bg1">
                      <a:lumMod val="65000"/>
                    </a:schemeClr>
                  </a:solidFill>
                  <a:latin typeface="Lato Light" charset="0"/>
                  <a:ea typeface="Lato Light" charset="0"/>
                  <a:cs typeface="Lato Light"/>
                </a:rPr>
                <a:t>A company is an association or collection of individuals, whether natural persons,</a:t>
              </a:r>
            </a:p>
          </p:txBody>
        </p:sp>
      </p:grpSp>
      <p:grpSp>
        <p:nvGrpSpPr>
          <p:cNvPr id="532" name="Group 531"/>
          <p:cNvGrpSpPr/>
          <p:nvPr/>
        </p:nvGrpSpPr>
        <p:grpSpPr>
          <a:xfrm>
            <a:off x="12490517" y="3964139"/>
            <a:ext cx="4163521" cy="3046380"/>
            <a:chOff x="2979926" y="-33603"/>
            <a:chExt cx="6221676" cy="4549336"/>
          </a:xfrm>
          <a:solidFill>
            <a:schemeClr val="bg1">
              <a:lumMod val="75000"/>
            </a:schemeClr>
          </a:solidFill>
        </p:grpSpPr>
        <p:sp>
          <p:nvSpPr>
            <p:cNvPr id="533"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34"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35"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36"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37"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38"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39"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40"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41"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42"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43"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44"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45"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46"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47"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48"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49"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50"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51"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52"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53"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54"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55"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56"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57"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58"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59"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60"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61"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62"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63"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64"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65"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66"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67"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68"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69"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70" name="Freeform 569"/>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71"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72"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73"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74"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75"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76"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77"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78"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grpSp>
      <p:grpSp>
        <p:nvGrpSpPr>
          <p:cNvPr id="579" name="Group 1229"/>
          <p:cNvGrpSpPr>
            <a:grpSpLocks noChangeAspect="1"/>
          </p:cNvGrpSpPr>
          <p:nvPr/>
        </p:nvGrpSpPr>
        <p:grpSpPr bwMode="auto">
          <a:xfrm>
            <a:off x="7822099" y="4101686"/>
            <a:ext cx="2553073" cy="2858502"/>
            <a:chOff x="1483" y="2550"/>
            <a:chExt cx="729" cy="816"/>
          </a:xfrm>
          <a:solidFill>
            <a:schemeClr val="bg1">
              <a:lumMod val="75000"/>
            </a:schemeClr>
          </a:solidFill>
        </p:grpSpPr>
        <p:grpSp>
          <p:nvGrpSpPr>
            <p:cNvPr id="580" name="Group 1430"/>
            <p:cNvGrpSpPr>
              <a:grpSpLocks/>
            </p:cNvGrpSpPr>
            <p:nvPr/>
          </p:nvGrpSpPr>
          <p:grpSpPr bwMode="auto">
            <a:xfrm>
              <a:off x="1483" y="2550"/>
              <a:ext cx="729" cy="816"/>
              <a:chOff x="1483" y="2550"/>
              <a:chExt cx="729" cy="816"/>
            </a:xfrm>
            <a:grpFill/>
          </p:grpSpPr>
          <p:sp>
            <p:nvSpPr>
              <p:cNvPr id="1004" name="Freeform 1230"/>
              <p:cNvSpPr>
                <a:spLocks/>
              </p:cNvSpPr>
              <p:nvPr/>
            </p:nvSpPr>
            <p:spPr bwMode="auto">
              <a:xfrm>
                <a:off x="1912" y="3168"/>
                <a:ext cx="17" cy="6"/>
              </a:xfrm>
              <a:custGeom>
                <a:avLst/>
                <a:gdLst>
                  <a:gd name="T0" fmla="*/ 18 w 18"/>
                  <a:gd name="T1" fmla="*/ 0 h 6"/>
                  <a:gd name="T2" fmla="*/ 16 w 18"/>
                  <a:gd name="T3" fmla="*/ 0 h 6"/>
                  <a:gd name="T4" fmla="*/ 16 w 18"/>
                  <a:gd name="T5" fmla="*/ 0 h 6"/>
                  <a:gd name="T6" fmla="*/ 14 w 18"/>
                  <a:gd name="T7" fmla="*/ 0 h 6"/>
                  <a:gd name="T8" fmla="*/ 4 w 18"/>
                  <a:gd name="T9" fmla="*/ 1 h 6"/>
                  <a:gd name="T10" fmla="*/ 3 w 18"/>
                  <a:gd name="T11" fmla="*/ 1 h 6"/>
                  <a:gd name="T12" fmla="*/ 2 w 18"/>
                  <a:gd name="T13" fmla="*/ 1 h 6"/>
                  <a:gd name="T14" fmla="*/ 1 w 18"/>
                  <a:gd name="T15" fmla="*/ 1 h 6"/>
                  <a:gd name="T16" fmla="*/ 1 w 18"/>
                  <a:gd name="T17" fmla="*/ 1 h 6"/>
                  <a:gd name="T18" fmla="*/ 0 w 18"/>
                  <a:gd name="T19" fmla="*/ 2 h 6"/>
                  <a:gd name="T20" fmla="*/ 0 w 18"/>
                  <a:gd name="T21" fmla="*/ 2 h 6"/>
                  <a:gd name="T22" fmla="*/ 3 w 18"/>
                  <a:gd name="T23" fmla="*/ 4 h 6"/>
                  <a:gd name="T24" fmla="*/ 4 w 18"/>
                  <a:gd name="T25" fmla="*/ 6 h 6"/>
                  <a:gd name="T26" fmla="*/ 13 w 18"/>
                  <a:gd name="T27" fmla="*/ 1 h 6"/>
                  <a:gd name="T28" fmla="*/ 14 w 18"/>
                  <a:gd name="T29" fmla="*/ 1 h 6"/>
                  <a:gd name="T30" fmla="*/ 15 w 18"/>
                  <a:gd name="T31" fmla="*/ 1 h 6"/>
                  <a:gd name="T32" fmla="*/ 16 w 18"/>
                  <a:gd name="T33" fmla="*/ 1 h 6"/>
                  <a:gd name="T34" fmla="*/ 16 w 18"/>
                  <a:gd name="T35" fmla="*/ 0 h 6"/>
                  <a:gd name="T36" fmla="*/ 17 w 18"/>
                  <a:gd name="T37" fmla="*/ 0 h 6"/>
                  <a:gd name="T38" fmla="*/ 18 w 18"/>
                  <a:gd name="T39" fmla="*/ 0 h 6"/>
                  <a:gd name="T40" fmla="*/ 18 w 1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6">
                    <a:moveTo>
                      <a:pt x="18" y="0"/>
                    </a:moveTo>
                    <a:cubicBezTo>
                      <a:pt x="17" y="0"/>
                      <a:pt x="17" y="0"/>
                      <a:pt x="16" y="0"/>
                    </a:cubicBezTo>
                    <a:cubicBezTo>
                      <a:pt x="16" y="0"/>
                      <a:pt x="16" y="0"/>
                      <a:pt x="16" y="0"/>
                    </a:cubicBezTo>
                    <a:cubicBezTo>
                      <a:pt x="15" y="0"/>
                      <a:pt x="15" y="0"/>
                      <a:pt x="14" y="0"/>
                    </a:cubicBezTo>
                    <a:cubicBezTo>
                      <a:pt x="11" y="0"/>
                      <a:pt x="7" y="0"/>
                      <a:pt x="4" y="1"/>
                    </a:cubicBezTo>
                    <a:cubicBezTo>
                      <a:pt x="4" y="1"/>
                      <a:pt x="4" y="1"/>
                      <a:pt x="3" y="1"/>
                    </a:cubicBezTo>
                    <a:cubicBezTo>
                      <a:pt x="3" y="1"/>
                      <a:pt x="3" y="1"/>
                      <a:pt x="2" y="1"/>
                    </a:cubicBezTo>
                    <a:cubicBezTo>
                      <a:pt x="2" y="1"/>
                      <a:pt x="2" y="1"/>
                      <a:pt x="1" y="1"/>
                    </a:cubicBezTo>
                    <a:cubicBezTo>
                      <a:pt x="1" y="1"/>
                      <a:pt x="1" y="1"/>
                      <a:pt x="1" y="1"/>
                    </a:cubicBezTo>
                    <a:cubicBezTo>
                      <a:pt x="1" y="2"/>
                      <a:pt x="0" y="2"/>
                      <a:pt x="0" y="2"/>
                    </a:cubicBezTo>
                    <a:cubicBezTo>
                      <a:pt x="0" y="2"/>
                      <a:pt x="0" y="2"/>
                      <a:pt x="0" y="2"/>
                    </a:cubicBezTo>
                    <a:cubicBezTo>
                      <a:pt x="1" y="3"/>
                      <a:pt x="2" y="3"/>
                      <a:pt x="3" y="4"/>
                    </a:cubicBezTo>
                    <a:cubicBezTo>
                      <a:pt x="3" y="5"/>
                      <a:pt x="4" y="5"/>
                      <a:pt x="4" y="6"/>
                    </a:cubicBezTo>
                    <a:cubicBezTo>
                      <a:pt x="6" y="4"/>
                      <a:pt x="9" y="1"/>
                      <a:pt x="13" y="1"/>
                    </a:cubicBezTo>
                    <a:cubicBezTo>
                      <a:pt x="13" y="1"/>
                      <a:pt x="14" y="1"/>
                      <a:pt x="14" y="1"/>
                    </a:cubicBezTo>
                    <a:cubicBezTo>
                      <a:pt x="14" y="1"/>
                      <a:pt x="14" y="1"/>
                      <a:pt x="15" y="1"/>
                    </a:cubicBezTo>
                    <a:cubicBezTo>
                      <a:pt x="15" y="1"/>
                      <a:pt x="15" y="1"/>
                      <a:pt x="16" y="1"/>
                    </a:cubicBezTo>
                    <a:cubicBezTo>
                      <a:pt x="16" y="1"/>
                      <a:pt x="16" y="0"/>
                      <a:pt x="16" y="0"/>
                    </a:cubicBezTo>
                    <a:cubicBezTo>
                      <a:pt x="16" y="0"/>
                      <a:pt x="17" y="0"/>
                      <a:pt x="17" y="0"/>
                    </a:cubicBezTo>
                    <a:cubicBezTo>
                      <a:pt x="17" y="0"/>
                      <a:pt x="18" y="0"/>
                      <a:pt x="18" y="0"/>
                    </a:cubicBezTo>
                    <a:cubicBezTo>
                      <a:pt x="18" y="0"/>
                      <a:pt x="18" y="0"/>
                      <a:pt x="1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05" name="Freeform 1231"/>
              <p:cNvSpPr>
                <a:spLocks/>
              </p:cNvSpPr>
              <p:nvPr/>
            </p:nvSpPr>
            <p:spPr bwMode="auto">
              <a:xfrm>
                <a:off x="1797" y="3162"/>
                <a:ext cx="104" cy="132"/>
              </a:xfrm>
              <a:custGeom>
                <a:avLst/>
                <a:gdLst>
                  <a:gd name="T0" fmla="*/ 82 w 109"/>
                  <a:gd name="T1" fmla="*/ 58 h 138"/>
                  <a:gd name="T2" fmla="*/ 89 w 109"/>
                  <a:gd name="T3" fmla="*/ 54 h 138"/>
                  <a:gd name="T4" fmla="*/ 94 w 109"/>
                  <a:gd name="T5" fmla="*/ 53 h 138"/>
                  <a:gd name="T6" fmla="*/ 94 w 109"/>
                  <a:gd name="T7" fmla="*/ 13 h 138"/>
                  <a:gd name="T8" fmla="*/ 96 w 109"/>
                  <a:gd name="T9" fmla="*/ 13 h 138"/>
                  <a:gd name="T10" fmla="*/ 106 w 109"/>
                  <a:gd name="T11" fmla="*/ 11 h 138"/>
                  <a:gd name="T12" fmla="*/ 109 w 109"/>
                  <a:gd name="T13" fmla="*/ 10 h 138"/>
                  <a:gd name="T14" fmla="*/ 109 w 109"/>
                  <a:gd name="T15" fmla="*/ 10 h 138"/>
                  <a:gd name="T16" fmla="*/ 109 w 109"/>
                  <a:gd name="T17" fmla="*/ 10 h 138"/>
                  <a:gd name="T18" fmla="*/ 107 w 109"/>
                  <a:gd name="T19" fmla="*/ 10 h 138"/>
                  <a:gd name="T20" fmla="*/ 106 w 109"/>
                  <a:gd name="T21" fmla="*/ 10 h 138"/>
                  <a:gd name="T22" fmla="*/ 103 w 109"/>
                  <a:gd name="T23" fmla="*/ 10 h 138"/>
                  <a:gd name="T24" fmla="*/ 98 w 109"/>
                  <a:gd name="T25" fmla="*/ 9 h 138"/>
                  <a:gd name="T26" fmla="*/ 91 w 109"/>
                  <a:gd name="T27" fmla="*/ 9 h 138"/>
                  <a:gd name="T28" fmla="*/ 74 w 109"/>
                  <a:gd name="T29" fmla="*/ 10 h 138"/>
                  <a:gd name="T30" fmla="*/ 73 w 109"/>
                  <a:gd name="T31" fmla="*/ 10 h 138"/>
                  <a:gd name="T32" fmla="*/ 69 w 109"/>
                  <a:gd name="T33" fmla="*/ 6 h 138"/>
                  <a:gd name="T34" fmla="*/ 31 w 109"/>
                  <a:gd name="T35" fmla="*/ 6 h 138"/>
                  <a:gd name="T36" fmla="*/ 20 w 109"/>
                  <a:gd name="T37" fmla="*/ 3 h 138"/>
                  <a:gd name="T38" fmla="*/ 11 w 109"/>
                  <a:gd name="T39" fmla="*/ 2 h 138"/>
                  <a:gd name="T40" fmla="*/ 10 w 109"/>
                  <a:gd name="T41" fmla="*/ 3 h 138"/>
                  <a:gd name="T42" fmla="*/ 9 w 109"/>
                  <a:gd name="T43" fmla="*/ 3 h 138"/>
                  <a:gd name="T44" fmla="*/ 6 w 109"/>
                  <a:gd name="T45" fmla="*/ 1 h 138"/>
                  <a:gd name="T46" fmla="*/ 5 w 109"/>
                  <a:gd name="T47" fmla="*/ 0 h 138"/>
                  <a:gd name="T48" fmla="*/ 5 w 109"/>
                  <a:gd name="T49" fmla="*/ 0 h 138"/>
                  <a:gd name="T50" fmla="*/ 3 w 109"/>
                  <a:gd name="T51" fmla="*/ 2 h 138"/>
                  <a:gd name="T52" fmla="*/ 3 w 109"/>
                  <a:gd name="T53" fmla="*/ 3 h 138"/>
                  <a:gd name="T54" fmla="*/ 0 w 109"/>
                  <a:gd name="T55" fmla="*/ 3 h 138"/>
                  <a:gd name="T56" fmla="*/ 6 w 109"/>
                  <a:gd name="T57" fmla="*/ 15 h 138"/>
                  <a:gd name="T58" fmla="*/ 17 w 109"/>
                  <a:gd name="T59" fmla="*/ 39 h 138"/>
                  <a:gd name="T60" fmla="*/ 23 w 109"/>
                  <a:gd name="T61" fmla="*/ 52 h 138"/>
                  <a:gd name="T62" fmla="*/ 28 w 109"/>
                  <a:gd name="T63" fmla="*/ 63 h 138"/>
                  <a:gd name="T64" fmla="*/ 29 w 109"/>
                  <a:gd name="T65" fmla="*/ 74 h 138"/>
                  <a:gd name="T66" fmla="*/ 29 w 109"/>
                  <a:gd name="T67" fmla="*/ 81 h 138"/>
                  <a:gd name="T68" fmla="*/ 33 w 109"/>
                  <a:gd name="T69" fmla="*/ 99 h 138"/>
                  <a:gd name="T70" fmla="*/ 33 w 109"/>
                  <a:gd name="T71" fmla="*/ 104 h 138"/>
                  <a:gd name="T72" fmla="*/ 40 w 109"/>
                  <a:gd name="T73" fmla="*/ 126 h 138"/>
                  <a:gd name="T74" fmla="*/ 47 w 109"/>
                  <a:gd name="T75" fmla="*/ 134 h 138"/>
                  <a:gd name="T76" fmla="*/ 48 w 109"/>
                  <a:gd name="T77" fmla="*/ 134 h 138"/>
                  <a:gd name="T78" fmla="*/ 55 w 109"/>
                  <a:gd name="T79" fmla="*/ 128 h 138"/>
                  <a:gd name="T80" fmla="*/ 58 w 109"/>
                  <a:gd name="T81" fmla="*/ 130 h 138"/>
                  <a:gd name="T82" fmla="*/ 60 w 109"/>
                  <a:gd name="T83" fmla="*/ 135 h 138"/>
                  <a:gd name="T84" fmla="*/ 63 w 109"/>
                  <a:gd name="T85" fmla="*/ 138 h 138"/>
                  <a:gd name="T86" fmla="*/ 68 w 109"/>
                  <a:gd name="T87" fmla="*/ 138 h 138"/>
                  <a:gd name="T88" fmla="*/ 73 w 109"/>
                  <a:gd name="T89" fmla="*/ 138 h 138"/>
                  <a:gd name="T90" fmla="*/ 74 w 109"/>
                  <a:gd name="T91" fmla="*/ 138 h 138"/>
                  <a:gd name="T92" fmla="*/ 76 w 109"/>
                  <a:gd name="T93" fmla="*/ 138 h 138"/>
                  <a:gd name="T94" fmla="*/ 79 w 109"/>
                  <a:gd name="T95" fmla="*/ 135 h 138"/>
                  <a:gd name="T96" fmla="*/ 82 w 109"/>
                  <a:gd name="T97" fmla="*/ 132 h 138"/>
                  <a:gd name="T98" fmla="*/ 82 w 109"/>
                  <a:gd name="T99" fmla="*/ 92 h 138"/>
                  <a:gd name="T100" fmla="*/ 82 w 109"/>
                  <a:gd name="T101" fmla="*/ 88 h 138"/>
                  <a:gd name="T102" fmla="*/ 82 w 109"/>
                  <a:gd name="T103" fmla="*/ 5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 h="138">
                    <a:moveTo>
                      <a:pt x="82" y="58"/>
                    </a:moveTo>
                    <a:cubicBezTo>
                      <a:pt x="82" y="55"/>
                      <a:pt x="86" y="54"/>
                      <a:pt x="89" y="54"/>
                    </a:cubicBezTo>
                    <a:cubicBezTo>
                      <a:pt x="90" y="54"/>
                      <a:pt x="93" y="54"/>
                      <a:pt x="94" y="53"/>
                    </a:cubicBezTo>
                    <a:cubicBezTo>
                      <a:pt x="94" y="13"/>
                      <a:pt x="94" y="13"/>
                      <a:pt x="94" y="13"/>
                    </a:cubicBezTo>
                    <a:cubicBezTo>
                      <a:pt x="96" y="13"/>
                      <a:pt x="96" y="13"/>
                      <a:pt x="96" y="13"/>
                    </a:cubicBezTo>
                    <a:cubicBezTo>
                      <a:pt x="99" y="12"/>
                      <a:pt x="104" y="12"/>
                      <a:pt x="106" y="11"/>
                    </a:cubicBezTo>
                    <a:cubicBezTo>
                      <a:pt x="106" y="11"/>
                      <a:pt x="107" y="11"/>
                      <a:pt x="109" y="10"/>
                    </a:cubicBezTo>
                    <a:cubicBezTo>
                      <a:pt x="109" y="10"/>
                      <a:pt x="109" y="10"/>
                      <a:pt x="109" y="10"/>
                    </a:cubicBezTo>
                    <a:cubicBezTo>
                      <a:pt x="109" y="10"/>
                      <a:pt x="109" y="10"/>
                      <a:pt x="109" y="10"/>
                    </a:cubicBezTo>
                    <a:cubicBezTo>
                      <a:pt x="108" y="10"/>
                      <a:pt x="107" y="10"/>
                      <a:pt x="107" y="10"/>
                    </a:cubicBezTo>
                    <a:cubicBezTo>
                      <a:pt x="106" y="10"/>
                      <a:pt x="106" y="10"/>
                      <a:pt x="106" y="10"/>
                    </a:cubicBezTo>
                    <a:cubicBezTo>
                      <a:pt x="105" y="10"/>
                      <a:pt x="104" y="10"/>
                      <a:pt x="103" y="10"/>
                    </a:cubicBezTo>
                    <a:cubicBezTo>
                      <a:pt x="101" y="10"/>
                      <a:pt x="99" y="10"/>
                      <a:pt x="98" y="9"/>
                    </a:cubicBezTo>
                    <a:cubicBezTo>
                      <a:pt x="98" y="9"/>
                      <a:pt x="96" y="9"/>
                      <a:pt x="91" y="9"/>
                    </a:cubicBezTo>
                    <a:cubicBezTo>
                      <a:pt x="83" y="9"/>
                      <a:pt x="74" y="10"/>
                      <a:pt x="74" y="10"/>
                    </a:cubicBezTo>
                    <a:cubicBezTo>
                      <a:pt x="73" y="10"/>
                      <a:pt x="73" y="10"/>
                      <a:pt x="73" y="10"/>
                    </a:cubicBezTo>
                    <a:cubicBezTo>
                      <a:pt x="69" y="6"/>
                      <a:pt x="69" y="6"/>
                      <a:pt x="69" y="6"/>
                    </a:cubicBezTo>
                    <a:cubicBezTo>
                      <a:pt x="31" y="6"/>
                      <a:pt x="31" y="6"/>
                      <a:pt x="31" y="6"/>
                    </a:cubicBezTo>
                    <a:cubicBezTo>
                      <a:pt x="27" y="6"/>
                      <a:pt x="24" y="5"/>
                      <a:pt x="20" y="3"/>
                    </a:cubicBezTo>
                    <a:cubicBezTo>
                      <a:pt x="17" y="1"/>
                      <a:pt x="14" y="1"/>
                      <a:pt x="11" y="2"/>
                    </a:cubicBezTo>
                    <a:cubicBezTo>
                      <a:pt x="10" y="2"/>
                      <a:pt x="10" y="3"/>
                      <a:pt x="10" y="3"/>
                    </a:cubicBezTo>
                    <a:cubicBezTo>
                      <a:pt x="9" y="3"/>
                      <a:pt x="9" y="3"/>
                      <a:pt x="9" y="3"/>
                    </a:cubicBezTo>
                    <a:cubicBezTo>
                      <a:pt x="7" y="3"/>
                      <a:pt x="6" y="2"/>
                      <a:pt x="6" y="1"/>
                    </a:cubicBezTo>
                    <a:cubicBezTo>
                      <a:pt x="5" y="1"/>
                      <a:pt x="5" y="1"/>
                      <a:pt x="5" y="0"/>
                    </a:cubicBezTo>
                    <a:cubicBezTo>
                      <a:pt x="5" y="0"/>
                      <a:pt x="5" y="0"/>
                      <a:pt x="5" y="0"/>
                    </a:cubicBezTo>
                    <a:cubicBezTo>
                      <a:pt x="4" y="0"/>
                      <a:pt x="3" y="2"/>
                      <a:pt x="3" y="2"/>
                    </a:cubicBezTo>
                    <a:cubicBezTo>
                      <a:pt x="3" y="3"/>
                      <a:pt x="3" y="3"/>
                      <a:pt x="3" y="3"/>
                    </a:cubicBezTo>
                    <a:cubicBezTo>
                      <a:pt x="0" y="3"/>
                      <a:pt x="0" y="3"/>
                      <a:pt x="0" y="3"/>
                    </a:cubicBezTo>
                    <a:cubicBezTo>
                      <a:pt x="0" y="6"/>
                      <a:pt x="2" y="11"/>
                      <a:pt x="6" y="15"/>
                    </a:cubicBezTo>
                    <a:cubicBezTo>
                      <a:pt x="10" y="21"/>
                      <a:pt x="14" y="31"/>
                      <a:pt x="17" y="39"/>
                    </a:cubicBezTo>
                    <a:cubicBezTo>
                      <a:pt x="18" y="43"/>
                      <a:pt x="21" y="48"/>
                      <a:pt x="23" y="52"/>
                    </a:cubicBezTo>
                    <a:cubicBezTo>
                      <a:pt x="25" y="56"/>
                      <a:pt x="27" y="59"/>
                      <a:pt x="28" y="63"/>
                    </a:cubicBezTo>
                    <a:cubicBezTo>
                      <a:pt x="29" y="66"/>
                      <a:pt x="29" y="70"/>
                      <a:pt x="29" y="74"/>
                    </a:cubicBezTo>
                    <a:cubicBezTo>
                      <a:pt x="28" y="77"/>
                      <a:pt x="28" y="80"/>
                      <a:pt x="29" y="81"/>
                    </a:cubicBezTo>
                    <a:cubicBezTo>
                      <a:pt x="31" y="85"/>
                      <a:pt x="32" y="91"/>
                      <a:pt x="33" y="99"/>
                    </a:cubicBezTo>
                    <a:cubicBezTo>
                      <a:pt x="33" y="101"/>
                      <a:pt x="33" y="102"/>
                      <a:pt x="33" y="104"/>
                    </a:cubicBezTo>
                    <a:cubicBezTo>
                      <a:pt x="34" y="111"/>
                      <a:pt x="35" y="121"/>
                      <a:pt x="40" y="126"/>
                    </a:cubicBezTo>
                    <a:cubicBezTo>
                      <a:pt x="42" y="128"/>
                      <a:pt x="44" y="131"/>
                      <a:pt x="47" y="134"/>
                    </a:cubicBezTo>
                    <a:cubicBezTo>
                      <a:pt x="47" y="134"/>
                      <a:pt x="48" y="134"/>
                      <a:pt x="48" y="134"/>
                    </a:cubicBezTo>
                    <a:cubicBezTo>
                      <a:pt x="49" y="132"/>
                      <a:pt x="52" y="128"/>
                      <a:pt x="55" y="128"/>
                    </a:cubicBezTo>
                    <a:cubicBezTo>
                      <a:pt x="56" y="128"/>
                      <a:pt x="57" y="129"/>
                      <a:pt x="58" y="130"/>
                    </a:cubicBezTo>
                    <a:cubicBezTo>
                      <a:pt x="59" y="132"/>
                      <a:pt x="60" y="133"/>
                      <a:pt x="60" y="135"/>
                    </a:cubicBezTo>
                    <a:cubicBezTo>
                      <a:pt x="61" y="137"/>
                      <a:pt x="61" y="138"/>
                      <a:pt x="63" y="138"/>
                    </a:cubicBezTo>
                    <a:cubicBezTo>
                      <a:pt x="64" y="138"/>
                      <a:pt x="66" y="138"/>
                      <a:pt x="68" y="138"/>
                    </a:cubicBezTo>
                    <a:cubicBezTo>
                      <a:pt x="70" y="138"/>
                      <a:pt x="72" y="138"/>
                      <a:pt x="73" y="138"/>
                    </a:cubicBezTo>
                    <a:cubicBezTo>
                      <a:pt x="74" y="138"/>
                      <a:pt x="74" y="138"/>
                      <a:pt x="74" y="138"/>
                    </a:cubicBezTo>
                    <a:cubicBezTo>
                      <a:pt x="75" y="138"/>
                      <a:pt x="76" y="138"/>
                      <a:pt x="76" y="138"/>
                    </a:cubicBezTo>
                    <a:cubicBezTo>
                      <a:pt x="76" y="137"/>
                      <a:pt x="77" y="136"/>
                      <a:pt x="79" y="135"/>
                    </a:cubicBezTo>
                    <a:cubicBezTo>
                      <a:pt x="80" y="134"/>
                      <a:pt x="82" y="133"/>
                      <a:pt x="82" y="132"/>
                    </a:cubicBezTo>
                    <a:cubicBezTo>
                      <a:pt x="82" y="92"/>
                      <a:pt x="82" y="92"/>
                      <a:pt x="82" y="92"/>
                    </a:cubicBezTo>
                    <a:cubicBezTo>
                      <a:pt x="82" y="88"/>
                      <a:pt x="82" y="88"/>
                      <a:pt x="82" y="88"/>
                    </a:cubicBezTo>
                    <a:lnTo>
                      <a:pt x="82"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06" name="Freeform 1232"/>
              <p:cNvSpPr>
                <a:spLocks/>
              </p:cNvSpPr>
              <p:nvPr/>
            </p:nvSpPr>
            <p:spPr bwMode="auto">
              <a:xfrm>
                <a:off x="1935" y="3147"/>
                <a:ext cx="79" cy="72"/>
              </a:xfrm>
              <a:custGeom>
                <a:avLst/>
                <a:gdLst>
                  <a:gd name="T0" fmla="*/ 45 w 83"/>
                  <a:gd name="T1" fmla="*/ 1 h 75"/>
                  <a:gd name="T2" fmla="*/ 41 w 83"/>
                  <a:gd name="T3" fmla="*/ 4 h 75"/>
                  <a:gd name="T4" fmla="*/ 29 w 83"/>
                  <a:gd name="T5" fmla="*/ 14 h 75"/>
                  <a:gd name="T6" fmla="*/ 23 w 83"/>
                  <a:gd name="T7" fmla="*/ 21 h 75"/>
                  <a:gd name="T8" fmla="*/ 18 w 83"/>
                  <a:gd name="T9" fmla="*/ 27 h 75"/>
                  <a:gd name="T10" fmla="*/ 15 w 83"/>
                  <a:gd name="T11" fmla="*/ 27 h 75"/>
                  <a:gd name="T12" fmla="*/ 6 w 83"/>
                  <a:gd name="T13" fmla="*/ 25 h 75"/>
                  <a:gd name="T14" fmla="*/ 2 w 83"/>
                  <a:gd name="T15" fmla="*/ 25 h 75"/>
                  <a:gd name="T16" fmla="*/ 0 w 83"/>
                  <a:gd name="T17" fmla="*/ 25 h 75"/>
                  <a:gd name="T18" fmla="*/ 1 w 83"/>
                  <a:gd name="T19" fmla="*/ 26 h 75"/>
                  <a:gd name="T20" fmla="*/ 1 w 83"/>
                  <a:gd name="T21" fmla="*/ 26 h 75"/>
                  <a:gd name="T22" fmla="*/ 2 w 83"/>
                  <a:gd name="T23" fmla="*/ 27 h 75"/>
                  <a:gd name="T24" fmla="*/ 3 w 83"/>
                  <a:gd name="T25" fmla="*/ 27 h 75"/>
                  <a:gd name="T26" fmla="*/ 3 w 83"/>
                  <a:gd name="T27" fmla="*/ 28 h 75"/>
                  <a:gd name="T28" fmla="*/ 3 w 83"/>
                  <a:gd name="T29" fmla="*/ 28 h 75"/>
                  <a:gd name="T30" fmla="*/ 7 w 83"/>
                  <a:gd name="T31" fmla="*/ 34 h 75"/>
                  <a:gd name="T32" fmla="*/ 10 w 83"/>
                  <a:gd name="T33" fmla="*/ 42 h 75"/>
                  <a:gd name="T34" fmla="*/ 23 w 83"/>
                  <a:gd name="T35" fmla="*/ 51 h 75"/>
                  <a:gd name="T36" fmla="*/ 24 w 83"/>
                  <a:gd name="T37" fmla="*/ 53 h 75"/>
                  <a:gd name="T38" fmla="*/ 27 w 83"/>
                  <a:gd name="T39" fmla="*/ 60 h 75"/>
                  <a:gd name="T40" fmla="*/ 29 w 83"/>
                  <a:gd name="T41" fmla="*/ 64 h 75"/>
                  <a:gd name="T42" fmla="*/ 32 w 83"/>
                  <a:gd name="T43" fmla="*/ 65 h 75"/>
                  <a:gd name="T44" fmla="*/ 33 w 83"/>
                  <a:gd name="T45" fmla="*/ 66 h 75"/>
                  <a:gd name="T46" fmla="*/ 34 w 83"/>
                  <a:gd name="T47" fmla="*/ 66 h 75"/>
                  <a:gd name="T48" fmla="*/ 36 w 83"/>
                  <a:gd name="T49" fmla="*/ 66 h 75"/>
                  <a:gd name="T50" fmla="*/ 37 w 83"/>
                  <a:gd name="T51" fmla="*/ 66 h 75"/>
                  <a:gd name="T52" fmla="*/ 38 w 83"/>
                  <a:gd name="T53" fmla="*/ 66 h 75"/>
                  <a:gd name="T54" fmla="*/ 38 w 83"/>
                  <a:gd name="T55" fmla="*/ 66 h 75"/>
                  <a:gd name="T56" fmla="*/ 39 w 83"/>
                  <a:gd name="T57" fmla="*/ 67 h 75"/>
                  <a:gd name="T58" fmla="*/ 40 w 83"/>
                  <a:gd name="T59" fmla="*/ 67 h 75"/>
                  <a:gd name="T60" fmla="*/ 40 w 83"/>
                  <a:gd name="T61" fmla="*/ 67 h 75"/>
                  <a:gd name="T62" fmla="*/ 41 w 83"/>
                  <a:gd name="T63" fmla="*/ 68 h 75"/>
                  <a:gd name="T64" fmla="*/ 41 w 83"/>
                  <a:gd name="T65" fmla="*/ 68 h 75"/>
                  <a:gd name="T66" fmla="*/ 41 w 83"/>
                  <a:gd name="T67" fmla="*/ 68 h 75"/>
                  <a:gd name="T68" fmla="*/ 42 w 83"/>
                  <a:gd name="T69" fmla="*/ 67 h 75"/>
                  <a:gd name="T70" fmla="*/ 43 w 83"/>
                  <a:gd name="T71" fmla="*/ 71 h 75"/>
                  <a:gd name="T72" fmla="*/ 43 w 83"/>
                  <a:gd name="T73" fmla="*/ 71 h 75"/>
                  <a:gd name="T74" fmla="*/ 43 w 83"/>
                  <a:gd name="T75" fmla="*/ 71 h 75"/>
                  <a:gd name="T76" fmla="*/ 46 w 83"/>
                  <a:gd name="T77" fmla="*/ 71 h 75"/>
                  <a:gd name="T78" fmla="*/ 50 w 83"/>
                  <a:gd name="T79" fmla="*/ 72 h 75"/>
                  <a:gd name="T80" fmla="*/ 50 w 83"/>
                  <a:gd name="T81" fmla="*/ 72 h 75"/>
                  <a:gd name="T82" fmla="*/ 52 w 83"/>
                  <a:gd name="T83" fmla="*/ 72 h 75"/>
                  <a:gd name="T84" fmla="*/ 52 w 83"/>
                  <a:gd name="T85" fmla="*/ 72 h 75"/>
                  <a:gd name="T86" fmla="*/ 53 w 83"/>
                  <a:gd name="T87" fmla="*/ 73 h 75"/>
                  <a:gd name="T88" fmla="*/ 59 w 83"/>
                  <a:gd name="T89" fmla="*/ 74 h 75"/>
                  <a:gd name="T90" fmla="*/ 64 w 83"/>
                  <a:gd name="T91" fmla="*/ 75 h 75"/>
                  <a:gd name="T92" fmla="*/ 67 w 83"/>
                  <a:gd name="T93" fmla="*/ 72 h 75"/>
                  <a:gd name="T94" fmla="*/ 74 w 83"/>
                  <a:gd name="T95" fmla="*/ 64 h 75"/>
                  <a:gd name="T96" fmla="*/ 76 w 83"/>
                  <a:gd name="T97" fmla="*/ 59 h 75"/>
                  <a:gd name="T98" fmla="*/ 78 w 83"/>
                  <a:gd name="T99" fmla="*/ 53 h 75"/>
                  <a:gd name="T100" fmla="*/ 83 w 83"/>
                  <a:gd name="T101" fmla="*/ 47 h 75"/>
                  <a:gd name="T102" fmla="*/ 82 w 83"/>
                  <a:gd name="T103" fmla="*/ 43 h 75"/>
                  <a:gd name="T104" fmla="*/ 80 w 83"/>
                  <a:gd name="T105" fmla="*/ 39 h 75"/>
                  <a:gd name="T106" fmla="*/ 80 w 83"/>
                  <a:gd name="T107" fmla="*/ 32 h 75"/>
                  <a:gd name="T108" fmla="*/ 82 w 83"/>
                  <a:gd name="T109" fmla="*/ 28 h 75"/>
                  <a:gd name="T110" fmla="*/ 82 w 83"/>
                  <a:gd name="T111" fmla="*/ 19 h 75"/>
                  <a:gd name="T112" fmla="*/ 82 w 83"/>
                  <a:gd name="T113" fmla="*/ 11 h 75"/>
                  <a:gd name="T114" fmla="*/ 80 w 83"/>
                  <a:gd name="T115" fmla="*/ 11 h 75"/>
                  <a:gd name="T116" fmla="*/ 70 w 83"/>
                  <a:gd name="T117" fmla="*/ 7 h 75"/>
                  <a:gd name="T118" fmla="*/ 56 w 83"/>
                  <a:gd name="T119" fmla="*/ 4 h 75"/>
                  <a:gd name="T120" fmla="*/ 55 w 83"/>
                  <a:gd name="T121" fmla="*/ 4 h 75"/>
                  <a:gd name="T122" fmla="*/ 53 w 83"/>
                  <a:gd name="T123" fmla="*/ 0 h 75"/>
                  <a:gd name="T124" fmla="*/ 45 w 83"/>
                  <a:gd name="T125"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75">
                    <a:moveTo>
                      <a:pt x="45" y="1"/>
                    </a:moveTo>
                    <a:cubicBezTo>
                      <a:pt x="41" y="2"/>
                      <a:pt x="41" y="3"/>
                      <a:pt x="41" y="4"/>
                    </a:cubicBezTo>
                    <a:cubicBezTo>
                      <a:pt x="41" y="8"/>
                      <a:pt x="33" y="13"/>
                      <a:pt x="29" y="14"/>
                    </a:cubicBezTo>
                    <a:cubicBezTo>
                      <a:pt x="27" y="15"/>
                      <a:pt x="24" y="18"/>
                      <a:pt x="23" y="21"/>
                    </a:cubicBezTo>
                    <a:cubicBezTo>
                      <a:pt x="20" y="24"/>
                      <a:pt x="19" y="26"/>
                      <a:pt x="18" y="27"/>
                    </a:cubicBezTo>
                    <a:cubicBezTo>
                      <a:pt x="17" y="27"/>
                      <a:pt x="16" y="27"/>
                      <a:pt x="15" y="27"/>
                    </a:cubicBezTo>
                    <a:cubicBezTo>
                      <a:pt x="12" y="27"/>
                      <a:pt x="9" y="26"/>
                      <a:pt x="6" y="25"/>
                    </a:cubicBezTo>
                    <a:cubicBezTo>
                      <a:pt x="4" y="25"/>
                      <a:pt x="3" y="25"/>
                      <a:pt x="2" y="25"/>
                    </a:cubicBezTo>
                    <a:cubicBezTo>
                      <a:pt x="2" y="25"/>
                      <a:pt x="1" y="25"/>
                      <a:pt x="0" y="25"/>
                    </a:cubicBezTo>
                    <a:cubicBezTo>
                      <a:pt x="0" y="25"/>
                      <a:pt x="1" y="26"/>
                      <a:pt x="1" y="26"/>
                    </a:cubicBezTo>
                    <a:cubicBezTo>
                      <a:pt x="1" y="26"/>
                      <a:pt x="1" y="26"/>
                      <a:pt x="1" y="26"/>
                    </a:cubicBezTo>
                    <a:cubicBezTo>
                      <a:pt x="2" y="27"/>
                      <a:pt x="2" y="27"/>
                      <a:pt x="2" y="27"/>
                    </a:cubicBezTo>
                    <a:cubicBezTo>
                      <a:pt x="2" y="27"/>
                      <a:pt x="2" y="27"/>
                      <a:pt x="3" y="27"/>
                    </a:cubicBezTo>
                    <a:cubicBezTo>
                      <a:pt x="3" y="28"/>
                      <a:pt x="3" y="28"/>
                      <a:pt x="3" y="28"/>
                    </a:cubicBezTo>
                    <a:cubicBezTo>
                      <a:pt x="3" y="28"/>
                      <a:pt x="3" y="28"/>
                      <a:pt x="3" y="28"/>
                    </a:cubicBezTo>
                    <a:cubicBezTo>
                      <a:pt x="5" y="28"/>
                      <a:pt x="6" y="30"/>
                      <a:pt x="7" y="34"/>
                    </a:cubicBezTo>
                    <a:cubicBezTo>
                      <a:pt x="7" y="36"/>
                      <a:pt x="9" y="41"/>
                      <a:pt x="10" y="42"/>
                    </a:cubicBezTo>
                    <a:cubicBezTo>
                      <a:pt x="13" y="43"/>
                      <a:pt x="23" y="47"/>
                      <a:pt x="23" y="51"/>
                    </a:cubicBezTo>
                    <a:cubicBezTo>
                      <a:pt x="23" y="52"/>
                      <a:pt x="23" y="53"/>
                      <a:pt x="24" y="53"/>
                    </a:cubicBezTo>
                    <a:cubicBezTo>
                      <a:pt x="25" y="55"/>
                      <a:pt x="27" y="57"/>
                      <a:pt x="27" y="60"/>
                    </a:cubicBezTo>
                    <a:cubicBezTo>
                      <a:pt x="27" y="61"/>
                      <a:pt x="28" y="62"/>
                      <a:pt x="29" y="64"/>
                    </a:cubicBezTo>
                    <a:cubicBezTo>
                      <a:pt x="30" y="65"/>
                      <a:pt x="31" y="65"/>
                      <a:pt x="32" y="65"/>
                    </a:cubicBezTo>
                    <a:cubicBezTo>
                      <a:pt x="32" y="66"/>
                      <a:pt x="33" y="66"/>
                      <a:pt x="33" y="66"/>
                    </a:cubicBezTo>
                    <a:cubicBezTo>
                      <a:pt x="34" y="66"/>
                      <a:pt x="34" y="66"/>
                      <a:pt x="34" y="66"/>
                    </a:cubicBezTo>
                    <a:cubicBezTo>
                      <a:pt x="35" y="66"/>
                      <a:pt x="35" y="66"/>
                      <a:pt x="36" y="66"/>
                    </a:cubicBezTo>
                    <a:cubicBezTo>
                      <a:pt x="36" y="66"/>
                      <a:pt x="36" y="66"/>
                      <a:pt x="37" y="66"/>
                    </a:cubicBezTo>
                    <a:cubicBezTo>
                      <a:pt x="37" y="66"/>
                      <a:pt x="37" y="66"/>
                      <a:pt x="38" y="66"/>
                    </a:cubicBezTo>
                    <a:cubicBezTo>
                      <a:pt x="38" y="66"/>
                      <a:pt x="38" y="66"/>
                      <a:pt x="38" y="66"/>
                    </a:cubicBezTo>
                    <a:cubicBezTo>
                      <a:pt x="39" y="66"/>
                      <a:pt x="39" y="67"/>
                      <a:pt x="39" y="67"/>
                    </a:cubicBezTo>
                    <a:cubicBezTo>
                      <a:pt x="40" y="67"/>
                      <a:pt x="40" y="67"/>
                      <a:pt x="40" y="67"/>
                    </a:cubicBezTo>
                    <a:cubicBezTo>
                      <a:pt x="40" y="67"/>
                      <a:pt x="40" y="67"/>
                      <a:pt x="40" y="67"/>
                    </a:cubicBezTo>
                    <a:cubicBezTo>
                      <a:pt x="41" y="67"/>
                      <a:pt x="41" y="68"/>
                      <a:pt x="41" y="68"/>
                    </a:cubicBezTo>
                    <a:cubicBezTo>
                      <a:pt x="41" y="68"/>
                      <a:pt x="41" y="68"/>
                      <a:pt x="41" y="68"/>
                    </a:cubicBezTo>
                    <a:cubicBezTo>
                      <a:pt x="41" y="68"/>
                      <a:pt x="41" y="68"/>
                      <a:pt x="41" y="68"/>
                    </a:cubicBezTo>
                    <a:cubicBezTo>
                      <a:pt x="42" y="67"/>
                      <a:pt x="42" y="67"/>
                      <a:pt x="42" y="67"/>
                    </a:cubicBezTo>
                    <a:cubicBezTo>
                      <a:pt x="43" y="71"/>
                      <a:pt x="43" y="71"/>
                      <a:pt x="43" y="71"/>
                    </a:cubicBezTo>
                    <a:cubicBezTo>
                      <a:pt x="43" y="71"/>
                      <a:pt x="43" y="71"/>
                      <a:pt x="43" y="71"/>
                    </a:cubicBezTo>
                    <a:cubicBezTo>
                      <a:pt x="43" y="71"/>
                      <a:pt x="43" y="71"/>
                      <a:pt x="43" y="71"/>
                    </a:cubicBezTo>
                    <a:cubicBezTo>
                      <a:pt x="44" y="71"/>
                      <a:pt x="45" y="71"/>
                      <a:pt x="46" y="71"/>
                    </a:cubicBezTo>
                    <a:cubicBezTo>
                      <a:pt x="47" y="71"/>
                      <a:pt x="49" y="71"/>
                      <a:pt x="50" y="72"/>
                    </a:cubicBezTo>
                    <a:cubicBezTo>
                      <a:pt x="50" y="72"/>
                      <a:pt x="50" y="72"/>
                      <a:pt x="50" y="72"/>
                    </a:cubicBezTo>
                    <a:cubicBezTo>
                      <a:pt x="51" y="72"/>
                      <a:pt x="51" y="72"/>
                      <a:pt x="52" y="72"/>
                    </a:cubicBezTo>
                    <a:cubicBezTo>
                      <a:pt x="52" y="72"/>
                      <a:pt x="52" y="72"/>
                      <a:pt x="52" y="72"/>
                    </a:cubicBezTo>
                    <a:cubicBezTo>
                      <a:pt x="53" y="73"/>
                      <a:pt x="53" y="73"/>
                      <a:pt x="53" y="73"/>
                    </a:cubicBezTo>
                    <a:cubicBezTo>
                      <a:pt x="54" y="74"/>
                      <a:pt x="57" y="74"/>
                      <a:pt x="59" y="74"/>
                    </a:cubicBezTo>
                    <a:cubicBezTo>
                      <a:pt x="61" y="74"/>
                      <a:pt x="63" y="74"/>
                      <a:pt x="64" y="75"/>
                    </a:cubicBezTo>
                    <a:cubicBezTo>
                      <a:pt x="65" y="74"/>
                      <a:pt x="66" y="73"/>
                      <a:pt x="67" y="72"/>
                    </a:cubicBezTo>
                    <a:cubicBezTo>
                      <a:pt x="70" y="69"/>
                      <a:pt x="73" y="66"/>
                      <a:pt x="74" y="64"/>
                    </a:cubicBezTo>
                    <a:cubicBezTo>
                      <a:pt x="75" y="63"/>
                      <a:pt x="76" y="61"/>
                      <a:pt x="76" y="59"/>
                    </a:cubicBezTo>
                    <a:cubicBezTo>
                      <a:pt x="76" y="56"/>
                      <a:pt x="76" y="54"/>
                      <a:pt x="78" y="53"/>
                    </a:cubicBezTo>
                    <a:cubicBezTo>
                      <a:pt x="79" y="52"/>
                      <a:pt x="82" y="49"/>
                      <a:pt x="83" y="47"/>
                    </a:cubicBezTo>
                    <a:cubicBezTo>
                      <a:pt x="82" y="46"/>
                      <a:pt x="82" y="45"/>
                      <a:pt x="82" y="43"/>
                    </a:cubicBezTo>
                    <a:cubicBezTo>
                      <a:pt x="81" y="42"/>
                      <a:pt x="81" y="40"/>
                      <a:pt x="80" y="39"/>
                    </a:cubicBezTo>
                    <a:cubicBezTo>
                      <a:pt x="77" y="36"/>
                      <a:pt x="79" y="33"/>
                      <a:pt x="80" y="32"/>
                    </a:cubicBezTo>
                    <a:cubicBezTo>
                      <a:pt x="82" y="31"/>
                      <a:pt x="83" y="29"/>
                      <a:pt x="82" y="28"/>
                    </a:cubicBezTo>
                    <a:cubicBezTo>
                      <a:pt x="82" y="25"/>
                      <a:pt x="82" y="22"/>
                      <a:pt x="82" y="19"/>
                    </a:cubicBezTo>
                    <a:cubicBezTo>
                      <a:pt x="83" y="16"/>
                      <a:pt x="83" y="13"/>
                      <a:pt x="82" y="11"/>
                    </a:cubicBezTo>
                    <a:cubicBezTo>
                      <a:pt x="82" y="11"/>
                      <a:pt x="81" y="11"/>
                      <a:pt x="80" y="11"/>
                    </a:cubicBezTo>
                    <a:cubicBezTo>
                      <a:pt x="77" y="10"/>
                      <a:pt x="73" y="9"/>
                      <a:pt x="70" y="7"/>
                    </a:cubicBezTo>
                    <a:cubicBezTo>
                      <a:pt x="66" y="5"/>
                      <a:pt x="59" y="4"/>
                      <a:pt x="56" y="4"/>
                    </a:cubicBezTo>
                    <a:cubicBezTo>
                      <a:pt x="55" y="4"/>
                      <a:pt x="55" y="4"/>
                      <a:pt x="55" y="4"/>
                    </a:cubicBezTo>
                    <a:cubicBezTo>
                      <a:pt x="53" y="0"/>
                      <a:pt x="53" y="0"/>
                      <a:pt x="53" y="0"/>
                    </a:cubicBezTo>
                    <a:lnTo>
                      <a:pt x="45"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07" name="Freeform 1233"/>
              <p:cNvSpPr>
                <a:spLocks/>
              </p:cNvSpPr>
              <p:nvPr/>
            </p:nvSpPr>
            <p:spPr bwMode="auto">
              <a:xfrm>
                <a:off x="1879" y="3172"/>
                <a:ext cx="93" cy="98"/>
              </a:xfrm>
              <a:custGeom>
                <a:avLst/>
                <a:gdLst>
                  <a:gd name="T0" fmla="*/ 96 w 97"/>
                  <a:gd name="T1" fmla="*/ 45 h 103"/>
                  <a:gd name="T2" fmla="*/ 96 w 97"/>
                  <a:gd name="T3" fmla="*/ 45 h 103"/>
                  <a:gd name="T4" fmla="*/ 95 w 97"/>
                  <a:gd name="T5" fmla="*/ 44 h 103"/>
                  <a:gd name="T6" fmla="*/ 95 w 97"/>
                  <a:gd name="T7" fmla="*/ 44 h 103"/>
                  <a:gd name="T8" fmla="*/ 93 w 97"/>
                  <a:gd name="T9" fmla="*/ 44 h 103"/>
                  <a:gd name="T10" fmla="*/ 91 w 97"/>
                  <a:gd name="T11" fmla="*/ 44 h 103"/>
                  <a:gd name="T12" fmla="*/ 91 w 97"/>
                  <a:gd name="T13" fmla="*/ 44 h 103"/>
                  <a:gd name="T14" fmla="*/ 84 w 97"/>
                  <a:gd name="T15" fmla="*/ 40 h 103"/>
                  <a:gd name="T16" fmla="*/ 82 w 97"/>
                  <a:gd name="T17" fmla="*/ 38 h 103"/>
                  <a:gd name="T18" fmla="*/ 82 w 97"/>
                  <a:gd name="T19" fmla="*/ 36 h 103"/>
                  <a:gd name="T20" fmla="*/ 81 w 97"/>
                  <a:gd name="T21" fmla="*/ 34 h 103"/>
                  <a:gd name="T22" fmla="*/ 77 w 97"/>
                  <a:gd name="T23" fmla="*/ 25 h 103"/>
                  <a:gd name="T24" fmla="*/ 61 w 97"/>
                  <a:gd name="T25" fmla="*/ 9 h 103"/>
                  <a:gd name="T26" fmla="*/ 59 w 97"/>
                  <a:gd name="T27" fmla="*/ 5 h 103"/>
                  <a:gd name="T28" fmla="*/ 57 w 97"/>
                  <a:gd name="T29" fmla="*/ 3 h 103"/>
                  <a:gd name="T30" fmla="*/ 55 w 97"/>
                  <a:gd name="T31" fmla="*/ 2 h 103"/>
                  <a:gd name="T32" fmla="*/ 54 w 97"/>
                  <a:gd name="T33" fmla="*/ 0 h 103"/>
                  <a:gd name="T34" fmla="*/ 54 w 97"/>
                  <a:gd name="T35" fmla="*/ 0 h 103"/>
                  <a:gd name="T36" fmla="*/ 51 w 97"/>
                  <a:gd name="T37" fmla="*/ 0 h 103"/>
                  <a:gd name="T38" fmla="*/ 49 w 97"/>
                  <a:gd name="T39" fmla="*/ 1 h 103"/>
                  <a:gd name="T40" fmla="*/ 47 w 97"/>
                  <a:gd name="T41" fmla="*/ 1 h 103"/>
                  <a:gd name="T42" fmla="*/ 38 w 97"/>
                  <a:gd name="T43" fmla="*/ 6 h 103"/>
                  <a:gd name="T44" fmla="*/ 32 w 97"/>
                  <a:gd name="T45" fmla="*/ 1 h 103"/>
                  <a:gd name="T46" fmla="*/ 21 w 97"/>
                  <a:gd name="T47" fmla="*/ 5 h 103"/>
                  <a:gd name="T48" fmla="*/ 12 w 97"/>
                  <a:gd name="T49" fmla="*/ 43 h 103"/>
                  <a:gd name="T50" fmla="*/ 0 w 97"/>
                  <a:gd name="T51" fmla="*/ 48 h 103"/>
                  <a:gd name="T52" fmla="*/ 1 w 97"/>
                  <a:gd name="T53" fmla="*/ 80 h 103"/>
                  <a:gd name="T54" fmla="*/ 3 w 97"/>
                  <a:gd name="T55" fmla="*/ 81 h 103"/>
                  <a:gd name="T56" fmla="*/ 4 w 97"/>
                  <a:gd name="T57" fmla="*/ 82 h 103"/>
                  <a:gd name="T58" fmla="*/ 6 w 97"/>
                  <a:gd name="T59" fmla="*/ 84 h 103"/>
                  <a:gd name="T60" fmla="*/ 9 w 97"/>
                  <a:gd name="T61" fmla="*/ 98 h 103"/>
                  <a:gd name="T62" fmla="*/ 7 w 97"/>
                  <a:gd name="T63" fmla="*/ 101 h 103"/>
                  <a:gd name="T64" fmla="*/ 7 w 97"/>
                  <a:gd name="T65" fmla="*/ 103 h 103"/>
                  <a:gd name="T66" fmla="*/ 11 w 97"/>
                  <a:gd name="T67" fmla="*/ 103 h 103"/>
                  <a:gd name="T68" fmla="*/ 20 w 97"/>
                  <a:gd name="T69" fmla="*/ 99 h 103"/>
                  <a:gd name="T70" fmla="*/ 37 w 97"/>
                  <a:gd name="T71" fmla="*/ 85 h 103"/>
                  <a:gd name="T72" fmla="*/ 45 w 97"/>
                  <a:gd name="T73" fmla="*/ 88 h 103"/>
                  <a:gd name="T74" fmla="*/ 58 w 97"/>
                  <a:gd name="T75" fmla="*/ 85 h 103"/>
                  <a:gd name="T76" fmla="*/ 65 w 97"/>
                  <a:gd name="T77" fmla="*/ 75 h 103"/>
                  <a:gd name="T78" fmla="*/ 79 w 97"/>
                  <a:gd name="T79" fmla="*/ 61 h 103"/>
                  <a:gd name="T80" fmla="*/ 92 w 97"/>
                  <a:gd name="T81" fmla="*/ 51 h 103"/>
                  <a:gd name="T82" fmla="*/ 94 w 97"/>
                  <a:gd name="T83" fmla="*/ 50 h 103"/>
                  <a:gd name="T84" fmla="*/ 95 w 97"/>
                  <a:gd name="T85" fmla="*/ 49 h 103"/>
                  <a:gd name="T86" fmla="*/ 96 w 97"/>
                  <a:gd name="T87" fmla="*/ 47 h 103"/>
                  <a:gd name="T88" fmla="*/ 97 w 97"/>
                  <a:gd name="T89" fmla="*/ 4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97" y="46"/>
                    </a:moveTo>
                    <a:cubicBezTo>
                      <a:pt x="97" y="46"/>
                      <a:pt x="97" y="45"/>
                      <a:pt x="96" y="45"/>
                    </a:cubicBezTo>
                    <a:cubicBezTo>
                      <a:pt x="96" y="45"/>
                      <a:pt x="96" y="45"/>
                      <a:pt x="96" y="45"/>
                    </a:cubicBezTo>
                    <a:cubicBezTo>
                      <a:pt x="96" y="45"/>
                      <a:pt x="96" y="45"/>
                      <a:pt x="96" y="45"/>
                    </a:cubicBezTo>
                    <a:cubicBezTo>
                      <a:pt x="96" y="44"/>
                      <a:pt x="96" y="44"/>
                      <a:pt x="96" y="44"/>
                    </a:cubicBezTo>
                    <a:cubicBezTo>
                      <a:pt x="96" y="44"/>
                      <a:pt x="96" y="44"/>
                      <a:pt x="95" y="44"/>
                    </a:cubicBezTo>
                    <a:cubicBezTo>
                      <a:pt x="95" y="44"/>
                      <a:pt x="95" y="44"/>
                      <a:pt x="95" y="44"/>
                    </a:cubicBezTo>
                    <a:cubicBezTo>
                      <a:pt x="95" y="44"/>
                      <a:pt x="95" y="44"/>
                      <a:pt x="95" y="44"/>
                    </a:cubicBezTo>
                    <a:cubicBezTo>
                      <a:pt x="94" y="44"/>
                      <a:pt x="94" y="44"/>
                      <a:pt x="94" y="44"/>
                    </a:cubicBezTo>
                    <a:cubicBezTo>
                      <a:pt x="94" y="44"/>
                      <a:pt x="93" y="44"/>
                      <a:pt x="93" y="44"/>
                    </a:cubicBezTo>
                    <a:cubicBezTo>
                      <a:pt x="93" y="44"/>
                      <a:pt x="92" y="44"/>
                      <a:pt x="92" y="44"/>
                    </a:cubicBezTo>
                    <a:cubicBezTo>
                      <a:pt x="91" y="44"/>
                      <a:pt x="91" y="44"/>
                      <a:pt x="91" y="44"/>
                    </a:cubicBezTo>
                    <a:cubicBezTo>
                      <a:pt x="91" y="44"/>
                      <a:pt x="91" y="44"/>
                      <a:pt x="91" y="44"/>
                    </a:cubicBezTo>
                    <a:cubicBezTo>
                      <a:pt x="91" y="44"/>
                      <a:pt x="91" y="44"/>
                      <a:pt x="91" y="44"/>
                    </a:cubicBezTo>
                    <a:cubicBezTo>
                      <a:pt x="89" y="44"/>
                      <a:pt x="86" y="42"/>
                      <a:pt x="84" y="40"/>
                    </a:cubicBezTo>
                    <a:cubicBezTo>
                      <a:pt x="84" y="40"/>
                      <a:pt x="84" y="40"/>
                      <a:pt x="84" y="40"/>
                    </a:cubicBezTo>
                    <a:cubicBezTo>
                      <a:pt x="83" y="39"/>
                      <a:pt x="83" y="39"/>
                      <a:pt x="83" y="39"/>
                    </a:cubicBezTo>
                    <a:cubicBezTo>
                      <a:pt x="83" y="39"/>
                      <a:pt x="83" y="38"/>
                      <a:pt x="82" y="38"/>
                    </a:cubicBezTo>
                    <a:cubicBezTo>
                      <a:pt x="82" y="38"/>
                      <a:pt x="82" y="37"/>
                      <a:pt x="82" y="37"/>
                    </a:cubicBezTo>
                    <a:cubicBezTo>
                      <a:pt x="82" y="37"/>
                      <a:pt x="82" y="36"/>
                      <a:pt x="82" y="36"/>
                    </a:cubicBezTo>
                    <a:cubicBezTo>
                      <a:pt x="81" y="36"/>
                      <a:pt x="81" y="36"/>
                      <a:pt x="81" y="35"/>
                    </a:cubicBezTo>
                    <a:cubicBezTo>
                      <a:pt x="81" y="35"/>
                      <a:pt x="81" y="34"/>
                      <a:pt x="81" y="34"/>
                    </a:cubicBezTo>
                    <a:cubicBezTo>
                      <a:pt x="81" y="33"/>
                      <a:pt x="80" y="31"/>
                      <a:pt x="79" y="30"/>
                    </a:cubicBezTo>
                    <a:cubicBezTo>
                      <a:pt x="78" y="28"/>
                      <a:pt x="77" y="27"/>
                      <a:pt x="77" y="25"/>
                    </a:cubicBezTo>
                    <a:cubicBezTo>
                      <a:pt x="76" y="24"/>
                      <a:pt x="72" y="21"/>
                      <a:pt x="66" y="19"/>
                    </a:cubicBezTo>
                    <a:cubicBezTo>
                      <a:pt x="63" y="18"/>
                      <a:pt x="62" y="13"/>
                      <a:pt x="61" y="9"/>
                    </a:cubicBezTo>
                    <a:cubicBezTo>
                      <a:pt x="61" y="8"/>
                      <a:pt x="60" y="6"/>
                      <a:pt x="60" y="6"/>
                    </a:cubicBezTo>
                    <a:cubicBezTo>
                      <a:pt x="60" y="6"/>
                      <a:pt x="59" y="5"/>
                      <a:pt x="59" y="5"/>
                    </a:cubicBezTo>
                    <a:cubicBezTo>
                      <a:pt x="58" y="5"/>
                      <a:pt x="58" y="5"/>
                      <a:pt x="58" y="5"/>
                    </a:cubicBezTo>
                    <a:cubicBezTo>
                      <a:pt x="58" y="4"/>
                      <a:pt x="57" y="4"/>
                      <a:pt x="57" y="3"/>
                    </a:cubicBezTo>
                    <a:cubicBezTo>
                      <a:pt x="57" y="3"/>
                      <a:pt x="57" y="3"/>
                      <a:pt x="56" y="3"/>
                    </a:cubicBezTo>
                    <a:cubicBezTo>
                      <a:pt x="56" y="3"/>
                      <a:pt x="56" y="2"/>
                      <a:pt x="55" y="2"/>
                    </a:cubicBezTo>
                    <a:cubicBezTo>
                      <a:pt x="55" y="2"/>
                      <a:pt x="55" y="1"/>
                      <a:pt x="55" y="1"/>
                    </a:cubicBezTo>
                    <a:cubicBezTo>
                      <a:pt x="55" y="1"/>
                      <a:pt x="54" y="0"/>
                      <a:pt x="54" y="0"/>
                    </a:cubicBezTo>
                    <a:cubicBezTo>
                      <a:pt x="54" y="0"/>
                      <a:pt x="54" y="0"/>
                      <a:pt x="54" y="0"/>
                    </a:cubicBezTo>
                    <a:cubicBezTo>
                      <a:pt x="54" y="0"/>
                      <a:pt x="54" y="0"/>
                      <a:pt x="54" y="0"/>
                    </a:cubicBezTo>
                    <a:cubicBezTo>
                      <a:pt x="53" y="0"/>
                      <a:pt x="53" y="0"/>
                      <a:pt x="52" y="0"/>
                    </a:cubicBezTo>
                    <a:cubicBezTo>
                      <a:pt x="52" y="0"/>
                      <a:pt x="51" y="0"/>
                      <a:pt x="51" y="0"/>
                    </a:cubicBezTo>
                    <a:cubicBezTo>
                      <a:pt x="51" y="0"/>
                      <a:pt x="51" y="0"/>
                      <a:pt x="50" y="1"/>
                    </a:cubicBezTo>
                    <a:cubicBezTo>
                      <a:pt x="50" y="1"/>
                      <a:pt x="50" y="1"/>
                      <a:pt x="49" y="1"/>
                    </a:cubicBezTo>
                    <a:cubicBezTo>
                      <a:pt x="49" y="1"/>
                      <a:pt x="49" y="1"/>
                      <a:pt x="49" y="1"/>
                    </a:cubicBezTo>
                    <a:cubicBezTo>
                      <a:pt x="48" y="1"/>
                      <a:pt x="48" y="1"/>
                      <a:pt x="47" y="1"/>
                    </a:cubicBezTo>
                    <a:cubicBezTo>
                      <a:pt x="45" y="1"/>
                      <a:pt x="42" y="3"/>
                      <a:pt x="41" y="5"/>
                    </a:cubicBezTo>
                    <a:cubicBezTo>
                      <a:pt x="40" y="6"/>
                      <a:pt x="39" y="6"/>
                      <a:pt x="38" y="6"/>
                    </a:cubicBezTo>
                    <a:cubicBezTo>
                      <a:pt x="37" y="6"/>
                      <a:pt x="35" y="5"/>
                      <a:pt x="34" y="3"/>
                    </a:cubicBezTo>
                    <a:cubicBezTo>
                      <a:pt x="33" y="2"/>
                      <a:pt x="32" y="2"/>
                      <a:pt x="32" y="1"/>
                    </a:cubicBezTo>
                    <a:cubicBezTo>
                      <a:pt x="30" y="1"/>
                      <a:pt x="27" y="3"/>
                      <a:pt x="24" y="4"/>
                    </a:cubicBezTo>
                    <a:cubicBezTo>
                      <a:pt x="23" y="4"/>
                      <a:pt x="22" y="5"/>
                      <a:pt x="21" y="5"/>
                    </a:cubicBezTo>
                    <a:cubicBezTo>
                      <a:pt x="19" y="6"/>
                      <a:pt x="14" y="6"/>
                      <a:pt x="12" y="6"/>
                    </a:cubicBezTo>
                    <a:cubicBezTo>
                      <a:pt x="12" y="43"/>
                      <a:pt x="12" y="43"/>
                      <a:pt x="12" y="43"/>
                    </a:cubicBezTo>
                    <a:cubicBezTo>
                      <a:pt x="12" y="48"/>
                      <a:pt x="7" y="48"/>
                      <a:pt x="3" y="48"/>
                    </a:cubicBezTo>
                    <a:cubicBezTo>
                      <a:pt x="2" y="48"/>
                      <a:pt x="1" y="48"/>
                      <a:pt x="0" y="48"/>
                    </a:cubicBezTo>
                    <a:cubicBezTo>
                      <a:pt x="0" y="79"/>
                      <a:pt x="0" y="79"/>
                      <a:pt x="0" y="79"/>
                    </a:cubicBezTo>
                    <a:cubicBezTo>
                      <a:pt x="1" y="79"/>
                      <a:pt x="1" y="80"/>
                      <a:pt x="1" y="80"/>
                    </a:cubicBezTo>
                    <a:cubicBezTo>
                      <a:pt x="1" y="80"/>
                      <a:pt x="2" y="80"/>
                      <a:pt x="2" y="80"/>
                    </a:cubicBezTo>
                    <a:cubicBezTo>
                      <a:pt x="2" y="80"/>
                      <a:pt x="3" y="81"/>
                      <a:pt x="3" y="81"/>
                    </a:cubicBezTo>
                    <a:cubicBezTo>
                      <a:pt x="3" y="81"/>
                      <a:pt x="3" y="81"/>
                      <a:pt x="4" y="81"/>
                    </a:cubicBezTo>
                    <a:cubicBezTo>
                      <a:pt x="4" y="81"/>
                      <a:pt x="4" y="82"/>
                      <a:pt x="4" y="82"/>
                    </a:cubicBezTo>
                    <a:cubicBezTo>
                      <a:pt x="5" y="82"/>
                      <a:pt x="5" y="82"/>
                      <a:pt x="5" y="82"/>
                    </a:cubicBezTo>
                    <a:cubicBezTo>
                      <a:pt x="5" y="83"/>
                      <a:pt x="5" y="83"/>
                      <a:pt x="6" y="84"/>
                    </a:cubicBezTo>
                    <a:cubicBezTo>
                      <a:pt x="6" y="84"/>
                      <a:pt x="6" y="84"/>
                      <a:pt x="6" y="84"/>
                    </a:cubicBezTo>
                    <a:cubicBezTo>
                      <a:pt x="9" y="91"/>
                      <a:pt x="10" y="95"/>
                      <a:pt x="9" y="98"/>
                    </a:cubicBezTo>
                    <a:cubicBezTo>
                      <a:pt x="9" y="99"/>
                      <a:pt x="8" y="100"/>
                      <a:pt x="7" y="100"/>
                    </a:cubicBezTo>
                    <a:cubicBezTo>
                      <a:pt x="7" y="100"/>
                      <a:pt x="7" y="101"/>
                      <a:pt x="7" y="101"/>
                    </a:cubicBezTo>
                    <a:cubicBezTo>
                      <a:pt x="7" y="102"/>
                      <a:pt x="7" y="102"/>
                      <a:pt x="7" y="103"/>
                    </a:cubicBezTo>
                    <a:cubicBezTo>
                      <a:pt x="7" y="103"/>
                      <a:pt x="7" y="103"/>
                      <a:pt x="7" y="103"/>
                    </a:cubicBezTo>
                    <a:cubicBezTo>
                      <a:pt x="7" y="103"/>
                      <a:pt x="7" y="103"/>
                      <a:pt x="7" y="103"/>
                    </a:cubicBezTo>
                    <a:cubicBezTo>
                      <a:pt x="8" y="103"/>
                      <a:pt x="9" y="103"/>
                      <a:pt x="11" y="103"/>
                    </a:cubicBezTo>
                    <a:cubicBezTo>
                      <a:pt x="13" y="103"/>
                      <a:pt x="16" y="103"/>
                      <a:pt x="17" y="103"/>
                    </a:cubicBezTo>
                    <a:cubicBezTo>
                      <a:pt x="18" y="102"/>
                      <a:pt x="19" y="101"/>
                      <a:pt x="20" y="99"/>
                    </a:cubicBezTo>
                    <a:cubicBezTo>
                      <a:pt x="22" y="97"/>
                      <a:pt x="27" y="93"/>
                      <a:pt x="27" y="92"/>
                    </a:cubicBezTo>
                    <a:cubicBezTo>
                      <a:pt x="28" y="84"/>
                      <a:pt x="32" y="81"/>
                      <a:pt x="37" y="85"/>
                    </a:cubicBezTo>
                    <a:cubicBezTo>
                      <a:pt x="39" y="85"/>
                      <a:pt x="39" y="85"/>
                      <a:pt x="39" y="85"/>
                    </a:cubicBezTo>
                    <a:cubicBezTo>
                      <a:pt x="42" y="87"/>
                      <a:pt x="43" y="88"/>
                      <a:pt x="45" y="88"/>
                    </a:cubicBezTo>
                    <a:cubicBezTo>
                      <a:pt x="46" y="89"/>
                      <a:pt x="47" y="89"/>
                      <a:pt x="50" y="89"/>
                    </a:cubicBezTo>
                    <a:cubicBezTo>
                      <a:pt x="57" y="89"/>
                      <a:pt x="58" y="88"/>
                      <a:pt x="58" y="85"/>
                    </a:cubicBezTo>
                    <a:cubicBezTo>
                      <a:pt x="59" y="84"/>
                      <a:pt x="59" y="83"/>
                      <a:pt x="59" y="82"/>
                    </a:cubicBezTo>
                    <a:cubicBezTo>
                      <a:pt x="59" y="79"/>
                      <a:pt x="60" y="75"/>
                      <a:pt x="65" y="75"/>
                    </a:cubicBezTo>
                    <a:cubicBezTo>
                      <a:pt x="68" y="75"/>
                      <a:pt x="72" y="72"/>
                      <a:pt x="72" y="70"/>
                    </a:cubicBezTo>
                    <a:cubicBezTo>
                      <a:pt x="72" y="66"/>
                      <a:pt x="75" y="61"/>
                      <a:pt x="79" y="61"/>
                    </a:cubicBezTo>
                    <a:cubicBezTo>
                      <a:pt x="81" y="61"/>
                      <a:pt x="86" y="58"/>
                      <a:pt x="86" y="56"/>
                    </a:cubicBezTo>
                    <a:cubicBezTo>
                      <a:pt x="87" y="52"/>
                      <a:pt x="90" y="52"/>
                      <a:pt x="92" y="51"/>
                    </a:cubicBezTo>
                    <a:cubicBezTo>
                      <a:pt x="92" y="51"/>
                      <a:pt x="93" y="51"/>
                      <a:pt x="94" y="51"/>
                    </a:cubicBezTo>
                    <a:cubicBezTo>
                      <a:pt x="94" y="50"/>
                      <a:pt x="94" y="50"/>
                      <a:pt x="94" y="50"/>
                    </a:cubicBezTo>
                    <a:cubicBezTo>
                      <a:pt x="94" y="50"/>
                      <a:pt x="94" y="50"/>
                      <a:pt x="94" y="50"/>
                    </a:cubicBezTo>
                    <a:cubicBezTo>
                      <a:pt x="94" y="49"/>
                      <a:pt x="95" y="49"/>
                      <a:pt x="95" y="49"/>
                    </a:cubicBezTo>
                    <a:cubicBezTo>
                      <a:pt x="95" y="49"/>
                      <a:pt x="95" y="48"/>
                      <a:pt x="95" y="48"/>
                    </a:cubicBezTo>
                    <a:cubicBezTo>
                      <a:pt x="96" y="48"/>
                      <a:pt x="96" y="48"/>
                      <a:pt x="96" y="47"/>
                    </a:cubicBezTo>
                    <a:cubicBezTo>
                      <a:pt x="96" y="47"/>
                      <a:pt x="96" y="47"/>
                      <a:pt x="96" y="47"/>
                    </a:cubicBezTo>
                    <a:cubicBezTo>
                      <a:pt x="97" y="46"/>
                      <a:pt x="97" y="46"/>
                      <a:pt x="97" y="46"/>
                    </a:cubicBezTo>
                    <a:cubicBezTo>
                      <a:pt x="97" y="46"/>
                      <a:pt x="97" y="46"/>
                      <a:pt x="97"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08" name="Freeform 1234"/>
              <p:cNvSpPr>
                <a:spLocks/>
              </p:cNvSpPr>
              <p:nvPr/>
            </p:nvSpPr>
            <p:spPr bwMode="auto">
              <a:xfrm>
                <a:off x="1929" y="317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09" name="Freeform 1235"/>
              <p:cNvSpPr>
                <a:spLocks/>
              </p:cNvSpPr>
              <p:nvPr/>
            </p:nvSpPr>
            <p:spPr bwMode="auto">
              <a:xfrm>
                <a:off x="1926" y="3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10" name="Freeform 1236"/>
              <p:cNvSpPr>
                <a:spLocks/>
              </p:cNvSpPr>
              <p:nvPr/>
            </p:nvSpPr>
            <p:spPr bwMode="auto">
              <a:xfrm>
                <a:off x="1927"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11" name="Freeform 1237"/>
              <p:cNvSpPr>
                <a:spLocks/>
              </p:cNvSpPr>
              <p:nvPr/>
            </p:nvSpPr>
            <p:spPr bwMode="auto">
              <a:xfrm>
                <a:off x="1969"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12" name="Freeform 1238"/>
              <p:cNvSpPr>
                <a:spLocks/>
              </p:cNvSpPr>
              <p:nvPr/>
            </p:nvSpPr>
            <p:spPr bwMode="auto">
              <a:xfrm>
                <a:off x="1932"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13" name="Freeform 1239"/>
              <p:cNvSpPr>
                <a:spLocks/>
              </p:cNvSpPr>
              <p:nvPr/>
            </p:nvSpPr>
            <p:spPr bwMode="auto">
              <a:xfrm>
                <a:off x="1971" y="32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14" name="Freeform 1240"/>
              <p:cNvSpPr>
                <a:spLocks/>
              </p:cNvSpPr>
              <p:nvPr/>
            </p:nvSpPr>
            <p:spPr bwMode="auto">
              <a:xfrm>
                <a:off x="1970" y="32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15" name="Freeform 1241"/>
              <p:cNvSpPr>
                <a:spLocks/>
              </p:cNvSpPr>
              <p:nvPr/>
            </p:nvSpPr>
            <p:spPr bwMode="auto">
              <a:xfrm>
                <a:off x="1934" y="317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16" name="Freeform 1242"/>
              <p:cNvSpPr>
                <a:spLocks/>
              </p:cNvSpPr>
              <p:nvPr/>
            </p:nvSpPr>
            <p:spPr bwMode="auto">
              <a:xfrm>
                <a:off x="1972" y="32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17" name="Freeform 1243"/>
              <p:cNvSpPr>
                <a:spLocks/>
              </p:cNvSpPr>
              <p:nvPr/>
            </p:nvSpPr>
            <p:spPr bwMode="auto">
              <a:xfrm>
                <a:off x="1936" y="3177"/>
                <a:ext cx="0"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18" name="Freeform 1244"/>
              <p:cNvSpPr>
                <a:spLocks/>
              </p:cNvSpPr>
              <p:nvPr/>
            </p:nvSpPr>
            <p:spPr bwMode="auto">
              <a:xfrm>
                <a:off x="1958" y="320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19" name="Freeform 1245"/>
              <p:cNvSpPr>
                <a:spLocks/>
              </p:cNvSpPr>
              <p:nvPr/>
            </p:nvSpPr>
            <p:spPr bwMode="auto">
              <a:xfrm>
                <a:off x="1931" y="317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20" name="Freeform 1246"/>
              <p:cNvSpPr>
                <a:spLocks/>
              </p:cNvSpPr>
              <p:nvPr/>
            </p:nvSpPr>
            <p:spPr bwMode="auto">
              <a:xfrm>
                <a:off x="1971"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21" name="Freeform 1247"/>
              <p:cNvSpPr>
                <a:spLocks/>
              </p:cNvSpPr>
              <p:nvPr/>
            </p:nvSpPr>
            <p:spPr bwMode="auto">
              <a:xfrm>
                <a:off x="1957"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22" name="Freeform 1248"/>
              <p:cNvSpPr>
                <a:spLocks/>
              </p:cNvSpPr>
              <p:nvPr/>
            </p:nvSpPr>
            <p:spPr bwMode="auto">
              <a:xfrm>
                <a:off x="1967"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23" name="Freeform 1249"/>
              <p:cNvSpPr>
                <a:spLocks/>
              </p:cNvSpPr>
              <p:nvPr/>
            </p:nvSpPr>
            <p:spPr bwMode="auto">
              <a:xfrm>
                <a:off x="1958" y="32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24" name="Freeform 1250"/>
              <p:cNvSpPr>
                <a:spLocks/>
              </p:cNvSpPr>
              <p:nvPr/>
            </p:nvSpPr>
            <p:spPr bwMode="auto">
              <a:xfrm>
                <a:off x="1993" y="3261"/>
                <a:ext cx="10" cy="14"/>
              </a:xfrm>
              <a:custGeom>
                <a:avLst/>
                <a:gdLst>
                  <a:gd name="T0" fmla="*/ 10 w 11"/>
                  <a:gd name="T1" fmla="*/ 3 h 15"/>
                  <a:gd name="T2" fmla="*/ 9 w 11"/>
                  <a:gd name="T3" fmla="*/ 2 h 15"/>
                  <a:gd name="T4" fmla="*/ 6 w 11"/>
                  <a:gd name="T5" fmla="*/ 0 h 15"/>
                  <a:gd name="T6" fmla="*/ 0 w 11"/>
                  <a:gd name="T7" fmla="*/ 7 h 15"/>
                  <a:gd name="T8" fmla="*/ 5 w 11"/>
                  <a:gd name="T9" fmla="*/ 15 h 15"/>
                  <a:gd name="T10" fmla="*/ 7 w 11"/>
                  <a:gd name="T11" fmla="*/ 15 h 15"/>
                  <a:gd name="T12" fmla="*/ 9 w 11"/>
                  <a:gd name="T13" fmla="*/ 14 h 15"/>
                  <a:gd name="T14" fmla="*/ 10 w 11"/>
                  <a:gd name="T15" fmla="*/ 13 h 15"/>
                  <a:gd name="T16" fmla="*/ 10 w 11"/>
                  <a:gd name="T17" fmla="*/ 12 h 15"/>
                  <a:gd name="T18" fmla="*/ 11 w 11"/>
                  <a:gd name="T19" fmla="*/ 11 h 15"/>
                  <a:gd name="T20" fmla="*/ 11 w 11"/>
                  <a:gd name="T21" fmla="*/ 11 h 15"/>
                  <a:gd name="T22" fmla="*/ 10 w 11"/>
                  <a:gd name="T2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5">
                    <a:moveTo>
                      <a:pt x="10" y="3"/>
                    </a:moveTo>
                    <a:cubicBezTo>
                      <a:pt x="10" y="3"/>
                      <a:pt x="9" y="2"/>
                      <a:pt x="9" y="2"/>
                    </a:cubicBezTo>
                    <a:cubicBezTo>
                      <a:pt x="8" y="1"/>
                      <a:pt x="6" y="0"/>
                      <a:pt x="6" y="0"/>
                    </a:cubicBezTo>
                    <a:cubicBezTo>
                      <a:pt x="4" y="1"/>
                      <a:pt x="0" y="5"/>
                      <a:pt x="0" y="7"/>
                    </a:cubicBezTo>
                    <a:cubicBezTo>
                      <a:pt x="0" y="8"/>
                      <a:pt x="3" y="15"/>
                      <a:pt x="5" y="15"/>
                    </a:cubicBezTo>
                    <a:cubicBezTo>
                      <a:pt x="6" y="15"/>
                      <a:pt x="6" y="15"/>
                      <a:pt x="7" y="15"/>
                    </a:cubicBezTo>
                    <a:cubicBezTo>
                      <a:pt x="9" y="15"/>
                      <a:pt x="9" y="15"/>
                      <a:pt x="9" y="14"/>
                    </a:cubicBezTo>
                    <a:cubicBezTo>
                      <a:pt x="9" y="14"/>
                      <a:pt x="9" y="13"/>
                      <a:pt x="10" y="13"/>
                    </a:cubicBezTo>
                    <a:cubicBezTo>
                      <a:pt x="10" y="13"/>
                      <a:pt x="10" y="12"/>
                      <a:pt x="10" y="12"/>
                    </a:cubicBezTo>
                    <a:cubicBezTo>
                      <a:pt x="10" y="12"/>
                      <a:pt x="10" y="11"/>
                      <a:pt x="11" y="11"/>
                    </a:cubicBezTo>
                    <a:cubicBezTo>
                      <a:pt x="11" y="11"/>
                      <a:pt x="11" y="11"/>
                      <a:pt x="11" y="11"/>
                    </a:cubicBezTo>
                    <a:cubicBezTo>
                      <a:pt x="11" y="8"/>
                      <a:pt x="10" y="5"/>
                      <a:pt x="10"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25" name="Freeform 1251"/>
              <p:cNvSpPr>
                <a:spLocks/>
              </p:cNvSpPr>
              <p:nvPr/>
            </p:nvSpPr>
            <p:spPr bwMode="auto">
              <a:xfrm>
                <a:off x="1955" y="3293"/>
                <a:ext cx="19" cy="21"/>
              </a:xfrm>
              <a:custGeom>
                <a:avLst/>
                <a:gdLst>
                  <a:gd name="T0" fmla="*/ 17 w 20"/>
                  <a:gd name="T1" fmla="*/ 4 h 22"/>
                  <a:gd name="T2" fmla="*/ 14 w 20"/>
                  <a:gd name="T3" fmla="*/ 1 h 22"/>
                  <a:gd name="T4" fmla="*/ 13 w 20"/>
                  <a:gd name="T5" fmla="*/ 0 h 22"/>
                  <a:gd name="T6" fmla="*/ 6 w 20"/>
                  <a:gd name="T7" fmla="*/ 4 h 22"/>
                  <a:gd name="T8" fmla="*/ 6 w 20"/>
                  <a:gd name="T9" fmla="*/ 5 h 22"/>
                  <a:gd name="T10" fmla="*/ 0 w 20"/>
                  <a:gd name="T11" fmla="*/ 14 h 22"/>
                  <a:gd name="T12" fmla="*/ 5 w 20"/>
                  <a:gd name="T13" fmla="*/ 21 h 22"/>
                  <a:gd name="T14" fmla="*/ 7 w 20"/>
                  <a:gd name="T15" fmla="*/ 22 h 22"/>
                  <a:gd name="T16" fmla="*/ 9 w 20"/>
                  <a:gd name="T17" fmla="*/ 17 h 22"/>
                  <a:gd name="T18" fmla="*/ 14 w 20"/>
                  <a:gd name="T19" fmla="*/ 15 h 22"/>
                  <a:gd name="T20" fmla="*/ 15 w 20"/>
                  <a:gd name="T21" fmla="*/ 15 h 22"/>
                  <a:gd name="T22" fmla="*/ 16 w 20"/>
                  <a:gd name="T23" fmla="*/ 15 h 22"/>
                  <a:gd name="T24" fmla="*/ 19 w 20"/>
                  <a:gd name="T25" fmla="*/ 11 h 22"/>
                  <a:gd name="T26" fmla="*/ 20 w 20"/>
                  <a:gd name="T27" fmla="*/ 8 h 22"/>
                  <a:gd name="T28" fmla="*/ 17 w 20"/>
                  <a:gd name="T2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2">
                    <a:moveTo>
                      <a:pt x="17" y="4"/>
                    </a:moveTo>
                    <a:cubicBezTo>
                      <a:pt x="16" y="3"/>
                      <a:pt x="15" y="2"/>
                      <a:pt x="14" y="1"/>
                    </a:cubicBezTo>
                    <a:cubicBezTo>
                      <a:pt x="14" y="1"/>
                      <a:pt x="14" y="1"/>
                      <a:pt x="13" y="0"/>
                    </a:cubicBezTo>
                    <a:cubicBezTo>
                      <a:pt x="11" y="1"/>
                      <a:pt x="7" y="3"/>
                      <a:pt x="6" y="4"/>
                    </a:cubicBezTo>
                    <a:cubicBezTo>
                      <a:pt x="6" y="4"/>
                      <a:pt x="6" y="5"/>
                      <a:pt x="6" y="5"/>
                    </a:cubicBezTo>
                    <a:cubicBezTo>
                      <a:pt x="4" y="7"/>
                      <a:pt x="1" y="12"/>
                      <a:pt x="0" y="14"/>
                    </a:cubicBezTo>
                    <a:cubicBezTo>
                      <a:pt x="5" y="21"/>
                      <a:pt x="5" y="21"/>
                      <a:pt x="5" y="21"/>
                    </a:cubicBezTo>
                    <a:cubicBezTo>
                      <a:pt x="7" y="22"/>
                      <a:pt x="7" y="22"/>
                      <a:pt x="7" y="22"/>
                    </a:cubicBezTo>
                    <a:cubicBezTo>
                      <a:pt x="8" y="20"/>
                      <a:pt x="8" y="19"/>
                      <a:pt x="9" y="17"/>
                    </a:cubicBezTo>
                    <a:cubicBezTo>
                      <a:pt x="10" y="16"/>
                      <a:pt x="11" y="15"/>
                      <a:pt x="14" y="15"/>
                    </a:cubicBezTo>
                    <a:cubicBezTo>
                      <a:pt x="14" y="15"/>
                      <a:pt x="15" y="15"/>
                      <a:pt x="15" y="15"/>
                    </a:cubicBezTo>
                    <a:cubicBezTo>
                      <a:pt x="16" y="15"/>
                      <a:pt x="16" y="15"/>
                      <a:pt x="16" y="15"/>
                    </a:cubicBezTo>
                    <a:cubicBezTo>
                      <a:pt x="17" y="13"/>
                      <a:pt x="18" y="12"/>
                      <a:pt x="19" y="11"/>
                    </a:cubicBezTo>
                    <a:cubicBezTo>
                      <a:pt x="20" y="10"/>
                      <a:pt x="20" y="9"/>
                      <a:pt x="20" y="8"/>
                    </a:cubicBezTo>
                    <a:cubicBezTo>
                      <a:pt x="20" y="7"/>
                      <a:pt x="18" y="5"/>
                      <a:pt x="17"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26" name="Freeform 1252"/>
              <p:cNvSpPr>
                <a:spLocks noEditPoints="1"/>
              </p:cNvSpPr>
              <p:nvPr/>
            </p:nvSpPr>
            <p:spPr bwMode="auto">
              <a:xfrm>
                <a:off x="1844" y="3219"/>
                <a:ext cx="167" cy="147"/>
              </a:xfrm>
              <a:custGeom>
                <a:avLst/>
                <a:gdLst>
                  <a:gd name="T0" fmla="*/ 167 w 175"/>
                  <a:gd name="T1" fmla="*/ 62 h 154"/>
                  <a:gd name="T2" fmla="*/ 163 w 175"/>
                  <a:gd name="T3" fmla="*/ 63 h 154"/>
                  <a:gd name="T4" fmla="*/ 152 w 175"/>
                  <a:gd name="T5" fmla="*/ 51 h 154"/>
                  <a:gd name="T6" fmla="*/ 163 w 175"/>
                  <a:gd name="T7" fmla="*/ 41 h 154"/>
                  <a:gd name="T8" fmla="*/ 166 w 175"/>
                  <a:gd name="T9" fmla="*/ 40 h 154"/>
                  <a:gd name="T10" fmla="*/ 166 w 175"/>
                  <a:gd name="T11" fmla="*/ 37 h 154"/>
                  <a:gd name="T12" fmla="*/ 167 w 175"/>
                  <a:gd name="T13" fmla="*/ 33 h 154"/>
                  <a:gd name="T14" fmla="*/ 167 w 175"/>
                  <a:gd name="T15" fmla="*/ 30 h 154"/>
                  <a:gd name="T16" fmla="*/ 166 w 175"/>
                  <a:gd name="T17" fmla="*/ 26 h 154"/>
                  <a:gd name="T18" fmla="*/ 159 w 175"/>
                  <a:gd name="T19" fmla="*/ 8 h 154"/>
                  <a:gd name="T20" fmla="*/ 158 w 175"/>
                  <a:gd name="T21" fmla="*/ 3 h 154"/>
                  <a:gd name="T22" fmla="*/ 141 w 175"/>
                  <a:gd name="T23" fmla="*/ 0 h 154"/>
                  <a:gd name="T24" fmla="*/ 136 w 175"/>
                  <a:gd name="T25" fmla="*/ 0 h 154"/>
                  <a:gd name="T26" fmla="*/ 135 w 175"/>
                  <a:gd name="T27" fmla="*/ 2 h 154"/>
                  <a:gd name="T28" fmla="*/ 134 w 175"/>
                  <a:gd name="T29" fmla="*/ 4 h 154"/>
                  <a:gd name="T30" fmla="*/ 116 w 175"/>
                  <a:gd name="T31" fmla="*/ 16 h 154"/>
                  <a:gd name="T32" fmla="*/ 100 w 175"/>
                  <a:gd name="T33" fmla="*/ 33 h 154"/>
                  <a:gd name="T34" fmla="*/ 74 w 175"/>
                  <a:gd name="T35" fmla="*/ 40 h 154"/>
                  <a:gd name="T36" fmla="*/ 68 w 175"/>
                  <a:gd name="T37" fmla="*/ 43 h 154"/>
                  <a:gd name="T38" fmla="*/ 51 w 175"/>
                  <a:gd name="T39" fmla="*/ 58 h 154"/>
                  <a:gd name="T40" fmla="*/ 40 w 175"/>
                  <a:gd name="T41" fmla="*/ 52 h 154"/>
                  <a:gd name="T42" fmla="*/ 39 w 175"/>
                  <a:gd name="T43" fmla="*/ 36 h 154"/>
                  <a:gd name="T44" fmla="*/ 39 w 175"/>
                  <a:gd name="T45" fmla="*/ 36 h 154"/>
                  <a:gd name="T46" fmla="*/ 38 w 175"/>
                  <a:gd name="T47" fmla="*/ 35 h 154"/>
                  <a:gd name="T48" fmla="*/ 37 w 175"/>
                  <a:gd name="T49" fmla="*/ 35 h 154"/>
                  <a:gd name="T50" fmla="*/ 30 w 175"/>
                  <a:gd name="T51" fmla="*/ 81 h 154"/>
                  <a:gd name="T52" fmla="*/ 14 w 175"/>
                  <a:gd name="T53" fmla="*/ 83 h 154"/>
                  <a:gd name="T54" fmla="*/ 4 w 175"/>
                  <a:gd name="T55" fmla="*/ 75 h 154"/>
                  <a:gd name="T56" fmla="*/ 3 w 175"/>
                  <a:gd name="T57" fmla="*/ 78 h 154"/>
                  <a:gd name="T58" fmla="*/ 2 w 175"/>
                  <a:gd name="T59" fmla="*/ 79 h 154"/>
                  <a:gd name="T60" fmla="*/ 0 w 175"/>
                  <a:gd name="T61" fmla="*/ 79 h 154"/>
                  <a:gd name="T62" fmla="*/ 18 w 175"/>
                  <a:gd name="T63" fmla="*/ 117 h 154"/>
                  <a:gd name="T64" fmla="*/ 16 w 175"/>
                  <a:gd name="T65" fmla="*/ 130 h 154"/>
                  <a:gd name="T66" fmla="*/ 20 w 175"/>
                  <a:gd name="T67" fmla="*/ 144 h 154"/>
                  <a:gd name="T68" fmla="*/ 24 w 175"/>
                  <a:gd name="T69" fmla="*/ 148 h 154"/>
                  <a:gd name="T70" fmla="*/ 36 w 175"/>
                  <a:gd name="T71" fmla="*/ 153 h 154"/>
                  <a:gd name="T72" fmla="*/ 61 w 175"/>
                  <a:gd name="T73" fmla="*/ 144 h 154"/>
                  <a:gd name="T74" fmla="*/ 94 w 175"/>
                  <a:gd name="T75" fmla="*/ 143 h 154"/>
                  <a:gd name="T76" fmla="*/ 106 w 175"/>
                  <a:gd name="T77" fmla="*/ 138 h 154"/>
                  <a:gd name="T78" fmla="*/ 170 w 175"/>
                  <a:gd name="T79" fmla="*/ 74 h 154"/>
                  <a:gd name="T80" fmla="*/ 175 w 175"/>
                  <a:gd name="T81" fmla="*/ 58 h 154"/>
                  <a:gd name="T82" fmla="*/ 173 w 175"/>
                  <a:gd name="T83" fmla="*/ 58 h 154"/>
                  <a:gd name="T84" fmla="*/ 171 w 175"/>
                  <a:gd name="T85" fmla="*/ 58 h 154"/>
                  <a:gd name="T86" fmla="*/ 169 w 175"/>
                  <a:gd name="T87" fmla="*/ 59 h 154"/>
                  <a:gd name="T88" fmla="*/ 168 w 175"/>
                  <a:gd name="T89" fmla="*/ 61 h 154"/>
                  <a:gd name="T90" fmla="*/ 136 w 175"/>
                  <a:gd name="T91" fmla="*/ 95 h 154"/>
                  <a:gd name="T92" fmla="*/ 135 w 175"/>
                  <a:gd name="T93" fmla="*/ 97 h 154"/>
                  <a:gd name="T94" fmla="*/ 131 w 175"/>
                  <a:gd name="T95" fmla="*/ 97 h 154"/>
                  <a:gd name="T96" fmla="*/ 126 w 175"/>
                  <a:gd name="T97" fmla="*/ 103 h 154"/>
                  <a:gd name="T98" fmla="*/ 111 w 175"/>
                  <a:gd name="T99" fmla="*/ 92 h 154"/>
                  <a:gd name="T100" fmla="*/ 129 w 175"/>
                  <a:gd name="T101" fmla="*/ 74 h 154"/>
                  <a:gd name="T102" fmla="*/ 140 w 175"/>
                  <a:gd name="T103"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5" h="154">
                    <a:moveTo>
                      <a:pt x="168" y="61"/>
                    </a:moveTo>
                    <a:cubicBezTo>
                      <a:pt x="168" y="61"/>
                      <a:pt x="168" y="61"/>
                      <a:pt x="167" y="62"/>
                    </a:cubicBezTo>
                    <a:cubicBezTo>
                      <a:pt x="167" y="62"/>
                      <a:pt x="167" y="62"/>
                      <a:pt x="167" y="62"/>
                    </a:cubicBezTo>
                    <a:cubicBezTo>
                      <a:pt x="167" y="62"/>
                      <a:pt x="166" y="62"/>
                      <a:pt x="166" y="62"/>
                    </a:cubicBezTo>
                    <a:cubicBezTo>
                      <a:pt x="166" y="63"/>
                      <a:pt x="165" y="63"/>
                      <a:pt x="164" y="63"/>
                    </a:cubicBezTo>
                    <a:cubicBezTo>
                      <a:pt x="164" y="63"/>
                      <a:pt x="164" y="63"/>
                      <a:pt x="163" y="63"/>
                    </a:cubicBezTo>
                    <a:cubicBezTo>
                      <a:pt x="163" y="63"/>
                      <a:pt x="163" y="63"/>
                      <a:pt x="163" y="63"/>
                    </a:cubicBezTo>
                    <a:cubicBezTo>
                      <a:pt x="162" y="63"/>
                      <a:pt x="161" y="63"/>
                      <a:pt x="161" y="63"/>
                    </a:cubicBezTo>
                    <a:cubicBezTo>
                      <a:pt x="156" y="63"/>
                      <a:pt x="152" y="52"/>
                      <a:pt x="152" y="51"/>
                    </a:cubicBezTo>
                    <a:cubicBezTo>
                      <a:pt x="152" y="48"/>
                      <a:pt x="158" y="40"/>
                      <a:pt x="162" y="40"/>
                    </a:cubicBezTo>
                    <a:cubicBezTo>
                      <a:pt x="162" y="40"/>
                      <a:pt x="163" y="41"/>
                      <a:pt x="163" y="41"/>
                    </a:cubicBezTo>
                    <a:cubicBezTo>
                      <a:pt x="163" y="41"/>
                      <a:pt x="163" y="41"/>
                      <a:pt x="163" y="41"/>
                    </a:cubicBezTo>
                    <a:cubicBezTo>
                      <a:pt x="164" y="41"/>
                      <a:pt x="165" y="42"/>
                      <a:pt x="166" y="42"/>
                    </a:cubicBezTo>
                    <a:cubicBezTo>
                      <a:pt x="166" y="42"/>
                      <a:pt x="166" y="42"/>
                      <a:pt x="166" y="42"/>
                    </a:cubicBezTo>
                    <a:cubicBezTo>
                      <a:pt x="166" y="41"/>
                      <a:pt x="166" y="41"/>
                      <a:pt x="166" y="40"/>
                    </a:cubicBezTo>
                    <a:cubicBezTo>
                      <a:pt x="166" y="40"/>
                      <a:pt x="166" y="40"/>
                      <a:pt x="166" y="40"/>
                    </a:cubicBezTo>
                    <a:cubicBezTo>
                      <a:pt x="166" y="39"/>
                      <a:pt x="166" y="38"/>
                      <a:pt x="166" y="38"/>
                    </a:cubicBezTo>
                    <a:cubicBezTo>
                      <a:pt x="166" y="38"/>
                      <a:pt x="166" y="38"/>
                      <a:pt x="166" y="37"/>
                    </a:cubicBezTo>
                    <a:cubicBezTo>
                      <a:pt x="167" y="37"/>
                      <a:pt x="167" y="36"/>
                      <a:pt x="167" y="35"/>
                    </a:cubicBezTo>
                    <a:cubicBezTo>
                      <a:pt x="167" y="35"/>
                      <a:pt x="167" y="35"/>
                      <a:pt x="167" y="35"/>
                    </a:cubicBezTo>
                    <a:cubicBezTo>
                      <a:pt x="167" y="34"/>
                      <a:pt x="167" y="33"/>
                      <a:pt x="167" y="33"/>
                    </a:cubicBezTo>
                    <a:cubicBezTo>
                      <a:pt x="167" y="32"/>
                      <a:pt x="167" y="32"/>
                      <a:pt x="167" y="32"/>
                    </a:cubicBezTo>
                    <a:cubicBezTo>
                      <a:pt x="167" y="31"/>
                      <a:pt x="167" y="31"/>
                      <a:pt x="167" y="30"/>
                    </a:cubicBezTo>
                    <a:cubicBezTo>
                      <a:pt x="167" y="30"/>
                      <a:pt x="167" y="30"/>
                      <a:pt x="167" y="30"/>
                    </a:cubicBezTo>
                    <a:cubicBezTo>
                      <a:pt x="167" y="29"/>
                      <a:pt x="167" y="28"/>
                      <a:pt x="166" y="28"/>
                    </a:cubicBezTo>
                    <a:cubicBezTo>
                      <a:pt x="166" y="28"/>
                      <a:pt x="166" y="27"/>
                      <a:pt x="166" y="27"/>
                    </a:cubicBezTo>
                    <a:cubicBezTo>
                      <a:pt x="166" y="27"/>
                      <a:pt x="166" y="26"/>
                      <a:pt x="166" y="26"/>
                    </a:cubicBezTo>
                    <a:cubicBezTo>
                      <a:pt x="166" y="26"/>
                      <a:pt x="166" y="26"/>
                      <a:pt x="166" y="26"/>
                    </a:cubicBezTo>
                    <a:cubicBezTo>
                      <a:pt x="166" y="25"/>
                      <a:pt x="166" y="25"/>
                      <a:pt x="166" y="25"/>
                    </a:cubicBezTo>
                    <a:cubicBezTo>
                      <a:pt x="164" y="24"/>
                      <a:pt x="162" y="18"/>
                      <a:pt x="159" y="8"/>
                    </a:cubicBezTo>
                    <a:cubicBezTo>
                      <a:pt x="159" y="6"/>
                      <a:pt x="159" y="4"/>
                      <a:pt x="158" y="3"/>
                    </a:cubicBezTo>
                    <a:cubicBezTo>
                      <a:pt x="158" y="3"/>
                      <a:pt x="158" y="3"/>
                      <a:pt x="158" y="3"/>
                    </a:cubicBezTo>
                    <a:cubicBezTo>
                      <a:pt x="158" y="3"/>
                      <a:pt x="158" y="3"/>
                      <a:pt x="158" y="3"/>
                    </a:cubicBezTo>
                    <a:cubicBezTo>
                      <a:pt x="157" y="3"/>
                      <a:pt x="155" y="3"/>
                      <a:pt x="154" y="3"/>
                    </a:cubicBezTo>
                    <a:cubicBezTo>
                      <a:pt x="149" y="3"/>
                      <a:pt x="146" y="2"/>
                      <a:pt x="145" y="0"/>
                    </a:cubicBezTo>
                    <a:cubicBezTo>
                      <a:pt x="145" y="0"/>
                      <a:pt x="142" y="0"/>
                      <a:pt x="141" y="0"/>
                    </a:cubicBezTo>
                    <a:cubicBezTo>
                      <a:pt x="139" y="0"/>
                      <a:pt x="138" y="0"/>
                      <a:pt x="137" y="0"/>
                    </a:cubicBezTo>
                    <a:cubicBezTo>
                      <a:pt x="137" y="0"/>
                      <a:pt x="137" y="0"/>
                      <a:pt x="137" y="0"/>
                    </a:cubicBezTo>
                    <a:cubicBezTo>
                      <a:pt x="137" y="0"/>
                      <a:pt x="136" y="0"/>
                      <a:pt x="136" y="0"/>
                    </a:cubicBezTo>
                    <a:cubicBezTo>
                      <a:pt x="136" y="1"/>
                      <a:pt x="136" y="1"/>
                      <a:pt x="136" y="1"/>
                    </a:cubicBezTo>
                    <a:cubicBezTo>
                      <a:pt x="136" y="1"/>
                      <a:pt x="136" y="2"/>
                      <a:pt x="135" y="2"/>
                    </a:cubicBezTo>
                    <a:cubicBezTo>
                      <a:pt x="135" y="2"/>
                      <a:pt x="135" y="2"/>
                      <a:pt x="135" y="2"/>
                    </a:cubicBezTo>
                    <a:cubicBezTo>
                      <a:pt x="135" y="3"/>
                      <a:pt x="135" y="3"/>
                      <a:pt x="134" y="3"/>
                    </a:cubicBezTo>
                    <a:cubicBezTo>
                      <a:pt x="134" y="3"/>
                      <a:pt x="134" y="3"/>
                      <a:pt x="134" y="3"/>
                    </a:cubicBezTo>
                    <a:cubicBezTo>
                      <a:pt x="134" y="4"/>
                      <a:pt x="134" y="4"/>
                      <a:pt x="134" y="4"/>
                    </a:cubicBezTo>
                    <a:cubicBezTo>
                      <a:pt x="132" y="6"/>
                      <a:pt x="131" y="6"/>
                      <a:pt x="129" y="6"/>
                    </a:cubicBezTo>
                    <a:cubicBezTo>
                      <a:pt x="127" y="7"/>
                      <a:pt x="127" y="7"/>
                      <a:pt x="127" y="7"/>
                    </a:cubicBezTo>
                    <a:cubicBezTo>
                      <a:pt x="126" y="12"/>
                      <a:pt x="120" y="16"/>
                      <a:pt x="116" y="16"/>
                    </a:cubicBezTo>
                    <a:cubicBezTo>
                      <a:pt x="115" y="16"/>
                      <a:pt x="113" y="19"/>
                      <a:pt x="113" y="21"/>
                    </a:cubicBezTo>
                    <a:cubicBezTo>
                      <a:pt x="113" y="26"/>
                      <a:pt x="107" y="30"/>
                      <a:pt x="102" y="30"/>
                    </a:cubicBezTo>
                    <a:cubicBezTo>
                      <a:pt x="100" y="30"/>
                      <a:pt x="100" y="30"/>
                      <a:pt x="100" y="33"/>
                    </a:cubicBezTo>
                    <a:cubicBezTo>
                      <a:pt x="100" y="34"/>
                      <a:pt x="100" y="36"/>
                      <a:pt x="99" y="37"/>
                    </a:cubicBezTo>
                    <a:cubicBezTo>
                      <a:pt x="98" y="43"/>
                      <a:pt x="94" y="44"/>
                      <a:pt x="87" y="44"/>
                    </a:cubicBezTo>
                    <a:cubicBezTo>
                      <a:pt x="80" y="44"/>
                      <a:pt x="78" y="43"/>
                      <a:pt x="74" y="40"/>
                    </a:cubicBezTo>
                    <a:cubicBezTo>
                      <a:pt x="72" y="39"/>
                      <a:pt x="72" y="39"/>
                      <a:pt x="72" y="39"/>
                    </a:cubicBezTo>
                    <a:cubicBezTo>
                      <a:pt x="71" y="38"/>
                      <a:pt x="71" y="38"/>
                      <a:pt x="70" y="38"/>
                    </a:cubicBezTo>
                    <a:cubicBezTo>
                      <a:pt x="69" y="38"/>
                      <a:pt x="68" y="41"/>
                      <a:pt x="68" y="43"/>
                    </a:cubicBezTo>
                    <a:cubicBezTo>
                      <a:pt x="67" y="46"/>
                      <a:pt x="64" y="49"/>
                      <a:pt x="60" y="53"/>
                    </a:cubicBezTo>
                    <a:cubicBezTo>
                      <a:pt x="59" y="54"/>
                      <a:pt x="58" y="55"/>
                      <a:pt x="57" y="56"/>
                    </a:cubicBezTo>
                    <a:cubicBezTo>
                      <a:pt x="56" y="58"/>
                      <a:pt x="54" y="58"/>
                      <a:pt x="51" y="58"/>
                    </a:cubicBezTo>
                    <a:cubicBezTo>
                      <a:pt x="50" y="58"/>
                      <a:pt x="48" y="58"/>
                      <a:pt x="47" y="58"/>
                    </a:cubicBezTo>
                    <a:cubicBezTo>
                      <a:pt x="44" y="57"/>
                      <a:pt x="42" y="58"/>
                      <a:pt x="41" y="56"/>
                    </a:cubicBezTo>
                    <a:cubicBezTo>
                      <a:pt x="40" y="55"/>
                      <a:pt x="40" y="53"/>
                      <a:pt x="40" y="52"/>
                    </a:cubicBezTo>
                    <a:cubicBezTo>
                      <a:pt x="40" y="51"/>
                      <a:pt x="40" y="51"/>
                      <a:pt x="40" y="51"/>
                    </a:cubicBezTo>
                    <a:cubicBezTo>
                      <a:pt x="40" y="48"/>
                      <a:pt x="42" y="48"/>
                      <a:pt x="42" y="47"/>
                    </a:cubicBezTo>
                    <a:cubicBezTo>
                      <a:pt x="43" y="46"/>
                      <a:pt x="42" y="43"/>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8" y="36"/>
                      <a:pt x="38" y="35"/>
                      <a:pt x="38" y="35"/>
                    </a:cubicBezTo>
                    <a:cubicBezTo>
                      <a:pt x="38" y="35"/>
                      <a:pt x="38" y="35"/>
                      <a:pt x="38" y="35"/>
                    </a:cubicBezTo>
                    <a:cubicBezTo>
                      <a:pt x="38" y="35"/>
                      <a:pt x="38" y="35"/>
                      <a:pt x="38" y="35"/>
                    </a:cubicBezTo>
                    <a:cubicBezTo>
                      <a:pt x="37" y="35"/>
                      <a:pt x="37" y="35"/>
                      <a:pt x="37" y="35"/>
                    </a:cubicBezTo>
                    <a:cubicBezTo>
                      <a:pt x="37" y="73"/>
                      <a:pt x="37" y="73"/>
                      <a:pt x="37" y="73"/>
                    </a:cubicBezTo>
                    <a:cubicBezTo>
                      <a:pt x="37" y="76"/>
                      <a:pt x="34" y="78"/>
                      <a:pt x="32" y="80"/>
                    </a:cubicBezTo>
                    <a:cubicBezTo>
                      <a:pt x="31" y="80"/>
                      <a:pt x="30" y="81"/>
                      <a:pt x="30" y="81"/>
                    </a:cubicBezTo>
                    <a:cubicBezTo>
                      <a:pt x="29" y="83"/>
                      <a:pt x="26" y="83"/>
                      <a:pt x="24" y="83"/>
                    </a:cubicBezTo>
                    <a:cubicBezTo>
                      <a:pt x="23" y="83"/>
                      <a:pt x="21" y="83"/>
                      <a:pt x="19" y="83"/>
                    </a:cubicBezTo>
                    <a:cubicBezTo>
                      <a:pt x="17" y="83"/>
                      <a:pt x="15" y="83"/>
                      <a:pt x="14" y="83"/>
                    </a:cubicBezTo>
                    <a:cubicBezTo>
                      <a:pt x="9" y="83"/>
                      <a:pt x="8" y="79"/>
                      <a:pt x="7" y="77"/>
                    </a:cubicBezTo>
                    <a:cubicBezTo>
                      <a:pt x="7" y="76"/>
                      <a:pt x="7" y="75"/>
                      <a:pt x="6" y="74"/>
                    </a:cubicBezTo>
                    <a:cubicBezTo>
                      <a:pt x="6" y="73"/>
                      <a:pt x="4" y="74"/>
                      <a:pt x="4" y="75"/>
                    </a:cubicBezTo>
                    <a:cubicBezTo>
                      <a:pt x="3" y="76"/>
                      <a:pt x="3" y="76"/>
                      <a:pt x="3" y="76"/>
                    </a:cubicBezTo>
                    <a:cubicBezTo>
                      <a:pt x="3" y="76"/>
                      <a:pt x="3" y="77"/>
                      <a:pt x="3" y="77"/>
                    </a:cubicBezTo>
                    <a:cubicBezTo>
                      <a:pt x="3" y="78"/>
                      <a:pt x="3" y="78"/>
                      <a:pt x="3" y="78"/>
                    </a:cubicBezTo>
                    <a:cubicBezTo>
                      <a:pt x="3" y="78"/>
                      <a:pt x="2" y="78"/>
                      <a:pt x="2" y="79"/>
                    </a:cubicBezTo>
                    <a:cubicBezTo>
                      <a:pt x="2" y="79"/>
                      <a:pt x="2" y="79"/>
                      <a:pt x="2" y="79"/>
                    </a:cubicBezTo>
                    <a:cubicBezTo>
                      <a:pt x="2" y="79"/>
                      <a:pt x="2" y="79"/>
                      <a:pt x="2" y="79"/>
                    </a:cubicBezTo>
                    <a:cubicBezTo>
                      <a:pt x="1" y="79"/>
                      <a:pt x="1" y="79"/>
                      <a:pt x="1" y="79"/>
                    </a:cubicBezTo>
                    <a:cubicBezTo>
                      <a:pt x="1" y="79"/>
                      <a:pt x="0" y="79"/>
                      <a:pt x="0" y="79"/>
                    </a:cubicBezTo>
                    <a:cubicBezTo>
                      <a:pt x="0" y="79"/>
                      <a:pt x="0" y="79"/>
                      <a:pt x="0" y="79"/>
                    </a:cubicBezTo>
                    <a:cubicBezTo>
                      <a:pt x="3" y="84"/>
                      <a:pt x="6" y="90"/>
                      <a:pt x="7" y="95"/>
                    </a:cubicBezTo>
                    <a:cubicBezTo>
                      <a:pt x="8" y="99"/>
                      <a:pt x="11" y="104"/>
                      <a:pt x="14" y="108"/>
                    </a:cubicBezTo>
                    <a:cubicBezTo>
                      <a:pt x="15" y="112"/>
                      <a:pt x="17" y="114"/>
                      <a:pt x="18" y="117"/>
                    </a:cubicBezTo>
                    <a:cubicBezTo>
                      <a:pt x="18" y="118"/>
                      <a:pt x="18" y="118"/>
                      <a:pt x="18" y="118"/>
                    </a:cubicBezTo>
                    <a:cubicBezTo>
                      <a:pt x="20" y="122"/>
                      <a:pt x="21" y="126"/>
                      <a:pt x="19" y="128"/>
                    </a:cubicBezTo>
                    <a:cubicBezTo>
                      <a:pt x="19" y="129"/>
                      <a:pt x="18" y="130"/>
                      <a:pt x="16" y="130"/>
                    </a:cubicBezTo>
                    <a:cubicBezTo>
                      <a:pt x="16" y="130"/>
                      <a:pt x="15" y="130"/>
                      <a:pt x="15" y="130"/>
                    </a:cubicBezTo>
                    <a:cubicBezTo>
                      <a:pt x="15" y="130"/>
                      <a:pt x="15" y="131"/>
                      <a:pt x="18" y="136"/>
                    </a:cubicBezTo>
                    <a:cubicBezTo>
                      <a:pt x="20" y="139"/>
                      <a:pt x="20" y="142"/>
                      <a:pt x="20" y="144"/>
                    </a:cubicBezTo>
                    <a:cubicBezTo>
                      <a:pt x="20" y="144"/>
                      <a:pt x="20" y="145"/>
                      <a:pt x="20" y="145"/>
                    </a:cubicBezTo>
                    <a:cubicBezTo>
                      <a:pt x="23" y="145"/>
                      <a:pt x="23" y="146"/>
                      <a:pt x="24" y="147"/>
                    </a:cubicBezTo>
                    <a:cubicBezTo>
                      <a:pt x="24" y="147"/>
                      <a:pt x="24" y="147"/>
                      <a:pt x="24" y="148"/>
                    </a:cubicBezTo>
                    <a:cubicBezTo>
                      <a:pt x="28" y="148"/>
                      <a:pt x="30" y="151"/>
                      <a:pt x="32" y="153"/>
                    </a:cubicBezTo>
                    <a:cubicBezTo>
                      <a:pt x="32" y="154"/>
                      <a:pt x="33" y="154"/>
                      <a:pt x="34" y="154"/>
                    </a:cubicBezTo>
                    <a:cubicBezTo>
                      <a:pt x="34" y="154"/>
                      <a:pt x="35" y="154"/>
                      <a:pt x="36" y="153"/>
                    </a:cubicBezTo>
                    <a:cubicBezTo>
                      <a:pt x="38" y="150"/>
                      <a:pt x="43" y="148"/>
                      <a:pt x="51" y="148"/>
                    </a:cubicBezTo>
                    <a:cubicBezTo>
                      <a:pt x="54" y="148"/>
                      <a:pt x="54" y="148"/>
                      <a:pt x="56" y="147"/>
                    </a:cubicBezTo>
                    <a:cubicBezTo>
                      <a:pt x="57" y="146"/>
                      <a:pt x="58" y="145"/>
                      <a:pt x="61" y="144"/>
                    </a:cubicBezTo>
                    <a:cubicBezTo>
                      <a:pt x="67" y="143"/>
                      <a:pt x="74" y="142"/>
                      <a:pt x="79" y="144"/>
                    </a:cubicBezTo>
                    <a:cubicBezTo>
                      <a:pt x="83" y="145"/>
                      <a:pt x="86" y="145"/>
                      <a:pt x="88" y="143"/>
                    </a:cubicBezTo>
                    <a:cubicBezTo>
                      <a:pt x="90" y="142"/>
                      <a:pt x="92" y="142"/>
                      <a:pt x="94" y="143"/>
                    </a:cubicBezTo>
                    <a:cubicBezTo>
                      <a:pt x="94" y="143"/>
                      <a:pt x="94" y="143"/>
                      <a:pt x="95" y="143"/>
                    </a:cubicBezTo>
                    <a:cubicBezTo>
                      <a:pt x="95" y="138"/>
                      <a:pt x="101" y="138"/>
                      <a:pt x="103" y="138"/>
                    </a:cubicBezTo>
                    <a:cubicBezTo>
                      <a:pt x="106" y="138"/>
                      <a:pt x="106" y="138"/>
                      <a:pt x="106" y="138"/>
                    </a:cubicBezTo>
                    <a:cubicBezTo>
                      <a:pt x="109" y="138"/>
                      <a:pt x="119" y="132"/>
                      <a:pt x="128" y="124"/>
                    </a:cubicBezTo>
                    <a:cubicBezTo>
                      <a:pt x="136" y="116"/>
                      <a:pt x="150" y="99"/>
                      <a:pt x="154" y="92"/>
                    </a:cubicBezTo>
                    <a:cubicBezTo>
                      <a:pt x="159" y="84"/>
                      <a:pt x="166" y="78"/>
                      <a:pt x="170" y="74"/>
                    </a:cubicBezTo>
                    <a:cubicBezTo>
                      <a:pt x="171" y="73"/>
                      <a:pt x="171" y="73"/>
                      <a:pt x="171" y="73"/>
                    </a:cubicBezTo>
                    <a:cubicBezTo>
                      <a:pt x="172" y="72"/>
                      <a:pt x="174" y="67"/>
                      <a:pt x="175" y="58"/>
                    </a:cubicBezTo>
                    <a:cubicBezTo>
                      <a:pt x="175" y="58"/>
                      <a:pt x="175" y="58"/>
                      <a:pt x="175" y="58"/>
                    </a:cubicBezTo>
                    <a:cubicBezTo>
                      <a:pt x="175" y="58"/>
                      <a:pt x="175" y="58"/>
                      <a:pt x="174" y="58"/>
                    </a:cubicBezTo>
                    <a:cubicBezTo>
                      <a:pt x="174" y="58"/>
                      <a:pt x="174" y="58"/>
                      <a:pt x="174" y="58"/>
                    </a:cubicBezTo>
                    <a:cubicBezTo>
                      <a:pt x="173" y="58"/>
                      <a:pt x="173" y="58"/>
                      <a:pt x="173" y="58"/>
                    </a:cubicBezTo>
                    <a:cubicBezTo>
                      <a:pt x="173" y="58"/>
                      <a:pt x="172" y="58"/>
                      <a:pt x="172" y="58"/>
                    </a:cubicBezTo>
                    <a:cubicBezTo>
                      <a:pt x="172" y="58"/>
                      <a:pt x="172" y="58"/>
                      <a:pt x="172" y="58"/>
                    </a:cubicBezTo>
                    <a:cubicBezTo>
                      <a:pt x="171" y="58"/>
                      <a:pt x="171" y="58"/>
                      <a:pt x="171" y="58"/>
                    </a:cubicBezTo>
                    <a:cubicBezTo>
                      <a:pt x="171" y="58"/>
                      <a:pt x="171" y="58"/>
                      <a:pt x="171" y="58"/>
                    </a:cubicBezTo>
                    <a:cubicBezTo>
                      <a:pt x="171" y="58"/>
                      <a:pt x="170" y="58"/>
                      <a:pt x="170" y="59"/>
                    </a:cubicBezTo>
                    <a:cubicBezTo>
                      <a:pt x="170" y="59"/>
                      <a:pt x="169" y="59"/>
                      <a:pt x="169" y="59"/>
                    </a:cubicBezTo>
                    <a:cubicBezTo>
                      <a:pt x="169" y="59"/>
                      <a:pt x="169" y="59"/>
                      <a:pt x="169" y="59"/>
                    </a:cubicBezTo>
                    <a:cubicBezTo>
                      <a:pt x="169" y="59"/>
                      <a:pt x="169" y="60"/>
                      <a:pt x="169" y="60"/>
                    </a:cubicBezTo>
                    <a:cubicBezTo>
                      <a:pt x="169" y="60"/>
                      <a:pt x="169" y="61"/>
                      <a:pt x="168" y="61"/>
                    </a:cubicBezTo>
                    <a:close/>
                    <a:moveTo>
                      <a:pt x="138" y="91"/>
                    </a:moveTo>
                    <a:cubicBezTo>
                      <a:pt x="137" y="92"/>
                      <a:pt x="136" y="93"/>
                      <a:pt x="136" y="94"/>
                    </a:cubicBezTo>
                    <a:cubicBezTo>
                      <a:pt x="136" y="94"/>
                      <a:pt x="136" y="95"/>
                      <a:pt x="136" y="95"/>
                    </a:cubicBezTo>
                    <a:cubicBezTo>
                      <a:pt x="136" y="95"/>
                      <a:pt x="136" y="95"/>
                      <a:pt x="136" y="95"/>
                    </a:cubicBezTo>
                    <a:cubicBezTo>
                      <a:pt x="136" y="96"/>
                      <a:pt x="135" y="96"/>
                      <a:pt x="135" y="96"/>
                    </a:cubicBezTo>
                    <a:cubicBezTo>
                      <a:pt x="135" y="96"/>
                      <a:pt x="135" y="97"/>
                      <a:pt x="135" y="97"/>
                    </a:cubicBezTo>
                    <a:cubicBezTo>
                      <a:pt x="135" y="97"/>
                      <a:pt x="135" y="97"/>
                      <a:pt x="135" y="97"/>
                    </a:cubicBezTo>
                    <a:cubicBezTo>
                      <a:pt x="135" y="97"/>
                      <a:pt x="135" y="97"/>
                      <a:pt x="135" y="97"/>
                    </a:cubicBezTo>
                    <a:cubicBezTo>
                      <a:pt x="133" y="97"/>
                      <a:pt x="132" y="97"/>
                      <a:pt x="131" y="97"/>
                    </a:cubicBezTo>
                    <a:cubicBezTo>
                      <a:pt x="130" y="97"/>
                      <a:pt x="129" y="97"/>
                      <a:pt x="129" y="97"/>
                    </a:cubicBezTo>
                    <a:cubicBezTo>
                      <a:pt x="128" y="99"/>
                      <a:pt x="127" y="102"/>
                      <a:pt x="126" y="102"/>
                    </a:cubicBezTo>
                    <a:cubicBezTo>
                      <a:pt x="126" y="103"/>
                      <a:pt x="126" y="103"/>
                      <a:pt x="126" y="103"/>
                    </a:cubicBezTo>
                    <a:cubicBezTo>
                      <a:pt x="126" y="104"/>
                      <a:pt x="126" y="104"/>
                      <a:pt x="126" y="104"/>
                    </a:cubicBezTo>
                    <a:cubicBezTo>
                      <a:pt x="119" y="103"/>
                      <a:pt x="119" y="103"/>
                      <a:pt x="119" y="103"/>
                    </a:cubicBezTo>
                    <a:cubicBezTo>
                      <a:pt x="111" y="92"/>
                      <a:pt x="111" y="92"/>
                      <a:pt x="111" y="92"/>
                    </a:cubicBezTo>
                    <a:cubicBezTo>
                      <a:pt x="111" y="91"/>
                      <a:pt x="111" y="91"/>
                      <a:pt x="111" y="91"/>
                    </a:cubicBezTo>
                    <a:cubicBezTo>
                      <a:pt x="113" y="89"/>
                      <a:pt x="117" y="83"/>
                      <a:pt x="118" y="81"/>
                    </a:cubicBezTo>
                    <a:cubicBezTo>
                      <a:pt x="119" y="78"/>
                      <a:pt x="126" y="74"/>
                      <a:pt x="129" y="74"/>
                    </a:cubicBezTo>
                    <a:cubicBezTo>
                      <a:pt x="132" y="74"/>
                      <a:pt x="133" y="76"/>
                      <a:pt x="133" y="76"/>
                    </a:cubicBezTo>
                    <a:cubicBezTo>
                      <a:pt x="133" y="77"/>
                      <a:pt x="135" y="78"/>
                      <a:pt x="136" y="79"/>
                    </a:cubicBezTo>
                    <a:cubicBezTo>
                      <a:pt x="138" y="82"/>
                      <a:pt x="140" y="83"/>
                      <a:pt x="140" y="86"/>
                    </a:cubicBezTo>
                    <a:cubicBezTo>
                      <a:pt x="140" y="88"/>
                      <a:pt x="139" y="90"/>
                      <a:pt x="138" y="9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27" name="Freeform 1253"/>
              <p:cNvSpPr>
                <a:spLocks/>
              </p:cNvSpPr>
              <p:nvPr/>
            </p:nvSpPr>
            <p:spPr bwMode="auto">
              <a:xfrm>
                <a:off x="1848" y="3289"/>
                <a:ext cx="1"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2" y="0"/>
                    </a:cubicBezTo>
                    <a:cubicBezTo>
                      <a:pt x="1" y="0"/>
                      <a:pt x="0" y="1"/>
                      <a:pt x="0" y="2"/>
                    </a:cubicBezTo>
                    <a:cubicBezTo>
                      <a:pt x="0" y="1"/>
                      <a:pt x="2" y="0"/>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28" name="Freeform 1254"/>
              <p:cNvSpPr>
                <a:spLocks/>
              </p:cNvSpPr>
              <p:nvPr/>
            </p:nvSpPr>
            <p:spPr bwMode="auto">
              <a:xfrm>
                <a:off x="1847" y="32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29" name="Freeform 1255"/>
              <p:cNvSpPr>
                <a:spLocks/>
              </p:cNvSpPr>
              <p:nvPr/>
            </p:nvSpPr>
            <p:spPr bwMode="auto">
              <a:xfrm>
                <a:off x="1846" y="329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30" name="Freeform 1256"/>
              <p:cNvSpPr>
                <a:spLocks/>
              </p:cNvSpPr>
              <p:nvPr/>
            </p:nvSpPr>
            <p:spPr bwMode="auto">
              <a:xfrm>
                <a:off x="1844" y="32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31" name="Freeform 1257"/>
              <p:cNvSpPr>
                <a:spLocks/>
              </p:cNvSpPr>
              <p:nvPr/>
            </p:nvSpPr>
            <p:spPr bwMode="auto">
              <a:xfrm>
                <a:off x="1995" y="32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32" name="Freeform 1258"/>
              <p:cNvSpPr>
                <a:spLocks/>
              </p:cNvSpPr>
              <p:nvPr/>
            </p:nvSpPr>
            <p:spPr bwMode="auto">
              <a:xfrm>
                <a:off x="1975" y="3219"/>
                <a:ext cx="20" cy="3"/>
              </a:xfrm>
              <a:custGeom>
                <a:avLst/>
                <a:gdLst>
                  <a:gd name="T0" fmla="*/ 8 w 21"/>
                  <a:gd name="T1" fmla="*/ 0 h 3"/>
                  <a:gd name="T2" fmla="*/ 4 w 21"/>
                  <a:gd name="T3" fmla="*/ 0 h 3"/>
                  <a:gd name="T4" fmla="*/ 0 w 21"/>
                  <a:gd name="T5" fmla="*/ 0 h 3"/>
                  <a:gd name="T6" fmla="*/ 4 w 21"/>
                  <a:gd name="T7" fmla="*/ 0 h 3"/>
                  <a:gd name="T8" fmla="*/ 8 w 21"/>
                  <a:gd name="T9" fmla="*/ 0 h 3"/>
                  <a:gd name="T10" fmla="*/ 17 w 21"/>
                  <a:gd name="T11" fmla="*/ 3 h 3"/>
                  <a:gd name="T12" fmla="*/ 21 w 21"/>
                  <a:gd name="T13" fmla="*/ 3 h 3"/>
                  <a:gd name="T14" fmla="*/ 17 w 21"/>
                  <a:gd name="T15" fmla="*/ 3 h 3"/>
                  <a:gd name="T16" fmla="*/ 8 w 2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
                    <a:moveTo>
                      <a:pt x="8" y="0"/>
                    </a:moveTo>
                    <a:cubicBezTo>
                      <a:pt x="8" y="0"/>
                      <a:pt x="5" y="0"/>
                      <a:pt x="4" y="0"/>
                    </a:cubicBezTo>
                    <a:cubicBezTo>
                      <a:pt x="2" y="0"/>
                      <a:pt x="1" y="0"/>
                      <a:pt x="0" y="0"/>
                    </a:cubicBezTo>
                    <a:cubicBezTo>
                      <a:pt x="1" y="0"/>
                      <a:pt x="2" y="0"/>
                      <a:pt x="4" y="0"/>
                    </a:cubicBezTo>
                    <a:cubicBezTo>
                      <a:pt x="5" y="0"/>
                      <a:pt x="8" y="0"/>
                      <a:pt x="8" y="0"/>
                    </a:cubicBezTo>
                    <a:cubicBezTo>
                      <a:pt x="9" y="2"/>
                      <a:pt x="12" y="3"/>
                      <a:pt x="17" y="3"/>
                    </a:cubicBezTo>
                    <a:cubicBezTo>
                      <a:pt x="18" y="3"/>
                      <a:pt x="20" y="3"/>
                      <a:pt x="21" y="3"/>
                    </a:cubicBezTo>
                    <a:cubicBezTo>
                      <a:pt x="20" y="3"/>
                      <a:pt x="18" y="3"/>
                      <a:pt x="17" y="3"/>
                    </a:cubicBezTo>
                    <a:cubicBezTo>
                      <a:pt x="12" y="3"/>
                      <a:pt x="9" y="2"/>
                      <a:pt x="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33" name="Freeform 1259"/>
              <p:cNvSpPr>
                <a:spLocks/>
              </p:cNvSpPr>
              <p:nvPr/>
            </p:nvSpPr>
            <p:spPr bwMode="auto">
              <a:xfrm>
                <a:off x="1973"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34" name="Freeform 1260"/>
              <p:cNvSpPr>
                <a:spLocks/>
              </p:cNvSpPr>
              <p:nvPr/>
            </p:nvSpPr>
            <p:spPr bwMode="auto">
              <a:xfrm>
                <a:off x="1880" y="3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35" name="Freeform 1261"/>
              <p:cNvSpPr>
                <a:spLocks/>
              </p:cNvSpPr>
              <p:nvPr/>
            </p:nvSpPr>
            <p:spPr bwMode="auto">
              <a:xfrm>
                <a:off x="1974"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36" name="Freeform 1262"/>
              <p:cNvSpPr>
                <a:spLocks/>
              </p:cNvSpPr>
              <p:nvPr/>
            </p:nvSpPr>
            <p:spPr bwMode="auto">
              <a:xfrm>
                <a:off x="1879" y="3252"/>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37" name="Freeform 1263"/>
              <p:cNvSpPr>
                <a:spLocks/>
              </p:cNvSpPr>
              <p:nvPr/>
            </p:nvSpPr>
            <p:spPr bwMode="auto">
              <a:xfrm>
                <a:off x="1972" y="32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38" name="Freeform 1264"/>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39" name="Freeform 1265"/>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40" name="Freeform 1266"/>
              <p:cNvSpPr>
                <a:spLocks/>
              </p:cNvSpPr>
              <p:nvPr/>
            </p:nvSpPr>
            <p:spPr bwMode="auto">
              <a:xfrm>
                <a:off x="2001" y="3278"/>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1"/>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41" name="Freeform 1267"/>
              <p:cNvSpPr>
                <a:spLocks/>
              </p:cNvSpPr>
              <p:nvPr/>
            </p:nvSpPr>
            <p:spPr bwMode="auto">
              <a:xfrm>
                <a:off x="2004" y="32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42" name="Freeform 1268"/>
              <p:cNvSpPr>
                <a:spLocks/>
              </p:cNvSpPr>
              <p:nvPr/>
            </p:nvSpPr>
            <p:spPr bwMode="auto">
              <a:xfrm>
                <a:off x="2003" y="32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43" name="Freeform 1269"/>
              <p:cNvSpPr>
                <a:spLocks/>
              </p:cNvSpPr>
              <p:nvPr/>
            </p:nvSpPr>
            <p:spPr bwMode="auto">
              <a:xfrm>
                <a:off x="1998" y="327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0" y="0"/>
                      <a:pt x="1" y="0"/>
                      <a:pt x="2" y="0"/>
                    </a:cubicBezTo>
                    <a:cubicBezTo>
                      <a:pt x="2"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44" name="Freeform 1270"/>
              <p:cNvSpPr>
                <a:spLocks/>
              </p:cNvSpPr>
              <p:nvPr/>
            </p:nvSpPr>
            <p:spPr bwMode="auto">
              <a:xfrm>
                <a:off x="2000" y="32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45" name="Freeform 1271"/>
              <p:cNvSpPr>
                <a:spLocks/>
              </p:cNvSpPr>
              <p:nvPr/>
            </p:nvSpPr>
            <p:spPr bwMode="auto">
              <a:xfrm>
                <a:off x="1969" y="3312"/>
                <a:ext cx="4"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1" y="0"/>
                      <a:pt x="2" y="0"/>
                      <a:pt x="4" y="0"/>
                    </a:cubicBezTo>
                    <a:cubicBezTo>
                      <a:pt x="3" y="0"/>
                      <a:pt x="3"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46" name="Freeform 1272"/>
              <p:cNvSpPr>
                <a:spLocks/>
              </p:cNvSpPr>
              <p:nvPr/>
            </p:nvSpPr>
            <p:spPr bwMode="auto">
              <a:xfrm>
                <a:off x="1958" y="3317"/>
                <a:ext cx="6" cy="1"/>
              </a:xfrm>
              <a:custGeom>
                <a:avLst/>
                <a:gdLst>
                  <a:gd name="T0" fmla="*/ 0 w 6"/>
                  <a:gd name="T1" fmla="*/ 0 h 1"/>
                  <a:gd name="T2" fmla="*/ 6 w 6"/>
                  <a:gd name="T3" fmla="*/ 1 h 1"/>
                  <a:gd name="T4" fmla="*/ 6 w 6"/>
                  <a:gd name="T5" fmla="*/ 0 h 1"/>
                  <a:gd name="T6" fmla="*/ 6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lnTo>
                      <a:pt x="6" y="1"/>
                    </a:lnTo>
                    <a:lnTo>
                      <a:pt x="6" y="0"/>
                    </a:lnTo>
                    <a:lnTo>
                      <a:pt x="6" y="1"/>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47" name="Freeform 1273"/>
              <p:cNvSpPr>
                <a:spLocks/>
              </p:cNvSpPr>
              <p:nvPr/>
            </p:nvSpPr>
            <p:spPr bwMode="auto">
              <a:xfrm>
                <a:off x="1974" y="3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48" name="Freeform 1274"/>
              <p:cNvSpPr>
                <a:spLocks/>
              </p:cNvSpPr>
              <p:nvPr/>
            </p:nvSpPr>
            <p:spPr bwMode="auto">
              <a:xfrm>
                <a:off x="1973" y="331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49" name="Freeform 1275"/>
              <p:cNvSpPr>
                <a:spLocks/>
              </p:cNvSpPr>
              <p:nvPr/>
            </p:nvSpPr>
            <p:spPr bwMode="auto">
              <a:xfrm>
                <a:off x="1797" y="3040"/>
                <a:ext cx="121" cy="128"/>
              </a:xfrm>
              <a:custGeom>
                <a:avLst/>
                <a:gdLst>
                  <a:gd name="T0" fmla="*/ 106 w 127"/>
                  <a:gd name="T1" fmla="*/ 77 h 134"/>
                  <a:gd name="T2" fmla="*/ 125 w 127"/>
                  <a:gd name="T3" fmla="*/ 76 h 134"/>
                  <a:gd name="T4" fmla="*/ 127 w 127"/>
                  <a:gd name="T5" fmla="*/ 56 h 134"/>
                  <a:gd name="T6" fmla="*/ 116 w 127"/>
                  <a:gd name="T7" fmla="*/ 57 h 134"/>
                  <a:gd name="T8" fmla="*/ 111 w 127"/>
                  <a:gd name="T9" fmla="*/ 60 h 134"/>
                  <a:gd name="T10" fmla="*/ 108 w 127"/>
                  <a:gd name="T11" fmla="*/ 49 h 134"/>
                  <a:gd name="T12" fmla="*/ 104 w 127"/>
                  <a:gd name="T13" fmla="*/ 41 h 134"/>
                  <a:gd name="T14" fmla="*/ 105 w 127"/>
                  <a:gd name="T15" fmla="*/ 25 h 134"/>
                  <a:gd name="T16" fmla="*/ 102 w 127"/>
                  <a:gd name="T17" fmla="*/ 15 h 134"/>
                  <a:gd name="T18" fmla="*/ 97 w 127"/>
                  <a:gd name="T19" fmla="*/ 15 h 134"/>
                  <a:gd name="T20" fmla="*/ 86 w 127"/>
                  <a:gd name="T21" fmla="*/ 12 h 134"/>
                  <a:gd name="T22" fmla="*/ 82 w 127"/>
                  <a:gd name="T23" fmla="*/ 17 h 134"/>
                  <a:gd name="T24" fmla="*/ 77 w 127"/>
                  <a:gd name="T25" fmla="*/ 23 h 134"/>
                  <a:gd name="T26" fmla="*/ 65 w 127"/>
                  <a:gd name="T27" fmla="*/ 25 h 134"/>
                  <a:gd name="T28" fmla="*/ 51 w 127"/>
                  <a:gd name="T29" fmla="*/ 13 h 134"/>
                  <a:gd name="T30" fmla="*/ 48 w 127"/>
                  <a:gd name="T31" fmla="*/ 0 h 134"/>
                  <a:gd name="T32" fmla="*/ 13 w 127"/>
                  <a:gd name="T33" fmla="*/ 0 h 134"/>
                  <a:gd name="T34" fmla="*/ 12 w 127"/>
                  <a:gd name="T35" fmla="*/ 0 h 134"/>
                  <a:gd name="T36" fmla="*/ 11 w 127"/>
                  <a:gd name="T37" fmla="*/ 0 h 134"/>
                  <a:gd name="T38" fmla="*/ 10 w 127"/>
                  <a:gd name="T39" fmla="*/ 1 h 134"/>
                  <a:gd name="T40" fmla="*/ 8 w 127"/>
                  <a:gd name="T41" fmla="*/ 2 h 134"/>
                  <a:gd name="T42" fmla="*/ 18 w 127"/>
                  <a:gd name="T43" fmla="*/ 24 h 134"/>
                  <a:gd name="T44" fmla="*/ 16 w 127"/>
                  <a:gd name="T45" fmla="*/ 37 h 134"/>
                  <a:gd name="T46" fmla="*/ 23 w 127"/>
                  <a:gd name="T47" fmla="*/ 60 h 134"/>
                  <a:gd name="T48" fmla="*/ 15 w 127"/>
                  <a:gd name="T49" fmla="*/ 78 h 134"/>
                  <a:gd name="T50" fmla="*/ 3 w 127"/>
                  <a:gd name="T51" fmla="*/ 110 h 134"/>
                  <a:gd name="T52" fmla="*/ 0 w 127"/>
                  <a:gd name="T53" fmla="*/ 127 h 134"/>
                  <a:gd name="T54" fmla="*/ 1 w 127"/>
                  <a:gd name="T55" fmla="*/ 126 h 134"/>
                  <a:gd name="T56" fmla="*/ 2 w 127"/>
                  <a:gd name="T57" fmla="*/ 125 h 134"/>
                  <a:gd name="T58" fmla="*/ 3 w 127"/>
                  <a:gd name="T59" fmla="*/ 124 h 134"/>
                  <a:gd name="T60" fmla="*/ 9 w 127"/>
                  <a:gd name="T61" fmla="*/ 127 h 134"/>
                  <a:gd name="T62" fmla="*/ 9 w 127"/>
                  <a:gd name="T63" fmla="*/ 127 h 134"/>
                  <a:gd name="T64" fmla="*/ 31 w 127"/>
                  <a:gd name="T65" fmla="*/ 130 h 134"/>
                  <a:gd name="T66" fmla="*/ 75 w 127"/>
                  <a:gd name="T67" fmla="*/ 134 h 134"/>
                  <a:gd name="T68" fmla="*/ 99 w 127"/>
                  <a:gd name="T69" fmla="*/ 134 h 134"/>
                  <a:gd name="T70" fmla="*/ 115 w 127"/>
                  <a:gd name="T71" fmla="*/ 133 h 134"/>
                  <a:gd name="T72" fmla="*/ 104 w 127"/>
                  <a:gd name="T73" fmla="*/ 1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34">
                    <a:moveTo>
                      <a:pt x="104" y="117"/>
                    </a:moveTo>
                    <a:cubicBezTo>
                      <a:pt x="106" y="77"/>
                      <a:pt x="106" y="77"/>
                      <a:pt x="106" y="77"/>
                    </a:cubicBezTo>
                    <a:cubicBezTo>
                      <a:pt x="123" y="77"/>
                      <a:pt x="123" y="77"/>
                      <a:pt x="123" y="77"/>
                    </a:cubicBezTo>
                    <a:cubicBezTo>
                      <a:pt x="125" y="76"/>
                      <a:pt x="125" y="76"/>
                      <a:pt x="125" y="76"/>
                    </a:cubicBezTo>
                    <a:cubicBezTo>
                      <a:pt x="127" y="56"/>
                      <a:pt x="127" y="56"/>
                      <a:pt x="127" y="56"/>
                    </a:cubicBezTo>
                    <a:cubicBezTo>
                      <a:pt x="127" y="56"/>
                      <a:pt x="127" y="56"/>
                      <a:pt x="127" y="56"/>
                    </a:cubicBezTo>
                    <a:cubicBezTo>
                      <a:pt x="124" y="57"/>
                      <a:pt x="121" y="57"/>
                      <a:pt x="118" y="57"/>
                    </a:cubicBezTo>
                    <a:cubicBezTo>
                      <a:pt x="118" y="57"/>
                      <a:pt x="117" y="57"/>
                      <a:pt x="116" y="57"/>
                    </a:cubicBezTo>
                    <a:cubicBezTo>
                      <a:pt x="115" y="57"/>
                      <a:pt x="115" y="57"/>
                      <a:pt x="114" y="58"/>
                    </a:cubicBezTo>
                    <a:cubicBezTo>
                      <a:pt x="113" y="59"/>
                      <a:pt x="112" y="60"/>
                      <a:pt x="111" y="60"/>
                    </a:cubicBezTo>
                    <a:cubicBezTo>
                      <a:pt x="110" y="60"/>
                      <a:pt x="110" y="60"/>
                      <a:pt x="110" y="60"/>
                    </a:cubicBezTo>
                    <a:cubicBezTo>
                      <a:pt x="106" y="59"/>
                      <a:pt x="107" y="53"/>
                      <a:pt x="108" y="49"/>
                    </a:cubicBezTo>
                    <a:cubicBezTo>
                      <a:pt x="108" y="49"/>
                      <a:pt x="108" y="49"/>
                      <a:pt x="108" y="49"/>
                    </a:cubicBezTo>
                    <a:cubicBezTo>
                      <a:pt x="109" y="47"/>
                      <a:pt x="106" y="44"/>
                      <a:pt x="104" y="41"/>
                    </a:cubicBezTo>
                    <a:cubicBezTo>
                      <a:pt x="101" y="40"/>
                      <a:pt x="102" y="35"/>
                      <a:pt x="104" y="30"/>
                    </a:cubicBezTo>
                    <a:cubicBezTo>
                      <a:pt x="104" y="28"/>
                      <a:pt x="105" y="26"/>
                      <a:pt x="105" y="25"/>
                    </a:cubicBezTo>
                    <a:cubicBezTo>
                      <a:pt x="103" y="23"/>
                      <a:pt x="102" y="18"/>
                      <a:pt x="102" y="15"/>
                    </a:cubicBezTo>
                    <a:cubicBezTo>
                      <a:pt x="102" y="15"/>
                      <a:pt x="102" y="15"/>
                      <a:pt x="102" y="15"/>
                    </a:cubicBezTo>
                    <a:cubicBezTo>
                      <a:pt x="102" y="15"/>
                      <a:pt x="102" y="15"/>
                      <a:pt x="101" y="15"/>
                    </a:cubicBezTo>
                    <a:cubicBezTo>
                      <a:pt x="100" y="15"/>
                      <a:pt x="99" y="15"/>
                      <a:pt x="97" y="15"/>
                    </a:cubicBezTo>
                    <a:cubicBezTo>
                      <a:pt x="93" y="15"/>
                      <a:pt x="91" y="14"/>
                      <a:pt x="90" y="13"/>
                    </a:cubicBezTo>
                    <a:cubicBezTo>
                      <a:pt x="89" y="12"/>
                      <a:pt x="88" y="12"/>
                      <a:pt x="86" y="12"/>
                    </a:cubicBezTo>
                    <a:cubicBezTo>
                      <a:pt x="85" y="12"/>
                      <a:pt x="84" y="12"/>
                      <a:pt x="83" y="13"/>
                    </a:cubicBezTo>
                    <a:cubicBezTo>
                      <a:pt x="83" y="13"/>
                      <a:pt x="82" y="16"/>
                      <a:pt x="82" y="17"/>
                    </a:cubicBezTo>
                    <a:cubicBezTo>
                      <a:pt x="81" y="20"/>
                      <a:pt x="81" y="23"/>
                      <a:pt x="78" y="23"/>
                    </a:cubicBezTo>
                    <a:cubicBezTo>
                      <a:pt x="77" y="23"/>
                      <a:pt x="77" y="23"/>
                      <a:pt x="77" y="23"/>
                    </a:cubicBezTo>
                    <a:cubicBezTo>
                      <a:pt x="77" y="23"/>
                      <a:pt x="77" y="23"/>
                      <a:pt x="76" y="23"/>
                    </a:cubicBezTo>
                    <a:cubicBezTo>
                      <a:pt x="74" y="23"/>
                      <a:pt x="69" y="24"/>
                      <a:pt x="65" y="25"/>
                    </a:cubicBezTo>
                    <a:cubicBezTo>
                      <a:pt x="59" y="27"/>
                      <a:pt x="56" y="22"/>
                      <a:pt x="54" y="17"/>
                    </a:cubicBezTo>
                    <a:cubicBezTo>
                      <a:pt x="53" y="14"/>
                      <a:pt x="52" y="14"/>
                      <a:pt x="51" y="13"/>
                    </a:cubicBezTo>
                    <a:cubicBezTo>
                      <a:pt x="49" y="12"/>
                      <a:pt x="48" y="10"/>
                      <a:pt x="49" y="7"/>
                    </a:cubicBezTo>
                    <a:cubicBezTo>
                      <a:pt x="50" y="4"/>
                      <a:pt x="48" y="1"/>
                      <a:pt x="48" y="0"/>
                    </a:cubicBezTo>
                    <a:cubicBezTo>
                      <a:pt x="44" y="0"/>
                      <a:pt x="32" y="0"/>
                      <a:pt x="23" y="0"/>
                    </a:cubicBezTo>
                    <a:cubicBezTo>
                      <a:pt x="15" y="0"/>
                      <a:pt x="13" y="0"/>
                      <a:pt x="13" y="0"/>
                    </a:cubicBezTo>
                    <a:cubicBezTo>
                      <a:pt x="13" y="0"/>
                      <a:pt x="13" y="0"/>
                      <a:pt x="12" y="0"/>
                    </a:cubicBezTo>
                    <a:cubicBezTo>
                      <a:pt x="12" y="0"/>
                      <a:pt x="12" y="0"/>
                      <a:pt x="12" y="0"/>
                    </a:cubicBezTo>
                    <a:cubicBezTo>
                      <a:pt x="12" y="0"/>
                      <a:pt x="12" y="0"/>
                      <a:pt x="12" y="0"/>
                    </a:cubicBezTo>
                    <a:cubicBezTo>
                      <a:pt x="12" y="0"/>
                      <a:pt x="12" y="0"/>
                      <a:pt x="11" y="0"/>
                    </a:cubicBezTo>
                    <a:cubicBezTo>
                      <a:pt x="11" y="1"/>
                      <a:pt x="11" y="1"/>
                      <a:pt x="10" y="1"/>
                    </a:cubicBezTo>
                    <a:cubicBezTo>
                      <a:pt x="10" y="1"/>
                      <a:pt x="10" y="1"/>
                      <a:pt x="10" y="1"/>
                    </a:cubicBezTo>
                    <a:cubicBezTo>
                      <a:pt x="10" y="1"/>
                      <a:pt x="9" y="2"/>
                      <a:pt x="8" y="2"/>
                    </a:cubicBezTo>
                    <a:cubicBezTo>
                      <a:pt x="8" y="2"/>
                      <a:pt x="8" y="2"/>
                      <a:pt x="8" y="2"/>
                    </a:cubicBezTo>
                    <a:cubicBezTo>
                      <a:pt x="10" y="9"/>
                      <a:pt x="15" y="19"/>
                      <a:pt x="17" y="23"/>
                    </a:cubicBezTo>
                    <a:cubicBezTo>
                      <a:pt x="18" y="24"/>
                      <a:pt x="18" y="24"/>
                      <a:pt x="18" y="24"/>
                    </a:cubicBezTo>
                    <a:cubicBezTo>
                      <a:pt x="19" y="26"/>
                      <a:pt x="18" y="29"/>
                      <a:pt x="17" y="31"/>
                    </a:cubicBezTo>
                    <a:cubicBezTo>
                      <a:pt x="17" y="32"/>
                      <a:pt x="16" y="34"/>
                      <a:pt x="16" y="37"/>
                    </a:cubicBezTo>
                    <a:cubicBezTo>
                      <a:pt x="16" y="39"/>
                      <a:pt x="18" y="44"/>
                      <a:pt x="19" y="48"/>
                    </a:cubicBezTo>
                    <a:cubicBezTo>
                      <a:pt x="21" y="52"/>
                      <a:pt x="23" y="56"/>
                      <a:pt x="23" y="60"/>
                    </a:cubicBezTo>
                    <a:cubicBezTo>
                      <a:pt x="24" y="68"/>
                      <a:pt x="19" y="72"/>
                      <a:pt x="16" y="77"/>
                    </a:cubicBezTo>
                    <a:cubicBezTo>
                      <a:pt x="15" y="78"/>
                      <a:pt x="15" y="78"/>
                      <a:pt x="15" y="78"/>
                    </a:cubicBezTo>
                    <a:cubicBezTo>
                      <a:pt x="11" y="83"/>
                      <a:pt x="7" y="93"/>
                      <a:pt x="7" y="98"/>
                    </a:cubicBezTo>
                    <a:cubicBezTo>
                      <a:pt x="7" y="103"/>
                      <a:pt x="5" y="107"/>
                      <a:pt x="3" y="110"/>
                    </a:cubicBezTo>
                    <a:cubicBezTo>
                      <a:pt x="2" y="111"/>
                      <a:pt x="1" y="113"/>
                      <a:pt x="1" y="114"/>
                    </a:cubicBezTo>
                    <a:cubicBezTo>
                      <a:pt x="1" y="117"/>
                      <a:pt x="1" y="123"/>
                      <a:pt x="0" y="127"/>
                    </a:cubicBezTo>
                    <a:cubicBezTo>
                      <a:pt x="0" y="127"/>
                      <a:pt x="0" y="127"/>
                      <a:pt x="0" y="126"/>
                    </a:cubicBezTo>
                    <a:cubicBezTo>
                      <a:pt x="0" y="126"/>
                      <a:pt x="1" y="126"/>
                      <a:pt x="1" y="126"/>
                    </a:cubicBezTo>
                    <a:cubicBezTo>
                      <a:pt x="1" y="126"/>
                      <a:pt x="1" y="126"/>
                      <a:pt x="1" y="125"/>
                    </a:cubicBezTo>
                    <a:cubicBezTo>
                      <a:pt x="2" y="125"/>
                      <a:pt x="2" y="125"/>
                      <a:pt x="2" y="125"/>
                    </a:cubicBezTo>
                    <a:cubicBezTo>
                      <a:pt x="2" y="125"/>
                      <a:pt x="2" y="125"/>
                      <a:pt x="3" y="125"/>
                    </a:cubicBezTo>
                    <a:cubicBezTo>
                      <a:pt x="3" y="125"/>
                      <a:pt x="3" y="124"/>
                      <a:pt x="3" y="124"/>
                    </a:cubicBezTo>
                    <a:cubicBezTo>
                      <a:pt x="4" y="124"/>
                      <a:pt x="4" y="124"/>
                      <a:pt x="5" y="124"/>
                    </a:cubicBezTo>
                    <a:cubicBezTo>
                      <a:pt x="7" y="124"/>
                      <a:pt x="8" y="126"/>
                      <a:pt x="9" y="127"/>
                    </a:cubicBezTo>
                    <a:cubicBezTo>
                      <a:pt x="9" y="127"/>
                      <a:pt x="9" y="127"/>
                      <a:pt x="9" y="127"/>
                    </a:cubicBezTo>
                    <a:cubicBezTo>
                      <a:pt x="9" y="127"/>
                      <a:pt x="9" y="127"/>
                      <a:pt x="9" y="127"/>
                    </a:cubicBezTo>
                    <a:cubicBezTo>
                      <a:pt x="14" y="124"/>
                      <a:pt x="18" y="125"/>
                      <a:pt x="22" y="127"/>
                    </a:cubicBezTo>
                    <a:cubicBezTo>
                      <a:pt x="25" y="129"/>
                      <a:pt x="28" y="130"/>
                      <a:pt x="31" y="130"/>
                    </a:cubicBezTo>
                    <a:cubicBezTo>
                      <a:pt x="71" y="130"/>
                      <a:pt x="71" y="130"/>
                      <a:pt x="71" y="130"/>
                    </a:cubicBezTo>
                    <a:cubicBezTo>
                      <a:pt x="75" y="134"/>
                      <a:pt x="75" y="134"/>
                      <a:pt x="75" y="134"/>
                    </a:cubicBezTo>
                    <a:cubicBezTo>
                      <a:pt x="77" y="133"/>
                      <a:pt x="85" y="133"/>
                      <a:pt x="91" y="133"/>
                    </a:cubicBezTo>
                    <a:cubicBezTo>
                      <a:pt x="97" y="133"/>
                      <a:pt x="99" y="133"/>
                      <a:pt x="99" y="134"/>
                    </a:cubicBezTo>
                    <a:cubicBezTo>
                      <a:pt x="100" y="134"/>
                      <a:pt x="101" y="134"/>
                      <a:pt x="103" y="134"/>
                    </a:cubicBezTo>
                    <a:cubicBezTo>
                      <a:pt x="108" y="134"/>
                      <a:pt x="113" y="133"/>
                      <a:pt x="115" y="133"/>
                    </a:cubicBezTo>
                    <a:cubicBezTo>
                      <a:pt x="116" y="133"/>
                      <a:pt x="116" y="133"/>
                      <a:pt x="116" y="133"/>
                    </a:cubicBezTo>
                    <a:lnTo>
                      <a:pt x="104" y="1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50" name="Freeform 1276"/>
              <p:cNvSpPr>
                <a:spLocks/>
              </p:cNvSpPr>
              <p:nvPr/>
            </p:nvSpPr>
            <p:spPr bwMode="auto">
              <a:xfrm>
                <a:off x="1800" y="31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51" name="Freeform 1277"/>
              <p:cNvSpPr>
                <a:spLocks/>
              </p:cNvSpPr>
              <p:nvPr/>
            </p:nvSpPr>
            <p:spPr bwMode="auto">
              <a:xfrm>
                <a:off x="1798" y="31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52" name="Freeform 1278"/>
              <p:cNvSpPr>
                <a:spLocks/>
              </p:cNvSpPr>
              <p:nvPr/>
            </p:nvSpPr>
            <p:spPr bwMode="auto">
              <a:xfrm>
                <a:off x="1802" y="3158"/>
                <a:ext cx="3" cy="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2" y="0"/>
                      <a:pt x="3" y="2"/>
                      <a:pt x="4" y="3"/>
                    </a:cubicBezTo>
                    <a:cubicBezTo>
                      <a:pt x="3" y="2"/>
                      <a:pt x="2"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53" name="Freeform 1279"/>
              <p:cNvSpPr>
                <a:spLocks/>
              </p:cNvSpPr>
              <p:nvPr/>
            </p:nvSpPr>
            <p:spPr bwMode="auto">
              <a:xfrm>
                <a:off x="1797" y="31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54" name="Freeform 1280"/>
              <p:cNvSpPr>
                <a:spLocks/>
              </p:cNvSpPr>
              <p:nvPr/>
            </p:nvSpPr>
            <p:spPr bwMode="auto">
              <a:xfrm>
                <a:off x="1900" y="3065"/>
                <a:ext cx="121" cy="104"/>
              </a:xfrm>
              <a:custGeom>
                <a:avLst/>
                <a:gdLst>
                  <a:gd name="T0" fmla="*/ 17 w 126"/>
                  <a:gd name="T1" fmla="*/ 105 h 109"/>
                  <a:gd name="T2" fmla="*/ 22 w 126"/>
                  <a:gd name="T3" fmla="*/ 104 h 109"/>
                  <a:gd name="T4" fmla="*/ 25 w 126"/>
                  <a:gd name="T5" fmla="*/ 104 h 109"/>
                  <a:gd name="T6" fmla="*/ 28 w 126"/>
                  <a:gd name="T7" fmla="*/ 104 h 109"/>
                  <a:gd name="T8" fmla="*/ 34 w 126"/>
                  <a:gd name="T9" fmla="*/ 107 h 109"/>
                  <a:gd name="T10" fmla="*/ 36 w 126"/>
                  <a:gd name="T11" fmla="*/ 107 h 109"/>
                  <a:gd name="T12" fmla="*/ 38 w 126"/>
                  <a:gd name="T13" fmla="*/ 107 h 109"/>
                  <a:gd name="T14" fmla="*/ 51 w 126"/>
                  <a:gd name="T15" fmla="*/ 109 h 109"/>
                  <a:gd name="T16" fmla="*/ 64 w 126"/>
                  <a:gd name="T17" fmla="*/ 96 h 109"/>
                  <a:gd name="T18" fmla="*/ 81 w 126"/>
                  <a:gd name="T19" fmla="*/ 83 h 109"/>
                  <a:gd name="T20" fmla="*/ 88 w 126"/>
                  <a:gd name="T21" fmla="*/ 74 h 109"/>
                  <a:gd name="T22" fmla="*/ 117 w 126"/>
                  <a:gd name="T23" fmla="*/ 63 h 109"/>
                  <a:gd name="T24" fmla="*/ 117 w 126"/>
                  <a:gd name="T25" fmla="*/ 62 h 109"/>
                  <a:gd name="T26" fmla="*/ 116 w 126"/>
                  <a:gd name="T27" fmla="*/ 60 h 109"/>
                  <a:gd name="T28" fmla="*/ 117 w 126"/>
                  <a:gd name="T29" fmla="*/ 58 h 109"/>
                  <a:gd name="T30" fmla="*/ 122 w 126"/>
                  <a:gd name="T31" fmla="*/ 27 h 109"/>
                  <a:gd name="T32" fmla="*/ 125 w 126"/>
                  <a:gd name="T33" fmla="*/ 22 h 109"/>
                  <a:gd name="T34" fmla="*/ 124 w 126"/>
                  <a:gd name="T35" fmla="*/ 19 h 109"/>
                  <a:gd name="T36" fmla="*/ 121 w 126"/>
                  <a:gd name="T37" fmla="*/ 14 h 109"/>
                  <a:gd name="T38" fmla="*/ 108 w 126"/>
                  <a:gd name="T39" fmla="*/ 9 h 109"/>
                  <a:gd name="T40" fmla="*/ 98 w 126"/>
                  <a:gd name="T41" fmla="*/ 5 h 109"/>
                  <a:gd name="T42" fmla="*/ 97 w 126"/>
                  <a:gd name="T43" fmla="*/ 4 h 109"/>
                  <a:gd name="T44" fmla="*/ 95 w 126"/>
                  <a:gd name="T45" fmla="*/ 4 h 109"/>
                  <a:gd name="T46" fmla="*/ 94 w 126"/>
                  <a:gd name="T47" fmla="*/ 3 h 109"/>
                  <a:gd name="T48" fmla="*/ 91 w 126"/>
                  <a:gd name="T49" fmla="*/ 1 h 109"/>
                  <a:gd name="T50" fmla="*/ 90 w 126"/>
                  <a:gd name="T51" fmla="*/ 0 h 109"/>
                  <a:gd name="T52" fmla="*/ 86 w 126"/>
                  <a:gd name="T53" fmla="*/ 2 h 109"/>
                  <a:gd name="T54" fmla="*/ 82 w 126"/>
                  <a:gd name="T55" fmla="*/ 2 h 109"/>
                  <a:gd name="T56" fmla="*/ 76 w 126"/>
                  <a:gd name="T57" fmla="*/ 3 h 109"/>
                  <a:gd name="T58" fmla="*/ 74 w 126"/>
                  <a:gd name="T59" fmla="*/ 22 h 109"/>
                  <a:gd name="T60" fmla="*/ 71 w 126"/>
                  <a:gd name="T61" fmla="*/ 35 h 109"/>
                  <a:gd name="T62" fmla="*/ 81 w 126"/>
                  <a:gd name="T63" fmla="*/ 42 h 109"/>
                  <a:gd name="T64" fmla="*/ 85 w 126"/>
                  <a:gd name="T65" fmla="*/ 58 h 109"/>
                  <a:gd name="T66" fmla="*/ 74 w 126"/>
                  <a:gd name="T67" fmla="*/ 57 h 109"/>
                  <a:gd name="T68" fmla="*/ 55 w 126"/>
                  <a:gd name="T69" fmla="*/ 39 h 109"/>
                  <a:gd name="T70" fmla="*/ 42 w 126"/>
                  <a:gd name="T71" fmla="*/ 42 h 109"/>
                  <a:gd name="T72" fmla="*/ 32 w 126"/>
                  <a:gd name="T73" fmla="*/ 34 h 109"/>
                  <a:gd name="T74" fmla="*/ 25 w 126"/>
                  <a:gd name="T75" fmla="*/ 35 h 109"/>
                  <a:gd name="T76" fmla="*/ 24 w 126"/>
                  <a:gd name="T77" fmla="*/ 35 h 109"/>
                  <a:gd name="T78" fmla="*/ 23 w 126"/>
                  <a:gd name="T79" fmla="*/ 33 h 109"/>
                  <a:gd name="T80" fmla="*/ 17 w 126"/>
                  <a:gd name="T81" fmla="*/ 55 h 109"/>
                  <a:gd name="T82" fmla="*/ 12 w 126"/>
                  <a:gd name="T83"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09">
                    <a:moveTo>
                      <a:pt x="14" y="105"/>
                    </a:moveTo>
                    <a:cubicBezTo>
                      <a:pt x="15" y="105"/>
                      <a:pt x="15" y="105"/>
                      <a:pt x="16" y="105"/>
                    </a:cubicBezTo>
                    <a:cubicBezTo>
                      <a:pt x="16" y="105"/>
                      <a:pt x="17" y="105"/>
                      <a:pt x="17" y="105"/>
                    </a:cubicBezTo>
                    <a:cubicBezTo>
                      <a:pt x="18" y="105"/>
                      <a:pt x="18" y="105"/>
                      <a:pt x="19" y="105"/>
                    </a:cubicBezTo>
                    <a:cubicBezTo>
                      <a:pt x="19" y="104"/>
                      <a:pt x="19" y="104"/>
                      <a:pt x="20" y="104"/>
                    </a:cubicBezTo>
                    <a:cubicBezTo>
                      <a:pt x="20" y="104"/>
                      <a:pt x="21" y="104"/>
                      <a:pt x="22" y="104"/>
                    </a:cubicBezTo>
                    <a:cubicBezTo>
                      <a:pt x="22" y="104"/>
                      <a:pt x="22" y="104"/>
                      <a:pt x="23" y="104"/>
                    </a:cubicBezTo>
                    <a:cubicBezTo>
                      <a:pt x="23" y="104"/>
                      <a:pt x="24" y="104"/>
                      <a:pt x="25" y="104"/>
                    </a:cubicBezTo>
                    <a:cubicBezTo>
                      <a:pt x="25" y="104"/>
                      <a:pt x="25" y="104"/>
                      <a:pt x="25" y="104"/>
                    </a:cubicBezTo>
                    <a:cubicBezTo>
                      <a:pt x="26" y="104"/>
                      <a:pt x="27" y="104"/>
                      <a:pt x="28" y="104"/>
                    </a:cubicBezTo>
                    <a:cubicBezTo>
                      <a:pt x="28" y="104"/>
                      <a:pt x="28" y="104"/>
                      <a:pt x="28" y="104"/>
                    </a:cubicBezTo>
                    <a:cubicBezTo>
                      <a:pt x="28" y="104"/>
                      <a:pt x="28" y="104"/>
                      <a:pt x="28" y="104"/>
                    </a:cubicBezTo>
                    <a:cubicBezTo>
                      <a:pt x="29" y="104"/>
                      <a:pt x="32" y="104"/>
                      <a:pt x="33" y="105"/>
                    </a:cubicBezTo>
                    <a:cubicBezTo>
                      <a:pt x="33" y="106"/>
                      <a:pt x="34" y="106"/>
                      <a:pt x="34" y="107"/>
                    </a:cubicBezTo>
                    <a:cubicBezTo>
                      <a:pt x="34" y="107"/>
                      <a:pt x="34" y="107"/>
                      <a:pt x="34" y="107"/>
                    </a:cubicBezTo>
                    <a:cubicBezTo>
                      <a:pt x="34" y="107"/>
                      <a:pt x="34" y="107"/>
                      <a:pt x="34" y="107"/>
                    </a:cubicBezTo>
                    <a:cubicBezTo>
                      <a:pt x="34" y="107"/>
                      <a:pt x="34" y="107"/>
                      <a:pt x="34" y="107"/>
                    </a:cubicBezTo>
                    <a:cubicBezTo>
                      <a:pt x="35" y="107"/>
                      <a:pt x="35" y="107"/>
                      <a:pt x="36" y="107"/>
                    </a:cubicBezTo>
                    <a:cubicBezTo>
                      <a:pt x="36" y="107"/>
                      <a:pt x="36" y="107"/>
                      <a:pt x="36" y="107"/>
                    </a:cubicBezTo>
                    <a:cubicBezTo>
                      <a:pt x="37" y="107"/>
                      <a:pt x="37" y="107"/>
                      <a:pt x="38" y="107"/>
                    </a:cubicBezTo>
                    <a:cubicBezTo>
                      <a:pt x="38" y="107"/>
                      <a:pt x="38" y="107"/>
                      <a:pt x="38" y="107"/>
                    </a:cubicBezTo>
                    <a:cubicBezTo>
                      <a:pt x="38" y="107"/>
                      <a:pt x="38" y="107"/>
                      <a:pt x="39" y="107"/>
                    </a:cubicBezTo>
                    <a:cubicBezTo>
                      <a:pt x="40" y="107"/>
                      <a:pt x="41" y="107"/>
                      <a:pt x="43" y="108"/>
                    </a:cubicBezTo>
                    <a:cubicBezTo>
                      <a:pt x="45" y="108"/>
                      <a:pt x="49" y="109"/>
                      <a:pt x="51" y="109"/>
                    </a:cubicBezTo>
                    <a:cubicBezTo>
                      <a:pt x="52" y="109"/>
                      <a:pt x="52" y="109"/>
                      <a:pt x="52" y="109"/>
                    </a:cubicBezTo>
                    <a:cubicBezTo>
                      <a:pt x="53" y="109"/>
                      <a:pt x="54" y="106"/>
                      <a:pt x="55" y="105"/>
                    </a:cubicBezTo>
                    <a:cubicBezTo>
                      <a:pt x="58" y="101"/>
                      <a:pt x="61" y="97"/>
                      <a:pt x="64" y="96"/>
                    </a:cubicBezTo>
                    <a:cubicBezTo>
                      <a:pt x="68" y="95"/>
                      <a:pt x="72" y="91"/>
                      <a:pt x="73" y="90"/>
                    </a:cubicBezTo>
                    <a:cubicBezTo>
                      <a:pt x="73" y="87"/>
                      <a:pt x="74" y="84"/>
                      <a:pt x="81" y="83"/>
                    </a:cubicBezTo>
                    <a:cubicBezTo>
                      <a:pt x="81" y="83"/>
                      <a:pt x="81" y="83"/>
                      <a:pt x="81" y="83"/>
                    </a:cubicBezTo>
                    <a:cubicBezTo>
                      <a:pt x="89" y="82"/>
                      <a:pt x="89" y="82"/>
                      <a:pt x="89" y="82"/>
                    </a:cubicBezTo>
                    <a:cubicBezTo>
                      <a:pt x="87" y="75"/>
                      <a:pt x="87" y="75"/>
                      <a:pt x="87" y="75"/>
                    </a:cubicBezTo>
                    <a:cubicBezTo>
                      <a:pt x="88" y="74"/>
                      <a:pt x="88" y="74"/>
                      <a:pt x="88" y="74"/>
                    </a:cubicBezTo>
                    <a:cubicBezTo>
                      <a:pt x="89" y="74"/>
                      <a:pt x="90" y="73"/>
                      <a:pt x="92" y="73"/>
                    </a:cubicBezTo>
                    <a:cubicBezTo>
                      <a:pt x="105" y="68"/>
                      <a:pt x="112" y="65"/>
                      <a:pt x="116" y="64"/>
                    </a:cubicBezTo>
                    <a:cubicBezTo>
                      <a:pt x="116" y="64"/>
                      <a:pt x="117" y="64"/>
                      <a:pt x="117" y="63"/>
                    </a:cubicBezTo>
                    <a:cubicBezTo>
                      <a:pt x="117" y="63"/>
                      <a:pt x="117" y="63"/>
                      <a:pt x="117" y="63"/>
                    </a:cubicBezTo>
                    <a:cubicBezTo>
                      <a:pt x="117" y="63"/>
                      <a:pt x="117" y="63"/>
                      <a:pt x="117" y="62"/>
                    </a:cubicBezTo>
                    <a:cubicBezTo>
                      <a:pt x="117" y="62"/>
                      <a:pt x="117" y="62"/>
                      <a:pt x="117" y="62"/>
                    </a:cubicBezTo>
                    <a:cubicBezTo>
                      <a:pt x="116" y="61"/>
                      <a:pt x="116" y="61"/>
                      <a:pt x="116" y="61"/>
                    </a:cubicBezTo>
                    <a:cubicBezTo>
                      <a:pt x="116" y="61"/>
                      <a:pt x="116" y="61"/>
                      <a:pt x="116" y="60"/>
                    </a:cubicBezTo>
                    <a:cubicBezTo>
                      <a:pt x="116" y="60"/>
                      <a:pt x="116" y="60"/>
                      <a:pt x="116" y="60"/>
                    </a:cubicBezTo>
                    <a:cubicBezTo>
                      <a:pt x="116" y="60"/>
                      <a:pt x="116" y="60"/>
                      <a:pt x="116" y="59"/>
                    </a:cubicBezTo>
                    <a:cubicBezTo>
                      <a:pt x="117" y="58"/>
                      <a:pt x="117" y="58"/>
                      <a:pt x="117" y="58"/>
                    </a:cubicBezTo>
                    <a:cubicBezTo>
                      <a:pt x="117" y="58"/>
                      <a:pt x="117" y="58"/>
                      <a:pt x="117" y="58"/>
                    </a:cubicBezTo>
                    <a:cubicBezTo>
                      <a:pt x="118" y="57"/>
                      <a:pt x="118" y="51"/>
                      <a:pt x="118" y="49"/>
                    </a:cubicBezTo>
                    <a:cubicBezTo>
                      <a:pt x="118" y="46"/>
                      <a:pt x="120" y="46"/>
                      <a:pt x="122" y="45"/>
                    </a:cubicBezTo>
                    <a:cubicBezTo>
                      <a:pt x="120" y="40"/>
                      <a:pt x="121" y="29"/>
                      <a:pt x="122" y="27"/>
                    </a:cubicBezTo>
                    <a:cubicBezTo>
                      <a:pt x="123" y="26"/>
                      <a:pt x="124" y="24"/>
                      <a:pt x="125" y="24"/>
                    </a:cubicBezTo>
                    <a:cubicBezTo>
                      <a:pt x="126" y="24"/>
                      <a:pt x="126" y="24"/>
                      <a:pt x="126" y="24"/>
                    </a:cubicBezTo>
                    <a:cubicBezTo>
                      <a:pt x="126" y="23"/>
                      <a:pt x="126" y="23"/>
                      <a:pt x="125" y="22"/>
                    </a:cubicBezTo>
                    <a:cubicBezTo>
                      <a:pt x="125" y="22"/>
                      <a:pt x="125" y="22"/>
                      <a:pt x="125" y="22"/>
                    </a:cubicBezTo>
                    <a:cubicBezTo>
                      <a:pt x="125" y="21"/>
                      <a:pt x="125" y="21"/>
                      <a:pt x="124" y="20"/>
                    </a:cubicBezTo>
                    <a:cubicBezTo>
                      <a:pt x="124" y="20"/>
                      <a:pt x="124" y="20"/>
                      <a:pt x="124" y="19"/>
                    </a:cubicBezTo>
                    <a:cubicBezTo>
                      <a:pt x="124" y="18"/>
                      <a:pt x="123" y="16"/>
                      <a:pt x="122" y="15"/>
                    </a:cubicBezTo>
                    <a:cubicBezTo>
                      <a:pt x="122" y="15"/>
                      <a:pt x="122" y="15"/>
                      <a:pt x="122" y="15"/>
                    </a:cubicBezTo>
                    <a:cubicBezTo>
                      <a:pt x="122" y="15"/>
                      <a:pt x="122" y="14"/>
                      <a:pt x="121" y="14"/>
                    </a:cubicBezTo>
                    <a:cubicBezTo>
                      <a:pt x="121" y="14"/>
                      <a:pt x="121" y="14"/>
                      <a:pt x="121" y="14"/>
                    </a:cubicBezTo>
                    <a:cubicBezTo>
                      <a:pt x="120" y="13"/>
                      <a:pt x="113" y="10"/>
                      <a:pt x="109" y="9"/>
                    </a:cubicBezTo>
                    <a:cubicBezTo>
                      <a:pt x="109" y="9"/>
                      <a:pt x="108" y="9"/>
                      <a:pt x="108" y="9"/>
                    </a:cubicBezTo>
                    <a:cubicBezTo>
                      <a:pt x="107" y="8"/>
                      <a:pt x="105" y="7"/>
                      <a:pt x="103" y="6"/>
                    </a:cubicBezTo>
                    <a:cubicBezTo>
                      <a:pt x="101" y="6"/>
                      <a:pt x="99" y="5"/>
                      <a:pt x="98" y="5"/>
                    </a:cubicBezTo>
                    <a:cubicBezTo>
                      <a:pt x="98" y="5"/>
                      <a:pt x="98" y="5"/>
                      <a:pt x="98" y="5"/>
                    </a:cubicBezTo>
                    <a:cubicBezTo>
                      <a:pt x="98" y="4"/>
                      <a:pt x="98" y="4"/>
                      <a:pt x="97" y="4"/>
                    </a:cubicBezTo>
                    <a:cubicBezTo>
                      <a:pt x="97" y="4"/>
                      <a:pt x="97" y="4"/>
                      <a:pt x="97" y="4"/>
                    </a:cubicBezTo>
                    <a:cubicBezTo>
                      <a:pt x="97" y="4"/>
                      <a:pt x="97" y="4"/>
                      <a:pt x="97" y="4"/>
                    </a:cubicBezTo>
                    <a:cubicBezTo>
                      <a:pt x="97" y="4"/>
                      <a:pt x="96" y="4"/>
                      <a:pt x="96" y="4"/>
                    </a:cubicBezTo>
                    <a:cubicBezTo>
                      <a:pt x="96" y="4"/>
                      <a:pt x="96" y="4"/>
                      <a:pt x="96" y="4"/>
                    </a:cubicBezTo>
                    <a:cubicBezTo>
                      <a:pt x="96" y="4"/>
                      <a:pt x="96" y="4"/>
                      <a:pt x="95" y="4"/>
                    </a:cubicBezTo>
                    <a:cubicBezTo>
                      <a:pt x="95" y="4"/>
                      <a:pt x="95" y="4"/>
                      <a:pt x="95" y="4"/>
                    </a:cubicBezTo>
                    <a:cubicBezTo>
                      <a:pt x="95" y="3"/>
                      <a:pt x="94" y="3"/>
                      <a:pt x="94" y="3"/>
                    </a:cubicBezTo>
                    <a:cubicBezTo>
                      <a:pt x="94" y="3"/>
                      <a:pt x="94" y="3"/>
                      <a:pt x="94" y="3"/>
                    </a:cubicBezTo>
                    <a:cubicBezTo>
                      <a:pt x="93" y="3"/>
                      <a:pt x="93" y="3"/>
                      <a:pt x="93" y="2"/>
                    </a:cubicBezTo>
                    <a:cubicBezTo>
                      <a:pt x="93" y="2"/>
                      <a:pt x="92" y="2"/>
                      <a:pt x="92" y="2"/>
                    </a:cubicBezTo>
                    <a:cubicBezTo>
                      <a:pt x="92" y="2"/>
                      <a:pt x="92" y="1"/>
                      <a:pt x="91" y="1"/>
                    </a:cubicBezTo>
                    <a:cubicBezTo>
                      <a:pt x="91" y="1"/>
                      <a:pt x="91" y="1"/>
                      <a:pt x="90" y="1"/>
                    </a:cubicBezTo>
                    <a:cubicBezTo>
                      <a:pt x="90" y="1"/>
                      <a:pt x="90" y="1"/>
                      <a:pt x="90" y="0"/>
                    </a:cubicBezTo>
                    <a:cubicBezTo>
                      <a:pt x="90" y="0"/>
                      <a:pt x="90" y="0"/>
                      <a:pt x="90" y="0"/>
                    </a:cubicBezTo>
                    <a:cubicBezTo>
                      <a:pt x="89" y="1"/>
                      <a:pt x="89" y="1"/>
                      <a:pt x="88" y="1"/>
                    </a:cubicBezTo>
                    <a:cubicBezTo>
                      <a:pt x="88" y="1"/>
                      <a:pt x="88" y="1"/>
                      <a:pt x="88" y="1"/>
                    </a:cubicBezTo>
                    <a:cubicBezTo>
                      <a:pt x="87" y="1"/>
                      <a:pt x="86" y="2"/>
                      <a:pt x="86" y="2"/>
                    </a:cubicBezTo>
                    <a:cubicBezTo>
                      <a:pt x="86" y="2"/>
                      <a:pt x="85" y="2"/>
                      <a:pt x="85" y="2"/>
                    </a:cubicBezTo>
                    <a:cubicBezTo>
                      <a:pt x="84" y="2"/>
                      <a:pt x="84" y="2"/>
                      <a:pt x="83" y="2"/>
                    </a:cubicBezTo>
                    <a:cubicBezTo>
                      <a:pt x="83" y="2"/>
                      <a:pt x="83" y="2"/>
                      <a:pt x="82" y="2"/>
                    </a:cubicBezTo>
                    <a:cubicBezTo>
                      <a:pt x="82" y="2"/>
                      <a:pt x="81" y="2"/>
                      <a:pt x="80" y="2"/>
                    </a:cubicBezTo>
                    <a:cubicBezTo>
                      <a:pt x="76" y="2"/>
                      <a:pt x="76" y="2"/>
                      <a:pt x="76" y="2"/>
                    </a:cubicBezTo>
                    <a:cubicBezTo>
                      <a:pt x="76" y="2"/>
                      <a:pt x="76" y="3"/>
                      <a:pt x="76" y="3"/>
                    </a:cubicBezTo>
                    <a:cubicBezTo>
                      <a:pt x="76" y="5"/>
                      <a:pt x="77" y="7"/>
                      <a:pt x="75" y="9"/>
                    </a:cubicBezTo>
                    <a:cubicBezTo>
                      <a:pt x="73" y="10"/>
                      <a:pt x="73" y="11"/>
                      <a:pt x="73" y="12"/>
                    </a:cubicBezTo>
                    <a:cubicBezTo>
                      <a:pt x="75" y="13"/>
                      <a:pt x="75" y="17"/>
                      <a:pt x="74" y="22"/>
                    </a:cubicBezTo>
                    <a:cubicBezTo>
                      <a:pt x="74" y="24"/>
                      <a:pt x="73" y="25"/>
                      <a:pt x="73" y="26"/>
                    </a:cubicBezTo>
                    <a:cubicBezTo>
                      <a:pt x="73" y="28"/>
                      <a:pt x="73" y="30"/>
                      <a:pt x="72" y="32"/>
                    </a:cubicBezTo>
                    <a:cubicBezTo>
                      <a:pt x="71" y="33"/>
                      <a:pt x="71" y="34"/>
                      <a:pt x="71" y="35"/>
                    </a:cubicBezTo>
                    <a:cubicBezTo>
                      <a:pt x="71" y="36"/>
                      <a:pt x="72" y="37"/>
                      <a:pt x="73" y="38"/>
                    </a:cubicBezTo>
                    <a:cubicBezTo>
                      <a:pt x="74" y="40"/>
                      <a:pt x="75" y="43"/>
                      <a:pt x="77" y="43"/>
                    </a:cubicBezTo>
                    <a:cubicBezTo>
                      <a:pt x="78" y="44"/>
                      <a:pt x="80" y="43"/>
                      <a:pt x="81" y="42"/>
                    </a:cubicBezTo>
                    <a:cubicBezTo>
                      <a:pt x="82" y="42"/>
                      <a:pt x="83" y="41"/>
                      <a:pt x="84" y="41"/>
                    </a:cubicBezTo>
                    <a:cubicBezTo>
                      <a:pt x="87" y="41"/>
                      <a:pt x="87" y="46"/>
                      <a:pt x="87" y="51"/>
                    </a:cubicBezTo>
                    <a:cubicBezTo>
                      <a:pt x="87" y="55"/>
                      <a:pt x="85" y="57"/>
                      <a:pt x="85" y="58"/>
                    </a:cubicBezTo>
                    <a:cubicBezTo>
                      <a:pt x="84" y="58"/>
                      <a:pt x="84" y="58"/>
                      <a:pt x="84" y="58"/>
                    </a:cubicBezTo>
                    <a:cubicBezTo>
                      <a:pt x="84" y="58"/>
                      <a:pt x="81" y="59"/>
                      <a:pt x="79" y="59"/>
                    </a:cubicBezTo>
                    <a:cubicBezTo>
                      <a:pt x="77" y="59"/>
                      <a:pt x="75" y="58"/>
                      <a:pt x="74" y="57"/>
                    </a:cubicBezTo>
                    <a:cubicBezTo>
                      <a:pt x="71" y="55"/>
                      <a:pt x="69" y="50"/>
                      <a:pt x="69" y="47"/>
                    </a:cubicBezTo>
                    <a:cubicBezTo>
                      <a:pt x="68" y="47"/>
                      <a:pt x="67" y="46"/>
                      <a:pt x="62" y="46"/>
                    </a:cubicBezTo>
                    <a:cubicBezTo>
                      <a:pt x="60" y="46"/>
                      <a:pt x="57" y="44"/>
                      <a:pt x="55" y="39"/>
                    </a:cubicBezTo>
                    <a:cubicBezTo>
                      <a:pt x="55" y="40"/>
                      <a:pt x="54" y="40"/>
                      <a:pt x="54" y="40"/>
                    </a:cubicBezTo>
                    <a:cubicBezTo>
                      <a:pt x="54" y="43"/>
                      <a:pt x="50" y="43"/>
                      <a:pt x="47" y="43"/>
                    </a:cubicBezTo>
                    <a:cubicBezTo>
                      <a:pt x="46" y="43"/>
                      <a:pt x="44" y="43"/>
                      <a:pt x="42" y="42"/>
                    </a:cubicBezTo>
                    <a:cubicBezTo>
                      <a:pt x="41" y="41"/>
                      <a:pt x="39" y="40"/>
                      <a:pt x="39" y="40"/>
                    </a:cubicBezTo>
                    <a:cubicBezTo>
                      <a:pt x="38" y="41"/>
                      <a:pt x="36" y="41"/>
                      <a:pt x="34" y="39"/>
                    </a:cubicBezTo>
                    <a:cubicBezTo>
                      <a:pt x="33" y="38"/>
                      <a:pt x="32" y="36"/>
                      <a:pt x="32" y="34"/>
                    </a:cubicBezTo>
                    <a:cubicBezTo>
                      <a:pt x="31" y="34"/>
                      <a:pt x="29" y="35"/>
                      <a:pt x="28" y="35"/>
                    </a:cubicBezTo>
                    <a:cubicBezTo>
                      <a:pt x="28" y="35"/>
                      <a:pt x="27" y="36"/>
                      <a:pt x="27" y="36"/>
                    </a:cubicBezTo>
                    <a:cubicBezTo>
                      <a:pt x="26" y="36"/>
                      <a:pt x="26" y="35"/>
                      <a:pt x="25" y="35"/>
                    </a:cubicBezTo>
                    <a:cubicBezTo>
                      <a:pt x="25" y="35"/>
                      <a:pt x="25" y="35"/>
                      <a:pt x="25" y="35"/>
                    </a:cubicBezTo>
                    <a:cubicBezTo>
                      <a:pt x="25" y="35"/>
                      <a:pt x="25" y="35"/>
                      <a:pt x="24" y="35"/>
                    </a:cubicBezTo>
                    <a:cubicBezTo>
                      <a:pt x="24" y="35"/>
                      <a:pt x="24" y="35"/>
                      <a:pt x="24" y="35"/>
                    </a:cubicBezTo>
                    <a:cubicBezTo>
                      <a:pt x="24" y="34"/>
                      <a:pt x="24" y="34"/>
                      <a:pt x="24" y="34"/>
                    </a:cubicBezTo>
                    <a:cubicBezTo>
                      <a:pt x="24" y="34"/>
                      <a:pt x="23" y="34"/>
                      <a:pt x="23" y="34"/>
                    </a:cubicBezTo>
                    <a:cubicBezTo>
                      <a:pt x="23" y="33"/>
                      <a:pt x="23" y="33"/>
                      <a:pt x="23" y="33"/>
                    </a:cubicBezTo>
                    <a:cubicBezTo>
                      <a:pt x="23" y="33"/>
                      <a:pt x="23" y="33"/>
                      <a:pt x="23" y="33"/>
                    </a:cubicBezTo>
                    <a:cubicBezTo>
                      <a:pt x="21" y="51"/>
                      <a:pt x="21" y="51"/>
                      <a:pt x="21" y="51"/>
                    </a:cubicBezTo>
                    <a:cubicBezTo>
                      <a:pt x="17" y="55"/>
                      <a:pt x="17" y="55"/>
                      <a:pt x="17" y="55"/>
                    </a:cubicBezTo>
                    <a:cubicBezTo>
                      <a:pt x="1" y="55"/>
                      <a:pt x="1" y="55"/>
                      <a:pt x="1" y="55"/>
                    </a:cubicBezTo>
                    <a:cubicBezTo>
                      <a:pt x="0" y="90"/>
                      <a:pt x="0" y="90"/>
                      <a:pt x="0" y="90"/>
                    </a:cubicBezTo>
                    <a:cubicBezTo>
                      <a:pt x="12" y="106"/>
                      <a:pt x="12" y="106"/>
                      <a:pt x="12" y="106"/>
                    </a:cubicBezTo>
                    <a:cubicBezTo>
                      <a:pt x="12" y="106"/>
                      <a:pt x="12" y="106"/>
                      <a:pt x="13" y="106"/>
                    </a:cubicBezTo>
                    <a:cubicBezTo>
                      <a:pt x="13" y="105"/>
                      <a:pt x="14" y="105"/>
                      <a:pt x="14"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55" name="Freeform 1281"/>
              <p:cNvSpPr>
                <a:spLocks/>
              </p:cNvSpPr>
              <p:nvPr/>
            </p:nvSpPr>
            <p:spPr bwMode="auto">
              <a:xfrm>
                <a:off x="1915" y="316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56" name="Freeform 1282"/>
              <p:cNvSpPr>
                <a:spLocks/>
              </p:cNvSpPr>
              <p:nvPr/>
            </p:nvSpPr>
            <p:spPr bwMode="auto">
              <a:xfrm>
                <a:off x="1933" y="31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57" name="Freeform 1283"/>
              <p:cNvSpPr>
                <a:spLocks/>
              </p:cNvSpPr>
              <p:nvPr/>
            </p:nvSpPr>
            <p:spPr bwMode="auto">
              <a:xfrm>
                <a:off x="1924" y="3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58" name="Freeform 1284"/>
              <p:cNvSpPr>
                <a:spLocks/>
              </p:cNvSpPr>
              <p:nvPr/>
            </p:nvSpPr>
            <p:spPr bwMode="auto">
              <a:xfrm>
                <a:off x="1921" y="31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59" name="Freeform 1285"/>
              <p:cNvSpPr>
                <a:spLocks/>
              </p:cNvSpPr>
              <p:nvPr/>
            </p:nvSpPr>
            <p:spPr bwMode="auto">
              <a:xfrm>
                <a:off x="1918" y="31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60" name="Freeform 1286"/>
              <p:cNvSpPr>
                <a:spLocks/>
              </p:cNvSpPr>
              <p:nvPr/>
            </p:nvSpPr>
            <p:spPr bwMode="auto">
              <a:xfrm>
                <a:off x="1927" y="3164"/>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4" y="0"/>
                      <a:pt x="5" y="1"/>
                    </a:cubicBezTo>
                    <a:cubicBezTo>
                      <a:pt x="4"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61" name="Freeform 1287"/>
              <p:cNvSpPr>
                <a:spLocks/>
              </p:cNvSpPr>
              <p:nvPr/>
            </p:nvSpPr>
            <p:spPr bwMode="auto">
              <a:xfrm>
                <a:off x="1913" y="316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62" name="Freeform 1288"/>
              <p:cNvSpPr>
                <a:spLocks/>
              </p:cNvSpPr>
              <p:nvPr/>
            </p:nvSpPr>
            <p:spPr bwMode="auto">
              <a:xfrm>
                <a:off x="1935" y="3167"/>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63" name="Freeform 1289"/>
              <p:cNvSpPr>
                <a:spLocks/>
              </p:cNvSpPr>
              <p:nvPr/>
            </p:nvSpPr>
            <p:spPr bwMode="auto">
              <a:xfrm>
                <a:off x="1978" y="3143"/>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lnTo>
                      <a:pt x="7" y="0"/>
                    </a:lnTo>
                    <a:lnTo>
                      <a:pt x="7" y="0"/>
                    </a:lnTo>
                    <a:lnTo>
                      <a:pt x="0"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64" name="Freeform 1290"/>
              <p:cNvSpPr>
                <a:spLocks/>
              </p:cNvSpPr>
              <p:nvPr/>
            </p:nvSpPr>
            <p:spPr bwMode="auto">
              <a:xfrm>
                <a:off x="1933" y="3167"/>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65" name="Freeform 1291"/>
              <p:cNvSpPr>
                <a:spLocks/>
              </p:cNvSpPr>
              <p:nvPr/>
            </p:nvSpPr>
            <p:spPr bwMode="auto">
              <a:xfrm>
                <a:off x="1900" y="3151"/>
                <a:ext cx="12" cy="15"/>
              </a:xfrm>
              <a:custGeom>
                <a:avLst/>
                <a:gdLst>
                  <a:gd name="T0" fmla="*/ 12 w 12"/>
                  <a:gd name="T1" fmla="*/ 15 h 15"/>
                  <a:gd name="T2" fmla="*/ 12 w 12"/>
                  <a:gd name="T3" fmla="*/ 15 h 15"/>
                  <a:gd name="T4" fmla="*/ 0 w 12"/>
                  <a:gd name="T5" fmla="*/ 0 h 15"/>
                  <a:gd name="T6" fmla="*/ 12 w 12"/>
                  <a:gd name="T7" fmla="*/ 15 h 15"/>
                </a:gdLst>
                <a:ahLst/>
                <a:cxnLst>
                  <a:cxn ang="0">
                    <a:pos x="T0" y="T1"/>
                  </a:cxn>
                  <a:cxn ang="0">
                    <a:pos x="T2" y="T3"/>
                  </a:cxn>
                  <a:cxn ang="0">
                    <a:pos x="T4" y="T5"/>
                  </a:cxn>
                  <a:cxn ang="0">
                    <a:pos x="T6" y="T7"/>
                  </a:cxn>
                </a:cxnLst>
                <a:rect l="0" t="0" r="r" b="b"/>
                <a:pathLst>
                  <a:path w="12" h="15">
                    <a:moveTo>
                      <a:pt x="12" y="15"/>
                    </a:moveTo>
                    <a:lnTo>
                      <a:pt x="12" y="15"/>
                    </a:lnTo>
                    <a:lnTo>
                      <a:pt x="0" y="0"/>
                    </a:lnTo>
                    <a:lnTo>
                      <a:pt x="12"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66" name="Freeform 1292"/>
              <p:cNvSpPr>
                <a:spLocks/>
              </p:cNvSpPr>
              <p:nvPr/>
            </p:nvSpPr>
            <p:spPr bwMode="auto">
              <a:xfrm>
                <a:off x="1974" y="2987"/>
                <a:ext cx="17" cy="14"/>
              </a:xfrm>
              <a:custGeom>
                <a:avLst/>
                <a:gdLst>
                  <a:gd name="T0" fmla="*/ 15 w 18"/>
                  <a:gd name="T1" fmla="*/ 0 h 14"/>
                  <a:gd name="T2" fmla="*/ 14 w 18"/>
                  <a:gd name="T3" fmla="*/ 1 h 14"/>
                  <a:gd name="T4" fmla="*/ 13 w 18"/>
                  <a:gd name="T5" fmla="*/ 1 h 14"/>
                  <a:gd name="T6" fmla="*/ 13 w 18"/>
                  <a:gd name="T7" fmla="*/ 1 h 14"/>
                  <a:gd name="T8" fmla="*/ 12 w 18"/>
                  <a:gd name="T9" fmla="*/ 1 h 14"/>
                  <a:gd name="T10" fmla="*/ 12 w 18"/>
                  <a:gd name="T11" fmla="*/ 1 h 14"/>
                  <a:gd name="T12" fmla="*/ 11 w 18"/>
                  <a:gd name="T13" fmla="*/ 2 h 14"/>
                  <a:gd name="T14" fmla="*/ 11 w 18"/>
                  <a:gd name="T15" fmla="*/ 2 h 14"/>
                  <a:gd name="T16" fmla="*/ 8 w 18"/>
                  <a:gd name="T17" fmla="*/ 3 h 14"/>
                  <a:gd name="T18" fmla="*/ 8 w 18"/>
                  <a:gd name="T19" fmla="*/ 3 h 14"/>
                  <a:gd name="T20" fmla="*/ 7 w 18"/>
                  <a:gd name="T21" fmla="*/ 3 h 14"/>
                  <a:gd name="T22" fmla="*/ 6 w 18"/>
                  <a:gd name="T23" fmla="*/ 3 h 14"/>
                  <a:gd name="T24" fmla="*/ 6 w 18"/>
                  <a:gd name="T25" fmla="*/ 3 h 14"/>
                  <a:gd name="T26" fmla="*/ 5 w 18"/>
                  <a:gd name="T27" fmla="*/ 3 h 14"/>
                  <a:gd name="T28" fmla="*/ 5 w 18"/>
                  <a:gd name="T29" fmla="*/ 3 h 14"/>
                  <a:gd name="T30" fmla="*/ 4 w 18"/>
                  <a:gd name="T31" fmla="*/ 4 h 14"/>
                  <a:gd name="T32" fmla="*/ 3 w 18"/>
                  <a:gd name="T33" fmla="*/ 9 h 14"/>
                  <a:gd name="T34" fmla="*/ 3 w 18"/>
                  <a:gd name="T35" fmla="*/ 11 h 14"/>
                  <a:gd name="T36" fmla="*/ 1 w 18"/>
                  <a:gd name="T37" fmla="*/ 11 h 14"/>
                  <a:gd name="T38" fmla="*/ 0 w 18"/>
                  <a:gd name="T39" fmla="*/ 12 h 14"/>
                  <a:gd name="T40" fmla="*/ 1 w 18"/>
                  <a:gd name="T41" fmla="*/ 13 h 14"/>
                  <a:gd name="T42" fmla="*/ 1 w 18"/>
                  <a:gd name="T43" fmla="*/ 13 h 14"/>
                  <a:gd name="T44" fmla="*/ 1 w 18"/>
                  <a:gd name="T45" fmla="*/ 14 h 14"/>
                  <a:gd name="T46" fmla="*/ 1 w 18"/>
                  <a:gd name="T47" fmla="*/ 14 h 14"/>
                  <a:gd name="T48" fmla="*/ 2 w 18"/>
                  <a:gd name="T49" fmla="*/ 14 h 14"/>
                  <a:gd name="T50" fmla="*/ 3 w 18"/>
                  <a:gd name="T51" fmla="*/ 14 h 14"/>
                  <a:gd name="T52" fmla="*/ 5 w 18"/>
                  <a:gd name="T53" fmla="*/ 14 h 14"/>
                  <a:gd name="T54" fmla="*/ 8 w 18"/>
                  <a:gd name="T55" fmla="*/ 14 h 14"/>
                  <a:gd name="T56" fmla="*/ 8 w 18"/>
                  <a:gd name="T57" fmla="*/ 13 h 14"/>
                  <a:gd name="T58" fmla="*/ 8 w 18"/>
                  <a:gd name="T59" fmla="*/ 10 h 14"/>
                  <a:gd name="T60" fmla="*/ 10 w 18"/>
                  <a:gd name="T61" fmla="*/ 11 h 14"/>
                  <a:gd name="T62" fmla="*/ 10 w 18"/>
                  <a:gd name="T63" fmla="*/ 11 h 14"/>
                  <a:gd name="T64" fmla="*/ 15 w 18"/>
                  <a:gd name="T65" fmla="*/ 10 h 14"/>
                  <a:gd name="T66" fmla="*/ 15 w 18"/>
                  <a:gd name="T67" fmla="*/ 10 h 14"/>
                  <a:gd name="T68" fmla="*/ 18 w 18"/>
                  <a:gd name="T69" fmla="*/ 10 h 14"/>
                  <a:gd name="T70" fmla="*/ 16 w 18"/>
                  <a:gd name="T71" fmla="*/ 4 h 14"/>
                  <a:gd name="T72" fmla="*/ 15 w 18"/>
                  <a:gd name="T73" fmla="*/ 0 h 14"/>
                  <a:gd name="T74" fmla="*/ 15 w 18"/>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4">
                    <a:moveTo>
                      <a:pt x="15" y="0"/>
                    </a:moveTo>
                    <a:cubicBezTo>
                      <a:pt x="15" y="0"/>
                      <a:pt x="14" y="1"/>
                      <a:pt x="14" y="1"/>
                    </a:cubicBezTo>
                    <a:cubicBezTo>
                      <a:pt x="14" y="1"/>
                      <a:pt x="13" y="1"/>
                      <a:pt x="13" y="1"/>
                    </a:cubicBezTo>
                    <a:cubicBezTo>
                      <a:pt x="13" y="1"/>
                      <a:pt x="13" y="1"/>
                      <a:pt x="13" y="1"/>
                    </a:cubicBezTo>
                    <a:cubicBezTo>
                      <a:pt x="12" y="1"/>
                      <a:pt x="12" y="1"/>
                      <a:pt x="12" y="1"/>
                    </a:cubicBezTo>
                    <a:cubicBezTo>
                      <a:pt x="12" y="1"/>
                      <a:pt x="12" y="1"/>
                      <a:pt x="12" y="1"/>
                    </a:cubicBezTo>
                    <a:cubicBezTo>
                      <a:pt x="11" y="1"/>
                      <a:pt x="11" y="2"/>
                      <a:pt x="11" y="2"/>
                    </a:cubicBezTo>
                    <a:cubicBezTo>
                      <a:pt x="11" y="2"/>
                      <a:pt x="11" y="2"/>
                      <a:pt x="11" y="2"/>
                    </a:cubicBezTo>
                    <a:cubicBezTo>
                      <a:pt x="10" y="2"/>
                      <a:pt x="9" y="3"/>
                      <a:pt x="8" y="3"/>
                    </a:cubicBezTo>
                    <a:cubicBezTo>
                      <a:pt x="8" y="3"/>
                      <a:pt x="8" y="3"/>
                      <a:pt x="8" y="3"/>
                    </a:cubicBezTo>
                    <a:cubicBezTo>
                      <a:pt x="7" y="3"/>
                      <a:pt x="7" y="3"/>
                      <a:pt x="7" y="3"/>
                    </a:cubicBezTo>
                    <a:cubicBezTo>
                      <a:pt x="7" y="3"/>
                      <a:pt x="6" y="3"/>
                      <a:pt x="6" y="3"/>
                    </a:cubicBezTo>
                    <a:cubicBezTo>
                      <a:pt x="6" y="3"/>
                      <a:pt x="6" y="3"/>
                      <a:pt x="6" y="3"/>
                    </a:cubicBezTo>
                    <a:cubicBezTo>
                      <a:pt x="6" y="3"/>
                      <a:pt x="5" y="3"/>
                      <a:pt x="5" y="3"/>
                    </a:cubicBezTo>
                    <a:cubicBezTo>
                      <a:pt x="5" y="3"/>
                      <a:pt x="5" y="3"/>
                      <a:pt x="5" y="3"/>
                    </a:cubicBezTo>
                    <a:cubicBezTo>
                      <a:pt x="5" y="3"/>
                      <a:pt x="4" y="4"/>
                      <a:pt x="4" y="4"/>
                    </a:cubicBezTo>
                    <a:cubicBezTo>
                      <a:pt x="3" y="4"/>
                      <a:pt x="3" y="7"/>
                      <a:pt x="3" y="9"/>
                    </a:cubicBezTo>
                    <a:cubicBezTo>
                      <a:pt x="3" y="11"/>
                      <a:pt x="3" y="11"/>
                      <a:pt x="3" y="11"/>
                    </a:cubicBezTo>
                    <a:cubicBezTo>
                      <a:pt x="1" y="11"/>
                      <a:pt x="1" y="11"/>
                      <a:pt x="1" y="11"/>
                    </a:cubicBezTo>
                    <a:cubicBezTo>
                      <a:pt x="0" y="11"/>
                      <a:pt x="0" y="12"/>
                      <a:pt x="0" y="12"/>
                    </a:cubicBezTo>
                    <a:cubicBezTo>
                      <a:pt x="0" y="13"/>
                      <a:pt x="0" y="13"/>
                      <a:pt x="1" y="13"/>
                    </a:cubicBezTo>
                    <a:cubicBezTo>
                      <a:pt x="1" y="13"/>
                      <a:pt x="1" y="13"/>
                      <a:pt x="1" y="13"/>
                    </a:cubicBezTo>
                    <a:cubicBezTo>
                      <a:pt x="1" y="13"/>
                      <a:pt x="1" y="13"/>
                      <a:pt x="1" y="14"/>
                    </a:cubicBezTo>
                    <a:cubicBezTo>
                      <a:pt x="1" y="14"/>
                      <a:pt x="1" y="14"/>
                      <a:pt x="1" y="14"/>
                    </a:cubicBezTo>
                    <a:cubicBezTo>
                      <a:pt x="1" y="14"/>
                      <a:pt x="2" y="14"/>
                      <a:pt x="2" y="14"/>
                    </a:cubicBezTo>
                    <a:cubicBezTo>
                      <a:pt x="2" y="14"/>
                      <a:pt x="3" y="14"/>
                      <a:pt x="3" y="14"/>
                    </a:cubicBezTo>
                    <a:cubicBezTo>
                      <a:pt x="4" y="14"/>
                      <a:pt x="4" y="14"/>
                      <a:pt x="5" y="14"/>
                    </a:cubicBezTo>
                    <a:cubicBezTo>
                      <a:pt x="6" y="14"/>
                      <a:pt x="7" y="14"/>
                      <a:pt x="8" y="14"/>
                    </a:cubicBezTo>
                    <a:cubicBezTo>
                      <a:pt x="8" y="13"/>
                      <a:pt x="8" y="13"/>
                      <a:pt x="8" y="13"/>
                    </a:cubicBezTo>
                    <a:cubicBezTo>
                      <a:pt x="8" y="10"/>
                      <a:pt x="8" y="10"/>
                      <a:pt x="8" y="10"/>
                    </a:cubicBezTo>
                    <a:cubicBezTo>
                      <a:pt x="10" y="11"/>
                      <a:pt x="10" y="11"/>
                      <a:pt x="10" y="11"/>
                    </a:cubicBezTo>
                    <a:cubicBezTo>
                      <a:pt x="10" y="11"/>
                      <a:pt x="10" y="11"/>
                      <a:pt x="10" y="11"/>
                    </a:cubicBezTo>
                    <a:cubicBezTo>
                      <a:pt x="11" y="11"/>
                      <a:pt x="13" y="11"/>
                      <a:pt x="15" y="10"/>
                    </a:cubicBezTo>
                    <a:cubicBezTo>
                      <a:pt x="15" y="10"/>
                      <a:pt x="15" y="10"/>
                      <a:pt x="15" y="10"/>
                    </a:cubicBezTo>
                    <a:cubicBezTo>
                      <a:pt x="18" y="10"/>
                      <a:pt x="18" y="10"/>
                      <a:pt x="18" y="10"/>
                    </a:cubicBezTo>
                    <a:cubicBezTo>
                      <a:pt x="18" y="8"/>
                      <a:pt x="17" y="5"/>
                      <a:pt x="16" y="4"/>
                    </a:cubicBezTo>
                    <a:cubicBezTo>
                      <a:pt x="15" y="0"/>
                      <a:pt x="15" y="0"/>
                      <a:pt x="15" y="0"/>
                    </a:cubicBezTo>
                    <a:cubicBezTo>
                      <a:pt x="15" y="0"/>
                      <a:pt x="15" y="0"/>
                      <a:pt x="1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67" name="Freeform 1293"/>
              <p:cNvSpPr>
                <a:spLocks/>
              </p:cNvSpPr>
              <p:nvPr/>
            </p:nvSpPr>
            <p:spPr bwMode="auto">
              <a:xfrm>
                <a:off x="2104" y="2844"/>
                <a:ext cx="108" cy="143"/>
              </a:xfrm>
              <a:custGeom>
                <a:avLst/>
                <a:gdLst>
                  <a:gd name="T0" fmla="*/ 22 w 113"/>
                  <a:gd name="T1" fmla="*/ 13 h 150"/>
                  <a:gd name="T2" fmla="*/ 21 w 113"/>
                  <a:gd name="T3" fmla="*/ 14 h 150"/>
                  <a:gd name="T4" fmla="*/ 21 w 113"/>
                  <a:gd name="T5" fmla="*/ 14 h 150"/>
                  <a:gd name="T6" fmla="*/ 21 w 113"/>
                  <a:gd name="T7" fmla="*/ 15 h 150"/>
                  <a:gd name="T8" fmla="*/ 20 w 113"/>
                  <a:gd name="T9" fmla="*/ 15 h 150"/>
                  <a:gd name="T10" fmla="*/ 20 w 113"/>
                  <a:gd name="T11" fmla="*/ 15 h 150"/>
                  <a:gd name="T12" fmla="*/ 26 w 113"/>
                  <a:gd name="T13" fmla="*/ 24 h 150"/>
                  <a:gd name="T14" fmla="*/ 30 w 113"/>
                  <a:gd name="T15" fmla="*/ 28 h 150"/>
                  <a:gd name="T16" fmla="*/ 33 w 113"/>
                  <a:gd name="T17" fmla="*/ 31 h 150"/>
                  <a:gd name="T18" fmla="*/ 56 w 113"/>
                  <a:gd name="T19" fmla="*/ 39 h 150"/>
                  <a:gd name="T20" fmla="*/ 71 w 113"/>
                  <a:gd name="T21" fmla="*/ 42 h 150"/>
                  <a:gd name="T22" fmla="*/ 78 w 113"/>
                  <a:gd name="T23" fmla="*/ 45 h 150"/>
                  <a:gd name="T24" fmla="*/ 76 w 113"/>
                  <a:gd name="T25" fmla="*/ 48 h 150"/>
                  <a:gd name="T26" fmla="*/ 47 w 113"/>
                  <a:gd name="T27" fmla="*/ 78 h 150"/>
                  <a:gd name="T28" fmla="*/ 39 w 113"/>
                  <a:gd name="T29" fmla="*/ 81 h 150"/>
                  <a:gd name="T30" fmla="*/ 37 w 113"/>
                  <a:gd name="T31" fmla="*/ 81 h 150"/>
                  <a:gd name="T32" fmla="*/ 33 w 113"/>
                  <a:gd name="T33" fmla="*/ 81 h 150"/>
                  <a:gd name="T34" fmla="*/ 23 w 113"/>
                  <a:gd name="T35" fmla="*/ 86 h 150"/>
                  <a:gd name="T36" fmla="*/ 18 w 113"/>
                  <a:gd name="T37" fmla="*/ 89 h 150"/>
                  <a:gd name="T38" fmla="*/ 18 w 113"/>
                  <a:gd name="T39" fmla="*/ 89 h 150"/>
                  <a:gd name="T40" fmla="*/ 16 w 113"/>
                  <a:gd name="T41" fmla="*/ 89 h 150"/>
                  <a:gd name="T42" fmla="*/ 16 w 113"/>
                  <a:gd name="T43" fmla="*/ 89 h 150"/>
                  <a:gd name="T44" fmla="*/ 14 w 113"/>
                  <a:gd name="T45" fmla="*/ 89 h 150"/>
                  <a:gd name="T46" fmla="*/ 13 w 113"/>
                  <a:gd name="T47" fmla="*/ 89 h 150"/>
                  <a:gd name="T48" fmla="*/ 12 w 113"/>
                  <a:gd name="T49" fmla="*/ 90 h 150"/>
                  <a:gd name="T50" fmla="*/ 11 w 113"/>
                  <a:gd name="T51" fmla="*/ 90 h 150"/>
                  <a:gd name="T52" fmla="*/ 10 w 113"/>
                  <a:gd name="T53" fmla="*/ 90 h 150"/>
                  <a:gd name="T54" fmla="*/ 5 w 113"/>
                  <a:gd name="T55" fmla="*/ 97 h 150"/>
                  <a:gd name="T56" fmla="*/ 0 w 113"/>
                  <a:gd name="T57" fmla="*/ 105 h 150"/>
                  <a:gd name="T58" fmla="*/ 1 w 113"/>
                  <a:gd name="T59" fmla="*/ 144 h 150"/>
                  <a:gd name="T60" fmla="*/ 5 w 113"/>
                  <a:gd name="T61" fmla="*/ 150 h 150"/>
                  <a:gd name="T62" fmla="*/ 19 w 113"/>
                  <a:gd name="T63" fmla="*/ 135 h 150"/>
                  <a:gd name="T64" fmla="*/ 28 w 113"/>
                  <a:gd name="T65" fmla="*/ 126 h 150"/>
                  <a:gd name="T66" fmla="*/ 48 w 113"/>
                  <a:gd name="T67" fmla="*/ 110 h 150"/>
                  <a:gd name="T68" fmla="*/ 76 w 113"/>
                  <a:gd name="T69" fmla="*/ 83 h 150"/>
                  <a:gd name="T70" fmla="*/ 88 w 113"/>
                  <a:gd name="T71" fmla="*/ 63 h 150"/>
                  <a:gd name="T72" fmla="*/ 99 w 113"/>
                  <a:gd name="T73" fmla="*/ 45 h 150"/>
                  <a:gd name="T74" fmla="*/ 109 w 113"/>
                  <a:gd name="T75" fmla="*/ 24 h 150"/>
                  <a:gd name="T76" fmla="*/ 110 w 113"/>
                  <a:gd name="T77" fmla="*/ 15 h 150"/>
                  <a:gd name="T78" fmla="*/ 113 w 113"/>
                  <a:gd name="T79" fmla="*/ 4 h 150"/>
                  <a:gd name="T80" fmla="*/ 112 w 113"/>
                  <a:gd name="T81" fmla="*/ 0 h 150"/>
                  <a:gd name="T82" fmla="*/ 109 w 113"/>
                  <a:gd name="T83" fmla="*/ 1 h 150"/>
                  <a:gd name="T84" fmla="*/ 82 w 113"/>
                  <a:gd name="T85" fmla="*/ 9 h 150"/>
                  <a:gd name="T86" fmla="*/ 65 w 113"/>
                  <a:gd name="T87" fmla="*/ 13 h 150"/>
                  <a:gd name="T88" fmla="*/ 59 w 113"/>
                  <a:gd name="T89" fmla="*/ 15 h 150"/>
                  <a:gd name="T90" fmla="*/ 57 w 113"/>
                  <a:gd name="T91" fmla="*/ 15 h 150"/>
                  <a:gd name="T92" fmla="*/ 54 w 113"/>
                  <a:gd name="T93" fmla="*/ 15 h 150"/>
                  <a:gd name="T94" fmla="*/ 51 w 113"/>
                  <a:gd name="T95" fmla="*/ 15 h 150"/>
                  <a:gd name="T96" fmla="*/ 39 w 113"/>
                  <a:gd name="T97" fmla="*/ 20 h 150"/>
                  <a:gd name="T98" fmla="*/ 29 w 113"/>
                  <a:gd name="T99" fmla="*/ 13 h 150"/>
                  <a:gd name="T100" fmla="*/ 25 w 113"/>
                  <a:gd name="T101" fmla="*/ 9 h 150"/>
                  <a:gd name="T102" fmla="*/ 24 w 113"/>
                  <a:gd name="T103" fmla="*/ 10 h 150"/>
                  <a:gd name="T104" fmla="*/ 24 w 113"/>
                  <a:gd name="T105" fmla="*/ 10 h 150"/>
                  <a:gd name="T106" fmla="*/ 22 w 113"/>
                  <a:gd name="T107"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 h="150">
                    <a:moveTo>
                      <a:pt x="22" y="13"/>
                    </a:moveTo>
                    <a:cubicBezTo>
                      <a:pt x="22" y="13"/>
                      <a:pt x="21" y="13"/>
                      <a:pt x="21" y="14"/>
                    </a:cubicBezTo>
                    <a:cubicBezTo>
                      <a:pt x="21" y="14"/>
                      <a:pt x="21" y="14"/>
                      <a:pt x="21" y="14"/>
                    </a:cubicBezTo>
                    <a:cubicBezTo>
                      <a:pt x="21" y="14"/>
                      <a:pt x="21" y="15"/>
                      <a:pt x="21" y="15"/>
                    </a:cubicBezTo>
                    <a:cubicBezTo>
                      <a:pt x="21" y="15"/>
                      <a:pt x="20" y="15"/>
                      <a:pt x="20" y="15"/>
                    </a:cubicBezTo>
                    <a:cubicBezTo>
                      <a:pt x="20" y="15"/>
                      <a:pt x="20" y="15"/>
                      <a:pt x="20" y="15"/>
                    </a:cubicBezTo>
                    <a:cubicBezTo>
                      <a:pt x="22" y="18"/>
                      <a:pt x="25" y="24"/>
                      <a:pt x="26" y="24"/>
                    </a:cubicBezTo>
                    <a:cubicBezTo>
                      <a:pt x="28" y="25"/>
                      <a:pt x="29" y="26"/>
                      <a:pt x="30" y="28"/>
                    </a:cubicBezTo>
                    <a:cubicBezTo>
                      <a:pt x="31" y="29"/>
                      <a:pt x="33" y="31"/>
                      <a:pt x="33" y="31"/>
                    </a:cubicBezTo>
                    <a:cubicBezTo>
                      <a:pt x="36" y="32"/>
                      <a:pt x="48" y="36"/>
                      <a:pt x="56" y="39"/>
                    </a:cubicBezTo>
                    <a:cubicBezTo>
                      <a:pt x="65" y="42"/>
                      <a:pt x="70" y="42"/>
                      <a:pt x="71" y="42"/>
                    </a:cubicBezTo>
                    <a:cubicBezTo>
                      <a:pt x="73" y="42"/>
                      <a:pt x="77" y="43"/>
                      <a:pt x="78" y="45"/>
                    </a:cubicBezTo>
                    <a:cubicBezTo>
                      <a:pt x="78" y="46"/>
                      <a:pt x="78" y="47"/>
                      <a:pt x="76" y="48"/>
                    </a:cubicBezTo>
                    <a:cubicBezTo>
                      <a:pt x="74" y="50"/>
                      <a:pt x="50" y="74"/>
                      <a:pt x="47" y="78"/>
                    </a:cubicBezTo>
                    <a:cubicBezTo>
                      <a:pt x="44" y="81"/>
                      <a:pt x="42" y="81"/>
                      <a:pt x="39" y="81"/>
                    </a:cubicBezTo>
                    <a:cubicBezTo>
                      <a:pt x="39" y="81"/>
                      <a:pt x="38" y="81"/>
                      <a:pt x="37" y="81"/>
                    </a:cubicBezTo>
                    <a:cubicBezTo>
                      <a:pt x="36" y="81"/>
                      <a:pt x="34" y="81"/>
                      <a:pt x="33" y="81"/>
                    </a:cubicBezTo>
                    <a:cubicBezTo>
                      <a:pt x="29" y="81"/>
                      <a:pt x="25" y="84"/>
                      <a:pt x="23" y="86"/>
                    </a:cubicBezTo>
                    <a:cubicBezTo>
                      <a:pt x="21" y="88"/>
                      <a:pt x="19" y="89"/>
                      <a:pt x="18" y="89"/>
                    </a:cubicBezTo>
                    <a:cubicBezTo>
                      <a:pt x="18" y="89"/>
                      <a:pt x="18" y="89"/>
                      <a:pt x="18" y="89"/>
                    </a:cubicBezTo>
                    <a:cubicBezTo>
                      <a:pt x="17" y="89"/>
                      <a:pt x="17" y="89"/>
                      <a:pt x="16" y="89"/>
                    </a:cubicBezTo>
                    <a:cubicBezTo>
                      <a:pt x="16" y="89"/>
                      <a:pt x="16" y="89"/>
                      <a:pt x="16" y="89"/>
                    </a:cubicBezTo>
                    <a:cubicBezTo>
                      <a:pt x="15" y="89"/>
                      <a:pt x="15" y="89"/>
                      <a:pt x="14" y="89"/>
                    </a:cubicBezTo>
                    <a:cubicBezTo>
                      <a:pt x="14" y="89"/>
                      <a:pt x="14" y="89"/>
                      <a:pt x="13" y="89"/>
                    </a:cubicBezTo>
                    <a:cubicBezTo>
                      <a:pt x="13" y="90"/>
                      <a:pt x="13" y="90"/>
                      <a:pt x="12" y="90"/>
                    </a:cubicBezTo>
                    <a:cubicBezTo>
                      <a:pt x="12" y="90"/>
                      <a:pt x="11" y="90"/>
                      <a:pt x="11" y="90"/>
                    </a:cubicBezTo>
                    <a:cubicBezTo>
                      <a:pt x="11" y="90"/>
                      <a:pt x="10" y="90"/>
                      <a:pt x="10" y="90"/>
                    </a:cubicBezTo>
                    <a:cubicBezTo>
                      <a:pt x="5" y="97"/>
                      <a:pt x="5" y="97"/>
                      <a:pt x="5" y="97"/>
                    </a:cubicBezTo>
                    <a:cubicBezTo>
                      <a:pt x="0" y="105"/>
                      <a:pt x="0" y="105"/>
                      <a:pt x="0" y="105"/>
                    </a:cubicBezTo>
                    <a:cubicBezTo>
                      <a:pt x="1" y="144"/>
                      <a:pt x="1" y="144"/>
                      <a:pt x="1" y="144"/>
                    </a:cubicBezTo>
                    <a:cubicBezTo>
                      <a:pt x="5" y="150"/>
                      <a:pt x="5" y="150"/>
                      <a:pt x="5" y="150"/>
                    </a:cubicBezTo>
                    <a:cubicBezTo>
                      <a:pt x="8" y="146"/>
                      <a:pt x="13" y="141"/>
                      <a:pt x="19" y="135"/>
                    </a:cubicBezTo>
                    <a:cubicBezTo>
                      <a:pt x="22" y="132"/>
                      <a:pt x="25" y="129"/>
                      <a:pt x="28" y="126"/>
                    </a:cubicBezTo>
                    <a:cubicBezTo>
                      <a:pt x="38" y="116"/>
                      <a:pt x="43" y="113"/>
                      <a:pt x="48" y="110"/>
                    </a:cubicBezTo>
                    <a:cubicBezTo>
                      <a:pt x="53" y="108"/>
                      <a:pt x="66" y="95"/>
                      <a:pt x="76" y="83"/>
                    </a:cubicBezTo>
                    <a:cubicBezTo>
                      <a:pt x="81" y="77"/>
                      <a:pt x="87" y="68"/>
                      <a:pt x="88" y="63"/>
                    </a:cubicBezTo>
                    <a:cubicBezTo>
                      <a:pt x="89" y="58"/>
                      <a:pt x="94" y="51"/>
                      <a:pt x="99" y="45"/>
                    </a:cubicBezTo>
                    <a:cubicBezTo>
                      <a:pt x="103" y="40"/>
                      <a:pt x="109" y="27"/>
                      <a:pt x="109" y="24"/>
                    </a:cubicBezTo>
                    <a:cubicBezTo>
                      <a:pt x="109" y="22"/>
                      <a:pt x="109" y="19"/>
                      <a:pt x="110" y="15"/>
                    </a:cubicBezTo>
                    <a:cubicBezTo>
                      <a:pt x="111" y="12"/>
                      <a:pt x="112" y="8"/>
                      <a:pt x="113" y="4"/>
                    </a:cubicBezTo>
                    <a:cubicBezTo>
                      <a:pt x="113" y="2"/>
                      <a:pt x="112" y="1"/>
                      <a:pt x="112" y="0"/>
                    </a:cubicBezTo>
                    <a:cubicBezTo>
                      <a:pt x="111" y="0"/>
                      <a:pt x="110" y="0"/>
                      <a:pt x="109" y="1"/>
                    </a:cubicBezTo>
                    <a:cubicBezTo>
                      <a:pt x="106" y="7"/>
                      <a:pt x="89" y="9"/>
                      <a:pt x="82" y="9"/>
                    </a:cubicBezTo>
                    <a:cubicBezTo>
                      <a:pt x="74" y="9"/>
                      <a:pt x="68" y="10"/>
                      <a:pt x="65" y="13"/>
                    </a:cubicBezTo>
                    <a:cubicBezTo>
                      <a:pt x="64" y="15"/>
                      <a:pt x="61" y="15"/>
                      <a:pt x="59" y="15"/>
                    </a:cubicBezTo>
                    <a:cubicBezTo>
                      <a:pt x="58" y="15"/>
                      <a:pt x="57" y="15"/>
                      <a:pt x="57" y="15"/>
                    </a:cubicBezTo>
                    <a:cubicBezTo>
                      <a:pt x="56" y="15"/>
                      <a:pt x="55" y="15"/>
                      <a:pt x="54" y="15"/>
                    </a:cubicBezTo>
                    <a:cubicBezTo>
                      <a:pt x="52" y="15"/>
                      <a:pt x="51" y="15"/>
                      <a:pt x="51" y="15"/>
                    </a:cubicBezTo>
                    <a:cubicBezTo>
                      <a:pt x="49" y="18"/>
                      <a:pt x="44" y="20"/>
                      <a:pt x="39" y="20"/>
                    </a:cubicBezTo>
                    <a:cubicBezTo>
                      <a:pt x="34" y="20"/>
                      <a:pt x="31" y="17"/>
                      <a:pt x="29" y="13"/>
                    </a:cubicBezTo>
                    <a:cubicBezTo>
                      <a:pt x="28" y="11"/>
                      <a:pt x="27" y="10"/>
                      <a:pt x="25" y="9"/>
                    </a:cubicBezTo>
                    <a:cubicBezTo>
                      <a:pt x="25" y="9"/>
                      <a:pt x="25" y="9"/>
                      <a:pt x="24" y="10"/>
                    </a:cubicBezTo>
                    <a:cubicBezTo>
                      <a:pt x="24" y="10"/>
                      <a:pt x="24" y="10"/>
                      <a:pt x="24" y="10"/>
                    </a:cubicBezTo>
                    <a:cubicBezTo>
                      <a:pt x="23" y="11"/>
                      <a:pt x="22" y="12"/>
                      <a:pt x="22"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68" name="Freeform 1294"/>
              <p:cNvSpPr>
                <a:spLocks/>
              </p:cNvSpPr>
              <p:nvPr/>
            </p:nvSpPr>
            <p:spPr bwMode="auto">
              <a:xfrm>
                <a:off x="1534" y="2568"/>
                <a:ext cx="119" cy="96"/>
              </a:xfrm>
              <a:custGeom>
                <a:avLst/>
                <a:gdLst>
                  <a:gd name="T0" fmla="*/ 40 w 125"/>
                  <a:gd name="T1" fmla="*/ 94 h 100"/>
                  <a:gd name="T2" fmla="*/ 40 w 125"/>
                  <a:gd name="T3" fmla="*/ 92 h 100"/>
                  <a:gd name="T4" fmla="*/ 40 w 125"/>
                  <a:gd name="T5" fmla="*/ 91 h 100"/>
                  <a:gd name="T6" fmla="*/ 40 w 125"/>
                  <a:gd name="T7" fmla="*/ 90 h 100"/>
                  <a:gd name="T8" fmla="*/ 40 w 125"/>
                  <a:gd name="T9" fmla="*/ 90 h 100"/>
                  <a:gd name="T10" fmla="*/ 59 w 125"/>
                  <a:gd name="T11" fmla="*/ 77 h 100"/>
                  <a:gd name="T12" fmla="*/ 64 w 125"/>
                  <a:gd name="T13" fmla="*/ 76 h 100"/>
                  <a:gd name="T14" fmla="*/ 73 w 125"/>
                  <a:gd name="T15" fmla="*/ 72 h 100"/>
                  <a:gd name="T16" fmla="*/ 81 w 125"/>
                  <a:gd name="T17" fmla="*/ 67 h 100"/>
                  <a:gd name="T18" fmla="*/ 91 w 125"/>
                  <a:gd name="T19" fmla="*/ 62 h 100"/>
                  <a:gd name="T20" fmla="*/ 96 w 125"/>
                  <a:gd name="T21" fmla="*/ 59 h 100"/>
                  <a:gd name="T22" fmla="*/ 96 w 125"/>
                  <a:gd name="T23" fmla="*/ 54 h 100"/>
                  <a:gd name="T24" fmla="*/ 100 w 125"/>
                  <a:gd name="T25" fmla="*/ 49 h 100"/>
                  <a:gd name="T26" fmla="*/ 106 w 125"/>
                  <a:gd name="T27" fmla="*/ 47 h 100"/>
                  <a:gd name="T28" fmla="*/ 122 w 125"/>
                  <a:gd name="T29" fmla="*/ 44 h 100"/>
                  <a:gd name="T30" fmla="*/ 125 w 125"/>
                  <a:gd name="T31" fmla="*/ 42 h 100"/>
                  <a:gd name="T32" fmla="*/ 120 w 125"/>
                  <a:gd name="T33" fmla="*/ 28 h 100"/>
                  <a:gd name="T34" fmla="*/ 117 w 125"/>
                  <a:gd name="T35" fmla="*/ 14 h 100"/>
                  <a:gd name="T36" fmla="*/ 116 w 125"/>
                  <a:gd name="T37" fmla="*/ 12 h 100"/>
                  <a:gd name="T38" fmla="*/ 116 w 125"/>
                  <a:gd name="T39" fmla="*/ 11 h 100"/>
                  <a:gd name="T40" fmla="*/ 104 w 125"/>
                  <a:gd name="T41" fmla="*/ 8 h 100"/>
                  <a:gd name="T42" fmla="*/ 99 w 125"/>
                  <a:gd name="T43" fmla="*/ 8 h 100"/>
                  <a:gd name="T44" fmla="*/ 83 w 125"/>
                  <a:gd name="T45" fmla="*/ 5 h 100"/>
                  <a:gd name="T46" fmla="*/ 75 w 125"/>
                  <a:gd name="T47" fmla="*/ 1 h 100"/>
                  <a:gd name="T48" fmla="*/ 64 w 125"/>
                  <a:gd name="T49" fmla="*/ 23 h 100"/>
                  <a:gd name="T50" fmla="*/ 41 w 125"/>
                  <a:gd name="T51" fmla="*/ 36 h 100"/>
                  <a:gd name="T52" fmla="*/ 35 w 125"/>
                  <a:gd name="T53" fmla="*/ 45 h 100"/>
                  <a:gd name="T54" fmla="*/ 32 w 125"/>
                  <a:gd name="T55" fmla="*/ 67 h 100"/>
                  <a:gd name="T56" fmla="*/ 18 w 125"/>
                  <a:gd name="T57" fmla="*/ 88 h 100"/>
                  <a:gd name="T58" fmla="*/ 0 w 125"/>
                  <a:gd name="T59" fmla="*/ 99 h 100"/>
                  <a:gd name="T60" fmla="*/ 34 w 125"/>
                  <a:gd name="T61" fmla="*/ 99 h 100"/>
                  <a:gd name="T62" fmla="*/ 36 w 125"/>
                  <a:gd name="T63" fmla="*/ 99 h 100"/>
                  <a:gd name="T64" fmla="*/ 38 w 125"/>
                  <a:gd name="T65" fmla="*/ 100 h 100"/>
                  <a:gd name="T66" fmla="*/ 40 w 125"/>
                  <a:gd name="T67" fmla="*/ 100 h 100"/>
                  <a:gd name="T68" fmla="*/ 40 w 125"/>
                  <a:gd name="T69"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00">
                    <a:moveTo>
                      <a:pt x="40" y="94"/>
                    </a:moveTo>
                    <a:cubicBezTo>
                      <a:pt x="40" y="94"/>
                      <a:pt x="40" y="94"/>
                      <a:pt x="40" y="94"/>
                    </a:cubicBezTo>
                    <a:cubicBezTo>
                      <a:pt x="40" y="93"/>
                      <a:pt x="40" y="93"/>
                      <a:pt x="40" y="93"/>
                    </a:cubicBezTo>
                    <a:cubicBezTo>
                      <a:pt x="40" y="92"/>
                      <a:pt x="40" y="92"/>
                      <a:pt x="40" y="92"/>
                    </a:cubicBezTo>
                    <a:cubicBezTo>
                      <a:pt x="40" y="92"/>
                      <a:pt x="40" y="92"/>
                      <a:pt x="40" y="92"/>
                    </a:cubicBezTo>
                    <a:cubicBezTo>
                      <a:pt x="40" y="91"/>
                      <a:pt x="40" y="91"/>
                      <a:pt x="40" y="91"/>
                    </a:cubicBezTo>
                    <a:cubicBezTo>
                      <a:pt x="40" y="91"/>
                      <a:pt x="40" y="91"/>
                      <a:pt x="40" y="91"/>
                    </a:cubicBezTo>
                    <a:cubicBezTo>
                      <a:pt x="40" y="91"/>
                      <a:pt x="40" y="91"/>
                      <a:pt x="40" y="90"/>
                    </a:cubicBezTo>
                    <a:cubicBezTo>
                      <a:pt x="40" y="90"/>
                      <a:pt x="40" y="90"/>
                      <a:pt x="40" y="90"/>
                    </a:cubicBezTo>
                    <a:cubicBezTo>
                      <a:pt x="40" y="90"/>
                      <a:pt x="40" y="90"/>
                      <a:pt x="40" y="90"/>
                    </a:cubicBezTo>
                    <a:cubicBezTo>
                      <a:pt x="40" y="90"/>
                      <a:pt x="40" y="90"/>
                      <a:pt x="40" y="90"/>
                    </a:cubicBezTo>
                    <a:cubicBezTo>
                      <a:pt x="40" y="89"/>
                      <a:pt x="40" y="87"/>
                      <a:pt x="59" y="77"/>
                    </a:cubicBezTo>
                    <a:cubicBezTo>
                      <a:pt x="60" y="76"/>
                      <a:pt x="61" y="76"/>
                      <a:pt x="63" y="76"/>
                    </a:cubicBezTo>
                    <a:cubicBezTo>
                      <a:pt x="64" y="76"/>
                      <a:pt x="64" y="76"/>
                      <a:pt x="64" y="76"/>
                    </a:cubicBezTo>
                    <a:cubicBezTo>
                      <a:pt x="65" y="76"/>
                      <a:pt x="65" y="76"/>
                      <a:pt x="65" y="76"/>
                    </a:cubicBezTo>
                    <a:cubicBezTo>
                      <a:pt x="65" y="72"/>
                      <a:pt x="70" y="72"/>
                      <a:pt x="73" y="72"/>
                    </a:cubicBezTo>
                    <a:cubicBezTo>
                      <a:pt x="74" y="72"/>
                      <a:pt x="76" y="72"/>
                      <a:pt x="77" y="72"/>
                    </a:cubicBezTo>
                    <a:cubicBezTo>
                      <a:pt x="79" y="72"/>
                      <a:pt x="81" y="70"/>
                      <a:pt x="81" y="67"/>
                    </a:cubicBezTo>
                    <a:cubicBezTo>
                      <a:pt x="81" y="63"/>
                      <a:pt x="86" y="63"/>
                      <a:pt x="89" y="63"/>
                    </a:cubicBezTo>
                    <a:cubicBezTo>
                      <a:pt x="90" y="63"/>
                      <a:pt x="90" y="63"/>
                      <a:pt x="91" y="62"/>
                    </a:cubicBezTo>
                    <a:cubicBezTo>
                      <a:pt x="92" y="62"/>
                      <a:pt x="92" y="62"/>
                      <a:pt x="93" y="61"/>
                    </a:cubicBezTo>
                    <a:cubicBezTo>
                      <a:pt x="93" y="61"/>
                      <a:pt x="94" y="59"/>
                      <a:pt x="96" y="59"/>
                    </a:cubicBezTo>
                    <a:cubicBezTo>
                      <a:pt x="96" y="59"/>
                      <a:pt x="96" y="58"/>
                      <a:pt x="96" y="57"/>
                    </a:cubicBezTo>
                    <a:cubicBezTo>
                      <a:pt x="96" y="56"/>
                      <a:pt x="96" y="55"/>
                      <a:pt x="96" y="54"/>
                    </a:cubicBezTo>
                    <a:cubicBezTo>
                      <a:pt x="96" y="52"/>
                      <a:pt x="96" y="49"/>
                      <a:pt x="99" y="49"/>
                    </a:cubicBezTo>
                    <a:cubicBezTo>
                      <a:pt x="100" y="49"/>
                      <a:pt x="100" y="49"/>
                      <a:pt x="100" y="49"/>
                    </a:cubicBezTo>
                    <a:cubicBezTo>
                      <a:pt x="101" y="49"/>
                      <a:pt x="101" y="49"/>
                      <a:pt x="102" y="49"/>
                    </a:cubicBezTo>
                    <a:cubicBezTo>
                      <a:pt x="104" y="49"/>
                      <a:pt x="106" y="48"/>
                      <a:pt x="106" y="47"/>
                    </a:cubicBezTo>
                    <a:cubicBezTo>
                      <a:pt x="106" y="44"/>
                      <a:pt x="111" y="44"/>
                      <a:pt x="114" y="44"/>
                    </a:cubicBezTo>
                    <a:cubicBezTo>
                      <a:pt x="117" y="44"/>
                      <a:pt x="120" y="44"/>
                      <a:pt x="122" y="44"/>
                    </a:cubicBezTo>
                    <a:cubicBezTo>
                      <a:pt x="123" y="44"/>
                      <a:pt x="124" y="44"/>
                      <a:pt x="125" y="44"/>
                    </a:cubicBezTo>
                    <a:cubicBezTo>
                      <a:pt x="125" y="44"/>
                      <a:pt x="125" y="43"/>
                      <a:pt x="125" y="42"/>
                    </a:cubicBezTo>
                    <a:cubicBezTo>
                      <a:pt x="125" y="40"/>
                      <a:pt x="123" y="37"/>
                      <a:pt x="122" y="36"/>
                    </a:cubicBezTo>
                    <a:cubicBezTo>
                      <a:pt x="119" y="36"/>
                      <a:pt x="120" y="32"/>
                      <a:pt x="120" y="28"/>
                    </a:cubicBezTo>
                    <a:cubicBezTo>
                      <a:pt x="120" y="27"/>
                      <a:pt x="120" y="25"/>
                      <a:pt x="120" y="24"/>
                    </a:cubicBezTo>
                    <a:cubicBezTo>
                      <a:pt x="120" y="19"/>
                      <a:pt x="119" y="16"/>
                      <a:pt x="117" y="14"/>
                    </a:cubicBezTo>
                    <a:cubicBezTo>
                      <a:pt x="117" y="13"/>
                      <a:pt x="117" y="13"/>
                      <a:pt x="117" y="12"/>
                    </a:cubicBezTo>
                    <a:cubicBezTo>
                      <a:pt x="117" y="12"/>
                      <a:pt x="116" y="12"/>
                      <a:pt x="116" y="12"/>
                    </a:cubicBezTo>
                    <a:cubicBezTo>
                      <a:pt x="116" y="12"/>
                      <a:pt x="116" y="11"/>
                      <a:pt x="116" y="11"/>
                    </a:cubicBezTo>
                    <a:cubicBezTo>
                      <a:pt x="116" y="11"/>
                      <a:pt x="116" y="11"/>
                      <a:pt x="116" y="11"/>
                    </a:cubicBezTo>
                    <a:cubicBezTo>
                      <a:pt x="114" y="11"/>
                      <a:pt x="112" y="10"/>
                      <a:pt x="110" y="9"/>
                    </a:cubicBezTo>
                    <a:cubicBezTo>
                      <a:pt x="108" y="9"/>
                      <a:pt x="106" y="8"/>
                      <a:pt x="104" y="8"/>
                    </a:cubicBezTo>
                    <a:cubicBezTo>
                      <a:pt x="103" y="8"/>
                      <a:pt x="103" y="8"/>
                      <a:pt x="103" y="8"/>
                    </a:cubicBezTo>
                    <a:cubicBezTo>
                      <a:pt x="102" y="8"/>
                      <a:pt x="100" y="8"/>
                      <a:pt x="99" y="8"/>
                    </a:cubicBezTo>
                    <a:cubicBezTo>
                      <a:pt x="97" y="8"/>
                      <a:pt x="95" y="9"/>
                      <a:pt x="93" y="9"/>
                    </a:cubicBezTo>
                    <a:cubicBezTo>
                      <a:pt x="90" y="9"/>
                      <a:pt x="86" y="8"/>
                      <a:pt x="83" y="5"/>
                    </a:cubicBezTo>
                    <a:cubicBezTo>
                      <a:pt x="80" y="2"/>
                      <a:pt x="78" y="0"/>
                      <a:pt x="77" y="0"/>
                    </a:cubicBezTo>
                    <a:cubicBezTo>
                      <a:pt x="76" y="0"/>
                      <a:pt x="76" y="0"/>
                      <a:pt x="75" y="1"/>
                    </a:cubicBezTo>
                    <a:cubicBezTo>
                      <a:pt x="74" y="2"/>
                      <a:pt x="71" y="9"/>
                      <a:pt x="69" y="13"/>
                    </a:cubicBezTo>
                    <a:cubicBezTo>
                      <a:pt x="67" y="17"/>
                      <a:pt x="65" y="21"/>
                      <a:pt x="64" y="23"/>
                    </a:cubicBezTo>
                    <a:cubicBezTo>
                      <a:pt x="60" y="28"/>
                      <a:pt x="50" y="32"/>
                      <a:pt x="45" y="32"/>
                    </a:cubicBezTo>
                    <a:cubicBezTo>
                      <a:pt x="43" y="32"/>
                      <a:pt x="43" y="33"/>
                      <a:pt x="41" y="36"/>
                    </a:cubicBezTo>
                    <a:cubicBezTo>
                      <a:pt x="40" y="38"/>
                      <a:pt x="39" y="40"/>
                      <a:pt x="38" y="41"/>
                    </a:cubicBezTo>
                    <a:cubicBezTo>
                      <a:pt x="36" y="42"/>
                      <a:pt x="36" y="44"/>
                      <a:pt x="35" y="45"/>
                    </a:cubicBezTo>
                    <a:cubicBezTo>
                      <a:pt x="35" y="47"/>
                      <a:pt x="34" y="50"/>
                      <a:pt x="31" y="52"/>
                    </a:cubicBezTo>
                    <a:cubicBezTo>
                      <a:pt x="28" y="54"/>
                      <a:pt x="30" y="63"/>
                      <a:pt x="32" y="67"/>
                    </a:cubicBezTo>
                    <a:cubicBezTo>
                      <a:pt x="32" y="68"/>
                      <a:pt x="32" y="69"/>
                      <a:pt x="32" y="71"/>
                    </a:cubicBezTo>
                    <a:cubicBezTo>
                      <a:pt x="31" y="76"/>
                      <a:pt x="23" y="85"/>
                      <a:pt x="18" y="88"/>
                    </a:cubicBezTo>
                    <a:cubicBezTo>
                      <a:pt x="16" y="89"/>
                      <a:pt x="14" y="90"/>
                      <a:pt x="13" y="92"/>
                    </a:cubicBezTo>
                    <a:cubicBezTo>
                      <a:pt x="10" y="95"/>
                      <a:pt x="7" y="98"/>
                      <a:pt x="0" y="99"/>
                    </a:cubicBezTo>
                    <a:cubicBezTo>
                      <a:pt x="0" y="99"/>
                      <a:pt x="0" y="99"/>
                      <a:pt x="0" y="99"/>
                    </a:cubicBezTo>
                    <a:cubicBezTo>
                      <a:pt x="34" y="99"/>
                      <a:pt x="34" y="99"/>
                      <a:pt x="34" y="99"/>
                    </a:cubicBezTo>
                    <a:cubicBezTo>
                      <a:pt x="35" y="99"/>
                      <a:pt x="35" y="99"/>
                      <a:pt x="36" y="99"/>
                    </a:cubicBezTo>
                    <a:cubicBezTo>
                      <a:pt x="36" y="99"/>
                      <a:pt x="36" y="99"/>
                      <a:pt x="36" y="99"/>
                    </a:cubicBezTo>
                    <a:cubicBezTo>
                      <a:pt x="37" y="99"/>
                      <a:pt x="37" y="99"/>
                      <a:pt x="38" y="99"/>
                    </a:cubicBezTo>
                    <a:cubicBezTo>
                      <a:pt x="38" y="99"/>
                      <a:pt x="38" y="99"/>
                      <a:pt x="38" y="100"/>
                    </a:cubicBezTo>
                    <a:cubicBezTo>
                      <a:pt x="38" y="100"/>
                      <a:pt x="39" y="100"/>
                      <a:pt x="39" y="100"/>
                    </a:cubicBezTo>
                    <a:cubicBezTo>
                      <a:pt x="39" y="100"/>
                      <a:pt x="39" y="100"/>
                      <a:pt x="40" y="100"/>
                    </a:cubicBezTo>
                    <a:cubicBezTo>
                      <a:pt x="40" y="100"/>
                      <a:pt x="40" y="100"/>
                      <a:pt x="40" y="100"/>
                    </a:cubicBezTo>
                    <a:cubicBezTo>
                      <a:pt x="40" y="97"/>
                      <a:pt x="40" y="95"/>
                      <a:pt x="40" y="9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69" name="Freeform 1295"/>
              <p:cNvSpPr>
                <a:spLocks/>
              </p:cNvSpPr>
              <p:nvPr/>
            </p:nvSpPr>
            <p:spPr bwMode="auto">
              <a:xfrm>
                <a:off x="1751" y="2550"/>
                <a:ext cx="40" cy="81"/>
              </a:xfrm>
              <a:custGeom>
                <a:avLst/>
                <a:gdLst>
                  <a:gd name="T0" fmla="*/ 25 w 42"/>
                  <a:gd name="T1" fmla="*/ 85 h 85"/>
                  <a:gd name="T2" fmla="*/ 26 w 42"/>
                  <a:gd name="T3" fmla="*/ 83 h 85"/>
                  <a:gd name="T4" fmla="*/ 29 w 42"/>
                  <a:gd name="T5" fmla="*/ 69 h 85"/>
                  <a:gd name="T6" fmla="*/ 39 w 42"/>
                  <a:gd name="T7" fmla="*/ 60 h 85"/>
                  <a:gd name="T8" fmla="*/ 42 w 42"/>
                  <a:gd name="T9" fmla="*/ 59 h 85"/>
                  <a:gd name="T10" fmla="*/ 42 w 42"/>
                  <a:gd name="T11" fmla="*/ 57 h 85"/>
                  <a:gd name="T12" fmla="*/ 42 w 42"/>
                  <a:gd name="T13" fmla="*/ 54 h 85"/>
                  <a:gd name="T14" fmla="*/ 37 w 42"/>
                  <a:gd name="T15" fmla="*/ 46 h 85"/>
                  <a:gd name="T16" fmla="*/ 30 w 42"/>
                  <a:gd name="T17" fmla="*/ 34 h 85"/>
                  <a:gd name="T18" fmla="*/ 37 w 42"/>
                  <a:gd name="T19" fmla="*/ 25 h 85"/>
                  <a:gd name="T20" fmla="*/ 31 w 42"/>
                  <a:gd name="T21" fmla="*/ 14 h 85"/>
                  <a:gd name="T22" fmla="*/ 36 w 42"/>
                  <a:gd name="T23" fmla="*/ 6 h 85"/>
                  <a:gd name="T24" fmla="*/ 34 w 42"/>
                  <a:gd name="T25" fmla="*/ 7 h 85"/>
                  <a:gd name="T26" fmla="*/ 24 w 42"/>
                  <a:gd name="T27" fmla="*/ 0 h 85"/>
                  <a:gd name="T28" fmla="*/ 11 w 42"/>
                  <a:gd name="T29" fmla="*/ 5 h 85"/>
                  <a:gd name="T30" fmla="*/ 11 w 42"/>
                  <a:gd name="T31" fmla="*/ 8 h 85"/>
                  <a:gd name="T32" fmla="*/ 11 w 42"/>
                  <a:gd name="T33" fmla="*/ 11 h 85"/>
                  <a:gd name="T34" fmla="*/ 10 w 42"/>
                  <a:gd name="T35" fmla="*/ 14 h 85"/>
                  <a:gd name="T36" fmla="*/ 10 w 42"/>
                  <a:gd name="T37" fmla="*/ 16 h 85"/>
                  <a:gd name="T38" fmla="*/ 11 w 42"/>
                  <a:gd name="T39" fmla="*/ 17 h 85"/>
                  <a:gd name="T40" fmla="*/ 11 w 42"/>
                  <a:gd name="T41" fmla="*/ 18 h 85"/>
                  <a:gd name="T42" fmla="*/ 11 w 42"/>
                  <a:gd name="T43" fmla="*/ 19 h 85"/>
                  <a:gd name="T44" fmla="*/ 12 w 42"/>
                  <a:gd name="T45" fmla="*/ 27 h 85"/>
                  <a:gd name="T46" fmla="*/ 4 w 42"/>
                  <a:gd name="T47" fmla="*/ 37 h 85"/>
                  <a:gd name="T48" fmla="*/ 4 w 42"/>
                  <a:gd name="T49" fmla="*/ 50 h 85"/>
                  <a:gd name="T50" fmla="*/ 13 w 42"/>
                  <a:gd name="T51" fmla="*/ 60 h 85"/>
                  <a:gd name="T52" fmla="*/ 19 w 42"/>
                  <a:gd name="T53" fmla="*/ 65 h 85"/>
                  <a:gd name="T54" fmla="*/ 19 w 42"/>
                  <a:gd name="T55" fmla="*/ 66 h 85"/>
                  <a:gd name="T56" fmla="*/ 20 w 42"/>
                  <a:gd name="T57" fmla="*/ 67 h 85"/>
                  <a:gd name="T58" fmla="*/ 20 w 42"/>
                  <a:gd name="T59" fmla="*/ 68 h 85"/>
                  <a:gd name="T60" fmla="*/ 21 w 42"/>
                  <a:gd name="T61" fmla="*/ 70 h 85"/>
                  <a:gd name="T62" fmla="*/ 21 w 42"/>
                  <a:gd name="T63" fmla="*/ 71 h 85"/>
                  <a:gd name="T64" fmla="*/ 22 w 42"/>
                  <a:gd name="T65" fmla="*/ 73 h 85"/>
                  <a:gd name="T66" fmla="*/ 22 w 42"/>
                  <a:gd name="T67" fmla="*/ 74 h 85"/>
                  <a:gd name="T68" fmla="*/ 22 w 42"/>
                  <a:gd name="T69" fmla="*/ 76 h 85"/>
                  <a:gd name="T70" fmla="*/ 23 w 42"/>
                  <a:gd name="T71" fmla="*/ 78 h 85"/>
                  <a:gd name="T72" fmla="*/ 23 w 42"/>
                  <a:gd name="T73" fmla="*/ 79 h 85"/>
                  <a:gd name="T74" fmla="*/ 23 w 42"/>
                  <a:gd name="T75" fmla="*/ 81 h 85"/>
                  <a:gd name="T76" fmla="*/ 24 w 42"/>
                  <a:gd name="T77" fmla="*/ 82 h 85"/>
                  <a:gd name="T78" fmla="*/ 24 w 42"/>
                  <a:gd name="T79" fmla="*/ 83 h 85"/>
                  <a:gd name="T80" fmla="*/ 24 w 42"/>
                  <a:gd name="T81" fmla="*/ 84 h 85"/>
                  <a:gd name="T82" fmla="*/ 24 w 42"/>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85">
                    <a:moveTo>
                      <a:pt x="24" y="85"/>
                    </a:moveTo>
                    <a:cubicBezTo>
                      <a:pt x="24" y="85"/>
                      <a:pt x="25" y="85"/>
                      <a:pt x="25" y="85"/>
                    </a:cubicBezTo>
                    <a:cubicBezTo>
                      <a:pt x="25" y="85"/>
                      <a:pt x="25" y="84"/>
                      <a:pt x="25" y="84"/>
                    </a:cubicBezTo>
                    <a:cubicBezTo>
                      <a:pt x="26" y="84"/>
                      <a:pt x="26" y="84"/>
                      <a:pt x="26" y="83"/>
                    </a:cubicBezTo>
                    <a:cubicBezTo>
                      <a:pt x="27" y="81"/>
                      <a:pt x="28" y="77"/>
                      <a:pt x="28" y="76"/>
                    </a:cubicBezTo>
                    <a:cubicBezTo>
                      <a:pt x="27" y="74"/>
                      <a:pt x="27" y="71"/>
                      <a:pt x="29" y="69"/>
                    </a:cubicBezTo>
                    <a:cubicBezTo>
                      <a:pt x="30" y="68"/>
                      <a:pt x="31" y="67"/>
                      <a:pt x="32" y="66"/>
                    </a:cubicBezTo>
                    <a:cubicBezTo>
                      <a:pt x="36" y="62"/>
                      <a:pt x="38" y="61"/>
                      <a:pt x="39" y="60"/>
                    </a:cubicBezTo>
                    <a:cubicBezTo>
                      <a:pt x="39" y="60"/>
                      <a:pt x="40" y="60"/>
                      <a:pt x="40" y="60"/>
                    </a:cubicBezTo>
                    <a:cubicBezTo>
                      <a:pt x="42" y="60"/>
                      <a:pt x="42" y="60"/>
                      <a:pt x="42" y="59"/>
                    </a:cubicBezTo>
                    <a:cubicBezTo>
                      <a:pt x="42" y="58"/>
                      <a:pt x="42" y="58"/>
                      <a:pt x="42" y="57"/>
                    </a:cubicBezTo>
                    <a:cubicBezTo>
                      <a:pt x="42" y="57"/>
                      <a:pt x="42" y="57"/>
                      <a:pt x="42" y="57"/>
                    </a:cubicBezTo>
                    <a:cubicBezTo>
                      <a:pt x="42" y="56"/>
                      <a:pt x="42" y="55"/>
                      <a:pt x="42" y="54"/>
                    </a:cubicBezTo>
                    <a:cubicBezTo>
                      <a:pt x="42" y="54"/>
                      <a:pt x="42" y="54"/>
                      <a:pt x="42" y="54"/>
                    </a:cubicBezTo>
                    <a:cubicBezTo>
                      <a:pt x="40" y="52"/>
                      <a:pt x="38" y="50"/>
                      <a:pt x="38" y="48"/>
                    </a:cubicBezTo>
                    <a:cubicBezTo>
                      <a:pt x="38" y="47"/>
                      <a:pt x="37" y="46"/>
                      <a:pt x="37" y="46"/>
                    </a:cubicBezTo>
                    <a:cubicBezTo>
                      <a:pt x="34" y="49"/>
                      <a:pt x="26" y="46"/>
                      <a:pt x="25" y="41"/>
                    </a:cubicBezTo>
                    <a:cubicBezTo>
                      <a:pt x="24" y="37"/>
                      <a:pt x="27" y="35"/>
                      <a:pt x="30" y="34"/>
                    </a:cubicBezTo>
                    <a:cubicBezTo>
                      <a:pt x="31" y="33"/>
                      <a:pt x="33" y="32"/>
                      <a:pt x="34" y="31"/>
                    </a:cubicBezTo>
                    <a:cubicBezTo>
                      <a:pt x="36" y="29"/>
                      <a:pt x="37" y="27"/>
                      <a:pt x="37" y="25"/>
                    </a:cubicBezTo>
                    <a:cubicBezTo>
                      <a:pt x="37" y="22"/>
                      <a:pt x="36" y="20"/>
                      <a:pt x="35" y="19"/>
                    </a:cubicBezTo>
                    <a:cubicBezTo>
                      <a:pt x="33" y="17"/>
                      <a:pt x="32" y="16"/>
                      <a:pt x="31" y="14"/>
                    </a:cubicBezTo>
                    <a:cubicBezTo>
                      <a:pt x="31" y="11"/>
                      <a:pt x="33" y="9"/>
                      <a:pt x="35" y="7"/>
                    </a:cubicBezTo>
                    <a:cubicBezTo>
                      <a:pt x="36" y="7"/>
                      <a:pt x="36" y="7"/>
                      <a:pt x="36" y="6"/>
                    </a:cubicBezTo>
                    <a:cubicBezTo>
                      <a:pt x="37" y="6"/>
                      <a:pt x="37" y="6"/>
                      <a:pt x="37" y="6"/>
                    </a:cubicBezTo>
                    <a:cubicBezTo>
                      <a:pt x="36" y="6"/>
                      <a:pt x="35" y="7"/>
                      <a:pt x="34" y="7"/>
                    </a:cubicBezTo>
                    <a:cubicBezTo>
                      <a:pt x="33" y="7"/>
                      <a:pt x="30" y="6"/>
                      <a:pt x="29" y="2"/>
                    </a:cubicBezTo>
                    <a:cubicBezTo>
                      <a:pt x="29" y="1"/>
                      <a:pt x="27" y="0"/>
                      <a:pt x="24" y="0"/>
                    </a:cubicBezTo>
                    <a:cubicBezTo>
                      <a:pt x="21" y="0"/>
                      <a:pt x="18" y="1"/>
                      <a:pt x="17" y="2"/>
                    </a:cubicBezTo>
                    <a:cubicBezTo>
                      <a:pt x="16" y="4"/>
                      <a:pt x="14" y="4"/>
                      <a:pt x="11" y="5"/>
                    </a:cubicBezTo>
                    <a:cubicBezTo>
                      <a:pt x="11" y="5"/>
                      <a:pt x="11" y="6"/>
                      <a:pt x="11" y="6"/>
                    </a:cubicBezTo>
                    <a:cubicBezTo>
                      <a:pt x="11" y="7"/>
                      <a:pt x="11" y="7"/>
                      <a:pt x="11" y="8"/>
                    </a:cubicBezTo>
                    <a:cubicBezTo>
                      <a:pt x="11" y="8"/>
                      <a:pt x="11" y="9"/>
                      <a:pt x="11" y="10"/>
                    </a:cubicBezTo>
                    <a:cubicBezTo>
                      <a:pt x="11" y="10"/>
                      <a:pt x="11" y="11"/>
                      <a:pt x="11" y="11"/>
                    </a:cubicBezTo>
                    <a:cubicBezTo>
                      <a:pt x="11" y="12"/>
                      <a:pt x="10" y="12"/>
                      <a:pt x="10" y="13"/>
                    </a:cubicBezTo>
                    <a:cubicBezTo>
                      <a:pt x="10" y="13"/>
                      <a:pt x="10" y="13"/>
                      <a:pt x="10" y="14"/>
                    </a:cubicBezTo>
                    <a:cubicBezTo>
                      <a:pt x="10" y="14"/>
                      <a:pt x="10" y="14"/>
                      <a:pt x="10" y="15"/>
                    </a:cubicBezTo>
                    <a:cubicBezTo>
                      <a:pt x="10" y="15"/>
                      <a:pt x="10" y="15"/>
                      <a:pt x="10" y="16"/>
                    </a:cubicBezTo>
                    <a:cubicBezTo>
                      <a:pt x="10" y="16"/>
                      <a:pt x="10" y="16"/>
                      <a:pt x="10" y="17"/>
                    </a:cubicBezTo>
                    <a:cubicBezTo>
                      <a:pt x="10" y="17"/>
                      <a:pt x="10" y="17"/>
                      <a:pt x="11" y="17"/>
                    </a:cubicBezTo>
                    <a:cubicBezTo>
                      <a:pt x="11" y="17"/>
                      <a:pt x="11" y="18"/>
                      <a:pt x="11" y="18"/>
                    </a:cubicBezTo>
                    <a:cubicBezTo>
                      <a:pt x="11" y="18"/>
                      <a:pt x="11" y="18"/>
                      <a:pt x="11" y="18"/>
                    </a:cubicBezTo>
                    <a:cubicBezTo>
                      <a:pt x="11" y="18"/>
                      <a:pt x="11" y="18"/>
                      <a:pt x="11" y="19"/>
                    </a:cubicBezTo>
                    <a:cubicBezTo>
                      <a:pt x="11" y="19"/>
                      <a:pt x="11" y="19"/>
                      <a:pt x="11" y="19"/>
                    </a:cubicBezTo>
                    <a:cubicBezTo>
                      <a:pt x="11" y="19"/>
                      <a:pt x="11" y="19"/>
                      <a:pt x="11" y="19"/>
                    </a:cubicBezTo>
                    <a:cubicBezTo>
                      <a:pt x="12" y="21"/>
                      <a:pt x="13" y="24"/>
                      <a:pt x="12" y="27"/>
                    </a:cubicBezTo>
                    <a:cubicBezTo>
                      <a:pt x="11" y="30"/>
                      <a:pt x="9" y="33"/>
                      <a:pt x="7" y="34"/>
                    </a:cubicBezTo>
                    <a:cubicBezTo>
                      <a:pt x="6" y="34"/>
                      <a:pt x="5" y="36"/>
                      <a:pt x="4" y="37"/>
                    </a:cubicBezTo>
                    <a:cubicBezTo>
                      <a:pt x="3" y="39"/>
                      <a:pt x="2" y="41"/>
                      <a:pt x="0" y="41"/>
                    </a:cubicBezTo>
                    <a:cubicBezTo>
                      <a:pt x="0" y="43"/>
                      <a:pt x="2" y="49"/>
                      <a:pt x="4" y="50"/>
                    </a:cubicBezTo>
                    <a:cubicBezTo>
                      <a:pt x="10" y="52"/>
                      <a:pt x="10" y="56"/>
                      <a:pt x="10" y="59"/>
                    </a:cubicBezTo>
                    <a:cubicBezTo>
                      <a:pt x="11" y="59"/>
                      <a:pt x="12" y="60"/>
                      <a:pt x="13" y="60"/>
                    </a:cubicBezTo>
                    <a:cubicBezTo>
                      <a:pt x="15" y="62"/>
                      <a:pt x="17" y="63"/>
                      <a:pt x="18" y="64"/>
                    </a:cubicBezTo>
                    <a:cubicBezTo>
                      <a:pt x="18" y="65"/>
                      <a:pt x="19" y="65"/>
                      <a:pt x="19" y="65"/>
                    </a:cubicBezTo>
                    <a:cubicBezTo>
                      <a:pt x="19" y="65"/>
                      <a:pt x="19" y="65"/>
                      <a:pt x="19" y="65"/>
                    </a:cubicBezTo>
                    <a:cubicBezTo>
                      <a:pt x="19" y="66"/>
                      <a:pt x="19" y="66"/>
                      <a:pt x="19" y="66"/>
                    </a:cubicBezTo>
                    <a:cubicBezTo>
                      <a:pt x="19" y="66"/>
                      <a:pt x="19" y="66"/>
                      <a:pt x="19" y="66"/>
                    </a:cubicBezTo>
                    <a:cubicBezTo>
                      <a:pt x="20" y="67"/>
                      <a:pt x="20" y="67"/>
                      <a:pt x="20" y="67"/>
                    </a:cubicBezTo>
                    <a:cubicBezTo>
                      <a:pt x="20" y="67"/>
                      <a:pt x="20" y="67"/>
                      <a:pt x="20" y="67"/>
                    </a:cubicBezTo>
                    <a:cubicBezTo>
                      <a:pt x="20" y="68"/>
                      <a:pt x="20" y="68"/>
                      <a:pt x="20" y="68"/>
                    </a:cubicBezTo>
                    <a:cubicBezTo>
                      <a:pt x="20" y="68"/>
                      <a:pt x="20" y="69"/>
                      <a:pt x="20" y="69"/>
                    </a:cubicBezTo>
                    <a:cubicBezTo>
                      <a:pt x="20" y="69"/>
                      <a:pt x="21" y="69"/>
                      <a:pt x="21" y="70"/>
                    </a:cubicBezTo>
                    <a:cubicBezTo>
                      <a:pt x="21" y="70"/>
                      <a:pt x="21" y="70"/>
                      <a:pt x="21" y="70"/>
                    </a:cubicBezTo>
                    <a:cubicBezTo>
                      <a:pt x="21" y="70"/>
                      <a:pt x="21" y="71"/>
                      <a:pt x="21" y="71"/>
                    </a:cubicBezTo>
                    <a:cubicBezTo>
                      <a:pt x="21" y="71"/>
                      <a:pt x="21" y="71"/>
                      <a:pt x="21" y="72"/>
                    </a:cubicBezTo>
                    <a:cubicBezTo>
                      <a:pt x="21" y="72"/>
                      <a:pt x="22" y="72"/>
                      <a:pt x="22" y="73"/>
                    </a:cubicBezTo>
                    <a:cubicBezTo>
                      <a:pt x="22" y="73"/>
                      <a:pt x="22" y="73"/>
                      <a:pt x="22" y="73"/>
                    </a:cubicBezTo>
                    <a:cubicBezTo>
                      <a:pt x="22" y="73"/>
                      <a:pt x="22" y="74"/>
                      <a:pt x="22" y="74"/>
                    </a:cubicBezTo>
                    <a:cubicBezTo>
                      <a:pt x="22" y="74"/>
                      <a:pt x="22" y="75"/>
                      <a:pt x="22" y="75"/>
                    </a:cubicBezTo>
                    <a:cubicBezTo>
                      <a:pt x="22" y="75"/>
                      <a:pt x="22" y="76"/>
                      <a:pt x="22" y="76"/>
                    </a:cubicBezTo>
                    <a:cubicBezTo>
                      <a:pt x="23" y="76"/>
                      <a:pt x="23" y="76"/>
                      <a:pt x="23" y="76"/>
                    </a:cubicBezTo>
                    <a:cubicBezTo>
                      <a:pt x="23" y="77"/>
                      <a:pt x="23" y="77"/>
                      <a:pt x="23" y="78"/>
                    </a:cubicBezTo>
                    <a:cubicBezTo>
                      <a:pt x="23" y="78"/>
                      <a:pt x="23" y="78"/>
                      <a:pt x="23" y="78"/>
                    </a:cubicBezTo>
                    <a:cubicBezTo>
                      <a:pt x="23" y="78"/>
                      <a:pt x="23" y="79"/>
                      <a:pt x="23" y="79"/>
                    </a:cubicBezTo>
                    <a:cubicBezTo>
                      <a:pt x="23" y="79"/>
                      <a:pt x="23" y="80"/>
                      <a:pt x="23" y="80"/>
                    </a:cubicBezTo>
                    <a:cubicBezTo>
                      <a:pt x="23" y="80"/>
                      <a:pt x="23" y="80"/>
                      <a:pt x="23" y="81"/>
                    </a:cubicBezTo>
                    <a:cubicBezTo>
                      <a:pt x="24" y="81"/>
                      <a:pt x="24" y="81"/>
                      <a:pt x="24" y="81"/>
                    </a:cubicBezTo>
                    <a:cubicBezTo>
                      <a:pt x="24" y="82"/>
                      <a:pt x="24" y="82"/>
                      <a:pt x="24" y="82"/>
                    </a:cubicBezTo>
                    <a:cubicBezTo>
                      <a:pt x="24" y="82"/>
                      <a:pt x="24" y="82"/>
                      <a:pt x="24" y="83"/>
                    </a:cubicBezTo>
                    <a:cubicBezTo>
                      <a:pt x="24" y="83"/>
                      <a:pt x="24" y="83"/>
                      <a:pt x="24" y="83"/>
                    </a:cubicBezTo>
                    <a:cubicBezTo>
                      <a:pt x="24" y="84"/>
                      <a:pt x="24" y="84"/>
                      <a:pt x="24" y="84"/>
                    </a:cubicBezTo>
                    <a:cubicBezTo>
                      <a:pt x="24" y="84"/>
                      <a:pt x="24" y="84"/>
                      <a:pt x="24" y="84"/>
                    </a:cubicBezTo>
                    <a:cubicBezTo>
                      <a:pt x="24" y="85"/>
                      <a:pt x="24" y="85"/>
                      <a:pt x="24" y="85"/>
                    </a:cubicBezTo>
                    <a:cubicBezTo>
                      <a:pt x="24" y="85"/>
                      <a:pt x="24" y="85"/>
                      <a:pt x="24" y="85"/>
                    </a:cubicBezTo>
                    <a:cubicBezTo>
                      <a:pt x="24" y="85"/>
                      <a:pt x="24" y="85"/>
                      <a:pt x="24" y="8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70" name="Freeform 1296"/>
              <p:cNvSpPr>
                <a:spLocks/>
              </p:cNvSpPr>
              <p:nvPr/>
            </p:nvSpPr>
            <p:spPr bwMode="auto">
              <a:xfrm>
                <a:off x="1576" y="2552"/>
                <a:ext cx="220" cy="211"/>
              </a:xfrm>
              <a:custGeom>
                <a:avLst/>
                <a:gdLst>
                  <a:gd name="T0" fmla="*/ 0 w 230"/>
                  <a:gd name="T1" fmla="*/ 122 h 221"/>
                  <a:gd name="T2" fmla="*/ 2 w 230"/>
                  <a:gd name="T3" fmla="*/ 123 h 221"/>
                  <a:gd name="T4" fmla="*/ 41 w 230"/>
                  <a:gd name="T5" fmla="*/ 149 h 221"/>
                  <a:gd name="T6" fmla="*/ 47 w 230"/>
                  <a:gd name="T7" fmla="*/ 153 h 221"/>
                  <a:gd name="T8" fmla="*/ 112 w 230"/>
                  <a:gd name="T9" fmla="*/ 197 h 221"/>
                  <a:gd name="T10" fmla="*/ 136 w 230"/>
                  <a:gd name="T11" fmla="*/ 218 h 221"/>
                  <a:gd name="T12" fmla="*/ 142 w 230"/>
                  <a:gd name="T13" fmla="*/ 220 h 221"/>
                  <a:gd name="T14" fmla="*/ 146 w 230"/>
                  <a:gd name="T15" fmla="*/ 219 h 221"/>
                  <a:gd name="T16" fmla="*/ 183 w 230"/>
                  <a:gd name="T17" fmla="*/ 198 h 221"/>
                  <a:gd name="T18" fmla="*/ 230 w 230"/>
                  <a:gd name="T19" fmla="*/ 167 h 221"/>
                  <a:gd name="T20" fmla="*/ 229 w 230"/>
                  <a:gd name="T21" fmla="*/ 164 h 221"/>
                  <a:gd name="T22" fmla="*/ 228 w 230"/>
                  <a:gd name="T23" fmla="*/ 163 h 221"/>
                  <a:gd name="T24" fmla="*/ 227 w 230"/>
                  <a:gd name="T25" fmla="*/ 162 h 221"/>
                  <a:gd name="T26" fmla="*/ 227 w 230"/>
                  <a:gd name="T27" fmla="*/ 161 h 221"/>
                  <a:gd name="T28" fmla="*/ 218 w 230"/>
                  <a:gd name="T29" fmla="*/ 159 h 221"/>
                  <a:gd name="T30" fmla="*/ 208 w 230"/>
                  <a:gd name="T31" fmla="*/ 145 h 221"/>
                  <a:gd name="T32" fmla="*/ 207 w 230"/>
                  <a:gd name="T33" fmla="*/ 130 h 221"/>
                  <a:gd name="T34" fmla="*/ 205 w 230"/>
                  <a:gd name="T35" fmla="*/ 124 h 221"/>
                  <a:gd name="T36" fmla="*/ 207 w 230"/>
                  <a:gd name="T37" fmla="*/ 105 h 221"/>
                  <a:gd name="T38" fmla="*/ 202 w 230"/>
                  <a:gd name="T39" fmla="*/ 89 h 221"/>
                  <a:gd name="T40" fmla="*/ 203 w 230"/>
                  <a:gd name="T41" fmla="*/ 86 h 221"/>
                  <a:gd name="T42" fmla="*/ 203 w 230"/>
                  <a:gd name="T43" fmla="*/ 84 h 221"/>
                  <a:gd name="T44" fmla="*/ 194 w 230"/>
                  <a:gd name="T45" fmla="*/ 62 h 221"/>
                  <a:gd name="T46" fmla="*/ 179 w 230"/>
                  <a:gd name="T47" fmla="*/ 38 h 221"/>
                  <a:gd name="T48" fmla="*/ 188 w 230"/>
                  <a:gd name="T49" fmla="*/ 28 h 221"/>
                  <a:gd name="T50" fmla="*/ 191 w 230"/>
                  <a:gd name="T51" fmla="*/ 19 h 221"/>
                  <a:gd name="T52" fmla="*/ 190 w 230"/>
                  <a:gd name="T53" fmla="*/ 17 h 221"/>
                  <a:gd name="T54" fmla="*/ 189 w 230"/>
                  <a:gd name="T55" fmla="*/ 14 h 221"/>
                  <a:gd name="T56" fmla="*/ 189 w 230"/>
                  <a:gd name="T57" fmla="*/ 11 h 221"/>
                  <a:gd name="T58" fmla="*/ 190 w 230"/>
                  <a:gd name="T59" fmla="*/ 7 h 221"/>
                  <a:gd name="T60" fmla="*/ 190 w 230"/>
                  <a:gd name="T61" fmla="*/ 3 h 221"/>
                  <a:gd name="T62" fmla="*/ 176 w 230"/>
                  <a:gd name="T63" fmla="*/ 1 h 221"/>
                  <a:gd name="T64" fmla="*/ 153 w 230"/>
                  <a:gd name="T65" fmla="*/ 4 h 221"/>
                  <a:gd name="T66" fmla="*/ 112 w 230"/>
                  <a:gd name="T67" fmla="*/ 7 h 221"/>
                  <a:gd name="T68" fmla="*/ 79 w 230"/>
                  <a:gd name="T69" fmla="*/ 25 h 221"/>
                  <a:gd name="T70" fmla="*/ 76 w 230"/>
                  <a:gd name="T71" fmla="*/ 28 h 221"/>
                  <a:gd name="T72" fmla="*/ 80 w 230"/>
                  <a:gd name="T73" fmla="*/ 45 h 221"/>
                  <a:gd name="T74" fmla="*/ 85 w 230"/>
                  <a:gd name="T75" fmla="*/ 59 h 221"/>
                  <a:gd name="T76" fmla="*/ 78 w 230"/>
                  <a:gd name="T77" fmla="*/ 65 h 221"/>
                  <a:gd name="T78" fmla="*/ 58 w 230"/>
                  <a:gd name="T79" fmla="*/ 70 h 221"/>
                  <a:gd name="T80" fmla="*/ 56 w 230"/>
                  <a:gd name="T81" fmla="*/ 71 h 221"/>
                  <a:gd name="T82" fmla="*/ 52 w 230"/>
                  <a:gd name="T83" fmla="*/ 80 h 221"/>
                  <a:gd name="T84" fmla="*/ 45 w 230"/>
                  <a:gd name="T85" fmla="*/ 84 h 221"/>
                  <a:gd name="T86" fmla="*/ 29 w 230"/>
                  <a:gd name="T87" fmla="*/ 93 h 221"/>
                  <a:gd name="T88" fmla="*/ 20 w 230"/>
                  <a:gd name="T89" fmla="*/ 97 h 221"/>
                  <a:gd name="T90" fmla="*/ 19 w 230"/>
                  <a:gd name="T91" fmla="*/ 97 h 221"/>
                  <a:gd name="T92" fmla="*/ 0 w 230"/>
                  <a:gd name="T93" fmla="*/ 109 h 221"/>
                  <a:gd name="T94" fmla="*/ 0 w 230"/>
                  <a:gd name="T95" fmla="*/ 12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0" h="221">
                    <a:moveTo>
                      <a:pt x="0" y="122"/>
                    </a:moveTo>
                    <a:cubicBezTo>
                      <a:pt x="0" y="122"/>
                      <a:pt x="0" y="122"/>
                      <a:pt x="0" y="122"/>
                    </a:cubicBezTo>
                    <a:cubicBezTo>
                      <a:pt x="0" y="122"/>
                      <a:pt x="0" y="122"/>
                      <a:pt x="0" y="122"/>
                    </a:cubicBezTo>
                    <a:cubicBezTo>
                      <a:pt x="1" y="123"/>
                      <a:pt x="1" y="123"/>
                      <a:pt x="1" y="123"/>
                    </a:cubicBezTo>
                    <a:cubicBezTo>
                      <a:pt x="1" y="123"/>
                      <a:pt x="2" y="123"/>
                      <a:pt x="2" y="123"/>
                    </a:cubicBezTo>
                    <a:cubicBezTo>
                      <a:pt x="2" y="123"/>
                      <a:pt x="2" y="123"/>
                      <a:pt x="2" y="123"/>
                    </a:cubicBezTo>
                    <a:cubicBezTo>
                      <a:pt x="2" y="124"/>
                      <a:pt x="3" y="124"/>
                      <a:pt x="3" y="124"/>
                    </a:cubicBezTo>
                    <a:cubicBezTo>
                      <a:pt x="3" y="124"/>
                      <a:pt x="3" y="124"/>
                      <a:pt x="3" y="124"/>
                    </a:cubicBezTo>
                    <a:cubicBezTo>
                      <a:pt x="10" y="128"/>
                      <a:pt x="26" y="139"/>
                      <a:pt x="41" y="149"/>
                    </a:cubicBezTo>
                    <a:cubicBezTo>
                      <a:pt x="41" y="149"/>
                      <a:pt x="41" y="149"/>
                      <a:pt x="41" y="149"/>
                    </a:cubicBezTo>
                    <a:cubicBezTo>
                      <a:pt x="41" y="149"/>
                      <a:pt x="41" y="149"/>
                      <a:pt x="41" y="149"/>
                    </a:cubicBezTo>
                    <a:cubicBezTo>
                      <a:pt x="47" y="153"/>
                      <a:pt x="47" y="153"/>
                      <a:pt x="47" y="153"/>
                    </a:cubicBezTo>
                    <a:cubicBezTo>
                      <a:pt x="47" y="153"/>
                      <a:pt x="47" y="153"/>
                      <a:pt x="47" y="153"/>
                    </a:cubicBezTo>
                    <a:cubicBezTo>
                      <a:pt x="63" y="164"/>
                      <a:pt x="109" y="194"/>
                      <a:pt x="111" y="196"/>
                    </a:cubicBezTo>
                    <a:cubicBezTo>
                      <a:pt x="111" y="196"/>
                      <a:pt x="112" y="197"/>
                      <a:pt x="112" y="197"/>
                    </a:cubicBezTo>
                    <a:cubicBezTo>
                      <a:pt x="114" y="200"/>
                      <a:pt x="117" y="204"/>
                      <a:pt x="118" y="206"/>
                    </a:cubicBezTo>
                    <a:cubicBezTo>
                      <a:pt x="120" y="206"/>
                      <a:pt x="126" y="207"/>
                      <a:pt x="130" y="210"/>
                    </a:cubicBezTo>
                    <a:cubicBezTo>
                      <a:pt x="133" y="212"/>
                      <a:pt x="135" y="215"/>
                      <a:pt x="136" y="218"/>
                    </a:cubicBezTo>
                    <a:cubicBezTo>
                      <a:pt x="136" y="219"/>
                      <a:pt x="137" y="220"/>
                      <a:pt x="137" y="221"/>
                    </a:cubicBezTo>
                    <a:cubicBezTo>
                      <a:pt x="138" y="221"/>
                      <a:pt x="140" y="220"/>
                      <a:pt x="142" y="220"/>
                    </a:cubicBezTo>
                    <a:cubicBezTo>
                      <a:pt x="142" y="220"/>
                      <a:pt x="142" y="220"/>
                      <a:pt x="142" y="220"/>
                    </a:cubicBezTo>
                    <a:cubicBezTo>
                      <a:pt x="143" y="220"/>
                      <a:pt x="143" y="220"/>
                      <a:pt x="143" y="220"/>
                    </a:cubicBezTo>
                    <a:cubicBezTo>
                      <a:pt x="144" y="220"/>
                      <a:pt x="144" y="220"/>
                      <a:pt x="144" y="220"/>
                    </a:cubicBezTo>
                    <a:cubicBezTo>
                      <a:pt x="146" y="219"/>
                      <a:pt x="146" y="219"/>
                      <a:pt x="146" y="219"/>
                    </a:cubicBezTo>
                    <a:cubicBezTo>
                      <a:pt x="148" y="219"/>
                      <a:pt x="155" y="216"/>
                      <a:pt x="159" y="215"/>
                    </a:cubicBezTo>
                    <a:cubicBezTo>
                      <a:pt x="161" y="215"/>
                      <a:pt x="162" y="214"/>
                      <a:pt x="162" y="214"/>
                    </a:cubicBezTo>
                    <a:cubicBezTo>
                      <a:pt x="183" y="198"/>
                      <a:pt x="183" y="198"/>
                      <a:pt x="183" y="198"/>
                    </a:cubicBezTo>
                    <a:cubicBezTo>
                      <a:pt x="230" y="168"/>
                      <a:pt x="230" y="168"/>
                      <a:pt x="230" y="168"/>
                    </a:cubicBezTo>
                    <a:cubicBezTo>
                      <a:pt x="230" y="168"/>
                      <a:pt x="230" y="168"/>
                      <a:pt x="230" y="168"/>
                    </a:cubicBezTo>
                    <a:cubicBezTo>
                      <a:pt x="230" y="167"/>
                      <a:pt x="230" y="167"/>
                      <a:pt x="230" y="167"/>
                    </a:cubicBezTo>
                    <a:cubicBezTo>
                      <a:pt x="230" y="166"/>
                      <a:pt x="229" y="166"/>
                      <a:pt x="229" y="166"/>
                    </a:cubicBezTo>
                    <a:cubicBezTo>
                      <a:pt x="229" y="165"/>
                      <a:pt x="229" y="165"/>
                      <a:pt x="229" y="165"/>
                    </a:cubicBezTo>
                    <a:cubicBezTo>
                      <a:pt x="229" y="165"/>
                      <a:pt x="229" y="164"/>
                      <a:pt x="229" y="164"/>
                    </a:cubicBezTo>
                    <a:cubicBezTo>
                      <a:pt x="229" y="164"/>
                      <a:pt x="229" y="164"/>
                      <a:pt x="228" y="163"/>
                    </a:cubicBezTo>
                    <a:cubicBezTo>
                      <a:pt x="228" y="163"/>
                      <a:pt x="228" y="163"/>
                      <a:pt x="228" y="163"/>
                    </a:cubicBezTo>
                    <a:cubicBezTo>
                      <a:pt x="228" y="163"/>
                      <a:pt x="228" y="163"/>
                      <a:pt x="228" y="163"/>
                    </a:cubicBezTo>
                    <a:cubicBezTo>
                      <a:pt x="228" y="162"/>
                      <a:pt x="228" y="162"/>
                      <a:pt x="228" y="162"/>
                    </a:cubicBezTo>
                    <a:cubicBezTo>
                      <a:pt x="228" y="162"/>
                      <a:pt x="228" y="162"/>
                      <a:pt x="228" y="162"/>
                    </a:cubicBezTo>
                    <a:cubicBezTo>
                      <a:pt x="228" y="162"/>
                      <a:pt x="227" y="162"/>
                      <a:pt x="227" y="162"/>
                    </a:cubicBezTo>
                    <a:cubicBezTo>
                      <a:pt x="227" y="162"/>
                      <a:pt x="227" y="162"/>
                      <a:pt x="227" y="162"/>
                    </a:cubicBezTo>
                    <a:cubicBezTo>
                      <a:pt x="227" y="162"/>
                      <a:pt x="227" y="161"/>
                      <a:pt x="227" y="161"/>
                    </a:cubicBezTo>
                    <a:cubicBezTo>
                      <a:pt x="227" y="161"/>
                      <a:pt x="227" y="161"/>
                      <a:pt x="227" y="161"/>
                    </a:cubicBezTo>
                    <a:cubicBezTo>
                      <a:pt x="227" y="161"/>
                      <a:pt x="227" y="161"/>
                      <a:pt x="227" y="161"/>
                    </a:cubicBezTo>
                    <a:cubicBezTo>
                      <a:pt x="225" y="161"/>
                      <a:pt x="223" y="161"/>
                      <a:pt x="222" y="160"/>
                    </a:cubicBezTo>
                    <a:cubicBezTo>
                      <a:pt x="221" y="159"/>
                      <a:pt x="220" y="159"/>
                      <a:pt x="218" y="159"/>
                    </a:cubicBezTo>
                    <a:cubicBezTo>
                      <a:pt x="214" y="159"/>
                      <a:pt x="209" y="157"/>
                      <a:pt x="209" y="153"/>
                    </a:cubicBezTo>
                    <a:cubicBezTo>
                      <a:pt x="208" y="151"/>
                      <a:pt x="209" y="150"/>
                      <a:pt x="209" y="149"/>
                    </a:cubicBezTo>
                    <a:cubicBezTo>
                      <a:pt x="209" y="148"/>
                      <a:pt x="209" y="147"/>
                      <a:pt x="208" y="145"/>
                    </a:cubicBezTo>
                    <a:cubicBezTo>
                      <a:pt x="207" y="143"/>
                      <a:pt x="206" y="142"/>
                      <a:pt x="205" y="141"/>
                    </a:cubicBezTo>
                    <a:cubicBezTo>
                      <a:pt x="203" y="139"/>
                      <a:pt x="202" y="138"/>
                      <a:pt x="202" y="136"/>
                    </a:cubicBezTo>
                    <a:cubicBezTo>
                      <a:pt x="202" y="135"/>
                      <a:pt x="204" y="133"/>
                      <a:pt x="207" y="130"/>
                    </a:cubicBezTo>
                    <a:cubicBezTo>
                      <a:pt x="207" y="130"/>
                      <a:pt x="207" y="130"/>
                      <a:pt x="207" y="130"/>
                    </a:cubicBezTo>
                    <a:cubicBezTo>
                      <a:pt x="206" y="128"/>
                      <a:pt x="206" y="127"/>
                      <a:pt x="206" y="126"/>
                    </a:cubicBezTo>
                    <a:cubicBezTo>
                      <a:pt x="206" y="125"/>
                      <a:pt x="205" y="125"/>
                      <a:pt x="205" y="124"/>
                    </a:cubicBezTo>
                    <a:cubicBezTo>
                      <a:pt x="205" y="122"/>
                      <a:pt x="204" y="120"/>
                      <a:pt x="206" y="117"/>
                    </a:cubicBezTo>
                    <a:cubicBezTo>
                      <a:pt x="207" y="116"/>
                      <a:pt x="208" y="115"/>
                      <a:pt x="207" y="112"/>
                    </a:cubicBezTo>
                    <a:cubicBezTo>
                      <a:pt x="205" y="110"/>
                      <a:pt x="206" y="107"/>
                      <a:pt x="207" y="105"/>
                    </a:cubicBezTo>
                    <a:cubicBezTo>
                      <a:pt x="207" y="103"/>
                      <a:pt x="208" y="102"/>
                      <a:pt x="207" y="100"/>
                    </a:cubicBezTo>
                    <a:cubicBezTo>
                      <a:pt x="206" y="98"/>
                      <a:pt x="205" y="96"/>
                      <a:pt x="204" y="95"/>
                    </a:cubicBezTo>
                    <a:cubicBezTo>
                      <a:pt x="202" y="92"/>
                      <a:pt x="201" y="90"/>
                      <a:pt x="202" y="89"/>
                    </a:cubicBezTo>
                    <a:cubicBezTo>
                      <a:pt x="202" y="88"/>
                      <a:pt x="202" y="88"/>
                      <a:pt x="202" y="87"/>
                    </a:cubicBezTo>
                    <a:cubicBezTo>
                      <a:pt x="202" y="87"/>
                      <a:pt x="202" y="87"/>
                      <a:pt x="202" y="87"/>
                    </a:cubicBezTo>
                    <a:cubicBezTo>
                      <a:pt x="203" y="87"/>
                      <a:pt x="203" y="86"/>
                      <a:pt x="203" y="86"/>
                    </a:cubicBezTo>
                    <a:cubicBezTo>
                      <a:pt x="203" y="86"/>
                      <a:pt x="203" y="86"/>
                      <a:pt x="203" y="86"/>
                    </a:cubicBezTo>
                    <a:cubicBezTo>
                      <a:pt x="203" y="86"/>
                      <a:pt x="203" y="86"/>
                      <a:pt x="203" y="86"/>
                    </a:cubicBezTo>
                    <a:cubicBezTo>
                      <a:pt x="203" y="85"/>
                      <a:pt x="203" y="84"/>
                      <a:pt x="203" y="84"/>
                    </a:cubicBezTo>
                    <a:cubicBezTo>
                      <a:pt x="203" y="83"/>
                      <a:pt x="203" y="83"/>
                      <a:pt x="203" y="83"/>
                    </a:cubicBezTo>
                    <a:cubicBezTo>
                      <a:pt x="203" y="78"/>
                      <a:pt x="200" y="67"/>
                      <a:pt x="198" y="65"/>
                    </a:cubicBezTo>
                    <a:cubicBezTo>
                      <a:pt x="197" y="64"/>
                      <a:pt x="196" y="63"/>
                      <a:pt x="194" y="62"/>
                    </a:cubicBezTo>
                    <a:cubicBezTo>
                      <a:pt x="191" y="60"/>
                      <a:pt x="189" y="59"/>
                      <a:pt x="189" y="57"/>
                    </a:cubicBezTo>
                    <a:cubicBezTo>
                      <a:pt x="189" y="55"/>
                      <a:pt x="189" y="53"/>
                      <a:pt x="186" y="51"/>
                    </a:cubicBezTo>
                    <a:cubicBezTo>
                      <a:pt x="181" y="49"/>
                      <a:pt x="178" y="42"/>
                      <a:pt x="179" y="38"/>
                    </a:cubicBezTo>
                    <a:cubicBezTo>
                      <a:pt x="179" y="36"/>
                      <a:pt x="181" y="36"/>
                      <a:pt x="182" y="36"/>
                    </a:cubicBezTo>
                    <a:cubicBezTo>
                      <a:pt x="182" y="35"/>
                      <a:pt x="183" y="34"/>
                      <a:pt x="184" y="33"/>
                    </a:cubicBezTo>
                    <a:cubicBezTo>
                      <a:pt x="185" y="31"/>
                      <a:pt x="187" y="29"/>
                      <a:pt x="188" y="28"/>
                    </a:cubicBezTo>
                    <a:cubicBezTo>
                      <a:pt x="189" y="28"/>
                      <a:pt x="190" y="26"/>
                      <a:pt x="191" y="24"/>
                    </a:cubicBezTo>
                    <a:cubicBezTo>
                      <a:pt x="191" y="23"/>
                      <a:pt x="191" y="23"/>
                      <a:pt x="191" y="22"/>
                    </a:cubicBezTo>
                    <a:cubicBezTo>
                      <a:pt x="191" y="21"/>
                      <a:pt x="191" y="20"/>
                      <a:pt x="191" y="19"/>
                    </a:cubicBezTo>
                    <a:cubicBezTo>
                      <a:pt x="191" y="19"/>
                      <a:pt x="190" y="19"/>
                      <a:pt x="190" y="18"/>
                    </a:cubicBezTo>
                    <a:cubicBezTo>
                      <a:pt x="190" y="18"/>
                      <a:pt x="190" y="18"/>
                      <a:pt x="190" y="18"/>
                    </a:cubicBezTo>
                    <a:cubicBezTo>
                      <a:pt x="190" y="18"/>
                      <a:pt x="190" y="17"/>
                      <a:pt x="190" y="17"/>
                    </a:cubicBezTo>
                    <a:cubicBezTo>
                      <a:pt x="190" y="17"/>
                      <a:pt x="190" y="16"/>
                      <a:pt x="190" y="16"/>
                    </a:cubicBezTo>
                    <a:cubicBezTo>
                      <a:pt x="190" y="16"/>
                      <a:pt x="190" y="16"/>
                      <a:pt x="190" y="15"/>
                    </a:cubicBezTo>
                    <a:cubicBezTo>
                      <a:pt x="189" y="15"/>
                      <a:pt x="189" y="15"/>
                      <a:pt x="189" y="14"/>
                    </a:cubicBezTo>
                    <a:cubicBezTo>
                      <a:pt x="189" y="14"/>
                      <a:pt x="189" y="14"/>
                      <a:pt x="189" y="13"/>
                    </a:cubicBezTo>
                    <a:cubicBezTo>
                      <a:pt x="189" y="13"/>
                      <a:pt x="189" y="13"/>
                      <a:pt x="189" y="12"/>
                    </a:cubicBezTo>
                    <a:cubicBezTo>
                      <a:pt x="189" y="12"/>
                      <a:pt x="189" y="11"/>
                      <a:pt x="189" y="11"/>
                    </a:cubicBezTo>
                    <a:cubicBezTo>
                      <a:pt x="189" y="10"/>
                      <a:pt x="189" y="10"/>
                      <a:pt x="189" y="10"/>
                    </a:cubicBezTo>
                    <a:cubicBezTo>
                      <a:pt x="190" y="9"/>
                      <a:pt x="190" y="9"/>
                      <a:pt x="190" y="8"/>
                    </a:cubicBezTo>
                    <a:cubicBezTo>
                      <a:pt x="190" y="8"/>
                      <a:pt x="190" y="7"/>
                      <a:pt x="190" y="7"/>
                    </a:cubicBezTo>
                    <a:cubicBezTo>
                      <a:pt x="190" y="6"/>
                      <a:pt x="190" y="6"/>
                      <a:pt x="190" y="5"/>
                    </a:cubicBezTo>
                    <a:cubicBezTo>
                      <a:pt x="190" y="4"/>
                      <a:pt x="190" y="4"/>
                      <a:pt x="190" y="3"/>
                    </a:cubicBezTo>
                    <a:cubicBezTo>
                      <a:pt x="190" y="3"/>
                      <a:pt x="190" y="3"/>
                      <a:pt x="190" y="3"/>
                    </a:cubicBezTo>
                    <a:cubicBezTo>
                      <a:pt x="188" y="2"/>
                      <a:pt x="185" y="2"/>
                      <a:pt x="181" y="0"/>
                    </a:cubicBezTo>
                    <a:cubicBezTo>
                      <a:pt x="181" y="0"/>
                      <a:pt x="181" y="0"/>
                      <a:pt x="181" y="0"/>
                    </a:cubicBezTo>
                    <a:cubicBezTo>
                      <a:pt x="179" y="0"/>
                      <a:pt x="178" y="1"/>
                      <a:pt x="176" y="1"/>
                    </a:cubicBezTo>
                    <a:cubicBezTo>
                      <a:pt x="174" y="1"/>
                      <a:pt x="172" y="2"/>
                      <a:pt x="170" y="2"/>
                    </a:cubicBezTo>
                    <a:cubicBezTo>
                      <a:pt x="170" y="2"/>
                      <a:pt x="168" y="3"/>
                      <a:pt x="166" y="3"/>
                    </a:cubicBezTo>
                    <a:cubicBezTo>
                      <a:pt x="161" y="5"/>
                      <a:pt x="156" y="7"/>
                      <a:pt x="153" y="4"/>
                    </a:cubicBezTo>
                    <a:cubicBezTo>
                      <a:pt x="153" y="4"/>
                      <a:pt x="153" y="4"/>
                      <a:pt x="149" y="4"/>
                    </a:cubicBezTo>
                    <a:cubicBezTo>
                      <a:pt x="143" y="4"/>
                      <a:pt x="134" y="5"/>
                      <a:pt x="126" y="6"/>
                    </a:cubicBezTo>
                    <a:cubicBezTo>
                      <a:pt x="120" y="7"/>
                      <a:pt x="115" y="7"/>
                      <a:pt x="112" y="7"/>
                    </a:cubicBezTo>
                    <a:cubicBezTo>
                      <a:pt x="108" y="8"/>
                      <a:pt x="106" y="10"/>
                      <a:pt x="103" y="13"/>
                    </a:cubicBezTo>
                    <a:cubicBezTo>
                      <a:pt x="100" y="15"/>
                      <a:pt x="98" y="17"/>
                      <a:pt x="95" y="17"/>
                    </a:cubicBezTo>
                    <a:cubicBezTo>
                      <a:pt x="90" y="17"/>
                      <a:pt x="83" y="21"/>
                      <a:pt x="79" y="25"/>
                    </a:cubicBezTo>
                    <a:cubicBezTo>
                      <a:pt x="78" y="26"/>
                      <a:pt x="77" y="27"/>
                      <a:pt x="76" y="27"/>
                    </a:cubicBezTo>
                    <a:cubicBezTo>
                      <a:pt x="76" y="27"/>
                      <a:pt x="76" y="27"/>
                      <a:pt x="76" y="28"/>
                    </a:cubicBezTo>
                    <a:cubicBezTo>
                      <a:pt x="76" y="28"/>
                      <a:pt x="76" y="28"/>
                      <a:pt x="76" y="28"/>
                    </a:cubicBezTo>
                    <a:cubicBezTo>
                      <a:pt x="76" y="28"/>
                      <a:pt x="76" y="28"/>
                      <a:pt x="76" y="28"/>
                    </a:cubicBezTo>
                    <a:cubicBezTo>
                      <a:pt x="79" y="31"/>
                      <a:pt x="80" y="35"/>
                      <a:pt x="80" y="41"/>
                    </a:cubicBezTo>
                    <a:cubicBezTo>
                      <a:pt x="80" y="42"/>
                      <a:pt x="80" y="44"/>
                      <a:pt x="80" y="45"/>
                    </a:cubicBezTo>
                    <a:cubicBezTo>
                      <a:pt x="80" y="47"/>
                      <a:pt x="80" y="49"/>
                      <a:pt x="80" y="49"/>
                    </a:cubicBezTo>
                    <a:cubicBezTo>
                      <a:pt x="83" y="51"/>
                      <a:pt x="85" y="57"/>
                      <a:pt x="85" y="58"/>
                    </a:cubicBezTo>
                    <a:cubicBezTo>
                      <a:pt x="85" y="59"/>
                      <a:pt x="85" y="59"/>
                      <a:pt x="85" y="59"/>
                    </a:cubicBezTo>
                    <a:cubicBezTo>
                      <a:pt x="86" y="61"/>
                      <a:pt x="85" y="63"/>
                      <a:pt x="84" y="64"/>
                    </a:cubicBezTo>
                    <a:cubicBezTo>
                      <a:pt x="83" y="65"/>
                      <a:pt x="82" y="65"/>
                      <a:pt x="81" y="65"/>
                    </a:cubicBezTo>
                    <a:cubicBezTo>
                      <a:pt x="80" y="65"/>
                      <a:pt x="79" y="65"/>
                      <a:pt x="78" y="65"/>
                    </a:cubicBezTo>
                    <a:cubicBezTo>
                      <a:pt x="76" y="65"/>
                      <a:pt x="73" y="65"/>
                      <a:pt x="70" y="65"/>
                    </a:cubicBezTo>
                    <a:cubicBezTo>
                      <a:pt x="68" y="65"/>
                      <a:pt x="67" y="65"/>
                      <a:pt x="66" y="65"/>
                    </a:cubicBezTo>
                    <a:cubicBezTo>
                      <a:pt x="65" y="68"/>
                      <a:pt x="61" y="70"/>
                      <a:pt x="58" y="70"/>
                    </a:cubicBezTo>
                    <a:cubicBezTo>
                      <a:pt x="57" y="70"/>
                      <a:pt x="56" y="70"/>
                      <a:pt x="56" y="70"/>
                    </a:cubicBezTo>
                    <a:cubicBezTo>
                      <a:pt x="56" y="70"/>
                      <a:pt x="56" y="70"/>
                      <a:pt x="56" y="70"/>
                    </a:cubicBezTo>
                    <a:cubicBezTo>
                      <a:pt x="56" y="71"/>
                      <a:pt x="56" y="71"/>
                      <a:pt x="56" y="71"/>
                    </a:cubicBezTo>
                    <a:cubicBezTo>
                      <a:pt x="56" y="72"/>
                      <a:pt x="56" y="73"/>
                      <a:pt x="56" y="74"/>
                    </a:cubicBezTo>
                    <a:cubicBezTo>
                      <a:pt x="56" y="76"/>
                      <a:pt x="56" y="78"/>
                      <a:pt x="55" y="79"/>
                    </a:cubicBezTo>
                    <a:cubicBezTo>
                      <a:pt x="54" y="80"/>
                      <a:pt x="54" y="80"/>
                      <a:pt x="52" y="80"/>
                    </a:cubicBezTo>
                    <a:cubicBezTo>
                      <a:pt x="52" y="80"/>
                      <a:pt x="52" y="80"/>
                      <a:pt x="52" y="81"/>
                    </a:cubicBezTo>
                    <a:cubicBezTo>
                      <a:pt x="51" y="82"/>
                      <a:pt x="50" y="83"/>
                      <a:pt x="47" y="83"/>
                    </a:cubicBezTo>
                    <a:cubicBezTo>
                      <a:pt x="47" y="84"/>
                      <a:pt x="46" y="84"/>
                      <a:pt x="45" y="84"/>
                    </a:cubicBezTo>
                    <a:cubicBezTo>
                      <a:pt x="44" y="84"/>
                      <a:pt x="41" y="84"/>
                      <a:pt x="41" y="84"/>
                    </a:cubicBezTo>
                    <a:cubicBezTo>
                      <a:pt x="41" y="89"/>
                      <a:pt x="38" y="92"/>
                      <a:pt x="33" y="93"/>
                    </a:cubicBezTo>
                    <a:cubicBezTo>
                      <a:pt x="32" y="93"/>
                      <a:pt x="30" y="93"/>
                      <a:pt x="29" y="93"/>
                    </a:cubicBezTo>
                    <a:cubicBezTo>
                      <a:pt x="28" y="93"/>
                      <a:pt x="26" y="93"/>
                      <a:pt x="25" y="94"/>
                    </a:cubicBezTo>
                    <a:cubicBezTo>
                      <a:pt x="25" y="94"/>
                      <a:pt x="25" y="94"/>
                      <a:pt x="25" y="95"/>
                    </a:cubicBezTo>
                    <a:cubicBezTo>
                      <a:pt x="24" y="96"/>
                      <a:pt x="23" y="97"/>
                      <a:pt x="20" y="97"/>
                    </a:cubicBezTo>
                    <a:cubicBezTo>
                      <a:pt x="20" y="97"/>
                      <a:pt x="20" y="97"/>
                      <a:pt x="20" y="97"/>
                    </a:cubicBezTo>
                    <a:cubicBezTo>
                      <a:pt x="20" y="97"/>
                      <a:pt x="20" y="97"/>
                      <a:pt x="20" y="97"/>
                    </a:cubicBezTo>
                    <a:cubicBezTo>
                      <a:pt x="19" y="97"/>
                      <a:pt x="19" y="97"/>
                      <a:pt x="19" y="97"/>
                    </a:cubicBezTo>
                    <a:cubicBezTo>
                      <a:pt x="18" y="97"/>
                      <a:pt x="17" y="97"/>
                      <a:pt x="17" y="97"/>
                    </a:cubicBezTo>
                    <a:cubicBezTo>
                      <a:pt x="12" y="100"/>
                      <a:pt x="2" y="106"/>
                      <a:pt x="0" y="108"/>
                    </a:cubicBezTo>
                    <a:cubicBezTo>
                      <a:pt x="0" y="108"/>
                      <a:pt x="0" y="108"/>
                      <a:pt x="0" y="109"/>
                    </a:cubicBezTo>
                    <a:cubicBezTo>
                      <a:pt x="0" y="110"/>
                      <a:pt x="0" y="114"/>
                      <a:pt x="0" y="118"/>
                    </a:cubicBezTo>
                    <a:cubicBezTo>
                      <a:pt x="0" y="122"/>
                      <a:pt x="0" y="122"/>
                      <a:pt x="0" y="122"/>
                    </a:cubicBezTo>
                    <a:cubicBezTo>
                      <a:pt x="0" y="122"/>
                      <a:pt x="0" y="122"/>
                      <a:pt x="0" y="1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71" name="Freeform 1297"/>
              <p:cNvSpPr>
                <a:spLocks/>
              </p:cNvSpPr>
              <p:nvPr/>
            </p:nvSpPr>
            <p:spPr bwMode="auto">
              <a:xfrm>
                <a:off x="1649" y="2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72" name="Freeform 1298"/>
              <p:cNvSpPr>
                <a:spLocks/>
              </p:cNvSpPr>
              <p:nvPr/>
            </p:nvSpPr>
            <p:spPr bwMode="auto">
              <a:xfrm>
                <a:off x="1576" y="265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73" name="Freeform 1299"/>
              <p:cNvSpPr>
                <a:spLocks/>
              </p:cNvSpPr>
              <p:nvPr/>
            </p:nvSpPr>
            <p:spPr bwMode="auto">
              <a:xfrm>
                <a:off x="1595" y="2643"/>
                <a:ext cx="5" cy="2"/>
              </a:xfrm>
              <a:custGeom>
                <a:avLst/>
                <a:gdLst>
                  <a:gd name="T0" fmla="*/ 5 w 5"/>
                  <a:gd name="T1" fmla="*/ 0 h 2"/>
                  <a:gd name="T2" fmla="*/ 0 w 5"/>
                  <a:gd name="T3" fmla="*/ 2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0" y="2"/>
                    </a:cubicBezTo>
                    <a:cubicBezTo>
                      <a:pt x="0" y="2"/>
                      <a:pt x="0" y="2"/>
                      <a:pt x="0" y="2"/>
                    </a:cubicBezTo>
                    <a:cubicBezTo>
                      <a:pt x="3" y="2"/>
                      <a:pt x="4" y="1"/>
                      <a:pt x="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74" name="Freeform 1300"/>
              <p:cNvSpPr>
                <a:spLocks/>
              </p:cNvSpPr>
              <p:nvPr/>
            </p:nvSpPr>
            <p:spPr bwMode="auto">
              <a:xfrm>
                <a:off x="1649" y="25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75" name="Freeform 1301"/>
              <p:cNvSpPr>
                <a:spLocks/>
              </p:cNvSpPr>
              <p:nvPr/>
            </p:nvSpPr>
            <p:spPr bwMode="auto">
              <a:xfrm>
                <a:off x="1757" y="256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76" name="Freeform 1302"/>
              <p:cNvSpPr>
                <a:spLocks/>
              </p:cNvSpPr>
              <p:nvPr/>
            </p:nvSpPr>
            <p:spPr bwMode="auto">
              <a:xfrm>
                <a:off x="1758" y="25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77" name="Freeform 1303"/>
              <p:cNvSpPr>
                <a:spLocks/>
              </p:cNvSpPr>
              <p:nvPr/>
            </p:nvSpPr>
            <p:spPr bwMode="auto">
              <a:xfrm>
                <a:off x="1770" y="263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78" name="Freeform 1304"/>
              <p:cNvSpPr>
                <a:spLocks/>
              </p:cNvSpPr>
              <p:nvPr/>
            </p:nvSpPr>
            <p:spPr bwMode="auto">
              <a:xfrm>
                <a:off x="1759" y="257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79" name="Freeform 1305"/>
              <p:cNvSpPr>
                <a:spLocks/>
              </p:cNvSpPr>
              <p:nvPr/>
            </p:nvSpPr>
            <p:spPr bwMode="auto">
              <a:xfrm>
                <a:off x="1757" y="256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80" name="Freeform 1306"/>
              <p:cNvSpPr>
                <a:spLocks/>
              </p:cNvSpPr>
              <p:nvPr/>
            </p:nvSpPr>
            <p:spPr bwMode="auto">
              <a:xfrm>
                <a:off x="1757" y="25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81" name="Freeform 1307"/>
              <p:cNvSpPr>
                <a:spLocks/>
              </p:cNvSpPr>
              <p:nvPr/>
            </p:nvSpPr>
            <p:spPr bwMode="auto">
              <a:xfrm>
                <a:off x="1758" y="25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82" name="Freeform 1308"/>
              <p:cNvSpPr>
                <a:spLocks/>
              </p:cNvSpPr>
              <p:nvPr/>
            </p:nvSpPr>
            <p:spPr bwMode="auto">
              <a:xfrm>
                <a:off x="1758" y="25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83" name="Freeform 1309"/>
              <p:cNvSpPr>
                <a:spLocks/>
              </p:cNvSpPr>
              <p:nvPr/>
            </p:nvSpPr>
            <p:spPr bwMode="auto">
              <a:xfrm>
                <a:off x="1758" y="255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84" name="Freeform 1310"/>
              <p:cNvSpPr>
                <a:spLocks/>
              </p:cNvSpPr>
              <p:nvPr/>
            </p:nvSpPr>
            <p:spPr bwMode="auto">
              <a:xfrm>
                <a:off x="1773" y="2603"/>
                <a:ext cx="159" cy="152"/>
              </a:xfrm>
              <a:custGeom>
                <a:avLst/>
                <a:gdLst>
                  <a:gd name="T0" fmla="*/ 3 w 166"/>
                  <a:gd name="T1" fmla="*/ 34 h 159"/>
                  <a:gd name="T2" fmla="*/ 2 w 166"/>
                  <a:gd name="T3" fmla="*/ 35 h 159"/>
                  <a:gd name="T4" fmla="*/ 1 w 166"/>
                  <a:gd name="T5" fmla="*/ 35 h 159"/>
                  <a:gd name="T6" fmla="*/ 0 w 166"/>
                  <a:gd name="T7" fmla="*/ 36 h 159"/>
                  <a:gd name="T8" fmla="*/ 0 w 166"/>
                  <a:gd name="T9" fmla="*/ 36 h 159"/>
                  <a:gd name="T10" fmla="*/ 1 w 166"/>
                  <a:gd name="T11" fmla="*/ 40 h 159"/>
                  <a:gd name="T12" fmla="*/ 5 w 166"/>
                  <a:gd name="T13" fmla="*/ 53 h 159"/>
                  <a:gd name="T14" fmla="*/ 3 w 166"/>
                  <a:gd name="T15" fmla="*/ 67 h 159"/>
                  <a:gd name="T16" fmla="*/ 4 w 166"/>
                  <a:gd name="T17" fmla="*/ 73 h 159"/>
                  <a:gd name="T18" fmla="*/ 5 w 166"/>
                  <a:gd name="T19" fmla="*/ 79 h 159"/>
                  <a:gd name="T20" fmla="*/ 0 w 166"/>
                  <a:gd name="T21" fmla="*/ 84 h 159"/>
                  <a:gd name="T22" fmla="*/ 5 w 166"/>
                  <a:gd name="T23" fmla="*/ 89 h 159"/>
                  <a:gd name="T24" fmla="*/ 7 w 166"/>
                  <a:gd name="T25" fmla="*/ 99 h 159"/>
                  <a:gd name="T26" fmla="*/ 18 w 166"/>
                  <a:gd name="T27" fmla="*/ 103 h 159"/>
                  <a:gd name="T28" fmla="*/ 22 w 166"/>
                  <a:gd name="T29" fmla="*/ 105 h 159"/>
                  <a:gd name="T30" fmla="*/ 23 w 166"/>
                  <a:gd name="T31" fmla="*/ 105 h 159"/>
                  <a:gd name="T32" fmla="*/ 24 w 166"/>
                  <a:gd name="T33" fmla="*/ 106 h 159"/>
                  <a:gd name="T34" fmla="*/ 25 w 166"/>
                  <a:gd name="T35" fmla="*/ 108 h 159"/>
                  <a:gd name="T36" fmla="*/ 26 w 166"/>
                  <a:gd name="T37" fmla="*/ 109 h 159"/>
                  <a:gd name="T38" fmla="*/ 27 w 166"/>
                  <a:gd name="T39" fmla="*/ 111 h 159"/>
                  <a:gd name="T40" fmla="*/ 28 w 166"/>
                  <a:gd name="T41" fmla="*/ 113 h 159"/>
                  <a:gd name="T42" fmla="*/ 28 w 166"/>
                  <a:gd name="T43" fmla="*/ 114 h 159"/>
                  <a:gd name="T44" fmla="*/ 43 w 166"/>
                  <a:gd name="T45" fmla="*/ 117 h 159"/>
                  <a:gd name="T46" fmla="*/ 51 w 166"/>
                  <a:gd name="T47" fmla="*/ 124 h 159"/>
                  <a:gd name="T48" fmla="*/ 153 w 166"/>
                  <a:gd name="T49" fmla="*/ 159 h 159"/>
                  <a:gd name="T50" fmla="*/ 164 w 166"/>
                  <a:gd name="T51" fmla="*/ 154 h 159"/>
                  <a:gd name="T52" fmla="*/ 164 w 166"/>
                  <a:gd name="T53" fmla="*/ 131 h 159"/>
                  <a:gd name="T54" fmla="*/ 163 w 166"/>
                  <a:gd name="T55" fmla="*/ 39 h 159"/>
                  <a:gd name="T56" fmla="*/ 165 w 166"/>
                  <a:gd name="T57" fmla="*/ 24 h 159"/>
                  <a:gd name="T58" fmla="*/ 166 w 166"/>
                  <a:gd name="T59" fmla="*/ 13 h 159"/>
                  <a:gd name="T60" fmla="*/ 152 w 166"/>
                  <a:gd name="T61" fmla="*/ 10 h 159"/>
                  <a:gd name="T62" fmla="*/ 135 w 166"/>
                  <a:gd name="T63" fmla="*/ 1 h 159"/>
                  <a:gd name="T64" fmla="*/ 113 w 166"/>
                  <a:gd name="T65" fmla="*/ 17 h 159"/>
                  <a:gd name="T66" fmla="*/ 104 w 166"/>
                  <a:gd name="T67" fmla="*/ 32 h 159"/>
                  <a:gd name="T68" fmla="*/ 74 w 166"/>
                  <a:gd name="T69" fmla="*/ 21 h 159"/>
                  <a:gd name="T70" fmla="*/ 60 w 166"/>
                  <a:gd name="T71" fmla="*/ 11 h 159"/>
                  <a:gd name="T72" fmla="*/ 49 w 166"/>
                  <a:gd name="T73" fmla="*/ 5 h 159"/>
                  <a:gd name="T74" fmla="*/ 35 w 166"/>
                  <a:gd name="T75" fmla="*/ 3 h 159"/>
                  <a:gd name="T76" fmla="*/ 23 w 166"/>
                  <a:gd name="T77" fmla="*/ 1 h 159"/>
                  <a:gd name="T78" fmla="*/ 23 w 166"/>
                  <a:gd name="T79" fmla="*/ 3 h 159"/>
                  <a:gd name="T80" fmla="*/ 23 w 166"/>
                  <a:gd name="T81" fmla="*/ 4 h 159"/>
                  <a:gd name="T82" fmla="*/ 23 w 166"/>
                  <a:gd name="T83" fmla="*/ 4 h 159"/>
                  <a:gd name="T84" fmla="*/ 18 w 166"/>
                  <a:gd name="T85" fmla="*/ 9 h 159"/>
                  <a:gd name="T86" fmla="*/ 16 w 166"/>
                  <a:gd name="T87" fmla="*/ 10 h 159"/>
                  <a:gd name="T88" fmla="*/ 9 w 166"/>
                  <a:gd name="T89" fmla="*/ 17 h 159"/>
                  <a:gd name="T90" fmla="*/ 7 w 166"/>
                  <a:gd name="T91"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59">
                    <a:moveTo>
                      <a:pt x="3" y="34"/>
                    </a:moveTo>
                    <a:cubicBezTo>
                      <a:pt x="3" y="34"/>
                      <a:pt x="3" y="34"/>
                      <a:pt x="3" y="34"/>
                    </a:cubicBezTo>
                    <a:cubicBezTo>
                      <a:pt x="2" y="35"/>
                      <a:pt x="2" y="35"/>
                      <a:pt x="2" y="35"/>
                    </a:cubicBezTo>
                    <a:cubicBezTo>
                      <a:pt x="2" y="35"/>
                      <a:pt x="2" y="35"/>
                      <a:pt x="2" y="35"/>
                    </a:cubicBezTo>
                    <a:cubicBezTo>
                      <a:pt x="1" y="35"/>
                      <a:pt x="1" y="35"/>
                      <a:pt x="1" y="35"/>
                    </a:cubicBezTo>
                    <a:cubicBezTo>
                      <a:pt x="1" y="35"/>
                      <a:pt x="1" y="35"/>
                      <a:pt x="1" y="35"/>
                    </a:cubicBezTo>
                    <a:cubicBezTo>
                      <a:pt x="1" y="35"/>
                      <a:pt x="1" y="35"/>
                      <a:pt x="1" y="35"/>
                    </a:cubicBezTo>
                    <a:cubicBezTo>
                      <a:pt x="1" y="35"/>
                      <a:pt x="1" y="36"/>
                      <a:pt x="0" y="36"/>
                    </a:cubicBezTo>
                    <a:cubicBezTo>
                      <a:pt x="0" y="36"/>
                      <a:pt x="0" y="36"/>
                      <a:pt x="0" y="36"/>
                    </a:cubicBezTo>
                    <a:cubicBezTo>
                      <a:pt x="0" y="36"/>
                      <a:pt x="0" y="36"/>
                      <a:pt x="0" y="36"/>
                    </a:cubicBezTo>
                    <a:cubicBezTo>
                      <a:pt x="0" y="37"/>
                      <a:pt x="0" y="37"/>
                      <a:pt x="0" y="37"/>
                    </a:cubicBezTo>
                    <a:cubicBezTo>
                      <a:pt x="0" y="38"/>
                      <a:pt x="1" y="39"/>
                      <a:pt x="1" y="40"/>
                    </a:cubicBezTo>
                    <a:cubicBezTo>
                      <a:pt x="2" y="41"/>
                      <a:pt x="4" y="43"/>
                      <a:pt x="5" y="45"/>
                    </a:cubicBezTo>
                    <a:cubicBezTo>
                      <a:pt x="6" y="49"/>
                      <a:pt x="5" y="51"/>
                      <a:pt x="5" y="53"/>
                    </a:cubicBezTo>
                    <a:cubicBezTo>
                      <a:pt x="4" y="55"/>
                      <a:pt x="4" y="56"/>
                      <a:pt x="4" y="57"/>
                    </a:cubicBezTo>
                    <a:cubicBezTo>
                      <a:pt x="7" y="62"/>
                      <a:pt x="5" y="65"/>
                      <a:pt x="3" y="67"/>
                    </a:cubicBezTo>
                    <a:cubicBezTo>
                      <a:pt x="3" y="68"/>
                      <a:pt x="3" y="69"/>
                      <a:pt x="3" y="70"/>
                    </a:cubicBezTo>
                    <a:cubicBezTo>
                      <a:pt x="3" y="71"/>
                      <a:pt x="4" y="72"/>
                      <a:pt x="4" y="73"/>
                    </a:cubicBezTo>
                    <a:cubicBezTo>
                      <a:pt x="4" y="73"/>
                      <a:pt x="4" y="74"/>
                      <a:pt x="4" y="75"/>
                    </a:cubicBezTo>
                    <a:cubicBezTo>
                      <a:pt x="5" y="76"/>
                      <a:pt x="6" y="78"/>
                      <a:pt x="5" y="79"/>
                    </a:cubicBezTo>
                    <a:cubicBezTo>
                      <a:pt x="5" y="79"/>
                      <a:pt x="4" y="80"/>
                      <a:pt x="4" y="80"/>
                    </a:cubicBezTo>
                    <a:cubicBezTo>
                      <a:pt x="2" y="82"/>
                      <a:pt x="1" y="83"/>
                      <a:pt x="0" y="84"/>
                    </a:cubicBezTo>
                    <a:cubicBezTo>
                      <a:pt x="0" y="84"/>
                      <a:pt x="1" y="85"/>
                      <a:pt x="2" y="85"/>
                    </a:cubicBezTo>
                    <a:cubicBezTo>
                      <a:pt x="3" y="86"/>
                      <a:pt x="4" y="88"/>
                      <a:pt x="5" y="89"/>
                    </a:cubicBezTo>
                    <a:cubicBezTo>
                      <a:pt x="7" y="93"/>
                      <a:pt x="7" y="95"/>
                      <a:pt x="7" y="97"/>
                    </a:cubicBezTo>
                    <a:cubicBezTo>
                      <a:pt x="7" y="98"/>
                      <a:pt x="6" y="98"/>
                      <a:pt x="7" y="99"/>
                    </a:cubicBezTo>
                    <a:cubicBezTo>
                      <a:pt x="7" y="100"/>
                      <a:pt x="10" y="102"/>
                      <a:pt x="12" y="102"/>
                    </a:cubicBezTo>
                    <a:cubicBezTo>
                      <a:pt x="15" y="102"/>
                      <a:pt x="16" y="103"/>
                      <a:pt x="18" y="103"/>
                    </a:cubicBezTo>
                    <a:cubicBezTo>
                      <a:pt x="19" y="104"/>
                      <a:pt x="20" y="104"/>
                      <a:pt x="21" y="104"/>
                    </a:cubicBezTo>
                    <a:cubicBezTo>
                      <a:pt x="21" y="104"/>
                      <a:pt x="22" y="104"/>
                      <a:pt x="22" y="105"/>
                    </a:cubicBezTo>
                    <a:cubicBezTo>
                      <a:pt x="22" y="105"/>
                      <a:pt x="22" y="105"/>
                      <a:pt x="23" y="105"/>
                    </a:cubicBezTo>
                    <a:cubicBezTo>
                      <a:pt x="23" y="105"/>
                      <a:pt x="23" y="105"/>
                      <a:pt x="23" y="105"/>
                    </a:cubicBezTo>
                    <a:cubicBezTo>
                      <a:pt x="24" y="105"/>
                      <a:pt x="24" y="106"/>
                      <a:pt x="24" y="106"/>
                    </a:cubicBezTo>
                    <a:cubicBezTo>
                      <a:pt x="24" y="106"/>
                      <a:pt x="24" y="106"/>
                      <a:pt x="24" y="106"/>
                    </a:cubicBezTo>
                    <a:cubicBezTo>
                      <a:pt x="25" y="106"/>
                      <a:pt x="25" y="107"/>
                      <a:pt x="25" y="107"/>
                    </a:cubicBezTo>
                    <a:cubicBezTo>
                      <a:pt x="25" y="107"/>
                      <a:pt x="25" y="107"/>
                      <a:pt x="25" y="108"/>
                    </a:cubicBezTo>
                    <a:cubicBezTo>
                      <a:pt x="26" y="108"/>
                      <a:pt x="26" y="108"/>
                      <a:pt x="26" y="108"/>
                    </a:cubicBezTo>
                    <a:cubicBezTo>
                      <a:pt x="26" y="109"/>
                      <a:pt x="26" y="109"/>
                      <a:pt x="26" y="109"/>
                    </a:cubicBezTo>
                    <a:cubicBezTo>
                      <a:pt x="26" y="109"/>
                      <a:pt x="26" y="110"/>
                      <a:pt x="27" y="110"/>
                    </a:cubicBezTo>
                    <a:cubicBezTo>
                      <a:pt x="27" y="110"/>
                      <a:pt x="27" y="111"/>
                      <a:pt x="27" y="111"/>
                    </a:cubicBezTo>
                    <a:cubicBezTo>
                      <a:pt x="27" y="111"/>
                      <a:pt x="27" y="111"/>
                      <a:pt x="27" y="112"/>
                    </a:cubicBezTo>
                    <a:cubicBezTo>
                      <a:pt x="27" y="112"/>
                      <a:pt x="28" y="113"/>
                      <a:pt x="28" y="113"/>
                    </a:cubicBezTo>
                    <a:cubicBezTo>
                      <a:pt x="28" y="113"/>
                      <a:pt x="28" y="113"/>
                      <a:pt x="28" y="114"/>
                    </a:cubicBezTo>
                    <a:cubicBezTo>
                      <a:pt x="28" y="114"/>
                      <a:pt x="28" y="114"/>
                      <a:pt x="28" y="114"/>
                    </a:cubicBezTo>
                    <a:cubicBezTo>
                      <a:pt x="31" y="114"/>
                      <a:pt x="38" y="115"/>
                      <a:pt x="42" y="117"/>
                    </a:cubicBezTo>
                    <a:cubicBezTo>
                      <a:pt x="42" y="117"/>
                      <a:pt x="42" y="117"/>
                      <a:pt x="43" y="117"/>
                    </a:cubicBezTo>
                    <a:cubicBezTo>
                      <a:pt x="43" y="117"/>
                      <a:pt x="44" y="117"/>
                      <a:pt x="44" y="117"/>
                    </a:cubicBezTo>
                    <a:cubicBezTo>
                      <a:pt x="47" y="120"/>
                      <a:pt x="50" y="122"/>
                      <a:pt x="51" y="124"/>
                    </a:cubicBezTo>
                    <a:cubicBezTo>
                      <a:pt x="69" y="114"/>
                      <a:pt x="69" y="114"/>
                      <a:pt x="69" y="114"/>
                    </a:cubicBezTo>
                    <a:cubicBezTo>
                      <a:pt x="153" y="159"/>
                      <a:pt x="153" y="159"/>
                      <a:pt x="153" y="159"/>
                    </a:cubicBezTo>
                    <a:cubicBezTo>
                      <a:pt x="153" y="154"/>
                      <a:pt x="153" y="154"/>
                      <a:pt x="153" y="154"/>
                    </a:cubicBezTo>
                    <a:cubicBezTo>
                      <a:pt x="164" y="154"/>
                      <a:pt x="164" y="154"/>
                      <a:pt x="164" y="154"/>
                    </a:cubicBezTo>
                    <a:cubicBezTo>
                      <a:pt x="164" y="135"/>
                      <a:pt x="164" y="135"/>
                      <a:pt x="164" y="135"/>
                    </a:cubicBezTo>
                    <a:cubicBezTo>
                      <a:pt x="164" y="131"/>
                      <a:pt x="164" y="131"/>
                      <a:pt x="164" y="131"/>
                    </a:cubicBezTo>
                    <a:cubicBezTo>
                      <a:pt x="164" y="46"/>
                      <a:pt x="164" y="46"/>
                      <a:pt x="164" y="46"/>
                    </a:cubicBezTo>
                    <a:cubicBezTo>
                      <a:pt x="164" y="43"/>
                      <a:pt x="163" y="41"/>
                      <a:pt x="163" y="39"/>
                    </a:cubicBezTo>
                    <a:cubicBezTo>
                      <a:pt x="162" y="35"/>
                      <a:pt x="161" y="31"/>
                      <a:pt x="164" y="28"/>
                    </a:cubicBezTo>
                    <a:cubicBezTo>
                      <a:pt x="165" y="26"/>
                      <a:pt x="165" y="26"/>
                      <a:pt x="165" y="24"/>
                    </a:cubicBezTo>
                    <a:cubicBezTo>
                      <a:pt x="164" y="22"/>
                      <a:pt x="164" y="19"/>
                      <a:pt x="165" y="14"/>
                    </a:cubicBezTo>
                    <a:cubicBezTo>
                      <a:pt x="166" y="13"/>
                      <a:pt x="166" y="13"/>
                      <a:pt x="166" y="13"/>
                    </a:cubicBezTo>
                    <a:cubicBezTo>
                      <a:pt x="166" y="12"/>
                      <a:pt x="161" y="11"/>
                      <a:pt x="157" y="11"/>
                    </a:cubicBezTo>
                    <a:cubicBezTo>
                      <a:pt x="156" y="10"/>
                      <a:pt x="154" y="10"/>
                      <a:pt x="152" y="10"/>
                    </a:cubicBezTo>
                    <a:cubicBezTo>
                      <a:pt x="147" y="9"/>
                      <a:pt x="145" y="7"/>
                      <a:pt x="143" y="5"/>
                    </a:cubicBezTo>
                    <a:cubicBezTo>
                      <a:pt x="142" y="3"/>
                      <a:pt x="140" y="1"/>
                      <a:pt x="135" y="1"/>
                    </a:cubicBezTo>
                    <a:cubicBezTo>
                      <a:pt x="125" y="0"/>
                      <a:pt x="112" y="9"/>
                      <a:pt x="112" y="12"/>
                    </a:cubicBezTo>
                    <a:cubicBezTo>
                      <a:pt x="112" y="13"/>
                      <a:pt x="113" y="15"/>
                      <a:pt x="113" y="17"/>
                    </a:cubicBezTo>
                    <a:cubicBezTo>
                      <a:pt x="115" y="20"/>
                      <a:pt x="116" y="24"/>
                      <a:pt x="113" y="28"/>
                    </a:cubicBezTo>
                    <a:cubicBezTo>
                      <a:pt x="111" y="31"/>
                      <a:pt x="108" y="32"/>
                      <a:pt x="104" y="32"/>
                    </a:cubicBezTo>
                    <a:cubicBezTo>
                      <a:pt x="100" y="32"/>
                      <a:pt x="96" y="31"/>
                      <a:pt x="93" y="28"/>
                    </a:cubicBezTo>
                    <a:cubicBezTo>
                      <a:pt x="87" y="23"/>
                      <a:pt x="79" y="21"/>
                      <a:pt x="74" y="21"/>
                    </a:cubicBezTo>
                    <a:cubicBezTo>
                      <a:pt x="69" y="21"/>
                      <a:pt x="65" y="20"/>
                      <a:pt x="62" y="17"/>
                    </a:cubicBezTo>
                    <a:cubicBezTo>
                      <a:pt x="61" y="15"/>
                      <a:pt x="60" y="13"/>
                      <a:pt x="60" y="11"/>
                    </a:cubicBezTo>
                    <a:cubicBezTo>
                      <a:pt x="61" y="10"/>
                      <a:pt x="61" y="8"/>
                      <a:pt x="55" y="7"/>
                    </a:cubicBezTo>
                    <a:cubicBezTo>
                      <a:pt x="53" y="6"/>
                      <a:pt x="51" y="6"/>
                      <a:pt x="49" y="5"/>
                    </a:cubicBezTo>
                    <a:cubicBezTo>
                      <a:pt x="46" y="4"/>
                      <a:pt x="43" y="2"/>
                      <a:pt x="39" y="2"/>
                    </a:cubicBezTo>
                    <a:cubicBezTo>
                      <a:pt x="38" y="2"/>
                      <a:pt x="36" y="2"/>
                      <a:pt x="35" y="3"/>
                    </a:cubicBezTo>
                    <a:cubicBezTo>
                      <a:pt x="31" y="3"/>
                      <a:pt x="26" y="2"/>
                      <a:pt x="23" y="1"/>
                    </a:cubicBezTo>
                    <a:cubicBezTo>
                      <a:pt x="23" y="1"/>
                      <a:pt x="23" y="1"/>
                      <a:pt x="23" y="1"/>
                    </a:cubicBezTo>
                    <a:cubicBezTo>
                      <a:pt x="23" y="2"/>
                      <a:pt x="23" y="2"/>
                      <a:pt x="23" y="2"/>
                    </a:cubicBezTo>
                    <a:cubicBezTo>
                      <a:pt x="23" y="2"/>
                      <a:pt x="23" y="3"/>
                      <a:pt x="23" y="3"/>
                    </a:cubicBezTo>
                    <a:cubicBezTo>
                      <a:pt x="23" y="3"/>
                      <a:pt x="23" y="3"/>
                      <a:pt x="23" y="4"/>
                    </a:cubicBezTo>
                    <a:cubicBezTo>
                      <a:pt x="23" y="4"/>
                      <a:pt x="23" y="4"/>
                      <a:pt x="23" y="4"/>
                    </a:cubicBezTo>
                    <a:cubicBezTo>
                      <a:pt x="23" y="4"/>
                      <a:pt x="23" y="4"/>
                      <a:pt x="23" y="4"/>
                    </a:cubicBezTo>
                    <a:cubicBezTo>
                      <a:pt x="23" y="4"/>
                      <a:pt x="23" y="4"/>
                      <a:pt x="23" y="4"/>
                    </a:cubicBezTo>
                    <a:cubicBezTo>
                      <a:pt x="23" y="8"/>
                      <a:pt x="20" y="9"/>
                      <a:pt x="18" y="9"/>
                    </a:cubicBezTo>
                    <a:cubicBezTo>
                      <a:pt x="18" y="9"/>
                      <a:pt x="18" y="9"/>
                      <a:pt x="18" y="9"/>
                    </a:cubicBezTo>
                    <a:cubicBezTo>
                      <a:pt x="18" y="9"/>
                      <a:pt x="17" y="9"/>
                      <a:pt x="17" y="9"/>
                    </a:cubicBezTo>
                    <a:cubicBezTo>
                      <a:pt x="17" y="9"/>
                      <a:pt x="16" y="10"/>
                      <a:pt x="16" y="10"/>
                    </a:cubicBezTo>
                    <a:cubicBezTo>
                      <a:pt x="14" y="12"/>
                      <a:pt x="13" y="13"/>
                      <a:pt x="12" y="14"/>
                    </a:cubicBezTo>
                    <a:cubicBezTo>
                      <a:pt x="11" y="15"/>
                      <a:pt x="10" y="16"/>
                      <a:pt x="9" y="17"/>
                    </a:cubicBezTo>
                    <a:cubicBezTo>
                      <a:pt x="8" y="18"/>
                      <a:pt x="8" y="19"/>
                      <a:pt x="9" y="20"/>
                    </a:cubicBezTo>
                    <a:cubicBezTo>
                      <a:pt x="10" y="22"/>
                      <a:pt x="8" y="28"/>
                      <a:pt x="7" y="30"/>
                    </a:cubicBezTo>
                    <a:cubicBezTo>
                      <a:pt x="6" y="32"/>
                      <a:pt x="4" y="33"/>
                      <a:pt x="3"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85" name="Rectangle 1311"/>
              <p:cNvSpPr>
                <a:spLocks noChangeArrowheads="1"/>
              </p:cNvSpPr>
              <p:nvPr/>
            </p:nvSpPr>
            <p:spPr bwMode="auto">
              <a:xfrm>
                <a:off x="1795" y="2607"/>
                <a:ext cx="1" cy="1"/>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86" name="Freeform 1312"/>
              <p:cNvSpPr>
                <a:spLocks/>
              </p:cNvSpPr>
              <p:nvPr/>
            </p:nvSpPr>
            <p:spPr bwMode="auto">
              <a:xfrm>
                <a:off x="1795" y="2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87" name="Freeform 1313"/>
              <p:cNvSpPr>
                <a:spLocks/>
              </p:cNvSpPr>
              <p:nvPr/>
            </p:nvSpPr>
            <p:spPr bwMode="auto">
              <a:xfrm>
                <a:off x="1776" y="2631"/>
                <a:ext cx="4" cy="4"/>
              </a:xfrm>
              <a:custGeom>
                <a:avLst/>
                <a:gdLst>
                  <a:gd name="T0" fmla="*/ 4 w 4"/>
                  <a:gd name="T1" fmla="*/ 0 h 4"/>
                  <a:gd name="T2" fmla="*/ 0 w 4"/>
                  <a:gd name="T3" fmla="*/ 4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2"/>
                      <a:pt x="1" y="3"/>
                      <a:pt x="0" y="4"/>
                    </a:cubicBezTo>
                    <a:cubicBezTo>
                      <a:pt x="0" y="4"/>
                      <a:pt x="0" y="4"/>
                      <a:pt x="0" y="4"/>
                    </a:cubicBezTo>
                    <a:cubicBezTo>
                      <a:pt x="1" y="3"/>
                      <a:pt x="3" y="2"/>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88" name="Freeform 1314"/>
              <p:cNvSpPr>
                <a:spLocks/>
              </p:cNvSpPr>
              <p:nvPr/>
            </p:nvSpPr>
            <p:spPr bwMode="auto">
              <a:xfrm>
                <a:off x="1782" y="2612"/>
                <a:ext cx="6" cy="7"/>
              </a:xfrm>
              <a:custGeom>
                <a:avLst/>
                <a:gdLst>
                  <a:gd name="T0" fmla="*/ 7 w 7"/>
                  <a:gd name="T1" fmla="*/ 0 h 7"/>
                  <a:gd name="T2" fmla="*/ 3 w 7"/>
                  <a:gd name="T3" fmla="*/ 4 h 7"/>
                  <a:gd name="T4" fmla="*/ 0 w 7"/>
                  <a:gd name="T5" fmla="*/ 7 h 7"/>
                  <a:gd name="T6" fmla="*/ 3 w 7"/>
                  <a:gd name="T7" fmla="*/ 4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5" y="2"/>
                      <a:pt x="4" y="3"/>
                      <a:pt x="3" y="4"/>
                    </a:cubicBezTo>
                    <a:cubicBezTo>
                      <a:pt x="2" y="5"/>
                      <a:pt x="1" y="6"/>
                      <a:pt x="0" y="7"/>
                    </a:cubicBezTo>
                    <a:cubicBezTo>
                      <a:pt x="1" y="6"/>
                      <a:pt x="2" y="5"/>
                      <a:pt x="3" y="4"/>
                    </a:cubicBezTo>
                    <a:cubicBezTo>
                      <a:pt x="4" y="3"/>
                      <a:pt x="5" y="2"/>
                      <a:pt x="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89" name="Freeform 1315"/>
              <p:cNvSpPr>
                <a:spLocks/>
              </p:cNvSpPr>
              <p:nvPr/>
            </p:nvSpPr>
            <p:spPr bwMode="auto">
              <a:xfrm>
                <a:off x="1795" y="260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90" name="Freeform 1316"/>
              <p:cNvSpPr>
                <a:spLocks/>
              </p:cNvSpPr>
              <p:nvPr/>
            </p:nvSpPr>
            <p:spPr bwMode="auto">
              <a:xfrm>
                <a:off x="1774" y="263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91" name="Oval 1317"/>
              <p:cNvSpPr>
                <a:spLocks noChangeArrowheads="1"/>
              </p:cNvSpPr>
              <p:nvPr/>
            </p:nvSpPr>
            <p:spPr bwMode="auto">
              <a:xfrm>
                <a:off x="1773" y="2637"/>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92" name="Freeform 1318"/>
              <p:cNvSpPr>
                <a:spLocks/>
              </p:cNvSpPr>
              <p:nvPr/>
            </p:nvSpPr>
            <p:spPr bwMode="auto">
              <a:xfrm>
                <a:off x="1795" y="270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93" name="Freeform 1319"/>
              <p:cNvSpPr>
                <a:spLocks/>
              </p:cNvSpPr>
              <p:nvPr/>
            </p:nvSpPr>
            <p:spPr bwMode="auto">
              <a:xfrm>
                <a:off x="1794" y="27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94" name="Freeform 1320"/>
              <p:cNvSpPr>
                <a:spLocks/>
              </p:cNvSpPr>
              <p:nvPr/>
            </p:nvSpPr>
            <p:spPr bwMode="auto">
              <a:xfrm>
                <a:off x="1797" y="270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95" name="Freeform 1321"/>
              <p:cNvSpPr>
                <a:spLocks/>
              </p:cNvSpPr>
              <p:nvPr/>
            </p:nvSpPr>
            <p:spPr bwMode="auto">
              <a:xfrm>
                <a:off x="1775" y="26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96" name="Freeform 1322"/>
              <p:cNvSpPr>
                <a:spLocks/>
              </p:cNvSpPr>
              <p:nvPr/>
            </p:nvSpPr>
            <p:spPr bwMode="auto">
              <a:xfrm>
                <a:off x="1800" y="271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97" name="Freeform 1323"/>
              <p:cNvSpPr>
                <a:spLocks/>
              </p:cNvSpPr>
              <p:nvPr/>
            </p:nvSpPr>
            <p:spPr bwMode="auto">
              <a:xfrm>
                <a:off x="1796" y="270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98" name="Freeform 1324"/>
              <p:cNvSpPr>
                <a:spLocks/>
              </p:cNvSpPr>
              <p:nvPr/>
            </p:nvSpPr>
            <p:spPr bwMode="auto">
              <a:xfrm>
                <a:off x="1774" y="26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99" name="Freeform 1325"/>
              <p:cNvSpPr>
                <a:spLocks/>
              </p:cNvSpPr>
              <p:nvPr/>
            </p:nvSpPr>
            <p:spPr bwMode="auto">
              <a:xfrm>
                <a:off x="1798" y="27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00" name="Freeform 1326"/>
              <p:cNvSpPr>
                <a:spLocks/>
              </p:cNvSpPr>
              <p:nvPr/>
            </p:nvSpPr>
            <p:spPr bwMode="auto">
              <a:xfrm>
                <a:off x="1799" y="27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01" name="Freeform 1327"/>
              <p:cNvSpPr>
                <a:spLocks/>
              </p:cNvSpPr>
              <p:nvPr/>
            </p:nvSpPr>
            <p:spPr bwMode="auto">
              <a:xfrm>
                <a:off x="1773" y="26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02" name="Freeform 1328"/>
              <p:cNvSpPr>
                <a:spLocks/>
              </p:cNvSpPr>
              <p:nvPr/>
            </p:nvSpPr>
            <p:spPr bwMode="auto">
              <a:xfrm>
                <a:off x="1774" y="2635"/>
                <a:ext cx="2" cy="1"/>
              </a:xfrm>
              <a:custGeom>
                <a:avLst/>
                <a:gdLst>
                  <a:gd name="T0" fmla="*/ 0 w 2"/>
                  <a:gd name="T1" fmla="*/ 1 h 1"/>
                  <a:gd name="T2" fmla="*/ 0 w 2"/>
                  <a:gd name="T3" fmla="*/ 1 h 1"/>
                  <a:gd name="T4" fmla="*/ 1 w 2"/>
                  <a:gd name="T5" fmla="*/ 1 h 1"/>
                  <a:gd name="T6" fmla="*/ 2 w 2"/>
                  <a:gd name="T7" fmla="*/ 0 h 1"/>
                  <a:gd name="T8" fmla="*/ 2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1" y="1"/>
                      <a:pt x="1" y="1"/>
                      <a:pt x="1" y="1"/>
                    </a:cubicBezTo>
                    <a:cubicBezTo>
                      <a:pt x="1" y="1"/>
                      <a:pt x="1" y="0"/>
                      <a:pt x="2" y="0"/>
                    </a:cubicBezTo>
                    <a:cubicBezTo>
                      <a:pt x="2" y="0"/>
                      <a:pt x="2" y="0"/>
                      <a:pt x="2" y="0"/>
                    </a:cubicBezTo>
                    <a:cubicBezTo>
                      <a:pt x="1" y="0"/>
                      <a:pt x="1" y="1"/>
                      <a:pt x="1" y="1"/>
                    </a:cubicBezTo>
                    <a:cubicBezTo>
                      <a:pt x="1"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03" name="Freeform 1329"/>
              <p:cNvSpPr>
                <a:spLocks/>
              </p:cNvSpPr>
              <p:nvPr/>
            </p:nvSpPr>
            <p:spPr bwMode="auto">
              <a:xfrm>
                <a:off x="1490" y="2824"/>
                <a:ext cx="16" cy="4"/>
              </a:xfrm>
              <a:custGeom>
                <a:avLst/>
                <a:gdLst>
                  <a:gd name="T0" fmla="*/ 0 w 17"/>
                  <a:gd name="T1" fmla="*/ 5 h 5"/>
                  <a:gd name="T2" fmla="*/ 0 w 17"/>
                  <a:gd name="T3" fmla="*/ 5 h 5"/>
                  <a:gd name="T4" fmla="*/ 0 w 17"/>
                  <a:gd name="T5" fmla="*/ 5 h 5"/>
                  <a:gd name="T6" fmla="*/ 1 w 17"/>
                  <a:gd name="T7" fmla="*/ 5 h 5"/>
                  <a:gd name="T8" fmla="*/ 12 w 17"/>
                  <a:gd name="T9" fmla="*/ 2 h 5"/>
                  <a:gd name="T10" fmla="*/ 17 w 17"/>
                  <a:gd name="T11" fmla="*/ 1 h 5"/>
                  <a:gd name="T12" fmla="*/ 14 w 17"/>
                  <a:gd name="T13" fmla="*/ 1 h 5"/>
                  <a:gd name="T14" fmla="*/ 11 w 17"/>
                  <a:gd name="T15" fmla="*/ 2 h 5"/>
                  <a:gd name="T16" fmla="*/ 11 w 17"/>
                  <a:gd name="T17" fmla="*/ 2 h 5"/>
                  <a:gd name="T18" fmla="*/ 8 w 17"/>
                  <a:gd name="T19" fmla="*/ 3 h 5"/>
                  <a:gd name="T20" fmla="*/ 8 w 17"/>
                  <a:gd name="T21" fmla="*/ 3 h 5"/>
                  <a:gd name="T22" fmla="*/ 4 w 17"/>
                  <a:gd name="T23" fmla="*/ 3 h 5"/>
                  <a:gd name="T24" fmla="*/ 4 w 17"/>
                  <a:gd name="T25" fmla="*/ 3 h 5"/>
                  <a:gd name="T26" fmla="*/ 1 w 17"/>
                  <a:gd name="T27" fmla="*/ 3 h 5"/>
                  <a:gd name="T28" fmla="*/ 1 w 17"/>
                  <a:gd name="T29" fmla="*/ 3 h 5"/>
                  <a:gd name="T30" fmla="*/ 0 w 17"/>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5">
                    <a:moveTo>
                      <a:pt x="0" y="5"/>
                    </a:moveTo>
                    <a:cubicBezTo>
                      <a:pt x="0" y="5"/>
                      <a:pt x="0" y="5"/>
                      <a:pt x="0" y="5"/>
                    </a:cubicBezTo>
                    <a:cubicBezTo>
                      <a:pt x="0" y="5"/>
                      <a:pt x="0" y="5"/>
                      <a:pt x="0" y="5"/>
                    </a:cubicBezTo>
                    <a:cubicBezTo>
                      <a:pt x="0" y="5"/>
                      <a:pt x="1" y="5"/>
                      <a:pt x="1" y="5"/>
                    </a:cubicBezTo>
                    <a:cubicBezTo>
                      <a:pt x="4" y="5"/>
                      <a:pt x="11" y="4"/>
                      <a:pt x="12" y="2"/>
                    </a:cubicBezTo>
                    <a:cubicBezTo>
                      <a:pt x="14" y="1"/>
                      <a:pt x="15" y="1"/>
                      <a:pt x="17" y="1"/>
                    </a:cubicBezTo>
                    <a:cubicBezTo>
                      <a:pt x="16" y="0"/>
                      <a:pt x="15" y="0"/>
                      <a:pt x="14" y="1"/>
                    </a:cubicBezTo>
                    <a:cubicBezTo>
                      <a:pt x="13" y="1"/>
                      <a:pt x="12" y="2"/>
                      <a:pt x="11" y="2"/>
                    </a:cubicBezTo>
                    <a:cubicBezTo>
                      <a:pt x="11" y="2"/>
                      <a:pt x="11" y="2"/>
                      <a:pt x="11" y="2"/>
                    </a:cubicBezTo>
                    <a:cubicBezTo>
                      <a:pt x="10" y="2"/>
                      <a:pt x="9" y="3"/>
                      <a:pt x="8" y="3"/>
                    </a:cubicBezTo>
                    <a:cubicBezTo>
                      <a:pt x="8" y="3"/>
                      <a:pt x="8" y="3"/>
                      <a:pt x="8" y="3"/>
                    </a:cubicBezTo>
                    <a:cubicBezTo>
                      <a:pt x="7" y="3"/>
                      <a:pt x="5" y="3"/>
                      <a:pt x="4" y="3"/>
                    </a:cubicBezTo>
                    <a:cubicBezTo>
                      <a:pt x="4" y="3"/>
                      <a:pt x="4" y="3"/>
                      <a:pt x="4" y="3"/>
                    </a:cubicBezTo>
                    <a:cubicBezTo>
                      <a:pt x="3" y="3"/>
                      <a:pt x="2" y="3"/>
                      <a:pt x="1" y="3"/>
                    </a:cubicBezTo>
                    <a:cubicBezTo>
                      <a:pt x="1" y="3"/>
                      <a:pt x="1" y="3"/>
                      <a:pt x="1" y="3"/>
                    </a:cubicBezTo>
                    <a:cubicBezTo>
                      <a:pt x="1" y="4"/>
                      <a:pt x="0" y="4"/>
                      <a:pt x="0"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04" name="Freeform 1330"/>
              <p:cNvSpPr>
                <a:spLocks/>
              </p:cNvSpPr>
              <p:nvPr/>
            </p:nvSpPr>
            <p:spPr bwMode="auto">
              <a:xfrm>
                <a:off x="1483" y="2793"/>
                <a:ext cx="59" cy="45"/>
              </a:xfrm>
              <a:custGeom>
                <a:avLst/>
                <a:gdLst>
                  <a:gd name="T0" fmla="*/ 39 w 62"/>
                  <a:gd name="T1" fmla="*/ 42 h 47"/>
                  <a:gd name="T2" fmla="*/ 56 w 62"/>
                  <a:gd name="T3" fmla="*/ 47 h 47"/>
                  <a:gd name="T4" fmla="*/ 58 w 62"/>
                  <a:gd name="T5" fmla="*/ 47 h 47"/>
                  <a:gd name="T6" fmla="*/ 60 w 62"/>
                  <a:gd name="T7" fmla="*/ 47 h 47"/>
                  <a:gd name="T8" fmla="*/ 61 w 62"/>
                  <a:gd name="T9" fmla="*/ 47 h 47"/>
                  <a:gd name="T10" fmla="*/ 62 w 62"/>
                  <a:gd name="T11" fmla="*/ 44 h 47"/>
                  <a:gd name="T12" fmla="*/ 62 w 62"/>
                  <a:gd name="T13" fmla="*/ 43 h 47"/>
                  <a:gd name="T14" fmla="*/ 62 w 62"/>
                  <a:gd name="T15" fmla="*/ 42 h 47"/>
                  <a:gd name="T16" fmla="*/ 62 w 62"/>
                  <a:gd name="T17" fmla="*/ 41 h 47"/>
                  <a:gd name="T18" fmla="*/ 62 w 62"/>
                  <a:gd name="T19" fmla="*/ 41 h 47"/>
                  <a:gd name="T20" fmla="*/ 62 w 62"/>
                  <a:gd name="T21" fmla="*/ 40 h 47"/>
                  <a:gd name="T22" fmla="*/ 54 w 62"/>
                  <a:gd name="T23" fmla="*/ 27 h 47"/>
                  <a:gd name="T24" fmla="*/ 52 w 62"/>
                  <a:gd name="T25" fmla="*/ 24 h 47"/>
                  <a:gd name="T26" fmla="*/ 52 w 62"/>
                  <a:gd name="T27" fmla="*/ 24 h 47"/>
                  <a:gd name="T28" fmla="*/ 52 w 62"/>
                  <a:gd name="T29" fmla="*/ 21 h 47"/>
                  <a:gd name="T30" fmla="*/ 51 w 62"/>
                  <a:gd name="T31" fmla="*/ 20 h 47"/>
                  <a:gd name="T32" fmla="*/ 50 w 62"/>
                  <a:gd name="T33" fmla="*/ 19 h 47"/>
                  <a:gd name="T34" fmla="*/ 49 w 62"/>
                  <a:gd name="T35" fmla="*/ 18 h 47"/>
                  <a:gd name="T36" fmla="*/ 40 w 62"/>
                  <a:gd name="T37" fmla="*/ 9 h 47"/>
                  <a:gd name="T38" fmla="*/ 35 w 62"/>
                  <a:gd name="T39" fmla="*/ 7 h 47"/>
                  <a:gd name="T40" fmla="*/ 29 w 62"/>
                  <a:gd name="T41" fmla="*/ 1 h 47"/>
                  <a:gd name="T42" fmla="*/ 21 w 62"/>
                  <a:gd name="T43" fmla="*/ 2 h 47"/>
                  <a:gd name="T44" fmla="*/ 10 w 62"/>
                  <a:gd name="T45" fmla="*/ 2 h 47"/>
                  <a:gd name="T46" fmla="*/ 9 w 62"/>
                  <a:gd name="T47" fmla="*/ 4 h 47"/>
                  <a:gd name="T48" fmla="*/ 8 w 62"/>
                  <a:gd name="T49" fmla="*/ 5 h 47"/>
                  <a:gd name="T50" fmla="*/ 7 w 62"/>
                  <a:gd name="T51" fmla="*/ 6 h 47"/>
                  <a:gd name="T52" fmla="*/ 6 w 62"/>
                  <a:gd name="T53" fmla="*/ 7 h 47"/>
                  <a:gd name="T54" fmla="*/ 3 w 62"/>
                  <a:gd name="T55" fmla="*/ 16 h 47"/>
                  <a:gd name="T56" fmla="*/ 8 w 62"/>
                  <a:gd name="T57" fmla="*/ 31 h 47"/>
                  <a:gd name="T58" fmla="*/ 10 w 62"/>
                  <a:gd name="T59" fmla="*/ 31 h 47"/>
                  <a:gd name="T60" fmla="*/ 13 w 62"/>
                  <a:gd name="T61" fmla="*/ 31 h 47"/>
                  <a:gd name="T62" fmla="*/ 16 w 62"/>
                  <a:gd name="T63" fmla="*/ 30 h 47"/>
                  <a:gd name="T64" fmla="*/ 22 w 62"/>
                  <a:gd name="T65" fmla="*/ 28 h 47"/>
                  <a:gd name="T66" fmla="*/ 31 w 62"/>
                  <a:gd name="T67" fmla="*/ 33 h 47"/>
                  <a:gd name="T68" fmla="*/ 41 w 62"/>
                  <a:gd name="T69" fmla="*/ 36 h 47"/>
                  <a:gd name="T70" fmla="*/ 30 w 62"/>
                  <a:gd name="T71" fmla="*/ 40 h 47"/>
                  <a:gd name="T72" fmla="*/ 22 w 62"/>
                  <a:gd name="T73" fmla="*/ 37 h 47"/>
                  <a:gd name="T74" fmla="*/ 8 w 62"/>
                  <a:gd name="T75" fmla="*/ 41 h 47"/>
                  <a:gd name="T76" fmla="*/ 7 w 62"/>
                  <a:gd name="T77" fmla="*/ 41 h 47"/>
                  <a:gd name="T78" fmla="*/ 7 w 62"/>
                  <a:gd name="T79" fmla="*/ 41 h 47"/>
                  <a:gd name="T80" fmla="*/ 8 w 62"/>
                  <a:gd name="T81" fmla="*/ 44 h 47"/>
                  <a:gd name="T82" fmla="*/ 10 w 62"/>
                  <a:gd name="T83" fmla="*/ 44 h 47"/>
                  <a:gd name="T84" fmla="*/ 12 w 62"/>
                  <a:gd name="T85" fmla="*/ 44 h 47"/>
                  <a:gd name="T86" fmla="*/ 13 w 62"/>
                  <a:gd name="T87" fmla="*/ 45 h 47"/>
                  <a:gd name="T88" fmla="*/ 13 w 62"/>
                  <a:gd name="T89" fmla="*/ 46 h 47"/>
                  <a:gd name="T90" fmla="*/ 15 w 62"/>
                  <a:gd name="T91" fmla="*/ 46 h 47"/>
                  <a:gd name="T92" fmla="*/ 16 w 62"/>
                  <a:gd name="T93" fmla="*/ 45 h 47"/>
                  <a:gd name="T94" fmla="*/ 18 w 62"/>
                  <a:gd name="T95" fmla="*/ 44 h 47"/>
                  <a:gd name="T96" fmla="*/ 19 w 62"/>
                  <a:gd name="T97" fmla="*/ 43 h 47"/>
                  <a:gd name="T98" fmla="*/ 36 w 62"/>
                  <a:gd name="T9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47">
                    <a:moveTo>
                      <a:pt x="36" y="41"/>
                    </a:moveTo>
                    <a:cubicBezTo>
                      <a:pt x="39" y="42"/>
                      <a:pt x="39" y="42"/>
                      <a:pt x="39" y="42"/>
                    </a:cubicBezTo>
                    <a:cubicBezTo>
                      <a:pt x="46" y="43"/>
                      <a:pt x="48" y="45"/>
                      <a:pt x="48" y="46"/>
                    </a:cubicBezTo>
                    <a:cubicBezTo>
                      <a:pt x="49" y="47"/>
                      <a:pt x="52" y="47"/>
                      <a:pt x="56" y="47"/>
                    </a:cubicBezTo>
                    <a:cubicBezTo>
                      <a:pt x="56" y="47"/>
                      <a:pt x="57" y="47"/>
                      <a:pt x="57" y="47"/>
                    </a:cubicBezTo>
                    <a:cubicBezTo>
                      <a:pt x="58" y="47"/>
                      <a:pt x="58" y="47"/>
                      <a:pt x="58" y="47"/>
                    </a:cubicBezTo>
                    <a:cubicBezTo>
                      <a:pt x="58" y="47"/>
                      <a:pt x="59" y="47"/>
                      <a:pt x="59" y="47"/>
                    </a:cubicBezTo>
                    <a:cubicBezTo>
                      <a:pt x="59" y="47"/>
                      <a:pt x="60" y="47"/>
                      <a:pt x="60" y="47"/>
                    </a:cubicBezTo>
                    <a:cubicBezTo>
                      <a:pt x="60" y="47"/>
                      <a:pt x="60" y="47"/>
                      <a:pt x="61" y="47"/>
                    </a:cubicBezTo>
                    <a:cubicBezTo>
                      <a:pt x="61" y="47"/>
                      <a:pt x="61" y="47"/>
                      <a:pt x="61" y="47"/>
                    </a:cubicBezTo>
                    <a:cubicBezTo>
                      <a:pt x="62" y="46"/>
                      <a:pt x="62" y="46"/>
                      <a:pt x="62" y="46"/>
                    </a:cubicBezTo>
                    <a:cubicBezTo>
                      <a:pt x="62" y="45"/>
                      <a:pt x="62" y="45"/>
                      <a:pt x="62" y="44"/>
                    </a:cubicBezTo>
                    <a:cubicBezTo>
                      <a:pt x="62" y="44"/>
                      <a:pt x="62" y="44"/>
                      <a:pt x="62" y="44"/>
                    </a:cubicBezTo>
                    <a:cubicBezTo>
                      <a:pt x="62" y="43"/>
                      <a:pt x="62" y="43"/>
                      <a:pt x="62" y="43"/>
                    </a:cubicBezTo>
                    <a:cubicBezTo>
                      <a:pt x="62" y="43"/>
                      <a:pt x="62" y="42"/>
                      <a:pt x="62" y="42"/>
                    </a:cubicBezTo>
                    <a:cubicBezTo>
                      <a:pt x="62" y="42"/>
                      <a:pt x="62" y="42"/>
                      <a:pt x="62" y="42"/>
                    </a:cubicBezTo>
                    <a:cubicBezTo>
                      <a:pt x="62" y="42"/>
                      <a:pt x="62" y="42"/>
                      <a:pt x="62" y="42"/>
                    </a:cubicBezTo>
                    <a:cubicBezTo>
                      <a:pt x="62" y="41"/>
                      <a:pt x="62" y="41"/>
                      <a:pt x="62" y="41"/>
                    </a:cubicBezTo>
                    <a:cubicBezTo>
                      <a:pt x="62" y="41"/>
                      <a:pt x="62" y="41"/>
                      <a:pt x="62" y="41"/>
                    </a:cubicBezTo>
                    <a:cubicBezTo>
                      <a:pt x="62" y="41"/>
                      <a:pt x="62" y="41"/>
                      <a:pt x="62" y="41"/>
                    </a:cubicBezTo>
                    <a:cubicBezTo>
                      <a:pt x="62" y="40"/>
                      <a:pt x="62" y="40"/>
                      <a:pt x="62" y="40"/>
                    </a:cubicBezTo>
                    <a:cubicBezTo>
                      <a:pt x="62" y="40"/>
                      <a:pt x="62" y="40"/>
                      <a:pt x="62" y="40"/>
                    </a:cubicBezTo>
                    <a:cubicBezTo>
                      <a:pt x="61" y="39"/>
                      <a:pt x="59" y="37"/>
                      <a:pt x="57" y="35"/>
                    </a:cubicBezTo>
                    <a:cubicBezTo>
                      <a:pt x="55" y="33"/>
                      <a:pt x="54" y="29"/>
                      <a:pt x="54" y="27"/>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1"/>
                    </a:cubicBezTo>
                    <a:cubicBezTo>
                      <a:pt x="52" y="21"/>
                      <a:pt x="52" y="21"/>
                      <a:pt x="52" y="21"/>
                    </a:cubicBezTo>
                    <a:cubicBezTo>
                      <a:pt x="51" y="21"/>
                      <a:pt x="51" y="21"/>
                      <a:pt x="51" y="20"/>
                    </a:cubicBezTo>
                    <a:cubicBezTo>
                      <a:pt x="51" y="20"/>
                      <a:pt x="51" y="20"/>
                      <a:pt x="51" y="20"/>
                    </a:cubicBezTo>
                    <a:cubicBezTo>
                      <a:pt x="51" y="20"/>
                      <a:pt x="50" y="19"/>
                      <a:pt x="50" y="19"/>
                    </a:cubicBezTo>
                    <a:cubicBezTo>
                      <a:pt x="50" y="19"/>
                      <a:pt x="50" y="19"/>
                      <a:pt x="50" y="19"/>
                    </a:cubicBezTo>
                    <a:cubicBezTo>
                      <a:pt x="50" y="19"/>
                      <a:pt x="49" y="18"/>
                      <a:pt x="49" y="18"/>
                    </a:cubicBezTo>
                    <a:cubicBezTo>
                      <a:pt x="49" y="18"/>
                      <a:pt x="49" y="18"/>
                      <a:pt x="49" y="18"/>
                    </a:cubicBezTo>
                    <a:cubicBezTo>
                      <a:pt x="48" y="18"/>
                      <a:pt x="48" y="17"/>
                      <a:pt x="47" y="17"/>
                    </a:cubicBezTo>
                    <a:cubicBezTo>
                      <a:pt x="44" y="16"/>
                      <a:pt x="41" y="12"/>
                      <a:pt x="40" y="9"/>
                    </a:cubicBezTo>
                    <a:cubicBezTo>
                      <a:pt x="39" y="9"/>
                      <a:pt x="39" y="8"/>
                      <a:pt x="39" y="7"/>
                    </a:cubicBezTo>
                    <a:cubicBezTo>
                      <a:pt x="35" y="7"/>
                      <a:pt x="35" y="7"/>
                      <a:pt x="35" y="7"/>
                    </a:cubicBezTo>
                    <a:cubicBezTo>
                      <a:pt x="35" y="6"/>
                      <a:pt x="35" y="6"/>
                      <a:pt x="35" y="6"/>
                    </a:cubicBezTo>
                    <a:cubicBezTo>
                      <a:pt x="34" y="5"/>
                      <a:pt x="31" y="2"/>
                      <a:pt x="29" y="1"/>
                    </a:cubicBezTo>
                    <a:cubicBezTo>
                      <a:pt x="27" y="0"/>
                      <a:pt x="23" y="2"/>
                      <a:pt x="22" y="2"/>
                    </a:cubicBezTo>
                    <a:cubicBezTo>
                      <a:pt x="21" y="2"/>
                      <a:pt x="21" y="2"/>
                      <a:pt x="21" y="2"/>
                    </a:cubicBezTo>
                    <a:cubicBezTo>
                      <a:pt x="21" y="2"/>
                      <a:pt x="18" y="3"/>
                      <a:pt x="15" y="3"/>
                    </a:cubicBezTo>
                    <a:cubicBezTo>
                      <a:pt x="13" y="3"/>
                      <a:pt x="12" y="2"/>
                      <a:pt x="10" y="2"/>
                    </a:cubicBezTo>
                    <a:cubicBezTo>
                      <a:pt x="10" y="2"/>
                      <a:pt x="10" y="2"/>
                      <a:pt x="9" y="3"/>
                    </a:cubicBezTo>
                    <a:cubicBezTo>
                      <a:pt x="9" y="3"/>
                      <a:pt x="9" y="3"/>
                      <a:pt x="9" y="4"/>
                    </a:cubicBezTo>
                    <a:cubicBezTo>
                      <a:pt x="9" y="4"/>
                      <a:pt x="9" y="4"/>
                      <a:pt x="8" y="5"/>
                    </a:cubicBezTo>
                    <a:cubicBezTo>
                      <a:pt x="8" y="5"/>
                      <a:pt x="8" y="5"/>
                      <a:pt x="8" y="5"/>
                    </a:cubicBezTo>
                    <a:cubicBezTo>
                      <a:pt x="8" y="5"/>
                      <a:pt x="8" y="6"/>
                      <a:pt x="8" y="6"/>
                    </a:cubicBezTo>
                    <a:cubicBezTo>
                      <a:pt x="7" y="6"/>
                      <a:pt x="7" y="6"/>
                      <a:pt x="7" y="6"/>
                    </a:cubicBezTo>
                    <a:cubicBezTo>
                      <a:pt x="7" y="6"/>
                      <a:pt x="7" y="7"/>
                      <a:pt x="7" y="7"/>
                    </a:cubicBezTo>
                    <a:cubicBezTo>
                      <a:pt x="6" y="7"/>
                      <a:pt x="6" y="7"/>
                      <a:pt x="6" y="7"/>
                    </a:cubicBezTo>
                    <a:cubicBezTo>
                      <a:pt x="6" y="7"/>
                      <a:pt x="6" y="7"/>
                      <a:pt x="6" y="7"/>
                    </a:cubicBezTo>
                    <a:cubicBezTo>
                      <a:pt x="5" y="10"/>
                      <a:pt x="5" y="14"/>
                      <a:pt x="3" y="16"/>
                    </a:cubicBezTo>
                    <a:cubicBezTo>
                      <a:pt x="0" y="20"/>
                      <a:pt x="4" y="27"/>
                      <a:pt x="7" y="29"/>
                    </a:cubicBezTo>
                    <a:cubicBezTo>
                      <a:pt x="7" y="30"/>
                      <a:pt x="8" y="30"/>
                      <a:pt x="8" y="31"/>
                    </a:cubicBezTo>
                    <a:cubicBezTo>
                      <a:pt x="8" y="31"/>
                      <a:pt x="9" y="31"/>
                      <a:pt x="9" y="31"/>
                    </a:cubicBezTo>
                    <a:cubicBezTo>
                      <a:pt x="9" y="31"/>
                      <a:pt x="10" y="31"/>
                      <a:pt x="10" y="31"/>
                    </a:cubicBezTo>
                    <a:cubicBezTo>
                      <a:pt x="11" y="31"/>
                      <a:pt x="12" y="31"/>
                      <a:pt x="12" y="31"/>
                    </a:cubicBezTo>
                    <a:cubicBezTo>
                      <a:pt x="13" y="31"/>
                      <a:pt x="13" y="31"/>
                      <a:pt x="13" y="31"/>
                    </a:cubicBezTo>
                    <a:cubicBezTo>
                      <a:pt x="14" y="31"/>
                      <a:pt x="15" y="31"/>
                      <a:pt x="15" y="30"/>
                    </a:cubicBezTo>
                    <a:cubicBezTo>
                      <a:pt x="16" y="30"/>
                      <a:pt x="16" y="30"/>
                      <a:pt x="16" y="30"/>
                    </a:cubicBezTo>
                    <a:cubicBezTo>
                      <a:pt x="17" y="30"/>
                      <a:pt x="18" y="29"/>
                      <a:pt x="19" y="29"/>
                    </a:cubicBezTo>
                    <a:cubicBezTo>
                      <a:pt x="20" y="28"/>
                      <a:pt x="21" y="28"/>
                      <a:pt x="22" y="28"/>
                    </a:cubicBezTo>
                    <a:cubicBezTo>
                      <a:pt x="25" y="28"/>
                      <a:pt x="26" y="30"/>
                      <a:pt x="27" y="31"/>
                    </a:cubicBezTo>
                    <a:cubicBezTo>
                      <a:pt x="28" y="32"/>
                      <a:pt x="29" y="33"/>
                      <a:pt x="31" y="33"/>
                    </a:cubicBezTo>
                    <a:cubicBezTo>
                      <a:pt x="37" y="34"/>
                      <a:pt x="38" y="34"/>
                      <a:pt x="38" y="35"/>
                    </a:cubicBezTo>
                    <a:cubicBezTo>
                      <a:pt x="41" y="36"/>
                      <a:pt x="41" y="36"/>
                      <a:pt x="41" y="36"/>
                    </a:cubicBezTo>
                    <a:cubicBezTo>
                      <a:pt x="38" y="38"/>
                      <a:pt x="38" y="38"/>
                      <a:pt x="38" y="38"/>
                    </a:cubicBezTo>
                    <a:cubicBezTo>
                      <a:pt x="38" y="38"/>
                      <a:pt x="34" y="41"/>
                      <a:pt x="30" y="40"/>
                    </a:cubicBezTo>
                    <a:cubicBezTo>
                      <a:pt x="28" y="40"/>
                      <a:pt x="27" y="39"/>
                      <a:pt x="25" y="38"/>
                    </a:cubicBezTo>
                    <a:cubicBezTo>
                      <a:pt x="24" y="38"/>
                      <a:pt x="23" y="37"/>
                      <a:pt x="22" y="37"/>
                    </a:cubicBezTo>
                    <a:cubicBezTo>
                      <a:pt x="19" y="40"/>
                      <a:pt x="10" y="41"/>
                      <a:pt x="8" y="41"/>
                    </a:cubicBezTo>
                    <a:cubicBezTo>
                      <a:pt x="8" y="41"/>
                      <a:pt x="8" y="41"/>
                      <a:pt x="8" y="41"/>
                    </a:cubicBezTo>
                    <a:cubicBezTo>
                      <a:pt x="8" y="41"/>
                      <a:pt x="8" y="41"/>
                      <a:pt x="8" y="41"/>
                    </a:cubicBezTo>
                    <a:cubicBezTo>
                      <a:pt x="8" y="41"/>
                      <a:pt x="8" y="41"/>
                      <a:pt x="7" y="41"/>
                    </a:cubicBezTo>
                    <a:cubicBezTo>
                      <a:pt x="7" y="41"/>
                      <a:pt x="7" y="41"/>
                      <a:pt x="7" y="41"/>
                    </a:cubicBezTo>
                    <a:cubicBezTo>
                      <a:pt x="7" y="41"/>
                      <a:pt x="7" y="41"/>
                      <a:pt x="7" y="41"/>
                    </a:cubicBezTo>
                    <a:cubicBezTo>
                      <a:pt x="7" y="42"/>
                      <a:pt x="7" y="43"/>
                      <a:pt x="7" y="44"/>
                    </a:cubicBezTo>
                    <a:cubicBezTo>
                      <a:pt x="8" y="44"/>
                      <a:pt x="8" y="44"/>
                      <a:pt x="8" y="44"/>
                    </a:cubicBezTo>
                    <a:cubicBezTo>
                      <a:pt x="8" y="44"/>
                      <a:pt x="8" y="44"/>
                      <a:pt x="8" y="44"/>
                    </a:cubicBezTo>
                    <a:cubicBezTo>
                      <a:pt x="9" y="44"/>
                      <a:pt x="9" y="44"/>
                      <a:pt x="10" y="44"/>
                    </a:cubicBezTo>
                    <a:cubicBezTo>
                      <a:pt x="10" y="44"/>
                      <a:pt x="10" y="44"/>
                      <a:pt x="11" y="44"/>
                    </a:cubicBezTo>
                    <a:cubicBezTo>
                      <a:pt x="11" y="44"/>
                      <a:pt x="11" y="44"/>
                      <a:pt x="12" y="44"/>
                    </a:cubicBezTo>
                    <a:cubicBezTo>
                      <a:pt x="12" y="44"/>
                      <a:pt x="12" y="45"/>
                      <a:pt x="12" y="45"/>
                    </a:cubicBezTo>
                    <a:cubicBezTo>
                      <a:pt x="12" y="45"/>
                      <a:pt x="13" y="45"/>
                      <a:pt x="13" y="45"/>
                    </a:cubicBezTo>
                    <a:cubicBezTo>
                      <a:pt x="13" y="45"/>
                      <a:pt x="13" y="45"/>
                      <a:pt x="13" y="45"/>
                    </a:cubicBezTo>
                    <a:cubicBezTo>
                      <a:pt x="13" y="46"/>
                      <a:pt x="13" y="46"/>
                      <a:pt x="13" y="46"/>
                    </a:cubicBezTo>
                    <a:cubicBezTo>
                      <a:pt x="14" y="46"/>
                      <a:pt x="14" y="46"/>
                      <a:pt x="14" y="46"/>
                    </a:cubicBezTo>
                    <a:cubicBezTo>
                      <a:pt x="14" y="46"/>
                      <a:pt x="15" y="46"/>
                      <a:pt x="15" y="46"/>
                    </a:cubicBezTo>
                    <a:cubicBezTo>
                      <a:pt x="15" y="45"/>
                      <a:pt x="15" y="45"/>
                      <a:pt x="16" y="45"/>
                    </a:cubicBezTo>
                    <a:cubicBezTo>
                      <a:pt x="16" y="45"/>
                      <a:pt x="16" y="45"/>
                      <a:pt x="16" y="45"/>
                    </a:cubicBezTo>
                    <a:cubicBezTo>
                      <a:pt x="16" y="45"/>
                      <a:pt x="17" y="45"/>
                      <a:pt x="17" y="44"/>
                    </a:cubicBezTo>
                    <a:cubicBezTo>
                      <a:pt x="17" y="44"/>
                      <a:pt x="18" y="44"/>
                      <a:pt x="18" y="44"/>
                    </a:cubicBezTo>
                    <a:cubicBezTo>
                      <a:pt x="18" y="44"/>
                      <a:pt x="18" y="44"/>
                      <a:pt x="18" y="44"/>
                    </a:cubicBezTo>
                    <a:cubicBezTo>
                      <a:pt x="19" y="43"/>
                      <a:pt x="19" y="43"/>
                      <a:pt x="19" y="43"/>
                    </a:cubicBezTo>
                    <a:cubicBezTo>
                      <a:pt x="19" y="43"/>
                      <a:pt x="33" y="42"/>
                      <a:pt x="35" y="42"/>
                    </a:cubicBezTo>
                    <a:cubicBezTo>
                      <a:pt x="36" y="42"/>
                      <a:pt x="36" y="42"/>
                      <a:pt x="36" y="42"/>
                    </a:cubicBezTo>
                    <a:lnTo>
                      <a:pt x="36" y="4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05" name="Freeform 1331"/>
              <p:cNvSpPr>
                <a:spLocks/>
              </p:cNvSpPr>
              <p:nvPr/>
            </p:nvSpPr>
            <p:spPr bwMode="auto">
              <a:xfrm>
                <a:off x="1491"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06" name="Freeform 1332"/>
              <p:cNvSpPr>
                <a:spLocks/>
              </p:cNvSpPr>
              <p:nvPr/>
            </p:nvSpPr>
            <p:spPr bwMode="auto">
              <a:xfrm>
                <a:off x="1490" y="28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07" name="Freeform 1333"/>
              <p:cNvSpPr>
                <a:spLocks/>
              </p:cNvSpPr>
              <p:nvPr/>
            </p:nvSpPr>
            <p:spPr bwMode="auto">
              <a:xfrm>
                <a:off x="1490" y="283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08" name="Freeform 1334"/>
              <p:cNvSpPr>
                <a:spLocks/>
              </p:cNvSpPr>
              <p:nvPr/>
            </p:nvSpPr>
            <p:spPr bwMode="auto">
              <a:xfrm>
                <a:off x="1498" y="282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09" name="Freeform 1335"/>
              <p:cNvSpPr>
                <a:spLocks/>
              </p:cNvSpPr>
              <p:nvPr/>
            </p:nvSpPr>
            <p:spPr bwMode="auto">
              <a:xfrm>
                <a:off x="1496" y="282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10" name="Freeform 1336"/>
              <p:cNvSpPr>
                <a:spLocks/>
              </p:cNvSpPr>
              <p:nvPr/>
            </p:nvSpPr>
            <p:spPr bwMode="auto">
              <a:xfrm>
                <a:off x="1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11" name="Freeform 1337"/>
              <p:cNvSpPr>
                <a:spLocks/>
              </p:cNvSpPr>
              <p:nvPr/>
            </p:nvSpPr>
            <p:spPr bwMode="auto">
              <a:xfrm>
                <a:off x="1491" y="2823"/>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12" name="Freeform 1338"/>
              <p:cNvSpPr>
                <a:spLocks/>
              </p:cNvSpPr>
              <p:nvPr/>
            </p:nvSpPr>
            <p:spPr bwMode="auto">
              <a:xfrm>
                <a:off x="1496" y="2837"/>
                <a:ext cx="22" cy="13"/>
              </a:xfrm>
              <a:custGeom>
                <a:avLst/>
                <a:gdLst>
                  <a:gd name="T0" fmla="*/ 23 w 23"/>
                  <a:gd name="T1" fmla="*/ 0 h 14"/>
                  <a:gd name="T2" fmla="*/ 7 w 23"/>
                  <a:gd name="T3" fmla="*/ 1 h 14"/>
                  <a:gd name="T4" fmla="*/ 0 w 23"/>
                  <a:gd name="T5" fmla="*/ 4 h 14"/>
                  <a:gd name="T6" fmla="*/ 0 w 23"/>
                  <a:gd name="T7" fmla="*/ 4 h 14"/>
                  <a:gd name="T8" fmla="*/ 4 w 23"/>
                  <a:gd name="T9" fmla="*/ 5 h 14"/>
                  <a:gd name="T10" fmla="*/ 8 w 23"/>
                  <a:gd name="T11" fmla="*/ 12 h 14"/>
                  <a:gd name="T12" fmla="*/ 9 w 23"/>
                  <a:gd name="T13" fmla="*/ 14 h 14"/>
                  <a:gd name="T14" fmla="*/ 9 w 23"/>
                  <a:gd name="T15" fmla="*/ 14 h 14"/>
                  <a:gd name="T16" fmla="*/ 9 w 23"/>
                  <a:gd name="T17" fmla="*/ 14 h 14"/>
                  <a:gd name="T18" fmla="*/ 11 w 23"/>
                  <a:gd name="T19" fmla="*/ 13 h 14"/>
                  <a:gd name="T20" fmla="*/ 20 w 23"/>
                  <a:gd name="T21" fmla="*/ 8 h 14"/>
                  <a:gd name="T22" fmla="*/ 21 w 23"/>
                  <a:gd name="T23" fmla="*/ 8 h 14"/>
                  <a:gd name="T24" fmla="*/ 21 w 23"/>
                  <a:gd name="T25" fmla="*/ 8 h 14"/>
                  <a:gd name="T26" fmla="*/ 20 w 23"/>
                  <a:gd name="T27" fmla="*/ 3 h 14"/>
                  <a:gd name="T28" fmla="*/ 22 w 23"/>
                  <a:gd name="T29" fmla="*/ 1 h 14"/>
                  <a:gd name="T30" fmla="*/ 23 w 23"/>
                  <a:gd name="T31" fmla="*/ 1 h 14"/>
                  <a:gd name="T32" fmla="*/ 23 w 23"/>
                  <a:gd name="T33" fmla="*/ 1 h 14"/>
                  <a:gd name="T34" fmla="*/ 23 w 23"/>
                  <a:gd name="T35" fmla="*/ 0 h 14"/>
                  <a:gd name="T36" fmla="*/ 23 w 23"/>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4">
                    <a:moveTo>
                      <a:pt x="23" y="0"/>
                    </a:moveTo>
                    <a:cubicBezTo>
                      <a:pt x="21" y="0"/>
                      <a:pt x="9" y="1"/>
                      <a:pt x="7" y="1"/>
                    </a:cubicBezTo>
                    <a:cubicBezTo>
                      <a:pt x="5" y="2"/>
                      <a:pt x="2" y="4"/>
                      <a:pt x="0" y="4"/>
                    </a:cubicBezTo>
                    <a:cubicBezTo>
                      <a:pt x="0" y="4"/>
                      <a:pt x="0" y="4"/>
                      <a:pt x="0" y="4"/>
                    </a:cubicBezTo>
                    <a:cubicBezTo>
                      <a:pt x="1" y="5"/>
                      <a:pt x="2" y="5"/>
                      <a:pt x="4" y="5"/>
                    </a:cubicBezTo>
                    <a:cubicBezTo>
                      <a:pt x="8" y="7"/>
                      <a:pt x="8" y="9"/>
                      <a:pt x="8" y="12"/>
                    </a:cubicBezTo>
                    <a:cubicBezTo>
                      <a:pt x="8" y="13"/>
                      <a:pt x="8" y="13"/>
                      <a:pt x="9" y="14"/>
                    </a:cubicBezTo>
                    <a:cubicBezTo>
                      <a:pt x="9" y="14"/>
                      <a:pt x="9" y="14"/>
                      <a:pt x="9" y="14"/>
                    </a:cubicBezTo>
                    <a:cubicBezTo>
                      <a:pt x="9" y="14"/>
                      <a:pt x="9" y="14"/>
                      <a:pt x="9" y="14"/>
                    </a:cubicBezTo>
                    <a:cubicBezTo>
                      <a:pt x="10" y="14"/>
                      <a:pt x="10" y="13"/>
                      <a:pt x="11" y="13"/>
                    </a:cubicBezTo>
                    <a:cubicBezTo>
                      <a:pt x="15" y="9"/>
                      <a:pt x="18" y="7"/>
                      <a:pt x="20" y="8"/>
                    </a:cubicBezTo>
                    <a:cubicBezTo>
                      <a:pt x="21" y="8"/>
                      <a:pt x="21" y="8"/>
                      <a:pt x="21" y="8"/>
                    </a:cubicBezTo>
                    <a:cubicBezTo>
                      <a:pt x="21" y="8"/>
                      <a:pt x="21" y="8"/>
                      <a:pt x="21" y="8"/>
                    </a:cubicBezTo>
                    <a:cubicBezTo>
                      <a:pt x="20" y="7"/>
                      <a:pt x="19" y="5"/>
                      <a:pt x="20" y="3"/>
                    </a:cubicBezTo>
                    <a:cubicBezTo>
                      <a:pt x="20" y="3"/>
                      <a:pt x="21" y="2"/>
                      <a:pt x="22" y="1"/>
                    </a:cubicBezTo>
                    <a:cubicBezTo>
                      <a:pt x="22" y="1"/>
                      <a:pt x="23" y="1"/>
                      <a:pt x="23" y="1"/>
                    </a:cubicBezTo>
                    <a:cubicBezTo>
                      <a:pt x="23" y="1"/>
                      <a:pt x="23" y="1"/>
                      <a:pt x="23" y="1"/>
                    </a:cubicBezTo>
                    <a:cubicBezTo>
                      <a:pt x="23" y="0"/>
                      <a:pt x="23" y="0"/>
                      <a:pt x="23" y="0"/>
                    </a:cubicBezTo>
                    <a:cubicBezTo>
                      <a:pt x="23" y="0"/>
                      <a:pt x="23" y="0"/>
                      <a:pt x="2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13" name="Freeform 1339"/>
              <p:cNvSpPr>
                <a:spLocks/>
              </p:cNvSpPr>
              <p:nvPr/>
            </p:nvSpPr>
            <p:spPr bwMode="auto">
              <a:xfrm>
                <a:off x="1518" y="28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14" name="Freeform 1340"/>
              <p:cNvSpPr>
                <a:spLocks/>
              </p:cNvSpPr>
              <p:nvPr/>
            </p:nvSpPr>
            <p:spPr bwMode="auto">
              <a:xfrm>
                <a:off x="1826" y="2854"/>
                <a:ext cx="128" cy="87"/>
              </a:xfrm>
              <a:custGeom>
                <a:avLst/>
                <a:gdLst>
                  <a:gd name="T0" fmla="*/ 120 w 134"/>
                  <a:gd name="T1" fmla="*/ 46 h 91"/>
                  <a:gd name="T2" fmla="*/ 113 w 134"/>
                  <a:gd name="T3" fmla="*/ 39 h 91"/>
                  <a:gd name="T4" fmla="*/ 108 w 134"/>
                  <a:gd name="T5" fmla="*/ 33 h 91"/>
                  <a:gd name="T6" fmla="*/ 100 w 134"/>
                  <a:gd name="T7" fmla="*/ 29 h 91"/>
                  <a:gd name="T8" fmla="*/ 94 w 134"/>
                  <a:gd name="T9" fmla="*/ 25 h 91"/>
                  <a:gd name="T10" fmla="*/ 92 w 134"/>
                  <a:gd name="T11" fmla="*/ 21 h 91"/>
                  <a:gd name="T12" fmla="*/ 96 w 134"/>
                  <a:gd name="T13" fmla="*/ 17 h 91"/>
                  <a:gd name="T14" fmla="*/ 93 w 134"/>
                  <a:gd name="T15" fmla="*/ 10 h 91"/>
                  <a:gd name="T16" fmla="*/ 93 w 134"/>
                  <a:gd name="T17" fmla="*/ 9 h 91"/>
                  <a:gd name="T18" fmla="*/ 92 w 134"/>
                  <a:gd name="T19" fmla="*/ 8 h 91"/>
                  <a:gd name="T20" fmla="*/ 91 w 134"/>
                  <a:gd name="T21" fmla="*/ 7 h 91"/>
                  <a:gd name="T22" fmla="*/ 90 w 134"/>
                  <a:gd name="T23" fmla="*/ 5 h 91"/>
                  <a:gd name="T24" fmla="*/ 89 w 134"/>
                  <a:gd name="T25" fmla="*/ 4 h 91"/>
                  <a:gd name="T26" fmla="*/ 86 w 134"/>
                  <a:gd name="T27" fmla="*/ 1 h 91"/>
                  <a:gd name="T28" fmla="*/ 86 w 134"/>
                  <a:gd name="T29" fmla="*/ 1 h 91"/>
                  <a:gd name="T30" fmla="*/ 84 w 134"/>
                  <a:gd name="T31" fmla="*/ 0 h 91"/>
                  <a:gd name="T32" fmla="*/ 77 w 134"/>
                  <a:gd name="T33" fmla="*/ 5 h 91"/>
                  <a:gd name="T34" fmla="*/ 74 w 134"/>
                  <a:gd name="T35" fmla="*/ 10 h 91"/>
                  <a:gd name="T36" fmla="*/ 54 w 134"/>
                  <a:gd name="T37" fmla="*/ 23 h 91"/>
                  <a:gd name="T38" fmla="*/ 48 w 134"/>
                  <a:gd name="T39" fmla="*/ 24 h 91"/>
                  <a:gd name="T40" fmla="*/ 47 w 134"/>
                  <a:gd name="T41" fmla="*/ 29 h 91"/>
                  <a:gd name="T42" fmla="*/ 37 w 134"/>
                  <a:gd name="T43" fmla="*/ 35 h 91"/>
                  <a:gd name="T44" fmla="*/ 27 w 134"/>
                  <a:gd name="T45" fmla="*/ 37 h 91"/>
                  <a:gd name="T46" fmla="*/ 25 w 134"/>
                  <a:gd name="T47" fmla="*/ 39 h 91"/>
                  <a:gd name="T48" fmla="*/ 22 w 134"/>
                  <a:gd name="T49" fmla="*/ 40 h 91"/>
                  <a:gd name="T50" fmla="*/ 19 w 134"/>
                  <a:gd name="T51" fmla="*/ 39 h 91"/>
                  <a:gd name="T52" fmla="*/ 12 w 134"/>
                  <a:gd name="T53" fmla="*/ 42 h 91"/>
                  <a:gd name="T54" fmla="*/ 10 w 134"/>
                  <a:gd name="T55" fmla="*/ 42 h 91"/>
                  <a:gd name="T56" fmla="*/ 9 w 134"/>
                  <a:gd name="T57" fmla="*/ 41 h 91"/>
                  <a:gd name="T58" fmla="*/ 8 w 134"/>
                  <a:gd name="T59" fmla="*/ 43 h 91"/>
                  <a:gd name="T60" fmla="*/ 6 w 134"/>
                  <a:gd name="T61" fmla="*/ 44 h 91"/>
                  <a:gd name="T62" fmla="*/ 5 w 134"/>
                  <a:gd name="T63" fmla="*/ 46 h 91"/>
                  <a:gd name="T64" fmla="*/ 0 w 134"/>
                  <a:gd name="T65" fmla="*/ 57 h 91"/>
                  <a:gd name="T66" fmla="*/ 1 w 134"/>
                  <a:gd name="T67" fmla="*/ 66 h 91"/>
                  <a:gd name="T68" fmla="*/ 6 w 134"/>
                  <a:gd name="T69" fmla="*/ 81 h 91"/>
                  <a:gd name="T70" fmla="*/ 12 w 134"/>
                  <a:gd name="T71" fmla="*/ 87 h 91"/>
                  <a:gd name="T72" fmla="*/ 14 w 134"/>
                  <a:gd name="T73" fmla="*/ 89 h 91"/>
                  <a:gd name="T74" fmla="*/ 15 w 134"/>
                  <a:gd name="T75" fmla="*/ 90 h 91"/>
                  <a:gd name="T76" fmla="*/ 16 w 134"/>
                  <a:gd name="T77" fmla="*/ 91 h 91"/>
                  <a:gd name="T78" fmla="*/ 16 w 134"/>
                  <a:gd name="T79" fmla="*/ 91 h 91"/>
                  <a:gd name="T80" fmla="*/ 16 w 134"/>
                  <a:gd name="T81" fmla="*/ 90 h 91"/>
                  <a:gd name="T82" fmla="*/ 17 w 134"/>
                  <a:gd name="T83" fmla="*/ 89 h 91"/>
                  <a:gd name="T84" fmla="*/ 17 w 134"/>
                  <a:gd name="T85" fmla="*/ 88 h 91"/>
                  <a:gd name="T86" fmla="*/ 17 w 134"/>
                  <a:gd name="T87" fmla="*/ 87 h 91"/>
                  <a:gd name="T88" fmla="*/ 17 w 134"/>
                  <a:gd name="T89" fmla="*/ 86 h 91"/>
                  <a:gd name="T90" fmla="*/ 17 w 134"/>
                  <a:gd name="T91" fmla="*/ 86 h 91"/>
                  <a:gd name="T92" fmla="*/ 17 w 134"/>
                  <a:gd name="T93" fmla="*/ 84 h 91"/>
                  <a:gd name="T94" fmla="*/ 30 w 134"/>
                  <a:gd name="T95" fmla="*/ 80 h 91"/>
                  <a:gd name="T96" fmla="*/ 38 w 134"/>
                  <a:gd name="T97" fmla="*/ 75 h 91"/>
                  <a:gd name="T98" fmla="*/ 52 w 134"/>
                  <a:gd name="T99" fmla="*/ 65 h 91"/>
                  <a:gd name="T100" fmla="*/ 81 w 134"/>
                  <a:gd name="T101" fmla="*/ 75 h 91"/>
                  <a:gd name="T102" fmla="*/ 90 w 134"/>
                  <a:gd name="T103" fmla="*/ 68 h 91"/>
                  <a:gd name="T104" fmla="*/ 94 w 134"/>
                  <a:gd name="T105" fmla="*/ 68 h 91"/>
                  <a:gd name="T106" fmla="*/ 111 w 134"/>
                  <a:gd name="T107" fmla="*/ 65 h 91"/>
                  <a:gd name="T108" fmla="*/ 114 w 134"/>
                  <a:gd name="T109" fmla="*/ 64 h 91"/>
                  <a:gd name="T110" fmla="*/ 128 w 134"/>
                  <a:gd name="T111" fmla="*/ 64 h 91"/>
                  <a:gd name="T112" fmla="*/ 132 w 134"/>
                  <a:gd name="T113" fmla="*/ 6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91">
                    <a:moveTo>
                      <a:pt x="124" y="52"/>
                    </a:moveTo>
                    <a:cubicBezTo>
                      <a:pt x="124" y="51"/>
                      <a:pt x="124" y="49"/>
                      <a:pt x="120" y="46"/>
                    </a:cubicBezTo>
                    <a:cubicBezTo>
                      <a:pt x="119" y="45"/>
                      <a:pt x="118" y="44"/>
                      <a:pt x="117" y="44"/>
                    </a:cubicBezTo>
                    <a:cubicBezTo>
                      <a:pt x="115" y="42"/>
                      <a:pt x="113" y="41"/>
                      <a:pt x="113" y="39"/>
                    </a:cubicBezTo>
                    <a:cubicBezTo>
                      <a:pt x="113" y="38"/>
                      <a:pt x="113" y="38"/>
                      <a:pt x="111" y="36"/>
                    </a:cubicBezTo>
                    <a:cubicBezTo>
                      <a:pt x="110" y="35"/>
                      <a:pt x="109" y="34"/>
                      <a:pt x="108" y="33"/>
                    </a:cubicBezTo>
                    <a:cubicBezTo>
                      <a:pt x="106" y="30"/>
                      <a:pt x="101" y="29"/>
                      <a:pt x="101" y="29"/>
                    </a:cubicBezTo>
                    <a:cubicBezTo>
                      <a:pt x="100" y="29"/>
                      <a:pt x="100" y="29"/>
                      <a:pt x="100" y="29"/>
                    </a:cubicBezTo>
                    <a:cubicBezTo>
                      <a:pt x="98" y="26"/>
                      <a:pt x="98" y="26"/>
                      <a:pt x="98" y="26"/>
                    </a:cubicBezTo>
                    <a:cubicBezTo>
                      <a:pt x="94" y="25"/>
                      <a:pt x="94" y="25"/>
                      <a:pt x="94" y="25"/>
                    </a:cubicBezTo>
                    <a:cubicBezTo>
                      <a:pt x="93" y="25"/>
                      <a:pt x="93" y="25"/>
                      <a:pt x="93" y="25"/>
                    </a:cubicBezTo>
                    <a:cubicBezTo>
                      <a:pt x="93" y="24"/>
                      <a:pt x="92" y="23"/>
                      <a:pt x="92" y="21"/>
                    </a:cubicBezTo>
                    <a:cubicBezTo>
                      <a:pt x="92" y="20"/>
                      <a:pt x="93" y="18"/>
                      <a:pt x="95" y="17"/>
                    </a:cubicBezTo>
                    <a:cubicBezTo>
                      <a:pt x="96" y="17"/>
                      <a:pt x="96" y="17"/>
                      <a:pt x="96" y="17"/>
                    </a:cubicBezTo>
                    <a:cubicBezTo>
                      <a:pt x="96" y="16"/>
                      <a:pt x="95" y="13"/>
                      <a:pt x="94" y="12"/>
                    </a:cubicBezTo>
                    <a:cubicBezTo>
                      <a:pt x="94" y="11"/>
                      <a:pt x="94" y="11"/>
                      <a:pt x="93" y="10"/>
                    </a:cubicBezTo>
                    <a:cubicBezTo>
                      <a:pt x="93" y="10"/>
                      <a:pt x="93" y="10"/>
                      <a:pt x="93" y="9"/>
                    </a:cubicBezTo>
                    <a:cubicBezTo>
                      <a:pt x="93" y="9"/>
                      <a:pt x="93" y="9"/>
                      <a:pt x="93" y="9"/>
                    </a:cubicBezTo>
                    <a:cubicBezTo>
                      <a:pt x="93" y="9"/>
                      <a:pt x="93" y="9"/>
                      <a:pt x="93" y="9"/>
                    </a:cubicBezTo>
                    <a:cubicBezTo>
                      <a:pt x="93" y="8"/>
                      <a:pt x="92" y="8"/>
                      <a:pt x="92" y="8"/>
                    </a:cubicBezTo>
                    <a:cubicBezTo>
                      <a:pt x="92" y="8"/>
                      <a:pt x="92" y="8"/>
                      <a:pt x="92" y="8"/>
                    </a:cubicBezTo>
                    <a:cubicBezTo>
                      <a:pt x="92" y="7"/>
                      <a:pt x="92" y="7"/>
                      <a:pt x="91" y="7"/>
                    </a:cubicBezTo>
                    <a:cubicBezTo>
                      <a:pt x="91" y="7"/>
                      <a:pt x="91" y="7"/>
                      <a:pt x="91" y="6"/>
                    </a:cubicBezTo>
                    <a:cubicBezTo>
                      <a:pt x="91" y="6"/>
                      <a:pt x="91" y="6"/>
                      <a:pt x="90" y="5"/>
                    </a:cubicBezTo>
                    <a:cubicBezTo>
                      <a:pt x="90" y="5"/>
                      <a:pt x="90" y="5"/>
                      <a:pt x="90" y="5"/>
                    </a:cubicBezTo>
                    <a:cubicBezTo>
                      <a:pt x="90" y="5"/>
                      <a:pt x="89" y="4"/>
                      <a:pt x="89" y="4"/>
                    </a:cubicBezTo>
                    <a:cubicBezTo>
                      <a:pt x="89" y="4"/>
                      <a:pt x="89" y="4"/>
                      <a:pt x="89" y="4"/>
                    </a:cubicBezTo>
                    <a:cubicBezTo>
                      <a:pt x="88" y="3"/>
                      <a:pt x="87" y="2"/>
                      <a:pt x="86" y="1"/>
                    </a:cubicBezTo>
                    <a:cubicBezTo>
                      <a:pt x="86" y="1"/>
                      <a:pt x="86" y="1"/>
                      <a:pt x="86" y="1"/>
                    </a:cubicBezTo>
                    <a:cubicBezTo>
                      <a:pt x="86" y="1"/>
                      <a:pt x="86" y="1"/>
                      <a:pt x="86" y="1"/>
                    </a:cubicBezTo>
                    <a:cubicBezTo>
                      <a:pt x="85" y="0"/>
                      <a:pt x="85" y="0"/>
                      <a:pt x="84" y="0"/>
                    </a:cubicBezTo>
                    <a:cubicBezTo>
                      <a:pt x="84" y="0"/>
                      <a:pt x="84" y="0"/>
                      <a:pt x="84" y="0"/>
                    </a:cubicBezTo>
                    <a:cubicBezTo>
                      <a:pt x="82" y="0"/>
                      <a:pt x="79" y="2"/>
                      <a:pt x="77" y="3"/>
                    </a:cubicBezTo>
                    <a:cubicBezTo>
                      <a:pt x="77" y="4"/>
                      <a:pt x="77" y="4"/>
                      <a:pt x="77" y="5"/>
                    </a:cubicBezTo>
                    <a:cubicBezTo>
                      <a:pt x="77" y="6"/>
                      <a:pt x="76" y="7"/>
                      <a:pt x="75" y="9"/>
                    </a:cubicBezTo>
                    <a:cubicBezTo>
                      <a:pt x="75" y="9"/>
                      <a:pt x="74" y="10"/>
                      <a:pt x="74" y="10"/>
                    </a:cubicBezTo>
                    <a:cubicBezTo>
                      <a:pt x="71" y="13"/>
                      <a:pt x="67" y="16"/>
                      <a:pt x="64" y="20"/>
                    </a:cubicBezTo>
                    <a:cubicBezTo>
                      <a:pt x="62" y="23"/>
                      <a:pt x="58" y="23"/>
                      <a:pt x="54" y="23"/>
                    </a:cubicBezTo>
                    <a:cubicBezTo>
                      <a:pt x="51" y="23"/>
                      <a:pt x="51" y="23"/>
                      <a:pt x="51" y="23"/>
                    </a:cubicBezTo>
                    <a:cubicBezTo>
                      <a:pt x="49" y="23"/>
                      <a:pt x="48" y="23"/>
                      <a:pt x="48" y="24"/>
                    </a:cubicBezTo>
                    <a:cubicBezTo>
                      <a:pt x="48" y="24"/>
                      <a:pt x="48" y="24"/>
                      <a:pt x="48" y="24"/>
                    </a:cubicBezTo>
                    <a:cubicBezTo>
                      <a:pt x="48" y="25"/>
                      <a:pt x="49" y="28"/>
                      <a:pt x="47" y="29"/>
                    </a:cubicBezTo>
                    <a:cubicBezTo>
                      <a:pt x="46" y="31"/>
                      <a:pt x="42" y="32"/>
                      <a:pt x="39" y="34"/>
                    </a:cubicBezTo>
                    <a:cubicBezTo>
                      <a:pt x="37" y="35"/>
                      <a:pt x="37" y="35"/>
                      <a:pt x="37" y="35"/>
                    </a:cubicBezTo>
                    <a:cubicBezTo>
                      <a:pt x="36" y="36"/>
                      <a:pt x="35" y="36"/>
                      <a:pt x="33" y="36"/>
                    </a:cubicBezTo>
                    <a:cubicBezTo>
                      <a:pt x="31" y="36"/>
                      <a:pt x="28" y="37"/>
                      <a:pt x="27" y="37"/>
                    </a:cubicBezTo>
                    <a:cubicBezTo>
                      <a:pt x="26" y="38"/>
                      <a:pt x="26" y="38"/>
                      <a:pt x="25" y="38"/>
                    </a:cubicBezTo>
                    <a:cubicBezTo>
                      <a:pt x="25" y="38"/>
                      <a:pt x="25" y="39"/>
                      <a:pt x="25" y="39"/>
                    </a:cubicBezTo>
                    <a:cubicBezTo>
                      <a:pt x="24" y="40"/>
                      <a:pt x="23" y="40"/>
                      <a:pt x="22" y="40"/>
                    </a:cubicBezTo>
                    <a:cubicBezTo>
                      <a:pt x="22" y="40"/>
                      <a:pt x="22" y="40"/>
                      <a:pt x="22" y="40"/>
                    </a:cubicBezTo>
                    <a:cubicBezTo>
                      <a:pt x="22" y="40"/>
                      <a:pt x="22" y="40"/>
                      <a:pt x="22" y="40"/>
                    </a:cubicBezTo>
                    <a:cubicBezTo>
                      <a:pt x="21" y="40"/>
                      <a:pt x="20" y="39"/>
                      <a:pt x="19" y="39"/>
                    </a:cubicBezTo>
                    <a:cubicBezTo>
                      <a:pt x="19" y="38"/>
                      <a:pt x="18" y="38"/>
                      <a:pt x="18" y="38"/>
                    </a:cubicBezTo>
                    <a:cubicBezTo>
                      <a:pt x="16" y="42"/>
                      <a:pt x="13" y="42"/>
                      <a:pt x="12" y="42"/>
                    </a:cubicBezTo>
                    <a:cubicBezTo>
                      <a:pt x="11" y="42"/>
                      <a:pt x="11" y="42"/>
                      <a:pt x="10" y="42"/>
                    </a:cubicBezTo>
                    <a:cubicBezTo>
                      <a:pt x="10" y="42"/>
                      <a:pt x="10" y="42"/>
                      <a:pt x="10" y="42"/>
                    </a:cubicBezTo>
                    <a:cubicBezTo>
                      <a:pt x="9" y="42"/>
                      <a:pt x="9" y="41"/>
                      <a:pt x="9" y="41"/>
                    </a:cubicBezTo>
                    <a:cubicBezTo>
                      <a:pt x="9" y="41"/>
                      <a:pt x="9" y="41"/>
                      <a:pt x="9" y="41"/>
                    </a:cubicBezTo>
                    <a:cubicBezTo>
                      <a:pt x="9" y="42"/>
                      <a:pt x="8" y="42"/>
                      <a:pt x="8" y="42"/>
                    </a:cubicBezTo>
                    <a:cubicBezTo>
                      <a:pt x="8" y="42"/>
                      <a:pt x="8" y="42"/>
                      <a:pt x="8" y="43"/>
                    </a:cubicBezTo>
                    <a:cubicBezTo>
                      <a:pt x="7" y="43"/>
                      <a:pt x="7" y="43"/>
                      <a:pt x="7" y="43"/>
                    </a:cubicBezTo>
                    <a:cubicBezTo>
                      <a:pt x="7" y="44"/>
                      <a:pt x="7" y="44"/>
                      <a:pt x="6" y="44"/>
                    </a:cubicBezTo>
                    <a:cubicBezTo>
                      <a:pt x="6" y="44"/>
                      <a:pt x="6" y="44"/>
                      <a:pt x="6" y="45"/>
                    </a:cubicBezTo>
                    <a:cubicBezTo>
                      <a:pt x="6" y="45"/>
                      <a:pt x="5" y="46"/>
                      <a:pt x="5" y="46"/>
                    </a:cubicBezTo>
                    <a:cubicBezTo>
                      <a:pt x="4" y="49"/>
                      <a:pt x="3" y="51"/>
                      <a:pt x="2" y="53"/>
                    </a:cubicBezTo>
                    <a:cubicBezTo>
                      <a:pt x="1" y="54"/>
                      <a:pt x="0" y="56"/>
                      <a:pt x="0" y="57"/>
                    </a:cubicBezTo>
                    <a:cubicBezTo>
                      <a:pt x="0" y="57"/>
                      <a:pt x="0" y="58"/>
                      <a:pt x="0" y="59"/>
                    </a:cubicBezTo>
                    <a:cubicBezTo>
                      <a:pt x="1" y="61"/>
                      <a:pt x="1" y="63"/>
                      <a:pt x="1" y="66"/>
                    </a:cubicBezTo>
                    <a:cubicBezTo>
                      <a:pt x="1" y="69"/>
                      <a:pt x="2" y="71"/>
                      <a:pt x="4" y="74"/>
                    </a:cubicBezTo>
                    <a:cubicBezTo>
                      <a:pt x="6" y="77"/>
                      <a:pt x="6" y="80"/>
                      <a:pt x="6" y="81"/>
                    </a:cubicBezTo>
                    <a:cubicBezTo>
                      <a:pt x="7" y="82"/>
                      <a:pt x="7" y="83"/>
                      <a:pt x="8" y="84"/>
                    </a:cubicBezTo>
                    <a:cubicBezTo>
                      <a:pt x="9" y="85"/>
                      <a:pt x="10" y="86"/>
                      <a:pt x="12" y="87"/>
                    </a:cubicBezTo>
                    <a:cubicBezTo>
                      <a:pt x="12" y="88"/>
                      <a:pt x="13" y="88"/>
                      <a:pt x="13" y="88"/>
                    </a:cubicBezTo>
                    <a:cubicBezTo>
                      <a:pt x="13" y="89"/>
                      <a:pt x="13" y="89"/>
                      <a:pt x="14" y="89"/>
                    </a:cubicBezTo>
                    <a:cubicBezTo>
                      <a:pt x="14" y="89"/>
                      <a:pt x="14" y="89"/>
                      <a:pt x="14" y="90"/>
                    </a:cubicBezTo>
                    <a:cubicBezTo>
                      <a:pt x="15" y="90"/>
                      <a:pt x="15" y="90"/>
                      <a:pt x="15" y="90"/>
                    </a:cubicBezTo>
                    <a:cubicBezTo>
                      <a:pt x="15" y="90"/>
                      <a:pt x="15" y="91"/>
                      <a:pt x="15" y="91"/>
                    </a:cubicBezTo>
                    <a:cubicBezTo>
                      <a:pt x="15" y="91"/>
                      <a:pt x="16" y="91"/>
                      <a:pt x="16" y="91"/>
                    </a:cubicBezTo>
                    <a:cubicBezTo>
                      <a:pt x="16" y="91"/>
                      <a:pt x="16" y="91"/>
                      <a:pt x="16" y="91"/>
                    </a:cubicBezTo>
                    <a:cubicBezTo>
                      <a:pt x="16" y="91"/>
                      <a:pt x="16" y="91"/>
                      <a:pt x="16" y="91"/>
                    </a:cubicBezTo>
                    <a:cubicBezTo>
                      <a:pt x="16" y="91"/>
                      <a:pt x="16" y="91"/>
                      <a:pt x="16" y="91"/>
                    </a:cubicBezTo>
                    <a:cubicBezTo>
                      <a:pt x="16" y="91"/>
                      <a:pt x="16" y="90"/>
                      <a:pt x="16" y="90"/>
                    </a:cubicBezTo>
                    <a:cubicBezTo>
                      <a:pt x="16" y="90"/>
                      <a:pt x="16" y="90"/>
                      <a:pt x="16" y="90"/>
                    </a:cubicBezTo>
                    <a:cubicBezTo>
                      <a:pt x="17" y="90"/>
                      <a:pt x="17" y="89"/>
                      <a:pt x="17" y="89"/>
                    </a:cubicBezTo>
                    <a:cubicBezTo>
                      <a:pt x="17" y="89"/>
                      <a:pt x="17" y="89"/>
                      <a:pt x="17" y="89"/>
                    </a:cubicBezTo>
                    <a:cubicBezTo>
                      <a:pt x="17" y="88"/>
                      <a:pt x="17" y="88"/>
                      <a:pt x="17" y="88"/>
                    </a:cubicBezTo>
                    <a:cubicBezTo>
                      <a:pt x="17" y="88"/>
                      <a:pt x="17" y="88"/>
                      <a:pt x="17" y="88"/>
                    </a:cubicBezTo>
                    <a:cubicBezTo>
                      <a:pt x="17" y="87"/>
                      <a:pt x="17" y="87"/>
                      <a:pt x="17" y="87"/>
                    </a:cubicBezTo>
                    <a:cubicBezTo>
                      <a:pt x="17" y="87"/>
                      <a:pt x="17" y="87"/>
                      <a:pt x="17" y="87"/>
                    </a:cubicBezTo>
                    <a:cubicBezTo>
                      <a:pt x="17" y="87"/>
                      <a:pt x="17" y="87"/>
                      <a:pt x="17" y="86"/>
                    </a:cubicBezTo>
                    <a:cubicBezTo>
                      <a:pt x="17" y="86"/>
                      <a:pt x="17" y="86"/>
                      <a:pt x="17" y="86"/>
                    </a:cubicBezTo>
                    <a:cubicBezTo>
                      <a:pt x="17" y="86"/>
                      <a:pt x="17" y="86"/>
                      <a:pt x="17" y="86"/>
                    </a:cubicBezTo>
                    <a:cubicBezTo>
                      <a:pt x="17" y="86"/>
                      <a:pt x="17" y="85"/>
                      <a:pt x="17" y="85"/>
                    </a:cubicBezTo>
                    <a:cubicBezTo>
                      <a:pt x="17" y="84"/>
                      <a:pt x="17" y="84"/>
                      <a:pt x="17" y="84"/>
                    </a:cubicBezTo>
                    <a:cubicBezTo>
                      <a:pt x="25" y="82"/>
                      <a:pt x="25" y="82"/>
                      <a:pt x="25" y="82"/>
                    </a:cubicBezTo>
                    <a:cubicBezTo>
                      <a:pt x="30" y="80"/>
                      <a:pt x="30" y="80"/>
                      <a:pt x="30" y="80"/>
                    </a:cubicBezTo>
                    <a:cubicBezTo>
                      <a:pt x="38" y="81"/>
                      <a:pt x="38" y="81"/>
                      <a:pt x="38" y="81"/>
                    </a:cubicBezTo>
                    <a:cubicBezTo>
                      <a:pt x="38" y="75"/>
                      <a:pt x="38" y="75"/>
                      <a:pt x="38" y="75"/>
                    </a:cubicBezTo>
                    <a:cubicBezTo>
                      <a:pt x="38" y="75"/>
                      <a:pt x="38" y="75"/>
                      <a:pt x="38" y="75"/>
                    </a:cubicBezTo>
                    <a:cubicBezTo>
                      <a:pt x="39" y="73"/>
                      <a:pt x="46" y="65"/>
                      <a:pt x="52" y="65"/>
                    </a:cubicBezTo>
                    <a:cubicBezTo>
                      <a:pt x="56" y="65"/>
                      <a:pt x="60" y="70"/>
                      <a:pt x="62" y="72"/>
                    </a:cubicBezTo>
                    <a:cubicBezTo>
                      <a:pt x="81" y="75"/>
                      <a:pt x="81" y="75"/>
                      <a:pt x="81" y="75"/>
                    </a:cubicBezTo>
                    <a:cubicBezTo>
                      <a:pt x="81" y="73"/>
                      <a:pt x="83" y="69"/>
                      <a:pt x="84" y="68"/>
                    </a:cubicBezTo>
                    <a:cubicBezTo>
                      <a:pt x="86" y="67"/>
                      <a:pt x="88" y="67"/>
                      <a:pt x="90" y="68"/>
                    </a:cubicBezTo>
                    <a:cubicBezTo>
                      <a:pt x="91" y="68"/>
                      <a:pt x="92" y="68"/>
                      <a:pt x="93" y="68"/>
                    </a:cubicBezTo>
                    <a:cubicBezTo>
                      <a:pt x="93" y="68"/>
                      <a:pt x="94" y="68"/>
                      <a:pt x="94" y="68"/>
                    </a:cubicBezTo>
                    <a:cubicBezTo>
                      <a:pt x="97" y="67"/>
                      <a:pt x="101" y="64"/>
                      <a:pt x="106" y="64"/>
                    </a:cubicBezTo>
                    <a:cubicBezTo>
                      <a:pt x="108" y="64"/>
                      <a:pt x="110" y="65"/>
                      <a:pt x="111" y="65"/>
                    </a:cubicBezTo>
                    <a:cubicBezTo>
                      <a:pt x="112" y="65"/>
                      <a:pt x="112" y="65"/>
                      <a:pt x="113" y="65"/>
                    </a:cubicBezTo>
                    <a:cubicBezTo>
                      <a:pt x="113" y="65"/>
                      <a:pt x="113" y="65"/>
                      <a:pt x="114" y="64"/>
                    </a:cubicBezTo>
                    <a:cubicBezTo>
                      <a:pt x="114" y="63"/>
                      <a:pt x="116" y="61"/>
                      <a:pt x="119" y="61"/>
                    </a:cubicBezTo>
                    <a:cubicBezTo>
                      <a:pt x="122" y="61"/>
                      <a:pt x="127" y="63"/>
                      <a:pt x="128" y="64"/>
                    </a:cubicBezTo>
                    <a:cubicBezTo>
                      <a:pt x="134" y="63"/>
                      <a:pt x="134" y="63"/>
                      <a:pt x="134" y="63"/>
                    </a:cubicBezTo>
                    <a:cubicBezTo>
                      <a:pt x="132" y="60"/>
                      <a:pt x="132" y="60"/>
                      <a:pt x="132" y="60"/>
                    </a:cubicBezTo>
                    <a:cubicBezTo>
                      <a:pt x="127" y="57"/>
                      <a:pt x="124" y="55"/>
                      <a:pt x="124"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15" name="Freeform 1341"/>
              <p:cNvSpPr>
                <a:spLocks/>
              </p:cNvSpPr>
              <p:nvPr/>
            </p:nvSpPr>
            <p:spPr bwMode="auto">
              <a:xfrm>
                <a:off x="1699" y="2825"/>
                <a:ext cx="125" cy="99"/>
              </a:xfrm>
              <a:custGeom>
                <a:avLst/>
                <a:gdLst>
                  <a:gd name="T0" fmla="*/ 123 w 130"/>
                  <a:gd name="T1" fmla="*/ 6 h 104"/>
                  <a:gd name="T2" fmla="*/ 122 w 130"/>
                  <a:gd name="T3" fmla="*/ 4 h 104"/>
                  <a:gd name="T4" fmla="*/ 119 w 130"/>
                  <a:gd name="T5" fmla="*/ 1 h 104"/>
                  <a:gd name="T6" fmla="*/ 119 w 130"/>
                  <a:gd name="T7" fmla="*/ 1 h 104"/>
                  <a:gd name="T8" fmla="*/ 119 w 130"/>
                  <a:gd name="T9" fmla="*/ 1 h 104"/>
                  <a:gd name="T10" fmla="*/ 116 w 130"/>
                  <a:gd name="T11" fmla="*/ 3 h 104"/>
                  <a:gd name="T12" fmla="*/ 108 w 130"/>
                  <a:gd name="T13" fmla="*/ 8 h 104"/>
                  <a:gd name="T14" fmla="*/ 96 w 130"/>
                  <a:gd name="T15" fmla="*/ 5 h 104"/>
                  <a:gd name="T16" fmla="*/ 91 w 130"/>
                  <a:gd name="T17" fmla="*/ 6 h 104"/>
                  <a:gd name="T18" fmla="*/ 86 w 130"/>
                  <a:gd name="T19" fmla="*/ 6 h 104"/>
                  <a:gd name="T20" fmla="*/ 82 w 130"/>
                  <a:gd name="T21" fmla="*/ 8 h 104"/>
                  <a:gd name="T22" fmla="*/ 73 w 130"/>
                  <a:gd name="T23" fmla="*/ 12 h 104"/>
                  <a:gd name="T24" fmla="*/ 63 w 130"/>
                  <a:gd name="T25" fmla="*/ 9 h 104"/>
                  <a:gd name="T26" fmla="*/ 50 w 130"/>
                  <a:gd name="T27" fmla="*/ 9 h 104"/>
                  <a:gd name="T28" fmla="*/ 43 w 130"/>
                  <a:gd name="T29" fmla="*/ 5 h 104"/>
                  <a:gd name="T30" fmla="*/ 38 w 130"/>
                  <a:gd name="T31" fmla="*/ 2 h 104"/>
                  <a:gd name="T32" fmla="*/ 31 w 130"/>
                  <a:gd name="T33" fmla="*/ 1 h 104"/>
                  <a:gd name="T34" fmla="*/ 27 w 130"/>
                  <a:gd name="T35" fmla="*/ 3 h 104"/>
                  <a:gd name="T36" fmla="*/ 27 w 130"/>
                  <a:gd name="T37" fmla="*/ 3 h 104"/>
                  <a:gd name="T38" fmla="*/ 20 w 130"/>
                  <a:gd name="T39" fmla="*/ 2 h 104"/>
                  <a:gd name="T40" fmla="*/ 17 w 130"/>
                  <a:gd name="T41" fmla="*/ 7 h 104"/>
                  <a:gd name="T42" fmla="*/ 11 w 130"/>
                  <a:gd name="T43" fmla="*/ 18 h 104"/>
                  <a:gd name="T44" fmla="*/ 11 w 130"/>
                  <a:gd name="T45" fmla="*/ 19 h 104"/>
                  <a:gd name="T46" fmla="*/ 10 w 130"/>
                  <a:gd name="T47" fmla="*/ 21 h 104"/>
                  <a:gd name="T48" fmla="*/ 10 w 130"/>
                  <a:gd name="T49" fmla="*/ 22 h 104"/>
                  <a:gd name="T50" fmla="*/ 11 w 130"/>
                  <a:gd name="T51" fmla="*/ 24 h 104"/>
                  <a:gd name="T52" fmla="*/ 11 w 130"/>
                  <a:gd name="T53" fmla="*/ 26 h 104"/>
                  <a:gd name="T54" fmla="*/ 9 w 130"/>
                  <a:gd name="T55" fmla="*/ 45 h 104"/>
                  <a:gd name="T56" fmla="*/ 5 w 130"/>
                  <a:gd name="T57" fmla="*/ 51 h 104"/>
                  <a:gd name="T58" fmla="*/ 1 w 130"/>
                  <a:gd name="T59" fmla="*/ 58 h 104"/>
                  <a:gd name="T60" fmla="*/ 1 w 130"/>
                  <a:gd name="T61" fmla="*/ 71 h 104"/>
                  <a:gd name="T62" fmla="*/ 4 w 130"/>
                  <a:gd name="T63" fmla="*/ 77 h 104"/>
                  <a:gd name="T64" fmla="*/ 4 w 130"/>
                  <a:gd name="T65" fmla="*/ 79 h 104"/>
                  <a:gd name="T66" fmla="*/ 15 w 130"/>
                  <a:gd name="T67" fmla="*/ 82 h 104"/>
                  <a:gd name="T68" fmla="*/ 32 w 130"/>
                  <a:gd name="T69" fmla="*/ 96 h 104"/>
                  <a:gd name="T70" fmla="*/ 38 w 130"/>
                  <a:gd name="T71" fmla="*/ 104 h 104"/>
                  <a:gd name="T72" fmla="*/ 48 w 130"/>
                  <a:gd name="T73" fmla="*/ 101 h 104"/>
                  <a:gd name="T74" fmla="*/ 61 w 130"/>
                  <a:gd name="T75" fmla="*/ 100 h 104"/>
                  <a:gd name="T76" fmla="*/ 63 w 130"/>
                  <a:gd name="T77" fmla="*/ 99 h 104"/>
                  <a:gd name="T78" fmla="*/ 64 w 130"/>
                  <a:gd name="T79" fmla="*/ 97 h 104"/>
                  <a:gd name="T80" fmla="*/ 65 w 130"/>
                  <a:gd name="T81" fmla="*/ 95 h 104"/>
                  <a:gd name="T82" fmla="*/ 65 w 130"/>
                  <a:gd name="T83" fmla="*/ 93 h 104"/>
                  <a:gd name="T84" fmla="*/ 65 w 130"/>
                  <a:gd name="T85" fmla="*/ 92 h 104"/>
                  <a:gd name="T86" fmla="*/ 66 w 130"/>
                  <a:gd name="T87" fmla="*/ 90 h 104"/>
                  <a:gd name="T88" fmla="*/ 66 w 130"/>
                  <a:gd name="T89" fmla="*/ 90 h 104"/>
                  <a:gd name="T90" fmla="*/ 66 w 130"/>
                  <a:gd name="T91" fmla="*/ 89 h 104"/>
                  <a:gd name="T92" fmla="*/ 66 w 130"/>
                  <a:gd name="T93" fmla="*/ 88 h 104"/>
                  <a:gd name="T94" fmla="*/ 83 w 130"/>
                  <a:gd name="T95" fmla="*/ 75 h 104"/>
                  <a:gd name="T96" fmla="*/ 89 w 130"/>
                  <a:gd name="T97" fmla="*/ 74 h 104"/>
                  <a:gd name="T98" fmla="*/ 97 w 130"/>
                  <a:gd name="T99" fmla="*/ 78 h 104"/>
                  <a:gd name="T100" fmla="*/ 106 w 130"/>
                  <a:gd name="T101" fmla="*/ 60 h 104"/>
                  <a:gd name="T102" fmla="*/ 112 w 130"/>
                  <a:gd name="T103" fmla="*/ 53 h 104"/>
                  <a:gd name="T104" fmla="*/ 114 w 130"/>
                  <a:gd name="T105" fmla="*/ 45 h 104"/>
                  <a:gd name="T106" fmla="*/ 123 w 130"/>
                  <a:gd name="T107" fmla="*/ 26 h 104"/>
                  <a:gd name="T108" fmla="*/ 129 w 130"/>
                  <a:gd name="T109" fmla="*/ 23 h 104"/>
                  <a:gd name="T110" fmla="*/ 130 w 130"/>
                  <a:gd name="T111" fmla="*/ 18 h 104"/>
                  <a:gd name="T112" fmla="*/ 124 w 130"/>
                  <a:gd name="T113" fmla="*/ 11 h 104"/>
                  <a:gd name="T114" fmla="*/ 124 w 130"/>
                  <a:gd name="T115" fmla="*/ 9 h 104"/>
                  <a:gd name="T116" fmla="*/ 124 w 130"/>
                  <a:gd name="T117" fmla="*/ 8 h 104"/>
                  <a:gd name="T118" fmla="*/ 124 w 130"/>
                  <a:gd name="T119"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04">
                    <a:moveTo>
                      <a:pt x="124" y="7"/>
                    </a:moveTo>
                    <a:cubicBezTo>
                      <a:pt x="123" y="7"/>
                      <a:pt x="123" y="6"/>
                      <a:pt x="123" y="6"/>
                    </a:cubicBezTo>
                    <a:cubicBezTo>
                      <a:pt x="123" y="6"/>
                      <a:pt x="123" y="6"/>
                      <a:pt x="123" y="6"/>
                    </a:cubicBezTo>
                    <a:cubicBezTo>
                      <a:pt x="122" y="5"/>
                      <a:pt x="122" y="5"/>
                      <a:pt x="122" y="4"/>
                    </a:cubicBezTo>
                    <a:cubicBezTo>
                      <a:pt x="121" y="4"/>
                      <a:pt x="121" y="3"/>
                      <a:pt x="121" y="3"/>
                    </a:cubicBezTo>
                    <a:cubicBezTo>
                      <a:pt x="120" y="2"/>
                      <a:pt x="120" y="2"/>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8" y="1"/>
                      <a:pt x="117" y="2"/>
                      <a:pt x="117" y="3"/>
                    </a:cubicBezTo>
                    <a:cubicBezTo>
                      <a:pt x="116" y="3"/>
                      <a:pt x="116" y="3"/>
                      <a:pt x="116" y="3"/>
                    </a:cubicBezTo>
                    <a:cubicBezTo>
                      <a:pt x="114" y="5"/>
                      <a:pt x="113" y="7"/>
                      <a:pt x="111" y="8"/>
                    </a:cubicBezTo>
                    <a:cubicBezTo>
                      <a:pt x="110" y="8"/>
                      <a:pt x="109" y="8"/>
                      <a:pt x="108" y="8"/>
                    </a:cubicBezTo>
                    <a:cubicBezTo>
                      <a:pt x="105" y="8"/>
                      <a:pt x="102" y="7"/>
                      <a:pt x="100" y="6"/>
                    </a:cubicBezTo>
                    <a:cubicBezTo>
                      <a:pt x="100" y="6"/>
                      <a:pt x="99" y="5"/>
                      <a:pt x="96" y="5"/>
                    </a:cubicBezTo>
                    <a:cubicBezTo>
                      <a:pt x="95" y="5"/>
                      <a:pt x="94" y="6"/>
                      <a:pt x="92" y="6"/>
                    </a:cubicBezTo>
                    <a:cubicBezTo>
                      <a:pt x="92" y="6"/>
                      <a:pt x="91" y="6"/>
                      <a:pt x="91" y="6"/>
                    </a:cubicBezTo>
                    <a:cubicBezTo>
                      <a:pt x="90" y="6"/>
                      <a:pt x="89" y="6"/>
                      <a:pt x="89" y="6"/>
                    </a:cubicBezTo>
                    <a:cubicBezTo>
                      <a:pt x="88" y="6"/>
                      <a:pt x="87" y="6"/>
                      <a:pt x="86" y="6"/>
                    </a:cubicBezTo>
                    <a:cubicBezTo>
                      <a:pt x="86" y="6"/>
                      <a:pt x="86" y="6"/>
                      <a:pt x="86" y="6"/>
                    </a:cubicBezTo>
                    <a:cubicBezTo>
                      <a:pt x="85" y="6"/>
                      <a:pt x="83" y="7"/>
                      <a:pt x="82" y="8"/>
                    </a:cubicBezTo>
                    <a:cubicBezTo>
                      <a:pt x="81" y="9"/>
                      <a:pt x="80" y="10"/>
                      <a:pt x="79" y="11"/>
                    </a:cubicBezTo>
                    <a:cubicBezTo>
                      <a:pt x="78" y="11"/>
                      <a:pt x="76" y="12"/>
                      <a:pt x="73" y="12"/>
                    </a:cubicBezTo>
                    <a:cubicBezTo>
                      <a:pt x="71" y="12"/>
                      <a:pt x="68" y="11"/>
                      <a:pt x="66" y="11"/>
                    </a:cubicBezTo>
                    <a:cubicBezTo>
                      <a:pt x="65" y="10"/>
                      <a:pt x="64" y="10"/>
                      <a:pt x="63" y="9"/>
                    </a:cubicBezTo>
                    <a:cubicBezTo>
                      <a:pt x="61" y="8"/>
                      <a:pt x="59" y="6"/>
                      <a:pt x="58" y="6"/>
                    </a:cubicBezTo>
                    <a:cubicBezTo>
                      <a:pt x="57" y="6"/>
                      <a:pt x="53" y="7"/>
                      <a:pt x="50" y="9"/>
                    </a:cubicBezTo>
                    <a:cubicBezTo>
                      <a:pt x="49" y="9"/>
                      <a:pt x="49" y="9"/>
                      <a:pt x="48" y="9"/>
                    </a:cubicBezTo>
                    <a:cubicBezTo>
                      <a:pt x="45" y="9"/>
                      <a:pt x="44" y="7"/>
                      <a:pt x="43" y="5"/>
                    </a:cubicBezTo>
                    <a:cubicBezTo>
                      <a:pt x="42" y="4"/>
                      <a:pt x="42" y="3"/>
                      <a:pt x="41" y="2"/>
                    </a:cubicBezTo>
                    <a:cubicBezTo>
                      <a:pt x="41" y="2"/>
                      <a:pt x="40" y="2"/>
                      <a:pt x="38" y="2"/>
                    </a:cubicBezTo>
                    <a:cubicBezTo>
                      <a:pt x="37" y="1"/>
                      <a:pt x="34" y="1"/>
                      <a:pt x="32" y="0"/>
                    </a:cubicBezTo>
                    <a:cubicBezTo>
                      <a:pt x="32" y="0"/>
                      <a:pt x="31" y="0"/>
                      <a:pt x="31" y="1"/>
                    </a:cubicBezTo>
                    <a:cubicBezTo>
                      <a:pt x="31" y="1"/>
                      <a:pt x="31" y="1"/>
                      <a:pt x="30" y="1"/>
                    </a:cubicBezTo>
                    <a:cubicBezTo>
                      <a:pt x="30" y="2"/>
                      <a:pt x="29" y="3"/>
                      <a:pt x="27" y="3"/>
                    </a:cubicBezTo>
                    <a:cubicBezTo>
                      <a:pt x="27" y="3"/>
                      <a:pt x="27" y="3"/>
                      <a:pt x="27" y="3"/>
                    </a:cubicBezTo>
                    <a:cubicBezTo>
                      <a:pt x="27" y="3"/>
                      <a:pt x="27" y="3"/>
                      <a:pt x="27" y="3"/>
                    </a:cubicBezTo>
                    <a:cubicBezTo>
                      <a:pt x="26" y="2"/>
                      <a:pt x="26" y="2"/>
                      <a:pt x="26" y="2"/>
                    </a:cubicBezTo>
                    <a:cubicBezTo>
                      <a:pt x="24" y="2"/>
                      <a:pt x="22" y="2"/>
                      <a:pt x="20" y="2"/>
                    </a:cubicBezTo>
                    <a:cubicBezTo>
                      <a:pt x="18" y="2"/>
                      <a:pt x="18" y="2"/>
                      <a:pt x="18" y="2"/>
                    </a:cubicBezTo>
                    <a:cubicBezTo>
                      <a:pt x="17" y="3"/>
                      <a:pt x="17" y="5"/>
                      <a:pt x="17" y="7"/>
                    </a:cubicBezTo>
                    <a:cubicBezTo>
                      <a:pt x="17" y="9"/>
                      <a:pt x="16" y="10"/>
                      <a:pt x="15" y="11"/>
                    </a:cubicBezTo>
                    <a:cubicBezTo>
                      <a:pt x="14" y="13"/>
                      <a:pt x="11" y="16"/>
                      <a:pt x="11" y="18"/>
                    </a:cubicBezTo>
                    <a:cubicBezTo>
                      <a:pt x="11" y="18"/>
                      <a:pt x="11" y="19"/>
                      <a:pt x="11" y="19"/>
                    </a:cubicBezTo>
                    <a:cubicBezTo>
                      <a:pt x="11" y="19"/>
                      <a:pt x="11" y="19"/>
                      <a:pt x="11" y="19"/>
                    </a:cubicBezTo>
                    <a:cubicBezTo>
                      <a:pt x="11" y="20"/>
                      <a:pt x="10" y="20"/>
                      <a:pt x="10" y="20"/>
                    </a:cubicBezTo>
                    <a:cubicBezTo>
                      <a:pt x="10" y="20"/>
                      <a:pt x="10" y="21"/>
                      <a:pt x="10" y="21"/>
                    </a:cubicBezTo>
                    <a:cubicBezTo>
                      <a:pt x="10" y="21"/>
                      <a:pt x="10" y="21"/>
                      <a:pt x="10" y="21"/>
                    </a:cubicBezTo>
                    <a:cubicBezTo>
                      <a:pt x="10" y="21"/>
                      <a:pt x="10" y="22"/>
                      <a:pt x="10" y="22"/>
                    </a:cubicBezTo>
                    <a:cubicBezTo>
                      <a:pt x="10" y="22"/>
                      <a:pt x="10" y="23"/>
                      <a:pt x="11" y="23"/>
                    </a:cubicBezTo>
                    <a:cubicBezTo>
                      <a:pt x="11" y="23"/>
                      <a:pt x="11" y="24"/>
                      <a:pt x="11" y="24"/>
                    </a:cubicBezTo>
                    <a:cubicBezTo>
                      <a:pt x="11" y="25"/>
                      <a:pt x="11" y="25"/>
                      <a:pt x="11" y="25"/>
                    </a:cubicBezTo>
                    <a:cubicBezTo>
                      <a:pt x="11" y="25"/>
                      <a:pt x="11" y="26"/>
                      <a:pt x="11" y="26"/>
                    </a:cubicBezTo>
                    <a:cubicBezTo>
                      <a:pt x="11" y="26"/>
                      <a:pt x="11" y="27"/>
                      <a:pt x="11" y="27"/>
                    </a:cubicBezTo>
                    <a:cubicBezTo>
                      <a:pt x="12" y="31"/>
                      <a:pt x="12" y="42"/>
                      <a:pt x="9" y="45"/>
                    </a:cubicBezTo>
                    <a:cubicBezTo>
                      <a:pt x="7" y="47"/>
                      <a:pt x="6" y="50"/>
                      <a:pt x="5" y="51"/>
                    </a:cubicBezTo>
                    <a:cubicBezTo>
                      <a:pt x="5" y="51"/>
                      <a:pt x="5" y="51"/>
                      <a:pt x="5" y="51"/>
                    </a:cubicBezTo>
                    <a:cubicBezTo>
                      <a:pt x="5" y="52"/>
                      <a:pt x="5" y="52"/>
                      <a:pt x="5" y="52"/>
                    </a:cubicBezTo>
                    <a:cubicBezTo>
                      <a:pt x="5" y="52"/>
                      <a:pt x="2" y="54"/>
                      <a:pt x="1" y="58"/>
                    </a:cubicBezTo>
                    <a:cubicBezTo>
                      <a:pt x="0" y="62"/>
                      <a:pt x="1" y="64"/>
                      <a:pt x="1" y="67"/>
                    </a:cubicBezTo>
                    <a:cubicBezTo>
                      <a:pt x="1" y="68"/>
                      <a:pt x="1" y="70"/>
                      <a:pt x="1" y="71"/>
                    </a:cubicBezTo>
                    <a:cubicBezTo>
                      <a:pt x="1" y="73"/>
                      <a:pt x="2" y="74"/>
                      <a:pt x="3" y="75"/>
                    </a:cubicBezTo>
                    <a:cubicBezTo>
                      <a:pt x="3" y="76"/>
                      <a:pt x="3" y="77"/>
                      <a:pt x="4" y="77"/>
                    </a:cubicBezTo>
                    <a:cubicBezTo>
                      <a:pt x="4" y="77"/>
                      <a:pt x="4" y="78"/>
                      <a:pt x="4" y="78"/>
                    </a:cubicBezTo>
                    <a:cubicBezTo>
                      <a:pt x="4" y="78"/>
                      <a:pt x="4" y="79"/>
                      <a:pt x="4" y="79"/>
                    </a:cubicBezTo>
                    <a:cubicBezTo>
                      <a:pt x="4" y="79"/>
                      <a:pt x="4" y="79"/>
                      <a:pt x="4" y="79"/>
                    </a:cubicBezTo>
                    <a:cubicBezTo>
                      <a:pt x="5" y="80"/>
                      <a:pt x="11" y="81"/>
                      <a:pt x="15" y="82"/>
                    </a:cubicBezTo>
                    <a:cubicBezTo>
                      <a:pt x="17" y="82"/>
                      <a:pt x="18" y="82"/>
                      <a:pt x="20" y="83"/>
                    </a:cubicBezTo>
                    <a:cubicBezTo>
                      <a:pt x="26" y="84"/>
                      <a:pt x="32" y="93"/>
                      <a:pt x="32" y="96"/>
                    </a:cubicBezTo>
                    <a:cubicBezTo>
                      <a:pt x="32" y="98"/>
                      <a:pt x="35" y="103"/>
                      <a:pt x="37" y="104"/>
                    </a:cubicBezTo>
                    <a:cubicBezTo>
                      <a:pt x="38" y="104"/>
                      <a:pt x="38" y="104"/>
                      <a:pt x="38" y="104"/>
                    </a:cubicBezTo>
                    <a:cubicBezTo>
                      <a:pt x="39" y="104"/>
                      <a:pt x="41" y="103"/>
                      <a:pt x="42" y="103"/>
                    </a:cubicBezTo>
                    <a:cubicBezTo>
                      <a:pt x="44" y="102"/>
                      <a:pt x="46" y="101"/>
                      <a:pt x="48" y="101"/>
                    </a:cubicBezTo>
                    <a:cubicBezTo>
                      <a:pt x="50" y="101"/>
                      <a:pt x="50" y="101"/>
                      <a:pt x="50" y="101"/>
                    </a:cubicBezTo>
                    <a:cubicBezTo>
                      <a:pt x="59" y="101"/>
                      <a:pt x="61" y="100"/>
                      <a:pt x="61" y="100"/>
                    </a:cubicBezTo>
                    <a:cubicBezTo>
                      <a:pt x="62" y="100"/>
                      <a:pt x="63" y="99"/>
                      <a:pt x="63" y="99"/>
                    </a:cubicBezTo>
                    <a:cubicBezTo>
                      <a:pt x="63" y="99"/>
                      <a:pt x="63" y="99"/>
                      <a:pt x="63" y="99"/>
                    </a:cubicBezTo>
                    <a:cubicBezTo>
                      <a:pt x="63" y="99"/>
                      <a:pt x="64" y="98"/>
                      <a:pt x="64" y="98"/>
                    </a:cubicBezTo>
                    <a:cubicBezTo>
                      <a:pt x="64" y="98"/>
                      <a:pt x="64" y="97"/>
                      <a:pt x="64" y="97"/>
                    </a:cubicBezTo>
                    <a:cubicBezTo>
                      <a:pt x="64" y="97"/>
                      <a:pt x="64" y="96"/>
                      <a:pt x="64" y="96"/>
                    </a:cubicBezTo>
                    <a:cubicBezTo>
                      <a:pt x="64" y="96"/>
                      <a:pt x="64" y="95"/>
                      <a:pt x="65" y="95"/>
                    </a:cubicBezTo>
                    <a:cubicBezTo>
                      <a:pt x="65" y="95"/>
                      <a:pt x="65" y="94"/>
                      <a:pt x="65" y="94"/>
                    </a:cubicBezTo>
                    <a:cubicBezTo>
                      <a:pt x="65" y="94"/>
                      <a:pt x="65" y="93"/>
                      <a:pt x="65" y="93"/>
                    </a:cubicBezTo>
                    <a:cubicBezTo>
                      <a:pt x="65" y="93"/>
                      <a:pt x="65" y="93"/>
                      <a:pt x="65" y="93"/>
                    </a:cubicBezTo>
                    <a:cubicBezTo>
                      <a:pt x="65" y="92"/>
                      <a:pt x="65" y="92"/>
                      <a:pt x="65" y="92"/>
                    </a:cubicBezTo>
                    <a:cubicBezTo>
                      <a:pt x="65" y="91"/>
                      <a:pt x="65" y="91"/>
                      <a:pt x="65" y="91"/>
                    </a:cubicBezTo>
                    <a:cubicBezTo>
                      <a:pt x="66" y="91"/>
                      <a:pt x="66" y="91"/>
                      <a:pt x="66" y="90"/>
                    </a:cubicBezTo>
                    <a:cubicBezTo>
                      <a:pt x="66" y="90"/>
                      <a:pt x="66" y="90"/>
                      <a:pt x="66" y="90"/>
                    </a:cubicBezTo>
                    <a:cubicBezTo>
                      <a:pt x="66" y="90"/>
                      <a:pt x="66" y="90"/>
                      <a:pt x="66" y="90"/>
                    </a:cubicBezTo>
                    <a:cubicBezTo>
                      <a:pt x="66" y="90"/>
                      <a:pt x="66" y="90"/>
                      <a:pt x="66" y="90"/>
                    </a:cubicBezTo>
                    <a:cubicBezTo>
                      <a:pt x="66" y="89"/>
                      <a:pt x="66" y="89"/>
                      <a:pt x="66" y="89"/>
                    </a:cubicBezTo>
                    <a:cubicBezTo>
                      <a:pt x="66" y="89"/>
                      <a:pt x="66" y="89"/>
                      <a:pt x="66" y="89"/>
                    </a:cubicBezTo>
                    <a:cubicBezTo>
                      <a:pt x="66" y="88"/>
                      <a:pt x="66" y="88"/>
                      <a:pt x="66" y="88"/>
                    </a:cubicBezTo>
                    <a:cubicBezTo>
                      <a:pt x="78" y="76"/>
                      <a:pt x="80" y="75"/>
                      <a:pt x="80" y="75"/>
                    </a:cubicBezTo>
                    <a:cubicBezTo>
                      <a:pt x="81" y="75"/>
                      <a:pt x="82" y="75"/>
                      <a:pt x="83" y="75"/>
                    </a:cubicBezTo>
                    <a:cubicBezTo>
                      <a:pt x="84" y="75"/>
                      <a:pt x="85" y="75"/>
                      <a:pt x="86" y="75"/>
                    </a:cubicBezTo>
                    <a:cubicBezTo>
                      <a:pt x="87" y="74"/>
                      <a:pt x="88" y="74"/>
                      <a:pt x="89" y="74"/>
                    </a:cubicBezTo>
                    <a:cubicBezTo>
                      <a:pt x="91" y="74"/>
                      <a:pt x="95" y="76"/>
                      <a:pt x="97" y="79"/>
                    </a:cubicBezTo>
                    <a:cubicBezTo>
                      <a:pt x="97" y="79"/>
                      <a:pt x="97" y="78"/>
                      <a:pt x="97" y="78"/>
                    </a:cubicBezTo>
                    <a:cubicBezTo>
                      <a:pt x="99" y="74"/>
                      <a:pt x="99" y="74"/>
                      <a:pt x="99" y="74"/>
                    </a:cubicBezTo>
                    <a:cubicBezTo>
                      <a:pt x="101" y="71"/>
                      <a:pt x="106" y="62"/>
                      <a:pt x="106" y="60"/>
                    </a:cubicBezTo>
                    <a:cubicBezTo>
                      <a:pt x="106" y="57"/>
                      <a:pt x="109" y="55"/>
                      <a:pt x="110" y="54"/>
                    </a:cubicBezTo>
                    <a:cubicBezTo>
                      <a:pt x="111" y="54"/>
                      <a:pt x="111" y="53"/>
                      <a:pt x="112" y="53"/>
                    </a:cubicBezTo>
                    <a:cubicBezTo>
                      <a:pt x="112" y="52"/>
                      <a:pt x="112" y="52"/>
                      <a:pt x="112" y="52"/>
                    </a:cubicBezTo>
                    <a:cubicBezTo>
                      <a:pt x="112" y="50"/>
                      <a:pt x="112" y="46"/>
                      <a:pt x="114" y="45"/>
                    </a:cubicBezTo>
                    <a:cubicBezTo>
                      <a:pt x="115" y="44"/>
                      <a:pt x="116" y="41"/>
                      <a:pt x="116" y="40"/>
                    </a:cubicBezTo>
                    <a:cubicBezTo>
                      <a:pt x="115" y="37"/>
                      <a:pt x="123" y="26"/>
                      <a:pt x="123" y="26"/>
                    </a:cubicBezTo>
                    <a:cubicBezTo>
                      <a:pt x="124" y="25"/>
                      <a:pt x="125" y="25"/>
                      <a:pt x="127" y="24"/>
                    </a:cubicBezTo>
                    <a:cubicBezTo>
                      <a:pt x="127" y="24"/>
                      <a:pt x="129" y="24"/>
                      <a:pt x="129" y="23"/>
                    </a:cubicBezTo>
                    <a:cubicBezTo>
                      <a:pt x="129" y="23"/>
                      <a:pt x="129" y="22"/>
                      <a:pt x="129" y="22"/>
                    </a:cubicBezTo>
                    <a:cubicBezTo>
                      <a:pt x="129" y="20"/>
                      <a:pt x="130" y="19"/>
                      <a:pt x="130" y="18"/>
                    </a:cubicBezTo>
                    <a:cubicBezTo>
                      <a:pt x="127" y="18"/>
                      <a:pt x="124" y="15"/>
                      <a:pt x="124" y="12"/>
                    </a:cubicBezTo>
                    <a:cubicBezTo>
                      <a:pt x="124" y="12"/>
                      <a:pt x="124" y="11"/>
                      <a:pt x="124" y="11"/>
                    </a:cubicBezTo>
                    <a:cubicBezTo>
                      <a:pt x="124" y="11"/>
                      <a:pt x="124" y="11"/>
                      <a:pt x="124" y="10"/>
                    </a:cubicBezTo>
                    <a:cubicBezTo>
                      <a:pt x="124" y="10"/>
                      <a:pt x="124" y="10"/>
                      <a:pt x="124" y="9"/>
                    </a:cubicBezTo>
                    <a:cubicBezTo>
                      <a:pt x="124" y="9"/>
                      <a:pt x="124" y="9"/>
                      <a:pt x="124" y="9"/>
                    </a:cubicBezTo>
                    <a:cubicBezTo>
                      <a:pt x="124" y="8"/>
                      <a:pt x="124" y="8"/>
                      <a:pt x="124" y="8"/>
                    </a:cubicBezTo>
                    <a:cubicBezTo>
                      <a:pt x="124" y="7"/>
                      <a:pt x="124" y="7"/>
                      <a:pt x="124" y="7"/>
                    </a:cubicBezTo>
                    <a:cubicBezTo>
                      <a:pt x="124" y="7"/>
                      <a:pt x="124" y="7"/>
                      <a:pt x="124" y="7"/>
                    </a:cubicBezTo>
                    <a:cubicBezTo>
                      <a:pt x="124" y="7"/>
                      <a:pt x="124" y="7"/>
                      <a:pt x="124"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16" name="Freeform 1342"/>
              <p:cNvSpPr>
                <a:spLocks/>
              </p:cNvSpPr>
              <p:nvPr/>
            </p:nvSpPr>
            <p:spPr bwMode="auto">
              <a:xfrm>
                <a:off x="1678" y="2840"/>
                <a:ext cx="29" cy="62"/>
              </a:xfrm>
              <a:custGeom>
                <a:avLst/>
                <a:gdLst>
                  <a:gd name="T0" fmla="*/ 26 w 30"/>
                  <a:gd name="T1" fmla="*/ 5 h 65"/>
                  <a:gd name="T2" fmla="*/ 23 w 30"/>
                  <a:gd name="T3" fmla="*/ 1 h 65"/>
                  <a:gd name="T4" fmla="*/ 22 w 30"/>
                  <a:gd name="T5" fmla="*/ 0 h 65"/>
                  <a:gd name="T6" fmla="*/ 21 w 30"/>
                  <a:gd name="T7" fmla="*/ 0 h 65"/>
                  <a:gd name="T8" fmla="*/ 21 w 30"/>
                  <a:gd name="T9" fmla="*/ 2 h 65"/>
                  <a:gd name="T10" fmla="*/ 21 w 30"/>
                  <a:gd name="T11" fmla="*/ 3 h 65"/>
                  <a:gd name="T12" fmla="*/ 20 w 30"/>
                  <a:gd name="T13" fmla="*/ 7 h 65"/>
                  <a:gd name="T14" fmla="*/ 17 w 30"/>
                  <a:gd name="T15" fmla="*/ 9 h 65"/>
                  <a:gd name="T16" fmla="*/ 6 w 30"/>
                  <a:gd name="T17" fmla="*/ 12 h 65"/>
                  <a:gd name="T18" fmla="*/ 1 w 30"/>
                  <a:gd name="T19" fmla="*/ 16 h 65"/>
                  <a:gd name="T20" fmla="*/ 0 w 30"/>
                  <a:gd name="T21" fmla="*/ 16 h 65"/>
                  <a:gd name="T22" fmla="*/ 1 w 30"/>
                  <a:gd name="T23" fmla="*/ 18 h 65"/>
                  <a:gd name="T24" fmla="*/ 1 w 30"/>
                  <a:gd name="T25" fmla="*/ 19 h 65"/>
                  <a:gd name="T26" fmla="*/ 1 w 30"/>
                  <a:gd name="T27" fmla="*/ 20 h 65"/>
                  <a:gd name="T28" fmla="*/ 2 w 30"/>
                  <a:gd name="T29" fmla="*/ 21 h 65"/>
                  <a:gd name="T30" fmla="*/ 2 w 30"/>
                  <a:gd name="T31" fmla="*/ 21 h 65"/>
                  <a:gd name="T32" fmla="*/ 3 w 30"/>
                  <a:gd name="T33" fmla="*/ 22 h 65"/>
                  <a:gd name="T34" fmla="*/ 4 w 30"/>
                  <a:gd name="T35" fmla="*/ 22 h 65"/>
                  <a:gd name="T36" fmla="*/ 8 w 30"/>
                  <a:gd name="T37" fmla="*/ 31 h 65"/>
                  <a:gd name="T38" fmla="*/ 10 w 30"/>
                  <a:gd name="T39" fmla="*/ 41 h 65"/>
                  <a:gd name="T40" fmla="*/ 10 w 30"/>
                  <a:gd name="T41" fmla="*/ 48 h 65"/>
                  <a:gd name="T42" fmla="*/ 11 w 30"/>
                  <a:gd name="T43" fmla="*/ 49 h 65"/>
                  <a:gd name="T44" fmla="*/ 11 w 30"/>
                  <a:gd name="T45" fmla="*/ 51 h 65"/>
                  <a:gd name="T46" fmla="*/ 11 w 30"/>
                  <a:gd name="T47" fmla="*/ 54 h 65"/>
                  <a:gd name="T48" fmla="*/ 11 w 30"/>
                  <a:gd name="T49" fmla="*/ 56 h 65"/>
                  <a:gd name="T50" fmla="*/ 11 w 30"/>
                  <a:gd name="T51" fmla="*/ 59 h 65"/>
                  <a:gd name="T52" fmla="*/ 11 w 30"/>
                  <a:gd name="T53" fmla="*/ 63 h 65"/>
                  <a:gd name="T54" fmla="*/ 11 w 30"/>
                  <a:gd name="T55" fmla="*/ 65 h 65"/>
                  <a:gd name="T56" fmla="*/ 20 w 30"/>
                  <a:gd name="T57" fmla="*/ 63 h 65"/>
                  <a:gd name="T58" fmla="*/ 21 w 30"/>
                  <a:gd name="T59" fmla="*/ 61 h 65"/>
                  <a:gd name="T60" fmla="*/ 19 w 30"/>
                  <a:gd name="T61" fmla="*/ 51 h 65"/>
                  <a:gd name="T62" fmla="*/ 24 w 30"/>
                  <a:gd name="T63" fmla="*/ 33 h 65"/>
                  <a:gd name="T64" fmla="*/ 29 w 30"/>
                  <a:gd name="T65" fmla="*/ 12 h 65"/>
                  <a:gd name="T66" fmla="*/ 29 w 30"/>
                  <a:gd name="T67" fmla="*/ 10 h 65"/>
                  <a:gd name="T68" fmla="*/ 29 w 30"/>
                  <a:gd name="T69" fmla="*/ 8 h 65"/>
                  <a:gd name="T70" fmla="*/ 27 w 30"/>
                  <a:gd name="T71"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65">
                    <a:moveTo>
                      <a:pt x="27" y="6"/>
                    </a:moveTo>
                    <a:cubicBezTo>
                      <a:pt x="27" y="6"/>
                      <a:pt x="26" y="6"/>
                      <a:pt x="26" y="5"/>
                    </a:cubicBezTo>
                    <a:cubicBezTo>
                      <a:pt x="24" y="5"/>
                      <a:pt x="23" y="3"/>
                      <a:pt x="23" y="2"/>
                    </a:cubicBezTo>
                    <a:cubicBezTo>
                      <a:pt x="23" y="2"/>
                      <a:pt x="23" y="1"/>
                      <a:pt x="23" y="1"/>
                    </a:cubicBezTo>
                    <a:cubicBezTo>
                      <a:pt x="23" y="1"/>
                      <a:pt x="23" y="0"/>
                      <a:pt x="23" y="0"/>
                    </a:cubicBezTo>
                    <a:cubicBezTo>
                      <a:pt x="23" y="0"/>
                      <a:pt x="22" y="0"/>
                      <a:pt x="22" y="0"/>
                    </a:cubicBezTo>
                    <a:cubicBezTo>
                      <a:pt x="22" y="0"/>
                      <a:pt x="22" y="0"/>
                      <a:pt x="21" y="0"/>
                    </a:cubicBezTo>
                    <a:cubicBezTo>
                      <a:pt x="21" y="0"/>
                      <a:pt x="21" y="0"/>
                      <a:pt x="21" y="0"/>
                    </a:cubicBezTo>
                    <a:cubicBezTo>
                      <a:pt x="21" y="1"/>
                      <a:pt x="21" y="1"/>
                      <a:pt x="21" y="1"/>
                    </a:cubicBezTo>
                    <a:cubicBezTo>
                      <a:pt x="21" y="1"/>
                      <a:pt x="21" y="2"/>
                      <a:pt x="21" y="2"/>
                    </a:cubicBezTo>
                    <a:cubicBezTo>
                      <a:pt x="21" y="2"/>
                      <a:pt x="21" y="2"/>
                      <a:pt x="21" y="3"/>
                    </a:cubicBezTo>
                    <a:cubicBezTo>
                      <a:pt x="21" y="3"/>
                      <a:pt x="21" y="3"/>
                      <a:pt x="21" y="3"/>
                    </a:cubicBezTo>
                    <a:cubicBezTo>
                      <a:pt x="22" y="9"/>
                      <a:pt x="22" y="9"/>
                      <a:pt x="22" y="9"/>
                    </a:cubicBezTo>
                    <a:cubicBezTo>
                      <a:pt x="20" y="7"/>
                      <a:pt x="20" y="7"/>
                      <a:pt x="20" y="7"/>
                    </a:cubicBezTo>
                    <a:cubicBezTo>
                      <a:pt x="19" y="8"/>
                      <a:pt x="19" y="8"/>
                      <a:pt x="18" y="8"/>
                    </a:cubicBezTo>
                    <a:cubicBezTo>
                      <a:pt x="18" y="9"/>
                      <a:pt x="18" y="9"/>
                      <a:pt x="17" y="9"/>
                    </a:cubicBezTo>
                    <a:cubicBezTo>
                      <a:pt x="16" y="11"/>
                      <a:pt x="13" y="11"/>
                      <a:pt x="10" y="12"/>
                    </a:cubicBezTo>
                    <a:cubicBezTo>
                      <a:pt x="9" y="12"/>
                      <a:pt x="7" y="12"/>
                      <a:pt x="6" y="12"/>
                    </a:cubicBezTo>
                    <a:cubicBezTo>
                      <a:pt x="6" y="12"/>
                      <a:pt x="5" y="13"/>
                      <a:pt x="4" y="14"/>
                    </a:cubicBezTo>
                    <a:cubicBezTo>
                      <a:pt x="3" y="15"/>
                      <a:pt x="2" y="16"/>
                      <a:pt x="1" y="16"/>
                    </a:cubicBezTo>
                    <a:cubicBezTo>
                      <a:pt x="1" y="16"/>
                      <a:pt x="1" y="16"/>
                      <a:pt x="0" y="16"/>
                    </a:cubicBezTo>
                    <a:cubicBezTo>
                      <a:pt x="0" y="16"/>
                      <a:pt x="0" y="16"/>
                      <a:pt x="0" y="16"/>
                    </a:cubicBezTo>
                    <a:cubicBezTo>
                      <a:pt x="0" y="16"/>
                      <a:pt x="0" y="17"/>
                      <a:pt x="0" y="17"/>
                    </a:cubicBezTo>
                    <a:cubicBezTo>
                      <a:pt x="1" y="17"/>
                      <a:pt x="1" y="18"/>
                      <a:pt x="1" y="18"/>
                    </a:cubicBezTo>
                    <a:cubicBezTo>
                      <a:pt x="1" y="18"/>
                      <a:pt x="1" y="18"/>
                      <a:pt x="1" y="18"/>
                    </a:cubicBezTo>
                    <a:cubicBezTo>
                      <a:pt x="1" y="19"/>
                      <a:pt x="1" y="19"/>
                      <a:pt x="1" y="19"/>
                    </a:cubicBezTo>
                    <a:cubicBezTo>
                      <a:pt x="1" y="19"/>
                      <a:pt x="1" y="19"/>
                      <a:pt x="1" y="19"/>
                    </a:cubicBezTo>
                    <a:cubicBezTo>
                      <a:pt x="1" y="20"/>
                      <a:pt x="1" y="20"/>
                      <a:pt x="1" y="20"/>
                    </a:cubicBezTo>
                    <a:cubicBezTo>
                      <a:pt x="1" y="20"/>
                      <a:pt x="1" y="20"/>
                      <a:pt x="1" y="20"/>
                    </a:cubicBezTo>
                    <a:cubicBezTo>
                      <a:pt x="1" y="20"/>
                      <a:pt x="1" y="21"/>
                      <a:pt x="2" y="21"/>
                    </a:cubicBezTo>
                    <a:cubicBezTo>
                      <a:pt x="2" y="21"/>
                      <a:pt x="2" y="21"/>
                      <a:pt x="2" y="21"/>
                    </a:cubicBezTo>
                    <a:cubicBezTo>
                      <a:pt x="2" y="21"/>
                      <a:pt x="2" y="21"/>
                      <a:pt x="2" y="21"/>
                    </a:cubicBezTo>
                    <a:cubicBezTo>
                      <a:pt x="2" y="21"/>
                      <a:pt x="2" y="21"/>
                      <a:pt x="2" y="21"/>
                    </a:cubicBezTo>
                    <a:cubicBezTo>
                      <a:pt x="2" y="22"/>
                      <a:pt x="3" y="22"/>
                      <a:pt x="3" y="22"/>
                    </a:cubicBezTo>
                    <a:cubicBezTo>
                      <a:pt x="3" y="22"/>
                      <a:pt x="3" y="22"/>
                      <a:pt x="3" y="22"/>
                    </a:cubicBezTo>
                    <a:cubicBezTo>
                      <a:pt x="3" y="22"/>
                      <a:pt x="3" y="22"/>
                      <a:pt x="4" y="22"/>
                    </a:cubicBezTo>
                    <a:cubicBezTo>
                      <a:pt x="4" y="23"/>
                      <a:pt x="5" y="23"/>
                      <a:pt x="5" y="23"/>
                    </a:cubicBezTo>
                    <a:cubicBezTo>
                      <a:pt x="10" y="26"/>
                      <a:pt x="9" y="29"/>
                      <a:pt x="8" y="31"/>
                    </a:cubicBezTo>
                    <a:cubicBezTo>
                      <a:pt x="8" y="31"/>
                      <a:pt x="8" y="32"/>
                      <a:pt x="8" y="32"/>
                    </a:cubicBezTo>
                    <a:cubicBezTo>
                      <a:pt x="10" y="34"/>
                      <a:pt x="10" y="37"/>
                      <a:pt x="10" y="41"/>
                    </a:cubicBezTo>
                    <a:cubicBezTo>
                      <a:pt x="10" y="43"/>
                      <a:pt x="10" y="45"/>
                      <a:pt x="10" y="46"/>
                    </a:cubicBezTo>
                    <a:cubicBezTo>
                      <a:pt x="10" y="47"/>
                      <a:pt x="10" y="47"/>
                      <a:pt x="10" y="48"/>
                    </a:cubicBezTo>
                    <a:cubicBezTo>
                      <a:pt x="11" y="48"/>
                      <a:pt x="11" y="48"/>
                      <a:pt x="11" y="48"/>
                    </a:cubicBezTo>
                    <a:cubicBezTo>
                      <a:pt x="11" y="49"/>
                      <a:pt x="11" y="49"/>
                      <a:pt x="11" y="49"/>
                    </a:cubicBezTo>
                    <a:cubicBezTo>
                      <a:pt x="11" y="50"/>
                      <a:pt x="11" y="50"/>
                      <a:pt x="11" y="50"/>
                    </a:cubicBezTo>
                    <a:cubicBezTo>
                      <a:pt x="11" y="51"/>
                      <a:pt x="11" y="51"/>
                      <a:pt x="11" y="51"/>
                    </a:cubicBezTo>
                    <a:cubicBezTo>
                      <a:pt x="11" y="52"/>
                      <a:pt x="11" y="52"/>
                      <a:pt x="11" y="52"/>
                    </a:cubicBezTo>
                    <a:cubicBezTo>
                      <a:pt x="11" y="53"/>
                      <a:pt x="11" y="53"/>
                      <a:pt x="11" y="54"/>
                    </a:cubicBezTo>
                    <a:cubicBezTo>
                      <a:pt x="11" y="54"/>
                      <a:pt x="11" y="54"/>
                      <a:pt x="11" y="55"/>
                    </a:cubicBezTo>
                    <a:cubicBezTo>
                      <a:pt x="11" y="55"/>
                      <a:pt x="11" y="56"/>
                      <a:pt x="11" y="56"/>
                    </a:cubicBezTo>
                    <a:cubicBezTo>
                      <a:pt x="11" y="57"/>
                      <a:pt x="11" y="57"/>
                      <a:pt x="11" y="57"/>
                    </a:cubicBezTo>
                    <a:cubicBezTo>
                      <a:pt x="11" y="58"/>
                      <a:pt x="11" y="59"/>
                      <a:pt x="11" y="59"/>
                    </a:cubicBezTo>
                    <a:cubicBezTo>
                      <a:pt x="11" y="60"/>
                      <a:pt x="11" y="60"/>
                      <a:pt x="11" y="60"/>
                    </a:cubicBezTo>
                    <a:cubicBezTo>
                      <a:pt x="11" y="61"/>
                      <a:pt x="11" y="62"/>
                      <a:pt x="11" y="63"/>
                    </a:cubicBezTo>
                    <a:cubicBezTo>
                      <a:pt x="11" y="63"/>
                      <a:pt x="11" y="64"/>
                      <a:pt x="11" y="64"/>
                    </a:cubicBezTo>
                    <a:cubicBezTo>
                      <a:pt x="11" y="64"/>
                      <a:pt x="11" y="65"/>
                      <a:pt x="11" y="65"/>
                    </a:cubicBezTo>
                    <a:cubicBezTo>
                      <a:pt x="14" y="65"/>
                      <a:pt x="16" y="65"/>
                      <a:pt x="17" y="65"/>
                    </a:cubicBezTo>
                    <a:cubicBezTo>
                      <a:pt x="18" y="65"/>
                      <a:pt x="19" y="64"/>
                      <a:pt x="20" y="63"/>
                    </a:cubicBezTo>
                    <a:cubicBezTo>
                      <a:pt x="20" y="63"/>
                      <a:pt x="21" y="62"/>
                      <a:pt x="22" y="62"/>
                    </a:cubicBezTo>
                    <a:cubicBezTo>
                      <a:pt x="21" y="62"/>
                      <a:pt x="21" y="62"/>
                      <a:pt x="21" y="61"/>
                    </a:cubicBezTo>
                    <a:cubicBezTo>
                      <a:pt x="20" y="60"/>
                      <a:pt x="19" y="58"/>
                      <a:pt x="19" y="55"/>
                    </a:cubicBezTo>
                    <a:cubicBezTo>
                      <a:pt x="19" y="54"/>
                      <a:pt x="19" y="53"/>
                      <a:pt x="19" y="51"/>
                    </a:cubicBezTo>
                    <a:cubicBezTo>
                      <a:pt x="19" y="48"/>
                      <a:pt x="18" y="46"/>
                      <a:pt x="19" y="42"/>
                    </a:cubicBezTo>
                    <a:cubicBezTo>
                      <a:pt x="20" y="37"/>
                      <a:pt x="23" y="34"/>
                      <a:pt x="24" y="33"/>
                    </a:cubicBezTo>
                    <a:cubicBezTo>
                      <a:pt x="25" y="31"/>
                      <a:pt x="26" y="28"/>
                      <a:pt x="28" y="26"/>
                    </a:cubicBezTo>
                    <a:cubicBezTo>
                      <a:pt x="30" y="25"/>
                      <a:pt x="30" y="18"/>
                      <a:pt x="29" y="12"/>
                    </a:cubicBezTo>
                    <a:cubicBezTo>
                      <a:pt x="29" y="11"/>
                      <a:pt x="29" y="11"/>
                      <a:pt x="29" y="10"/>
                    </a:cubicBezTo>
                    <a:cubicBezTo>
                      <a:pt x="29" y="10"/>
                      <a:pt x="29" y="10"/>
                      <a:pt x="29" y="10"/>
                    </a:cubicBezTo>
                    <a:cubicBezTo>
                      <a:pt x="29" y="10"/>
                      <a:pt x="29" y="9"/>
                      <a:pt x="29" y="9"/>
                    </a:cubicBezTo>
                    <a:cubicBezTo>
                      <a:pt x="29" y="8"/>
                      <a:pt x="29" y="8"/>
                      <a:pt x="29" y="8"/>
                    </a:cubicBezTo>
                    <a:cubicBezTo>
                      <a:pt x="29" y="8"/>
                      <a:pt x="28" y="7"/>
                      <a:pt x="28" y="6"/>
                    </a:cubicBezTo>
                    <a:cubicBezTo>
                      <a:pt x="28" y="6"/>
                      <a:pt x="28" y="6"/>
                      <a:pt x="27" y="6"/>
                    </a:cubicBezTo>
                    <a:cubicBezTo>
                      <a:pt x="27" y="6"/>
                      <a:pt x="27" y="6"/>
                      <a:pt x="27"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17" name="Freeform 1343"/>
              <p:cNvSpPr>
                <a:spLocks/>
              </p:cNvSpPr>
              <p:nvPr/>
            </p:nvSpPr>
            <p:spPr bwMode="auto">
              <a:xfrm>
                <a:off x="1706" y="284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18" name="Freeform 1344"/>
              <p:cNvSpPr>
                <a:spLocks/>
              </p:cNvSpPr>
              <p:nvPr/>
            </p:nvSpPr>
            <p:spPr bwMode="auto">
              <a:xfrm>
                <a:off x="1698" y="2898"/>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1" y="1"/>
                    </a:cubicBezTo>
                    <a:cubicBezTo>
                      <a:pt x="1" y="1"/>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19" name="Freeform 1345"/>
              <p:cNvSpPr>
                <a:spLocks/>
              </p:cNvSpPr>
              <p:nvPr/>
            </p:nvSpPr>
            <p:spPr bwMode="auto">
              <a:xfrm>
                <a:off x="1706" y="2849"/>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20" name="Freeform 1346"/>
              <p:cNvSpPr>
                <a:spLocks/>
              </p:cNvSpPr>
              <p:nvPr/>
            </p:nvSpPr>
            <p:spPr bwMode="auto">
              <a:xfrm>
                <a:off x="1705" y="2846"/>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1" y="2"/>
                      <a:pt x="1" y="2"/>
                    </a:cubicBezTo>
                    <a:cubicBezTo>
                      <a:pt x="1"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21" name="Freeform 1347"/>
              <p:cNvSpPr>
                <a:spLocks/>
              </p:cNvSpPr>
              <p:nvPr/>
            </p:nvSpPr>
            <p:spPr bwMode="auto">
              <a:xfrm>
                <a:off x="1670" y="2854"/>
                <a:ext cx="15" cy="51"/>
              </a:xfrm>
              <a:custGeom>
                <a:avLst/>
                <a:gdLst>
                  <a:gd name="T0" fmla="*/ 2 w 16"/>
                  <a:gd name="T1" fmla="*/ 1 h 53"/>
                  <a:gd name="T2" fmla="*/ 2 w 16"/>
                  <a:gd name="T3" fmla="*/ 0 h 53"/>
                  <a:gd name="T4" fmla="*/ 0 w 16"/>
                  <a:gd name="T5" fmla="*/ 0 h 53"/>
                  <a:gd name="T6" fmla="*/ 0 w 16"/>
                  <a:gd name="T7" fmla="*/ 0 h 53"/>
                  <a:gd name="T8" fmla="*/ 0 w 16"/>
                  <a:gd name="T9" fmla="*/ 0 h 53"/>
                  <a:gd name="T10" fmla="*/ 0 w 16"/>
                  <a:gd name="T11" fmla="*/ 2 h 53"/>
                  <a:gd name="T12" fmla="*/ 0 w 16"/>
                  <a:gd name="T13" fmla="*/ 2 h 53"/>
                  <a:gd name="T14" fmla="*/ 1 w 16"/>
                  <a:gd name="T15" fmla="*/ 3 h 53"/>
                  <a:gd name="T16" fmla="*/ 1 w 16"/>
                  <a:gd name="T17" fmla="*/ 3 h 53"/>
                  <a:gd name="T18" fmla="*/ 1 w 16"/>
                  <a:gd name="T19" fmla="*/ 4 h 53"/>
                  <a:gd name="T20" fmla="*/ 1 w 16"/>
                  <a:gd name="T21" fmla="*/ 4 h 53"/>
                  <a:gd name="T22" fmla="*/ 1 w 16"/>
                  <a:gd name="T23" fmla="*/ 4 h 53"/>
                  <a:gd name="T24" fmla="*/ 4 w 16"/>
                  <a:gd name="T25" fmla="*/ 12 h 53"/>
                  <a:gd name="T26" fmla="*/ 4 w 16"/>
                  <a:gd name="T27" fmla="*/ 14 h 53"/>
                  <a:gd name="T28" fmla="*/ 5 w 16"/>
                  <a:gd name="T29" fmla="*/ 27 h 53"/>
                  <a:gd name="T30" fmla="*/ 8 w 16"/>
                  <a:gd name="T31" fmla="*/ 43 h 53"/>
                  <a:gd name="T32" fmla="*/ 8 w 16"/>
                  <a:gd name="T33" fmla="*/ 46 h 53"/>
                  <a:gd name="T34" fmla="*/ 8 w 16"/>
                  <a:gd name="T35" fmla="*/ 46 h 53"/>
                  <a:gd name="T36" fmla="*/ 9 w 16"/>
                  <a:gd name="T37" fmla="*/ 48 h 53"/>
                  <a:gd name="T38" fmla="*/ 9 w 16"/>
                  <a:gd name="T39" fmla="*/ 49 h 53"/>
                  <a:gd name="T40" fmla="*/ 10 w 16"/>
                  <a:gd name="T41" fmla="*/ 51 h 53"/>
                  <a:gd name="T42" fmla="*/ 10 w 16"/>
                  <a:gd name="T43" fmla="*/ 53 h 53"/>
                  <a:gd name="T44" fmla="*/ 11 w 16"/>
                  <a:gd name="T45" fmla="*/ 53 h 53"/>
                  <a:gd name="T46" fmla="*/ 11 w 16"/>
                  <a:gd name="T47" fmla="*/ 53 h 53"/>
                  <a:gd name="T48" fmla="*/ 16 w 16"/>
                  <a:gd name="T49" fmla="*/ 51 h 53"/>
                  <a:gd name="T50" fmla="*/ 16 w 16"/>
                  <a:gd name="T51" fmla="*/ 50 h 53"/>
                  <a:gd name="T52" fmla="*/ 16 w 16"/>
                  <a:gd name="T53" fmla="*/ 48 h 53"/>
                  <a:gd name="T54" fmla="*/ 16 w 16"/>
                  <a:gd name="T55" fmla="*/ 46 h 53"/>
                  <a:gd name="T56" fmla="*/ 16 w 16"/>
                  <a:gd name="T57" fmla="*/ 45 h 53"/>
                  <a:gd name="T58" fmla="*/ 16 w 16"/>
                  <a:gd name="T59" fmla="*/ 43 h 53"/>
                  <a:gd name="T60" fmla="*/ 16 w 16"/>
                  <a:gd name="T61" fmla="*/ 42 h 53"/>
                  <a:gd name="T62" fmla="*/ 16 w 16"/>
                  <a:gd name="T63" fmla="*/ 40 h 53"/>
                  <a:gd name="T64" fmla="*/ 16 w 16"/>
                  <a:gd name="T65" fmla="*/ 39 h 53"/>
                  <a:gd name="T66" fmla="*/ 16 w 16"/>
                  <a:gd name="T67" fmla="*/ 38 h 53"/>
                  <a:gd name="T68" fmla="*/ 16 w 16"/>
                  <a:gd name="T69" fmla="*/ 37 h 53"/>
                  <a:gd name="T70" fmla="*/ 16 w 16"/>
                  <a:gd name="T71" fmla="*/ 35 h 53"/>
                  <a:gd name="T72" fmla="*/ 16 w 16"/>
                  <a:gd name="T73" fmla="*/ 35 h 53"/>
                  <a:gd name="T74" fmla="*/ 16 w 16"/>
                  <a:gd name="T75" fmla="*/ 33 h 53"/>
                  <a:gd name="T76" fmla="*/ 16 w 16"/>
                  <a:gd name="T77" fmla="*/ 33 h 53"/>
                  <a:gd name="T78" fmla="*/ 15 w 16"/>
                  <a:gd name="T79" fmla="*/ 32 h 53"/>
                  <a:gd name="T80" fmla="*/ 15 w 16"/>
                  <a:gd name="T81" fmla="*/ 26 h 53"/>
                  <a:gd name="T82" fmla="*/ 14 w 16"/>
                  <a:gd name="T83" fmla="*/ 20 h 53"/>
                  <a:gd name="T84" fmla="*/ 13 w 16"/>
                  <a:gd name="T85" fmla="*/ 15 h 53"/>
                  <a:gd name="T86" fmla="*/ 12 w 16"/>
                  <a:gd name="T87" fmla="*/ 12 h 53"/>
                  <a:gd name="T88" fmla="*/ 11 w 16"/>
                  <a:gd name="T89" fmla="*/ 11 h 53"/>
                  <a:gd name="T90" fmla="*/ 10 w 16"/>
                  <a:gd name="T91" fmla="*/ 10 h 53"/>
                  <a:gd name="T92" fmla="*/ 9 w 16"/>
                  <a:gd name="T93" fmla="*/ 10 h 53"/>
                  <a:gd name="T94" fmla="*/ 9 w 16"/>
                  <a:gd name="T95" fmla="*/ 9 h 53"/>
                  <a:gd name="T96" fmla="*/ 8 w 16"/>
                  <a:gd name="T97" fmla="*/ 9 h 53"/>
                  <a:gd name="T98" fmla="*/ 8 w 16"/>
                  <a:gd name="T99" fmla="*/ 9 h 53"/>
                  <a:gd name="T100" fmla="*/ 7 w 16"/>
                  <a:gd name="T101" fmla="*/ 8 h 53"/>
                  <a:gd name="T102" fmla="*/ 7 w 16"/>
                  <a:gd name="T103" fmla="*/ 8 h 53"/>
                  <a:gd name="T104" fmla="*/ 7 w 16"/>
                  <a:gd name="T105" fmla="*/ 7 h 53"/>
                  <a:gd name="T106" fmla="*/ 6 w 16"/>
                  <a:gd name="T107" fmla="*/ 6 h 53"/>
                  <a:gd name="T108" fmla="*/ 6 w 16"/>
                  <a:gd name="T109" fmla="*/ 6 h 53"/>
                  <a:gd name="T110" fmla="*/ 6 w 16"/>
                  <a:gd name="T111" fmla="*/ 5 h 53"/>
                  <a:gd name="T112" fmla="*/ 6 w 16"/>
                  <a:gd name="T113" fmla="*/ 4 h 53"/>
                  <a:gd name="T114" fmla="*/ 6 w 16"/>
                  <a:gd name="T115" fmla="*/ 3 h 53"/>
                  <a:gd name="T116" fmla="*/ 5 w 16"/>
                  <a:gd name="T117" fmla="*/ 2 h 53"/>
                  <a:gd name="T118" fmla="*/ 5 w 16"/>
                  <a:gd name="T119" fmla="*/ 1 h 53"/>
                  <a:gd name="T120" fmla="*/ 2 w 16"/>
                  <a:gd name="T1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53">
                    <a:moveTo>
                      <a:pt x="2" y="1"/>
                    </a:moveTo>
                    <a:cubicBezTo>
                      <a:pt x="2" y="1"/>
                      <a:pt x="2" y="1"/>
                      <a:pt x="2" y="0"/>
                    </a:cubicBezTo>
                    <a:cubicBezTo>
                      <a:pt x="1" y="0"/>
                      <a:pt x="1" y="0"/>
                      <a:pt x="0" y="0"/>
                    </a:cubicBezTo>
                    <a:cubicBezTo>
                      <a:pt x="0" y="0"/>
                      <a:pt x="0" y="0"/>
                      <a:pt x="0" y="0"/>
                    </a:cubicBezTo>
                    <a:cubicBezTo>
                      <a:pt x="0" y="0"/>
                      <a:pt x="0" y="0"/>
                      <a:pt x="0" y="0"/>
                    </a:cubicBezTo>
                    <a:cubicBezTo>
                      <a:pt x="0" y="1"/>
                      <a:pt x="0" y="2"/>
                      <a:pt x="0" y="2"/>
                    </a:cubicBezTo>
                    <a:cubicBezTo>
                      <a:pt x="0" y="2"/>
                      <a:pt x="0" y="2"/>
                      <a:pt x="0" y="2"/>
                    </a:cubicBezTo>
                    <a:cubicBezTo>
                      <a:pt x="0" y="2"/>
                      <a:pt x="0" y="3"/>
                      <a:pt x="1" y="3"/>
                    </a:cubicBezTo>
                    <a:cubicBezTo>
                      <a:pt x="1" y="3"/>
                      <a:pt x="1" y="3"/>
                      <a:pt x="1" y="3"/>
                    </a:cubicBezTo>
                    <a:cubicBezTo>
                      <a:pt x="1" y="3"/>
                      <a:pt x="1" y="4"/>
                      <a:pt x="1" y="4"/>
                    </a:cubicBezTo>
                    <a:cubicBezTo>
                      <a:pt x="1" y="4"/>
                      <a:pt x="1" y="4"/>
                      <a:pt x="1" y="4"/>
                    </a:cubicBezTo>
                    <a:cubicBezTo>
                      <a:pt x="1" y="4"/>
                      <a:pt x="1" y="4"/>
                      <a:pt x="1" y="4"/>
                    </a:cubicBezTo>
                    <a:cubicBezTo>
                      <a:pt x="3" y="5"/>
                      <a:pt x="5" y="7"/>
                      <a:pt x="4" y="12"/>
                    </a:cubicBezTo>
                    <a:cubicBezTo>
                      <a:pt x="4" y="14"/>
                      <a:pt x="4" y="14"/>
                      <a:pt x="4" y="14"/>
                    </a:cubicBezTo>
                    <a:cubicBezTo>
                      <a:pt x="4" y="18"/>
                      <a:pt x="3" y="24"/>
                      <a:pt x="5" y="27"/>
                    </a:cubicBezTo>
                    <a:cubicBezTo>
                      <a:pt x="6" y="31"/>
                      <a:pt x="8" y="37"/>
                      <a:pt x="8" y="43"/>
                    </a:cubicBezTo>
                    <a:cubicBezTo>
                      <a:pt x="8" y="44"/>
                      <a:pt x="8" y="45"/>
                      <a:pt x="8" y="46"/>
                    </a:cubicBezTo>
                    <a:cubicBezTo>
                      <a:pt x="8" y="46"/>
                      <a:pt x="8" y="46"/>
                      <a:pt x="8" y="46"/>
                    </a:cubicBezTo>
                    <a:cubicBezTo>
                      <a:pt x="8" y="47"/>
                      <a:pt x="8" y="48"/>
                      <a:pt x="9" y="48"/>
                    </a:cubicBezTo>
                    <a:cubicBezTo>
                      <a:pt x="9" y="49"/>
                      <a:pt x="9" y="49"/>
                      <a:pt x="9" y="49"/>
                    </a:cubicBezTo>
                    <a:cubicBezTo>
                      <a:pt x="9" y="50"/>
                      <a:pt x="9" y="51"/>
                      <a:pt x="10" y="51"/>
                    </a:cubicBezTo>
                    <a:cubicBezTo>
                      <a:pt x="10" y="52"/>
                      <a:pt x="10" y="52"/>
                      <a:pt x="10" y="53"/>
                    </a:cubicBezTo>
                    <a:cubicBezTo>
                      <a:pt x="10" y="53"/>
                      <a:pt x="11" y="53"/>
                      <a:pt x="11" y="53"/>
                    </a:cubicBezTo>
                    <a:cubicBezTo>
                      <a:pt x="11" y="53"/>
                      <a:pt x="11" y="53"/>
                      <a:pt x="11" y="53"/>
                    </a:cubicBezTo>
                    <a:cubicBezTo>
                      <a:pt x="12" y="52"/>
                      <a:pt x="14" y="51"/>
                      <a:pt x="16" y="51"/>
                    </a:cubicBezTo>
                    <a:cubicBezTo>
                      <a:pt x="16" y="51"/>
                      <a:pt x="16" y="50"/>
                      <a:pt x="16" y="50"/>
                    </a:cubicBezTo>
                    <a:cubicBezTo>
                      <a:pt x="16" y="49"/>
                      <a:pt x="16" y="49"/>
                      <a:pt x="16" y="48"/>
                    </a:cubicBezTo>
                    <a:cubicBezTo>
                      <a:pt x="16" y="47"/>
                      <a:pt x="16" y="47"/>
                      <a:pt x="16" y="46"/>
                    </a:cubicBezTo>
                    <a:cubicBezTo>
                      <a:pt x="16" y="46"/>
                      <a:pt x="16" y="45"/>
                      <a:pt x="16" y="45"/>
                    </a:cubicBezTo>
                    <a:cubicBezTo>
                      <a:pt x="16" y="44"/>
                      <a:pt x="16" y="44"/>
                      <a:pt x="16" y="43"/>
                    </a:cubicBezTo>
                    <a:cubicBezTo>
                      <a:pt x="16" y="43"/>
                      <a:pt x="16" y="42"/>
                      <a:pt x="16" y="42"/>
                    </a:cubicBezTo>
                    <a:cubicBezTo>
                      <a:pt x="16" y="41"/>
                      <a:pt x="16" y="40"/>
                      <a:pt x="16" y="40"/>
                    </a:cubicBezTo>
                    <a:cubicBezTo>
                      <a:pt x="16" y="40"/>
                      <a:pt x="16" y="39"/>
                      <a:pt x="16" y="39"/>
                    </a:cubicBezTo>
                    <a:cubicBezTo>
                      <a:pt x="16" y="38"/>
                      <a:pt x="16" y="38"/>
                      <a:pt x="16" y="38"/>
                    </a:cubicBezTo>
                    <a:cubicBezTo>
                      <a:pt x="16" y="37"/>
                      <a:pt x="16" y="37"/>
                      <a:pt x="16" y="37"/>
                    </a:cubicBezTo>
                    <a:cubicBezTo>
                      <a:pt x="16" y="36"/>
                      <a:pt x="16" y="36"/>
                      <a:pt x="16" y="35"/>
                    </a:cubicBezTo>
                    <a:cubicBezTo>
                      <a:pt x="16" y="35"/>
                      <a:pt x="16" y="35"/>
                      <a:pt x="16" y="35"/>
                    </a:cubicBezTo>
                    <a:cubicBezTo>
                      <a:pt x="16" y="34"/>
                      <a:pt x="16" y="34"/>
                      <a:pt x="16" y="33"/>
                    </a:cubicBezTo>
                    <a:cubicBezTo>
                      <a:pt x="16" y="33"/>
                      <a:pt x="16" y="33"/>
                      <a:pt x="16" y="33"/>
                    </a:cubicBezTo>
                    <a:cubicBezTo>
                      <a:pt x="15" y="33"/>
                      <a:pt x="15" y="32"/>
                      <a:pt x="15" y="32"/>
                    </a:cubicBezTo>
                    <a:cubicBezTo>
                      <a:pt x="15" y="30"/>
                      <a:pt x="15" y="28"/>
                      <a:pt x="15" y="26"/>
                    </a:cubicBezTo>
                    <a:cubicBezTo>
                      <a:pt x="15" y="23"/>
                      <a:pt x="15" y="21"/>
                      <a:pt x="14" y="20"/>
                    </a:cubicBezTo>
                    <a:cubicBezTo>
                      <a:pt x="13" y="18"/>
                      <a:pt x="13" y="16"/>
                      <a:pt x="13" y="15"/>
                    </a:cubicBezTo>
                    <a:cubicBezTo>
                      <a:pt x="14" y="13"/>
                      <a:pt x="14" y="13"/>
                      <a:pt x="12" y="12"/>
                    </a:cubicBezTo>
                    <a:cubicBezTo>
                      <a:pt x="12" y="11"/>
                      <a:pt x="11" y="11"/>
                      <a:pt x="11" y="11"/>
                    </a:cubicBezTo>
                    <a:cubicBezTo>
                      <a:pt x="10" y="11"/>
                      <a:pt x="10" y="10"/>
                      <a:pt x="10" y="10"/>
                    </a:cubicBezTo>
                    <a:cubicBezTo>
                      <a:pt x="9" y="10"/>
                      <a:pt x="9" y="10"/>
                      <a:pt x="9" y="10"/>
                    </a:cubicBezTo>
                    <a:cubicBezTo>
                      <a:pt x="9" y="10"/>
                      <a:pt x="9" y="10"/>
                      <a:pt x="9" y="9"/>
                    </a:cubicBezTo>
                    <a:cubicBezTo>
                      <a:pt x="8" y="9"/>
                      <a:pt x="8" y="9"/>
                      <a:pt x="8" y="9"/>
                    </a:cubicBezTo>
                    <a:cubicBezTo>
                      <a:pt x="8" y="9"/>
                      <a:pt x="8" y="9"/>
                      <a:pt x="8" y="9"/>
                    </a:cubicBezTo>
                    <a:cubicBezTo>
                      <a:pt x="8" y="8"/>
                      <a:pt x="7" y="8"/>
                      <a:pt x="7" y="8"/>
                    </a:cubicBezTo>
                    <a:cubicBezTo>
                      <a:pt x="7" y="8"/>
                      <a:pt x="7" y="8"/>
                      <a:pt x="7" y="8"/>
                    </a:cubicBezTo>
                    <a:cubicBezTo>
                      <a:pt x="7" y="7"/>
                      <a:pt x="7" y="7"/>
                      <a:pt x="7" y="7"/>
                    </a:cubicBezTo>
                    <a:cubicBezTo>
                      <a:pt x="7" y="7"/>
                      <a:pt x="6" y="7"/>
                      <a:pt x="6" y="6"/>
                    </a:cubicBezTo>
                    <a:cubicBezTo>
                      <a:pt x="6" y="6"/>
                      <a:pt x="6" y="6"/>
                      <a:pt x="6" y="6"/>
                    </a:cubicBezTo>
                    <a:cubicBezTo>
                      <a:pt x="6" y="5"/>
                      <a:pt x="6" y="5"/>
                      <a:pt x="6" y="5"/>
                    </a:cubicBezTo>
                    <a:cubicBezTo>
                      <a:pt x="6" y="4"/>
                      <a:pt x="6" y="4"/>
                      <a:pt x="6" y="4"/>
                    </a:cubicBezTo>
                    <a:cubicBezTo>
                      <a:pt x="6" y="3"/>
                      <a:pt x="6" y="3"/>
                      <a:pt x="6" y="3"/>
                    </a:cubicBezTo>
                    <a:cubicBezTo>
                      <a:pt x="6" y="2"/>
                      <a:pt x="5" y="2"/>
                      <a:pt x="5" y="2"/>
                    </a:cubicBezTo>
                    <a:cubicBezTo>
                      <a:pt x="5" y="1"/>
                      <a:pt x="5" y="1"/>
                      <a:pt x="5" y="1"/>
                    </a:cubicBezTo>
                    <a:cubicBezTo>
                      <a:pt x="4" y="1"/>
                      <a:pt x="3" y="1"/>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22" name="Freeform 1348"/>
              <p:cNvSpPr>
                <a:spLocks/>
              </p:cNvSpPr>
              <p:nvPr/>
            </p:nvSpPr>
            <p:spPr bwMode="auto">
              <a:xfrm>
                <a:off x="1674" y="2856"/>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23" name="Freeform 1349"/>
              <p:cNvSpPr>
                <a:spLocks/>
              </p:cNvSpPr>
              <p:nvPr/>
            </p:nvSpPr>
            <p:spPr bwMode="auto">
              <a:xfrm>
                <a:off x="1684" y="288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24" name="Freeform 1350"/>
              <p:cNvSpPr>
                <a:spLocks/>
              </p:cNvSpPr>
              <p:nvPr/>
            </p:nvSpPr>
            <p:spPr bwMode="auto">
              <a:xfrm>
                <a:off x="1677" y="28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25" name="Freeform 1351"/>
              <p:cNvSpPr>
                <a:spLocks/>
              </p:cNvSpPr>
              <p:nvPr/>
            </p:nvSpPr>
            <p:spPr bwMode="auto">
              <a:xfrm>
                <a:off x="1685" y="289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26" name="Freeform 1352"/>
              <p:cNvSpPr>
                <a:spLocks/>
              </p:cNvSpPr>
              <p:nvPr/>
            </p:nvSpPr>
            <p:spPr bwMode="auto">
              <a:xfrm>
                <a:off x="1685" y="28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27" name="Freeform 1353"/>
              <p:cNvSpPr>
                <a:spLocks/>
              </p:cNvSpPr>
              <p:nvPr/>
            </p:nvSpPr>
            <p:spPr bwMode="auto">
              <a:xfrm>
                <a:off x="1678" y="28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28" name="Freeform 1354"/>
              <p:cNvSpPr>
                <a:spLocks/>
              </p:cNvSpPr>
              <p:nvPr/>
            </p:nvSpPr>
            <p:spPr bwMode="auto">
              <a:xfrm>
                <a:off x="1685" y="2893"/>
                <a:ext cx="0" cy="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29" name="Freeform 1355"/>
              <p:cNvSpPr>
                <a:spLocks/>
              </p:cNvSpPr>
              <p:nvPr/>
            </p:nvSpPr>
            <p:spPr bwMode="auto">
              <a:xfrm>
                <a:off x="1676" y="28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30" name="Freeform 1356"/>
              <p:cNvSpPr>
                <a:spLocks/>
              </p:cNvSpPr>
              <p:nvPr/>
            </p:nvSpPr>
            <p:spPr bwMode="auto">
              <a:xfrm>
                <a:off x="1685" y="288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31" name="Freeform 1357"/>
              <p:cNvSpPr>
                <a:spLocks/>
              </p:cNvSpPr>
              <p:nvPr/>
            </p:nvSpPr>
            <p:spPr bwMode="auto">
              <a:xfrm>
                <a:off x="1685" y="288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32" name="Freeform 1358"/>
              <p:cNvSpPr>
                <a:spLocks/>
              </p:cNvSpPr>
              <p:nvPr/>
            </p:nvSpPr>
            <p:spPr bwMode="auto">
              <a:xfrm>
                <a:off x="1685" y="28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33" name="Freeform 1359"/>
              <p:cNvSpPr>
                <a:spLocks/>
              </p:cNvSpPr>
              <p:nvPr/>
            </p:nvSpPr>
            <p:spPr bwMode="auto">
              <a:xfrm>
                <a:off x="1676"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34" name="Freeform 1360"/>
              <p:cNvSpPr>
                <a:spLocks/>
              </p:cNvSpPr>
              <p:nvPr/>
            </p:nvSpPr>
            <p:spPr bwMode="auto">
              <a:xfrm>
                <a:off x="1675"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35" name="Freeform 1361"/>
              <p:cNvSpPr>
                <a:spLocks/>
              </p:cNvSpPr>
              <p:nvPr/>
            </p:nvSpPr>
            <p:spPr bwMode="auto">
              <a:xfrm>
                <a:off x="1675" y="28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36" name="Freeform 1362"/>
              <p:cNvSpPr>
                <a:spLocks/>
              </p:cNvSpPr>
              <p:nvPr/>
            </p:nvSpPr>
            <p:spPr bwMode="auto">
              <a:xfrm>
                <a:off x="1685" y="290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37" name="Freeform 1363"/>
              <p:cNvSpPr>
                <a:spLocks/>
              </p:cNvSpPr>
              <p:nvPr/>
            </p:nvSpPr>
            <p:spPr bwMode="auto">
              <a:xfrm>
                <a:off x="1822" y="2832"/>
                <a:ext cx="4" cy="7"/>
              </a:xfrm>
              <a:custGeom>
                <a:avLst/>
                <a:gdLst>
                  <a:gd name="T0" fmla="*/ 4 w 4"/>
                  <a:gd name="T1" fmla="*/ 7 h 7"/>
                  <a:gd name="T2" fmla="*/ 4 w 4"/>
                  <a:gd name="T3" fmla="*/ 7 h 7"/>
                  <a:gd name="T4" fmla="*/ 3 w 4"/>
                  <a:gd name="T5" fmla="*/ 5 h 7"/>
                  <a:gd name="T6" fmla="*/ 3 w 4"/>
                  <a:gd name="T7" fmla="*/ 5 h 7"/>
                  <a:gd name="T8" fmla="*/ 2 w 4"/>
                  <a:gd name="T9" fmla="*/ 4 h 7"/>
                  <a:gd name="T10" fmla="*/ 2 w 4"/>
                  <a:gd name="T11" fmla="*/ 3 h 7"/>
                  <a:gd name="T12" fmla="*/ 1 w 4"/>
                  <a:gd name="T13" fmla="*/ 1 h 7"/>
                  <a:gd name="T14" fmla="*/ 0 w 4"/>
                  <a:gd name="T15" fmla="*/ 0 h 7"/>
                  <a:gd name="T16" fmla="*/ 0 w 4"/>
                  <a:gd name="T17" fmla="*/ 0 h 7"/>
                  <a:gd name="T18" fmla="*/ 0 w 4"/>
                  <a:gd name="T19" fmla="*/ 2 h 7"/>
                  <a:gd name="T20" fmla="*/ 0 w 4"/>
                  <a:gd name="T21" fmla="*/ 2 h 7"/>
                  <a:gd name="T22" fmla="*/ 0 w 4"/>
                  <a:gd name="T23" fmla="*/ 3 h 7"/>
                  <a:gd name="T24" fmla="*/ 0 w 4"/>
                  <a:gd name="T25" fmla="*/ 3 h 7"/>
                  <a:gd name="T26" fmla="*/ 0 w 4"/>
                  <a:gd name="T27" fmla="*/ 4 h 7"/>
                  <a:gd name="T28" fmla="*/ 3 w 4"/>
                  <a:gd name="T29" fmla="*/ 7 h 7"/>
                  <a:gd name="T30" fmla="*/ 4 w 4"/>
                  <a:gd name="T31" fmla="*/ 7 h 7"/>
                  <a:gd name="T32" fmla="*/ 4 w 4"/>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7">
                    <a:moveTo>
                      <a:pt x="4" y="7"/>
                    </a:moveTo>
                    <a:cubicBezTo>
                      <a:pt x="4" y="7"/>
                      <a:pt x="4" y="7"/>
                      <a:pt x="4" y="7"/>
                    </a:cubicBezTo>
                    <a:cubicBezTo>
                      <a:pt x="4" y="6"/>
                      <a:pt x="4" y="6"/>
                      <a:pt x="3" y="5"/>
                    </a:cubicBezTo>
                    <a:cubicBezTo>
                      <a:pt x="3" y="5"/>
                      <a:pt x="3" y="5"/>
                      <a:pt x="3" y="5"/>
                    </a:cubicBezTo>
                    <a:cubicBezTo>
                      <a:pt x="3" y="4"/>
                      <a:pt x="3" y="4"/>
                      <a:pt x="2" y="4"/>
                    </a:cubicBezTo>
                    <a:cubicBezTo>
                      <a:pt x="2" y="3"/>
                      <a:pt x="2" y="3"/>
                      <a:pt x="2" y="3"/>
                    </a:cubicBezTo>
                    <a:cubicBezTo>
                      <a:pt x="2" y="2"/>
                      <a:pt x="1" y="2"/>
                      <a:pt x="1" y="1"/>
                    </a:cubicBezTo>
                    <a:cubicBezTo>
                      <a:pt x="1" y="1"/>
                      <a:pt x="0" y="1"/>
                      <a:pt x="0" y="0"/>
                    </a:cubicBezTo>
                    <a:cubicBezTo>
                      <a:pt x="0" y="0"/>
                      <a:pt x="0" y="0"/>
                      <a:pt x="0" y="0"/>
                    </a:cubicBezTo>
                    <a:cubicBezTo>
                      <a:pt x="0" y="1"/>
                      <a:pt x="0" y="1"/>
                      <a:pt x="0" y="2"/>
                    </a:cubicBezTo>
                    <a:cubicBezTo>
                      <a:pt x="0" y="2"/>
                      <a:pt x="0" y="2"/>
                      <a:pt x="0" y="2"/>
                    </a:cubicBezTo>
                    <a:cubicBezTo>
                      <a:pt x="0" y="2"/>
                      <a:pt x="0" y="3"/>
                      <a:pt x="0" y="3"/>
                    </a:cubicBezTo>
                    <a:cubicBezTo>
                      <a:pt x="0" y="3"/>
                      <a:pt x="0" y="3"/>
                      <a:pt x="0" y="3"/>
                    </a:cubicBezTo>
                    <a:cubicBezTo>
                      <a:pt x="0" y="3"/>
                      <a:pt x="0" y="4"/>
                      <a:pt x="0" y="4"/>
                    </a:cubicBezTo>
                    <a:cubicBezTo>
                      <a:pt x="0" y="5"/>
                      <a:pt x="2" y="6"/>
                      <a:pt x="3" y="7"/>
                    </a:cubicBezTo>
                    <a:cubicBezTo>
                      <a:pt x="3" y="7"/>
                      <a:pt x="4" y="7"/>
                      <a:pt x="4" y="7"/>
                    </a:cubicBezTo>
                    <a:cubicBezTo>
                      <a:pt x="4" y="7"/>
                      <a:pt x="4" y="7"/>
                      <a:pt x="4"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38" name="Freeform 1364"/>
              <p:cNvSpPr>
                <a:spLocks/>
              </p:cNvSpPr>
              <p:nvPr/>
            </p:nvSpPr>
            <p:spPr bwMode="auto">
              <a:xfrm>
                <a:off x="1763" y="2847"/>
                <a:ext cx="76" cy="105"/>
              </a:xfrm>
              <a:custGeom>
                <a:avLst/>
                <a:gdLst>
                  <a:gd name="T0" fmla="*/ 32 w 79"/>
                  <a:gd name="T1" fmla="*/ 104 h 110"/>
                  <a:gd name="T2" fmla="*/ 33 w 79"/>
                  <a:gd name="T3" fmla="*/ 104 h 110"/>
                  <a:gd name="T4" fmla="*/ 49 w 79"/>
                  <a:gd name="T5" fmla="*/ 105 h 110"/>
                  <a:gd name="T6" fmla="*/ 50 w 79"/>
                  <a:gd name="T7" fmla="*/ 105 h 110"/>
                  <a:gd name="T8" fmla="*/ 53 w 79"/>
                  <a:gd name="T9" fmla="*/ 105 h 110"/>
                  <a:gd name="T10" fmla="*/ 55 w 79"/>
                  <a:gd name="T11" fmla="*/ 105 h 110"/>
                  <a:gd name="T12" fmla="*/ 58 w 79"/>
                  <a:gd name="T13" fmla="*/ 105 h 110"/>
                  <a:gd name="T14" fmla="*/ 63 w 79"/>
                  <a:gd name="T15" fmla="*/ 105 h 110"/>
                  <a:gd name="T16" fmla="*/ 77 w 79"/>
                  <a:gd name="T17" fmla="*/ 110 h 110"/>
                  <a:gd name="T18" fmla="*/ 79 w 79"/>
                  <a:gd name="T19" fmla="*/ 103 h 110"/>
                  <a:gd name="T20" fmla="*/ 78 w 79"/>
                  <a:gd name="T21" fmla="*/ 102 h 110"/>
                  <a:gd name="T22" fmla="*/ 77 w 79"/>
                  <a:gd name="T23" fmla="*/ 101 h 110"/>
                  <a:gd name="T24" fmla="*/ 70 w 79"/>
                  <a:gd name="T25" fmla="*/ 95 h 110"/>
                  <a:gd name="T26" fmla="*/ 67 w 79"/>
                  <a:gd name="T27" fmla="*/ 90 h 110"/>
                  <a:gd name="T28" fmla="*/ 66 w 79"/>
                  <a:gd name="T29" fmla="*/ 84 h 110"/>
                  <a:gd name="T30" fmla="*/ 62 w 79"/>
                  <a:gd name="T31" fmla="*/ 68 h 110"/>
                  <a:gd name="T32" fmla="*/ 63 w 79"/>
                  <a:gd name="T33" fmla="*/ 59 h 110"/>
                  <a:gd name="T34" fmla="*/ 67 w 79"/>
                  <a:gd name="T35" fmla="*/ 51 h 110"/>
                  <a:gd name="T36" fmla="*/ 69 w 79"/>
                  <a:gd name="T37" fmla="*/ 49 h 110"/>
                  <a:gd name="T38" fmla="*/ 70 w 79"/>
                  <a:gd name="T39" fmla="*/ 47 h 110"/>
                  <a:gd name="T40" fmla="*/ 72 w 79"/>
                  <a:gd name="T41" fmla="*/ 46 h 110"/>
                  <a:gd name="T42" fmla="*/ 71 w 79"/>
                  <a:gd name="T43" fmla="*/ 45 h 110"/>
                  <a:gd name="T44" fmla="*/ 70 w 79"/>
                  <a:gd name="T45" fmla="*/ 42 h 110"/>
                  <a:gd name="T46" fmla="*/ 64 w 79"/>
                  <a:gd name="T47" fmla="*/ 33 h 110"/>
                  <a:gd name="T48" fmla="*/ 58 w 79"/>
                  <a:gd name="T49" fmla="*/ 27 h 110"/>
                  <a:gd name="T50" fmla="*/ 57 w 79"/>
                  <a:gd name="T51" fmla="*/ 21 h 110"/>
                  <a:gd name="T52" fmla="*/ 64 w 79"/>
                  <a:gd name="T53" fmla="*/ 17 h 110"/>
                  <a:gd name="T54" fmla="*/ 70 w 79"/>
                  <a:gd name="T55" fmla="*/ 17 h 110"/>
                  <a:gd name="T56" fmla="*/ 66 w 79"/>
                  <a:gd name="T57" fmla="*/ 2 h 110"/>
                  <a:gd name="T58" fmla="*/ 66 w 79"/>
                  <a:gd name="T59" fmla="*/ 0 h 110"/>
                  <a:gd name="T60" fmla="*/ 66 w 79"/>
                  <a:gd name="T61" fmla="*/ 1 h 110"/>
                  <a:gd name="T62" fmla="*/ 59 w 79"/>
                  <a:gd name="T63" fmla="*/ 6 h 110"/>
                  <a:gd name="T64" fmla="*/ 49 w 79"/>
                  <a:gd name="T65" fmla="*/ 26 h 110"/>
                  <a:gd name="T66" fmla="*/ 49 w 79"/>
                  <a:gd name="T67" fmla="*/ 30 h 110"/>
                  <a:gd name="T68" fmla="*/ 43 w 79"/>
                  <a:gd name="T69" fmla="*/ 37 h 110"/>
                  <a:gd name="T70" fmla="*/ 34 w 79"/>
                  <a:gd name="T71" fmla="*/ 57 h 110"/>
                  <a:gd name="T72" fmla="*/ 26 w 79"/>
                  <a:gd name="T73" fmla="*/ 59 h 110"/>
                  <a:gd name="T74" fmla="*/ 15 w 79"/>
                  <a:gd name="T75" fmla="*/ 56 h 110"/>
                  <a:gd name="T76" fmla="*/ 3 w 79"/>
                  <a:gd name="T77" fmla="*/ 68 h 110"/>
                  <a:gd name="T78" fmla="*/ 2 w 79"/>
                  <a:gd name="T79" fmla="*/ 69 h 110"/>
                  <a:gd name="T80" fmla="*/ 2 w 79"/>
                  <a:gd name="T81" fmla="*/ 70 h 110"/>
                  <a:gd name="T82" fmla="*/ 2 w 79"/>
                  <a:gd name="T83" fmla="*/ 71 h 110"/>
                  <a:gd name="T84" fmla="*/ 2 w 79"/>
                  <a:gd name="T85" fmla="*/ 72 h 110"/>
                  <a:gd name="T86" fmla="*/ 1 w 79"/>
                  <a:gd name="T87" fmla="*/ 74 h 110"/>
                  <a:gd name="T88" fmla="*/ 1 w 79"/>
                  <a:gd name="T89" fmla="*/ 76 h 110"/>
                  <a:gd name="T90" fmla="*/ 0 w 79"/>
                  <a:gd name="T91" fmla="*/ 78 h 110"/>
                  <a:gd name="T92" fmla="*/ 3 w 79"/>
                  <a:gd name="T93" fmla="*/ 82 h 110"/>
                  <a:gd name="T94" fmla="*/ 6 w 79"/>
                  <a:gd name="T95" fmla="*/ 85 h 110"/>
                  <a:gd name="T96" fmla="*/ 12 w 79"/>
                  <a:gd name="T97" fmla="*/ 85 h 110"/>
                  <a:gd name="T98" fmla="*/ 15 w 79"/>
                  <a:gd name="T99" fmla="*/ 100 h 110"/>
                  <a:gd name="T100" fmla="*/ 27 w 79"/>
                  <a:gd name="T101" fmla="*/ 10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10">
                    <a:moveTo>
                      <a:pt x="32" y="104"/>
                    </a:moveTo>
                    <a:cubicBezTo>
                      <a:pt x="32" y="104"/>
                      <a:pt x="32" y="104"/>
                      <a:pt x="32" y="104"/>
                    </a:cubicBezTo>
                    <a:cubicBezTo>
                      <a:pt x="32" y="104"/>
                      <a:pt x="32" y="104"/>
                      <a:pt x="32" y="104"/>
                    </a:cubicBezTo>
                    <a:cubicBezTo>
                      <a:pt x="33" y="104"/>
                      <a:pt x="33" y="104"/>
                      <a:pt x="33" y="104"/>
                    </a:cubicBezTo>
                    <a:cubicBezTo>
                      <a:pt x="33" y="104"/>
                      <a:pt x="33" y="104"/>
                      <a:pt x="33" y="104"/>
                    </a:cubicBezTo>
                    <a:cubicBezTo>
                      <a:pt x="35" y="104"/>
                      <a:pt x="42" y="105"/>
                      <a:pt x="49" y="105"/>
                    </a:cubicBezTo>
                    <a:cubicBezTo>
                      <a:pt x="49" y="105"/>
                      <a:pt x="50" y="105"/>
                      <a:pt x="50" y="105"/>
                    </a:cubicBezTo>
                    <a:cubicBezTo>
                      <a:pt x="50" y="105"/>
                      <a:pt x="50" y="105"/>
                      <a:pt x="50" y="105"/>
                    </a:cubicBezTo>
                    <a:cubicBezTo>
                      <a:pt x="51" y="105"/>
                      <a:pt x="52" y="105"/>
                      <a:pt x="52" y="105"/>
                    </a:cubicBezTo>
                    <a:cubicBezTo>
                      <a:pt x="52" y="105"/>
                      <a:pt x="53" y="105"/>
                      <a:pt x="53" y="105"/>
                    </a:cubicBezTo>
                    <a:cubicBezTo>
                      <a:pt x="53" y="105"/>
                      <a:pt x="54" y="105"/>
                      <a:pt x="54" y="105"/>
                    </a:cubicBezTo>
                    <a:cubicBezTo>
                      <a:pt x="55" y="105"/>
                      <a:pt x="55" y="105"/>
                      <a:pt x="55" y="105"/>
                    </a:cubicBezTo>
                    <a:cubicBezTo>
                      <a:pt x="56" y="105"/>
                      <a:pt x="56" y="105"/>
                      <a:pt x="56" y="105"/>
                    </a:cubicBezTo>
                    <a:cubicBezTo>
                      <a:pt x="57" y="105"/>
                      <a:pt x="57" y="105"/>
                      <a:pt x="58" y="105"/>
                    </a:cubicBezTo>
                    <a:cubicBezTo>
                      <a:pt x="61" y="105"/>
                      <a:pt x="62" y="105"/>
                      <a:pt x="62" y="105"/>
                    </a:cubicBezTo>
                    <a:cubicBezTo>
                      <a:pt x="62" y="105"/>
                      <a:pt x="63" y="105"/>
                      <a:pt x="63" y="105"/>
                    </a:cubicBezTo>
                    <a:cubicBezTo>
                      <a:pt x="66" y="105"/>
                      <a:pt x="73" y="108"/>
                      <a:pt x="77" y="110"/>
                    </a:cubicBezTo>
                    <a:cubicBezTo>
                      <a:pt x="77" y="110"/>
                      <a:pt x="77" y="110"/>
                      <a:pt x="77" y="110"/>
                    </a:cubicBezTo>
                    <a:cubicBezTo>
                      <a:pt x="77" y="108"/>
                      <a:pt x="78" y="106"/>
                      <a:pt x="78" y="104"/>
                    </a:cubicBezTo>
                    <a:cubicBezTo>
                      <a:pt x="78" y="104"/>
                      <a:pt x="78" y="103"/>
                      <a:pt x="79" y="103"/>
                    </a:cubicBezTo>
                    <a:cubicBezTo>
                      <a:pt x="78" y="103"/>
                      <a:pt x="78" y="103"/>
                      <a:pt x="78" y="103"/>
                    </a:cubicBezTo>
                    <a:cubicBezTo>
                      <a:pt x="78" y="103"/>
                      <a:pt x="78" y="103"/>
                      <a:pt x="78" y="102"/>
                    </a:cubicBezTo>
                    <a:cubicBezTo>
                      <a:pt x="78" y="102"/>
                      <a:pt x="78" y="102"/>
                      <a:pt x="78" y="102"/>
                    </a:cubicBezTo>
                    <a:cubicBezTo>
                      <a:pt x="77" y="102"/>
                      <a:pt x="77" y="102"/>
                      <a:pt x="77" y="101"/>
                    </a:cubicBezTo>
                    <a:cubicBezTo>
                      <a:pt x="77" y="101"/>
                      <a:pt x="75" y="99"/>
                      <a:pt x="74" y="98"/>
                    </a:cubicBezTo>
                    <a:cubicBezTo>
                      <a:pt x="73" y="97"/>
                      <a:pt x="71" y="96"/>
                      <a:pt x="70" y="95"/>
                    </a:cubicBezTo>
                    <a:cubicBezTo>
                      <a:pt x="68" y="92"/>
                      <a:pt x="68" y="91"/>
                      <a:pt x="68" y="91"/>
                    </a:cubicBezTo>
                    <a:cubicBezTo>
                      <a:pt x="67" y="90"/>
                      <a:pt x="67" y="90"/>
                      <a:pt x="67" y="90"/>
                    </a:cubicBezTo>
                    <a:cubicBezTo>
                      <a:pt x="67" y="89"/>
                      <a:pt x="67" y="89"/>
                      <a:pt x="67" y="89"/>
                    </a:cubicBezTo>
                    <a:cubicBezTo>
                      <a:pt x="67" y="89"/>
                      <a:pt x="68" y="86"/>
                      <a:pt x="66" y="84"/>
                    </a:cubicBezTo>
                    <a:cubicBezTo>
                      <a:pt x="64" y="81"/>
                      <a:pt x="62" y="78"/>
                      <a:pt x="62" y="74"/>
                    </a:cubicBezTo>
                    <a:cubicBezTo>
                      <a:pt x="62" y="72"/>
                      <a:pt x="62" y="70"/>
                      <a:pt x="62" y="68"/>
                    </a:cubicBezTo>
                    <a:cubicBezTo>
                      <a:pt x="61" y="67"/>
                      <a:pt x="61" y="66"/>
                      <a:pt x="61" y="65"/>
                    </a:cubicBezTo>
                    <a:cubicBezTo>
                      <a:pt x="61" y="63"/>
                      <a:pt x="62" y="61"/>
                      <a:pt x="63" y="59"/>
                    </a:cubicBezTo>
                    <a:cubicBezTo>
                      <a:pt x="65" y="57"/>
                      <a:pt x="66" y="55"/>
                      <a:pt x="66" y="53"/>
                    </a:cubicBezTo>
                    <a:cubicBezTo>
                      <a:pt x="67" y="52"/>
                      <a:pt x="67" y="51"/>
                      <a:pt x="67" y="51"/>
                    </a:cubicBezTo>
                    <a:cubicBezTo>
                      <a:pt x="68" y="50"/>
                      <a:pt x="68" y="50"/>
                      <a:pt x="68" y="50"/>
                    </a:cubicBezTo>
                    <a:cubicBezTo>
                      <a:pt x="68" y="50"/>
                      <a:pt x="68" y="49"/>
                      <a:pt x="69" y="49"/>
                    </a:cubicBezTo>
                    <a:cubicBezTo>
                      <a:pt x="69" y="49"/>
                      <a:pt x="69" y="48"/>
                      <a:pt x="69" y="48"/>
                    </a:cubicBezTo>
                    <a:cubicBezTo>
                      <a:pt x="70" y="48"/>
                      <a:pt x="70" y="47"/>
                      <a:pt x="70" y="47"/>
                    </a:cubicBezTo>
                    <a:cubicBezTo>
                      <a:pt x="71" y="47"/>
                      <a:pt x="71" y="47"/>
                      <a:pt x="71" y="46"/>
                    </a:cubicBezTo>
                    <a:cubicBezTo>
                      <a:pt x="71" y="46"/>
                      <a:pt x="71" y="46"/>
                      <a:pt x="72" y="46"/>
                    </a:cubicBezTo>
                    <a:cubicBezTo>
                      <a:pt x="72" y="46"/>
                      <a:pt x="72" y="46"/>
                      <a:pt x="71" y="46"/>
                    </a:cubicBezTo>
                    <a:cubicBezTo>
                      <a:pt x="71" y="46"/>
                      <a:pt x="71" y="45"/>
                      <a:pt x="71" y="45"/>
                    </a:cubicBezTo>
                    <a:cubicBezTo>
                      <a:pt x="71" y="44"/>
                      <a:pt x="71" y="44"/>
                      <a:pt x="70" y="43"/>
                    </a:cubicBezTo>
                    <a:cubicBezTo>
                      <a:pt x="70" y="43"/>
                      <a:pt x="70" y="43"/>
                      <a:pt x="70" y="42"/>
                    </a:cubicBezTo>
                    <a:cubicBezTo>
                      <a:pt x="70" y="41"/>
                      <a:pt x="69" y="40"/>
                      <a:pt x="69" y="39"/>
                    </a:cubicBezTo>
                    <a:cubicBezTo>
                      <a:pt x="68" y="36"/>
                      <a:pt x="66" y="35"/>
                      <a:pt x="64" y="33"/>
                    </a:cubicBezTo>
                    <a:cubicBezTo>
                      <a:pt x="63" y="32"/>
                      <a:pt x="61" y="31"/>
                      <a:pt x="60" y="30"/>
                    </a:cubicBezTo>
                    <a:cubicBezTo>
                      <a:pt x="59" y="29"/>
                      <a:pt x="58" y="28"/>
                      <a:pt x="58" y="27"/>
                    </a:cubicBezTo>
                    <a:cubicBezTo>
                      <a:pt x="57" y="26"/>
                      <a:pt x="56" y="24"/>
                      <a:pt x="56" y="23"/>
                    </a:cubicBezTo>
                    <a:cubicBezTo>
                      <a:pt x="56" y="22"/>
                      <a:pt x="57" y="22"/>
                      <a:pt x="57" y="21"/>
                    </a:cubicBezTo>
                    <a:cubicBezTo>
                      <a:pt x="57" y="21"/>
                      <a:pt x="57" y="21"/>
                      <a:pt x="57" y="21"/>
                    </a:cubicBezTo>
                    <a:cubicBezTo>
                      <a:pt x="57" y="17"/>
                      <a:pt x="62" y="17"/>
                      <a:pt x="64" y="17"/>
                    </a:cubicBezTo>
                    <a:cubicBezTo>
                      <a:pt x="66" y="17"/>
                      <a:pt x="67" y="17"/>
                      <a:pt x="69" y="17"/>
                    </a:cubicBezTo>
                    <a:cubicBezTo>
                      <a:pt x="69" y="17"/>
                      <a:pt x="70" y="17"/>
                      <a:pt x="70" y="17"/>
                    </a:cubicBezTo>
                    <a:cubicBezTo>
                      <a:pt x="68" y="14"/>
                      <a:pt x="66" y="8"/>
                      <a:pt x="66" y="3"/>
                    </a:cubicBezTo>
                    <a:cubicBezTo>
                      <a:pt x="66" y="3"/>
                      <a:pt x="66" y="2"/>
                      <a:pt x="66" y="2"/>
                    </a:cubicBezTo>
                    <a:cubicBezTo>
                      <a:pt x="66" y="1"/>
                      <a:pt x="66" y="1"/>
                      <a:pt x="66" y="1"/>
                    </a:cubicBezTo>
                    <a:cubicBezTo>
                      <a:pt x="66" y="1"/>
                      <a:pt x="66" y="0"/>
                      <a:pt x="66" y="0"/>
                    </a:cubicBezTo>
                    <a:cubicBezTo>
                      <a:pt x="66" y="0"/>
                      <a:pt x="66" y="0"/>
                      <a:pt x="66" y="0"/>
                    </a:cubicBezTo>
                    <a:cubicBezTo>
                      <a:pt x="66" y="0"/>
                      <a:pt x="66" y="0"/>
                      <a:pt x="66" y="1"/>
                    </a:cubicBezTo>
                    <a:cubicBezTo>
                      <a:pt x="66" y="4"/>
                      <a:pt x="62" y="5"/>
                      <a:pt x="60" y="5"/>
                    </a:cubicBezTo>
                    <a:cubicBezTo>
                      <a:pt x="60" y="5"/>
                      <a:pt x="59" y="6"/>
                      <a:pt x="59" y="6"/>
                    </a:cubicBezTo>
                    <a:cubicBezTo>
                      <a:pt x="58" y="7"/>
                      <a:pt x="53" y="15"/>
                      <a:pt x="53" y="16"/>
                    </a:cubicBezTo>
                    <a:cubicBezTo>
                      <a:pt x="53" y="18"/>
                      <a:pt x="52" y="25"/>
                      <a:pt x="49" y="26"/>
                    </a:cubicBezTo>
                    <a:cubicBezTo>
                      <a:pt x="49" y="26"/>
                      <a:pt x="49" y="28"/>
                      <a:pt x="49" y="29"/>
                    </a:cubicBezTo>
                    <a:cubicBezTo>
                      <a:pt x="49" y="30"/>
                      <a:pt x="49" y="30"/>
                      <a:pt x="49" y="30"/>
                    </a:cubicBezTo>
                    <a:cubicBezTo>
                      <a:pt x="49" y="32"/>
                      <a:pt x="47" y="33"/>
                      <a:pt x="46" y="34"/>
                    </a:cubicBezTo>
                    <a:cubicBezTo>
                      <a:pt x="45" y="35"/>
                      <a:pt x="43" y="36"/>
                      <a:pt x="43" y="37"/>
                    </a:cubicBezTo>
                    <a:cubicBezTo>
                      <a:pt x="43" y="39"/>
                      <a:pt x="41" y="44"/>
                      <a:pt x="36" y="53"/>
                    </a:cubicBezTo>
                    <a:cubicBezTo>
                      <a:pt x="34" y="57"/>
                      <a:pt x="34" y="57"/>
                      <a:pt x="34" y="57"/>
                    </a:cubicBezTo>
                    <a:cubicBezTo>
                      <a:pt x="32" y="60"/>
                      <a:pt x="31" y="62"/>
                      <a:pt x="29" y="62"/>
                    </a:cubicBezTo>
                    <a:cubicBezTo>
                      <a:pt x="28" y="62"/>
                      <a:pt x="27" y="62"/>
                      <a:pt x="26" y="59"/>
                    </a:cubicBezTo>
                    <a:cubicBezTo>
                      <a:pt x="26" y="57"/>
                      <a:pt x="23" y="55"/>
                      <a:pt x="22" y="55"/>
                    </a:cubicBezTo>
                    <a:cubicBezTo>
                      <a:pt x="19" y="57"/>
                      <a:pt x="17" y="56"/>
                      <a:pt x="15" y="56"/>
                    </a:cubicBezTo>
                    <a:cubicBezTo>
                      <a:pt x="15" y="56"/>
                      <a:pt x="15" y="56"/>
                      <a:pt x="15" y="56"/>
                    </a:cubicBezTo>
                    <a:cubicBezTo>
                      <a:pt x="13" y="57"/>
                      <a:pt x="8" y="62"/>
                      <a:pt x="3" y="68"/>
                    </a:cubicBezTo>
                    <a:cubicBezTo>
                      <a:pt x="3" y="68"/>
                      <a:pt x="3" y="68"/>
                      <a:pt x="3" y="68"/>
                    </a:cubicBezTo>
                    <a:cubicBezTo>
                      <a:pt x="3" y="68"/>
                      <a:pt x="3" y="69"/>
                      <a:pt x="2" y="69"/>
                    </a:cubicBezTo>
                    <a:cubicBezTo>
                      <a:pt x="2" y="69"/>
                      <a:pt x="2" y="69"/>
                      <a:pt x="2" y="69"/>
                    </a:cubicBezTo>
                    <a:cubicBezTo>
                      <a:pt x="2" y="69"/>
                      <a:pt x="2" y="70"/>
                      <a:pt x="2" y="70"/>
                    </a:cubicBezTo>
                    <a:cubicBezTo>
                      <a:pt x="2" y="70"/>
                      <a:pt x="2" y="70"/>
                      <a:pt x="2" y="70"/>
                    </a:cubicBezTo>
                    <a:cubicBezTo>
                      <a:pt x="2" y="71"/>
                      <a:pt x="2" y="71"/>
                      <a:pt x="2" y="71"/>
                    </a:cubicBezTo>
                    <a:cubicBezTo>
                      <a:pt x="2" y="71"/>
                      <a:pt x="2" y="72"/>
                      <a:pt x="2" y="72"/>
                    </a:cubicBezTo>
                    <a:cubicBezTo>
                      <a:pt x="2" y="72"/>
                      <a:pt x="2" y="72"/>
                      <a:pt x="2" y="72"/>
                    </a:cubicBezTo>
                    <a:cubicBezTo>
                      <a:pt x="2" y="73"/>
                      <a:pt x="1" y="73"/>
                      <a:pt x="1" y="73"/>
                    </a:cubicBezTo>
                    <a:cubicBezTo>
                      <a:pt x="1" y="74"/>
                      <a:pt x="1" y="74"/>
                      <a:pt x="1" y="74"/>
                    </a:cubicBezTo>
                    <a:cubicBezTo>
                      <a:pt x="1" y="74"/>
                      <a:pt x="1" y="75"/>
                      <a:pt x="1" y="75"/>
                    </a:cubicBezTo>
                    <a:cubicBezTo>
                      <a:pt x="1" y="75"/>
                      <a:pt x="1" y="76"/>
                      <a:pt x="1" y="76"/>
                    </a:cubicBezTo>
                    <a:cubicBezTo>
                      <a:pt x="1" y="76"/>
                      <a:pt x="0" y="77"/>
                      <a:pt x="0" y="77"/>
                    </a:cubicBezTo>
                    <a:cubicBezTo>
                      <a:pt x="0" y="77"/>
                      <a:pt x="0" y="77"/>
                      <a:pt x="0" y="78"/>
                    </a:cubicBezTo>
                    <a:cubicBezTo>
                      <a:pt x="0" y="78"/>
                      <a:pt x="0" y="78"/>
                      <a:pt x="0" y="78"/>
                    </a:cubicBezTo>
                    <a:cubicBezTo>
                      <a:pt x="1" y="79"/>
                      <a:pt x="2" y="80"/>
                      <a:pt x="3" y="82"/>
                    </a:cubicBezTo>
                    <a:cubicBezTo>
                      <a:pt x="3" y="82"/>
                      <a:pt x="3" y="83"/>
                      <a:pt x="4" y="84"/>
                    </a:cubicBezTo>
                    <a:cubicBezTo>
                      <a:pt x="4" y="84"/>
                      <a:pt x="5" y="85"/>
                      <a:pt x="6" y="85"/>
                    </a:cubicBezTo>
                    <a:cubicBezTo>
                      <a:pt x="7" y="85"/>
                      <a:pt x="7" y="85"/>
                      <a:pt x="8" y="85"/>
                    </a:cubicBezTo>
                    <a:cubicBezTo>
                      <a:pt x="10" y="84"/>
                      <a:pt x="11" y="84"/>
                      <a:pt x="12" y="85"/>
                    </a:cubicBezTo>
                    <a:cubicBezTo>
                      <a:pt x="15" y="87"/>
                      <a:pt x="17" y="96"/>
                      <a:pt x="16" y="98"/>
                    </a:cubicBezTo>
                    <a:cubicBezTo>
                      <a:pt x="16" y="99"/>
                      <a:pt x="16" y="100"/>
                      <a:pt x="15" y="100"/>
                    </a:cubicBezTo>
                    <a:cubicBezTo>
                      <a:pt x="15" y="102"/>
                      <a:pt x="14" y="104"/>
                      <a:pt x="14" y="106"/>
                    </a:cubicBezTo>
                    <a:cubicBezTo>
                      <a:pt x="27" y="106"/>
                      <a:pt x="27" y="106"/>
                      <a:pt x="27" y="106"/>
                    </a:cubicBezTo>
                    <a:cubicBezTo>
                      <a:pt x="32" y="104"/>
                      <a:pt x="32" y="104"/>
                      <a:pt x="32" y="10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39" name="Freeform 1365"/>
              <p:cNvSpPr>
                <a:spLocks/>
              </p:cNvSpPr>
              <p:nvPr/>
            </p:nvSpPr>
            <p:spPr bwMode="auto">
              <a:xfrm>
                <a:off x="1829" y="289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40" name="Freeform 1366"/>
              <p:cNvSpPr>
                <a:spLocks/>
              </p:cNvSpPr>
              <p:nvPr/>
            </p:nvSpPr>
            <p:spPr bwMode="auto">
              <a:xfrm>
                <a:off x="1838" y="294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41" name="Freeform 1367"/>
              <p:cNvSpPr>
                <a:spLocks/>
              </p:cNvSpPr>
              <p:nvPr/>
            </p:nvSpPr>
            <p:spPr bwMode="auto">
              <a:xfrm>
                <a:off x="1830" y="289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42" name="Freeform 1368"/>
              <p:cNvSpPr>
                <a:spLocks/>
              </p:cNvSpPr>
              <p:nvPr/>
            </p:nvSpPr>
            <p:spPr bwMode="auto">
              <a:xfrm>
                <a:off x="1837" y="294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43" name="Freeform 1369"/>
              <p:cNvSpPr>
                <a:spLocks/>
              </p:cNvSpPr>
              <p:nvPr/>
            </p:nvSpPr>
            <p:spPr bwMode="auto">
              <a:xfrm>
                <a:off x="1827" y="289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44" name="Freeform 1370"/>
              <p:cNvSpPr>
                <a:spLocks/>
              </p:cNvSpPr>
              <p:nvPr/>
            </p:nvSpPr>
            <p:spPr bwMode="auto">
              <a:xfrm>
                <a:off x="1822" y="283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45" name="Freeform 1371"/>
              <p:cNvSpPr>
                <a:spLocks/>
              </p:cNvSpPr>
              <p:nvPr/>
            </p:nvSpPr>
            <p:spPr bwMode="auto">
              <a:xfrm>
                <a:off x="1826"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46" name="Freeform 1372"/>
              <p:cNvSpPr>
                <a:spLocks/>
              </p:cNvSpPr>
              <p:nvPr/>
            </p:nvSpPr>
            <p:spPr bwMode="auto">
              <a:xfrm>
                <a:off x="1822" y="283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47" name="Freeform 1373"/>
              <p:cNvSpPr>
                <a:spLocks/>
              </p:cNvSpPr>
              <p:nvPr/>
            </p:nvSpPr>
            <p:spPr bwMode="auto">
              <a:xfrm>
                <a:off x="1822" y="283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48" name="Freeform 1374"/>
              <p:cNvSpPr>
                <a:spLocks/>
              </p:cNvSpPr>
              <p:nvPr/>
            </p:nvSpPr>
            <p:spPr bwMode="auto">
              <a:xfrm>
                <a:off x="1765"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49" name="Freeform 1375"/>
              <p:cNvSpPr>
                <a:spLocks/>
              </p:cNvSpPr>
              <p:nvPr/>
            </p:nvSpPr>
            <p:spPr bwMode="auto">
              <a:xfrm>
                <a:off x="1764"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50" name="Freeform 1376"/>
              <p:cNvSpPr>
                <a:spLocks/>
              </p:cNvSpPr>
              <p:nvPr/>
            </p:nvSpPr>
            <p:spPr bwMode="auto">
              <a:xfrm>
                <a:off x="1763" y="292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51" name="Freeform 1377"/>
              <p:cNvSpPr>
                <a:spLocks/>
              </p:cNvSpPr>
              <p:nvPr/>
            </p:nvSpPr>
            <p:spPr bwMode="auto">
              <a:xfrm>
                <a:off x="1791" y="2897"/>
                <a:ext cx="7" cy="9"/>
              </a:xfrm>
              <a:custGeom>
                <a:avLst/>
                <a:gdLst>
                  <a:gd name="T0" fmla="*/ 5 w 7"/>
                  <a:gd name="T1" fmla="*/ 4 h 9"/>
                  <a:gd name="T2" fmla="*/ 7 w 7"/>
                  <a:gd name="T3" fmla="*/ 0 h 9"/>
                  <a:gd name="T4" fmla="*/ 5 w 7"/>
                  <a:gd name="T5" fmla="*/ 4 h 9"/>
                  <a:gd name="T6" fmla="*/ 0 w 7"/>
                  <a:gd name="T7" fmla="*/ 9 h 9"/>
                  <a:gd name="T8" fmla="*/ 5 w 7"/>
                  <a:gd name="T9" fmla="*/ 4 h 9"/>
                </a:gdLst>
                <a:ahLst/>
                <a:cxnLst>
                  <a:cxn ang="0">
                    <a:pos x="T0" y="T1"/>
                  </a:cxn>
                  <a:cxn ang="0">
                    <a:pos x="T2" y="T3"/>
                  </a:cxn>
                  <a:cxn ang="0">
                    <a:pos x="T4" y="T5"/>
                  </a:cxn>
                  <a:cxn ang="0">
                    <a:pos x="T6" y="T7"/>
                  </a:cxn>
                  <a:cxn ang="0">
                    <a:pos x="T8" y="T9"/>
                  </a:cxn>
                </a:cxnLst>
                <a:rect l="0" t="0" r="r" b="b"/>
                <a:pathLst>
                  <a:path w="7" h="9">
                    <a:moveTo>
                      <a:pt x="5" y="4"/>
                    </a:moveTo>
                    <a:cubicBezTo>
                      <a:pt x="7" y="0"/>
                      <a:pt x="7" y="0"/>
                      <a:pt x="7" y="0"/>
                    </a:cubicBezTo>
                    <a:cubicBezTo>
                      <a:pt x="5" y="4"/>
                      <a:pt x="5" y="4"/>
                      <a:pt x="5" y="4"/>
                    </a:cubicBezTo>
                    <a:cubicBezTo>
                      <a:pt x="3" y="7"/>
                      <a:pt x="2" y="9"/>
                      <a:pt x="0" y="9"/>
                    </a:cubicBezTo>
                    <a:cubicBezTo>
                      <a:pt x="2" y="9"/>
                      <a:pt x="3" y="7"/>
                      <a:pt x="5"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52" name="Freeform 1378"/>
              <p:cNvSpPr>
                <a:spLocks/>
              </p:cNvSpPr>
              <p:nvPr/>
            </p:nvSpPr>
            <p:spPr bwMode="auto">
              <a:xfrm>
                <a:off x="1764"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53" name="Freeform 1379"/>
              <p:cNvSpPr>
                <a:spLocks/>
              </p:cNvSpPr>
              <p:nvPr/>
            </p:nvSpPr>
            <p:spPr bwMode="auto">
              <a:xfrm>
                <a:off x="1765" y="29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54" name="Freeform 1380"/>
              <p:cNvSpPr>
                <a:spLocks/>
              </p:cNvSpPr>
              <p:nvPr/>
            </p:nvSpPr>
            <p:spPr bwMode="auto">
              <a:xfrm>
                <a:off x="1765"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55" name="Freeform 1381"/>
              <p:cNvSpPr>
                <a:spLocks/>
              </p:cNvSpPr>
              <p:nvPr/>
            </p:nvSpPr>
            <p:spPr bwMode="auto">
              <a:xfrm>
                <a:off x="1765" y="29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56" name="Freeform 1382"/>
              <p:cNvSpPr>
                <a:spLocks/>
              </p:cNvSpPr>
              <p:nvPr/>
            </p:nvSpPr>
            <p:spPr bwMode="auto">
              <a:xfrm>
                <a:off x="1578" y="2859"/>
                <a:ext cx="61" cy="64"/>
              </a:xfrm>
              <a:custGeom>
                <a:avLst/>
                <a:gdLst>
                  <a:gd name="T0" fmla="*/ 59 w 64"/>
                  <a:gd name="T1" fmla="*/ 9 h 67"/>
                  <a:gd name="T2" fmla="*/ 56 w 64"/>
                  <a:gd name="T3" fmla="*/ 8 h 67"/>
                  <a:gd name="T4" fmla="*/ 45 w 64"/>
                  <a:gd name="T5" fmla="*/ 12 h 67"/>
                  <a:gd name="T6" fmla="*/ 35 w 64"/>
                  <a:gd name="T7" fmla="*/ 5 h 67"/>
                  <a:gd name="T8" fmla="*/ 34 w 64"/>
                  <a:gd name="T9" fmla="*/ 4 h 67"/>
                  <a:gd name="T10" fmla="*/ 33 w 64"/>
                  <a:gd name="T11" fmla="*/ 3 h 67"/>
                  <a:gd name="T12" fmla="*/ 32 w 64"/>
                  <a:gd name="T13" fmla="*/ 3 h 67"/>
                  <a:gd name="T14" fmla="*/ 31 w 64"/>
                  <a:gd name="T15" fmla="*/ 3 h 67"/>
                  <a:gd name="T16" fmla="*/ 30 w 64"/>
                  <a:gd name="T17" fmla="*/ 3 h 67"/>
                  <a:gd name="T18" fmla="*/ 23 w 64"/>
                  <a:gd name="T19" fmla="*/ 4 h 67"/>
                  <a:gd name="T20" fmla="*/ 21 w 64"/>
                  <a:gd name="T21" fmla="*/ 1 h 67"/>
                  <a:gd name="T22" fmla="*/ 11 w 64"/>
                  <a:gd name="T23" fmla="*/ 5 h 67"/>
                  <a:gd name="T24" fmla="*/ 5 w 64"/>
                  <a:gd name="T25" fmla="*/ 6 h 67"/>
                  <a:gd name="T26" fmla="*/ 5 w 64"/>
                  <a:gd name="T27" fmla="*/ 6 h 67"/>
                  <a:gd name="T28" fmla="*/ 4 w 64"/>
                  <a:gd name="T29" fmla="*/ 6 h 67"/>
                  <a:gd name="T30" fmla="*/ 4 w 64"/>
                  <a:gd name="T31" fmla="*/ 7 h 67"/>
                  <a:gd name="T32" fmla="*/ 4 w 64"/>
                  <a:gd name="T33" fmla="*/ 9 h 67"/>
                  <a:gd name="T34" fmla="*/ 4 w 64"/>
                  <a:gd name="T35" fmla="*/ 10 h 67"/>
                  <a:gd name="T36" fmla="*/ 7 w 64"/>
                  <a:gd name="T37" fmla="*/ 18 h 67"/>
                  <a:gd name="T38" fmla="*/ 8 w 64"/>
                  <a:gd name="T39" fmla="*/ 26 h 67"/>
                  <a:gd name="T40" fmla="*/ 3 w 64"/>
                  <a:gd name="T41" fmla="*/ 26 h 67"/>
                  <a:gd name="T42" fmla="*/ 4 w 64"/>
                  <a:gd name="T43" fmla="*/ 33 h 67"/>
                  <a:gd name="T44" fmla="*/ 2 w 64"/>
                  <a:gd name="T45" fmla="*/ 36 h 67"/>
                  <a:gd name="T46" fmla="*/ 1 w 64"/>
                  <a:gd name="T47" fmla="*/ 38 h 67"/>
                  <a:gd name="T48" fmla="*/ 2 w 64"/>
                  <a:gd name="T49" fmla="*/ 42 h 67"/>
                  <a:gd name="T50" fmla="*/ 3 w 64"/>
                  <a:gd name="T51" fmla="*/ 48 h 67"/>
                  <a:gd name="T52" fmla="*/ 13 w 64"/>
                  <a:gd name="T53" fmla="*/ 58 h 67"/>
                  <a:gd name="T54" fmla="*/ 11 w 64"/>
                  <a:gd name="T55" fmla="*/ 64 h 67"/>
                  <a:gd name="T56" fmla="*/ 10 w 64"/>
                  <a:gd name="T57" fmla="*/ 66 h 67"/>
                  <a:gd name="T58" fmla="*/ 22 w 64"/>
                  <a:gd name="T59" fmla="*/ 64 h 67"/>
                  <a:gd name="T60" fmla="*/ 61 w 64"/>
                  <a:gd name="T61" fmla="*/ 60 h 67"/>
                  <a:gd name="T62" fmla="*/ 61 w 64"/>
                  <a:gd name="T63" fmla="*/ 59 h 67"/>
                  <a:gd name="T64" fmla="*/ 61 w 64"/>
                  <a:gd name="T65" fmla="*/ 58 h 67"/>
                  <a:gd name="T66" fmla="*/ 56 w 64"/>
                  <a:gd name="T67" fmla="*/ 44 h 67"/>
                  <a:gd name="T68" fmla="*/ 60 w 64"/>
                  <a:gd name="T69" fmla="*/ 34 h 67"/>
                  <a:gd name="T70" fmla="*/ 64 w 64"/>
                  <a:gd name="T71" fmla="*/ 26 h 67"/>
                  <a:gd name="T72" fmla="*/ 64 w 64"/>
                  <a:gd name="T73" fmla="*/ 25 h 67"/>
                  <a:gd name="T74" fmla="*/ 64 w 64"/>
                  <a:gd name="T75" fmla="*/ 23 h 67"/>
                  <a:gd name="T76" fmla="*/ 64 w 64"/>
                  <a:gd name="T77" fmla="*/ 21 h 67"/>
                  <a:gd name="T78" fmla="*/ 63 w 64"/>
                  <a:gd name="T79" fmla="*/ 19 h 67"/>
                  <a:gd name="T80" fmla="*/ 63 w 64"/>
                  <a:gd name="T81" fmla="*/ 16 h 67"/>
                  <a:gd name="T82" fmla="*/ 62 w 64"/>
                  <a:gd name="T83" fmla="*/ 14 h 67"/>
                  <a:gd name="T84" fmla="*/ 61 w 64"/>
                  <a:gd name="T85" fmla="*/ 11 h 67"/>
                  <a:gd name="T86" fmla="*/ 61 w 64"/>
                  <a:gd name="T87" fmla="*/ 1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67">
                    <a:moveTo>
                      <a:pt x="60" y="10"/>
                    </a:moveTo>
                    <a:cubicBezTo>
                      <a:pt x="60" y="10"/>
                      <a:pt x="59" y="9"/>
                      <a:pt x="59" y="9"/>
                    </a:cubicBezTo>
                    <a:cubicBezTo>
                      <a:pt x="59" y="9"/>
                      <a:pt x="58" y="9"/>
                      <a:pt x="57" y="8"/>
                    </a:cubicBezTo>
                    <a:cubicBezTo>
                      <a:pt x="57" y="8"/>
                      <a:pt x="56" y="8"/>
                      <a:pt x="56" y="8"/>
                    </a:cubicBezTo>
                    <a:cubicBezTo>
                      <a:pt x="53" y="8"/>
                      <a:pt x="50" y="9"/>
                      <a:pt x="49" y="11"/>
                    </a:cubicBezTo>
                    <a:cubicBezTo>
                      <a:pt x="48" y="12"/>
                      <a:pt x="46" y="12"/>
                      <a:pt x="45" y="12"/>
                    </a:cubicBezTo>
                    <a:cubicBezTo>
                      <a:pt x="41" y="12"/>
                      <a:pt x="36" y="7"/>
                      <a:pt x="35" y="6"/>
                    </a:cubicBezTo>
                    <a:cubicBezTo>
                      <a:pt x="35" y="5"/>
                      <a:pt x="35" y="5"/>
                      <a:pt x="35" y="5"/>
                    </a:cubicBezTo>
                    <a:cubicBezTo>
                      <a:pt x="35" y="5"/>
                      <a:pt x="35" y="5"/>
                      <a:pt x="35" y="5"/>
                    </a:cubicBezTo>
                    <a:cubicBezTo>
                      <a:pt x="34" y="5"/>
                      <a:pt x="34" y="5"/>
                      <a:pt x="34" y="4"/>
                    </a:cubicBezTo>
                    <a:cubicBezTo>
                      <a:pt x="34" y="4"/>
                      <a:pt x="34" y="4"/>
                      <a:pt x="33" y="4"/>
                    </a:cubicBezTo>
                    <a:cubicBezTo>
                      <a:pt x="33" y="4"/>
                      <a:pt x="33" y="4"/>
                      <a:pt x="33" y="3"/>
                    </a:cubicBezTo>
                    <a:cubicBezTo>
                      <a:pt x="33" y="3"/>
                      <a:pt x="33" y="3"/>
                      <a:pt x="32" y="3"/>
                    </a:cubicBezTo>
                    <a:cubicBezTo>
                      <a:pt x="32" y="3"/>
                      <a:pt x="32" y="3"/>
                      <a:pt x="32" y="3"/>
                    </a:cubicBezTo>
                    <a:cubicBezTo>
                      <a:pt x="31" y="3"/>
                      <a:pt x="31" y="3"/>
                      <a:pt x="31" y="3"/>
                    </a:cubicBezTo>
                    <a:cubicBezTo>
                      <a:pt x="31" y="3"/>
                      <a:pt x="31" y="3"/>
                      <a:pt x="31" y="3"/>
                    </a:cubicBezTo>
                    <a:cubicBezTo>
                      <a:pt x="31" y="3"/>
                      <a:pt x="30" y="3"/>
                      <a:pt x="30" y="3"/>
                    </a:cubicBezTo>
                    <a:cubicBezTo>
                      <a:pt x="30" y="3"/>
                      <a:pt x="30" y="3"/>
                      <a:pt x="30" y="3"/>
                    </a:cubicBezTo>
                    <a:cubicBezTo>
                      <a:pt x="27" y="5"/>
                      <a:pt x="26" y="5"/>
                      <a:pt x="24" y="5"/>
                    </a:cubicBezTo>
                    <a:cubicBezTo>
                      <a:pt x="24" y="5"/>
                      <a:pt x="24" y="4"/>
                      <a:pt x="23" y="4"/>
                    </a:cubicBezTo>
                    <a:cubicBezTo>
                      <a:pt x="22" y="3"/>
                      <a:pt x="22" y="2"/>
                      <a:pt x="22" y="0"/>
                    </a:cubicBezTo>
                    <a:cubicBezTo>
                      <a:pt x="22" y="1"/>
                      <a:pt x="21" y="1"/>
                      <a:pt x="21" y="1"/>
                    </a:cubicBezTo>
                    <a:cubicBezTo>
                      <a:pt x="20" y="4"/>
                      <a:pt x="17" y="7"/>
                      <a:pt x="14" y="7"/>
                    </a:cubicBezTo>
                    <a:cubicBezTo>
                      <a:pt x="13" y="7"/>
                      <a:pt x="11" y="6"/>
                      <a:pt x="11" y="5"/>
                    </a:cubicBezTo>
                    <a:cubicBezTo>
                      <a:pt x="10" y="4"/>
                      <a:pt x="9" y="3"/>
                      <a:pt x="8" y="3"/>
                    </a:cubicBezTo>
                    <a:cubicBezTo>
                      <a:pt x="7" y="6"/>
                      <a:pt x="6" y="6"/>
                      <a:pt x="5" y="6"/>
                    </a:cubicBezTo>
                    <a:cubicBezTo>
                      <a:pt x="5" y="6"/>
                      <a:pt x="5" y="6"/>
                      <a:pt x="5" y="6"/>
                    </a:cubicBezTo>
                    <a:cubicBezTo>
                      <a:pt x="5" y="6"/>
                      <a:pt x="5" y="6"/>
                      <a:pt x="5" y="6"/>
                    </a:cubicBezTo>
                    <a:cubicBezTo>
                      <a:pt x="5" y="6"/>
                      <a:pt x="4" y="6"/>
                      <a:pt x="4" y="6"/>
                    </a:cubicBezTo>
                    <a:cubicBezTo>
                      <a:pt x="4" y="6"/>
                      <a:pt x="4" y="6"/>
                      <a:pt x="4" y="6"/>
                    </a:cubicBezTo>
                    <a:cubicBezTo>
                      <a:pt x="4" y="6"/>
                      <a:pt x="4" y="7"/>
                      <a:pt x="4" y="7"/>
                    </a:cubicBezTo>
                    <a:cubicBezTo>
                      <a:pt x="4" y="7"/>
                      <a:pt x="4" y="7"/>
                      <a:pt x="4" y="7"/>
                    </a:cubicBezTo>
                    <a:cubicBezTo>
                      <a:pt x="4" y="8"/>
                      <a:pt x="4" y="8"/>
                      <a:pt x="4" y="9"/>
                    </a:cubicBezTo>
                    <a:cubicBezTo>
                      <a:pt x="4" y="9"/>
                      <a:pt x="4" y="9"/>
                      <a:pt x="4" y="9"/>
                    </a:cubicBezTo>
                    <a:cubicBezTo>
                      <a:pt x="4" y="9"/>
                      <a:pt x="4" y="9"/>
                      <a:pt x="4" y="10"/>
                    </a:cubicBezTo>
                    <a:cubicBezTo>
                      <a:pt x="4" y="10"/>
                      <a:pt x="4" y="10"/>
                      <a:pt x="4" y="10"/>
                    </a:cubicBezTo>
                    <a:cubicBezTo>
                      <a:pt x="4" y="10"/>
                      <a:pt x="4" y="10"/>
                      <a:pt x="4" y="11"/>
                    </a:cubicBezTo>
                    <a:cubicBezTo>
                      <a:pt x="7" y="12"/>
                      <a:pt x="8" y="15"/>
                      <a:pt x="7" y="18"/>
                    </a:cubicBezTo>
                    <a:cubicBezTo>
                      <a:pt x="7" y="18"/>
                      <a:pt x="7" y="19"/>
                      <a:pt x="8" y="19"/>
                    </a:cubicBezTo>
                    <a:cubicBezTo>
                      <a:pt x="9" y="21"/>
                      <a:pt x="10" y="24"/>
                      <a:pt x="8" y="26"/>
                    </a:cubicBezTo>
                    <a:cubicBezTo>
                      <a:pt x="7" y="27"/>
                      <a:pt x="5" y="27"/>
                      <a:pt x="4" y="26"/>
                    </a:cubicBezTo>
                    <a:cubicBezTo>
                      <a:pt x="4" y="26"/>
                      <a:pt x="3" y="26"/>
                      <a:pt x="3" y="26"/>
                    </a:cubicBezTo>
                    <a:cubicBezTo>
                      <a:pt x="3" y="27"/>
                      <a:pt x="4" y="27"/>
                      <a:pt x="4" y="28"/>
                    </a:cubicBezTo>
                    <a:cubicBezTo>
                      <a:pt x="5" y="29"/>
                      <a:pt x="6" y="31"/>
                      <a:pt x="4" y="33"/>
                    </a:cubicBezTo>
                    <a:cubicBezTo>
                      <a:pt x="4" y="34"/>
                      <a:pt x="3" y="34"/>
                      <a:pt x="3" y="35"/>
                    </a:cubicBezTo>
                    <a:cubicBezTo>
                      <a:pt x="2" y="35"/>
                      <a:pt x="2" y="36"/>
                      <a:pt x="2" y="36"/>
                    </a:cubicBezTo>
                    <a:cubicBezTo>
                      <a:pt x="2" y="36"/>
                      <a:pt x="2" y="36"/>
                      <a:pt x="2" y="36"/>
                    </a:cubicBezTo>
                    <a:cubicBezTo>
                      <a:pt x="1" y="36"/>
                      <a:pt x="1" y="37"/>
                      <a:pt x="1" y="38"/>
                    </a:cubicBezTo>
                    <a:cubicBezTo>
                      <a:pt x="1" y="38"/>
                      <a:pt x="1" y="38"/>
                      <a:pt x="1" y="38"/>
                    </a:cubicBezTo>
                    <a:cubicBezTo>
                      <a:pt x="2" y="39"/>
                      <a:pt x="2" y="41"/>
                      <a:pt x="2" y="42"/>
                    </a:cubicBezTo>
                    <a:cubicBezTo>
                      <a:pt x="2" y="44"/>
                      <a:pt x="1" y="45"/>
                      <a:pt x="0" y="47"/>
                    </a:cubicBezTo>
                    <a:cubicBezTo>
                      <a:pt x="1" y="47"/>
                      <a:pt x="2" y="47"/>
                      <a:pt x="3" y="48"/>
                    </a:cubicBezTo>
                    <a:cubicBezTo>
                      <a:pt x="4" y="48"/>
                      <a:pt x="4" y="49"/>
                      <a:pt x="5" y="49"/>
                    </a:cubicBezTo>
                    <a:cubicBezTo>
                      <a:pt x="9" y="51"/>
                      <a:pt x="13" y="54"/>
                      <a:pt x="13" y="58"/>
                    </a:cubicBezTo>
                    <a:cubicBezTo>
                      <a:pt x="12" y="60"/>
                      <a:pt x="12" y="62"/>
                      <a:pt x="11" y="63"/>
                    </a:cubicBezTo>
                    <a:cubicBezTo>
                      <a:pt x="11" y="63"/>
                      <a:pt x="11" y="64"/>
                      <a:pt x="11" y="64"/>
                    </a:cubicBezTo>
                    <a:cubicBezTo>
                      <a:pt x="11" y="64"/>
                      <a:pt x="11" y="65"/>
                      <a:pt x="11" y="65"/>
                    </a:cubicBezTo>
                    <a:cubicBezTo>
                      <a:pt x="10" y="65"/>
                      <a:pt x="10" y="66"/>
                      <a:pt x="10" y="66"/>
                    </a:cubicBezTo>
                    <a:cubicBezTo>
                      <a:pt x="10" y="66"/>
                      <a:pt x="10" y="66"/>
                      <a:pt x="10" y="67"/>
                    </a:cubicBezTo>
                    <a:cubicBezTo>
                      <a:pt x="13" y="66"/>
                      <a:pt x="17" y="65"/>
                      <a:pt x="22" y="64"/>
                    </a:cubicBezTo>
                    <a:cubicBezTo>
                      <a:pt x="27" y="62"/>
                      <a:pt x="34" y="61"/>
                      <a:pt x="40" y="59"/>
                    </a:cubicBezTo>
                    <a:cubicBezTo>
                      <a:pt x="47" y="58"/>
                      <a:pt x="54" y="59"/>
                      <a:pt x="61" y="60"/>
                    </a:cubicBezTo>
                    <a:cubicBezTo>
                      <a:pt x="61" y="60"/>
                      <a:pt x="61" y="59"/>
                      <a:pt x="61" y="59"/>
                    </a:cubicBezTo>
                    <a:cubicBezTo>
                      <a:pt x="61" y="59"/>
                      <a:pt x="61" y="59"/>
                      <a:pt x="61" y="59"/>
                    </a:cubicBezTo>
                    <a:cubicBezTo>
                      <a:pt x="61" y="59"/>
                      <a:pt x="61" y="59"/>
                      <a:pt x="61" y="59"/>
                    </a:cubicBezTo>
                    <a:cubicBezTo>
                      <a:pt x="61" y="58"/>
                      <a:pt x="61" y="58"/>
                      <a:pt x="61" y="58"/>
                    </a:cubicBezTo>
                    <a:cubicBezTo>
                      <a:pt x="61" y="58"/>
                      <a:pt x="61" y="58"/>
                      <a:pt x="61" y="58"/>
                    </a:cubicBezTo>
                    <a:cubicBezTo>
                      <a:pt x="60" y="56"/>
                      <a:pt x="56" y="47"/>
                      <a:pt x="56" y="44"/>
                    </a:cubicBezTo>
                    <a:cubicBezTo>
                      <a:pt x="56" y="43"/>
                      <a:pt x="57" y="42"/>
                      <a:pt x="58" y="40"/>
                    </a:cubicBezTo>
                    <a:cubicBezTo>
                      <a:pt x="59" y="38"/>
                      <a:pt x="60" y="35"/>
                      <a:pt x="60" y="34"/>
                    </a:cubicBezTo>
                    <a:cubicBezTo>
                      <a:pt x="60" y="31"/>
                      <a:pt x="62" y="30"/>
                      <a:pt x="63" y="28"/>
                    </a:cubicBezTo>
                    <a:cubicBezTo>
                      <a:pt x="63" y="28"/>
                      <a:pt x="64" y="27"/>
                      <a:pt x="64" y="26"/>
                    </a:cubicBezTo>
                    <a:cubicBezTo>
                      <a:pt x="64" y="26"/>
                      <a:pt x="64" y="26"/>
                      <a:pt x="64" y="25"/>
                    </a:cubicBezTo>
                    <a:cubicBezTo>
                      <a:pt x="64" y="25"/>
                      <a:pt x="64" y="25"/>
                      <a:pt x="64" y="25"/>
                    </a:cubicBezTo>
                    <a:cubicBezTo>
                      <a:pt x="64" y="24"/>
                      <a:pt x="64" y="24"/>
                      <a:pt x="64" y="24"/>
                    </a:cubicBezTo>
                    <a:cubicBezTo>
                      <a:pt x="64" y="24"/>
                      <a:pt x="64" y="23"/>
                      <a:pt x="64" y="23"/>
                    </a:cubicBezTo>
                    <a:cubicBezTo>
                      <a:pt x="64" y="23"/>
                      <a:pt x="64" y="22"/>
                      <a:pt x="64" y="22"/>
                    </a:cubicBezTo>
                    <a:cubicBezTo>
                      <a:pt x="64" y="22"/>
                      <a:pt x="64" y="21"/>
                      <a:pt x="64" y="21"/>
                    </a:cubicBezTo>
                    <a:cubicBezTo>
                      <a:pt x="64" y="20"/>
                      <a:pt x="64" y="20"/>
                      <a:pt x="64" y="20"/>
                    </a:cubicBezTo>
                    <a:cubicBezTo>
                      <a:pt x="63" y="19"/>
                      <a:pt x="63" y="19"/>
                      <a:pt x="63" y="19"/>
                    </a:cubicBezTo>
                    <a:cubicBezTo>
                      <a:pt x="63" y="18"/>
                      <a:pt x="63" y="18"/>
                      <a:pt x="63" y="17"/>
                    </a:cubicBezTo>
                    <a:cubicBezTo>
                      <a:pt x="63" y="17"/>
                      <a:pt x="63" y="16"/>
                      <a:pt x="63" y="16"/>
                    </a:cubicBezTo>
                    <a:cubicBezTo>
                      <a:pt x="63" y="16"/>
                      <a:pt x="63" y="15"/>
                      <a:pt x="62" y="15"/>
                    </a:cubicBezTo>
                    <a:cubicBezTo>
                      <a:pt x="62" y="14"/>
                      <a:pt x="62" y="14"/>
                      <a:pt x="62" y="14"/>
                    </a:cubicBezTo>
                    <a:cubicBezTo>
                      <a:pt x="62" y="13"/>
                      <a:pt x="62" y="13"/>
                      <a:pt x="62" y="12"/>
                    </a:cubicBezTo>
                    <a:cubicBezTo>
                      <a:pt x="62" y="12"/>
                      <a:pt x="61" y="12"/>
                      <a:pt x="61" y="11"/>
                    </a:cubicBezTo>
                    <a:cubicBezTo>
                      <a:pt x="61" y="11"/>
                      <a:pt x="61" y="11"/>
                      <a:pt x="61" y="10"/>
                    </a:cubicBezTo>
                    <a:cubicBezTo>
                      <a:pt x="61" y="10"/>
                      <a:pt x="61" y="10"/>
                      <a:pt x="61" y="10"/>
                    </a:cubicBezTo>
                    <a:cubicBezTo>
                      <a:pt x="61" y="10"/>
                      <a:pt x="61" y="10"/>
                      <a:pt x="60"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57" name="Freeform 1383"/>
              <p:cNvSpPr>
                <a:spLocks/>
              </p:cNvSpPr>
              <p:nvPr/>
            </p:nvSpPr>
            <p:spPr bwMode="auto">
              <a:xfrm>
                <a:off x="1635" y="2855"/>
                <a:ext cx="41" cy="65"/>
              </a:xfrm>
              <a:custGeom>
                <a:avLst/>
                <a:gdLst>
                  <a:gd name="T0" fmla="*/ 32 w 43"/>
                  <a:gd name="T1" fmla="*/ 2 h 68"/>
                  <a:gd name="T2" fmla="*/ 31 w 43"/>
                  <a:gd name="T3" fmla="*/ 2 h 68"/>
                  <a:gd name="T4" fmla="*/ 31 w 43"/>
                  <a:gd name="T5" fmla="*/ 2 h 68"/>
                  <a:gd name="T6" fmla="*/ 30 w 43"/>
                  <a:gd name="T7" fmla="*/ 2 h 68"/>
                  <a:gd name="T8" fmla="*/ 29 w 43"/>
                  <a:gd name="T9" fmla="*/ 1 h 68"/>
                  <a:gd name="T10" fmla="*/ 4 w 43"/>
                  <a:gd name="T11" fmla="*/ 1 h 68"/>
                  <a:gd name="T12" fmla="*/ 6 w 43"/>
                  <a:gd name="T13" fmla="*/ 11 h 68"/>
                  <a:gd name="T14" fmla="*/ 5 w 43"/>
                  <a:gd name="T15" fmla="*/ 13 h 68"/>
                  <a:gd name="T16" fmla="*/ 5 w 43"/>
                  <a:gd name="T17" fmla="*/ 14 h 68"/>
                  <a:gd name="T18" fmla="*/ 6 w 43"/>
                  <a:gd name="T19" fmla="*/ 17 h 68"/>
                  <a:gd name="T20" fmla="*/ 7 w 43"/>
                  <a:gd name="T21" fmla="*/ 19 h 68"/>
                  <a:gd name="T22" fmla="*/ 7 w 43"/>
                  <a:gd name="T23" fmla="*/ 22 h 68"/>
                  <a:gd name="T24" fmla="*/ 8 w 43"/>
                  <a:gd name="T25" fmla="*/ 24 h 68"/>
                  <a:gd name="T26" fmla="*/ 8 w 43"/>
                  <a:gd name="T27" fmla="*/ 27 h 68"/>
                  <a:gd name="T28" fmla="*/ 8 w 43"/>
                  <a:gd name="T29" fmla="*/ 29 h 68"/>
                  <a:gd name="T30" fmla="*/ 8 w 43"/>
                  <a:gd name="T31" fmla="*/ 30 h 68"/>
                  <a:gd name="T32" fmla="*/ 4 w 43"/>
                  <a:gd name="T33" fmla="*/ 37 h 68"/>
                  <a:gd name="T34" fmla="*/ 0 w 43"/>
                  <a:gd name="T35" fmla="*/ 49 h 68"/>
                  <a:gd name="T36" fmla="*/ 5 w 43"/>
                  <a:gd name="T37" fmla="*/ 61 h 68"/>
                  <a:gd name="T38" fmla="*/ 5 w 43"/>
                  <a:gd name="T39" fmla="*/ 63 h 68"/>
                  <a:gd name="T40" fmla="*/ 5 w 43"/>
                  <a:gd name="T41" fmla="*/ 64 h 68"/>
                  <a:gd name="T42" fmla="*/ 5 w 43"/>
                  <a:gd name="T43" fmla="*/ 65 h 68"/>
                  <a:gd name="T44" fmla="*/ 11 w 43"/>
                  <a:gd name="T45" fmla="*/ 68 h 68"/>
                  <a:gd name="T46" fmla="*/ 39 w 43"/>
                  <a:gd name="T47" fmla="*/ 56 h 68"/>
                  <a:gd name="T48" fmla="*/ 43 w 43"/>
                  <a:gd name="T49" fmla="*/ 54 h 68"/>
                  <a:gd name="T50" fmla="*/ 42 w 43"/>
                  <a:gd name="T51" fmla="*/ 52 h 68"/>
                  <a:gd name="T52" fmla="*/ 41 w 43"/>
                  <a:gd name="T53" fmla="*/ 49 h 68"/>
                  <a:gd name="T54" fmla="*/ 40 w 43"/>
                  <a:gd name="T55" fmla="*/ 45 h 68"/>
                  <a:gd name="T56" fmla="*/ 37 w 43"/>
                  <a:gd name="T57" fmla="*/ 28 h 68"/>
                  <a:gd name="T58" fmla="*/ 36 w 43"/>
                  <a:gd name="T59" fmla="*/ 11 h 68"/>
                  <a:gd name="T60" fmla="*/ 34 w 43"/>
                  <a:gd name="T61" fmla="*/ 6 h 68"/>
                  <a:gd name="T62" fmla="*/ 33 w 43"/>
                  <a:gd name="T63" fmla="*/ 5 h 68"/>
                  <a:gd name="T64" fmla="*/ 33 w 43"/>
                  <a:gd name="T65" fmla="*/ 4 h 68"/>
                  <a:gd name="T66" fmla="*/ 32 w 43"/>
                  <a:gd name="T67" fmla="*/ 2 h 68"/>
                  <a:gd name="T68" fmla="*/ 32 w 43"/>
                  <a:gd name="T69"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68">
                    <a:moveTo>
                      <a:pt x="32" y="2"/>
                    </a:move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0" y="2"/>
                      <a:pt x="30" y="2"/>
                    </a:cubicBezTo>
                    <a:cubicBezTo>
                      <a:pt x="30" y="2"/>
                      <a:pt x="30" y="2"/>
                      <a:pt x="30" y="2"/>
                    </a:cubicBezTo>
                    <a:cubicBezTo>
                      <a:pt x="30" y="2"/>
                      <a:pt x="29" y="2"/>
                      <a:pt x="29" y="1"/>
                    </a:cubicBezTo>
                    <a:cubicBezTo>
                      <a:pt x="27" y="1"/>
                      <a:pt x="20" y="0"/>
                      <a:pt x="12" y="0"/>
                    </a:cubicBezTo>
                    <a:cubicBezTo>
                      <a:pt x="7" y="0"/>
                      <a:pt x="5" y="0"/>
                      <a:pt x="4" y="1"/>
                    </a:cubicBezTo>
                    <a:cubicBezTo>
                      <a:pt x="4" y="2"/>
                      <a:pt x="5" y="4"/>
                      <a:pt x="5" y="6"/>
                    </a:cubicBezTo>
                    <a:cubicBezTo>
                      <a:pt x="6" y="8"/>
                      <a:pt x="6" y="10"/>
                      <a:pt x="6" y="11"/>
                    </a:cubicBezTo>
                    <a:cubicBezTo>
                      <a:pt x="6" y="11"/>
                      <a:pt x="6" y="12"/>
                      <a:pt x="6" y="12"/>
                    </a:cubicBezTo>
                    <a:cubicBezTo>
                      <a:pt x="5" y="13"/>
                      <a:pt x="5" y="13"/>
                      <a:pt x="5" y="13"/>
                    </a:cubicBezTo>
                    <a:cubicBezTo>
                      <a:pt x="5" y="13"/>
                      <a:pt x="5" y="13"/>
                      <a:pt x="5" y="13"/>
                    </a:cubicBezTo>
                    <a:cubicBezTo>
                      <a:pt x="5" y="14"/>
                      <a:pt x="5" y="14"/>
                      <a:pt x="5" y="14"/>
                    </a:cubicBezTo>
                    <a:cubicBezTo>
                      <a:pt x="5" y="14"/>
                      <a:pt x="5" y="15"/>
                      <a:pt x="6" y="15"/>
                    </a:cubicBezTo>
                    <a:cubicBezTo>
                      <a:pt x="6" y="16"/>
                      <a:pt x="6" y="16"/>
                      <a:pt x="6" y="17"/>
                    </a:cubicBezTo>
                    <a:cubicBezTo>
                      <a:pt x="6" y="17"/>
                      <a:pt x="6" y="17"/>
                      <a:pt x="6" y="18"/>
                    </a:cubicBezTo>
                    <a:cubicBezTo>
                      <a:pt x="6" y="18"/>
                      <a:pt x="7" y="19"/>
                      <a:pt x="7" y="19"/>
                    </a:cubicBezTo>
                    <a:cubicBezTo>
                      <a:pt x="7" y="20"/>
                      <a:pt x="7" y="20"/>
                      <a:pt x="7" y="20"/>
                    </a:cubicBezTo>
                    <a:cubicBezTo>
                      <a:pt x="7" y="21"/>
                      <a:pt x="7" y="21"/>
                      <a:pt x="7" y="22"/>
                    </a:cubicBezTo>
                    <a:cubicBezTo>
                      <a:pt x="7" y="22"/>
                      <a:pt x="7" y="23"/>
                      <a:pt x="8" y="23"/>
                    </a:cubicBezTo>
                    <a:cubicBezTo>
                      <a:pt x="8" y="23"/>
                      <a:pt x="8" y="24"/>
                      <a:pt x="8" y="24"/>
                    </a:cubicBezTo>
                    <a:cubicBezTo>
                      <a:pt x="8" y="25"/>
                      <a:pt x="8" y="25"/>
                      <a:pt x="8" y="25"/>
                    </a:cubicBezTo>
                    <a:cubicBezTo>
                      <a:pt x="8" y="26"/>
                      <a:pt x="8" y="26"/>
                      <a:pt x="8" y="27"/>
                    </a:cubicBezTo>
                    <a:cubicBezTo>
                      <a:pt x="8" y="27"/>
                      <a:pt x="8" y="27"/>
                      <a:pt x="8" y="27"/>
                    </a:cubicBezTo>
                    <a:cubicBezTo>
                      <a:pt x="8" y="28"/>
                      <a:pt x="8" y="28"/>
                      <a:pt x="8" y="29"/>
                    </a:cubicBezTo>
                    <a:cubicBezTo>
                      <a:pt x="8" y="29"/>
                      <a:pt x="8" y="29"/>
                      <a:pt x="8" y="29"/>
                    </a:cubicBezTo>
                    <a:cubicBezTo>
                      <a:pt x="8" y="30"/>
                      <a:pt x="8" y="30"/>
                      <a:pt x="8" y="30"/>
                    </a:cubicBezTo>
                    <a:cubicBezTo>
                      <a:pt x="8" y="32"/>
                      <a:pt x="7" y="34"/>
                      <a:pt x="6" y="35"/>
                    </a:cubicBezTo>
                    <a:cubicBezTo>
                      <a:pt x="5" y="36"/>
                      <a:pt x="4" y="37"/>
                      <a:pt x="4" y="37"/>
                    </a:cubicBezTo>
                    <a:cubicBezTo>
                      <a:pt x="4" y="40"/>
                      <a:pt x="3" y="43"/>
                      <a:pt x="1" y="46"/>
                    </a:cubicBezTo>
                    <a:cubicBezTo>
                      <a:pt x="1" y="47"/>
                      <a:pt x="0" y="48"/>
                      <a:pt x="0" y="49"/>
                    </a:cubicBezTo>
                    <a:cubicBezTo>
                      <a:pt x="0" y="50"/>
                      <a:pt x="3" y="58"/>
                      <a:pt x="4" y="60"/>
                    </a:cubicBezTo>
                    <a:cubicBezTo>
                      <a:pt x="4" y="60"/>
                      <a:pt x="5" y="61"/>
                      <a:pt x="5" y="61"/>
                    </a:cubicBezTo>
                    <a:cubicBezTo>
                      <a:pt x="5" y="61"/>
                      <a:pt x="5" y="61"/>
                      <a:pt x="5" y="62"/>
                    </a:cubicBezTo>
                    <a:cubicBezTo>
                      <a:pt x="5" y="62"/>
                      <a:pt x="5" y="62"/>
                      <a:pt x="5" y="63"/>
                    </a:cubicBezTo>
                    <a:cubicBezTo>
                      <a:pt x="5" y="63"/>
                      <a:pt x="5" y="63"/>
                      <a:pt x="5" y="63"/>
                    </a:cubicBezTo>
                    <a:cubicBezTo>
                      <a:pt x="5" y="63"/>
                      <a:pt x="5" y="64"/>
                      <a:pt x="5" y="64"/>
                    </a:cubicBezTo>
                    <a:cubicBezTo>
                      <a:pt x="5" y="65"/>
                      <a:pt x="5" y="65"/>
                      <a:pt x="5" y="65"/>
                    </a:cubicBezTo>
                    <a:cubicBezTo>
                      <a:pt x="5" y="65"/>
                      <a:pt x="5" y="65"/>
                      <a:pt x="5" y="65"/>
                    </a:cubicBezTo>
                    <a:cubicBezTo>
                      <a:pt x="7" y="66"/>
                      <a:pt x="9" y="67"/>
                      <a:pt x="10" y="67"/>
                    </a:cubicBezTo>
                    <a:cubicBezTo>
                      <a:pt x="11" y="67"/>
                      <a:pt x="11" y="68"/>
                      <a:pt x="11" y="68"/>
                    </a:cubicBezTo>
                    <a:cubicBezTo>
                      <a:pt x="13" y="68"/>
                      <a:pt x="24" y="63"/>
                      <a:pt x="32" y="59"/>
                    </a:cubicBezTo>
                    <a:cubicBezTo>
                      <a:pt x="34" y="58"/>
                      <a:pt x="37" y="57"/>
                      <a:pt x="39" y="56"/>
                    </a:cubicBezTo>
                    <a:cubicBezTo>
                      <a:pt x="40" y="56"/>
                      <a:pt x="42" y="55"/>
                      <a:pt x="43" y="54"/>
                    </a:cubicBezTo>
                    <a:cubicBezTo>
                      <a:pt x="43" y="54"/>
                      <a:pt x="43" y="54"/>
                      <a:pt x="43" y="54"/>
                    </a:cubicBezTo>
                    <a:cubicBezTo>
                      <a:pt x="43" y="54"/>
                      <a:pt x="42" y="53"/>
                      <a:pt x="42" y="52"/>
                    </a:cubicBezTo>
                    <a:cubicBezTo>
                      <a:pt x="42" y="52"/>
                      <a:pt x="42" y="52"/>
                      <a:pt x="42" y="52"/>
                    </a:cubicBezTo>
                    <a:cubicBezTo>
                      <a:pt x="42" y="51"/>
                      <a:pt x="41" y="50"/>
                      <a:pt x="41" y="49"/>
                    </a:cubicBezTo>
                    <a:cubicBezTo>
                      <a:pt x="41" y="49"/>
                      <a:pt x="41" y="49"/>
                      <a:pt x="41" y="49"/>
                    </a:cubicBezTo>
                    <a:cubicBezTo>
                      <a:pt x="41" y="48"/>
                      <a:pt x="40" y="47"/>
                      <a:pt x="40" y="46"/>
                    </a:cubicBezTo>
                    <a:cubicBezTo>
                      <a:pt x="40" y="46"/>
                      <a:pt x="40" y="45"/>
                      <a:pt x="40" y="45"/>
                    </a:cubicBezTo>
                    <a:cubicBezTo>
                      <a:pt x="40" y="44"/>
                      <a:pt x="40" y="43"/>
                      <a:pt x="40" y="42"/>
                    </a:cubicBezTo>
                    <a:cubicBezTo>
                      <a:pt x="40" y="37"/>
                      <a:pt x="38" y="31"/>
                      <a:pt x="37" y="28"/>
                    </a:cubicBezTo>
                    <a:cubicBezTo>
                      <a:pt x="35" y="24"/>
                      <a:pt x="36" y="19"/>
                      <a:pt x="36" y="13"/>
                    </a:cubicBezTo>
                    <a:cubicBezTo>
                      <a:pt x="36" y="11"/>
                      <a:pt x="36" y="11"/>
                      <a:pt x="36" y="11"/>
                    </a:cubicBezTo>
                    <a:cubicBezTo>
                      <a:pt x="37" y="7"/>
                      <a:pt x="35" y="6"/>
                      <a:pt x="35" y="6"/>
                    </a:cubicBezTo>
                    <a:cubicBezTo>
                      <a:pt x="34" y="6"/>
                      <a:pt x="34" y="6"/>
                      <a:pt x="34" y="6"/>
                    </a:cubicBezTo>
                    <a:cubicBezTo>
                      <a:pt x="34" y="6"/>
                      <a:pt x="34" y="6"/>
                      <a:pt x="34" y="6"/>
                    </a:cubicBezTo>
                    <a:cubicBezTo>
                      <a:pt x="34" y="5"/>
                      <a:pt x="34" y="5"/>
                      <a:pt x="33" y="5"/>
                    </a:cubicBezTo>
                    <a:cubicBezTo>
                      <a:pt x="33" y="5"/>
                      <a:pt x="33" y="5"/>
                      <a:pt x="33" y="5"/>
                    </a:cubicBezTo>
                    <a:cubicBezTo>
                      <a:pt x="33" y="4"/>
                      <a:pt x="33" y="4"/>
                      <a:pt x="33" y="4"/>
                    </a:cubicBezTo>
                    <a:cubicBezTo>
                      <a:pt x="33" y="4"/>
                      <a:pt x="33" y="3"/>
                      <a:pt x="33" y="3"/>
                    </a:cubicBezTo>
                    <a:cubicBezTo>
                      <a:pt x="33" y="3"/>
                      <a:pt x="32" y="2"/>
                      <a:pt x="32" y="2"/>
                    </a:cubicBezTo>
                    <a:cubicBezTo>
                      <a:pt x="32" y="2"/>
                      <a:pt x="32" y="2"/>
                      <a:pt x="32" y="2"/>
                    </a:cubicBezTo>
                    <a:cubicBezTo>
                      <a:pt x="32" y="2"/>
                      <a:pt x="32" y="2"/>
                      <a:pt x="3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58" name="Freeform 1384"/>
              <p:cNvSpPr>
                <a:spLocks/>
              </p:cNvSpPr>
              <p:nvPr/>
            </p:nvSpPr>
            <p:spPr bwMode="auto">
              <a:xfrm>
                <a:off x="1666" y="285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59" name="Freeform 1385"/>
              <p:cNvSpPr>
                <a:spLocks/>
              </p:cNvSpPr>
              <p:nvPr/>
            </p:nvSpPr>
            <p:spPr bwMode="auto">
              <a:xfrm>
                <a:off x="1673" y="2899"/>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60" name="Freeform 1386"/>
              <p:cNvSpPr>
                <a:spLocks/>
              </p:cNvSpPr>
              <p:nvPr/>
            </p:nvSpPr>
            <p:spPr bwMode="auto">
              <a:xfrm>
                <a:off x="1668"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61" name="Freeform 1387"/>
              <p:cNvSpPr>
                <a:spLocks/>
              </p:cNvSpPr>
              <p:nvPr/>
            </p:nvSpPr>
            <p:spPr bwMode="auto">
              <a:xfrm>
                <a:off x="1667" y="286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62" name="Freeform 1388"/>
              <p:cNvSpPr>
                <a:spLocks/>
              </p:cNvSpPr>
              <p:nvPr/>
            </p:nvSpPr>
            <p:spPr bwMode="auto">
              <a:xfrm>
                <a:off x="1674" y="2902"/>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63" name="Freeform 1389"/>
              <p:cNvSpPr>
                <a:spLocks/>
              </p:cNvSpPr>
              <p:nvPr/>
            </p:nvSpPr>
            <p:spPr bwMode="auto">
              <a:xfrm>
                <a:off x="1675" y="290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2"/>
                      <a:pt x="1" y="2"/>
                    </a:cubicBezTo>
                    <a:cubicBezTo>
                      <a:pt x="1"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64" name="Freeform 1390"/>
              <p:cNvSpPr>
                <a:spLocks/>
              </p:cNvSpPr>
              <p:nvPr/>
            </p:nvSpPr>
            <p:spPr bwMode="auto">
              <a:xfrm>
                <a:off x="1667" y="28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65" name="Freeform 1391"/>
              <p:cNvSpPr>
                <a:spLocks/>
              </p:cNvSpPr>
              <p:nvPr/>
            </p:nvSpPr>
            <p:spPr bwMode="auto">
              <a:xfrm>
                <a:off x="1673" y="289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66" name="Freeform 1392"/>
              <p:cNvSpPr>
                <a:spLocks/>
              </p:cNvSpPr>
              <p:nvPr/>
            </p:nvSpPr>
            <p:spPr bwMode="auto">
              <a:xfrm>
                <a:off x="1641" y="28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67" name="Freeform 1393"/>
              <p:cNvSpPr>
                <a:spLocks/>
              </p:cNvSpPr>
              <p:nvPr/>
            </p:nvSpPr>
            <p:spPr bwMode="auto">
              <a:xfrm>
                <a:off x="1643" y="287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68" name="Freeform 1394"/>
              <p:cNvSpPr>
                <a:spLocks/>
              </p:cNvSpPr>
              <p:nvPr/>
            </p:nvSpPr>
            <p:spPr bwMode="auto">
              <a:xfrm>
                <a:off x="1643" y="2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69" name="Freeform 1395"/>
              <p:cNvSpPr>
                <a:spLocks/>
              </p:cNvSpPr>
              <p:nvPr/>
            </p:nvSpPr>
            <p:spPr bwMode="auto">
              <a:xfrm>
                <a:off x="1642" y="287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70" name="Freeform 1396"/>
              <p:cNvSpPr>
                <a:spLocks/>
              </p:cNvSpPr>
              <p:nvPr/>
            </p:nvSpPr>
            <p:spPr bwMode="auto">
              <a:xfrm>
                <a:off x="1640"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71" name="Freeform 1397"/>
              <p:cNvSpPr>
                <a:spLocks/>
              </p:cNvSpPr>
              <p:nvPr/>
            </p:nvSpPr>
            <p:spPr bwMode="auto">
              <a:xfrm>
                <a:off x="1640"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72" name="Freeform 1398"/>
              <p:cNvSpPr>
                <a:spLocks/>
              </p:cNvSpPr>
              <p:nvPr/>
            </p:nvSpPr>
            <p:spPr bwMode="auto">
              <a:xfrm>
                <a:off x="1643" y="28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73" name="Freeform 1399"/>
              <p:cNvSpPr>
                <a:spLocks/>
              </p:cNvSpPr>
              <p:nvPr/>
            </p:nvSpPr>
            <p:spPr bwMode="auto">
              <a:xfrm>
                <a:off x="1640" y="286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74" name="Freeform 1400"/>
              <p:cNvSpPr>
                <a:spLocks/>
              </p:cNvSpPr>
              <p:nvPr/>
            </p:nvSpPr>
            <p:spPr bwMode="auto">
              <a:xfrm>
                <a:off x="1640"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75" name="Freeform 1401"/>
              <p:cNvSpPr>
                <a:spLocks/>
              </p:cNvSpPr>
              <p:nvPr/>
            </p:nvSpPr>
            <p:spPr bwMode="auto">
              <a:xfrm>
                <a:off x="1642" y="287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76" name="Freeform 1402"/>
              <p:cNvSpPr>
                <a:spLocks/>
              </p:cNvSpPr>
              <p:nvPr/>
            </p:nvSpPr>
            <p:spPr bwMode="auto">
              <a:xfrm>
                <a:off x="1507" y="2837"/>
                <a:ext cx="76" cy="56"/>
              </a:xfrm>
              <a:custGeom>
                <a:avLst/>
                <a:gdLst>
                  <a:gd name="T0" fmla="*/ 56 w 79"/>
                  <a:gd name="T1" fmla="*/ 45 h 59"/>
                  <a:gd name="T2" fmla="*/ 57 w 79"/>
                  <a:gd name="T3" fmla="*/ 45 h 59"/>
                  <a:gd name="T4" fmla="*/ 64 w 79"/>
                  <a:gd name="T5" fmla="*/ 56 h 59"/>
                  <a:gd name="T6" fmla="*/ 70 w 79"/>
                  <a:gd name="T7" fmla="*/ 54 h 59"/>
                  <a:gd name="T8" fmla="*/ 72 w 79"/>
                  <a:gd name="T9" fmla="*/ 54 h 59"/>
                  <a:gd name="T10" fmla="*/ 73 w 79"/>
                  <a:gd name="T11" fmla="*/ 55 h 59"/>
                  <a:gd name="T12" fmla="*/ 74 w 79"/>
                  <a:gd name="T13" fmla="*/ 55 h 59"/>
                  <a:gd name="T14" fmla="*/ 74 w 79"/>
                  <a:gd name="T15" fmla="*/ 53 h 59"/>
                  <a:gd name="T16" fmla="*/ 79 w 79"/>
                  <a:gd name="T17" fmla="*/ 46 h 59"/>
                  <a:gd name="T18" fmla="*/ 77 w 79"/>
                  <a:gd name="T19" fmla="*/ 40 h 59"/>
                  <a:gd name="T20" fmla="*/ 75 w 79"/>
                  <a:gd name="T21" fmla="*/ 36 h 59"/>
                  <a:gd name="T22" fmla="*/ 74 w 79"/>
                  <a:gd name="T23" fmla="*/ 34 h 59"/>
                  <a:gd name="T24" fmla="*/ 74 w 79"/>
                  <a:gd name="T25" fmla="*/ 32 h 59"/>
                  <a:gd name="T26" fmla="*/ 74 w 79"/>
                  <a:gd name="T27" fmla="*/ 30 h 59"/>
                  <a:gd name="T28" fmla="*/ 75 w 79"/>
                  <a:gd name="T29" fmla="*/ 27 h 59"/>
                  <a:gd name="T30" fmla="*/ 74 w 79"/>
                  <a:gd name="T31" fmla="*/ 26 h 59"/>
                  <a:gd name="T32" fmla="*/ 73 w 79"/>
                  <a:gd name="T33" fmla="*/ 22 h 59"/>
                  <a:gd name="T34" fmla="*/ 70 w 79"/>
                  <a:gd name="T35" fmla="*/ 14 h 59"/>
                  <a:gd name="T36" fmla="*/ 62 w 79"/>
                  <a:gd name="T37" fmla="*/ 5 h 59"/>
                  <a:gd name="T38" fmla="*/ 51 w 79"/>
                  <a:gd name="T39" fmla="*/ 6 h 59"/>
                  <a:gd name="T40" fmla="*/ 44 w 79"/>
                  <a:gd name="T41" fmla="*/ 8 h 59"/>
                  <a:gd name="T42" fmla="*/ 40 w 79"/>
                  <a:gd name="T43" fmla="*/ 9 h 59"/>
                  <a:gd name="T44" fmla="*/ 39 w 79"/>
                  <a:gd name="T45" fmla="*/ 8 h 59"/>
                  <a:gd name="T46" fmla="*/ 38 w 79"/>
                  <a:gd name="T47" fmla="*/ 7 h 59"/>
                  <a:gd name="T48" fmla="*/ 38 w 79"/>
                  <a:gd name="T49" fmla="*/ 6 h 59"/>
                  <a:gd name="T50" fmla="*/ 37 w 79"/>
                  <a:gd name="T51" fmla="*/ 5 h 59"/>
                  <a:gd name="T52" fmla="*/ 36 w 79"/>
                  <a:gd name="T53" fmla="*/ 5 h 59"/>
                  <a:gd name="T54" fmla="*/ 33 w 79"/>
                  <a:gd name="T55" fmla="*/ 5 h 59"/>
                  <a:gd name="T56" fmla="*/ 20 w 79"/>
                  <a:gd name="T57" fmla="*/ 2 h 59"/>
                  <a:gd name="T58" fmla="*/ 18 w 79"/>
                  <a:gd name="T59" fmla="*/ 1 h 59"/>
                  <a:gd name="T60" fmla="*/ 16 w 79"/>
                  <a:gd name="T61" fmla="*/ 1 h 59"/>
                  <a:gd name="T62" fmla="*/ 15 w 79"/>
                  <a:gd name="T63" fmla="*/ 2 h 59"/>
                  <a:gd name="T64" fmla="*/ 14 w 79"/>
                  <a:gd name="T65" fmla="*/ 4 h 59"/>
                  <a:gd name="T66" fmla="*/ 12 w 79"/>
                  <a:gd name="T67" fmla="*/ 5 h 59"/>
                  <a:gd name="T68" fmla="*/ 14 w 79"/>
                  <a:gd name="T69" fmla="*/ 8 h 59"/>
                  <a:gd name="T70" fmla="*/ 2 w 79"/>
                  <a:gd name="T71" fmla="*/ 16 h 59"/>
                  <a:gd name="T72" fmla="*/ 0 w 79"/>
                  <a:gd name="T73" fmla="*/ 17 h 59"/>
                  <a:gd name="T74" fmla="*/ 19 w 79"/>
                  <a:gd name="T75" fmla="*/ 37 h 59"/>
                  <a:gd name="T76" fmla="*/ 20 w 79"/>
                  <a:gd name="T77" fmla="*/ 36 h 59"/>
                  <a:gd name="T78" fmla="*/ 22 w 79"/>
                  <a:gd name="T79" fmla="*/ 34 h 59"/>
                  <a:gd name="T80" fmla="*/ 23 w 79"/>
                  <a:gd name="T81" fmla="*/ 33 h 59"/>
                  <a:gd name="T82" fmla="*/ 23 w 79"/>
                  <a:gd name="T83" fmla="*/ 32 h 59"/>
                  <a:gd name="T84" fmla="*/ 24 w 79"/>
                  <a:gd name="T85" fmla="*/ 32 h 59"/>
                  <a:gd name="T86" fmla="*/ 31 w 79"/>
                  <a:gd name="T87" fmla="*/ 29 h 59"/>
                  <a:gd name="T88" fmla="*/ 50 w 79"/>
                  <a:gd name="T89" fmla="*/ 40 h 59"/>
                  <a:gd name="T90" fmla="*/ 51 w 79"/>
                  <a:gd name="T91" fmla="*/ 43 h 59"/>
                  <a:gd name="T92" fmla="*/ 51 w 79"/>
                  <a:gd name="T93" fmla="*/ 45 h 59"/>
                  <a:gd name="T94" fmla="*/ 54 w 79"/>
                  <a:gd name="T9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59">
                    <a:moveTo>
                      <a:pt x="54" y="45"/>
                    </a:moveTo>
                    <a:cubicBezTo>
                      <a:pt x="54" y="45"/>
                      <a:pt x="54" y="45"/>
                      <a:pt x="54" y="45"/>
                    </a:cubicBezTo>
                    <a:cubicBezTo>
                      <a:pt x="54" y="45"/>
                      <a:pt x="55" y="45"/>
                      <a:pt x="56" y="45"/>
                    </a:cubicBezTo>
                    <a:cubicBezTo>
                      <a:pt x="56" y="45"/>
                      <a:pt x="56" y="45"/>
                      <a:pt x="56" y="45"/>
                    </a:cubicBezTo>
                    <a:cubicBezTo>
                      <a:pt x="56" y="45"/>
                      <a:pt x="57" y="45"/>
                      <a:pt x="57" y="45"/>
                    </a:cubicBezTo>
                    <a:cubicBezTo>
                      <a:pt x="57" y="45"/>
                      <a:pt x="57" y="45"/>
                      <a:pt x="57" y="45"/>
                    </a:cubicBezTo>
                    <a:cubicBezTo>
                      <a:pt x="58" y="45"/>
                      <a:pt x="58" y="45"/>
                      <a:pt x="58" y="45"/>
                    </a:cubicBezTo>
                    <a:cubicBezTo>
                      <a:pt x="59" y="45"/>
                      <a:pt x="60" y="45"/>
                      <a:pt x="61" y="46"/>
                    </a:cubicBezTo>
                    <a:cubicBezTo>
                      <a:pt x="62" y="48"/>
                      <a:pt x="64" y="53"/>
                      <a:pt x="64" y="56"/>
                    </a:cubicBezTo>
                    <a:cubicBezTo>
                      <a:pt x="63" y="57"/>
                      <a:pt x="64" y="58"/>
                      <a:pt x="64" y="58"/>
                    </a:cubicBezTo>
                    <a:cubicBezTo>
                      <a:pt x="65" y="59"/>
                      <a:pt x="65" y="59"/>
                      <a:pt x="65" y="59"/>
                    </a:cubicBezTo>
                    <a:cubicBezTo>
                      <a:pt x="67" y="57"/>
                      <a:pt x="68" y="55"/>
                      <a:pt x="70" y="54"/>
                    </a:cubicBezTo>
                    <a:cubicBezTo>
                      <a:pt x="70" y="54"/>
                      <a:pt x="70" y="54"/>
                      <a:pt x="71" y="54"/>
                    </a:cubicBezTo>
                    <a:cubicBezTo>
                      <a:pt x="71" y="54"/>
                      <a:pt x="71" y="54"/>
                      <a:pt x="72" y="54"/>
                    </a:cubicBezTo>
                    <a:cubicBezTo>
                      <a:pt x="72" y="54"/>
                      <a:pt x="72" y="54"/>
                      <a:pt x="72" y="54"/>
                    </a:cubicBezTo>
                    <a:cubicBezTo>
                      <a:pt x="72" y="54"/>
                      <a:pt x="72" y="54"/>
                      <a:pt x="72" y="54"/>
                    </a:cubicBezTo>
                    <a:cubicBezTo>
                      <a:pt x="72" y="54"/>
                      <a:pt x="72" y="54"/>
                      <a:pt x="72" y="54"/>
                    </a:cubicBezTo>
                    <a:cubicBezTo>
                      <a:pt x="73" y="55"/>
                      <a:pt x="73" y="55"/>
                      <a:pt x="73" y="55"/>
                    </a:cubicBezTo>
                    <a:cubicBezTo>
                      <a:pt x="73" y="55"/>
                      <a:pt x="73" y="55"/>
                      <a:pt x="73" y="55"/>
                    </a:cubicBezTo>
                    <a:cubicBezTo>
                      <a:pt x="73" y="55"/>
                      <a:pt x="73" y="55"/>
                      <a:pt x="73" y="56"/>
                    </a:cubicBezTo>
                    <a:cubicBezTo>
                      <a:pt x="73" y="55"/>
                      <a:pt x="74" y="55"/>
                      <a:pt x="74" y="55"/>
                    </a:cubicBezTo>
                    <a:cubicBezTo>
                      <a:pt x="74" y="54"/>
                      <a:pt x="75" y="54"/>
                      <a:pt x="75" y="54"/>
                    </a:cubicBezTo>
                    <a:cubicBezTo>
                      <a:pt x="75" y="54"/>
                      <a:pt x="75" y="54"/>
                      <a:pt x="75" y="54"/>
                    </a:cubicBezTo>
                    <a:cubicBezTo>
                      <a:pt x="75" y="54"/>
                      <a:pt x="75" y="53"/>
                      <a:pt x="74" y="53"/>
                    </a:cubicBezTo>
                    <a:cubicBezTo>
                      <a:pt x="74" y="51"/>
                      <a:pt x="73" y="49"/>
                      <a:pt x="74" y="47"/>
                    </a:cubicBezTo>
                    <a:cubicBezTo>
                      <a:pt x="75" y="45"/>
                      <a:pt x="76" y="45"/>
                      <a:pt x="77" y="45"/>
                    </a:cubicBezTo>
                    <a:cubicBezTo>
                      <a:pt x="78" y="45"/>
                      <a:pt x="78" y="45"/>
                      <a:pt x="79" y="46"/>
                    </a:cubicBezTo>
                    <a:cubicBezTo>
                      <a:pt x="79" y="46"/>
                      <a:pt x="79" y="46"/>
                      <a:pt x="79" y="46"/>
                    </a:cubicBezTo>
                    <a:cubicBezTo>
                      <a:pt x="79" y="45"/>
                      <a:pt x="79" y="45"/>
                      <a:pt x="78" y="44"/>
                    </a:cubicBezTo>
                    <a:cubicBezTo>
                      <a:pt x="77" y="43"/>
                      <a:pt x="77" y="41"/>
                      <a:pt x="77" y="40"/>
                    </a:cubicBezTo>
                    <a:cubicBezTo>
                      <a:pt x="77" y="39"/>
                      <a:pt x="77" y="38"/>
                      <a:pt x="76" y="37"/>
                    </a:cubicBezTo>
                    <a:cubicBezTo>
                      <a:pt x="76" y="37"/>
                      <a:pt x="75" y="36"/>
                      <a:pt x="75" y="36"/>
                    </a:cubicBezTo>
                    <a:cubicBezTo>
                      <a:pt x="75" y="36"/>
                      <a:pt x="75" y="36"/>
                      <a:pt x="75" y="36"/>
                    </a:cubicBezTo>
                    <a:cubicBezTo>
                      <a:pt x="75" y="36"/>
                      <a:pt x="74" y="35"/>
                      <a:pt x="74" y="35"/>
                    </a:cubicBezTo>
                    <a:cubicBezTo>
                      <a:pt x="74" y="35"/>
                      <a:pt x="74" y="35"/>
                      <a:pt x="74" y="35"/>
                    </a:cubicBezTo>
                    <a:cubicBezTo>
                      <a:pt x="74" y="34"/>
                      <a:pt x="74" y="34"/>
                      <a:pt x="74" y="34"/>
                    </a:cubicBezTo>
                    <a:cubicBezTo>
                      <a:pt x="74" y="34"/>
                      <a:pt x="74" y="34"/>
                      <a:pt x="74" y="33"/>
                    </a:cubicBezTo>
                    <a:cubicBezTo>
                      <a:pt x="74" y="33"/>
                      <a:pt x="74" y="33"/>
                      <a:pt x="74" y="33"/>
                    </a:cubicBezTo>
                    <a:cubicBezTo>
                      <a:pt x="74" y="32"/>
                      <a:pt x="74" y="32"/>
                      <a:pt x="74" y="32"/>
                    </a:cubicBezTo>
                    <a:cubicBezTo>
                      <a:pt x="74" y="32"/>
                      <a:pt x="74" y="31"/>
                      <a:pt x="74" y="31"/>
                    </a:cubicBezTo>
                    <a:cubicBezTo>
                      <a:pt x="74" y="31"/>
                      <a:pt x="74" y="31"/>
                      <a:pt x="74" y="31"/>
                    </a:cubicBezTo>
                    <a:cubicBezTo>
                      <a:pt x="74" y="30"/>
                      <a:pt x="74" y="30"/>
                      <a:pt x="74" y="30"/>
                    </a:cubicBezTo>
                    <a:cubicBezTo>
                      <a:pt x="74" y="29"/>
                      <a:pt x="74" y="29"/>
                      <a:pt x="74" y="29"/>
                    </a:cubicBezTo>
                    <a:cubicBezTo>
                      <a:pt x="74" y="29"/>
                      <a:pt x="74" y="28"/>
                      <a:pt x="74" y="28"/>
                    </a:cubicBezTo>
                    <a:cubicBezTo>
                      <a:pt x="75" y="28"/>
                      <a:pt x="75" y="28"/>
                      <a:pt x="75" y="27"/>
                    </a:cubicBezTo>
                    <a:cubicBezTo>
                      <a:pt x="75" y="27"/>
                      <a:pt x="75" y="27"/>
                      <a:pt x="75" y="27"/>
                    </a:cubicBezTo>
                    <a:cubicBezTo>
                      <a:pt x="74" y="27"/>
                      <a:pt x="74" y="26"/>
                      <a:pt x="74" y="26"/>
                    </a:cubicBezTo>
                    <a:cubicBezTo>
                      <a:pt x="74" y="26"/>
                      <a:pt x="74" y="26"/>
                      <a:pt x="74" y="26"/>
                    </a:cubicBezTo>
                    <a:cubicBezTo>
                      <a:pt x="74" y="26"/>
                      <a:pt x="74" y="26"/>
                      <a:pt x="74" y="26"/>
                    </a:cubicBezTo>
                    <a:cubicBezTo>
                      <a:pt x="74" y="26"/>
                      <a:pt x="74" y="26"/>
                      <a:pt x="74" y="26"/>
                    </a:cubicBezTo>
                    <a:cubicBezTo>
                      <a:pt x="73" y="24"/>
                      <a:pt x="73" y="23"/>
                      <a:pt x="73" y="22"/>
                    </a:cubicBezTo>
                    <a:cubicBezTo>
                      <a:pt x="73" y="21"/>
                      <a:pt x="72" y="21"/>
                      <a:pt x="72" y="20"/>
                    </a:cubicBezTo>
                    <a:cubicBezTo>
                      <a:pt x="71" y="20"/>
                      <a:pt x="69" y="19"/>
                      <a:pt x="69" y="17"/>
                    </a:cubicBezTo>
                    <a:cubicBezTo>
                      <a:pt x="69" y="16"/>
                      <a:pt x="69" y="15"/>
                      <a:pt x="70" y="14"/>
                    </a:cubicBezTo>
                    <a:cubicBezTo>
                      <a:pt x="69" y="12"/>
                      <a:pt x="67" y="11"/>
                      <a:pt x="67" y="9"/>
                    </a:cubicBezTo>
                    <a:cubicBezTo>
                      <a:pt x="67" y="8"/>
                      <a:pt x="65" y="4"/>
                      <a:pt x="64" y="3"/>
                    </a:cubicBezTo>
                    <a:cubicBezTo>
                      <a:pt x="64" y="3"/>
                      <a:pt x="63" y="4"/>
                      <a:pt x="62" y="5"/>
                    </a:cubicBezTo>
                    <a:cubicBezTo>
                      <a:pt x="60" y="7"/>
                      <a:pt x="58" y="8"/>
                      <a:pt x="56" y="8"/>
                    </a:cubicBezTo>
                    <a:cubicBezTo>
                      <a:pt x="55" y="8"/>
                      <a:pt x="54" y="8"/>
                      <a:pt x="53" y="7"/>
                    </a:cubicBezTo>
                    <a:cubicBezTo>
                      <a:pt x="52" y="7"/>
                      <a:pt x="51" y="6"/>
                      <a:pt x="51" y="6"/>
                    </a:cubicBezTo>
                    <a:cubicBezTo>
                      <a:pt x="50" y="8"/>
                      <a:pt x="48" y="9"/>
                      <a:pt x="47" y="9"/>
                    </a:cubicBezTo>
                    <a:cubicBezTo>
                      <a:pt x="46" y="9"/>
                      <a:pt x="46" y="8"/>
                      <a:pt x="45" y="8"/>
                    </a:cubicBezTo>
                    <a:cubicBezTo>
                      <a:pt x="45" y="8"/>
                      <a:pt x="44" y="8"/>
                      <a:pt x="44" y="8"/>
                    </a:cubicBezTo>
                    <a:cubicBezTo>
                      <a:pt x="43" y="9"/>
                      <a:pt x="42" y="9"/>
                      <a:pt x="41" y="9"/>
                    </a:cubicBezTo>
                    <a:cubicBezTo>
                      <a:pt x="41" y="9"/>
                      <a:pt x="41" y="9"/>
                      <a:pt x="40" y="9"/>
                    </a:cubicBezTo>
                    <a:cubicBezTo>
                      <a:pt x="40" y="9"/>
                      <a:pt x="40" y="9"/>
                      <a:pt x="40" y="9"/>
                    </a:cubicBezTo>
                    <a:cubicBezTo>
                      <a:pt x="40" y="9"/>
                      <a:pt x="40" y="9"/>
                      <a:pt x="40" y="9"/>
                    </a:cubicBezTo>
                    <a:cubicBezTo>
                      <a:pt x="40" y="9"/>
                      <a:pt x="40" y="9"/>
                      <a:pt x="39" y="9"/>
                    </a:cubicBezTo>
                    <a:cubicBezTo>
                      <a:pt x="39" y="8"/>
                      <a:pt x="39" y="8"/>
                      <a:pt x="39" y="8"/>
                    </a:cubicBezTo>
                    <a:cubicBezTo>
                      <a:pt x="39" y="8"/>
                      <a:pt x="39" y="8"/>
                      <a:pt x="39" y="8"/>
                    </a:cubicBezTo>
                    <a:cubicBezTo>
                      <a:pt x="39" y="8"/>
                      <a:pt x="39" y="8"/>
                      <a:pt x="38" y="7"/>
                    </a:cubicBezTo>
                    <a:cubicBezTo>
                      <a:pt x="38" y="7"/>
                      <a:pt x="38" y="7"/>
                      <a:pt x="38" y="7"/>
                    </a:cubicBezTo>
                    <a:cubicBezTo>
                      <a:pt x="38" y="7"/>
                      <a:pt x="38" y="7"/>
                      <a:pt x="38" y="7"/>
                    </a:cubicBezTo>
                    <a:cubicBezTo>
                      <a:pt x="38" y="7"/>
                      <a:pt x="38" y="6"/>
                      <a:pt x="38" y="6"/>
                    </a:cubicBezTo>
                    <a:cubicBezTo>
                      <a:pt x="38" y="6"/>
                      <a:pt x="38" y="6"/>
                      <a:pt x="38" y="6"/>
                    </a:cubicBezTo>
                    <a:cubicBezTo>
                      <a:pt x="38" y="6"/>
                      <a:pt x="38" y="6"/>
                      <a:pt x="38" y="5"/>
                    </a:cubicBezTo>
                    <a:cubicBezTo>
                      <a:pt x="37" y="5"/>
                      <a:pt x="37" y="5"/>
                      <a:pt x="37" y="5"/>
                    </a:cubicBezTo>
                    <a:cubicBezTo>
                      <a:pt x="37" y="5"/>
                      <a:pt x="37" y="5"/>
                      <a:pt x="37" y="5"/>
                    </a:cubicBezTo>
                    <a:cubicBezTo>
                      <a:pt x="37" y="5"/>
                      <a:pt x="37" y="4"/>
                      <a:pt x="37" y="4"/>
                    </a:cubicBezTo>
                    <a:cubicBezTo>
                      <a:pt x="37" y="4"/>
                      <a:pt x="37" y="5"/>
                      <a:pt x="37" y="5"/>
                    </a:cubicBezTo>
                    <a:cubicBezTo>
                      <a:pt x="37" y="5"/>
                      <a:pt x="36" y="5"/>
                      <a:pt x="36" y="5"/>
                    </a:cubicBezTo>
                    <a:cubicBezTo>
                      <a:pt x="36" y="5"/>
                      <a:pt x="35" y="5"/>
                      <a:pt x="35" y="5"/>
                    </a:cubicBezTo>
                    <a:cubicBezTo>
                      <a:pt x="35" y="5"/>
                      <a:pt x="34" y="5"/>
                      <a:pt x="34" y="5"/>
                    </a:cubicBezTo>
                    <a:cubicBezTo>
                      <a:pt x="34" y="5"/>
                      <a:pt x="33" y="5"/>
                      <a:pt x="33" y="5"/>
                    </a:cubicBezTo>
                    <a:cubicBezTo>
                      <a:pt x="33" y="5"/>
                      <a:pt x="32" y="5"/>
                      <a:pt x="32" y="5"/>
                    </a:cubicBezTo>
                    <a:cubicBezTo>
                      <a:pt x="32" y="5"/>
                      <a:pt x="31" y="5"/>
                      <a:pt x="31" y="5"/>
                    </a:cubicBezTo>
                    <a:cubicBezTo>
                      <a:pt x="28" y="5"/>
                      <a:pt x="21" y="5"/>
                      <a:pt x="20" y="2"/>
                    </a:cubicBezTo>
                    <a:cubicBezTo>
                      <a:pt x="19" y="2"/>
                      <a:pt x="19" y="2"/>
                      <a:pt x="19" y="2"/>
                    </a:cubicBezTo>
                    <a:cubicBezTo>
                      <a:pt x="19" y="2"/>
                      <a:pt x="19" y="1"/>
                      <a:pt x="18" y="1"/>
                    </a:cubicBezTo>
                    <a:cubicBezTo>
                      <a:pt x="18" y="1"/>
                      <a:pt x="18" y="1"/>
                      <a:pt x="18" y="1"/>
                    </a:cubicBezTo>
                    <a:cubicBezTo>
                      <a:pt x="18" y="1"/>
                      <a:pt x="18" y="1"/>
                      <a:pt x="17" y="1"/>
                    </a:cubicBezTo>
                    <a:cubicBezTo>
                      <a:pt x="17" y="1"/>
                      <a:pt x="17" y="1"/>
                      <a:pt x="17" y="1"/>
                    </a:cubicBezTo>
                    <a:cubicBezTo>
                      <a:pt x="17" y="1"/>
                      <a:pt x="16" y="1"/>
                      <a:pt x="16" y="1"/>
                    </a:cubicBezTo>
                    <a:cubicBezTo>
                      <a:pt x="16" y="1"/>
                      <a:pt x="16" y="0"/>
                      <a:pt x="15" y="0"/>
                    </a:cubicBezTo>
                    <a:cubicBezTo>
                      <a:pt x="15" y="2"/>
                      <a:pt x="15" y="2"/>
                      <a:pt x="15" y="2"/>
                    </a:cubicBezTo>
                    <a:cubicBezTo>
                      <a:pt x="15" y="2"/>
                      <a:pt x="15" y="2"/>
                      <a:pt x="15" y="2"/>
                    </a:cubicBezTo>
                    <a:cubicBezTo>
                      <a:pt x="15" y="2"/>
                      <a:pt x="15" y="2"/>
                      <a:pt x="15" y="2"/>
                    </a:cubicBezTo>
                    <a:cubicBezTo>
                      <a:pt x="14" y="2"/>
                      <a:pt x="14" y="3"/>
                      <a:pt x="14" y="3"/>
                    </a:cubicBezTo>
                    <a:cubicBezTo>
                      <a:pt x="14" y="3"/>
                      <a:pt x="14" y="3"/>
                      <a:pt x="14" y="4"/>
                    </a:cubicBezTo>
                    <a:cubicBezTo>
                      <a:pt x="14" y="4"/>
                      <a:pt x="13" y="4"/>
                      <a:pt x="13" y="4"/>
                    </a:cubicBezTo>
                    <a:cubicBezTo>
                      <a:pt x="13" y="4"/>
                      <a:pt x="13" y="5"/>
                      <a:pt x="12" y="5"/>
                    </a:cubicBezTo>
                    <a:cubicBezTo>
                      <a:pt x="12" y="5"/>
                      <a:pt x="12" y="5"/>
                      <a:pt x="12" y="5"/>
                    </a:cubicBezTo>
                    <a:cubicBezTo>
                      <a:pt x="12" y="5"/>
                      <a:pt x="12" y="5"/>
                      <a:pt x="12" y="5"/>
                    </a:cubicBezTo>
                    <a:cubicBezTo>
                      <a:pt x="12" y="6"/>
                      <a:pt x="13" y="6"/>
                      <a:pt x="13" y="6"/>
                    </a:cubicBezTo>
                    <a:cubicBezTo>
                      <a:pt x="13" y="7"/>
                      <a:pt x="14" y="8"/>
                      <a:pt x="14" y="8"/>
                    </a:cubicBezTo>
                    <a:cubicBezTo>
                      <a:pt x="14" y="11"/>
                      <a:pt x="9" y="13"/>
                      <a:pt x="7" y="12"/>
                    </a:cubicBezTo>
                    <a:cubicBezTo>
                      <a:pt x="7" y="12"/>
                      <a:pt x="6" y="12"/>
                      <a:pt x="5" y="13"/>
                    </a:cubicBezTo>
                    <a:cubicBezTo>
                      <a:pt x="4" y="14"/>
                      <a:pt x="3" y="15"/>
                      <a:pt x="2" y="16"/>
                    </a:cubicBezTo>
                    <a:cubicBezTo>
                      <a:pt x="2" y="16"/>
                      <a:pt x="2" y="16"/>
                      <a:pt x="1" y="16"/>
                    </a:cubicBezTo>
                    <a:cubicBezTo>
                      <a:pt x="1" y="16"/>
                      <a:pt x="1" y="16"/>
                      <a:pt x="0" y="17"/>
                    </a:cubicBezTo>
                    <a:cubicBezTo>
                      <a:pt x="0" y="17"/>
                      <a:pt x="0" y="17"/>
                      <a:pt x="0" y="17"/>
                    </a:cubicBezTo>
                    <a:cubicBezTo>
                      <a:pt x="1" y="18"/>
                      <a:pt x="2" y="19"/>
                      <a:pt x="3" y="20"/>
                    </a:cubicBezTo>
                    <a:cubicBezTo>
                      <a:pt x="4" y="22"/>
                      <a:pt x="4" y="24"/>
                      <a:pt x="6" y="25"/>
                    </a:cubicBezTo>
                    <a:cubicBezTo>
                      <a:pt x="11" y="28"/>
                      <a:pt x="15" y="32"/>
                      <a:pt x="19" y="37"/>
                    </a:cubicBezTo>
                    <a:cubicBezTo>
                      <a:pt x="19" y="37"/>
                      <a:pt x="19" y="37"/>
                      <a:pt x="19" y="37"/>
                    </a:cubicBezTo>
                    <a:cubicBezTo>
                      <a:pt x="19" y="37"/>
                      <a:pt x="19" y="37"/>
                      <a:pt x="19" y="37"/>
                    </a:cubicBezTo>
                    <a:cubicBezTo>
                      <a:pt x="19" y="37"/>
                      <a:pt x="20" y="36"/>
                      <a:pt x="20" y="36"/>
                    </a:cubicBezTo>
                    <a:cubicBezTo>
                      <a:pt x="20" y="36"/>
                      <a:pt x="20" y="36"/>
                      <a:pt x="21" y="36"/>
                    </a:cubicBezTo>
                    <a:cubicBezTo>
                      <a:pt x="21" y="35"/>
                      <a:pt x="21" y="35"/>
                      <a:pt x="21" y="35"/>
                    </a:cubicBezTo>
                    <a:cubicBezTo>
                      <a:pt x="21" y="35"/>
                      <a:pt x="22" y="35"/>
                      <a:pt x="22" y="34"/>
                    </a:cubicBezTo>
                    <a:cubicBezTo>
                      <a:pt x="22" y="34"/>
                      <a:pt x="22" y="34"/>
                      <a:pt x="22" y="34"/>
                    </a:cubicBezTo>
                    <a:cubicBezTo>
                      <a:pt x="22" y="34"/>
                      <a:pt x="22" y="34"/>
                      <a:pt x="22" y="34"/>
                    </a:cubicBezTo>
                    <a:cubicBezTo>
                      <a:pt x="23" y="33"/>
                      <a:pt x="23" y="33"/>
                      <a:pt x="23" y="33"/>
                    </a:cubicBezTo>
                    <a:cubicBezTo>
                      <a:pt x="23" y="33"/>
                      <a:pt x="23" y="33"/>
                      <a:pt x="23" y="33"/>
                    </a:cubicBezTo>
                    <a:cubicBezTo>
                      <a:pt x="23" y="33"/>
                      <a:pt x="23" y="33"/>
                      <a:pt x="23" y="33"/>
                    </a:cubicBezTo>
                    <a:cubicBezTo>
                      <a:pt x="23" y="33"/>
                      <a:pt x="23" y="33"/>
                      <a:pt x="23" y="32"/>
                    </a:cubicBezTo>
                    <a:cubicBezTo>
                      <a:pt x="23" y="32"/>
                      <a:pt x="23" y="32"/>
                      <a:pt x="24" y="32"/>
                    </a:cubicBezTo>
                    <a:cubicBezTo>
                      <a:pt x="24" y="32"/>
                      <a:pt x="24" y="32"/>
                      <a:pt x="24" y="32"/>
                    </a:cubicBezTo>
                    <a:cubicBezTo>
                      <a:pt x="24" y="32"/>
                      <a:pt x="24" y="32"/>
                      <a:pt x="24" y="32"/>
                    </a:cubicBezTo>
                    <a:cubicBezTo>
                      <a:pt x="24" y="30"/>
                      <a:pt x="25" y="28"/>
                      <a:pt x="27" y="28"/>
                    </a:cubicBezTo>
                    <a:cubicBezTo>
                      <a:pt x="28" y="28"/>
                      <a:pt x="29" y="29"/>
                      <a:pt x="30" y="29"/>
                    </a:cubicBezTo>
                    <a:cubicBezTo>
                      <a:pt x="31" y="29"/>
                      <a:pt x="31" y="29"/>
                      <a:pt x="31" y="29"/>
                    </a:cubicBezTo>
                    <a:cubicBezTo>
                      <a:pt x="32" y="29"/>
                      <a:pt x="34" y="29"/>
                      <a:pt x="35" y="28"/>
                    </a:cubicBezTo>
                    <a:cubicBezTo>
                      <a:pt x="37" y="28"/>
                      <a:pt x="38" y="27"/>
                      <a:pt x="39" y="27"/>
                    </a:cubicBezTo>
                    <a:cubicBezTo>
                      <a:pt x="43" y="27"/>
                      <a:pt x="50" y="37"/>
                      <a:pt x="50" y="40"/>
                    </a:cubicBezTo>
                    <a:cubicBezTo>
                      <a:pt x="50" y="41"/>
                      <a:pt x="50" y="41"/>
                      <a:pt x="50" y="42"/>
                    </a:cubicBezTo>
                    <a:cubicBezTo>
                      <a:pt x="50" y="42"/>
                      <a:pt x="50" y="42"/>
                      <a:pt x="50" y="42"/>
                    </a:cubicBezTo>
                    <a:cubicBezTo>
                      <a:pt x="51" y="43"/>
                      <a:pt x="51" y="43"/>
                      <a:pt x="51" y="43"/>
                    </a:cubicBezTo>
                    <a:cubicBezTo>
                      <a:pt x="51" y="43"/>
                      <a:pt x="51" y="44"/>
                      <a:pt x="51" y="44"/>
                    </a:cubicBezTo>
                    <a:cubicBezTo>
                      <a:pt x="51" y="44"/>
                      <a:pt x="51" y="44"/>
                      <a:pt x="51" y="45"/>
                    </a:cubicBezTo>
                    <a:cubicBezTo>
                      <a:pt x="51" y="45"/>
                      <a:pt x="51" y="45"/>
                      <a:pt x="51" y="45"/>
                    </a:cubicBezTo>
                    <a:cubicBezTo>
                      <a:pt x="51" y="45"/>
                      <a:pt x="51" y="45"/>
                      <a:pt x="51" y="46"/>
                    </a:cubicBezTo>
                    <a:cubicBezTo>
                      <a:pt x="51" y="46"/>
                      <a:pt x="51" y="46"/>
                      <a:pt x="51" y="46"/>
                    </a:cubicBezTo>
                    <a:cubicBezTo>
                      <a:pt x="52" y="45"/>
                      <a:pt x="53" y="45"/>
                      <a:pt x="54" y="4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77" name="Freeform 1403"/>
              <p:cNvSpPr>
                <a:spLocks/>
              </p:cNvSpPr>
              <p:nvPr/>
            </p:nvSpPr>
            <p:spPr bwMode="auto">
              <a:xfrm>
                <a:off x="1524" y="283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78" name="Freeform 1404"/>
              <p:cNvSpPr>
                <a:spLocks/>
              </p:cNvSpPr>
              <p:nvPr/>
            </p:nvSpPr>
            <p:spPr bwMode="auto">
              <a:xfrm>
                <a:off x="1521" y="2837"/>
                <a:ext cx="0" cy="2"/>
              </a:xfrm>
              <a:custGeom>
                <a:avLst/>
                <a:gdLst>
                  <a:gd name="T0" fmla="*/ 1 h 2"/>
                  <a:gd name="T1" fmla="*/ 1 h 2"/>
                  <a:gd name="T2" fmla="*/ 2 h 2"/>
                  <a:gd name="T3" fmla="*/ 2 h 2"/>
                  <a:gd name="T4" fmla="*/ 0 h 2"/>
                  <a:gd name="T5" fmla="*/ 0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2"/>
                      <a:pt x="0" y="2"/>
                    </a:cubicBezTo>
                    <a:cubicBezTo>
                      <a:pt x="0" y="2"/>
                      <a:pt x="0" y="2"/>
                      <a:pt x="0" y="2"/>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79" name="Freeform 1405"/>
              <p:cNvSpPr>
                <a:spLocks/>
              </p:cNvSpPr>
              <p:nvPr/>
            </p:nvSpPr>
            <p:spPr bwMode="auto">
              <a:xfrm>
                <a:off x="1538"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80" name="Freeform 1406"/>
              <p:cNvSpPr>
                <a:spLocks/>
              </p:cNvSpPr>
              <p:nvPr/>
            </p:nvSpPr>
            <p:spPr bwMode="auto">
              <a:xfrm>
                <a:off x="1540"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81" name="Freeform 1407"/>
              <p:cNvSpPr>
                <a:spLocks/>
              </p:cNvSpPr>
              <p:nvPr/>
            </p:nvSpPr>
            <p:spPr bwMode="auto">
              <a:xfrm>
                <a:off x="1522"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82" name="Freeform 1408"/>
              <p:cNvSpPr>
                <a:spLocks/>
              </p:cNvSpPr>
              <p:nvPr/>
            </p:nvSpPr>
            <p:spPr bwMode="auto">
              <a:xfrm>
                <a:off x="1541"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83" name="Freeform 1409"/>
              <p:cNvSpPr>
                <a:spLocks/>
              </p:cNvSpPr>
              <p:nvPr/>
            </p:nvSpPr>
            <p:spPr bwMode="auto">
              <a:xfrm>
                <a:off x="1523"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84" name="Freeform 1410"/>
              <p:cNvSpPr>
                <a:spLocks/>
              </p:cNvSpPr>
              <p:nvPr/>
            </p:nvSpPr>
            <p:spPr bwMode="auto">
              <a:xfrm>
                <a:off x="1507" y="285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85" name="Freeform 1411"/>
              <p:cNvSpPr>
                <a:spLocks/>
              </p:cNvSpPr>
              <p:nvPr/>
            </p:nvSpPr>
            <p:spPr bwMode="auto">
              <a:xfrm>
                <a:off x="1520" y="283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86" name="Freeform 1412"/>
              <p:cNvSpPr>
                <a:spLocks/>
              </p:cNvSpPr>
              <p:nvPr/>
            </p:nvSpPr>
            <p:spPr bwMode="auto">
              <a:xfrm>
                <a:off x="1519" y="284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87" name="Oval 1413"/>
              <p:cNvSpPr>
                <a:spLocks noChangeArrowheads="1"/>
              </p:cNvSpPr>
              <p:nvPr/>
            </p:nvSpPr>
            <p:spPr bwMode="auto">
              <a:xfrm>
                <a:off x="1519" y="2842"/>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88" name="Freeform 1414"/>
              <p:cNvSpPr>
                <a:spLocks/>
              </p:cNvSpPr>
              <p:nvPr/>
            </p:nvSpPr>
            <p:spPr bwMode="auto">
              <a:xfrm>
                <a:off x="1521" y="28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89" name="Freeform 1415"/>
              <p:cNvSpPr>
                <a:spLocks/>
              </p:cNvSpPr>
              <p:nvPr/>
            </p:nvSpPr>
            <p:spPr bwMode="auto">
              <a:xfrm>
                <a:off x="1578"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90" name="Freeform 1416"/>
              <p:cNvSpPr>
                <a:spLocks/>
              </p:cNvSpPr>
              <p:nvPr/>
            </p:nvSpPr>
            <p:spPr bwMode="auto">
              <a:xfrm>
                <a:off x="1578" y="2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91" name="Freeform 1417"/>
              <p:cNvSpPr>
                <a:spLocks/>
              </p:cNvSpPr>
              <p:nvPr/>
            </p:nvSpPr>
            <p:spPr bwMode="auto">
              <a:xfrm>
                <a:off x="1578" y="286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92" name="Freeform 1418"/>
              <p:cNvSpPr>
                <a:spLocks/>
              </p:cNvSpPr>
              <p:nvPr/>
            </p:nvSpPr>
            <p:spPr bwMode="auto">
              <a:xfrm>
                <a:off x="1578" y="286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93" name="Freeform 1419"/>
              <p:cNvSpPr>
                <a:spLocks/>
              </p:cNvSpPr>
              <p:nvPr/>
            </p:nvSpPr>
            <p:spPr bwMode="auto">
              <a:xfrm>
                <a:off x="1578" y="286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94" name="Freeform 1420"/>
              <p:cNvSpPr>
                <a:spLocks/>
              </p:cNvSpPr>
              <p:nvPr/>
            </p:nvSpPr>
            <p:spPr bwMode="auto">
              <a:xfrm>
                <a:off x="1578" y="286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95" name="Freeform 1421"/>
              <p:cNvSpPr>
                <a:spLocks/>
              </p:cNvSpPr>
              <p:nvPr/>
            </p:nvSpPr>
            <p:spPr bwMode="auto">
              <a:xfrm>
                <a:off x="1579"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96" name="Freeform 1422"/>
              <p:cNvSpPr>
                <a:spLocks/>
              </p:cNvSpPr>
              <p:nvPr/>
            </p:nvSpPr>
            <p:spPr bwMode="auto">
              <a:xfrm>
                <a:off x="1577" y="2889"/>
                <a:ext cx="2" cy="2"/>
              </a:xfrm>
              <a:custGeom>
                <a:avLst/>
                <a:gdLst>
                  <a:gd name="T0" fmla="*/ 1 w 2"/>
                  <a:gd name="T1" fmla="*/ 1 h 2"/>
                  <a:gd name="T2" fmla="*/ 2 w 2"/>
                  <a:gd name="T3" fmla="*/ 0 h 2"/>
                  <a:gd name="T4" fmla="*/ 1 w 2"/>
                  <a:gd name="T5" fmla="*/ 1 h 2"/>
                  <a:gd name="T6" fmla="*/ 0 w 2"/>
                  <a:gd name="T7" fmla="*/ 2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0"/>
                      <a:pt x="2" y="0"/>
                      <a:pt x="2" y="0"/>
                    </a:cubicBezTo>
                    <a:cubicBezTo>
                      <a:pt x="2" y="0"/>
                      <a:pt x="1" y="0"/>
                      <a:pt x="1" y="1"/>
                    </a:cubicBezTo>
                    <a:cubicBezTo>
                      <a:pt x="1" y="1"/>
                      <a:pt x="0" y="1"/>
                      <a:pt x="0" y="2"/>
                    </a:cubicBezTo>
                    <a:cubicBezTo>
                      <a:pt x="0" y="2"/>
                      <a:pt x="0" y="2"/>
                      <a:pt x="0" y="2"/>
                    </a:cubicBezTo>
                    <a:cubicBezTo>
                      <a:pt x="0" y="1"/>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97" name="Freeform 1423"/>
              <p:cNvSpPr>
                <a:spLocks/>
              </p:cNvSpPr>
              <p:nvPr/>
            </p:nvSpPr>
            <p:spPr bwMode="auto">
              <a:xfrm>
                <a:off x="1545" y="2884"/>
                <a:ext cx="41" cy="39"/>
              </a:xfrm>
              <a:custGeom>
                <a:avLst/>
                <a:gdLst>
                  <a:gd name="T0" fmla="*/ 30 w 43"/>
                  <a:gd name="T1" fmla="*/ 10 h 41"/>
                  <a:gd name="T2" fmla="*/ 29 w 43"/>
                  <a:gd name="T3" fmla="*/ 12 h 41"/>
                  <a:gd name="T4" fmla="*/ 25 w 43"/>
                  <a:gd name="T5" fmla="*/ 14 h 41"/>
                  <a:gd name="T6" fmla="*/ 21 w 43"/>
                  <a:gd name="T7" fmla="*/ 12 h 41"/>
                  <a:gd name="T8" fmla="*/ 20 w 43"/>
                  <a:gd name="T9" fmla="*/ 7 h 41"/>
                  <a:gd name="T10" fmla="*/ 18 w 43"/>
                  <a:gd name="T11" fmla="*/ 0 h 41"/>
                  <a:gd name="T12" fmla="*/ 17 w 43"/>
                  <a:gd name="T13" fmla="*/ 0 h 41"/>
                  <a:gd name="T14" fmla="*/ 16 w 43"/>
                  <a:gd name="T15" fmla="*/ 0 h 41"/>
                  <a:gd name="T16" fmla="*/ 15 w 43"/>
                  <a:gd name="T17" fmla="*/ 0 h 41"/>
                  <a:gd name="T18" fmla="*/ 15 w 43"/>
                  <a:gd name="T19" fmla="*/ 0 h 41"/>
                  <a:gd name="T20" fmla="*/ 14 w 43"/>
                  <a:gd name="T21" fmla="*/ 0 h 41"/>
                  <a:gd name="T22" fmla="*/ 13 w 43"/>
                  <a:gd name="T23" fmla="*/ 0 h 41"/>
                  <a:gd name="T24" fmla="*/ 12 w 43"/>
                  <a:gd name="T25" fmla="*/ 1 h 41"/>
                  <a:gd name="T26" fmla="*/ 12 w 43"/>
                  <a:gd name="T27" fmla="*/ 3 h 41"/>
                  <a:gd name="T28" fmla="*/ 11 w 43"/>
                  <a:gd name="T29" fmla="*/ 4 h 41"/>
                  <a:gd name="T30" fmla="*/ 11 w 43"/>
                  <a:gd name="T31" fmla="*/ 5 h 41"/>
                  <a:gd name="T32" fmla="*/ 7 w 43"/>
                  <a:gd name="T33" fmla="*/ 10 h 41"/>
                  <a:gd name="T34" fmla="*/ 4 w 43"/>
                  <a:gd name="T35" fmla="*/ 12 h 41"/>
                  <a:gd name="T36" fmla="*/ 1 w 43"/>
                  <a:gd name="T37" fmla="*/ 14 h 41"/>
                  <a:gd name="T38" fmla="*/ 1 w 43"/>
                  <a:gd name="T39" fmla="*/ 14 h 41"/>
                  <a:gd name="T40" fmla="*/ 1 w 43"/>
                  <a:gd name="T41" fmla="*/ 14 h 41"/>
                  <a:gd name="T42" fmla="*/ 1 w 43"/>
                  <a:gd name="T43" fmla="*/ 14 h 41"/>
                  <a:gd name="T44" fmla="*/ 1 w 43"/>
                  <a:gd name="T45" fmla="*/ 14 h 41"/>
                  <a:gd name="T46" fmla="*/ 0 w 43"/>
                  <a:gd name="T47" fmla="*/ 15 h 41"/>
                  <a:gd name="T48" fmla="*/ 13 w 43"/>
                  <a:gd name="T49" fmla="*/ 24 h 41"/>
                  <a:gd name="T50" fmla="*/ 39 w 43"/>
                  <a:gd name="T51" fmla="*/ 40 h 41"/>
                  <a:gd name="T52" fmla="*/ 40 w 43"/>
                  <a:gd name="T53" fmla="*/ 41 h 41"/>
                  <a:gd name="T54" fmla="*/ 40 w 43"/>
                  <a:gd name="T55" fmla="*/ 40 h 41"/>
                  <a:gd name="T56" fmla="*/ 40 w 43"/>
                  <a:gd name="T57" fmla="*/ 39 h 41"/>
                  <a:gd name="T58" fmla="*/ 40 w 43"/>
                  <a:gd name="T59" fmla="*/ 38 h 41"/>
                  <a:gd name="T60" fmla="*/ 41 w 43"/>
                  <a:gd name="T61" fmla="*/ 38 h 41"/>
                  <a:gd name="T62" fmla="*/ 41 w 43"/>
                  <a:gd name="T63" fmla="*/ 37 h 41"/>
                  <a:gd name="T64" fmla="*/ 41 w 43"/>
                  <a:gd name="T65" fmla="*/ 36 h 41"/>
                  <a:gd name="T66" fmla="*/ 42 w 43"/>
                  <a:gd name="T67" fmla="*/ 35 h 41"/>
                  <a:gd name="T68" fmla="*/ 43 w 43"/>
                  <a:gd name="T69" fmla="*/ 32 h 41"/>
                  <a:gd name="T70" fmla="*/ 37 w 43"/>
                  <a:gd name="T71" fmla="*/ 27 h 41"/>
                  <a:gd name="T72" fmla="*/ 35 w 43"/>
                  <a:gd name="T73" fmla="*/ 25 h 41"/>
                  <a:gd name="T74" fmla="*/ 32 w 43"/>
                  <a:gd name="T75" fmla="*/ 24 h 41"/>
                  <a:gd name="T76" fmla="*/ 30 w 43"/>
                  <a:gd name="T77" fmla="*/ 22 h 41"/>
                  <a:gd name="T78" fmla="*/ 30 w 43"/>
                  <a:gd name="T79" fmla="*/ 21 h 41"/>
                  <a:gd name="T80" fmla="*/ 31 w 43"/>
                  <a:gd name="T81" fmla="*/ 19 h 41"/>
                  <a:gd name="T82" fmla="*/ 31 w 43"/>
                  <a:gd name="T83" fmla="*/ 12 h 41"/>
                  <a:gd name="T84" fmla="*/ 31 w 43"/>
                  <a:gd name="T85" fmla="*/ 10 h 41"/>
                  <a:gd name="T86" fmla="*/ 30 w 43"/>
                  <a:gd name="T87"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30" y="10"/>
                    </a:moveTo>
                    <a:cubicBezTo>
                      <a:pt x="30" y="10"/>
                      <a:pt x="29" y="11"/>
                      <a:pt x="29" y="12"/>
                    </a:cubicBezTo>
                    <a:cubicBezTo>
                      <a:pt x="28" y="13"/>
                      <a:pt x="27" y="14"/>
                      <a:pt x="25" y="14"/>
                    </a:cubicBezTo>
                    <a:cubicBezTo>
                      <a:pt x="24" y="14"/>
                      <a:pt x="22" y="13"/>
                      <a:pt x="21" y="12"/>
                    </a:cubicBezTo>
                    <a:cubicBezTo>
                      <a:pt x="20" y="11"/>
                      <a:pt x="19" y="9"/>
                      <a:pt x="20" y="7"/>
                    </a:cubicBezTo>
                    <a:cubicBezTo>
                      <a:pt x="20" y="4"/>
                      <a:pt x="19" y="1"/>
                      <a:pt x="18" y="0"/>
                    </a:cubicBezTo>
                    <a:cubicBezTo>
                      <a:pt x="18" y="0"/>
                      <a:pt x="17" y="0"/>
                      <a:pt x="17" y="0"/>
                    </a:cubicBezTo>
                    <a:cubicBezTo>
                      <a:pt x="17" y="0"/>
                      <a:pt x="16" y="0"/>
                      <a:pt x="16" y="0"/>
                    </a:cubicBezTo>
                    <a:cubicBezTo>
                      <a:pt x="16" y="0"/>
                      <a:pt x="16" y="0"/>
                      <a:pt x="15" y="0"/>
                    </a:cubicBezTo>
                    <a:cubicBezTo>
                      <a:pt x="15" y="0"/>
                      <a:pt x="15" y="0"/>
                      <a:pt x="15" y="0"/>
                    </a:cubicBezTo>
                    <a:cubicBezTo>
                      <a:pt x="14" y="0"/>
                      <a:pt x="14" y="0"/>
                      <a:pt x="14" y="0"/>
                    </a:cubicBezTo>
                    <a:cubicBezTo>
                      <a:pt x="13" y="0"/>
                      <a:pt x="13" y="0"/>
                      <a:pt x="13" y="0"/>
                    </a:cubicBezTo>
                    <a:cubicBezTo>
                      <a:pt x="13" y="0"/>
                      <a:pt x="12" y="1"/>
                      <a:pt x="12" y="1"/>
                    </a:cubicBezTo>
                    <a:cubicBezTo>
                      <a:pt x="12" y="2"/>
                      <a:pt x="12" y="3"/>
                      <a:pt x="12" y="3"/>
                    </a:cubicBezTo>
                    <a:cubicBezTo>
                      <a:pt x="12" y="4"/>
                      <a:pt x="11" y="4"/>
                      <a:pt x="11" y="4"/>
                    </a:cubicBezTo>
                    <a:cubicBezTo>
                      <a:pt x="11" y="4"/>
                      <a:pt x="11" y="5"/>
                      <a:pt x="11" y="5"/>
                    </a:cubicBezTo>
                    <a:cubicBezTo>
                      <a:pt x="11" y="7"/>
                      <a:pt x="9" y="8"/>
                      <a:pt x="7" y="10"/>
                    </a:cubicBezTo>
                    <a:cubicBezTo>
                      <a:pt x="6" y="11"/>
                      <a:pt x="5" y="11"/>
                      <a:pt x="4" y="12"/>
                    </a:cubicBezTo>
                    <a:cubicBezTo>
                      <a:pt x="3" y="13"/>
                      <a:pt x="2" y="13"/>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0" y="15"/>
                      <a:pt x="0" y="15"/>
                    </a:cubicBezTo>
                    <a:cubicBezTo>
                      <a:pt x="5" y="18"/>
                      <a:pt x="9" y="21"/>
                      <a:pt x="13" y="24"/>
                    </a:cubicBezTo>
                    <a:cubicBezTo>
                      <a:pt x="22" y="31"/>
                      <a:pt x="34" y="38"/>
                      <a:pt x="39" y="40"/>
                    </a:cubicBezTo>
                    <a:cubicBezTo>
                      <a:pt x="39" y="40"/>
                      <a:pt x="40" y="40"/>
                      <a:pt x="40" y="41"/>
                    </a:cubicBezTo>
                    <a:cubicBezTo>
                      <a:pt x="40" y="40"/>
                      <a:pt x="40" y="40"/>
                      <a:pt x="40" y="40"/>
                    </a:cubicBezTo>
                    <a:cubicBezTo>
                      <a:pt x="40" y="40"/>
                      <a:pt x="40" y="40"/>
                      <a:pt x="40" y="39"/>
                    </a:cubicBezTo>
                    <a:cubicBezTo>
                      <a:pt x="40" y="39"/>
                      <a:pt x="40" y="39"/>
                      <a:pt x="40" y="38"/>
                    </a:cubicBezTo>
                    <a:cubicBezTo>
                      <a:pt x="41" y="38"/>
                      <a:pt x="41" y="38"/>
                      <a:pt x="41" y="38"/>
                    </a:cubicBezTo>
                    <a:cubicBezTo>
                      <a:pt x="41" y="37"/>
                      <a:pt x="41" y="37"/>
                      <a:pt x="41" y="37"/>
                    </a:cubicBezTo>
                    <a:cubicBezTo>
                      <a:pt x="41" y="37"/>
                      <a:pt x="41" y="36"/>
                      <a:pt x="41" y="36"/>
                    </a:cubicBezTo>
                    <a:cubicBezTo>
                      <a:pt x="41" y="36"/>
                      <a:pt x="41" y="36"/>
                      <a:pt x="42" y="35"/>
                    </a:cubicBezTo>
                    <a:cubicBezTo>
                      <a:pt x="42" y="34"/>
                      <a:pt x="42" y="33"/>
                      <a:pt x="43" y="32"/>
                    </a:cubicBezTo>
                    <a:cubicBezTo>
                      <a:pt x="43" y="30"/>
                      <a:pt x="39" y="28"/>
                      <a:pt x="37" y="27"/>
                    </a:cubicBezTo>
                    <a:cubicBezTo>
                      <a:pt x="36" y="26"/>
                      <a:pt x="35" y="26"/>
                      <a:pt x="35" y="25"/>
                    </a:cubicBezTo>
                    <a:cubicBezTo>
                      <a:pt x="34" y="25"/>
                      <a:pt x="33" y="24"/>
                      <a:pt x="32" y="24"/>
                    </a:cubicBezTo>
                    <a:cubicBezTo>
                      <a:pt x="31" y="23"/>
                      <a:pt x="30" y="23"/>
                      <a:pt x="30" y="22"/>
                    </a:cubicBezTo>
                    <a:cubicBezTo>
                      <a:pt x="30" y="22"/>
                      <a:pt x="30" y="22"/>
                      <a:pt x="30" y="21"/>
                    </a:cubicBezTo>
                    <a:cubicBezTo>
                      <a:pt x="29" y="20"/>
                      <a:pt x="31" y="19"/>
                      <a:pt x="31" y="19"/>
                    </a:cubicBezTo>
                    <a:cubicBezTo>
                      <a:pt x="31" y="18"/>
                      <a:pt x="32" y="17"/>
                      <a:pt x="31" y="12"/>
                    </a:cubicBezTo>
                    <a:cubicBezTo>
                      <a:pt x="31" y="12"/>
                      <a:pt x="31" y="11"/>
                      <a:pt x="31" y="10"/>
                    </a:cubicBezTo>
                    <a:cubicBezTo>
                      <a:pt x="31" y="10"/>
                      <a:pt x="31" y="10"/>
                      <a:pt x="30"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98" name="Freeform 1424"/>
              <p:cNvSpPr>
                <a:spLocks/>
              </p:cNvSpPr>
              <p:nvPr/>
            </p:nvSpPr>
            <p:spPr bwMode="auto">
              <a:xfrm>
                <a:off x="1584" y="292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99" name="Freeform 1425"/>
              <p:cNvSpPr>
                <a:spLocks/>
              </p:cNvSpPr>
              <p:nvPr/>
            </p:nvSpPr>
            <p:spPr bwMode="auto">
              <a:xfrm>
                <a:off x="1585" y="29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00" name="Freeform 1426"/>
              <p:cNvSpPr>
                <a:spLocks/>
              </p:cNvSpPr>
              <p:nvPr/>
            </p:nvSpPr>
            <p:spPr bwMode="auto">
              <a:xfrm>
                <a:off x="1584" y="29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01" name="Freeform 1427"/>
              <p:cNvSpPr>
                <a:spLocks/>
              </p:cNvSpPr>
              <p:nvPr/>
            </p:nvSpPr>
            <p:spPr bwMode="auto">
              <a:xfrm>
                <a:off x="1562"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02" name="Freeform 1428"/>
              <p:cNvSpPr>
                <a:spLocks/>
              </p:cNvSpPr>
              <p:nvPr/>
            </p:nvSpPr>
            <p:spPr bwMode="auto">
              <a:xfrm>
                <a:off x="1565" y="2895"/>
                <a:ext cx="8" cy="3"/>
              </a:xfrm>
              <a:custGeom>
                <a:avLst/>
                <a:gdLst>
                  <a:gd name="T0" fmla="*/ 8 w 8"/>
                  <a:gd name="T1" fmla="*/ 0 h 3"/>
                  <a:gd name="T2" fmla="*/ 0 w 8"/>
                  <a:gd name="T3" fmla="*/ 0 h 3"/>
                  <a:gd name="T4" fmla="*/ 4 w 8"/>
                  <a:gd name="T5" fmla="*/ 2 h 3"/>
                  <a:gd name="T6" fmla="*/ 8 w 8"/>
                  <a:gd name="T7" fmla="*/ 0 h 3"/>
                </a:gdLst>
                <a:ahLst/>
                <a:cxnLst>
                  <a:cxn ang="0">
                    <a:pos x="T0" y="T1"/>
                  </a:cxn>
                  <a:cxn ang="0">
                    <a:pos x="T2" y="T3"/>
                  </a:cxn>
                  <a:cxn ang="0">
                    <a:pos x="T4" y="T5"/>
                  </a:cxn>
                  <a:cxn ang="0">
                    <a:pos x="T6" y="T7"/>
                  </a:cxn>
                </a:cxnLst>
                <a:rect l="0" t="0" r="r" b="b"/>
                <a:pathLst>
                  <a:path w="8" h="3">
                    <a:moveTo>
                      <a:pt x="8" y="0"/>
                    </a:moveTo>
                    <a:cubicBezTo>
                      <a:pt x="6" y="3"/>
                      <a:pt x="2" y="2"/>
                      <a:pt x="0" y="0"/>
                    </a:cubicBezTo>
                    <a:cubicBezTo>
                      <a:pt x="1" y="1"/>
                      <a:pt x="3" y="2"/>
                      <a:pt x="4" y="2"/>
                    </a:cubicBezTo>
                    <a:cubicBezTo>
                      <a:pt x="6" y="2"/>
                      <a:pt x="7" y="1"/>
                      <a:pt x="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03" name="Freeform 1429"/>
              <p:cNvSpPr>
                <a:spLocks/>
              </p:cNvSpPr>
              <p:nvPr/>
            </p:nvSpPr>
            <p:spPr bwMode="auto">
              <a:xfrm>
                <a:off x="1559"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grpSp>
        <p:grpSp>
          <p:nvGrpSpPr>
            <p:cNvPr id="581" name="Group 1631"/>
            <p:cNvGrpSpPr>
              <a:grpSpLocks/>
            </p:cNvGrpSpPr>
            <p:nvPr/>
          </p:nvGrpSpPr>
          <p:grpSpPr bwMode="auto">
            <a:xfrm>
              <a:off x="1486" y="2617"/>
              <a:ext cx="558" cy="408"/>
              <a:chOff x="1486" y="2617"/>
              <a:chExt cx="558" cy="408"/>
            </a:xfrm>
            <a:grpFill/>
          </p:grpSpPr>
          <p:sp>
            <p:nvSpPr>
              <p:cNvPr id="804" name="Freeform 1431"/>
              <p:cNvSpPr>
                <a:spLocks/>
              </p:cNvSpPr>
              <p:nvPr/>
            </p:nvSpPr>
            <p:spPr bwMode="auto">
              <a:xfrm>
                <a:off x="1560"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05" name="Freeform 1432"/>
              <p:cNvSpPr>
                <a:spLocks/>
              </p:cNvSpPr>
              <p:nvPr/>
            </p:nvSpPr>
            <p:spPr bwMode="auto">
              <a:xfrm>
                <a:off x="1557" y="288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06" name="Freeform 1433"/>
              <p:cNvSpPr>
                <a:spLocks/>
              </p:cNvSpPr>
              <p:nvPr/>
            </p:nvSpPr>
            <p:spPr bwMode="auto">
              <a:xfrm>
                <a:off x="1526" y="2867"/>
                <a:ext cx="27" cy="29"/>
              </a:xfrm>
              <a:custGeom>
                <a:avLst/>
                <a:gdLst>
                  <a:gd name="T0" fmla="*/ 27 w 28"/>
                  <a:gd name="T1" fmla="*/ 15 h 31"/>
                  <a:gd name="T2" fmla="*/ 26 w 28"/>
                  <a:gd name="T3" fmla="*/ 9 h 31"/>
                  <a:gd name="T4" fmla="*/ 19 w 28"/>
                  <a:gd name="T5" fmla="*/ 0 h 31"/>
                  <a:gd name="T6" fmla="*/ 16 w 28"/>
                  <a:gd name="T7" fmla="*/ 1 h 31"/>
                  <a:gd name="T8" fmla="*/ 11 w 28"/>
                  <a:gd name="T9" fmla="*/ 2 h 31"/>
                  <a:gd name="T10" fmla="*/ 9 w 28"/>
                  <a:gd name="T11" fmla="*/ 2 h 31"/>
                  <a:gd name="T12" fmla="*/ 8 w 28"/>
                  <a:gd name="T13" fmla="*/ 1 h 31"/>
                  <a:gd name="T14" fmla="*/ 7 w 28"/>
                  <a:gd name="T15" fmla="*/ 2 h 31"/>
                  <a:gd name="T16" fmla="*/ 7 w 28"/>
                  <a:gd name="T17" fmla="*/ 2 h 31"/>
                  <a:gd name="T18" fmla="*/ 7 w 28"/>
                  <a:gd name="T19" fmla="*/ 3 h 31"/>
                  <a:gd name="T20" fmla="*/ 7 w 28"/>
                  <a:gd name="T21" fmla="*/ 3 h 31"/>
                  <a:gd name="T22" fmla="*/ 6 w 28"/>
                  <a:gd name="T23" fmla="*/ 4 h 31"/>
                  <a:gd name="T24" fmla="*/ 6 w 28"/>
                  <a:gd name="T25" fmla="*/ 5 h 31"/>
                  <a:gd name="T26" fmla="*/ 6 w 28"/>
                  <a:gd name="T27" fmla="*/ 5 h 31"/>
                  <a:gd name="T28" fmla="*/ 5 w 28"/>
                  <a:gd name="T29" fmla="*/ 6 h 31"/>
                  <a:gd name="T30" fmla="*/ 4 w 28"/>
                  <a:gd name="T31" fmla="*/ 6 h 31"/>
                  <a:gd name="T32" fmla="*/ 4 w 28"/>
                  <a:gd name="T33" fmla="*/ 7 h 31"/>
                  <a:gd name="T34" fmla="*/ 3 w 28"/>
                  <a:gd name="T35" fmla="*/ 8 h 31"/>
                  <a:gd name="T36" fmla="*/ 2 w 28"/>
                  <a:gd name="T37" fmla="*/ 8 h 31"/>
                  <a:gd name="T38" fmla="*/ 2 w 28"/>
                  <a:gd name="T39" fmla="*/ 9 h 31"/>
                  <a:gd name="T40" fmla="*/ 1 w 28"/>
                  <a:gd name="T41" fmla="*/ 10 h 31"/>
                  <a:gd name="T42" fmla="*/ 0 w 28"/>
                  <a:gd name="T43" fmla="*/ 10 h 31"/>
                  <a:gd name="T44" fmla="*/ 1 w 28"/>
                  <a:gd name="T45" fmla="*/ 13 h 31"/>
                  <a:gd name="T46" fmla="*/ 9 w 28"/>
                  <a:gd name="T47" fmla="*/ 26 h 31"/>
                  <a:gd name="T48" fmla="*/ 10 w 28"/>
                  <a:gd name="T49" fmla="*/ 26 h 31"/>
                  <a:gd name="T50" fmla="*/ 17 w 28"/>
                  <a:gd name="T51" fmla="*/ 31 h 31"/>
                  <a:gd name="T52" fmla="*/ 17 w 28"/>
                  <a:gd name="T53" fmla="*/ 31 h 31"/>
                  <a:gd name="T54" fmla="*/ 18 w 28"/>
                  <a:gd name="T55" fmla="*/ 30 h 31"/>
                  <a:gd name="T56" fmla="*/ 18 w 28"/>
                  <a:gd name="T57" fmla="*/ 30 h 31"/>
                  <a:gd name="T58" fmla="*/ 18 w 28"/>
                  <a:gd name="T59" fmla="*/ 29 h 31"/>
                  <a:gd name="T60" fmla="*/ 18 w 28"/>
                  <a:gd name="T61" fmla="*/ 29 h 31"/>
                  <a:gd name="T62" fmla="*/ 19 w 28"/>
                  <a:gd name="T63" fmla="*/ 29 h 31"/>
                  <a:gd name="T64" fmla="*/ 22 w 28"/>
                  <a:gd name="T65" fmla="*/ 26 h 31"/>
                  <a:gd name="T66" fmla="*/ 27 w 28"/>
                  <a:gd name="T67" fmla="*/ 22 h 31"/>
                  <a:gd name="T68" fmla="*/ 28 w 28"/>
                  <a:gd name="T69" fmla="*/ 20 h 31"/>
                  <a:gd name="T70" fmla="*/ 28 w 28"/>
                  <a:gd name="T71" fmla="*/ 19 h 31"/>
                  <a:gd name="T72" fmla="*/ 28 w 28"/>
                  <a:gd name="T73" fmla="*/ 19 h 31"/>
                  <a:gd name="T74" fmla="*/ 28 w 28"/>
                  <a:gd name="T75" fmla="*/ 18 h 31"/>
                  <a:gd name="T76" fmla="*/ 28 w 28"/>
                  <a:gd name="T77" fmla="*/ 17 h 31"/>
                  <a:gd name="T78" fmla="*/ 27 w 28"/>
                  <a:gd name="T7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31">
                    <a:moveTo>
                      <a:pt x="27" y="15"/>
                    </a:moveTo>
                    <a:cubicBezTo>
                      <a:pt x="27" y="13"/>
                      <a:pt x="26" y="11"/>
                      <a:pt x="26" y="9"/>
                    </a:cubicBezTo>
                    <a:cubicBezTo>
                      <a:pt x="26" y="7"/>
                      <a:pt x="21" y="1"/>
                      <a:pt x="19" y="0"/>
                    </a:cubicBezTo>
                    <a:cubicBezTo>
                      <a:pt x="19" y="0"/>
                      <a:pt x="18" y="1"/>
                      <a:pt x="16" y="1"/>
                    </a:cubicBezTo>
                    <a:cubicBezTo>
                      <a:pt x="15" y="2"/>
                      <a:pt x="13" y="2"/>
                      <a:pt x="11" y="2"/>
                    </a:cubicBezTo>
                    <a:cubicBezTo>
                      <a:pt x="10" y="2"/>
                      <a:pt x="10" y="2"/>
                      <a:pt x="9" y="2"/>
                    </a:cubicBezTo>
                    <a:cubicBezTo>
                      <a:pt x="9" y="1"/>
                      <a:pt x="8" y="1"/>
                      <a:pt x="8" y="1"/>
                    </a:cubicBezTo>
                    <a:cubicBezTo>
                      <a:pt x="8" y="2"/>
                      <a:pt x="8" y="2"/>
                      <a:pt x="7" y="2"/>
                    </a:cubicBezTo>
                    <a:cubicBezTo>
                      <a:pt x="7" y="2"/>
                      <a:pt x="7" y="2"/>
                      <a:pt x="7" y="2"/>
                    </a:cubicBezTo>
                    <a:cubicBezTo>
                      <a:pt x="7" y="3"/>
                      <a:pt x="7" y="3"/>
                      <a:pt x="7" y="3"/>
                    </a:cubicBezTo>
                    <a:cubicBezTo>
                      <a:pt x="7" y="3"/>
                      <a:pt x="7" y="3"/>
                      <a:pt x="7" y="3"/>
                    </a:cubicBezTo>
                    <a:cubicBezTo>
                      <a:pt x="7" y="4"/>
                      <a:pt x="7" y="4"/>
                      <a:pt x="6" y="4"/>
                    </a:cubicBezTo>
                    <a:cubicBezTo>
                      <a:pt x="6" y="4"/>
                      <a:pt x="6" y="4"/>
                      <a:pt x="6" y="5"/>
                    </a:cubicBezTo>
                    <a:cubicBezTo>
                      <a:pt x="6" y="5"/>
                      <a:pt x="6" y="5"/>
                      <a:pt x="6" y="5"/>
                    </a:cubicBezTo>
                    <a:cubicBezTo>
                      <a:pt x="5" y="5"/>
                      <a:pt x="5" y="5"/>
                      <a:pt x="5" y="6"/>
                    </a:cubicBezTo>
                    <a:cubicBezTo>
                      <a:pt x="5" y="6"/>
                      <a:pt x="5" y="6"/>
                      <a:pt x="4" y="6"/>
                    </a:cubicBezTo>
                    <a:cubicBezTo>
                      <a:pt x="4" y="6"/>
                      <a:pt x="4" y="7"/>
                      <a:pt x="4" y="7"/>
                    </a:cubicBezTo>
                    <a:cubicBezTo>
                      <a:pt x="4" y="7"/>
                      <a:pt x="3" y="7"/>
                      <a:pt x="3" y="8"/>
                    </a:cubicBezTo>
                    <a:cubicBezTo>
                      <a:pt x="3" y="8"/>
                      <a:pt x="3" y="8"/>
                      <a:pt x="2" y="8"/>
                    </a:cubicBezTo>
                    <a:cubicBezTo>
                      <a:pt x="2" y="9"/>
                      <a:pt x="2" y="9"/>
                      <a:pt x="2" y="9"/>
                    </a:cubicBezTo>
                    <a:cubicBezTo>
                      <a:pt x="1" y="9"/>
                      <a:pt x="1" y="10"/>
                      <a:pt x="1" y="10"/>
                    </a:cubicBezTo>
                    <a:cubicBezTo>
                      <a:pt x="1" y="10"/>
                      <a:pt x="1" y="10"/>
                      <a:pt x="0" y="10"/>
                    </a:cubicBezTo>
                    <a:cubicBezTo>
                      <a:pt x="1" y="11"/>
                      <a:pt x="1" y="12"/>
                      <a:pt x="1" y="13"/>
                    </a:cubicBezTo>
                    <a:cubicBezTo>
                      <a:pt x="4" y="21"/>
                      <a:pt x="6" y="23"/>
                      <a:pt x="9" y="26"/>
                    </a:cubicBezTo>
                    <a:cubicBezTo>
                      <a:pt x="10" y="26"/>
                      <a:pt x="10" y="26"/>
                      <a:pt x="10" y="26"/>
                    </a:cubicBezTo>
                    <a:cubicBezTo>
                      <a:pt x="11" y="28"/>
                      <a:pt x="14" y="29"/>
                      <a:pt x="17" y="31"/>
                    </a:cubicBezTo>
                    <a:cubicBezTo>
                      <a:pt x="17" y="31"/>
                      <a:pt x="17" y="31"/>
                      <a:pt x="17" y="31"/>
                    </a:cubicBezTo>
                    <a:cubicBezTo>
                      <a:pt x="17" y="31"/>
                      <a:pt x="17" y="30"/>
                      <a:pt x="18" y="30"/>
                    </a:cubicBezTo>
                    <a:cubicBezTo>
                      <a:pt x="18" y="30"/>
                      <a:pt x="18" y="30"/>
                      <a:pt x="18" y="30"/>
                    </a:cubicBezTo>
                    <a:cubicBezTo>
                      <a:pt x="18" y="29"/>
                      <a:pt x="18" y="29"/>
                      <a:pt x="18" y="29"/>
                    </a:cubicBezTo>
                    <a:cubicBezTo>
                      <a:pt x="18" y="29"/>
                      <a:pt x="18" y="29"/>
                      <a:pt x="18" y="29"/>
                    </a:cubicBezTo>
                    <a:cubicBezTo>
                      <a:pt x="19" y="29"/>
                      <a:pt x="19" y="29"/>
                      <a:pt x="19" y="29"/>
                    </a:cubicBezTo>
                    <a:cubicBezTo>
                      <a:pt x="20" y="28"/>
                      <a:pt x="21" y="27"/>
                      <a:pt x="22" y="26"/>
                    </a:cubicBezTo>
                    <a:cubicBezTo>
                      <a:pt x="23" y="25"/>
                      <a:pt x="27" y="23"/>
                      <a:pt x="27" y="22"/>
                    </a:cubicBezTo>
                    <a:cubicBezTo>
                      <a:pt x="27" y="22"/>
                      <a:pt x="28" y="21"/>
                      <a:pt x="28" y="20"/>
                    </a:cubicBezTo>
                    <a:cubicBezTo>
                      <a:pt x="28" y="20"/>
                      <a:pt x="28" y="19"/>
                      <a:pt x="28" y="19"/>
                    </a:cubicBezTo>
                    <a:cubicBezTo>
                      <a:pt x="28" y="19"/>
                      <a:pt x="28" y="19"/>
                      <a:pt x="28" y="19"/>
                    </a:cubicBezTo>
                    <a:cubicBezTo>
                      <a:pt x="28" y="18"/>
                      <a:pt x="28" y="18"/>
                      <a:pt x="28" y="18"/>
                    </a:cubicBezTo>
                    <a:cubicBezTo>
                      <a:pt x="28" y="17"/>
                      <a:pt x="28" y="17"/>
                      <a:pt x="28" y="17"/>
                    </a:cubicBezTo>
                    <a:cubicBezTo>
                      <a:pt x="28" y="17"/>
                      <a:pt x="28" y="16"/>
                      <a:pt x="27"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07" name="Freeform 1434"/>
              <p:cNvSpPr>
                <a:spLocks/>
              </p:cNvSpPr>
              <p:nvPr/>
            </p:nvSpPr>
            <p:spPr bwMode="auto">
              <a:xfrm>
                <a:off x="1532" y="2871"/>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08" name="Freeform 1435"/>
              <p:cNvSpPr>
                <a:spLocks/>
              </p:cNvSpPr>
              <p:nvPr/>
            </p:nvSpPr>
            <p:spPr bwMode="auto">
              <a:xfrm>
                <a:off x="1533" y="28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09" name="Freeform 1436"/>
              <p:cNvSpPr>
                <a:spLocks/>
              </p:cNvSpPr>
              <p:nvPr/>
            </p:nvSpPr>
            <p:spPr bwMode="auto">
              <a:xfrm>
                <a:off x="1533" y="2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10" name="Freeform 1437"/>
              <p:cNvSpPr>
                <a:spLocks/>
              </p:cNvSpPr>
              <p:nvPr/>
            </p:nvSpPr>
            <p:spPr bwMode="auto">
              <a:xfrm>
                <a:off x="1531" y="287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11" name="Freeform 1438"/>
              <p:cNvSpPr>
                <a:spLocks/>
              </p:cNvSpPr>
              <p:nvPr/>
            </p:nvSpPr>
            <p:spPr bwMode="auto">
              <a:xfrm>
                <a:off x="1552" y="2881"/>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0" y="0"/>
                    </a:cubicBezTo>
                    <a:cubicBezTo>
                      <a:pt x="1" y="1"/>
                      <a:pt x="1" y="2"/>
                      <a:pt x="1" y="2"/>
                    </a:cubicBezTo>
                    <a:cubicBezTo>
                      <a:pt x="1" y="2"/>
                      <a:pt x="1" y="2"/>
                      <a:pt x="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12" name="Freeform 1439"/>
              <p:cNvSpPr>
                <a:spLocks/>
              </p:cNvSpPr>
              <p:nvPr/>
            </p:nvSpPr>
            <p:spPr bwMode="auto">
              <a:xfrm>
                <a:off x="1527" y="28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13" name="Freeform 1440"/>
              <p:cNvSpPr>
                <a:spLocks/>
              </p:cNvSpPr>
              <p:nvPr/>
            </p:nvSpPr>
            <p:spPr bwMode="auto">
              <a:xfrm>
                <a:off x="1530" y="28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14" name="Freeform 1441"/>
              <p:cNvSpPr>
                <a:spLocks/>
              </p:cNvSpPr>
              <p:nvPr/>
            </p:nvSpPr>
            <p:spPr bwMode="auto">
              <a:xfrm>
                <a:off x="1528" y="287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15" name="Freeform 1442"/>
              <p:cNvSpPr>
                <a:spLocks/>
              </p:cNvSpPr>
              <p:nvPr/>
            </p:nvSpPr>
            <p:spPr bwMode="auto">
              <a:xfrm>
                <a:off x="1552" y="2885"/>
                <a:ext cx="1" cy="3"/>
              </a:xfrm>
              <a:custGeom>
                <a:avLst/>
                <a:gdLst>
                  <a:gd name="T0" fmla="*/ 0 w 1"/>
                  <a:gd name="T1" fmla="*/ 3 h 3"/>
                  <a:gd name="T2" fmla="*/ 1 w 1"/>
                  <a:gd name="T3" fmla="*/ 1 h 3"/>
                  <a:gd name="T4" fmla="*/ 1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0" y="3"/>
                      <a:pt x="1" y="2"/>
                      <a:pt x="1" y="1"/>
                    </a:cubicBezTo>
                    <a:cubicBezTo>
                      <a:pt x="1" y="1"/>
                      <a:pt x="1" y="0"/>
                      <a:pt x="1" y="0"/>
                    </a:cubicBezTo>
                    <a:cubicBezTo>
                      <a:pt x="1" y="0"/>
                      <a:pt x="1" y="1"/>
                      <a:pt x="1" y="1"/>
                    </a:cubicBezTo>
                    <a:cubicBezTo>
                      <a:pt x="1" y="2"/>
                      <a:pt x="0" y="3"/>
                      <a:pt x="0"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16" name="Freeform 1443"/>
              <p:cNvSpPr>
                <a:spLocks/>
              </p:cNvSpPr>
              <p:nvPr/>
            </p:nvSpPr>
            <p:spPr bwMode="auto">
              <a:xfrm>
                <a:off x="1542" y="2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17" name="Freeform 1444"/>
              <p:cNvSpPr>
                <a:spLocks/>
              </p:cNvSpPr>
              <p:nvPr/>
            </p:nvSpPr>
            <p:spPr bwMode="auto">
              <a:xfrm>
                <a:off x="1553" y="288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18" name="Freeform 1445"/>
              <p:cNvSpPr>
                <a:spLocks/>
              </p:cNvSpPr>
              <p:nvPr/>
            </p:nvSpPr>
            <p:spPr bwMode="auto">
              <a:xfrm>
                <a:off x="1543" y="28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19" name="Freeform 1446"/>
              <p:cNvSpPr>
                <a:spLocks/>
              </p:cNvSpPr>
              <p:nvPr/>
            </p:nvSpPr>
            <p:spPr bwMode="auto">
              <a:xfrm>
                <a:off x="1543" y="2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20" name="Freeform 1447"/>
              <p:cNvSpPr>
                <a:spLocks/>
              </p:cNvSpPr>
              <p:nvPr/>
            </p:nvSpPr>
            <p:spPr bwMode="auto">
              <a:xfrm>
                <a:off x="1486" y="2667"/>
                <a:ext cx="86" cy="70"/>
              </a:xfrm>
              <a:custGeom>
                <a:avLst/>
                <a:gdLst>
                  <a:gd name="T0" fmla="*/ 89 w 90"/>
                  <a:gd name="T1" fmla="*/ 2 h 73"/>
                  <a:gd name="T2" fmla="*/ 84 w 90"/>
                  <a:gd name="T3" fmla="*/ 0 h 73"/>
                  <a:gd name="T4" fmla="*/ 43 w 90"/>
                  <a:gd name="T5" fmla="*/ 0 h 73"/>
                  <a:gd name="T6" fmla="*/ 38 w 90"/>
                  <a:gd name="T7" fmla="*/ 9 h 73"/>
                  <a:gd name="T8" fmla="*/ 31 w 90"/>
                  <a:gd name="T9" fmla="*/ 18 h 73"/>
                  <a:gd name="T10" fmla="*/ 23 w 90"/>
                  <a:gd name="T11" fmla="*/ 29 h 73"/>
                  <a:gd name="T12" fmla="*/ 14 w 90"/>
                  <a:gd name="T13" fmla="*/ 46 h 73"/>
                  <a:gd name="T14" fmla="*/ 3 w 90"/>
                  <a:gd name="T15" fmla="*/ 65 h 73"/>
                  <a:gd name="T16" fmla="*/ 0 w 90"/>
                  <a:gd name="T17" fmla="*/ 73 h 73"/>
                  <a:gd name="T18" fmla="*/ 40 w 90"/>
                  <a:gd name="T19" fmla="*/ 73 h 73"/>
                  <a:gd name="T20" fmla="*/ 40 w 90"/>
                  <a:gd name="T21" fmla="*/ 57 h 73"/>
                  <a:gd name="T22" fmla="*/ 47 w 90"/>
                  <a:gd name="T23" fmla="*/ 51 h 73"/>
                  <a:gd name="T24" fmla="*/ 52 w 90"/>
                  <a:gd name="T25" fmla="*/ 49 h 73"/>
                  <a:gd name="T26" fmla="*/ 52 w 90"/>
                  <a:gd name="T27" fmla="*/ 17 h 73"/>
                  <a:gd name="T28" fmla="*/ 54 w 90"/>
                  <a:gd name="T29" fmla="*/ 17 h 73"/>
                  <a:gd name="T30" fmla="*/ 81 w 90"/>
                  <a:gd name="T31" fmla="*/ 17 h 73"/>
                  <a:gd name="T32" fmla="*/ 90 w 90"/>
                  <a:gd name="T33" fmla="*/ 17 h 73"/>
                  <a:gd name="T34" fmla="*/ 90 w 90"/>
                  <a:gd name="T35" fmla="*/ 8 h 73"/>
                  <a:gd name="T36" fmla="*/ 90 w 90"/>
                  <a:gd name="T37" fmla="*/ 8 h 73"/>
                  <a:gd name="T38" fmla="*/ 90 w 90"/>
                  <a:gd name="T39" fmla="*/ 5 h 73"/>
                  <a:gd name="T40" fmla="*/ 90 w 90"/>
                  <a:gd name="T41" fmla="*/ 5 h 73"/>
                  <a:gd name="T42" fmla="*/ 90 w 90"/>
                  <a:gd name="T43" fmla="*/ 3 h 73"/>
                  <a:gd name="T44" fmla="*/ 90 w 90"/>
                  <a:gd name="T45" fmla="*/ 3 h 73"/>
                  <a:gd name="T46" fmla="*/ 89 w 90"/>
                  <a:gd name="T47"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73">
                    <a:moveTo>
                      <a:pt x="89" y="2"/>
                    </a:moveTo>
                    <a:cubicBezTo>
                      <a:pt x="89" y="1"/>
                      <a:pt x="89" y="0"/>
                      <a:pt x="84" y="0"/>
                    </a:cubicBezTo>
                    <a:cubicBezTo>
                      <a:pt x="43" y="0"/>
                      <a:pt x="43" y="0"/>
                      <a:pt x="43" y="0"/>
                    </a:cubicBezTo>
                    <a:cubicBezTo>
                      <a:pt x="40" y="3"/>
                      <a:pt x="39" y="6"/>
                      <a:pt x="38" y="9"/>
                    </a:cubicBezTo>
                    <a:cubicBezTo>
                      <a:pt x="37" y="12"/>
                      <a:pt x="34" y="14"/>
                      <a:pt x="31" y="18"/>
                    </a:cubicBezTo>
                    <a:cubicBezTo>
                      <a:pt x="27" y="21"/>
                      <a:pt x="23" y="26"/>
                      <a:pt x="23" y="29"/>
                    </a:cubicBezTo>
                    <a:cubicBezTo>
                      <a:pt x="22" y="34"/>
                      <a:pt x="19" y="39"/>
                      <a:pt x="14" y="46"/>
                    </a:cubicBezTo>
                    <a:cubicBezTo>
                      <a:pt x="10" y="52"/>
                      <a:pt x="6" y="58"/>
                      <a:pt x="3" y="65"/>
                    </a:cubicBezTo>
                    <a:cubicBezTo>
                      <a:pt x="1" y="68"/>
                      <a:pt x="0" y="71"/>
                      <a:pt x="0" y="73"/>
                    </a:cubicBezTo>
                    <a:cubicBezTo>
                      <a:pt x="40" y="73"/>
                      <a:pt x="40" y="73"/>
                      <a:pt x="40" y="73"/>
                    </a:cubicBezTo>
                    <a:cubicBezTo>
                      <a:pt x="40" y="57"/>
                      <a:pt x="40" y="57"/>
                      <a:pt x="40" y="57"/>
                    </a:cubicBezTo>
                    <a:cubicBezTo>
                      <a:pt x="40" y="55"/>
                      <a:pt x="43" y="53"/>
                      <a:pt x="47" y="51"/>
                    </a:cubicBezTo>
                    <a:cubicBezTo>
                      <a:pt x="49" y="51"/>
                      <a:pt x="51" y="49"/>
                      <a:pt x="52" y="49"/>
                    </a:cubicBezTo>
                    <a:cubicBezTo>
                      <a:pt x="52" y="17"/>
                      <a:pt x="52" y="17"/>
                      <a:pt x="52" y="17"/>
                    </a:cubicBezTo>
                    <a:cubicBezTo>
                      <a:pt x="54" y="17"/>
                      <a:pt x="54" y="17"/>
                      <a:pt x="54" y="17"/>
                    </a:cubicBezTo>
                    <a:cubicBezTo>
                      <a:pt x="54" y="17"/>
                      <a:pt x="70" y="17"/>
                      <a:pt x="81" y="17"/>
                    </a:cubicBezTo>
                    <a:cubicBezTo>
                      <a:pt x="86" y="17"/>
                      <a:pt x="89" y="17"/>
                      <a:pt x="90" y="17"/>
                    </a:cubicBezTo>
                    <a:cubicBezTo>
                      <a:pt x="90" y="15"/>
                      <a:pt x="90" y="12"/>
                      <a:pt x="90" y="8"/>
                    </a:cubicBezTo>
                    <a:cubicBezTo>
                      <a:pt x="90" y="8"/>
                      <a:pt x="90" y="8"/>
                      <a:pt x="90" y="8"/>
                    </a:cubicBezTo>
                    <a:cubicBezTo>
                      <a:pt x="90" y="7"/>
                      <a:pt x="90" y="6"/>
                      <a:pt x="90" y="5"/>
                    </a:cubicBezTo>
                    <a:cubicBezTo>
                      <a:pt x="90" y="5"/>
                      <a:pt x="90" y="5"/>
                      <a:pt x="90" y="5"/>
                    </a:cubicBezTo>
                    <a:cubicBezTo>
                      <a:pt x="90" y="4"/>
                      <a:pt x="90" y="4"/>
                      <a:pt x="90" y="3"/>
                    </a:cubicBezTo>
                    <a:cubicBezTo>
                      <a:pt x="90" y="3"/>
                      <a:pt x="90" y="3"/>
                      <a:pt x="90" y="3"/>
                    </a:cubicBezTo>
                    <a:cubicBezTo>
                      <a:pt x="90" y="2"/>
                      <a:pt x="89" y="2"/>
                      <a:pt x="89"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21" name="Freeform 1448"/>
              <p:cNvSpPr>
                <a:spLocks/>
              </p:cNvSpPr>
              <p:nvPr/>
            </p:nvSpPr>
            <p:spPr bwMode="auto">
              <a:xfrm>
                <a:off x="1571" y="266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22" name="Freeform 1449"/>
              <p:cNvSpPr>
                <a:spLocks/>
              </p:cNvSpPr>
              <p:nvPr/>
            </p:nvSpPr>
            <p:spPr bwMode="auto">
              <a:xfrm>
                <a:off x="1486" y="2673"/>
                <a:ext cx="121" cy="137"/>
              </a:xfrm>
              <a:custGeom>
                <a:avLst/>
                <a:gdLst>
                  <a:gd name="T0" fmla="*/ 52 w 127"/>
                  <a:gd name="T1" fmla="*/ 143 h 143"/>
                  <a:gd name="T2" fmla="*/ 53 w 127"/>
                  <a:gd name="T3" fmla="*/ 143 h 143"/>
                  <a:gd name="T4" fmla="*/ 54 w 127"/>
                  <a:gd name="T5" fmla="*/ 143 h 143"/>
                  <a:gd name="T6" fmla="*/ 54 w 127"/>
                  <a:gd name="T7" fmla="*/ 142 h 143"/>
                  <a:gd name="T8" fmla="*/ 66 w 127"/>
                  <a:gd name="T9" fmla="*/ 139 h 143"/>
                  <a:gd name="T10" fmla="*/ 67 w 127"/>
                  <a:gd name="T11" fmla="*/ 137 h 143"/>
                  <a:gd name="T12" fmla="*/ 73 w 127"/>
                  <a:gd name="T13" fmla="*/ 136 h 143"/>
                  <a:gd name="T14" fmla="*/ 82 w 127"/>
                  <a:gd name="T15" fmla="*/ 135 h 143"/>
                  <a:gd name="T16" fmla="*/ 83 w 127"/>
                  <a:gd name="T17" fmla="*/ 135 h 143"/>
                  <a:gd name="T18" fmla="*/ 101 w 127"/>
                  <a:gd name="T19" fmla="*/ 135 h 143"/>
                  <a:gd name="T20" fmla="*/ 127 w 127"/>
                  <a:gd name="T21" fmla="*/ 135 h 143"/>
                  <a:gd name="T22" fmla="*/ 124 w 127"/>
                  <a:gd name="T23" fmla="*/ 124 h 143"/>
                  <a:gd name="T24" fmla="*/ 127 w 127"/>
                  <a:gd name="T25" fmla="*/ 22 h 143"/>
                  <a:gd name="T26" fmla="*/ 96 w 127"/>
                  <a:gd name="T27" fmla="*/ 1 h 143"/>
                  <a:gd name="T28" fmla="*/ 94 w 127"/>
                  <a:gd name="T29" fmla="*/ 0 h 143"/>
                  <a:gd name="T30" fmla="*/ 94 w 127"/>
                  <a:gd name="T31" fmla="*/ 3 h 143"/>
                  <a:gd name="T32" fmla="*/ 94 w 127"/>
                  <a:gd name="T33" fmla="*/ 5 h 143"/>
                  <a:gd name="T34" fmla="*/ 94 w 127"/>
                  <a:gd name="T35" fmla="*/ 6 h 143"/>
                  <a:gd name="T36" fmla="*/ 94 w 127"/>
                  <a:gd name="T37" fmla="*/ 8 h 143"/>
                  <a:gd name="T38" fmla="*/ 94 w 127"/>
                  <a:gd name="T39" fmla="*/ 10 h 143"/>
                  <a:gd name="T40" fmla="*/ 94 w 127"/>
                  <a:gd name="T41" fmla="*/ 10 h 143"/>
                  <a:gd name="T42" fmla="*/ 94 w 127"/>
                  <a:gd name="T43" fmla="*/ 11 h 143"/>
                  <a:gd name="T44" fmla="*/ 94 w 127"/>
                  <a:gd name="T45" fmla="*/ 12 h 143"/>
                  <a:gd name="T46" fmla="*/ 94 w 127"/>
                  <a:gd name="T47" fmla="*/ 12 h 143"/>
                  <a:gd name="T48" fmla="*/ 94 w 127"/>
                  <a:gd name="T49" fmla="*/ 13 h 143"/>
                  <a:gd name="T50" fmla="*/ 93 w 127"/>
                  <a:gd name="T51" fmla="*/ 13 h 143"/>
                  <a:gd name="T52" fmla="*/ 93 w 127"/>
                  <a:gd name="T53" fmla="*/ 13 h 143"/>
                  <a:gd name="T54" fmla="*/ 93 w 127"/>
                  <a:gd name="T55" fmla="*/ 13 h 143"/>
                  <a:gd name="T56" fmla="*/ 93 w 127"/>
                  <a:gd name="T57" fmla="*/ 13 h 143"/>
                  <a:gd name="T58" fmla="*/ 58 w 127"/>
                  <a:gd name="T59" fmla="*/ 14 h 143"/>
                  <a:gd name="T60" fmla="*/ 56 w 127"/>
                  <a:gd name="T61" fmla="*/ 42 h 143"/>
                  <a:gd name="T62" fmla="*/ 44 w 127"/>
                  <a:gd name="T63" fmla="*/ 51 h 143"/>
                  <a:gd name="T64" fmla="*/ 0 w 127"/>
                  <a:gd name="T65" fmla="*/ 70 h 143"/>
                  <a:gd name="T66" fmla="*/ 5 w 127"/>
                  <a:gd name="T67" fmla="*/ 79 h 143"/>
                  <a:gd name="T68" fmla="*/ 8 w 127"/>
                  <a:gd name="T69" fmla="*/ 98 h 143"/>
                  <a:gd name="T70" fmla="*/ 4 w 127"/>
                  <a:gd name="T71" fmla="*/ 125 h 143"/>
                  <a:gd name="T72" fmla="*/ 5 w 127"/>
                  <a:gd name="T73" fmla="*/ 123 h 143"/>
                  <a:gd name="T74" fmla="*/ 7 w 127"/>
                  <a:gd name="T75" fmla="*/ 123 h 143"/>
                  <a:gd name="T76" fmla="*/ 12 w 127"/>
                  <a:gd name="T77" fmla="*/ 123 h 143"/>
                  <a:gd name="T78" fmla="*/ 18 w 127"/>
                  <a:gd name="T79" fmla="*/ 123 h 143"/>
                  <a:gd name="T80" fmla="*/ 28 w 127"/>
                  <a:gd name="T81" fmla="*/ 123 h 143"/>
                  <a:gd name="T82" fmla="*/ 38 w 127"/>
                  <a:gd name="T83" fmla="*/ 128 h 143"/>
                  <a:gd name="T84" fmla="*/ 46 w 127"/>
                  <a:gd name="T85" fmla="*/ 138 h 143"/>
                  <a:gd name="T86" fmla="*/ 50 w 127"/>
                  <a:gd name="T87" fmla="*/ 142 h 143"/>
                  <a:gd name="T88" fmla="*/ 51 w 127"/>
                  <a:gd name="T89" fmla="*/ 143 h 143"/>
                  <a:gd name="T90" fmla="*/ 51 w 127"/>
                  <a:gd name="T91"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143">
                    <a:moveTo>
                      <a:pt x="51" y="143"/>
                    </a:moveTo>
                    <a:cubicBezTo>
                      <a:pt x="52" y="143"/>
                      <a:pt x="52" y="143"/>
                      <a:pt x="52" y="143"/>
                    </a:cubicBezTo>
                    <a:cubicBezTo>
                      <a:pt x="52" y="143"/>
                      <a:pt x="53" y="143"/>
                      <a:pt x="53" y="143"/>
                    </a:cubicBezTo>
                    <a:cubicBezTo>
                      <a:pt x="53" y="143"/>
                      <a:pt x="53" y="143"/>
                      <a:pt x="53" y="143"/>
                    </a:cubicBezTo>
                    <a:cubicBezTo>
                      <a:pt x="53" y="143"/>
                      <a:pt x="53" y="143"/>
                      <a:pt x="53" y="143"/>
                    </a:cubicBezTo>
                    <a:cubicBezTo>
                      <a:pt x="54" y="143"/>
                      <a:pt x="54" y="143"/>
                      <a:pt x="54" y="143"/>
                    </a:cubicBezTo>
                    <a:cubicBezTo>
                      <a:pt x="54" y="143"/>
                      <a:pt x="54" y="143"/>
                      <a:pt x="54" y="142"/>
                    </a:cubicBezTo>
                    <a:cubicBezTo>
                      <a:pt x="54" y="142"/>
                      <a:pt x="54" y="142"/>
                      <a:pt x="54" y="142"/>
                    </a:cubicBezTo>
                    <a:cubicBezTo>
                      <a:pt x="54" y="136"/>
                      <a:pt x="59" y="133"/>
                      <a:pt x="64" y="138"/>
                    </a:cubicBezTo>
                    <a:cubicBezTo>
                      <a:pt x="65" y="139"/>
                      <a:pt x="66" y="139"/>
                      <a:pt x="66" y="139"/>
                    </a:cubicBezTo>
                    <a:cubicBezTo>
                      <a:pt x="66" y="139"/>
                      <a:pt x="67" y="139"/>
                      <a:pt x="67" y="139"/>
                    </a:cubicBezTo>
                    <a:cubicBezTo>
                      <a:pt x="67" y="138"/>
                      <a:pt x="67" y="138"/>
                      <a:pt x="67" y="137"/>
                    </a:cubicBezTo>
                    <a:cubicBezTo>
                      <a:pt x="68" y="137"/>
                      <a:pt x="69" y="136"/>
                      <a:pt x="70" y="136"/>
                    </a:cubicBezTo>
                    <a:cubicBezTo>
                      <a:pt x="71" y="136"/>
                      <a:pt x="72" y="136"/>
                      <a:pt x="73" y="136"/>
                    </a:cubicBezTo>
                    <a:cubicBezTo>
                      <a:pt x="74" y="137"/>
                      <a:pt x="76" y="137"/>
                      <a:pt x="77" y="137"/>
                    </a:cubicBezTo>
                    <a:cubicBezTo>
                      <a:pt x="78" y="137"/>
                      <a:pt x="81" y="136"/>
                      <a:pt x="82" y="135"/>
                    </a:cubicBezTo>
                    <a:cubicBezTo>
                      <a:pt x="82" y="135"/>
                      <a:pt x="83" y="135"/>
                      <a:pt x="83" y="135"/>
                    </a:cubicBezTo>
                    <a:cubicBezTo>
                      <a:pt x="83" y="135"/>
                      <a:pt x="83" y="135"/>
                      <a:pt x="83" y="135"/>
                    </a:cubicBezTo>
                    <a:cubicBezTo>
                      <a:pt x="84" y="135"/>
                      <a:pt x="84" y="135"/>
                      <a:pt x="84" y="135"/>
                    </a:cubicBezTo>
                    <a:cubicBezTo>
                      <a:pt x="84" y="135"/>
                      <a:pt x="92" y="135"/>
                      <a:pt x="101" y="135"/>
                    </a:cubicBezTo>
                    <a:cubicBezTo>
                      <a:pt x="102" y="135"/>
                      <a:pt x="104" y="135"/>
                      <a:pt x="105" y="135"/>
                    </a:cubicBezTo>
                    <a:cubicBezTo>
                      <a:pt x="121" y="135"/>
                      <a:pt x="125" y="135"/>
                      <a:pt x="127" y="135"/>
                    </a:cubicBezTo>
                    <a:cubicBezTo>
                      <a:pt x="127" y="134"/>
                      <a:pt x="127" y="131"/>
                      <a:pt x="127" y="128"/>
                    </a:cubicBezTo>
                    <a:cubicBezTo>
                      <a:pt x="124" y="124"/>
                      <a:pt x="124" y="124"/>
                      <a:pt x="124" y="124"/>
                    </a:cubicBezTo>
                    <a:cubicBezTo>
                      <a:pt x="113" y="22"/>
                      <a:pt x="113" y="22"/>
                      <a:pt x="113" y="22"/>
                    </a:cubicBezTo>
                    <a:cubicBezTo>
                      <a:pt x="127" y="22"/>
                      <a:pt x="127" y="22"/>
                      <a:pt x="127" y="22"/>
                    </a:cubicBezTo>
                    <a:cubicBezTo>
                      <a:pt x="113" y="12"/>
                      <a:pt x="101" y="4"/>
                      <a:pt x="96" y="1"/>
                    </a:cubicBezTo>
                    <a:cubicBezTo>
                      <a:pt x="96" y="1"/>
                      <a:pt x="96" y="1"/>
                      <a:pt x="96" y="1"/>
                    </a:cubicBezTo>
                    <a:cubicBezTo>
                      <a:pt x="95" y="1"/>
                      <a:pt x="95" y="0"/>
                      <a:pt x="94" y="0"/>
                    </a:cubicBezTo>
                    <a:cubicBezTo>
                      <a:pt x="94" y="0"/>
                      <a:pt x="94" y="0"/>
                      <a:pt x="94" y="0"/>
                    </a:cubicBezTo>
                    <a:cubicBezTo>
                      <a:pt x="94" y="3"/>
                      <a:pt x="94" y="3"/>
                      <a:pt x="94" y="3"/>
                    </a:cubicBezTo>
                    <a:cubicBezTo>
                      <a:pt x="94" y="3"/>
                      <a:pt x="94" y="3"/>
                      <a:pt x="94" y="3"/>
                    </a:cubicBezTo>
                    <a:cubicBezTo>
                      <a:pt x="94" y="3"/>
                      <a:pt x="94" y="3"/>
                      <a:pt x="94" y="4"/>
                    </a:cubicBezTo>
                    <a:cubicBezTo>
                      <a:pt x="94" y="4"/>
                      <a:pt x="94" y="4"/>
                      <a:pt x="94" y="5"/>
                    </a:cubicBezTo>
                    <a:cubicBezTo>
                      <a:pt x="94" y="5"/>
                      <a:pt x="94" y="5"/>
                      <a:pt x="94" y="6"/>
                    </a:cubicBezTo>
                    <a:cubicBezTo>
                      <a:pt x="94" y="6"/>
                      <a:pt x="94" y="6"/>
                      <a:pt x="94" y="6"/>
                    </a:cubicBezTo>
                    <a:cubicBezTo>
                      <a:pt x="94" y="7"/>
                      <a:pt x="94" y="7"/>
                      <a:pt x="94" y="7"/>
                    </a:cubicBezTo>
                    <a:cubicBezTo>
                      <a:pt x="94" y="7"/>
                      <a:pt x="94" y="8"/>
                      <a:pt x="94" y="8"/>
                    </a:cubicBezTo>
                    <a:cubicBezTo>
                      <a:pt x="94" y="8"/>
                      <a:pt x="94" y="8"/>
                      <a:pt x="94" y="8"/>
                    </a:cubicBezTo>
                    <a:cubicBezTo>
                      <a:pt x="94" y="9"/>
                      <a:pt x="94" y="9"/>
                      <a:pt x="94" y="10"/>
                    </a:cubicBezTo>
                    <a:cubicBezTo>
                      <a:pt x="94" y="10"/>
                      <a:pt x="94" y="10"/>
                      <a:pt x="94" y="10"/>
                    </a:cubicBezTo>
                    <a:cubicBezTo>
                      <a:pt x="94" y="10"/>
                      <a:pt x="94" y="10"/>
                      <a:pt x="94" y="10"/>
                    </a:cubicBezTo>
                    <a:cubicBezTo>
                      <a:pt x="94" y="11"/>
                      <a:pt x="94" y="11"/>
                      <a:pt x="94" y="11"/>
                    </a:cubicBezTo>
                    <a:cubicBezTo>
                      <a:pt x="94" y="11"/>
                      <a:pt x="94" y="11"/>
                      <a:pt x="94" y="11"/>
                    </a:cubicBezTo>
                    <a:cubicBezTo>
                      <a:pt x="94" y="11"/>
                      <a:pt x="94" y="11"/>
                      <a:pt x="94" y="11"/>
                    </a:cubicBezTo>
                    <a:cubicBezTo>
                      <a:pt x="94" y="12"/>
                      <a:pt x="94" y="12"/>
                      <a:pt x="94" y="12"/>
                    </a:cubicBezTo>
                    <a:cubicBezTo>
                      <a:pt x="94" y="12"/>
                      <a:pt x="94" y="12"/>
                      <a:pt x="94" y="12"/>
                    </a:cubicBezTo>
                    <a:cubicBezTo>
                      <a:pt x="94" y="12"/>
                      <a:pt x="94" y="12"/>
                      <a:pt x="94" y="12"/>
                    </a:cubicBezTo>
                    <a:cubicBezTo>
                      <a:pt x="94" y="12"/>
                      <a:pt x="94" y="12"/>
                      <a:pt x="94" y="12"/>
                    </a:cubicBezTo>
                    <a:cubicBezTo>
                      <a:pt x="94" y="12"/>
                      <a:pt x="94" y="13"/>
                      <a:pt x="94" y="13"/>
                    </a:cubicBezTo>
                    <a:cubicBezTo>
                      <a:pt x="94" y="13"/>
                      <a:pt x="94"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2" y="14"/>
                      <a:pt x="92" y="14"/>
                      <a:pt x="81" y="14"/>
                    </a:cubicBezTo>
                    <a:cubicBezTo>
                      <a:pt x="74" y="14"/>
                      <a:pt x="64" y="14"/>
                      <a:pt x="58" y="14"/>
                    </a:cubicBezTo>
                    <a:cubicBezTo>
                      <a:pt x="57" y="14"/>
                      <a:pt x="56" y="14"/>
                      <a:pt x="56" y="14"/>
                    </a:cubicBezTo>
                    <a:cubicBezTo>
                      <a:pt x="56" y="42"/>
                      <a:pt x="56" y="42"/>
                      <a:pt x="56" y="42"/>
                    </a:cubicBezTo>
                    <a:cubicBezTo>
                      <a:pt x="56" y="44"/>
                      <a:pt x="53" y="46"/>
                      <a:pt x="49" y="48"/>
                    </a:cubicBezTo>
                    <a:cubicBezTo>
                      <a:pt x="47" y="49"/>
                      <a:pt x="45" y="50"/>
                      <a:pt x="44" y="51"/>
                    </a:cubicBezTo>
                    <a:cubicBezTo>
                      <a:pt x="44" y="70"/>
                      <a:pt x="44" y="70"/>
                      <a:pt x="44" y="70"/>
                    </a:cubicBezTo>
                    <a:cubicBezTo>
                      <a:pt x="0" y="70"/>
                      <a:pt x="0" y="70"/>
                      <a:pt x="0" y="70"/>
                    </a:cubicBezTo>
                    <a:cubicBezTo>
                      <a:pt x="0" y="74"/>
                      <a:pt x="2" y="76"/>
                      <a:pt x="4" y="78"/>
                    </a:cubicBezTo>
                    <a:cubicBezTo>
                      <a:pt x="4" y="78"/>
                      <a:pt x="5" y="79"/>
                      <a:pt x="5" y="79"/>
                    </a:cubicBezTo>
                    <a:cubicBezTo>
                      <a:pt x="8" y="82"/>
                      <a:pt x="7" y="85"/>
                      <a:pt x="7" y="88"/>
                    </a:cubicBezTo>
                    <a:cubicBezTo>
                      <a:pt x="6" y="91"/>
                      <a:pt x="6" y="94"/>
                      <a:pt x="8" y="98"/>
                    </a:cubicBezTo>
                    <a:cubicBezTo>
                      <a:pt x="12" y="103"/>
                      <a:pt x="11" y="112"/>
                      <a:pt x="4" y="122"/>
                    </a:cubicBezTo>
                    <a:cubicBezTo>
                      <a:pt x="4" y="123"/>
                      <a:pt x="4" y="124"/>
                      <a:pt x="4" y="125"/>
                    </a:cubicBezTo>
                    <a:cubicBezTo>
                      <a:pt x="4" y="124"/>
                      <a:pt x="5" y="124"/>
                      <a:pt x="5" y="123"/>
                    </a:cubicBezTo>
                    <a:cubicBezTo>
                      <a:pt x="5" y="123"/>
                      <a:pt x="5" y="123"/>
                      <a:pt x="5" y="123"/>
                    </a:cubicBezTo>
                    <a:cubicBezTo>
                      <a:pt x="6" y="123"/>
                      <a:pt x="6" y="123"/>
                      <a:pt x="6" y="123"/>
                    </a:cubicBezTo>
                    <a:cubicBezTo>
                      <a:pt x="6" y="123"/>
                      <a:pt x="7" y="123"/>
                      <a:pt x="7" y="123"/>
                    </a:cubicBezTo>
                    <a:cubicBezTo>
                      <a:pt x="7" y="123"/>
                      <a:pt x="8" y="123"/>
                      <a:pt x="8" y="123"/>
                    </a:cubicBezTo>
                    <a:cubicBezTo>
                      <a:pt x="9" y="123"/>
                      <a:pt x="10" y="123"/>
                      <a:pt x="12" y="123"/>
                    </a:cubicBezTo>
                    <a:cubicBezTo>
                      <a:pt x="14" y="123"/>
                      <a:pt x="16" y="123"/>
                      <a:pt x="17" y="123"/>
                    </a:cubicBezTo>
                    <a:cubicBezTo>
                      <a:pt x="17" y="123"/>
                      <a:pt x="17" y="123"/>
                      <a:pt x="18" y="123"/>
                    </a:cubicBezTo>
                    <a:cubicBezTo>
                      <a:pt x="19" y="123"/>
                      <a:pt x="22" y="122"/>
                      <a:pt x="25" y="122"/>
                    </a:cubicBezTo>
                    <a:cubicBezTo>
                      <a:pt x="26" y="122"/>
                      <a:pt x="27" y="122"/>
                      <a:pt x="28" y="123"/>
                    </a:cubicBezTo>
                    <a:cubicBezTo>
                      <a:pt x="30" y="124"/>
                      <a:pt x="33" y="127"/>
                      <a:pt x="34" y="128"/>
                    </a:cubicBezTo>
                    <a:cubicBezTo>
                      <a:pt x="38" y="128"/>
                      <a:pt x="38" y="128"/>
                      <a:pt x="38" y="128"/>
                    </a:cubicBezTo>
                    <a:cubicBezTo>
                      <a:pt x="39" y="129"/>
                      <a:pt x="39" y="129"/>
                      <a:pt x="39" y="129"/>
                    </a:cubicBezTo>
                    <a:cubicBezTo>
                      <a:pt x="40" y="132"/>
                      <a:pt x="43" y="137"/>
                      <a:pt x="46" y="138"/>
                    </a:cubicBezTo>
                    <a:cubicBezTo>
                      <a:pt x="46" y="139"/>
                      <a:pt x="47" y="139"/>
                      <a:pt x="47" y="139"/>
                    </a:cubicBezTo>
                    <a:cubicBezTo>
                      <a:pt x="48" y="140"/>
                      <a:pt x="49" y="141"/>
                      <a:pt x="50" y="142"/>
                    </a:cubicBezTo>
                    <a:cubicBezTo>
                      <a:pt x="50" y="142"/>
                      <a:pt x="50" y="142"/>
                      <a:pt x="50" y="142"/>
                    </a:cubicBezTo>
                    <a:cubicBezTo>
                      <a:pt x="51" y="142"/>
                      <a:pt x="51" y="143"/>
                      <a:pt x="51" y="143"/>
                    </a:cubicBezTo>
                    <a:cubicBezTo>
                      <a:pt x="51" y="143"/>
                      <a:pt x="51" y="143"/>
                      <a:pt x="51" y="143"/>
                    </a:cubicBezTo>
                    <a:cubicBezTo>
                      <a:pt x="51" y="143"/>
                      <a:pt x="51" y="143"/>
                      <a:pt x="51" y="1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23" name="Freeform 1450"/>
              <p:cNvSpPr>
                <a:spLocks/>
              </p:cNvSpPr>
              <p:nvPr/>
            </p:nvSpPr>
            <p:spPr bwMode="auto">
              <a:xfrm>
                <a:off x="1576" y="2673"/>
                <a:ext cx="0" cy="3"/>
              </a:xfrm>
              <a:custGeom>
                <a:avLst/>
                <a:gdLst>
                  <a:gd name="T0" fmla="*/ 1 h 3"/>
                  <a:gd name="T1" fmla="*/ 2 h 3"/>
                  <a:gd name="T2" fmla="*/ 3 h 3"/>
                  <a:gd name="T3" fmla="*/ 3 h 3"/>
                  <a:gd name="T4" fmla="*/ 3 h 3"/>
                  <a:gd name="T5" fmla="*/ 0 h 3"/>
                  <a:gd name="T6" fmla="*/ 0 h 3"/>
                  <a:gd name="T7" fmla="*/ 1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1"/>
                    </a:moveTo>
                    <a:cubicBezTo>
                      <a:pt x="0" y="1"/>
                      <a:pt x="0" y="1"/>
                      <a:pt x="0" y="2"/>
                    </a:cubicBezTo>
                    <a:cubicBezTo>
                      <a:pt x="0" y="2"/>
                      <a:pt x="0" y="2"/>
                      <a:pt x="0" y="3"/>
                    </a:cubicBezTo>
                    <a:cubicBezTo>
                      <a:pt x="0" y="3"/>
                      <a:pt x="0" y="3"/>
                      <a:pt x="0" y="3"/>
                    </a:cubicBezTo>
                    <a:cubicBezTo>
                      <a:pt x="0" y="3"/>
                      <a:pt x="0" y="3"/>
                      <a:pt x="0" y="3"/>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24" name="Freeform 1451"/>
              <p:cNvSpPr>
                <a:spLocks/>
              </p:cNvSpPr>
              <p:nvPr/>
            </p:nvSpPr>
            <p:spPr bwMode="auto">
              <a:xfrm>
                <a:off x="1578" y="26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25" name="Freeform 1452"/>
              <p:cNvSpPr>
                <a:spLocks/>
              </p:cNvSpPr>
              <p:nvPr/>
            </p:nvSpPr>
            <p:spPr bwMode="auto">
              <a:xfrm>
                <a:off x="1576" y="2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26" name="Oval 1453"/>
              <p:cNvSpPr>
                <a:spLocks noChangeArrowheads="1"/>
              </p:cNvSpPr>
              <p:nvPr/>
            </p:nvSpPr>
            <p:spPr bwMode="auto">
              <a:xfrm>
                <a:off x="1576" y="2673"/>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27" name="Freeform 1454"/>
              <p:cNvSpPr>
                <a:spLocks/>
              </p:cNvSpPr>
              <p:nvPr/>
            </p:nvSpPr>
            <p:spPr bwMode="auto">
              <a:xfrm>
                <a:off x="1490" y="2791"/>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1"/>
                      <a:pt x="1" y="0"/>
                    </a:cubicBezTo>
                    <a:cubicBezTo>
                      <a:pt x="1" y="1"/>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28" name="Freeform 1455"/>
              <p:cNvSpPr>
                <a:spLocks/>
              </p:cNvSpPr>
              <p:nvPr/>
            </p:nvSpPr>
            <p:spPr bwMode="auto">
              <a:xfrm>
                <a:off x="1534" y="28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29" name="Freeform 1456"/>
              <p:cNvSpPr>
                <a:spLocks/>
              </p:cNvSpPr>
              <p:nvPr/>
            </p:nvSpPr>
            <p:spPr bwMode="auto">
              <a:xfrm>
                <a:off x="1531" y="2806"/>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30" name="Freeform 1457"/>
              <p:cNvSpPr>
                <a:spLocks/>
              </p:cNvSpPr>
              <p:nvPr/>
            </p:nvSpPr>
            <p:spPr bwMode="auto">
              <a:xfrm>
                <a:off x="1491" y="27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31" name="Freeform 1458"/>
              <p:cNvSpPr>
                <a:spLocks/>
              </p:cNvSpPr>
              <p:nvPr/>
            </p:nvSpPr>
            <p:spPr bwMode="auto">
              <a:xfrm>
                <a:off x="1493" y="27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32" name="Freeform 1459"/>
              <p:cNvSpPr>
                <a:spLocks/>
              </p:cNvSpPr>
              <p:nvPr/>
            </p:nvSpPr>
            <p:spPr bwMode="auto">
              <a:xfrm>
                <a:off x="1494" y="2791"/>
                <a:ext cx="3"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33" name="Freeform 1460"/>
              <p:cNvSpPr>
                <a:spLocks/>
              </p:cNvSpPr>
              <p:nvPr/>
            </p:nvSpPr>
            <p:spPr bwMode="auto">
              <a:xfrm>
                <a:off x="1502" y="2790"/>
                <a:ext cx="8" cy="1"/>
              </a:xfrm>
              <a:custGeom>
                <a:avLst/>
                <a:gdLst>
                  <a:gd name="T0" fmla="*/ 0 w 8"/>
                  <a:gd name="T1" fmla="*/ 1 h 1"/>
                  <a:gd name="T2" fmla="*/ 1 w 8"/>
                  <a:gd name="T3" fmla="*/ 1 h 1"/>
                  <a:gd name="T4" fmla="*/ 8 w 8"/>
                  <a:gd name="T5" fmla="*/ 0 h 1"/>
                  <a:gd name="T6" fmla="*/ 1 w 8"/>
                  <a:gd name="T7" fmla="*/ 1 h 1"/>
                  <a:gd name="T8" fmla="*/ 0 w 8"/>
                  <a:gd name="T9" fmla="*/ 1 h 1"/>
                </a:gdLst>
                <a:ahLst/>
                <a:cxnLst>
                  <a:cxn ang="0">
                    <a:pos x="T0" y="T1"/>
                  </a:cxn>
                  <a:cxn ang="0">
                    <a:pos x="T2" y="T3"/>
                  </a:cxn>
                  <a:cxn ang="0">
                    <a:pos x="T4" y="T5"/>
                  </a:cxn>
                  <a:cxn ang="0">
                    <a:pos x="T6" y="T7"/>
                  </a:cxn>
                  <a:cxn ang="0">
                    <a:pos x="T8" y="T9"/>
                  </a:cxn>
                </a:cxnLst>
                <a:rect l="0" t="0" r="r" b="b"/>
                <a:pathLst>
                  <a:path w="8" h="1">
                    <a:moveTo>
                      <a:pt x="0" y="1"/>
                    </a:moveTo>
                    <a:cubicBezTo>
                      <a:pt x="0" y="1"/>
                      <a:pt x="0" y="1"/>
                      <a:pt x="1" y="1"/>
                    </a:cubicBezTo>
                    <a:cubicBezTo>
                      <a:pt x="2" y="1"/>
                      <a:pt x="5" y="0"/>
                      <a:pt x="8" y="0"/>
                    </a:cubicBezTo>
                    <a:cubicBezTo>
                      <a:pt x="5" y="0"/>
                      <a:pt x="2" y="1"/>
                      <a:pt x="1" y="1"/>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34" name="Freeform 1461"/>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35" name="Freeform 1462"/>
              <p:cNvSpPr>
                <a:spLocks/>
              </p:cNvSpPr>
              <p:nvPr/>
            </p:nvSpPr>
            <p:spPr bwMode="auto">
              <a:xfrm>
                <a:off x="1575" y="26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36" name="Freeform 1463"/>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37" name="Freeform 1464"/>
              <p:cNvSpPr>
                <a:spLocks/>
              </p:cNvSpPr>
              <p:nvPr/>
            </p:nvSpPr>
            <p:spPr bwMode="auto">
              <a:xfrm>
                <a:off x="1576" y="26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38" name="Freeform 1465"/>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39" name="Freeform 1466"/>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40" name="Freeform 1467"/>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41" name="Freeform 1468"/>
              <p:cNvSpPr>
                <a:spLocks/>
              </p:cNvSpPr>
              <p:nvPr/>
            </p:nvSpPr>
            <p:spPr bwMode="auto">
              <a:xfrm>
                <a:off x="1576" y="26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42" name="Freeform 1469"/>
              <p:cNvSpPr>
                <a:spLocks/>
              </p:cNvSpPr>
              <p:nvPr/>
            </p:nvSpPr>
            <p:spPr bwMode="auto">
              <a:xfrm>
                <a:off x="1576" y="268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43" name="Freeform 1470"/>
              <p:cNvSpPr>
                <a:spLocks/>
              </p:cNvSpPr>
              <p:nvPr/>
            </p:nvSpPr>
            <p:spPr bwMode="auto">
              <a:xfrm>
                <a:off x="1576" y="26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44" name="Freeform 1471"/>
              <p:cNvSpPr>
                <a:spLocks/>
              </p:cNvSpPr>
              <p:nvPr/>
            </p:nvSpPr>
            <p:spPr bwMode="auto">
              <a:xfrm>
                <a:off x="1576" y="26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45" name="Freeform 1472"/>
              <p:cNvSpPr>
                <a:spLocks/>
              </p:cNvSpPr>
              <p:nvPr/>
            </p:nvSpPr>
            <p:spPr bwMode="auto">
              <a:xfrm>
                <a:off x="1576" y="267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46" name="Freeform 1473"/>
              <p:cNvSpPr>
                <a:spLocks/>
              </p:cNvSpPr>
              <p:nvPr/>
            </p:nvSpPr>
            <p:spPr bwMode="auto">
              <a:xfrm>
                <a:off x="1576" y="26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47" name="Freeform 1474"/>
              <p:cNvSpPr>
                <a:spLocks/>
              </p:cNvSpPr>
              <p:nvPr/>
            </p:nvSpPr>
            <p:spPr bwMode="auto">
              <a:xfrm>
                <a:off x="1576" y="267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48" name="Freeform 1475"/>
              <p:cNvSpPr>
                <a:spLocks/>
              </p:cNvSpPr>
              <p:nvPr/>
            </p:nvSpPr>
            <p:spPr bwMode="auto">
              <a:xfrm>
                <a:off x="1576" y="26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49" name="Freeform 1476"/>
              <p:cNvSpPr>
                <a:spLocks/>
              </p:cNvSpPr>
              <p:nvPr/>
            </p:nvSpPr>
            <p:spPr bwMode="auto">
              <a:xfrm>
                <a:off x="1537" y="2698"/>
                <a:ext cx="176" cy="164"/>
              </a:xfrm>
              <a:custGeom>
                <a:avLst/>
                <a:gdLst>
                  <a:gd name="T0" fmla="*/ 2 w 184"/>
                  <a:gd name="T1" fmla="*/ 125 h 171"/>
                  <a:gd name="T2" fmla="*/ 10 w 184"/>
                  <a:gd name="T3" fmla="*/ 140 h 171"/>
                  <a:gd name="T4" fmla="*/ 10 w 184"/>
                  <a:gd name="T5" fmla="*/ 142 h 171"/>
                  <a:gd name="T6" fmla="*/ 10 w 184"/>
                  <a:gd name="T7" fmla="*/ 147 h 171"/>
                  <a:gd name="T8" fmla="*/ 10 w 184"/>
                  <a:gd name="T9" fmla="*/ 148 h 171"/>
                  <a:gd name="T10" fmla="*/ 16 w 184"/>
                  <a:gd name="T11" fmla="*/ 149 h 171"/>
                  <a:gd name="T12" fmla="*/ 24 w 184"/>
                  <a:gd name="T13" fmla="*/ 149 h 171"/>
                  <a:gd name="T14" fmla="*/ 33 w 184"/>
                  <a:gd name="T15" fmla="*/ 144 h 171"/>
                  <a:gd name="T16" fmla="*/ 42 w 184"/>
                  <a:gd name="T17" fmla="*/ 156 h 171"/>
                  <a:gd name="T18" fmla="*/ 42 w 184"/>
                  <a:gd name="T19" fmla="*/ 161 h 171"/>
                  <a:gd name="T20" fmla="*/ 47 w 184"/>
                  <a:gd name="T21" fmla="*/ 170 h 171"/>
                  <a:gd name="T22" fmla="*/ 47 w 184"/>
                  <a:gd name="T23" fmla="*/ 170 h 171"/>
                  <a:gd name="T24" fmla="*/ 48 w 184"/>
                  <a:gd name="T25" fmla="*/ 169 h 171"/>
                  <a:gd name="T26" fmla="*/ 53 w 184"/>
                  <a:gd name="T27" fmla="*/ 167 h 171"/>
                  <a:gd name="T28" fmla="*/ 54 w 184"/>
                  <a:gd name="T29" fmla="*/ 168 h 171"/>
                  <a:gd name="T30" fmla="*/ 55 w 184"/>
                  <a:gd name="T31" fmla="*/ 169 h 171"/>
                  <a:gd name="T32" fmla="*/ 56 w 184"/>
                  <a:gd name="T33" fmla="*/ 170 h 171"/>
                  <a:gd name="T34" fmla="*/ 57 w 184"/>
                  <a:gd name="T35" fmla="*/ 171 h 171"/>
                  <a:gd name="T36" fmla="*/ 69 w 184"/>
                  <a:gd name="T37" fmla="*/ 166 h 171"/>
                  <a:gd name="T38" fmla="*/ 70 w 184"/>
                  <a:gd name="T39" fmla="*/ 168 h 171"/>
                  <a:gd name="T40" fmla="*/ 73 w 184"/>
                  <a:gd name="T41" fmla="*/ 167 h 171"/>
                  <a:gd name="T42" fmla="*/ 74 w 184"/>
                  <a:gd name="T43" fmla="*/ 163 h 171"/>
                  <a:gd name="T44" fmla="*/ 75 w 184"/>
                  <a:gd name="T45" fmla="*/ 161 h 171"/>
                  <a:gd name="T46" fmla="*/ 76 w 184"/>
                  <a:gd name="T47" fmla="*/ 151 h 171"/>
                  <a:gd name="T48" fmla="*/ 85 w 184"/>
                  <a:gd name="T49" fmla="*/ 146 h 171"/>
                  <a:gd name="T50" fmla="*/ 93 w 184"/>
                  <a:gd name="T51" fmla="*/ 131 h 171"/>
                  <a:gd name="T52" fmla="*/ 98 w 184"/>
                  <a:gd name="T53" fmla="*/ 134 h 171"/>
                  <a:gd name="T54" fmla="*/ 103 w 184"/>
                  <a:gd name="T55" fmla="*/ 128 h 171"/>
                  <a:gd name="T56" fmla="*/ 113 w 184"/>
                  <a:gd name="T57" fmla="*/ 124 h 171"/>
                  <a:gd name="T58" fmla="*/ 126 w 184"/>
                  <a:gd name="T59" fmla="*/ 116 h 171"/>
                  <a:gd name="T60" fmla="*/ 140 w 184"/>
                  <a:gd name="T61" fmla="*/ 115 h 171"/>
                  <a:gd name="T62" fmla="*/ 147 w 184"/>
                  <a:gd name="T63" fmla="*/ 115 h 171"/>
                  <a:gd name="T64" fmla="*/ 157 w 184"/>
                  <a:gd name="T65" fmla="*/ 112 h 171"/>
                  <a:gd name="T66" fmla="*/ 174 w 184"/>
                  <a:gd name="T67" fmla="*/ 110 h 171"/>
                  <a:gd name="T68" fmla="*/ 180 w 184"/>
                  <a:gd name="T69" fmla="*/ 105 h 171"/>
                  <a:gd name="T70" fmla="*/ 183 w 184"/>
                  <a:gd name="T71" fmla="*/ 97 h 171"/>
                  <a:gd name="T72" fmla="*/ 183 w 184"/>
                  <a:gd name="T73" fmla="*/ 95 h 171"/>
                  <a:gd name="T74" fmla="*/ 183 w 184"/>
                  <a:gd name="T75" fmla="*/ 93 h 171"/>
                  <a:gd name="T76" fmla="*/ 184 w 184"/>
                  <a:gd name="T77" fmla="*/ 87 h 171"/>
                  <a:gd name="T78" fmla="*/ 184 w 184"/>
                  <a:gd name="T79" fmla="*/ 81 h 171"/>
                  <a:gd name="T80" fmla="*/ 184 w 184"/>
                  <a:gd name="T81" fmla="*/ 72 h 171"/>
                  <a:gd name="T82" fmla="*/ 176 w 184"/>
                  <a:gd name="T83" fmla="*/ 73 h 171"/>
                  <a:gd name="T84" fmla="*/ 169 w 184"/>
                  <a:gd name="T85" fmla="*/ 61 h 171"/>
                  <a:gd name="T86" fmla="*/ 156 w 184"/>
                  <a:gd name="T87" fmla="*/ 56 h 171"/>
                  <a:gd name="T88" fmla="*/ 64 w 184"/>
                  <a:gd name="T89" fmla="*/ 0 h 171"/>
                  <a:gd name="T90" fmla="*/ 78 w 184"/>
                  <a:gd name="T91" fmla="*/ 101 h 171"/>
                  <a:gd name="T92" fmla="*/ 32 w 184"/>
                  <a:gd name="T93" fmla="*/ 113 h 171"/>
                  <a:gd name="T94" fmla="*/ 19 w 184"/>
                  <a:gd name="T95" fmla="*/ 114 h 171"/>
                  <a:gd name="T96" fmla="*/ 14 w 184"/>
                  <a:gd name="T97" fmla="*/ 118 h 171"/>
                  <a:gd name="T98" fmla="*/ 5 w 184"/>
                  <a:gd name="T99" fmla="*/ 116 h 171"/>
                  <a:gd name="T100" fmla="*/ 4 w 184"/>
                  <a:gd name="T101" fmla="*/ 119 h 171"/>
                  <a:gd name="T102" fmla="*/ 2 w 184"/>
                  <a:gd name="T103" fmla="*/ 121 h 171"/>
                  <a:gd name="T104" fmla="*/ 0 w 184"/>
                  <a:gd name="T105" fmla="*/ 1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71">
                    <a:moveTo>
                      <a:pt x="0" y="121"/>
                    </a:moveTo>
                    <a:cubicBezTo>
                      <a:pt x="2" y="125"/>
                      <a:pt x="2" y="125"/>
                      <a:pt x="2" y="125"/>
                    </a:cubicBezTo>
                    <a:cubicBezTo>
                      <a:pt x="2" y="125"/>
                      <a:pt x="2" y="125"/>
                      <a:pt x="2" y="125"/>
                    </a:cubicBezTo>
                    <a:cubicBezTo>
                      <a:pt x="2" y="127"/>
                      <a:pt x="3" y="130"/>
                      <a:pt x="3" y="131"/>
                    </a:cubicBezTo>
                    <a:cubicBezTo>
                      <a:pt x="7" y="135"/>
                      <a:pt x="10" y="137"/>
                      <a:pt x="10" y="139"/>
                    </a:cubicBezTo>
                    <a:cubicBezTo>
                      <a:pt x="10" y="139"/>
                      <a:pt x="10" y="140"/>
                      <a:pt x="10" y="140"/>
                    </a:cubicBezTo>
                    <a:cubicBezTo>
                      <a:pt x="10" y="140"/>
                      <a:pt x="10" y="141"/>
                      <a:pt x="10" y="141"/>
                    </a:cubicBezTo>
                    <a:cubicBezTo>
                      <a:pt x="10" y="141"/>
                      <a:pt x="10" y="141"/>
                      <a:pt x="10" y="141"/>
                    </a:cubicBezTo>
                    <a:cubicBezTo>
                      <a:pt x="10" y="142"/>
                      <a:pt x="10" y="142"/>
                      <a:pt x="10" y="142"/>
                    </a:cubicBezTo>
                    <a:cubicBezTo>
                      <a:pt x="10" y="143"/>
                      <a:pt x="10" y="143"/>
                      <a:pt x="10" y="144"/>
                    </a:cubicBezTo>
                    <a:cubicBezTo>
                      <a:pt x="10" y="144"/>
                      <a:pt x="10" y="144"/>
                      <a:pt x="10" y="144"/>
                    </a:cubicBezTo>
                    <a:cubicBezTo>
                      <a:pt x="10" y="147"/>
                      <a:pt x="10" y="147"/>
                      <a:pt x="10" y="147"/>
                    </a:cubicBezTo>
                    <a:cubicBezTo>
                      <a:pt x="10" y="147"/>
                      <a:pt x="10" y="147"/>
                      <a:pt x="10" y="147"/>
                    </a:cubicBezTo>
                    <a:cubicBezTo>
                      <a:pt x="10" y="148"/>
                      <a:pt x="10" y="148"/>
                      <a:pt x="10" y="148"/>
                    </a:cubicBezTo>
                    <a:cubicBezTo>
                      <a:pt x="10" y="148"/>
                      <a:pt x="10" y="148"/>
                      <a:pt x="10" y="148"/>
                    </a:cubicBezTo>
                    <a:cubicBezTo>
                      <a:pt x="10" y="148"/>
                      <a:pt x="10" y="148"/>
                      <a:pt x="10" y="148"/>
                    </a:cubicBezTo>
                    <a:cubicBezTo>
                      <a:pt x="10" y="149"/>
                      <a:pt x="10" y="149"/>
                      <a:pt x="11" y="150"/>
                    </a:cubicBezTo>
                    <a:cubicBezTo>
                      <a:pt x="13" y="148"/>
                      <a:pt x="14" y="149"/>
                      <a:pt x="16" y="149"/>
                    </a:cubicBezTo>
                    <a:cubicBezTo>
                      <a:pt x="16" y="150"/>
                      <a:pt x="16" y="150"/>
                      <a:pt x="16" y="150"/>
                    </a:cubicBezTo>
                    <a:cubicBezTo>
                      <a:pt x="17" y="148"/>
                      <a:pt x="18" y="147"/>
                      <a:pt x="20" y="147"/>
                    </a:cubicBezTo>
                    <a:cubicBezTo>
                      <a:pt x="21" y="147"/>
                      <a:pt x="22" y="148"/>
                      <a:pt x="24" y="149"/>
                    </a:cubicBezTo>
                    <a:cubicBezTo>
                      <a:pt x="24" y="149"/>
                      <a:pt x="25" y="149"/>
                      <a:pt x="25" y="149"/>
                    </a:cubicBezTo>
                    <a:cubicBezTo>
                      <a:pt x="26" y="149"/>
                      <a:pt x="28" y="147"/>
                      <a:pt x="28" y="147"/>
                    </a:cubicBezTo>
                    <a:cubicBezTo>
                      <a:pt x="31" y="145"/>
                      <a:pt x="32" y="144"/>
                      <a:pt x="33" y="144"/>
                    </a:cubicBezTo>
                    <a:cubicBezTo>
                      <a:pt x="34" y="144"/>
                      <a:pt x="34" y="144"/>
                      <a:pt x="34" y="144"/>
                    </a:cubicBezTo>
                    <a:cubicBezTo>
                      <a:pt x="37" y="144"/>
                      <a:pt x="40" y="151"/>
                      <a:pt x="40" y="154"/>
                    </a:cubicBezTo>
                    <a:cubicBezTo>
                      <a:pt x="40" y="154"/>
                      <a:pt x="41" y="155"/>
                      <a:pt x="42" y="156"/>
                    </a:cubicBezTo>
                    <a:cubicBezTo>
                      <a:pt x="43" y="157"/>
                      <a:pt x="44" y="158"/>
                      <a:pt x="44" y="159"/>
                    </a:cubicBezTo>
                    <a:cubicBezTo>
                      <a:pt x="44" y="160"/>
                      <a:pt x="44" y="161"/>
                      <a:pt x="42" y="161"/>
                    </a:cubicBezTo>
                    <a:cubicBezTo>
                      <a:pt x="42" y="161"/>
                      <a:pt x="42" y="161"/>
                      <a:pt x="42" y="161"/>
                    </a:cubicBezTo>
                    <a:cubicBezTo>
                      <a:pt x="45" y="162"/>
                      <a:pt x="45" y="165"/>
                      <a:pt x="46" y="166"/>
                    </a:cubicBezTo>
                    <a:cubicBezTo>
                      <a:pt x="46" y="167"/>
                      <a:pt x="46" y="168"/>
                      <a:pt x="46" y="168"/>
                    </a:cubicBezTo>
                    <a:cubicBezTo>
                      <a:pt x="46" y="169"/>
                      <a:pt x="47" y="169"/>
                      <a:pt x="47" y="170"/>
                    </a:cubicBezTo>
                    <a:cubicBezTo>
                      <a:pt x="47" y="170"/>
                      <a:pt x="47" y="170"/>
                      <a:pt x="47" y="170"/>
                    </a:cubicBezTo>
                    <a:cubicBezTo>
                      <a:pt x="47" y="170"/>
                      <a:pt x="47" y="170"/>
                      <a:pt x="47" y="170"/>
                    </a:cubicBezTo>
                    <a:cubicBezTo>
                      <a:pt x="47" y="170"/>
                      <a:pt x="47" y="170"/>
                      <a:pt x="47" y="170"/>
                    </a:cubicBezTo>
                    <a:cubicBezTo>
                      <a:pt x="47" y="170"/>
                      <a:pt x="48" y="170"/>
                      <a:pt x="48" y="170"/>
                    </a:cubicBezTo>
                    <a:cubicBezTo>
                      <a:pt x="48" y="170"/>
                      <a:pt x="48" y="170"/>
                      <a:pt x="48" y="170"/>
                    </a:cubicBezTo>
                    <a:cubicBezTo>
                      <a:pt x="48" y="170"/>
                      <a:pt x="48" y="170"/>
                      <a:pt x="48" y="169"/>
                    </a:cubicBezTo>
                    <a:cubicBezTo>
                      <a:pt x="49" y="168"/>
                      <a:pt x="50" y="167"/>
                      <a:pt x="51" y="167"/>
                    </a:cubicBezTo>
                    <a:cubicBezTo>
                      <a:pt x="52" y="167"/>
                      <a:pt x="52" y="167"/>
                      <a:pt x="52" y="167"/>
                    </a:cubicBezTo>
                    <a:cubicBezTo>
                      <a:pt x="53" y="167"/>
                      <a:pt x="53" y="167"/>
                      <a:pt x="53" y="167"/>
                    </a:cubicBezTo>
                    <a:cubicBezTo>
                      <a:pt x="53" y="167"/>
                      <a:pt x="53" y="167"/>
                      <a:pt x="53" y="167"/>
                    </a:cubicBezTo>
                    <a:cubicBezTo>
                      <a:pt x="54" y="167"/>
                      <a:pt x="54" y="168"/>
                      <a:pt x="54" y="168"/>
                    </a:cubicBezTo>
                    <a:cubicBezTo>
                      <a:pt x="54" y="168"/>
                      <a:pt x="54" y="168"/>
                      <a:pt x="54" y="168"/>
                    </a:cubicBezTo>
                    <a:cubicBezTo>
                      <a:pt x="54" y="168"/>
                      <a:pt x="55" y="168"/>
                      <a:pt x="55" y="168"/>
                    </a:cubicBezTo>
                    <a:cubicBezTo>
                      <a:pt x="55" y="168"/>
                      <a:pt x="55" y="168"/>
                      <a:pt x="55" y="169"/>
                    </a:cubicBezTo>
                    <a:cubicBezTo>
                      <a:pt x="55" y="169"/>
                      <a:pt x="55" y="169"/>
                      <a:pt x="55" y="169"/>
                    </a:cubicBezTo>
                    <a:cubicBezTo>
                      <a:pt x="56" y="169"/>
                      <a:pt x="56" y="169"/>
                      <a:pt x="56" y="169"/>
                    </a:cubicBezTo>
                    <a:cubicBezTo>
                      <a:pt x="56" y="169"/>
                      <a:pt x="56" y="169"/>
                      <a:pt x="56" y="170"/>
                    </a:cubicBezTo>
                    <a:cubicBezTo>
                      <a:pt x="56" y="170"/>
                      <a:pt x="56" y="170"/>
                      <a:pt x="56" y="170"/>
                    </a:cubicBezTo>
                    <a:cubicBezTo>
                      <a:pt x="56" y="170"/>
                      <a:pt x="56" y="170"/>
                      <a:pt x="57" y="170"/>
                    </a:cubicBezTo>
                    <a:cubicBezTo>
                      <a:pt x="57" y="170"/>
                      <a:pt x="57" y="170"/>
                      <a:pt x="57" y="170"/>
                    </a:cubicBezTo>
                    <a:cubicBezTo>
                      <a:pt x="57" y="170"/>
                      <a:pt x="57" y="171"/>
                      <a:pt x="57" y="171"/>
                    </a:cubicBezTo>
                    <a:cubicBezTo>
                      <a:pt x="57" y="171"/>
                      <a:pt x="57" y="171"/>
                      <a:pt x="57" y="171"/>
                    </a:cubicBezTo>
                    <a:cubicBezTo>
                      <a:pt x="58" y="171"/>
                      <a:pt x="60" y="169"/>
                      <a:pt x="60" y="168"/>
                    </a:cubicBezTo>
                    <a:cubicBezTo>
                      <a:pt x="61" y="165"/>
                      <a:pt x="67" y="163"/>
                      <a:pt x="69" y="166"/>
                    </a:cubicBezTo>
                    <a:cubicBezTo>
                      <a:pt x="69" y="166"/>
                      <a:pt x="70" y="167"/>
                      <a:pt x="69" y="168"/>
                    </a:cubicBezTo>
                    <a:cubicBezTo>
                      <a:pt x="69" y="168"/>
                      <a:pt x="69" y="168"/>
                      <a:pt x="69" y="169"/>
                    </a:cubicBezTo>
                    <a:cubicBezTo>
                      <a:pt x="70" y="168"/>
                      <a:pt x="70" y="168"/>
                      <a:pt x="70" y="168"/>
                    </a:cubicBezTo>
                    <a:cubicBezTo>
                      <a:pt x="71" y="168"/>
                      <a:pt x="71" y="167"/>
                      <a:pt x="72" y="167"/>
                    </a:cubicBezTo>
                    <a:cubicBezTo>
                      <a:pt x="72" y="167"/>
                      <a:pt x="72" y="167"/>
                      <a:pt x="73" y="167"/>
                    </a:cubicBezTo>
                    <a:cubicBezTo>
                      <a:pt x="73" y="167"/>
                      <a:pt x="73" y="167"/>
                      <a:pt x="73" y="167"/>
                    </a:cubicBezTo>
                    <a:cubicBezTo>
                      <a:pt x="73" y="167"/>
                      <a:pt x="73" y="166"/>
                      <a:pt x="73" y="166"/>
                    </a:cubicBezTo>
                    <a:cubicBezTo>
                      <a:pt x="74" y="166"/>
                      <a:pt x="74" y="165"/>
                      <a:pt x="74" y="165"/>
                    </a:cubicBezTo>
                    <a:cubicBezTo>
                      <a:pt x="74" y="164"/>
                      <a:pt x="74" y="164"/>
                      <a:pt x="74" y="163"/>
                    </a:cubicBezTo>
                    <a:cubicBezTo>
                      <a:pt x="74" y="163"/>
                      <a:pt x="75" y="163"/>
                      <a:pt x="75" y="163"/>
                    </a:cubicBezTo>
                    <a:cubicBezTo>
                      <a:pt x="75" y="162"/>
                      <a:pt x="75" y="162"/>
                      <a:pt x="75" y="161"/>
                    </a:cubicBezTo>
                    <a:cubicBezTo>
                      <a:pt x="75" y="161"/>
                      <a:pt x="75" y="161"/>
                      <a:pt x="75" y="161"/>
                    </a:cubicBezTo>
                    <a:cubicBezTo>
                      <a:pt x="76" y="160"/>
                      <a:pt x="76" y="160"/>
                      <a:pt x="76" y="159"/>
                    </a:cubicBezTo>
                    <a:cubicBezTo>
                      <a:pt x="76" y="159"/>
                      <a:pt x="76" y="158"/>
                      <a:pt x="75" y="157"/>
                    </a:cubicBezTo>
                    <a:cubicBezTo>
                      <a:pt x="75" y="155"/>
                      <a:pt x="74" y="152"/>
                      <a:pt x="76" y="151"/>
                    </a:cubicBezTo>
                    <a:cubicBezTo>
                      <a:pt x="77" y="151"/>
                      <a:pt x="78" y="151"/>
                      <a:pt x="79" y="151"/>
                    </a:cubicBezTo>
                    <a:cubicBezTo>
                      <a:pt x="82" y="151"/>
                      <a:pt x="83" y="150"/>
                      <a:pt x="84" y="148"/>
                    </a:cubicBezTo>
                    <a:cubicBezTo>
                      <a:pt x="85" y="147"/>
                      <a:pt x="85" y="146"/>
                      <a:pt x="85" y="146"/>
                    </a:cubicBezTo>
                    <a:cubicBezTo>
                      <a:pt x="86" y="143"/>
                      <a:pt x="87" y="142"/>
                      <a:pt x="88" y="141"/>
                    </a:cubicBezTo>
                    <a:cubicBezTo>
                      <a:pt x="88" y="137"/>
                      <a:pt x="89" y="133"/>
                      <a:pt x="92" y="132"/>
                    </a:cubicBezTo>
                    <a:cubicBezTo>
                      <a:pt x="92" y="131"/>
                      <a:pt x="92" y="131"/>
                      <a:pt x="93" y="131"/>
                    </a:cubicBezTo>
                    <a:cubicBezTo>
                      <a:pt x="93" y="131"/>
                      <a:pt x="94" y="132"/>
                      <a:pt x="94" y="132"/>
                    </a:cubicBezTo>
                    <a:cubicBezTo>
                      <a:pt x="95" y="132"/>
                      <a:pt x="95" y="132"/>
                      <a:pt x="95" y="132"/>
                    </a:cubicBezTo>
                    <a:cubicBezTo>
                      <a:pt x="96" y="133"/>
                      <a:pt x="98" y="134"/>
                      <a:pt x="98" y="134"/>
                    </a:cubicBezTo>
                    <a:cubicBezTo>
                      <a:pt x="98" y="134"/>
                      <a:pt x="98" y="134"/>
                      <a:pt x="98" y="134"/>
                    </a:cubicBezTo>
                    <a:cubicBezTo>
                      <a:pt x="99" y="130"/>
                      <a:pt x="101" y="130"/>
                      <a:pt x="102" y="129"/>
                    </a:cubicBezTo>
                    <a:cubicBezTo>
                      <a:pt x="103" y="129"/>
                      <a:pt x="103" y="129"/>
                      <a:pt x="103" y="128"/>
                    </a:cubicBezTo>
                    <a:cubicBezTo>
                      <a:pt x="104" y="125"/>
                      <a:pt x="106" y="123"/>
                      <a:pt x="108" y="123"/>
                    </a:cubicBezTo>
                    <a:cubicBezTo>
                      <a:pt x="109" y="123"/>
                      <a:pt x="110" y="124"/>
                      <a:pt x="111" y="124"/>
                    </a:cubicBezTo>
                    <a:cubicBezTo>
                      <a:pt x="112" y="124"/>
                      <a:pt x="113" y="124"/>
                      <a:pt x="113" y="124"/>
                    </a:cubicBezTo>
                    <a:cubicBezTo>
                      <a:pt x="113" y="121"/>
                      <a:pt x="116" y="120"/>
                      <a:pt x="118" y="120"/>
                    </a:cubicBezTo>
                    <a:cubicBezTo>
                      <a:pt x="120" y="120"/>
                      <a:pt x="122" y="119"/>
                      <a:pt x="124" y="118"/>
                    </a:cubicBezTo>
                    <a:cubicBezTo>
                      <a:pt x="124" y="117"/>
                      <a:pt x="125" y="117"/>
                      <a:pt x="126" y="116"/>
                    </a:cubicBezTo>
                    <a:cubicBezTo>
                      <a:pt x="128" y="115"/>
                      <a:pt x="130" y="113"/>
                      <a:pt x="132" y="113"/>
                    </a:cubicBezTo>
                    <a:cubicBezTo>
                      <a:pt x="133" y="113"/>
                      <a:pt x="134" y="114"/>
                      <a:pt x="134" y="114"/>
                    </a:cubicBezTo>
                    <a:cubicBezTo>
                      <a:pt x="135" y="115"/>
                      <a:pt x="136" y="115"/>
                      <a:pt x="140" y="115"/>
                    </a:cubicBezTo>
                    <a:cubicBezTo>
                      <a:pt x="141" y="115"/>
                      <a:pt x="141" y="115"/>
                      <a:pt x="141" y="115"/>
                    </a:cubicBezTo>
                    <a:cubicBezTo>
                      <a:pt x="144" y="115"/>
                      <a:pt x="146" y="115"/>
                      <a:pt x="146" y="115"/>
                    </a:cubicBezTo>
                    <a:cubicBezTo>
                      <a:pt x="146" y="115"/>
                      <a:pt x="147" y="115"/>
                      <a:pt x="147" y="115"/>
                    </a:cubicBezTo>
                    <a:cubicBezTo>
                      <a:pt x="147" y="115"/>
                      <a:pt x="147" y="114"/>
                      <a:pt x="148" y="114"/>
                    </a:cubicBezTo>
                    <a:cubicBezTo>
                      <a:pt x="149" y="113"/>
                      <a:pt x="150" y="113"/>
                      <a:pt x="152" y="112"/>
                    </a:cubicBezTo>
                    <a:cubicBezTo>
                      <a:pt x="153" y="112"/>
                      <a:pt x="155" y="111"/>
                      <a:pt x="157" y="112"/>
                    </a:cubicBezTo>
                    <a:cubicBezTo>
                      <a:pt x="157" y="112"/>
                      <a:pt x="158" y="112"/>
                      <a:pt x="159" y="112"/>
                    </a:cubicBezTo>
                    <a:cubicBezTo>
                      <a:pt x="161" y="112"/>
                      <a:pt x="164" y="111"/>
                      <a:pt x="167" y="111"/>
                    </a:cubicBezTo>
                    <a:cubicBezTo>
                      <a:pt x="170" y="110"/>
                      <a:pt x="172" y="110"/>
                      <a:pt x="174" y="110"/>
                    </a:cubicBezTo>
                    <a:cubicBezTo>
                      <a:pt x="176" y="110"/>
                      <a:pt x="177" y="109"/>
                      <a:pt x="179" y="107"/>
                    </a:cubicBezTo>
                    <a:cubicBezTo>
                      <a:pt x="179" y="106"/>
                      <a:pt x="179" y="106"/>
                      <a:pt x="180" y="105"/>
                    </a:cubicBezTo>
                    <a:cubicBezTo>
                      <a:pt x="180" y="105"/>
                      <a:pt x="180" y="105"/>
                      <a:pt x="180" y="105"/>
                    </a:cubicBezTo>
                    <a:cubicBezTo>
                      <a:pt x="180" y="104"/>
                      <a:pt x="181" y="103"/>
                      <a:pt x="181" y="102"/>
                    </a:cubicBezTo>
                    <a:cubicBezTo>
                      <a:pt x="182" y="100"/>
                      <a:pt x="182" y="99"/>
                      <a:pt x="182" y="98"/>
                    </a:cubicBezTo>
                    <a:cubicBezTo>
                      <a:pt x="183" y="98"/>
                      <a:pt x="183" y="98"/>
                      <a:pt x="183" y="97"/>
                    </a:cubicBezTo>
                    <a:cubicBezTo>
                      <a:pt x="183" y="97"/>
                      <a:pt x="183" y="97"/>
                      <a:pt x="183" y="97"/>
                    </a:cubicBezTo>
                    <a:cubicBezTo>
                      <a:pt x="183" y="96"/>
                      <a:pt x="183" y="96"/>
                      <a:pt x="183" y="96"/>
                    </a:cubicBezTo>
                    <a:cubicBezTo>
                      <a:pt x="183" y="96"/>
                      <a:pt x="183" y="96"/>
                      <a:pt x="183" y="95"/>
                    </a:cubicBezTo>
                    <a:cubicBezTo>
                      <a:pt x="183" y="95"/>
                      <a:pt x="183" y="95"/>
                      <a:pt x="183" y="95"/>
                    </a:cubicBezTo>
                    <a:cubicBezTo>
                      <a:pt x="183" y="94"/>
                      <a:pt x="183" y="94"/>
                      <a:pt x="183" y="93"/>
                    </a:cubicBezTo>
                    <a:cubicBezTo>
                      <a:pt x="183" y="93"/>
                      <a:pt x="183" y="93"/>
                      <a:pt x="183" y="93"/>
                    </a:cubicBezTo>
                    <a:cubicBezTo>
                      <a:pt x="183" y="92"/>
                      <a:pt x="183" y="91"/>
                      <a:pt x="183" y="90"/>
                    </a:cubicBezTo>
                    <a:cubicBezTo>
                      <a:pt x="183" y="90"/>
                      <a:pt x="183" y="90"/>
                      <a:pt x="184" y="90"/>
                    </a:cubicBezTo>
                    <a:cubicBezTo>
                      <a:pt x="184" y="89"/>
                      <a:pt x="184" y="88"/>
                      <a:pt x="184" y="87"/>
                    </a:cubicBezTo>
                    <a:cubicBezTo>
                      <a:pt x="184" y="86"/>
                      <a:pt x="184" y="86"/>
                      <a:pt x="184" y="86"/>
                    </a:cubicBezTo>
                    <a:cubicBezTo>
                      <a:pt x="184" y="85"/>
                      <a:pt x="184" y="84"/>
                      <a:pt x="184" y="83"/>
                    </a:cubicBezTo>
                    <a:cubicBezTo>
                      <a:pt x="184" y="82"/>
                      <a:pt x="184" y="82"/>
                      <a:pt x="184" y="81"/>
                    </a:cubicBezTo>
                    <a:cubicBezTo>
                      <a:pt x="184" y="80"/>
                      <a:pt x="184" y="79"/>
                      <a:pt x="184" y="77"/>
                    </a:cubicBezTo>
                    <a:cubicBezTo>
                      <a:pt x="184" y="77"/>
                      <a:pt x="184" y="77"/>
                      <a:pt x="184" y="76"/>
                    </a:cubicBezTo>
                    <a:cubicBezTo>
                      <a:pt x="184" y="75"/>
                      <a:pt x="184" y="73"/>
                      <a:pt x="184" y="72"/>
                    </a:cubicBezTo>
                    <a:cubicBezTo>
                      <a:pt x="184" y="71"/>
                      <a:pt x="184" y="71"/>
                      <a:pt x="184" y="71"/>
                    </a:cubicBezTo>
                    <a:cubicBezTo>
                      <a:pt x="181" y="72"/>
                      <a:pt x="178" y="72"/>
                      <a:pt x="177" y="72"/>
                    </a:cubicBezTo>
                    <a:cubicBezTo>
                      <a:pt x="177" y="73"/>
                      <a:pt x="176" y="73"/>
                      <a:pt x="176" y="73"/>
                    </a:cubicBezTo>
                    <a:cubicBezTo>
                      <a:pt x="174" y="73"/>
                      <a:pt x="174" y="73"/>
                      <a:pt x="174" y="73"/>
                    </a:cubicBezTo>
                    <a:cubicBezTo>
                      <a:pt x="174" y="71"/>
                      <a:pt x="174" y="71"/>
                      <a:pt x="174" y="71"/>
                    </a:cubicBezTo>
                    <a:cubicBezTo>
                      <a:pt x="174" y="71"/>
                      <a:pt x="174" y="63"/>
                      <a:pt x="169" y="61"/>
                    </a:cubicBezTo>
                    <a:cubicBezTo>
                      <a:pt x="164" y="58"/>
                      <a:pt x="157" y="57"/>
                      <a:pt x="157" y="57"/>
                    </a:cubicBezTo>
                    <a:cubicBezTo>
                      <a:pt x="156" y="57"/>
                      <a:pt x="156" y="57"/>
                      <a:pt x="156" y="57"/>
                    </a:cubicBezTo>
                    <a:cubicBezTo>
                      <a:pt x="156" y="56"/>
                      <a:pt x="156" y="56"/>
                      <a:pt x="156" y="56"/>
                    </a:cubicBezTo>
                    <a:cubicBezTo>
                      <a:pt x="156" y="56"/>
                      <a:pt x="152" y="49"/>
                      <a:pt x="149" y="46"/>
                    </a:cubicBezTo>
                    <a:cubicBezTo>
                      <a:pt x="147" y="44"/>
                      <a:pt x="118" y="25"/>
                      <a:pt x="80" y="0"/>
                    </a:cubicBezTo>
                    <a:cubicBezTo>
                      <a:pt x="64" y="0"/>
                      <a:pt x="64" y="0"/>
                      <a:pt x="64" y="0"/>
                    </a:cubicBezTo>
                    <a:cubicBezTo>
                      <a:pt x="75" y="96"/>
                      <a:pt x="75" y="96"/>
                      <a:pt x="75" y="96"/>
                    </a:cubicBezTo>
                    <a:cubicBezTo>
                      <a:pt x="78" y="100"/>
                      <a:pt x="78" y="100"/>
                      <a:pt x="78" y="100"/>
                    </a:cubicBezTo>
                    <a:cubicBezTo>
                      <a:pt x="78" y="101"/>
                      <a:pt x="78" y="101"/>
                      <a:pt x="78" y="101"/>
                    </a:cubicBezTo>
                    <a:cubicBezTo>
                      <a:pt x="79" y="107"/>
                      <a:pt x="78" y="111"/>
                      <a:pt x="76" y="112"/>
                    </a:cubicBezTo>
                    <a:cubicBezTo>
                      <a:pt x="75" y="113"/>
                      <a:pt x="74" y="113"/>
                      <a:pt x="52" y="113"/>
                    </a:cubicBezTo>
                    <a:cubicBezTo>
                      <a:pt x="44" y="113"/>
                      <a:pt x="36" y="113"/>
                      <a:pt x="32" y="113"/>
                    </a:cubicBezTo>
                    <a:cubicBezTo>
                      <a:pt x="32" y="113"/>
                      <a:pt x="31" y="113"/>
                      <a:pt x="31" y="113"/>
                    </a:cubicBezTo>
                    <a:cubicBezTo>
                      <a:pt x="30" y="113"/>
                      <a:pt x="26" y="115"/>
                      <a:pt x="24" y="115"/>
                    </a:cubicBezTo>
                    <a:cubicBezTo>
                      <a:pt x="22" y="115"/>
                      <a:pt x="21" y="115"/>
                      <a:pt x="19" y="114"/>
                    </a:cubicBezTo>
                    <a:cubicBezTo>
                      <a:pt x="19" y="114"/>
                      <a:pt x="18" y="114"/>
                      <a:pt x="17" y="114"/>
                    </a:cubicBezTo>
                    <a:cubicBezTo>
                      <a:pt x="17" y="114"/>
                      <a:pt x="17" y="114"/>
                      <a:pt x="17" y="114"/>
                    </a:cubicBezTo>
                    <a:cubicBezTo>
                      <a:pt x="17" y="115"/>
                      <a:pt x="16" y="118"/>
                      <a:pt x="14" y="118"/>
                    </a:cubicBezTo>
                    <a:cubicBezTo>
                      <a:pt x="12" y="118"/>
                      <a:pt x="11" y="117"/>
                      <a:pt x="9" y="115"/>
                    </a:cubicBezTo>
                    <a:cubicBezTo>
                      <a:pt x="7" y="113"/>
                      <a:pt x="6" y="113"/>
                      <a:pt x="6" y="113"/>
                    </a:cubicBezTo>
                    <a:cubicBezTo>
                      <a:pt x="6" y="113"/>
                      <a:pt x="5" y="114"/>
                      <a:pt x="5" y="116"/>
                    </a:cubicBezTo>
                    <a:cubicBezTo>
                      <a:pt x="5" y="117"/>
                      <a:pt x="5" y="117"/>
                      <a:pt x="5" y="118"/>
                    </a:cubicBezTo>
                    <a:cubicBezTo>
                      <a:pt x="5" y="118"/>
                      <a:pt x="5" y="118"/>
                      <a:pt x="5" y="118"/>
                    </a:cubicBezTo>
                    <a:cubicBezTo>
                      <a:pt x="5" y="118"/>
                      <a:pt x="4" y="119"/>
                      <a:pt x="4" y="119"/>
                    </a:cubicBezTo>
                    <a:cubicBezTo>
                      <a:pt x="4" y="119"/>
                      <a:pt x="4" y="119"/>
                      <a:pt x="4" y="119"/>
                    </a:cubicBezTo>
                    <a:cubicBezTo>
                      <a:pt x="3" y="120"/>
                      <a:pt x="3" y="120"/>
                      <a:pt x="3" y="120"/>
                    </a:cubicBezTo>
                    <a:cubicBezTo>
                      <a:pt x="2" y="120"/>
                      <a:pt x="2" y="120"/>
                      <a:pt x="2" y="121"/>
                    </a:cubicBezTo>
                    <a:cubicBezTo>
                      <a:pt x="2" y="121"/>
                      <a:pt x="1" y="121"/>
                      <a:pt x="0" y="121"/>
                    </a:cubicBezTo>
                    <a:cubicBezTo>
                      <a:pt x="0" y="121"/>
                      <a:pt x="0" y="121"/>
                      <a:pt x="0" y="121"/>
                    </a:cubicBezTo>
                    <a:cubicBezTo>
                      <a:pt x="0" y="121"/>
                      <a:pt x="0" y="121"/>
                      <a:pt x="0" y="1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50" name="Freeform 1477"/>
              <p:cNvSpPr>
                <a:spLocks/>
              </p:cNvSpPr>
              <p:nvPr/>
            </p:nvSpPr>
            <p:spPr bwMode="auto">
              <a:xfrm>
                <a:off x="1686" y="2752"/>
                <a:ext cx="1" cy="1"/>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51" name="Freeform 1478"/>
              <p:cNvSpPr>
                <a:spLocks/>
              </p:cNvSpPr>
              <p:nvPr/>
            </p:nvSpPr>
            <p:spPr bwMode="auto">
              <a:xfrm>
                <a:off x="1706" y="2766"/>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cubicBezTo>
                      <a:pt x="1" y="1"/>
                      <a:pt x="4" y="1"/>
                      <a:pt x="7" y="0"/>
                    </a:cubicBezTo>
                    <a:cubicBezTo>
                      <a:pt x="7" y="0"/>
                      <a:pt x="7" y="0"/>
                      <a:pt x="7" y="0"/>
                    </a:cubicBezTo>
                    <a:cubicBezTo>
                      <a:pt x="4" y="1"/>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52" name="Freeform 1479"/>
              <p:cNvSpPr>
                <a:spLocks/>
              </p:cNvSpPr>
              <p:nvPr/>
            </p:nvSpPr>
            <p:spPr bwMode="auto">
              <a:xfrm>
                <a:off x="1546" y="283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53" name="Freeform 1480"/>
              <p:cNvSpPr>
                <a:spLocks/>
              </p:cNvSpPr>
              <p:nvPr/>
            </p:nvSpPr>
            <p:spPr bwMode="auto">
              <a:xfrm>
                <a:off x="1546" y="283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54" name="Oval 1481"/>
              <p:cNvSpPr>
                <a:spLocks noChangeArrowheads="1"/>
              </p:cNvSpPr>
              <p:nvPr/>
            </p:nvSpPr>
            <p:spPr bwMode="auto">
              <a:xfrm>
                <a:off x="1537" y="2814"/>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55" name="Freeform 1482"/>
              <p:cNvSpPr>
                <a:spLocks/>
              </p:cNvSpPr>
              <p:nvPr/>
            </p:nvSpPr>
            <p:spPr bwMode="auto">
              <a:xfrm>
                <a:off x="1546" y="2839"/>
                <a:ext cx="0" cy="1"/>
              </a:xfrm>
              <a:custGeom>
                <a:avLst/>
                <a:gdLst>
                  <a:gd name="T0" fmla="*/ 1 h 1"/>
                  <a:gd name="T1" fmla="*/ 0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56" name="Freeform 1483"/>
              <p:cNvSpPr>
                <a:spLocks/>
              </p:cNvSpPr>
              <p:nvPr/>
            </p:nvSpPr>
            <p:spPr bwMode="auto">
              <a:xfrm>
                <a:off x="1590" y="28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57" name="Freeform 1484"/>
              <p:cNvSpPr>
                <a:spLocks/>
              </p:cNvSpPr>
              <p:nvPr/>
            </p:nvSpPr>
            <p:spPr bwMode="auto">
              <a:xfrm>
                <a:off x="1590"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58" name="Freeform 1485"/>
              <p:cNvSpPr>
                <a:spLocks/>
              </p:cNvSpPr>
              <p:nvPr/>
            </p:nvSpPr>
            <p:spPr bwMode="auto">
              <a:xfrm>
                <a:off x="1588" y="2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59" name="Freeform 1486"/>
              <p:cNvSpPr>
                <a:spLocks/>
              </p:cNvSpPr>
              <p:nvPr/>
            </p:nvSpPr>
            <p:spPr bwMode="auto">
              <a:xfrm>
                <a:off x="1583" y="2858"/>
                <a:ext cx="2"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0"/>
                      <a:pt x="3" y="0"/>
                    </a:cubicBezTo>
                    <a:cubicBezTo>
                      <a:pt x="2" y="0"/>
                      <a:pt x="1"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60" name="Freeform 1487"/>
              <p:cNvSpPr>
                <a:spLocks/>
              </p:cNvSpPr>
              <p:nvPr/>
            </p:nvSpPr>
            <p:spPr bwMode="auto">
              <a:xfrm>
                <a:off x="1587" y="285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61" name="Freeform 1488"/>
              <p:cNvSpPr>
                <a:spLocks/>
              </p:cNvSpPr>
              <p:nvPr/>
            </p:nvSpPr>
            <p:spPr bwMode="auto">
              <a:xfrm>
                <a:off x="158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62" name="Freeform 1489"/>
              <p:cNvSpPr>
                <a:spLocks/>
              </p:cNvSpPr>
              <p:nvPr/>
            </p:nvSpPr>
            <p:spPr bwMode="auto">
              <a:xfrm>
                <a:off x="1589"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63" name="Freeform 1490"/>
              <p:cNvSpPr>
                <a:spLocks/>
              </p:cNvSpPr>
              <p:nvPr/>
            </p:nvSpPr>
            <p:spPr bwMode="auto">
              <a:xfrm>
                <a:off x="160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64" name="Freeform 1491"/>
              <p:cNvSpPr>
                <a:spLocks/>
              </p:cNvSpPr>
              <p:nvPr/>
            </p:nvSpPr>
            <p:spPr bwMode="auto">
              <a:xfrm>
                <a:off x="1583" y="286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65" name="Freeform 1492"/>
              <p:cNvSpPr>
                <a:spLocks/>
              </p:cNvSpPr>
              <p:nvPr/>
            </p:nvSpPr>
            <p:spPr bwMode="auto">
              <a:xfrm>
                <a:off x="1591" y="28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66" name="Freeform 1493"/>
              <p:cNvSpPr>
                <a:spLocks/>
              </p:cNvSpPr>
              <p:nvPr/>
            </p:nvSpPr>
            <p:spPr bwMode="auto">
              <a:xfrm>
                <a:off x="1582" y="28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67" name="Freeform 1494"/>
              <p:cNvSpPr>
                <a:spLocks/>
              </p:cNvSpPr>
              <p:nvPr/>
            </p:nvSpPr>
            <p:spPr bwMode="auto">
              <a:xfrm>
                <a:off x="1581" y="2859"/>
                <a:ext cx="1" cy="2"/>
              </a:xfrm>
              <a:custGeom>
                <a:avLst/>
                <a:gdLst>
                  <a:gd name="T0" fmla="*/ 1 w 1"/>
                  <a:gd name="T1" fmla="*/ 2 h 2"/>
                  <a:gd name="T2" fmla="*/ 0 w 1"/>
                  <a:gd name="T3" fmla="*/ 0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1" y="1"/>
                      <a:pt x="1" y="1"/>
                    </a:cubicBezTo>
                    <a:cubicBezTo>
                      <a:pt x="1" y="2"/>
                      <a:pt x="1" y="2"/>
                      <a:pt x="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68" name="Freeform 1495"/>
              <p:cNvSpPr>
                <a:spLocks/>
              </p:cNvSpPr>
              <p:nvPr/>
            </p:nvSpPr>
            <p:spPr bwMode="auto">
              <a:xfrm>
                <a:off x="1546" y="2836"/>
                <a:ext cx="0" cy="3"/>
              </a:xfrm>
              <a:custGeom>
                <a:avLst/>
                <a:gdLst>
                  <a:gd name="T0" fmla="*/ 0 h 3"/>
                  <a:gd name="T1" fmla="*/ 0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3"/>
                      <a:pt x="0" y="3"/>
                      <a:pt x="0" y="3"/>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69" name="Freeform 1496"/>
              <p:cNvSpPr>
                <a:spLocks/>
              </p:cNvSpPr>
              <p:nvPr/>
            </p:nvSpPr>
            <p:spPr bwMode="auto">
              <a:xfrm>
                <a:off x="1546" y="28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70" name="Freeform 1497"/>
              <p:cNvSpPr>
                <a:spLocks/>
              </p:cNvSpPr>
              <p:nvPr/>
            </p:nvSpPr>
            <p:spPr bwMode="auto">
              <a:xfrm>
                <a:off x="1582" y="28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71" name="Freeform 1498"/>
              <p:cNvSpPr>
                <a:spLocks/>
              </p:cNvSpPr>
              <p:nvPr/>
            </p:nvSpPr>
            <p:spPr bwMode="auto">
              <a:xfrm>
                <a:off x="1541" y="2811"/>
                <a:ext cx="0"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72" name="Freeform 1499"/>
              <p:cNvSpPr>
                <a:spLocks/>
              </p:cNvSpPr>
              <p:nvPr/>
            </p:nvSpPr>
            <p:spPr bwMode="auto">
              <a:xfrm>
                <a:off x="1545" y="280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2" y="2"/>
                      <a:pt x="3" y="3"/>
                      <a:pt x="5" y="3"/>
                    </a:cubicBezTo>
                    <a:cubicBezTo>
                      <a:pt x="3" y="3"/>
                      <a:pt x="2" y="2"/>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73" name="Freeform 1500"/>
              <p:cNvSpPr>
                <a:spLocks/>
              </p:cNvSpPr>
              <p:nvPr/>
            </p:nvSpPr>
            <p:spPr bwMode="auto">
              <a:xfrm>
                <a:off x="1541" y="280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74" name="Freeform 1501"/>
              <p:cNvSpPr>
                <a:spLocks/>
              </p:cNvSpPr>
              <p:nvPr/>
            </p:nvSpPr>
            <p:spPr bwMode="auto">
              <a:xfrm>
                <a:off x="1540" y="28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75" name="Freeform 1502"/>
              <p:cNvSpPr>
                <a:spLocks/>
              </p:cNvSpPr>
              <p:nvPr/>
            </p:nvSpPr>
            <p:spPr bwMode="auto">
              <a:xfrm>
                <a:off x="1537" y="281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76" name="Freeform 1503"/>
              <p:cNvSpPr>
                <a:spLocks/>
              </p:cNvSpPr>
              <p:nvPr/>
            </p:nvSpPr>
            <p:spPr bwMode="auto">
              <a:xfrm>
                <a:off x="1610" y="2810"/>
                <a:ext cx="85" cy="57"/>
              </a:xfrm>
              <a:custGeom>
                <a:avLst/>
                <a:gdLst>
                  <a:gd name="T0" fmla="*/ 87 w 88"/>
                  <a:gd name="T1" fmla="*/ 35 h 59"/>
                  <a:gd name="T2" fmla="*/ 86 w 88"/>
                  <a:gd name="T3" fmla="*/ 35 h 59"/>
                  <a:gd name="T4" fmla="*/ 86 w 88"/>
                  <a:gd name="T5" fmla="*/ 34 h 59"/>
                  <a:gd name="T6" fmla="*/ 84 w 88"/>
                  <a:gd name="T7" fmla="*/ 34 h 59"/>
                  <a:gd name="T8" fmla="*/ 83 w 88"/>
                  <a:gd name="T9" fmla="*/ 29 h 59"/>
                  <a:gd name="T10" fmla="*/ 78 w 88"/>
                  <a:gd name="T11" fmla="*/ 29 h 59"/>
                  <a:gd name="T12" fmla="*/ 74 w 88"/>
                  <a:gd name="T13" fmla="*/ 25 h 59"/>
                  <a:gd name="T14" fmla="*/ 70 w 88"/>
                  <a:gd name="T15" fmla="*/ 19 h 59"/>
                  <a:gd name="T16" fmla="*/ 66 w 88"/>
                  <a:gd name="T17" fmla="*/ 14 h 59"/>
                  <a:gd name="T18" fmla="*/ 62 w 88"/>
                  <a:gd name="T19" fmla="*/ 8 h 59"/>
                  <a:gd name="T20" fmla="*/ 61 w 88"/>
                  <a:gd name="T21" fmla="*/ 7 h 59"/>
                  <a:gd name="T22" fmla="*/ 61 w 88"/>
                  <a:gd name="T23" fmla="*/ 6 h 59"/>
                  <a:gd name="T24" fmla="*/ 61 w 88"/>
                  <a:gd name="T25" fmla="*/ 4 h 59"/>
                  <a:gd name="T26" fmla="*/ 61 w 88"/>
                  <a:gd name="T27" fmla="*/ 2 h 59"/>
                  <a:gd name="T28" fmla="*/ 57 w 88"/>
                  <a:gd name="T29" fmla="*/ 2 h 59"/>
                  <a:gd name="T30" fmla="*/ 56 w 88"/>
                  <a:gd name="T31" fmla="*/ 1 h 59"/>
                  <a:gd name="T32" fmla="*/ 56 w 88"/>
                  <a:gd name="T33" fmla="*/ 1 h 59"/>
                  <a:gd name="T34" fmla="*/ 55 w 88"/>
                  <a:gd name="T35" fmla="*/ 1 h 59"/>
                  <a:gd name="T36" fmla="*/ 55 w 88"/>
                  <a:gd name="T37" fmla="*/ 1 h 59"/>
                  <a:gd name="T38" fmla="*/ 55 w 88"/>
                  <a:gd name="T39" fmla="*/ 0 h 59"/>
                  <a:gd name="T40" fmla="*/ 51 w 88"/>
                  <a:gd name="T41" fmla="*/ 3 h 59"/>
                  <a:gd name="T42" fmla="*/ 42 w 88"/>
                  <a:gd name="T43" fmla="*/ 7 h 59"/>
                  <a:gd name="T44" fmla="*/ 33 w 88"/>
                  <a:gd name="T45" fmla="*/ 11 h 59"/>
                  <a:gd name="T46" fmla="*/ 30 w 88"/>
                  <a:gd name="T47" fmla="*/ 12 h 59"/>
                  <a:gd name="T48" fmla="*/ 25 w 88"/>
                  <a:gd name="T49" fmla="*/ 17 h 59"/>
                  <a:gd name="T50" fmla="*/ 16 w 88"/>
                  <a:gd name="T51" fmla="*/ 19 h 59"/>
                  <a:gd name="T52" fmla="*/ 15 w 88"/>
                  <a:gd name="T53" fmla="*/ 25 h 59"/>
                  <a:gd name="T54" fmla="*/ 14 w 88"/>
                  <a:gd name="T55" fmla="*/ 26 h 59"/>
                  <a:gd name="T56" fmla="*/ 2 w 88"/>
                  <a:gd name="T57" fmla="*/ 38 h 59"/>
                  <a:gd name="T58" fmla="*/ 2 w 88"/>
                  <a:gd name="T59" fmla="*/ 39 h 59"/>
                  <a:gd name="T60" fmla="*/ 2 w 88"/>
                  <a:gd name="T61" fmla="*/ 45 h 59"/>
                  <a:gd name="T62" fmla="*/ 1 w 88"/>
                  <a:gd name="T63" fmla="*/ 47 h 59"/>
                  <a:gd name="T64" fmla="*/ 1 w 88"/>
                  <a:gd name="T65" fmla="*/ 49 h 59"/>
                  <a:gd name="T66" fmla="*/ 0 w 88"/>
                  <a:gd name="T67" fmla="*/ 51 h 59"/>
                  <a:gd name="T68" fmla="*/ 4 w 88"/>
                  <a:gd name="T69" fmla="*/ 54 h 59"/>
                  <a:gd name="T70" fmla="*/ 5 w 88"/>
                  <a:gd name="T71" fmla="*/ 55 h 59"/>
                  <a:gd name="T72" fmla="*/ 11 w 88"/>
                  <a:gd name="T73" fmla="*/ 59 h 59"/>
                  <a:gd name="T74" fmla="*/ 22 w 88"/>
                  <a:gd name="T75" fmla="*/ 55 h 59"/>
                  <a:gd name="T76" fmla="*/ 28 w 88"/>
                  <a:gd name="T77" fmla="*/ 57 h 59"/>
                  <a:gd name="T78" fmla="*/ 27 w 88"/>
                  <a:gd name="T79" fmla="*/ 55 h 59"/>
                  <a:gd name="T80" fmla="*/ 26 w 88"/>
                  <a:gd name="T81" fmla="*/ 45 h 59"/>
                  <a:gd name="T82" fmla="*/ 42 w 88"/>
                  <a:gd name="T83" fmla="*/ 43 h 59"/>
                  <a:gd name="T84" fmla="*/ 50 w 88"/>
                  <a:gd name="T85" fmla="*/ 44 h 59"/>
                  <a:gd name="T86" fmla="*/ 52 w 88"/>
                  <a:gd name="T87" fmla="*/ 44 h 59"/>
                  <a:gd name="T88" fmla="*/ 54 w 88"/>
                  <a:gd name="T89" fmla="*/ 44 h 59"/>
                  <a:gd name="T90" fmla="*/ 55 w 88"/>
                  <a:gd name="T91" fmla="*/ 44 h 59"/>
                  <a:gd name="T92" fmla="*/ 57 w 88"/>
                  <a:gd name="T93" fmla="*/ 43 h 59"/>
                  <a:gd name="T94" fmla="*/ 57 w 88"/>
                  <a:gd name="T95" fmla="*/ 43 h 59"/>
                  <a:gd name="T96" fmla="*/ 59 w 88"/>
                  <a:gd name="T97" fmla="*/ 42 h 59"/>
                  <a:gd name="T98" fmla="*/ 61 w 88"/>
                  <a:gd name="T99" fmla="*/ 41 h 59"/>
                  <a:gd name="T100" fmla="*/ 62 w 88"/>
                  <a:gd name="T101" fmla="*/ 42 h 59"/>
                  <a:gd name="T102" fmla="*/ 69 w 88"/>
                  <a:gd name="T103" fmla="*/ 43 h 59"/>
                  <a:gd name="T104" fmla="*/ 70 w 88"/>
                  <a:gd name="T105" fmla="*/ 43 h 59"/>
                  <a:gd name="T106" fmla="*/ 73 w 88"/>
                  <a:gd name="T107" fmla="*/ 42 h 59"/>
                  <a:gd name="T108" fmla="*/ 85 w 88"/>
                  <a:gd name="T109" fmla="*/ 38 h 59"/>
                  <a:gd name="T110" fmla="*/ 88 w 88"/>
                  <a:gd name="T111" fmla="*/ 36 h 59"/>
                  <a:gd name="T112" fmla="*/ 88 w 88"/>
                  <a:gd name="T113"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 h="59">
                    <a:moveTo>
                      <a:pt x="88" y="35"/>
                    </a:moveTo>
                    <a:cubicBezTo>
                      <a:pt x="87" y="35"/>
                      <a:pt x="87" y="35"/>
                      <a:pt x="87" y="35"/>
                    </a:cubicBezTo>
                    <a:cubicBezTo>
                      <a:pt x="87" y="35"/>
                      <a:pt x="87" y="35"/>
                      <a:pt x="87" y="35"/>
                    </a:cubicBezTo>
                    <a:cubicBezTo>
                      <a:pt x="87" y="35"/>
                      <a:pt x="86" y="35"/>
                      <a:pt x="86" y="35"/>
                    </a:cubicBezTo>
                    <a:cubicBezTo>
                      <a:pt x="86" y="35"/>
                      <a:pt x="86" y="35"/>
                      <a:pt x="86" y="35"/>
                    </a:cubicBezTo>
                    <a:cubicBezTo>
                      <a:pt x="86" y="35"/>
                      <a:pt x="86" y="35"/>
                      <a:pt x="86" y="34"/>
                    </a:cubicBezTo>
                    <a:cubicBezTo>
                      <a:pt x="85" y="34"/>
                      <a:pt x="85" y="34"/>
                      <a:pt x="85" y="34"/>
                    </a:cubicBezTo>
                    <a:cubicBezTo>
                      <a:pt x="84" y="34"/>
                      <a:pt x="84" y="34"/>
                      <a:pt x="84" y="34"/>
                    </a:cubicBezTo>
                    <a:cubicBezTo>
                      <a:pt x="84" y="34"/>
                      <a:pt x="84" y="34"/>
                      <a:pt x="84" y="34"/>
                    </a:cubicBezTo>
                    <a:cubicBezTo>
                      <a:pt x="83" y="33"/>
                      <a:pt x="83" y="31"/>
                      <a:pt x="83" y="29"/>
                    </a:cubicBezTo>
                    <a:cubicBezTo>
                      <a:pt x="83" y="29"/>
                      <a:pt x="83" y="29"/>
                      <a:pt x="83" y="28"/>
                    </a:cubicBezTo>
                    <a:cubicBezTo>
                      <a:pt x="81" y="29"/>
                      <a:pt x="79" y="29"/>
                      <a:pt x="78" y="29"/>
                    </a:cubicBezTo>
                    <a:cubicBezTo>
                      <a:pt x="76" y="28"/>
                      <a:pt x="76" y="27"/>
                      <a:pt x="75" y="26"/>
                    </a:cubicBezTo>
                    <a:cubicBezTo>
                      <a:pt x="75" y="26"/>
                      <a:pt x="74" y="25"/>
                      <a:pt x="74" y="25"/>
                    </a:cubicBezTo>
                    <a:cubicBezTo>
                      <a:pt x="74" y="25"/>
                      <a:pt x="74" y="25"/>
                      <a:pt x="74" y="25"/>
                    </a:cubicBezTo>
                    <a:cubicBezTo>
                      <a:pt x="70" y="25"/>
                      <a:pt x="70" y="20"/>
                      <a:pt x="70" y="19"/>
                    </a:cubicBezTo>
                    <a:cubicBezTo>
                      <a:pt x="70" y="18"/>
                      <a:pt x="67" y="15"/>
                      <a:pt x="66" y="15"/>
                    </a:cubicBezTo>
                    <a:cubicBezTo>
                      <a:pt x="66" y="14"/>
                      <a:pt x="66" y="14"/>
                      <a:pt x="66" y="14"/>
                    </a:cubicBezTo>
                    <a:cubicBezTo>
                      <a:pt x="64" y="13"/>
                      <a:pt x="63" y="11"/>
                      <a:pt x="63" y="9"/>
                    </a:cubicBezTo>
                    <a:cubicBezTo>
                      <a:pt x="63" y="9"/>
                      <a:pt x="62" y="8"/>
                      <a:pt x="62" y="8"/>
                    </a:cubicBezTo>
                    <a:cubicBezTo>
                      <a:pt x="62" y="8"/>
                      <a:pt x="61" y="7"/>
                      <a:pt x="61" y="7"/>
                    </a:cubicBezTo>
                    <a:cubicBezTo>
                      <a:pt x="61" y="7"/>
                      <a:pt x="61" y="7"/>
                      <a:pt x="61" y="7"/>
                    </a:cubicBezTo>
                    <a:cubicBezTo>
                      <a:pt x="61" y="7"/>
                      <a:pt x="61" y="6"/>
                      <a:pt x="61" y="6"/>
                    </a:cubicBezTo>
                    <a:cubicBezTo>
                      <a:pt x="61" y="6"/>
                      <a:pt x="61" y="6"/>
                      <a:pt x="61" y="6"/>
                    </a:cubicBezTo>
                    <a:cubicBezTo>
                      <a:pt x="61" y="5"/>
                      <a:pt x="61" y="5"/>
                      <a:pt x="61" y="4"/>
                    </a:cubicBezTo>
                    <a:cubicBezTo>
                      <a:pt x="61" y="4"/>
                      <a:pt x="61" y="4"/>
                      <a:pt x="61" y="4"/>
                    </a:cubicBezTo>
                    <a:cubicBezTo>
                      <a:pt x="61" y="4"/>
                      <a:pt x="61" y="3"/>
                      <a:pt x="61" y="2"/>
                    </a:cubicBezTo>
                    <a:cubicBezTo>
                      <a:pt x="61" y="2"/>
                      <a:pt x="61" y="2"/>
                      <a:pt x="61" y="2"/>
                    </a:cubicBezTo>
                    <a:cubicBezTo>
                      <a:pt x="61" y="2"/>
                      <a:pt x="61" y="2"/>
                      <a:pt x="60" y="2"/>
                    </a:cubicBezTo>
                    <a:cubicBezTo>
                      <a:pt x="59" y="2"/>
                      <a:pt x="58" y="2"/>
                      <a:pt x="57" y="2"/>
                    </a:cubicBezTo>
                    <a:cubicBezTo>
                      <a:pt x="57" y="1"/>
                      <a:pt x="57" y="1"/>
                      <a:pt x="57" y="1"/>
                    </a:cubicBezTo>
                    <a:cubicBezTo>
                      <a:pt x="57" y="1"/>
                      <a:pt x="56" y="1"/>
                      <a:pt x="56" y="1"/>
                    </a:cubicBezTo>
                    <a:cubicBezTo>
                      <a:pt x="56" y="1"/>
                      <a:pt x="56" y="1"/>
                      <a:pt x="56" y="1"/>
                    </a:cubicBezTo>
                    <a:cubicBezTo>
                      <a:pt x="56" y="1"/>
                      <a:pt x="56" y="1"/>
                      <a:pt x="56" y="1"/>
                    </a:cubicBezTo>
                    <a:cubicBezTo>
                      <a:pt x="56" y="1"/>
                      <a:pt x="55" y="1"/>
                      <a:pt x="55" y="1"/>
                    </a:cubicBezTo>
                    <a:cubicBezTo>
                      <a:pt x="55" y="1"/>
                      <a:pt x="55" y="1"/>
                      <a:pt x="55" y="1"/>
                    </a:cubicBezTo>
                    <a:cubicBezTo>
                      <a:pt x="55" y="1"/>
                      <a:pt x="55" y="1"/>
                      <a:pt x="55" y="1"/>
                    </a:cubicBezTo>
                    <a:cubicBezTo>
                      <a:pt x="55" y="1"/>
                      <a:pt x="55" y="1"/>
                      <a:pt x="55" y="1"/>
                    </a:cubicBezTo>
                    <a:cubicBezTo>
                      <a:pt x="55" y="0"/>
                      <a:pt x="55" y="0"/>
                      <a:pt x="55" y="0"/>
                    </a:cubicBezTo>
                    <a:cubicBezTo>
                      <a:pt x="55" y="0"/>
                      <a:pt x="55" y="0"/>
                      <a:pt x="55" y="0"/>
                    </a:cubicBezTo>
                    <a:cubicBezTo>
                      <a:pt x="54" y="0"/>
                      <a:pt x="53" y="1"/>
                      <a:pt x="52" y="2"/>
                    </a:cubicBezTo>
                    <a:cubicBezTo>
                      <a:pt x="52" y="2"/>
                      <a:pt x="51" y="2"/>
                      <a:pt x="51" y="3"/>
                    </a:cubicBezTo>
                    <a:cubicBezTo>
                      <a:pt x="50" y="3"/>
                      <a:pt x="50" y="4"/>
                      <a:pt x="49" y="4"/>
                    </a:cubicBezTo>
                    <a:cubicBezTo>
                      <a:pt x="46" y="6"/>
                      <a:pt x="44" y="7"/>
                      <a:pt x="42" y="7"/>
                    </a:cubicBezTo>
                    <a:cubicBezTo>
                      <a:pt x="41" y="7"/>
                      <a:pt x="40" y="7"/>
                      <a:pt x="40" y="7"/>
                    </a:cubicBezTo>
                    <a:cubicBezTo>
                      <a:pt x="40" y="10"/>
                      <a:pt x="37" y="12"/>
                      <a:pt x="33" y="11"/>
                    </a:cubicBezTo>
                    <a:cubicBezTo>
                      <a:pt x="33" y="11"/>
                      <a:pt x="32" y="10"/>
                      <a:pt x="31" y="10"/>
                    </a:cubicBezTo>
                    <a:cubicBezTo>
                      <a:pt x="31" y="10"/>
                      <a:pt x="31" y="10"/>
                      <a:pt x="30" y="12"/>
                    </a:cubicBezTo>
                    <a:cubicBezTo>
                      <a:pt x="30" y="15"/>
                      <a:pt x="28" y="16"/>
                      <a:pt x="26" y="16"/>
                    </a:cubicBezTo>
                    <a:cubicBezTo>
                      <a:pt x="25" y="16"/>
                      <a:pt x="25" y="16"/>
                      <a:pt x="25" y="17"/>
                    </a:cubicBezTo>
                    <a:cubicBezTo>
                      <a:pt x="25" y="21"/>
                      <a:pt x="23" y="21"/>
                      <a:pt x="22" y="21"/>
                    </a:cubicBezTo>
                    <a:cubicBezTo>
                      <a:pt x="20" y="21"/>
                      <a:pt x="18" y="20"/>
                      <a:pt x="16" y="19"/>
                    </a:cubicBezTo>
                    <a:cubicBezTo>
                      <a:pt x="16" y="19"/>
                      <a:pt x="16" y="19"/>
                      <a:pt x="16" y="19"/>
                    </a:cubicBezTo>
                    <a:cubicBezTo>
                      <a:pt x="15" y="20"/>
                      <a:pt x="15" y="23"/>
                      <a:pt x="15" y="25"/>
                    </a:cubicBezTo>
                    <a:cubicBezTo>
                      <a:pt x="15" y="26"/>
                      <a:pt x="15" y="26"/>
                      <a:pt x="15" y="26"/>
                    </a:cubicBezTo>
                    <a:cubicBezTo>
                      <a:pt x="14" y="26"/>
                      <a:pt x="14" y="26"/>
                      <a:pt x="14" y="26"/>
                    </a:cubicBezTo>
                    <a:cubicBezTo>
                      <a:pt x="14" y="26"/>
                      <a:pt x="12" y="28"/>
                      <a:pt x="11" y="33"/>
                    </a:cubicBezTo>
                    <a:cubicBezTo>
                      <a:pt x="9" y="37"/>
                      <a:pt x="5" y="38"/>
                      <a:pt x="2" y="38"/>
                    </a:cubicBezTo>
                    <a:cubicBezTo>
                      <a:pt x="2" y="38"/>
                      <a:pt x="2" y="38"/>
                      <a:pt x="2" y="38"/>
                    </a:cubicBezTo>
                    <a:cubicBezTo>
                      <a:pt x="2" y="38"/>
                      <a:pt x="2" y="38"/>
                      <a:pt x="2" y="39"/>
                    </a:cubicBezTo>
                    <a:cubicBezTo>
                      <a:pt x="3" y="40"/>
                      <a:pt x="3" y="42"/>
                      <a:pt x="3" y="44"/>
                    </a:cubicBezTo>
                    <a:cubicBezTo>
                      <a:pt x="2" y="44"/>
                      <a:pt x="2" y="45"/>
                      <a:pt x="2" y="45"/>
                    </a:cubicBezTo>
                    <a:cubicBezTo>
                      <a:pt x="2" y="45"/>
                      <a:pt x="2" y="46"/>
                      <a:pt x="2" y="46"/>
                    </a:cubicBezTo>
                    <a:cubicBezTo>
                      <a:pt x="2" y="46"/>
                      <a:pt x="2" y="46"/>
                      <a:pt x="1" y="47"/>
                    </a:cubicBezTo>
                    <a:cubicBezTo>
                      <a:pt x="1" y="47"/>
                      <a:pt x="1" y="47"/>
                      <a:pt x="1" y="48"/>
                    </a:cubicBezTo>
                    <a:cubicBezTo>
                      <a:pt x="1" y="48"/>
                      <a:pt x="1" y="49"/>
                      <a:pt x="1" y="49"/>
                    </a:cubicBezTo>
                    <a:cubicBezTo>
                      <a:pt x="1" y="49"/>
                      <a:pt x="0" y="50"/>
                      <a:pt x="0" y="50"/>
                    </a:cubicBezTo>
                    <a:cubicBezTo>
                      <a:pt x="0" y="50"/>
                      <a:pt x="0" y="50"/>
                      <a:pt x="0" y="51"/>
                    </a:cubicBezTo>
                    <a:cubicBezTo>
                      <a:pt x="2" y="51"/>
                      <a:pt x="3" y="52"/>
                      <a:pt x="4" y="54"/>
                    </a:cubicBezTo>
                    <a:cubicBezTo>
                      <a:pt x="4" y="54"/>
                      <a:pt x="4" y="54"/>
                      <a:pt x="4" y="54"/>
                    </a:cubicBezTo>
                    <a:cubicBezTo>
                      <a:pt x="4" y="54"/>
                      <a:pt x="5" y="54"/>
                      <a:pt x="5" y="55"/>
                    </a:cubicBezTo>
                    <a:cubicBezTo>
                      <a:pt x="5" y="55"/>
                      <a:pt x="5" y="55"/>
                      <a:pt x="5" y="55"/>
                    </a:cubicBezTo>
                    <a:cubicBezTo>
                      <a:pt x="6" y="56"/>
                      <a:pt x="8" y="58"/>
                      <a:pt x="10" y="59"/>
                    </a:cubicBezTo>
                    <a:cubicBezTo>
                      <a:pt x="10" y="59"/>
                      <a:pt x="11" y="59"/>
                      <a:pt x="11" y="59"/>
                    </a:cubicBezTo>
                    <a:cubicBezTo>
                      <a:pt x="11" y="59"/>
                      <a:pt x="11" y="59"/>
                      <a:pt x="12" y="59"/>
                    </a:cubicBezTo>
                    <a:cubicBezTo>
                      <a:pt x="14" y="56"/>
                      <a:pt x="18" y="55"/>
                      <a:pt x="22" y="55"/>
                    </a:cubicBezTo>
                    <a:cubicBezTo>
                      <a:pt x="23" y="55"/>
                      <a:pt x="26" y="56"/>
                      <a:pt x="28" y="57"/>
                    </a:cubicBezTo>
                    <a:cubicBezTo>
                      <a:pt x="28" y="57"/>
                      <a:pt x="28" y="57"/>
                      <a:pt x="28" y="57"/>
                    </a:cubicBezTo>
                    <a:cubicBezTo>
                      <a:pt x="28" y="57"/>
                      <a:pt x="28" y="57"/>
                      <a:pt x="28" y="57"/>
                    </a:cubicBezTo>
                    <a:cubicBezTo>
                      <a:pt x="28" y="57"/>
                      <a:pt x="28" y="56"/>
                      <a:pt x="27" y="55"/>
                    </a:cubicBezTo>
                    <a:cubicBezTo>
                      <a:pt x="27" y="54"/>
                      <a:pt x="27" y="54"/>
                      <a:pt x="27" y="54"/>
                    </a:cubicBezTo>
                    <a:cubicBezTo>
                      <a:pt x="26" y="50"/>
                      <a:pt x="25" y="47"/>
                      <a:pt x="26" y="45"/>
                    </a:cubicBezTo>
                    <a:cubicBezTo>
                      <a:pt x="27" y="44"/>
                      <a:pt x="28" y="43"/>
                      <a:pt x="38" y="43"/>
                    </a:cubicBezTo>
                    <a:cubicBezTo>
                      <a:pt x="39" y="43"/>
                      <a:pt x="40" y="43"/>
                      <a:pt x="42" y="43"/>
                    </a:cubicBezTo>
                    <a:cubicBezTo>
                      <a:pt x="42" y="43"/>
                      <a:pt x="42" y="43"/>
                      <a:pt x="43" y="43"/>
                    </a:cubicBezTo>
                    <a:cubicBezTo>
                      <a:pt x="45" y="43"/>
                      <a:pt x="48" y="43"/>
                      <a:pt x="50" y="44"/>
                    </a:cubicBezTo>
                    <a:cubicBezTo>
                      <a:pt x="50" y="44"/>
                      <a:pt x="50" y="44"/>
                      <a:pt x="50" y="44"/>
                    </a:cubicBezTo>
                    <a:cubicBezTo>
                      <a:pt x="51" y="44"/>
                      <a:pt x="51" y="44"/>
                      <a:pt x="52" y="44"/>
                    </a:cubicBezTo>
                    <a:cubicBezTo>
                      <a:pt x="52" y="44"/>
                      <a:pt x="52" y="44"/>
                      <a:pt x="52" y="44"/>
                    </a:cubicBezTo>
                    <a:cubicBezTo>
                      <a:pt x="53" y="44"/>
                      <a:pt x="53" y="44"/>
                      <a:pt x="54" y="44"/>
                    </a:cubicBezTo>
                    <a:cubicBezTo>
                      <a:pt x="54" y="44"/>
                      <a:pt x="54" y="44"/>
                      <a:pt x="54" y="44"/>
                    </a:cubicBezTo>
                    <a:cubicBezTo>
                      <a:pt x="55" y="44"/>
                      <a:pt x="55" y="44"/>
                      <a:pt x="55" y="44"/>
                    </a:cubicBezTo>
                    <a:cubicBezTo>
                      <a:pt x="55" y="44"/>
                      <a:pt x="56" y="45"/>
                      <a:pt x="56" y="45"/>
                    </a:cubicBezTo>
                    <a:cubicBezTo>
                      <a:pt x="56" y="44"/>
                      <a:pt x="57" y="44"/>
                      <a:pt x="57" y="43"/>
                    </a:cubicBezTo>
                    <a:cubicBezTo>
                      <a:pt x="57" y="43"/>
                      <a:pt x="57" y="43"/>
                      <a:pt x="57" y="43"/>
                    </a:cubicBezTo>
                    <a:cubicBezTo>
                      <a:pt x="57" y="43"/>
                      <a:pt x="57" y="43"/>
                      <a:pt x="57" y="43"/>
                    </a:cubicBezTo>
                    <a:cubicBezTo>
                      <a:pt x="57" y="43"/>
                      <a:pt x="57" y="43"/>
                      <a:pt x="57" y="43"/>
                    </a:cubicBezTo>
                    <a:cubicBezTo>
                      <a:pt x="59" y="42"/>
                      <a:pt x="59" y="42"/>
                      <a:pt x="59" y="42"/>
                    </a:cubicBezTo>
                    <a:cubicBezTo>
                      <a:pt x="59" y="42"/>
                      <a:pt x="59" y="42"/>
                      <a:pt x="59" y="42"/>
                    </a:cubicBezTo>
                    <a:cubicBezTo>
                      <a:pt x="61" y="41"/>
                      <a:pt x="61" y="41"/>
                      <a:pt x="61" y="41"/>
                    </a:cubicBezTo>
                    <a:cubicBezTo>
                      <a:pt x="61" y="42"/>
                      <a:pt x="61" y="42"/>
                      <a:pt x="61" y="42"/>
                    </a:cubicBezTo>
                    <a:cubicBezTo>
                      <a:pt x="61" y="42"/>
                      <a:pt x="62" y="42"/>
                      <a:pt x="62" y="42"/>
                    </a:cubicBezTo>
                    <a:cubicBezTo>
                      <a:pt x="63" y="42"/>
                      <a:pt x="64" y="42"/>
                      <a:pt x="65" y="43"/>
                    </a:cubicBezTo>
                    <a:cubicBezTo>
                      <a:pt x="67" y="43"/>
                      <a:pt x="68" y="43"/>
                      <a:pt x="69" y="43"/>
                    </a:cubicBezTo>
                    <a:cubicBezTo>
                      <a:pt x="70" y="43"/>
                      <a:pt x="70" y="43"/>
                      <a:pt x="70" y="43"/>
                    </a:cubicBezTo>
                    <a:cubicBezTo>
                      <a:pt x="70" y="43"/>
                      <a:pt x="70" y="43"/>
                      <a:pt x="70" y="43"/>
                    </a:cubicBezTo>
                    <a:cubicBezTo>
                      <a:pt x="71" y="43"/>
                      <a:pt x="71" y="43"/>
                      <a:pt x="72" y="42"/>
                    </a:cubicBezTo>
                    <a:cubicBezTo>
                      <a:pt x="72" y="42"/>
                      <a:pt x="72" y="42"/>
                      <a:pt x="73" y="42"/>
                    </a:cubicBezTo>
                    <a:cubicBezTo>
                      <a:pt x="74" y="40"/>
                      <a:pt x="76" y="39"/>
                      <a:pt x="77" y="39"/>
                    </a:cubicBezTo>
                    <a:cubicBezTo>
                      <a:pt x="81" y="39"/>
                      <a:pt x="85" y="38"/>
                      <a:pt x="85" y="38"/>
                    </a:cubicBezTo>
                    <a:cubicBezTo>
                      <a:pt x="86" y="37"/>
                      <a:pt x="87" y="36"/>
                      <a:pt x="87" y="36"/>
                    </a:cubicBezTo>
                    <a:cubicBezTo>
                      <a:pt x="87" y="36"/>
                      <a:pt x="87" y="36"/>
                      <a:pt x="88" y="36"/>
                    </a:cubicBezTo>
                    <a:cubicBezTo>
                      <a:pt x="88" y="36"/>
                      <a:pt x="88" y="36"/>
                      <a:pt x="88" y="36"/>
                    </a:cubicBezTo>
                    <a:cubicBezTo>
                      <a:pt x="88" y="36"/>
                      <a:pt x="88" y="36"/>
                      <a:pt x="88" y="36"/>
                    </a:cubicBezTo>
                    <a:cubicBezTo>
                      <a:pt x="88" y="35"/>
                      <a:pt x="88" y="35"/>
                      <a:pt x="88"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77" name="Freeform 1504"/>
              <p:cNvSpPr>
                <a:spLocks/>
              </p:cNvSpPr>
              <p:nvPr/>
            </p:nvSpPr>
            <p:spPr bwMode="auto">
              <a:xfrm>
                <a:off x="1694" y="2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78" name="Freeform 1505"/>
              <p:cNvSpPr>
                <a:spLocks/>
              </p:cNvSpPr>
              <p:nvPr/>
            </p:nvSpPr>
            <p:spPr bwMode="auto">
              <a:xfrm>
                <a:off x="1679"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79" name="Freeform 1506"/>
              <p:cNvSpPr>
                <a:spLocks/>
              </p:cNvSpPr>
              <p:nvPr/>
            </p:nvSpPr>
            <p:spPr bwMode="auto">
              <a:xfrm>
                <a:off x="1695" y="28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80" name="Freeform 1507"/>
              <p:cNvSpPr>
                <a:spLocks/>
              </p:cNvSpPr>
              <p:nvPr/>
            </p:nvSpPr>
            <p:spPr bwMode="auto">
              <a:xfrm>
                <a:off x="1676" y="2851"/>
                <a:ext cx="1"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81" name="Freeform 1508"/>
              <p:cNvSpPr>
                <a:spLocks/>
              </p:cNvSpPr>
              <p:nvPr/>
            </p:nvSpPr>
            <p:spPr bwMode="auto">
              <a:xfrm>
                <a:off x="1670" y="2850"/>
                <a:ext cx="6" cy="1"/>
              </a:xfrm>
              <a:custGeom>
                <a:avLst/>
                <a:gdLst>
                  <a:gd name="T0" fmla="*/ 3 w 7"/>
                  <a:gd name="T1" fmla="*/ 1 h 1"/>
                  <a:gd name="T2" fmla="*/ 0 w 7"/>
                  <a:gd name="T3" fmla="*/ 0 h 1"/>
                  <a:gd name="T4" fmla="*/ 3 w 7"/>
                  <a:gd name="T5" fmla="*/ 1 h 1"/>
                  <a:gd name="T6" fmla="*/ 7 w 7"/>
                  <a:gd name="T7" fmla="*/ 1 h 1"/>
                  <a:gd name="T8" fmla="*/ 7 w 7"/>
                  <a:gd name="T9" fmla="*/ 1 h 1"/>
                  <a:gd name="T10" fmla="*/ 3 w 7"/>
                  <a:gd name="T11" fmla="*/ 1 h 1"/>
                </a:gdLst>
                <a:ahLst/>
                <a:cxnLst>
                  <a:cxn ang="0">
                    <a:pos x="T0" y="T1"/>
                  </a:cxn>
                  <a:cxn ang="0">
                    <a:pos x="T2" y="T3"/>
                  </a:cxn>
                  <a:cxn ang="0">
                    <a:pos x="T4" y="T5"/>
                  </a:cxn>
                  <a:cxn ang="0">
                    <a:pos x="T6" y="T7"/>
                  </a:cxn>
                  <a:cxn ang="0">
                    <a:pos x="T8" y="T9"/>
                  </a:cxn>
                  <a:cxn ang="0">
                    <a:pos x="T10" y="T11"/>
                  </a:cxn>
                </a:cxnLst>
                <a:rect l="0" t="0" r="r" b="b"/>
                <a:pathLst>
                  <a:path w="7" h="1">
                    <a:moveTo>
                      <a:pt x="3" y="1"/>
                    </a:moveTo>
                    <a:cubicBezTo>
                      <a:pt x="2" y="0"/>
                      <a:pt x="1" y="0"/>
                      <a:pt x="0" y="0"/>
                    </a:cubicBezTo>
                    <a:cubicBezTo>
                      <a:pt x="1" y="0"/>
                      <a:pt x="2" y="0"/>
                      <a:pt x="3" y="1"/>
                    </a:cubicBezTo>
                    <a:cubicBezTo>
                      <a:pt x="5" y="1"/>
                      <a:pt x="6" y="1"/>
                      <a:pt x="7" y="1"/>
                    </a:cubicBezTo>
                    <a:cubicBezTo>
                      <a:pt x="7" y="1"/>
                      <a:pt x="7" y="1"/>
                      <a:pt x="7" y="1"/>
                    </a:cubicBezTo>
                    <a:cubicBezTo>
                      <a:pt x="6" y="1"/>
                      <a:pt x="5" y="1"/>
                      <a:pt x="3"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82" name="Freeform 1509"/>
              <p:cNvSpPr>
                <a:spLocks/>
              </p:cNvSpPr>
              <p:nvPr/>
            </p:nvSpPr>
            <p:spPr bwMode="auto">
              <a:xfrm>
                <a:off x="1665" y="2850"/>
                <a:ext cx="2" cy="1"/>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0"/>
                    </a:cubicBezTo>
                    <a:lnTo>
                      <a:pt x="0"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83" name="Freeform 1510"/>
              <p:cNvSpPr>
                <a:spLocks/>
              </p:cNvSpPr>
              <p:nvPr/>
            </p:nvSpPr>
            <p:spPr bwMode="auto">
              <a:xfrm>
                <a:off x="1676"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84" name="Freeform 1511"/>
              <p:cNvSpPr>
                <a:spLocks/>
              </p:cNvSpPr>
              <p:nvPr/>
            </p:nvSpPr>
            <p:spPr bwMode="auto">
              <a:xfrm>
                <a:off x="1637" y="2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85" name="Freeform 1512"/>
              <p:cNvSpPr>
                <a:spLocks/>
              </p:cNvSpPr>
              <p:nvPr/>
            </p:nvSpPr>
            <p:spPr bwMode="auto">
              <a:xfrm>
                <a:off x="1610" y="2859"/>
                <a:ext cx="4" cy="3"/>
              </a:xfrm>
              <a:custGeom>
                <a:avLst/>
                <a:gdLst>
                  <a:gd name="T0" fmla="*/ 0 w 4"/>
                  <a:gd name="T1" fmla="*/ 0 h 3"/>
                  <a:gd name="T2" fmla="*/ 0 w 4"/>
                  <a:gd name="T3" fmla="*/ 0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0" y="0"/>
                      <a:pt x="0" y="0"/>
                    </a:cubicBezTo>
                    <a:cubicBezTo>
                      <a:pt x="2" y="0"/>
                      <a:pt x="3" y="1"/>
                      <a:pt x="4" y="3"/>
                    </a:cubicBezTo>
                    <a:cubicBezTo>
                      <a:pt x="3" y="1"/>
                      <a:pt x="2"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86" name="Freeform 1513"/>
              <p:cNvSpPr>
                <a:spLocks/>
              </p:cNvSpPr>
              <p:nvPr/>
            </p:nvSpPr>
            <p:spPr bwMode="auto">
              <a:xfrm>
                <a:off x="1614"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87" name="Freeform 1514"/>
              <p:cNvSpPr>
                <a:spLocks/>
              </p:cNvSpPr>
              <p:nvPr/>
            </p:nvSpPr>
            <p:spPr bwMode="auto">
              <a:xfrm>
                <a:off x="1662" y="285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88" name="Oval 1515"/>
              <p:cNvSpPr>
                <a:spLocks noChangeArrowheads="1"/>
              </p:cNvSpPr>
              <p:nvPr/>
            </p:nvSpPr>
            <p:spPr bwMode="auto">
              <a:xfrm>
                <a:off x="1637" y="2865"/>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89" name="Freeform 1516"/>
              <p:cNvSpPr>
                <a:spLocks/>
              </p:cNvSpPr>
              <p:nvPr/>
            </p:nvSpPr>
            <p:spPr bwMode="auto">
              <a:xfrm>
                <a:off x="1665"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90" name="Freeform 1517"/>
              <p:cNvSpPr>
                <a:spLocks/>
              </p:cNvSpPr>
              <p:nvPr/>
            </p:nvSpPr>
            <p:spPr bwMode="auto">
              <a:xfrm>
                <a:off x="1647" y="2851"/>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91" name="Freeform 1518"/>
              <p:cNvSpPr>
                <a:spLocks/>
              </p:cNvSpPr>
              <p:nvPr/>
            </p:nvSpPr>
            <p:spPr bwMode="auto">
              <a:xfrm>
                <a:off x="1660"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92" name="Freeform 1519"/>
              <p:cNvSpPr>
                <a:spLocks/>
              </p:cNvSpPr>
              <p:nvPr/>
            </p:nvSpPr>
            <p:spPr bwMode="auto">
              <a:xfrm>
                <a:off x="1651" y="2851"/>
                <a:ext cx="7" cy="1"/>
              </a:xfrm>
              <a:custGeom>
                <a:avLst/>
                <a:gdLst>
                  <a:gd name="T0" fmla="*/ 7 w 7"/>
                  <a:gd name="T1" fmla="*/ 1 h 1"/>
                  <a:gd name="T2" fmla="*/ 0 w 7"/>
                  <a:gd name="T3" fmla="*/ 0 h 1"/>
                  <a:gd name="T4" fmla="*/ 7 w 7"/>
                  <a:gd name="T5" fmla="*/ 1 h 1"/>
                </a:gdLst>
                <a:ahLst/>
                <a:cxnLst>
                  <a:cxn ang="0">
                    <a:pos x="T0" y="T1"/>
                  </a:cxn>
                  <a:cxn ang="0">
                    <a:pos x="T2" y="T3"/>
                  </a:cxn>
                  <a:cxn ang="0">
                    <a:pos x="T4" y="T5"/>
                  </a:cxn>
                </a:cxnLst>
                <a:rect l="0" t="0" r="r" b="b"/>
                <a:pathLst>
                  <a:path w="7" h="1">
                    <a:moveTo>
                      <a:pt x="7" y="1"/>
                    </a:moveTo>
                    <a:cubicBezTo>
                      <a:pt x="5" y="0"/>
                      <a:pt x="2" y="0"/>
                      <a:pt x="0" y="0"/>
                    </a:cubicBezTo>
                    <a:cubicBezTo>
                      <a:pt x="2" y="0"/>
                      <a:pt x="5" y="0"/>
                      <a:pt x="7"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93" name="Freeform 1520"/>
              <p:cNvSpPr>
                <a:spLocks/>
              </p:cNvSpPr>
              <p:nvPr/>
            </p:nvSpPr>
            <p:spPr bwMode="auto">
              <a:xfrm>
                <a:off x="1667" y="2849"/>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1 w 2"/>
                  <a:gd name="T11" fmla="*/ 1 h 1"/>
                  <a:gd name="T12" fmla="*/ 1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0"/>
                      <a:pt x="2" y="0"/>
                      <a:pt x="2" y="0"/>
                    </a:cubicBezTo>
                    <a:cubicBezTo>
                      <a:pt x="0" y="1"/>
                      <a:pt x="0" y="1"/>
                      <a:pt x="0" y="1"/>
                    </a:cubicBezTo>
                    <a:cubicBezTo>
                      <a:pt x="0" y="1"/>
                      <a:pt x="0" y="1"/>
                      <a:pt x="0" y="1"/>
                    </a:cubicBezTo>
                    <a:cubicBezTo>
                      <a:pt x="1" y="1"/>
                      <a:pt x="1" y="1"/>
                      <a:pt x="1" y="1"/>
                    </a:cubicBezTo>
                    <a:cubicBezTo>
                      <a:pt x="1" y="1"/>
                      <a:pt x="1" y="1"/>
                      <a:pt x="1" y="1"/>
                    </a:cubicBezTo>
                    <a:lnTo>
                      <a:pt x="2"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94" name="Freeform 1521"/>
              <p:cNvSpPr>
                <a:spLocks/>
              </p:cNvSpPr>
              <p:nvPr/>
            </p:nvSpPr>
            <p:spPr bwMode="auto">
              <a:xfrm>
                <a:off x="1658"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95" name="Freeform 1522"/>
              <p:cNvSpPr>
                <a:spLocks/>
              </p:cNvSpPr>
              <p:nvPr/>
            </p:nvSpPr>
            <p:spPr bwMode="auto">
              <a:xfrm>
                <a:off x="1667"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96" name="Oval 1523"/>
              <p:cNvSpPr>
                <a:spLocks noChangeArrowheads="1"/>
              </p:cNvSpPr>
              <p:nvPr/>
            </p:nvSpPr>
            <p:spPr bwMode="auto">
              <a:xfrm>
                <a:off x="1637" y="2865"/>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97" name="Freeform 1524"/>
              <p:cNvSpPr>
                <a:spLocks/>
              </p:cNvSpPr>
              <p:nvPr/>
            </p:nvSpPr>
            <p:spPr bwMode="auto">
              <a:xfrm>
                <a:off x="1665" y="281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98" name="Freeform 1525"/>
              <p:cNvSpPr>
                <a:spLocks/>
              </p:cNvSpPr>
              <p:nvPr/>
            </p:nvSpPr>
            <p:spPr bwMode="auto">
              <a:xfrm>
                <a:off x="1626" y="2828"/>
                <a:ext cx="5" cy="2"/>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2" y="1"/>
                      <a:pt x="0" y="0"/>
                    </a:cubicBezTo>
                    <a:cubicBezTo>
                      <a:pt x="2" y="1"/>
                      <a:pt x="4" y="2"/>
                      <a:pt x="6"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99" name="Freeform 1526"/>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00" name="Freeform 1527"/>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01" name="Freeform 1528"/>
              <p:cNvSpPr>
                <a:spLocks/>
              </p:cNvSpPr>
              <p:nvPr/>
            </p:nvSpPr>
            <p:spPr bwMode="auto">
              <a:xfrm>
                <a:off x="1612" y="285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02" name="Freeform 1529"/>
              <p:cNvSpPr>
                <a:spLocks/>
              </p:cNvSpPr>
              <p:nvPr/>
            </p:nvSpPr>
            <p:spPr bwMode="auto">
              <a:xfrm>
                <a:off x="1664" y="28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03" name="Freeform 1530"/>
              <p:cNvSpPr>
                <a:spLocks/>
              </p:cNvSpPr>
              <p:nvPr/>
            </p:nvSpPr>
            <p:spPr bwMode="auto">
              <a:xfrm>
                <a:off x="1611" y="285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04" name="Freeform 1531"/>
              <p:cNvSpPr>
                <a:spLocks/>
              </p:cNvSpPr>
              <p:nvPr/>
            </p:nvSpPr>
            <p:spPr bwMode="auto">
              <a:xfrm>
                <a:off x="1664"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05" name="Freeform 1532"/>
              <p:cNvSpPr>
                <a:spLocks/>
              </p:cNvSpPr>
              <p:nvPr/>
            </p:nvSpPr>
            <p:spPr bwMode="auto">
              <a:xfrm>
                <a:off x="1663" y="2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06" name="Freeform 1533"/>
              <p:cNvSpPr>
                <a:spLocks/>
              </p:cNvSpPr>
              <p:nvPr/>
            </p:nvSpPr>
            <p:spPr bwMode="auto">
              <a:xfrm>
                <a:off x="1611" y="285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07" name="Freeform 1534"/>
              <p:cNvSpPr>
                <a:spLocks/>
              </p:cNvSpPr>
              <p:nvPr/>
            </p:nvSpPr>
            <p:spPr bwMode="auto">
              <a:xfrm>
                <a:off x="1610" y="285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08" name="Oval 1535"/>
              <p:cNvSpPr>
                <a:spLocks noChangeArrowheads="1"/>
              </p:cNvSpPr>
              <p:nvPr/>
            </p:nvSpPr>
            <p:spPr bwMode="auto">
              <a:xfrm>
                <a:off x="1610" y="2859"/>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09" name="Freeform 1536"/>
              <p:cNvSpPr>
                <a:spLocks/>
              </p:cNvSpPr>
              <p:nvPr/>
            </p:nvSpPr>
            <p:spPr bwMode="auto">
              <a:xfrm>
                <a:off x="1673" y="2716"/>
                <a:ext cx="162" cy="126"/>
              </a:xfrm>
              <a:custGeom>
                <a:avLst/>
                <a:gdLst>
                  <a:gd name="T0" fmla="*/ 148 w 170"/>
                  <a:gd name="T1" fmla="*/ 99 h 132"/>
                  <a:gd name="T2" fmla="*/ 169 w 170"/>
                  <a:gd name="T3" fmla="*/ 36 h 132"/>
                  <a:gd name="T4" fmla="*/ 165 w 170"/>
                  <a:gd name="T5" fmla="*/ 23 h 132"/>
                  <a:gd name="T6" fmla="*/ 163 w 170"/>
                  <a:gd name="T7" fmla="*/ 17 h 132"/>
                  <a:gd name="T8" fmla="*/ 163 w 170"/>
                  <a:gd name="T9" fmla="*/ 15 h 132"/>
                  <a:gd name="T10" fmla="*/ 163 w 170"/>
                  <a:gd name="T11" fmla="*/ 13 h 132"/>
                  <a:gd name="T12" fmla="*/ 154 w 170"/>
                  <a:gd name="T13" fmla="*/ 11 h 132"/>
                  <a:gd name="T14" fmla="*/ 146 w 170"/>
                  <a:gd name="T15" fmla="*/ 2 h 132"/>
                  <a:gd name="T16" fmla="*/ 143 w 170"/>
                  <a:gd name="T17" fmla="*/ 1 h 132"/>
                  <a:gd name="T18" fmla="*/ 140 w 170"/>
                  <a:gd name="T19" fmla="*/ 1 h 132"/>
                  <a:gd name="T20" fmla="*/ 136 w 170"/>
                  <a:gd name="T21" fmla="*/ 0 h 132"/>
                  <a:gd name="T22" fmla="*/ 84 w 170"/>
                  <a:gd name="T23" fmla="*/ 30 h 132"/>
                  <a:gd name="T24" fmla="*/ 54 w 170"/>
                  <a:gd name="T25" fmla="*/ 50 h 132"/>
                  <a:gd name="T26" fmla="*/ 52 w 170"/>
                  <a:gd name="T27" fmla="*/ 50 h 132"/>
                  <a:gd name="T28" fmla="*/ 50 w 170"/>
                  <a:gd name="T29" fmla="*/ 51 h 132"/>
                  <a:gd name="T30" fmla="*/ 48 w 170"/>
                  <a:gd name="T31" fmla="*/ 52 h 132"/>
                  <a:gd name="T32" fmla="*/ 46 w 170"/>
                  <a:gd name="T33" fmla="*/ 52 h 132"/>
                  <a:gd name="T34" fmla="*/ 46 w 170"/>
                  <a:gd name="T35" fmla="*/ 54 h 132"/>
                  <a:gd name="T36" fmla="*/ 46 w 170"/>
                  <a:gd name="T37" fmla="*/ 61 h 132"/>
                  <a:gd name="T38" fmla="*/ 46 w 170"/>
                  <a:gd name="T39" fmla="*/ 67 h 132"/>
                  <a:gd name="T40" fmla="*/ 46 w 170"/>
                  <a:gd name="T41" fmla="*/ 71 h 132"/>
                  <a:gd name="T42" fmla="*/ 45 w 170"/>
                  <a:gd name="T43" fmla="*/ 75 h 132"/>
                  <a:gd name="T44" fmla="*/ 45 w 170"/>
                  <a:gd name="T45" fmla="*/ 77 h 132"/>
                  <a:gd name="T46" fmla="*/ 45 w 170"/>
                  <a:gd name="T47" fmla="*/ 79 h 132"/>
                  <a:gd name="T48" fmla="*/ 45 w 170"/>
                  <a:gd name="T49" fmla="*/ 81 h 132"/>
                  <a:gd name="T50" fmla="*/ 45 w 170"/>
                  <a:gd name="T51" fmla="*/ 81 h 132"/>
                  <a:gd name="T52" fmla="*/ 44 w 170"/>
                  <a:gd name="T53" fmla="*/ 82 h 132"/>
                  <a:gd name="T54" fmla="*/ 44 w 170"/>
                  <a:gd name="T55" fmla="*/ 82 h 132"/>
                  <a:gd name="T56" fmla="*/ 40 w 170"/>
                  <a:gd name="T57" fmla="*/ 91 h 132"/>
                  <a:gd name="T58" fmla="*/ 14 w 170"/>
                  <a:gd name="T59" fmla="*/ 98 h 132"/>
                  <a:gd name="T60" fmla="*/ 5 w 170"/>
                  <a:gd name="T61" fmla="*/ 101 h 132"/>
                  <a:gd name="T62" fmla="*/ 0 w 170"/>
                  <a:gd name="T63" fmla="*/ 101 h 132"/>
                  <a:gd name="T64" fmla="*/ 0 w 170"/>
                  <a:gd name="T65" fmla="*/ 103 h 132"/>
                  <a:gd name="T66" fmla="*/ 0 w 170"/>
                  <a:gd name="T67" fmla="*/ 104 h 132"/>
                  <a:gd name="T68" fmla="*/ 3 w 170"/>
                  <a:gd name="T69" fmla="*/ 110 h 132"/>
                  <a:gd name="T70" fmla="*/ 9 w 170"/>
                  <a:gd name="T71" fmla="*/ 120 h 132"/>
                  <a:gd name="T72" fmla="*/ 17 w 170"/>
                  <a:gd name="T73" fmla="*/ 124 h 132"/>
                  <a:gd name="T74" fmla="*/ 21 w 170"/>
                  <a:gd name="T75" fmla="*/ 124 h 132"/>
                  <a:gd name="T76" fmla="*/ 23 w 170"/>
                  <a:gd name="T77" fmla="*/ 130 h 132"/>
                  <a:gd name="T78" fmla="*/ 24 w 170"/>
                  <a:gd name="T79" fmla="*/ 128 h 132"/>
                  <a:gd name="T80" fmla="*/ 25 w 170"/>
                  <a:gd name="T81" fmla="*/ 127 h 132"/>
                  <a:gd name="T82" fmla="*/ 26 w 170"/>
                  <a:gd name="T83" fmla="*/ 126 h 132"/>
                  <a:gd name="T84" fmla="*/ 29 w 170"/>
                  <a:gd name="T85" fmla="*/ 126 h 132"/>
                  <a:gd name="T86" fmla="*/ 33 w 170"/>
                  <a:gd name="T87" fmla="*/ 131 h 132"/>
                  <a:gd name="T88" fmla="*/ 35 w 170"/>
                  <a:gd name="T89" fmla="*/ 132 h 132"/>
                  <a:gd name="T90" fmla="*/ 41 w 170"/>
                  <a:gd name="T91" fmla="*/ 120 h 132"/>
                  <a:gd name="T92" fmla="*/ 50 w 170"/>
                  <a:gd name="T93" fmla="*/ 112 h 132"/>
                  <a:gd name="T94" fmla="*/ 56 w 170"/>
                  <a:gd name="T95" fmla="*/ 112 h 132"/>
                  <a:gd name="T96" fmla="*/ 67 w 170"/>
                  <a:gd name="T97" fmla="*/ 112 h 132"/>
                  <a:gd name="T98" fmla="*/ 76 w 170"/>
                  <a:gd name="T99" fmla="*/ 119 h 132"/>
                  <a:gd name="T100" fmla="*/ 96 w 170"/>
                  <a:gd name="T101" fmla="*/ 121 h 132"/>
                  <a:gd name="T102" fmla="*/ 107 w 170"/>
                  <a:gd name="T103" fmla="*/ 119 h 132"/>
                  <a:gd name="T104" fmla="*/ 120 w 170"/>
                  <a:gd name="T105" fmla="*/ 116 h 132"/>
                  <a:gd name="T106" fmla="*/ 124 w 170"/>
                  <a:gd name="T107" fmla="*/ 115 h 132"/>
                  <a:gd name="T108" fmla="*/ 130 w 170"/>
                  <a:gd name="T109" fmla="*/ 116 h 132"/>
                  <a:gd name="T110" fmla="*/ 141 w 170"/>
                  <a:gd name="T111" fmla="*/ 115 h 132"/>
                  <a:gd name="T112" fmla="*/ 146 w 170"/>
                  <a:gd name="T113" fmla="*/ 10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32">
                    <a:moveTo>
                      <a:pt x="146" y="109"/>
                    </a:moveTo>
                    <a:cubicBezTo>
                      <a:pt x="146" y="106"/>
                      <a:pt x="146" y="105"/>
                      <a:pt x="147" y="103"/>
                    </a:cubicBezTo>
                    <a:cubicBezTo>
                      <a:pt x="147" y="102"/>
                      <a:pt x="148" y="102"/>
                      <a:pt x="148" y="99"/>
                    </a:cubicBezTo>
                    <a:cubicBezTo>
                      <a:pt x="149" y="93"/>
                      <a:pt x="164" y="78"/>
                      <a:pt x="166" y="76"/>
                    </a:cubicBezTo>
                    <a:cubicBezTo>
                      <a:pt x="167" y="74"/>
                      <a:pt x="167" y="66"/>
                      <a:pt x="167" y="49"/>
                    </a:cubicBezTo>
                    <a:cubicBezTo>
                      <a:pt x="167" y="45"/>
                      <a:pt x="168" y="41"/>
                      <a:pt x="169" y="36"/>
                    </a:cubicBezTo>
                    <a:cubicBezTo>
                      <a:pt x="170" y="35"/>
                      <a:pt x="170" y="34"/>
                      <a:pt x="169" y="33"/>
                    </a:cubicBezTo>
                    <a:cubicBezTo>
                      <a:pt x="168" y="32"/>
                      <a:pt x="167" y="31"/>
                      <a:pt x="167" y="28"/>
                    </a:cubicBezTo>
                    <a:cubicBezTo>
                      <a:pt x="168" y="26"/>
                      <a:pt x="166" y="25"/>
                      <a:pt x="165" y="23"/>
                    </a:cubicBezTo>
                    <a:cubicBezTo>
                      <a:pt x="164" y="21"/>
                      <a:pt x="163" y="20"/>
                      <a:pt x="163" y="18"/>
                    </a:cubicBezTo>
                    <a:cubicBezTo>
                      <a:pt x="163" y="18"/>
                      <a:pt x="163" y="18"/>
                      <a:pt x="163" y="17"/>
                    </a:cubicBezTo>
                    <a:cubicBezTo>
                      <a:pt x="163" y="17"/>
                      <a:pt x="163" y="17"/>
                      <a:pt x="163" y="17"/>
                    </a:cubicBezTo>
                    <a:cubicBezTo>
                      <a:pt x="163" y="17"/>
                      <a:pt x="163" y="17"/>
                      <a:pt x="163" y="16"/>
                    </a:cubicBezTo>
                    <a:cubicBezTo>
                      <a:pt x="163" y="16"/>
                      <a:pt x="163" y="16"/>
                      <a:pt x="163" y="16"/>
                    </a:cubicBezTo>
                    <a:cubicBezTo>
                      <a:pt x="163" y="16"/>
                      <a:pt x="163" y="16"/>
                      <a:pt x="163" y="15"/>
                    </a:cubicBezTo>
                    <a:cubicBezTo>
                      <a:pt x="163" y="15"/>
                      <a:pt x="163" y="15"/>
                      <a:pt x="163" y="14"/>
                    </a:cubicBezTo>
                    <a:cubicBezTo>
                      <a:pt x="163" y="14"/>
                      <a:pt x="163" y="14"/>
                      <a:pt x="163" y="14"/>
                    </a:cubicBezTo>
                    <a:cubicBezTo>
                      <a:pt x="163" y="14"/>
                      <a:pt x="163" y="13"/>
                      <a:pt x="163" y="13"/>
                    </a:cubicBezTo>
                    <a:cubicBezTo>
                      <a:pt x="163" y="13"/>
                      <a:pt x="163" y="13"/>
                      <a:pt x="163" y="13"/>
                    </a:cubicBezTo>
                    <a:cubicBezTo>
                      <a:pt x="162" y="11"/>
                      <a:pt x="162" y="9"/>
                      <a:pt x="162" y="7"/>
                    </a:cubicBezTo>
                    <a:cubicBezTo>
                      <a:pt x="154" y="11"/>
                      <a:pt x="154" y="11"/>
                      <a:pt x="154" y="11"/>
                    </a:cubicBezTo>
                    <a:cubicBezTo>
                      <a:pt x="153" y="9"/>
                      <a:pt x="153" y="9"/>
                      <a:pt x="153" y="9"/>
                    </a:cubicBezTo>
                    <a:cubicBezTo>
                      <a:pt x="153" y="9"/>
                      <a:pt x="151" y="6"/>
                      <a:pt x="147" y="3"/>
                    </a:cubicBezTo>
                    <a:cubicBezTo>
                      <a:pt x="146" y="3"/>
                      <a:pt x="146" y="2"/>
                      <a:pt x="146" y="2"/>
                    </a:cubicBezTo>
                    <a:cubicBezTo>
                      <a:pt x="145" y="2"/>
                      <a:pt x="145" y="2"/>
                      <a:pt x="145" y="2"/>
                    </a:cubicBezTo>
                    <a:cubicBezTo>
                      <a:pt x="145" y="2"/>
                      <a:pt x="144" y="2"/>
                      <a:pt x="144" y="1"/>
                    </a:cubicBezTo>
                    <a:cubicBezTo>
                      <a:pt x="144" y="1"/>
                      <a:pt x="143" y="1"/>
                      <a:pt x="143" y="1"/>
                    </a:cubicBezTo>
                    <a:cubicBezTo>
                      <a:pt x="143" y="1"/>
                      <a:pt x="142" y="1"/>
                      <a:pt x="142" y="1"/>
                    </a:cubicBezTo>
                    <a:cubicBezTo>
                      <a:pt x="142" y="1"/>
                      <a:pt x="141" y="1"/>
                      <a:pt x="141" y="1"/>
                    </a:cubicBezTo>
                    <a:cubicBezTo>
                      <a:pt x="141" y="1"/>
                      <a:pt x="140" y="1"/>
                      <a:pt x="140" y="1"/>
                    </a:cubicBezTo>
                    <a:cubicBezTo>
                      <a:pt x="139" y="1"/>
                      <a:pt x="139" y="1"/>
                      <a:pt x="139" y="1"/>
                    </a:cubicBezTo>
                    <a:cubicBezTo>
                      <a:pt x="138" y="0"/>
                      <a:pt x="138" y="0"/>
                      <a:pt x="138" y="0"/>
                    </a:cubicBezTo>
                    <a:cubicBezTo>
                      <a:pt x="137" y="0"/>
                      <a:pt x="137" y="0"/>
                      <a:pt x="136" y="0"/>
                    </a:cubicBezTo>
                    <a:cubicBezTo>
                      <a:pt x="136" y="0"/>
                      <a:pt x="136" y="0"/>
                      <a:pt x="135" y="0"/>
                    </a:cubicBezTo>
                    <a:cubicBezTo>
                      <a:pt x="134" y="0"/>
                      <a:pt x="133" y="0"/>
                      <a:pt x="132" y="0"/>
                    </a:cubicBezTo>
                    <a:cubicBezTo>
                      <a:pt x="84" y="30"/>
                      <a:pt x="84" y="30"/>
                      <a:pt x="84" y="30"/>
                    </a:cubicBezTo>
                    <a:cubicBezTo>
                      <a:pt x="63" y="47"/>
                      <a:pt x="63" y="47"/>
                      <a:pt x="63" y="47"/>
                    </a:cubicBezTo>
                    <a:cubicBezTo>
                      <a:pt x="63" y="47"/>
                      <a:pt x="59" y="48"/>
                      <a:pt x="54" y="50"/>
                    </a:cubicBezTo>
                    <a:cubicBezTo>
                      <a:pt x="54" y="50"/>
                      <a:pt x="54" y="50"/>
                      <a:pt x="54" y="50"/>
                    </a:cubicBezTo>
                    <a:cubicBezTo>
                      <a:pt x="54" y="50"/>
                      <a:pt x="53" y="50"/>
                      <a:pt x="53" y="50"/>
                    </a:cubicBezTo>
                    <a:cubicBezTo>
                      <a:pt x="53" y="50"/>
                      <a:pt x="53" y="50"/>
                      <a:pt x="53" y="50"/>
                    </a:cubicBezTo>
                    <a:cubicBezTo>
                      <a:pt x="52" y="50"/>
                      <a:pt x="52" y="50"/>
                      <a:pt x="52" y="50"/>
                    </a:cubicBezTo>
                    <a:cubicBezTo>
                      <a:pt x="52" y="50"/>
                      <a:pt x="51" y="51"/>
                      <a:pt x="51" y="51"/>
                    </a:cubicBezTo>
                    <a:cubicBezTo>
                      <a:pt x="51" y="51"/>
                      <a:pt x="51" y="51"/>
                      <a:pt x="51" y="51"/>
                    </a:cubicBezTo>
                    <a:cubicBezTo>
                      <a:pt x="50" y="51"/>
                      <a:pt x="50" y="51"/>
                      <a:pt x="50" y="51"/>
                    </a:cubicBezTo>
                    <a:cubicBezTo>
                      <a:pt x="50" y="51"/>
                      <a:pt x="49" y="51"/>
                      <a:pt x="49" y="51"/>
                    </a:cubicBezTo>
                    <a:cubicBezTo>
                      <a:pt x="49" y="51"/>
                      <a:pt x="49" y="51"/>
                      <a:pt x="49" y="51"/>
                    </a:cubicBezTo>
                    <a:cubicBezTo>
                      <a:pt x="48" y="51"/>
                      <a:pt x="48" y="52"/>
                      <a:pt x="48" y="52"/>
                    </a:cubicBezTo>
                    <a:cubicBezTo>
                      <a:pt x="48" y="52"/>
                      <a:pt x="48" y="52"/>
                      <a:pt x="47" y="52"/>
                    </a:cubicBezTo>
                    <a:cubicBezTo>
                      <a:pt x="47" y="52"/>
                      <a:pt x="47" y="52"/>
                      <a:pt x="47" y="52"/>
                    </a:cubicBezTo>
                    <a:cubicBezTo>
                      <a:pt x="47" y="52"/>
                      <a:pt x="46" y="52"/>
                      <a:pt x="46" y="52"/>
                    </a:cubicBezTo>
                    <a:cubicBezTo>
                      <a:pt x="46" y="52"/>
                      <a:pt x="46" y="52"/>
                      <a:pt x="46" y="52"/>
                    </a:cubicBezTo>
                    <a:cubicBezTo>
                      <a:pt x="46" y="52"/>
                      <a:pt x="46" y="52"/>
                      <a:pt x="45" y="52"/>
                    </a:cubicBezTo>
                    <a:cubicBezTo>
                      <a:pt x="45" y="53"/>
                      <a:pt x="46" y="53"/>
                      <a:pt x="46" y="54"/>
                    </a:cubicBezTo>
                    <a:cubicBezTo>
                      <a:pt x="46" y="55"/>
                      <a:pt x="46" y="56"/>
                      <a:pt x="46" y="57"/>
                    </a:cubicBezTo>
                    <a:cubicBezTo>
                      <a:pt x="46" y="57"/>
                      <a:pt x="46" y="58"/>
                      <a:pt x="46" y="59"/>
                    </a:cubicBezTo>
                    <a:cubicBezTo>
                      <a:pt x="46" y="60"/>
                      <a:pt x="46" y="60"/>
                      <a:pt x="46" y="61"/>
                    </a:cubicBezTo>
                    <a:cubicBezTo>
                      <a:pt x="46" y="62"/>
                      <a:pt x="46" y="62"/>
                      <a:pt x="46" y="63"/>
                    </a:cubicBezTo>
                    <a:cubicBezTo>
                      <a:pt x="46" y="64"/>
                      <a:pt x="46" y="64"/>
                      <a:pt x="46" y="65"/>
                    </a:cubicBezTo>
                    <a:cubicBezTo>
                      <a:pt x="46" y="66"/>
                      <a:pt x="46" y="66"/>
                      <a:pt x="46" y="67"/>
                    </a:cubicBezTo>
                    <a:cubicBezTo>
                      <a:pt x="46" y="67"/>
                      <a:pt x="46" y="68"/>
                      <a:pt x="46" y="68"/>
                    </a:cubicBezTo>
                    <a:cubicBezTo>
                      <a:pt x="46" y="69"/>
                      <a:pt x="46" y="70"/>
                      <a:pt x="46" y="70"/>
                    </a:cubicBezTo>
                    <a:cubicBezTo>
                      <a:pt x="46" y="71"/>
                      <a:pt x="46" y="71"/>
                      <a:pt x="46" y="71"/>
                    </a:cubicBezTo>
                    <a:cubicBezTo>
                      <a:pt x="46" y="72"/>
                      <a:pt x="45" y="72"/>
                      <a:pt x="45" y="73"/>
                    </a:cubicBezTo>
                    <a:cubicBezTo>
                      <a:pt x="45" y="73"/>
                      <a:pt x="45" y="73"/>
                      <a:pt x="45" y="74"/>
                    </a:cubicBezTo>
                    <a:cubicBezTo>
                      <a:pt x="45" y="74"/>
                      <a:pt x="45" y="75"/>
                      <a:pt x="45" y="75"/>
                    </a:cubicBezTo>
                    <a:cubicBezTo>
                      <a:pt x="45" y="75"/>
                      <a:pt x="45" y="76"/>
                      <a:pt x="45" y="76"/>
                    </a:cubicBezTo>
                    <a:cubicBezTo>
                      <a:pt x="45" y="76"/>
                      <a:pt x="45" y="77"/>
                      <a:pt x="45" y="77"/>
                    </a:cubicBezTo>
                    <a:cubicBezTo>
                      <a:pt x="45" y="77"/>
                      <a:pt x="45" y="77"/>
                      <a:pt x="45" y="77"/>
                    </a:cubicBezTo>
                    <a:cubicBezTo>
                      <a:pt x="45" y="78"/>
                      <a:pt x="45" y="78"/>
                      <a:pt x="45" y="78"/>
                    </a:cubicBezTo>
                    <a:cubicBezTo>
                      <a:pt x="45" y="78"/>
                      <a:pt x="45" y="79"/>
                      <a:pt x="45" y="79"/>
                    </a:cubicBezTo>
                    <a:cubicBezTo>
                      <a:pt x="45" y="79"/>
                      <a:pt x="45" y="79"/>
                      <a:pt x="45" y="79"/>
                    </a:cubicBezTo>
                    <a:cubicBezTo>
                      <a:pt x="45" y="80"/>
                      <a:pt x="45" y="80"/>
                      <a:pt x="45" y="80"/>
                    </a:cubicBezTo>
                    <a:cubicBezTo>
                      <a:pt x="45" y="80"/>
                      <a:pt x="45" y="80"/>
                      <a:pt x="45" y="80"/>
                    </a:cubicBezTo>
                    <a:cubicBezTo>
                      <a:pt x="45" y="80"/>
                      <a:pt x="45" y="81"/>
                      <a:pt x="45" y="81"/>
                    </a:cubicBezTo>
                    <a:cubicBezTo>
                      <a:pt x="45" y="81"/>
                      <a:pt x="45" y="81"/>
                      <a:pt x="45" y="81"/>
                    </a:cubicBezTo>
                    <a:cubicBezTo>
                      <a:pt x="45" y="81"/>
                      <a:pt x="45" y="81"/>
                      <a:pt x="45" y="81"/>
                    </a:cubicBezTo>
                    <a:cubicBezTo>
                      <a:pt x="45" y="81"/>
                      <a:pt x="45" y="81"/>
                      <a:pt x="45" y="81"/>
                    </a:cubicBezTo>
                    <a:cubicBezTo>
                      <a:pt x="45" y="81"/>
                      <a:pt x="45" y="82"/>
                      <a:pt x="45"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3" y="84"/>
                      <a:pt x="43" y="85"/>
                    </a:cubicBezTo>
                    <a:cubicBezTo>
                      <a:pt x="42" y="88"/>
                      <a:pt x="41" y="89"/>
                      <a:pt x="40" y="90"/>
                    </a:cubicBezTo>
                    <a:cubicBezTo>
                      <a:pt x="40" y="91"/>
                      <a:pt x="40" y="91"/>
                      <a:pt x="40" y="91"/>
                    </a:cubicBezTo>
                    <a:cubicBezTo>
                      <a:pt x="38" y="93"/>
                      <a:pt x="36" y="96"/>
                      <a:pt x="32" y="96"/>
                    </a:cubicBezTo>
                    <a:cubicBezTo>
                      <a:pt x="31" y="96"/>
                      <a:pt x="28" y="96"/>
                      <a:pt x="25" y="97"/>
                    </a:cubicBezTo>
                    <a:cubicBezTo>
                      <a:pt x="21" y="97"/>
                      <a:pt x="17" y="98"/>
                      <a:pt x="14" y="98"/>
                    </a:cubicBezTo>
                    <a:cubicBezTo>
                      <a:pt x="12" y="97"/>
                      <a:pt x="10" y="98"/>
                      <a:pt x="8" y="99"/>
                    </a:cubicBezTo>
                    <a:cubicBezTo>
                      <a:pt x="7" y="100"/>
                      <a:pt x="7" y="100"/>
                      <a:pt x="6" y="100"/>
                    </a:cubicBezTo>
                    <a:cubicBezTo>
                      <a:pt x="6" y="101"/>
                      <a:pt x="5" y="101"/>
                      <a:pt x="5" y="101"/>
                    </a:cubicBezTo>
                    <a:cubicBezTo>
                      <a:pt x="5" y="101"/>
                      <a:pt x="5" y="101"/>
                      <a:pt x="5" y="101"/>
                    </a:cubicBezTo>
                    <a:cubicBezTo>
                      <a:pt x="3" y="101"/>
                      <a:pt x="1" y="101"/>
                      <a:pt x="0" y="101"/>
                    </a:cubicBezTo>
                    <a:cubicBezTo>
                      <a:pt x="0" y="101"/>
                      <a:pt x="0" y="101"/>
                      <a:pt x="0" y="101"/>
                    </a:cubicBezTo>
                    <a:cubicBezTo>
                      <a:pt x="0" y="101"/>
                      <a:pt x="0" y="101"/>
                      <a:pt x="0" y="101"/>
                    </a:cubicBezTo>
                    <a:cubicBezTo>
                      <a:pt x="0" y="102"/>
                      <a:pt x="0" y="102"/>
                      <a:pt x="0" y="102"/>
                    </a:cubicBezTo>
                    <a:cubicBezTo>
                      <a:pt x="0" y="102"/>
                      <a:pt x="0" y="103"/>
                      <a:pt x="0" y="103"/>
                    </a:cubicBezTo>
                    <a:cubicBezTo>
                      <a:pt x="0" y="103"/>
                      <a:pt x="0" y="103"/>
                      <a:pt x="0" y="103"/>
                    </a:cubicBezTo>
                    <a:cubicBezTo>
                      <a:pt x="0" y="103"/>
                      <a:pt x="0" y="103"/>
                      <a:pt x="0" y="103"/>
                    </a:cubicBezTo>
                    <a:cubicBezTo>
                      <a:pt x="0" y="104"/>
                      <a:pt x="0" y="104"/>
                      <a:pt x="0" y="104"/>
                    </a:cubicBezTo>
                    <a:cubicBezTo>
                      <a:pt x="1" y="105"/>
                      <a:pt x="1" y="106"/>
                      <a:pt x="1" y="107"/>
                    </a:cubicBezTo>
                    <a:cubicBezTo>
                      <a:pt x="2" y="108"/>
                      <a:pt x="2" y="109"/>
                      <a:pt x="3" y="110"/>
                    </a:cubicBezTo>
                    <a:cubicBezTo>
                      <a:pt x="3" y="110"/>
                      <a:pt x="3" y="110"/>
                      <a:pt x="3" y="110"/>
                    </a:cubicBezTo>
                    <a:cubicBezTo>
                      <a:pt x="4" y="110"/>
                      <a:pt x="4" y="110"/>
                      <a:pt x="4" y="110"/>
                    </a:cubicBezTo>
                    <a:cubicBezTo>
                      <a:pt x="6" y="112"/>
                      <a:pt x="9" y="115"/>
                      <a:pt x="9" y="118"/>
                    </a:cubicBezTo>
                    <a:cubicBezTo>
                      <a:pt x="9" y="120"/>
                      <a:pt x="9" y="120"/>
                      <a:pt x="9" y="120"/>
                    </a:cubicBezTo>
                    <a:cubicBezTo>
                      <a:pt x="11" y="120"/>
                      <a:pt x="12" y="121"/>
                      <a:pt x="13" y="123"/>
                    </a:cubicBezTo>
                    <a:cubicBezTo>
                      <a:pt x="13" y="123"/>
                      <a:pt x="14" y="124"/>
                      <a:pt x="14" y="124"/>
                    </a:cubicBezTo>
                    <a:cubicBezTo>
                      <a:pt x="15" y="124"/>
                      <a:pt x="16" y="124"/>
                      <a:pt x="17" y="124"/>
                    </a:cubicBezTo>
                    <a:cubicBezTo>
                      <a:pt x="18" y="123"/>
                      <a:pt x="19" y="123"/>
                      <a:pt x="19" y="123"/>
                    </a:cubicBezTo>
                    <a:cubicBezTo>
                      <a:pt x="20" y="123"/>
                      <a:pt x="20" y="123"/>
                      <a:pt x="20" y="123"/>
                    </a:cubicBezTo>
                    <a:cubicBezTo>
                      <a:pt x="21" y="124"/>
                      <a:pt x="21" y="124"/>
                      <a:pt x="21" y="124"/>
                    </a:cubicBezTo>
                    <a:cubicBezTo>
                      <a:pt x="22" y="125"/>
                      <a:pt x="22" y="126"/>
                      <a:pt x="22" y="128"/>
                    </a:cubicBezTo>
                    <a:cubicBezTo>
                      <a:pt x="22" y="128"/>
                      <a:pt x="22" y="129"/>
                      <a:pt x="22" y="130"/>
                    </a:cubicBezTo>
                    <a:cubicBezTo>
                      <a:pt x="22" y="130"/>
                      <a:pt x="22" y="130"/>
                      <a:pt x="23" y="130"/>
                    </a:cubicBezTo>
                    <a:cubicBezTo>
                      <a:pt x="23" y="130"/>
                      <a:pt x="23" y="130"/>
                      <a:pt x="23" y="130"/>
                    </a:cubicBezTo>
                    <a:cubicBezTo>
                      <a:pt x="23" y="130"/>
                      <a:pt x="23" y="130"/>
                      <a:pt x="23" y="130"/>
                    </a:cubicBezTo>
                    <a:cubicBezTo>
                      <a:pt x="23" y="129"/>
                      <a:pt x="23" y="128"/>
                      <a:pt x="24" y="128"/>
                    </a:cubicBezTo>
                    <a:cubicBezTo>
                      <a:pt x="24" y="128"/>
                      <a:pt x="24" y="128"/>
                      <a:pt x="24" y="128"/>
                    </a:cubicBezTo>
                    <a:cubicBezTo>
                      <a:pt x="24" y="128"/>
                      <a:pt x="24" y="128"/>
                      <a:pt x="24" y="128"/>
                    </a:cubicBezTo>
                    <a:cubicBezTo>
                      <a:pt x="24" y="128"/>
                      <a:pt x="25" y="127"/>
                      <a:pt x="25" y="127"/>
                    </a:cubicBezTo>
                    <a:cubicBezTo>
                      <a:pt x="25" y="127"/>
                      <a:pt x="25" y="127"/>
                      <a:pt x="25" y="127"/>
                    </a:cubicBezTo>
                    <a:cubicBezTo>
                      <a:pt x="25" y="127"/>
                      <a:pt x="26" y="126"/>
                      <a:pt x="26" y="126"/>
                    </a:cubicBezTo>
                    <a:cubicBezTo>
                      <a:pt x="26" y="126"/>
                      <a:pt x="26" y="126"/>
                      <a:pt x="26" y="126"/>
                    </a:cubicBezTo>
                    <a:cubicBezTo>
                      <a:pt x="27" y="126"/>
                      <a:pt x="27" y="126"/>
                      <a:pt x="28" y="126"/>
                    </a:cubicBezTo>
                    <a:cubicBezTo>
                      <a:pt x="28" y="126"/>
                      <a:pt x="28" y="126"/>
                      <a:pt x="28" y="126"/>
                    </a:cubicBezTo>
                    <a:cubicBezTo>
                      <a:pt x="28" y="126"/>
                      <a:pt x="28" y="126"/>
                      <a:pt x="29" y="126"/>
                    </a:cubicBezTo>
                    <a:cubicBezTo>
                      <a:pt x="29" y="126"/>
                      <a:pt x="29" y="126"/>
                      <a:pt x="29" y="126"/>
                    </a:cubicBezTo>
                    <a:cubicBezTo>
                      <a:pt x="32" y="127"/>
                      <a:pt x="32" y="129"/>
                      <a:pt x="33" y="130"/>
                    </a:cubicBezTo>
                    <a:cubicBezTo>
                      <a:pt x="33" y="130"/>
                      <a:pt x="33" y="131"/>
                      <a:pt x="33" y="131"/>
                    </a:cubicBezTo>
                    <a:cubicBezTo>
                      <a:pt x="33" y="132"/>
                      <a:pt x="33" y="132"/>
                      <a:pt x="33" y="132"/>
                    </a:cubicBezTo>
                    <a:cubicBezTo>
                      <a:pt x="34" y="132"/>
                      <a:pt x="34" y="132"/>
                      <a:pt x="35" y="132"/>
                    </a:cubicBezTo>
                    <a:cubicBezTo>
                      <a:pt x="35" y="132"/>
                      <a:pt x="35" y="132"/>
                      <a:pt x="35" y="132"/>
                    </a:cubicBezTo>
                    <a:cubicBezTo>
                      <a:pt x="35" y="132"/>
                      <a:pt x="35" y="132"/>
                      <a:pt x="35" y="132"/>
                    </a:cubicBezTo>
                    <a:cubicBezTo>
                      <a:pt x="35" y="128"/>
                      <a:pt x="41" y="122"/>
                      <a:pt x="41" y="122"/>
                    </a:cubicBezTo>
                    <a:cubicBezTo>
                      <a:pt x="41" y="122"/>
                      <a:pt x="41" y="121"/>
                      <a:pt x="41" y="120"/>
                    </a:cubicBezTo>
                    <a:cubicBezTo>
                      <a:pt x="41" y="117"/>
                      <a:pt x="42" y="115"/>
                      <a:pt x="43" y="113"/>
                    </a:cubicBezTo>
                    <a:cubicBezTo>
                      <a:pt x="44" y="112"/>
                      <a:pt x="46" y="112"/>
                      <a:pt x="48" y="112"/>
                    </a:cubicBezTo>
                    <a:cubicBezTo>
                      <a:pt x="49" y="112"/>
                      <a:pt x="49" y="112"/>
                      <a:pt x="50" y="112"/>
                    </a:cubicBezTo>
                    <a:cubicBezTo>
                      <a:pt x="51" y="112"/>
                      <a:pt x="53" y="112"/>
                      <a:pt x="54" y="112"/>
                    </a:cubicBezTo>
                    <a:cubicBezTo>
                      <a:pt x="55" y="113"/>
                      <a:pt x="55" y="113"/>
                      <a:pt x="55" y="113"/>
                    </a:cubicBezTo>
                    <a:cubicBezTo>
                      <a:pt x="55" y="113"/>
                      <a:pt x="56" y="112"/>
                      <a:pt x="56" y="112"/>
                    </a:cubicBezTo>
                    <a:cubicBezTo>
                      <a:pt x="57" y="111"/>
                      <a:pt x="59" y="110"/>
                      <a:pt x="60" y="110"/>
                    </a:cubicBezTo>
                    <a:cubicBezTo>
                      <a:pt x="61" y="110"/>
                      <a:pt x="62" y="110"/>
                      <a:pt x="63" y="111"/>
                    </a:cubicBezTo>
                    <a:cubicBezTo>
                      <a:pt x="64" y="111"/>
                      <a:pt x="65" y="112"/>
                      <a:pt x="67" y="112"/>
                    </a:cubicBezTo>
                    <a:cubicBezTo>
                      <a:pt x="68" y="112"/>
                      <a:pt x="71" y="112"/>
                      <a:pt x="72" y="114"/>
                    </a:cubicBezTo>
                    <a:cubicBezTo>
                      <a:pt x="73" y="114"/>
                      <a:pt x="74" y="116"/>
                      <a:pt x="74" y="117"/>
                    </a:cubicBezTo>
                    <a:cubicBezTo>
                      <a:pt x="75" y="118"/>
                      <a:pt x="75" y="119"/>
                      <a:pt x="76" y="119"/>
                    </a:cubicBezTo>
                    <a:cubicBezTo>
                      <a:pt x="80" y="117"/>
                      <a:pt x="84" y="116"/>
                      <a:pt x="86" y="116"/>
                    </a:cubicBezTo>
                    <a:cubicBezTo>
                      <a:pt x="88" y="116"/>
                      <a:pt x="90" y="117"/>
                      <a:pt x="93" y="119"/>
                    </a:cubicBezTo>
                    <a:cubicBezTo>
                      <a:pt x="94" y="120"/>
                      <a:pt x="95" y="121"/>
                      <a:pt x="96" y="121"/>
                    </a:cubicBezTo>
                    <a:cubicBezTo>
                      <a:pt x="97" y="121"/>
                      <a:pt x="99" y="122"/>
                      <a:pt x="101" y="122"/>
                    </a:cubicBezTo>
                    <a:cubicBezTo>
                      <a:pt x="104" y="122"/>
                      <a:pt x="105" y="121"/>
                      <a:pt x="105" y="121"/>
                    </a:cubicBezTo>
                    <a:cubicBezTo>
                      <a:pt x="106" y="121"/>
                      <a:pt x="106" y="120"/>
                      <a:pt x="107" y="119"/>
                    </a:cubicBezTo>
                    <a:cubicBezTo>
                      <a:pt x="109" y="118"/>
                      <a:pt x="111" y="116"/>
                      <a:pt x="114" y="116"/>
                    </a:cubicBezTo>
                    <a:cubicBezTo>
                      <a:pt x="115" y="116"/>
                      <a:pt x="115" y="116"/>
                      <a:pt x="115" y="116"/>
                    </a:cubicBezTo>
                    <a:cubicBezTo>
                      <a:pt x="116" y="116"/>
                      <a:pt x="118" y="116"/>
                      <a:pt x="120" y="116"/>
                    </a:cubicBezTo>
                    <a:cubicBezTo>
                      <a:pt x="121" y="116"/>
                      <a:pt x="123" y="115"/>
                      <a:pt x="124" y="115"/>
                    </a:cubicBezTo>
                    <a:cubicBezTo>
                      <a:pt x="124" y="115"/>
                      <a:pt x="124" y="115"/>
                      <a:pt x="124" y="115"/>
                    </a:cubicBezTo>
                    <a:cubicBezTo>
                      <a:pt x="124" y="115"/>
                      <a:pt x="124" y="115"/>
                      <a:pt x="124" y="115"/>
                    </a:cubicBezTo>
                    <a:cubicBezTo>
                      <a:pt x="127" y="115"/>
                      <a:pt x="128" y="116"/>
                      <a:pt x="129" y="116"/>
                    </a:cubicBezTo>
                    <a:cubicBezTo>
                      <a:pt x="129" y="116"/>
                      <a:pt x="129" y="116"/>
                      <a:pt x="130" y="116"/>
                    </a:cubicBezTo>
                    <a:cubicBezTo>
                      <a:pt x="130" y="116"/>
                      <a:pt x="130" y="116"/>
                      <a:pt x="130" y="116"/>
                    </a:cubicBezTo>
                    <a:cubicBezTo>
                      <a:pt x="131" y="117"/>
                      <a:pt x="134" y="118"/>
                      <a:pt x="136" y="118"/>
                    </a:cubicBezTo>
                    <a:cubicBezTo>
                      <a:pt x="136" y="119"/>
                      <a:pt x="137" y="118"/>
                      <a:pt x="137" y="118"/>
                    </a:cubicBezTo>
                    <a:cubicBezTo>
                      <a:pt x="138" y="118"/>
                      <a:pt x="140" y="116"/>
                      <a:pt x="141" y="115"/>
                    </a:cubicBezTo>
                    <a:cubicBezTo>
                      <a:pt x="142" y="113"/>
                      <a:pt x="144" y="111"/>
                      <a:pt x="146" y="111"/>
                    </a:cubicBezTo>
                    <a:cubicBezTo>
                      <a:pt x="146" y="111"/>
                      <a:pt x="146" y="111"/>
                      <a:pt x="146" y="111"/>
                    </a:cubicBezTo>
                    <a:cubicBezTo>
                      <a:pt x="146" y="110"/>
                      <a:pt x="146" y="110"/>
                      <a:pt x="146" y="1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10" name="Freeform 1537"/>
              <p:cNvSpPr>
                <a:spLocks/>
              </p:cNvSpPr>
              <p:nvPr/>
            </p:nvSpPr>
            <p:spPr bwMode="auto">
              <a:xfrm>
                <a:off x="1721"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11" name="Freeform 1538"/>
              <p:cNvSpPr>
                <a:spLocks/>
              </p:cNvSpPr>
              <p:nvPr/>
            </p:nvSpPr>
            <p:spPr bwMode="auto">
              <a:xfrm>
                <a:off x="1722"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12" name="Freeform 1539"/>
              <p:cNvSpPr>
                <a:spLocks/>
              </p:cNvSpPr>
              <p:nvPr/>
            </p:nvSpPr>
            <p:spPr bwMode="auto">
              <a:xfrm>
                <a:off x="1719" y="27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13" name="Freeform 1540"/>
              <p:cNvSpPr>
                <a:spLocks/>
              </p:cNvSpPr>
              <p:nvPr/>
            </p:nvSpPr>
            <p:spPr bwMode="auto">
              <a:xfrm>
                <a:off x="1724" y="2761"/>
                <a:ext cx="9" cy="2"/>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9" y="0"/>
                      <a:pt x="5" y="1"/>
                      <a:pt x="0" y="3"/>
                    </a:cubicBezTo>
                    <a:cubicBezTo>
                      <a:pt x="5" y="1"/>
                      <a:pt x="9" y="0"/>
                      <a:pt x="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14" name="Freeform 1541"/>
              <p:cNvSpPr>
                <a:spLocks/>
              </p:cNvSpPr>
              <p:nvPr/>
            </p:nvSpPr>
            <p:spPr bwMode="auto">
              <a:xfrm>
                <a:off x="1723"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15" name="Freeform 1542"/>
              <p:cNvSpPr>
                <a:spLocks/>
              </p:cNvSpPr>
              <p:nvPr/>
            </p:nvSpPr>
            <p:spPr bwMode="auto">
              <a:xfrm>
                <a:off x="1753" y="2716"/>
                <a:ext cx="46" cy="28"/>
              </a:xfrm>
              <a:custGeom>
                <a:avLst/>
                <a:gdLst>
                  <a:gd name="T0" fmla="*/ 0 w 46"/>
                  <a:gd name="T1" fmla="*/ 28 h 28"/>
                  <a:gd name="T2" fmla="*/ 46 w 46"/>
                  <a:gd name="T3" fmla="*/ 0 h 28"/>
                  <a:gd name="T4" fmla="*/ 46 w 46"/>
                  <a:gd name="T5" fmla="*/ 0 h 28"/>
                  <a:gd name="T6" fmla="*/ 0 w 46"/>
                  <a:gd name="T7" fmla="*/ 28 h 28"/>
                </a:gdLst>
                <a:ahLst/>
                <a:cxnLst>
                  <a:cxn ang="0">
                    <a:pos x="T0" y="T1"/>
                  </a:cxn>
                  <a:cxn ang="0">
                    <a:pos x="T2" y="T3"/>
                  </a:cxn>
                  <a:cxn ang="0">
                    <a:pos x="T4" y="T5"/>
                  </a:cxn>
                  <a:cxn ang="0">
                    <a:pos x="T6" y="T7"/>
                  </a:cxn>
                </a:cxnLst>
                <a:rect l="0" t="0" r="r" b="b"/>
                <a:pathLst>
                  <a:path w="46" h="28">
                    <a:moveTo>
                      <a:pt x="0" y="28"/>
                    </a:moveTo>
                    <a:lnTo>
                      <a:pt x="46" y="0"/>
                    </a:lnTo>
                    <a:lnTo>
                      <a:pt x="46" y="0"/>
                    </a:lnTo>
                    <a:lnTo>
                      <a:pt x="0" y="2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16" name="Freeform 1543"/>
              <p:cNvSpPr>
                <a:spLocks/>
              </p:cNvSpPr>
              <p:nvPr/>
            </p:nvSpPr>
            <p:spPr bwMode="auto">
              <a:xfrm>
                <a:off x="1718" y="27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17" name="Freeform 1544"/>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18" name="Freeform 1545"/>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19" name="Freeform 1546"/>
              <p:cNvSpPr>
                <a:spLocks/>
              </p:cNvSpPr>
              <p:nvPr/>
            </p:nvSpPr>
            <p:spPr bwMode="auto">
              <a:xfrm>
                <a:off x="1811"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20" name="Freeform 1547"/>
              <p:cNvSpPr>
                <a:spLocks/>
              </p:cNvSpPr>
              <p:nvPr/>
            </p:nvSpPr>
            <p:spPr bwMode="auto">
              <a:xfrm>
                <a:off x="179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21" name="Freeform 1548"/>
              <p:cNvSpPr>
                <a:spLocks/>
              </p:cNvSpPr>
              <p:nvPr/>
            </p:nvSpPr>
            <p:spPr bwMode="auto">
              <a:xfrm>
                <a:off x="1807"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22" name="Freeform 1549"/>
              <p:cNvSpPr>
                <a:spLocks/>
              </p:cNvSpPr>
              <p:nvPr/>
            </p:nvSpPr>
            <p:spPr bwMode="auto">
              <a:xfrm>
                <a:off x="1809"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23" name="Freeform 1550"/>
              <p:cNvSpPr>
                <a:spLocks/>
              </p:cNvSpPr>
              <p:nvPr/>
            </p:nvSpPr>
            <p:spPr bwMode="auto">
              <a:xfrm>
                <a:off x="1803" y="271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24" name="Freeform 1551"/>
              <p:cNvSpPr>
                <a:spLocks/>
              </p:cNvSpPr>
              <p:nvPr/>
            </p:nvSpPr>
            <p:spPr bwMode="auto">
              <a:xfrm>
                <a:off x="1805"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25" name="Rectangle 1552"/>
              <p:cNvSpPr>
                <a:spLocks noChangeArrowheads="1"/>
              </p:cNvSpPr>
              <p:nvPr/>
            </p:nvSpPr>
            <p:spPr bwMode="auto">
              <a:xfrm>
                <a:off x="1799" y="2716"/>
                <a:ext cx="1" cy="1"/>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26" name="Freeform 1553"/>
              <p:cNvSpPr>
                <a:spLocks/>
              </p:cNvSpPr>
              <p:nvPr/>
            </p:nvSpPr>
            <p:spPr bwMode="auto">
              <a:xfrm>
                <a:off x="1791" y="2826"/>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3" y="0"/>
                      <a:pt x="4" y="1"/>
                      <a:pt x="5" y="1"/>
                    </a:cubicBezTo>
                    <a:cubicBezTo>
                      <a:pt x="4" y="1"/>
                      <a:pt x="3"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27" name="Freeform 1554"/>
              <p:cNvSpPr>
                <a:spLocks/>
              </p:cNvSpPr>
              <p:nvPr/>
            </p:nvSpPr>
            <p:spPr bwMode="auto">
              <a:xfrm>
                <a:off x="1720" y="2823"/>
                <a:ext cx="5" cy="1"/>
              </a:xfrm>
              <a:custGeom>
                <a:avLst/>
                <a:gdLst>
                  <a:gd name="T0" fmla="*/ 0 w 5"/>
                  <a:gd name="T1" fmla="*/ 0 h 1"/>
                  <a:gd name="T2" fmla="*/ 4 w 5"/>
                  <a:gd name="T3" fmla="*/ 0 h 1"/>
                  <a:gd name="T4" fmla="*/ 5 w 5"/>
                  <a:gd name="T5" fmla="*/ 1 h 1"/>
                  <a:gd name="T6" fmla="*/ 4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1" y="0"/>
                      <a:pt x="3" y="0"/>
                      <a:pt x="4" y="0"/>
                    </a:cubicBezTo>
                    <a:cubicBezTo>
                      <a:pt x="5" y="1"/>
                      <a:pt x="5" y="1"/>
                      <a:pt x="5" y="1"/>
                    </a:cubicBezTo>
                    <a:cubicBezTo>
                      <a:pt x="4" y="0"/>
                      <a:pt x="4" y="0"/>
                      <a:pt x="4" y="0"/>
                    </a:cubicBezTo>
                    <a:cubicBezTo>
                      <a:pt x="3"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28" name="Freeform 1555"/>
              <p:cNvSpPr>
                <a:spLocks/>
              </p:cNvSpPr>
              <p:nvPr/>
            </p:nvSpPr>
            <p:spPr bwMode="auto">
              <a:xfrm>
                <a:off x="1706" y="28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29" name="Freeform 1556"/>
              <p:cNvSpPr>
                <a:spLocks/>
              </p:cNvSpPr>
              <p:nvPr/>
            </p:nvSpPr>
            <p:spPr bwMode="auto">
              <a:xfrm>
                <a:off x="1783" y="2827"/>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30" name="Freeform 1557"/>
              <p:cNvSpPr>
                <a:spLocks/>
              </p:cNvSpPr>
              <p:nvPr/>
            </p:nvSpPr>
            <p:spPr bwMode="auto">
              <a:xfrm>
                <a:off x="1797" y="2827"/>
                <a:ext cx="6" cy="1"/>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1" y="1"/>
                      <a:pt x="0" y="0"/>
                    </a:cubicBezTo>
                    <a:cubicBezTo>
                      <a:pt x="1" y="1"/>
                      <a:pt x="4" y="2"/>
                      <a:pt x="6"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31" name="Freeform 1558"/>
              <p:cNvSpPr>
                <a:spLocks/>
              </p:cNvSpPr>
              <p:nvPr/>
            </p:nvSpPr>
            <p:spPr bwMode="auto">
              <a:xfrm>
                <a:off x="1697" y="2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32" name="Freeform 1559"/>
              <p:cNvSpPr>
                <a:spLocks/>
              </p:cNvSpPr>
              <p:nvPr/>
            </p:nvSpPr>
            <p:spPr bwMode="auto">
              <a:xfrm>
                <a:off x="1695" y="2838"/>
                <a:ext cx="0"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0"/>
                      <a:pt x="1" y="0"/>
                    </a:cubicBezTo>
                    <a:cubicBezTo>
                      <a:pt x="0" y="0"/>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33" name="Freeform 1560"/>
              <p:cNvSpPr>
                <a:spLocks/>
              </p:cNvSpPr>
              <p:nvPr/>
            </p:nvSpPr>
            <p:spPr bwMode="auto">
              <a:xfrm>
                <a:off x="1704" y="2842"/>
                <a:ext cx="2" cy="0"/>
              </a:xfrm>
              <a:custGeom>
                <a:avLst/>
                <a:gdLst>
                  <a:gd name="T0" fmla="*/ 2 w 2"/>
                  <a:gd name="T1" fmla="*/ 2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cubicBezTo>
                      <a:pt x="2" y="0"/>
                      <a:pt x="2" y="0"/>
                      <a:pt x="2" y="0"/>
                    </a:cubicBezTo>
                    <a:cubicBezTo>
                      <a:pt x="1" y="0"/>
                      <a:pt x="1" y="0"/>
                      <a:pt x="0"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34" name="Freeform 1561"/>
              <p:cNvSpPr>
                <a:spLocks/>
              </p:cNvSpPr>
              <p:nvPr/>
            </p:nvSpPr>
            <p:spPr bwMode="auto">
              <a:xfrm>
                <a:off x="1699" y="283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35" name="Freeform 1562"/>
              <p:cNvSpPr>
                <a:spLocks/>
              </p:cNvSpPr>
              <p:nvPr/>
            </p:nvSpPr>
            <p:spPr bwMode="auto">
              <a:xfrm>
                <a:off x="1696" y="2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36" name="Freeform 1563"/>
              <p:cNvSpPr>
                <a:spLocks/>
              </p:cNvSpPr>
              <p:nvPr/>
            </p:nvSpPr>
            <p:spPr bwMode="auto">
              <a:xfrm>
                <a:off x="1706" y="284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37" name="Freeform 1564"/>
              <p:cNvSpPr>
                <a:spLocks/>
              </p:cNvSpPr>
              <p:nvPr/>
            </p:nvSpPr>
            <p:spPr bwMode="auto">
              <a:xfrm>
                <a:off x="1716" y="27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38" name="Freeform 1565"/>
              <p:cNvSpPr>
                <a:spLocks/>
              </p:cNvSpPr>
              <p:nvPr/>
            </p:nvSpPr>
            <p:spPr bwMode="auto">
              <a:xfrm>
                <a:off x="1716" y="27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39" name="Freeform 1566"/>
              <p:cNvSpPr>
                <a:spLocks/>
              </p:cNvSpPr>
              <p:nvPr/>
            </p:nvSpPr>
            <p:spPr bwMode="auto">
              <a:xfrm>
                <a:off x="1716" y="279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40" name="Freeform 1567"/>
              <p:cNvSpPr>
                <a:spLocks/>
              </p:cNvSpPr>
              <p:nvPr/>
            </p:nvSpPr>
            <p:spPr bwMode="auto">
              <a:xfrm>
                <a:off x="1717" y="277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41" name="Freeform 1568"/>
              <p:cNvSpPr>
                <a:spLocks/>
              </p:cNvSpPr>
              <p:nvPr/>
            </p:nvSpPr>
            <p:spPr bwMode="auto">
              <a:xfrm>
                <a:off x="1716" y="27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42" name="Freeform 1569"/>
              <p:cNvSpPr>
                <a:spLocks/>
              </p:cNvSpPr>
              <p:nvPr/>
            </p:nvSpPr>
            <p:spPr bwMode="auto">
              <a:xfrm>
                <a:off x="1717" y="276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43" name="Freeform 1570"/>
              <p:cNvSpPr>
                <a:spLocks/>
              </p:cNvSpPr>
              <p:nvPr/>
            </p:nvSpPr>
            <p:spPr bwMode="auto">
              <a:xfrm>
                <a:off x="1716" y="2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44" name="Freeform 1571"/>
              <p:cNvSpPr>
                <a:spLocks/>
              </p:cNvSpPr>
              <p:nvPr/>
            </p:nvSpPr>
            <p:spPr bwMode="auto">
              <a:xfrm>
                <a:off x="1717" y="277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45" name="Freeform 1572"/>
              <p:cNvSpPr>
                <a:spLocks/>
              </p:cNvSpPr>
              <p:nvPr/>
            </p:nvSpPr>
            <p:spPr bwMode="auto">
              <a:xfrm>
                <a:off x="1716" y="27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46" name="Freeform 1573"/>
              <p:cNvSpPr>
                <a:spLocks/>
              </p:cNvSpPr>
              <p:nvPr/>
            </p:nvSpPr>
            <p:spPr bwMode="auto">
              <a:xfrm>
                <a:off x="1717" y="27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47" name="Freeform 1574"/>
              <p:cNvSpPr>
                <a:spLocks/>
              </p:cNvSpPr>
              <p:nvPr/>
            </p:nvSpPr>
            <p:spPr bwMode="auto">
              <a:xfrm>
                <a:off x="1717" y="278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48" name="Freeform 1575"/>
              <p:cNvSpPr>
                <a:spLocks/>
              </p:cNvSpPr>
              <p:nvPr/>
            </p:nvSpPr>
            <p:spPr bwMode="auto">
              <a:xfrm>
                <a:off x="1716"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49" name="Freeform 1576"/>
              <p:cNvSpPr>
                <a:spLocks/>
              </p:cNvSpPr>
              <p:nvPr/>
            </p:nvSpPr>
            <p:spPr bwMode="auto">
              <a:xfrm>
                <a:off x="1677" y="281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50" name="Freeform 1577"/>
              <p:cNvSpPr>
                <a:spLocks/>
              </p:cNvSpPr>
              <p:nvPr/>
            </p:nvSpPr>
            <p:spPr bwMode="auto">
              <a:xfrm>
                <a:off x="1673" y="2812"/>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51" name="Freeform 1578"/>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52" name="Freeform 1579"/>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53" name="Freeform 1580"/>
              <p:cNvSpPr>
                <a:spLocks/>
              </p:cNvSpPr>
              <p:nvPr/>
            </p:nvSpPr>
            <p:spPr bwMode="auto">
              <a:xfrm>
                <a:off x="1716" y="279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54" name="Freeform 1581"/>
              <p:cNvSpPr>
                <a:spLocks/>
              </p:cNvSpPr>
              <p:nvPr/>
            </p:nvSpPr>
            <p:spPr bwMode="auto">
              <a:xfrm>
                <a:off x="1673" y="28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55" name="Freeform 1582"/>
              <p:cNvSpPr>
                <a:spLocks/>
              </p:cNvSpPr>
              <p:nvPr/>
            </p:nvSpPr>
            <p:spPr bwMode="auto">
              <a:xfrm>
                <a:off x="1673" y="2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56" name="Freeform 1583"/>
              <p:cNvSpPr>
                <a:spLocks/>
              </p:cNvSpPr>
              <p:nvPr/>
            </p:nvSpPr>
            <p:spPr bwMode="auto">
              <a:xfrm>
                <a:off x="1694" y="284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57" name="Freeform 1584"/>
              <p:cNvSpPr>
                <a:spLocks/>
              </p:cNvSpPr>
              <p:nvPr/>
            </p:nvSpPr>
            <p:spPr bwMode="auto">
              <a:xfrm>
                <a:off x="1691" y="2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58" name="Freeform 1585"/>
              <p:cNvSpPr>
                <a:spLocks/>
              </p:cNvSpPr>
              <p:nvPr/>
            </p:nvSpPr>
            <p:spPr bwMode="auto">
              <a:xfrm>
                <a:off x="1673" y="281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59" name="Freeform 1586"/>
              <p:cNvSpPr>
                <a:spLocks/>
              </p:cNvSpPr>
              <p:nvPr/>
            </p:nvSpPr>
            <p:spPr bwMode="auto">
              <a:xfrm>
                <a:off x="16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60" name="Rectangle 1587"/>
              <p:cNvSpPr>
                <a:spLocks noChangeArrowheads="1"/>
              </p:cNvSpPr>
              <p:nvPr/>
            </p:nvSpPr>
            <p:spPr bwMode="auto">
              <a:xfrm>
                <a:off x="1673" y="2812"/>
                <a:ext cx="1" cy="1"/>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61" name="Freeform 1588"/>
              <p:cNvSpPr>
                <a:spLocks/>
              </p:cNvSpPr>
              <p:nvPr/>
            </p:nvSpPr>
            <p:spPr bwMode="auto">
              <a:xfrm>
                <a:off x="1816" y="2716"/>
                <a:ext cx="103" cy="175"/>
              </a:xfrm>
              <a:custGeom>
                <a:avLst/>
                <a:gdLst>
                  <a:gd name="T0" fmla="*/ 21 w 108"/>
                  <a:gd name="T1" fmla="*/ 183 h 183"/>
                  <a:gd name="T2" fmla="*/ 22 w 108"/>
                  <a:gd name="T3" fmla="*/ 183 h 183"/>
                  <a:gd name="T4" fmla="*/ 28 w 108"/>
                  <a:gd name="T5" fmla="*/ 179 h 183"/>
                  <a:gd name="T6" fmla="*/ 32 w 108"/>
                  <a:gd name="T7" fmla="*/ 181 h 183"/>
                  <a:gd name="T8" fmla="*/ 45 w 108"/>
                  <a:gd name="T9" fmla="*/ 176 h 183"/>
                  <a:gd name="T10" fmla="*/ 55 w 108"/>
                  <a:gd name="T11" fmla="*/ 172 h 183"/>
                  <a:gd name="T12" fmla="*/ 56 w 108"/>
                  <a:gd name="T13" fmla="*/ 165 h 183"/>
                  <a:gd name="T14" fmla="*/ 64 w 108"/>
                  <a:gd name="T15" fmla="*/ 164 h 183"/>
                  <a:gd name="T16" fmla="*/ 81 w 108"/>
                  <a:gd name="T17" fmla="*/ 152 h 183"/>
                  <a:gd name="T18" fmla="*/ 83 w 108"/>
                  <a:gd name="T19" fmla="*/ 150 h 183"/>
                  <a:gd name="T20" fmla="*/ 94 w 108"/>
                  <a:gd name="T21" fmla="*/ 141 h 183"/>
                  <a:gd name="T22" fmla="*/ 94 w 108"/>
                  <a:gd name="T23" fmla="*/ 141 h 183"/>
                  <a:gd name="T24" fmla="*/ 96 w 108"/>
                  <a:gd name="T25" fmla="*/ 141 h 183"/>
                  <a:gd name="T26" fmla="*/ 91 w 108"/>
                  <a:gd name="T27" fmla="*/ 131 h 183"/>
                  <a:gd name="T28" fmla="*/ 91 w 108"/>
                  <a:gd name="T29" fmla="*/ 125 h 183"/>
                  <a:gd name="T30" fmla="*/ 88 w 108"/>
                  <a:gd name="T31" fmla="*/ 115 h 183"/>
                  <a:gd name="T32" fmla="*/ 87 w 108"/>
                  <a:gd name="T33" fmla="*/ 108 h 183"/>
                  <a:gd name="T34" fmla="*/ 91 w 108"/>
                  <a:gd name="T35" fmla="*/ 104 h 183"/>
                  <a:gd name="T36" fmla="*/ 97 w 108"/>
                  <a:gd name="T37" fmla="*/ 93 h 183"/>
                  <a:gd name="T38" fmla="*/ 108 w 108"/>
                  <a:gd name="T39" fmla="*/ 85 h 183"/>
                  <a:gd name="T40" fmla="*/ 108 w 108"/>
                  <a:gd name="T41" fmla="*/ 75 h 183"/>
                  <a:gd name="T42" fmla="*/ 24 w 108"/>
                  <a:gd name="T43" fmla="*/ 0 h 183"/>
                  <a:gd name="T44" fmla="*/ 17 w 108"/>
                  <a:gd name="T45" fmla="*/ 16 h 183"/>
                  <a:gd name="T46" fmla="*/ 17 w 108"/>
                  <a:gd name="T47" fmla="*/ 17 h 183"/>
                  <a:gd name="T48" fmla="*/ 17 w 108"/>
                  <a:gd name="T49" fmla="*/ 18 h 183"/>
                  <a:gd name="T50" fmla="*/ 21 w 108"/>
                  <a:gd name="T51" fmla="*/ 28 h 183"/>
                  <a:gd name="T52" fmla="*/ 23 w 108"/>
                  <a:gd name="T53" fmla="*/ 37 h 183"/>
                  <a:gd name="T54" fmla="*/ 19 w 108"/>
                  <a:gd name="T55" fmla="*/ 79 h 183"/>
                  <a:gd name="T56" fmla="*/ 0 w 108"/>
                  <a:gd name="T57" fmla="*/ 105 h 183"/>
                  <a:gd name="T58" fmla="*/ 0 w 108"/>
                  <a:gd name="T59" fmla="*/ 110 h 183"/>
                  <a:gd name="T60" fmla="*/ 0 w 108"/>
                  <a:gd name="T61" fmla="*/ 112 h 183"/>
                  <a:gd name="T62" fmla="*/ 1 w 108"/>
                  <a:gd name="T63" fmla="*/ 114 h 183"/>
                  <a:gd name="T64" fmla="*/ 2 w 108"/>
                  <a:gd name="T65" fmla="*/ 114 h 183"/>
                  <a:gd name="T66" fmla="*/ 5 w 108"/>
                  <a:gd name="T67" fmla="*/ 118 h 183"/>
                  <a:gd name="T68" fmla="*/ 5 w 108"/>
                  <a:gd name="T69" fmla="*/ 118 h 183"/>
                  <a:gd name="T70" fmla="*/ 5 w 108"/>
                  <a:gd name="T71" fmla="*/ 118 h 183"/>
                  <a:gd name="T72" fmla="*/ 7 w 108"/>
                  <a:gd name="T73" fmla="*/ 118 h 183"/>
                  <a:gd name="T74" fmla="*/ 9 w 108"/>
                  <a:gd name="T75" fmla="*/ 119 h 183"/>
                  <a:gd name="T76" fmla="*/ 14 w 108"/>
                  <a:gd name="T77" fmla="*/ 131 h 183"/>
                  <a:gd name="T78" fmla="*/ 15 w 108"/>
                  <a:gd name="T79" fmla="*/ 141 h 183"/>
                  <a:gd name="T80" fmla="*/ 21 w 108"/>
                  <a:gd name="T81" fmla="*/ 156 h 183"/>
                  <a:gd name="T82" fmla="*/ 9 w 108"/>
                  <a:gd name="T83" fmla="*/ 158 h 183"/>
                  <a:gd name="T84" fmla="*/ 6 w 108"/>
                  <a:gd name="T85" fmla="*/ 159 h 183"/>
                  <a:gd name="T86" fmla="*/ 11 w 108"/>
                  <a:gd name="T87" fmla="*/ 167 h 183"/>
                  <a:gd name="T88" fmla="*/ 18 w 108"/>
                  <a:gd name="T89" fmla="*/ 177 h 183"/>
                  <a:gd name="T90" fmla="*/ 19 w 108"/>
                  <a:gd name="T91" fmla="*/ 179 h 183"/>
                  <a:gd name="T92" fmla="*/ 21 w 108"/>
                  <a:gd name="T93" fmla="*/ 18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3">
                    <a:moveTo>
                      <a:pt x="21" y="182"/>
                    </a:moveTo>
                    <a:cubicBezTo>
                      <a:pt x="21" y="183"/>
                      <a:pt x="21" y="183"/>
                      <a:pt x="21" y="183"/>
                    </a:cubicBezTo>
                    <a:cubicBezTo>
                      <a:pt x="21" y="183"/>
                      <a:pt x="21" y="183"/>
                      <a:pt x="21" y="183"/>
                    </a:cubicBezTo>
                    <a:cubicBezTo>
                      <a:pt x="22" y="183"/>
                      <a:pt x="22" y="183"/>
                      <a:pt x="22" y="183"/>
                    </a:cubicBezTo>
                    <a:cubicBezTo>
                      <a:pt x="22" y="183"/>
                      <a:pt x="24" y="182"/>
                      <a:pt x="25" y="181"/>
                    </a:cubicBezTo>
                    <a:cubicBezTo>
                      <a:pt x="26" y="179"/>
                      <a:pt x="27" y="179"/>
                      <a:pt x="28" y="179"/>
                    </a:cubicBezTo>
                    <a:cubicBezTo>
                      <a:pt x="29" y="179"/>
                      <a:pt x="30" y="180"/>
                      <a:pt x="31" y="180"/>
                    </a:cubicBezTo>
                    <a:cubicBezTo>
                      <a:pt x="32" y="180"/>
                      <a:pt x="32" y="181"/>
                      <a:pt x="32" y="181"/>
                    </a:cubicBezTo>
                    <a:cubicBezTo>
                      <a:pt x="34" y="178"/>
                      <a:pt x="39" y="177"/>
                      <a:pt x="42" y="177"/>
                    </a:cubicBezTo>
                    <a:cubicBezTo>
                      <a:pt x="43" y="177"/>
                      <a:pt x="45" y="177"/>
                      <a:pt x="45" y="176"/>
                    </a:cubicBezTo>
                    <a:cubicBezTo>
                      <a:pt x="47" y="176"/>
                      <a:pt x="47" y="176"/>
                      <a:pt x="47" y="176"/>
                    </a:cubicBezTo>
                    <a:cubicBezTo>
                      <a:pt x="49" y="175"/>
                      <a:pt x="53" y="173"/>
                      <a:pt x="55" y="172"/>
                    </a:cubicBezTo>
                    <a:cubicBezTo>
                      <a:pt x="54" y="171"/>
                      <a:pt x="54" y="171"/>
                      <a:pt x="54" y="171"/>
                    </a:cubicBezTo>
                    <a:cubicBezTo>
                      <a:pt x="54" y="170"/>
                      <a:pt x="53" y="167"/>
                      <a:pt x="56" y="165"/>
                    </a:cubicBezTo>
                    <a:cubicBezTo>
                      <a:pt x="57" y="164"/>
                      <a:pt x="59" y="164"/>
                      <a:pt x="61" y="164"/>
                    </a:cubicBezTo>
                    <a:cubicBezTo>
                      <a:pt x="64" y="164"/>
                      <a:pt x="64" y="164"/>
                      <a:pt x="64" y="164"/>
                    </a:cubicBezTo>
                    <a:cubicBezTo>
                      <a:pt x="67" y="164"/>
                      <a:pt x="70" y="164"/>
                      <a:pt x="71" y="162"/>
                    </a:cubicBezTo>
                    <a:cubicBezTo>
                      <a:pt x="74" y="159"/>
                      <a:pt x="78" y="155"/>
                      <a:pt x="81" y="152"/>
                    </a:cubicBezTo>
                    <a:cubicBezTo>
                      <a:pt x="81" y="152"/>
                      <a:pt x="82" y="151"/>
                      <a:pt x="82" y="151"/>
                    </a:cubicBezTo>
                    <a:cubicBezTo>
                      <a:pt x="83" y="151"/>
                      <a:pt x="83" y="151"/>
                      <a:pt x="83" y="150"/>
                    </a:cubicBezTo>
                    <a:cubicBezTo>
                      <a:pt x="83" y="149"/>
                      <a:pt x="83" y="147"/>
                      <a:pt x="85" y="145"/>
                    </a:cubicBezTo>
                    <a:cubicBezTo>
                      <a:pt x="87" y="144"/>
                      <a:pt x="91" y="141"/>
                      <a:pt x="94" y="141"/>
                    </a:cubicBezTo>
                    <a:cubicBezTo>
                      <a:pt x="94" y="141"/>
                      <a:pt x="94" y="141"/>
                      <a:pt x="94" y="141"/>
                    </a:cubicBezTo>
                    <a:cubicBezTo>
                      <a:pt x="94" y="141"/>
                      <a:pt x="94" y="141"/>
                      <a:pt x="94" y="141"/>
                    </a:cubicBezTo>
                    <a:cubicBezTo>
                      <a:pt x="95" y="141"/>
                      <a:pt x="95" y="141"/>
                      <a:pt x="95" y="141"/>
                    </a:cubicBezTo>
                    <a:cubicBezTo>
                      <a:pt x="95" y="141"/>
                      <a:pt x="95" y="141"/>
                      <a:pt x="96" y="141"/>
                    </a:cubicBezTo>
                    <a:cubicBezTo>
                      <a:pt x="96" y="139"/>
                      <a:pt x="96" y="139"/>
                      <a:pt x="96" y="139"/>
                    </a:cubicBezTo>
                    <a:cubicBezTo>
                      <a:pt x="94" y="138"/>
                      <a:pt x="91" y="135"/>
                      <a:pt x="91" y="131"/>
                    </a:cubicBezTo>
                    <a:cubicBezTo>
                      <a:pt x="91" y="130"/>
                      <a:pt x="91" y="129"/>
                      <a:pt x="91" y="128"/>
                    </a:cubicBezTo>
                    <a:cubicBezTo>
                      <a:pt x="91" y="127"/>
                      <a:pt x="91" y="125"/>
                      <a:pt x="91" y="125"/>
                    </a:cubicBezTo>
                    <a:cubicBezTo>
                      <a:pt x="89" y="125"/>
                      <a:pt x="87" y="124"/>
                      <a:pt x="86" y="122"/>
                    </a:cubicBezTo>
                    <a:cubicBezTo>
                      <a:pt x="85" y="120"/>
                      <a:pt x="86" y="117"/>
                      <a:pt x="88" y="115"/>
                    </a:cubicBezTo>
                    <a:cubicBezTo>
                      <a:pt x="88" y="115"/>
                      <a:pt x="88" y="114"/>
                      <a:pt x="87" y="113"/>
                    </a:cubicBezTo>
                    <a:cubicBezTo>
                      <a:pt x="87" y="111"/>
                      <a:pt x="86" y="109"/>
                      <a:pt x="87" y="108"/>
                    </a:cubicBezTo>
                    <a:cubicBezTo>
                      <a:pt x="87" y="107"/>
                      <a:pt x="88" y="106"/>
                      <a:pt x="90" y="106"/>
                    </a:cubicBezTo>
                    <a:cubicBezTo>
                      <a:pt x="91" y="106"/>
                      <a:pt x="91" y="106"/>
                      <a:pt x="91" y="104"/>
                    </a:cubicBezTo>
                    <a:cubicBezTo>
                      <a:pt x="91" y="102"/>
                      <a:pt x="91" y="99"/>
                      <a:pt x="95" y="98"/>
                    </a:cubicBezTo>
                    <a:cubicBezTo>
                      <a:pt x="96" y="98"/>
                      <a:pt x="97" y="97"/>
                      <a:pt x="97" y="93"/>
                    </a:cubicBezTo>
                    <a:cubicBezTo>
                      <a:pt x="97" y="89"/>
                      <a:pt x="104" y="86"/>
                      <a:pt x="108" y="85"/>
                    </a:cubicBezTo>
                    <a:cubicBezTo>
                      <a:pt x="108" y="85"/>
                      <a:pt x="108" y="85"/>
                      <a:pt x="108" y="85"/>
                    </a:cubicBezTo>
                    <a:cubicBezTo>
                      <a:pt x="108" y="84"/>
                      <a:pt x="108" y="81"/>
                      <a:pt x="108" y="78"/>
                    </a:cubicBezTo>
                    <a:cubicBezTo>
                      <a:pt x="108" y="77"/>
                      <a:pt x="108" y="76"/>
                      <a:pt x="108" y="75"/>
                    </a:cubicBezTo>
                    <a:cubicBezTo>
                      <a:pt x="108" y="45"/>
                      <a:pt x="108" y="45"/>
                      <a:pt x="108" y="45"/>
                    </a:cubicBezTo>
                    <a:cubicBezTo>
                      <a:pt x="24" y="0"/>
                      <a:pt x="24" y="0"/>
                      <a:pt x="24" y="0"/>
                    </a:cubicBezTo>
                    <a:cubicBezTo>
                      <a:pt x="16" y="5"/>
                      <a:pt x="16" y="5"/>
                      <a:pt x="16" y="5"/>
                    </a:cubicBezTo>
                    <a:cubicBezTo>
                      <a:pt x="16" y="10"/>
                      <a:pt x="17" y="14"/>
                      <a:pt x="17" y="16"/>
                    </a:cubicBezTo>
                    <a:cubicBezTo>
                      <a:pt x="17" y="16"/>
                      <a:pt x="17" y="16"/>
                      <a:pt x="17" y="16"/>
                    </a:cubicBezTo>
                    <a:cubicBezTo>
                      <a:pt x="17" y="17"/>
                      <a:pt x="17" y="17"/>
                      <a:pt x="17" y="17"/>
                    </a:cubicBezTo>
                    <a:cubicBezTo>
                      <a:pt x="17" y="17"/>
                      <a:pt x="17" y="17"/>
                      <a:pt x="17" y="17"/>
                    </a:cubicBezTo>
                    <a:cubicBezTo>
                      <a:pt x="17" y="18"/>
                      <a:pt x="17" y="18"/>
                      <a:pt x="17" y="18"/>
                    </a:cubicBezTo>
                    <a:cubicBezTo>
                      <a:pt x="17" y="18"/>
                      <a:pt x="18" y="20"/>
                      <a:pt x="18" y="21"/>
                    </a:cubicBezTo>
                    <a:cubicBezTo>
                      <a:pt x="20" y="23"/>
                      <a:pt x="22" y="25"/>
                      <a:pt x="21" y="28"/>
                    </a:cubicBezTo>
                    <a:cubicBezTo>
                      <a:pt x="21" y="30"/>
                      <a:pt x="22" y="30"/>
                      <a:pt x="22" y="31"/>
                    </a:cubicBezTo>
                    <a:cubicBezTo>
                      <a:pt x="23" y="32"/>
                      <a:pt x="24" y="34"/>
                      <a:pt x="23" y="37"/>
                    </a:cubicBezTo>
                    <a:cubicBezTo>
                      <a:pt x="22" y="42"/>
                      <a:pt x="21" y="46"/>
                      <a:pt x="21" y="49"/>
                    </a:cubicBezTo>
                    <a:cubicBezTo>
                      <a:pt x="21" y="77"/>
                      <a:pt x="20" y="78"/>
                      <a:pt x="19" y="79"/>
                    </a:cubicBezTo>
                    <a:cubicBezTo>
                      <a:pt x="18" y="80"/>
                      <a:pt x="3" y="95"/>
                      <a:pt x="2" y="100"/>
                    </a:cubicBezTo>
                    <a:cubicBezTo>
                      <a:pt x="2" y="103"/>
                      <a:pt x="1" y="104"/>
                      <a:pt x="0" y="105"/>
                    </a:cubicBezTo>
                    <a:cubicBezTo>
                      <a:pt x="0" y="106"/>
                      <a:pt x="0" y="106"/>
                      <a:pt x="0" y="109"/>
                    </a:cubicBezTo>
                    <a:cubicBezTo>
                      <a:pt x="0" y="110"/>
                      <a:pt x="0" y="110"/>
                      <a:pt x="0" y="110"/>
                    </a:cubicBezTo>
                    <a:cubicBezTo>
                      <a:pt x="0" y="111"/>
                      <a:pt x="0" y="111"/>
                      <a:pt x="0" y="111"/>
                    </a:cubicBezTo>
                    <a:cubicBezTo>
                      <a:pt x="0" y="112"/>
                      <a:pt x="0" y="112"/>
                      <a:pt x="0" y="112"/>
                    </a:cubicBezTo>
                    <a:cubicBezTo>
                      <a:pt x="0" y="112"/>
                      <a:pt x="0" y="112"/>
                      <a:pt x="1" y="113"/>
                    </a:cubicBezTo>
                    <a:cubicBezTo>
                      <a:pt x="1" y="113"/>
                      <a:pt x="1" y="113"/>
                      <a:pt x="1" y="114"/>
                    </a:cubicBezTo>
                    <a:cubicBezTo>
                      <a:pt x="1" y="114"/>
                      <a:pt x="1" y="114"/>
                      <a:pt x="1" y="114"/>
                    </a:cubicBezTo>
                    <a:cubicBezTo>
                      <a:pt x="2" y="114"/>
                      <a:pt x="2" y="114"/>
                      <a:pt x="2" y="114"/>
                    </a:cubicBezTo>
                    <a:cubicBezTo>
                      <a:pt x="2" y="115"/>
                      <a:pt x="3" y="115"/>
                      <a:pt x="3" y="116"/>
                    </a:cubicBezTo>
                    <a:cubicBezTo>
                      <a:pt x="4" y="117"/>
                      <a:pt x="4" y="118"/>
                      <a:pt x="5" y="118"/>
                    </a:cubicBezTo>
                    <a:cubicBezTo>
                      <a:pt x="5" y="118"/>
                      <a:pt x="5" y="118"/>
                      <a:pt x="5" y="118"/>
                    </a:cubicBezTo>
                    <a:cubicBezTo>
                      <a:pt x="5" y="118"/>
                      <a:pt x="5" y="118"/>
                      <a:pt x="5" y="118"/>
                    </a:cubicBezTo>
                    <a:cubicBezTo>
                      <a:pt x="5" y="118"/>
                      <a:pt x="5" y="118"/>
                      <a:pt x="5" y="118"/>
                    </a:cubicBezTo>
                    <a:cubicBezTo>
                      <a:pt x="5" y="118"/>
                      <a:pt x="5" y="118"/>
                      <a:pt x="5" y="118"/>
                    </a:cubicBezTo>
                    <a:cubicBezTo>
                      <a:pt x="5" y="118"/>
                      <a:pt x="6" y="118"/>
                      <a:pt x="6" y="118"/>
                    </a:cubicBezTo>
                    <a:cubicBezTo>
                      <a:pt x="7" y="118"/>
                      <a:pt x="7" y="118"/>
                      <a:pt x="7" y="118"/>
                    </a:cubicBezTo>
                    <a:cubicBezTo>
                      <a:pt x="7" y="118"/>
                      <a:pt x="7" y="118"/>
                      <a:pt x="7" y="118"/>
                    </a:cubicBezTo>
                    <a:cubicBezTo>
                      <a:pt x="7" y="119"/>
                      <a:pt x="8" y="119"/>
                      <a:pt x="9" y="119"/>
                    </a:cubicBezTo>
                    <a:cubicBezTo>
                      <a:pt x="9" y="120"/>
                      <a:pt x="9" y="120"/>
                      <a:pt x="10" y="120"/>
                    </a:cubicBezTo>
                    <a:cubicBezTo>
                      <a:pt x="12" y="123"/>
                      <a:pt x="14" y="128"/>
                      <a:pt x="14" y="131"/>
                    </a:cubicBezTo>
                    <a:cubicBezTo>
                      <a:pt x="14" y="132"/>
                      <a:pt x="14" y="133"/>
                      <a:pt x="15" y="134"/>
                    </a:cubicBezTo>
                    <a:cubicBezTo>
                      <a:pt x="15" y="135"/>
                      <a:pt x="16" y="137"/>
                      <a:pt x="15" y="141"/>
                    </a:cubicBezTo>
                    <a:cubicBezTo>
                      <a:pt x="15" y="145"/>
                      <a:pt x="18" y="152"/>
                      <a:pt x="19" y="153"/>
                    </a:cubicBezTo>
                    <a:cubicBezTo>
                      <a:pt x="21" y="154"/>
                      <a:pt x="21" y="155"/>
                      <a:pt x="21" y="156"/>
                    </a:cubicBezTo>
                    <a:cubicBezTo>
                      <a:pt x="20" y="158"/>
                      <a:pt x="18" y="159"/>
                      <a:pt x="13" y="158"/>
                    </a:cubicBezTo>
                    <a:cubicBezTo>
                      <a:pt x="12" y="158"/>
                      <a:pt x="11" y="158"/>
                      <a:pt x="9" y="158"/>
                    </a:cubicBezTo>
                    <a:cubicBezTo>
                      <a:pt x="7" y="158"/>
                      <a:pt x="6" y="158"/>
                      <a:pt x="6" y="158"/>
                    </a:cubicBezTo>
                    <a:cubicBezTo>
                      <a:pt x="6" y="159"/>
                      <a:pt x="6" y="159"/>
                      <a:pt x="6" y="159"/>
                    </a:cubicBezTo>
                    <a:cubicBezTo>
                      <a:pt x="5" y="160"/>
                      <a:pt x="5" y="162"/>
                      <a:pt x="8" y="164"/>
                    </a:cubicBezTo>
                    <a:cubicBezTo>
                      <a:pt x="9" y="165"/>
                      <a:pt x="10" y="166"/>
                      <a:pt x="11" y="167"/>
                    </a:cubicBezTo>
                    <a:cubicBezTo>
                      <a:pt x="14" y="169"/>
                      <a:pt x="17" y="171"/>
                      <a:pt x="18" y="175"/>
                    </a:cubicBezTo>
                    <a:cubicBezTo>
                      <a:pt x="18" y="175"/>
                      <a:pt x="18" y="176"/>
                      <a:pt x="18" y="177"/>
                    </a:cubicBezTo>
                    <a:cubicBezTo>
                      <a:pt x="18" y="177"/>
                      <a:pt x="18" y="177"/>
                      <a:pt x="18" y="177"/>
                    </a:cubicBezTo>
                    <a:cubicBezTo>
                      <a:pt x="19" y="178"/>
                      <a:pt x="19" y="179"/>
                      <a:pt x="19" y="179"/>
                    </a:cubicBezTo>
                    <a:cubicBezTo>
                      <a:pt x="19" y="179"/>
                      <a:pt x="19" y="179"/>
                      <a:pt x="19" y="179"/>
                    </a:cubicBezTo>
                    <a:cubicBezTo>
                      <a:pt x="20" y="181"/>
                      <a:pt x="20" y="182"/>
                      <a:pt x="21" y="18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62" name="Freeform 1589"/>
              <p:cNvSpPr>
                <a:spLocks/>
              </p:cNvSpPr>
              <p:nvPr/>
            </p:nvSpPr>
            <p:spPr bwMode="auto">
              <a:xfrm>
                <a:off x="1839" y="2716"/>
                <a:ext cx="80" cy="43"/>
              </a:xfrm>
              <a:custGeom>
                <a:avLst/>
                <a:gdLst>
                  <a:gd name="T0" fmla="*/ 0 w 80"/>
                  <a:gd name="T1" fmla="*/ 0 h 43"/>
                  <a:gd name="T2" fmla="*/ 80 w 80"/>
                  <a:gd name="T3" fmla="*/ 43 h 43"/>
                  <a:gd name="T4" fmla="*/ 80 w 80"/>
                  <a:gd name="T5" fmla="*/ 43 h 43"/>
                  <a:gd name="T6" fmla="*/ 0 w 80"/>
                  <a:gd name="T7" fmla="*/ 0 h 43"/>
                </a:gdLst>
                <a:ahLst/>
                <a:cxnLst>
                  <a:cxn ang="0">
                    <a:pos x="T0" y="T1"/>
                  </a:cxn>
                  <a:cxn ang="0">
                    <a:pos x="T2" y="T3"/>
                  </a:cxn>
                  <a:cxn ang="0">
                    <a:pos x="T4" y="T5"/>
                  </a:cxn>
                  <a:cxn ang="0">
                    <a:pos x="T6" y="T7"/>
                  </a:cxn>
                </a:cxnLst>
                <a:rect l="0" t="0" r="r" b="b"/>
                <a:pathLst>
                  <a:path w="80" h="43">
                    <a:moveTo>
                      <a:pt x="0" y="0"/>
                    </a:moveTo>
                    <a:lnTo>
                      <a:pt x="80" y="43"/>
                    </a:lnTo>
                    <a:lnTo>
                      <a:pt x="80" y="43"/>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63" name="Freeform 1590"/>
              <p:cNvSpPr>
                <a:spLocks/>
              </p:cNvSpPr>
              <p:nvPr/>
            </p:nvSpPr>
            <p:spPr bwMode="auto">
              <a:xfrm>
                <a:off x="1831" y="2716"/>
                <a:ext cx="8" cy="4"/>
              </a:xfrm>
              <a:custGeom>
                <a:avLst/>
                <a:gdLst>
                  <a:gd name="T0" fmla="*/ 0 w 8"/>
                  <a:gd name="T1" fmla="*/ 4 h 4"/>
                  <a:gd name="T2" fmla="*/ 8 w 8"/>
                  <a:gd name="T3" fmla="*/ 0 h 4"/>
                  <a:gd name="T4" fmla="*/ 0 w 8"/>
                  <a:gd name="T5" fmla="*/ 4 h 4"/>
                  <a:gd name="T6" fmla="*/ 0 w 8"/>
                  <a:gd name="T7" fmla="*/ 4 h 4"/>
                </a:gdLst>
                <a:ahLst/>
                <a:cxnLst>
                  <a:cxn ang="0">
                    <a:pos x="T0" y="T1"/>
                  </a:cxn>
                  <a:cxn ang="0">
                    <a:pos x="T2" y="T3"/>
                  </a:cxn>
                  <a:cxn ang="0">
                    <a:pos x="T4" y="T5"/>
                  </a:cxn>
                  <a:cxn ang="0">
                    <a:pos x="T6" y="T7"/>
                  </a:cxn>
                </a:cxnLst>
                <a:rect l="0" t="0" r="r" b="b"/>
                <a:pathLst>
                  <a:path w="8" h="4">
                    <a:moveTo>
                      <a:pt x="0" y="4"/>
                    </a:moveTo>
                    <a:lnTo>
                      <a:pt x="8" y="0"/>
                    </a:lnTo>
                    <a:lnTo>
                      <a:pt x="0" y="4"/>
                    </a:lnTo>
                    <a:lnTo>
                      <a:pt x="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64" name="Freeform 1591"/>
              <p:cNvSpPr>
                <a:spLocks/>
              </p:cNvSpPr>
              <p:nvPr/>
            </p:nvSpPr>
            <p:spPr bwMode="auto">
              <a:xfrm>
                <a:off x="1906" y="285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65" name="Freeform 1592"/>
              <p:cNvSpPr>
                <a:spLocks/>
              </p:cNvSpPr>
              <p:nvPr/>
            </p:nvSpPr>
            <p:spPr bwMode="auto">
              <a:xfrm>
                <a:off x="1836" y="2890"/>
                <a:ext cx="0" cy="1"/>
              </a:xfrm>
              <a:custGeom>
                <a:avLst/>
                <a:gdLst>
                  <a:gd name="T0" fmla="*/ 0 h 1"/>
                  <a:gd name="T1" fmla="*/ 0 h 1"/>
                  <a:gd name="T2" fmla="*/ 0 h 1"/>
                  <a:gd name="T3" fmla="*/ 0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66" name="Freeform 1593"/>
              <p:cNvSpPr>
                <a:spLocks/>
              </p:cNvSpPr>
              <p:nvPr/>
            </p:nvSpPr>
            <p:spPr bwMode="auto">
              <a:xfrm>
                <a:off x="1897" y="2850"/>
                <a:ext cx="9" cy="4"/>
              </a:xfrm>
              <a:custGeom>
                <a:avLst/>
                <a:gdLst>
                  <a:gd name="T0" fmla="*/ 9 w 9"/>
                  <a:gd name="T1" fmla="*/ 0 h 4"/>
                  <a:gd name="T2" fmla="*/ 0 w 9"/>
                  <a:gd name="T3" fmla="*/ 4 h 4"/>
                  <a:gd name="T4" fmla="*/ 9 w 9"/>
                  <a:gd name="T5" fmla="*/ 0 h 4"/>
                  <a:gd name="T6" fmla="*/ 9 w 9"/>
                  <a:gd name="T7" fmla="*/ 0 h 4"/>
                </a:gdLst>
                <a:ahLst/>
                <a:cxnLst>
                  <a:cxn ang="0">
                    <a:pos x="T0" y="T1"/>
                  </a:cxn>
                  <a:cxn ang="0">
                    <a:pos x="T2" y="T3"/>
                  </a:cxn>
                  <a:cxn ang="0">
                    <a:pos x="T4" y="T5"/>
                  </a:cxn>
                  <a:cxn ang="0">
                    <a:pos x="T6" y="T7"/>
                  </a:cxn>
                </a:cxnLst>
                <a:rect l="0" t="0" r="r" b="b"/>
                <a:pathLst>
                  <a:path w="9" h="4">
                    <a:moveTo>
                      <a:pt x="9" y="0"/>
                    </a:moveTo>
                    <a:cubicBezTo>
                      <a:pt x="6" y="0"/>
                      <a:pt x="2" y="3"/>
                      <a:pt x="0" y="4"/>
                    </a:cubicBezTo>
                    <a:cubicBezTo>
                      <a:pt x="2" y="3"/>
                      <a:pt x="6" y="0"/>
                      <a:pt x="9" y="0"/>
                    </a:cubicBezTo>
                    <a:cubicBezTo>
                      <a:pt x="9" y="0"/>
                      <a:pt x="9" y="0"/>
                      <a:pt x="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67" name="Freeform 1594"/>
              <p:cNvSpPr>
                <a:spLocks/>
              </p:cNvSpPr>
              <p:nvPr/>
            </p:nvSpPr>
            <p:spPr bwMode="auto">
              <a:xfrm>
                <a:off x="1836" y="28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68" name="Freeform 1595"/>
              <p:cNvSpPr>
                <a:spLocks/>
              </p:cNvSpPr>
              <p:nvPr/>
            </p:nvSpPr>
            <p:spPr bwMode="auto">
              <a:xfrm>
                <a:off x="1818" y="2825"/>
                <a:ext cx="3" cy="3"/>
              </a:xfrm>
              <a:custGeom>
                <a:avLst/>
                <a:gdLst>
                  <a:gd name="T0" fmla="*/ 3 w 3"/>
                  <a:gd name="T1" fmla="*/ 4 h 4"/>
                  <a:gd name="T2" fmla="*/ 1 w 3"/>
                  <a:gd name="T3" fmla="*/ 2 h 4"/>
                  <a:gd name="T4" fmla="*/ 0 w 3"/>
                  <a:gd name="T5" fmla="*/ 0 h 4"/>
                  <a:gd name="T6" fmla="*/ 1 w 3"/>
                  <a:gd name="T7" fmla="*/ 2 h 4"/>
                  <a:gd name="T8" fmla="*/ 2 w 3"/>
                  <a:gd name="T9" fmla="*/ 4 h 4"/>
                  <a:gd name="T10" fmla="*/ 3 w 3"/>
                  <a:gd name="T11" fmla="*/ 4 h 4"/>
                  <a:gd name="T12" fmla="*/ 3 w 3"/>
                  <a:gd name="T13" fmla="*/ 4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cubicBezTo>
                      <a:pt x="2" y="4"/>
                      <a:pt x="2" y="3"/>
                      <a:pt x="1" y="2"/>
                    </a:cubicBezTo>
                    <a:cubicBezTo>
                      <a:pt x="1" y="1"/>
                      <a:pt x="0" y="1"/>
                      <a:pt x="0" y="0"/>
                    </a:cubicBezTo>
                    <a:cubicBezTo>
                      <a:pt x="0" y="1"/>
                      <a:pt x="1" y="1"/>
                      <a:pt x="1" y="2"/>
                    </a:cubicBezTo>
                    <a:cubicBezTo>
                      <a:pt x="2" y="3"/>
                      <a:pt x="2" y="4"/>
                      <a:pt x="2"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69" name="Freeform 1596"/>
              <p:cNvSpPr>
                <a:spLocks/>
              </p:cNvSpPr>
              <p:nvPr/>
            </p:nvSpPr>
            <p:spPr bwMode="auto">
              <a:xfrm>
                <a:off x="1822" y="28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70" name="Freeform 1597"/>
              <p:cNvSpPr>
                <a:spLocks/>
              </p:cNvSpPr>
              <p:nvPr/>
            </p:nvSpPr>
            <p:spPr bwMode="auto">
              <a:xfrm>
                <a:off x="1816" y="2823"/>
                <a:ext cx="1" cy="2"/>
              </a:xfrm>
              <a:custGeom>
                <a:avLst/>
                <a:gdLst>
                  <a:gd name="T0" fmla="*/ 0 w 1"/>
                  <a:gd name="T1" fmla="*/ 0 h 2"/>
                  <a:gd name="T2" fmla="*/ 0 w 1"/>
                  <a:gd name="T3" fmla="*/ 0 h 2"/>
                  <a:gd name="T4" fmla="*/ 1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0"/>
                    </a:cubicBezTo>
                    <a:cubicBezTo>
                      <a:pt x="0" y="0"/>
                      <a:pt x="0" y="0"/>
                      <a:pt x="1" y="1"/>
                    </a:cubicBezTo>
                    <a:cubicBezTo>
                      <a:pt x="1" y="1"/>
                      <a:pt x="1" y="1"/>
                      <a:pt x="1" y="2"/>
                    </a:cubicBezTo>
                    <a:cubicBezTo>
                      <a:pt x="1" y="1"/>
                      <a:pt x="1" y="1"/>
                      <a:pt x="1"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71" name="Freeform 1598"/>
              <p:cNvSpPr>
                <a:spLocks/>
              </p:cNvSpPr>
              <p:nvPr/>
            </p:nvSpPr>
            <p:spPr bwMode="auto">
              <a:xfrm>
                <a:off x="1821"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72" name="Freeform 1599"/>
              <p:cNvSpPr>
                <a:spLocks/>
              </p:cNvSpPr>
              <p:nvPr/>
            </p:nvSpPr>
            <p:spPr bwMode="auto">
              <a:xfrm>
                <a:off x="1833" y="288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1"/>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73" name="Freeform 1600"/>
              <p:cNvSpPr>
                <a:spLocks/>
              </p:cNvSpPr>
              <p:nvPr/>
            </p:nvSpPr>
            <p:spPr bwMode="auto">
              <a:xfrm>
                <a:off x="1834" y="2887"/>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1" y="2"/>
                      <a:pt x="1" y="3"/>
                      <a:pt x="2" y="3"/>
                    </a:cubicBezTo>
                    <a:cubicBezTo>
                      <a:pt x="2" y="3"/>
                      <a:pt x="2" y="3"/>
                      <a:pt x="2" y="3"/>
                    </a:cubicBezTo>
                    <a:cubicBezTo>
                      <a:pt x="1" y="3"/>
                      <a:pt x="1" y="2"/>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74" name="Freeform 1601"/>
              <p:cNvSpPr>
                <a:spLocks/>
              </p:cNvSpPr>
              <p:nvPr/>
            </p:nvSpPr>
            <p:spPr bwMode="auto">
              <a:xfrm>
                <a:off x="1833" y="288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1" y="1"/>
                      <a:pt x="1" y="2"/>
                      <a:pt x="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75" name="Freeform 1602"/>
              <p:cNvSpPr>
                <a:spLocks/>
              </p:cNvSpPr>
              <p:nvPr/>
            </p:nvSpPr>
            <p:spPr bwMode="auto">
              <a:xfrm>
                <a:off x="1823" y="2828"/>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76" name="Freeform 1603"/>
              <p:cNvSpPr>
                <a:spLocks/>
              </p:cNvSpPr>
              <p:nvPr/>
            </p:nvSpPr>
            <p:spPr bwMode="auto">
              <a:xfrm>
                <a:off x="1836" y="28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77" name="Freeform 1604"/>
              <p:cNvSpPr>
                <a:spLocks/>
              </p:cNvSpPr>
              <p:nvPr/>
            </p:nvSpPr>
            <p:spPr bwMode="auto">
              <a:xfrm>
                <a:off x="1822"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78" name="Freeform 1605"/>
              <p:cNvSpPr>
                <a:spLocks/>
              </p:cNvSpPr>
              <p:nvPr/>
            </p:nvSpPr>
            <p:spPr bwMode="auto">
              <a:xfrm>
                <a:off x="1820" y="2828"/>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79" name="Freeform 1606"/>
              <p:cNvSpPr>
                <a:spLocks/>
              </p:cNvSpPr>
              <p:nvPr/>
            </p:nvSpPr>
            <p:spPr bwMode="auto">
              <a:xfrm>
                <a:off x="1832" y="27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80" name="Freeform 1607"/>
              <p:cNvSpPr>
                <a:spLocks/>
              </p:cNvSpPr>
              <p:nvPr/>
            </p:nvSpPr>
            <p:spPr bwMode="auto">
              <a:xfrm>
                <a:off x="1832" y="27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81" name="Freeform 1608"/>
              <p:cNvSpPr>
                <a:spLocks/>
              </p:cNvSpPr>
              <p:nvPr/>
            </p:nvSpPr>
            <p:spPr bwMode="auto">
              <a:xfrm>
                <a:off x="1816" y="28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82" name="Freeform 1609"/>
              <p:cNvSpPr>
                <a:spLocks/>
              </p:cNvSpPr>
              <p:nvPr/>
            </p:nvSpPr>
            <p:spPr bwMode="auto">
              <a:xfrm>
                <a:off x="1932" y="2617"/>
                <a:ext cx="112" cy="113"/>
              </a:xfrm>
              <a:custGeom>
                <a:avLst/>
                <a:gdLst>
                  <a:gd name="T0" fmla="*/ 108 w 117"/>
                  <a:gd name="T1" fmla="*/ 26 h 118"/>
                  <a:gd name="T2" fmla="*/ 109 w 117"/>
                  <a:gd name="T3" fmla="*/ 24 h 118"/>
                  <a:gd name="T4" fmla="*/ 109 w 117"/>
                  <a:gd name="T5" fmla="*/ 24 h 118"/>
                  <a:gd name="T6" fmla="*/ 103 w 117"/>
                  <a:gd name="T7" fmla="*/ 8 h 118"/>
                  <a:gd name="T8" fmla="*/ 98 w 117"/>
                  <a:gd name="T9" fmla="*/ 8 h 118"/>
                  <a:gd name="T10" fmla="*/ 91 w 117"/>
                  <a:gd name="T11" fmla="*/ 7 h 118"/>
                  <a:gd name="T12" fmla="*/ 75 w 117"/>
                  <a:gd name="T13" fmla="*/ 4 h 118"/>
                  <a:gd name="T14" fmla="*/ 70 w 117"/>
                  <a:gd name="T15" fmla="*/ 3 h 118"/>
                  <a:gd name="T16" fmla="*/ 54 w 117"/>
                  <a:gd name="T17" fmla="*/ 7 h 118"/>
                  <a:gd name="T18" fmla="*/ 39 w 117"/>
                  <a:gd name="T19" fmla="*/ 9 h 118"/>
                  <a:gd name="T20" fmla="*/ 37 w 117"/>
                  <a:gd name="T21" fmla="*/ 8 h 118"/>
                  <a:gd name="T22" fmla="*/ 19 w 117"/>
                  <a:gd name="T23" fmla="*/ 3 h 118"/>
                  <a:gd name="T24" fmla="*/ 3 w 117"/>
                  <a:gd name="T25" fmla="*/ 0 h 118"/>
                  <a:gd name="T26" fmla="*/ 3 w 117"/>
                  <a:gd name="T27" fmla="*/ 0 h 118"/>
                  <a:gd name="T28" fmla="*/ 3 w 117"/>
                  <a:gd name="T29" fmla="*/ 8 h 118"/>
                  <a:gd name="T30" fmla="*/ 1 w 117"/>
                  <a:gd name="T31" fmla="*/ 15 h 118"/>
                  <a:gd name="T32" fmla="*/ 1 w 117"/>
                  <a:gd name="T33" fmla="*/ 23 h 118"/>
                  <a:gd name="T34" fmla="*/ 2 w 117"/>
                  <a:gd name="T35" fmla="*/ 31 h 118"/>
                  <a:gd name="T36" fmla="*/ 2 w 117"/>
                  <a:gd name="T37" fmla="*/ 116 h 118"/>
                  <a:gd name="T38" fmla="*/ 68 w 117"/>
                  <a:gd name="T39" fmla="*/ 116 h 118"/>
                  <a:gd name="T40" fmla="*/ 71 w 117"/>
                  <a:gd name="T41" fmla="*/ 113 h 118"/>
                  <a:gd name="T42" fmla="*/ 73 w 117"/>
                  <a:gd name="T43" fmla="*/ 113 h 118"/>
                  <a:gd name="T44" fmla="*/ 79 w 117"/>
                  <a:gd name="T45" fmla="*/ 115 h 118"/>
                  <a:gd name="T46" fmla="*/ 93 w 117"/>
                  <a:gd name="T47" fmla="*/ 115 h 118"/>
                  <a:gd name="T48" fmla="*/ 94 w 117"/>
                  <a:gd name="T49" fmla="*/ 116 h 118"/>
                  <a:gd name="T50" fmla="*/ 98 w 117"/>
                  <a:gd name="T51" fmla="*/ 118 h 118"/>
                  <a:gd name="T52" fmla="*/ 99 w 117"/>
                  <a:gd name="T53" fmla="*/ 117 h 118"/>
                  <a:gd name="T54" fmla="*/ 105 w 117"/>
                  <a:gd name="T55" fmla="*/ 113 h 118"/>
                  <a:gd name="T56" fmla="*/ 108 w 117"/>
                  <a:gd name="T57" fmla="*/ 110 h 118"/>
                  <a:gd name="T58" fmla="*/ 112 w 117"/>
                  <a:gd name="T59" fmla="*/ 105 h 118"/>
                  <a:gd name="T60" fmla="*/ 114 w 117"/>
                  <a:gd name="T61" fmla="*/ 105 h 118"/>
                  <a:gd name="T62" fmla="*/ 116 w 117"/>
                  <a:gd name="T63" fmla="*/ 102 h 118"/>
                  <a:gd name="T64" fmla="*/ 117 w 117"/>
                  <a:gd name="T65" fmla="*/ 102 h 118"/>
                  <a:gd name="T66" fmla="*/ 117 w 117"/>
                  <a:gd name="T67" fmla="*/ 98 h 118"/>
                  <a:gd name="T68" fmla="*/ 115 w 117"/>
                  <a:gd name="T69" fmla="*/ 93 h 118"/>
                  <a:gd name="T70" fmla="*/ 112 w 117"/>
                  <a:gd name="T71" fmla="*/ 86 h 118"/>
                  <a:gd name="T72" fmla="*/ 105 w 117"/>
                  <a:gd name="T73" fmla="*/ 74 h 118"/>
                  <a:gd name="T74" fmla="*/ 100 w 117"/>
                  <a:gd name="T75" fmla="*/ 63 h 118"/>
                  <a:gd name="T76" fmla="*/ 97 w 117"/>
                  <a:gd name="T77" fmla="*/ 58 h 118"/>
                  <a:gd name="T78" fmla="*/ 94 w 117"/>
                  <a:gd name="T79" fmla="*/ 51 h 118"/>
                  <a:gd name="T80" fmla="*/ 92 w 117"/>
                  <a:gd name="T81" fmla="*/ 45 h 118"/>
                  <a:gd name="T82" fmla="*/ 87 w 117"/>
                  <a:gd name="T83" fmla="*/ 40 h 118"/>
                  <a:gd name="T84" fmla="*/ 81 w 117"/>
                  <a:gd name="T85" fmla="*/ 18 h 118"/>
                  <a:gd name="T86" fmla="*/ 83 w 117"/>
                  <a:gd name="T87" fmla="*/ 16 h 118"/>
                  <a:gd name="T88" fmla="*/ 84 w 117"/>
                  <a:gd name="T89" fmla="*/ 16 h 118"/>
                  <a:gd name="T90" fmla="*/ 91 w 117"/>
                  <a:gd name="T91" fmla="*/ 28 h 118"/>
                  <a:gd name="T92" fmla="*/ 93 w 117"/>
                  <a:gd name="T93" fmla="*/ 31 h 118"/>
                  <a:gd name="T94" fmla="*/ 102 w 117"/>
                  <a:gd name="T95" fmla="*/ 45 h 118"/>
                  <a:gd name="T96" fmla="*/ 105 w 117"/>
                  <a:gd name="T97" fmla="*/ 35 h 118"/>
                  <a:gd name="T98" fmla="*/ 108 w 117"/>
                  <a:gd name="T99" fmla="*/ 29 h 118"/>
                  <a:gd name="T100" fmla="*/ 108 w 117"/>
                  <a:gd name="T101" fmla="*/ 28 h 118"/>
                  <a:gd name="T102" fmla="*/ 108 w 117"/>
                  <a:gd name="T103" fmla="*/ 2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 h="118">
                    <a:moveTo>
                      <a:pt x="108" y="26"/>
                    </a:moveTo>
                    <a:cubicBezTo>
                      <a:pt x="109" y="24"/>
                      <a:pt x="109" y="24"/>
                      <a:pt x="109" y="24"/>
                    </a:cubicBezTo>
                    <a:cubicBezTo>
                      <a:pt x="109" y="24"/>
                      <a:pt x="109" y="24"/>
                      <a:pt x="109" y="24"/>
                    </a:cubicBezTo>
                    <a:cubicBezTo>
                      <a:pt x="103" y="8"/>
                      <a:pt x="103" y="8"/>
                      <a:pt x="103" y="8"/>
                    </a:cubicBezTo>
                    <a:cubicBezTo>
                      <a:pt x="102" y="8"/>
                      <a:pt x="100" y="8"/>
                      <a:pt x="98" y="8"/>
                    </a:cubicBezTo>
                    <a:cubicBezTo>
                      <a:pt x="96" y="7"/>
                      <a:pt x="93" y="7"/>
                      <a:pt x="91" y="7"/>
                    </a:cubicBezTo>
                    <a:cubicBezTo>
                      <a:pt x="85" y="9"/>
                      <a:pt x="81" y="7"/>
                      <a:pt x="75" y="4"/>
                    </a:cubicBezTo>
                    <a:cubicBezTo>
                      <a:pt x="74" y="4"/>
                      <a:pt x="73" y="3"/>
                      <a:pt x="70" y="3"/>
                    </a:cubicBezTo>
                    <a:cubicBezTo>
                      <a:pt x="63" y="3"/>
                      <a:pt x="55" y="6"/>
                      <a:pt x="54" y="7"/>
                    </a:cubicBezTo>
                    <a:cubicBezTo>
                      <a:pt x="52" y="11"/>
                      <a:pt x="45" y="12"/>
                      <a:pt x="39" y="9"/>
                    </a:cubicBezTo>
                    <a:cubicBezTo>
                      <a:pt x="37" y="8"/>
                      <a:pt x="37" y="8"/>
                      <a:pt x="37" y="8"/>
                    </a:cubicBezTo>
                    <a:cubicBezTo>
                      <a:pt x="33" y="7"/>
                      <a:pt x="27" y="4"/>
                      <a:pt x="19" y="3"/>
                    </a:cubicBezTo>
                    <a:cubicBezTo>
                      <a:pt x="10" y="3"/>
                      <a:pt x="5" y="2"/>
                      <a:pt x="3" y="0"/>
                    </a:cubicBezTo>
                    <a:cubicBezTo>
                      <a:pt x="3" y="0"/>
                      <a:pt x="3" y="0"/>
                      <a:pt x="3" y="0"/>
                    </a:cubicBezTo>
                    <a:cubicBezTo>
                      <a:pt x="2" y="4"/>
                      <a:pt x="2" y="6"/>
                      <a:pt x="3" y="8"/>
                    </a:cubicBezTo>
                    <a:cubicBezTo>
                      <a:pt x="3" y="10"/>
                      <a:pt x="4" y="13"/>
                      <a:pt x="1" y="15"/>
                    </a:cubicBezTo>
                    <a:cubicBezTo>
                      <a:pt x="0" y="17"/>
                      <a:pt x="0" y="19"/>
                      <a:pt x="1" y="23"/>
                    </a:cubicBezTo>
                    <a:cubicBezTo>
                      <a:pt x="1" y="25"/>
                      <a:pt x="2" y="28"/>
                      <a:pt x="2" y="31"/>
                    </a:cubicBezTo>
                    <a:cubicBezTo>
                      <a:pt x="2" y="116"/>
                      <a:pt x="2" y="116"/>
                      <a:pt x="2" y="116"/>
                    </a:cubicBezTo>
                    <a:cubicBezTo>
                      <a:pt x="68" y="116"/>
                      <a:pt x="68" y="116"/>
                      <a:pt x="68" y="116"/>
                    </a:cubicBezTo>
                    <a:cubicBezTo>
                      <a:pt x="71" y="113"/>
                      <a:pt x="71" y="113"/>
                      <a:pt x="71" y="113"/>
                    </a:cubicBezTo>
                    <a:cubicBezTo>
                      <a:pt x="72" y="113"/>
                      <a:pt x="73" y="113"/>
                      <a:pt x="73" y="113"/>
                    </a:cubicBezTo>
                    <a:cubicBezTo>
                      <a:pt x="76" y="113"/>
                      <a:pt x="77" y="114"/>
                      <a:pt x="79" y="115"/>
                    </a:cubicBezTo>
                    <a:cubicBezTo>
                      <a:pt x="93" y="115"/>
                      <a:pt x="93" y="115"/>
                      <a:pt x="93" y="115"/>
                    </a:cubicBezTo>
                    <a:cubicBezTo>
                      <a:pt x="94" y="116"/>
                      <a:pt x="94" y="116"/>
                      <a:pt x="94" y="116"/>
                    </a:cubicBezTo>
                    <a:cubicBezTo>
                      <a:pt x="95" y="116"/>
                      <a:pt x="96" y="118"/>
                      <a:pt x="98" y="118"/>
                    </a:cubicBezTo>
                    <a:cubicBezTo>
                      <a:pt x="99" y="118"/>
                      <a:pt x="99" y="118"/>
                      <a:pt x="99" y="117"/>
                    </a:cubicBezTo>
                    <a:cubicBezTo>
                      <a:pt x="100" y="116"/>
                      <a:pt x="101" y="113"/>
                      <a:pt x="105" y="113"/>
                    </a:cubicBezTo>
                    <a:cubicBezTo>
                      <a:pt x="106" y="113"/>
                      <a:pt x="107" y="112"/>
                      <a:pt x="108" y="110"/>
                    </a:cubicBezTo>
                    <a:cubicBezTo>
                      <a:pt x="109" y="108"/>
                      <a:pt x="110" y="105"/>
                      <a:pt x="112" y="105"/>
                    </a:cubicBezTo>
                    <a:cubicBezTo>
                      <a:pt x="114" y="105"/>
                      <a:pt x="114" y="105"/>
                      <a:pt x="114" y="105"/>
                    </a:cubicBezTo>
                    <a:cubicBezTo>
                      <a:pt x="115" y="105"/>
                      <a:pt x="115" y="104"/>
                      <a:pt x="116" y="102"/>
                    </a:cubicBezTo>
                    <a:cubicBezTo>
                      <a:pt x="117" y="102"/>
                      <a:pt x="117" y="102"/>
                      <a:pt x="117" y="102"/>
                    </a:cubicBezTo>
                    <a:cubicBezTo>
                      <a:pt x="117" y="100"/>
                      <a:pt x="117" y="99"/>
                      <a:pt x="117" y="98"/>
                    </a:cubicBezTo>
                    <a:cubicBezTo>
                      <a:pt x="117" y="95"/>
                      <a:pt x="117" y="95"/>
                      <a:pt x="115" y="93"/>
                    </a:cubicBezTo>
                    <a:cubicBezTo>
                      <a:pt x="114" y="92"/>
                      <a:pt x="113" y="90"/>
                      <a:pt x="112" y="86"/>
                    </a:cubicBezTo>
                    <a:cubicBezTo>
                      <a:pt x="111" y="83"/>
                      <a:pt x="108" y="78"/>
                      <a:pt x="105" y="74"/>
                    </a:cubicBezTo>
                    <a:cubicBezTo>
                      <a:pt x="102" y="68"/>
                      <a:pt x="100" y="65"/>
                      <a:pt x="100" y="63"/>
                    </a:cubicBezTo>
                    <a:cubicBezTo>
                      <a:pt x="99" y="61"/>
                      <a:pt x="98" y="60"/>
                      <a:pt x="97" y="58"/>
                    </a:cubicBezTo>
                    <a:cubicBezTo>
                      <a:pt x="96" y="56"/>
                      <a:pt x="94" y="54"/>
                      <a:pt x="94" y="51"/>
                    </a:cubicBezTo>
                    <a:cubicBezTo>
                      <a:pt x="94" y="49"/>
                      <a:pt x="94" y="48"/>
                      <a:pt x="92" y="45"/>
                    </a:cubicBezTo>
                    <a:cubicBezTo>
                      <a:pt x="90" y="44"/>
                      <a:pt x="89" y="42"/>
                      <a:pt x="87" y="40"/>
                    </a:cubicBezTo>
                    <a:cubicBezTo>
                      <a:pt x="82" y="32"/>
                      <a:pt x="80" y="21"/>
                      <a:pt x="81" y="18"/>
                    </a:cubicBezTo>
                    <a:cubicBezTo>
                      <a:pt x="82" y="16"/>
                      <a:pt x="82" y="16"/>
                      <a:pt x="83" y="16"/>
                    </a:cubicBezTo>
                    <a:cubicBezTo>
                      <a:pt x="84" y="16"/>
                      <a:pt x="84" y="16"/>
                      <a:pt x="84" y="16"/>
                    </a:cubicBezTo>
                    <a:cubicBezTo>
                      <a:pt x="86" y="16"/>
                      <a:pt x="87" y="18"/>
                      <a:pt x="91" y="28"/>
                    </a:cubicBezTo>
                    <a:cubicBezTo>
                      <a:pt x="92" y="30"/>
                      <a:pt x="92" y="31"/>
                      <a:pt x="93" y="31"/>
                    </a:cubicBezTo>
                    <a:cubicBezTo>
                      <a:pt x="96" y="39"/>
                      <a:pt x="101" y="45"/>
                      <a:pt x="102" y="45"/>
                    </a:cubicBezTo>
                    <a:cubicBezTo>
                      <a:pt x="103" y="44"/>
                      <a:pt x="105" y="38"/>
                      <a:pt x="105" y="35"/>
                    </a:cubicBezTo>
                    <a:cubicBezTo>
                      <a:pt x="106" y="32"/>
                      <a:pt x="107" y="30"/>
                      <a:pt x="108" y="29"/>
                    </a:cubicBezTo>
                    <a:cubicBezTo>
                      <a:pt x="108" y="28"/>
                      <a:pt x="108" y="28"/>
                      <a:pt x="108" y="28"/>
                    </a:cubicBezTo>
                    <a:cubicBezTo>
                      <a:pt x="108" y="26"/>
                      <a:pt x="108" y="26"/>
                      <a:pt x="108"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83" name="Rectangle 1610"/>
              <p:cNvSpPr>
                <a:spLocks noChangeArrowheads="1"/>
              </p:cNvSpPr>
              <p:nvPr/>
            </p:nvSpPr>
            <p:spPr bwMode="auto">
              <a:xfrm>
                <a:off x="1935" y="2617"/>
                <a:ext cx="1" cy="1"/>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84" name="Freeform 1611"/>
              <p:cNvSpPr>
                <a:spLocks/>
              </p:cNvSpPr>
              <p:nvPr/>
            </p:nvSpPr>
            <p:spPr bwMode="auto">
              <a:xfrm>
                <a:off x="1766" y="2950"/>
                <a:ext cx="56" cy="63"/>
              </a:xfrm>
              <a:custGeom>
                <a:avLst/>
                <a:gdLst>
                  <a:gd name="T0" fmla="*/ 29 w 58"/>
                  <a:gd name="T1" fmla="*/ 0 h 66"/>
                  <a:gd name="T2" fmla="*/ 29 w 58"/>
                  <a:gd name="T3" fmla="*/ 3 h 66"/>
                  <a:gd name="T4" fmla="*/ 29 w 58"/>
                  <a:gd name="T5" fmla="*/ 5 h 66"/>
                  <a:gd name="T6" fmla="*/ 29 w 58"/>
                  <a:gd name="T7" fmla="*/ 8 h 66"/>
                  <a:gd name="T8" fmla="*/ 29 w 58"/>
                  <a:gd name="T9" fmla="*/ 10 h 66"/>
                  <a:gd name="T10" fmla="*/ 29 w 58"/>
                  <a:gd name="T11" fmla="*/ 11 h 66"/>
                  <a:gd name="T12" fmla="*/ 29 w 58"/>
                  <a:gd name="T13" fmla="*/ 13 h 66"/>
                  <a:gd name="T14" fmla="*/ 29 w 58"/>
                  <a:gd name="T15" fmla="*/ 13 h 66"/>
                  <a:gd name="T16" fmla="*/ 29 w 58"/>
                  <a:gd name="T17" fmla="*/ 15 h 66"/>
                  <a:gd name="T18" fmla="*/ 12 w 58"/>
                  <a:gd name="T19" fmla="*/ 16 h 66"/>
                  <a:gd name="T20" fmla="*/ 11 w 58"/>
                  <a:gd name="T21" fmla="*/ 16 h 66"/>
                  <a:gd name="T22" fmla="*/ 10 w 58"/>
                  <a:gd name="T23" fmla="*/ 16 h 66"/>
                  <a:gd name="T24" fmla="*/ 9 w 58"/>
                  <a:gd name="T25" fmla="*/ 16 h 66"/>
                  <a:gd name="T26" fmla="*/ 7 w 58"/>
                  <a:gd name="T27" fmla="*/ 17 h 66"/>
                  <a:gd name="T28" fmla="*/ 7 w 58"/>
                  <a:gd name="T29" fmla="*/ 19 h 66"/>
                  <a:gd name="T30" fmla="*/ 11 w 58"/>
                  <a:gd name="T31" fmla="*/ 24 h 66"/>
                  <a:gd name="T32" fmla="*/ 5 w 58"/>
                  <a:gd name="T33" fmla="*/ 28 h 66"/>
                  <a:gd name="T34" fmla="*/ 2 w 58"/>
                  <a:gd name="T35" fmla="*/ 39 h 66"/>
                  <a:gd name="T36" fmla="*/ 13 w 58"/>
                  <a:gd name="T37" fmla="*/ 54 h 66"/>
                  <a:gd name="T38" fmla="*/ 23 w 58"/>
                  <a:gd name="T39" fmla="*/ 66 h 66"/>
                  <a:gd name="T40" fmla="*/ 23 w 58"/>
                  <a:gd name="T41" fmla="*/ 66 h 66"/>
                  <a:gd name="T42" fmla="*/ 25 w 58"/>
                  <a:gd name="T43" fmla="*/ 65 h 66"/>
                  <a:gd name="T44" fmla="*/ 26 w 58"/>
                  <a:gd name="T45" fmla="*/ 64 h 66"/>
                  <a:gd name="T46" fmla="*/ 30 w 58"/>
                  <a:gd name="T47" fmla="*/ 64 h 66"/>
                  <a:gd name="T48" fmla="*/ 28 w 58"/>
                  <a:gd name="T49" fmla="*/ 57 h 66"/>
                  <a:gd name="T50" fmla="*/ 34 w 58"/>
                  <a:gd name="T51" fmla="*/ 50 h 66"/>
                  <a:gd name="T52" fmla="*/ 37 w 58"/>
                  <a:gd name="T53" fmla="*/ 48 h 66"/>
                  <a:gd name="T54" fmla="*/ 46 w 58"/>
                  <a:gd name="T55" fmla="*/ 48 h 66"/>
                  <a:gd name="T56" fmla="*/ 52 w 58"/>
                  <a:gd name="T57" fmla="*/ 51 h 66"/>
                  <a:gd name="T58" fmla="*/ 58 w 58"/>
                  <a:gd name="T59" fmla="*/ 41 h 66"/>
                  <a:gd name="T60" fmla="*/ 56 w 58"/>
                  <a:gd name="T61" fmla="*/ 31 h 66"/>
                  <a:gd name="T62" fmla="*/ 54 w 58"/>
                  <a:gd name="T63" fmla="*/ 18 h 66"/>
                  <a:gd name="T64" fmla="*/ 55 w 58"/>
                  <a:gd name="T65" fmla="*/ 12 h 66"/>
                  <a:gd name="T66" fmla="*/ 46 w 58"/>
                  <a:gd name="T67" fmla="*/ 13 h 66"/>
                  <a:gd name="T68" fmla="*/ 45 w 58"/>
                  <a:gd name="T69" fmla="*/ 13 h 66"/>
                  <a:gd name="T70" fmla="*/ 44 w 58"/>
                  <a:gd name="T71" fmla="*/ 13 h 66"/>
                  <a:gd name="T72" fmla="*/ 43 w 58"/>
                  <a:gd name="T73" fmla="*/ 12 h 66"/>
                  <a:gd name="T74" fmla="*/ 43 w 58"/>
                  <a:gd name="T75" fmla="*/ 11 h 66"/>
                  <a:gd name="T76" fmla="*/ 43 w 58"/>
                  <a:gd name="T77" fmla="*/ 9 h 66"/>
                  <a:gd name="T78" fmla="*/ 43 w 58"/>
                  <a:gd name="T79" fmla="*/ 7 h 66"/>
                  <a:gd name="T80" fmla="*/ 44 w 58"/>
                  <a:gd name="T81" fmla="*/ 4 h 66"/>
                  <a:gd name="T82" fmla="*/ 44 w 58"/>
                  <a:gd name="T83"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66">
                    <a:moveTo>
                      <a:pt x="30" y="0"/>
                    </a:moveTo>
                    <a:cubicBezTo>
                      <a:pt x="29" y="0"/>
                      <a:pt x="29" y="0"/>
                      <a:pt x="29" y="0"/>
                    </a:cubicBezTo>
                    <a:cubicBezTo>
                      <a:pt x="29" y="1"/>
                      <a:pt x="29" y="1"/>
                      <a:pt x="29" y="1"/>
                    </a:cubicBezTo>
                    <a:cubicBezTo>
                      <a:pt x="29" y="2"/>
                      <a:pt x="29" y="2"/>
                      <a:pt x="29" y="3"/>
                    </a:cubicBezTo>
                    <a:cubicBezTo>
                      <a:pt x="29" y="3"/>
                      <a:pt x="29" y="4"/>
                      <a:pt x="29" y="4"/>
                    </a:cubicBezTo>
                    <a:cubicBezTo>
                      <a:pt x="29" y="4"/>
                      <a:pt x="29" y="5"/>
                      <a:pt x="29" y="5"/>
                    </a:cubicBezTo>
                    <a:cubicBezTo>
                      <a:pt x="29" y="6"/>
                      <a:pt x="29" y="6"/>
                      <a:pt x="29" y="7"/>
                    </a:cubicBezTo>
                    <a:cubicBezTo>
                      <a:pt x="29" y="7"/>
                      <a:pt x="29" y="7"/>
                      <a:pt x="29" y="8"/>
                    </a:cubicBezTo>
                    <a:cubicBezTo>
                      <a:pt x="29" y="8"/>
                      <a:pt x="29" y="8"/>
                      <a:pt x="29" y="9"/>
                    </a:cubicBezTo>
                    <a:cubicBezTo>
                      <a:pt x="29" y="9"/>
                      <a:pt x="29" y="9"/>
                      <a:pt x="29" y="10"/>
                    </a:cubicBezTo>
                    <a:cubicBezTo>
                      <a:pt x="29" y="10"/>
                      <a:pt x="29" y="10"/>
                      <a:pt x="29" y="11"/>
                    </a:cubicBezTo>
                    <a:cubicBezTo>
                      <a:pt x="29" y="11"/>
                      <a:pt x="29" y="11"/>
                      <a:pt x="29" y="11"/>
                    </a:cubicBezTo>
                    <a:cubicBezTo>
                      <a:pt x="29" y="12"/>
                      <a:pt x="29" y="12"/>
                      <a:pt x="29" y="12"/>
                    </a:cubicBezTo>
                    <a:cubicBezTo>
                      <a:pt x="29" y="12"/>
                      <a:pt x="29" y="12"/>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7" y="15"/>
                      <a:pt x="27" y="15"/>
                      <a:pt x="27" y="15"/>
                    </a:cubicBezTo>
                    <a:cubicBezTo>
                      <a:pt x="26" y="16"/>
                      <a:pt x="14" y="16"/>
                      <a:pt x="12" y="16"/>
                    </a:cubicBezTo>
                    <a:cubicBezTo>
                      <a:pt x="11" y="16"/>
                      <a:pt x="11" y="16"/>
                      <a:pt x="11" y="16"/>
                    </a:cubicBezTo>
                    <a:cubicBezTo>
                      <a:pt x="11" y="16"/>
                      <a:pt x="11" y="16"/>
                      <a:pt x="11" y="16"/>
                    </a:cubicBezTo>
                    <a:cubicBezTo>
                      <a:pt x="11" y="16"/>
                      <a:pt x="11" y="16"/>
                      <a:pt x="11" y="16"/>
                    </a:cubicBezTo>
                    <a:cubicBezTo>
                      <a:pt x="11" y="16"/>
                      <a:pt x="11" y="16"/>
                      <a:pt x="10" y="16"/>
                    </a:cubicBezTo>
                    <a:cubicBezTo>
                      <a:pt x="10" y="16"/>
                      <a:pt x="10" y="16"/>
                      <a:pt x="10" y="16"/>
                    </a:cubicBezTo>
                    <a:cubicBezTo>
                      <a:pt x="10" y="16"/>
                      <a:pt x="9" y="16"/>
                      <a:pt x="9" y="16"/>
                    </a:cubicBezTo>
                    <a:cubicBezTo>
                      <a:pt x="9" y="17"/>
                      <a:pt x="8" y="17"/>
                      <a:pt x="8" y="17"/>
                    </a:cubicBezTo>
                    <a:cubicBezTo>
                      <a:pt x="8" y="17"/>
                      <a:pt x="8" y="17"/>
                      <a:pt x="7" y="17"/>
                    </a:cubicBezTo>
                    <a:cubicBezTo>
                      <a:pt x="7" y="17"/>
                      <a:pt x="7" y="18"/>
                      <a:pt x="7" y="18"/>
                    </a:cubicBezTo>
                    <a:cubicBezTo>
                      <a:pt x="7" y="18"/>
                      <a:pt x="7" y="18"/>
                      <a:pt x="7" y="19"/>
                    </a:cubicBezTo>
                    <a:cubicBezTo>
                      <a:pt x="9" y="20"/>
                      <a:pt x="10" y="21"/>
                      <a:pt x="11" y="22"/>
                    </a:cubicBezTo>
                    <a:cubicBezTo>
                      <a:pt x="11" y="23"/>
                      <a:pt x="11" y="24"/>
                      <a:pt x="11" y="24"/>
                    </a:cubicBezTo>
                    <a:cubicBezTo>
                      <a:pt x="10" y="26"/>
                      <a:pt x="8" y="26"/>
                      <a:pt x="7" y="27"/>
                    </a:cubicBezTo>
                    <a:cubicBezTo>
                      <a:pt x="6" y="27"/>
                      <a:pt x="5" y="27"/>
                      <a:pt x="5" y="28"/>
                    </a:cubicBezTo>
                    <a:cubicBezTo>
                      <a:pt x="5" y="30"/>
                      <a:pt x="3" y="33"/>
                      <a:pt x="0" y="36"/>
                    </a:cubicBezTo>
                    <a:cubicBezTo>
                      <a:pt x="0" y="37"/>
                      <a:pt x="2" y="38"/>
                      <a:pt x="2" y="39"/>
                    </a:cubicBezTo>
                    <a:cubicBezTo>
                      <a:pt x="4" y="42"/>
                      <a:pt x="5" y="43"/>
                      <a:pt x="6" y="45"/>
                    </a:cubicBezTo>
                    <a:cubicBezTo>
                      <a:pt x="6" y="46"/>
                      <a:pt x="7" y="48"/>
                      <a:pt x="13" y="54"/>
                    </a:cubicBezTo>
                    <a:cubicBezTo>
                      <a:pt x="16" y="56"/>
                      <a:pt x="17" y="58"/>
                      <a:pt x="18" y="60"/>
                    </a:cubicBezTo>
                    <a:cubicBezTo>
                      <a:pt x="19" y="62"/>
                      <a:pt x="20" y="64"/>
                      <a:pt x="23" y="66"/>
                    </a:cubicBezTo>
                    <a:cubicBezTo>
                      <a:pt x="23" y="66"/>
                      <a:pt x="23" y="66"/>
                      <a:pt x="23" y="66"/>
                    </a:cubicBezTo>
                    <a:cubicBezTo>
                      <a:pt x="23" y="66"/>
                      <a:pt x="23" y="66"/>
                      <a:pt x="23" y="66"/>
                    </a:cubicBezTo>
                    <a:cubicBezTo>
                      <a:pt x="23" y="66"/>
                      <a:pt x="24" y="65"/>
                      <a:pt x="24" y="65"/>
                    </a:cubicBezTo>
                    <a:cubicBezTo>
                      <a:pt x="24" y="65"/>
                      <a:pt x="24" y="65"/>
                      <a:pt x="25" y="65"/>
                    </a:cubicBezTo>
                    <a:cubicBezTo>
                      <a:pt x="25" y="64"/>
                      <a:pt x="25" y="64"/>
                      <a:pt x="26" y="64"/>
                    </a:cubicBezTo>
                    <a:cubicBezTo>
                      <a:pt x="26" y="64"/>
                      <a:pt x="26" y="64"/>
                      <a:pt x="26" y="64"/>
                    </a:cubicBezTo>
                    <a:cubicBezTo>
                      <a:pt x="27" y="64"/>
                      <a:pt x="28" y="64"/>
                      <a:pt x="28" y="64"/>
                    </a:cubicBezTo>
                    <a:cubicBezTo>
                      <a:pt x="30" y="64"/>
                      <a:pt x="30" y="64"/>
                      <a:pt x="30" y="64"/>
                    </a:cubicBezTo>
                    <a:cubicBezTo>
                      <a:pt x="30" y="63"/>
                      <a:pt x="29" y="61"/>
                      <a:pt x="29" y="59"/>
                    </a:cubicBezTo>
                    <a:cubicBezTo>
                      <a:pt x="28" y="57"/>
                      <a:pt x="28" y="57"/>
                      <a:pt x="28" y="57"/>
                    </a:cubicBezTo>
                    <a:cubicBezTo>
                      <a:pt x="27" y="55"/>
                      <a:pt x="27" y="53"/>
                      <a:pt x="28" y="52"/>
                    </a:cubicBezTo>
                    <a:cubicBezTo>
                      <a:pt x="30" y="50"/>
                      <a:pt x="33" y="50"/>
                      <a:pt x="34" y="50"/>
                    </a:cubicBezTo>
                    <a:cubicBezTo>
                      <a:pt x="37" y="50"/>
                      <a:pt x="37" y="50"/>
                      <a:pt x="37" y="50"/>
                    </a:cubicBezTo>
                    <a:cubicBezTo>
                      <a:pt x="37" y="50"/>
                      <a:pt x="37" y="48"/>
                      <a:pt x="37" y="48"/>
                    </a:cubicBezTo>
                    <a:cubicBezTo>
                      <a:pt x="38" y="46"/>
                      <a:pt x="39" y="44"/>
                      <a:pt x="42" y="44"/>
                    </a:cubicBezTo>
                    <a:cubicBezTo>
                      <a:pt x="44" y="44"/>
                      <a:pt x="45" y="46"/>
                      <a:pt x="46" y="48"/>
                    </a:cubicBezTo>
                    <a:cubicBezTo>
                      <a:pt x="47" y="49"/>
                      <a:pt x="47" y="50"/>
                      <a:pt x="48" y="51"/>
                    </a:cubicBezTo>
                    <a:cubicBezTo>
                      <a:pt x="49" y="50"/>
                      <a:pt x="51" y="51"/>
                      <a:pt x="52" y="51"/>
                    </a:cubicBezTo>
                    <a:cubicBezTo>
                      <a:pt x="54" y="52"/>
                      <a:pt x="54" y="52"/>
                      <a:pt x="56" y="52"/>
                    </a:cubicBezTo>
                    <a:cubicBezTo>
                      <a:pt x="58" y="52"/>
                      <a:pt x="58" y="44"/>
                      <a:pt x="58" y="41"/>
                    </a:cubicBezTo>
                    <a:cubicBezTo>
                      <a:pt x="58" y="40"/>
                      <a:pt x="58" y="39"/>
                      <a:pt x="58" y="38"/>
                    </a:cubicBezTo>
                    <a:cubicBezTo>
                      <a:pt x="58" y="34"/>
                      <a:pt x="58" y="32"/>
                      <a:pt x="56" y="31"/>
                    </a:cubicBezTo>
                    <a:cubicBezTo>
                      <a:pt x="53" y="29"/>
                      <a:pt x="51" y="26"/>
                      <a:pt x="51" y="23"/>
                    </a:cubicBezTo>
                    <a:cubicBezTo>
                      <a:pt x="51" y="21"/>
                      <a:pt x="52" y="19"/>
                      <a:pt x="54" y="18"/>
                    </a:cubicBezTo>
                    <a:cubicBezTo>
                      <a:pt x="55" y="17"/>
                      <a:pt x="56" y="16"/>
                      <a:pt x="56" y="15"/>
                    </a:cubicBezTo>
                    <a:cubicBezTo>
                      <a:pt x="56" y="14"/>
                      <a:pt x="56" y="13"/>
                      <a:pt x="55" y="12"/>
                    </a:cubicBezTo>
                    <a:cubicBezTo>
                      <a:pt x="54" y="12"/>
                      <a:pt x="51" y="12"/>
                      <a:pt x="49" y="13"/>
                    </a:cubicBezTo>
                    <a:cubicBezTo>
                      <a:pt x="48" y="13"/>
                      <a:pt x="47" y="13"/>
                      <a:pt x="46" y="13"/>
                    </a:cubicBezTo>
                    <a:cubicBezTo>
                      <a:pt x="46" y="13"/>
                      <a:pt x="45" y="13"/>
                      <a:pt x="45" y="13"/>
                    </a:cubicBezTo>
                    <a:cubicBezTo>
                      <a:pt x="45" y="13"/>
                      <a:pt x="45" y="13"/>
                      <a:pt x="45" y="13"/>
                    </a:cubicBezTo>
                    <a:cubicBezTo>
                      <a:pt x="45" y="13"/>
                      <a:pt x="45" y="13"/>
                      <a:pt x="44" y="13"/>
                    </a:cubicBezTo>
                    <a:cubicBezTo>
                      <a:pt x="44" y="13"/>
                      <a:pt x="44" y="13"/>
                      <a:pt x="44" y="13"/>
                    </a:cubicBezTo>
                    <a:cubicBezTo>
                      <a:pt x="44" y="13"/>
                      <a:pt x="44" y="13"/>
                      <a:pt x="44" y="13"/>
                    </a:cubicBezTo>
                    <a:cubicBezTo>
                      <a:pt x="44" y="13"/>
                      <a:pt x="44" y="12"/>
                      <a:pt x="43" y="12"/>
                    </a:cubicBezTo>
                    <a:cubicBezTo>
                      <a:pt x="43" y="12"/>
                      <a:pt x="43" y="12"/>
                      <a:pt x="43" y="12"/>
                    </a:cubicBezTo>
                    <a:cubicBezTo>
                      <a:pt x="43" y="12"/>
                      <a:pt x="43" y="11"/>
                      <a:pt x="43" y="11"/>
                    </a:cubicBezTo>
                    <a:cubicBezTo>
                      <a:pt x="43" y="10"/>
                      <a:pt x="43" y="10"/>
                      <a:pt x="43" y="10"/>
                    </a:cubicBezTo>
                    <a:cubicBezTo>
                      <a:pt x="43" y="9"/>
                      <a:pt x="43" y="9"/>
                      <a:pt x="43" y="9"/>
                    </a:cubicBezTo>
                    <a:cubicBezTo>
                      <a:pt x="43" y="9"/>
                      <a:pt x="43" y="8"/>
                      <a:pt x="43" y="8"/>
                    </a:cubicBezTo>
                    <a:cubicBezTo>
                      <a:pt x="43" y="7"/>
                      <a:pt x="43" y="7"/>
                      <a:pt x="43" y="7"/>
                    </a:cubicBezTo>
                    <a:cubicBezTo>
                      <a:pt x="43" y="6"/>
                      <a:pt x="43" y="6"/>
                      <a:pt x="44" y="5"/>
                    </a:cubicBezTo>
                    <a:cubicBezTo>
                      <a:pt x="44" y="5"/>
                      <a:pt x="44" y="4"/>
                      <a:pt x="44" y="4"/>
                    </a:cubicBezTo>
                    <a:cubicBezTo>
                      <a:pt x="44" y="3"/>
                      <a:pt x="44" y="2"/>
                      <a:pt x="44" y="1"/>
                    </a:cubicBezTo>
                    <a:cubicBezTo>
                      <a:pt x="44" y="1"/>
                      <a:pt x="44" y="1"/>
                      <a:pt x="44" y="1"/>
                    </a:cubicBezTo>
                    <a:cubicBezTo>
                      <a:pt x="37" y="1"/>
                      <a:pt x="31" y="0"/>
                      <a:pt x="3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85" name="Freeform 1612"/>
              <p:cNvSpPr>
                <a:spLocks/>
              </p:cNvSpPr>
              <p:nvPr/>
            </p:nvSpPr>
            <p:spPr bwMode="auto">
              <a:xfrm>
                <a:off x="1795" y="2950"/>
                <a:ext cx="13" cy="1"/>
              </a:xfrm>
              <a:custGeom>
                <a:avLst/>
                <a:gdLst>
                  <a:gd name="T0" fmla="*/ 14 w 14"/>
                  <a:gd name="T1" fmla="*/ 1 h 1"/>
                  <a:gd name="T2" fmla="*/ 0 w 14"/>
                  <a:gd name="T3" fmla="*/ 0 h 1"/>
                  <a:gd name="T4" fmla="*/ 0 w 14"/>
                  <a:gd name="T5" fmla="*/ 0 h 1"/>
                  <a:gd name="T6" fmla="*/ 14 w 14"/>
                  <a:gd name="T7" fmla="*/ 1 h 1"/>
                </a:gdLst>
                <a:ahLst/>
                <a:cxnLst>
                  <a:cxn ang="0">
                    <a:pos x="T0" y="T1"/>
                  </a:cxn>
                  <a:cxn ang="0">
                    <a:pos x="T2" y="T3"/>
                  </a:cxn>
                  <a:cxn ang="0">
                    <a:pos x="T4" y="T5"/>
                  </a:cxn>
                  <a:cxn ang="0">
                    <a:pos x="T6" y="T7"/>
                  </a:cxn>
                </a:cxnLst>
                <a:rect l="0" t="0" r="r" b="b"/>
                <a:pathLst>
                  <a:path w="14" h="1">
                    <a:moveTo>
                      <a:pt x="14" y="1"/>
                    </a:moveTo>
                    <a:cubicBezTo>
                      <a:pt x="7" y="1"/>
                      <a:pt x="1" y="0"/>
                      <a:pt x="0" y="0"/>
                    </a:cubicBezTo>
                    <a:cubicBezTo>
                      <a:pt x="0" y="0"/>
                      <a:pt x="0" y="0"/>
                      <a:pt x="0" y="0"/>
                    </a:cubicBezTo>
                    <a:cubicBezTo>
                      <a:pt x="1" y="0"/>
                      <a:pt x="7" y="1"/>
                      <a:pt x="14"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86" name="Freeform 1613"/>
              <p:cNvSpPr>
                <a:spLocks/>
              </p:cNvSpPr>
              <p:nvPr/>
            </p:nvSpPr>
            <p:spPr bwMode="auto">
              <a:xfrm>
                <a:off x="1772" y="2952"/>
                <a:ext cx="18" cy="9"/>
              </a:xfrm>
              <a:custGeom>
                <a:avLst/>
                <a:gdLst>
                  <a:gd name="T0" fmla="*/ 6 w 19"/>
                  <a:gd name="T1" fmla="*/ 0 h 10"/>
                  <a:gd name="T2" fmla="*/ 6 w 19"/>
                  <a:gd name="T3" fmla="*/ 3 h 10"/>
                  <a:gd name="T4" fmla="*/ 1 w 19"/>
                  <a:gd name="T5" fmla="*/ 7 h 10"/>
                  <a:gd name="T6" fmla="*/ 0 w 19"/>
                  <a:gd name="T7" fmla="*/ 8 h 10"/>
                  <a:gd name="T8" fmla="*/ 0 w 19"/>
                  <a:gd name="T9" fmla="*/ 8 h 10"/>
                  <a:gd name="T10" fmla="*/ 3 w 19"/>
                  <a:gd name="T11" fmla="*/ 10 h 10"/>
                  <a:gd name="T12" fmla="*/ 3 w 19"/>
                  <a:gd name="T13" fmla="*/ 10 h 10"/>
                  <a:gd name="T14" fmla="*/ 5 w 19"/>
                  <a:gd name="T15" fmla="*/ 10 h 10"/>
                  <a:gd name="T16" fmla="*/ 5 w 19"/>
                  <a:gd name="T17" fmla="*/ 10 h 10"/>
                  <a:gd name="T18" fmla="*/ 5 w 19"/>
                  <a:gd name="T19" fmla="*/ 10 h 10"/>
                  <a:gd name="T20" fmla="*/ 5 w 19"/>
                  <a:gd name="T21" fmla="*/ 10 h 10"/>
                  <a:gd name="T22" fmla="*/ 6 w 19"/>
                  <a:gd name="T23" fmla="*/ 10 h 10"/>
                  <a:gd name="T24" fmla="*/ 19 w 19"/>
                  <a:gd name="T25" fmla="*/ 10 h 10"/>
                  <a:gd name="T26" fmla="*/ 19 w 19"/>
                  <a:gd name="T27" fmla="*/ 8 h 10"/>
                  <a:gd name="T28" fmla="*/ 19 w 19"/>
                  <a:gd name="T29" fmla="*/ 7 h 10"/>
                  <a:gd name="T30" fmla="*/ 19 w 19"/>
                  <a:gd name="T31" fmla="*/ 5 h 10"/>
                  <a:gd name="T32" fmla="*/ 19 w 19"/>
                  <a:gd name="T33" fmla="*/ 4 h 10"/>
                  <a:gd name="T34" fmla="*/ 19 w 19"/>
                  <a:gd name="T35" fmla="*/ 2 h 10"/>
                  <a:gd name="T36" fmla="*/ 19 w 19"/>
                  <a:gd name="T37" fmla="*/ 0 h 10"/>
                  <a:gd name="T38" fmla="*/ 19 w 19"/>
                  <a:gd name="T39" fmla="*/ 0 h 10"/>
                  <a:gd name="T40" fmla="*/ 19 w 19"/>
                  <a:gd name="T41" fmla="*/ 0 h 10"/>
                  <a:gd name="T42" fmla="*/ 6 w 1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6" y="0"/>
                    </a:moveTo>
                    <a:cubicBezTo>
                      <a:pt x="6" y="1"/>
                      <a:pt x="6" y="2"/>
                      <a:pt x="6" y="3"/>
                    </a:cubicBezTo>
                    <a:cubicBezTo>
                      <a:pt x="5" y="5"/>
                      <a:pt x="3" y="7"/>
                      <a:pt x="1" y="7"/>
                    </a:cubicBezTo>
                    <a:cubicBezTo>
                      <a:pt x="0" y="8"/>
                      <a:pt x="0" y="8"/>
                      <a:pt x="0" y="8"/>
                    </a:cubicBezTo>
                    <a:cubicBezTo>
                      <a:pt x="0" y="8"/>
                      <a:pt x="0" y="8"/>
                      <a:pt x="0" y="8"/>
                    </a:cubicBezTo>
                    <a:cubicBezTo>
                      <a:pt x="2" y="8"/>
                      <a:pt x="3" y="9"/>
                      <a:pt x="3" y="10"/>
                    </a:cubicBezTo>
                    <a:cubicBezTo>
                      <a:pt x="3" y="10"/>
                      <a:pt x="3" y="10"/>
                      <a:pt x="3" y="10"/>
                    </a:cubicBezTo>
                    <a:cubicBezTo>
                      <a:pt x="4" y="10"/>
                      <a:pt x="4" y="10"/>
                      <a:pt x="5" y="10"/>
                    </a:cubicBezTo>
                    <a:cubicBezTo>
                      <a:pt x="5" y="10"/>
                      <a:pt x="5" y="10"/>
                      <a:pt x="5" y="10"/>
                    </a:cubicBezTo>
                    <a:cubicBezTo>
                      <a:pt x="5" y="10"/>
                      <a:pt x="5" y="10"/>
                      <a:pt x="5" y="10"/>
                    </a:cubicBezTo>
                    <a:cubicBezTo>
                      <a:pt x="5" y="10"/>
                      <a:pt x="5" y="10"/>
                      <a:pt x="5" y="10"/>
                    </a:cubicBezTo>
                    <a:cubicBezTo>
                      <a:pt x="5" y="10"/>
                      <a:pt x="5" y="10"/>
                      <a:pt x="6" y="10"/>
                    </a:cubicBezTo>
                    <a:cubicBezTo>
                      <a:pt x="8" y="10"/>
                      <a:pt x="16" y="10"/>
                      <a:pt x="19" y="10"/>
                    </a:cubicBezTo>
                    <a:cubicBezTo>
                      <a:pt x="19" y="9"/>
                      <a:pt x="19" y="8"/>
                      <a:pt x="19" y="8"/>
                    </a:cubicBezTo>
                    <a:cubicBezTo>
                      <a:pt x="19" y="7"/>
                      <a:pt x="19" y="7"/>
                      <a:pt x="19" y="7"/>
                    </a:cubicBezTo>
                    <a:cubicBezTo>
                      <a:pt x="19" y="6"/>
                      <a:pt x="19" y="6"/>
                      <a:pt x="19" y="5"/>
                    </a:cubicBezTo>
                    <a:cubicBezTo>
                      <a:pt x="19" y="5"/>
                      <a:pt x="19" y="4"/>
                      <a:pt x="19" y="4"/>
                    </a:cubicBezTo>
                    <a:cubicBezTo>
                      <a:pt x="19" y="3"/>
                      <a:pt x="19" y="3"/>
                      <a:pt x="19" y="2"/>
                    </a:cubicBezTo>
                    <a:cubicBezTo>
                      <a:pt x="19" y="1"/>
                      <a:pt x="19" y="1"/>
                      <a:pt x="19" y="0"/>
                    </a:cubicBezTo>
                    <a:cubicBezTo>
                      <a:pt x="19" y="0"/>
                      <a:pt x="19" y="0"/>
                      <a:pt x="19" y="0"/>
                    </a:cubicBezTo>
                    <a:cubicBezTo>
                      <a:pt x="19" y="0"/>
                      <a:pt x="19" y="0"/>
                      <a:pt x="19" y="0"/>
                    </a:cubicBezTo>
                    <a:lnTo>
                      <a:pt x="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87" name="Freeform 1614"/>
              <p:cNvSpPr>
                <a:spLocks/>
              </p:cNvSpPr>
              <p:nvPr/>
            </p:nvSpPr>
            <p:spPr bwMode="auto">
              <a:xfrm>
                <a:off x="1790" y="29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88" name="Freeform 1615"/>
              <p:cNvSpPr>
                <a:spLocks/>
              </p:cNvSpPr>
              <p:nvPr/>
            </p:nvSpPr>
            <p:spPr bwMode="auto">
              <a:xfrm>
                <a:off x="1790" y="29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89" name="Freeform 1616"/>
              <p:cNvSpPr>
                <a:spLocks/>
              </p:cNvSpPr>
              <p:nvPr/>
            </p:nvSpPr>
            <p:spPr bwMode="auto">
              <a:xfrm>
                <a:off x="1775" y="2961"/>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90" name="Freeform 1617"/>
              <p:cNvSpPr>
                <a:spLocks/>
              </p:cNvSpPr>
              <p:nvPr/>
            </p:nvSpPr>
            <p:spPr bwMode="auto">
              <a:xfrm>
                <a:off x="1777" y="29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91" name="Freeform 1618"/>
              <p:cNvSpPr>
                <a:spLocks/>
              </p:cNvSpPr>
              <p:nvPr/>
            </p:nvSpPr>
            <p:spPr bwMode="auto">
              <a:xfrm>
                <a:off x="1777" y="29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92" name="Freeform 1619"/>
              <p:cNvSpPr>
                <a:spLocks/>
              </p:cNvSpPr>
              <p:nvPr/>
            </p:nvSpPr>
            <p:spPr bwMode="auto">
              <a:xfrm>
                <a:off x="1790" y="295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93" name="Freeform 1620"/>
              <p:cNvSpPr>
                <a:spLocks/>
              </p:cNvSpPr>
              <p:nvPr/>
            </p:nvSpPr>
            <p:spPr bwMode="auto">
              <a:xfrm>
                <a:off x="1790" y="295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94" name="Freeform 1621"/>
              <p:cNvSpPr>
                <a:spLocks/>
              </p:cNvSpPr>
              <p:nvPr/>
            </p:nvSpPr>
            <p:spPr bwMode="auto">
              <a:xfrm>
                <a:off x="1791" y="2935"/>
                <a:ext cx="71" cy="90"/>
              </a:xfrm>
              <a:custGeom>
                <a:avLst/>
                <a:gdLst>
                  <a:gd name="T0" fmla="*/ 62 w 74"/>
                  <a:gd name="T1" fmla="*/ 2 h 95"/>
                  <a:gd name="T2" fmla="*/ 54 w 74"/>
                  <a:gd name="T3" fmla="*/ 11 h 95"/>
                  <a:gd name="T4" fmla="*/ 54 w 74"/>
                  <a:gd name="T5" fmla="*/ 11 h 95"/>
                  <a:gd name="T6" fmla="*/ 51 w 74"/>
                  <a:gd name="T7" fmla="*/ 21 h 95"/>
                  <a:gd name="T8" fmla="*/ 51 w 74"/>
                  <a:gd name="T9" fmla="*/ 24 h 95"/>
                  <a:gd name="T10" fmla="*/ 34 w 74"/>
                  <a:gd name="T11" fmla="*/ 17 h 95"/>
                  <a:gd name="T12" fmla="*/ 29 w 74"/>
                  <a:gd name="T13" fmla="*/ 17 h 95"/>
                  <a:gd name="T14" fmla="*/ 26 w 74"/>
                  <a:gd name="T15" fmla="*/ 17 h 95"/>
                  <a:gd name="T16" fmla="*/ 23 w 74"/>
                  <a:gd name="T17" fmla="*/ 17 h 95"/>
                  <a:gd name="T18" fmla="*/ 22 w 74"/>
                  <a:gd name="T19" fmla="*/ 20 h 95"/>
                  <a:gd name="T20" fmla="*/ 21 w 74"/>
                  <a:gd name="T21" fmla="*/ 22 h 95"/>
                  <a:gd name="T22" fmla="*/ 21 w 74"/>
                  <a:gd name="T23" fmla="*/ 24 h 95"/>
                  <a:gd name="T24" fmla="*/ 21 w 74"/>
                  <a:gd name="T25" fmla="*/ 25 h 95"/>
                  <a:gd name="T26" fmla="*/ 31 w 74"/>
                  <a:gd name="T27" fmla="*/ 25 h 95"/>
                  <a:gd name="T28" fmla="*/ 30 w 74"/>
                  <a:gd name="T29" fmla="*/ 38 h 95"/>
                  <a:gd name="T30" fmla="*/ 32 w 74"/>
                  <a:gd name="T31" fmla="*/ 43 h 95"/>
                  <a:gd name="T32" fmla="*/ 36 w 74"/>
                  <a:gd name="T33" fmla="*/ 57 h 95"/>
                  <a:gd name="T34" fmla="*/ 25 w 74"/>
                  <a:gd name="T35" fmla="*/ 71 h 95"/>
                  <a:gd name="T36" fmla="*/ 21 w 74"/>
                  <a:gd name="T37" fmla="*/ 71 h 95"/>
                  <a:gd name="T38" fmla="*/ 16 w 74"/>
                  <a:gd name="T39" fmla="*/ 64 h 95"/>
                  <a:gd name="T40" fmla="*/ 11 w 74"/>
                  <a:gd name="T41" fmla="*/ 70 h 95"/>
                  <a:gd name="T42" fmla="*/ 5 w 74"/>
                  <a:gd name="T43" fmla="*/ 70 h 95"/>
                  <a:gd name="T44" fmla="*/ 6 w 74"/>
                  <a:gd name="T45" fmla="*/ 74 h 95"/>
                  <a:gd name="T46" fmla="*/ 2 w 74"/>
                  <a:gd name="T47" fmla="*/ 84 h 95"/>
                  <a:gd name="T48" fmla="*/ 1 w 74"/>
                  <a:gd name="T49" fmla="*/ 84 h 95"/>
                  <a:gd name="T50" fmla="*/ 0 w 74"/>
                  <a:gd name="T51" fmla="*/ 85 h 95"/>
                  <a:gd name="T52" fmla="*/ 9 w 74"/>
                  <a:gd name="T53" fmla="*/ 94 h 95"/>
                  <a:gd name="T54" fmla="*/ 12 w 74"/>
                  <a:gd name="T55" fmla="*/ 93 h 95"/>
                  <a:gd name="T56" fmla="*/ 13 w 74"/>
                  <a:gd name="T57" fmla="*/ 92 h 95"/>
                  <a:gd name="T58" fmla="*/ 15 w 74"/>
                  <a:gd name="T59" fmla="*/ 91 h 95"/>
                  <a:gd name="T60" fmla="*/ 16 w 74"/>
                  <a:gd name="T61" fmla="*/ 91 h 95"/>
                  <a:gd name="T62" fmla="*/ 17 w 74"/>
                  <a:gd name="T63" fmla="*/ 90 h 95"/>
                  <a:gd name="T64" fmla="*/ 18 w 74"/>
                  <a:gd name="T65" fmla="*/ 90 h 95"/>
                  <a:gd name="T66" fmla="*/ 18 w 74"/>
                  <a:gd name="T67" fmla="*/ 90 h 95"/>
                  <a:gd name="T68" fmla="*/ 21 w 74"/>
                  <a:gd name="T69" fmla="*/ 92 h 95"/>
                  <a:gd name="T70" fmla="*/ 32 w 74"/>
                  <a:gd name="T71" fmla="*/ 89 h 95"/>
                  <a:gd name="T72" fmla="*/ 38 w 74"/>
                  <a:gd name="T73" fmla="*/ 91 h 95"/>
                  <a:gd name="T74" fmla="*/ 45 w 74"/>
                  <a:gd name="T75" fmla="*/ 89 h 95"/>
                  <a:gd name="T76" fmla="*/ 45 w 74"/>
                  <a:gd name="T77" fmla="*/ 87 h 95"/>
                  <a:gd name="T78" fmla="*/ 49 w 74"/>
                  <a:gd name="T79" fmla="*/ 81 h 95"/>
                  <a:gd name="T80" fmla="*/ 50 w 74"/>
                  <a:gd name="T81" fmla="*/ 65 h 95"/>
                  <a:gd name="T82" fmla="*/ 55 w 74"/>
                  <a:gd name="T83" fmla="*/ 53 h 95"/>
                  <a:gd name="T84" fmla="*/ 64 w 74"/>
                  <a:gd name="T85" fmla="*/ 35 h 95"/>
                  <a:gd name="T86" fmla="*/ 71 w 74"/>
                  <a:gd name="T87" fmla="*/ 12 h 95"/>
                  <a:gd name="T88" fmla="*/ 73 w 74"/>
                  <a:gd name="T89" fmla="*/ 9 h 95"/>
                  <a:gd name="T90" fmla="*/ 74 w 74"/>
                  <a:gd name="T91" fmla="*/ 6 h 95"/>
                  <a:gd name="T92" fmla="*/ 74 w 74"/>
                  <a:gd name="T93" fmla="*/ 4 h 95"/>
                  <a:gd name="T94" fmla="*/ 74 w 74"/>
                  <a:gd name="T95" fmla="*/ 2 h 95"/>
                  <a:gd name="T96" fmla="*/ 66 w 7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95">
                    <a:moveTo>
                      <a:pt x="66" y="0"/>
                    </a:moveTo>
                    <a:cubicBezTo>
                      <a:pt x="62" y="2"/>
                      <a:pt x="62" y="2"/>
                      <a:pt x="62" y="2"/>
                    </a:cubicBezTo>
                    <a:cubicBezTo>
                      <a:pt x="57" y="3"/>
                      <a:pt x="57" y="3"/>
                      <a:pt x="57" y="3"/>
                    </a:cubicBezTo>
                    <a:cubicBezTo>
                      <a:pt x="57" y="5"/>
                      <a:pt x="56" y="8"/>
                      <a:pt x="54" y="11"/>
                    </a:cubicBezTo>
                    <a:cubicBezTo>
                      <a:pt x="54" y="11"/>
                      <a:pt x="54" y="11"/>
                      <a:pt x="54" y="11"/>
                    </a:cubicBezTo>
                    <a:cubicBezTo>
                      <a:pt x="54" y="11"/>
                      <a:pt x="54" y="11"/>
                      <a:pt x="54" y="11"/>
                    </a:cubicBezTo>
                    <a:cubicBezTo>
                      <a:pt x="54" y="12"/>
                      <a:pt x="54" y="12"/>
                      <a:pt x="54" y="12"/>
                    </a:cubicBezTo>
                    <a:cubicBezTo>
                      <a:pt x="52" y="14"/>
                      <a:pt x="51" y="19"/>
                      <a:pt x="51" y="21"/>
                    </a:cubicBezTo>
                    <a:cubicBezTo>
                      <a:pt x="51" y="21"/>
                      <a:pt x="51" y="21"/>
                      <a:pt x="51" y="21"/>
                    </a:cubicBezTo>
                    <a:cubicBezTo>
                      <a:pt x="51" y="24"/>
                      <a:pt x="51" y="24"/>
                      <a:pt x="51" y="24"/>
                    </a:cubicBezTo>
                    <a:cubicBezTo>
                      <a:pt x="48" y="22"/>
                      <a:pt x="48" y="22"/>
                      <a:pt x="48" y="22"/>
                    </a:cubicBezTo>
                    <a:cubicBezTo>
                      <a:pt x="44" y="20"/>
                      <a:pt x="37" y="17"/>
                      <a:pt x="34" y="17"/>
                    </a:cubicBezTo>
                    <a:cubicBezTo>
                      <a:pt x="33" y="17"/>
                      <a:pt x="32" y="17"/>
                      <a:pt x="29" y="17"/>
                    </a:cubicBezTo>
                    <a:cubicBezTo>
                      <a:pt x="29" y="17"/>
                      <a:pt x="29" y="17"/>
                      <a:pt x="29" y="17"/>
                    </a:cubicBezTo>
                    <a:cubicBezTo>
                      <a:pt x="29" y="17"/>
                      <a:pt x="29" y="17"/>
                      <a:pt x="29" y="17"/>
                    </a:cubicBezTo>
                    <a:cubicBezTo>
                      <a:pt x="28" y="17"/>
                      <a:pt x="27" y="17"/>
                      <a:pt x="26" y="17"/>
                    </a:cubicBezTo>
                    <a:cubicBezTo>
                      <a:pt x="26" y="17"/>
                      <a:pt x="26" y="17"/>
                      <a:pt x="25" y="17"/>
                    </a:cubicBezTo>
                    <a:cubicBezTo>
                      <a:pt x="25" y="17"/>
                      <a:pt x="24" y="17"/>
                      <a:pt x="23" y="17"/>
                    </a:cubicBezTo>
                    <a:cubicBezTo>
                      <a:pt x="22" y="17"/>
                      <a:pt x="22" y="17"/>
                      <a:pt x="22" y="17"/>
                    </a:cubicBezTo>
                    <a:cubicBezTo>
                      <a:pt x="22" y="18"/>
                      <a:pt x="22" y="19"/>
                      <a:pt x="22" y="20"/>
                    </a:cubicBezTo>
                    <a:cubicBezTo>
                      <a:pt x="22" y="20"/>
                      <a:pt x="22" y="20"/>
                      <a:pt x="22" y="20"/>
                    </a:cubicBezTo>
                    <a:cubicBezTo>
                      <a:pt x="22" y="21"/>
                      <a:pt x="21" y="21"/>
                      <a:pt x="21" y="22"/>
                    </a:cubicBezTo>
                    <a:cubicBezTo>
                      <a:pt x="21" y="22"/>
                      <a:pt x="21" y="22"/>
                      <a:pt x="21" y="23"/>
                    </a:cubicBezTo>
                    <a:cubicBezTo>
                      <a:pt x="21" y="23"/>
                      <a:pt x="21" y="24"/>
                      <a:pt x="21" y="24"/>
                    </a:cubicBezTo>
                    <a:cubicBezTo>
                      <a:pt x="21" y="24"/>
                      <a:pt x="21" y="24"/>
                      <a:pt x="21" y="24"/>
                    </a:cubicBezTo>
                    <a:cubicBezTo>
                      <a:pt x="21" y="25"/>
                      <a:pt x="21" y="25"/>
                      <a:pt x="21" y="25"/>
                    </a:cubicBezTo>
                    <a:cubicBezTo>
                      <a:pt x="21" y="25"/>
                      <a:pt x="22" y="25"/>
                      <a:pt x="22" y="25"/>
                    </a:cubicBezTo>
                    <a:cubicBezTo>
                      <a:pt x="25" y="24"/>
                      <a:pt x="29" y="23"/>
                      <a:pt x="31" y="25"/>
                    </a:cubicBezTo>
                    <a:cubicBezTo>
                      <a:pt x="34" y="27"/>
                      <a:pt x="35" y="29"/>
                      <a:pt x="34" y="31"/>
                    </a:cubicBezTo>
                    <a:cubicBezTo>
                      <a:pt x="34" y="34"/>
                      <a:pt x="32" y="36"/>
                      <a:pt x="30" y="38"/>
                    </a:cubicBezTo>
                    <a:cubicBezTo>
                      <a:pt x="29" y="38"/>
                      <a:pt x="29" y="39"/>
                      <a:pt x="29" y="39"/>
                    </a:cubicBezTo>
                    <a:cubicBezTo>
                      <a:pt x="29" y="40"/>
                      <a:pt x="30" y="42"/>
                      <a:pt x="32" y="43"/>
                    </a:cubicBezTo>
                    <a:cubicBezTo>
                      <a:pt x="36" y="45"/>
                      <a:pt x="36" y="50"/>
                      <a:pt x="36" y="54"/>
                    </a:cubicBezTo>
                    <a:cubicBezTo>
                      <a:pt x="36" y="55"/>
                      <a:pt x="36" y="56"/>
                      <a:pt x="36" y="57"/>
                    </a:cubicBezTo>
                    <a:cubicBezTo>
                      <a:pt x="36" y="63"/>
                      <a:pt x="36" y="71"/>
                      <a:pt x="31" y="72"/>
                    </a:cubicBezTo>
                    <a:cubicBezTo>
                      <a:pt x="28" y="72"/>
                      <a:pt x="26" y="72"/>
                      <a:pt x="25" y="71"/>
                    </a:cubicBezTo>
                    <a:cubicBezTo>
                      <a:pt x="24" y="71"/>
                      <a:pt x="23" y="70"/>
                      <a:pt x="22" y="70"/>
                    </a:cubicBezTo>
                    <a:cubicBezTo>
                      <a:pt x="21" y="71"/>
                      <a:pt x="21" y="71"/>
                      <a:pt x="21" y="71"/>
                    </a:cubicBezTo>
                    <a:cubicBezTo>
                      <a:pt x="19" y="71"/>
                      <a:pt x="18" y="68"/>
                      <a:pt x="17" y="66"/>
                    </a:cubicBezTo>
                    <a:cubicBezTo>
                      <a:pt x="16" y="65"/>
                      <a:pt x="16" y="64"/>
                      <a:pt x="16" y="64"/>
                    </a:cubicBezTo>
                    <a:cubicBezTo>
                      <a:pt x="16" y="64"/>
                      <a:pt x="15" y="65"/>
                      <a:pt x="15" y="65"/>
                    </a:cubicBezTo>
                    <a:cubicBezTo>
                      <a:pt x="15" y="67"/>
                      <a:pt x="14" y="70"/>
                      <a:pt x="11" y="70"/>
                    </a:cubicBezTo>
                    <a:cubicBezTo>
                      <a:pt x="8" y="70"/>
                      <a:pt x="8" y="70"/>
                      <a:pt x="8" y="70"/>
                    </a:cubicBezTo>
                    <a:cubicBezTo>
                      <a:pt x="6" y="70"/>
                      <a:pt x="5" y="70"/>
                      <a:pt x="5" y="70"/>
                    </a:cubicBezTo>
                    <a:cubicBezTo>
                      <a:pt x="5" y="70"/>
                      <a:pt x="5" y="71"/>
                      <a:pt x="6" y="72"/>
                    </a:cubicBezTo>
                    <a:cubicBezTo>
                      <a:pt x="6" y="74"/>
                      <a:pt x="6" y="74"/>
                      <a:pt x="6" y="74"/>
                    </a:cubicBezTo>
                    <a:cubicBezTo>
                      <a:pt x="8" y="77"/>
                      <a:pt x="9" y="80"/>
                      <a:pt x="7" y="82"/>
                    </a:cubicBezTo>
                    <a:cubicBezTo>
                      <a:pt x="6" y="84"/>
                      <a:pt x="4" y="84"/>
                      <a:pt x="2" y="84"/>
                    </a:cubicBezTo>
                    <a:cubicBezTo>
                      <a:pt x="2" y="84"/>
                      <a:pt x="1" y="84"/>
                      <a:pt x="1" y="84"/>
                    </a:cubicBezTo>
                    <a:cubicBezTo>
                      <a:pt x="1" y="84"/>
                      <a:pt x="1" y="84"/>
                      <a:pt x="1" y="84"/>
                    </a:cubicBezTo>
                    <a:cubicBezTo>
                      <a:pt x="0" y="84"/>
                      <a:pt x="0" y="84"/>
                      <a:pt x="0" y="85"/>
                    </a:cubicBezTo>
                    <a:cubicBezTo>
                      <a:pt x="0" y="85"/>
                      <a:pt x="0" y="85"/>
                      <a:pt x="0" y="85"/>
                    </a:cubicBezTo>
                    <a:cubicBezTo>
                      <a:pt x="3" y="88"/>
                      <a:pt x="6" y="91"/>
                      <a:pt x="8" y="95"/>
                    </a:cubicBezTo>
                    <a:cubicBezTo>
                      <a:pt x="9" y="95"/>
                      <a:pt x="9" y="95"/>
                      <a:pt x="9" y="94"/>
                    </a:cubicBezTo>
                    <a:cubicBezTo>
                      <a:pt x="9" y="94"/>
                      <a:pt x="10" y="94"/>
                      <a:pt x="10" y="94"/>
                    </a:cubicBezTo>
                    <a:cubicBezTo>
                      <a:pt x="11" y="94"/>
                      <a:pt x="11" y="93"/>
                      <a:pt x="12" y="93"/>
                    </a:cubicBezTo>
                    <a:cubicBezTo>
                      <a:pt x="12" y="93"/>
                      <a:pt x="12" y="93"/>
                      <a:pt x="12" y="92"/>
                    </a:cubicBezTo>
                    <a:cubicBezTo>
                      <a:pt x="13" y="92"/>
                      <a:pt x="13" y="92"/>
                      <a:pt x="13" y="92"/>
                    </a:cubicBezTo>
                    <a:cubicBezTo>
                      <a:pt x="14" y="92"/>
                      <a:pt x="14" y="92"/>
                      <a:pt x="14" y="91"/>
                    </a:cubicBezTo>
                    <a:cubicBezTo>
                      <a:pt x="14" y="91"/>
                      <a:pt x="15" y="91"/>
                      <a:pt x="15" y="91"/>
                    </a:cubicBezTo>
                    <a:cubicBezTo>
                      <a:pt x="15" y="91"/>
                      <a:pt x="15" y="91"/>
                      <a:pt x="16" y="91"/>
                    </a:cubicBezTo>
                    <a:cubicBezTo>
                      <a:pt x="16" y="91"/>
                      <a:pt x="16" y="91"/>
                      <a:pt x="16" y="91"/>
                    </a:cubicBezTo>
                    <a:cubicBezTo>
                      <a:pt x="16" y="91"/>
                      <a:pt x="16" y="90"/>
                      <a:pt x="17" y="90"/>
                    </a:cubicBezTo>
                    <a:cubicBezTo>
                      <a:pt x="17" y="90"/>
                      <a:pt x="17" y="90"/>
                      <a:pt x="17" y="90"/>
                    </a:cubicBezTo>
                    <a:cubicBezTo>
                      <a:pt x="17" y="90"/>
                      <a:pt x="17" y="90"/>
                      <a:pt x="17" y="90"/>
                    </a:cubicBezTo>
                    <a:cubicBezTo>
                      <a:pt x="17" y="90"/>
                      <a:pt x="17" y="90"/>
                      <a:pt x="18" y="90"/>
                    </a:cubicBezTo>
                    <a:cubicBezTo>
                      <a:pt x="18" y="90"/>
                      <a:pt x="18" y="90"/>
                      <a:pt x="18" y="90"/>
                    </a:cubicBezTo>
                    <a:cubicBezTo>
                      <a:pt x="18" y="90"/>
                      <a:pt x="18" y="90"/>
                      <a:pt x="18" y="90"/>
                    </a:cubicBezTo>
                    <a:cubicBezTo>
                      <a:pt x="19" y="90"/>
                      <a:pt x="19" y="90"/>
                      <a:pt x="19" y="90"/>
                    </a:cubicBezTo>
                    <a:cubicBezTo>
                      <a:pt x="20" y="91"/>
                      <a:pt x="20" y="91"/>
                      <a:pt x="21" y="92"/>
                    </a:cubicBezTo>
                    <a:cubicBezTo>
                      <a:pt x="23" y="93"/>
                      <a:pt x="23" y="93"/>
                      <a:pt x="25" y="91"/>
                    </a:cubicBezTo>
                    <a:cubicBezTo>
                      <a:pt x="27" y="90"/>
                      <a:pt x="29" y="89"/>
                      <a:pt x="32" y="89"/>
                    </a:cubicBezTo>
                    <a:cubicBezTo>
                      <a:pt x="35" y="89"/>
                      <a:pt x="37" y="90"/>
                      <a:pt x="37" y="93"/>
                    </a:cubicBezTo>
                    <a:cubicBezTo>
                      <a:pt x="37" y="93"/>
                      <a:pt x="38" y="92"/>
                      <a:pt x="38" y="91"/>
                    </a:cubicBezTo>
                    <a:cubicBezTo>
                      <a:pt x="40" y="90"/>
                      <a:pt x="42" y="89"/>
                      <a:pt x="44" y="89"/>
                    </a:cubicBezTo>
                    <a:cubicBezTo>
                      <a:pt x="44" y="89"/>
                      <a:pt x="44" y="89"/>
                      <a:pt x="45" y="89"/>
                    </a:cubicBezTo>
                    <a:cubicBezTo>
                      <a:pt x="45" y="89"/>
                      <a:pt x="45" y="89"/>
                      <a:pt x="45" y="89"/>
                    </a:cubicBezTo>
                    <a:cubicBezTo>
                      <a:pt x="45" y="89"/>
                      <a:pt x="45" y="89"/>
                      <a:pt x="45" y="87"/>
                    </a:cubicBezTo>
                    <a:cubicBezTo>
                      <a:pt x="45" y="83"/>
                      <a:pt x="46" y="81"/>
                      <a:pt x="48" y="81"/>
                    </a:cubicBezTo>
                    <a:cubicBezTo>
                      <a:pt x="49" y="81"/>
                      <a:pt x="49" y="81"/>
                      <a:pt x="49" y="81"/>
                    </a:cubicBezTo>
                    <a:cubicBezTo>
                      <a:pt x="49" y="81"/>
                      <a:pt x="49" y="80"/>
                      <a:pt x="49" y="78"/>
                    </a:cubicBezTo>
                    <a:cubicBezTo>
                      <a:pt x="49" y="74"/>
                      <a:pt x="49" y="69"/>
                      <a:pt x="50" y="65"/>
                    </a:cubicBezTo>
                    <a:cubicBezTo>
                      <a:pt x="50" y="63"/>
                      <a:pt x="50" y="61"/>
                      <a:pt x="50" y="59"/>
                    </a:cubicBezTo>
                    <a:cubicBezTo>
                      <a:pt x="50" y="57"/>
                      <a:pt x="52" y="55"/>
                      <a:pt x="55" y="53"/>
                    </a:cubicBezTo>
                    <a:cubicBezTo>
                      <a:pt x="57" y="51"/>
                      <a:pt x="60" y="49"/>
                      <a:pt x="60" y="47"/>
                    </a:cubicBezTo>
                    <a:cubicBezTo>
                      <a:pt x="60" y="44"/>
                      <a:pt x="61" y="40"/>
                      <a:pt x="64" y="35"/>
                    </a:cubicBezTo>
                    <a:cubicBezTo>
                      <a:pt x="66" y="31"/>
                      <a:pt x="68" y="26"/>
                      <a:pt x="68" y="23"/>
                    </a:cubicBezTo>
                    <a:cubicBezTo>
                      <a:pt x="68" y="17"/>
                      <a:pt x="69" y="15"/>
                      <a:pt x="71" y="12"/>
                    </a:cubicBezTo>
                    <a:cubicBezTo>
                      <a:pt x="72" y="12"/>
                      <a:pt x="72" y="11"/>
                      <a:pt x="72" y="10"/>
                    </a:cubicBezTo>
                    <a:cubicBezTo>
                      <a:pt x="73" y="10"/>
                      <a:pt x="73" y="9"/>
                      <a:pt x="73" y="9"/>
                    </a:cubicBezTo>
                    <a:cubicBezTo>
                      <a:pt x="73" y="8"/>
                      <a:pt x="73" y="8"/>
                      <a:pt x="73" y="8"/>
                    </a:cubicBezTo>
                    <a:cubicBezTo>
                      <a:pt x="73" y="7"/>
                      <a:pt x="74" y="7"/>
                      <a:pt x="74" y="6"/>
                    </a:cubicBezTo>
                    <a:cubicBezTo>
                      <a:pt x="74" y="6"/>
                      <a:pt x="74" y="6"/>
                      <a:pt x="74" y="5"/>
                    </a:cubicBezTo>
                    <a:cubicBezTo>
                      <a:pt x="74" y="5"/>
                      <a:pt x="74" y="4"/>
                      <a:pt x="74" y="4"/>
                    </a:cubicBezTo>
                    <a:cubicBezTo>
                      <a:pt x="74" y="3"/>
                      <a:pt x="74" y="3"/>
                      <a:pt x="74" y="2"/>
                    </a:cubicBezTo>
                    <a:cubicBezTo>
                      <a:pt x="74" y="2"/>
                      <a:pt x="74" y="2"/>
                      <a:pt x="74" y="2"/>
                    </a:cubicBezTo>
                    <a:cubicBezTo>
                      <a:pt x="70" y="1"/>
                      <a:pt x="70" y="1"/>
                      <a:pt x="70" y="1"/>
                    </a:cubicBezTo>
                    <a:lnTo>
                      <a:pt x="6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95" name="Freeform 1622"/>
              <p:cNvSpPr>
                <a:spLocks/>
              </p:cNvSpPr>
              <p:nvPr/>
            </p:nvSpPr>
            <p:spPr bwMode="auto">
              <a:xfrm>
                <a:off x="1843" y="29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96" name="Freeform 1623"/>
              <p:cNvSpPr>
                <a:spLocks/>
              </p:cNvSpPr>
              <p:nvPr/>
            </p:nvSpPr>
            <p:spPr bwMode="auto">
              <a:xfrm>
                <a:off x="1854" y="2935"/>
                <a:ext cx="4" cy="1"/>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97" name="Freeform 1624"/>
              <p:cNvSpPr>
                <a:spLocks/>
              </p:cNvSpPr>
              <p:nvPr/>
            </p:nvSpPr>
            <p:spPr bwMode="auto">
              <a:xfrm>
                <a:off x="1813" y="295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98" name="Freeform 1625"/>
              <p:cNvSpPr>
                <a:spLocks/>
              </p:cNvSpPr>
              <p:nvPr/>
            </p:nvSpPr>
            <p:spPr bwMode="auto">
              <a:xfrm>
                <a:off x="1816" y="29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2" y="0"/>
                      <a:pt x="1" y="0"/>
                      <a:pt x="0" y="0"/>
                    </a:cubicBezTo>
                    <a:cubicBezTo>
                      <a:pt x="1" y="0"/>
                      <a:pt x="2" y="0"/>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99" name="Freeform 1626"/>
              <p:cNvSpPr>
                <a:spLocks/>
              </p:cNvSpPr>
              <p:nvPr/>
            </p:nvSpPr>
            <p:spPr bwMode="auto">
              <a:xfrm>
                <a:off x="1840" y="2945"/>
                <a:ext cx="3" cy="10"/>
              </a:xfrm>
              <a:custGeom>
                <a:avLst/>
                <a:gdLst>
                  <a:gd name="T0" fmla="*/ 0 w 3"/>
                  <a:gd name="T1" fmla="*/ 10 h 10"/>
                  <a:gd name="T2" fmla="*/ 0 w 3"/>
                  <a:gd name="T3" fmla="*/ 10 h 10"/>
                  <a:gd name="T4" fmla="*/ 0 w 3"/>
                  <a:gd name="T5" fmla="*/ 10 h 10"/>
                  <a:gd name="T6" fmla="*/ 3 w 3"/>
                  <a:gd name="T7" fmla="*/ 1 h 10"/>
                  <a:gd name="T8" fmla="*/ 3 w 3"/>
                  <a:gd name="T9" fmla="*/ 0 h 10"/>
                  <a:gd name="T10" fmla="*/ 3 w 3"/>
                  <a:gd name="T11" fmla="*/ 1 h 10"/>
                  <a:gd name="T12" fmla="*/ 0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0" y="10"/>
                    </a:moveTo>
                    <a:cubicBezTo>
                      <a:pt x="0" y="10"/>
                      <a:pt x="0" y="10"/>
                      <a:pt x="0" y="10"/>
                    </a:cubicBezTo>
                    <a:cubicBezTo>
                      <a:pt x="0" y="10"/>
                      <a:pt x="0" y="10"/>
                      <a:pt x="0" y="10"/>
                    </a:cubicBezTo>
                    <a:cubicBezTo>
                      <a:pt x="0" y="8"/>
                      <a:pt x="1" y="3"/>
                      <a:pt x="3" y="1"/>
                    </a:cubicBezTo>
                    <a:cubicBezTo>
                      <a:pt x="3" y="0"/>
                      <a:pt x="3" y="0"/>
                      <a:pt x="3" y="0"/>
                    </a:cubicBezTo>
                    <a:cubicBezTo>
                      <a:pt x="3" y="1"/>
                      <a:pt x="3" y="1"/>
                      <a:pt x="3" y="1"/>
                    </a:cubicBezTo>
                    <a:cubicBezTo>
                      <a:pt x="1" y="4"/>
                      <a:pt x="0" y="8"/>
                      <a:pt x="0"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00" name="Freeform 1627"/>
              <p:cNvSpPr>
                <a:spLocks/>
              </p:cNvSpPr>
              <p:nvPr/>
            </p:nvSpPr>
            <p:spPr bwMode="auto">
              <a:xfrm>
                <a:off x="1843" y="294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01" name="Freeform 1628"/>
              <p:cNvSpPr>
                <a:spLocks/>
              </p:cNvSpPr>
              <p:nvPr/>
            </p:nvSpPr>
            <p:spPr bwMode="auto">
              <a:xfrm>
                <a:off x="1812" y="29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02" name="Freeform 1629"/>
              <p:cNvSpPr>
                <a:spLocks/>
              </p:cNvSpPr>
              <p:nvPr/>
            </p:nvSpPr>
            <p:spPr bwMode="auto">
              <a:xfrm>
                <a:off x="1811" y="295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03" name="Freeform 1630"/>
              <p:cNvSpPr>
                <a:spLocks/>
              </p:cNvSpPr>
              <p:nvPr/>
            </p:nvSpPr>
            <p:spPr bwMode="auto">
              <a:xfrm>
                <a:off x="1792"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grpSp>
        <p:grpSp>
          <p:nvGrpSpPr>
            <p:cNvPr id="582" name="Group 1832"/>
            <p:cNvGrpSpPr>
              <a:grpSpLocks/>
            </p:cNvGrpSpPr>
            <p:nvPr/>
          </p:nvGrpSpPr>
          <p:grpSpPr bwMode="auto">
            <a:xfrm>
              <a:off x="1791" y="2634"/>
              <a:ext cx="411" cy="636"/>
              <a:chOff x="1791" y="2634"/>
              <a:chExt cx="411" cy="636"/>
            </a:xfrm>
            <a:grpFill/>
          </p:grpSpPr>
          <p:sp>
            <p:nvSpPr>
              <p:cNvPr id="604" name="Freeform 1632"/>
              <p:cNvSpPr>
                <a:spLocks/>
              </p:cNvSpPr>
              <p:nvPr/>
            </p:nvSpPr>
            <p:spPr bwMode="auto">
              <a:xfrm>
                <a:off x="1811" y="29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05" name="Freeform 1633"/>
              <p:cNvSpPr>
                <a:spLocks/>
              </p:cNvSpPr>
              <p:nvPr/>
            </p:nvSpPr>
            <p:spPr bwMode="auto">
              <a:xfrm>
                <a:off x="1791" y="30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06" name="Freeform 1634"/>
              <p:cNvSpPr>
                <a:spLocks/>
              </p:cNvSpPr>
              <p:nvPr/>
            </p:nvSpPr>
            <p:spPr bwMode="auto">
              <a:xfrm>
                <a:off x="1902" y="2719"/>
                <a:ext cx="172" cy="214"/>
              </a:xfrm>
              <a:custGeom>
                <a:avLst/>
                <a:gdLst>
                  <a:gd name="T0" fmla="*/ 22 w 180"/>
                  <a:gd name="T1" fmla="*/ 44 h 223"/>
                  <a:gd name="T2" fmla="*/ 19 w 180"/>
                  <a:gd name="T3" fmla="*/ 85 h 223"/>
                  <a:gd name="T4" fmla="*/ 5 w 180"/>
                  <a:gd name="T5" fmla="*/ 100 h 223"/>
                  <a:gd name="T6" fmla="*/ 1 w 180"/>
                  <a:gd name="T7" fmla="*/ 114 h 223"/>
                  <a:gd name="T8" fmla="*/ 4 w 180"/>
                  <a:gd name="T9" fmla="*/ 118 h 223"/>
                  <a:gd name="T10" fmla="*/ 9 w 180"/>
                  <a:gd name="T11" fmla="*/ 132 h 223"/>
                  <a:gd name="T12" fmla="*/ 9 w 180"/>
                  <a:gd name="T13" fmla="*/ 139 h 223"/>
                  <a:gd name="T14" fmla="*/ 12 w 180"/>
                  <a:gd name="T15" fmla="*/ 142 h 223"/>
                  <a:gd name="T16" fmla="*/ 13 w 180"/>
                  <a:gd name="T17" fmla="*/ 143 h 223"/>
                  <a:gd name="T18" fmla="*/ 17 w 180"/>
                  <a:gd name="T19" fmla="*/ 149 h 223"/>
                  <a:gd name="T20" fmla="*/ 17 w 180"/>
                  <a:gd name="T21" fmla="*/ 150 h 223"/>
                  <a:gd name="T22" fmla="*/ 17 w 180"/>
                  <a:gd name="T23" fmla="*/ 162 h 223"/>
                  <a:gd name="T24" fmla="*/ 22 w 180"/>
                  <a:gd name="T25" fmla="*/ 167 h 223"/>
                  <a:gd name="T26" fmla="*/ 37 w 180"/>
                  <a:gd name="T27" fmla="*/ 180 h 223"/>
                  <a:gd name="T28" fmla="*/ 48 w 180"/>
                  <a:gd name="T29" fmla="*/ 193 h 223"/>
                  <a:gd name="T30" fmla="*/ 58 w 180"/>
                  <a:gd name="T31" fmla="*/ 204 h 223"/>
                  <a:gd name="T32" fmla="*/ 59 w 180"/>
                  <a:gd name="T33" fmla="*/ 205 h 223"/>
                  <a:gd name="T34" fmla="*/ 60 w 180"/>
                  <a:gd name="T35" fmla="*/ 206 h 223"/>
                  <a:gd name="T36" fmla="*/ 61 w 180"/>
                  <a:gd name="T37" fmla="*/ 209 h 223"/>
                  <a:gd name="T38" fmla="*/ 65 w 180"/>
                  <a:gd name="T39" fmla="*/ 212 h 223"/>
                  <a:gd name="T40" fmla="*/ 70 w 180"/>
                  <a:gd name="T41" fmla="*/ 213 h 223"/>
                  <a:gd name="T42" fmla="*/ 85 w 180"/>
                  <a:gd name="T43" fmla="*/ 212 h 223"/>
                  <a:gd name="T44" fmla="*/ 86 w 180"/>
                  <a:gd name="T45" fmla="*/ 214 h 223"/>
                  <a:gd name="T46" fmla="*/ 89 w 180"/>
                  <a:gd name="T47" fmla="*/ 216 h 223"/>
                  <a:gd name="T48" fmla="*/ 92 w 180"/>
                  <a:gd name="T49" fmla="*/ 218 h 223"/>
                  <a:gd name="T50" fmla="*/ 95 w 180"/>
                  <a:gd name="T51" fmla="*/ 221 h 223"/>
                  <a:gd name="T52" fmla="*/ 102 w 180"/>
                  <a:gd name="T53" fmla="*/ 220 h 223"/>
                  <a:gd name="T54" fmla="*/ 104 w 180"/>
                  <a:gd name="T55" fmla="*/ 220 h 223"/>
                  <a:gd name="T56" fmla="*/ 110 w 180"/>
                  <a:gd name="T57" fmla="*/ 223 h 223"/>
                  <a:gd name="T58" fmla="*/ 123 w 180"/>
                  <a:gd name="T59" fmla="*/ 220 h 223"/>
                  <a:gd name="T60" fmla="*/ 129 w 180"/>
                  <a:gd name="T61" fmla="*/ 216 h 223"/>
                  <a:gd name="T62" fmla="*/ 143 w 180"/>
                  <a:gd name="T63" fmla="*/ 207 h 223"/>
                  <a:gd name="T64" fmla="*/ 146 w 180"/>
                  <a:gd name="T65" fmla="*/ 208 h 223"/>
                  <a:gd name="T66" fmla="*/ 149 w 180"/>
                  <a:gd name="T67" fmla="*/ 209 h 223"/>
                  <a:gd name="T68" fmla="*/ 138 w 180"/>
                  <a:gd name="T69" fmla="*/ 195 h 223"/>
                  <a:gd name="T70" fmla="*/ 128 w 180"/>
                  <a:gd name="T71" fmla="*/ 182 h 223"/>
                  <a:gd name="T72" fmla="*/ 119 w 180"/>
                  <a:gd name="T73" fmla="*/ 171 h 223"/>
                  <a:gd name="T74" fmla="*/ 129 w 180"/>
                  <a:gd name="T75" fmla="*/ 165 h 223"/>
                  <a:gd name="T76" fmla="*/ 133 w 180"/>
                  <a:gd name="T77" fmla="*/ 148 h 223"/>
                  <a:gd name="T78" fmla="*/ 137 w 180"/>
                  <a:gd name="T79" fmla="*/ 139 h 223"/>
                  <a:gd name="T80" fmla="*/ 143 w 180"/>
                  <a:gd name="T81" fmla="*/ 127 h 223"/>
                  <a:gd name="T82" fmla="*/ 154 w 180"/>
                  <a:gd name="T83" fmla="*/ 114 h 223"/>
                  <a:gd name="T84" fmla="*/ 158 w 180"/>
                  <a:gd name="T85" fmla="*/ 101 h 223"/>
                  <a:gd name="T86" fmla="*/ 163 w 180"/>
                  <a:gd name="T87" fmla="*/ 75 h 223"/>
                  <a:gd name="T88" fmla="*/ 172 w 180"/>
                  <a:gd name="T89" fmla="*/ 65 h 223"/>
                  <a:gd name="T90" fmla="*/ 176 w 180"/>
                  <a:gd name="T91" fmla="*/ 63 h 223"/>
                  <a:gd name="T92" fmla="*/ 179 w 180"/>
                  <a:gd name="T93" fmla="*/ 59 h 223"/>
                  <a:gd name="T94" fmla="*/ 166 w 180"/>
                  <a:gd name="T95" fmla="*/ 34 h 223"/>
                  <a:gd name="T96" fmla="*/ 155 w 180"/>
                  <a:gd name="T97" fmla="*/ 6 h 223"/>
                  <a:gd name="T98" fmla="*/ 149 w 180"/>
                  <a:gd name="T99" fmla="*/ 0 h 223"/>
                  <a:gd name="T100" fmla="*/ 147 w 180"/>
                  <a:gd name="T101" fmla="*/ 2 h 223"/>
                  <a:gd name="T102" fmla="*/ 143 w 180"/>
                  <a:gd name="T103" fmla="*/ 2 h 223"/>
                  <a:gd name="T104" fmla="*/ 134 w 180"/>
                  <a:gd name="T105" fmla="*/ 12 h 223"/>
                  <a:gd name="T106" fmla="*/ 108 w 180"/>
                  <a:gd name="T107" fmla="*/ 12 h 223"/>
                  <a:gd name="T108" fmla="*/ 100 w 180"/>
                  <a:gd name="T109" fmla="*/ 13 h 223"/>
                  <a:gd name="T110" fmla="*/ 22 w 180"/>
                  <a:gd name="T111" fmla="*/ 3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 h="223">
                    <a:moveTo>
                      <a:pt x="22" y="36"/>
                    </a:moveTo>
                    <a:cubicBezTo>
                      <a:pt x="22" y="39"/>
                      <a:pt x="22" y="39"/>
                      <a:pt x="22" y="39"/>
                    </a:cubicBezTo>
                    <a:cubicBezTo>
                      <a:pt x="22" y="44"/>
                      <a:pt x="22" y="44"/>
                      <a:pt x="22" y="44"/>
                    </a:cubicBezTo>
                    <a:cubicBezTo>
                      <a:pt x="22" y="71"/>
                      <a:pt x="22" y="71"/>
                      <a:pt x="22" y="71"/>
                    </a:cubicBezTo>
                    <a:cubicBezTo>
                      <a:pt x="23" y="84"/>
                      <a:pt x="20" y="85"/>
                      <a:pt x="19" y="85"/>
                    </a:cubicBezTo>
                    <a:cubicBezTo>
                      <a:pt x="19" y="85"/>
                      <a:pt x="19" y="85"/>
                      <a:pt x="19" y="85"/>
                    </a:cubicBezTo>
                    <a:cubicBezTo>
                      <a:pt x="12" y="87"/>
                      <a:pt x="11" y="89"/>
                      <a:pt x="11" y="89"/>
                    </a:cubicBezTo>
                    <a:cubicBezTo>
                      <a:pt x="11" y="91"/>
                      <a:pt x="11" y="97"/>
                      <a:pt x="5" y="98"/>
                    </a:cubicBezTo>
                    <a:cubicBezTo>
                      <a:pt x="5" y="98"/>
                      <a:pt x="5" y="100"/>
                      <a:pt x="5" y="100"/>
                    </a:cubicBezTo>
                    <a:cubicBezTo>
                      <a:pt x="5" y="102"/>
                      <a:pt x="5" y="106"/>
                      <a:pt x="1" y="106"/>
                    </a:cubicBezTo>
                    <a:cubicBezTo>
                      <a:pt x="1" y="107"/>
                      <a:pt x="1" y="107"/>
                      <a:pt x="1" y="107"/>
                    </a:cubicBezTo>
                    <a:cubicBezTo>
                      <a:pt x="2" y="109"/>
                      <a:pt x="3" y="112"/>
                      <a:pt x="1" y="114"/>
                    </a:cubicBezTo>
                    <a:cubicBezTo>
                      <a:pt x="0" y="115"/>
                      <a:pt x="0" y="116"/>
                      <a:pt x="0" y="117"/>
                    </a:cubicBezTo>
                    <a:cubicBezTo>
                      <a:pt x="0" y="117"/>
                      <a:pt x="0" y="117"/>
                      <a:pt x="1" y="117"/>
                    </a:cubicBezTo>
                    <a:cubicBezTo>
                      <a:pt x="2" y="117"/>
                      <a:pt x="3" y="118"/>
                      <a:pt x="4" y="118"/>
                    </a:cubicBezTo>
                    <a:cubicBezTo>
                      <a:pt x="5" y="120"/>
                      <a:pt x="5" y="122"/>
                      <a:pt x="5" y="125"/>
                    </a:cubicBezTo>
                    <a:cubicBezTo>
                      <a:pt x="5" y="126"/>
                      <a:pt x="5" y="127"/>
                      <a:pt x="5" y="127"/>
                    </a:cubicBezTo>
                    <a:cubicBezTo>
                      <a:pt x="5" y="130"/>
                      <a:pt x="8" y="132"/>
                      <a:pt x="9" y="132"/>
                    </a:cubicBezTo>
                    <a:cubicBezTo>
                      <a:pt x="9" y="132"/>
                      <a:pt x="9" y="133"/>
                      <a:pt x="9" y="133"/>
                    </a:cubicBezTo>
                    <a:cubicBezTo>
                      <a:pt x="11" y="133"/>
                      <a:pt x="11" y="133"/>
                      <a:pt x="11" y="133"/>
                    </a:cubicBezTo>
                    <a:cubicBezTo>
                      <a:pt x="9" y="139"/>
                      <a:pt x="9" y="139"/>
                      <a:pt x="9" y="139"/>
                    </a:cubicBezTo>
                    <a:cubicBezTo>
                      <a:pt x="10" y="140"/>
                      <a:pt x="11" y="140"/>
                      <a:pt x="11"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3"/>
                      <a:pt x="12" y="143"/>
                      <a:pt x="13" y="143"/>
                    </a:cubicBezTo>
                    <a:cubicBezTo>
                      <a:pt x="14" y="145"/>
                      <a:pt x="15" y="146"/>
                      <a:pt x="16" y="148"/>
                    </a:cubicBezTo>
                    <a:cubicBezTo>
                      <a:pt x="16" y="148"/>
                      <a:pt x="16" y="148"/>
                      <a:pt x="16" y="148"/>
                    </a:cubicBezTo>
                    <a:cubicBezTo>
                      <a:pt x="16" y="148"/>
                      <a:pt x="17" y="148"/>
                      <a:pt x="17" y="149"/>
                    </a:cubicBezTo>
                    <a:cubicBezTo>
                      <a:pt x="17" y="149"/>
                      <a:pt x="17" y="149"/>
                      <a:pt x="17" y="149"/>
                    </a:cubicBezTo>
                    <a:cubicBezTo>
                      <a:pt x="17" y="149"/>
                      <a:pt x="17" y="149"/>
                      <a:pt x="17" y="150"/>
                    </a:cubicBezTo>
                    <a:cubicBezTo>
                      <a:pt x="17" y="150"/>
                      <a:pt x="17" y="150"/>
                      <a:pt x="17" y="150"/>
                    </a:cubicBezTo>
                    <a:cubicBezTo>
                      <a:pt x="17" y="150"/>
                      <a:pt x="18" y="151"/>
                      <a:pt x="18" y="151"/>
                    </a:cubicBezTo>
                    <a:cubicBezTo>
                      <a:pt x="19" y="153"/>
                      <a:pt x="20" y="156"/>
                      <a:pt x="20" y="159"/>
                    </a:cubicBezTo>
                    <a:cubicBezTo>
                      <a:pt x="19" y="160"/>
                      <a:pt x="18" y="161"/>
                      <a:pt x="17" y="162"/>
                    </a:cubicBezTo>
                    <a:cubicBezTo>
                      <a:pt x="16" y="162"/>
                      <a:pt x="16" y="162"/>
                      <a:pt x="16" y="162"/>
                    </a:cubicBezTo>
                    <a:cubicBezTo>
                      <a:pt x="21" y="163"/>
                      <a:pt x="21" y="163"/>
                      <a:pt x="21" y="163"/>
                    </a:cubicBezTo>
                    <a:cubicBezTo>
                      <a:pt x="22" y="167"/>
                      <a:pt x="22" y="167"/>
                      <a:pt x="22" y="167"/>
                    </a:cubicBezTo>
                    <a:cubicBezTo>
                      <a:pt x="24" y="167"/>
                      <a:pt x="29" y="168"/>
                      <a:pt x="31" y="171"/>
                    </a:cubicBezTo>
                    <a:cubicBezTo>
                      <a:pt x="32" y="173"/>
                      <a:pt x="33" y="173"/>
                      <a:pt x="34" y="174"/>
                    </a:cubicBezTo>
                    <a:cubicBezTo>
                      <a:pt x="36" y="176"/>
                      <a:pt x="37" y="177"/>
                      <a:pt x="37" y="180"/>
                    </a:cubicBezTo>
                    <a:cubicBezTo>
                      <a:pt x="37" y="180"/>
                      <a:pt x="38" y="181"/>
                      <a:pt x="39" y="181"/>
                    </a:cubicBezTo>
                    <a:cubicBezTo>
                      <a:pt x="40" y="182"/>
                      <a:pt x="41" y="183"/>
                      <a:pt x="43" y="184"/>
                    </a:cubicBezTo>
                    <a:cubicBezTo>
                      <a:pt x="48" y="188"/>
                      <a:pt x="48" y="191"/>
                      <a:pt x="48" y="193"/>
                    </a:cubicBezTo>
                    <a:cubicBezTo>
                      <a:pt x="48" y="194"/>
                      <a:pt x="51" y="196"/>
                      <a:pt x="54" y="197"/>
                    </a:cubicBezTo>
                    <a:cubicBezTo>
                      <a:pt x="55" y="198"/>
                      <a:pt x="55" y="198"/>
                      <a:pt x="55" y="198"/>
                    </a:cubicBezTo>
                    <a:cubicBezTo>
                      <a:pt x="58" y="204"/>
                      <a:pt x="58" y="204"/>
                      <a:pt x="58" y="204"/>
                    </a:cubicBezTo>
                    <a:cubicBezTo>
                      <a:pt x="58" y="204"/>
                      <a:pt x="58" y="204"/>
                      <a:pt x="58" y="204"/>
                    </a:cubicBezTo>
                    <a:cubicBezTo>
                      <a:pt x="58" y="204"/>
                      <a:pt x="58" y="204"/>
                      <a:pt x="58" y="204"/>
                    </a:cubicBezTo>
                    <a:cubicBezTo>
                      <a:pt x="59" y="205"/>
                      <a:pt x="59" y="205"/>
                      <a:pt x="59" y="205"/>
                    </a:cubicBezTo>
                    <a:cubicBezTo>
                      <a:pt x="59" y="205"/>
                      <a:pt x="59" y="205"/>
                      <a:pt x="59" y="205"/>
                    </a:cubicBezTo>
                    <a:cubicBezTo>
                      <a:pt x="60" y="206"/>
                      <a:pt x="60" y="206"/>
                      <a:pt x="60" y="206"/>
                    </a:cubicBezTo>
                    <a:cubicBezTo>
                      <a:pt x="60" y="206"/>
                      <a:pt x="60" y="206"/>
                      <a:pt x="60" y="206"/>
                    </a:cubicBezTo>
                    <a:cubicBezTo>
                      <a:pt x="60" y="207"/>
                      <a:pt x="61" y="207"/>
                      <a:pt x="61" y="208"/>
                    </a:cubicBezTo>
                    <a:cubicBezTo>
                      <a:pt x="61" y="208"/>
                      <a:pt x="61" y="208"/>
                      <a:pt x="61" y="209"/>
                    </a:cubicBezTo>
                    <a:cubicBezTo>
                      <a:pt x="61" y="209"/>
                      <a:pt x="61" y="209"/>
                      <a:pt x="61" y="209"/>
                    </a:cubicBezTo>
                    <a:cubicBezTo>
                      <a:pt x="62" y="209"/>
                      <a:pt x="62" y="209"/>
                      <a:pt x="62" y="210"/>
                    </a:cubicBezTo>
                    <a:cubicBezTo>
                      <a:pt x="62" y="210"/>
                      <a:pt x="62" y="210"/>
                      <a:pt x="62" y="210"/>
                    </a:cubicBezTo>
                    <a:cubicBezTo>
                      <a:pt x="63" y="211"/>
                      <a:pt x="65" y="212"/>
                      <a:pt x="65" y="212"/>
                    </a:cubicBezTo>
                    <a:cubicBezTo>
                      <a:pt x="65" y="212"/>
                      <a:pt x="65" y="212"/>
                      <a:pt x="65" y="212"/>
                    </a:cubicBezTo>
                    <a:cubicBezTo>
                      <a:pt x="66" y="213"/>
                      <a:pt x="67" y="213"/>
                      <a:pt x="68" y="213"/>
                    </a:cubicBezTo>
                    <a:cubicBezTo>
                      <a:pt x="69" y="213"/>
                      <a:pt x="69" y="213"/>
                      <a:pt x="70" y="213"/>
                    </a:cubicBezTo>
                    <a:cubicBezTo>
                      <a:pt x="72" y="210"/>
                      <a:pt x="75" y="211"/>
                      <a:pt x="77" y="212"/>
                    </a:cubicBezTo>
                    <a:cubicBezTo>
                      <a:pt x="79" y="211"/>
                      <a:pt x="82" y="210"/>
                      <a:pt x="84" y="212"/>
                    </a:cubicBezTo>
                    <a:cubicBezTo>
                      <a:pt x="84" y="212"/>
                      <a:pt x="84" y="212"/>
                      <a:pt x="85" y="212"/>
                    </a:cubicBezTo>
                    <a:cubicBezTo>
                      <a:pt x="85" y="212"/>
                      <a:pt x="85" y="212"/>
                      <a:pt x="85" y="212"/>
                    </a:cubicBezTo>
                    <a:cubicBezTo>
                      <a:pt x="85" y="213"/>
                      <a:pt x="85" y="213"/>
                      <a:pt x="86" y="213"/>
                    </a:cubicBezTo>
                    <a:cubicBezTo>
                      <a:pt x="86" y="213"/>
                      <a:pt x="86" y="213"/>
                      <a:pt x="86" y="214"/>
                    </a:cubicBezTo>
                    <a:cubicBezTo>
                      <a:pt x="87" y="214"/>
                      <a:pt x="87" y="214"/>
                      <a:pt x="87" y="214"/>
                    </a:cubicBezTo>
                    <a:cubicBezTo>
                      <a:pt x="87" y="214"/>
                      <a:pt x="88" y="215"/>
                      <a:pt x="88" y="215"/>
                    </a:cubicBezTo>
                    <a:cubicBezTo>
                      <a:pt x="88" y="215"/>
                      <a:pt x="89" y="215"/>
                      <a:pt x="89" y="216"/>
                    </a:cubicBezTo>
                    <a:cubicBezTo>
                      <a:pt x="89" y="216"/>
                      <a:pt x="90" y="216"/>
                      <a:pt x="90" y="216"/>
                    </a:cubicBezTo>
                    <a:cubicBezTo>
                      <a:pt x="90" y="217"/>
                      <a:pt x="90" y="217"/>
                      <a:pt x="91" y="217"/>
                    </a:cubicBezTo>
                    <a:cubicBezTo>
                      <a:pt x="91" y="217"/>
                      <a:pt x="91" y="218"/>
                      <a:pt x="92" y="218"/>
                    </a:cubicBezTo>
                    <a:cubicBezTo>
                      <a:pt x="92" y="218"/>
                      <a:pt x="92" y="219"/>
                      <a:pt x="93" y="219"/>
                    </a:cubicBezTo>
                    <a:cubicBezTo>
                      <a:pt x="93" y="219"/>
                      <a:pt x="93" y="219"/>
                      <a:pt x="94" y="220"/>
                    </a:cubicBezTo>
                    <a:cubicBezTo>
                      <a:pt x="94" y="220"/>
                      <a:pt x="94" y="220"/>
                      <a:pt x="95" y="221"/>
                    </a:cubicBezTo>
                    <a:cubicBezTo>
                      <a:pt x="95" y="221"/>
                      <a:pt x="95" y="221"/>
                      <a:pt x="96" y="222"/>
                    </a:cubicBezTo>
                    <a:cubicBezTo>
                      <a:pt x="96" y="222"/>
                      <a:pt x="96" y="222"/>
                      <a:pt x="96" y="222"/>
                    </a:cubicBezTo>
                    <a:cubicBezTo>
                      <a:pt x="98" y="222"/>
                      <a:pt x="100" y="221"/>
                      <a:pt x="102" y="220"/>
                    </a:cubicBezTo>
                    <a:cubicBezTo>
                      <a:pt x="102" y="220"/>
                      <a:pt x="102" y="220"/>
                      <a:pt x="102" y="220"/>
                    </a:cubicBezTo>
                    <a:cubicBezTo>
                      <a:pt x="103" y="220"/>
                      <a:pt x="103" y="220"/>
                      <a:pt x="104" y="220"/>
                    </a:cubicBezTo>
                    <a:cubicBezTo>
                      <a:pt x="104" y="220"/>
                      <a:pt x="104" y="220"/>
                      <a:pt x="104" y="220"/>
                    </a:cubicBezTo>
                    <a:cubicBezTo>
                      <a:pt x="104" y="220"/>
                      <a:pt x="104" y="220"/>
                      <a:pt x="104" y="220"/>
                    </a:cubicBezTo>
                    <a:cubicBezTo>
                      <a:pt x="106" y="220"/>
                      <a:pt x="108" y="221"/>
                      <a:pt x="109" y="222"/>
                    </a:cubicBezTo>
                    <a:cubicBezTo>
                      <a:pt x="109" y="222"/>
                      <a:pt x="110" y="222"/>
                      <a:pt x="110" y="223"/>
                    </a:cubicBezTo>
                    <a:cubicBezTo>
                      <a:pt x="112" y="221"/>
                      <a:pt x="116" y="219"/>
                      <a:pt x="118" y="219"/>
                    </a:cubicBezTo>
                    <a:cubicBezTo>
                      <a:pt x="119" y="219"/>
                      <a:pt x="120" y="220"/>
                      <a:pt x="120" y="220"/>
                    </a:cubicBezTo>
                    <a:cubicBezTo>
                      <a:pt x="121" y="220"/>
                      <a:pt x="122" y="220"/>
                      <a:pt x="123" y="220"/>
                    </a:cubicBezTo>
                    <a:cubicBezTo>
                      <a:pt x="124" y="220"/>
                      <a:pt x="124" y="220"/>
                      <a:pt x="125" y="220"/>
                    </a:cubicBezTo>
                    <a:cubicBezTo>
                      <a:pt x="125" y="219"/>
                      <a:pt x="126" y="218"/>
                      <a:pt x="128" y="217"/>
                    </a:cubicBezTo>
                    <a:cubicBezTo>
                      <a:pt x="128" y="217"/>
                      <a:pt x="129" y="216"/>
                      <a:pt x="129" y="216"/>
                    </a:cubicBezTo>
                    <a:cubicBezTo>
                      <a:pt x="130" y="215"/>
                      <a:pt x="130" y="215"/>
                      <a:pt x="130" y="215"/>
                    </a:cubicBezTo>
                    <a:cubicBezTo>
                      <a:pt x="131" y="212"/>
                      <a:pt x="138" y="208"/>
                      <a:pt x="140" y="208"/>
                    </a:cubicBezTo>
                    <a:cubicBezTo>
                      <a:pt x="141" y="207"/>
                      <a:pt x="142" y="207"/>
                      <a:pt x="143" y="207"/>
                    </a:cubicBezTo>
                    <a:cubicBezTo>
                      <a:pt x="143" y="207"/>
                      <a:pt x="144" y="207"/>
                      <a:pt x="144" y="207"/>
                    </a:cubicBezTo>
                    <a:cubicBezTo>
                      <a:pt x="145" y="207"/>
                      <a:pt x="145" y="207"/>
                      <a:pt x="146" y="207"/>
                    </a:cubicBezTo>
                    <a:cubicBezTo>
                      <a:pt x="146" y="207"/>
                      <a:pt x="146" y="208"/>
                      <a:pt x="146" y="208"/>
                    </a:cubicBezTo>
                    <a:cubicBezTo>
                      <a:pt x="147" y="208"/>
                      <a:pt x="147" y="208"/>
                      <a:pt x="147" y="208"/>
                    </a:cubicBezTo>
                    <a:cubicBezTo>
                      <a:pt x="148" y="208"/>
                      <a:pt x="148" y="208"/>
                      <a:pt x="148" y="208"/>
                    </a:cubicBezTo>
                    <a:cubicBezTo>
                      <a:pt x="148" y="209"/>
                      <a:pt x="149" y="209"/>
                      <a:pt x="149" y="209"/>
                    </a:cubicBezTo>
                    <a:cubicBezTo>
                      <a:pt x="149" y="208"/>
                      <a:pt x="149" y="208"/>
                      <a:pt x="149" y="207"/>
                    </a:cubicBezTo>
                    <a:cubicBezTo>
                      <a:pt x="149" y="206"/>
                      <a:pt x="149" y="205"/>
                      <a:pt x="149" y="204"/>
                    </a:cubicBezTo>
                    <a:cubicBezTo>
                      <a:pt x="146" y="204"/>
                      <a:pt x="140" y="200"/>
                      <a:pt x="138" y="195"/>
                    </a:cubicBezTo>
                    <a:cubicBezTo>
                      <a:pt x="138" y="194"/>
                      <a:pt x="137" y="193"/>
                      <a:pt x="137" y="193"/>
                    </a:cubicBezTo>
                    <a:cubicBezTo>
                      <a:pt x="136" y="191"/>
                      <a:pt x="134" y="189"/>
                      <a:pt x="133" y="187"/>
                    </a:cubicBezTo>
                    <a:cubicBezTo>
                      <a:pt x="131" y="186"/>
                      <a:pt x="129" y="184"/>
                      <a:pt x="128" y="182"/>
                    </a:cubicBezTo>
                    <a:cubicBezTo>
                      <a:pt x="128" y="181"/>
                      <a:pt x="126" y="181"/>
                      <a:pt x="124" y="180"/>
                    </a:cubicBezTo>
                    <a:cubicBezTo>
                      <a:pt x="122" y="179"/>
                      <a:pt x="119" y="179"/>
                      <a:pt x="118" y="177"/>
                    </a:cubicBezTo>
                    <a:cubicBezTo>
                      <a:pt x="117" y="174"/>
                      <a:pt x="118" y="172"/>
                      <a:pt x="119" y="171"/>
                    </a:cubicBezTo>
                    <a:cubicBezTo>
                      <a:pt x="120" y="171"/>
                      <a:pt x="120" y="170"/>
                      <a:pt x="120" y="169"/>
                    </a:cubicBezTo>
                    <a:cubicBezTo>
                      <a:pt x="120" y="168"/>
                      <a:pt x="121" y="165"/>
                      <a:pt x="126" y="165"/>
                    </a:cubicBezTo>
                    <a:cubicBezTo>
                      <a:pt x="127" y="165"/>
                      <a:pt x="128" y="165"/>
                      <a:pt x="129" y="165"/>
                    </a:cubicBezTo>
                    <a:cubicBezTo>
                      <a:pt x="129" y="165"/>
                      <a:pt x="129" y="165"/>
                      <a:pt x="129" y="166"/>
                    </a:cubicBezTo>
                    <a:cubicBezTo>
                      <a:pt x="130" y="163"/>
                      <a:pt x="130" y="158"/>
                      <a:pt x="130" y="155"/>
                    </a:cubicBezTo>
                    <a:cubicBezTo>
                      <a:pt x="130" y="152"/>
                      <a:pt x="132" y="150"/>
                      <a:pt x="133" y="148"/>
                    </a:cubicBezTo>
                    <a:cubicBezTo>
                      <a:pt x="133" y="147"/>
                      <a:pt x="134" y="146"/>
                      <a:pt x="134" y="146"/>
                    </a:cubicBezTo>
                    <a:cubicBezTo>
                      <a:pt x="133" y="145"/>
                      <a:pt x="133" y="144"/>
                      <a:pt x="133" y="143"/>
                    </a:cubicBezTo>
                    <a:cubicBezTo>
                      <a:pt x="134" y="141"/>
                      <a:pt x="135" y="140"/>
                      <a:pt x="137" y="139"/>
                    </a:cubicBezTo>
                    <a:cubicBezTo>
                      <a:pt x="138" y="139"/>
                      <a:pt x="139" y="138"/>
                      <a:pt x="139" y="138"/>
                    </a:cubicBezTo>
                    <a:cubicBezTo>
                      <a:pt x="140" y="137"/>
                      <a:pt x="140" y="136"/>
                      <a:pt x="140" y="134"/>
                    </a:cubicBezTo>
                    <a:cubicBezTo>
                      <a:pt x="141" y="132"/>
                      <a:pt x="141" y="129"/>
                      <a:pt x="143" y="127"/>
                    </a:cubicBezTo>
                    <a:cubicBezTo>
                      <a:pt x="144" y="126"/>
                      <a:pt x="145" y="124"/>
                      <a:pt x="146" y="123"/>
                    </a:cubicBezTo>
                    <a:cubicBezTo>
                      <a:pt x="147" y="120"/>
                      <a:pt x="149" y="118"/>
                      <a:pt x="151" y="118"/>
                    </a:cubicBezTo>
                    <a:cubicBezTo>
                      <a:pt x="152" y="118"/>
                      <a:pt x="154" y="116"/>
                      <a:pt x="154" y="114"/>
                    </a:cubicBezTo>
                    <a:cubicBezTo>
                      <a:pt x="154" y="113"/>
                      <a:pt x="155" y="111"/>
                      <a:pt x="156" y="109"/>
                    </a:cubicBezTo>
                    <a:cubicBezTo>
                      <a:pt x="157" y="107"/>
                      <a:pt x="158" y="104"/>
                      <a:pt x="158" y="101"/>
                    </a:cubicBezTo>
                    <a:cubicBezTo>
                      <a:pt x="158" y="101"/>
                      <a:pt x="158" y="101"/>
                      <a:pt x="158" y="101"/>
                    </a:cubicBezTo>
                    <a:cubicBezTo>
                      <a:pt x="158" y="101"/>
                      <a:pt x="158" y="100"/>
                      <a:pt x="158" y="99"/>
                    </a:cubicBezTo>
                    <a:cubicBezTo>
                      <a:pt x="157" y="94"/>
                      <a:pt x="156" y="89"/>
                      <a:pt x="159" y="85"/>
                    </a:cubicBezTo>
                    <a:cubicBezTo>
                      <a:pt x="162" y="81"/>
                      <a:pt x="164" y="78"/>
                      <a:pt x="163" y="75"/>
                    </a:cubicBezTo>
                    <a:cubicBezTo>
                      <a:pt x="162" y="71"/>
                      <a:pt x="166" y="70"/>
                      <a:pt x="168" y="68"/>
                    </a:cubicBezTo>
                    <a:cubicBezTo>
                      <a:pt x="169" y="68"/>
                      <a:pt x="169" y="67"/>
                      <a:pt x="170" y="67"/>
                    </a:cubicBezTo>
                    <a:cubicBezTo>
                      <a:pt x="170" y="66"/>
                      <a:pt x="171" y="66"/>
                      <a:pt x="172" y="65"/>
                    </a:cubicBezTo>
                    <a:cubicBezTo>
                      <a:pt x="173" y="65"/>
                      <a:pt x="173" y="65"/>
                      <a:pt x="174" y="64"/>
                    </a:cubicBezTo>
                    <a:cubicBezTo>
                      <a:pt x="174" y="64"/>
                      <a:pt x="174" y="64"/>
                      <a:pt x="174" y="64"/>
                    </a:cubicBezTo>
                    <a:cubicBezTo>
                      <a:pt x="175" y="63"/>
                      <a:pt x="175" y="63"/>
                      <a:pt x="176" y="63"/>
                    </a:cubicBezTo>
                    <a:cubicBezTo>
                      <a:pt x="176" y="62"/>
                      <a:pt x="176" y="62"/>
                      <a:pt x="177" y="62"/>
                    </a:cubicBezTo>
                    <a:cubicBezTo>
                      <a:pt x="177" y="61"/>
                      <a:pt x="178" y="61"/>
                      <a:pt x="178" y="61"/>
                    </a:cubicBezTo>
                    <a:cubicBezTo>
                      <a:pt x="178" y="60"/>
                      <a:pt x="178" y="60"/>
                      <a:pt x="179" y="59"/>
                    </a:cubicBezTo>
                    <a:cubicBezTo>
                      <a:pt x="179" y="59"/>
                      <a:pt x="179" y="59"/>
                      <a:pt x="180" y="58"/>
                    </a:cubicBezTo>
                    <a:cubicBezTo>
                      <a:pt x="177" y="56"/>
                      <a:pt x="175" y="54"/>
                      <a:pt x="174" y="54"/>
                    </a:cubicBezTo>
                    <a:cubicBezTo>
                      <a:pt x="169" y="52"/>
                      <a:pt x="166" y="44"/>
                      <a:pt x="166" y="34"/>
                    </a:cubicBezTo>
                    <a:cubicBezTo>
                      <a:pt x="166" y="28"/>
                      <a:pt x="165" y="23"/>
                      <a:pt x="165" y="19"/>
                    </a:cubicBezTo>
                    <a:cubicBezTo>
                      <a:pt x="164" y="18"/>
                      <a:pt x="164" y="17"/>
                      <a:pt x="164" y="16"/>
                    </a:cubicBezTo>
                    <a:cubicBezTo>
                      <a:pt x="164" y="14"/>
                      <a:pt x="160" y="8"/>
                      <a:pt x="155" y="6"/>
                    </a:cubicBezTo>
                    <a:cubicBezTo>
                      <a:pt x="152" y="4"/>
                      <a:pt x="150" y="2"/>
                      <a:pt x="149" y="0"/>
                    </a:cubicBezTo>
                    <a:cubicBezTo>
                      <a:pt x="149" y="0"/>
                      <a:pt x="149" y="0"/>
                      <a:pt x="149" y="0"/>
                    </a:cubicBezTo>
                    <a:cubicBezTo>
                      <a:pt x="149" y="0"/>
                      <a:pt x="149" y="0"/>
                      <a:pt x="149" y="0"/>
                    </a:cubicBezTo>
                    <a:cubicBezTo>
                      <a:pt x="149" y="0"/>
                      <a:pt x="148" y="1"/>
                      <a:pt x="148" y="1"/>
                    </a:cubicBezTo>
                    <a:cubicBezTo>
                      <a:pt x="148" y="1"/>
                      <a:pt x="148" y="1"/>
                      <a:pt x="148" y="1"/>
                    </a:cubicBezTo>
                    <a:cubicBezTo>
                      <a:pt x="147" y="1"/>
                      <a:pt x="147" y="1"/>
                      <a:pt x="147" y="2"/>
                    </a:cubicBezTo>
                    <a:cubicBezTo>
                      <a:pt x="147" y="2"/>
                      <a:pt x="147" y="2"/>
                      <a:pt x="147" y="2"/>
                    </a:cubicBezTo>
                    <a:cubicBezTo>
                      <a:pt x="146" y="2"/>
                      <a:pt x="146" y="2"/>
                      <a:pt x="145" y="2"/>
                    </a:cubicBezTo>
                    <a:cubicBezTo>
                      <a:pt x="143" y="2"/>
                      <a:pt x="143" y="2"/>
                      <a:pt x="143" y="2"/>
                    </a:cubicBezTo>
                    <a:cubicBezTo>
                      <a:pt x="143" y="2"/>
                      <a:pt x="143" y="3"/>
                      <a:pt x="143" y="4"/>
                    </a:cubicBezTo>
                    <a:cubicBezTo>
                      <a:pt x="142" y="6"/>
                      <a:pt x="140" y="10"/>
                      <a:pt x="136" y="10"/>
                    </a:cubicBezTo>
                    <a:cubicBezTo>
                      <a:pt x="134" y="10"/>
                      <a:pt x="134" y="10"/>
                      <a:pt x="134" y="12"/>
                    </a:cubicBezTo>
                    <a:cubicBezTo>
                      <a:pt x="133" y="13"/>
                      <a:pt x="132" y="15"/>
                      <a:pt x="129" y="15"/>
                    </a:cubicBezTo>
                    <a:cubicBezTo>
                      <a:pt x="126" y="15"/>
                      <a:pt x="124" y="13"/>
                      <a:pt x="123" y="12"/>
                    </a:cubicBezTo>
                    <a:cubicBezTo>
                      <a:pt x="108" y="12"/>
                      <a:pt x="108" y="12"/>
                      <a:pt x="108" y="12"/>
                    </a:cubicBezTo>
                    <a:cubicBezTo>
                      <a:pt x="107" y="11"/>
                      <a:pt x="107" y="11"/>
                      <a:pt x="107" y="11"/>
                    </a:cubicBezTo>
                    <a:cubicBezTo>
                      <a:pt x="107" y="11"/>
                      <a:pt x="105" y="10"/>
                      <a:pt x="104" y="10"/>
                    </a:cubicBezTo>
                    <a:cubicBezTo>
                      <a:pt x="100" y="13"/>
                      <a:pt x="100" y="13"/>
                      <a:pt x="100" y="13"/>
                    </a:cubicBezTo>
                    <a:cubicBezTo>
                      <a:pt x="33" y="13"/>
                      <a:pt x="33" y="13"/>
                      <a:pt x="33" y="13"/>
                    </a:cubicBezTo>
                    <a:cubicBezTo>
                      <a:pt x="33" y="36"/>
                      <a:pt x="33" y="36"/>
                      <a:pt x="33" y="36"/>
                    </a:cubicBezTo>
                    <a:lnTo>
                      <a:pt x="22" y="3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07" name="Freeform 1635"/>
              <p:cNvSpPr>
                <a:spLocks/>
              </p:cNvSpPr>
              <p:nvPr/>
            </p:nvSpPr>
            <p:spPr bwMode="auto">
              <a:xfrm>
                <a:off x="1913" y="285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08" name="Freeform 1636"/>
              <p:cNvSpPr>
                <a:spLocks/>
              </p:cNvSpPr>
              <p:nvPr/>
            </p:nvSpPr>
            <p:spPr bwMode="auto">
              <a:xfrm>
                <a:off x="1955" y="2909"/>
                <a:ext cx="3" cy="6"/>
              </a:xfrm>
              <a:custGeom>
                <a:avLst/>
                <a:gdLst>
                  <a:gd name="T0" fmla="*/ 3 w 3"/>
                  <a:gd name="T1" fmla="*/ 6 h 6"/>
                  <a:gd name="T2" fmla="*/ 0 w 3"/>
                  <a:gd name="T3" fmla="*/ 0 h 6"/>
                  <a:gd name="T4" fmla="*/ 3 w 3"/>
                  <a:gd name="T5" fmla="*/ 6 h 6"/>
                  <a:gd name="T6" fmla="*/ 3 w 3"/>
                  <a:gd name="T7" fmla="*/ 6 h 6"/>
                </a:gdLst>
                <a:ahLst/>
                <a:cxnLst>
                  <a:cxn ang="0">
                    <a:pos x="T0" y="T1"/>
                  </a:cxn>
                  <a:cxn ang="0">
                    <a:pos x="T2" y="T3"/>
                  </a:cxn>
                  <a:cxn ang="0">
                    <a:pos x="T4" y="T5"/>
                  </a:cxn>
                  <a:cxn ang="0">
                    <a:pos x="T6" y="T7"/>
                  </a:cxn>
                </a:cxnLst>
                <a:rect l="0" t="0" r="r" b="b"/>
                <a:pathLst>
                  <a:path w="3" h="6">
                    <a:moveTo>
                      <a:pt x="3" y="6"/>
                    </a:moveTo>
                    <a:lnTo>
                      <a:pt x="0" y="0"/>
                    </a:lnTo>
                    <a:lnTo>
                      <a:pt x="3" y="6"/>
                    </a:lnTo>
                    <a:lnTo>
                      <a:pt x="3" y="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09" name="Freeform 1637"/>
              <p:cNvSpPr>
                <a:spLocks/>
              </p:cNvSpPr>
              <p:nvPr/>
            </p:nvSpPr>
            <p:spPr bwMode="auto">
              <a:xfrm>
                <a:off x="1918" y="28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10" name="Freeform 1638"/>
              <p:cNvSpPr>
                <a:spLocks/>
              </p:cNvSpPr>
              <p:nvPr/>
            </p:nvSpPr>
            <p:spPr bwMode="auto">
              <a:xfrm>
                <a:off x="1914" y="28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11" name="Freeform 1639"/>
              <p:cNvSpPr>
                <a:spLocks/>
              </p:cNvSpPr>
              <p:nvPr/>
            </p:nvSpPr>
            <p:spPr bwMode="auto">
              <a:xfrm>
                <a:off x="1917" y="2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12" name="Freeform 1640"/>
              <p:cNvSpPr>
                <a:spLocks/>
              </p:cNvSpPr>
              <p:nvPr/>
            </p:nvSpPr>
            <p:spPr bwMode="auto">
              <a:xfrm>
                <a:off x="1914" y="2856"/>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1" y="2"/>
                      <a:pt x="2" y="3"/>
                      <a:pt x="3" y="5"/>
                    </a:cubicBezTo>
                    <a:cubicBezTo>
                      <a:pt x="2" y="3"/>
                      <a:pt x="1" y="2"/>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13" name="Freeform 1641"/>
              <p:cNvSpPr>
                <a:spLocks/>
              </p:cNvSpPr>
              <p:nvPr/>
            </p:nvSpPr>
            <p:spPr bwMode="auto">
              <a:xfrm>
                <a:off x="1911" y="2846"/>
                <a:ext cx="2" cy="6"/>
              </a:xfrm>
              <a:custGeom>
                <a:avLst/>
                <a:gdLst>
                  <a:gd name="T0" fmla="*/ 2 w 2"/>
                  <a:gd name="T1" fmla="*/ 1 h 7"/>
                  <a:gd name="T2" fmla="*/ 0 w 2"/>
                  <a:gd name="T3" fmla="*/ 7 h 7"/>
                  <a:gd name="T4" fmla="*/ 0 w 2"/>
                  <a:gd name="T5" fmla="*/ 7 h 7"/>
                  <a:gd name="T6" fmla="*/ 2 w 2"/>
                  <a:gd name="T7" fmla="*/ 1 h 7"/>
                  <a:gd name="T8" fmla="*/ 0 w 2"/>
                  <a:gd name="T9" fmla="*/ 1 h 7"/>
                  <a:gd name="T10" fmla="*/ 0 w 2"/>
                  <a:gd name="T11" fmla="*/ 0 h 7"/>
                  <a:gd name="T12" fmla="*/ 0 w 2"/>
                  <a:gd name="T13" fmla="*/ 1 h 7"/>
                  <a:gd name="T14" fmla="*/ 2 w 2"/>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1"/>
                    </a:moveTo>
                    <a:cubicBezTo>
                      <a:pt x="0" y="7"/>
                      <a:pt x="0" y="7"/>
                      <a:pt x="0" y="7"/>
                    </a:cubicBezTo>
                    <a:cubicBezTo>
                      <a:pt x="0" y="7"/>
                      <a:pt x="0" y="7"/>
                      <a:pt x="0" y="7"/>
                    </a:cubicBezTo>
                    <a:cubicBezTo>
                      <a:pt x="2" y="1"/>
                      <a:pt x="2" y="1"/>
                      <a:pt x="2" y="1"/>
                    </a:cubicBezTo>
                    <a:cubicBezTo>
                      <a:pt x="0" y="1"/>
                      <a:pt x="0" y="1"/>
                      <a:pt x="0" y="1"/>
                    </a:cubicBezTo>
                    <a:cubicBezTo>
                      <a:pt x="0" y="1"/>
                      <a:pt x="0" y="0"/>
                      <a:pt x="0" y="0"/>
                    </a:cubicBezTo>
                    <a:cubicBezTo>
                      <a:pt x="0" y="0"/>
                      <a:pt x="0" y="1"/>
                      <a:pt x="0" y="1"/>
                    </a:cubicBezTo>
                    <a:lnTo>
                      <a:pt x="2"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14" name="Freeform 1642"/>
              <p:cNvSpPr>
                <a:spLocks/>
              </p:cNvSpPr>
              <p:nvPr/>
            </p:nvSpPr>
            <p:spPr bwMode="auto">
              <a:xfrm>
                <a:off x="1914" y="28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15" name="Oval 1643"/>
              <p:cNvSpPr>
                <a:spLocks noChangeArrowheads="1"/>
              </p:cNvSpPr>
              <p:nvPr/>
            </p:nvSpPr>
            <p:spPr bwMode="auto">
              <a:xfrm>
                <a:off x="1914" y="2855"/>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16" name="Freeform 1644"/>
              <p:cNvSpPr>
                <a:spLocks/>
              </p:cNvSpPr>
              <p:nvPr/>
            </p:nvSpPr>
            <p:spPr bwMode="auto">
              <a:xfrm>
                <a:off x="2043" y="27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17" name="Freeform 1645"/>
              <p:cNvSpPr>
                <a:spLocks/>
              </p:cNvSpPr>
              <p:nvPr/>
            </p:nvSpPr>
            <p:spPr bwMode="auto">
              <a:xfrm>
                <a:off x="2044" y="27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18" name="Freeform 1646"/>
              <p:cNvSpPr>
                <a:spLocks/>
              </p:cNvSpPr>
              <p:nvPr/>
            </p:nvSpPr>
            <p:spPr bwMode="auto">
              <a:xfrm>
                <a:off x="2045"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19" name="Freeform 1647"/>
              <p:cNvSpPr>
                <a:spLocks/>
              </p:cNvSpPr>
              <p:nvPr/>
            </p:nvSpPr>
            <p:spPr bwMode="auto">
              <a:xfrm>
                <a:off x="2112" y="2837"/>
                <a:ext cx="16" cy="15"/>
              </a:xfrm>
              <a:custGeom>
                <a:avLst/>
                <a:gdLst>
                  <a:gd name="T0" fmla="*/ 4 w 16"/>
                  <a:gd name="T1" fmla="*/ 5 h 16"/>
                  <a:gd name="T2" fmla="*/ 4 w 16"/>
                  <a:gd name="T3" fmla="*/ 6 h 16"/>
                  <a:gd name="T4" fmla="*/ 3 w 16"/>
                  <a:gd name="T5" fmla="*/ 7 h 16"/>
                  <a:gd name="T6" fmla="*/ 3 w 16"/>
                  <a:gd name="T7" fmla="*/ 8 h 16"/>
                  <a:gd name="T8" fmla="*/ 1 w 16"/>
                  <a:gd name="T9" fmla="*/ 9 h 16"/>
                  <a:gd name="T10" fmla="*/ 1 w 16"/>
                  <a:gd name="T11" fmla="*/ 16 h 16"/>
                  <a:gd name="T12" fmla="*/ 2 w 16"/>
                  <a:gd name="T13" fmla="*/ 16 h 16"/>
                  <a:gd name="T14" fmla="*/ 5 w 16"/>
                  <a:gd name="T15" fmla="*/ 15 h 16"/>
                  <a:gd name="T16" fmla="*/ 6 w 16"/>
                  <a:gd name="T17" fmla="*/ 15 h 16"/>
                  <a:gd name="T18" fmla="*/ 6 w 16"/>
                  <a:gd name="T19" fmla="*/ 14 h 16"/>
                  <a:gd name="T20" fmla="*/ 8 w 16"/>
                  <a:gd name="T21" fmla="*/ 14 h 16"/>
                  <a:gd name="T22" fmla="*/ 8 w 16"/>
                  <a:gd name="T23" fmla="*/ 14 h 16"/>
                  <a:gd name="T24" fmla="*/ 9 w 16"/>
                  <a:gd name="T25" fmla="*/ 15 h 16"/>
                  <a:gd name="T26" fmla="*/ 10 w 16"/>
                  <a:gd name="T27" fmla="*/ 15 h 16"/>
                  <a:gd name="T28" fmla="*/ 10 w 16"/>
                  <a:gd name="T29" fmla="*/ 16 h 16"/>
                  <a:gd name="T30" fmla="*/ 11 w 16"/>
                  <a:gd name="T31" fmla="*/ 16 h 16"/>
                  <a:gd name="T32" fmla="*/ 12 w 16"/>
                  <a:gd name="T33" fmla="*/ 14 h 16"/>
                  <a:gd name="T34" fmla="*/ 11 w 16"/>
                  <a:gd name="T35" fmla="*/ 13 h 16"/>
                  <a:gd name="T36" fmla="*/ 8 w 16"/>
                  <a:gd name="T37" fmla="*/ 12 h 16"/>
                  <a:gd name="T38" fmla="*/ 8 w 16"/>
                  <a:gd name="T39" fmla="*/ 9 h 16"/>
                  <a:gd name="T40" fmla="*/ 16 w 16"/>
                  <a:gd name="T41" fmla="*/ 3 h 16"/>
                  <a:gd name="T42" fmla="*/ 14 w 16"/>
                  <a:gd name="T43" fmla="*/ 0 h 16"/>
                  <a:gd name="T44" fmla="*/ 13 w 16"/>
                  <a:gd name="T45" fmla="*/ 0 h 16"/>
                  <a:gd name="T46" fmla="*/ 13 w 16"/>
                  <a:gd name="T47" fmla="*/ 0 h 16"/>
                  <a:gd name="T48" fmla="*/ 13 w 16"/>
                  <a:gd name="T49" fmla="*/ 0 h 16"/>
                  <a:gd name="T50" fmla="*/ 12 w 16"/>
                  <a:gd name="T51" fmla="*/ 1 h 16"/>
                  <a:gd name="T52" fmla="*/ 12 w 16"/>
                  <a:gd name="T53" fmla="*/ 1 h 16"/>
                  <a:gd name="T54" fmla="*/ 12 w 16"/>
                  <a:gd name="T55" fmla="*/ 1 h 16"/>
                  <a:gd name="T56" fmla="*/ 12 w 16"/>
                  <a:gd name="T57" fmla="*/ 1 h 16"/>
                  <a:gd name="T58" fmla="*/ 9 w 16"/>
                  <a:gd name="T59" fmla="*/ 2 h 16"/>
                  <a:gd name="T60" fmla="*/ 9 w 16"/>
                  <a:gd name="T61" fmla="*/ 2 h 16"/>
                  <a:gd name="T62" fmla="*/ 6 w 16"/>
                  <a:gd name="T63" fmla="*/ 2 h 16"/>
                  <a:gd name="T64" fmla="*/ 4 w 16"/>
                  <a:gd name="T6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4" y="5"/>
                    </a:moveTo>
                    <a:cubicBezTo>
                      <a:pt x="4" y="5"/>
                      <a:pt x="4" y="6"/>
                      <a:pt x="4" y="6"/>
                    </a:cubicBezTo>
                    <a:cubicBezTo>
                      <a:pt x="4" y="6"/>
                      <a:pt x="3" y="7"/>
                      <a:pt x="3" y="7"/>
                    </a:cubicBezTo>
                    <a:cubicBezTo>
                      <a:pt x="3" y="7"/>
                      <a:pt x="3" y="7"/>
                      <a:pt x="3" y="8"/>
                    </a:cubicBezTo>
                    <a:cubicBezTo>
                      <a:pt x="2" y="8"/>
                      <a:pt x="2" y="9"/>
                      <a:pt x="1" y="9"/>
                    </a:cubicBezTo>
                    <a:cubicBezTo>
                      <a:pt x="0" y="11"/>
                      <a:pt x="1" y="15"/>
                      <a:pt x="1" y="16"/>
                    </a:cubicBezTo>
                    <a:cubicBezTo>
                      <a:pt x="1" y="16"/>
                      <a:pt x="1" y="16"/>
                      <a:pt x="2" y="16"/>
                    </a:cubicBezTo>
                    <a:cubicBezTo>
                      <a:pt x="3" y="16"/>
                      <a:pt x="4" y="16"/>
                      <a:pt x="5" y="15"/>
                    </a:cubicBezTo>
                    <a:cubicBezTo>
                      <a:pt x="5" y="15"/>
                      <a:pt x="6" y="15"/>
                      <a:pt x="6" y="15"/>
                    </a:cubicBezTo>
                    <a:cubicBezTo>
                      <a:pt x="6" y="15"/>
                      <a:pt x="6" y="15"/>
                      <a:pt x="6" y="14"/>
                    </a:cubicBezTo>
                    <a:cubicBezTo>
                      <a:pt x="7" y="14"/>
                      <a:pt x="7" y="14"/>
                      <a:pt x="8" y="14"/>
                    </a:cubicBezTo>
                    <a:cubicBezTo>
                      <a:pt x="8" y="14"/>
                      <a:pt x="8" y="14"/>
                      <a:pt x="8" y="14"/>
                    </a:cubicBezTo>
                    <a:cubicBezTo>
                      <a:pt x="8" y="15"/>
                      <a:pt x="9" y="15"/>
                      <a:pt x="9" y="15"/>
                    </a:cubicBezTo>
                    <a:cubicBezTo>
                      <a:pt x="9" y="15"/>
                      <a:pt x="10" y="15"/>
                      <a:pt x="10" y="15"/>
                    </a:cubicBezTo>
                    <a:cubicBezTo>
                      <a:pt x="10" y="15"/>
                      <a:pt x="10" y="15"/>
                      <a:pt x="10" y="16"/>
                    </a:cubicBezTo>
                    <a:cubicBezTo>
                      <a:pt x="11" y="16"/>
                      <a:pt x="11" y="16"/>
                      <a:pt x="11" y="16"/>
                    </a:cubicBezTo>
                    <a:cubicBezTo>
                      <a:pt x="11" y="15"/>
                      <a:pt x="12" y="14"/>
                      <a:pt x="12" y="14"/>
                    </a:cubicBezTo>
                    <a:cubicBezTo>
                      <a:pt x="12" y="14"/>
                      <a:pt x="11" y="13"/>
                      <a:pt x="11" y="13"/>
                    </a:cubicBezTo>
                    <a:cubicBezTo>
                      <a:pt x="10" y="13"/>
                      <a:pt x="9" y="13"/>
                      <a:pt x="8" y="12"/>
                    </a:cubicBezTo>
                    <a:cubicBezTo>
                      <a:pt x="8" y="11"/>
                      <a:pt x="7" y="10"/>
                      <a:pt x="8" y="9"/>
                    </a:cubicBezTo>
                    <a:cubicBezTo>
                      <a:pt x="8" y="7"/>
                      <a:pt x="13" y="4"/>
                      <a:pt x="16" y="3"/>
                    </a:cubicBezTo>
                    <a:cubicBezTo>
                      <a:pt x="16" y="3"/>
                      <a:pt x="16" y="2"/>
                      <a:pt x="14" y="0"/>
                    </a:cubicBezTo>
                    <a:cubicBezTo>
                      <a:pt x="14" y="0"/>
                      <a:pt x="14" y="0"/>
                      <a:pt x="13" y="0"/>
                    </a:cubicBezTo>
                    <a:cubicBezTo>
                      <a:pt x="13" y="0"/>
                      <a:pt x="13" y="0"/>
                      <a:pt x="13" y="0"/>
                    </a:cubicBezTo>
                    <a:cubicBezTo>
                      <a:pt x="13" y="0"/>
                      <a:pt x="13" y="0"/>
                      <a:pt x="13" y="0"/>
                    </a:cubicBezTo>
                    <a:cubicBezTo>
                      <a:pt x="13" y="0"/>
                      <a:pt x="12" y="1"/>
                      <a:pt x="12" y="1"/>
                    </a:cubicBezTo>
                    <a:cubicBezTo>
                      <a:pt x="12" y="1"/>
                      <a:pt x="12" y="1"/>
                      <a:pt x="12" y="1"/>
                    </a:cubicBezTo>
                    <a:cubicBezTo>
                      <a:pt x="12" y="1"/>
                      <a:pt x="12" y="1"/>
                      <a:pt x="12" y="1"/>
                    </a:cubicBezTo>
                    <a:cubicBezTo>
                      <a:pt x="12" y="1"/>
                      <a:pt x="12" y="1"/>
                      <a:pt x="12" y="1"/>
                    </a:cubicBezTo>
                    <a:cubicBezTo>
                      <a:pt x="11" y="2"/>
                      <a:pt x="10" y="2"/>
                      <a:pt x="9" y="2"/>
                    </a:cubicBezTo>
                    <a:cubicBezTo>
                      <a:pt x="9" y="2"/>
                      <a:pt x="9" y="2"/>
                      <a:pt x="9" y="2"/>
                    </a:cubicBezTo>
                    <a:cubicBezTo>
                      <a:pt x="8" y="2"/>
                      <a:pt x="7" y="2"/>
                      <a:pt x="6" y="2"/>
                    </a:cubicBezTo>
                    <a:cubicBezTo>
                      <a:pt x="6" y="3"/>
                      <a:pt x="5" y="4"/>
                      <a:pt x="4"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20" name="Freeform 1648"/>
              <p:cNvSpPr>
                <a:spLocks/>
              </p:cNvSpPr>
              <p:nvPr/>
            </p:nvSpPr>
            <p:spPr bwMode="auto">
              <a:xfrm>
                <a:off x="2123" y="2850"/>
                <a:ext cx="1" cy="2"/>
              </a:xfrm>
              <a:custGeom>
                <a:avLst/>
                <a:gdLst>
                  <a:gd name="T0" fmla="*/ 0 w 1"/>
                  <a:gd name="T1" fmla="*/ 2 h 2"/>
                  <a:gd name="T2" fmla="*/ 1 w 1"/>
                  <a:gd name="T3" fmla="*/ 0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1" y="0"/>
                      <a:pt x="1" y="0"/>
                    </a:cubicBezTo>
                    <a:cubicBezTo>
                      <a:pt x="1" y="0"/>
                      <a:pt x="1" y="0"/>
                      <a:pt x="1" y="0"/>
                    </a:cubicBezTo>
                    <a:cubicBezTo>
                      <a:pt x="1" y="0"/>
                      <a:pt x="0" y="1"/>
                      <a:pt x="0" y="2"/>
                    </a:cubicBezTo>
                    <a:cubicBezTo>
                      <a:pt x="0" y="2"/>
                      <a:pt x="0" y="2"/>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21" name="Freeform 1649"/>
              <p:cNvSpPr>
                <a:spLocks/>
              </p:cNvSpPr>
              <p:nvPr/>
            </p:nvSpPr>
            <p:spPr bwMode="auto">
              <a:xfrm>
                <a:off x="2055" y="2779"/>
                <a:ext cx="68" cy="56"/>
              </a:xfrm>
              <a:custGeom>
                <a:avLst/>
                <a:gdLst>
                  <a:gd name="T0" fmla="*/ 2 w 71"/>
                  <a:gd name="T1" fmla="*/ 37 h 59"/>
                  <a:gd name="T2" fmla="*/ 5 w 71"/>
                  <a:gd name="T3" fmla="*/ 37 h 59"/>
                  <a:gd name="T4" fmla="*/ 10 w 71"/>
                  <a:gd name="T5" fmla="*/ 38 h 59"/>
                  <a:gd name="T6" fmla="*/ 11 w 71"/>
                  <a:gd name="T7" fmla="*/ 35 h 59"/>
                  <a:gd name="T8" fmla="*/ 16 w 71"/>
                  <a:gd name="T9" fmla="*/ 31 h 59"/>
                  <a:gd name="T10" fmla="*/ 20 w 71"/>
                  <a:gd name="T11" fmla="*/ 33 h 59"/>
                  <a:gd name="T12" fmla="*/ 21 w 71"/>
                  <a:gd name="T13" fmla="*/ 34 h 59"/>
                  <a:gd name="T14" fmla="*/ 24 w 71"/>
                  <a:gd name="T15" fmla="*/ 36 h 59"/>
                  <a:gd name="T16" fmla="*/ 30 w 71"/>
                  <a:gd name="T17" fmla="*/ 35 h 59"/>
                  <a:gd name="T18" fmla="*/ 31 w 71"/>
                  <a:gd name="T19" fmla="*/ 36 h 59"/>
                  <a:gd name="T20" fmla="*/ 33 w 71"/>
                  <a:gd name="T21" fmla="*/ 36 h 59"/>
                  <a:gd name="T22" fmla="*/ 36 w 71"/>
                  <a:gd name="T23" fmla="*/ 36 h 59"/>
                  <a:gd name="T24" fmla="*/ 42 w 71"/>
                  <a:gd name="T25" fmla="*/ 35 h 59"/>
                  <a:gd name="T26" fmla="*/ 67 w 71"/>
                  <a:gd name="T27" fmla="*/ 59 h 59"/>
                  <a:gd name="T28" fmla="*/ 67 w 71"/>
                  <a:gd name="T29" fmla="*/ 59 h 59"/>
                  <a:gd name="T30" fmla="*/ 68 w 71"/>
                  <a:gd name="T31" fmla="*/ 59 h 59"/>
                  <a:gd name="T32" fmla="*/ 68 w 71"/>
                  <a:gd name="T33" fmla="*/ 59 h 59"/>
                  <a:gd name="T34" fmla="*/ 69 w 71"/>
                  <a:gd name="T35" fmla="*/ 59 h 59"/>
                  <a:gd name="T36" fmla="*/ 70 w 71"/>
                  <a:gd name="T37" fmla="*/ 59 h 59"/>
                  <a:gd name="T38" fmla="*/ 70 w 71"/>
                  <a:gd name="T39" fmla="*/ 59 h 59"/>
                  <a:gd name="T40" fmla="*/ 70 w 71"/>
                  <a:gd name="T41" fmla="*/ 58 h 59"/>
                  <a:gd name="T42" fmla="*/ 71 w 71"/>
                  <a:gd name="T43" fmla="*/ 58 h 59"/>
                  <a:gd name="T44" fmla="*/ 60 w 71"/>
                  <a:gd name="T45" fmla="*/ 46 h 59"/>
                  <a:gd name="T46" fmla="*/ 44 w 71"/>
                  <a:gd name="T47" fmla="*/ 35 h 59"/>
                  <a:gd name="T48" fmla="*/ 38 w 71"/>
                  <a:gd name="T49" fmla="*/ 29 h 59"/>
                  <a:gd name="T50" fmla="*/ 36 w 71"/>
                  <a:gd name="T51" fmla="*/ 27 h 59"/>
                  <a:gd name="T52" fmla="*/ 26 w 71"/>
                  <a:gd name="T53" fmla="*/ 9 h 59"/>
                  <a:gd name="T54" fmla="*/ 22 w 71"/>
                  <a:gd name="T55" fmla="*/ 0 h 59"/>
                  <a:gd name="T56" fmla="*/ 22 w 71"/>
                  <a:gd name="T57" fmla="*/ 0 h 59"/>
                  <a:gd name="T58" fmla="*/ 21 w 71"/>
                  <a:gd name="T59" fmla="*/ 1 h 59"/>
                  <a:gd name="T60" fmla="*/ 19 w 71"/>
                  <a:gd name="T61" fmla="*/ 3 h 59"/>
                  <a:gd name="T62" fmla="*/ 18 w 71"/>
                  <a:gd name="T63" fmla="*/ 4 h 59"/>
                  <a:gd name="T64" fmla="*/ 17 w 71"/>
                  <a:gd name="T65" fmla="*/ 5 h 59"/>
                  <a:gd name="T66" fmla="*/ 16 w 71"/>
                  <a:gd name="T67" fmla="*/ 5 h 59"/>
                  <a:gd name="T68" fmla="*/ 14 w 71"/>
                  <a:gd name="T69" fmla="*/ 7 h 59"/>
                  <a:gd name="T70" fmla="*/ 13 w 71"/>
                  <a:gd name="T71" fmla="*/ 8 h 59"/>
                  <a:gd name="T72" fmla="*/ 10 w 71"/>
                  <a:gd name="T73" fmla="*/ 10 h 59"/>
                  <a:gd name="T74" fmla="*/ 7 w 71"/>
                  <a:gd name="T75" fmla="*/ 12 h 59"/>
                  <a:gd name="T76" fmla="*/ 2 w 71"/>
                  <a:gd name="T77" fmla="*/ 25 h 59"/>
                  <a:gd name="T78" fmla="*/ 2 w 71"/>
                  <a:gd name="T79" fmla="*/ 36 h 59"/>
                  <a:gd name="T80" fmla="*/ 2 w 71"/>
                  <a:gd name="T81" fmla="*/ 36 h 59"/>
                  <a:gd name="T82" fmla="*/ 2 w 71"/>
                  <a:gd name="T83" fmla="*/ 37 h 59"/>
                  <a:gd name="T84" fmla="*/ 2 w 71"/>
                  <a:gd name="T85"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59">
                    <a:moveTo>
                      <a:pt x="2" y="37"/>
                    </a:moveTo>
                    <a:cubicBezTo>
                      <a:pt x="3" y="37"/>
                      <a:pt x="4" y="37"/>
                      <a:pt x="5" y="37"/>
                    </a:cubicBezTo>
                    <a:cubicBezTo>
                      <a:pt x="8" y="37"/>
                      <a:pt x="10" y="37"/>
                      <a:pt x="10" y="38"/>
                    </a:cubicBezTo>
                    <a:cubicBezTo>
                      <a:pt x="11" y="37"/>
                      <a:pt x="11" y="36"/>
                      <a:pt x="11" y="35"/>
                    </a:cubicBezTo>
                    <a:cubicBezTo>
                      <a:pt x="12" y="32"/>
                      <a:pt x="14" y="31"/>
                      <a:pt x="16" y="31"/>
                    </a:cubicBezTo>
                    <a:cubicBezTo>
                      <a:pt x="17" y="31"/>
                      <a:pt x="18" y="32"/>
                      <a:pt x="20" y="33"/>
                    </a:cubicBezTo>
                    <a:cubicBezTo>
                      <a:pt x="20" y="34"/>
                      <a:pt x="21" y="34"/>
                      <a:pt x="21" y="34"/>
                    </a:cubicBezTo>
                    <a:cubicBezTo>
                      <a:pt x="22" y="36"/>
                      <a:pt x="23" y="36"/>
                      <a:pt x="24" y="36"/>
                    </a:cubicBezTo>
                    <a:cubicBezTo>
                      <a:pt x="28" y="34"/>
                      <a:pt x="30" y="35"/>
                      <a:pt x="30" y="35"/>
                    </a:cubicBezTo>
                    <a:cubicBezTo>
                      <a:pt x="31" y="35"/>
                      <a:pt x="31" y="35"/>
                      <a:pt x="31" y="36"/>
                    </a:cubicBezTo>
                    <a:cubicBezTo>
                      <a:pt x="31" y="36"/>
                      <a:pt x="31" y="36"/>
                      <a:pt x="33" y="36"/>
                    </a:cubicBezTo>
                    <a:cubicBezTo>
                      <a:pt x="34" y="36"/>
                      <a:pt x="35" y="36"/>
                      <a:pt x="36" y="36"/>
                    </a:cubicBezTo>
                    <a:cubicBezTo>
                      <a:pt x="39" y="35"/>
                      <a:pt x="41" y="35"/>
                      <a:pt x="42" y="35"/>
                    </a:cubicBezTo>
                    <a:cubicBezTo>
                      <a:pt x="43" y="36"/>
                      <a:pt x="45" y="36"/>
                      <a:pt x="67" y="59"/>
                    </a:cubicBezTo>
                    <a:cubicBezTo>
                      <a:pt x="67" y="59"/>
                      <a:pt x="67" y="59"/>
                      <a:pt x="67" y="59"/>
                    </a:cubicBezTo>
                    <a:cubicBezTo>
                      <a:pt x="67" y="59"/>
                      <a:pt x="67" y="59"/>
                      <a:pt x="68" y="59"/>
                    </a:cubicBezTo>
                    <a:cubicBezTo>
                      <a:pt x="68" y="59"/>
                      <a:pt x="68" y="59"/>
                      <a:pt x="68" y="59"/>
                    </a:cubicBezTo>
                    <a:cubicBezTo>
                      <a:pt x="69" y="59"/>
                      <a:pt x="69" y="59"/>
                      <a:pt x="69" y="59"/>
                    </a:cubicBezTo>
                    <a:cubicBezTo>
                      <a:pt x="69" y="59"/>
                      <a:pt x="69" y="59"/>
                      <a:pt x="70" y="59"/>
                    </a:cubicBezTo>
                    <a:cubicBezTo>
                      <a:pt x="70" y="59"/>
                      <a:pt x="70" y="59"/>
                      <a:pt x="70" y="59"/>
                    </a:cubicBezTo>
                    <a:cubicBezTo>
                      <a:pt x="70" y="58"/>
                      <a:pt x="70" y="58"/>
                      <a:pt x="70" y="58"/>
                    </a:cubicBezTo>
                    <a:cubicBezTo>
                      <a:pt x="70" y="58"/>
                      <a:pt x="70" y="58"/>
                      <a:pt x="71" y="58"/>
                    </a:cubicBezTo>
                    <a:cubicBezTo>
                      <a:pt x="67" y="55"/>
                      <a:pt x="64" y="51"/>
                      <a:pt x="60" y="46"/>
                    </a:cubicBezTo>
                    <a:cubicBezTo>
                      <a:pt x="54" y="38"/>
                      <a:pt x="47" y="35"/>
                      <a:pt x="44" y="35"/>
                    </a:cubicBezTo>
                    <a:cubicBezTo>
                      <a:pt x="40" y="35"/>
                      <a:pt x="39" y="32"/>
                      <a:pt x="38" y="29"/>
                    </a:cubicBezTo>
                    <a:cubicBezTo>
                      <a:pt x="37" y="29"/>
                      <a:pt x="37" y="28"/>
                      <a:pt x="36" y="27"/>
                    </a:cubicBezTo>
                    <a:cubicBezTo>
                      <a:pt x="32" y="27"/>
                      <a:pt x="27" y="15"/>
                      <a:pt x="26" y="9"/>
                    </a:cubicBezTo>
                    <a:cubicBezTo>
                      <a:pt x="26" y="7"/>
                      <a:pt x="25" y="3"/>
                      <a:pt x="22" y="0"/>
                    </a:cubicBezTo>
                    <a:cubicBezTo>
                      <a:pt x="22" y="0"/>
                      <a:pt x="22" y="0"/>
                      <a:pt x="22" y="0"/>
                    </a:cubicBezTo>
                    <a:cubicBezTo>
                      <a:pt x="21" y="1"/>
                      <a:pt x="21" y="1"/>
                      <a:pt x="21" y="1"/>
                    </a:cubicBezTo>
                    <a:cubicBezTo>
                      <a:pt x="20" y="2"/>
                      <a:pt x="20" y="2"/>
                      <a:pt x="19" y="3"/>
                    </a:cubicBezTo>
                    <a:cubicBezTo>
                      <a:pt x="19" y="3"/>
                      <a:pt x="19" y="3"/>
                      <a:pt x="18" y="4"/>
                    </a:cubicBezTo>
                    <a:cubicBezTo>
                      <a:pt x="18" y="4"/>
                      <a:pt x="17" y="5"/>
                      <a:pt x="17" y="5"/>
                    </a:cubicBezTo>
                    <a:cubicBezTo>
                      <a:pt x="17" y="5"/>
                      <a:pt x="16" y="5"/>
                      <a:pt x="16" y="5"/>
                    </a:cubicBezTo>
                    <a:cubicBezTo>
                      <a:pt x="16" y="6"/>
                      <a:pt x="15" y="6"/>
                      <a:pt x="14" y="7"/>
                    </a:cubicBezTo>
                    <a:cubicBezTo>
                      <a:pt x="14" y="7"/>
                      <a:pt x="13" y="7"/>
                      <a:pt x="13" y="8"/>
                    </a:cubicBezTo>
                    <a:cubicBezTo>
                      <a:pt x="12" y="9"/>
                      <a:pt x="11" y="9"/>
                      <a:pt x="10" y="10"/>
                    </a:cubicBezTo>
                    <a:cubicBezTo>
                      <a:pt x="7" y="11"/>
                      <a:pt x="7" y="12"/>
                      <a:pt x="7" y="12"/>
                    </a:cubicBezTo>
                    <a:cubicBezTo>
                      <a:pt x="8" y="16"/>
                      <a:pt x="6" y="20"/>
                      <a:pt x="2" y="25"/>
                    </a:cubicBezTo>
                    <a:cubicBezTo>
                      <a:pt x="0" y="28"/>
                      <a:pt x="1" y="32"/>
                      <a:pt x="2" y="36"/>
                    </a:cubicBezTo>
                    <a:cubicBezTo>
                      <a:pt x="2" y="36"/>
                      <a:pt x="2" y="36"/>
                      <a:pt x="2" y="36"/>
                    </a:cubicBezTo>
                    <a:cubicBezTo>
                      <a:pt x="2" y="37"/>
                      <a:pt x="2" y="37"/>
                      <a:pt x="2" y="37"/>
                    </a:cubicBezTo>
                    <a:cubicBezTo>
                      <a:pt x="2" y="37"/>
                      <a:pt x="2" y="37"/>
                      <a:pt x="2" y="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22" name="Freeform 1650"/>
              <p:cNvSpPr>
                <a:spLocks/>
              </p:cNvSpPr>
              <p:nvPr/>
            </p:nvSpPr>
            <p:spPr bwMode="auto">
              <a:xfrm>
                <a:off x="2072" y="278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23" name="Freeform 1651"/>
              <p:cNvSpPr>
                <a:spLocks/>
              </p:cNvSpPr>
              <p:nvPr/>
            </p:nvSpPr>
            <p:spPr bwMode="auto">
              <a:xfrm>
                <a:off x="2070"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24" name="Freeform 1652"/>
              <p:cNvSpPr>
                <a:spLocks/>
              </p:cNvSpPr>
              <p:nvPr/>
            </p:nvSpPr>
            <p:spPr bwMode="auto">
              <a:xfrm>
                <a:off x="2075" y="277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25" name="Freeform 1653"/>
              <p:cNvSpPr>
                <a:spLocks/>
              </p:cNvSpPr>
              <p:nvPr/>
            </p:nvSpPr>
            <p:spPr bwMode="auto">
              <a:xfrm>
                <a:off x="2055" y="2803"/>
                <a:ext cx="2" cy="10"/>
              </a:xfrm>
              <a:custGeom>
                <a:avLst/>
                <a:gdLst>
                  <a:gd name="T0" fmla="*/ 2 w 2"/>
                  <a:gd name="T1" fmla="*/ 0 h 11"/>
                  <a:gd name="T2" fmla="*/ 2 w 2"/>
                  <a:gd name="T3" fmla="*/ 11 h 11"/>
                  <a:gd name="T4" fmla="*/ 2 w 2"/>
                  <a:gd name="T5" fmla="*/ 11 h 11"/>
                  <a:gd name="T6" fmla="*/ 2 w 2"/>
                  <a:gd name="T7" fmla="*/ 11 h 11"/>
                  <a:gd name="T8" fmla="*/ 2 w 2"/>
                  <a:gd name="T9" fmla="*/ 0 h 11"/>
                </a:gdLst>
                <a:ahLst/>
                <a:cxnLst>
                  <a:cxn ang="0">
                    <a:pos x="T0" y="T1"/>
                  </a:cxn>
                  <a:cxn ang="0">
                    <a:pos x="T2" y="T3"/>
                  </a:cxn>
                  <a:cxn ang="0">
                    <a:pos x="T4" y="T5"/>
                  </a:cxn>
                  <a:cxn ang="0">
                    <a:pos x="T6" y="T7"/>
                  </a:cxn>
                  <a:cxn ang="0">
                    <a:pos x="T8" y="T9"/>
                  </a:cxn>
                </a:cxnLst>
                <a:rect l="0" t="0" r="r" b="b"/>
                <a:pathLst>
                  <a:path w="2" h="11">
                    <a:moveTo>
                      <a:pt x="2" y="0"/>
                    </a:moveTo>
                    <a:cubicBezTo>
                      <a:pt x="0" y="3"/>
                      <a:pt x="1" y="7"/>
                      <a:pt x="2" y="11"/>
                    </a:cubicBezTo>
                    <a:cubicBezTo>
                      <a:pt x="2" y="11"/>
                      <a:pt x="2" y="11"/>
                      <a:pt x="2" y="11"/>
                    </a:cubicBezTo>
                    <a:cubicBezTo>
                      <a:pt x="2" y="11"/>
                      <a:pt x="2" y="11"/>
                      <a:pt x="2" y="11"/>
                    </a:cubicBezTo>
                    <a:cubicBezTo>
                      <a:pt x="1" y="7"/>
                      <a:pt x="0" y="3"/>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26" name="Freeform 1654"/>
              <p:cNvSpPr>
                <a:spLocks/>
              </p:cNvSpPr>
              <p:nvPr/>
            </p:nvSpPr>
            <p:spPr bwMode="auto">
              <a:xfrm>
                <a:off x="2121" y="2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27" name="Freeform 1655"/>
              <p:cNvSpPr>
                <a:spLocks/>
              </p:cNvSpPr>
              <p:nvPr/>
            </p:nvSpPr>
            <p:spPr bwMode="auto">
              <a:xfrm>
                <a:off x="2122" y="28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28" name="Freeform 1656"/>
              <p:cNvSpPr>
                <a:spLocks/>
              </p:cNvSpPr>
              <p:nvPr/>
            </p:nvSpPr>
            <p:spPr bwMode="auto">
              <a:xfrm>
                <a:off x="2119"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29" name="Freeform 1657"/>
              <p:cNvSpPr>
                <a:spLocks/>
              </p:cNvSpPr>
              <p:nvPr/>
            </p:nvSpPr>
            <p:spPr bwMode="auto">
              <a:xfrm>
                <a:off x="2120"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30" name="Freeform 1658"/>
              <p:cNvSpPr>
                <a:spLocks/>
              </p:cNvSpPr>
              <p:nvPr/>
            </p:nvSpPr>
            <p:spPr bwMode="auto">
              <a:xfrm>
                <a:off x="2018" y="2812"/>
                <a:ext cx="156" cy="122"/>
              </a:xfrm>
              <a:custGeom>
                <a:avLst/>
                <a:gdLst>
                  <a:gd name="T0" fmla="*/ 41 w 163"/>
                  <a:gd name="T1" fmla="*/ 8 h 127"/>
                  <a:gd name="T2" fmla="*/ 40 w 163"/>
                  <a:gd name="T3" fmla="*/ 11 h 127"/>
                  <a:gd name="T4" fmla="*/ 38 w 163"/>
                  <a:gd name="T5" fmla="*/ 14 h 127"/>
                  <a:gd name="T6" fmla="*/ 30 w 163"/>
                  <a:gd name="T7" fmla="*/ 25 h 127"/>
                  <a:gd name="T8" fmla="*/ 25 w 163"/>
                  <a:gd name="T9" fmla="*/ 33 h 127"/>
                  <a:gd name="T10" fmla="*/ 21 w 163"/>
                  <a:gd name="T11" fmla="*/ 44 h 127"/>
                  <a:gd name="T12" fmla="*/ 17 w 163"/>
                  <a:gd name="T13" fmla="*/ 47 h 127"/>
                  <a:gd name="T14" fmla="*/ 13 w 163"/>
                  <a:gd name="T15" fmla="*/ 58 h 127"/>
                  <a:gd name="T16" fmla="*/ 7 w 163"/>
                  <a:gd name="T17" fmla="*/ 72 h 127"/>
                  <a:gd name="T18" fmla="*/ 3 w 163"/>
                  <a:gd name="T19" fmla="*/ 73 h 127"/>
                  <a:gd name="T20" fmla="*/ 0 w 163"/>
                  <a:gd name="T21" fmla="*/ 78 h 127"/>
                  <a:gd name="T22" fmla="*/ 11 w 163"/>
                  <a:gd name="T23" fmla="*/ 84 h 127"/>
                  <a:gd name="T24" fmla="*/ 21 w 163"/>
                  <a:gd name="T25" fmla="*/ 96 h 127"/>
                  <a:gd name="T26" fmla="*/ 32 w 163"/>
                  <a:gd name="T27" fmla="*/ 104 h 127"/>
                  <a:gd name="T28" fmla="*/ 32 w 163"/>
                  <a:gd name="T29" fmla="*/ 111 h 127"/>
                  <a:gd name="T30" fmla="*/ 31 w 163"/>
                  <a:gd name="T31" fmla="*/ 114 h 127"/>
                  <a:gd name="T32" fmla="*/ 33 w 163"/>
                  <a:gd name="T33" fmla="*/ 114 h 127"/>
                  <a:gd name="T34" fmla="*/ 34 w 163"/>
                  <a:gd name="T35" fmla="*/ 115 h 127"/>
                  <a:gd name="T36" fmla="*/ 46 w 163"/>
                  <a:gd name="T37" fmla="*/ 117 h 127"/>
                  <a:gd name="T38" fmla="*/ 71 w 163"/>
                  <a:gd name="T39" fmla="*/ 127 h 127"/>
                  <a:gd name="T40" fmla="*/ 77 w 163"/>
                  <a:gd name="T41" fmla="*/ 121 h 127"/>
                  <a:gd name="T42" fmla="*/ 89 w 163"/>
                  <a:gd name="T43" fmla="*/ 120 h 127"/>
                  <a:gd name="T44" fmla="*/ 98 w 163"/>
                  <a:gd name="T45" fmla="*/ 120 h 127"/>
                  <a:gd name="T46" fmla="*/ 98 w 163"/>
                  <a:gd name="T47" fmla="*/ 119 h 127"/>
                  <a:gd name="T48" fmla="*/ 103 w 163"/>
                  <a:gd name="T49" fmla="*/ 118 h 127"/>
                  <a:gd name="T50" fmla="*/ 106 w 163"/>
                  <a:gd name="T51" fmla="*/ 118 h 127"/>
                  <a:gd name="T52" fmla="*/ 108 w 163"/>
                  <a:gd name="T53" fmla="*/ 118 h 127"/>
                  <a:gd name="T54" fmla="*/ 123 w 163"/>
                  <a:gd name="T55" fmla="*/ 110 h 127"/>
                  <a:gd name="T56" fmla="*/ 134 w 163"/>
                  <a:gd name="T57" fmla="*/ 109 h 127"/>
                  <a:gd name="T58" fmla="*/ 161 w 163"/>
                  <a:gd name="T59" fmla="*/ 79 h 127"/>
                  <a:gd name="T60" fmla="*/ 122 w 163"/>
                  <a:gd name="T61" fmla="*/ 68 h 127"/>
                  <a:gd name="T62" fmla="*/ 115 w 163"/>
                  <a:gd name="T63" fmla="*/ 61 h 127"/>
                  <a:gd name="T64" fmla="*/ 106 w 163"/>
                  <a:gd name="T65" fmla="*/ 49 h 127"/>
                  <a:gd name="T66" fmla="*/ 107 w 163"/>
                  <a:gd name="T67" fmla="*/ 47 h 127"/>
                  <a:gd name="T68" fmla="*/ 107 w 163"/>
                  <a:gd name="T69" fmla="*/ 46 h 127"/>
                  <a:gd name="T70" fmla="*/ 108 w 163"/>
                  <a:gd name="T71" fmla="*/ 45 h 127"/>
                  <a:gd name="T72" fmla="*/ 107 w 163"/>
                  <a:gd name="T73" fmla="*/ 45 h 127"/>
                  <a:gd name="T74" fmla="*/ 106 w 163"/>
                  <a:gd name="T75" fmla="*/ 44 h 127"/>
                  <a:gd name="T76" fmla="*/ 101 w 163"/>
                  <a:gd name="T77" fmla="*/ 46 h 127"/>
                  <a:gd name="T78" fmla="*/ 97 w 163"/>
                  <a:gd name="T79" fmla="*/ 32 h 127"/>
                  <a:gd name="T80" fmla="*/ 99 w 163"/>
                  <a:gd name="T81" fmla="*/ 31 h 127"/>
                  <a:gd name="T82" fmla="*/ 100 w 163"/>
                  <a:gd name="T83" fmla="*/ 29 h 127"/>
                  <a:gd name="T84" fmla="*/ 102 w 163"/>
                  <a:gd name="T85" fmla="*/ 27 h 127"/>
                  <a:gd name="T86" fmla="*/ 91 w 163"/>
                  <a:gd name="T87" fmla="*/ 15 h 127"/>
                  <a:gd name="T88" fmla="*/ 88 w 163"/>
                  <a:gd name="T89" fmla="*/ 12 h 127"/>
                  <a:gd name="T90" fmla="*/ 85 w 163"/>
                  <a:gd name="T91" fmla="*/ 9 h 127"/>
                  <a:gd name="T92" fmla="*/ 83 w 163"/>
                  <a:gd name="T93" fmla="*/ 7 h 127"/>
                  <a:gd name="T94" fmla="*/ 80 w 163"/>
                  <a:gd name="T95" fmla="*/ 4 h 127"/>
                  <a:gd name="T96" fmla="*/ 76 w 163"/>
                  <a:gd name="T97" fmla="*/ 5 h 127"/>
                  <a:gd name="T98" fmla="*/ 69 w 163"/>
                  <a:gd name="T99" fmla="*/ 4 h 127"/>
                  <a:gd name="T100" fmla="*/ 65 w 163"/>
                  <a:gd name="T101" fmla="*/ 4 h 127"/>
                  <a:gd name="T102" fmla="*/ 57 w 163"/>
                  <a:gd name="T103" fmla="*/ 2 h 127"/>
                  <a:gd name="T104" fmla="*/ 55 w 163"/>
                  <a:gd name="T105" fmla="*/ 0 h 127"/>
                  <a:gd name="T106" fmla="*/ 54 w 163"/>
                  <a:gd name="T107" fmla="*/ 3 h 127"/>
                  <a:gd name="T108" fmla="*/ 47 w 163"/>
                  <a:gd name="T109" fmla="*/ 6 h 127"/>
                  <a:gd name="T110" fmla="*/ 41 w 163"/>
                  <a:gd name="T111" fmla="*/ 6 h 127"/>
                  <a:gd name="T112" fmla="*/ 41 w 163"/>
                  <a:gd name="T113" fmla="*/ 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27">
                    <a:moveTo>
                      <a:pt x="41" y="8"/>
                    </a:moveTo>
                    <a:cubicBezTo>
                      <a:pt x="41" y="8"/>
                      <a:pt x="41" y="8"/>
                      <a:pt x="41" y="8"/>
                    </a:cubicBezTo>
                    <a:cubicBezTo>
                      <a:pt x="41" y="9"/>
                      <a:pt x="40" y="9"/>
                      <a:pt x="40" y="10"/>
                    </a:cubicBezTo>
                    <a:cubicBezTo>
                      <a:pt x="40" y="10"/>
                      <a:pt x="40" y="11"/>
                      <a:pt x="40" y="11"/>
                    </a:cubicBezTo>
                    <a:cubicBezTo>
                      <a:pt x="40" y="11"/>
                      <a:pt x="40" y="12"/>
                      <a:pt x="39" y="12"/>
                    </a:cubicBezTo>
                    <a:cubicBezTo>
                      <a:pt x="39" y="13"/>
                      <a:pt x="39" y="13"/>
                      <a:pt x="38" y="14"/>
                    </a:cubicBezTo>
                    <a:cubicBezTo>
                      <a:pt x="38" y="15"/>
                      <a:pt x="37" y="17"/>
                      <a:pt x="37" y="17"/>
                    </a:cubicBezTo>
                    <a:cubicBezTo>
                      <a:pt x="37" y="21"/>
                      <a:pt x="33" y="25"/>
                      <a:pt x="30" y="25"/>
                    </a:cubicBezTo>
                    <a:cubicBezTo>
                      <a:pt x="30" y="25"/>
                      <a:pt x="29" y="27"/>
                      <a:pt x="28" y="28"/>
                    </a:cubicBezTo>
                    <a:cubicBezTo>
                      <a:pt x="27" y="30"/>
                      <a:pt x="26" y="31"/>
                      <a:pt x="25" y="33"/>
                    </a:cubicBezTo>
                    <a:cubicBezTo>
                      <a:pt x="24" y="34"/>
                      <a:pt x="24" y="35"/>
                      <a:pt x="23" y="37"/>
                    </a:cubicBezTo>
                    <a:cubicBezTo>
                      <a:pt x="23" y="40"/>
                      <a:pt x="23" y="42"/>
                      <a:pt x="21" y="44"/>
                    </a:cubicBezTo>
                    <a:cubicBezTo>
                      <a:pt x="20" y="45"/>
                      <a:pt x="19" y="45"/>
                      <a:pt x="18" y="46"/>
                    </a:cubicBezTo>
                    <a:cubicBezTo>
                      <a:pt x="17" y="46"/>
                      <a:pt x="17" y="46"/>
                      <a:pt x="17" y="47"/>
                    </a:cubicBezTo>
                    <a:cubicBezTo>
                      <a:pt x="18" y="49"/>
                      <a:pt x="17" y="51"/>
                      <a:pt x="15" y="53"/>
                    </a:cubicBezTo>
                    <a:cubicBezTo>
                      <a:pt x="14" y="55"/>
                      <a:pt x="13" y="56"/>
                      <a:pt x="13" y="58"/>
                    </a:cubicBezTo>
                    <a:cubicBezTo>
                      <a:pt x="13" y="58"/>
                      <a:pt x="13" y="70"/>
                      <a:pt x="11" y="72"/>
                    </a:cubicBezTo>
                    <a:cubicBezTo>
                      <a:pt x="10" y="73"/>
                      <a:pt x="9" y="73"/>
                      <a:pt x="7" y="72"/>
                    </a:cubicBezTo>
                    <a:cubicBezTo>
                      <a:pt x="7" y="72"/>
                      <a:pt x="6" y="72"/>
                      <a:pt x="5" y="72"/>
                    </a:cubicBezTo>
                    <a:cubicBezTo>
                      <a:pt x="3" y="72"/>
                      <a:pt x="3" y="73"/>
                      <a:pt x="3" y="73"/>
                    </a:cubicBezTo>
                    <a:cubicBezTo>
                      <a:pt x="3" y="75"/>
                      <a:pt x="2" y="76"/>
                      <a:pt x="1" y="77"/>
                    </a:cubicBezTo>
                    <a:cubicBezTo>
                      <a:pt x="1" y="77"/>
                      <a:pt x="0" y="78"/>
                      <a:pt x="0" y="78"/>
                    </a:cubicBezTo>
                    <a:cubicBezTo>
                      <a:pt x="1" y="78"/>
                      <a:pt x="3" y="79"/>
                      <a:pt x="4" y="79"/>
                    </a:cubicBezTo>
                    <a:cubicBezTo>
                      <a:pt x="7" y="80"/>
                      <a:pt x="10" y="81"/>
                      <a:pt x="11" y="84"/>
                    </a:cubicBezTo>
                    <a:cubicBezTo>
                      <a:pt x="12" y="85"/>
                      <a:pt x="13" y="86"/>
                      <a:pt x="14" y="88"/>
                    </a:cubicBezTo>
                    <a:cubicBezTo>
                      <a:pt x="17" y="90"/>
                      <a:pt x="19" y="93"/>
                      <a:pt x="21" y="96"/>
                    </a:cubicBezTo>
                    <a:cubicBezTo>
                      <a:pt x="23" y="101"/>
                      <a:pt x="27" y="103"/>
                      <a:pt x="29" y="103"/>
                    </a:cubicBezTo>
                    <a:cubicBezTo>
                      <a:pt x="30" y="103"/>
                      <a:pt x="31" y="104"/>
                      <a:pt x="32" y="104"/>
                    </a:cubicBezTo>
                    <a:cubicBezTo>
                      <a:pt x="32" y="105"/>
                      <a:pt x="32" y="106"/>
                      <a:pt x="32" y="107"/>
                    </a:cubicBezTo>
                    <a:cubicBezTo>
                      <a:pt x="32" y="108"/>
                      <a:pt x="32" y="109"/>
                      <a:pt x="32" y="111"/>
                    </a:cubicBezTo>
                    <a:cubicBezTo>
                      <a:pt x="32" y="112"/>
                      <a:pt x="32" y="112"/>
                      <a:pt x="32" y="113"/>
                    </a:cubicBezTo>
                    <a:cubicBezTo>
                      <a:pt x="31" y="113"/>
                      <a:pt x="31" y="114"/>
                      <a:pt x="31" y="114"/>
                    </a:cubicBezTo>
                    <a:cubicBezTo>
                      <a:pt x="32" y="114"/>
                      <a:pt x="32" y="114"/>
                      <a:pt x="32" y="114"/>
                    </a:cubicBezTo>
                    <a:cubicBezTo>
                      <a:pt x="33" y="114"/>
                      <a:pt x="33" y="114"/>
                      <a:pt x="33" y="114"/>
                    </a:cubicBezTo>
                    <a:cubicBezTo>
                      <a:pt x="33" y="114"/>
                      <a:pt x="33" y="115"/>
                      <a:pt x="33" y="115"/>
                    </a:cubicBezTo>
                    <a:cubicBezTo>
                      <a:pt x="34" y="115"/>
                      <a:pt x="34" y="115"/>
                      <a:pt x="34" y="115"/>
                    </a:cubicBezTo>
                    <a:cubicBezTo>
                      <a:pt x="34" y="115"/>
                      <a:pt x="36" y="115"/>
                      <a:pt x="37" y="115"/>
                    </a:cubicBezTo>
                    <a:cubicBezTo>
                      <a:pt x="40" y="115"/>
                      <a:pt x="44" y="116"/>
                      <a:pt x="46" y="117"/>
                    </a:cubicBezTo>
                    <a:cubicBezTo>
                      <a:pt x="48" y="120"/>
                      <a:pt x="56" y="124"/>
                      <a:pt x="57" y="124"/>
                    </a:cubicBezTo>
                    <a:cubicBezTo>
                      <a:pt x="59" y="124"/>
                      <a:pt x="68" y="125"/>
                      <a:pt x="71" y="127"/>
                    </a:cubicBezTo>
                    <a:cubicBezTo>
                      <a:pt x="71" y="126"/>
                      <a:pt x="72" y="126"/>
                      <a:pt x="72" y="125"/>
                    </a:cubicBezTo>
                    <a:cubicBezTo>
                      <a:pt x="73" y="124"/>
                      <a:pt x="75" y="122"/>
                      <a:pt x="77" y="121"/>
                    </a:cubicBezTo>
                    <a:cubicBezTo>
                      <a:pt x="80" y="119"/>
                      <a:pt x="83" y="118"/>
                      <a:pt x="86" y="118"/>
                    </a:cubicBezTo>
                    <a:cubicBezTo>
                      <a:pt x="88" y="118"/>
                      <a:pt x="89" y="119"/>
                      <a:pt x="89" y="120"/>
                    </a:cubicBezTo>
                    <a:cubicBezTo>
                      <a:pt x="90" y="121"/>
                      <a:pt x="91" y="122"/>
                      <a:pt x="92" y="121"/>
                    </a:cubicBezTo>
                    <a:cubicBezTo>
                      <a:pt x="93" y="121"/>
                      <a:pt x="96" y="120"/>
                      <a:pt x="98" y="120"/>
                    </a:cubicBezTo>
                    <a:cubicBezTo>
                      <a:pt x="98" y="120"/>
                      <a:pt x="98" y="120"/>
                      <a:pt x="98" y="120"/>
                    </a:cubicBezTo>
                    <a:cubicBezTo>
                      <a:pt x="98" y="119"/>
                      <a:pt x="98" y="119"/>
                      <a:pt x="98" y="119"/>
                    </a:cubicBezTo>
                    <a:cubicBezTo>
                      <a:pt x="98" y="119"/>
                      <a:pt x="98" y="119"/>
                      <a:pt x="98" y="119"/>
                    </a:cubicBezTo>
                    <a:cubicBezTo>
                      <a:pt x="103" y="118"/>
                      <a:pt x="103" y="118"/>
                      <a:pt x="103" y="118"/>
                    </a:cubicBezTo>
                    <a:cubicBezTo>
                      <a:pt x="103" y="118"/>
                      <a:pt x="103" y="118"/>
                      <a:pt x="103" y="118"/>
                    </a:cubicBezTo>
                    <a:cubicBezTo>
                      <a:pt x="104" y="118"/>
                      <a:pt x="105" y="118"/>
                      <a:pt x="106" y="118"/>
                    </a:cubicBezTo>
                    <a:cubicBezTo>
                      <a:pt x="106" y="118"/>
                      <a:pt x="107" y="118"/>
                      <a:pt x="108" y="118"/>
                    </a:cubicBezTo>
                    <a:cubicBezTo>
                      <a:pt x="108" y="118"/>
                      <a:pt x="108" y="118"/>
                      <a:pt x="108" y="118"/>
                    </a:cubicBezTo>
                    <a:cubicBezTo>
                      <a:pt x="108" y="118"/>
                      <a:pt x="109" y="117"/>
                      <a:pt x="110" y="116"/>
                    </a:cubicBezTo>
                    <a:cubicBezTo>
                      <a:pt x="113" y="114"/>
                      <a:pt x="117" y="110"/>
                      <a:pt x="123" y="110"/>
                    </a:cubicBezTo>
                    <a:cubicBezTo>
                      <a:pt x="124" y="110"/>
                      <a:pt x="126" y="110"/>
                      <a:pt x="127" y="110"/>
                    </a:cubicBezTo>
                    <a:cubicBezTo>
                      <a:pt x="130" y="110"/>
                      <a:pt x="132" y="111"/>
                      <a:pt x="134" y="109"/>
                    </a:cubicBezTo>
                    <a:cubicBezTo>
                      <a:pt x="136" y="106"/>
                      <a:pt x="157" y="85"/>
                      <a:pt x="163" y="79"/>
                    </a:cubicBezTo>
                    <a:cubicBezTo>
                      <a:pt x="162" y="79"/>
                      <a:pt x="162" y="79"/>
                      <a:pt x="161" y="79"/>
                    </a:cubicBezTo>
                    <a:cubicBezTo>
                      <a:pt x="159" y="79"/>
                      <a:pt x="154" y="79"/>
                      <a:pt x="145" y="76"/>
                    </a:cubicBezTo>
                    <a:cubicBezTo>
                      <a:pt x="137" y="73"/>
                      <a:pt x="125" y="68"/>
                      <a:pt x="122" y="68"/>
                    </a:cubicBezTo>
                    <a:cubicBezTo>
                      <a:pt x="121" y="67"/>
                      <a:pt x="119" y="66"/>
                      <a:pt x="117" y="64"/>
                    </a:cubicBezTo>
                    <a:cubicBezTo>
                      <a:pt x="116" y="63"/>
                      <a:pt x="115" y="61"/>
                      <a:pt x="115" y="61"/>
                    </a:cubicBezTo>
                    <a:cubicBezTo>
                      <a:pt x="111" y="59"/>
                      <a:pt x="107" y="51"/>
                      <a:pt x="107" y="50"/>
                    </a:cubicBezTo>
                    <a:cubicBezTo>
                      <a:pt x="106" y="49"/>
                      <a:pt x="106" y="49"/>
                      <a:pt x="106" y="49"/>
                    </a:cubicBezTo>
                    <a:cubicBezTo>
                      <a:pt x="106" y="49"/>
                      <a:pt x="106" y="49"/>
                      <a:pt x="106" y="49"/>
                    </a:cubicBezTo>
                    <a:cubicBezTo>
                      <a:pt x="106" y="48"/>
                      <a:pt x="106" y="48"/>
                      <a:pt x="107" y="47"/>
                    </a:cubicBezTo>
                    <a:cubicBezTo>
                      <a:pt x="107" y="47"/>
                      <a:pt x="107" y="47"/>
                      <a:pt x="107" y="47"/>
                    </a:cubicBezTo>
                    <a:cubicBezTo>
                      <a:pt x="107" y="47"/>
                      <a:pt x="107" y="46"/>
                      <a:pt x="107" y="46"/>
                    </a:cubicBezTo>
                    <a:cubicBezTo>
                      <a:pt x="107" y="46"/>
                      <a:pt x="107" y="45"/>
                      <a:pt x="107" y="45"/>
                    </a:cubicBezTo>
                    <a:cubicBezTo>
                      <a:pt x="107" y="45"/>
                      <a:pt x="107" y="45"/>
                      <a:pt x="108" y="45"/>
                    </a:cubicBezTo>
                    <a:cubicBezTo>
                      <a:pt x="107" y="45"/>
                      <a:pt x="107" y="45"/>
                      <a:pt x="107" y="45"/>
                    </a:cubicBezTo>
                    <a:cubicBezTo>
                      <a:pt x="107" y="45"/>
                      <a:pt x="107" y="45"/>
                      <a:pt x="107" y="45"/>
                    </a:cubicBezTo>
                    <a:cubicBezTo>
                      <a:pt x="107" y="45"/>
                      <a:pt x="107" y="44"/>
                      <a:pt x="107" y="44"/>
                    </a:cubicBezTo>
                    <a:cubicBezTo>
                      <a:pt x="106" y="44"/>
                      <a:pt x="106" y="44"/>
                      <a:pt x="106" y="44"/>
                    </a:cubicBezTo>
                    <a:cubicBezTo>
                      <a:pt x="106" y="44"/>
                      <a:pt x="106" y="44"/>
                      <a:pt x="106" y="45"/>
                    </a:cubicBezTo>
                    <a:cubicBezTo>
                      <a:pt x="104" y="46"/>
                      <a:pt x="102" y="46"/>
                      <a:pt x="101" y="46"/>
                    </a:cubicBezTo>
                    <a:cubicBezTo>
                      <a:pt x="98" y="46"/>
                      <a:pt x="97" y="45"/>
                      <a:pt x="97" y="44"/>
                    </a:cubicBezTo>
                    <a:cubicBezTo>
                      <a:pt x="96" y="43"/>
                      <a:pt x="94" y="36"/>
                      <a:pt x="97" y="32"/>
                    </a:cubicBezTo>
                    <a:cubicBezTo>
                      <a:pt x="98" y="32"/>
                      <a:pt x="98" y="31"/>
                      <a:pt x="99" y="31"/>
                    </a:cubicBezTo>
                    <a:cubicBezTo>
                      <a:pt x="99" y="31"/>
                      <a:pt x="99" y="31"/>
                      <a:pt x="99" y="31"/>
                    </a:cubicBezTo>
                    <a:cubicBezTo>
                      <a:pt x="99" y="30"/>
                      <a:pt x="100" y="30"/>
                      <a:pt x="100" y="29"/>
                    </a:cubicBezTo>
                    <a:cubicBezTo>
                      <a:pt x="100" y="29"/>
                      <a:pt x="100" y="29"/>
                      <a:pt x="100" y="29"/>
                    </a:cubicBezTo>
                    <a:cubicBezTo>
                      <a:pt x="101" y="28"/>
                      <a:pt x="101" y="27"/>
                      <a:pt x="101" y="27"/>
                    </a:cubicBezTo>
                    <a:cubicBezTo>
                      <a:pt x="101" y="27"/>
                      <a:pt x="101" y="27"/>
                      <a:pt x="102" y="27"/>
                    </a:cubicBezTo>
                    <a:cubicBezTo>
                      <a:pt x="102" y="26"/>
                      <a:pt x="102" y="26"/>
                      <a:pt x="102" y="26"/>
                    </a:cubicBezTo>
                    <a:cubicBezTo>
                      <a:pt x="98" y="22"/>
                      <a:pt x="95" y="18"/>
                      <a:pt x="91" y="15"/>
                    </a:cubicBezTo>
                    <a:cubicBezTo>
                      <a:pt x="91" y="15"/>
                      <a:pt x="91" y="15"/>
                      <a:pt x="91" y="15"/>
                    </a:cubicBezTo>
                    <a:cubicBezTo>
                      <a:pt x="90" y="14"/>
                      <a:pt x="89" y="13"/>
                      <a:pt x="88" y="12"/>
                    </a:cubicBezTo>
                    <a:cubicBezTo>
                      <a:pt x="88" y="12"/>
                      <a:pt x="88" y="12"/>
                      <a:pt x="88" y="12"/>
                    </a:cubicBezTo>
                    <a:cubicBezTo>
                      <a:pt x="87" y="11"/>
                      <a:pt x="86" y="10"/>
                      <a:pt x="85" y="9"/>
                    </a:cubicBezTo>
                    <a:cubicBezTo>
                      <a:pt x="85" y="9"/>
                      <a:pt x="85" y="9"/>
                      <a:pt x="85" y="9"/>
                    </a:cubicBezTo>
                    <a:cubicBezTo>
                      <a:pt x="84" y="8"/>
                      <a:pt x="84" y="7"/>
                      <a:pt x="83" y="7"/>
                    </a:cubicBezTo>
                    <a:cubicBezTo>
                      <a:pt x="83" y="7"/>
                      <a:pt x="83" y="7"/>
                      <a:pt x="83" y="7"/>
                    </a:cubicBezTo>
                    <a:cubicBezTo>
                      <a:pt x="81" y="5"/>
                      <a:pt x="80" y="5"/>
                      <a:pt x="80" y="4"/>
                    </a:cubicBezTo>
                    <a:cubicBezTo>
                      <a:pt x="80" y="4"/>
                      <a:pt x="80" y="4"/>
                      <a:pt x="79" y="4"/>
                    </a:cubicBezTo>
                    <a:cubicBezTo>
                      <a:pt x="78" y="4"/>
                      <a:pt x="77" y="4"/>
                      <a:pt x="76" y="5"/>
                    </a:cubicBezTo>
                    <a:cubicBezTo>
                      <a:pt x="74" y="5"/>
                      <a:pt x="73" y="5"/>
                      <a:pt x="72" y="5"/>
                    </a:cubicBezTo>
                    <a:cubicBezTo>
                      <a:pt x="70" y="5"/>
                      <a:pt x="69" y="5"/>
                      <a:pt x="69" y="4"/>
                    </a:cubicBezTo>
                    <a:cubicBezTo>
                      <a:pt x="68" y="4"/>
                      <a:pt x="68" y="4"/>
                      <a:pt x="67" y="4"/>
                    </a:cubicBezTo>
                    <a:cubicBezTo>
                      <a:pt x="67" y="4"/>
                      <a:pt x="67" y="4"/>
                      <a:pt x="65" y="4"/>
                    </a:cubicBezTo>
                    <a:cubicBezTo>
                      <a:pt x="64" y="5"/>
                      <a:pt x="63" y="5"/>
                      <a:pt x="62" y="5"/>
                    </a:cubicBezTo>
                    <a:cubicBezTo>
                      <a:pt x="60" y="5"/>
                      <a:pt x="58" y="3"/>
                      <a:pt x="57" y="2"/>
                    </a:cubicBezTo>
                    <a:cubicBezTo>
                      <a:pt x="57" y="2"/>
                      <a:pt x="56" y="2"/>
                      <a:pt x="56" y="1"/>
                    </a:cubicBezTo>
                    <a:cubicBezTo>
                      <a:pt x="55" y="0"/>
                      <a:pt x="55" y="0"/>
                      <a:pt x="55" y="0"/>
                    </a:cubicBezTo>
                    <a:cubicBezTo>
                      <a:pt x="55" y="0"/>
                      <a:pt x="54" y="1"/>
                      <a:pt x="54" y="2"/>
                    </a:cubicBezTo>
                    <a:cubicBezTo>
                      <a:pt x="54" y="2"/>
                      <a:pt x="54" y="2"/>
                      <a:pt x="54" y="3"/>
                    </a:cubicBezTo>
                    <a:cubicBezTo>
                      <a:pt x="53" y="5"/>
                      <a:pt x="52" y="7"/>
                      <a:pt x="50" y="7"/>
                    </a:cubicBezTo>
                    <a:cubicBezTo>
                      <a:pt x="49" y="7"/>
                      <a:pt x="48" y="7"/>
                      <a:pt x="47" y="6"/>
                    </a:cubicBezTo>
                    <a:cubicBezTo>
                      <a:pt x="47" y="6"/>
                      <a:pt x="47" y="6"/>
                      <a:pt x="44" y="6"/>
                    </a:cubicBezTo>
                    <a:cubicBezTo>
                      <a:pt x="43" y="6"/>
                      <a:pt x="42" y="6"/>
                      <a:pt x="41" y="6"/>
                    </a:cubicBezTo>
                    <a:cubicBezTo>
                      <a:pt x="41" y="6"/>
                      <a:pt x="41" y="6"/>
                      <a:pt x="41" y="6"/>
                    </a:cubicBezTo>
                    <a:cubicBezTo>
                      <a:pt x="41" y="6"/>
                      <a:pt x="41" y="6"/>
                      <a:pt x="41" y="6"/>
                    </a:cubicBezTo>
                    <a:cubicBezTo>
                      <a:pt x="41" y="7"/>
                      <a:pt x="41" y="7"/>
                      <a:pt x="41"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31" name="Freeform 1659"/>
              <p:cNvSpPr>
                <a:spLocks/>
              </p:cNvSpPr>
              <p:nvPr/>
            </p:nvSpPr>
            <p:spPr bwMode="auto">
              <a:xfrm>
                <a:off x="2120" y="28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32" name="Freeform 1660"/>
              <p:cNvSpPr>
                <a:spLocks/>
              </p:cNvSpPr>
              <p:nvPr/>
            </p:nvSpPr>
            <p:spPr bwMode="auto">
              <a:xfrm>
                <a:off x="2119" y="28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33" name="Freeform 1661"/>
              <p:cNvSpPr>
                <a:spLocks/>
              </p:cNvSpPr>
              <p:nvPr/>
            </p:nvSpPr>
            <p:spPr bwMode="auto">
              <a:xfrm>
                <a:off x="2120" y="28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34" name="Freeform 1662"/>
              <p:cNvSpPr>
                <a:spLocks/>
              </p:cNvSpPr>
              <p:nvPr/>
            </p:nvSpPr>
            <p:spPr bwMode="auto">
              <a:xfrm>
                <a:off x="2112" y="29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35" name="Freeform 1663"/>
              <p:cNvSpPr>
                <a:spLocks/>
              </p:cNvSpPr>
              <p:nvPr/>
            </p:nvSpPr>
            <p:spPr bwMode="auto">
              <a:xfrm>
                <a:off x="2056" y="28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1" y="1"/>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36" name="Freeform 1664"/>
              <p:cNvSpPr>
                <a:spLocks/>
              </p:cNvSpPr>
              <p:nvPr/>
            </p:nvSpPr>
            <p:spPr bwMode="auto">
              <a:xfrm>
                <a:off x="2047" y="292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37" name="Freeform 1665"/>
              <p:cNvSpPr>
                <a:spLocks/>
              </p:cNvSpPr>
              <p:nvPr/>
            </p:nvSpPr>
            <p:spPr bwMode="auto">
              <a:xfrm>
                <a:off x="2048" y="2915"/>
                <a:ext cx="0" cy="3"/>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38" name="Freeform 1666"/>
              <p:cNvSpPr>
                <a:spLocks/>
              </p:cNvSpPr>
              <p:nvPr/>
            </p:nvSpPr>
            <p:spPr bwMode="auto">
              <a:xfrm>
                <a:off x="2055" y="282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39" name="Freeform 1667"/>
              <p:cNvSpPr>
                <a:spLocks/>
              </p:cNvSpPr>
              <p:nvPr/>
            </p:nvSpPr>
            <p:spPr bwMode="auto">
              <a:xfrm>
                <a:off x="2057" y="28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40" name="Freeform 1668"/>
              <p:cNvSpPr>
                <a:spLocks/>
              </p:cNvSpPr>
              <p:nvPr/>
            </p:nvSpPr>
            <p:spPr bwMode="auto">
              <a:xfrm>
                <a:off x="2115" y="283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41" name="Freeform 1669"/>
              <p:cNvSpPr>
                <a:spLocks/>
              </p:cNvSpPr>
              <p:nvPr/>
            </p:nvSpPr>
            <p:spPr bwMode="auto">
              <a:xfrm>
                <a:off x="2112" y="284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1"/>
                      <a:pt x="1"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42" name="Freeform 1670"/>
              <p:cNvSpPr>
                <a:spLocks/>
              </p:cNvSpPr>
              <p:nvPr/>
            </p:nvSpPr>
            <p:spPr bwMode="auto">
              <a:xfrm>
                <a:off x="2120" y="2855"/>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43" name="Freeform 1671"/>
              <p:cNvSpPr>
                <a:spLocks/>
              </p:cNvSpPr>
              <p:nvPr/>
            </p:nvSpPr>
            <p:spPr bwMode="auto">
              <a:xfrm>
                <a:off x="2120" y="285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44" name="Freeform 1672"/>
              <p:cNvSpPr>
                <a:spLocks/>
              </p:cNvSpPr>
              <p:nvPr/>
            </p:nvSpPr>
            <p:spPr bwMode="auto">
              <a:xfrm>
                <a:off x="2111" y="284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45" name="Freeform 1673"/>
              <p:cNvSpPr>
                <a:spLocks/>
              </p:cNvSpPr>
              <p:nvPr/>
            </p:nvSpPr>
            <p:spPr bwMode="auto">
              <a:xfrm>
                <a:off x="2113" y="283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cubicBezTo>
                      <a:pt x="1" y="1"/>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46" name="Freeform 1674"/>
              <p:cNvSpPr>
                <a:spLocks/>
              </p:cNvSpPr>
              <p:nvPr/>
            </p:nvSpPr>
            <p:spPr bwMode="auto">
              <a:xfrm>
                <a:off x="2097" y="28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47" name="Freeform 1675"/>
              <p:cNvSpPr>
                <a:spLocks/>
              </p:cNvSpPr>
              <p:nvPr/>
            </p:nvSpPr>
            <p:spPr bwMode="auto">
              <a:xfrm>
                <a:off x="2082" y="28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48" name="Freeform 1676"/>
              <p:cNvSpPr>
                <a:spLocks/>
              </p:cNvSpPr>
              <p:nvPr/>
            </p:nvSpPr>
            <p:spPr bwMode="auto">
              <a:xfrm>
                <a:off x="2099"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49" name="Freeform 1677"/>
              <p:cNvSpPr>
                <a:spLocks/>
              </p:cNvSpPr>
              <p:nvPr/>
            </p:nvSpPr>
            <p:spPr bwMode="auto">
              <a:xfrm>
                <a:off x="2105" y="2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50" name="Freeform 1678"/>
              <p:cNvSpPr>
                <a:spLocks/>
              </p:cNvSpPr>
              <p:nvPr/>
            </p:nvSpPr>
            <p:spPr bwMode="auto">
              <a:xfrm>
                <a:off x="2102" y="2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51" name="Freeform 1679"/>
              <p:cNvSpPr>
                <a:spLocks/>
              </p:cNvSpPr>
              <p:nvPr/>
            </p:nvSpPr>
            <p:spPr bwMode="auto">
              <a:xfrm>
                <a:off x="2057" y="28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52" name="Freeform 1680"/>
              <p:cNvSpPr>
                <a:spLocks/>
              </p:cNvSpPr>
              <p:nvPr/>
            </p:nvSpPr>
            <p:spPr bwMode="auto">
              <a:xfrm>
                <a:off x="2066" y="2815"/>
                <a:ext cx="3"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2" y="4"/>
                      <a:pt x="0" y="4"/>
                    </a:cubicBezTo>
                    <a:cubicBezTo>
                      <a:pt x="2" y="4"/>
                      <a:pt x="3" y="2"/>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53" name="Freeform 1681"/>
              <p:cNvSpPr>
                <a:spLocks/>
              </p:cNvSpPr>
              <p:nvPr/>
            </p:nvSpPr>
            <p:spPr bwMode="auto">
              <a:xfrm>
                <a:off x="2041" y="2640"/>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54" name="Freeform 1682"/>
              <p:cNvSpPr>
                <a:spLocks/>
              </p:cNvSpPr>
              <p:nvPr/>
            </p:nvSpPr>
            <p:spPr bwMode="auto">
              <a:xfrm>
                <a:off x="2042" y="26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55" name="Freeform 1683"/>
              <p:cNvSpPr>
                <a:spLocks/>
              </p:cNvSpPr>
              <p:nvPr/>
            </p:nvSpPr>
            <p:spPr bwMode="auto">
              <a:xfrm>
                <a:off x="2042" y="263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56" name="Freeform 1684"/>
              <p:cNvSpPr>
                <a:spLocks/>
              </p:cNvSpPr>
              <p:nvPr/>
            </p:nvSpPr>
            <p:spPr bwMode="auto">
              <a:xfrm>
                <a:off x="2038" y="2645"/>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57" name="Freeform 1685"/>
              <p:cNvSpPr>
                <a:spLocks/>
              </p:cNvSpPr>
              <p:nvPr/>
            </p:nvSpPr>
            <p:spPr bwMode="auto">
              <a:xfrm>
                <a:off x="2039" y="2644"/>
                <a:ext cx="0" cy="1"/>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58" name="Freeform 1686"/>
              <p:cNvSpPr>
                <a:spLocks/>
              </p:cNvSpPr>
              <p:nvPr/>
            </p:nvSpPr>
            <p:spPr bwMode="auto">
              <a:xfrm>
                <a:off x="2040" y="2645"/>
                <a:ext cx="1"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59" name="Freeform 1687"/>
              <p:cNvSpPr>
                <a:spLocks/>
              </p:cNvSpPr>
              <p:nvPr/>
            </p:nvSpPr>
            <p:spPr bwMode="auto">
              <a:xfrm>
                <a:off x="2047"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60" name="Freeform 1688"/>
              <p:cNvSpPr>
                <a:spLocks/>
              </p:cNvSpPr>
              <p:nvPr/>
            </p:nvSpPr>
            <p:spPr bwMode="auto">
              <a:xfrm>
                <a:off x="2046"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61" name="Freeform 1689"/>
              <p:cNvSpPr>
                <a:spLocks/>
              </p:cNvSpPr>
              <p:nvPr/>
            </p:nvSpPr>
            <p:spPr bwMode="auto">
              <a:xfrm>
                <a:off x="2046" y="264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62" name="Freeform 1690"/>
              <p:cNvSpPr>
                <a:spLocks/>
              </p:cNvSpPr>
              <p:nvPr/>
            </p:nvSpPr>
            <p:spPr bwMode="auto">
              <a:xfrm>
                <a:off x="2043" y="26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63" name="Freeform 1691"/>
              <p:cNvSpPr>
                <a:spLocks/>
              </p:cNvSpPr>
              <p:nvPr/>
            </p:nvSpPr>
            <p:spPr bwMode="auto">
              <a:xfrm>
                <a:off x="2041"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64" name="Freeform 1692"/>
              <p:cNvSpPr>
                <a:spLocks/>
              </p:cNvSpPr>
              <p:nvPr/>
            </p:nvSpPr>
            <p:spPr bwMode="auto">
              <a:xfrm>
                <a:off x="2044" y="264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65" name="Freeform 1693"/>
              <p:cNvSpPr>
                <a:spLocks/>
              </p:cNvSpPr>
              <p:nvPr/>
            </p:nvSpPr>
            <p:spPr bwMode="auto">
              <a:xfrm>
                <a:off x="2040" y="2645"/>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66" name="Freeform 1694"/>
              <p:cNvSpPr>
                <a:spLocks/>
              </p:cNvSpPr>
              <p:nvPr/>
            </p:nvSpPr>
            <p:spPr bwMode="auto">
              <a:xfrm>
                <a:off x="2027" y="2921"/>
                <a:ext cx="81" cy="101"/>
              </a:xfrm>
              <a:custGeom>
                <a:avLst/>
                <a:gdLst>
                  <a:gd name="T0" fmla="*/ 76 w 84"/>
                  <a:gd name="T1" fmla="*/ 8 h 105"/>
                  <a:gd name="T2" fmla="*/ 65 w 84"/>
                  <a:gd name="T3" fmla="*/ 14 h 105"/>
                  <a:gd name="T4" fmla="*/ 59 w 84"/>
                  <a:gd name="T5" fmla="*/ 16 h 105"/>
                  <a:gd name="T6" fmla="*/ 33 w 84"/>
                  <a:gd name="T7" fmla="*/ 6 h 105"/>
                  <a:gd name="T8" fmla="*/ 22 w 84"/>
                  <a:gd name="T9" fmla="*/ 4 h 105"/>
                  <a:gd name="T10" fmla="*/ 21 w 84"/>
                  <a:gd name="T11" fmla="*/ 4 h 105"/>
                  <a:gd name="T12" fmla="*/ 18 w 84"/>
                  <a:gd name="T13" fmla="*/ 3 h 105"/>
                  <a:gd name="T14" fmla="*/ 17 w 84"/>
                  <a:gd name="T15" fmla="*/ 2 h 105"/>
                  <a:gd name="T16" fmla="*/ 16 w 84"/>
                  <a:gd name="T17" fmla="*/ 2 h 105"/>
                  <a:gd name="T18" fmla="*/ 10 w 84"/>
                  <a:gd name="T19" fmla="*/ 1 h 105"/>
                  <a:gd name="T20" fmla="*/ 2 w 84"/>
                  <a:gd name="T21" fmla="*/ 6 h 105"/>
                  <a:gd name="T22" fmla="*/ 6 w 84"/>
                  <a:gd name="T23" fmla="*/ 10 h 105"/>
                  <a:gd name="T24" fmla="*/ 12 w 84"/>
                  <a:gd name="T25" fmla="*/ 22 h 105"/>
                  <a:gd name="T26" fmla="*/ 12 w 84"/>
                  <a:gd name="T27" fmla="*/ 33 h 105"/>
                  <a:gd name="T28" fmla="*/ 3 w 84"/>
                  <a:gd name="T29" fmla="*/ 47 h 105"/>
                  <a:gd name="T30" fmla="*/ 3 w 84"/>
                  <a:gd name="T31" fmla="*/ 47 h 105"/>
                  <a:gd name="T32" fmla="*/ 3 w 84"/>
                  <a:gd name="T33" fmla="*/ 48 h 105"/>
                  <a:gd name="T34" fmla="*/ 3 w 84"/>
                  <a:gd name="T35" fmla="*/ 48 h 105"/>
                  <a:gd name="T36" fmla="*/ 3 w 84"/>
                  <a:gd name="T37" fmla="*/ 49 h 105"/>
                  <a:gd name="T38" fmla="*/ 2 w 84"/>
                  <a:gd name="T39" fmla="*/ 50 h 105"/>
                  <a:gd name="T40" fmla="*/ 1 w 84"/>
                  <a:gd name="T41" fmla="*/ 51 h 105"/>
                  <a:gd name="T42" fmla="*/ 4 w 84"/>
                  <a:gd name="T43" fmla="*/ 61 h 105"/>
                  <a:gd name="T44" fmla="*/ 43 w 84"/>
                  <a:gd name="T45" fmla="*/ 87 h 105"/>
                  <a:gd name="T46" fmla="*/ 46 w 84"/>
                  <a:gd name="T47" fmla="*/ 97 h 105"/>
                  <a:gd name="T48" fmla="*/ 48 w 84"/>
                  <a:gd name="T49" fmla="*/ 98 h 105"/>
                  <a:gd name="T50" fmla="*/ 50 w 84"/>
                  <a:gd name="T51" fmla="*/ 100 h 105"/>
                  <a:gd name="T52" fmla="*/ 53 w 84"/>
                  <a:gd name="T53" fmla="*/ 101 h 105"/>
                  <a:gd name="T54" fmla="*/ 55 w 84"/>
                  <a:gd name="T55" fmla="*/ 103 h 105"/>
                  <a:gd name="T56" fmla="*/ 58 w 84"/>
                  <a:gd name="T57" fmla="*/ 105 h 105"/>
                  <a:gd name="T58" fmla="*/ 68 w 84"/>
                  <a:gd name="T59" fmla="*/ 83 h 105"/>
                  <a:gd name="T60" fmla="*/ 76 w 84"/>
                  <a:gd name="T61" fmla="*/ 77 h 105"/>
                  <a:gd name="T62" fmla="*/ 80 w 84"/>
                  <a:gd name="T63" fmla="*/ 75 h 105"/>
                  <a:gd name="T64" fmla="*/ 82 w 84"/>
                  <a:gd name="T65" fmla="*/ 73 h 105"/>
                  <a:gd name="T66" fmla="*/ 77 w 84"/>
                  <a:gd name="T67" fmla="*/ 64 h 105"/>
                  <a:gd name="T68" fmla="*/ 82 w 84"/>
                  <a:gd name="T69" fmla="*/ 14 h 105"/>
                  <a:gd name="T70" fmla="*/ 84 w 84"/>
                  <a:gd name="T71" fmla="*/ 1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5">
                    <a:moveTo>
                      <a:pt x="84" y="11"/>
                    </a:moveTo>
                    <a:cubicBezTo>
                      <a:pt x="81" y="12"/>
                      <a:pt x="78" y="11"/>
                      <a:pt x="76" y="8"/>
                    </a:cubicBezTo>
                    <a:cubicBezTo>
                      <a:pt x="74" y="8"/>
                      <a:pt x="71" y="9"/>
                      <a:pt x="69" y="10"/>
                    </a:cubicBezTo>
                    <a:cubicBezTo>
                      <a:pt x="67" y="11"/>
                      <a:pt x="66" y="13"/>
                      <a:pt x="65" y="14"/>
                    </a:cubicBezTo>
                    <a:cubicBezTo>
                      <a:pt x="64" y="16"/>
                      <a:pt x="62" y="17"/>
                      <a:pt x="61" y="17"/>
                    </a:cubicBezTo>
                    <a:cubicBezTo>
                      <a:pt x="60" y="17"/>
                      <a:pt x="60" y="17"/>
                      <a:pt x="59" y="16"/>
                    </a:cubicBezTo>
                    <a:cubicBezTo>
                      <a:pt x="58" y="16"/>
                      <a:pt x="50" y="14"/>
                      <a:pt x="47" y="14"/>
                    </a:cubicBezTo>
                    <a:cubicBezTo>
                      <a:pt x="44" y="14"/>
                      <a:pt x="35" y="8"/>
                      <a:pt x="33" y="6"/>
                    </a:cubicBezTo>
                    <a:cubicBezTo>
                      <a:pt x="32" y="6"/>
                      <a:pt x="29" y="5"/>
                      <a:pt x="27" y="5"/>
                    </a:cubicBezTo>
                    <a:cubicBezTo>
                      <a:pt x="25" y="5"/>
                      <a:pt x="23" y="5"/>
                      <a:pt x="22" y="4"/>
                    </a:cubicBezTo>
                    <a:cubicBezTo>
                      <a:pt x="22" y="4"/>
                      <a:pt x="21" y="4"/>
                      <a:pt x="21" y="4"/>
                    </a:cubicBezTo>
                    <a:cubicBezTo>
                      <a:pt x="21" y="4"/>
                      <a:pt x="21" y="4"/>
                      <a:pt x="21" y="4"/>
                    </a:cubicBezTo>
                    <a:cubicBezTo>
                      <a:pt x="19" y="3"/>
                      <a:pt x="19" y="3"/>
                      <a:pt x="19" y="3"/>
                    </a:cubicBezTo>
                    <a:cubicBezTo>
                      <a:pt x="19" y="3"/>
                      <a:pt x="18" y="3"/>
                      <a:pt x="18" y="3"/>
                    </a:cubicBezTo>
                    <a:cubicBezTo>
                      <a:pt x="17" y="2"/>
                      <a:pt x="17" y="2"/>
                      <a:pt x="17" y="2"/>
                    </a:cubicBezTo>
                    <a:cubicBezTo>
                      <a:pt x="17" y="2"/>
                      <a:pt x="17" y="2"/>
                      <a:pt x="17" y="2"/>
                    </a:cubicBezTo>
                    <a:cubicBezTo>
                      <a:pt x="17" y="2"/>
                      <a:pt x="17" y="2"/>
                      <a:pt x="17" y="2"/>
                    </a:cubicBezTo>
                    <a:cubicBezTo>
                      <a:pt x="17" y="2"/>
                      <a:pt x="16" y="2"/>
                      <a:pt x="16" y="2"/>
                    </a:cubicBezTo>
                    <a:cubicBezTo>
                      <a:pt x="16" y="2"/>
                      <a:pt x="15" y="1"/>
                      <a:pt x="15" y="1"/>
                    </a:cubicBezTo>
                    <a:cubicBezTo>
                      <a:pt x="15" y="0"/>
                      <a:pt x="13" y="0"/>
                      <a:pt x="10" y="1"/>
                    </a:cubicBezTo>
                    <a:cubicBezTo>
                      <a:pt x="8" y="1"/>
                      <a:pt x="3" y="4"/>
                      <a:pt x="3" y="5"/>
                    </a:cubicBezTo>
                    <a:cubicBezTo>
                      <a:pt x="2" y="6"/>
                      <a:pt x="2" y="6"/>
                      <a:pt x="2" y="6"/>
                    </a:cubicBezTo>
                    <a:cubicBezTo>
                      <a:pt x="2" y="6"/>
                      <a:pt x="2" y="6"/>
                      <a:pt x="2" y="6"/>
                    </a:cubicBezTo>
                    <a:cubicBezTo>
                      <a:pt x="6" y="10"/>
                      <a:pt x="6" y="10"/>
                      <a:pt x="6" y="10"/>
                    </a:cubicBezTo>
                    <a:cubicBezTo>
                      <a:pt x="7" y="18"/>
                      <a:pt x="7" y="18"/>
                      <a:pt x="7" y="18"/>
                    </a:cubicBezTo>
                    <a:cubicBezTo>
                      <a:pt x="12" y="22"/>
                      <a:pt x="12" y="22"/>
                      <a:pt x="12" y="22"/>
                    </a:cubicBezTo>
                    <a:cubicBezTo>
                      <a:pt x="12" y="23"/>
                      <a:pt x="12" y="23"/>
                      <a:pt x="12" y="23"/>
                    </a:cubicBezTo>
                    <a:cubicBezTo>
                      <a:pt x="12" y="23"/>
                      <a:pt x="12" y="28"/>
                      <a:pt x="12" y="33"/>
                    </a:cubicBezTo>
                    <a:cubicBezTo>
                      <a:pt x="11" y="38"/>
                      <a:pt x="6" y="44"/>
                      <a:pt x="3" y="47"/>
                    </a:cubicBezTo>
                    <a:cubicBezTo>
                      <a:pt x="3" y="47"/>
                      <a:pt x="3" y="47"/>
                      <a:pt x="3" y="47"/>
                    </a:cubicBezTo>
                    <a:cubicBezTo>
                      <a:pt x="3" y="47"/>
                      <a:pt x="3" y="47"/>
                      <a:pt x="3" y="47"/>
                    </a:cubicBezTo>
                    <a:cubicBezTo>
                      <a:pt x="3" y="47"/>
                      <a:pt x="3" y="47"/>
                      <a:pt x="3" y="47"/>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9"/>
                    </a:cubicBezTo>
                    <a:cubicBezTo>
                      <a:pt x="3" y="49"/>
                      <a:pt x="3" y="49"/>
                      <a:pt x="3" y="49"/>
                    </a:cubicBezTo>
                    <a:cubicBezTo>
                      <a:pt x="2" y="49"/>
                      <a:pt x="2" y="49"/>
                      <a:pt x="2" y="49"/>
                    </a:cubicBezTo>
                    <a:cubicBezTo>
                      <a:pt x="2" y="50"/>
                      <a:pt x="2" y="50"/>
                      <a:pt x="2" y="50"/>
                    </a:cubicBezTo>
                    <a:cubicBezTo>
                      <a:pt x="2" y="50"/>
                      <a:pt x="2" y="50"/>
                      <a:pt x="2" y="51"/>
                    </a:cubicBezTo>
                    <a:cubicBezTo>
                      <a:pt x="2" y="51"/>
                      <a:pt x="1" y="51"/>
                      <a:pt x="1" y="51"/>
                    </a:cubicBezTo>
                    <a:cubicBezTo>
                      <a:pt x="5" y="53"/>
                      <a:pt x="9" y="55"/>
                      <a:pt x="8" y="57"/>
                    </a:cubicBezTo>
                    <a:cubicBezTo>
                      <a:pt x="8" y="60"/>
                      <a:pt x="6" y="60"/>
                      <a:pt x="4" y="61"/>
                    </a:cubicBezTo>
                    <a:cubicBezTo>
                      <a:pt x="1" y="62"/>
                      <a:pt x="0" y="62"/>
                      <a:pt x="0" y="64"/>
                    </a:cubicBezTo>
                    <a:cubicBezTo>
                      <a:pt x="43" y="87"/>
                      <a:pt x="43" y="87"/>
                      <a:pt x="43" y="87"/>
                    </a:cubicBezTo>
                    <a:cubicBezTo>
                      <a:pt x="42" y="94"/>
                      <a:pt x="42" y="94"/>
                      <a:pt x="42" y="94"/>
                    </a:cubicBezTo>
                    <a:cubicBezTo>
                      <a:pt x="43" y="94"/>
                      <a:pt x="44" y="96"/>
                      <a:pt x="46" y="97"/>
                    </a:cubicBezTo>
                    <a:cubicBezTo>
                      <a:pt x="46" y="97"/>
                      <a:pt x="46" y="97"/>
                      <a:pt x="47" y="97"/>
                    </a:cubicBezTo>
                    <a:cubicBezTo>
                      <a:pt x="47" y="97"/>
                      <a:pt x="48" y="98"/>
                      <a:pt x="48" y="98"/>
                    </a:cubicBezTo>
                    <a:cubicBezTo>
                      <a:pt x="48" y="98"/>
                      <a:pt x="48" y="98"/>
                      <a:pt x="49" y="99"/>
                    </a:cubicBezTo>
                    <a:cubicBezTo>
                      <a:pt x="49" y="99"/>
                      <a:pt x="50" y="99"/>
                      <a:pt x="50" y="100"/>
                    </a:cubicBezTo>
                    <a:cubicBezTo>
                      <a:pt x="50" y="100"/>
                      <a:pt x="51" y="100"/>
                      <a:pt x="51" y="100"/>
                    </a:cubicBezTo>
                    <a:cubicBezTo>
                      <a:pt x="52" y="101"/>
                      <a:pt x="52" y="101"/>
                      <a:pt x="53" y="101"/>
                    </a:cubicBezTo>
                    <a:cubicBezTo>
                      <a:pt x="53" y="102"/>
                      <a:pt x="53" y="102"/>
                      <a:pt x="54" y="102"/>
                    </a:cubicBezTo>
                    <a:cubicBezTo>
                      <a:pt x="54" y="102"/>
                      <a:pt x="55" y="103"/>
                      <a:pt x="55" y="103"/>
                    </a:cubicBezTo>
                    <a:cubicBezTo>
                      <a:pt x="55" y="103"/>
                      <a:pt x="56" y="104"/>
                      <a:pt x="56" y="104"/>
                    </a:cubicBezTo>
                    <a:cubicBezTo>
                      <a:pt x="57" y="104"/>
                      <a:pt x="57" y="105"/>
                      <a:pt x="58" y="105"/>
                    </a:cubicBezTo>
                    <a:cubicBezTo>
                      <a:pt x="58" y="105"/>
                      <a:pt x="58" y="105"/>
                      <a:pt x="58" y="105"/>
                    </a:cubicBezTo>
                    <a:cubicBezTo>
                      <a:pt x="62" y="96"/>
                      <a:pt x="67" y="85"/>
                      <a:pt x="68" y="83"/>
                    </a:cubicBezTo>
                    <a:cubicBezTo>
                      <a:pt x="70" y="80"/>
                      <a:pt x="72" y="79"/>
                      <a:pt x="73" y="78"/>
                    </a:cubicBezTo>
                    <a:cubicBezTo>
                      <a:pt x="74" y="78"/>
                      <a:pt x="75" y="77"/>
                      <a:pt x="76" y="77"/>
                    </a:cubicBezTo>
                    <a:cubicBezTo>
                      <a:pt x="77" y="75"/>
                      <a:pt x="78" y="75"/>
                      <a:pt x="79" y="75"/>
                    </a:cubicBezTo>
                    <a:cubicBezTo>
                      <a:pt x="80" y="75"/>
                      <a:pt x="80" y="75"/>
                      <a:pt x="80" y="75"/>
                    </a:cubicBezTo>
                    <a:cubicBezTo>
                      <a:pt x="80" y="75"/>
                      <a:pt x="80" y="75"/>
                      <a:pt x="80" y="75"/>
                    </a:cubicBezTo>
                    <a:cubicBezTo>
                      <a:pt x="80" y="75"/>
                      <a:pt x="81" y="74"/>
                      <a:pt x="82" y="73"/>
                    </a:cubicBezTo>
                    <a:cubicBezTo>
                      <a:pt x="82" y="73"/>
                      <a:pt x="82" y="73"/>
                      <a:pt x="82" y="72"/>
                    </a:cubicBezTo>
                    <a:cubicBezTo>
                      <a:pt x="77" y="64"/>
                      <a:pt x="77" y="64"/>
                      <a:pt x="77" y="64"/>
                    </a:cubicBezTo>
                    <a:cubicBezTo>
                      <a:pt x="76" y="23"/>
                      <a:pt x="76" y="23"/>
                      <a:pt x="76" y="23"/>
                    </a:cubicBezTo>
                    <a:cubicBezTo>
                      <a:pt x="82" y="14"/>
                      <a:pt x="82" y="14"/>
                      <a:pt x="82" y="14"/>
                    </a:cubicBezTo>
                    <a:cubicBezTo>
                      <a:pt x="84" y="11"/>
                      <a:pt x="84" y="11"/>
                      <a:pt x="84" y="11"/>
                    </a:cubicBezTo>
                    <a:cubicBezTo>
                      <a:pt x="84" y="11"/>
                      <a:pt x="84" y="11"/>
                      <a:pt x="84"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67" name="Freeform 1695"/>
              <p:cNvSpPr>
                <a:spLocks/>
              </p:cNvSpPr>
              <p:nvPr/>
            </p:nvSpPr>
            <p:spPr bwMode="auto">
              <a:xfrm>
                <a:off x="2100" y="2932"/>
                <a:ext cx="8" cy="11"/>
              </a:xfrm>
              <a:custGeom>
                <a:avLst/>
                <a:gdLst>
                  <a:gd name="T0" fmla="*/ 0 w 8"/>
                  <a:gd name="T1" fmla="*/ 11 h 11"/>
                  <a:gd name="T2" fmla="*/ 8 w 8"/>
                  <a:gd name="T3" fmla="*/ 0 h 11"/>
                  <a:gd name="T4" fmla="*/ 6 w 8"/>
                  <a:gd name="T5" fmla="*/ 3 h 11"/>
                  <a:gd name="T6" fmla="*/ 0 w 8"/>
                  <a:gd name="T7" fmla="*/ 11 h 11"/>
                </a:gdLst>
                <a:ahLst/>
                <a:cxnLst>
                  <a:cxn ang="0">
                    <a:pos x="T0" y="T1"/>
                  </a:cxn>
                  <a:cxn ang="0">
                    <a:pos x="T2" y="T3"/>
                  </a:cxn>
                  <a:cxn ang="0">
                    <a:pos x="T4" y="T5"/>
                  </a:cxn>
                  <a:cxn ang="0">
                    <a:pos x="T6" y="T7"/>
                  </a:cxn>
                </a:cxnLst>
                <a:rect l="0" t="0" r="r" b="b"/>
                <a:pathLst>
                  <a:path w="8" h="11">
                    <a:moveTo>
                      <a:pt x="0" y="11"/>
                    </a:moveTo>
                    <a:lnTo>
                      <a:pt x="8" y="0"/>
                    </a:lnTo>
                    <a:lnTo>
                      <a:pt x="6" y="3"/>
                    </a:lnTo>
                    <a:lnTo>
                      <a:pt x="0" y="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68" name="Freeform 1696"/>
              <p:cNvSpPr>
                <a:spLocks/>
              </p:cNvSpPr>
              <p:nvPr/>
            </p:nvSpPr>
            <p:spPr bwMode="auto">
              <a:xfrm>
                <a:off x="2101" y="2982"/>
                <a:ext cx="5" cy="8"/>
              </a:xfrm>
              <a:custGeom>
                <a:avLst/>
                <a:gdLst>
                  <a:gd name="T0" fmla="*/ 5 w 5"/>
                  <a:gd name="T1" fmla="*/ 8 h 8"/>
                  <a:gd name="T2" fmla="*/ 0 w 5"/>
                  <a:gd name="T3" fmla="*/ 0 h 8"/>
                  <a:gd name="T4" fmla="*/ 5 w 5"/>
                  <a:gd name="T5" fmla="*/ 8 h 8"/>
                  <a:gd name="T6" fmla="*/ 5 w 5"/>
                  <a:gd name="T7" fmla="*/ 8 h 8"/>
                </a:gdLst>
                <a:ahLst/>
                <a:cxnLst>
                  <a:cxn ang="0">
                    <a:pos x="T0" y="T1"/>
                  </a:cxn>
                  <a:cxn ang="0">
                    <a:pos x="T2" y="T3"/>
                  </a:cxn>
                  <a:cxn ang="0">
                    <a:pos x="T4" y="T5"/>
                  </a:cxn>
                  <a:cxn ang="0">
                    <a:pos x="T6" y="T7"/>
                  </a:cxn>
                </a:cxnLst>
                <a:rect l="0" t="0" r="r" b="b"/>
                <a:pathLst>
                  <a:path w="5" h="8">
                    <a:moveTo>
                      <a:pt x="5" y="8"/>
                    </a:moveTo>
                    <a:lnTo>
                      <a:pt x="0" y="0"/>
                    </a:lnTo>
                    <a:lnTo>
                      <a:pt x="5" y="8"/>
                    </a:lnTo>
                    <a:lnTo>
                      <a:pt x="5" y="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69" name="Freeform 1697"/>
              <p:cNvSpPr>
                <a:spLocks/>
              </p:cNvSpPr>
              <p:nvPr/>
            </p:nvSpPr>
            <p:spPr bwMode="auto">
              <a:xfrm>
                <a:off x="2046" y="2924"/>
                <a:ext cx="1" cy="1"/>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2" y="1"/>
                      <a:pt x="2" y="1"/>
                      <a:pt x="2" y="1"/>
                    </a:cubicBezTo>
                    <a:cubicBezTo>
                      <a:pt x="2" y="1"/>
                      <a:pt x="2" y="1"/>
                      <a:pt x="2" y="1"/>
                    </a:cubicBezTo>
                    <a:cubicBezTo>
                      <a:pt x="2" y="1"/>
                      <a:pt x="1" y="1"/>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70" name="Freeform 1698"/>
              <p:cNvSpPr>
                <a:spLocks/>
              </p:cNvSpPr>
              <p:nvPr/>
            </p:nvSpPr>
            <p:spPr bwMode="auto">
              <a:xfrm>
                <a:off x="2029" y="292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71" name="Freeform 1699"/>
              <p:cNvSpPr>
                <a:spLocks/>
              </p:cNvSpPr>
              <p:nvPr/>
            </p:nvSpPr>
            <p:spPr bwMode="auto">
              <a:xfrm>
                <a:off x="2043" y="292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72" name="Freeform 1700"/>
              <p:cNvSpPr>
                <a:spLocks/>
              </p:cNvSpPr>
              <p:nvPr/>
            </p:nvSpPr>
            <p:spPr bwMode="auto">
              <a:xfrm>
                <a:off x="2108" y="29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73" name="Freeform 1701"/>
              <p:cNvSpPr>
                <a:spLocks/>
              </p:cNvSpPr>
              <p:nvPr/>
            </p:nvSpPr>
            <p:spPr bwMode="auto">
              <a:xfrm>
                <a:off x="2044" y="292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74" name="Freeform 1702"/>
              <p:cNvSpPr>
                <a:spLocks/>
              </p:cNvSpPr>
              <p:nvPr/>
            </p:nvSpPr>
            <p:spPr bwMode="auto">
              <a:xfrm>
                <a:off x="1981" y="2930"/>
                <a:ext cx="54" cy="56"/>
              </a:xfrm>
              <a:custGeom>
                <a:avLst/>
                <a:gdLst>
                  <a:gd name="T0" fmla="*/ 45 w 56"/>
                  <a:gd name="T1" fmla="*/ 2 h 59"/>
                  <a:gd name="T2" fmla="*/ 36 w 56"/>
                  <a:gd name="T3" fmla="*/ 3 h 59"/>
                  <a:gd name="T4" fmla="*/ 34 w 56"/>
                  <a:gd name="T5" fmla="*/ 3 h 59"/>
                  <a:gd name="T6" fmla="*/ 28 w 56"/>
                  <a:gd name="T7" fmla="*/ 7 h 59"/>
                  <a:gd name="T8" fmla="*/ 21 w 56"/>
                  <a:gd name="T9" fmla="*/ 4 h 59"/>
                  <a:gd name="T10" fmla="*/ 19 w 56"/>
                  <a:gd name="T11" fmla="*/ 4 h 59"/>
                  <a:gd name="T12" fmla="*/ 17 w 56"/>
                  <a:gd name="T13" fmla="*/ 5 h 59"/>
                  <a:gd name="T14" fmla="*/ 14 w 56"/>
                  <a:gd name="T15" fmla="*/ 14 h 59"/>
                  <a:gd name="T16" fmla="*/ 17 w 56"/>
                  <a:gd name="T17" fmla="*/ 20 h 59"/>
                  <a:gd name="T18" fmla="*/ 14 w 56"/>
                  <a:gd name="T19" fmla="*/ 26 h 59"/>
                  <a:gd name="T20" fmla="*/ 7 w 56"/>
                  <a:gd name="T21" fmla="*/ 33 h 59"/>
                  <a:gd name="T22" fmla="*/ 3 w 56"/>
                  <a:gd name="T23" fmla="*/ 40 h 59"/>
                  <a:gd name="T24" fmla="*/ 0 w 56"/>
                  <a:gd name="T25" fmla="*/ 53 h 59"/>
                  <a:gd name="T26" fmla="*/ 0 w 56"/>
                  <a:gd name="T27" fmla="*/ 56 h 59"/>
                  <a:gd name="T28" fmla="*/ 0 w 56"/>
                  <a:gd name="T29" fmla="*/ 59 h 59"/>
                  <a:gd name="T30" fmla="*/ 0 w 56"/>
                  <a:gd name="T31" fmla="*/ 59 h 59"/>
                  <a:gd name="T32" fmla="*/ 6 w 56"/>
                  <a:gd name="T33" fmla="*/ 57 h 59"/>
                  <a:gd name="T34" fmla="*/ 8 w 56"/>
                  <a:gd name="T35" fmla="*/ 56 h 59"/>
                  <a:gd name="T36" fmla="*/ 10 w 56"/>
                  <a:gd name="T37" fmla="*/ 55 h 59"/>
                  <a:gd name="T38" fmla="*/ 11 w 56"/>
                  <a:gd name="T39" fmla="*/ 55 h 59"/>
                  <a:gd name="T40" fmla="*/ 12 w 56"/>
                  <a:gd name="T41" fmla="*/ 55 h 59"/>
                  <a:gd name="T42" fmla="*/ 13 w 56"/>
                  <a:gd name="T43" fmla="*/ 54 h 59"/>
                  <a:gd name="T44" fmla="*/ 22 w 56"/>
                  <a:gd name="T45" fmla="*/ 54 h 59"/>
                  <a:gd name="T46" fmla="*/ 45 w 56"/>
                  <a:gd name="T47" fmla="*/ 41 h 59"/>
                  <a:gd name="T48" fmla="*/ 46 w 56"/>
                  <a:gd name="T49" fmla="*/ 41 h 59"/>
                  <a:gd name="T50" fmla="*/ 46 w 56"/>
                  <a:gd name="T51" fmla="*/ 39 h 59"/>
                  <a:gd name="T52" fmla="*/ 47 w 56"/>
                  <a:gd name="T53" fmla="*/ 38 h 59"/>
                  <a:gd name="T54" fmla="*/ 47 w 56"/>
                  <a:gd name="T55" fmla="*/ 37 h 59"/>
                  <a:gd name="T56" fmla="*/ 48 w 56"/>
                  <a:gd name="T57" fmla="*/ 37 h 59"/>
                  <a:gd name="T58" fmla="*/ 48 w 56"/>
                  <a:gd name="T59" fmla="*/ 36 h 59"/>
                  <a:gd name="T60" fmla="*/ 48 w 56"/>
                  <a:gd name="T61" fmla="*/ 36 h 59"/>
                  <a:gd name="T62" fmla="*/ 56 w 56"/>
                  <a:gd name="T63" fmla="*/ 23 h 59"/>
                  <a:gd name="T64" fmla="*/ 56 w 56"/>
                  <a:gd name="T65" fmla="*/ 15 h 59"/>
                  <a:gd name="T66" fmla="*/ 50 w 56"/>
                  <a:gd name="T67" fmla="*/ 3 h 59"/>
                  <a:gd name="T68" fmla="*/ 47 w 56"/>
                  <a:gd name="T6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59">
                    <a:moveTo>
                      <a:pt x="47" y="0"/>
                    </a:moveTo>
                    <a:cubicBezTo>
                      <a:pt x="47" y="1"/>
                      <a:pt x="46" y="1"/>
                      <a:pt x="45" y="2"/>
                    </a:cubicBezTo>
                    <a:cubicBezTo>
                      <a:pt x="45" y="2"/>
                      <a:pt x="45" y="4"/>
                      <a:pt x="40" y="4"/>
                    </a:cubicBezTo>
                    <a:cubicBezTo>
                      <a:pt x="39" y="4"/>
                      <a:pt x="37" y="4"/>
                      <a:pt x="36" y="3"/>
                    </a:cubicBezTo>
                    <a:cubicBezTo>
                      <a:pt x="36" y="3"/>
                      <a:pt x="35" y="3"/>
                      <a:pt x="35" y="3"/>
                    </a:cubicBezTo>
                    <a:cubicBezTo>
                      <a:pt x="35" y="3"/>
                      <a:pt x="35" y="3"/>
                      <a:pt x="34" y="3"/>
                    </a:cubicBezTo>
                    <a:cubicBezTo>
                      <a:pt x="33" y="4"/>
                      <a:pt x="30" y="5"/>
                      <a:pt x="30" y="6"/>
                    </a:cubicBezTo>
                    <a:cubicBezTo>
                      <a:pt x="29" y="6"/>
                      <a:pt x="28" y="7"/>
                      <a:pt x="28" y="7"/>
                    </a:cubicBezTo>
                    <a:cubicBezTo>
                      <a:pt x="26" y="7"/>
                      <a:pt x="25" y="6"/>
                      <a:pt x="24" y="5"/>
                    </a:cubicBezTo>
                    <a:cubicBezTo>
                      <a:pt x="23" y="5"/>
                      <a:pt x="22" y="4"/>
                      <a:pt x="21" y="4"/>
                    </a:cubicBezTo>
                    <a:cubicBezTo>
                      <a:pt x="21" y="4"/>
                      <a:pt x="20" y="4"/>
                      <a:pt x="20" y="4"/>
                    </a:cubicBezTo>
                    <a:cubicBezTo>
                      <a:pt x="20" y="4"/>
                      <a:pt x="20" y="4"/>
                      <a:pt x="19" y="4"/>
                    </a:cubicBezTo>
                    <a:cubicBezTo>
                      <a:pt x="19" y="4"/>
                      <a:pt x="18" y="5"/>
                      <a:pt x="18" y="5"/>
                    </a:cubicBezTo>
                    <a:cubicBezTo>
                      <a:pt x="18" y="5"/>
                      <a:pt x="18" y="5"/>
                      <a:pt x="17" y="5"/>
                    </a:cubicBezTo>
                    <a:cubicBezTo>
                      <a:pt x="16" y="5"/>
                      <a:pt x="15" y="6"/>
                      <a:pt x="14" y="6"/>
                    </a:cubicBezTo>
                    <a:cubicBezTo>
                      <a:pt x="14" y="8"/>
                      <a:pt x="14" y="12"/>
                      <a:pt x="14" y="14"/>
                    </a:cubicBezTo>
                    <a:cubicBezTo>
                      <a:pt x="14" y="15"/>
                      <a:pt x="14" y="15"/>
                      <a:pt x="15" y="16"/>
                    </a:cubicBezTo>
                    <a:cubicBezTo>
                      <a:pt x="16" y="16"/>
                      <a:pt x="17" y="18"/>
                      <a:pt x="17" y="20"/>
                    </a:cubicBezTo>
                    <a:cubicBezTo>
                      <a:pt x="17" y="22"/>
                      <a:pt x="16" y="23"/>
                      <a:pt x="15" y="25"/>
                    </a:cubicBezTo>
                    <a:cubicBezTo>
                      <a:pt x="15" y="25"/>
                      <a:pt x="14" y="26"/>
                      <a:pt x="14" y="26"/>
                    </a:cubicBezTo>
                    <a:cubicBezTo>
                      <a:pt x="14" y="29"/>
                      <a:pt x="10" y="30"/>
                      <a:pt x="8" y="31"/>
                    </a:cubicBezTo>
                    <a:cubicBezTo>
                      <a:pt x="8" y="31"/>
                      <a:pt x="7" y="32"/>
                      <a:pt x="7" y="33"/>
                    </a:cubicBezTo>
                    <a:cubicBezTo>
                      <a:pt x="6" y="34"/>
                      <a:pt x="6" y="35"/>
                      <a:pt x="4" y="37"/>
                    </a:cubicBezTo>
                    <a:cubicBezTo>
                      <a:pt x="4" y="37"/>
                      <a:pt x="4" y="38"/>
                      <a:pt x="3" y="40"/>
                    </a:cubicBezTo>
                    <a:cubicBezTo>
                      <a:pt x="3" y="41"/>
                      <a:pt x="3" y="42"/>
                      <a:pt x="2" y="44"/>
                    </a:cubicBezTo>
                    <a:cubicBezTo>
                      <a:pt x="1" y="46"/>
                      <a:pt x="0" y="50"/>
                      <a:pt x="0" y="53"/>
                    </a:cubicBezTo>
                    <a:cubicBezTo>
                      <a:pt x="0" y="53"/>
                      <a:pt x="0" y="54"/>
                      <a:pt x="0" y="55"/>
                    </a:cubicBezTo>
                    <a:cubicBezTo>
                      <a:pt x="0" y="56"/>
                      <a:pt x="0" y="56"/>
                      <a:pt x="0" y="56"/>
                    </a:cubicBezTo>
                    <a:cubicBezTo>
                      <a:pt x="0" y="57"/>
                      <a:pt x="0" y="58"/>
                      <a:pt x="0" y="58"/>
                    </a:cubicBezTo>
                    <a:cubicBezTo>
                      <a:pt x="0" y="58"/>
                      <a:pt x="0" y="59"/>
                      <a:pt x="0" y="59"/>
                    </a:cubicBezTo>
                    <a:cubicBezTo>
                      <a:pt x="0" y="59"/>
                      <a:pt x="0" y="59"/>
                      <a:pt x="0" y="59"/>
                    </a:cubicBezTo>
                    <a:cubicBezTo>
                      <a:pt x="0" y="59"/>
                      <a:pt x="0" y="59"/>
                      <a:pt x="0" y="59"/>
                    </a:cubicBezTo>
                    <a:cubicBezTo>
                      <a:pt x="0" y="58"/>
                      <a:pt x="1" y="58"/>
                      <a:pt x="1" y="58"/>
                    </a:cubicBezTo>
                    <a:cubicBezTo>
                      <a:pt x="2" y="58"/>
                      <a:pt x="2" y="57"/>
                      <a:pt x="6" y="57"/>
                    </a:cubicBezTo>
                    <a:cubicBezTo>
                      <a:pt x="6" y="56"/>
                      <a:pt x="6" y="56"/>
                      <a:pt x="6" y="56"/>
                    </a:cubicBezTo>
                    <a:cubicBezTo>
                      <a:pt x="8" y="56"/>
                      <a:pt x="8" y="56"/>
                      <a:pt x="8" y="56"/>
                    </a:cubicBezTo>
                    <a:cubicBezTo>
                      <a:pt x="10" y="55"/>
                      <a:pt x="10" y="55"/>
                      <a:pt x="10" y="55"/>
                    </a:cubicBezTo>
                    <a:cubicBezTo>
                      <a:pt x="10" y="55"/>
                      <a:pt x="10" y="55"/>
                      <a:pt x="10" y="55"/>
                    </a:cubicBezTo>
                    <a:cubicBezTo>
                      <a:pt x="10" y="55"/>
                      <a:pt x="10" y="55"/>
                      <a:pt x="10" y="55"/>
                    </a:cubicBezTo>
                    <a:cubicBezTo>
                      <a:pt x="10" y="55"/>
                      <a:pt x="11" y="55"/>
                      <a:pt x="11" y="55"/>
                    </a:cubicBezTo>
                    <a:cubicBezTo>
                      <a:pt x="11" y="55"/>
                      <a:pt x="12" y="55"/>
                      <a:pt x="12" y="55"/>
                    </a:cubicBezTo>
                    <a:cubicBezTo>
                      <a:pt x="12" y="55"/>
                      <a:pt x="12" y="55"/>
                      <a:pt x="12" y="55"/>
                    </a:cubicBezTo>
                    <a:cubicBezTo>
                      <a:pt x="12" y="55"/>
                      <a:pt x="13" y="55"/>
                      <a:pt x="13" y="55"/>
                    </a:cubicBezTo>
                    <a:cubicBezTo>
                      <a:pt x="13" y="55"/>
                      <a:pt x="13" y="54"/>
                      <a:pt x="13" y="54"/>
                    </a:cubicBezTo>
                    <a:cubicBezTo>
                      <a:pt x="14" y="54"/>
                      <a:pt x="14" y="54"/>
                      <a:pt x="14" y="54"/>
                    </a:cubicBezTo>
                    <a:cubicBezTo>
                      <a:pt x="22" y="54"/>
                      <a:pt x="22" y="54"/>
                      <a:pt x="22" y="54"/>
                    </a:cubicBezTo>
                    <a:cubicBezTo>
                      <a:pt x="23" y="49"/>
                      <a:pt x="27" y="43"/>
                      <a:pt x="31" y="41"/>
                    </a:cubicBezTo>
                    <a:cubicBezTo>
                      <a:pt x="35" y="40"/>
                      <a:pt x="40" y="40"/>
                      <a:pt x="45" y="41"/>
                    </a:cubicBezTo>
                    <a:cubicBezTo>
                      <a:pt x="45" y="41"/>
                      <a:pt x="45" y="41"/>
                      <a:pt x="46" y="41"/>
                    </a:cubicBezTo>
                    <a:cubicBezTo>
                      <a:pt x="46" y="41"/>
                      <a:pt x="46" y="41"/>
                      <a:pt x="46" y="41"/>
                    </a:cubicBezTo>
                    <a:cubicBezTo>
                      <a:pt x="46" y="40"/>
                      <a:pt x="46" y="40"/>
                      <a:pt x="46" y="40"/>
                    </a:cubicBezTo>
                    <a:cubicBezTo>
                      <a:pt x="46" y="40"/>
                      <a:pt x="46" y="39"/>
                      <a:pt x="46" y="39"/>
                    </a:cubicBezTo>
                    <a:cubicBezTo>
                      <a:pt x="46" y="39"/>
                      <a:pt x="47" y="39"/>
                      <a:pt x="47" y="39"/>
                    </a:cubicBezTo>
                    <a:cubicBezTo>
                      <a:pt x="47" y="38"/>
                      <a:pt x="47" y="38"/>
                      <a:pt x="47" y="38"/>
                    </a:cubicBezTo>
                    <a:cubicBezTo>
                      <a:pt x="47" y="38"/>
                      <a:pt x="47" y="38"/>
                      <a:pt x="47" y="38"/>
                    </a:cubicBezTo>
                    <a:cubicBezTo>
                      <a:pt x="47" y="38"/>
                      <a:pt x="47" y="37"/>
                      <a:pt x="47" y="37"/>
                    </a:cubicBezTo>
                    <a:cubicBezTo>
                      <a:pt x="47" y="37"/>
                      <a:pt x="47"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9" y="35"/>
                      <a:pt x="49" y="35"/>
                    </a:cubicBezTo>
                    <a:cubicBezTo>
                      <a:pt x="51" y="33"/>
                      <a:pt x="55" y="27"/>
                      <a:pt x="56" y="23"/>
                    </a:cubicBezTo>
                    <a:cubicBezTo>
                      <a:pt x="56" y="22"/>
                      <a:pt x="56" y="22"/>
                      <a:pt x="56" y="21"/>
                    </a:cubicBezTo>
                    <a:cubicBezTo>
                      <a:pt x="56" y="18"/>
                      <a:pt x="56" y="16"/>
                      <a:pt x="56" y="15"/>
                    </a:cubicBezTo>
                    <a:cubicBezTo>
                      <a:pt x="52" y="11"/>
                      <a:pt x="52" y="11"/>
                      <a:pt x="52" y="11"/>
                    </a:cubicBezTo>
                    <a:cubicBezTo>
                      <a:pt x="50" y="3"/>
                      <a:pt x="50" y="3"/>
                      <a:pt x="50" y="3"/>
                    </a:cubicBezTo>
                    <a:cubicBezTo>
                      <a:pt x="47" y="0"/>
                      <a:pt x="47" y="0"/>
                      <a:pt x="47" y="0"/>
                    </a:cubicBezTo>
                    <a:cubicBezTo>
                      <a:pt x="47" y="0"/>
                      <a:pt x="47" y="0"/>
                      <a:pt x="4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75" name="Freeform 1703"/>
              <p:cNvSpPr>
                <a:spLocks/>
              </p:cNvSpPr>
              <p:nvPr/>
            </p:nvSpPr>
            <p:spPr bwMode="auto">
              <a:xfrm>
                <a:off x="1982" y="2984"/>
                <a:ext cx="5" cy="1"/>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cubicBezTo>
                      <a:pt x="1" y="0"/>
                      <a:pt x="1" y="1"/>
                      <a:pt x="0" y="1"/>
                    </a:cubicBezTo>
                    <a:cubicBezTo>
                      <a:pt x="1" y="1"/>
                      <a:pt x="3" y="0"/>
                      <a:pt x="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76" name="Freeform 1704"/>
              <p:cNvSpPr>
                <a:spLocks/>
              </p:cNvSpPr>
              <p:nvPr/>
            </p:nvSpPr>
            <p:spPr bwMode="auto">
              <a:xfrm>
                <a:off x="1981" y="298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77" name="Freeform 1705"/>
              <p:cNvSpPr>
                <a:spLocks/>
              </p:cNvSpPr>
              <p:nvPr/>
            </p:nvSpPr>
            <p:spPr bwMode="auto">
              <a:xfrm>
                <a:off x="1989" y="2982"/>
                <a:ext cx="2" cy="1"/>
              </a:xfrm>
              <a:custGeom>
                <a:avLst/>
                <a:gdLst>
                  <a:gd name="T0" fmla="*/ 2 w 2"/>
                  <a:gd name="T1" fmla="*/ 0 h 1"/>
                  <a:gd name="T2" fmla="*/ 2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0" y="1"/>
                      <a:pt x="0" y="1"/>
                      <a:pt x="0" y="1"/>
                    </a:cubicBezTo>
                    <a:cubicBezTo>
                      <a:pt x="0" y="1"/>
                      <a:pt x="1" y="1"/>
                      <a:pt x="1" y="0"/>
                    </a:cubicBezTo>
                    <a:cubicBezTo>
                      <a:pt x="1"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78" name="Freeform 1706"/>
              <p:cNvSpPr>
                <a:spLocks/>
              </p:cNvSpPr>
              <p:nvPr/>
            </p:nvSpPr>
            <p:spPr bwMode="auto">
              <a:xfrm>
                <a:off x="1981" y="29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79" name="Freeform 1707"/>
              <p:cNvSpPr>
                <a:spLocks/>
              </p:cNvSpPr>
              <p:nvPr/>
            </p:nvSpPr>
            <p:spPr bwMode="auto">
              <a:xfrm>
                <a:off x="1995" y="2935"/>
                <a:ext cx="3" cy="1"/>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0" y="1"/>
                    </a:cubicBezTo>
                    <a:cubicBezTo>
                      <a:pt x="1" y="1"/>
                      <a:pt x="2" y="0"/>
                      <a:pt x="3" y="0"/>
                    </a:cubicBezTo>
                    <a:cubicBezTo>
                      <a:pt x="2" y="0"/>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80" name="Freeform 1708"/>
              <p:cNvSpPr>
                <a:spLocks/>
              </p:cNvSpPr>
              <p:nvPr/>
            </p:nvSpPr>
            <p:spPr bwMode="auto">
              <a:xfrm>
                <a:off x="2001" y="29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81" name="Freeform 1709"/>
              <p:cNvSpPr>
                <a:spLocks/>
              </p:cNvSpPr>
              <p:nvPr/>
            </p:nvSpPr>
            <p:spPr bwMode="auto">
              <a:xfrm>
                <a:off x="1999" y="293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82" name="Freeform 1710"/>
              <p:cNvSpPr>
                <a:spLocks/>
              </p:cNvSpPr>
              <p:nvPr/>
            </p:nvSpPr>
            <p:spPr bwMode="auto">
              <a:xfrm>
                <a:off x="2025" y="2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83" name="Freeform 1711"/>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84" name="Freeform 1712"/>
              <p:cNvSpPr>
                <a:spLocks/>
              </p:cNvSpPr>
              <p:nvPr/>
            </p:nvSpPr>
            <p:spPr bwMode="auto">
              <a:xfrm>
                <a:off x="2026" y="29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85" name="Freeform 1713"/>
              <p:cNvSpPr>
                <a:spLocks/>
              </p:cNvSpPr>
              <p:nvPr/>
            </p:nvSpPr>
            <p:spPr bwMode="auto">
              <a:xfrm>
                <a:off x="2027" y="29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86" name="Freeform 1714"/>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87" name="Freeform 1715"/>
              <p:cNvSpPr>
                <a:spLocks/>
              </p:cNvSpPr>
              <p:nvPr/>
            </p:nvSpPr>
            <p:spPr bwMode="auto">
              <a:xfrm>
                <a:off x="2035" y="2944"/>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cubicBezTo>
                      <a:pt x="0" y="0"/>
                      <a:pt x="0" y="0"/>
                      <a:pt x="0" y="0"/>
                    </a:cubicBezTo>
                    <a:cubicBezTo>
                      <a:pt x="0" y="1"/>
                      <a:pt x="0" y="3"/>
                      <a:pt x="0" y="6"/>
                    </a:cubicBezTo>
                    <a:cubicBezTo>
                      <a:pt x="0" y="3"/>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88" name="Freeform 1716"/>
              <p:cNvSpPr>
                <a:spLocks/>
              </p:cNvSpPr>
              <p:nvPr/>
            </p:nvSpPr>
            <p:spPr bwMode="auto">
              <a:xfrm>
                <a:off x="2026" y="29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89" name="Freeform 1717"/>
              <p:cNvSpPr>
                <a:spLocks/>
              </p:cNvSpPr>
              <p:nvPr/>
            </p:nvSpPr>
            <p:spPr bwMode="auto">
              <a:xfrm>
                <a:off x="2025" y="29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90" name="Freeform 1718"/>
              <p:cNvSpPr>
                <a:spLocks/>
              </p:cNvSpPr>
              <p:nvPr/>
            </p:nvSpPr>
            <p:spPr bwMode="auto">
              <a:xfrm>
                <a:off x="2127" y="3108"/>
                <a:ext cx="75" cy="147"/>
              </a:xfrm>
              <a:custGeom>
                <a:avLst/>
                <a:gdLst>
                  <a:gd name="T0" fmla="*/ 69 w 79"/>
                  <a:gd name="T1" fmla="*/ 4 h 154"/>
                  <a:gd name="T2" fmla="*/ 67 w 79"/>
                  <a:gd name="T3" fmla="*/ 0 h 154"/>
                  <a:gd name="T4" fmla="*/ 65 w 79"/>
                  <a:gd name="T5" fmla="*/ 2 h 154"/>
                  <a:gd name="T6" fmla="*/ 64 w 79"/>
                  <a:gd name="T7" fmla="*/ 9 h 154"/>
                  <a:gd name="T8" fmla="*/ 63 w 79"/>
                  <a:gd name="T9" fmla="*/ 13 h 154"/>
                  <a:gd name="T10" fmla="*/ 55 w 79"/>
                  <a:gd name="T11" fmla="*/ 16 h 154"/>
                  <a:gd name="T12" fmla="*/ 52 w 79"/>
                  <a:gd name="T13" fmla="*/ 17 h 154"/>
                  <a:gd name="T14" fmla="*/ 52 w 79"/>
                  <a:gd name="T15" fmla="*/ 18 h 154"/>
                  <a:gd name="T16" fmla="*/ 51 w 79"/>
                  <a:gd name="T17" fmla="*/ 23 h 154"/>
                  <a:gd name="T18" fmla="*/ 51 w 79"/>
                  <a:gd name="T19" fmla="*/ 24 h 154"/>
                  <a:gd name="T20" fmla="*/ 51 w 79"/>
                  <a:gd name="T21" fmla="*/ 28 h 154"/>
                  <a:gd name="T22" fmla="*/ 42 w 79"/>
                  <a:gd name="T23" fmla="*/ 34 h 154"/>
                  <a:gd name="T24" fmla="*/ 36 w 79"/>
                  <a:gd name="T25" fmla="*/ 37 h 154"/>
                  <a:gd name="T26" fmla="*/ 25 w 79"/>
                  <a:gd name="T27" fmla="*/ 42 h 154"/>
                  <a:gd name="T28" fmla="*/ 19 w 79"/>
                  <a:gd name="T29" fmla="*/ 43 h 154"/>
                  <a:gd name="T30" fmla="*/ 11 w 79"/>
                  <a:gd name="T31" fmla="*/ 45 h 154"/>
                  <a:gd name="T32" fmla="*/ 11 w 79"/>
                  <a:gd name="T33" fmla="*/ 49 h 154"/>
                  <a:gd name="T34" fmla="*/ 8 w 79"/>
                  <a:gd name="T35" fmla="*/ 59 h 154"/>
                  <a:gd name="T36" fmla="*/ 10 w 79"/>
                  <a:gd name="T37" fmla="*/ 77 h 154"/>
                  <a:gd name="T38" fmla="*/ 7 w 79"/>
                  <a:gd name="T39" fmla="*/ 102 h 154"/>
                  <a:gd name="T40" fmla="*/ 3 w 79"/>
                  <a:gd name="T41" fmla="*/ 127 h 154"/>
                  <a:gd name="T42" fmla="*/ 6 w 79"/>
                  <a:gd name="T43" fmla="*/ 137 h 154"/>
                  <a:gd name="T44" fmla="*/ 10 w 79"/>
                  <a:gd name="T45" fmla="*/ 148 h 154"/>
                  <a:gd name="T46" fmla="*/ 24 w 79"/>
                  <a:gd name="T47" fmla="*/ 154 h 154"/>
                  <a:gd name="T48" fmla="*/ 27 w 79"/>
                  <a:gd name="T49" fmla="*/ 153 h 154"/>
                  <a:gd name="T50" fmla="*/ 34 w 79"/>
                  <a:gd name="T51" fmla="*/ 151 h 154"/>
                  <a:gd name="T52" fmla="*/ 39 w 79"/>
                  <a:gd name="T53" fmla="*/ 149 h 154"/>
                  <a:gd name="T54" fmla="*/ 49 w 79"/>
                  <a:gd name="T55" fmla="*/ 119 h 154"/>
                  <a:gd name="T56" fmla="*/ 55 w 79"/>
                  <a:gd name="T57" fmla="*/ 102 h 154"/>
                  <a:gd name="T58" fmla="*/ 67 w 79"/>
                  <a:gd name="T59" fmla="*/ 59 h 154"/>
                  <a:gd name="T60" fmla="*/ 68 w 79"/>
                  <a:gd name="T61" fmla="*/ 52 h 154"/>
                  <a:gd name="T62" fmla="*/ 69 w 79"/>
                  <a:gd name="T63" fmla="*/ 47 h 154"/>
                  <a:gd name="T64" fmla="*/ 69 w 79"/>
                  <a:gd name="T65" fmla="*/ 37 h 154"/>
                  <a:gd name="T66" fmla="*/ 72 w 79"/>
                  <a:gd name="T67" fmla="*/ 36 h 154"/>
                  <a:gd name="T68" fmla="*/ 75 w 79"/>
                  <a:gd name="T69" fmla="*/ 38 h 154"/>
                  <a:gd name="T70" fmla="*/ 77 w 79"/>
                  <a:gd name="T71" fmla="*/ 40 h 154"/>
                  <a:gd name="T72" fmla="*/ 78 w 79"/>
                  <a:gd name="T73" fmla="*/ 37 h 154"/>
                  <a:gd name="T74" fmla="*/ 77 w 79"/>
                  <a:gd name="T75" fmla="*/ 28 h 154"/>
                  <a:gd name="T76" fmla="*/ 74 w 79"/>
                  <a:gd name="T77" fmla="*/ 16 h 154"/>
                  <a:gd name="T78" fmla="*/ 69 w 79"/>
                  <a:gd name="T79"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54">
                    <a:moveTo>
                      <a:pt x="69" y="4"/>
                    </a:moveTo>
                    <a:cubicBezTo>
                      <a:pt x="68" y="2"/>
                      <a:pt x="67" y="1"/>
                      <a:pt x="67" y="0"/>
                    </a:cubicBezTo>
                    <a:cubicBezTo>
                      <a:pt x="66" y="1"/>
                      <a:pt x="66" y="2"/>
                      <a:pt x="65" y="2"/>
                    </a:cubicBezTo>
                    <a:cubicBezTo>
                      <a:pt x="65" y="3"/>
                      <a:pt x="64" y="6"/>
                      <a:pt x="64" y="9"/>
                    </a:cubicBezTo>
                    <a:cubicBezTo>
                      <a:pt x="65" y="10"/>
                      <a:pt x="64" y="11"/>
                      <a:pt x="63" y="13"/>
                    </a:cubicBezTo>
                    <a:cubicBezTo>
                      <a:pt x="61" y="15"/>
                      <a:pt x="58" y="16"/>
                      <a:pt x="55" y="16"/>
                    </a:cubicBezTo>
                    <a:cubicBezTo>
                      <a:pt x="54" y="16"/>
                      <a:pt x="53" y="16"/>
                      <a:pt x="52" y="17"/>
                    </a:cubicBezTo>
                    <a:cubicBezTo>
                      <a:pt x="52" y="17"/>
                      <a:pt x="52" y="18"/>
                      <a:pt x="52" y="18"/>
                    </a:cubicBezTo>
                    <a:cubicBezTo>
                      <a:pt x="53" y="21"/>
                      <a:pt x="52" y="23"/>
                      <a:pt x="51" y="23"/>
                    </a:cubicBezTo>
                    <a:cubicBezTo>
                      <a:pt x="51" y="23"/>
                      <a:pt x="51" y="24"/>
                      <a:pt x="51" y="24"/>
                    </a:cubicBezTo>
                    <a:cubicBezTo>
                      <a:pt x="52" y="25"/>
                      <a:pt x="52" y="27"/>
                      <a:pt x="51" y="28"/>
                    </a:cubicBezTo>
                    <a:cubicBezTo>
                      <a:pt x="50" y="31"/>
                      <a:pt x="46" y="34"/>
                      <a:pt x="42" y="34"/>
                    </a:cubicBezTo>
                    <a:cubicBezTo>
                      <a:pt x="40" y="34"/>
                      <a:pt x="38" y="36"/>
                      <a:pt x="36" y="37"/>
                    </a:cubicBezTo>
                    <a:cubicBezTo>
                      <a:pt x="32" y="40"/>
                      <a:pt x="29" y="42"/>
                      <a:pt x="25" y="42"/>
                    </a:cubicBezTo>
                    <a:cubicBezTo>
                      <a:pt x="23" y="42"/>
                      <a:pt x="21" y="42"/>
                      <a:pt x="19" y="43"/>
                    </a:cubicBezTo>
                    <a:cubicBezTo>
                      <a:pt x="16" y="44"/>
                      <a:pt x="14" y="45"/>
                      <a:pt x="11" y="45"/>
                    </a:cubicBezTo>
                    <a:cubicBezTo>
                      <a:pt x="11" y="45"/>
                      <a:pt x="11" y="47"/>
                      <a:pt x="11" y="49"/>
                    </a:cubicBezTo>
                    <a:cubicBezTo>
                      <a:pt x="10" y="52"/>
                      <a:pt x="10" y="55"/>
                      <a:pt x="8" y="59"/>
                    </a:cubicBezTo>
                    <a:cubicBezTo>
                      <a:pt x="6" y="63"/>
                      <a:pt x="6" y="69"/>
                      <a:pt x="10" y="77"/>
                    </a:cubicBezTo>
                    <a:cubicBezTo>
                      <a:pt x="13" y="85"/>
                      <a:pt x="16" y="92"/>
                      <a:pt x="7" y="102"/>
                    </a:cubicBezTo>
                    <a:cubicBezTo>
                      <a:pt x="0" y="111"/>
                      <a:pt x="0" y="121"/>
                      <a:pt x="3" y="127"/>
                    </a:cubicBezTo>
                    <a:cubicBezTo>
                      <a:pt x="4" y="130"/>
                      <a:pt x="5" y="133"/>
                      <a:pt x="6" y="137"/>
                    </a:cubicBezTo>
                    <a:cubicBezTo>
                      <a:pt x="7" y="141"/>
                      <a:pt x="8" y="145"/>
                      <a:pt x="10" y="148"/>
                    </a:cubicBezTo>
                    <a:cubicBezTo>
                      <a:pt x="13" y="151"/>
                      <a:pt x="19" y="154"/>
                      <a:pt x="24" y="154"/>
                    </a:cubicBezTo>
                    <a:cubicBezTo>
                      <a:pt x="25" y="154"/>
                      <a:pt x="26" y="153"/>
                      <a:pt x="27" y="153"/>
                    </a:cubicBezTo>
                    <a:cubicBezTo>
                      <a:pt x="29" y="151"/>
                      <a:pt x="32" y="151"/>
                      <a:pt x="34" y="151"/>
                    </a:cubicBezTo>
                    <a:cubicBezTo>
                      <a:pt x="36" y="151"/>
                      <a:pt x="37" y="150"/>
                      <a:pt x="39" y="149"/>
                    </a:cubicBezTo>
                    <a:cubicBezTo>
                      <a:pt x="41" y="146"/>
                      <a:pt x="45" y="132"/>
                      <a:pt x="49" y="119"/>
                    </a:cubicBezTo>
                    <a:cubicBezTo>
                      <a:pt x="51" y="113"/>
                      <a:pt x="53" y="107"/>
                      <a:pt x="55" y="102"/>
                    </a:cubicBezTo>
                    <a:cubicBezTo>
                      <a:pt x="59" y="89"/>
                      <a:pt x="67" y="63"/>
                      <a:pt x="67" y="59"/>
                    </a:cubicBezTo>
                    <a:cubicBezTo>
                      <a:pt x="66" y="56"/>
                      <a:pt x="67" y="54"/>
                      <a:pt x="68" y="52"/>
                    </a:cubicBezTo>
                    <a:cubicBezTo>
                      <a:pt x="69" y="50"/>
                      <a:pt x="70" y="49"/>
                      <a:pt x="69" y="47"/>
                    </a:cubicBezTo>
                    <a:cubicBezTo>
                      <a:pt x="67" y="43"/>
                      <a:pt x="68" y="39"/>
                      <a:pt x="69" y="37"/>
                    </a:cubicBezTo>
                    <a:cubicBezTo>
                      <a:pt x="70" y="36"/>
                      <a:pt x="72" y="36"/>
                      <a:pt x="72" y="36"/>
                    </a:cubicBezTo>
                    <a:cubicBezTo>
                      <a:pt x="73" y="36"/>
                      <a:pt x="74" y="36"/>
                      <a:pt x="75" y="38"/>
                    </a:cubicBezTo>
                    <a:cubicBezTo>
                      <a:pt x="76" y="39"/>
                      <a:pt x="77" y="40"/>
                      <a:pt x="77" y="40"/>
                    </a:cubicBezTo>
                    <a:cubicBezTo>
                      <a:pt x="77" y="40"/>
                      <a:pt x="78" y="39"/>
                      <a:pt x="78" y="37"/>
                    </a:cubicBezTo>
                    <a:cubicBezTo>
                      <a:pt x="79" y="35"/>
                      <a:pt x="78" y="31"/>
                      <a:pt x="77" y="28"/>
                    </a:cubicBezTo>
                    <a:cubicBezTo>
                      <a:pt x="76" y="24"/>
                      <a:pt x="74" y="20"/>
                      <a:pt x="74" y="16"/>
                    </a:cubicBezTo>
                    <a:cubicBezTo>
                      <a:pt x="74" y="12"/>
                      <a:pt x="71" y="7"/>
                      <a:pt x="69"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91" name="Freeform 1719"/>
              <p:cNvSpPr>
                <a:spLocks/>
              </p:cNvSpPr>
              <p:nvPr/>
            </p:nvSpPr>
            <p:spPr bwMode="auto">
              <a:xfrm>
                <a:off x="2124" y="279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92" name="Freeform 1720"/>
              <p:cNvSpPr>
                <a:spLocks/>
              </p:cNvSpPr>
              <p:nvPr/>
            </p:nvSpPr>
            <p:spPr bwMode="auto">
              <a:xfrm>
                <a:off x="2128"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93" name="Freeform 1721"/>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94" name="Freeform 1722"/>
              <p:cNvSpPr>
                <a:spLocks/>
              </p:cNvSpPr>
              <p:nvPr/>
            </p:nvSpPr>
            <p:spPr bwMode="auto">
              <a:xfrm>
                <a:off x="2126" y="279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95" name="Freeform 1723"/>
              <p:cNvSpPr>
                <a:spLocks/>
              </p:cNvSpPr>
              <p:nvPr/>
            </p:nvSpPr>
            <p:spPr bwMode="auto">
              <a:xfrm>
                <a:off x="2127"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96" name="Freeform 1724"/>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97" name="Freeform 1725"/>
              <p:cNvSpPr>
                <a:spLocks/>
              </p:cNvSpPr>
              <p:nvPr/>
            </p:nvSpPr>
            <p:spPr bwMode="auto">
              <a:xfrm>
                <a:off x="2125" y="27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98" name="Freeform 1726"/>
              <p:cNvSpPr>
                <a:spLocks/>
              </p:cNvSpPr>
              <p:nvPr/>
            </p:nvSpPr>
            <p:spPr bwMode="auto">
              <a:xfrm>
                <a:off x="1970" y="3108"/>
                <a:ext cx="10" cy="9"/>
              </a:xfrm>
              <a:custGeom>
                <a:avLst/>
                <a:gdLst>
                  <a:gd name="T0" fmla="*/ 4 w 10"/>
                  <a:gd name="T1" fmla="*/ 9 h 10"/>
                  <a:gd name="T2" fmla="*/ 9 w 10"/>
                  <a:gd name="T3" fmla="*/ 9 h 10"/>
                  <a:gd name="T4" fmla="*/ 10 w 10"/>
                  <a:gd name="T5" fmla="*/ 6 h 10"/>
                  <a:gd name="T6" fmla="*/ 10 w 10"/>
                  <a:gd name="T7" fmla="*/ 0 h 10"/>
                  <a:gd name="T8" fmla="*/ 10 w 10"/>
                  <a:gd name="T9" fmla="*/ 1 h 10"/>
                  <a:gd name="T10" fmla="*/ 3 w 10"/>
                  <a:gd name="T11" fmla="*/ 2 h 10"/>
                  <a:gd name="T12" fmla="*/ 0 w 10"/>
                  <a:gd name="T13" fmla="*/ 0 h 10"/>
                  <a:gd name="T14" fmla="*/ 0 w 10"/>
                  <a:gd name="T15" fmla="*/ 1 h 10"/>
                  <a:gd name="T16" fmla="*/ 4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4" y="9"/>
                    </a:moveTo>
                    <a:cubicBezTo>
                      <a:pt x="5" y="10"/>
                      <a:pt x="8" y="9"/>
                      <a:pt x="9" y="9"/>
                    </a:cubicBezTo>
                    <a:cubicBezTo>
                      <a:pt x="10" y="9"/>
                      <a:pt x="10" y="8"/>
                      <a:pt x="10" y="6"/>
                    </a:cubicBezTo>
                    <a:cubicBezTo>
                      <a:pt x="10" y="5"/>
                      <a:pt x="10" y="2"/>
                      <a:pt x="10" y="0"/>
                    </a:cubicBezTo>
                    <a:cubicBezTo>
                      <a:pt x="10" y="0"/>
                      <a:pt x="10" y="1"/>
                      <a:pt x="10" y="1"/>
                    </a:cubicBezTo>
                    <a:cubicBezTo>
                      <a:pt x="8" y="2"/>
                      <a:pt x="6" y="3"/>
                      <a:pt x="3" y="2"/>
                    </a:cubicBezTo>
                    <a:cubicBezTo>
                      <a:pt x="2" y="2"/>
                      <a:pt x="1" y="1"/>
                      <a:pt x="0" y="0"/>
                    </a:cubicBezTo>
                    <a:cubicBezTo>
                      <a:pt x="0" y="1"/>
                      <a:pt x="0" y="1"/>
                      <a:pt x="0" y="1"/>
                    </a:cubicBezTo>
                    <a:cubicBezTo>
                      <a:pt x="0" y="3"/>
                      <a:pt x="2" y="8"/>
                      <a:pt x="4"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99" name="Freeform 1727"/>
              <p:cNvSpPr>
                <a:spLocks/>
              </p:cNvSpPr>
              <p:nvPr/>
            </p:nvSpPr>
            <p:spPr bwMode="auto">
              <a:xfrm>
                <a:off x="1801" y="2916"/>
                <a:ext cx="193" cy="191"/>
              </a:xfrm>
              <a:custGeom>
                <a:avLst/>
                <a:gdLst>
                  <a:gd name="T0" fmla="*/ 128 w 202"/>
                  <a:gd name="T1" fmla="*/ 182 h 199"/>
                  <a:gd name="T2" fmla="*/ 131 w 202"/>
                  <a:gd name="T3" fmla="*/ 186 h 199"/>
                  <a:gd name="T4" fmla="*/ 141 w 202"/>
                  <a:gd name="T5" fmla="*/ 191 h 199"/>
                  <a:gd name="T6" fmla="*/ 159 w 202"/>
                  <a:gd name="T7" fmla="*/ 190 h 199"/>
                  <a:gd name="T8" fmla="*/ 173 w 202"/>
                  <a:gd name="T9" fmla="*/ 195 h 199"/>
                  <a:gd name="T10" fmla="*/ 174 w 202"/>
                  <a:gd name="T11" fmla="*/ 176 h 199"/>
                  <a:gd name="T12" fmla="*/ 176 w 202"/>
                  <a:gd name="T13" fmla="*/ 159 h 199"/>
                  <a:gd name="T14" fmla="*/ 192 w 202"/>
                  <a:gd name="T15" fmla="*/ 152 h 199"/>
                  <a:gd name="T16" fmla="*/ 186 w 202"/>
                  <a:gd name="T17" fmla="*/ 141 h 199"/>
                  <a:gd name="T18" fmla="*/ 180 w 202"/>
                  <a:gd name="T19" fmla="*/ 91 h 199"/>
                  <a:gd name="T20" fmla="*/ 178 w 202"/>
                  <a:gd name="T21" fmla="*/ 88 h 199"/>
                  <a:gd name="T22" fmla="*/ 183 w 202"/>
                  <a:gd name="T23" fmla="*/ 74 h 199"/>
                  <a:gd name="T24" fmla="*/ 188 w 202"/>
                  <a:gd name="T25" fmla="*/ 56 h 199"/>
                  <a:gd name="T26" fmla="*/ 196 w 202"/>
                  <a:gd name="T27" fmla="*/ 41 h 199"/>
                  <a:gd name="T28" fmla="*/ 201 w 202"/>
                  <a:gd name="T29" fmla="*/ 33 h 199"/>
                  <a:gd name="T30" fmla="*/ 199 w 202"/>
                  <a:gd name="T31" fmla="*/ 26 h 199"/>
                  <a:gd name="T32" fmla="*/ 199 w 202"/>
                  <a:gd name="T33" fmla="*/ 23 h 199"/>
                  <a:gd name="T34" fmla="*/ 199 w 202"/>
                  <a:gd name="T35" fmla="*/ 20 h 199"/>
                  <a:gd name="T36" fmla="*/ 198 w 202"/>
                  <a:gd name="T37" fmla="*/ 18 h 199"/>
                  <a:gd name="T38" fmla="*/ 194 w 202"/>
                  <a:gd name="T39" fmla="*/ 14 h 199"/>
                  <a:gd name="T40" fmla="*/ 191 w 202"/>
                  <a:gd name="T41" fmla="*/ 11 h 199"/>
                  <a:gd name="T42" fmla="*/ 188 w 202"/>
                  <a:gd name="T43" fmla="*/ 10 h 199"/>
                  <a:gd name="T44" fmla="*/ 184 w 202"/>
                  <a:gd name="T45" fmla="*/ 10 h 199"/>
                  <a:gd name="T46" fmla="*/ 178 w 202"/>
                  <a:gd name="T47" fmla="*/ 9 h 199"/>
                  <a:gd name="T48" fmla="*/ 163 w 202"/>
                  <a:gd name="T49" fmla="*/ 2 h 199"/>
                  <a:gd name="T50" fmla="*/ 153 w 202"/>
                  <a:gd name="T51" fmla="*/ 3 h 199"/>
                  <a:gd name="T52" fmla="*/ 136 w 202"/>
                  <a:gd name="T53" fmla="*/ 4 h 199"/>
                  <a:gd name="T54" fmla="*/ 113 w 202"/>
                  <a:gd name="T55" fmla="*/ 7 h 199"/>
                  <a:gd name="T56" fmla="*/ 85 w 202"/>
                  <a:gd name="T57" fmla="*/ 9 h 199"/>
                  <a:gd name="T58" fmla="*/ 68 w 202"/>
                  <a:gd name="T59" fmla="*/ 20 h 199"/>
                  <a:gd name="T60" fmla="*/ 57 w 202"/>
                  <a:gd name="T61" fmla="*/ 56 h 199"/>
                  <a:gd name="T62" fmla="*/ 43 w 202"/>
                  <a:gd name="T63" fmla="*/ 85 h 199"/>
                  <a:gd name="T64" fmla="*/ 34 w 202"/>
                  <a:gd name="T65" fmla="*/ 112 h 199"/>
                  <a:gd name="T66" fmla="*/ 24 w 202"/>
                  <a:gd name="T67" fmla="*/ 116 h 199"/>
                  <a:gd name="T68" fmla="*/ 23 w 202"/>
                  <a:gd name="T69" fmla="*/ 115 h 199"/>
                  <a:gd name="T70" fmla="*/ 22 w 202"/>
                  <a:gd name="T71" fmla="*/ 112 h 199"/>
                  <a:gd name="T72" fmla="*/ 8 w 202"/>
                  <a:gd name="T73" fmla="*/ 113 h 199"/>
                  <a:gd name="T74" fmla="*/ 4 w 202"/>
                  <a:gd name="T75" fmla="*/ 115 h 199"/>
                  <a:gd name="T76" fmla="*/ 3 w 202"/>
                  <a:gd name="T77" fmla="*/ 127 h 199"/>
                  <a:gd name="T78" fmla="*/ 6 w 202"/>
                  <a:gd name="T79" fmla="*/ 125 h 199"/>
                  <a:gd name="T80" fmla="*/ 8 w 202"/>
                  <a:gd name="T81" fmla="*/ 125 h 199"/>
                  <a:gd name="T82" fmla="*/ 47 w 202"/>
                  <a:gd name="T83" fmla="*/ 126 h 199"/>
                  <a:gd name="T84" fmla="*/ 58 w 202"/>
                  <a:gd name="T85" fmla="*/ 150 h 199"/>
                  <a:gd name="T86" fmla="*/ 78 w 202"/>
                  <a:gd name="T87" fmla="*/ 138 h 199"/>
                  <a:gd name="T88" fmla="*/ 89 w 202"/>
                  <a:gd name="T89" fmla="*/ 140 h 199"/>
                  <a:gd name="T90" fmla="*/ 102 w 202"/>
                  <a:gd name="T91" fmla="*/ 144 h 199"/>
                  <a:gd name="T92" fmla="*/ 108 w 202"/>
                  <a:gd name="T93" fmla="*/ 178 h 199"/>
                  <a:gd name="T94" fmla="*/ 115 w 202"/>
                  <a:gd name="T95" fmla="*/ 182 h 199"/>
                  <a:gd name="T96" fmla="*/ 126 w 202"/>
                  <a:gd name="T97" fmla="*/ 18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2" h="199">
                    <a:moveTo>
                      <a:pt x="126" y="181"/>
                    </a:moveTo>
                    <a:cubicBezTo>
                      <a:pt x="126" y="181"/>
                      <a:pt x="126" y="181"/>
                      <a:pt x="126" y="181"/>
                    </a:cubicBezTo>
                    <a:cubicBezTo>
                      <a:pt x="128" y="182"/>
                      <a:pt x="128" y="182"/>
                      <a:pt x="128" y="182"/>
                    </a:cubicBezTo>
                    <a:cubicBezTo>
                      <a:pt x="128" y="182"/>
                      <a:pt x="128" y="182"/>
                      <a:pt x="128" y="182"/>
                    </a:cubicBezTo>
                    <a:cubicBezTo>
                      <a:pt x="129" y="183"/>
                      <a:pt x="129" y="184"/>
                      <a:pt x="130" y="184"/>
                    </a:cubicBezTo>
                    <a:cubicBezTo>
                      <a:pt x="130" y="185"/>
                      <a:pt x="130" y="185"/>
                      <a:pt x="130" y="185"/>
                    </a:cubicBezTo>
                    <a:cubicBezTo>
                      <a:pt x="130" y="185"/>
                      <a:pt x="130" y="185"/>
                      <a:pt x="130" y="185"/>
                    </a:cubicBezTo>
                    <a:cubicBezTo>
                      <a:pt x="130" y="186"/>
                      <a:pt x="131" y="186"/>
                      <a:pt x="131" y="186"/>
                    </a:cubicBezTo>
                    <a:cubicBezTo>
                      <a:pt x="132" y="186"/>
                      <a:pt x="135" y="185"/>
                      <a:pt x="137" y="185"/>
                    </a:cubicBezTo>
                    <a:cubicBezTo>
                      <a:pt x="138" y="185"/>
                      <a:pt x="139" y="185"/>
                      <a:pt x="140" y="186"/>
                    </a:cubicBezTo>
                    <a:cubicBezTo>
                      <a:pt x="140" y="187"/>
                      <a:pt x="141" y="188"/>
                      <a:pt x="140" y="188"/>
                    </a:cubicBezTo>
                    <a:cubicBezTo>
                      <a:pt x="140" y="189"/>
                      <a:pt x="141" y="191"/>
                      <a:pt x="141" y="191"/>
                    </a:cubicBezTo>
                    <a:cubicBezTo>
                      <a:pt x="143" y="191"/>
                      <a:pt x="146" y="192"/>
                      <a:pt x="148" y="193"/>
                    </a:cubicBezTo>
                    <a:cubicBezTo>
                      <a:pt x="149" y="194"/>
                      <a:pt x="151" y="194"/>
                      <a:pt x="151" y="194"/>
                    </a:cubicBezTo>
                    <a:cubicBezTo>
                      <a:pt x="152" y="194"/>
                      <a:pt x="154" y="194"/>
                      <a:pt x="154" y="194"/>
                    </a:cubicBezTo>
                    <a:cubicBezTo>
                      <a:pt x="155" y="192"/>
                      <a:pt x="157" y="190"/>
                      <a:pt x="159" y="190"/>
                    </a:cubicBezTo>
                    <a:cubicBezTo>
                      <a:pt x="161" y="190"/>
                      <a:pt x="162" y="191"/>
                      <a:pt x="162" y="192"/>
                    </a:cubicBezTo>
                    <a:cubicBezTo>
                      <a:pt x="164" y="196"/>
                      <a:pt x="166" y="197"/>
                      <a:pt x="166" y="197"/>
                    </a:cubicBezTo>
                    <a:cubicBezTo>
                      <a:pt x="169" y="197"/>
                      <a:pt x="173" y="197"/>
                      <a:pt x="175" y="199"/>
                    </a:cubicBezTo>
                    <a:cubicBezTo>
                      <a:pt x="175" y="198"/>
                      <a:pt x="174" y="196"/>
                      <a:pt x="173" y="195"/>
                    </a:cubicBezTo>
                    <a:cubicBezTo>
                      <a:pt x="173" y="194"/>
                      <a:pt x="172" y="193"/>
                      <a:pt x="172" y="193"/>
                    </a:cubicBezTo>
                    <a:cubicBezTo>
                      <a:pt x="170" y="192"/>
                      <a:pt x="171" y="189"/>
                      <a:pt x="172" y="185"/>
                    </a:cubicBezTo>
                    <a:cubicBezTo>
                      <a:pt x="173" y="184"/>
                      <a:pt x="173" y="182"/>
                      <a:pt x="173" y="181"/>
                    </a:cubicBezTo>
                    <a:cubicBezTo>
                      <a:pt x="173" y="180"/>
                      <a:pt x="174" y="178"/>
                      <a:pt x="174" y="176"/>
                    </a:cubicBezTo>
                    <a:cubicBezTo>
                      <a:pt x="174" y="174"/>
                      <a:pt x="175" y="171"/>
                      <a:pt x="175" y="170"/>
                    </a:cubicBezTo>
                    <a:cubicBezTo>
                      <a:pt x="174" y="169"/>
                      <a:pt x="173" y="168"/>
                      <a:pt x="173" y="167"/>
                    </a:cubicBezTo>
                    <a:cubicBezTo>
                      <a:pt x="173" y="165"/>
                      <a:pt x="174" y="163"/>
                      <a:pt x="176" y="161"/>
                    </a:cubicBezTo>
                    <a:cubicBezTo>
                      <a:pt x="176" y="161"/>
                      <a:pt x="176" y="159"/>
                      <a:pt x="176" y="159"/>
                    </a:cubicBezTo>
                    <a:cubicBezTo>
                      <a:pt x="176" y="157"/>
                      <a:pt x="176" y="155"/>
                      <a:pt x="177" y="154"/>
                    </a:cubicBezTo>
                    <a:cubicBezTo>
                      <a:pt x="178" y="153"/>
                      <a:pt x="179" y="153"/>
                      <a:pt x="180" y="153"/>
                    </a:cubicBezTo>
                    <a:cubicBezTo>
                      <a:pt x="184" y="153"/>
                      <a:pt x="184" y="153"/>
                      <a:pt x="184" y="153"/>
                    </a:cubicBezTo>
                    <a:cubicBezTo>
                      <a:pt x="190" y="153"/>
                      <a:pt x="192" y="152"/>
                      <a:pt x="192" y="152"/>
                    </a:cubicBezTo>
                    <a:cubicBezTo>
                      <a:pt x="193" y="151"/>
                      <a:pt x="193" y="151"/>
                      <a:pt x="193" y="151"/>
                    </a:cubicBezTo>
                    <a:cubicBezTo>
                      <a:pt x="193" y="151"/>
                      <a:pt x="193" y="151"/>
                      <a:pt x="193" y="151"/>
                    </a:cubicBezTo>
                    <a:cubicBezTo>
                      <a:pt x="192" y="150"/>
                      <a:pt x="192" y="149"/>
                      <a:pt x="192" y="149"/>
                    </a:cubicBezTo>
                    <a:cubicBezTo>
                      <a:pt x="190" y="146"/>
                      <a:pt x="188" y="142"/>
                      <a:pt x="186" y="141"/>
                    </a:cubicBezTo>
                    <a:cubicBezTo>
                      <a:pt x="180" y="138"/>
                      <a:pt x="178" y="110"/>
                      <a:pt x="179" y="101"/>
                    </a:cubicBezTo>
                    <a:cubicBezTo>
                      <a:pt x="179" y="98"/>
                      <a:pt x="179" y="97"/>
                      <a:pt x="181" y="96"/>
                    </a:cubicBezTo>
                    <a:cubicBezTo>
                      <a:pt x="180" y="91"/>
                      <a:pt x="180" y="91"/>
                      <a:pt x="180" y="91"/>
                    </a:cubicBezTo>
                    <a:cubicBezTo>
                      <a:pt x="180" y="91"/>
                      <a:pt x="180" y="91"/>
                      <a:pt x="180" y="91"/>
                    </a:cubicBezTo>
                    <a:cubicBezTo>
                      <a:pt x="180" y="91"/>
                      <a:pt x="179" y="91"/>
                      <a:pt x="179" y="91"/>
                    </a:cubicBezTo>
                    <a:cubicBezTo>
                      <a:pt x="179" y="90"/>
                      <a:pt x="179" y="90"/>
                      <a:pt x="179" y="90"/>
                    </a:cubicBezTo>
                    <a:cubicBezTo>
                      <a:pt x="179" y="90"/>
                      <a:pt x="178" y="90"/>
                      <a:pt x="178" y="89"/>
                    </a:cubicBezTo>
                    <a:cubicBezTo>
                      <a:pt x="178" y="89"/>
                      <a:pt x="178" y="89"/>
                      <a:pt x="178" y="88"/>
                    </a:cubicBezTo>
                    <a:cubicBezTo>
                      <a:pt x="178" y="88"/>
                      <a:pt x="178" y="88"/>
                      <a:pt x="178" y="88"/>
                    </a:cubicBezTo>
                    <a:cubicBezTo>
                      <a:pt x="177" y="88"/>
                      <a:pt x="177" y="87"/>
                      <a:pt x="177" y="86"/>
                    </a:cubicBezTo>
                    <a:cubicBezTo>
                      <a:pt x="177" y="84"/>
                      <a:pt x="179" y="83"/>
                      <a:pt x="180" y="82"/>
                    </a:cubicBezTo>
                    <a:cubicBezTo>
                      <a:pt x="180" y="79"/>
                      <a:pt x="180" y="75"/>
                      <a:pt x="183" y="74"/>
                    </a:cubicBezTo>
                    <a:cubicBezTo>
                      <a:pt x="184" y="74"/>
                      <a:pt x="184" y="74"/>
                      <a:pt x="184" y="74"/>
                    </a:cubicBezTo>
                    <a:cubicBezTo>
                      <a:pt x="184" y="73"/>
                      <a:pt x="184" y="73"/>
                      <a:pt x="185" y="72"/>
                    </a:cubicBezTo>
                    <a:cubicBezTo>
                      <a:pt x="185" y="71"/>
                      <a:pt x="185" y="69"/>
                      <a:pt x="185" y="67"/>
                    </a:cubicBezTo>
                    <a:cubicBezTo>
                      <a:pt x="185" y="63"/>
                      <a:pt x="186" y="59"/>
                      <a:pt x="188" y="56"/>
                    </a:cubicBezTo>
                    <a:cubicBezTo>
                      <a:pt x="188" y="55"/>
                      <a:pt x="188" y="54"/>
                      <a:pt x="188" y="53"/>
                    </a:cubicBezTo>
                    <a:cubicBezTo>
                      <a:pt x="189" y="51"/>
                      <a:pt x="189" y="49"/>
                      <a:pt x="191" y="47"/>
                    </a:cubicBezTo>
                    <a:cubicBezTo>
                      <a:pt x="191" y="47"/>
                      <a:pt x="192" y="46"/>
                      <a:pt x="192" y="45"/>
                    </a:cubicBezTo>
                    <a:cubicBezTo>
                      <a:pt x="193" y="44"/>
                      <a:pt x="194" y="41"/>
                      <a:pt x="196" y="41"/>
                    </a:cubicBezTo>
                    <a:cubicBezTo>
                      <a:pt x="199" y="40"/>
                      <a:pt x="199" y="39"/>
                      <a:pt x="199" y="39"/>
                    </a:cubicBezTo>
                    <a:cubicBezTo>
                      <a:pt x="199" y="38"/>
                      <a:pt x="200" y="37"/>
                      <a:pt x="201" y="36"/>
                    </a:cubicBezTo>
                    <a:cubicBezTo>
                      <a:pt x="202" y="35"/>
                      <a:pt x="202" y="34"/>
                      <a:pt x="202" y="34"/>
                    </a:cubicBezTo>
                    <a:cubicBezTo>
                      <a:pt x="202" y="33"/>
                      <a:pt x="202" y="33"/>
                      <a:pt x="201" y="33"/>
                    </a:cubicBezTo>
                    <a:cubicBezTo>
                      <a:pt x="200" y="32"/>
                      <a:pt x="199" y="31"/>
                      <a:pt x="199" y="28"/>
                    </a:cubicBezTo>
                    <a:cubicBezTo>
                      <a:pt x="199" y="28"/>
                      <a:pt x="199" y="27"/>
                      <a:pt x="199" y="27"/>
                    </a:cubicBezTo>
                    <a:cubicBezTo>
                      <a:pt x="199" y="27"/>
                      <a:pt x="199" y="27"/>
                      <a:pt x="199" y="27"/>
                    </a:cubicBezTo>
                    <a:cubicBezTo>
                      <a:pt x="199" y="26"/>
                      <a:pt x="199" y="26"/>
                      <a:pt x="199" y="26"/>
                    </a:cubicBezTo>
                    <a:cubicBezTo>
                      <a:pt x="199" y="25"/>
                      <a:pt x="199" y="25"/>
                      <a:pt x="199" y="25"/>
                    </a:cubicBezTo>
                    <a:cubicBezTo>
                      <a:pt x="199" y="25"/>
                      <a:pt x="199" y="25"/>
                      <a:pt x="199" y="24"/>
                    </a:cubicBezTo>
                    <a:cubicBezTo>
                      <a:pt x="199" y="24"/>
                      <a:pt x="199" y="24"/>
                      <a:pt x="199" y="24"/>
                    </a:cubicBezTo>
                    <a:cubicBezTo>
                      <a:pt x="199" y="23"/>
                      <a:pt x="199" y="23"/>
                      <a:pt x="199" y="23"/>
                    </a:cubicBezTo>
                    <a:cubicBezTo>
                      <a:pt x="199" y="22"/>
                      <a:pt x="199" y="22"/>
                      <a:pt x="199" y="21"/>
                    </a:cubicBezTo>
                    <a:cubicBezTo>
                      <a:pt x="199" y="21"/>
                      <a:pt x="199" y="21"/>
                      <a:pt x="199" y="21"/>
                    </a:cubicBezTo>
                    <a:cubicBezTo>
                      <a:pt x="199" y="21"/>
                      <a:pt x="199" y="20"/>
                      <a:pt x="199" y="20"/>
                    </a:cubicBezTo>
                    <a:cubicBezTo>
                      <a:pt x="199" y="20"/>
                      <a:pt x="199" y="20"/>
                      <a:pt x="199" y="20"/>
                    </a:cubicBezTo>
                    <a:cubicBezTo>
                      <a:pt x="199" y="20"/>
                      <a:pt x="200" y="19"/>
                      <a:pt x="200" y="19"/>
                    </a:cubicBezTo>
                    <a:cubicBezTo>
                      <a:pt x="200" y="19"/>
                      <a:pt x="200" y="19"/>
                      <a:pt x="200" y="19"/>
                    </a:cubicBezTo>
                    <a:cubicBezTo>
                      <a:pt x="199" y="19"/>
                      <a:pt x="199" y="19"/>
                      <a:pt x="199" y="18"/>
                    </a:cubicBezTo>
                    <a:cubicBezTo>
                      <a:pt x="199" y="18"/>
                      <a:pt x="198" y="18"/>
                      <a:pt x="198" y="18"/>
                    </a:cubicBezTo>
                    <a:cubicBezTo>
                      <a:pt x="198" y="17"/>
                      <a:pt x="197" y="17"/>
                      <a:pt x="197" y="17"/>
                    </a:cubicBezTo>
                    <a:cubicBezTo>
                      <a:pt x="197" y="16"/>
                      <a:pt x="196" y="16"/>
                      <a:pt x="196" y="16"/>
                    </a:cubicBezTo>
                    <a:cubicBezTo>
                      <a:pt x="196" y="16"/>
                      <a:pt x="195" y="15"/>
                      <a:pt x="195" y="15"/>
                    </a:cubicBezTo>
                    <a:cubicBezTo>
                      <a:pt x="195" y="15"/>
                      <a:pt x="194" y="14"/>
                      <a:pt x="194" y="14"/>
                    </a:cubicBezTo>
                    <a:cubicBezTo>
                      <a:pt x="194" y="14"/>
                      <a:pt x="194" y="14"/>
                      <a:pt x="193" y="14"/>
                    </a:cubicBezTo>
                    <a:cubicBezTo>
                      <a:pt x="193" y="13"/>
                      <a:pt x="193" y="13"/>
                      <a:pt x="192" y="13"/>
                    </a:cubicBezTo>
                    <a:cubicBezTo>
                      <a:pt x="192" y="12"/>
                      <a:pt x="192" y="12"/>
                      <a:pt x="192" y="12"/>
                    </a:cubicBezTo>
                    <a:cubicBezTo>
                      <a:pt x="191" y="12"/>
                      <a:pt x="191" y="12"/>
                      <a:pt x="191" y="11"/>
                    </a:cubicBezTo>
                    <a:cubicBezTo>
                      <a:pt x="190" y="11"/>
                      <a:pt x="190" y="11"/>
                      <a:pt x="190" y="11"/>
                    </a:cubicBezTo>
                    <a:cubicBezTo>
                      <a:pt x="190" y="11"/>
                      <a:pt x="190" y="10"/>
                      <a:pt x="189" y="10"/>
                    </a:cubicBezTo>
                    <a:cubicBezTo>
                      <a:pt x="189" y="10"/>
                      <a:pt x="189" y="10"/>
                      <a:pt x="189" y="10"/>
                    </a:cubicBezTo>
                    <a:cubicBezTo>
                      <a:pt x="189" y="10"/>
                      <a:pt x="188" y="10"/>
                      <a:pt x="188" y="10"/>
                    </a:cubicBezTo>
                    <a:cubicBezTo>
                      <a:pt x="188" y="9"/>
                      <a:pt x="188" y="9"/>
                      <a:pt x="188" y="9"/>
                    </a:cubicBezTo>
                    <a:cubicBezTo>
                      <a:pt x="187" y="9"/>
                      <a:pt x="185" y="10"/>
                      <a:pt x="185" y="10"/>
                    </a:cubicBezTo>
                    <a:cubicBezTo>
                      <a:pt x="185" y="10"/>
                      <a:pt x="185" y="10"/>
                      <a:pt x="184" y="10"/>
                    </a:cubicBezTo>
                    <a:cubicBezTo>
                      <a:pt x="184" y="10"/>
                      <a:pt x="184" y="10"/>
                      <a:pt x="184" y="10"/>
                    </a:cubicBezTo>
                    <a:cubicBezTo>
                      <a:pt x="183" y="11"/>
                      <a:pt x="183" y="11"/>
                      <a:pt x="183" y="11"/>
                    </a:cubicBezTo>
                    <a:cubicBezTo>
                      <a:pt x="182" y="10"/>
                      <a:pt x="182" y="10"/>
                      <a:pt x="182" y="10"/>
                    </a:cubicBezTo>
                    <a:cubicBezTo>
                      <a:pt x="181" y="10"/>
                      <a:pt x="180" y="9"/>
                      <a:pt x="179" y="9"/>
                    </a:cubicBezTo>
                    <a:cubicBezTo>
                      <a:pt x="179" y="9"/>
                      <a:pt x="179" y="9"/>
                      <a:pt x="178" y="9"/>
                    </a:cubicBezTo>
                    <a:cubicBezTo>
                      <a:pt x="177" y="11"/>
                      <a:pt x="176" y="11"/>
                      <a:pt x="174" y="11"/>
                    </a:cubicBezTo>
                    <a:cubicBezTo>
                      <a:pt x="171" y="11"/>
                      <a:pt x="169" y="10"/>
                      <a:pt x="169" y="10"/>
                    </a:cubicBezTo>
                    <a:cubicBezTo>
                      <a:pt x="169" y="10"/>
                      <a:pt x="165" y="7"/>
                      <a:pt x="163" y="3"/>
                    </a:cubicBezTo>
                    <a:cubicBezTo>
                      <a:pt x="163" y="3"/>
                      <a:pt x="163" y="3"/>
                      <a:pt x="163" y="2"/>
                    </a:cubicBezTo>
                    <a:cubicBezTo>
                      <a:pt x="163" y="2"/>
                      <a:pt x="163" y="2"/>
                      <a:pt x="162" y="2"/>
                    </a:cubicBezTo>
                    <a:cubicBezTo>
                      <a:pt x="162" y="2"/>
                      <a:pt x="162" y="2"/>
                      <a:pt x="162" y="2"/>
                    </a:cubicBezTo>
                    <a:cubicBezTo>
                      <a:pt x="154" y="3"/>
                      <a:pt x="154" y="3"/>
                      <a:pt x="154" y="3"/>
                    </a:cubicBezTo>
                    <a:cubicBezTo>
                      <a:pt x="153" y="3"/>
                      <a:pt x="153" y="3"/>
                      <a:pt x="153" y="3"/>
                    </a:cubicBezTo>
                    <a:cubicBezTo>
                      <a:pt x="152" y="2"/>
                      <a:pt x="147" y="0"/>
                      <a:pt x="145" y="0"/>
                    </a:cubicBezTo>
                    <a:cubicBezTo>
                      <a:pt x="144" y="0"/>
                      <a:pt x="143" y="1"/>
                      <a:pt x="143" y="1"/>
                    </a:cubicBezTo>
                    <a:cubicBezTo>
                      <a:pt x="143" y="2"/>
                      <a:pt x="141" y="4"/>
                      <a:pt x="139" y="4"/>
                    </a:cubicBezTo>
                    <a:cubicBezTo>
                      <a:pt x="138" y="4"/>
                      <a:pt x="137" y="4"/>
                      <a:pt x="136" y="4"/>
                    </a:cubicBezTo>
                    <a:cubicBezTo>
                      <a:pt x="135" y="4"/>
                      <a:pt x="134" y="3"/>
                      <a:pt x="132" y="3"/>
                    </a:cubicBezTo>
                    <a:cubicBezTo>
                      <a:pt x="128" y="3"/>
                      <a:pt x="124" y="5"/>
                      <a:pt x="122" y="7"/>
                    </a:cubicBezTo>
                    <a:cubicBezTo>
                      <a:pt x="120" y="8"/>
                      <a:pt x="117" y="7"/>
                      <a:pt x="115" y="7"/>
                    </a:cubicBezTo>
                    <a:cubicBezTo>
                      <a:pt x="114" y="7"/>
                      <a:pt x="113" y="7"/>
                      <a:pt x="113" y="7"/>
                    </a:cubicBezTo>
                    <a:cubicBezTo>
                      <a:pt x="112" y="7"/>
                      <a:pt x="111" y="10"/>
                      <a:pt x="110" y="13"/>
                    </a:cubicBezTo>
                    <a:cubicBezTo>
                      <a:pt x="110" y="15"/>
                      <a:pt x="110" y="15"/>
                      <a:pt x="110" y="15"/>
                    </a:cubicBezTo>
                    <a:cubicBezTo>
                      <a:pt x="85" y="10"/>
                      <a:pt x="85" y="10"/>
                      <a:pt x="85" y="10"/>
                    </a:cubicBezTo>
                    <a:cubicBezTo>
                      <a:pt x="85" y="9"/>
                      <a:pt x="85" y="9"/>
                      <a:pt x="85" y="9"/>
                    </a:cubicBezTo>
                    <a:cubicBezTo>
                      <a:pt x="84" y="8"/>
                      <a:pt x="81" y="4"/>
                      <a:pt x="78" y="4"/>
                    </a:cubicBezTo>
                    <a:cubicBezTo>
                      <a:pt x="75" y="4"/>
                      <a:pt x="70" y="8"/>
                      <a:pt x="68" y="12"/>
                    </a:cubicBezTo>
                    <a:cubicBezTo>
                      <a:pt x="68" y="19"/>
                      <a:pt x="68" y="19"/>
                      <a:pt x="68" y="19"/>
                    </a:cubicBezTo>
                    <a:cubicBezTo>
                      <a:pt x="68" y="19"/>
                      <a:pt x="68" y="20"/>
                      <a:pt x="68" y="20"/>
                    </a:cubicBezTo>
                    <a:cubicBezTo>
                      <a:pt x="68" y="25"/>
                      <a:pt x="67" y="29"/>
                      <a:pt x="66" y="31"/>
                    </a:cubicBezTo>
                    <a:cubicBezTo>
                      <a:pt x="65" y="32"/>
                      <a:pt x="65" y="33"/>
                      <a:pt x="65" y="33"/>
                    </a:cubicBezTo>
                    <a:cubicBezTo>
                      <a:pt x="63" y="36"/>
                      <a:pt x="62" y="37"/>
                      <a:pt x="62" y="42"/>
                    </a:cubicBezTo>
                    <a:cubicBezTo>
                      <a:pt x="62" y="46"/>
                      <a:pt x="59" y="51"/>
                      <a:pt x="57" y="56"/>
                    </a:cubicBezTo>
                    <a:cubicBezTo>
                      <a:pt x="55" y="60"/>
                      <a:pt x="54" y="64"/>
                      <a:pt x="54" y="66"/>
                    </a:cubicBezTo>
                    <a:cubicBezTo>
                      <a:pt x="54" y="70"/>
                      <a:pt x="50" y="73"/>
                      <a:pt x="47" y="75"/>
                    </a:cubicBezTo>
                    <a:cubicBezTo>
                      <a:pt x="46" y="76"/>
                      <a:pt x="44" y="78"/>
                      <a:pt x="44" y="78"/>
                    </a:cubicBezTo>
                    <a:cubicBezTo>
                      <a:pt x="44" y="80"/>
                      <a:pt x="44" y="82"/>
                      <a:pt x="43" y="85"/>
                    </a:cubicBezTo>
                    <a:cubicBezTo>
                      <a:pt x="43" y="88"/>
                      <a:pt x="43" y="93"/>
                      <a:pt x="43" y="97"/>
                    </a:cubicBezTo>
                    <a:cubicBezTo>
                      <a:pt x="43" y="102"/>
                      <a:pt x="42" y="103"/>
                      <a:pt x="39" y="104"/>
                    </a:cubicBezTo>
                    <a:cubicBezTo>
                      <a:pt x="39" y="104"/>
                      <a:pt x="39" y="104"/>
                      <a:pt x="39" y="106"/>
                    </a:cubicBezTo>
                    <a:cubicBezTo>
                      <a:pt x="39" y="111"/>
                      <a:pt x="37" y="112"/>
                      <a:pt x="34" y="112"/>
                    </a:cubicBezTo>
                    <a:cubicBezTo>
                      <a:pt x="33" y="112"/>
                      <a:pt x="32" y="112"/>
                      <a:pt x="31" y="113"/>
                    </a:cubicBezTo>
                    <a:cubicBezTo>
                      <a:pt x="29" y="116"/>
                      <a:pt x="27" y="117"/>
                      <a:pt x="26" y="117"/>
                    </a:cubicBezTo>
                    <a:cubicBezTo>
                      <a:pt x="25" y="117"/>
                      <a:pt x="25" y="117"/>
                      <a:pt x="24" y="116"/>
                    </a:cubicBezTo>
                    <a:cubicBezTo>
                      <a:pt x="24" y="116"/>
                      <a:pt x="24" y="116"/>
                      <a:pt x="24" y="116"/>
                    </a:cubicBezTo>
                    <a:cubicBezTo>
                      <a:pt x="24" y="116"/>
                      <a:pt x="24" y="116"/>
                      <a:pt x="24" y="116"/>
                    </a:cubicBezTo>
                    <a:cubicBezTo>
                      <a:pt x="24" y="116"/>
                      <a:pt x="24" y="116"/>
                      <a:pt x="24" y="116"/>
                    </a:cubicBezTo>
                    <a:cubicBezTo>
                      <a:pt x="24" y="116"/>
                      <a:pt x="24" y="116"/>
                      <a:pt x="24" y="115"/>
                    </a:cubicBezTo>
                    <a:cubicBezTo>
                      <a:pt x="24" y="115"/>
                      <a:pt x="23" y="115"/>
                      <a:pt x="23" y="115"/>
                    </a:cubicBezTo>
                    <a:cubicBezTo>
                      <a:pt x="23" y="115"/>
                      <a:pt x="23" y="115"/>
                      <a:pt x="23" y="115"/>
                    </a:cubicBezTo>
                    <a:cubicBezTo>
                      <a:pt x="23" y="115"/>
                      <a:pt x="23" y="115"/>
                      <a:pt x="23" y="115"/>
                    </a:cubicBezTo>
                    <a:cubicBezTo>
                      <a:pt x="23" y="114"/>
                      <a:pt x="23" y="114"/>
                      <a:pt x="23" y="113"/>
                    </a:cubicBezTo>
                    <a:cubicBezTo>
                      <a:pt x="23" y="112"/>
                      <a:pt x="23" y="112"/>
                      <a:pt x="22" y="112"/>
                    </a:cubicBezTo>
                    <a:cubicBezTo>
                      <a:pt x="20" y="112"/>
                      <a:pt x="19" y="112"/>
                      <a:pt x="17" y="113"/>
                    </a:cubicBezTo>
                    <a:cubicBezTo>
                      <a:pt x="16" y="115"/>
                      <a:pt x="14" y="115"/>
                      <a:pt x="13" y="115"/>
                    </a:cubicBezTo>
                    <a:cubicBezTo>
                      <a:pt x="11" y="115"/>
                      <a:pt x="10" y="114"/>
                      <a:pt x="9" y="114"/>
                    </a:cubicBezTo>
                    <a:cubicBezTo>
                      <a:pt x="8" y="114"/>
                      <a:pt x="8" y="113"/>
                      <a:pt x="8" y="113"/>
                    </a:cubicBezTo>
                    <a:cubicBezTo>
                      <a:pt x="8" y="113"/>
                      <a:pt x="7" y="113"/>
                      <a:pt x="7" y="114"/>
                    </a:cubicBezTo>
                    <a:cubicBezTo>
                      <a:pt x="7" y="114"/>
                      <a:pt x="6" y="114"/>
                      <a:pt x="6" y="114"/>
                    </a:cubicBezTo>
                    <a:cubicBezTo>
                      <a:pt x="6" y="114"/>
                      <a:pt x="6" y="114"/>
                      <a:pt x="5" y="115"/>
                    </a:cubicBezTo>
                    <a:cubicBezTo>
                      <a:pt x="5" y="115"/>
                      <a:pt x="4" y="115"/>
                      <a:pt x="4" y="115"/>
                    </a:cubicBezTo>
                    <a:cubicBezTo>
                      <a:pt x="4" y="115"/>
                      <a:pt x="3" y="116"/>
                      <a:pt x="3" y="116"/>
                    </a:cubicBezTo>
                    <a:cubicBezTo>
                      <a:pt x="2" y="116"/>
                      <a:pt x="2" y="117"/>
                      <a:pt x="1" y="117"/>
                    </a:cubicBezTo>
                    <a:cubicBezTo>
                      <a:pt x="1" y="117"/>
                      <a:pt x="1" y="117"/>
                      <a:pt x="0" y="118"/>
                    </a:cubicBezTo>
                    <a:cubicBezTo>
                      <a:pt x="2" y="121"/>
                      <a:pt x="3" y="124"/>
                      <a:pt x="3" y="127"/>
                    </a:cubicBezTo>
                    <a:cubicBezTo>
                      <a:pt x="3" y="127"/>
                      <a:pt x="3" y="127"/>
                      <a:pt x="3" y="127"/>
                    </a:cubicBezTo>
                    <a:cubicBezTo>
                      <a:pt x="4" y="127"/>
                      <a:pt x="5" y="126"/>
                      <a:pt x="5" y="126"/>
                    </a:cubicBezTo>
                    <a:cubicBezTo>
                      <a:pt x="5" y="126"/>
                      <a:pt x="5" y="126"/>
                      <a:pt x="5" y="126"/>
                    </a:cubicBezTo>
                    <a:cubicBezTo>
                      <a:pt x="6" y="126"/>
                      <a:pt x="6" y="126"/>
                      <a:pt x="6" y="125"/>
                    </a:cubicBezTo>
                    <a:cubicBezTo>
                      <a:pt x="6" y="125"/>
                      <a:pt x="6" y="125"/>
                      <a:pt x="6" y="125"/>
                    </a:cubicBezTo>
                    <a:cubicBezTo>
                      <a:pt x="7" y="125"/>
                      <a:pt x="7" y="125"/>
                      <a:pt x="7" y="125"/>
                    </a:cubicBezTo>
                    <a:cubicBezTo>
                      <a:pt x="7" y="125"/>
                      <a:pt x="7" y="125"/>
                      <a:pt x="8" y="125"/>
                    </a:cubicBezTo>
                    <a:cubicBezTo>
                      <a:pt x="8" y="125"/>
                      <a:pt x="8" y="125"/>
                      <a:pt x="8" y="125"/>
                    </a:cubicBezTo>
                    <a:cubicBezTo>
                      <a:pt x="9" y="125"/>
                      <a:pt x="11" y="125"/>
                      <a:pt x="19" y="125"/>
                    </a:cubicBezTo>
                    <a:cubicBezTo>
                      <a:pt x="30" y="125"/>
                      <a:pt x="45" y="125"/>
                      <a:pt x="45" y="125"/>
                    </a:cubicBezTo>
                    <a:cubicBezTo>
                      <a:pt x="46" y="125"/>
                      <a:pt x="46" y="125"/>
                      <a:pt x="46" y="125"/>
                    </a:cubicBezTo>
                    <a:cubicBezTo>
                      <a:pt x="47" y="126"/>
                      <a:pt x="47" y="126"/>
                      <a:pt x="47" y="126"/>
                    </a:cubicBezTo>
                    <a:cubicBezTo>
                      <a:pt x="47" y="126"/>
                      <a:pt x="50" y="132"/>
                      <a:pt x="49" y="137"/>
                    </a:cubicBezTo>
                    <a:cubicBezTo>
                      <a:pt x="49" y="138"/>
                      <a:pt x="49" y="138"/>
                      <a:pt x="49" y="139"/>
                    </a:cubicBezTo>
                    <a:cubicBezTo>
                      <a:pt x="50" y="140"/>
                      <a:pt x="52" y="141"/>
                      <a:pt x="53" y="144"/>
                    </a:cubicBezTo>
                    <a:cubicBezTo>
                      <a:pt x="55" y="149"/>
                      <a:pt x="57" y="150"/>
                      <a:pt x="58" y="150"/>
                    </a:cubicBezTo>
                    <a:cubicBezTo>
                      <a:pt x="59" y="150"/>
                      <a:pt x="60" y="150"/>
                      <a:pt x="60" y="150"/>
                    </a:cubicBezTo>
                    <a:cubicBezTo>
                      <a:pt x="65" y="149"/>
                      <a:pt x="71" y="148"/>
                      <a:pt x="73" y="148"/>
                    </a:cubicBezTo>
                    <a:cubicBezTo>
                      <a:pt x="73" y="147"/>
                      <a:pt x="74" y="146"/>
                      <a:pt x="74" y="146"/>
                    </a:cubicBezTo>
                    <a:cubicBezTo>
                      <a:pt x="74" y="143"/>
                      <a:pt x="75" y="139"/>
                      <a:pt x="78" y="138"/>
                    </a:cubicBezTo>
                    <a:cubicBezTo>
                      <a:pt x="79" y="138"/>
                      <a:pt x="80" y="137"/>
                      <a:pt x="82" y="137"/>
                    </a:cubicBezTo>
                    <a:cubicBezTo>
                      <a:pt x="85" y="137"/>
                      <a:pt x="88" y="138"/>
                      <a:pt x="88" y="138"/>
                    </a:cubicBezTo>
                    <a:cubicBezTo>
                      <a:pt x="89" y="138"/>
                      <a:pt x="89" y="138"/>
                      <a:pt x="89" y="138"/>
                    </a:cubicBezTo>
                    <a:cubicBezTo>
                      <a:pt x="89" y="140"/>
                      <a:pt x="89" y="140"/>
                      <a:pt x="89" y="140"/>
                    </a:cubicBezTo>
                    <a:cubicBezTo>
                      <a:pt x="89" y="140"/>
                      <a:pt x="90" y="140"/>
                      <a:pt x="93" y="140"/>
                    </a:cubicBezTo>
                    <a:cubicBezTo>
                      <a:pt x="94" y="140"/>
                      <a:pt x="96" y="140"/>
                      <a:pt x="97" y="140"/>
                    </a:cubicBezTo>
                    <a:cubicBezTo>
                      <a:pt x="97" y="140"/>
                      <a:pt x="98" y="140"/>
                      <a:pt x="99" y="140"/>
                    </a:cubicBezTo>
                    <a:cubicBezTo>
                      <a:pt x="100" y="140"/>
                      <a:pt x="102" y="140"/>
                      <a:pt x="102" y="144"/>
                    </a:cubicBezTo>
                    <a:cubicBezTo>
                      <a:pt x="102" y="148"/>
                      <a:pt x="103" y="151"/>
                      <a:pt x="104" y="151"/>
                    </a:cubicBezTo>
                    <a:cubicBezTo>
                      <a:pt x="105" y="153"/>
                      <a:pt x="105" y="156"/>
                      <a:pt x="104" y="160"/>
                    </a:cubicBezTo>
                    <a:cubicBezTo>
                      <a:pt x="103" y="162"/>
                      <a:pt x="102" y="167"/>
                      <a:pt x="102" y="168"/>
                    </a:cubicBezTo>
                    <a:cubicBezTo>
                      <a:pt x="104" y="169"/>
                      <a:pt x="109" y="174"/>
                      <a:pt x="108" y="178"/>
                    </a:cubicBezTo>
                    <a:cubicBezTo>
                      <a:pt x="108" y="179"/>
                      <a:pt x="108" y="179"/>
                      <a:pt x="108" y="179"/>
                    </a:cubicBezTo>
                    <a:cubicBezTo>
                      <a:pt x="108" y="180"/>
                      <a:pt x="107" y="183"/>
                      <a:pt x="107" y="184"/>
                    </a:cubicBezTo>
                    <a:cubicBezTo>
                      <a:pt x="108" y="183"/>
                      <a:pt x="110" y="182"/>
                      <a:pt x="112" y="182"/>
                    </a:cubicBezTo>
                    <a:cubicBezTo>
                      <a:pt x="113" y="182"/>
                      <a:pt x="114" y="182"/>
                      <a:pt x="115" y="182"/>
                    </a:cubicBezTo>
                    <a:cubicBezTo>
                      <a:pt x="117" y="182"/>
                      <a:pt x="119" y="182"/>
                      <a:pt x="122" y="181"/>
                    </a:cubicBezTo>
                    <a:cubicBezTo>
                      <a:pt x="122" y="181"/>
                      <a:pt x="123" y="181"/>
                      <a:pt x="124" y="181"/>
                    </a:cubicBezTo>
                    <a:cubicBezTo>
                      <a:pt x="124" y="180"/>
                      <a:pt x="124" y="180"/>
                      <a:pt x="124" y="180"/>
                    </a:cubicBezTo>
                    <a:lnTo>
                      <a:pt x="126" y="18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00" name="Freeform 1728"/>
              <p:cNvSpPr>
                <a:spLocks/>
              </p:cNvSpPr>
              <p:nvPr/>
            </p:nvSpPr>
            <p:spPr bwMode="auto">
              <a:xfrm>
                <a:off x="1806" y="303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01" name="Freeform 1729"/>
              <p:cNvSpPr>
                <a:spLocks/>
              </p:cNvSpPr>
              <p:nvPr/>
            </p:nvSpPr>
            <p:spPr bwMode="auto">
              <a:xfrm>
                <a:off x="1805" y="303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02" name="Freeform 1730"/>
              <p:cNvSpPr>
                <a:spLocks/>
              </p:cNvSpPr>
              <p:nvPr/>
            </p:nvSpPr>
            <p:spPr bwMode="auto">
              <a:xfrm>
                <a:off x="1921" y="309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03" name="Freeform 1731"/>
              <p:cNvSpPr>
                <a:spLocks/>
              </p:cNvSpPr>
              <p:nvPr/>
            </p:nvSpPr>
            <p:spPr bwMode="auto">
              <a:xfrm>
                <a:off x="1808"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04" name="Freeform 1732"/>
              <p:cNvSpPr>
                <a:spLocks/>
              </p:cNvSpPr>
              <p:nvPr/>
            </p:nvSpPr>
            <p:spPr bwMode="auto">
              <a:xfrm>
                <a:off x="1804" y="3037"/>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05" name="Freeform 1733"/>
              <p:cNvSpPr>
                <a:spLocks/>
              </p:cNvSpPr>
              <p:nvPr/>
            </p:nvSpPr>
            <p:spPr bwMode="auto">
              <a:xfrm>
                <a:off x="1984" y="3061"/>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06" name="Freeform 1734"/>
              <p:cNvSpPr>
                <a:spLocks/>
              </p:cNvSpPr>
              <p:nvPr/>
            </p:nvSpPr>
            <p:spPr bwMode="auto">
              <a:xfrm>
                <a:off x="1923" y="3091"/>
                <a:ext cx="2" cy="1"/>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0"/>
                    </a:cubicBezTo>
                    <a:cubicBezTo>
                      <a:pt x="0" y="0"/>
                      <a:pt x="0" y="0"/>
                      <a:pt x="0" y="0"/>
                    </a:cubicBezTo>
                    <a:cubicBezTo>
                      <a:pt x="1" y="1"/>
                      <a:pt x="1" y="2"/>
                      <a:pt x="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07" name="Freeform 1735"/>
              <p:cNvSpPr>
                <a:spLocks/>
              </p:cNvSpPr>
              <p:nvPr/>
            </p:nvSpPr>
            <p:spPr bwMode="auto">
              <a:xfrm>
                <a:off x="1919" y="3089"/>
                <a:ext cx="2" cy="1"/>
              </a:xfrm>
              <a:custGeom>
                <a:avLst/>
                <a:gdLst>
                  <a:gd name="T0" fmla="*/ 2 w 2"/>
                  <a:gd name="T1" fmla="*/ 1 h 1"/>
                  <a:gd name="T2" fmla="*/ 2 w 2"/>
                  <a:gd name="T3" fmla="*/ 1 h 1"/>
                  <a:gd name="T4" fmla="*/ 2 w 2"/>
                  <a:gd name="T5" fmla="*/ 1 h 1"/>
                  <a:gd name="T6" fmla="*/ 0 w 2"/>
                  <a:gd name="T7" fmla="*/ 0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2" y="1"/>
                      <a:pt x="2" y="1"/>
                      <a:pt x="2" y="1"/>
                    </a:cubicBezTo>
                    <a:cubicBezTo>
                      <a:pt x="0" y="0"/>
                      <a:pt x="0" y="0"/>
                      <a:pt x="0" y="0"/>
                    </a:cubicBezTo>
                    <a:cubicBezTo>
                      <a:pt x="0" y="1"/>
                      <a:pt x="0" y="1"/>
                      <a:pt x="0" y="1"/>
                    </a:cubicBezTo>
                    <a:cubicBezTo>
                      <a:pt x="1" y="1"/>
                      <a:pt x="1" y="1"/>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08" name="Freeform 1736"/>
              <p:cNvSpPr>
                <a:spLocks/>
              </p:cNvSpPr>
              <p:nvPr/>
            </p:nvSpPr>
            <p:spPr bwMode="auto">
              <a:xfrm>
                <a:off x="1921" y="3090"/>
                <a:ext cx="2" cy="1"/>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0"/>
                      <a:pt x="1" y="1"/>
                      <a:pt x="2" y="1"/>
                    </a:cubicBezTo>
                    <a:cubicBezTo>
                      <a:pt x="2" y="1"/>
                      <a:pt x="2" y="1"/>
                      <a:pt x="2" y="1"/>
                    </a:cubicBezTo>
                    <a:cubicBezTo>
                      <a:pt x="1" y="1"/>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09" name="Freeform 1737"/>
              <p:cNvSpPr>
                <a:spLocks/>
              </p:cNvSpPr>
              <p:nvPr/>
            </p:nvSpPr>
            <p:spPr bwMode="auto">
              <a:xfrm>
                <a:off x="1972" y="30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10" name="Freeform 1738"/>
              <p:cNvSpPr>
                <a:spLocks/>
              </p:cNvSpPr>
              <p:nvPr/>
            </p:nvSpPr>
            <p:spPr bwMode="auto">
              <a:xfrm>
                <a:off x="1971" y="3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11" name="Freeform 1739"/>
              <p:cNvSpPr>
                <a:spLocks/>
              </p:cNvSpPr>
              <p:nvPr/>
            </p:nvSpPr>
            <p:spPr bwMode="auto">
              <a:xfrm>
                <a:off x="1971" y="30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12" name="Freeform 1740"/>
              <p:cNvSpPr>
                <a:spLocks/>
              </p:cNvSpPr>
              <p:nvPr/>
            </p:nvSpPr>
            <p:spPr bwMode="auto">
              <a:xfrm>
                <a:off x="1807" y="3025"/>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13" name="Freeform 1741"/>
              <p:cNvSpPr>
                <a:spLocks/>
              </p:cNvSpPr>
              <p:nvPr/>
            </p:nvSpPr>
            <p:spPr bwMode="auto">
              <a:xfrm>
                <a:off x="1801" y="3028"/>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14" name="Freeform 1742"/>
              <p:cNvSpPr>
                <a:spLocks/>
              </p:cNvSpPr>
              <p:nvPr/>
            </p:nvSpPr>
            <p:spPr bwMode="auto">
              <a:xfrm>
                <a:off x="1823" y="3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15" name="Freeform 1743"/>
              <p:cNvSpPr>
                <a:spLocks/>
              </p:cNvSpPr>
              <p:nvPr/>
            </p:nvSpPr>
            <p:spPr bwMode="auto">
              <a:xfrm>
                <a:off x="1866" y="293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16" name="Freeform 1744"/>
              <p:cNvSpPr>
                <a:spLocks/>
              </p:cNvSpPr>
              <p:nvPr/>
            </p:nvSpPr>
            <p:spPr bwMode="auto">
              <a:xfrm>
                <a:off x="1805" y="302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17" name="Freeform 1745"/>
              <p:cNvSpPr>
                <a:spLocks/>
              </p:cNvSpPr>
              <p:nvPr/>
            </p:nvSpPr>
            <p:spPr bwMode="auto">
              <a:xfrm>
                <a:off x="1824"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18" name="Freeform 1746"/>
              <p:cNvSpPr>
                <a:spLocks/>
              </p:cNvSpPr>
              <p:nvPr/>
            </p:nvSpPr>
            <p:spPr bwMode="auto">
              <a:xfrm>
                <a:off x="1824" y="30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19" name="Freeform 1747"/>
              <p:cNvSpPr>
                <a:spLocks/>
              </p:cNvSpPr>
              <p:nvPr/>
            </p:nvSpPr>
            <p:spPr bwMode="auto">
              <a:xfrm>
                <a:off x="1824" y="302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20" name="Freeform 1748"/>
              <p:cNvSpPr>
                <a:spLocks/>
              </p:cNvSpPr>
              <p:nvPr/>
            </p:nvSpPr>
            <p:spPr bwMode="auto">
              <a:xfrm>
                <a:off x="1804" y="302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21" name="Freeform 1749"/>
              <p:cNvSpPr>
                <a:spLocks/>
              </p:cNvSpPr>
              <p:nvPr/>
            </p:nvSpPr>
            <p:spPr bwMode="auto">
              <a:xfrm>
                <a:off x="1985" y="293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22" name="Freeform 1750"/>
              <p:cNvSpPr>
                <a:spLocks/>
              </p:cNvSpPr>
              <p:nvPr/>
            </p:nvSpPr>
            <p:spPr bwMode="auto">
              <a:xfrm>
                <a:off x="1989" y="293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23" name="Freeform 1751"/>
              <p:cNvSpPr>
                <a:spLocks/>
              </p:cNvSpPr>
              <p:nvPr/>
            </p:nvSpPr>
            <p:spPr bwMode="auto">
              <a:xfrm>
                <a:off x="1981" y="29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24" name="Freeform 1752"/>
              <p:cNvSpPr>
                <a:spLocks/>
              </p:cNvSpPr>
              <p:nvPr/>
            </p:nvSpPr>
            <p:spPr bwMode="auto">
              <a:xfrm>
                <a:off x="1991" y="2934"/>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25" name="Freeform 1753"/>
              <p:cNvSpPr>
                <a:spLocks/>
              </p:cNvSpPr>
              <p:nvPr/>
            </p:nvSpPr>
            <p:spPr bwMode="auto">
              <a:xfrm>
                <a:off x="1957"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26" name="Freeform 1754"/>
              <p:cNvSpPr>
                <a:spLocks/>
              </p:cNvSpPr>
              <p:nvPr/>
            </p:nvSpPr>
            <p:spPr bwMode="auto">
              <a:xfrm>
                <a:off x="1982" y="2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27" name="Freeform 1755"/>
              <p:cNvSpPr>
                <a:spLocks/>
              </p:cNvSpPr>
              <p:nvPr/>
            </p:nvSpPr>
            <p:spPr bwMode="auto">
              <a:xfrm>
                <a:off x="1984" y="292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28" name="Freeform 1756"/>
              <p:cNvSpPr>
                <a:spLocks/>
              </p:cNvSpPr>
              <p:nvPr/>
            </p:nvSpPr>
            <p:spPr bwMode="auto">
              <a:xfrm>
                <a:off x="1987" y="293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29" name="Freeform 1757"/>
              <p:cNvSpPr>
                <a:spLocks/>
              </p:cNvSpPr>
              <p:nvPr/>
            </p:nvSpPr>
            <p:spPr bwMode="auto">
              <a:xfrm>
                <a:off x="1975" y="2926"/>
                <a:ext cx="2" cy="1"/>
              </a:xfrm>
              <a:custGeom>
                <a:avLst/>
                <a:gdLst>
                  <a:gd name="T0" fmla="*/ 0 w 2"/>
                  <a:gd name="T1" fmla="*/ 0 h 1"/>
                  <a:gd name="T2" fmla="*/ 1 w 2"/>
                  <a:gd name="T3" fmla="*/ 1 h 1"/>
                  <a:gd name="T4" fmla="*/ 2 w 2"/>
                  <a:gd name="T5" fmla="*/ 0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1" y="1"/>
                    </a:lnTo>
                    <a:lnTo>
                      <a:pt x="2" y="0"/>
                    </a:lnTo>
                    <a:lnTo>
                      <a:pt x="1" y="1"/>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30" name="Freeform 1758"/>
              <p:cNvSpPr>
                <a:spLocks/>
              </p:cNvSpPr>
              <p:nvPr/>
            </p:nvSpPr>
            <p:spPr bwMode="auto">
              <a:xfrm>
                <a:off x="1978" y="2925"/>
                <a:ext cx="2"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0" y="1"/>
                      <a:pt x="0" y="1"/>
                    </a:cubicBezTo>
                    <a:cubicBezTo>
                      <a:pt x="0" y="1"/>
                      <a:pt x="2" y="0"/>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31" name="Freeform 1759"/>
              <p:cNvSpPr>
                <a:spLocks/>
              </p:cNvSpPr>
              <p:nvPr/>
            </p:nvSpPr>
            <p:spPr bwMode="auto">
              <a:xfrm>
                <a:off x="1980" y="292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32" name="Freeform 1760"/>
              <p:cNvSpPr>
                <a:spLocks/>
              </p:cNvSpPr>
              <p:nvPr/>
            </p:nvSpPr>
            <p:spPr bwMode="auto">
              <a:xfrm>
                <a:off x="1956" y="29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33" name="Freeform 1761"/>
              <p:cNvSpPr>
                <a:spLocks/>
              </p:cNvSpPr>
              <p:nvPr/>
            </p:nvSpPr>
            <p:spPr bwMode="auto">
              <a:xfrm>
                <a:off x="1991" y="293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34" name="Freeform 1762"/>
              <p:cNvSpPr>
                <a:spLocks/>
              </p:cNvSpPr>
              <p:nvPr/>
            </p:nvSpPr>
            <p:spPr bwMode="auto">
              <a:xfrm>
                <a:off x="1991" y="293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35" name="Freeform 1763"/>
              <p:cNvSpPr>
                <a:spLocks/>
              </p:cNvSpPr>
              <p:nvPr/>
            </p:nvSpPr>
            <p:spPr bwMode="auto">
              <a:xfrm>
                <a:off x="1991" y="294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36" name="Freeform 1764"/>
              <p:cNvSpPr>
                <a:spLocks/>
              </p:cNvSpPr>
              <p:nvPr/>
            </p:nvSpPr>
            <p:spPr bwMode="auto">
              <a:xfrm>
                <a:off x="1991" y="2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37" name="Freeform 1765"/>
              <p:cNvSpPr>
                <a:spLocks/>
              </p:cNvSpPr>
              <p:nvPr/>
            </p:nvSpPr>
            <p:spPr bwMode="auto">
              <a:xfrm>
                <a:off x="1978" y="2981"/>
                <a:ext cx="0" cy="4"/>
              </a:xfrm>
              <a:custGeom>
                <a:avLst/>
                <a:gdLst>
                  <a:gd name="T0" fmla="*/ 5 h 5"/>
                  <a:gd name="T1" fmla="*/ 0 h 5"/>
                  <a:gd name="T2" fmla="*/ 5 h 5"/>
                </a:gdLst>
                <a:ahLst/>
                <a:cxnLst>
                  <a:cxn ang="0">
                    <a:pos x="0" y="T0"/>
                  </a:cxn>
                  <a:cxn ang="0">
                    <a:pos x="0" y="T1"/>
                  </a:cxn>
                  <a:cxn ang="0">
                    <a:pos x="0" y="T2"/>
                  </a:cxn>
                </a:cxnLst>
                <a:rect l="0" t="0" r="r" b="b"/>
                <a:pathLst>
                  <a:path h="5">
                    <a:moveTo>
                      <a:pt x="0" y="5"/>
                    </a:moveTo>
                    <a:cubicBezTo>
                      <a:pt x="0" y="4"/>
                      <a:pt x="0" y="2"/>
                      <a:pt x="0" y="0"/>
                    </a:cubicBezTo>
                    <a:cubicBezTo>
                      <a:pt x="0" y="2"/>
                      <a:pt x="0" y="4"/>
                      <a:pt x="0"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38" name="Freeform 1766"/>
              <p:cNvSpPr>
                <a:spLocks/>
              </p:cNvSpPr>
              <p:nvPr/>
            </p:nvSpPr>
            <p:spPr bwMode="auto">
              <a:xfrm>
                <a:off x="1991"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39" name="Freeform 1767"/>
              <p:cNvSpPr>
                <a:spLocks/>
              </p:cNvSpPr>
              <p:nvPr/>
            </p:nvSpPr>
            <p:spPr bwMode="auto">
              <a:xfrm>
                <a:off x="1991" y="293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40" name="Freeform 1768"/>
              <p:cNvSpPr>
                <a:spLocks/>
              </p:cNvSpPr>
              <p:nvPr/>
            </p:nvSpPr>
            <p:spPr bwMode="auto">
              <a:xfrm>
                <a:off x="1978" y="3002"/>
                <a:ext cx="11" cy="17"/>
              </a:xfrm>
              <a:custGeom>
                <a:avLst/>
                <a:gdLst>
                  <a:gd name="T0" fmla="*/ 8 w 12"/>
                  <a:gd name="T1" fmla="*/ 0 h 18"/>
                  <a:gd name="T2" fmla="*/ 8 w 12"/>
                  <a:gd name="T3" fmla="*/ 0 h 18"/>
                  <a:gd name="T4" fmla="*/ 8 w 12"/>
                  <a:gd name="T5" fmla="*/ 0 h 18"/>
                  <a:gd name="T6" fmla="*/ 8 w 12"/>
                  <a:gd name="T7" fmla="*/ 1 h 18"/>
                  <a:gd name="T8" fmla="*/ 7 w 12"/>
                  <a:gd name="T9" fmla="*/ 1 h 18"/>
                  <a:gd name="T10" fmla="*/ 6 w 12"/>
                  <a:gd name="T11" fmla="*/ 2 h 18"/>
                  <a:gd name="T12" fmla="*/ 6 w 12"/>
                  <a:gd name="T13" fmla="*/ 2 h 18"/>
                  <a:gd name="T14" fmla="*/ 5 w 12"/>
                  <a:gd name="T15" fmla="*/ 3 h 18"/>
                  <a:gd name="T16" fmla="*/ 4 w 12"/>
                  <a:gd name="T17" fmla="*/ 3 h 18"/>
                  <a:gd name="T18" fmla="*/ 3 w 12"/>
                  <a:gd name="T19" fmla="*/ 3 h 18"/>
                  <a:gd name="T20" fmla="*/ 2 w 12"/>
                  <a:gd name="T21" fmla="*/ 3 h 18"/>
                  <a:gd name="T22" fmla="*/ 2 w 12"/>
                  <a:gd name="T23" fmla="*/ 3 h 18"/>
                  <a:gd name="T24" fmla="*/ 0 w 12"/>
                  <a:gd name="T25" fmla="*/ 3 h 18"/>
                  <a:gd name="T26" fmla="*/ 0 w 12"/>
                  <a:gd name="T27" fmla="*/ 3 h 18"/>
                  <a:gd name="T28" fmla="*/ 0 w 12"/>
                  <a:gd name="T29" fmla="*/ 9 h 18"/>
                  <a:gd name="T30" fmla="*/ 0 w 12"/>
                  <a:gd name="T31" fmla="*/ 9 h 18"/>
                  <a:gd name="T32" fmla="*/ 2 w 12"/>
                  <a:gd name="T33" fmla="*/ 18 h 18"/>
                  <a:gd name="T34" fmla="*/ 3 w 12"/>
                  <a:gd name="T35" fmla="*/ 17 h 18"/>
                  <a:gd name="T36" fmla="*/ 4 w 12"/>
                  <a:gd name="T37" fmla="*/ 17 h 18"/>
                  <a:gd name="T38" fmla="*/ 4 w 12"/>
                  <a:gd name="T39" fmla="*/ 17 h 18"/>
                  <a:gd name="T40" fmla="*/ 4 w 12"/>
                  <a:gd name="T41" fmla="*/ 17 h 18"/>
                  <a:gd name="T42" fmla="*/ 5 w 12"/>
                  <a:gd name="T43" fmla="*/ 16 h 18"/>
                  <a:gd name="T44" fmla="*/ 12 w 12"/>
                  <a:gd name="T45" fmla="*/ 6 h 18"/>
                  <a:gd name="T46" fmla="*/ 10 w 12"/>
                  <a:gd name="T47" fmla="*/ 4 h 18"/>
                  <a:gd name="T48" fmla="*/ 10 w 12"/>
                  <a:gd name="T49" fmla="*/ 3 h 18"/>
                  <a:gd name="T50" fmla="*/ 10 w 12"/>
                  <a:gd name="T51" fmla="*/ 3 h 18"/>
                  <a:gd name="T52" fmla="*/ 10 w 12"/>
                  <a:gd name="T53" fmla="*/ 3 h 18"/>
                  <a:gd name="T54" fmla="*/ 10 w 12"/>
                  <a:gd name="T55" fmla="*/ 2 h 18"/>
                  <a:gd name="T56" fmla="*/ 10 w 12"/>
                  <a:gd name="T57" fmla="*/ 1 h 18"/>
                  <a:gd name="T58" fmla="*/ 10 w 12"/>
                  <a:gd name="T59" fmla="*/ 0 h 18"/>
                  <a:gd name="T60" fmla="*/ 10 w 12"/>
                  <a:gd name="T61" fmla="*/ 0 h 18"/>
                  <a:gd name="T62" fmla="*/ 10 w 12"/>
                  <a:gd name="T63" fmla="*/ 0 h 18"/>
                  <a:gd name="T64" fmla="*/ 8 w 12"/>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8">
                    <a:moveTo>
                      <a:pt x="8" y="0"/>
                    </a:moveTo>
                    <a:cubicBezTo>
                      <a:pt x="8" y="0"/>
                      <a:pt x="8" y="0"/>
                      <a:pt x="8" y="0"/>
                    </a:cubicBezTo>
                    <a:cubicBezTo>
                      <a:pt x="8" y="0"/>
                      <a:pt x="8" y="0"/>
                      <a:pt x="8" y="0"/>
                    </a:cubicBezTo>
                    <a:cubicBezTo>
                      <a:pt x="8" y="0"/>
                      <a:pt x="8" y="0"/>
                      <a:pt x="8" y="1"/>
                    </a:cubicBezTo>
                    <a:cubicBezTo>
                      <a:pt x="7" y="1"/>
                      <a:pt x="7" y="1"/>
                      <a:pt x="7" y="1"/>
                    </a:cubicBezTo>
                    <a:cubicBezTo>
                      <a:pt x="7" y="2"/>
                      <a:pt x="6" y="2"/>
                      <a:pt x="6" y="2"/>
                    </a:cubicBezTo>
                    <a:cubicBezTo>
                      <a:pt x="6" y="2"/>
                      <a:pt x="6" y="2"/>
                      <a:pt x="6" y="2"/>
                    </a:cubicBezTo>
                    <a:cubicBezTo>
                      <a:pt x="5" y="2"/>
                      <a:pt x="5" y="3"/>
                      <a:pt x="5" y="3"/>
                    </a:cubicBezTo>
                    <a:cubicBezTo>
                      <a:pt x="5" y="3"/>
                      <a:pt x="5" y="3"/>
                      <a:pt x="4" y="3"/>
                    </a:cubicBezTo>
                    <a:cubicBezTo>
                      <a:pt x="4" y="3"/>
                      <a:pt x="4" y="3"/>
                      <a:pt x="3" y="3"/>
                    </a:cubicBezTo>
                    <a:cubicBezTo>
                      <a:pt x="3" y="3"/>
                      <a:pt x="3" y="3"/>
                      <a:pt x="2" y="3"/>
                    </a:cubicBezTo>
                    <a:cubicBezTo>
                      <a:pt x="2" y="3"/>
                      <a:pt x="2" y="3"/>
                      <a:pt x="2" y="3"/>
                    </a:cubicBezTo>
                    <a:cubicBezTo>
                      <a:pt x="2" y="3"/>
                      <a:pt x="1" y="3"/>
                      <a:pt x="0" y="3"/>
                    </a:cubicBezTo>
                    <a:cubicBezTo>
                      <a:pt x="0" y="3"/>
                      <a:pt x="0" y="3"/>
                      <a:pt x="0" y="3"/>
                    </a:cubicBezTo>
                    <a:cubicBezTo>
                      <a:pt x="0" y="9"/>
                      <a:pt x="0" y="9"/>
                      <a:pt x="0" y="9"/>
                    </a:cubicBezTo>
                    <a:cubicBezTo>
                      <a:pt x="0" y="9"/>
                      <a:pt x="0" y="9"/>
                      <a:pt x="0" y="9"/>
                    </a:cubicBezTo>
                    <a:cubicBezTo>
                      <a:pt x="1" y="11"/>
                      <a:pt x="1" y="14"/>
                      <a:pt x="2" y="18"/>
                    </a:cubicBezTo>
                    <a:cubicBezTo>
                      <a:pt x="3" y="18"/>
                      <a:pt x="3" y="17"/>
                      <a:pt x="3" y="17"/>
                    </a:cubicBezTo>
                    <a:cubicBezTo>
                      <a:pt x="3" y="17"/>
                      <a:pt x="3" y="17"/>
                      <a:pt x="4" y="17"/>
                    </a:cubicBezTo>
                    <a:cubicBezTo>
                      <a:pt x="4" y="17"/>
                      <a:pt x="4" y="17"/>
                      <a:pt x="4" y="17"/>
                    </a:cubicBezTo>
                    <a:cubicBezTo>
                      <a:pt x="4" y="17"/>
                      <a:pt x="4" y="17"/>
                      <a:pt x="4" y="17"/>
                    </a:cubicBezTo>
                    <a:cubicBezTo>
                      <a:pt x="5" y="17"/>
                      <a:pt x="5" y="17"/>
                      <a:pt x="5" y="16"/>
                    </a:cubicBezTo>
                    <a:cubicBezTo>
                      <a:pt x="6" y="16"/>
                      <a:pt x="9" y="11"/>
                      <a:pt x="12" y="6"/>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1"/>
                    </a:cubicBezTo>
                    <a:cubicBezTo>
                      <a:pt x="10" y="1"/>
                      <a:pt x="10" y="1"/>
                      <a:pt x="10" y="0"/>
                    </a:cubicBezTo>
                    <a:cubicBezTo>
                      <a:pt x="10" y="0"/>
                      <a:pt x="10" y="0"/>
                      <a:pt x="10" y="0"/>
                    </a:cubicBezTo>
                    <a:cubicBezTo>
                      <a:pt x="10" y="0"/>
                      <a:pt x="10" y="0"/>
                      <a:pt x="10" y="0"/>
                    </a:cubicBezTo>
                    <a:cubicBezTo>
                      <a:pt x="9" y="0"/>
                      <a:pt x="9" y="0"/>
                      <a:pt x="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41" name="Freeform 1769"/>
              <p:cNvSpPr>
                <a:spLocks/>
              </p:cNvSpPr>
              <p:nvPr/>
            </p:nvSpPr>
            <p:spPr bwMode="auto">
              <a:xfrm>
                <a:off x="1978" y="30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42" name="Freeform 1770"/>
              <p:cNvSpPr>
                <a:spLocks/>
              </p:cNvSpPr>
              <p:nvPr/>
            </p:nvSpPr>
            <p:spPr bwMode="auto">
              <a:xfrm>
                <a:off x="1985" y="3002"/>
                <a:ext cx="2"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1"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43" name="Freeform 1771"/>
              <p:cNvSpPr>
                <a:spLocks/>
              </p:cNvSpPr>
              <p:nvPr/>
            </p:nvSpPr>
            <p:spPr bwMode="auto">
              <a:xfrm>
                <a:off x="1982" y="300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44" name="Freeform 1772"/>
              <p:cNvSpPr>
                <a:spLocks/>
              </p:cNvSpPr>
              <p:nvPr/>
            </p:nvSpPr>
            <p:spPr bwMode="auto">
              <a:xfrm>
                <a:off x="1978" y="300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1" y="0"/>
                      <a:pt x="2" y="0"/>
                      <a:pt x="2" y="0"/>
                    </a:cubicBezTo>
                    <a:cubicBezTo>
                      <a:pt x="2"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45" name="Freeform 1773"/>
              <p:cNvSpPr>
                <a:spLocks/>
              </p:cNvSpPr>
              <p:nvPr/>
            </p:nvSpPr>
            <p:spPr bwMode="auto">
              <a:xfrm>
                <a:off x="1980" y="300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46" name="Freeform 1774"/>
              <p:cNvSpPr>
                <a:spLocks/>
              </p:cNvSpPr>
              <p:nvPr/>
            </p:nvSpPr>
            <p:spPr bwMode="auto">
              <a:xfrm>
                <a:off x="1983" y="3003"/>
                <a:ext cx="2" cy="0"/>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1" y="1"/>
                      <a:pt x="0" y="1"/>
                      <a:pt x="0" y="1"/>
                    </a:cubicBezTo>
                    <a:cubicBezTo>
                      <a:pt x="0" y="1"/>
                      <a:pt x="1" y="1"/>
                      <a:pt x="1" y="0"/>
                    </a:cubicBezTo>
                    <a:cubicBezTo>
                      <a:pt x="1" y="0"/>
                      <a:pt x="1"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47" name="Freeform 1775"/>
              <p:cNvSpPr>
                <a:spLocks/>
              </p:cNvSpPr>
              <p:nvPr/>
            </p:nvSpPr>
            <p:spPr bwMode="auto">
              <a:xfrm>
                <a:off x="1978" y="30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48" name="Freeform 1776"/>
              <p:cNvSpPr>
                <a:spLocks/>
              </p:cNvSpPr>
              <p:nvPr/>
            </p:nvSpPr>
            <p:spPr bwMode="auto">
              <a:xfrm>
                <a:off x="1987" y="3091"/>
                <a:ext cx="110" cy="179"/>
              </a:xfrm>
              <a:custGeom>
                <a:avLst/>
                <a:gdLst>
                  <a:gd name="T0" fmla="*/ 56 w 115"/>
                  <a:gd name="T1" fmla="*/ 35 h 187"/>
                  <a:gd name="T2" fmla="*/ 59 w 115"/>
                  <a:gd name="T3" fmla="*/ 38 h 187"/>
                  <a:gd name="T4" fmla="*/ 61 w 115"/>
                  <a:gd name="T5" fmla="*/ 40 h 187"/>
                  <a:gd name="T6" fmla="*/ 63 w 115"/>
                  <a:gd name="T7" fmla="*/ 54 h 187"/>
                  <a:gd name="T8" fmla="*/ 56 w 115"/>
                  <a:gd name="T9" fmla="*/ 68 h 187"/>
                  <a:gd name="T10" fmla="*/ 54 w 115"/>
                  <a:gd name="T11" fmla="*/ 74 h 187"/>
                  <a:gd name="T12" fmla="*/ 44 w 115"/>
                  <a:gd name="T13" fmla="*/ 44 h 187"/>
                  <a:gd name="T14" fmla="*/ 37 w 115"/>
                  <a:gd name="T15" fmla="*/ 44 h 187"/>
                  <a:gd name="T16" fmla="*/ 30 w 115"/>
                  <a:gd name="T17" fmla="*/ 39 h 187"/>
                  <a:gd name="T18" fmla="*/ 0 w 115"/>
                  <a:gd name="T19" fmla="*/ 49 h 187"/>
                  <a:gd name="T20" fmla="*/ 4 w 115"/>
                  <a:gd name="T21" fmla="*/ 58 h 187"/>
                  <a:gd name="T22" fmla="*/ 7 w 115"/>
                  <a:gd name="T23" fmla="*/ 59 h 187"/>
                  <a:gd name="T24" fmla="*/ 10 w 115"/>
                  <a:gd name="T25" fmla="*/ 59 h 187"/>
                  <a:gd name="T26" fmla="*/ 13 w 115"/>
                  <a:gd name="T27" fmla="*/ 60 h 187"/>
                  <a:gd name="T28" fmla="*/ 15 w 115"/>
                  <a:gd name="T29" fmla="*/ 61 h 187"/>
                  <a:gd name="T30" fmla="*/ 30 w 115"/>
                  <a:gd name="T31" fmla="*/ 66 h 187"/>
                  <a:gd name="T32" fmla="*/ 29 w 115"/>
                  <a:gd name="T33" fmla="*/ 93 h 187"/>
                  <a:gd name="T34" fmla="*/ 31 w 115"/>
                  <a:gd name="T35" fmla="*/ 102 h 187"/>
                  <a:gd name="T36" fmla="*/ 25 w 115"/>
                  <a:gd name="T37" fmla="*/ 117 h 187"/>
                  <a:gd name="T38" fmla="*/ 12 w 115"/>
                  <a:gd name="T39" fmla="*/ 135 h 187"/>
                  <a:gd name="T40" fmla="*/ 12 w 115"/>
                  <a:gd name="T41" fmla="*/ 136 h 187"/>
                  <a:gd name="T42" fmla="*/ 13 w 115"/>
                  <a:gd name="T43" fmla="*/ 138 h 187"/>
                  <a:gd name="T44" fmla="*/ 18 w 115"/>
                  <a:gd name="T45" fmla="*/ 154 h 187"/>
                  <a:gd name="T46" fmla="*/ 20 w 115"/>
                  <a:gd name="T47" fmla="*/ 179 h 187"/>
                  <a:gd name="T48" fmla="*/ 23 w 115"/>
                  <a:gd name="T49" fmla="*/ 187 h 187"/>
                  <a:gd name="T50" fmla="*/ 26 w 115"/>
                  <a:gd name="T51" fmla="*/ 183 h 187"/>
                  <a:gd name="T52" fmla="*/ 26 w 115"/>
                  <a:gd name="T53" fmla="*/ 183 h 187"/>
                  <a:gd name="T54" fmla="*/ 53 w 115"/>
                  <a:gd name="T55" fmla="*/ 157 h 187"/>
                  <a:gd name="T56" fmla="*/ 54 w 115"/>
                  <a:gd name="T57" fmla="*/ 135 h 187"/>
                  <a:gd name="T58" fmla="*/ 47 w 115"/>
                  <a:gd name="T59" fmla="*/ 113 h 187"/>
                  <a:gd name="T60" fmla="*/ 53 w 115"/>
                  <a:gd name="T61" fmla="*/ 99 h 187"/>
                  <a:gd name="T62" fmla="*/ 64 w 115"/>
                  <a:gd name="T63" fmla="*/ 90 h 187"/>
                  <a:gd name="T64" fmla="*/ 89 w 115"/>
                  <a:gd name="T65" fmla="*/ 71 h 187"/>
                  <a:gd name="T66" fmla="*/ 112 w 115"/>
                  <a:gd name="T67" fmla="*/ 24 h 187"/>
                  <a:gd name="T68" fmla="*/ 111 w 115"/>
                  <a:gd name="T69" fmla="*/ 0 h 187"/>
                  <a:gd name="T70" fmla="*/ 108 w 115"/>
                  <a:gd name="T71" fmla="*/ 1 h 187"/>
                  <a:gd name="T72" fmla="*/ 105 w 115"/>
                  <a:gd name="T73" fmla="*/ 3 h 187"/>
                  <a:gd name="T74" fmla="*/ 104 w 115"/>
                  <a:gd name="T75" fmla="*/ 3 h 187"/>
                  <a:gd name="T76" fmla="*/ 103 w 115"/>
                  <a:gd name="T77" fmla="*/ 4 h 187"/>
                  <a:gd name="T78" fmla="*/ 99 w 115"/>
                  <a:gd name="T79" fmla="*/ 6 h 187"/>
                  <a:gd name="T80" fmla="*/ 88 w 115"/>
                  <a:gd name="T81" fmla="*/ 7 h 187"/>
                  <a:gd name="T82" fmla="*/ 81 w 115"/>
                  <a:gd name="T83" fmla="*/ 12 h 187"/>
                  <a:gd name="T84" fmla="*/ 67 w 115"/>
                  <a:gd name="T85" fmla="*/ 13 h 187"/>
                  <a:gd name="T86" fmla="*/ 59 w 115"/>
                  <a:gd name="T87" fmla="*/ 10 h 187"/>
                  <a:gd name="T88" fmla="*/ 55 w 115"/>
                  <a:gd name="T89" fmla="*/ 11 h 187"/>
                  <a:gd name="T90" fmla="*/ 52 w 115"/>
                  <a:gd name="T91" fmla="*/ 1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 h="187">
                    <a:moveTo>
                      <a:pt x="51" y="13"/>
                    </a:moveTo>
                    <a:cubicBezTo>
                      <a:pt x="50" y="16"/>
                      <a:pt x="52" y="22"/>
                      <a:pt x="54" y="27"/>
                    </a:cubicBezTo>
                    <a:cubicBezTo>
                      <a:pt x="55" y="30"/>
                      <a:pt x="56" y="33"/>
                      <a:pt x="56" y="35"/>
                    </a:cubicBezTo>
                    <a:cubicBezTo>
                      <a:pt x="56" y="35"/>
                      <a:pt x="57" y="36"/>
                      <a:pt x="57" y="36"/>
                    </a:cubicBezTo>
                    <a:cubicBezTo>
                      <a:pt x="57" y="36"/>
                      <a:pt x="58" y="36"/>
                      <a:pt x="58" y="37"/>
                    </a:cubicBezTo>
                    <a:cubicBezTo>
                      <a:pt x="58" y="37"/>
                      <a:pt x="59" y="37"/>
                      <a:pt x="59" y="38"/>
                    </a:cubicBezTo>
                    <a:cubicBezTo>
                      <a:pt x="59" y="38"/>
                      <a:pt x="60" y="38"/>
                      <a:pt x="60" y="38"/>
                    </a:cubicBezTo>
                    <a:cubicBezTo>
                      <a:pt x="60" y="39"/>
                      <a:pt x="61" y="39"/>
                      <a:pt x="61" y="39"/>
                    </a:cubicBezTo>
                    <a:cubicBezTo>
                      <a:pt x="61" y="40"/>
                      <a:pt x="61" y="40"/>
                      <a:pt x="61" y="40"/>
                    </a:cubicBezTo>
                    <a:cubicBezTo>
                      <a:pt x="62" y="40"/>
                      <a:pt x="62" y="41"/>
                      <a:pt x="63" y="41"/>
                    </a:cubicBezTo>
                    <a:cubicBezTo>
                      <a:pt x="65" y="44"/>
                      <a:pt x="65" y="45"/>
                      <a:pt x="64" y="48"/>
                    </a:cubicBezTo>
                    <a:cubicBezTo>
                      <a:pt x="64" y="49"/>
                      <a:pt x="63" y="51"/>
                      <a:pt x="63" y="54"/>
                    </a:cubicBezTo>
                    <a:cubicBezTo>
                      <a:pt x="64" y="60"/>
                      <a:pt x="62" y="61"/>
                      <a:pt x="59" y="62"/>
                    </a:cubicBezTo>
                    <a:cubicBezTo>
                      <a:pt x="58" y="62"/>
                      <a:pt x="57" y="62"/>
                      <a:pt x="56" y="63"/>
                    </a:cubicBezTo>
                    <a:cubicBezTo>
                      <a:pt x="55" y="64"/>
                      <a:pt x="56" y="66"/>
                      <a:pt x="56" y="68"/>
                    </a:cubicBezTo>
                    <a:cubicBezTo>
                      <a:pt x="56" y="70"/>
                      <a:pt x="56" y="71"/>
                      <a:pt x="56" y="72"/>
                    </a:cubicBezTo>
                    <a:cubicBezTo>
                      <a:pt x="55" y="74"/>
                      <a:pt x="55" y="74"/>
                      <a:pt x="55" y="74"/>
                    </a:cubicBezTo>
                    <a:cubicBezTo>
                      <a:pt x="54" y="74"/>
                      <a:pt x="54" y="74"/>
                      <a:pt x="54" y="74"/>
                    </a:cubicBezTo>
                    <a:cubicBezTo>
                      <a:pt x="50" y="74"/>
                      <a:pt x="42" y="59"/>
                      <a:pt x="42" y="59"/>
                    </a:cubicBezTo>
                    <a:cubicBezTo>
                      <a:pt x="41" y="57"/>
                      <a:pt x="42" y="55"/>
                      <a:pt x="43" y="52"/>
                    </a:cubicBezTo>
                    <a:cubicBezTo>
                      <a:pt x="44" y="49"/>
                      <a:pt x="45" y="46"/>
                      <a:pt x="44" y="44"/>
                    </a:cubicBezTo>
                    <a:cubicBezTo>
                      <a:pt x="44" y="43"/>
                      <a:pt x="44" y="43"/>
                      <a:pt x="43" y="43"/>
                    </a:cubicBezTo>
                    <a:cubicBezTo>
                      <a:pt x="42" y="43"/>
                      <a:pt x="40" y="43"/>
                      <a:pt x="39" y="43"/>
                    </a:cubicBezTo>
                    <a:cubicBezTo>
                      <a:pt x="38" y="44"/>
                      <a:pt x="38" y="44"/>
                      <a:pt x="37" y="44"/>
                    </a:cubicBezTo>
                    <a:cubicBezTo>
                      <a:pt x="37" y="44"/>
                      <a:pt x="37" y="44"/>
                      <a:pt x="37" y="44"/>
                    </a:cubicBezTo>
                    <a:cubicBezTo>
                      <a:pt x="35" y="44"/>
                      <a:pt x="33" y="42"/>
                      <a:pt x="31" y="40"/>
                    </a:cubicBezTo>
                    <a:cubicBezTo>
                      <a:pt x="30" y="40"/>
                      <a:pt x="30" y="40"/>
                      <a:pt x="30" y="39"/>
                    </a:cubicBezTo>
                    <a:cubicBezTo>
                      <a:pt x="30" y="39"/>
                      <a:pt x="30" y="39"/>
                      <a:pt x="30" y="39"/>
                    </a:cubicBezTo>
                    <a:cubicBezTo>
                      <a:pt x="29" y="39"/>
                      <a:pt x="29" y="39"/>
                      <a:pt x="29" y="39"/>
                    </a:cubicBezTo>
                    <a:cubicBezTo>
                      <a:pt x="26" y="40"/>
                      <a:pt x="11" y="45"/>
                      <a:pt x="0" y="49"/>
                    </a:cubicBezTo>
                    <a:cubicBezTo>
                      <a:pt x="3" y="58"/>
                      <a:pt x="3" y="58"/>
                      <a:pt x="3" y="58"/>
                    </a:cubicBezTo>
                    <a:cubicBezTo>
                      <a:pt x="3" y="58"/>
                      <a:pt x="3" y="58"/>
                      <a:pt x="4" y="58"/>
                    </a:cubicBezTo>
                    <a:cubicBezTo>
                      <a:pt x="4" y="58"/>
                      <a:pt x="4" y="58"/>
                      <a:pt x="4" y="58"/>
                    </a:cubicBezTo>
                    <a:cubicBezTo>
                      <a:pt x="4" y="58"/>
                      <a:pt x="5" y="58"/>
                      <a:pt x="5" y="58"/>
                    </a:cubicBezTo>
                    <a:cubicBezTo>
                      <a:pt x="5" y="58"/>
                      <a:pt x="6" y="58"/>
                      <a:pt x="6" y="58"/>
                    </a:cubicBezTo>
                    <a:cubicBezTo>
                      <a:pt x="6" y="58"/>
                      <a:pt x="6" y="58"/>
                      <a:pt x="7" y="59"/>
                    </a:cubicBezTo>
                    <a:cubicBezTo>
                      <a:pt x="7" y="59"/>
                      <a:pt x="7" y="59"/>
                      <a:pt x="8" y="59"/>
                    </a:cubicBezTo>
                    <a:cubicBezTo>
                      <a:pt x="8" y="59"/>
                      <a:pt x="8" y="59"/>
                      <a:pt x="9" y="59"/>
                    </a:cubicBezTo>
                    <a:cubicBezTo>
                      <a:pt x="9" y="59"/>
                      <a:pt x="9" y="59"/>
                      <a:pt x="10" y="59"/>
                    </a:cubicBezTo>
                    <a:cubicBezTo>
                      <a:pt x="10" y="59"/>
                      <a:pt x="10" y="59"/>
                      <a:pt x="11" y="59"/>
                    </a:cubicBezTo>
                    <a:cubicBezTo>
                      <a:pt x="11" y="59"/>
                      <a:pt x="11" y="59"/>
                      <a:pt x="12" y="59"/>
                    </a:cubicBezTo>
                    <a:cubicBezTo>
                      <a:pt x="12" y="60"/>
                      <a:pt x="12" y="60"/>
                      <a:pt x="13" y="60"/>
                    </a:cubicBezTo>
                    <a:cubicBezTo>
                      <a:pt x="13" y="60"/>
                      <a:pt x="13" y="60"/>
                      <a:pt x="14" y="60"/>
                    </a:cubicBezTo>
                    <a:cubicBezTo>
                      <a:pt x="14" y="60"/>
                      <a:pt x="14" y="60"/>
                      <a:pt x="15" y="61"/>
                    </a:cubicBezTo>
                    <a:cubicBezTo>
                      <a:pt x="15" y="61"/>
                      <a:pt x="15" y="61"/>
                      <a:pt x="15" y="61"/>
                    </a:cubicBezTo>
                    <a:cubicBezTo>
                      <a:pt x="16" y="61"/>
                      <a:pt x="17" y="61"/>
                      <a:pt x="17" y="62"/>
                    </a:cubicBezTo>
                    <a:cubicBezTo>
                      <a:pt x="20" y="63"/>
                      <a:pt x="23" y="64"/>
                      <a:pt x="26" y="65"/>
                    </a:cubicBezTo>
                    <a:cubicBezTo>
                      <a:pt x="28" y="65"/>
                      <a:pt x="29" y="66"/>
                      <a:pt x="30" y="66"/>
                    </a:cubicBezTo>
                    <a:cubicBezTo>
                      <a:pt x="32" y="67"/>
                      <a:pt x="32" y="70"/>
                      <a:pt x="31" y="77"/>
                    </a:cubicBezTo>
                    <a:cubicBezTo>
                      <a:pt x="31" y="80"/>
                      <a:pt x="31" y="83"/>
                      <a:pt x="31" y="85"/>
                    </a:cubicBezTo>
                    <a:cubicBezTo>
                      <a:pt x="32" y="89"/>
                      <a:pt x="30" y="91"/>
                      <a:pt x="29" y="93"/>
                    </a:cubicBezTo>
                    <a:cubicBezTo>
                      <a:pt x="28" y="93"/>
                      <a:pt x="28" y="94"/>
                      <a:pt x="28" y="94"/>
                    </a:cubicBezTo>
                    <a:cubicBezTo>
                      <a:pt x="30" y="96"/>
                      <a:pt x="30" y="99"/>
                      <a:pt x="31" y="101"/>
                    </a:cubicBezTo>
                    <a:cubicBezTo>
                      <a:pt x="31" y="101"/>
                      <a:pt x="31" y="102"/>
                      <a:pt x="31" y="102"/>
                    </a:cubicBezTo>
                    <a:cubicBezTo>
                      <a:pt x="32" y="102"/>
                      <a:pt x="32" y="103"/>
                      <a:pt x="32" y="104"/>
                    </a:cubicBezTo>
                    <a:cubicBezTo>
                      <a:pt x="33" y="107"/>
                      <a:pt x="27" y="113"/>
                      <a:pt x="25" y="114"/>
                    </a:cubicBezTo>
                    <a:cubicBezTo>
                      <a:pt x="25" y="114"/>
                      <a:pt x="25" y="116"/>
                      <a:pt x="25" y="117"/>
                    </a:cubicBezTo>
                    <a:cubicBezTo>
                      <a:pt x="25" y="119"/>
                      <a:pt x="24" y="122"/>
                      <a:pt x="23" y="125"/>
                    </a:cubicBezTo>
                    <a:cubicBezTo>
                      <a:pt x="21" y="127"/>
                      <a:pt x="18" y="130"/>
                      <a:pt x="14" y="133"/>
                    </a:cubicBezTo>
                    <a:cubicBezTo>
                      <a:pt x="14" y="134"/>
                      <a:pt x="13" y="134"/>
                      <a:pt x="12" y="135"/>
                    </a:cubicBezTo>
                    <a:cubicBezTo>
                      <a:pt x="12" y="135"/>
                      <a:pt x="12" y="135"/>
                      <a:pt x="12" y="135"/>
                    </a:cubicBezTo>
                    <a:cubicBezTo>
                      <a:pt x="12" y="135"/>
                      <a:pt x="12" y="136"/>
                      <a:pt x="12" y="136"/>
                    </a:cubicBezTo>
                    <a:cubicBezTo>
                      <a:pt x="12" y="136"/>
                      <a:pt x="12" y="136"/>
                      <a:pt x="12" y="136"/>
                    </a:cubicBezTo>
                    <a:cubicBezTo>
                      <a:pt x="12" y="136"/>
                      <a:pt x="12" y="137"/>
                      <a:pt x="13" y="137"/>
                    </a:cubicBezTo>
                    <a:cubicBezTo>
                      <a:pt x="13" y="137"/>
                      <a:pt x="13" y="137"/>
                      <a:pt x="13" y="137"/>
                    </a:cubicBezTo>
                    <a:cubicBezTo>
                      <a:pt x="13" y="138"/>
                      <a:pt x="13" y="138"/>
                      <a:pt x="13" y="138"/>
                    </a:cubicBezTo>
                    <a:cubicBezTo>
                      <a:pt x="13" y="138"/>
                      <a:pt x="13" y="138"/>
                      <a:pt x="13" y="139"/>
                    </a:cubicBezTo>
                    <a:cubicBezTo>
                      <a:pt x="13" y="139"/>
                      <a:pt x="13" y="140"/>
                      <a:pt x="13" y="140"/>
                    </a:cubicBezTo>
                    <a:cubicBezTo>
                      <a:pt x="14" y="144"/>
                      <a:pt x="17" y="153"/>
                      <a:pt x="18" y="154"/>
                    </a:cubicBezTo>
                    <a:cubicBezTo>
                      <a:pt x="23" y="157"/>
                      <a:pt x="20" y="177"/>
                      <a:pt x="20" y="177"/>
                    </a:cubicBezTo>
                    <a:cubicBezTo>
                      <a:pt x="20" y="177"/>
                      <a:pt x="20" y="178"/>
                      <a:pt x="20" y="178"/>
                    </a:cubicBezTo>
                    <a:cubicBezTo>
                      <a:pt x="20" y="179"/>
                      <a:pt x="20" y="179"/>
                      <a:pt x="20" y="179"/>
                    </a:cubicBezTo>
                    <a:cubicBezTo>
                      <a:pt x="20" y="181"/>
                      <a:pt x="21" y="185"/>
                      <a:pt x="21" y="187"/>
                    </a:cubicBezTo>
                    <a:cubicBezTo>
                      <a:pt x="21" y="187"/>
                      <a:pt x="22" y="187"/>
                      <a:pt x="23" y="187"/>
                    </a:cubicBezTo>
                    <a:cubicBezTo>
                      <a:pt x="23" y="187"/>
                      <a:pt x="23" y="187"/>
                      <a:pt x="23" y="187"/>
                    </a:cubicBezTo>
                    <a:cubicBezTo>
                      <a:pt x="24" y="187"/>
                      <a:pt x="25" y="187"/>
                      <a:pt x="26" y="187"/>
                    </a:cubicBezTo>
                    <a:cubicBezTo>
                      <a:pt x="26" y="187"/>
                      <a:pt x="26" y="187"/>
                      <a:pt x="26" y="187"/>
                    </a:cubicBezTo>
                    <a:cubicBezTo>
                      <a:pt x="26" y="186"/>
                      <a:pt x="26" y="184"/>
                      <a:pt x="26" y="183"/>
                    </a:cubicBezTo>
                    <a:cubicBezTo>
                      <a:pt x="26" y="183"/>
                      <a:pt x="26" y="183"/>
                      <a:pt x="26" y="182"/>
                    </a:cubicBezTo>
                    <a:cubicBezTo>
                      <a:pt x="26" y="182"/>
                      <a:pt x="26" y="182"/>
                      <a:pt x="26" y="182"/>
                    </a:cubicBezTo>
                    <a:cubicBezTo>
                      <a:pt x="26" y="183"/>
                      <a:pt x="26" y="183"/>
                      <a:pt x="26" y="183"/>
                    </a:cubicBezTo>
                    <a:cubicBezTo>
                      <a:pt x="24" y="183"/>
                      <a:pt x="22" y="182"/>
                      <a:pt x="22" y="180"/>
                    </a:cubicBezTo>
                    <a:cubicBezTo>
                      <a:pt x="19" y="174"/>
                      <a:pt x="35" y="166"/>
                      <a:pt x="41" y="164"/>
                    </a:cubicBezTo>
                    <a:cubicBezTo>
                      <a:pt x="50" y="161"/>
                      <a:pt x="53" y="159"/>
                      <a:pt x="53" y="157"/>
                    </a:cubicBezTo>
                    <a:cubicBezTo>
                      <a:pt x="54" y="155"/>
                      <a:pt x="54" y="153"/>
                      <a:pt x="54" y="150"/>
                    </a:cubicBezTo>
                    <a:cubicBezTo>
                      <a:pt x="54" y="146"/>
                      <a:pt x="54" y="143"/>
                      <a:pt x="55" y="140"/>
                    </a:cubicBezTo>
                    <a:cubicBezTo>
                      <a:pt x="55" y="139"/>
                      <a:pt x="55" y="138"/>
                      <a:pt x="54" y="135"/>
                    </a:cubicBezTo>
                    <a:cubicBezTo>
                      <a:pt x="54" y="133"/>
                      <a:pt x="53" y="131"/>
                      <a:pt x="53" y="127"/>
                    </a:cubicBezTo>
                    <a:cubicBezTo>
                      <a:pt x="52" y="122"/>
                      <a:pt x="51" y="120"/>
                      <a:pt x="49" y="118"/>
                    </a:cubicBezTo>
                    <a:cubicBezTo>
                      <a:pt x="49" y="116"/>
                      <a:pt x="48" y="115"/>
                      <a:pt x="47" y="113"/>
                    </a:cubicBezTo>
                    <a:cubicBezTo>
                      <a:pt x="46" y="110"/>
                      <a:pt x="46" y="106"/>
                      <a:pt x="47" y="104"/>
                    </a:cubicBezTo>
                    <a:cubicBezTo>
                      <a:pt x="48" y="103"/>
                      <a:pt x="49" y="102"/>
                      <a:pt x="51" y="102"/>
                    </a:cubicBezTo>
                    <a:cubicBezTo>
                      <a:pt x="52" y="102"/>
                      <a:pt x="52" y="102"/>
                      <a:pt x="53" y="99"/>
                    </a:cubicBezTo>
                    <a:cubicBezTo>
                      <a:pt x="53" y="99"/>
                      <a:pt x="54" y="98"/>
                      <a:pt x="54" y="97"/>
                    </a:cubicBezTo>
                    <a:cubicBezTo>
                      <a:pt x="56" y="94"/>
                      <a:pt x="58" y="93"/>
                      <a:pt x="60" y="92"/>
                    </a:cubicBezTo>
                    <a:cubicBezTo>
                      <a:pt x="61" y="92"/>
                      <a:pt x="63" y="91"/>
                      <a:pt x="64" y="90"/>
                    </a:cubicBezTo>
                    <a:cubicBezTo>
                      <a:pt x="66" y="89"/>
                      <a:pt x="67" y="88"/>
                      <a:pt x="68" y="86"/>
                    </a:cubicBezTo>
                    <a:cubicBezTo>
                      <a:pt x="70" y="83"/>
                      <a:pt x="72" y="81"/>
                      <a:pt x="76" y="77"/>
                    </a:cubicBezTo>
                    <a:cubicBezTo>
                      <a:pt x="80" y="74"/>
                      <a:pt x="85" y="73"/>
                      <a:pt x="89" y="71"/>
                    </a:cubicBezTo>
                    <a:cubicBezTo>
                      <a:pt x="92" y="70"/>
                      <a:pt x="96" y="69"/>
                      <a:pt x="98" y="68"/>
                    </a:cubicBezTo>
                    <a:cubicBezTo>
                      <a:pt x="105" y="64"/>
                      <a:pt x="115" y="49"/>
                      <a:pt x="115" y="46"/>
                    </a:cubicBezTo>
                    <a:cubicBezTo>
                      <a:pt x="114" y="44"/>
                      <a:pt x="112" y="30"/>
                      <a:pt x="112" y="24"/>
                    </a:cubicBezTo>
                    <a:cubicBezTo>
                      <a:pt x="113" y="21"/>
                      <a:pt x="112" y="14"/>
                      <a:pt x="112" y="8"/>
                    </a:cubicBezTo>
                    <a:cubicBezTo>
                      <a:pt x="112" y="5"/>
                      <a:pt x="112" y="2"/>
                      <a:pt x="111" y="0"/>
                    </a:cubicBezTo>
                    <a:cubicBezTo>
                      <a:pt x="111" y="0"/>
                      <a:pt x="111" y="0"/>
                      <a:pt x="111" y="0"/>
                    </a:cubicBezTo>
                    <a:cubicBezTo>
                      <a:pt x="111" y="0"/>
                      <a:pt x="111" y="0"/>
                      <a:pt x="110" y="0"/>
                    </a:cubicBezTo>
                    <a:cubicBezTo>
                      <a:pt x="110" y="0"/>
                      <a:pt x="109" y="1"/>
                      <a:pt x="109" y="1"/>
                    </a:cubicBezTo>
                    <a:cubicBezTo>
                      <a:pt x="108" y="1"/>
                      <a:pt x="108" y="1"/>
                      <a:pt x="108" y="1"/>
                    </a:cubicBezTo>
                    <a:cubicBezTo>
                      <a:pt x="108" y="1"/>
                      <a:pt x="107" y="2"/>
                      <a:pt x="107" y="2"/>
                    </a:cubicBezTo>
                    <a:cubicBezTo>
                      <a:pt x="107" y="2"/>
                      <a:pt x="106" y="2"/>
                      <a:pt x="106" y="2"/>
                    </a:cubicBezTo>
                    <a:cubicBezTo>
                      <a:pt x="106" y="2"/>
                      <a:pt x="106" y="2"/>
                      <a:pt x="105" y="3"/>
                    </a:cubicBezTo>
                    <a:cubicBezTo>
                      <a:pt x="105" y="3"/>
                      <a:pt x="105" y="3"/>
                      <a:pt x="105" y="3"/>
                    </a:cubicBezTo>
                    <a:cubicBezTo>
                      <a:pt x="105" y="3"/>
                      <a:pt x="105" y="3"/>
                      <a:pt x="104" y="3"/>
                    </a:cubicBezTo>
                    <a:cubicBezTo>
                      <a:pt x="104" y="3"/>
                      <a:pt x="104" y="3"/>
                      <a:pt x="104" y="3"/>
                    </a:cubicBezTo>
                    <a:cubicBezTo>
                      <a:pt x="104" y="3"/>
                      <a:pt x="104" y="3"/>
                      <a:pt x="104" y="4"/>
                    </a:cubicBezTo>
                    <a:cubicBezTo>
                      <a:pt x="104" y="4"/>
                      <a:pt x="104" y="4"/>
                      <a:pt x="103" y="4"/>
                    </a:cubicBezTo>
                    <a:cubicBezTo>
                      <a:pt x="103" y="4"/>
                      <a:pt x="103" y="4"/>
                      <a:pt x="103" y="4"/>
                    </a:cubicBezTo>
                    <a:cubicBezTo>
                      <a:pt x="103" y="4"/>
                      <a:pt x="103" y="4"/>
                      <a:pt x="103" y="4"/>
                    </a:cubicBezTo>
                    <a:cubicBezTo>
                      <a:pt x="103" y="4"/>
                      <a:pt x="103" y="4"/>
                      <a:pt x="103" y="4"/>
                    </a:cubicBezTo>
                    <a:cubicBezTo>
                      <a:pt x="102" y="6"/>
                      <a:pt x="100" y="6"/>
                      <a:pt x="99" y="6"/>
                    </a:cubicBezTo>
                    <a:cubicBezTo>
                      <a:pt x="97" y="6"/>
                      <a:pt x="97" y="6"/>
                      <a:pt x="97" y="6"/>
                    </a:cubicBezTo>
                    <a:cubicBezTo>
                      <a:pt x="96" y="6"/>
                      <a:pt x="95" y="6"/>
                      <a:pt x="95" y="6"/>
                    </a:cubicBezTo>
                    <a:cubicBezTo>
                      <a:pt x="92" y="9"/>
                      <a:pt x="90" y="8"/>
                      <a:pt x="88" y="7"/>
                    </a:cubicBezTo>
                    <a:cubicBezTo>
                      <a:pt x="87" y="7"/>
                      <a:pt x="87" y="7"/>
                      <a:pt x="86" y="7"/>
                    </a:cubicBezTo>
                    <a:cubicBezTo>
                      <a:pt x="86" y="7"/>
                      <a:pt x="85" y="8"/>
                      <a:pt x="85" y="9"/>
                    </a:cubicBezTo>
                    <a:cubicBezTo>
                      <a:pt x="85" y="10"/>
                      <a:pt x="84" y="12"/>
                      <a:pt x="81" y="12"/>
                    </a:cubicBezTo>
                    <a:cubicBezTo>
                      <a:pt x="79" y="12"/>
                      <a:pt x="77" y="12"/>
                      <a:pt x="76" y="12"/>
                    </a:cubicBezTo>
                    <a:cubicBezTo>
                      <a:pt x="75" y="11"/>
                      <a:pt x="74" y="12"/>
                      <a:pt x="72" y="12"/>
                    </a:cubicBezTo>
                    <a:cubicBezTo>
                      <a:pt x="70" y="13"/>
                      <a:pt x="68" y="13"/>
                      <a:pt x="67" y="13"/>
                    </a:cubicBezTo>
                    <a:cubicBezTo>
                      <a:pt x="64" y="13"/>
                      <a:pt x="63" y="11"/>
                      <a:pt x="63" y="10"/>
                    </a:cubicBezTo>
                    <a:cubicBezTo>
                      <a:pt x="63" y="10"/>
                      <a:pt x="63" y="10"/>
                      <a:pt x="62" y="9"/>
                    </a:cubicBezTo>
                    <a:cubicBezTo>
                      <a:pt x="61" y="9"/>
                      <a:pt x="60" y="10"/>
                      <a:pt x="59" y="10"/>
                    </a:cubicBezTo>
                    <a:cubicBezTo>
                      <a:pt x="58" y="10"/>
                      <a:pt x="57" y="11"/>
                      <a:pt x="56" y="11"/>
                    </a:cubicBezTo>
                    <a:cubicBezTo>
                      <a:pt x="56" y="11"/>
                      <a:pt x="56" y="11"/>
                      <a:pt x="56" y="11"/>
                    </a:cubicBezTo>
                    <a:cubicBezTo>
                      <a:pt x="55" y="11"/>
                      <a:pt x="55" y="11"/>
                      <a:pt x="55" y="11"/>
                    </a:cubicBezTo>
                    <a:cubicBezTo>
                      <a:pt x="55" y="11"/>
                      <a:pt x="55" y="11"/>
                      <a:pt x="54" y="11"/>
                    </a:cubicBezTo>
                    <a:cubicBezTo>
                      <a:pt x="54" y="11"/>
                      <a:pt x="54" y="11"/>
                      <a:pt x="54" y="11"/>
                    </a:cubicBezTo>
                    <a:cubicBezTo>
                      <a:pt x="53" y="11"/>
                      <a:pt x="53" y="11"/>
                      <a:pt x="52" y="10"/>
                    </a:cubicBezTo>
                    <a:cubicBezTo>
                      <a:pt x="52" y="11"/>
                      <a:pt x="52" y="12"/>
                      <a:pt x="51"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49" name="Freeform 1777"/>
              <p:cNvSpPr>
                <a:spLocks/>
              </p:cNvSpPr>
              <p:nvPr/>
            </p:nvSpPr>
            <p:spPr bwMode="auto">
              <a:xfrm>
                <a:off x="1994"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50" name="Freeform 1778"/>
              <p:cNvSpPr>
                <a:spLocks/>
              </p:cNvSpPr>
              <p:nvPr/>
            </p:nvSpPr>
            <p:spPr bwMode="auto">
              <a:xfrm>
                <a:off x="1996"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51" name="Freeform 1779"/>
              <p:cNvSpPr>
                <a:spLocks/>
              </p:cNvSpPr>
              <p:nvPr/>
            </p:nvSpPr>
            <p:spPr bwMode="auto">
              <a:xfrm>
                <a:off x="1992"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52" name="Freeform 1780"/>
              <p:cNvSpPr>
                <a:spLocks/>
              </p:cNvSpPr>
              <p:nvPr/>
            </p:nvSpPr>
            <p:spPr bwMode="auto">
              <a:xfrm>
                <a:off x="1999" y="3219"/>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2" y="1"/>
                      <a:pt x="2" y="0"/>
                    </a:cubicBezTo>
                    <a:cubicBezTo>
                      <a:pt x="2" y="1"/>
                      <a:pt x="1"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53" name="Freeform 1781"/>
              <p:cNvSpPr>
                <a:spLocks/>
              </p:cNvSpPr>
              <p:nvPr/>
            </p:nvSpPr>
            <p:spPr bwMode="auto">
              <a:xfrm>
                <a:off x="1991" y="3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54" name="Freeform 1782"/>
              <p:cNvSpPr>
                <a:spLocks/>
              </p:cNvSpPr>
              <p:nvPr/>
            </p:nvSpPr>
            <p:spPr bwMode="auto">
              <a:xfrm>
                <a:off x="2000" y="31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55" name="Freeform 1783"/>
              <p:cNvSpPr>
                <a:spLocks/>
              </p:cNvSpPr>
              <p:nvPr/>
            </p:nvSpPr>
            <p:spPr bwMode="auto">
              <a:xfrm>
                <a:off x="2002" y="3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56" name="Freeform 1784"/>
              <p:cNvSpPr>
                <a:spLocks/>
              </p:cNvSpPr>
              <p:nvPr/>
            </p:nvSpPr>
            <p:spPr bwMode="auto">
              <a:xfrm>
                <a:off x="1998"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57" name="Freeform 1785"/>
              <p:cNvSpPr>
                <a:spLocks/>
              </p:cNvSpPr>
              <p:nvPr/>
            </p:nvSpPr>
            <p:spPr bwMode="auto">
              <a:xfrm>
                <a:off x="2006" y="3262"/>
                <a:ext cx="1" cy="8"/>
              </a:xfrm>
              <a:custGeom>
                <a:avLst/>
                <a:gdLst>
                  <a:gd name="T0" fmla="*/ 0 w 1"/>
                  <a:gd name="T1" fmla="*/ 2 h 9"/>
                  <a:gd name="T2" fmla="*/ 1 w 1"/>
                  <a:gd name="T3" fmla="*/ 9 h 9"/>
                  <a:gd name="T4" fmla="*/ 1 w 1"/>
                  <a:gd name="T5" fmla="*/ 9 h 9"/>
                  <a:gd name="T6" fmla="*/ 0 w 1"/>
                  <a:gd name="T7" fmla="*/ 1 h 9"/>
                  <a:gd name="T8" fmla="*/ 0 w 1"/>
                  <a:gd name="T9" fmla="*/ 0 h 9"/>
                  <a:gd name="T10" fmla="*/ 0 w 1"/>
                  <a:gd name="T11" fmla="*/ 1 h 9"/>
                  <a:gd name="T12" fmla="*/ 0 w 1"/>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2"/>
                    </a:moveTo>
                    <a:cubicBezTo>
                      <a:pt x="0" y="4"/>
                      <a:pt x="1" y="7"/>
                      <a:pt x="1" y="9"/>
                    </a:cubicBezTo>
                    <a:cubicBezTo>
                      <a:pt x="1" y="9"/>
                      <a:pt x="1" y="9"/>
                      <a:pt x="1" y="9"/>
                    </a:cubicBezTo>
                    <a:cubicBezTo>
                      <a:pt x="1" y="7"/>
                      <a:pt x="0" y="3"/>
                      <a:pt x="0" y="1"/>
                    </a:cubicBezTo>
                    <a:cubicBezTo>
                      <a:pt x="0" y="0"/>
                      <a:pt x="0" y="0"/>
                      <a:pt x="0" y="0"/>
                    </a:cubicBezTo>
                    <a:cubicBezTo>
                      <a:pt x="0" y="0"/>
                      <a:pt x="0" y="0"/>
                      <a:pt x="0" y="1"/>
                    </a:cubicBezTo>
                    <a:lnTo>
                      <a:pt x="0" y="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58" name="Freeform 1786"/>
              <p:cNvSpPr>
                <a:spLocks/>
              </p:cNvSpPr>
              <p:nvPr/>
            </p:nvSpPr>
            <p:spPr bwMode="auto">
              <a:xfrm>
                <a:off x="2009" y="327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59" name="Freeform 1787"/>
              <p:cNvSpPr>
                <a:spLocks/>
              </p:cNvSpPr>
              <p:nvPr/>
            </p:nvSpPr>
            <p:spPr bwMode="auto">
              <a:xfrm>
                <a:off x="2000" y="322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60" name="Freeform 1788"/>
              <p:cNvSpPr>
                <a:spLocks/>
              </p:cNvSpPr>
              <p:nvPr/>
            </p:nvSpPr>
            <p:spPr bwMode="auto">
              <a:xfrm>
                <a:off x="1999" y="32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61" name="Freeform 1789"/>
              <p:cNvSpPr>
                <a:spLocks/>
              </p:cNvSpPr>
              <p:nvPr/>
            </p:nvSpPr>
            <p:spPr bwMode="auto">
              <a:xfrm>
                <a:off x="2000" y="32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62" name="Freeform 1790"/>
              <p:cNvSpPr>
                <a:spLocks/>
              </p:cNvSpPr>
              <p:nvPr/>
            </p:nvSpPr>
            <p:spPr bwMode="auto">
              <a:xfrm>
                <a:off x="2006" y="3261"/>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63" name="Freeform 1791"/>
              <p:cNvSpPr>
                <a:spLocks/>
              </p:cNvSpPr>
              <p:nvPr/>
            </p:nvSpPr>
            <p:spPr bwMode="auto">
              <a:xfrm>
                <a:off x="1999" y="32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64" name="Freeform 1792"/>
              <p:cNvSpPr>
                <a:spLocks/>
              </p:cNvSpPr>
              <p:nvPr/>
            </p:nvSpPr>
            <p:spPr bwMode="auto">
              <a:xfrm>
                <a:off x="2007" y="327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65" name="Freeform 1793"/>
              <p:cNvSpPr>
                <a:spLocks/>
              </p:cNvSpPr>
              <p:nvPr/>
            </p:nvSpPr>
            <p:spPr bwMode="auto">
              <a:xfrm>
                <a:off x="2006" y="3262"/>
                <a:ext cx="0" cy="2"/>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66" name="Freeform 1794"/>
              <p:cNvSpPr>
                <a:spLocks/>
              </p:cNvSpPr>
              <p:nvPr/>
            </p:nvSpPr>
            <p:spPr bwMode="auto">
              <a:xfrm>
                <a:off x="2007" y="32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67" name="Freeform 1795"/>
              <p:cNvSpPr>
                <a:spLocks/>
              </p:cNvSpPr>
              <p:nvPr/>
            </p:nvSpPr>
            <p:spPr bwMode="auto">
              <a:xfrm>
                <a:off x="1987" y="3129"/>
                <a:ext cx="28" cy="9"/>
              </a:xfrm>
              <a:custGeom>
                <a:avLst/>
                <a:gdLst>
                  <a:gd name="T0" fmla="*/ 0 w 29"/>
                  <a:gd name="T1" fmla="*/ 10 h 10"/>
                  <a:gd name="T2" fmla="*/ 29 w 29"/>
                  <a:gd name="T3" fmla="*/ 0 h 10"/>
                  <a:gd name="T4" fmla="*/ 29 w 29"/>
                  <a:gd name="T5" fmla="*/ 0 h 10"/>
                  <a:gd name="T6" fmla="*/ 0 w 29"/>
                  <a:gd name="T7" fmla="*/ 10 h 10"/>
                </a:gdLst>
                <a:ahLst/>
                <a:cxnLst>
                  <a:cxn ang="0">
                    <a:pos x="T0" y="T1"/>
                  </a:cxn>
                  <a:cxn ang="0">
                    <a:pos x="T2" y="T3"/>
                  </a:cxn>
                  <a:cxn ang="0">
                    <a:pos x="T4" y="T5"/>
                  </a:cxn>
                  <a:cxn ang="0">
                    <a:pos x="T6" y="T7"/>
                  </a:cxn>
                </a:cxnLst>
                <a:rect l="0" t="0" r="r" b="b"/>
                <a:pathLst>
                  <a:path w="29" h="10">
                    <a:moveTo>
                      <a:pt x="0" y="10"/>
                    </a:moveTo>
                    <a:cubicBezTo>
                      <a:pt x="11" y="6"/>
                      <a:pt x="26" y="1"/>
                      <a:pt x="29" y="0"/>
                    </a:cubicBezTo>
                    <a:cubicBezTo>
                      <a:pt x="29" y="0"/>
                      <a:pt x="29" y="0"/>
                      <a:pt x="29" y="0"/>
                    </a:cubicBezTo>
                    <a:cubicBezTo>
                      <a:pt x="26" y="1"/>
                      <a:pt x="11" y="6"/>
                      <a:pt x="0"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68" name="Freeform 1796"/>
              <p:cNvSpPr>
                <a:spLocks/>
              </p:cNvSpPr>
              <p:nvPr/>
            </p:nvSpPr>
            <p:spPr bwMode="auto">
              <a:xfrm>
                <a:off x="1987" y="3138"/>
                <a:ext cx="3" cy="9"/>
              </a:xfrm>
              <a:custGeom>
                <a:avLst/>
                <a:gdLst>
                  <a:gd name="T0" fmla="*/ 3 w 3"/>
                  <a:gd name="T1" fmla="*/ 9 h 9"/>
                  <a:gd name="T2" fmla="*/ 0 w 3"/>
                  <a:gd name="T3" fmla="*/ 0 h 9"/>
                  <a:gd name="T4" fmla="*/ 3 w 3"/>
                  <a:gd name="T5" fmla="*/ 9 h 9"/>
                  <a:gd name="T6" fmla="*/ 3 w 3"/>
                  <a:gd name="T7" fmla="*/ 9 h 9"/>
                </a:gdLst>
                <a:ahLst/>
                <a:cxnLst>
                  <a:cxn ang="0">
                    <a:pos x="T0" y="T1"/>
                  </a:cxn>
                  <a:cxn ang="0">
                    <a:pos x="T2" y="T3"/>
                  </a:cxn>
                  <a:cxn ang="0">
                    <a:pos x="T4" y="T5"/>
                  </a:cxn>
                  <a:cxn ang="0">
                    <a:pos x="T6" y="T7"/>
                  </a:cxn>
                </a:cxnLst>
                <a:rect l="0" t="0" r="r" b="b"/>
                <a:pathLst>
                  <a:path w="3" h="9">
                    <a:moveTo>
                      <a:pt x="3" y="9"/>
                    </a:moveTo>
                    <a:lnTo>
                      <a:pt x="0" y="0"/>
                    </a:lnTo>
                    <a:lnTo>
                      <a:pt x="3" y="9"/>
                    </a:lnTo>
                    <a:lnTo>
                      <a:pt x="3"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69" name="Freeform 1797"/>
              <p:cNvSpPr>
                <a:spLocks/>
              </p:cNvSpPr>
              <p:nvPr/>
            </p:nvSpPr>
            <p:spPr bwMode="auto">
              <a:xfrm>
                <a:off x="1980" y="2985"/>
                <a:ext cx="113" cy="115"/>
              </a:xfrm>
              <a:custGeom>
                <a:avLst/>
                <a:gdLst>
                  <a:gd name="T0" fmla="*/ 45 w 118"/>
                  <a:gd name="T1" fmla="*/ 16 h 120"/>
                  <a:gd name="T2" fmla="*/ 25 w 118"/>
                  <a:gd name="T3" fmla="*/ 17 h 120"/>
                  <a:gd name="T4" fmla="*/ 21 w 118"/>
                  <a:gd name="T5" fmla="*/ 0 h 120"/>
                  <a:gd name="T6" fmla="*/ 13 w 118"/>
                  <a:gd name="T7" fmla="*/ 4 h 120"/>
                  <a:gd name="T8" fmla="*/ 14 w 118"/>
                  <a:gd name="T9" fmla="*/ 14 h 120"/>
                  <a:gd name="T10" fmla="*/ 11 w 118"/>
                  <a:gd name="T11" fmla="*/ 16 h 120"/>
                  <a:gd name="T12" fmla="*/ 11 w 118"/>
                  <a:gd name="T13" fmla="*/ 18 h 120"/>
                  <a:gd name="T14" fmla="*/ 14 w 118"/>
                  <a:gd name="T15" fmla="*/ 21 h 120"/>
                  <a:gd name="T16" fmla="*/ 3 w 118"/>
                  <a:gd name="T17" fmla="*/ 37 h 120"/>
                  <a:gd name="T18" fmla="*/ 2 w 118"/>
                  <a:gd name="T19" fmla="*/ 38 h 120"/>
                  <a:gd name="T20" fmla="*/ 0 w 118"/>
                  <a:gd name="T21" fmla="*/ 39 h 120"/>
                  <a:gd name="T22" fmla="*/ 13 w 118"/>
                  <a:gd name="T23" fmla="*/ 74 h 120"/>
                  <a:gd name="T24" fmla="*/ 16 w 118"/>
                  <a:gd name="T25" fmla="*/ 84 h 120"/>
                  <a:gd name="T26" fmla="*/ 19 w 118"/>
                  <a:gd name="T27" fmla="*/ 85 h 120"/>
                  <a:gd name="T28" fmla="*/ 41 w 118"/>
                  <a:gd name="T29" fmla="*/ 95 h 120"/>
                  <a:gd name="T30" fmla="*/ 44 w 118"/>
                  <a:gd name="T31" fmla="*/ 95 h 120"/>
                  <a:gd name="T32" fmla="*/ 47 w 118"/>
                  <a:gd name="T33" fmla="*/ 95 h 120"/>
                  <a:gd name="T34" fmla="*/ 52 w 118"/>
                  <a:gd name="T35" fmla="*/ 96 h 120"/>
                  <a:gd name="T36" fmla="*/ 59 w 118"/>
                  <a:gd name="T37" fmla="*/ 118 h 120"/>
                  <a:gd name="T38" fmla="*/ 61 w 118"/>
                  <a:gd name="T39" fmla="*/ 118 h 120"/>
                  <a:gd name="T40" fmla="*/ 63 w 118"/>
                  <a:gd name="T41" fmla="*/ 118 h 120"/>
                  <a:gd name="T42" fmla="*/ 69 w 118"/>
                  <a:gd name="T43" fmla="*/ 116 h 120"/>
                  <a:gd name="T44" fmla="*/ 72 w 118"/>
                  <a:gd name="T45" fmla="*/ 117 h 120"/>
                  <a:gd name="T46" fmla="*/ 74 w 118"/>
                  <a:gd name="T47" fmla="*/ 120 h 120"/>
                  <a:gd name="T48" fmla="*/ 88 w 118"/>
                  <a:gd name="T49" fmla="*/ 119 h 120"/>
                  <a:gd name="T50" fmla="*/ 96 w 118"/>
                  <a:gd name="T51" fmla="*/ 114 h 120"/>
                  <a:gd name="T52" fmla="*/ 104 w 118"/>
                  <a:gd name="T53" fmla="*/ 113 h 120"/>
                  <a:gd name="T54" fmla="*/ 107 w 118"/>
                  <a:gd name="T55" fmla="*/ 113 h 120"/>
                  <a:gd name="T56" fmla="*/ 107 w 118"/>
                  <a:gd name="T57" fmla="*/ 112 h 120"/>
                  <a:gd name="T58" fmla="*/ 107 w 118"/>
                  <a:gd name="T59" fmla="*/ 112 h 120"/>
                  <a:gd name="T60" fmla="*/ 108 w 118"/>
                  <a:gd name="T61" fmla="*/ 112 h 120"/>
                  <a:gd name="T62" fmla="*/ 108 w 118"/>
                  <a:gd name="T63" fmla="*/ 111 h 120"/>
                  <a:gd name="T64" fmla="*/ 109 w 118"/>
                  <a:gd name="T65" fmla="*/ 111 h 120"/>
                  <a:gd name="T66" fmla="*/ 110 w 118"/>
                  <a:gd name="T67" fmla="*/ 110 h 120"/>
                  <a:gd name="T68" fmla="*/ 112 w 118"/>
                  <a:gd name="T69" fmla="*/ 109 h 120"/>
                  <a:gd name="T70" fmla="*/ 114 w 118"/>
                  <a:gd name="T71" fmla="*/ 108 h 120"/>
                  <a:gd name="T72" fmla="*/ 116 w 118"/>
                  <a:gd name="T73" fmla="*/ 107 h 120"/>
                  <a:gd name="T74" fmla="*/ 118 w 118"/>
                  <a:gd name="T75" fmla="*/ 106 h 120"/>
                  <a:gd name="T76" fmla="*/ 108 w 118"/>
                  <a:gd name="T77" fmla="*/ 92 h 120"/>
                  <a:gd name="T78" fmla="*/ 106 w 118"/>
                  <a:gd name="T79" fmla="*/ 78 h 120"/>
                  <a:gd name="T80" fmla="*/ 108 w 118"/>
                  <a:gd name="T81" fmla="*/ 66 h 120"/>
                  <a:gd name="T82" fmla="*/ 106 w 118"/>
                  <a:gd name="T83" fmla="*/ 42 h 120"/>
                  <a:gd name="T84" fmla="*/ 101 w 118"/>
                  <a:gd name="T85" fmla="*/ 39 h 120"/>
                  <a:gd name="T86" fmla="*/ 97 w 118"/>
                  <a:gd name="T87" fmla="*/ 36 h 120"/>
                  <a:gd name="T88" fmla="*/ 92 w 118"/>
                  <a:gd name="T89" fmla="*/ 33 h 120"/>
                  <a:gd name="T90" fmla="*/ 90 w 118"/>
                  <a:gd name="T91" fmla="*/ 31 h 120"/>
                  <a:gd name="T92" fmla="*/ 87 w 118"/>
                  <a:gd name="T93" fmla="*/ 29 h 120"/>
                  <a:gd name="T94" fmla="*/ 43 w 118"/>
                  <a:gd name="T95"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20">
                    <a:moveTo>
                      <a:pt x="43" y="10"/>
                    </a:moveTo>
                    <a:cubicBezTo>
                      <a:pt x="43" y="11"/>
                      <a:pt x="44" y="11"/>
                      <a:pt x="44" y="12"/>
                    </a:cubicBezTo>
                    <a:cubicBezTo>
                      <a:pt x="45" y="13"/>
                      <a:pt x="46" y="14"/>
                      <a:pt x="45" y="16"/>
                    </a:cubicBezTo>
                    <a:cubicBezTo>
                      <a:pt x="45" y="17"/>
                      <a:pt x="44" y="18"/>
                      <a:pt x="43" y="18"/>
                    </a:cubicBezTo>
                    <a:cubicBezTo>
                      <a:pt x="41" y="18"/>
                      <a:pt x="39" y="18"/>
                      <a:pt x="36" y="17"/>
                    </a:cubicBezTo>
                    <a:cubicBezTo>
                      <a:pt x="32" y="16"/>
                      <a:pt x="28" y="16"/>
                      <a:pt x="25" y="17"/>
                    </a:cubicBezTo>
                    <a:cubicBezTo>
                      <a:pt x="23" y="17"/>
                      <a:pt x="22" y="17"/>
                      <a:pt x="21" y="16"/>
                    </a:cubicBezTo>
                    <a:cubicBezTo>
                      <a:pt x="18" y="13"/>
                      <a:pt x="20" y="5"/>
                      <a:pt x="21" y="0"/>
                    </a:cubicBezTo>
                    <a:cubicBezTo>
                      <a:pt x="21" y="0"/>
                      <a:pt x="21" y="0"/>
                      <a:pt x="21" y="0"/>
                    </a:cubicBezTo>
                    <a:cubicBezTo>
                      <a:pt x="15" y="0"/>
                      <a:pt x="15" y="0"/>
                      <a:pt x="15" y="0"/>
                    </a:cubicBezTo>
                    <a:cubicBezTo>
                      <a:pt x="15" y="0"/>
                      <a:pt x="14" y="1"/>
                      <a:pt x="12" y="1"/>
                    </a:cubicBezTo>
                    <a:cubicBezTo>
                      <a:pt x="13" y="4"/>
                      <a:pt x="13" y="4"/>
                      <a:pt x="13" y="4"/>
                    </a:cubicBezTo>
                    <a:cubicBezTo>
                      <a:pt x="13" y="4"/>
                      <a:pt x="16" y="9"/>
                      <a:pt x="15" y="13"/>
                    </a:cubicBezTo>
                    <a:cubicBezTo>
                      <a:pt x="15" y="13"/>
                      <a:pt x="15" y="13"/>
                      <a:pt x="14" y="14"/>
                    </a:cubicBezTo>
                    <a:cubicBezTo>
                      <a:pt x="14" y="14"/>
                      <a:pt x="14" y="14"/>
                      <a:pt x="14" y="14"/>
                    </a:cubicBezTo>
                    <a:cubicBezTo>
                      <a:pt x="14" y="14"/>
                      <a:pt x="14" y="15"/>
                      <a:pt x="13" y="15"/>
                    </a:cubicBezTo>
                    <a:cubicBezTo>
                      <a:pt x="13" y="15"/>
                      <a:pt x="13" y="15"/>
                      <a:pt x="13" y="15"/>
                    </a:cubicBezTo>
                    <a:cubicBezTo>
                      <a:pt x="13" y="15"/>
                      <a:pt x="12" y="16"/>
                      <a:pt x="11" y="16"/>
                    </a:cubicBezTo>
                    <a:cubicBezTo>
                      <a:pt x="11" y="16"/>
                      <a:pt x="11" y="16"/>
                      <a:pt x="11" y="16"/>
                    </a:cubicBezTo>
                    <a:cubicBezTo>
                      <a:pt x="11" y="16"/>
                      <a:pt x="11" y="16"/>
                      <a:pt x="11" y="16"/>
                    </a:cubicBezTo>
                    <a:cubicBezTo>
                      <a:pt x="11" y="17"/>
                      <a:pt x="11" y="17"/>
                      <a:pt x="11" y="18"/>
                    </a:cubicBezTo>
                    <a:cubicBezTo>
                      <a:pt x="11" y="18"/>
                      <a:pt x="11" y="18"/>
                      <a:pt x="11" y="18"/>
                    </a:cubicBezTo>
                    <a:cubicBezTo>
                      <a:pt x="11" y="18"/>
                      <a:pt x="11" y="19"/>
                      <a:pt x="11" y="19"/>
                    </a:cubicBezTo>
                    <a:cubicBezTo>
                      <a:pt x="14" y="21"/>
                      <a:pt x="14" y="21"/>
                      <a:pt x="14" y="21"/>
                    </a:cubicBezTo>
                    <a:cubicBezTo>
                      <a:pt x="14" y="23"/>
                      <a:pt x="14" y="23"/>
                      <a:pt x="14" y="23"/>
                    </a:cubicBezTo>
                    <a:cubicBezTo>
                      <a:pt x="12" y="27"/>
                      <a:pt x="7" y="36"/>
                      <a:pt x="3" y="37"/>
                    </a:cubicBezTo>
                    <a:cubicBezTo>
                      <a:pt x="3" y="37"/>
                      <a:pt x="3" y="37"/>
                      <a:pt x="3" y="37"/>
                    </a:cubicBezTo>
                    <a:cubicBezTo>
                      <a:pt x="3" y="37"/>
                      <a:pt x="3" y="37"/>
                      <a:pt x="3" y="37"/>
                    </a:cubicBezTo>
                    <a:cubicBezTo>
                      <a:pt x="3" y="37"/>
                      <a:pt x="3" y="38"/>
                      <a:pt x="2" y="38"/>
                    </a:cubicBezTo>
                    <a:cubicBezTo>
                      <a:pt x="2" y="38"/>
                      <a:pt x="2" y="38"/>
                      <a:pt x="2" y="38"/>
                    </a:cubicBezTo>
                    <a:cubicBezTo>
                      <a:pt x="2" y="38"/>
                      <a:pt x="1" y="38"/>
                      <a:pt x="1" y="38"/>
                    </a:cubicBezTo>
                    <a:cubicBezTo>
                      <a:pt x="1" y="39"/>
                      <a:pt x="1" y="39"/>
                      <a:pt x="0" y="39"/>
                    </a:cubicBezTo>
                    <a:cubicBezTo>
                      <a:pt x="0" y="39"/>
                      <a:pt x="0" y="39"/>
                      <a:pt x="0" y="39"/>
                    </a:cubicBezTo>
                    <a:cubicBezTo>
                      <a:pt x="1" y="46"/>
                      <a:pt x="3" y="56"/>
                      <a:pt x="6" y="58"/>
                    </a:cubicBezTo>
                    <a:cubicBezTo>
                      <a:pt x="11" y="62"/>
                      <a:pt x="11" y="67"/>
                      <a:pt x="12" y="71"/>
                    </a:cubicBezTo>
                    <a:cubicBezTo>
                      <a:pt x="12" y="72"/>
                      <a:pt x="12" y="73"/>
                      <a:pt x="13" y="74"/>
                    </a:cubicBezTo>
                    <a:cubicBezTo>
                      <a:pt x="13" y="75"/>
                      <a:pt x="14" y="76"/>
                      <a:pt x="14" y="77"/>
                    </a:cubicBezTo>
                    <a:cubicBezTo>
                      <a:pt x="16" y="79"/>
                      <a:pt x="17" y="81"/>
                      <a:pt x="16" y="83"/>
                    </a:cubicBezTo>
                    <a:cubicBezTo>
                      <a:pt x="16" y="83"/>
                      <a:pt x="16" y="83"/>
                      <a:pt x="16" y="84"/>
                    </a:cubicBezTo>
                    <a:cubicBezTo>
                      <a:pt x="16" y="84"/>
                      <a:pt x="16" y="84"/>
                      <a:pt x="16" y="84"/>
                    </a:cubicBezTo>
                    <a:cubicBezTo>
                      <a:pt x="17" y="84"/>
                      <a:pt x="18" y="84"/>
                      <a:pt x="18" y="85"/>
                    </a:cubicBezTo>
                    <a:cubicBezTo>
                      <a:pt x="18" y="85"/>
                      <a:pt x="19" y="85"/>
                      <a:pt x="19" y="85"/>
                    </a:cubicBezTo>
                    <a:cubicBezTo>
                      <a:pt x="20" y="85"/>
                      <a:pt x="20" y="86"/>
                      <a:pt x="21" y="86"/>
                    </a:cubicBezTo>
                    <a:cubicBezTo>
                      <a:pt x="22" y="87"/>
                      <a:pt x="24" y="87"/>
                      <a:pt x="25" y="88"/>
                    </a:cubicBezTo>
                    <a:cubicBezTo>
                      <a:pt x="28" y="88"/>
                      <a:pt x="39" y="92"/>
                      <a:pt x="41" y="95"/>
                    </a:cubicBezTo>
                    <a:cubicBezTo>
                      <a:pt x="41" y="95"/>
                      <a:pt x="41" y="95"/>
                      <a:pt x="41" y="95"/>
                    </a:cubicBezTo>
                    <a:cubicBezTo>
                      <a:pt x="41" y="95"/>
                      <a:pt x="41" y="95"/>
                      <a:pt x="41" y="95"/>
                    </a:cubicBezTo>
                    <a:cubicBezTo>
                      <a:pt x="42" y="95"/>
                      <a:pt x="43" y="95"/>
                      <a:pt x="44" y="95"/>
                    </a:cubicBezTo>
                    <a:cubicBezTo>
                      <a:pt x="44" y="95"/>
                      <a:pt x="44" y="95"/>
                      <a:pt x="44" y="95"/>
                    </a:cubicBezTo>
                    <a:cubicBezTo>
                      <a:pt x="45" y="95"/>
                      <a:pt x="46" y="95"/>
                      <a:pt x="46" y="95"/>
                    </a:cubicBezTo>
                    <a:cubicBezTo>
                      <a:pt x="46" y="95"/>
                      <a:pt x="47" y="95"/>
                      <a:pt x="47" y="95"/>
                    </a:cubicBezTo>
                    <a:cubicBezTo>
                      <a:pt x="48" y="94"/>
                      <a:pt x="50" y="94"/>
                      <a:pt x="52" y="96"/>
                    </a:cubicBezTo>
                    <a:cubicBezTo>
                      <a:pt x="52" y="96"/>
                      <a:pt x="52" y="96"/>
                      <a:pt x="52" y="96"/>
                    </a:cubicBezTo>
                    <a:cubicBezTo>
                      <a:pt x="52" y="96"/>
                      <a:pt x="52" y="96"/>
                      <a:pt x="52" y="96"/>
                    </a:cubicBezTo>
                    <a:cubicBezTo>
                      <a:pt x="52" y="96"/>
                      <a:pt x="52" y="96"/>
                      <a:pt x="52" y="96"/>
                    </a:cubicBezTo>
                    <a:cubicBezTo>
                      <a:pt x="56" y="100"/>
                      <a:pt x="59" y="110"/>
                      <a:pt x="59" y="117"/>
                    </a:cubicBezTo>
                    <a:cubicBezTo>
                      <a:pt x="59" y="117"/>
                      <a:pt x="59" y="118"/>
                      <a:pt x="59" y="118"/>
                    </a:cubicBezTo>
                    <a:cubicBezTo>
                      <a:pt x="59" y="118"/>
                      <a:pt x="60" y="118"/>
                      <a:pt x="60" y="118"/>
                    </a:cubicBezTo>
                    <a:cubicBezTo>
                      <a:pt x="60" y="118"/>
                      <a:pt x="61" y="118"/>
                      <a:pt x="61" y="118"/>
                    </a:cubicBezTo>
                    <a:cubicBezTo>
                      <a:pt x="61" y="118"/>
                      <a:pt x="61" y="118"/>
                      <a:pt x="61" y="118"/>
                    </a:cubicBezTo>
                    <a:cubicBezTo>
                      <a:pt x="62" y="118"/>
                      <a:pt x="62" y="118"/>
                      <a:pt x="62" y="118"/>
                    </a:cubicBezTo>
                    <a:cubicBezTo>
                      <a:pt x="62" y="118"/>
                      <a:pt x="63" y="118"/>
                      <a:pt x="63" y="118"/>
                    </a:cubicBezTo>
                    <a:cubicBezTo>
                      <a:pt x="63" y="118"/>
                      <a:pt x="63" y="118"/>
                      <a:pt x="63" y="118"/>
                    </a:cubicBezTo>
                    <a:cubicBezTo>
                      <a:pt x="64" y="118"/>
                      <a:pt x="64" y="118"/>
                      <a:pt x="65" y="117"/>
                    </a:cubicBezTo>
                    <a:cubicBezTo>
                      <a:pt x="66" y="117"/>
                      <a:pt x="67" y="116"/>
                      <a:pt x="69" y="116"/>
                    </a:cubicBezTo>
                    <a:cubicBezTo>
                      <a:pt x="69" y="116"/>
                      <a:pt x="69" y="116"/>
                      <a:pt x="69" y="116"/>
                    </a:cubicBezTo>
                    <a:cubicBezTo>
                      <a:pt x="69" y="116"/>
                      <a:pt x="70" y="116"/>
                      <a:pt x="71" y="117"/>
                    </a:cubicBezTo>
                    <a:cubicBezTo>
                      <a:pt x="71" y="117"/>
                      <a:pt x="72" y="117"/>
                      <a:pt x="72" y="117"/>
                    </a:cubicBezTo>
                    <a:cubicBezTo>
                      <a:pt x="72" y="117"/>
                      <a:pt x="72" y="117"/>
                      <a:pt x="72" y="117"/>
                    </a:cubicBezTo>
                    <a:cubicBezTo>
                      <a:pt x="73" y="118"/>
                      <a:pt x="73" y="118"/>
                      <a:pt x="73" y="118"/>
                    </a:cubicBezTo>
                    <a:cubicBezTo>
                      <a:pt x="73" y="118"/>
                      <a:pt x="73" y="118"/>
                      <a:pt x="73" y="118"/>
                    </a:cubicBezTo>
                    <a:cubicBezTo>
                      <a:pt x="74" y="119"/>
                      <a:pt x="74" y="119"/>
                      <a:pt x="74" y="120"/>
                    </a:cubicBezTo>
                    <a:cubicBezTo>
                      <a:pt x="75" y="120"/>
                      <a:pt x="77" y="120"/>
                      <a:pt x="78" y="119"/>
                    </a:cubicBezTo>
                    <a:cubicBezTo>
                      <a:pt x="81" y="119"/>
                      <a:pt x="83" y="118"/>
                      <a:pt x="84" y="119"/>
                    </a:cubicBezTo>
                    <a:cubicBezTo>
                      <a:pt x="85" y="119"/>
                      <a:pt x="86" y="119"/>
                      <a:pt x="88" y="119"/>
                    </a:cubicBezTo>
                    <a:cubicBezTo>
                      <a:pt x="88" y="119"/>
                      <a:pt x="88" y="119"/>
                      <a:pt x="88" y="119"/>
                    </a:cubicBezTo>
                    <a:cubicBezTo>
                      <a:pt x="89" y="115"/>
                      <a:pt x="91" y="113"/>
                      <a:pt x="94" y="114"/>
                    </a:cubicBezTo>
                    <a:cubicBezTo>
                      <a:pt x="95" y="114"/>
                      <a:pt x="96" y="114"/>
                      <a:pt x="96" y="114"/>
                    </a:cubicBezTo>
                    <a:cubicBezTo>
                      <a:pt x="97" y="115"/>
                      <a:pt x="97" y="115"/>
                      <a:pt x="98" y="115"/>
                    </a:cubicBezTo>
                    <a:cubicBezTo>
                      <a:pt x="98" y="115"/>
                      <a:pt x="98" y="115"/>
                      <a:pt x="99" y="114"/>
                    </a:cubicBezTo>
                    <a:cubicBezTo>
                      <a:pt x="101" y="113"/>
                      <a:pt x="103" y="113"/>
                      <a:pt x="104" y="113"/>
                    </a:cubicBezTo>
                    <a:cubicBezTo>
                      <a:pt x="106" y="113"/>
                      <a:pt x="106" y="113"/>
                      <a:pt x="106" y="113"/>
                    </a:cubicBezTo>
                    <a:cubicBezTo>
                      <a:pt x="107" y="113"/>
                      <a:pt x="107" y="113"/>
                      <a:pt x="107" y="113"/>
                    </a:cubicBezTo>
                    <a:cubicBezTo>
                      <a:pt x="107" y="113"/>
                      <a:pt x="107" y="113"/>
                      <a:pt x="107" y="113"/>
                    </a:cubicBezTo>
                    <a:cubicBezTo>
                      <a:pt x="107" y="113"/>
                      <a:pt x="107" y="113"/>
                      <a:pt x="107" y="113"/>
                    </a:cubicBezTo>
                    <a:cubicBezTo>
                      <a:pt x="107" y="113"/>
                      <a:pt x="107" y="113"/>
                      <a:pt x="107" y="113"/>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8" y="112"/>
                      <a:pt x="108" y="112"/>
                    </a:cubicBezTo>
                    <a:cubicBezTo>
                      <a:pt x="108" y="112"/>
                      <a:pt x="108" y="112"/>
                      <a:pt x="108" y="112"/>
                    </a:cubicBezTo>
                    <a:cubicBezTo>
                      <a:pt x="108" y="112"/>
                      <a:pt x="108" y="112"/>
                      <a:pt x="108" y="112"/>
                    </a:cubicBezTo>
                    <a:cubicBezTo>
                      <a:pt x="108" y="112"/>
                      <a:pt x="108" y="111"/>
                      <a:pt x="108" y="111"/>
                    </a:cubicBezTo>
                    <a:cubicBezTo>
                      <a:pt x="108" y="111"/>
                      <a:pt x="108" y="111"/>
                      <a:pt x="108" y="111"/>
                    </a:cubicBezTo>
                    <a:cubicBezTo>
                      <a:pt x="109" y="111"/>
                      <a:pt x="109" y="111"/>
                      <a:pt x="109" y="111"/>
                    </a:cubicBezTo>
                    <a:cubicBezTo>
                      <a:pt x="109" y="111"/>
                      <a:pt x="109" y="111"/>
                      <a:pt x="109" y="111"/>
                    </a:cubicBezTo>
                    <a:cubicBezTo>
                      <a:pt x="109" y="111"/>
                      <a:pt x="109" y="111"/>
                      <a:pt x="109" y="111"/>
                    </a:cubicBezTo>
                    <a:cubicBezTo>
                      <a:pt x="109" y="111"/>
                      <a:pt x="110" y="111"/>
                      <a:pt x="110" y="110"/>
                    </a:cubicBezTo>
                    <a:cubicBezTo>
                      <a:pt x="110" y="110"/>
                      <a:pt x="110" y="110"/>
                      <a:pt x="110" y="110"/>
                    </a:cubicBezTo>
                    <a:cubicBezTo>
                      <a:pt x="110" y="110"/>
                      <a:pt x="110" y="110"/>
                      <a:pt x="111" y="110"/>
                    </a:cubicBezTo>
                    <a:cubicBezTo>
                      <a:pt x="111" y="110"/>
                      <a:pt x="111" y="110"/>
                      <a:pt x="111" y="110"/>
                    </a:cubicBezTo>
                    <a:cubicBezTo>
                      <a:pt x="111" y="110"/>
                      <a:pt x="111" y="110"/>
                      <a:pt x="112" y="109"/>
                    </a:cubicBezTo>
                    <a:cubicBezTo>
                      <a:pt x="112" y="109"/>
                      <a:pt x="112" y="109"/>
                      <a:pt x="112" y="109"/>
                    </a:cubicBezTo>
                    <a:cubicBezTo>
                      <a:pt x="112" y="109"/>
                      <a:pt x="113" y="109"/>
                      <a:pt x="113" y="109"/>
                    </a:cubicBezTo>
                    <a:cubicBezTo>
                      <a:pt x="113" y="109"/>
                      <a:pt x="113" y="109"/>
                      <a:pt x="114" y="108"/>
                    </a:cubicBezTo>
                    <a:cubicBezTo>
                      <a:pt x="114" y="108"/>
                      <a:pt x="114" y="108"/>
                      <a:pt x="114" y="108"/>
                    </a:cubicBezTo>
                    <a:cubicBezTo>
                      <a:pt x="115" y="108"/>
                      <a:pt x="115" y="108"/>
                      <a:pt x="115" y="108"/>
                    </a:cubicBezTo>
                    <a:cubicBezTo>
                      <a:pt x="115" y="108"/>
                      <a:pt x="116" y="107"/>
                      <a:pt x="116" y="107"/>
                    </a:cubicBezTo>
                    <a:cubicBezTo>
                      <a:pt x="116" y="107"/>
                      <a:pt x="117" y="107"/>
                      <a:pt x="117" y="107"/>
                    </a:cubicBezTo>
                    <a:cubicBezTo>
                      <a:pt x="117" y="107"/>
                      <a:pt x="117" y="107"/>
                      <a:pt x="118" y="107"/>
                    </a:cubicBezTo>
                    <a:cubicBezTo>
                      <a:pt x="118" y="106"/>
                      <a:pt x="118" y="106"/>
                      <a:pt x="118" y="106"/>
                    </a:cubicBezTo>
                    <a:cubicBezTo>
                      <a:pt x="118" y="105"/>
                      <a:pt x="117" y="105"/>
                      <a:pt x="116" y="104"/>
                    </a:cubicBezTo>
                    <a:cubicBezTo>
                      <a:pt x="114" y="103"/>
                      <a:pt x="111" y="102"/>
                      <a:pt x="110" y="97"/>
                    </a:cubicBezTo>
                    <a:cubicBezTo>
                      <a:pt x="110" y="94"/>
                      <a:pt x="109" y="93"/>
                      <a:pt x="108" y="92"/>
                    </a:cubicBezTo>
                    <a:cubicBezTo>
                      <a:pt x="107" y="90"/>
                      <a:pt x="106" y="89"/>
                      <a:pt x="106" y="86"/>
                    </a:cubicBezTo>
                    <a:cubicBezTo>
                      <a:pt x="106" y="84"/>
                      <a:pt x="106" y="84"/>
                      <a:pt x="106" y="84"/>
                    </a:cubicBezTo>
                    <a:cubicBezTo>
                      <a:pt x="106" y="82"/>
                      <a:pt x="106" y="79"/>
                      <a:pt x="106" y="78"/>
                    </a:cubicBezTo>
                    <a:cubicBezTo>
                      <a:pt x="105" y="78"/>
                      <a:pt x="105" y="77"/>
                      <a:pt x="104" y="76"/>
                    </a:cubicBezTo>
                    <a:cubicBezTo>
                      <a:pt x="104" y="74"/>
                      <a:pt x="105" y="70"/>
                      <a:pt x="107" y="67"/>
                    </a:cubicBezTo>
                    <a:cubicBezTo>
                      <a:pt x="108" y="66"/>
                      <a:pt x="108" y="66"/>
                      <a:pt x="108" y="66"/>
                    </a:cubicBezTo>
                    <a:cubicBezTo>
                      <a:pt x="108" y="66"/>
                      <a:pt x="106" y="65"/>
                      <a:pt x="106" y="65"/>
                    </a:cubicBezTo>
                    <a:cubicBezTo>
                      <a:pt x="104" y="64"/>
                      <a:pt x="102" y="62"/>
                      <a:pt x="101" y="59"/>
                    </a:cubicBezTo>
                    <a:cubicBezTo>
                      <a:pt x="101" y="58"/>
                      <a:pt x="100" y="56"/>
                      <a:pt x="106" y="42"/>
                    </a:cubicBezTo>
                    <a:cubicBezTo>
                      <a:pt x="105" y="42"/>
                      <a:pt x="105" y="42"/>
                      <a:pt x="105" y="41"/>
                    </a:cubicBezTo>
                    <a:cubicBezTo>
                      <a:pt x="104" y="41"/>
                      <a:pt x="103" y="40"/>
                      <a:pt x="103" y="40"/>
                    </a:cubicBezTo>
                    <a:cubicBezTo>
                      <a:pt x="102" y="40"/>
                      <a:pt x="102" y="39"/>
                      <a:pt x="101" y="39"/>
                    </a:cubicBezTo>
                    <a:cubicBezTo>
                      <a:pt x="100" y="38"/>
                      <a:pt x="100" y="38"/>
                      <a:pt x="100" y="38"/>
                    </a:cubicBezTo>
                    <a:cubicBezTo>
                      <a:pt x="99" y="37"/>
                      <a:pt x="98" y="37"/>
                      <a:pt x="97" y="36"/>
                    </a:cubicBezTo>
                    <a:cubicBezTo>
                      <a:pt x="97" y="36"/>
                      <a:pt x="97" y="36"/>
                      <a:pt x="97" y="36"/>
                    </a:cubicBezTo>
                    <a:cubicBezTo>
                      <a:pt x="96" y="35"/>
                      <a:pt x="95" y="35"/>
                      <a:pt x="95" y="34"/>
                    </a:cubicBezTo>
                    <a:cubicBezTo>
                      <a:pt x="94" y="34"/>
                      <a:pt x="94" y="34"/>
                      <a:pt x="94" y="34"/>
                    </a:cubicBezTo>
                    <a:cubicBezTo>
                      <a:pt x="93" y="33"/>
                      <a:pt x="93" y="33"/>
                      <a:pt x="92" y="33"/>
                    </a:cubicBezTo>
                    <a:cubicBezTo>
                      <a:pt x="92" y="32"/>
                      <a:pt x="92" y="32"/>
                      <a:pt x="91" y="32"/>
                    </a:cubicBezTo>
                    <a:cubicBezTo>
                      <a:pt x="91" y="32"/>
                      <a:pt x="91" y="31"/>
                      <a:pt x="90" y="31"/>
                    </a:cubicBezTo>
                    <a:cubicBezTo>
                      <a:pt x="90" y="31"/>
                      <a:pt x="90" y="31"/>
                      <a:pt x="90" y="31"/>
                    </a:cubicBezTo>
                    <a:cubicBezTo>
                      <a:pt x="89" y="31"/>
                      <a:pt x="89" y="31"/>
                      <a:pt x="89" y="31"/>
                    </a:cubicBezTo>
                    <a:cubicBezTo>
                      <a:pt x="89" y="30"/>
                      <a:pt x="88" y="29"/>
                      <a:pt x="88" y="29"/>
                    </a:cubicBezTo>
                    <a:cubicBezTo>
                      <a:pt x="87" y="29"/>
                      <a:pt x="87" y="29"/>
                      <a:pt x="87" y="29"/>
                    </a:cubicBezTo>
                    <a:cubicBezTo>
                      <a:pt x="88" y="22"/>
                      <a:pt x="88" y="22"/>
                      <a:pt x="88" y="22"/>
                    </a:cubicBezTo>
                    <a:cubicBezTo>
                      <a:pt x="49" y="1"/>
                      <a:pt x="49" y="1"/>
                      <a:pt x="49" y="1"/>
                    </a:cubicBezTo>
                    <a:cubicBezTo>
                      <a:pt x="48" y="6"/>
                      <a:pt x="46" y="9"/>
                      <a:pt x="43"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70" name="Freeform 1798"/>
              <p:cNvSpPr>
                <a:spLocks/>
              </p:cNvSpPr>
              <p:nvPr/>
            </p:nvSpPr>
            <p:spPr bwMode="auto">
              <a:xfrm>
                <a:off x="1996" y="306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0"/>
                      <a:pt x="2" y="1"/>
                    </a:cubicBezTo>
                    <a:cubicBezTo>
                      <a:pt x="2"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71" name="Freeform 1799"/>
              <p:cNvSpPr>
                <a:spLocks/>
              </p:cNvSpPr>
              <p:nvPr/>
            </p:nvSpPr>
            <p:spPr bwMode="auto">
              <a:xfrm>
                <a:off x="1999" y="306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72" name="Freeform 1800"/>
              <p:cNvSpPr>
                <a:spLocks/>
              </p:cNvSpPr>
              <p:nvPr/>
            </p:nvSpPr>
            <p:spPr bwMode="auto">
              <a:xfrm>
                <a:off x="1994" y="299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73" name="Freeform 1801"/>
              <p:cNvSpPr>
                <a:spLocks/>
              </p:cNvSpPr>
              <p:nvPr/>
            </p:nvSpPr>
            <p:spPr bwMode="auto">
              <a:xfrm>
                <a:off x="1991" y="3000"/>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74" name="Freeform 1802"/>
              <p:cNvSpPr>
                <a:spLocks/>
              </p:cNvSpPr>
              <p:nvPr/>
            </p:nvSpPr>
            <p:spPr bwMode="auto">
              <a:xfrm>
                <a:off x="1993" y="299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75" name="Freeform 1803"/>
              <p:cNvSpPr>
                <a:spLocks/>
              </p:cNvSpPr>
              <p:nvPr/>
            </p:nvSpPr>
            <p:spPr bwMode="auto">
              <a:xfrm>
                <a:off x="2065" y="301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1"/>
                      <a:pt x="1" y="2"/>
                    </a:cubicBezTo>
                    <a:cubicBezTo>
                      <a:pt x="1"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76" name="Freeform 1804"/>
              <p:cNvSpPr>
                <a:spLocks/>
              </p:cNvSpPr>
              <p:nvPr/>
            </p:nvSpPr>
            <p:spPr bwMode="auto">
              <a:xfrm>
                <a:off x="2067"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77" name="Freeform 1805"/>
              <p:cNvSpPr>
                <a:spLocks/>
              </p:cNvSpPr>
              <p:nvPr/>
            </p:nvSpPr>
            <p:spPr bwMode="auto">
              <a:xfrm>
                <a:off x="2073" y="3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78" name="Freeform 1806"/>
              <p:cNvSpPr>
                <a:spLocks/>
              </p:cNvSpPr>
              <p:nvPr/>
            </p:nvSpPr>
            <p:spPr bwMode="auto">
              <a:xfrm>
                <a:off x="2068" y="3016"/>
                <a:ext cx="0"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79" name="Freeform 1807"/>
              <p:cNvSpPr>
                <a:spLocks/>
              </p:cNvSpPr>
              <p:nvPr/>
            </p:nvSpPr>
            <p:spPr bwMode="auto">
              <a:xfrm>
                <a:off x="2076" y="30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80" name="Freeform 1808"/>
              <p:cNvSpPr>
                <a:spLocks/>
              </p:cNvSpPr>
              <p:nvPr/>
            </p:nvSpPr>
            <p:spPr bwMode="auto">
              <a:xfrm>
                <a:off x="2070" y="30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81" name="Freeform 1809"/>
              <p:cNvSpPr>
                <a:spLocks/>
              </p:cNvSpPr>
              <p:nvPr/>
            </p:nvSpPr>
            <p:spPr bwMode="auto">
              <a:xfrm>
                <a:off x="2079" y="3024"/>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cubicBezTo>
                      <a:pt x="1"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82" name="Rectangle 1810"/>
              <p:cNvSpPr>
                <a:spLocks noChangeArrowheads="1"/>
              </p:cNvSpPr>
              <p:nvPr/>
            </p:nvSpPr>
            <p:spPr bwMode="auto">
              <a:xfrm>
                <a:off x="2001" y="2985"/>
                <a:ext cx="1" cy="1"/>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83" name="Freeform 1811"/>
              <p:cNvSpPr>
                <a:spLocks/>
              </p:cNvSpPr>
              <p:nvPr/>
            </p:nvSpPr>
            <p:spPr bwMode="auto">
              <a:xfrm>
                <a:off x="1981" y="302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84" name="Freeform 1812"/>
              <p:cNvSpPr>
                <a:spLocks/>
              </p:cNvSpPr>
              <p:nvPr/>
            </p:nvSpPr>
            <p:spPr bwMode="auto">
              <a:xfrm>
                <a:off x="1982" y="30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85" name="Freeform 1813"/>
              <p:cNvSpPr>
                <a:spLocks/>
              </p:cNvSpPr>
              <p:nvPr/>
            </p:nvSpPr>
            <p:spPr bwMode="auto">
              <a:xfrm>
                <a:off x="1980" y="30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86" name="Freeform 1814"/>
              <p:cNvSpPr>
                <a:spLocks/>
              </p:cNvSpPr>
              <p:nvPr/>
            </p:nvSpPr>
            <p:spPr bwMode="auto">
              <a:xfrm>
                <a:off x="1983" y="30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87" name="Freeform 1815"/>
              <p:cNvSpPr>
                <a:spLocks/>
              </p:cNvSpPr>
              <p:nvPr/>
            </p:nvSpPr>
            <p:spPr bwMode="auto">
              <a:xfrm>
                <a:off x="1991" y="300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88" name="Freeform 1816"/>
              <p:cNvSpPr>
                <a:spLocks/>
              </p:cNvSpPr>
              <p:nvPr/>
            </p:nvSpPr>
            <p:spPr bwMode="auto">
              <a:xfrm>
                <a:off x="1991" y="300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89" name="Freeform 1817"/>
              <p:cNvSpPr>
                <a:spLocks/>
              </p:cNvSpPr>
              <p:nvPr/>
            </p:nvSpPr>
            <p:spPr bwMode="auto">
              <a:xfrm>
                <a:off x="2084"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90" name="Freeform 1818"/>
              <p:cNvSpPr>
                <a:spLocks/>
              </p:cNvSpPr>
              <p:nvPr/>
            </p:nvSpPr>
            <p:spPr bwMode="auto">
              <a:xfrm>
                <a:off x="2085"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91" name="Freeform 1819"/>
              <p:cNvSpPr>
                <a:spLocks/>
              </p:cNvSpPr>
              <p:nvPr/>
            </p:nvSpPr>
            <p:spPr bwMode="auto">
              <a:xfrm>
                <a:off x="2085" y="3091"/>
                <a:ext cx="1"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92" name="Freeform 1820"/>
              <p:cNvSpPr>
                <a:spLocks/>
              </p:cNvSpPr>
              <p:nvPr/>
            </p:nvSpPr>
            <p:spPr bwMode="auto">
              <a:xfrm>
                <a:off x="2084"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93" name="Freeform 1821"/>
              <p:cNvSpPr>
                <a:spLocks/>
              </p:cNvSpPr>
              <p:nvPr/>
            </p:nvSpPr>
            <p:spPr bwMode="auto">
              <a:xfrm>
                <a:off x="2092" y="308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94" name="Freeform 1822"/>
              <p:cNvSpPr>
                <a:spLocks/>
              </p:cNvSpPr>
              <p:nvPr/>
            </p:nvSpPr>
            <p:spPr bwMode="auto">
              <a:xfrm>
                <a:off x="2037" y="30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95" name="Freeform 1823"/>
              <p:cNvSpPr>
                <a:spLocks/>
              </p:cNvSpPr>
              <p:nvPr/>
            </p:nvSpPr>
            <p:spPr bwMode="auto">
              <a:xfrm>
                <a:off x="2039"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96" name="Freeform 1824"/>
              <p:cNvSpPr>
                <a:spLocks/>
              </p:cNvSpPr>
              <p:nvPr/>
            </p:nvSpPr>
            <p:spPr bwMode="auto">
              <a:xfrm>
                <a:off x="2038"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97" name="Freeform 1825"/>
              <p:cNvSpPr>
                <a:spLocks/>
              </p:cNvSpPr>
              <p:nvPr/>
            </p:nvSpPr>
            <p:spPr bwMode="auto">
              <a:xfrm>
                <a:off x="2041" y="30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98" name="Freeform 1826"/>
              <p:cNvSpPr>
                <a:spLocks/>
              </p:cNvSpPr>
              <p:nvPr/>
            </p:nvSpPr>
            <p:spPr bwMode="auto">
              <a:xfrm>
                <a:off x="2083" y="309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99" name="Freeform 1827"/>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00" name="Freeform 1828"/>
              <p:cNvSpPr>
                <a:spLocks/>
              </p:cNvSpPr>
              <p:nvPr/>
            </p:nvSpPr>
            <p:spPr bwMode="auto">
              <a:xfrm>
                <a:off x="208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01" name="Freeform 1829"/>
              <p:cNvSpPr>
                <a:spLocks/>
              </p:cNvSpPr>
              <p:nvPr/>
            </p:nvSpPr>
            <p:spPr bwMode="auto">
              <a:xfrm>
                <a:off x="2083" y="30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02" name="Freeform 1830"/>
              <p:cNvSpPr>
                <a:spLocks/>
              </p:cNvSpPr>
              <p:nvPr/>
            </p:nvSpPr>
            <p:spPr bwMode="auto">
              <a:xfrm>
                <a:off x="2090" y="308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03" name="Freeform 1831"/>
              <p:cNvSpPr>
                <a:spLocks/>
              </p:cNvSpPr>
              <p:nvPr/>
            </p:nvSpPr>
            <p:spPr bwMode="auto">
              <a:xfrm>
                <a:off x="2049" y="309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grpSp>
        <p:sp>
          <p:nvSpPr>
            <p:cNvPr id="583" name="Freeform 1833"/>
            <p:cNvSpPr>
              <a:spLocks/>
            </p:cNvSpPr>
            <p:nvPr/>
          </p:nvSpPr>
          <p:spPr bwMode="auto">
            <a:xfrm>
              <a:off x="2050" y="3098"/>
              <a:ext cx="5" cy="2"/>
            </a:xfrm>
            <a:custGeom>
              <a:avLst/>
              <a:gdLst>
                <a:gd name="T0" fmla="*/ 0 w 5"/>
                <a:gd name="T1" fmla="*/ 0 h 2"/>
                <a:gd name="T2" fmla="*/ 1 w 5"/>
                <a:gd name="T3" fmla="*/ 2 h 2"/>
                <a:gd name="T4" fmla="*/ 5 w 5"/>
                <a:gd name="T5" fmla="*/ 1 h 2"/>
                <a:gd name="T6" fmla="*/ 1 w 5"/>
                <a:gd name="T7" fmla="*/ 2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cubicBezTo>
                    <a:pt x="1" y="1"/>
                    <a:pt x="1" y="1"/>
                    <a:pt x="1" y="2"/>
                  </a:cubicBezTo>
                  <a:cubicBezTo>
                    <a:pt x="2" y="2"/>
                    <a:pt x="4" y="2"/>
                    <a:pt x="5" y="1"/>
                  </a:cubicBezTo>
                  <a:cubicBezTo>
                    <a:pt x="4" y="2"/>
                    <a:pt x="2" y="2"/>
                    <a:pt x="1" y="2"/>
                  </a:cubicBezTo>
                  <a:cubicBezTo>
                    <a:pt x="1" y="1"/>
                    <a:pt x="1"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84" name="Freeform 1834"/>
            <p:cNvSpPr>
              <a:spLocks/>
            </p:cNvSpPr>
            <p:nvPr/>
          </p:nvSpPr>
          <p:spPr bwMode="auto">
            <a:xfrm>
              <a:off x="2090" y="3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85" name="Freeform 1835"/>
            <p:cNvSpPr>
              <a:spLocks/>
            </p:cNvSpPr>
            <p:nvPr/>
          </p:nvSpPr>
          <p:spPr bwMode="auto">
            <a:xfrm>
              <a:off x="2046" y="309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2" y="1"/>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86" name="Freeform 1836"/>
            <p:cNvSpPr>
              <a:spLocks/>
            </p:cNvSpPr>
            <p:nvPr/>
          </p:nvSpPr>
          <p:spPr bwMode="auto">
            <a:xfrm>
              <a:off x="2086" y="30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87" name="Freeform 1837"/>
            <p:cNvSpPr>
              <a:spLocks/>
            </p:cNvSpPr>
            <p:nvPr/>
          </p:nvSpPr>
          <p:spPr bwMode="auto">
            <a:xfrm>
              <a:off x="2048" y="309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88" name="Freeform 1838"/>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89" name="Freeform 1839"/>
            <p:cNvSpPr>
              <a:spLocks/>
            </p:cNvSpPr>
            <p:nvPr/>
          </p:nvSpPr>
          <p:spPr bwMode="auto">
            <a:xfrm>
              <a:off x="2087" y="309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90" name="Freeform 1840"/>
            <p:cNvSpPr>
              <a:spLocks/>
            </p:cNvSpPr>
            <p:nvPr/>
          </p:nvSpPr>
          <p:spPr bwMode="auto">
            <a:xfrm>
              <a:off x="2088" y="309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91" name="Freeform 1841"/>
            <p:cNvSpPr>
              <a:spLocks/>
            </p:cNvSpPr>
            <p:nvPr/>
          </p:nvSpPr>
          <p:spPr bwMode="auto">
            <a:xfrm>
              <a:off x="2015" y="3089"/>
              <a:ext cx="31" cy="67"/>
            </a:xfrm>
            <a:custGeom>
              <a:avLst/>
              <a:gdLst>
                <a:gd name="T0" fmla="*/ 10 w 32"/>
                <a:gd name="T1" fmla="*/ 2 h 70"/>
                <a:gd name="T2" fmla="*/ 9 w 32"/>
                <a:gd name="T3" fmla="*/ 2 h 70"/>
                <a:gd name="T4" fmla="*/ 9 w 32"/>
                <a:gd name="T5" fmla="*/ 2 h 70"/>
                <a:gd name="T6" fmla="*/ 9 w 32"/>
                <a:gd name="T7" fmla="*/ 2 h 70"/>
                <a:gd name="T8" fmla="*/ 8 w 32"/>
                <a:gd name="T9" fmla="*/ 3 h 70"/>
                <a:gd name="T10" fmla="*/ 8 w 32"/>
                <a:gd name="T11" fmla="*/ 3 h 70"/>
                <a:gd name="T12" fmla="*/ 7 w 32"/>
                <a:gd name="T13" fmla="*/ 3 h 70"/>
                <a:gd name="T14" fmla="*/ 7 w 32"/>
                <a:gd name="T15" fmla="*/ 3 h 70"/>
                <a:gd name="T16" fmla="*/ 6 w 32"/>
                <a:gd name="T17" fmla="*/ 3 h 70"/>
                <a:gd name="T18" fmla="*/ 6 w 32"/>
                <a:gd name="T19" fmla="*/ 19 h 70"/>
                <a:gd name="T20" fmla="*/ 7 w 32"/>
                <a:gd name="T21" fmla="*/ 22 h 70"/>
                <a:gd name="T22" fmla="*/ 3 w 32"/>
                <a:gd name="T23" fmla="*/ 24 h 70"/>
                <a:gd name="T24" fmla="*/ 2 w 32"/>
                <a:gd name="T25" fmla="*/ 24 h 70"/>
                <a:gd name="T26" fmla="*/ 0 w 32"/>
                <a:gd name="T27" fmla="*/ 35 h 70"/>
                <a:gd name="T28" fmla="*/ 1 w 32"/>
                <a:gd name="T29" fmla="*/ 37 h 70"/>
                <a:gd name="T30" fmla="*/ 2 w 32"/>
                <a:gd name="T31" fmla="*/ 38 h 70"/>
                <a:gd name="T32" fmla="*/ 2 w 32"/>
                <a:gd name="T33" fmla="*/ 38 h 70"/>
                <a:gd name="T34" fmla="*/ 3 w 32"/>
                <a:gd name="T35" fmla="*/ 39 h 70"/>
                <a:gd name="T36" fmla="*/ 3 w 32"/>
                <a:gd name="T37" fmla="*/ 39 h 70"/>
                <a:gd name="T38" fmla="*/ 4 w 32"/>
                <a:gd name="T39" fmla="*/ 40 h 70"/>
                <a:gd name="T40" fmla="*/ 8 w 32"/>
                <a:gd name="T41" fmla="*/ 43 h 70"/>
                <a:gd name="T42" fmla="*/ 9 w 32"/>
                <a:gd name="T43" fmla="*/ 43 h 70"/>
                <a:gd name="T44" fmla="*/ 14 w 32"/>
                <a:gd name="T45" fmla="*/ 42 h 70"/>
                <a:gd name="T46" fmla="*/ 19 w 32"/>
                <a:gd name="T47" fmla="*/ 46 h 70"/>
                <a:gd name="T48" fmla="*/ 18 w 32"/>
                <a:gd name="T49" fmla="*/ 56 h 70"/>
                <a:gd name="T50" fmla="*/ 17 w 32"/>
                <a:gd name="T51" fmla="*/ 60 h 70"/>
                <a:gd name="T52" fmla="*/ 17 w 32"/>
                <a:gd name="T53" fmla="*/ 61 h 70"/>
                <a:gd name="T54" fmla="*/ 23 w 32"/>
                <a:gd name="T55" fmla="*/ 70 h 70"/>
                <a:gd name="T56" fmla="*/ 25 w 32"/>
                <a:gd name="T57" fmla="*/ 63 h 70"/>
                <a:gd name="T58" fmla="*/ 29 w 32"/>
                <a:gd name="T59" fmla="*/ 61 h 70"/>
                <a:gd name="T60" fmla="*/ 30 w 32"/>
                <a:gd name="T61" fmla="*/ 57 h 70"/>
                <a:gd name="T62" fmla="*/ 31 w 32"/>
                <a:gd name="T63" fmla="*/ 50 h 70"/>
                <a:gd name="T64" fmla="*/ 31 w 32"/>
                <a:gd name="T65" fmla="*/ 47 h 70"/>
                <a:gd name="T66" fmla="*/ 30 w 32"/>
                <a:gd name="T67" fmla="*/ 46 h 70"/>
                <a:gd name="T68" fmla="*/ 29 w 32"/>
                <a:gd name="T69" fmla="*/ 45 h 70"/>
                <a:gd name="T70" fmla="*/ 28 w 32"/>
                <a:gd name="T71" fmla="*/ 44 h 70"/>
                <a:gd name="T72" fmla="*/ 28 w 32"/>
                <a:gd name="T73" fmla="*/ 44 h 70"/>
                <a:gd name="T74" fmla="*/ 26 w 32"/>
                <a:gd name="T75" fmla="*/ 43 h 70"/>
                <a:gd name="T76" fmla="*/ 23 w 32"/>
                <a:gd name="T77" fmla="*/ 44 h 70"/>
                <a:gd name="T78" fmla="*/ 23 w 32"/>
                <a:gd name="T79" fmla="*/ 44 h 70"/>
                <a:gd name="T80" fmla="*/ 11 w 32"/>
                <a:gd name="T81" fmla="*/ 24 h 70"/>
                <a:gd name="T82" fmla="*/ 12 w 32"/>
                <a:gd name="T83" fmla="*/ 14 h 70"/>
                <a:gd name="T84" fmla="*/ 12 w 32"/>
                <a:gd name="T85" fmla="*/ 4 h 70"/>
                <a:gd name="T86" fmla="*/ 10 w 32"/>
                <a:gd name="T87" fmla="*/ 0 h 70"/>
                <a:gd name="T88" fmla="*/ 10 w 32"/>
                <a:gd name="T89" fmla="*/ 0 h 70"/>
                <a:gd name="T90" fmla="*/ 10 w 32"/>
                <a:gd name="T91" fmla="*/ 1 h 70"/>
                <a:gd name="T92" fmla="*/ 10 w 32"/>
                <a:gd name="T9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70">
                  <a:moveTo>
                    <a:pt x="10" y="2"/>
                  </a:moveTo>
                  <a:cubicBezTo>
                    <a:pt x="9" y="2"/>
                    <a:pt x="9" y="2"/>
                    <a:pt x="9" y="2"/>
                  </a:cubicBezTo>
                  <a:cubicBezTo>
                    <a:pt x="9" y="2"/>
                    <a:pt x="9" y="2"/>
                    <a:pt x="9" y="2"/>
                  </a:cubicBezTo>
                  <a:cubicBezTo>
                    <a:pt x="9" y="2"/>
                    <a:pt x="9" y="2"/>
                    <a:pt x="9" y="2"/>
                  </a:cubicBezTo>
                  <a:cubicBezTo>
                    <a:pt x="9" y="3"/>
                    <a:pt x="8" y="3"/>
                    <a:pt x="8" y="3"/>
                  </a:cubicBezTo>
                  <a:cubicBezTo>
                    <a:pt x="8" y="3"/>
                    <a:pt x="8" y="3"/>
                    <a:pt x="8" y="3"/>
                  </a:cubicBezTo>
                  <a:cubicBezTo>
                    <a:pt x="8" y="3"/>
                    <a:pt x="8" y="3"/>
                    <a:pt x="7" y="3"/>
                  </a:cubicBezTo>
                  <a:cubicBezTo>
                    <a:pt x="7" y="3"/>
                    <a:pt x="7" y="3"/>
                    <a:pt x="7" y="3"/>
                  </a:cubicBezTo>
                  <a:cubicBezTo>
                    <a:pt x="6" y="3"/>
                    <a:pt x="6" y="3"/>
                    <a:pt x="6" y="3"/>
                  </a:cubicBezTo>
                  <a:cubicBezTo>
                    <a:pt x="5" y="6"/>
                    <a:pt x="5" y="18"/>
                    <a:pt x="6" y="19"/>
                  </a:cubicBezTo>
                  <a:cubicBezTo>
                    <a:pt x="7" y="21"/>
                    <a:pt x="7" y="22"/>
                    <a:pt x="7" y="22"/>
                  </a:cubicBezTo>
                  <a:cubicBezTo>
                    <a:pt x="6" y="24"/>
                    <a:pt x="5" y="24"/>
                    <a:pt x="3" y="24"/>
                  </a:cubicBezTo>
                  <a:cubicBezTo>
                    <a:pt x="3" y="24"/>
                    <a:pt x="2" y="24"/>
                    <a:pt x="2" y="24"/>
                  </a:cubicBezTo>
                  <a:cubicBezTo>
                    <a:pt x="2" y="27"/>
                    <a:pt x="2" y="33"/>
                    <a:pt x="0" y="35"/>
                  </a:cubicBezTo>
                  <a:cubicBezTo>
                    <a:pt x="0" y="36"/>
                    <a:pt x="1" y="36"/>
                    <a:pt x="1" y="37"/>
                  </a:cubicBezTo>
                  <a:cubicBezTo>
                    <a:pt x="1" y="37"/>
                    <a:pt x="1" y="38"/>
                    <a:pt x="2" y="38"/>
                  </a:cubicBezTo>
                  <a:cubicBezTo>
                    <a:pt x="2" y="38"/>
                    <a:pt x="2" y="38"/>
                    <a:pt x="2" y="38"/>
                  </a:cubicBezTo>
                  <a:cubicBezTo>
                    <a:pt x="2" y="38"/>
                    <a:pt x="2" y="38"/>
                    <a:pt x="3" y="39"/>
                  </a:cubicBezTo>
                  <a:cubicBezTo>
                    <a:pt x="3" y="39"/>
                    <a:pt x="3" y="39"/>
                    <a:pt x="3" y="39"/>
                  </a:cubicBezTo>
                  <a:cubicBezTo>
                    <a:pt x="3" y="39"/>
                    <a:pt x="4" y="40"/>
                    <a:pt x="4" y="40"/>
                  </a:cubicBezTo>
                  <a:cubicBezTo>
                    <a:pt x="5" y="41"/>
                    <a:pt x="7" y="43"/>
                    <a:pt x="8" y="43"/>
                  </a:cubicBezTo>
                  <a:cubicBezTo>
                    <a:pt x="8" y="43"/>
                    <a:pt x="9" y="43"/>
                    <a:pt x="9" y="43"/>
                  </a:cubicBezTo>
                  <a:cubicBezTo>
                    <a:pt x="10" y="42"/>
                    <a:pt x="12" y="42"/>
                    <a:pt x="14" y="42"/>
                  </a:cubicBezTo>
                  <a:cubicBezTo>
                    <a:pt x="17" y="42"/>
                    <a:pt x="18" y="43"/>
                    <a:pt x="19" y="46"/>
                  </a:cubicBezTo>
                  <a:cubicBezTo>
                    <a:pt x="20" y="49"/>
                    <a:pt x="19" y="53"/>
                    <a:pt x="18" y="56"/>
                  </a:cubicBezTo>
                  <a:cubicBezTo>
                    <a:pt x="17" y="58"/>
                    <a:pt x="17" y="60"/>
                    <a:pt x="17" y="60"/>
                  </a:cubicBezTo>
                  <a:cubicBezTo>
                    <a:pt x="17" y="61"/>
                    <a:pt x="17" y="61"/>
                    <a:pt x="17" y="61"/>
                  </a:cubicBezTo>
                  <a:cubicBezTo>
                    <a:pt x="18" y="63"/>
                    <a:pt x="20" y="67"/>
                    <a:pt x="23" y="70"/>
                  </a:cubicBezTo>
                  <a:cubicBezTo>
                    <a:pt x="22" y="67"/>
                    <a:pt x="23" y="65"/>
                    <a:pt x="25" y="63"/>
                  </a:cubicBezTo>
                  <a:cubicBezTo>
                    <a:pt x="26" y="61"/>
                    <a:pt x="28" y="61"/>
                    <a:pt x="29" y="61"/>
                  </a:cubicBezTo>
                  <a:cubicBezTo>
                    <a:pt x="30" y="61"/>
                    <a:pt x="31" y="61"/>
                    <a:pt x="30" y="57"/>
                  </a:cubicBezTo>
                  <a:cubicBezTo>
                    <a:pt x="30" y="53"/>
                    <a:pt x="31" y="51"/>
                    <a:pt x="31" y="50"/>
                  </a:cubicBezTo>
                  <a:cubicBezTo>
                    <a:pt x="32" y="48"/>
                    <a:pt x="32" y="48"/>
                    <a:pt x="31" y="47"/>
                  </a:cubicBezTo>
                  <a:cubicBezTo>
                    <a:pt x="30" y="47"/>
                    <a:pt x="30" y="46"/>
                    <a:pt x="30" y="46"/>
                  </a:cubicBezTo>
                  <a:cubicBezTo>
                    <a:pt x="29" y="46"/>
                    <a:pt x="29" y="46"/>
                    <a:pt x="29" y="45"/>
                  </a:cubicBezTo>
                  <a:cubicBezTo>
                    <a:pt x="29" y="45"/>
                    <a:pt x="29" y="45"/>
                    <a:pt x="28" y="44"/>
                  </a:cubicBezTo>
                  <a:cubicBezTo>
                    <a:pt x="28" y="44"/>
                    <a:pt x="28" y="44"/>
                    <a:pt x="28" y="44"/>
                  </a:cubicBezTo>
                  <a:cubicBezTo>
                    <a:pt x="27" y="44"/>
                    <a:pt x="27" y="43"/>
                    <a:pt x="26" y="43"/>
                  </a:cubicBezTo>
                  <a:cubicBezTo>
                    <a:pt x="25" y="43"/>
                    <a:pt x="25" y="44"/>
                    <a:pt x="23" y="44"/>
                  </a:cubicBezTo>
                  <a:cubicBezTo>
                    <a:pt x="23" y="44"/>
                    <a:pt x="23" y="44"/>
                    <a:pt x="23" y="44"/>
                  </a:cubicBezTo>
                  <a:cubicBezTo>
                    <a:pt x="18" y="44"/>
                    <a:pt x="12" y="31"/>
                    <a:pt x="11" y="24"/>
                  </a:cubicBezTo>
                  <a:cubicBezTo>
                    <a:pt x="10" y="20"/>
                    <a:pt x="11" y="17"/>
                    <a:pt x="12" y="14"/>
                  </a:cubicBezTo>
                  <a:cubicBezTo>
                    <a:pt x="13" y="11"/>
                    <a:pt x="14" y="8"/>
                    <a:pt x="12" y="4"/>
                  </a:cubicBezTo>
                  <a:cubicBezTo>
                    <a:pt x="11" y="3"/>
                    <a:pt x="11" y="1"/>
                    <a:pt x="10" y="0"/>
                  </a:cubicBezTo>
                  <a:cubicBezTo>
                    <a:pt x="10" y="0"/>
                    <a:pt x="10" y="0"/>
                    <a:pt x="10" y="0"/>
                  </a:cubicBezTo>
                  <a:cubicBezTo>
                    <a:pt x="10" y="1"/>
                    <a:pt x="10" y="1"/>
                    <a:pt x="10" y="1"/>
                  </a:cubicBezTo>
                  <a:cubicBezTo>
                    <a:pt x="10" y="2"/>
                    <a:pt x="10" y="2"/>
                    <a:pt x="1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92" name="Freeform 1842"/>
            <p:cNvSpPr>
              <a:spLocks/>
            </p:cNvSpPr>
            <p:nvPr/>
          </p:nvSpPr>
          <p:spPr bwMode="auto">
            <a:xfrm>
              <a:off x="2022" y="3080"/>
              <a:ext cx="2" cy="4"/>
            </a:xfrm>
            <a:custGeom>
              <a:avLst/>
              <a:gdLst>
                <a:gd name="T0" fmla="*/ 0 w 2"/>
                <a:gd name="T1" fmla="*/ 0 h 4"/>
                <a:gd name="T2" fmla="*/ 2 w 2"/>
                <a:gd name="T3" fmla="*/ 4 h 4"/>
                <a:gd name="T4" fmla="*/ 2 w 2"/>
                <a:gd name="T5" fmla="*/ 4 h 4"/>
                <a:gd name="T6" fmla="*/ 1 w 2"/>
                <a:gd name="T7" fmla="*/ 0 h 4"/>
                <a:gd name="T8" fmla="*/ 1 w 2"/>
                <a:gd name="T9" fmla="*/ 0 h 4"/>
                <a:gd name="T10" fmla="*/ 0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cubicBezTo>
                    <a:pt x="1" y="1"/>
                    <a:pt x="1" y="2"/>
                    <a:pt x="2" y="4"/>
                  </a:cubicBezTo>
                  <a:cubicBezTo>
                    <a:pt x="2" y="4"/>
                    <a:pt x="2" y="4"/>
                    <a:pt x="2" y="4"/>
                  </a:cubicBezTo>
                  <a:cubicBezTo>
                    <a:pt x="1" y="2"/>
                    <a:pt x="1" y="1"/>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93" name="Freeform 1843"/>
            <p:cNvSpPr>
              <a:spLocks/>
            </p:cNvSpPr>
            <p:nvPr/>
          </p:nvSpPr>
          <p:spPr bwMode="auto">
            <a:xfrm>
              <a:off x="2023" y="3091"/>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94" name="Freeform 1844"/>
            <p:cNvSpPr>
              <a:spLocks/>
            </p:cNvSpPr>
            <p:nvPr/>
          </p:nvSpPr>
          <p:spPr bwMode="auto">
            <a:xfrm>
              <a:off x="2024" y="3091"/>
              <a:ext cx="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95" name="Freeform 1845"/>
            <p:cNvSpPr>
              <a:spLocks/>
            </p:cNvSpPr>
            <p:nvPr/>
          </p:nvSpPr>
          <p:spPr bwMode="auto">
            <a:xfrm>
              <a:off x="2024" y="308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96" name="Freeform 1846"/>
            <p:cNvSpPr>
              <a:spLocks/>
            </p:cNvSpPr>
            <p:nvPr/>
          </p:nvSpPr>
          <p:spPr bwMode="auto">
            <a:xfrm>
              <a:off x="2022" y="3080"/>
              <a:ext cx="2" cy="4"/>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97" name="Freeform 1847"/>
            <p:cNvSpPr>
              <a:spLocks/>
            </p:cNvSpPr>
            <p:nvPr/>
          </p:nvSpPr>
          <p:spPr bwMode="auto">
            <a:xfrm>
              <a:off x="2022" y="30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98" name="Freeform 1848"/>
            <p:cNvSpPr>
              <a:spLocks/>
            </p:cNvSpPr>
            <p:nvPr/>
          </p:nvSpPr>
          <p:spPr bwMode="auto">
            <a:xfrm>
              <a:off x="2044" y="31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99" name="Freeform 1849"/>
            <p:cNvSpPr>
              <a:spLocks/>
            </p:cNvSpPr>
            <p:nvPr/>
          </p:nvSpPr>
          <p:spPr bwMode="auto">
            <a:xfrm>
              <a:off x="2017" y="31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00" name="Freeform 1850"/>
            <p:cNvSpPr>
              <a:spLocks/>
            </p:cNvSpPr>
            <p:nvPr/>
          </p:nvSpPr>
          <p:spPr bwMode="auto">
            <a:xfrm>
              <a:off x="2042" y="313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01" name="Freeform 1851"/>
            <p:cNvSpPr>
              <a:spLocks/>
            </p:cNvSpPr>
            <p:nvPr/>
          </p:nvSpPr>
          <p:spPr bwMode="auto">
            <a:xfrm>
              <a:off x="2018" y="312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02" name="Freeform 1852"/>
            <p:cNvSpPr>
              <a:spLocks/>
            </p:cNvSpPr>
            <p:nvPr/>
          </p:nvSpPr>
          <p:spPr bwMode="auto">
            <a:xfrm>
              <a:off x="2040" y="313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0"/>
                    <a:pt x="1" y="1"/>
                    <a:pt x="2" y="1"/>
                  </a:cubicBezTo>
                  <a:cubicBezTo>
                    <a:pt x="1" y="1"/>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03" name="Freeform 1853"/>
            <p:cNvSpPr>
              <a:spLocks/>
            </p:cNvSpPr>
            <p:nvPr/>
          </p:nvSpPr>
          <p:spPr bwMode="auto">
            <a:xfrm>
              <a:off x="2023" y="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grpSp>
      <p:grpSp>
        <p:nvGrpSpPr>
          <p:cNvPr id="1204" name="Group 1203"/>
          <p:cNvGrpSpPr/>
          <p:nvPr/>
        </p:nvGrpSpPr>
        <p:grpSpPr>
          <a:xfrm>
            <a:off x="1543571" y="3754856"/>
            <a:ext cx="3673069" cy="3300938"/>
            <a:chOff x="949845" y="1882014"/>
            <a:chExt cx="2319277" cy="2066461"/>
          </a:xfrm>
          <a:solidFill>
            <a:schemeClr val="bg1">
              <a:lumMod val="75000"/>
            </a:schemeClr>
          </a:solidFill>
        </p:grpSpPr>
        <p:sp>
          <p:nvSpPr>
            <p:cNvPr id="1205" name="Freeform 2109"/>
            <p:cNvSpPr>
              <a:spLocks/>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06" name="Freeform 2110"/>
            <p:cNvSpPr>
              <a:spLocks/>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07" name="Freeform 2111"/>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08" name="Freeform 2112"/>
            <p:cNvSpPr>
              <a:spLocks/>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09" name="Freeform 2113"/>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10" name="Freeform 2114"/>
            <p:cNvSpPr>
              <a:spLocks/>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11" name="Freeform 2115"/>
            <p:cNvSpPr>
              <a:spLocks/>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12" name="Freeform 2116"/>
            <p:cNvSpPr>
              <a:spLocks/>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13" name="Freeform 2117"/>
            <p:cNvSpPr>
              <a:spLocks/>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14" name="Freeform 2118"/>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15" name="Freeform 2119"/>
            <p:cNvSpPr>
              <a:spLocks/>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16" name="Freeform 2120"/>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17" name="Freeform 2121"/>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18" name="Freeform 2122"/>
            <p:cNvSpPr>
              <a:spLocks/>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19" name="Freeform 2123"/>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20" name="Freeform 2124"/>
            <p:cNvSpPr>
              <a:spLocks/>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21" name="Freeform 2125"/>
            <p:cNvSpPr>
              <a:spLocks/>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22" name="Freeform 2126"/>
            <p:cNvSpPr>
              <a:spLocks/>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23" name="Freeform 2127"/>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24" name="Freeform 2128"/>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25" name="Freeform 2129"/>
            <p:cNvSpPr>
              <a:spLocks/>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26" name="Freeform 2130"/>
            <p:cNvSpPr>
              <a:spLocks/>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27" name="Freeform 2131"/>
            <p:cNvSpPr>
              <a:spLocks/>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28" name="Freeform 2132"/>
            <p:cNvSpPr>
              <a:spLocks/>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29" name="Freeform 2133"/>
            <p:cNvSpPr>
              <a:spLocks/>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30" name="Freeform 2134"/>
            <p:cNvSpPr>
              <a:spLocks/>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38" name="Freeform 2135"/>
            <p:cNvSpPr>
              <a:spLocks/>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39" name="Freeform 2136"/>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40" name="Freeform 2137"/>
            <p:cNvSpPr>
              <a:spLocks/>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41" name="Freeform 2138"/>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42" name="Freeform 2139"/>
            <p:cNvSpPr>
              <a:spLocks/>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43" name="Freeform 2140"/>
            <p:cNvSpPr>
              <a:spLocks/>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44" name="Rectangle 2141"/>
            <p:cNvSpPr>
              <a:spLocks noChangeArrowheads="1"/>
            </p:cNvSpPr>
            <p:nvPr/>
          </p:nvSpPr>
          <p:spPr bwMode="auto">
            <a:xfrm>
              <a:off x="2544348" y="3729060"/>
              <a:ext cx="1858" cy="179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45" name="Freeform 2142"/>
            <p:cNvSpPr>
              <a:spLocks/>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46" name="Freeform 2143"/>
            <p:cNvSpPr>
              <a:spLocks/>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47" name="Freeform 2144"/>
            <p:cNvSpPr>
              <a:spLocks/>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48" name="Freeform 2145"/>
            <p:cNvSpPr>
              <a:spLocks/>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49" name="Freeform 2146"/>
            <p:cNvSpPr>
              <a:spLocks/>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62" name="Freeform 2147"/>
            <p:cNvSpPr>
              <a:spLocks/>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63" name="Freeform 2148"/>
            <p:cNvSpPr>
              <a:spLocks/>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64" name="Freeform 2149"/>
            <p:cNvSpPr>
              <a:spLocks/>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65" name="Freeform 2150"/>
            <p:cNvSpPr>
              <a:spLocks/>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74" name="Freeform 2151"/>
            <p:cNvSpPr>
              <a:spLocks/>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75" name="Freeform 2152"/>
            <p:cNvSpPr>
              <a:spLocks/>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76" name="Freeform 2153"/>
            <p:cNvSpPr>
              <a:spLocks/>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83" name="Freeform 2154"/>
            <p:cNvSpPr>
              <a:spLocks/>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84" name="Freeform 2155"/>
            <p:cNvSpPr>
              <a:spLocks/>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90" name="Freeform 2156"/>
            <p:cNvSpPr>
              <a:spLocks/>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91" name="Freeform 2157"/>
            <p:cNvSpPr>
              <a:spLocks/>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92" name="Freeform 2158"/>
            <p:cNvSpPr>
              <a:spLocks/>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93" name="Freeform 2159"/>
            <p:cNvSpPr>
              <a:spLocks/>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94" name="Freeform 2160"/>
            <p:cNvSpPr>
              <a:spLocks/>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95" name="Freeform 2161"/>
            <p:cNvSpPr>
              <a:spLocks/>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96" name="Freeform 2162"/>
            <p:cNvSpPr>
              <a:spLocks/>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97" name="Freeform 2163"/>
            <p:cNvSpPr>
              <a:spLocks/>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10" name="Freeform 2164"/>
            <p:cNvSpPr>
              <a:spLocks/>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11" name="Freeform 2165"/>
            <p:cNvSpPr>
              <a:spLocks/>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12" name="Freeform 2166"/>
            <p:cNvSpPr>
              <a:spLocks/>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27" name="Freeform 2167"/>
            <p:cNvSpPr>
              <a:spLocks/>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43" name="Freeform 2168"/>
            <p:cNvSpPr>
              <a:spLocks/>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44" name="Freeform 2169"/>
            <p:cNvSpPr>
              <a:spLocks/>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57" name="Freeform 2170"/>
            <p:cNvSpPr>
              <a:spLocks/>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58" name="Freeform 2171"/>
            <p:cNvSpPr>
              <a:spLocks/>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59" name="Freeform 2172"/>
            <p:cNvSpPr>
              <a:spLocks/>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60" name="Freeform 2173"/>
            <p:cNvSpPr>
              <a:spLocks/>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61" name="Freeform 2174"/>
            <p:cNvSpPr>
              <a:spLocks/>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62" name="Freeform 2175"/>
            <p:cNvSpPr>
              <a:spLocks/>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63" name="Freeform 2178"/>
            <p:cNvSpPr>
              <a:spLocks/>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64" name="Freeform 2179"/>
            <p:cNvSpPr>
              <a:spLocks/>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65" name="Freeform 2180"/>
            <p:cNvSpPr>
              <a:spLocks/>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66" name="Freeform 2181"/>
            <p:cNvSpPr>
              <a:spLocks/>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67" name="Freeform 2182"/>
            <p:cNvSpPr>
              <a:spLocks/>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68" name="Freeform 2183"/>
            <p:cNvSpPr>
              <a:spLocks/>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69" name="Freeform 2184"/>
            <p:cNvSpPr>
              <a:spLocks/>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70" name="Freeform 2185"/>
            <p:cNvSpPr>
              <a:spLocks/>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71" name="Freeform 2186"/>
            <p:cNvSpPr>
              <a:spLocks/>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72" name="Freeform 2187"/>
            <p:cNvSpPr>
              <a:spLocks/>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73" name="Freeform 2188"/>
            <p:cNvSpPr>
              <a:spLocks/>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74" name="Freeform 2189"/>
            <p:cNvSpPr>
              <a:spLocks/>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83" name="Freeform 2190"/>
            <p:cNvSpPr>
              <a:spLocks/>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84" name="Freeform 2191"/>
            <p:cNvSpPr>
              <a:spLocks/>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85" name="Freeform 2192"/>
            <p:cNvSpPr>
              <a:spLocks/>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86" name="Freeform 2193"/>
            <p:cNvSpPr>
              <a:spLocks/>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99" name="Freeform 2194"/>
            <p:cNvSpPr>
              <a:spLocks/>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00" name="Freeform 2195"/>
            <p:cNvSpPr>
              <a:spLocks/>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01" name="Freeform 2196"/>
            <p:cNvSpPr>
              <a:spLocks/>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02"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03" name="Freeform 2198"/>
            <p:cNvSpPr>
              <a:spLocks/>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04" name="Freeform 2199"/>
            <p:cNvSpPr>
              <a:spLocks/>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05" name="Freeform 2200"/>
            <p:cNvSpPr>
              <a:spLocks/>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06" name="Freeform 2201"/>
            <p:cNvSpPr>
              <a:spLocks/>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07" name="Freeform 2202"/>
            <p:cNvSpPr>
              <a:spLocks/>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08" name="Freeform 2203"/>
            <p:cNvSpPr>
              <a:spLocks/>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09" name="Freeform 2204"/>
            <p:cNvSpPr>
              <a:spLocks/>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10" name="Freeform 2205"/>
            <p:cNvSpPr>
              <a:spLocks/>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11" name="Freeform 2206"/>
            <p:cNvSpPr>
              <a:spLocks/>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12" name="Freeform 2207"/>
            <p:cNvSpPr>
              <a:spLocks/>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13" name="Freeform 2208"/>
            <p:cNvSpPr>
              <a:spLocks/>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14" name="Freeform 2209"/>
            <p:cNvSpPr>
              <a:spLocks/>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15" name="Freeform 2210"/>
            <p:cNvSpPr>
              <a:spLocks/>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16" name="Freeform 2211"/>
            <p:cNvSpPr>
              <a:spLocks/>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17" name="Freeform 2212"/>
            <p:cNvSpPr>
              <a:spLocks/>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18" name="Freeform 2213"/>
            <p:cNvSpPr>
              <a:spLocks/>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19" name="Freeform 2214"/>
            <p:cNvSpPr>
              <a:spLocks/>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20" name="Freeform 2215"/>
            <p:cNvSpPr>
              <a:spLocks/>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21" name="Freeform 2216"/>
            <p:cNvSpPr>
              <a:spLocks/>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22" name="Freeform 2217"/>
            <p:cNvSpPr>
              <a:spLocks/>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23" name="Freeform 2218"/>
            <p:cNvSpPr>
              <a:spLocks/>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24" name="Freeform 2219"/>
            <p:cNvSpPr>
              <a:spLocks/>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25" name="Freeform 2220"/>
            <p:cNvSpPr>
              <a:spLocks/>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26" name="Freeform 2221"/>
            <p:cNvSpPr>
              <a:spLocks/>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27" name="Freeform 2222"/>
            <p:cNvSpPr>
              <a:spLocks/>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28" name="Freeform 2223"/>
            <p:cNvSpPr>
              <a:spLocks/>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grpSp>
      <p:sp>
        <p:nvSpPr>
          <p:cNvPr id="1429" name="TextBox 1428"/>
          <p:cNvSpPr txBox="1"/>
          <p:nvPr/>
        </p:nvSpPr>
        <p:spPr>
          <a:xfrm>
            <a:off x="6361909" y="2430803"/>
            <a:ext cx="5564345"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Three Comparison Map</a:t>
            </a:r>
          </a:p>
        </p:txBody>
      </p:sp>
      <p:sp>
        <p:nvSpPr>
          <p:cNvPr id="1430" name="Rectangle 1429"/>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1431" name="TextBox 1430"/>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26810420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95" name="Chart 694"/>
          <p:cNvGraphicFramePr>
            <a:graphicFrameLocks/>
          </p:cNvGraphicFramePr>
          <p:nvPr>
            <p:extLst>
              <p:ext uri="{D42A27DB-BD31-4B8C-83A1-F6EECF244321}">
                <p14:modId xmlns:p14="http://schemas.microsoft.com/office/powerpoint/2010/main" val="241650408"/>
              </p:ext>
            </p:extLst>
          </p:nvPr>
        </p:nvGraphicFramePr>
        <p:xfrm>
          <a:off x="8314864" y="8140599"/>
          <a:ext cx="2798995" cy="2346730"/>
        </p:xfrm>
        <a:graphic>
          <a:graphicData uri="http://schemas.openxmlformats.org/drawingml/2006/chart">
            <c:chart xmlns:c="http://schemas.openxmlformats.org/drawingml/2006/chart" xmlns:r="http://schemas.openxmlformats.org/officeDocument/2006/relationships" r:id="rId2"/>
          </a:graphicData>
        </a:graphic>
      </p:graphicFrame>
      <p:sp>
        <p:nvSpPr>
          <p:cNvPr id="696" name="TextBox 1"/>
          <p:cNvSpPr txBox="1"/>
          <p:nvPr/>
        </p:nvSpPr>
        <p:spPr>
          <a:xfrm>
            <a:off x="8996514" y="8807607"/>
            <a:ext cx="1457657" cy="1012714"/>
          </a:xfrm>
          <a:prstGeom prst="rect">
            <a:avLst/>
          </a:prstGeom>
        </p:spPr>
        <p:txBody>
          <a:bodyPr lIns="182937" tIns="91468" rIns="182937" bIns="91468"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defTabSz="914705">
              <a:defRPr/>
            </a:pPr>
            <a:r>
              <a:rPr lang="en-JM" sz="3301" spc="-225" dirty="0">
                <a:latin typeface="Lato Light"/>
                <a:cs typeface="Lato Light"/>
              </a:rPr>
              <a:t>20%</a:t>
            </a:r>
            <a:endParaRPr lang="en-JM" sz="1350" spc="-225" dirty="0">
              <a:latin typeface="Lato Light"/>
              <a:cs typeface="Lato Light"/>
            </a:endParaRPr>
          </a:p>
        </p:txBody>
      </p:sp>
      <p:graphicFrame>
        <p:nvGraphicFramePr>
          <p:cNvPr id="697" name="Chart 696"/>
          <p:cNvGraphicFramePr>
            <a:graphicFrameLocks/>
          </p:cNvGraphicFramePr>
          <p:nvPr>
            <p:extLst>
              <p:ext uri="{D42A27DB-BD31-4B8C-83A1-F6EECF244321}">
                <p14:modId xmlns:p14="http://schemas.microsoft.com/office/powerpoint/2010/main" val="1638225346"/>
              </p:ext>
            </p:extLst>
          </p:nvPr>
        </p:nvGraphicFramePr>
        <p:xfrm>
          <a:off x="10496468" y="8140599"/>
          <a:ext cx="2798995" cy="2346730"/>
        </p:xfrm>
        <a:graphic>
          <a:graphicData uri="http://schemas.openxmlformats.org/drawingml/2006/chart">
            <c:chart xmlns:c="http://schemas.openxmlformats.org/drawingml/2006/chart" xmlns:r="http://schemas.openxmlformats.org/officeDocument/2006/relationships" r:id="rId3"/>
          </a:graphicData>
        </a:graphic>
      </p:graphicFrame>
      <p:sp>
        <p:nvSpPr>
          <p:cNvPr id="698" name="TextBox 1"/>
          <p:cNvSpPr txBox="1"/>
          <p:nvPr/>
        </p:nvSpPr>
        <p:spPr>
          <a:xfrm>
            <a:off x="11213909" y="8807607"/>
            <a:ext cx="1457657" cy="1012714"/>
          </a:xfrm>
          <a:prstGeom prst="rect">
            <a:avLst/>
          </a:prstGeom>
        </p:spPr>
        <p:txBody>
          <a:bodyPr lIns="182937" tIns="91468" rIns="182937" bIns="91468"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defTabSz="914705">
              <a:defRPr/>
            </a:pPr>
            <a:r>
              <a:rPr lang="en-JM" sz="3301" spc="-225" dirty="0">
                <a:latin typeface="Lato Light"/>
                <a:cs typeface="Lato Light"/>
              </a:rPr>
              <a:t>75%</a:t>
            </a:r>
            <a:endParaRPr lang="en-JM" sz="1350" spc="-225" dirty="0">
              <a:latin typeface="Lato Light"/>
              <a:cs typeface="Lato Light"/>
            </a:endParaRPr>
          </a:p>
        </p:txBody>
      </p:sp>
      <p:graphicFrame>
        <p:nvGraphicFramePr>
          <p:cNvPr id="699" name="Chart 698"/>
          <p:cNvGraphicFramePr>
            <a:graphicFrameLocks/>
          </p:cNvGraphicFramePr>
          <p:nvPr>
            <p:extLst>
              <p:ext uri="{D42A27DB-BD31-4B8C-83A1-F6EECF244321}">
                <p14:modId xmlns:p14="http://schemas.microsoft.com/office/powerpoint/2010/main" val="4264074509"/>
              </p:ext>
            </p:extLst>
          </p:nvPr>
        </p:nvGraphicFramePr>
        <p:xfrm>
          <a:off x="12671566" y="8140599"/>
          <a:ext cx="2798995" cy="2346730"/>
        </p:xfrm>
        <a:graphic>
          <a:graphicData uri="http://schemas.openxmlformats.org/drawingml/2006/chart">
            <c:chart xmlns:c="http://schemas.openxmlformats.org/drawingml/2006/chart" xmlns:r="http://schemas.openxmlformats.org/officeDocument/2006/relationships" r:id="rId4"/>
          </a:graphicData>
        </a:graphic>
      </p:graphicFrame>
      <p:sp>
        <p:nvSpPr>
          <p:cNvPr id="700" name="TextBox 1"/>
          <p:cNvSpPr txBox="1"/>
          <p:nvPr/>
        </p:nvSpPr>
        <p:spPr>
          <a:xfrm>
            <a:off x="13383314" y="8807607"/>
            <a:ext cx="1457657" cy="1012714"/>
          </a:xfrm>
          <a:prstGeom prst="rect">
            <a:avLst/>
          </a:prstGeom>
        </p:spPr>
        <p:txBody>
          <a:bodyPr lIns="182937" tIns="91468" rIns="182937" bIns="91468"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defTabSz="914705">
              <a:defRPr/>
            </a:pPr>
            <a:r>
              <a:rPr lang="en-JM" sz="3301" spc="-225" dirty="0">
                <a:latin typeface="Lato Light"/>
                <a:cs typeface="Lato Light"/>
              </a:rPr>
              <a:t>25%</a:t>
            </a:r>
            <a:endParaRPr lang="en-JM" sz="1350" spc="-225" dirty="0">
              <a:latin typeface="Lato Light"/>
              <a:cs typeface="Lato Light"/>
            </a:endParaRPr>
          </a:p>
        </p:txBody>
      </p:sp>
      <p:grpSp>
        <p:nvGrpSpPr>
          <p:cNvPr id="692" name="Group 691"/>
          <p:cNvGrpSpPr/>
          <p:nvPr/>
        </p:nvGrpSpPr>
        <p:grpSpPr>
          <a:xfrm>
            <a:off x="1157780" y="3006112"/>
            <a:ext cx="7042753" cy="7653031"/>
            <a:chOff x="360363" y="1196975"/>
            <a:chExt cx="7053262" cy="7664450"/>
          </a:xfrm>
          <a:solidFill>
            <a:schemeClr val="bg1">
              <a:lumMod val="75000"/>
            </a:schemeClr>
          </a:solidFill>
        </p:grpSpPr>
        <p:sp>
          <p:nvSpPr>
            <p:cNvPr id="701" name="Freeform 1"/>
            <p:cNvSpPr>
              <a:spLocks noChangeArrowheads="1"/>
            </p:cNvSpPr>
            <p:nvPr/>
          </p:nvSpPr>
          <p:spPr bwMode="auto">
            <a:xfrm>
              <a:off x="1274763" y="6921500"/>
              <a:ext cx="15875" cy="15875"/>
            </a:xfrm>
            <a:custGeom>
              <a:avLst/>
              <a:gdLst>
                <a:gd name="T0" fmla="*/ 20 w 42"/>
                <a:gd name="T1" fmla="*/ 0 h 43"/>
                <a:gd name="T2" fmla="*/ 20 w 42"/>
                <a:gd name="T3" fmla="*/ 0 h 43"/>
                <a:gd name="T4" fmla="*/ 0 w 42"/>
                <a:gd name="T5" fmla="*/ 0 h 43"/>
                <a:gd name="T6" fmla="*/ 0 w 42"/>
                <a:gd name="T7" fmla="*/ 21 h 43"/>
                <a:gd name="T8" fmla="*/ 0 w 42"/>
                <a:gd name="T9" fmla="*/ 21 h 43"/>
                <a:gd name="T10" fmla="*/ 20 w 42"/>
                <a:gd name="T11" fmla="*/ 42 h 43"/>
                <a:gd name="T12" fmla="*/ 20 w 42"/>
                <a:gd name="T13" fmla="*/ 21 h 43"/>
                <a:gd name="T14" fmla="*/ 20 w 42"/>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0" y="0"/>
                  </a:moveTo>
                  <a:lnTo>
                    <a:pt x="20" y="0"/>
                  </a:lnTo>
                  <a:cubicBezTo>
                    <a:pt x="20" y="0"/>
                    <a:pt x="20" y="0"/>
                    <a:pt x="0" y="0"/>
                  </a:cubicBezTo>
                  <a:cubicBezTo>
                    <a:pt x="0" y="0"/>
                    <a:pt x="0" y="0"/>
                    <a:pt x="0" y="21"/>
                  </a:cubicBezTo>
                  <a:lnTo>
                    <a:pt x="0" y="21"/>
                  </a:lnTo>
                  <a:lnTo>
                    <a:pt x="20" y="42"/>
                  </a:lnTo>
                  <a:lnTo>
                    <a:pt x="20" y="21"/>
                  </a:lnTo>
                  <a:cubicBezTo>
                    <a:pt x="41" y="21"/>
                    <a:pt x="2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02" name="Freeform 2"/>
            <p:cNvSpPr>
              <a:spLocks noChangeArrowheads="1"/>
            </p:cNvSpPr>
            <p:nvPr/>
          </p:nvSpPr>
          <p:spPr bwMode="auto">
            <a:xfrm>
              <a:off x="1274763" y="6899275"/>
              <a:ext cx="7937" cy="15875"/>
            </a:xfrm>
            <a:custGeom>
              <a:avLst/>
              <a:gdLst>
                <a:gd name="T0" fmla="*/ 20 w 21"/>
                <a:gd name="T1" fmla="*/ 21 h 42"/>
                <a:gd name="T2" fmla="*/ 20 w 21"/>
                <a:gd name="T3" fmla="*/ 21 h 42"/>
                <a:gd name="T4" fmla="*/ 0 w 21"/>
                <a:gd name="T5" fmla="*/ 21 h 42"/>
                <a:gd name="T6" fmla="*/ 0 w 21"/>
                <a:gd name="T7" fmla="*/ 0 h 42"/>
                <a:gd name="T8" fmla="*/ 20 w 21"/>
                <a:gd name="T9" fmla="*/ 0 h 42"/>
                <a:gd name="T10" fmla="*/ 20 w 21"/>
                <a:gd name="T11" fmla="*/ 0 h 42"/>
                <a:gd name="T12" fmla="*/ 20 w 21"/>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21"/>
                  </a:moveTo>
                  <a:lnTo>
                    <a:pt x="20" y="21"/>
                  </a:lnTo>
                  <a:cubicBezTo>
                    <a:pt x="20" y="41"/>
                    <a:pt x="20" y="21"/>
                    <a:pt x="0" y="21"/>
                  </a:cubicBezTo>
                  <a:cubicBezTo>
                    <a:pt x="0" y="21"/>
                    <a:pt x="0" y="21"/>
                    <a:pt x="0" y="0"/>
                  </a:cubicBezTo>
                  <a:cubicBezTo>
                    <a:pt x="0" y="0"/>
                    <a:pt x="0" y="0"/>
                    <a:pt x="20" y="0"/>
                  </a:cubicBezTo>
                  <a:lnTo>
                    <a:pt x="20" y="0"/>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03" name="Freeform 3"/>
            <p:cNvSpPr>
              <a:spLocks noChangeArrowheads="1"/>
            </p:cNvSpPr>
            <p:nvPr/>
          </p:nvSpPr>
          <p:spPr bwMode="auto">
            <a:xfrm>
              <a:off x="1260475" y="6796088"/>
              <a:ext cx="7938" cy="15875"/>
            </a:xfrm>
            <a:custGeom>
              <a:avLst/>
              <a:gdLst>
                <a:gd name="T0" fmla="*/ 20 w 21"/>
                <a:gd name="T1" fmla="*/ 20 h 42"/>
                <a:gd name="T2" fmla="*/ 20 w 21"/>
                <a:gd name="T3" fmla="*/ 20 h 42"/>
                <a:gd name="T4" fmla="*/ 20 w 21"/>
                <a:gd name="T5" fmla="*/ 0 h 42"/>
                <a:gd name="T6" fmla="*/ 0 w 21"/>
                <a:gd name="T7" fmla="*/ 20 h 42"/>
                <a:gd name="T8" fmla="*/ 0 w 21"/>
                <a:gd name="T9" fmla="*/ 20 h 42"/>
                <a:gd name="T10" fmla="*/ 20 w 21"/>
                <a:gd name="T11" fmla="*/ 41 h 42"/>
                <a:gd name="T12" fmla="*/ 20 w 21"/>
                <a:gd name="T13" fmla="*/ 41 h 42"/>
                <a:gd name="T14" fmla="*/ 20 w 2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0"/>
                  </a:moveTo>
                  <a:lnTo>
                    <a:pt x="20" y="20"/>
                  </a:lnTo>
                  <a:cubicBezTo>
                    <a:pt x="20" y="20"/>
                    <a:pt x="20" y="20"/>
                    <a:pt x="20" y="0"/>
                  </a:cubicBezTo>
                  <a:cubicBezTo>
                    <a:pt x="20" y="0"/>
                    <a:pt x="20" y="20"/>
                    <a:pt x="0" y="20"/>
                  </a:cubicBezTo>
                  <a:lnTo>
                    <a:pt x="0" y="20"/>
                  </a:lnTo>
                  <a:cubicBezTo>
                    <a:pt x="0" y="41"/>
                    <a:pt x="20" y="41"/>
                    <a:pt x="20" y="41"/>
                  </a:cubicBezTo>
                  <a:lnTo>
                    <a:pt x="20" y="41"/>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04" name="Freeform 4"/>
            <p:cNvSpPr>
              <a:spLocks noChangeArrowheads="1"/>
            </p:cNvSpPr>
            <p:nvPr/>
          </p:nvSpPr>
          <p:spPr bwMode="auto">
            <a:xfrm>
              <a:off x="1252538" y="6737350"/>
              <a:ext cx="15875" cy="15875"/>
            </a:xfrm>
            <a:custGeom>
              <a:avLst/>
              <a:gdLst>
                <a:gd name="T0" fmla="*/ 0 w 42"/>
                <a:gd name="T1" fmla="*/ 0 h 42"/>
                <a:gd name="T2" fmla="*/ 0 w 42"/>
                <a:gd name="T3" fmla="*/ 0 h 42"/>
                <a:gd name="T4" fmla="*/ 0 w 42"/>
                <a:gd name="T5" fmla="*/ 21 h 42"/>
                <a:gd name="T6" fmla="*/ 0 w 42"/>
                <a:gd name="T7" fmla="*/ 21 h 42"/>
                <a:gd name="T8" fmla="*/ 21 w 42"/>
                <a:gd name="T9" fmla="*/ 41 h 42"/>
                <a:gd name="T10" fmla="*/ 21 w 42"/>
                <a:gd name="T11" fmla="*/ 21 h 42"/>
                <a:gd name="T12" fmla="*/ 21 w 42"/>
                <a:gd name="T13" fmla="*/ 0 h 42"/>
                <a:gd name="T14" fmla="*/ 21 w 42"/>
                <a:gd name="T15" fmla="*/ 0 h 42"/>
                <a:gd name="T16" fmla="*/ 0 w 42"/>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0" y="0"/>
                  </a:moveTo>
                  <a:lnTo>
                    <a:pt x="0" y="0"/>
                  </a:lnTo>
                  <a:cubicBezTo>
                    <a:pt x="0" y="0"/>
                    <a:pt x="0" y="0"/>
                    <a:pt x="0" y="21"/>
                  </a:cubicBezTo>
                  <a:lnTo>
                    <a:pt x="0" y="21"/>
                  </a:lnTo>
                  <a:lnTo>
                    <a:pt x="21" y="41"/>
                  </a:lnTo>
                  <a:lnTo>
                    <a:pt x="21" y="21"/>
                  </a:lnTo>
                  <a:cubicBezTo>
                    <a:pt x="41" y="21"/>
                    <a:pt x="21" y="21"/>
                    <a:pt x="21" y="0"/>
                  </a:cubicBezTo>
                  <a:lnTo>
                    <a:pt x="21" y="0"/>
                  </a:lnTo>
                  <a:cubicBezTo>
                    <a:pt x="21" y="0"/>
                    <a:pt x="21"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05" name="Freeform 5"/>
            <p:cNvSpPr>
              <a:spLocks noChangeArrowheads="1"/>
            </p:cNvSpPr>
            <p:nvPr/>
          </p:nvSpPr>
          <p:spPr bwMode="auto">
            <a:xfrm>
              <a:off x="1252538" y="6773863"/>
              <a:ext cx="15875" cy="7937"/>
            </a:xfrm>
            <a:custGeom>
              <a:avLst/>
              <a:gdLst>
                <a:gd name="T0" fmla="*/ 21 w 42"/>
                <a:gd name="T1" fmla="*/ 21 h 22"/>
                <a:gd name="T2" fmla="*/ 21 w 42"/>
                <a:gd name="T3" fmla="*/ 21 h 22"/>
                <a:gd name="T4" fmla="*/ 41 w 42"/>
                <a:gd name="T5" fmla="*/ 0 h 22"/>
                <a:gd name="T6" fmla="*/ 21 w 42"/>
                <a:gd name="T7" fmla="*/ 0 h 22"/>
                <a:gd name="T8" fmla="*/ 0 w 42"/>
                <a:gd name="T9" fmla="*/ 0 h 22"/>
                <a:gd name="T10" fmla="*/ 0 w 42"/>
                <a:gd name="T11" fmla="*/ 21 h 22"/>
                <a:gd name="T12" fmla="*/ 21 w 4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21"/>
                  </a:moveTo>
                  <a:lnTo>
                    <a:pt x="21" y="21"/>
                  </a:lnTo>
                  <a:lnTo>
                    <a:pt x="41" y="0"/>
                  </a:lnTo>
                  <a:lnTo>
                    <a:pt x="21" y="0"/>
                  </a:lnTo>
                  <a:lnTo>
                    <a:pt x="0" y="0"/>
                  </a:lnTo>
                  <a:lnTo>
                    <a:pt x="0" y="21"/>
                  </a:lnTo>
                  <a:lnTo>
                    <a:pt x="2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06" name="Freeform 6"/>
            <p:cNvSpPr>
              <a:spLocks noChangeArrowheads="1"/>
            </p:cNvSpPr>
            <p:nvPr/>
          </p:nvSpPr>
          <p:spPr bwMode="auto">
            <a:xfrm>
              <a:off x="1274763" y="6508750"/>
              <a:ext cx="649287" cy="509588"/>
            </a:xfrm>
            <a:custGeom>
              <a:avLst/>
              <a:gdLst>
                <a:gd name="T0" fmla="*/ 1762 w 1804"/>
                <a:gd name="T1" fmla="*/ 451 h 1414"/>
                <a:gd name="T2" fmla="*/ 1782 w 1804"/>
                <a:gd name="T3" fmla="*/ 553 h 1414"/>
                <a:gd name="T4" fmla="*/ 1659 w 1804"/>
                <a:gd name="T5" fmla="*/ 635 h 1414"/>
                <a:gd name="T6" fmla="*/ 1639 w 1804"/>
                <a:gd name="T7" fmla="*/ 717 h 1414"/>
                <a:gd name="T8" fmla="*/ 1639 w 1804"/>
                <a:gd name="T9" fmla="*/ 779 h 1414"/>
                <a:gd name="T10" fmla="*/ 1598 w 1804"/>
                <a:gd name="T11" fmla="*/ 799 h 1414"/>
                <a:gd name="T12" fmla="*/ 1557 w 1804"/>
                <a:gd name="T13" fmla="*/ 819 h 1414"/>
                <a:gd name="T14" fmla="*/ 1516 w 1804"/>
                <a:gd name="T15" fmla="*/ 840 h 1414"/>
                <a:gd name="T16" fmla="*/ 1434 w 1804"/>
                <a:gd name="T17" fmla="*/ 881 h 1414"/>
                <a:gd name="T18" fmla="*/ 1290 w 1804"/>
                <a:gd name="T19" fmla="*/ 922 h 1414"/>
                <a:gd name="T20" fmla="*/ 1188 w 1804"/>
                <a:gd name="T21" fmla="*/ 983 h 1414"/>
                <a:gd name="T22" fmla="*/ 1126 w 1804"/>
                <a:gd name="T23" fmla="*/ 1025 h 1414"/>
                <a:gd name="T24" fmla="*/ 1024 w 1804"/>
                <a:gd name="T25" fmla="*/ 1107 h 1414"/>
                <a:gd name="T26" fmla="*/ 942 w 1804"/>
                <a:gd name="T27" fmla="*/ 1127 h 1414"/>
                <a:gd name="T28" fmla="*/ 860 w 1804"/>
                <a:gd name="T29" fmla="*/ 1147 h 1414"/>
                <a:gd name="T30" fmla="*/ 778 w 1804"/>
                <a:gd name="T31" fmla="*/ 1209 h 1414"/>
                <a:gd name="T32" fmla="*/ 717 w 1804"/>
                <a:gd name="T33" fmla="*/ 1229 h 1414"/>
                <a:gd name="T34" fmla="*/ 614 w 1804"/>
                <a:gd name="T35" fmla="*/ 1250 h 1414"/>
                <a:gd name="T36" fmla="*/ 532 w 1804"/>
                <a:gd name="T37" fmla="*/ 1271 h 1414"/>
                <a:gd name="T38" fmla="*/ 492 w 1804"/>
                <a:gd name="T39" fmla="*/ 1291 h 1414"/>
                <a:gd name="T40" fmla="*/ 430 w 1804"/>
                <a:gd name="T41" fmla="*/ 1353 h 1414"/>
                <a:gd name="T42" fmla="*/ 368 w 1804"/>
                <a:gd name="T43" fmla="*/ 1353 h 1414"/>
                <a:gd name="T44" fmla="*/ 307 w 1804"/>
                <a:gd name="T45" fmla="*/ 1353 h 1414"/>
                <a:gd name="T46" fmla="*/ 266 w 1804"/>
                <a:gd name="T47" fmla="*/ 1413 h 1414"/>
                <a:gd name="T48" fmla="*/ 225 w 1804"/>
                <a:gd name="T49" fmla="*/ 1393 h 1414"/>
                <a:gd name="T50" fmla="*/ 184 w 1804"/>
                <a:gd name="T51" fmla="*/ 1373 h 1414"/>
                <a:gd name="T52" fmla="*/ 143 w 1804"/>
                <a:gd name="T53" fmla="*/ 1373 h 1414"/>
                <a:gd name="T54" fmla="*/ 122 w 1804"/>
                <a:gd name="T55" fmla="*/ 1311 h 1414"/>
                <a:gd name="T56" fmla="*/ 102 w 1804"/>
                <a:gd name="T57" fmla="*/ 1250 h 1414"/>
                <a:gd name="T58" fmla="*/ 122 w 1804"/>
                <a:gd name="T59" fmla="*/ 1189 h 1414"/>
                <a:gd name="T60" fmla="*/ 102 w 1804"/>
                <a:gd name="T61" fmla="*/ 1127 h 1414"/>
                <a:gd name="T62" fmla="*/ 82 w 1804"/>
                <a:gd name="T63" fmla="*/ 1065 h 1414"/>
                <a:gd name="T64" fmla="*/ 41 w 1804"/>
                <a:gd name="T65" fmla="*/ 1004 h 1414"/>
                <a:gd name="T66" fmla="*/ 41 w 1804"/>
                <a:gd name="T67" fmla="*/ 922 h 1414"/>
                <a:gd name="T68" fmla="*/ 20 w 1804"/>
                <a:gd name="T69" fmla="*/ 861 h 1414"/>
                <a:gd name="T70" fmla="*/ 20 w 1804"/>
                <a:gd name="T71" fmla="*/ 840 h 1414"/>
                <a:gd name="T72" fmla="*/ 20 w 1804"/>
                <a:gd name="T73" fmla="*/ 799 h 1414"/>
                <a:gd name="T74" fmla="*/ 20 w 1804"/>
                <a:gd name="T75" fmla="*/ 737 h 1414"/>
                <a:gd name="T76" fmla="*/ 20 w 1804"/>
                <a:gd name="T77" fmla="*/ 635 h 1414"/>
                <a:gd name="T78" fmla="*/ 20 w 1804"/>
                <a:gd name="T79" fmla="*/ 615 h 1414"/>
                <a:gd name="T80" fmla="*/ 61 w 1804"/>
                <a:gd name="T81" fmla="*/ 574 h 1414"/>
                <a:gd name="T82" fmla="*/ 122 w 1804"/>
                <a:gd name="T83" fmla="*/ 574 h 1414"/>
                <a:gd name="T84" fmla="*/ 102 w 1804"/>
                <a:gd name="T85" fmla="*/ 512 h 1414"/>
                <a:gd name="T86" fmla="*/ 82 w 1804"/>
                <a:gd name="T87" fmla="*/ 471 h 1414"/>
                <a:gd name="T88" fmla="*/ 82 w 1804"/>
                <a:gd name="T89" fmla="*/ 410 h 1414"/>
                <a:gd name="T90" fmla="*/ 122 w 1804"/>
                <a:gd name="T91" fmla="*/ 369 h 1414"/>
                <a:gd name="T92" fmla="*/ 164 w 1804"/>
                <a:gd name="T93" fmla="*/ 348 h 1414"/>
                <a:gd name="T94" fmla="*/ 184 w 1804"/>
                <a:gd name="T95" fmla="*/ 389 h 1414"/>
                <a:gd name="T96" fmla="*/ 225 w 1804"/>
                <a:gd name="T97" fmla="*/ 410 h 1414"/>
                <a:gd name="T98" fmla="*/ 307 w 1804"/>
                <a:gd name="T99" fmla="*/ 410 h 1414"/>
                <a:gd name="T100" fmla="*/ 389 w 1804"/>
                <a:gd name="T101" fmla="*/ 430 h 1414"/>
                <a:gd name="T102" fmla="*/ 614 w 1804"/>
                <a:gd name="T103" fmla="*/ 512 h 1414"/>
                <a:gd name="T104" fmla="*/ 717 w 1804"/>
                <a:gd name="T105" fmla="*/ 635 h 1414"/>
                <a:gd name="T106" fmla="*/ 1086 w 1804"/>
                <a:gd name="T107" fmla="*/ 20 h 1414"/>
                <a:gd name="T108" fmla="*/ 1721 w 1804"/>
                <a:gd name="T109" fmla="*/ 369 h 1414"/>
                <a:gd name="T110" fmla="*/ 1741 w 1804"/>
                <a:gd name="T111" fmla="*/ 430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4" h="1414">
                  <a:moveTo>
                    <a:pt x="1762" y="451"/>
                  </a:moveTo>
                  <a:lnTo>
                    <a:pt x="1762" y="451"/>
                  </a:lnTo>
                  <a:cubicBezTo>
                    <a:pt x="1803" y="553"/>
                    <a:pt x="1803" y="553"/>
                    <a:pt x="1803" y="553"/>
                  </a:cubicBezTo>
                  <a:cubicBezTo>
                    <a:pt x="1803" y="553"/>
                    <a:pt x="1803" y="553"/>
                    <a:pt x="1782" y="553"/>
                  </a:cubicBezTo>
                  <a:cubicBezTo>
                    <a:pt x="1782" y="553"/>
                    <a:pt x="1741" y="574"/>
                    <a:pt x="1721" y="574"/>
                  </a:cubicBezTo>
                  <a:cubicBezTo>
                    <a:pt x="1721" y="594"/>
                    <a:pt x="1680" y="615"/>
                    <a:pt x="1659" y="635"/>
                  </a:cubicBezTo>
                  <a:cubicBezTo>
                    <a:pt x="1659" y="635"/>
                    <a:pt x="1639" y="656"/>
                    <a:pt x="1639" y="676"/>
                  </a:cubicBezTo>
                  <a:cubicBezTo>
                    <a:pt x="1639" y="676"/>
                    <a:pt x="1639" y="697"/>
                    <a:pt x="1639" y="717"/>
                  </a:cubicBezTo>
                  <a:lnTo>
                    <a:pt x="1659" y="737"/>
                  </a:lnTo>
                  <a:cubicBezTo>
                    <a:pt x="1639" y="758"/>
                    <a:pt x="1639" y="758"/>
                    <a:pt x="1639" y="779"/>
                  </a:cubicBezTo>
                  <a:cubicBezTo>
                    <a:pt x="1639" y="779"/>
                    <a:pt x="1618" y="779"/>
                    <a:pt x="1598" y="779"/>
                  </a:cubicBezTo>
                  <a:lnTo>
                    <a:pt x="1598" y="799"/>
                  </a:lnTo>
                  <a:cubicBezTo>
                    <a:pt x="1578" y="799"/>
                    <a:pt x="1578" y="819"/>
                    <a:pt x="1578" y="819"/>
                  </a:cubicBezTo>
                  <a:cubicBezTo>
                    <a:pt x="1557" y="819"/>
                    <a:pt x="1557" y="819"/>
                    <a:pt x="1557" y="819"/>
                  </a:cubicBezTo>
                  <a:cubicBezTo>
                    <a:pt x="1536" y="819"/>
                    <a:pt x="1536" y="840"/>
                    <a:pt x="1536" y="840"/>
                  </a:cubicBezTo>
                  <a:lnTo>
                    <a:pt x="1516" y="840"/>
                  </a:lnTo>
                  <a:lnTo>
                    <a:pt x="1496" y="861"/>
                  </a:lnTo>
                  <a:cubicBezTo>
                    <a:pt x="1475" y="861"/>
                    <a:pt x="1434" y="881"/>
                    <a:pt x="1434" y="881"/>
                  </a:cubicBezTo>
                  <a:cubicBezTo>
                    <a:pt x="1414" y="881"/>
                    <a:pt x="1372" y="901"/>
                    <a:pt x="1352" y="901"/>
                  </a:cubicBezTo>
                  <a:cubicBezTo>
                    <a:pt x="1332" y="922"/>
                    <a:pt x="1311" y="922"/>
                    <a:pt x="1290" y="922"/>
                  </a:cubicBezTo>
                  <a:cubicBezTo>
                    <a:pt x="1270" y="922"/>
                    <a:pt x="1250" y="943"/>
                    <a:pt x="1229" y="943"/>
                  </a:cubicBezTo>
                  <a:cubicBezTo>
                    <a:pt x="1229" y="963"/>
                    <a:pt x="1188" y="963"/>
                    <a:pt x="1188" y="983"/>
                  </a:cubicBezTo>
                  <a:cubicBezTo>
                    <a:pt x="1188" y="983"/>
                    <a:pt x="1168" y="983"/>
                    <a:pt x="1168" y="1004"/>
                  </a:cubicBezTo>
                  <a:cubicBezTo>
                    <a:pt x="1147" y="1004"/>
                    <a:pt x="1126" y="1025"/>
                    <a:pt x="1126" y="1025"/>
                  </a:cubicBezTo>
                  <a:cubicBezTo>
                    <a:pt x="1106" y="1025"/>
                    <a:pt x="1086" y="1065"/>
                    <a:pt x="1086" y="1065"/>
                  </a:cubicBezTo>
                  <a:cubicBezTo>
                    <a:pt x="1065" y="1086"/>
                    <a:pt x="1044" y="1107"/>
                    <a:pt x="1024" y="1107"/>
                  </a:cubicBezTo>
                  <a:cubicBezTo>
                    <a:pt x="1024" y="1127"/>
                    <a:pt x="1004" y="1127"/>
                    <a:pt x="983" y="1127"/>
                  </a:cubicBezTo>
                  <a:cubicBezTo>
                    <a:pt x="962" y="1127"/>
                    <a:pt x="942" y="1127"/>
                    <a:pt x="942" y="1127"/>
                  </a:cubicBezTo>
                  <a:cubicBezTo>
                    <a:pt x="942" y="1127"/>
                    <a:pt x="922" y="1127"/>
                    <a:pt x="901" y="1127"/>
                  </a:cubicBezTo>
                  <a:cubicBezTo>
                    <a:pt x="901" y="1127"/>
                    <a:pt x="880" y="1147"/>
                    <a:pt x="860" y="1147"/>
                  </a:cubicBezTo>
                  <a:cubicBezTo>
                    <a:pt x="860" y="1147"/>
                    <a:pt x="840" y="1168"/>
                    <a:pt x="820" y="1168"/>
                  </a:cubicBezTo>
                  <a:cubicBezTo>
                    <a:pt x="820" y="1168"/>
                    <a:pt x="799" y="1189"/>
                    <a:pt x="778" y="1209"/>
                  </a:cubicBezTo>
                  <a:lnTo>
                    <a:pt x="758" y="1209"/>
                  </a:lnTo>
                  <a:cubicBezTo>
                    <a:pt x="737" y="1229"/>
                    <a:pt x="717" y="1229"/>
                    <a:pt x="717" y="1229"/>
                  </a:cubicBezTo>
                  <a:cubicBezTo>
                    <a:pt x="696" y="1229"/>
                    <a:pt x="676" y="1229"/>
                    <a:pt x="656" y="1250"/>
                  </a:cubicBezTo>
                  <a:cubicBezTo>
                    <a:pt x="635" y="1250"/>
                    <a:pt x="614" y="1250"/>
                    <a:pt x="614" y="1250"/>
                  </a:cubicBezTo>
                  <a:cubicBezTo>
                    <a:pt x="594" y="1250"/>
                    <a:pt x="574" y="1250"/>
                    <a:pt x="553" y="1250"/>
                  </a:cubicBezTo>
                  <a:cubicBezTo>
                    <a:pt x="553" y="1250"/>
                    <a:pt x="532" y="1250"/>
                    <a:pt x="532" y="1271"/>
                  </a:cubicBezTo>
                  <a:cubicBezTo>
                    <a:pt x="512" y="1271"/>
                    <a:pt x="512" y="1271"/>
                    <a:pt x="512" y="1271"/>
                  </a:cubicBezTo>
                  <a:cubicBezTo>
                    <a:pt x="512" y="1291"/>
                    <a:pt x="492" y="1291"/>
                    <a:pt x="492" y="1291"/>
                  </a:cubicBezTo>
                  <a:cubicBezTo>
                    <a:pt x="471" y="1311"/>
                    <a:pt x="471" y="1311"/>
                    <a:pt x="450" y="1311"/>
                  </a:cubicBezTo>
                  <a:cubicBezTo>
                    <a:pt x="450" y="1332"/>
                    <a:pt x="450" y="1353"/>
                    <a:pt x="430" y="1353"/>
                  </a:cubicBezTo>
                  <a:lnTo>
                    <a:pt x="410" y="1373"/>
                  </a:lnTo>
                  <a:cubicBezTo>
                    <a:pt x="389" y="1373"/>
                    <a:pt x="368" y="1353"/>
                    <a:pt x="368" y="1353"/>
                  </a:cubicBezTo>
                  <a:lnTo>
                    <a:pt x="348" y="1353"/>
                  </a:lnTo>
                  <a:cubicBezTo>
                    <a:pt x="328" y="1353"/>
                    <a:pt x="328" y="1353"/>
                    <a:pt x="307" y="1353"/>
                  </a:cubicBezTo>
                  <a:cubicBezTo>
                    <a:pt x="307" y="1373"/>
                    <a:pt x="307" y="1373"/>
                    <a:pt x="286" y="1393"/>
                  </a:cubicBezTo>
                  <a:cubicBezTo>
                    <a:pt x="286" y="1393"/>
                    <a:pt x="266" y="1393"/>
                    <a:pt x="266" y="1413"/>
                  </a:cubicBezTo>
                  <a:lnTo>
                    <a:pt x="246" y="1413"/>
                  </a:lnTo>
                  <a:cubicBezTo>
                    <a:pt x="246" y="1413"/>
                    <a:pt x="246" y="1393"/>
                    <a:pt x="225" y="1393"/>
                  </a:cubicBezTo>
                  <a:cubicBezTo>
                    <a:pt x="225" y="1393"/>
                    <a:pt x="225" y="1373"/>
                    <a:pt x="204" y="1373"/>
                  </a:cubicBezTo>
                  <a:cubicBezTo>
                    <a:pt x="204" y="1373"/>
                    <a:pt x="204" y="1373"/>
                    <a:pt x="184" y="1373"/>
                  </a:cubicBezTo>
                  <a:cubicBezTo>
                    <a:pt x="184" y="1373"/>
                    <a:pt x="164" y="1373"/>
                    <a:pt x="143" y="1373"/>
                  </a:cubicBezTo>
                  <a:lnTo>
                    <a:pt x="143" y="1373"/>
                  </a:lnTo>
                  <a:cubicBezTo>
                    <a:pt x="122" y="1353"/>
                    <a:pt x="122" y="1353"/>
                    <a:pt x="122" y="1332"/>
                  </a:cubicBezTo>
                  <a:cubicBezTo>
                    <a:pt x="122" y="1332"/>
                    <a:pt x="122" y="1332"/>
                    <a:pt x="122" y="1311"/>
                  </a:cubicBezTo>
                  <a:lnTo>
                    <a:pt x="102" y="1291"/>
                  </a:lnTo>
                  <a:cubicBezTo>
                    <a:pt x="102" y="1271"/>
                    <a:pt x="102" y="1250"/>
                    <a:pt x="102" y="1250"/>
                  </a:cubicBezTo>
                  <a:cubicBezTo>
                    <a:pt x="102" y="1229"/>
                    <a:pt x="102" y="1229"/>
                    <a:pt x="102" y="1229"/>
                  </a:cubicBezTo>
                  <a:cubicBezTo>
                    <a:pt x="102" y="1209"/>
                    <a:pt x="122" y="1189"/>
                    <a:pt x="122" y="1189"/>
                  </a:cubicBezTo>
                  <a:cubicBezTo>
                    <a:pt x="122" y="1168"/>
                    <a:pt x="122" y="1168"/>
                    <a:pt x="102" y="1147"/>
                  </a:cubicBezTo>
                  <a:lnTo>
                    <a:pt x="102" y="1127"/>
                  </a:lnTo>
                  <a:lnTo>
                    <a:pt x="82" y="1107"/>
                  </a:lnTo>
                  <a:cubicBezTo>
                    <a:pt x="82" y="1086"/>
                    <a:pt x="82" y="1086"/>
                    <a:pt x="82" y="1065"/>
                  </a:cubicBezTo>
                  <a:lnTo>
                    <a:pt x="61" y="1045"/>
                  </a:lnTo>
                  <a:cubicBezTo>
                    <a:pt x="61" y="1025"/>
                    <a:pt x="41" y="1004"/>
                    <a:pt x="41" y="1004"/>
                  </a:cubicBezTo>
                  <a:cubicBezTo>
                    <a:pt x="41" y="983"/>
                    <a:pt x="41" y="963"/>
                    <a:pt x="41" y="963"/>
                  </a:cubicBezTo>
                  <a:cubicBezTo>
                    <a:pt x="41" y="943"/>
                    <a:pt x="41" y="943"/>
                    <a:pt x="41" y="922"/>
                  </a:cubicBezTo>
                  <a:cubicBezTo>
                    <a:pt x="41" y="922"/>
                    <a:pt x="41" y="901"/>
                    <a:pt x="41" y="881"/>
                  </a:cubicBezTo>
                  <a:cubicBezTo>
                    <a:pt x="41" y="881"/>
                    <a:pt x="20" y="881"/>
                    <a:pt x="20" y="861"/>
                  </a:cubicBezTo>
                  <a:lnTo>
                    <a:pt x="0" y="840"/>
                  </a:lnTo>
                  <a:lnTo>
                    <a:pt x="20" y="840"/>
                  </a:lnTo>
                  <a:lnTo>
                    <a:pt x="20" y="840"/>
                  </a:lnTo>
                  <a:cubicBezTo>
                    <a:pt x="41" y="819"/>
                    <a:pt x="20" y="799"/>
                    <a:pt x="20" y="799"/>
                  </a:cubicBezTo>
                  <a:lnTo>
                    <a:pt x="20" y="779"/>
                  </a:lnTo>
                  <a:cubicBezTo>
                    <a:pt x="20" y="758"/>
                    <a:pt x="20" y="737"/>
                    <a:pt x="20" y="737"/>
                  </a:cubicBezTo>
                  <a:cubicBezTo>
                    <a:pt x="20" y="717"/>
                    <a:pt x="20" y="697"/>
                    <a:pt x="20" y="697"/>
                  </a:cubicBezTo>
                  <a:cubicBezTo>
                    <a:pt x="20" y="676"/>
                    <a:pt x="20" y="656"/>
                    <a:pt x="20" y="635"/>
                  </a:cubicBezTo>
                  <a:lnTo>
                    <a:pt x="20" y="635"/>
                  </a:lnTo>
                  <a:lnTo>
                    <a:pt x="20" y="615"/>
                  </a:lnTo>
                  <a:cubicBezTo>
                    <a:pt x="41" y="615"/>
                    <a:pt x="41" y="594"/>
                    <a:pt x="41" y="574"/>
                  </a:cubicBezTo>
                  <a:cubicBezTo>
                    <a:pt x="41" y="574"/>
                    <a:pt x="41" y="574"/>
                    <a:pt x="61" y="574"/>
                  </a:cubicBezTo>
                  <a:lnTo>
                    <a:pt x="82" y="574"/>
                  </a:lnTo>
                  <a:cubicBezTo>
                    <a:pt x="102" y="574"/>
                    <a:pt x="122" y="574"/>
                    <a:pt x="122" y="574"/>
                  </a:cubicBezTo>
                  <a:lnTo>
                    <a:pt x="122" y="553"/>
                  </a:lnTo>
                  <a:cubicBezTo>
                    <a:pt x="122" y="533"/>
                    <a:pt x="122" y="512"/>
                    <a:pt x="102" y="512"/>
                  </a:cubicBezTo>
                  <a:lnTo>
                    <a:pt x="82" y="512"/>
                  </a:lnTo>
                  <a:cubicBezTo>
                    <a:pt x="82" y="492"/>
                    <a:pt x="82" y="492"/>
                    <a:pt x="82" y="471"/>
                  </a:cubicBezTo>
                  <a:cubicBezTo>
                    <a:pt x="61" y="471"/>
                    <a:pt x="82" y="451"/>
                    <a:pt x="82" y="451"/>
                  </a:cubicBezTo>
                  <a:cubicBezTo>
                    <a:pt x="82" y="430"/>
                    <a:pt x="82" y="410"/>
                    <a:pt x="82" y="410"/>
                  </a:cubicBezTo>
                  <a:cubicBezTo>
                    <a:pt x="82" y="410"/>
                    <a:pt x="102" y="410"/>
                    <a:pt x="102" y="389"/>
                  </a:cubicBezTo>
                  <a:cubicBezTo>
                    <a:pt x="102" y="389"/>
                    <a:pt x="122" y="389"/>
                    <a:pt x="122" y="369"/>
                  </a:cubicBezTo>
                  <a:cubicBezTo>
                    <a:pt x="122" y="369"/>
                    <a:pt x="122" y="348"/>
                    <a:pt x="143" y="348"/>
                  </a:cubicBezTo>
                  <a:lnTo>
                    <a:pt x="164" y="348"/>
                  </a:lnTo>
                  <a:cubicBezTo>
                    <a:pt x="164" y="348"/>
                    <a:pt x="164" y="348"/>
                    <a:pt x="184" y="348"/>
                  </a:cubicBezTo>
                  <a:cubicBezTo>
                    <a:pt x="184" y="369"/>
                    <a:pt x="184" y="369"/>
                    <a:pt x="184" y="389"/>
                  </a:cubicBezTo>
                  <a:lnTo>
                    <a:pt x="204" y="389"/>
                  </a:lnTo>
                  <a:cubicBezTo>
                    <a:pt x="204" y="389"/>
                    <a:pt x="204" y="410"/>
                    <a:pt x="225" y="410"/>
                  </a:cubicBezTo>
                  <a:lnTo>
                    <a:pt x="246" y="410"/>
                  </a:lnTo>
                  <a:cubicBezTo>
                    <a:pt x="266" y="410"/>
                    <a:pt x="307" y="410"/>
                    <a:pt x="307" y="410"/>
                  </a:cubicBezTo>
                  <a:cubicBezTo>
                    <a:pt x="328" y="410"/>
                    <a:pt x="348" y="410"/>
                    <a:pt x="368" y="410"/>
                  </a:cubicBezTo>
                  <a:cubicBezTo>
                    <a:pt x="368" y="430"/>
                    <a:pt x="389" y="430"/>
                    <a:pt x="389" y="430"/>
                  </a:cubicBezTo>
                  <a:cubicBezTo>
                    <a:pt x="410" y="430"/>
                    <a:pt x="450" y="451"/>
                    <a:pt x="492" y="451"/>
                  </a:cubicBezTo>
                  <a:cubicBezTo>
                    <a:pt x="512" y="471"/>
                    <a:pt x="594" y="492"/>
                    <a:pt x="614" y="512"/>
                  </a:cubicBezTo>
                  <a:cubicBezTo>
                    <a:pt x="635" y="533"/>
                    <a:pt x="676" y="553"/>
                    <a:pt x="696" y="574"/>
                  </a:cubicBezTo>
                  <a:cubicBezTo>
                    <a:pt x="717" y="574"/>
                    <a:pt x="717" y="615"/>
                    <a:pt x="717" y="635"/>
                  </a:cubicBezTo>
                  <a:cubicBezTo>
                    <a:pt x="717" y="656"/>
                    <a:pt x="758" y="697"/>
                    <a:pt x="758" y="697"/>
                  </a:cubicBezTo>
                  <a:cubicBezTo>
                    <a:pt x="1086" y="20"/>
                    <a:pt x="1086" y="20"/>
                    <a:pt x="1086" y="20"/>
                  </a:cubicBezTo>
                  <a:cubicBezTo>
                    <a:pt x="1598" y="0"/>
                    <a:pt x="1598" y="0"/>
                    <a:pt x="1598" y="0"/>
                  </a:cubicBezTo>
                  <a:cubicBezTo>
                    <a:pt x="1721" y="369"/>
                    <a:pt x="1721" y="369"/>
                    <a:pt x="1721" y="369"/>
                  </a:cubicBezTo>
                  <a:lnTo>
                    <a:pt x="1721" y="389"/>
                  </a:lnTo>
                  <a:cubicBezTo>
                    <a:pt x="1721" y="410"/>
                    <a:pt x="1741" y="430"/>
                    <a:pt x="1741" y="430"/>
                  </a:cubicBezTo>
                  <a:lnTo>
                    <a:pt x="1762" y="45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07" name="Freeform 7"/>
            <p:cNvSpPr>
              <a:spLocks noChangeArrowheads="1"/>
            </p:cNvSpPr>
            <p:nvPr/>
          </p:nvSpPr>
          <p:spPr bwMode="auto">
            <a:xfrm>
              <a:off x="781050" y="5527675"/>
              <a:ext cx="30163" cy="44450"/>
            </a:xfrm>
            <a:custGeom>
              <a:avLst/>
              <a:gdLst>
                <a:gd name="T0" fmla="*/ 82 w 83"/>
                <a:gd name="T1" fmla="*/ 61 h 123"/>
                <a:gd name="T2" fmla="*/ 82 w 83"/>
                <a:gd name="T3" fmla="*/ 61 h 123"/>
                <a:gd name="T4" fmla="*/ 82 w 83"/>
                <a:gd name="T5" fmla="*/ 102 h 123"/>
                <a:gd name="T6" fmla="*/ 82 w 83"/>
                <a:gd name="T7" fmla="*/ 122 h 123"/>
                <a:gd name="T8" fmla="*/ 61 w 83"/>
                <a:gd name="T9" fmla="*/ 122 h 123"/>
                <a:gd name="T10" fmla="*/ 40 w 83"/>
                <a:gd name="T11" fmla="*/ 122 h 123"/>
                <a:gd name="T12" fmla="*/ 40 w 83"/>
                <a:gd name="T13" fmla="*/ 122 h 123"/>
                <a:gd name="T14" fmla="*/ 20 w 83"/>
                <a:gd name="T15" fmla="*/ 102 h 123"/>
                <a:gd name="T16" fmla="*/ 0 w 83"/>
                <a:gd name="T17" fmla="*/ 82 h 123"/>
                <a:gd name="T18" fmla="*/ 20 w 83"/>
                <a:gd name="T19" fmla="*/ 82 h 123"/>
                <a:gd name="T20" fmla="*/ 61 w 83"/>
                <a:gd name="T21" fmla="*/ 20 h 123"/>
                <a:gd name="T22" fmla="*/ 61 w 83"/>
                <a:gd name="T23" fmla="*/ 0 h 123"/>
                <a:gd name="T24" fmla="*/ 82 w 83"/>
                <a:gd name="T25" fmla="*/ 0 h 123"/>
                <a:gd name="T26" fmla="*/ 82 w 83"/>
                <a:gd name="T27" fmla="*/ 20 h 123"/>
                <a:gd name="T28" fmla="*/ 82 w 83"/>
                <a:gd name="T29" fmla="*/ 40 h 123"/>
                <a:gd name="T30" fmla="*/ 82 w 83"/>
                <a:gd name="T31" fmla="*/ 6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123">
                  <a:moveTo>
                    <a:pt x="82" y="61"/>
                  </a:moveTo>
                  <a:lnTo>
                    <a:pt x="82" y="61"/>
                  </a:lnTo>
                  <a:cubicBezTo>
                    <a:pt x="82" y="82"/>
                    <a:pt x="82" y="102"/>
                    <a:pt x="82" y="102"/>
                  </a:cubicBezTo>
                  <a:lnTo>
                    <a:pt x="82" y="122"/>
                  </a:lnTo>
                  <a:cubicBezTo>
                    <a:pt x="61" y="122"/>
                    <a:pt x="61" y="122"/>
                    <a:pt x="61" y="122"/>
                  </a:cubicBezTo>
                  <a:lnTo>
                    <a:pt x="40" y="122"/>
                  </a:lnTo>
                  <a:lnTo>
                    <a:pt x="40" y="122"/>
                  </a:lnTo>
                  <a:lnTo>
                    <a:pt x="20" y="102"/>
                  </a:lnTo>
                  <a:cubicBezTo>
                    <a:pt x="20" y="102"/>
                    <a:pt x="20" y="102"/>
                    <a:pt x="0" y="82"/>
                  </a:cubicBezTo>
                  <a:cubicBezTo>
                    <a:pt x="20" y="82"/>
                    <a:pt x="20" y="82"/>
                    <a:pt x="20" y="82"/>
                  </a:cubicBezTo>
                  <a:cubicBezTo>
                    <a:pt x="20" y="82"/>
                    <a:pt x="40" y="40"/>
                    <a:pt x="61" y="20"/>
                  </a:cubicBezTo>
                  <a:lnTo>
                    <a:pt x="61" y="0"/>
                  </a:lnTo>
                  <a:lnTo>
                    <a:pt x="82" y="0"/>
                  </a:lnTo>
                  <a:cubicBezTo>
                    <a:pt x="82" y="20"/>
                    <a:pt x="82" y="20"/>
                    <a:pt x="82" y="20"/>
                  </a:cubicBezTo>
                  <a:cubicBezTo>
                    <a:pt x="82" y="40"/>
                    <a:pt x="82" y="40"/>
                    <a:pt x="82" y="40"/>
                  </a:cubicBezTo>
                  <a:cubicBezTo>
                    <a:pt x="82" y="61"/>
                    <a:pt x="82" y="61"/>
                    <a:pt x="82"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08" name="Freeform 8"/>
            <p:cNvSpPr>
              <a:spLocks noChangeArrowheads="1"/>
            </p:cNvSpPr>
            <p:nvPr/>
          </p:nvSpPr>
          <p:spPr bwMode="auto">
            <a:xfrm>
              <a:off x="831850" y="5505450"/>
              <a:ext cx="38100" cy="80963"/>
            </a:xfrm>
            <a:custGeom>
              <a:avLst/>
              <a:gdLst>
                <a:gd name="T0" fmla="*/ 82 w 104"/>
                <a:gd name="T1" fmla="*/ 205 h 227"/>
                <a:gd name="T2" fmla="*/ 82 w 104"/>
                <a:gd name="T3" fmla="*/ 205 h 227"/>
                <a:gd name="T4" fmla="*/ 82 w 104"/>
                <a:gd name="T5" fmla="*/ 205 h 227"/>
                <a:gd name="T6" fmla="*/ 61 w 104"/>
                <a:gd name="T7" fmla="*/ 205 h 227"/>
                <a:gd name="T8" fmla="*/ 41 w 104"/>
                <a:gd name="T9" fmla="*/ 205 h 227"/>
                <a:gd name="T10" fmla="*/ 21 w 104"/>
                <a:gd name="T11" fmla="*/ 226 h 227"/>
                <a:gd name="T12" fmla="*/ 21 w 104"/>
                <a:gd name="T13" fmla="*/ 205 h 227"/>
                <a:gd name="T14" fmla="*/ 0 w 104"/>
                <a:gd name="T15" fmla="*/ 205 h 227"/>
                <a:gd name="T16" fmla="*/ 0 w 104"/>
                <a:gd name="T17" fmla="*/ 184 h 227"/>
                <a:gd name="T18" fmla="*/ 0 w 104"/>
                <a:gd name="T19" fmla="*/ 164 h 227"/>
                <a:gd name="T20" fmla="*/ 0 w 104"/>
                <a:gd name="T21" fmla="*/ 144 h 227"/>
                <a:gd name="T22" fmla="*/ 21 w 104"/>
                <a:gd name="T23" fmla="*/ 144 h 227"/>
                <a:gd name="T24" fmla="*/ 21 w 104"/>
                <a:gd name="T25" fmla="*/ 123 h 227"/>
                <a:gd name="T26" fmla="*/ 41 w 104"/>
                <a:gd name="T27" fmla="*/ 82 h 227"/>
                <a:gd name="T28" fmla="*/ 41 w 104"/>
                <a:gd name="T29" fmla="*/ 82 h 227"/>
                <a:gd name="T30" fmla="*/ 41 w 104"/>
                <a:gd name="T31" fmla="*/ 42 h 227"/>
                <a:gd name="T32" fmla="*/ 61 w 104"/>
                <a:gd name="T33" fmla="*/ 21 h 227"/>
                <a:gd name="T34" fmla="*/ 61 w 104"/>
                <a:gd name="T35" fmla="*/ 0 h 227"/>
                <a:gd name="T36" fmla="*/ 82 w 104"/>
                <a:gd name="T37" fmla="*/ 0 h 227"/>
                <a:gd name="T38" fmla="*/ 103 w 104"/>
                <a:gd name="T39" fmla="*/ 0 h 227"/>
                <a:gd name="T40" fmla="*/ 82 w 104"/>
                <a:gd name="T41" fmla="*/ 21 h 227"/>
                <a:gd name="T42" fmla="*/ 103 w 104"/>
                <a:gd name="T43" fmla="*/ 62 h 227"/>
                <a:gd name="T44" fmla="*/ 103 w 104"/>
                <a:gd name="T45" fmla="*/ 123 h 227"/>
                <a:gd name="T46" fmla="*/ 82 w 104"/>
                <a:gd name="T47" fmla="*/ 164 h 227"/>
                <a:gd name="T48" fmla="*/ 82 w 104"/>
                <a:gd name="T49" fmla="*/ 205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227">
                  <a:moveTo>
                    <a:pt x="82" y="205"/>
                  </a:moveTo>
                  <a:lnTo>
                    <a:pt x="82" y="205"/>
                  </a:lnTo>
                  <a:lnTo>
                    <a:pt x="82" y="205"/>
                  </a:lnTo>
                  <a:cubicBezTo>
                    <a:pt x="61" y="205"/>
                    <a:pt x="61" y="205"/>
                    <a:pt x="61" y="205"/>
                  </a:cubicBezTo>
                  <a:lnTo>
                    <a:pt x="41" y="205"/>
                  </a:lnTo>
                  <a:cubicBezTo>
                    <a:pt x="41" y="226"/>
                    <a:pt x="21" y="226"/>
                    <a:pt x="21" y="226"/>
                  </a:cubicBezTo>
                  <a:lnTo>
                    <a:pt x="21" y="205"/>
                  </a:lnTo>
                  <a:cubicBezTo>
                    <a:pt x="21" y="205"/>
                    <a:pt x="21" y="205"/>
                    <a:pt x="0" y="205"/>
                  </a:cubicBezTo>
                  <a:lnTo>
                    <a:pt x="0" y="184"/>
                  </a:lnTo>
                  <a:cubicBezTo>
                    <a:pt x="0" y="184"/>
                    <a:pt x="0" y="184"/>
                    <a:pt x="0" y="164"/>
                  </a:cubicBezTo>
                  <a:cubicBezTo>
                    <a:pt x="0" y="164"/>
                    <a:pt x="0" y="164"/>
                    <a:pt x="0" y="144"/>
                  </a:cubicBezTo>
                  <a:lnTo>
                    <a:pt x="21" y="144"/>
                  </a:lnTo>
                  <a:cubicBezTo>
                    <a:pt x="21" y="123"/>
                    <a:pt x="21" y="123"/>
                    <a:pt x="21" y="123"/>
                  </a:cubicBezTo>
                  <a:cubicBezTo>
                    <a:pt x="21" y="102"/>
                    <a:pt x="21" y="102"/>
                    <a:pt x="41" y="82"/>
                  </a:cubicBezTo>
                  <a:lnTo>
                    <a:pt x="41" y="82"/>
                  </a:lnTo>
                  <a:cubicBezTo>
                    <a:pt x="41" y="62"/>
                    <a:pt x="41" y="62"/>
                    <a:pt x="41" y="42"/>
                  </a:cubicBezTo>
                  <a:cubicBezTo>
                    <a:pt x="41" y="42"/>
                    <a:pt x="41" y="21"/>
                    <a:pt x="61" y="21"/>
                  </a:cubicBezTo>
                  <a:lnTo>
                    <a:pt x="61" y="0"/>
                  </a:lnTo>
                  <a:lnTo>
                    <a:pt x="82" y="0"/>
                  </a:lnTo>
                  <a:cubicBezTo>
                    <a:pt x="82" y="0"/>
                    <a:pt x="82" y="0"/>
                    <a:pt x="103" y="0"/>
                  </a:cubicBezTo>
                  <a:cubicBezTo>
                    <a:pt x="103" y="0"/>
                    <a:pt x="82" y="0"/>
                    <a:pt x="82" y="21"/>
                  </a:cubicBezTo>
                  <a:lnTo>
                    <a:pt x="103" y="62"/>
                  </a:lnTo>
                  <a:cubicBezTo>
                    <a:pt x="103" y="82"/>
                    <a:pt x="103" y="102"/>
                    <a:pt x="103" y="123"/>
                  </a:cubicBezTo>
                  <a:cubicBezTo>
                    <a:pt x="103" y="123"/>
                    <a:pt x="82" y="144"/>
                    <a:pt x="82" y="164"/>
                  </a:cubicBezTo>
                  <a:cubicBezTo>
                    <a:pt x="82" y="164"/>
                    <a:pt x="82" y="184"/>
                    <a:pt x="82" y="20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09" name="Freeform 9"/>
            <p:cNvSpPr>
              <a:spLocks noChangeArrowheads="1"/>
            </p:cNvSpPr>
            <p:nvPr/>
          </p:nvSpPr>
          <p:spPr bwMode="auto">
            <a:xfrm>
              <a:off x="795338" y="5416550"/>
              <a:ext cx="74612" cy="303213"/>
            </a:xfrm>
            <a:custGeom>
              <a:avLst/>
              <a:gdLst>
                <a:gd name="T0" fmla="*/ 206 w 207"/>
                <a:gd name="T1" fmla="*/ 62 h 841"/>
                <a:gd name="T2" fmla="*/ 206 w 207"/>
                <a:gd name="T3" fmla="*/ 164 h 841"/>
                <a:gd name="T4" fmla="*/ 206 w 207"/>
                <a:gd name="T5" fmla="*/ 246 h 841"/>
                <a:gd name="T6" fmla="*/ 164 w 207"/>
                <a:gd name="T7" fmla="*/ 246 h 841"/>
                <a:gd name="T8" fmla="*/ 144 w 207"/>
                <a:gd name="T9" fmla="*/ 288 h 841"/>
                <a:gd name="T10" fmla="*/ 144 w 207"/>
                <a:gd name="T11" fmla="*/ 328 h 841"/>
                <a:gd name="T12" fmla="*/ 124 w 207"/>
                <a:gd name="T13" fmla="*/ 390 h 841"/>
                <a:gd name="T14" fmla="*/ 103 w 207"/>
                <a:gd name="T15" fmla="*/ 410 h 841"/>
                <a:gd name="T16" fmla="*/ 103 w 207"/>
                <a:gd name="T17" fmla="*/ 451 h 841"/>
                <a:gd name="T18" fmla="*/ 124 w 207"/>
                <a:gd name="T19" fmla="*/ 472 h 841"/>
                <a:gd name="T20" fmla="*/ 164 w 207"/>
                <a:gd name="T21" fmla="*/ 451 h 841"/>
                <a:gd name="T22" fmla="*/ 185 w 207"/>
                <a:gd name="T23" fmla="*/ 472 h 841"/>
                <a:gd name="T24" fmla="*/ 185 w 207"/>
                <a:gd name="T25" fmla="*/ 533 h 841"/>
                <a:gd name="T26" fmla="*/ 164 w 207"/>
                <a:gd name="T27" fmla="*/ 574 h 841"/>
                <a:gd name="T28" fmla="*/ 144 w 207"/>
                <a:gd name="T29" fmla="*/ 615 h 841"/>
                <a:gd name="T30" fmla="*/ 124 w 207"/>
                <a:gd name="T31" fmla="*/ 636 h 841"/>
                <a:gd name="T32" fmla="*/ 124 w 207"/>
                <a:gd name="T33" fmla="*/ 676 h 841"/>
                <a:gd name="T34" fmla="*/ 124 w 207"/>
                <a:gd name="T35" fmla="*/ 718 h 841"/>
                <a:gd name="T36" fmla="*/ 124 w 207"/>
                <a:gd name="T37" fmla="*/ 779 h 841"/>
                <a:gd name="T38" fmla="*/ 103 w 207"/>
                <a:gd name="T39" fmla="*/ 820 h 841"/>
                <a:gd name="T40" fmla="*/ 82 w 207"/>
                <a:gd name="T41" fmla="*/ 840 h 841"/>
                <a:gd name="T42" fmla="*/ 62 w 207"/>
                <a:gd name="T43" fmla="*/ 840 h 841"/>
                <a:gd name="T44" fmla="*/ 62 w 207"/>
                <a:gd name="T45" fmla="*/ 779 h 841"/>
                <a:gd name="T46" fmla="*/ 42 w 207"/>
                <a:gd name="T47" fmla="*/ 718 h 841"/>
                <a:gd name="T48" fmla="*/ 62 w 207"/>
                <a:gd name="T49" fmla="*/ 656 h 841"/>
                <a:gd name="T50" fmla="*/ 42 w 207"/>
                <a:gd name="T51" fmla="*/ 615 h 841"/>
                <a:gd name="T52" fmla="*/ 42 w 207"/>
                <a:gd name="T53" fmla="*/ 574 h 841"/>
                <a:gd name="T54" fmla="*/ 21 w 207"/>
                <a:gd name="T55" fmla="*/ 512 h 841"/>
                <a:gd name="T56" fmla="*/ 0 w 207"/>
                <a:gd name="T57" fmla="*/ 451 h 841"/>
                <a:gd name="T58" fmla="*/ 21 w 207"/>
                <a:gd name="T59" fmla="*/ 430 h 841"/>
                <a:gd name="T60" fmla="*/ 42 w 207"/>
                <a:gd name="T61" fmla="*/ 410 h 841"/>
                <a:gd name="T62" fmla="*/ 42 w 207"/>
                <a:gd name="T63" fmla="*/ 348 h 841"/>
                <a:gd name="T64" fmla="*/ 42 w 207"/>
                <a:gd name="T65" fmla="*/ 308 h 841"/>
                <a:gd name="T66" fmla="*/ 42 w 207"/>
                <a:gd name="T67" fmla="*/ 267 h 841"/>
                <a:gd name="T68" fmla="*/ 82 w 207"/>
                <a:gd name="T69" fmla="*/ 144 h 841"/>
                <a:gd name="T70" fmla="*/ 103 w 207"/>
                <a:gd name="T71" fmla="*/ 0 h 841"/>
                <a:gd name="T72" fmla="*/ 144 w 207"/>
                <a:gd name="T73" fmla="*/ 42 h 841"/>
                <a:gd name="T74" fmla="*/ 185 w 207"/>
                <a:gd name="T75" fmla="*/ 21 h 841"/>
                <a:gd name="T76" fmla="*/ 206 w 207"/>
                <a:gd name="T77" fmla="*/ 62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7" h="841">
                  <a:moveTo>
                    <a:pt x="206" y="62"/>
                  </a:moveTo>
                  <a:lnTo>
                    <a:pt x="206" y="62"/>
                  </a:lnTo>
                  <a:lnTo>
                    <a:pt x="206" y="103"/>
                  </a:lnTo>
                  <a:cubicBezTo>
                    <a:pt x="206" y="124"/>
                    <a:pt x="206" y="144"/>
                    <a:pt x="206" y="164"/>
                  </a:cubicBezTo>
                  <a:cubicBezTo>
                    <a:pt x="206" y="164"/>
                    <a:pt x="206" y="206"/>
                    <a:pt x="206" y="226"/>
                  </a:cubicBezTo>
                  <a:cubicBezTo>
                    <a:pt x="206" y="226"/>
                    <a:pt x="206" y="226"/>
                    <a:pt x="206" y="246"/>
                  </a:cubicBezTo>
                  <a:cubicBezTo>
                    <a:pt x="185" y="246"/>
                    <a:pt x="185" y="246"/>
                    <a:pt x="185" y="246"/>
                  </a:cubicBezTo>
                  <a:lnTo>
                    <a:pt x="164" y="246"/>
                  </a:lnTo>
                  <a:lnTo>
                    <a:pt x="164" y="267"/>
                  </a:lnTo>
                  <a:cubicBezTo>
                    <a:pt x="144" y="267"/>
                    <a:pt x="144" y="288"/>
                    <a:pt x="144" y="288"/>
                  </a:cubicBezTo>
                  <a:cubicBezTo>
                    <a:pt x="144" y="308"/>
                    <a:pt x="144" y="308"/>
                    <a:pt x="144" y="328"/>
                  </a:cubicBezTo>
                  <a:lnTo>
                    <a:pt x="144" y="328"/>
                  </a:lnTo>
                  <a:cubicBezTo>
                    <a:pt x="124" y="348"/>
                    <a:pt x="124" y="348"/>
                    <a:pt x="124" y="369"/>
                  </a:cubicBezTo>
                  <a:cubicBezTo>
                    <a:pt x="124" y="369"/>
                    <a:pt x="124" y="369"/>
                    <a:pt x="124" y="390"/>
                  </a:cubicBezTo>
                  <a:lnTo>
                    <a:pt x="103" y="390"/>
                  </a:lnTo>
                  <a:cubicBezTo>
                    <a:pt x="103" y="410"/>
                    <a:pt x="103" y="410"/>
                    <a:pt x="103" y="410"/>
                  </a:cubicBezTo>
                  <a:cubicBezTo>
                    <a:pt x="103" y="430"/>
                    <a:pt x="103" y="430"/>
                    <a:pt x="103" y="430"/>
                  </a:cubicBezTo>
                  <a:lnTo>
                    <a:pt x="103" y="451"/>
                  </a:lnTo>
                  <a:cubicBezTo>
                    <a:pt x="124" y="451"/>
                    <a:pt x="124" y="451"/>
                    <a:pt x="124" y="451"/>
                  </a:cubicBezTo>
                  <a:lnTo>
                    <a:pt x="124" y="472"/>
                  </a:lnTo>
                  <a:cubicBezTo>
                    <a:pt x="124" y="472"/>
                    <a:pt x="144" y="472"/>
                    <a:pt x="144" y="451"/>
                  </a:cubicBezTo>
                  <a:lnTo>
                    <a:pt x="164" y="451"/>
                  </a:lnTo>
                  <a:cubicBezTo>
                    <a:pt x="164" y="451"/>
                    <a:pt x="164" y="451"/>
                    <a:pt x="185" y="451"/>
                  </a:cubicBezTo>
                  <a:lnTo>
                    <a:pt x="185" y="472"/>
                  </a:lnTo>
                  <a:cubicBezTo>
                    <a:pt x="185" y="492"/>
                    <a:pt x="185" y="492"/>
                    <a:pt x="185" y="512"/>
                  </a:cubicBezTo>
                  <a:lnTo>
                    <a:pt x="185" y="533"/>
                  </a:lnTo>
                  <a:lnTo>
                    <a:pt x="164" y="554"/>
                  </a:lnTo>
                  <a:lnTo>
                    <a:pt x="164" y="574"/>
                  </a:lnTo>
                  <a:lnTo>
                    <a:pt x="144" y="574"/>
                  </a:lnTo>
                  <a:cubicBezTo>
                    <a:pt x="144" y="594"/>
                    <a:pt x="144" y="594"/>
                    <a:pt x="144" y="615"/>
                  </a:cubicBezTo>
                  <a:cubicBezTo>
                    <a:pt x="144" y="615"/>
                    <a:pt x="144" y="615"/>
                    <a:pt x="124" y="636"/>
                  </a:cubicBezTo>
                  <a:lnTo>
                    <a:pt x="124" y="636"/>
                  </a:lnTo>
                  <a:lnTo>
                    <a:pt x="124" y="656"/>
                  </a:lnTo>
                  <a:cubicBezTo>
                    <a:pt x="103" y="656"/>
                    <a:pt x="124" y="676"/>
                    <a:pt x="124" y="676"/>
                  </a:cubicBezTo>
                  <a:lnTo>
                    <a:pt x="124" y="697"/>
                  </a:lnTo>
                  <a:lnTo>
                    <a:pt x="124" y="718"/>
                  </a:lnTo>
                  <a:cubicBezTo>
                    <a:pt x="124" y="738"/>
                    <a:pt x="124" y="738"/>
                    <a:pt x="124" y="758"/>
                  </a:cubicBezTo>
                  <a:lnTo>
                    <a:pt x="124" y="779"/>
                  </a:lnTo>
                  <a:lnTo>
                    <a:pt x="124" y="800"/>
                  </a:lnTo>
                  <a:cubicBezTo>
                    <a:pt x="103" y="820"/>
                    <a:pt x="103" y="820"/>
                    <a:pt x="103" y="820"/>
                  </a:cubicBezTo>
                  <a:cubicBezTo>
                    <a:pt x="82" y="820"/>
                    <a:pt x="82" y="840"/>
                    <a:pt x="82" y="840"/>
                  </a:cubicBezTo>
                  <a:lnTo>
                    <a:pt x="82" y="840"/>
                  </a:lnTo>
                  <a:lnTo>
                    <a:pt x="82" y="840"/>
                  </a:lnTo>
                  <a:lnTo>
                    <a:pt x="62" y="840"/>
                  </a:lnTo>
                  <a:cubicBezTo>
                    <a:pt x="62" y="820"/>
                    <a:pt x="62" y="820"/>
                    <a:pt x="62" y="820"/>
                  </a:cubicBezTo>
                  <a:cubicBezTo>
                    <a:pt x="62" y="800"/>
                    <a:pt x="62" y="779"/>
                    <a:pt x="62" y="779"/>
                  </a:cubicBezTo>
                  <a:cubicBezTo>
                    <a:pt x="62" y="758"/>
                    <a:pt x="62" y="758"/>
                    <a:pt x="62" y="738"/>
                  </a:cubicBezTo>
                  <a:lnTo>
                    <a:pt x="42" y="718"/>
                  </a:lnTo>
                  <a:lnTo>
                    <a:pt x="42" y="697"/>
                  </a:lnTo>
                  <a:cubicBezTo>
                    <a:pt x="42" y="676"/>
                    <a:pt x="62" y="676"/>
                    <a:pt x="62" y="656"/>
                  </a:cubicBezTo>
                  <a:lnTo>
                    <a:pt x="62" y="636"/>
                  </a:lnTo>
                  <a:cubicBezTo>
                    <a:pt x="62" y="636"/>
                    <a:pt x="62" y="615"/>
                    <a:pt x="42" y="615"/>
                  </a:cubicBezTo>
                  <a:lnTo>
                    <a:pt x="42" y="594"/>
                  </a:lnTo>
                  <a:lnTo>
                    <a:pt x="42" y="574"/>
                  </a:lnTo>
                  <a:cubicBezTo>
                    <a:pt x="42" y="574"/>
                    <a:pt x="21" y="554"/>
                    <a:pt x="21" y="533"/>
                  </a:cubicBezTo>
                  <a:lnTo>
                    <a:pt x="21" y="512"/>
                  </a:lnTo>
                  <a:cubicBezTo>
                    <a:pt x="21" y="512"/>
                    <a:pt x="21" y="492"/>
                    <a:pt x="21" y="472"/>
                  </a:cubicBezTo>
                  <a:cubicBezTo>
                    <a:pt x="0" y="472"/>
                    <a:pt x="0" y="451"/>
                    <a:pt x="0" y="451"/>
                  </a:cubicBezTo>
                  <a:cubicBezTo>
                    <a:pt x="0" y="451"/>
                    <a:pt x="0" y="451"/>
                    <a:pt x="0" y="430"/>
                  </a:cubicBezTo>
                  <a:lnTo>
                    <a:pt x="21" y="430"/>
                  </a:lnTo>
                  <a:cubicBezTo>
                    <a:pt x="21" y="430"/>
                    <a:pt x="21" y="430"/>
                    <a:pt x="42" y="430"/>
                  </a:cubicBezTo>
                  <a:lnTo>
                    <a:pt x="42" y="410"/>
                  </a:lnTo>
                  <a:cubicBezTo>
                    <a:pt x="42" y="410"/>
                    <a:pt x="42" y="390"/>
                    <a:pt x="42" y="369"/>
                  </a:cubicBezTo>
                  <a:cubicBezTo>
                    <a:pt x="42" y="369"/>
                    <a:pt x="42" y="369"/>
                    <a:pt x="42" y="348"/>
                  </a:cubicBezTo>
                  <a:cubicBezTo>
                    <a:pt x="42" y="348"/>
                    <a:pt x="42" y="348"/>
                    <a:pt x="42" y="328"/>
                  </a:cubicBezTo>
                  <a:cubicBezTo>
                    <a:pt x="42" y="328"/>
                    <a:pt x="42" y="328"/>
                    <a:pt x="42" y="308"/>
                  </a:cubicBezTo>
                  <a:lnTo>
                    <a:pt x="21" y="308"/>
                  </a:lnTo>
                  <a:cubicBezTo>
                    <a:pt x="42" y="288"/>
                    <a:pt x="42" y="288"/>
                    <a:pt x="42" y="267"/>
                  </a:cubicBezTo>
                  <a:cubicBezTo>
                    <a:pt x="42" y="246"/>
                    <a:pt x="42" y="226"/>
                    <a:pt x="62" y="206"/>
                  </a:cubicBezTo>
                  <a:cubicBezTo>
                    <a:pt x="62" y="185"/>
                    <a:pt x="62" y="144"/>
                    <a:pt x="82" y="144"/>
                  </a:cubicBezTo>
                  <a:cubicBezTo>
                    <a:pt x="82" y="124"/>
                    <a:pt x="82" y="82"/>
                    <a:pt x="82" y="82"/>
                  </a:cubicBezTo>
                  <a:cubicBezTo>
                    <a:pt x="103" y="62"/>
                    <a:pt x="103" y="21"/>
                    <a:pt x="103" y="0"/>
                  </a:cubicBezTo>
                  <a:cubicBezTo>
                    <a:pt x="103" y="21"/>
                    <a:pt x="124" y="21"/>
                    <a:pt x="124" y="21"/>
                  </a:cubicBezTo>
                  <a:cubicBezTo>
                    <a:pt x="124" y="21"/>
                    <a:pt x="124" y="42"/>
                    <a:pt x="144" y="42"/>
                  </a:cubicBezTo>
                  <a:lnTo>
                    <a:pt x="164" y="42"/>
                  </a:lnTo>
                  <a:cubicBezTo>
                    <a:pt x="185" y="42"/>
                    <a:pt x="185" y="42"/>
                    <a:pt x="185" y="21"/>
                  </a:cubicBezTo>
                  <a:cubicBezTo>
                    <a:pt x="185" y="21"/>
                    <a:pt x="185" y="21"/>
                    <a:pt x="206" y="21"/>
                  </a:cubicBezTo>
                  <a:cubicBezTo>
                    <a:pt x="206" y="42"/>
                    <a:pt x="206" y="42"/>
                    <a:pt x="206"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10" name="Freeform 10"/>
            <p:cNvSpPr>
              <a:spLocks noChangeArrowheads="1"/>
            </p:cNvSpPr>
            <p:nvPr/>
          </p:nvSpPr>
          <p:spPr bwMode="auto">
            <a:xfrm>
              <a:off x="1393825" y="4878388"/>
              <a:ext cx="119063" cy="80962"/>
            </a:xfrm>
            <a:custGeom>
              <a:avLst/>
              <a:gdLst>
                <a:gd name="T0" fmla="*/ 20 w 329"/>
                <a:gd name="T1" fmla="*/ 61 h 226"/>
                <a:gd name="T2" fmla="*/ 20 w 329"/>
                <a:gd name="T3" fmla="*/ 61 h 226"/>
                <a:gd name="T4" fmla="*/ 20 w 329"/>
                <a:gd name="T5" fmla="*/ 40 h 226"/>
                <a:gd name="T6" fmla="*/ 0 w 329"/>
                <a:gd name="T7" fmla="*/ 40 h 226"/>
                <a:gd name="T8" fmla="*/ 20 w 329"/>
                <a:gd name="T9" fmla="*/ 40 h 226"/>
                <a:gd name="T10" fmla="*/ 40 w 329"/>
                <a:gd name="T11" fmla="*/ 0 h 226"/>
                <a:gd name="T12" fmla="*/ 61 w 329"/>
                <a:gd name="T13" fmla="*/ 20 h 226"/>
                <a:gd name="T14" fmla="*/ 102 w 329"/>
                <a:gd name="T15" fmla="*/ 0 h 226"/>
                <a:gd name="T16" fmla="*/ 143 w 329"/>
                <a:gd name="T17" fmla="*/ 20 h 226"/>
                <a:gd name="T18" fmla="*/ 164 w 329"/>
                <a:gd name="T19" fmla="*/ 40 h 226"/>
                <a:gd name="T20" fmla="*/ 184 w 329"/>
                <a:gd name="T21" fmla="*/ 61 h 226"/>
                <a:gd name="T22" fmla="*/ 204 w 329"/>
                <a:gd name="T23" fmla="*/ 102 h 226"/>
                <a:gd name="T24" fmla="*/ 225 w 329"/>
                <a:gd name="T25" fmla="*/ 102 h 226"/>
                <a:gd name="T26" fmla="*/ 266 w 329"/>
                <a:gd name="T27" fmla="*/ 102 h 226"/>
                <a:gd name="T28" fmla="*/ 307 w 329"/>
                <a:gd name="T29" fmla="*/ 122 h 226"/>
                <a:gd name="T30" fmla="*/ 328 w 329"/>
                <a:gd name="T31" fmla="*/ 143 h 226"/>
                <a:gd name="T32" fmla="*/ 307 w 329"/>
                <a:gd name="T33" fmla="*/ 164 h 226"/>
                <a:gd name="T34" fmla="*/ 286 w 329"/>
                <a:gd name="T35" fmla="*/ 184 h 226"/>
                <a:gd name="T36" fmla="*/ 286 w 329"/>
                <a:gd name="T37" fmla="*/ 184 h 226"/>
                <a:gd name="T38" fmla="*/ 286 w 329"/>
                <a:gd name="T39" fmla="*/ 204 h 226"/>
                <a:gd name="T40" fmla="*/ 266 w 329"/>
                <a:gd name="T41" fmla="*/ 225 h 226"/>
                <a:gd name="T42" fmla="*/ 246 w 329"/>
                <a:gd name="T43" fmla="*/ 225 h 226"/>
                <a:gd name="T44" fmla="*/ 225 w 329"/>
                <a:gd name="T45" fmla="*/ 204 h 226"/>
                <a:gd name="T46" fmla="*/ 204 w 329"/>
                <a:gd name="T47" fmla="*/ 164 h 226"/>
                <a:gd name="T48" fmla="*/ 164 w 329"/>
                <a:gd name="T49" fmla="*/ 164 h 226"/>
                <a:gd name="T50" fmla="*/ 122 w 329"/>
                <a:gd name="T51" fmla="*/ 143 h 226"/>
                <a:gd name="T52" fmla="*/ 102 w 329"/>
                <a:gd name="T53" fmla="*/ 122 h 226"/>
                <a:gd name="T54" fmla="*/ 61 w 329"/>
                <a:gd name="T55" fmla="*/ 122 h 226"/>
                <a:gd name="T56" fmla="*/ 20 w 329"/>
                <a:gd name="T57" fmla="*/ 82 h 226"/>
                <a:gd name="T58" fmla="*/ 20 w 329"/>
                <a:gd name="T59" fmla="*/ 6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9" h="226">
                  <a:moveTo>
                    <a:pt x="20" y="61"/>
                  </a:moveTo>
                  <a:lnTo>
                    <a:pt x="20" y="61"/>
                  </a:lnTo>
                  <a:cubicBezTo>
                    <a:pt x="20" y="61"/>
                    <a:pt x="20" y="61"/>
                    <a:pt x="20" y="40"/>
                  </a:cubicBezTo>
                  <a:lnTo>
                    <a:pt x="0" y="40"/>
                  </a:lnTo>
                  <a:lnTo>
                    <a:pt x="20" y="40"/>
                  </a:lnTo>
                  <a:cubicBezTo>
                    <a:pt x="20" y="20"/>
                    <a:pt x="40" y="0"/>
                    <a:pt x="40" y="0"/>
                  </a:cubicBezTo>
                  <a:lnTo>
                    <a:pt x="61" y="20"/>
                  </a:lnTo>
                  <a:cubicBezTo>
                    <a:pt x="82" y="20"/>
                    <a:pt x="82" y="0"/>
                    <a:pt x="102" y="0"/>
                  </a:cubicBezTo>
                  <a:cubicBezTo>
                    <a:pt x="102" y="0"/>
                    <a:pt x="122" y="20"/>
                    <a:pt x="143" y="20"/>
                  </a:cubicBezTo>
                  <a:cubicBezTo>
                    <a:pt x="143" y="20"/>
                    <a:pt x="143" y="40"/>
                    <a:pt x="164" y="40"/>
                  </a:cubicBezTo>
                  <a:cubicBezTo>
                    <a:pt x="164" y="61"/>
                    <a:pt x="164" y="61"/>
                    <a:pt x="184" y="61"/>
                  </a:cubicBezTo>
                  <a:cubicBezTo>
                    <a:pt x="184" y="82"/>
                    <a:pt x="204" y="82"/>
                    <a:pt x="204" y="102"/>
                  </a:cubicBezTo>
                  <a:lnTo>
                    <a:pt x="225" y="102"/>
                  </a:lnTo>
                  <a:cubicBezTo>
                    <a:pt x="246" y="102"/>
                    <a:pt x="266" y="102"/>
                    <a:pt x="266" y="102"/>
                  </a:cubicBezTo>
                  <a:cubicBezTo>
                    <a:pt x="286" y="102"/>
                    <a:pt x="307" y="102"/>
                    <a:pt x="307" y="122"/>
                  </a:cubicBezTo>
                  <a:cubicBezTo>
                    <a:pt x="307" y="122"/>
                    <a:pt x="328" y="122"/>
                    <a:pt x="328" y="143"/>
                  </a:cubicBezTo>
                  <a:cubicBezTo>
                    <a:pt x="328" y="143"/>
                    <a:pt x="328" y="164"/>
                    <a:pt x="307" y="164"/>
                  </a:cubicBezTo>
                  <a:cubicBezTo>
                    <a:pt x="307" y="184"/>
                    <a:pt x="286" y="164"/>
                    <a:pt x="286" y="184"/>
                  </a:cubicBezTo>
                  <a:lnTo>
                    <a:pt x="286" y="184"/>
                  </a:lnTo>
                  <a:lnTo>
                    <a:pt x="286" y="204"/>
                  </a:lnTo>
                  <a:cubicBezTo>
                    <a:pt x="266" y="204"/>
                    <a:pt x="266" y="204"/>
                    <a:pt x="266" y="225"/>
                  </a:cubicBezTo>
                  <a:lnTo>
                    <a:pt x="246" y="225"/>
                  </a:lnTo>
                  <a:cubicBezTo>
                    <a:pt x="225" y="225"/>
                    <a:pt x="225" y="204"/>
                    <a:pt x="225" y="204"/>
                  </a:cubicBezTo>
                  <a:cubicBezTo>
                    <a:pt x="225" y="184"/>
                    <a:pt x="204" y="164"/>
                    <a:pt x="204" y="164"/>
                  </a:cubicBezTo>
                  <a:cubicBezTo>
                    <a:pt x="184" y="164"/>
                    <a:pt x="164" y="164"/>
                    <a:pt x="164" y="164"/>
                  </a:cubicBezTo>
                  <a:cubicBezTo>
                    <a:pt x="143" y="164"/>
                    <a:pt x="122" y="164"/>
                    <a:pt x="122" y="143"/>
                  </a:cubicBezTo>
                  <a:cubicBezTo>
                    <a:pt x="122" y="143"/>
                    <a:pt x="102" y="143"/>
                    <a:pt x="102" y="122"/>
                  </a:cubicBezTo>
                  <a:cubicBezTo>
                    <a:pt x="82" y="122"/>
                    <a:pt x="82" y="122"/>
                    <a:pt x="61" y="122"/>
                  </a:cubicBezTo>
                  <a:cubicBezTo>
                    <a:pt x="61" y="122"/>
                    <a:pt x="40" y="102"/>
                    <a:pt x="20" y="82"/>
                  </a:cubicBezTo>
                  <a:lnTo>
                    <a:pt x="20" y="6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11" name="Freeform 11"/>
            <p:cNvSpPr>
              <a:spLocks noChangeArrowheads="1"/>
            </p:cNvSpPr>
            <p:nvPr/>
          </p:nvSpPr>
          <p:spPr bwMode="auto">
            <a:xfrm>
              <a:off x="1444625" y="4738688"/>
              <a:ext cx="258763" cy="266700"/>
            </a:xfrm>
            <a:custGeom>
              <a:avLst/>
              <a:gdLst>
                <a:gd name="T0" fmla="*/ 697 w 718"/>
                <a:gd name="T1" fmla="*/ 328 h 739"/>
                <a:gd name="T2" fmla="*/ 676 w 718"/>
                <a:gd name="T3" fmla="*/ 348 h 739"/>
                <a:gd name="T4" fmla="*/ 635 w 718"/>
                <a:gd name="T5" fmla="*/ 328 h 739"/>
                <a:gd name="T6" fmla="*/ 594 w 718"/>
                <a:gd name="T7" fmla="*/ 348 h 739"/>
                <a:gd name="T8" fmla="*/ 573 w 718"/>
                <a:gd name="T9" fmla="*/ 430 h 739"/>
                <a:gd name="T10" fmla="*/ 533 w 718"/>
                <a:gd name="T11" fmla="*/ 492 h 739"/>
                <a:gd name="T12" fmla="*/ 553 w 718"/>
                <a:gd name="T13" fmla="*/ 533 h 739"/>
                <a:gd name="T14" fmla="*/ 553 w 718"/>
                <a:gd name="T15" fmla="*/ 594 h 739"/>
                <a:gd name="T16" fmla="*/ 533 w 718"/>
                <a:gd name="T17" fmla="*/ 594 h 739"/>
                <a:gd name="T18" fmla="*/ 491 w 718"/>
                <a:gd name="T19" fmla="*/ 574 h 739"/>
                <a:gd name="T20" fmla="*/ 491 w 718"/>
                <a:gd name="T21" fmla="*/ 636 h 739"/>
                <a:gd name="T22" fmla="*/ 512 w 718"/>
                <a:gd name="T23" fmla="*/ 738 h 739"/>
                <a:gd name="T24" fmla="*/ 471 w 718"/>
                <a:gd name="T25" fmla="*/ 738 h 739"/>
                <a:gd name="T26" fmla="*/ 389 w 718"/>
                <a:gd name="T27" fmla="*/ 697 h 739"/>
                <a:gd name="T28" fmla="*/ 369 w 718"/>
                <a:gd name="T29" fmla="*/ 636 h 739"/>
                <a:gd name="T30" fmla="*/ 369 w 718"/>
                <a:gd name="T31" fmla="*/ 554 h 739"/>
                <a:gd name="T32" fmla="*/ 369 w 718"/>
                <a:gd name="T33" fmla="*/ 472 h 739"/>
                <a:gd name="T34" fmla="*/ 307 w 718"/>
                <a:gd name="T35" fmla="*/ 492 h 739"/>
                <a:gd name="T36" fmla="*/ 266 w 718"/>
                <a:gd name="T37" fmla="*/ 554 h 739"/>
                <a:gd name="T38" fmla="*/ 246 w 718"/>
                <a:gd name="T39" fmla="*/ 533 h 739"/>
                <a:gd name="T40" fmla="*/ 185 w 718"/>
                <a:gd name="T41" fmla="*/ 451 h 739"/>
                <a:gd name="T42" fmla="*/ 61 w 718"/>
                <a:gd name="T43" fmla="*/ 410 h 739"/>
                <a:gd name="T44" fmla="*/ 0 w 718"/>
                <a:gd name="T45" fmla="*/ 348 h 739"/>
                <a:gd name="T46" fmla="*/ 41 w 718"/>
                <a:gd name="T47" fmla="*/ 287 h 739"/>
                <a:gd name="T48" fmla="*/ 41 w 718"/>
                <a:gd name="T49" fmla="*/ 226 h 739"/>
                <a:gd name="T50" fmla="*/ 61 w 718"/>
                <a:gd name="T51" fmla="*/ 184 h 739"/>
                <a:gd name="T52" fmla="*/ 82 w 718"/>
                <a:gd name="T53" fmla="*/ 144 h 739"/>
                <a:gd name="T54" fmla="*/ 143 w 718"/>
                <a:gd name="T55" fmla="*/ 144 h 739"/>
                <a:gd name="T56" fmla="*/ 143 w 718"/>
                <a:gd name="T57" fmla="*/ 62 h 739"/>
                <a:gd name="T58" fmla="*/ 185 w 718"/>
                <a:gd name="T59" fmla="*/ 21 h 739"/>
                <a:gd name="T60" fmla="*/ 185 w 718"/>
                <a:gd name="T61" fmla="*/ 0 h 739"/>
                <a:gd name="T62" fmla="*/ 246 w 718"/>
                <a:gd name="T63" fmla="*/ 42 h 739"/>
                <a:gd name="T64" fmla="*/ 287 w 718"/>
                <a:gd name="T65" fmla="*/ 103 h 739"/>
                <a:gd name="T66" fmla="*/ 349 w 718"/>
                <a:gd name="T67" fmla="*/ 103 h 739"/>
                <a:gd name="T68" fmla="*/ 389 w 718"/>
                <a:gd name="T69" fmla="*/ 42 h 739"/>
                <a:gd name="T70" fmla="*/ 451 w 718"/>
                <a:gd name="T71" fmla="*/ 21 h 739"/>
                <a:gd name="T72" fmla="*/ 471 w 718"/>
                <a:gd name="T73" fmla="*/ 21 h 739"/>
                <a:gd name="T74" fmla="*/ 512 w 718"/>
                <a:gd name="T75" fmla="*/ 124 h 739"/>
                <a:gd name="T76" fmla="*/ 533 w 718"/>
                <a:gd name="T77" fmla="*/ 205 h 739"/>
                <a:gd name="T78" fmla="*/ 594 w 718"/>
                <a:gd name="T79" fmla="*/ 246 h 739"/>
                <a:gd name="T80" fmla="*/ 676 w 718"/>
                <a:gd name="T81" fmla="*/ 246 h 739"/>
                <a:gd name="T82" fmla="*/ 697 w 718"/>
                <a:gd name="T83" fmla="*/ 328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8" h="739">
                  <a:moveTo>
                    <a:pt x="697" y="328"/>
                  </a:moveTo>
                  <a:lnTo>
                    <a:pt x="697" y="328"/>
                  </a:lnTo>
                  <a:cubicBezTo>
                    <a:pt x="697" y="328"/>
                    <a:pt x="717" y="348"/>
                    <a:pt x="697" y="348"/>
                  </a:cubicBezTo>
                  <a:cubicBezTo>
                    <a:pt x="697" y="348"/>
                    <a:pt x="697" y="348"/>
                    <a:pt x="676" y="348"/>
                  </a:cubicBezTo>
                  <a:cubicBezTo>
                    <a:pt x="676" y="348"/>
                    <a:pt x="676" y="328"/>
                    <a:pt x="655" y="328"/>
                  </a:cubicBezTo>
                  <a:cubicBezTo>
                    <a:pt x="655" y="328"/>
                    <a:pt x="655" y="328"/>
                    <a:pt x="635" y="328"/>
                  </a:cubicBezTo>
                  <a:lnTo>
                    <a:pt x="615" y="328"/>
                  </a:lnTo>
                  <a:cubicBezTo>
                    <a:pt x="594" y="328"/>
                    <a:pt x="594" y="348"/>
                    <a:pt x="594" y="348"/>
                  </a:cubicBezTo>
                  <a:cubicBezTo>
                    <a:pt x="594" y="369"/>
                    <a:pt x="573" y="390"/>
                    <a:pt x="573" y="390"/>
                  </a:cubicBezTo>
                  <a:cubicBezTo>
                    <a:pt x="573" y="410"/>
                    <a:pt x="573" y="410"/>
                    <a:pt x="573" y="430"/>
                  </a:cubicBezTo>
                  <a:cubicBezTo>
                    <a:pt x="553" y="430"/>
                    <a:pt x="553" y="451"/>
                    <a:pt x="533" y="472"/>
                  </a:cubicBezTo>
                  <a:lnTo>
                    <a:pt x="533" y="492"/>
                  </a:lnTo>
                  <a:cubicBezTo>
                    <a:pt x="533" y="512"/>
                    <a:pt x="533" y="512"/>
                    <a:pt x="533" y="512"/>
                  </a:cubicBezTo>
                  <a:cubicBezTo>
                    <a:pt x="553" y="512"/>
                    <a:pt x="553" y="512"/>
                    <a:pt x="553" y="533"/>
                  </a:cubicBezTo>
                  <a:cubicBezTo>
                    <a:pt x="573" y="533"/>
                    <a:pt x="553" y="554"/>
                    <a:pt x="553" y="554"/>
                  </a:cubicBezTo>
                  <a:cubicBezTo>
                    <a:pt x="553" y="574"/>
                    <a:pt x="553" y="594"/>
                    <a:pt x="553" y="594"/>
                  </a:cubicBezTo>
                  <a:cubicBezTo>
                    <a:pt x="533" y="594"/>
                    <a:pt x="533" y="615"/>
                    <a:pt x="533" y="615"/>
                  </a:cubicBezTo>
                  <a:lnTo>
                    <a:pt x="533" y="594"/>
                  </a:lnTo>
                  <a:lnTo>
                    <a:pt x="533" y="574"/>
                  </a:lnTo>
                  <a:cubicBezTo>
                    <a:pt x="512" y="574"/>
                    <a:pt x="512" y="574"/>
                    <a:pt x="491" y="574"/>
                  </a:cubicBezTo>
                  <a:cubicBezTo>
                    <a:pt x="491" y="594"/>
                    <a:pt x="491" y="594"/>
                    <a:pt x="491" y="615"/>
                  </a:cubicBezTo>
                  <a:lnTo>
                    <a:pt x="491" y="636"/>
                  </a:lnTo>
                  <a:cubicBezTo>
                    <a:pt x="491" y="656"/>
                    <a:pt x="512" y="676"/>
                    <a:pt x="512" y="697"/>
                  </a:cubicBezTo>
                  <a:cubicBezTo>
                    <a:pt x="512" y="697"/>
                    <a:pt x="512" y="718"/>
                    <a:pt x="512" y="738"/>
                  </a:cubicBezTo>
                  <a:lnTo>
                    <a:pt x="491" y="738"/>
                  </a:lnTo>
                  <a:lnTo>
                    <a:pt x="471" y="738"/>
                  </a:lnTo>
                  <a:cubicBezTo>
                    <a:pt x="451" y="738"/>
                    <a:pt x="430" y="738"/>
                    <a:pt x="430" y="738"/>
                  </a:cubicBezTo>
                  <a:cubicBezTo>
                    <a:pt x="409" y="718"/>
                    <a:pt x="389" y="697"/>
                    <a:pt x="389" y="697"/>
                  </a:cubicBezTo>
                  <a:cubicBezTo>
                    <a:pt x="369" y="676"/>
                    <a:pt x="369" y="676"/>
                    <a:pt x="369" y="656"/>
                  </a:cubicBezTo>
                  <a:cubicBezTo>
                    <a:pt x="369" y="656"/>
                    <a:pt x="349" y="636"/>
                    <a:pt x="369" y="636"/>
                  </a:cubicBezTo>
                  <a:cubicBezTo>
                    <a:pt x="369" y="615"/>
                    <a:pt x="369" y="615"/>
                    <a:pt x="369" y="594"/>
                  </a:cubicBezTo>
                  <a:cubicBezTo>
                    <a:pt x="389" y="594"/>
                    <a:pt x="389" y="574"/>
                    <a:pt x="369" y="554"/>
                  </a:cubicBezTo>
                  <a:cubicBezTo>
                    <a:pt x="369" y="554"/>
                    <a:pt x="369" y="533"/>
                    <a:pt x="369" y="512"/>
                  </a:cubicBezTo>
                  <a:cubicBezTo>
                    <a:pt x="369" y="512"/>
                    <a:pt x="369" y="492"/>
                    <a:pt x="369" y="472"/>
                  </a:cubicBezTo>
                  <a:lnTo>
                    <a:pt x="349" y="472"/>
                  </a:lnTo>
                  <a:cubicBezTo>
                    <a:pt x="328" y="472"/>
                    <a:pt x="328" y="492"/>
                    <a:pt x="307" y="492"/>
                  </a:cubicBezTo>
                  <a:lnTo>
                    <a:pt x="287" y="512"/>
                  </a:lnTo>
                  <a:cubicBezTo>
                    <a:pt x="287" y="533"/>
                    <a:pt x="287" y="554"/>
                    <a:pt x="266" y="554"/>
                  </a:cubicBezTo>
                  <a:cubicBezTo>
                    <a:pt x="266" y="554"/>
                    <a:pt x="266" y="554"/>
                    <a:pt x="266" y="574"/>
                  </a:cubicBezTo>
                  <a:cubicBezTo>
                    <a:pt x="266" y="554"/>
                    <a:pt x="266" y="533"/>
                    <a:pt x="246" y="533"/>
                  </a:cubicBezTo>
                  <a:cubicBezTo>
                    <a:pt x="246" y="512"/>
                    <a:pt x="246" y="492"/>
                    <a:pt x="225" y="472"/>
                  </a:cubicBezTo>
                  <a:lnTo>
                    <a:pt x="185" y="451"/>
                  </a:lnTo>
                  <a:cubicBezTo>
                    <a:pt x="164" y="430"/>
                    <a:pt x="123" y="430"/>
                    <a:pt x="103" y="430"/>
                  </a:cubicBezTo>
                  <a:cubicBezTo>
                    <a:pt x="82" y="410"/>
                    <a:pt x="61" y="410"/>
                    <a:pt x="61" y="410"/>
                  </a:cubicBezTo>
                  <a:cubicBezTo>
                    <a:pt x="41" y="410"/>
                    <a:pt x="21" y="390"/>
                    <a:pt x="0" y="390"/>
                  </a:cubicBezTo>
                  <a:cubicBezTo>
                    <a:pt x="0" y="369"/>
                    <a:pt x="0" y="369"/>
                    <a:pt x="0" y="348"/>
                  </a:cubicBezTo>
                  <a:cubicBezTo>
                    <a:pt x="0" y="348"/>
                    <a:pt x="21" y="348"/>
                    <a:pt x="41" y="328"/>
                  </a:cubicBezTo>
                  <a:cubicBezTo>
                    <a:pt x="41" y="328"/>
                    <a:pt x="41" y="308"/>
                    <a:pt x="41" y="287"/>
                  </a:cubicBezTo>
                  <a:lnTo>
                    <a:pt x="61" y="266"/>
                  </a:lnTo>
                  <a:cubicBezTo>
                    <a:pt x="41" y="246"/>
                    <a:pt x="41" y="246"/>
                    <a:pt x="41" y="226"/>
                  </a:cubicBezTo>
                  <a:cubicBezTo>
                    <a:pt x="21" y="226"/>
                    <a:pt x="21" y="205"/>
                    <a:pt x="41" y="205"/>
                  </a:cubicBezTo>
                  <a:cubicBezTo>
                    <a:pt x="41" y="184"/>
                    <a:pt x="61" y="184"/>
                    <a:pt x="61" y="184"/>
                  </a:cubicBezTo>
                  <a:cubicBezTo>
                    <a:pt x="61" y="164"/>
                    <a:pt x="61" y="164"/>
                    <a:pt x="61" y="144"/>
                  </a:cubicBezTo>
                  <a:lnTo>
                    <a:pt x="82" y="144"/>
                  </a:lnTo>
                  <a:lnTo>
                    <a:pt x="103" y="144"/>
                  </a:lnTo>
                  <a:cubicBezTo>
                    <a:pt x="123" y="144"/>
                    <a:pt x="123" y="144"/>
                    <a:pt x="143" y="144"/>
                  </a:cubicBezTo>
                  <a:cubicBezTo>
                    <a:pt x="143" y="124"/>
                    <a:pt x="164" y="124"/>
                    <a:pt x="164" y="124"/>
                  </a:cubicBezTo>
                  <a:cubicBezTo>
                    <a:pt x="164" y="103"/>
                    <a:pt x="143" y="82"/>
                    <a:pt x="143" y="62"/>
                  </a:cubicBezTo>
                  <a:lnTo>
                    <a:pt x="143" y="42"/>
                  </a:lnTo>
                  <a:cubicBezTo>
                    <a:pt x="143" y="21"/>
                    <a:pt x="164" y="21"/>
                    <a:pt x="185" y="21"/>
                  </a:cubicBezTo>
                  <a:lnTo>
                    <a:pt x="185" y="0"/>
                  </a:lnTo>
                  <a:lnTo>
                    <a:pt x="185" y="0"/>
                  </a:lnTo>
                  <a:cubicBezTo>
                    <a:pt x="185" y="21"/>
                    <a:pt x="205" y="21"/>
                    <a:pt x="205" y="21"/>
                  </a:cubicBezTo>
                  <a:cubicBezTo>
                    <a:pt x="225" y="42"/>
                    <a:pt x="225" y="42"/>
                    <a:pt x="246" y="42"/>
                  </a:cubicBezTo>
                  <a:cubicBezTo>
                    <a:pt x="246" y="62"/>
                    <a:pt x="246" y="82"/>
                    <a:pt x="266" y="103"/>
                  </a:cubicBezTo>
                  <a:lnTo>
                    <a:pt x="287" y="103"/>
                  </a:lnTo>
                  <a:cubicBezTo>
                    <a:pt x="287" y="103"/>
                    <a:pt x="307" y="103"/>
                    <a:pt x="328" y="103"/>
                  </a:cubicBezTo>
                  <a:lnTo>
                    <a:pt x="349" y="103"/>
                  </a:lnTo>
                  <a:cubicBezTo>
                    <a:pt x="349" y="82"/>
                    <a:pt x="369" y="82"/>
                    <a:pt x="369" y="82"/>
                  </a:cubicBezTo>
                  <a:cubicBezTo>
                    <a:pt x="389" y="62"/>
                    <a:pt x="389" y="62"/>
                    <a:pt x="389" y="42"/>
                  </a:cubicBezTo>
                  <a:cubicBezTo>
                    <a:pt x="409" y="42"/>
                    <a:pt x="409" y="42"/>
                    <a:pt x="430" y="42"/>
                  </a:cubicBezTo>
                  <a:cubicBezTo>
                    <a:pt x="430" y="21"/>
                    <a:pt x="451" y="21"/>
                    <a:pt x="451" y="21"/>
                  </a:cubicBezTo>
                  <a:lnTo>
                    <a:pt x="471" y="21"/>
                  </a:lnTo>
                  <a:lnTo>
                    <a:pt x="471" y="21"/>
                  </a:lnTo>
                  <a:cubicBezTo>
                    <a:pt x="471" y="42"/>
                    <a:pt x="512" y="62"/>
                    <a:pt x="512" y="82"/>
                  </a:cubicBezTo>
                  <a:lnTo>
                    <a:pt x="512" y="124"/>
                  </a:lnTo>
                  <a:cubicBezTo>
                    <a:pt x="512" y="144"/>
                    <a:pt x="512" y="164"/>
                    <a:pt x="512" y="164"/>
                  </a:cubicBezTo>
                  <a:cubicBezTo>
                    <a:pt x="512" y="184"/>
                    <a:pt x="533" y="184"/>
                    <a:pt x="533" y="205"/>
                  </a:cubicBezTo>
                  <a:cubicBezTo>
                    <a:pt x="553" y="205"/>
                    <a:pt x="573" y="205"/>
                    <a:pt x="573" y="226"/>
                  </a:cubicBezTo>
                  <a:lnTo>
                    <a:pt x="594" y="246"/>
                  </a:lnTo>
                  <a:cubicBezTo>
                    <a:pt x="615" y="246"/>
                    <a:pt x="615" y="246"/>
                    <a:pt x="635" y="246"/>
                  </a:cubicBezTo>
                  <a:cubicBezTo>
                    <a:pt x="635" y="246"/>
                    <a:pt x="655" y="246"/>
                    <a:pt x="676" y="246"/>
                  </a:cubicBezTo>
                  <a:lnTo>
                    <a:pt x="676" y="287"/>
                  </a:lnTo>
                  <a:cubicBezTo>
                    <a:pt x="697" y="308"/>
                    <a:pt x="697" y="308"/>
                    <a:pt x="697" y="328"/>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12" name="Freeform 12"/>
            <p:cNvSpPr>
              <a:spLocks noChangeArrowheads="1"/>
            </p:cNvSpPr>
            <p:nvPr/>
          </p:nvSpPr>
          <p:spPr bwMode="auto">
            <a:xfrm>
              <a:off x="1731963" y="5954713"/>
              <a:ext cx="22225" cy="52387"/>
            </a:xfrm>
            <a:custGeom>
              <a:avLst/>
              <a:gdLst>
                <a:gd name="T0" fmla="*/ 41 w 63"/>
                <a:gd name="T1" fmla="*/ 144 h 145"/>
                <a:gd name="T2" fmla="*/ 41 w 63"/>
                <a:gd name="T3" fmla="*/ 144 h 145"/>
                <a:gd name="T4" fmla="*/ 41 w 63"/>
                <a:gd name="T5" fmla="*/ 103 h 145"/>
                <a:gd name="T6" fmla="*/ 20 w 63"/>
                <a:gd name="T7" fmla="*/ 82 h 145"/>
                <a:gd name="T8" fmla="*/ 0 w 63"/>
                <a:gd name="T9" fmla="*/ 62 h 145"/>
                <a:gd name="T10" fmla="*/ 0 w 63"/>
                <a:gd name="T11" fmla="*/ 41 h 145"/>
                <a:gd name="T12" fmla="*/ 20 w 63"/>
                <a:gd name="T13" fmla="*/ 21 h 145"/>
                <a:gd name="T14" fmla="*/ 20 w 63"/>
                <a:gd name="T15" fmla="*/ 0 h 145"/>
                <a:gd name="T16" fmla="*/ 41 w 63"/>
                <a:gd name="T17" fmla="*/ 0 h 145"/>
                <a:gd name="T18" fmla="*/ 62 w 63"/>
                <a:gd name="T19" fmla="*/ 21 h 145"/>
                <a:gd name="T20" fmla="*/ 62 w 63"/>
                <a:gd name="T21" fmla="*/ 41 h 145"/>
                <a:gd name="T22" fmla="*/ 62 w 63"/>
                <a:gd name="T23" fmla="*/ 41 h 145"/>
                <a:gd name="T24" fmla="*/ 62 w 63"/>
                <a:gd name="T25" fmla="*/ 62 h 145"/>
                <a:gd name="T26" fmla="*/ 62 w 63"/>
                <a:gd name="T27" fmla="*/ 82 h 145"/>
                <a:gd name="T28" fmla="*/ 62 w 63"/>
                <a:gd name="T29" fmla="*/ 103 h 145"/>
                <a:gd name="T30" fmla="*/ 62 w 63"/>
                <a:gd name="T31" fmla="*/ 123 h 145"/>
                <a:gd name="T32" fmla="*/ 41 w 63"/>
                <a:gd name="T33" fmla="*/ 14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145">
                  <a:moveTo>
                    <a:pt x="41" y="144"/>
                  </a:moveTo>
                  <a:lnTo>
                    <a:pt x="41" y="144"/>
                  </a:lnTo>
                  <a:cubicBezTo>
                    <a:pt x="41" y="123"/>
                    <a:pt x="41" y="123"/>
                    <a:pt x="41" y="103"/>
                  </a:cubicBezTo>
                  <a:cubicBezTo>
                    <a:pt x="20" y="103"/>
                    <a:pt x="20" y="103"/>
                    <a:pt x="20" y="82"/>
                  </a:cubicBezTo>
                  <a:cubicBezTo>
                    <a:pt x="0" y="82"/>
                    <a:pt x="0" y="62"/>
                    <a:pt x="0" y="62"/>
                  </a:cubicBezTo>
                  <a:lnTo>
                    <a:pt x="0" y="41"/>
                  </a:lnTo>
                  <a:cubicBezTo>
                    <a:pt x="0" y="21"/>
                    <a:pt x="0" y="21"/>
                    <a:pt x="20" y="21"/>
                  </a:cubicBezTo>
                  <a:lnTo>
                    <a:pt x="20" y="0"/>
                  </a:lnTo>
                  <a:lnTo>
                    <a:pt x="41" y="0"/>
                  </a:lnTo>
                  <a:lnTo>
                    <a:pt x="62" y="21"/>
                  </a:lnTo>
                  <a:cubicBezTo>
                    <a:pt x="62" y="21"/>
                    <a:pt x="62" y="21"/>
                    <a:pt x="62" y="41"/>
                  </a:cubicBezTo>
                  <a:lnTo>
                    <a:pt x="62" y="41"/>
                  </a:lnTo>
                  <a:cubicBezTo>
                    <a:pt x="62" y="62"/>
                    <a:pt x="62" y="62"/>
                    <a:pt x="62" y="62"/>
                  </a:cubicBezTo>
                  <a:lnTo>
                    <a:pt x="62" y="82"/>
                  </a:lnTo>
                  <a:cubicBezTo>
                    <a:pt x="62" y="103"/>
                    <a:pt x="62" y="103"/>
                    <a:pt x="62" y="103"/>
                  </a:cubicBezTo>
                  <a:lnTo>
                    <a:pt x="62" y="123"/>
                  </a:lnTo>
                  <a:lnTo>
                    <a:pt x="41" y="144"/>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13" name="Freeform 13"/>
            <p:cNvSpPr>
              <a:spLocks noChangeArrowheads="1"/>
            </p:cNvSpPr>
            <p:nvPr/>
          </p:nvSpPr>
          <p:spPr bwMode="auto">
            <a:xfrm>
              <a:off x="1135063" y="4591050"/>
              <a:ext cx="376237" cy="200025"/>
            </a:xfrm>
            <a:custGeom>
              <a:avLst/>
              <a:gdLst>
                <a:gd name="T0" fmla="*/ 1046 w 1047"/>
                <a:gd name="T1" fmla="*/ 410 h 555"/>
                <a:gd name="T2" fmla="*/ 1004 w 1047"/>
                <a:gd name="T3" fmla="*/ 452 h 555"/>
                <a:gd name="T4" fmla="*/ 1025 w 1047"/>
                <a:gd name="T5" fmla="*/ 534 h 555"/>
                <a:gd name="T6" fmla="*/ 964 w 1047"/>
                <a:gd name="T7" fmla="*/ 554 h 555"/>
                <a:gd name="T8" fmla="*/ 902 w 1047"/>
                <a:gd name="T9" fmla="*/ 513 h 555"/>
                <a:gd name="T10" fmla="*/ 840 w 1047"/>
                <a:gd name="T11" fmla="*/ 472 h 555"/>
                <a:gd name="T12" fmla="*/ 758 w 1047"/>
                <a:gd name="T13" fmla="*/ 492 h 555"/>
                <a:gd name="T14" fmla="*/ 697 w 1047"/>
                <a:gd name="T15" fmla="*/ 513 h 555"/>
                <a:gd name="T16" fmla="*/ 615 w 1047"/>
                <a:gd name="T17" fmla="*/ 534 h 555"/>
                <a:gd name="T18" fmla="*/ 512 w 1047"/>
                <a:gd name="T19" fmla="*/ 554 h 555"/>
                <a:gd name="T20" fmla="*/ 492 w 1047"/>
                <a:gd name="T21" fmla="*/ 513 h 555"/>
                <a:gd name="T22" fmla="*/ 431 w 1047"/>
                <a:gd name="T23" fmla="*/ 472 h 555"/>
                <a:gd name="T24" fmla="*/ 390 w 1047"/>
                <a:gd name="T25" fmla="*/ 410 h 555"/>
                <a:gd name="T26" fmla="*/ 308 w 1047"/>
                <a:gd name="T27" fmla="*/ 452 h 555"/>
                <a:gd name="T28" fmla="*/ 205 w 1047"/>
                <a:gd name="T29" fmla="*/ 452 h 555"/>
                <a:gd name="T30" fmla="*/ 226 w 1047"/>
                <a:gd name="T31" fmla="*/ 370 h 555"/>
                <a:gd name="T32" fmla="*/ 185 w 1047"/>
                <a:gd name="T33" fmla="*/ 226 h 555"/>
                <a:gd name="T34" fmla="*/ 82 w 1047"/>
                <a:gd name="T35" fmla="*/ 124 h 555"/>
                <a:gd name="T36" fmla="*/ 0 w 1047"/>
                <a:gd name="T37" fmla="*/ 62 h 555"/>
                <a:gd name="T38" fmla="*/ 21 w 1047"/>
                <a:gd name="T39" fmla="*/ 21 h 555"/>
                <a:gd name="T40" fmla="*/ 82 w 1047"/>
                <a:gd name="T41" fmla="*/ 0 h 555"/>
                <a:gd name="T42" fmla="*/ 144 w 1047"/>
                <a:gd name="T43" fmla="*/ 21 h 555"/>
                <a:gd name="T44" fmla="*/ 226 w 1047"/>
                <a:gd name="T45" fmla="*/ 62 h 555"/>
                <a:gd name="T46" fmla="*/ 369 w 1047"/>
                <a:gd name="T47" fmla="*/ 82 h 555"/>
                <a:gd name="T48" fmla="*/ 451 w 1047"/>
                <a:gd name="T49" fmla="*/ 103 h 555"/>
                <a:gd name="T50" fmla="*/ 533 w 1047"/>
                <a:gd name="T51" fmla="*/ 164 h 555"/>
                <a:gd name="T52" fmla="*/ 594 w 1047"/>
                <a:gd name="T53" fmla="*/ 226 h 555"/>
                <a:gd name="T54" fmla="*/ 656 w 1047"/>
                <a:gd name="T55" fmla="*/ 206 h 555"/>
                <a:gd name="T56" fmla="*/ 697 w 1047"/>
                <a:gd name="T57" fmla="*/ 185 h 555"/>
                <a:gd name="T58" fmla="*/ 779 w 1047"/>
                <a:gd name="T59" fmla="*/ 185 h 555"/>
                <a:gd name="T60" fmla="*/ 840 w 1047"/>
                <a:gd name="T61" fmla="*/ 246 h 555"/>
                <a:gd name="T62" fmla="*/ 902 w 1047"/>
                <a:gd name="T63" fmla="*/ 328 h 555"/>
                <a:gd name="T64" fmla="*/ 1025 w 1047"/>
                <a:gd name="T65" fmla="*/ 39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7" h="555">
                  <a:moveTo>
                    <a:pt x="1046" y="410"/>
                  </a:moveTo>
                  <a:lnTo>
                    <a:pt x="1046" y="410"/>
                  </a:lnTo>
                  <a:lnTo>
                    <a:pt x="1046" y="431"/>
                  </a:lnTo>
                  <a:cubicBezTo>
                    <a:pt x="1025" y="431"/>
                    <a:pt x="1004" y="431"/>
                    <a:pt x="1004" y="452"/>
                  </a:cubicBezTo>
                  <a:lnTo>
                    <a:pt x="1004" y="472"/>
                  </a:lnTo>
                  <a:cubicBezTo>
                    <a:pt x="1004" y="492"/>
                    <a:pt x="1025" y="513"/>
                    <a:pt x="1025" y="534"/>
                  </a:cubicBezTo>
                  <a:cubicBezTo>
                    <a:pt x="1025" y="534"/>
                    <a:pt x="1004" y="534"/>
                    <a:pt x="1004" y="554"/>
                  </a:cubicBezTo>
                  <a:cubicBezTo>
                    <a:pt x="984" y="554"/>
                    <a:pt x="984" y="554"/>
                    <a:pt x="964" y="554"/>
                  </a:cubicBezTo>
                  <a:cubicBezTo>
                    <a:pt x="964" y="554"/>
                    <a:pt x="922" y="554"/>
                    <a:pt x="922" y="534"/>
                  </a:cubicBezTo>
                  <a:cubicBezTo>
                    <a:pt x="922" y="534"/>
                    <a:pt x="902" y="534"/>
                    <a:pt x="902" y="513"/>
                  </a:cubicBezTo>
                  <a:cubicBezTo>
                    <a:pt x="882" y="513"/>
                    <a:pt x="861" y="513"/>
                    <a:pt x="861" y="513"/>
                  </a:cubicBezTo>
                  <a:cubicBezTo>
                    <a:pt x="861" y="513"/>
                    <a:pt x="861" y="492"/>
                    <a:pt x="840" y="472"/>
                  </a:cubicBezTo>
                  <a:cubicBezTo>
                    <a:pt x="840" y="472"/>
                    <a:pt x="800" y="472"/>
                    <a:pt x="779" y="472"/>
                  </a:cubicBezTo>
                  <a:lnTo>
                    <a:pt x="758" y="492"/>
                  </a:lnTo>
                  <a:cubicBezTo>
                    <a:pt x="738" y="492"/>
                    <a:pt x="738" y="513"/>
                    <a:pt x="738" y="513"/>
                  </a:cubicBezTo>
                  <a:cubicBezTo>
                    <a:pt x="738" y="513"/>
                    <a:pt x="718" y="513"/>
                    <a:pt x="697" y="513"/>
                  </a:cubicBezTo>
                  <a:cubicBezTo>
                    <a:pt x="697" y="513"/>
                    <a:pt x="676" y="534"/>
                    <a:pt x="656" y="534"/>
                  </a:cubicBezTo>
                  <a:lnTo>
                    <a:pt x="615" y="534"/>
                  </a:lnTo>
                  <a:cubicBezTo>
                    <a:pt x="594" y="534"/>
                    <a:pt x="574" y="554"/>
                    <a:pt x="554" y="554"/>
                  </a:cubicBezTo>
                  <a:cubicBezTo>
                    <a:pt x="554" y="554"/>
                    <a:pt x="533" y="554"/>
                    <a:pt x="512" y="554"/>
                  </a:cubicBezTo>
                  <a:lnTo>
                    <a:pt x="512" y="554"/>
                  </a:lnTo>
                  <a:cubicBezTo>
                    <a:pt x="492" y="534"/>
                    <a:pt x="492" y="513"/>
                    <a:pt x="492" y="513"/>
                  </a:cubicBezTo>
                  <a:cubicBezTo>
                    <a:pt x="472" y="513"/>
                    <a:pt x="451" y="513"/>
                    <a:pt x="451" y="492"/>
                  </a:cubicBezTo>
                  <a:lnTo>
                    <a:pt x="431" y="472"/>
                  </a:lnTo>
                  <a:cubicBezTo>
                    <a:pt x="431" y="452"/>
                    <a:pt x="431" y="431"/>
                    <a:pt x="410" y="431"/>
                  </a:cubicBezTo>
                  <a:lnTo>
                    <a:pt x="390" y="410"/>
                  </a:lnTo>
                  <a:cubicBezTo>
                    <a:pt x="369" y="410"/>
                    <a:pt x="349" y="431"/>
                    <a:pt x="349" y="431"/>
                  </a:cubicBezTo>
                  <a:cubicBezTo>
                    <a:pt x="328" y="431"/>
                    <a:pt x="308" y="452"/>
                    <a:pt x="308" y="452"/>
                  </a:cubicBezTo>
                  <a:cubicBezTo>
                    <a:pt x="287" y="472"/>
                    <a:pt x="246" y="452"/>
                    <a:pt x="246" y="452"/>
                  </a:cubicBezTo>
                  <a:cubicBezTo>
                    <a:pt x="226" y="452"/>
                    <a:pt x="205" y="452"/>
                    <a:pt x="205" y="452"/>
                  </a:cubicBezTo>
                  <a:cubicBezTo>
                    <a:pt x="205" y="452"/>
                    <a:pt x="205" y="431"/>
                    <a:pt x="226" y="431"/>
                  </a:cubicBezTo>
                  <a:cubicBezTo>
                    <a:pt x="226" y="410"/>
                    <a:pt x="226" y="390"/>
                    <a:pt x="226" y="370"/>
                  </a:cubicBezTo>
                  <a:cubicBezTo>
                    <a:pt x="226" y="349"/>
                    <a:pt x="205" y="328"/>
                    <a:pt x="205" y="308"/>
                  </a:cubicBezTo>
                  <a:cubicBezTo>
                    <a:pt x="205" y="288"/>
                    <a:pt x="205" y="246"/>
                    <a:pt x="185" y="226"/>
                  </a:cubicBezTo>
                  <a:cubicBezTo>
                    <a:pt x="185" y="206"/>
                    <a:pt x="164" y="185"/>
                    <a:pt x="144" y="164"/>
                  </a:cubicBezTo>
                  <a:cubicBezTo>
                    <a:pt x="144" y="144"/>
                    <a:pt x="103" y="144"/>
                    <a:pt x="82" y="124"/>
                  </a:cubicBezTo>
                  <a:cubicBezTo>
                    <a:pt x="62" y="124"/>
                    <a:pt x="21" y="82"/>
                    <a:pt x="0" y="82"/>
                  </a:cubicBezTo>
                  <a:lnTo>
                    <a:pt x="0" y="62"/>
                  </a:lnTo>
                  <a:cubicBezTo>
                    <a:pt x="0" y="62"/>
                    <a:pt x="0" y="62"/>
                    <a:pt x="21" y="42"/>
                  </a:cubicBezTo>
                  <a:lnTo>
                    <a:pt x="21" y="21"/>
                  </a:lnTo>
                  <a:cubicBezTo>
                    <a:pt x="41" y="21"/>
                    <a:pt x="41" y="0"/>
                    <a:pt x="41" y="0"/>
                  </a:cubicBezTo>
                  <a:cubicBezTo>
                    <a:pt x="62" y="0"/>
                    <a:pt x="62" y="0"/>
                    <a:pt x="82" y="0"/>
                  </a:cubicBezTo>
                  <a:lnTo>
                    <a:pt x="103" y="0"/>
                  </a:lnTo>
                  <a:cubicBezTo>
                    <a:pt x="123" y="0"/>
                    <a:pt x="123" y="21"/>
                    <a:pt x="144" y="21"/>
                  </a:cubicBezTo>
                  <a:cubicBezTo>
                    <a:pt x="144" y="42"/>
                    <a:pt x="185" y="42"/>
                    <a:pt x="185" y="42"/>
                  </a:cubicBezTo>
                  <a:cubicBezTo>
                    <a:pt x="205" y="62"/>
                    <a:pt x="205" y="62"/>
                    <a:pt x="226" y="62"/>
                  </a:cubicBezTo>
                  <a:cubicBezTo>
                    <a:pt x="246" y="62"/>
                    <a:pt x="267" y="82"/>
                    <a:pt x="287" y="82"/>
                  </a:cubicBezTo>
                  <a:cubicBezTo>
                    <a:pt x="308" y="82"/>
                    <a:pt x="349" y="82"/>
                    <a:pt x="369" y="82"/>
                  </a:cubicBezTo>
                  <a:lnTo>
                    <a:pt x="390" y="82"/>
                  </a:lnTo>
                  <a:cubicBezTo>
                    <a:pt x="410" y="82"/>
                    <a:pt x="431" y="82"/>
                    <a:pt x="451" y="103"/>
                  </a:cubicBezTo>
                  <a:cubicBezTo>
                    <a:pt x="451" y="103"/>
                    <a:pt x="472" y="124"/>
                    <a:pt x="492" y="124"/>
                  </a:cubicBezTo>
                  <a:cubicBezTo>
                    <a:pt x="492" y="124"/>
                    <a:pt x="512" y="144"/>
                    <a:pt x="533" y="164"/>
                  </a:cubicBezTo>
                  <a:cubicBezTo>
                    <a:pt x="533" y="164"/>
                    <a:pt x="533" y="185"/>
                    <a:pt x="554" y="185"/>
                  </a:cubicBezTo>
                  <a:cubicBezTo>
                    <a:pt x="554" y="206"/>
                    <a:pt x="594" y="226"/>
                    <a:pt x="594" y="226"/>
                  </a:cubicBezTo>
                  <a:cubicBezTo>
                    <a:pt x="615" y="226"/>
                    <a:pt x="615" y="226"/>
                    <a:pt x="615" y="226"/>
                  </a:cubicBezTo>
                  <a:cubicBezTo>
                    <a:pt x="636" y="206"/>
                    <a:pt x="656" y="206"/>
                    <a:pt x="656" y="206"/>
                  </a:cubicBezTo>
                  <a:cubicBezTo>
                    <a:pt x="656" y="206"/>
                    <a:pt x="656" y="185"/>
                    <a:pt x="676" y="185"/>
                  </a:cubicBezTo>
                  <a:lnTo>
                    <a:pt x="697" y="185"/>
                  </a:lnTo>
                  <a:cubicBezTo>
                    <a:pt x="718" y="185"/>
                    <a:pt x="738" y="185"/>
                    <a:pt x="738" y="185"/>
                  </a:cubicBezTo>
                  <a:cubicBezTo>
                    <a:pt x="758" y="185"/>
                    <a:pt x="758" y="185"/>
                    <a:pt x="779" y="185"/>
                  </a:cubicBezTo>
                  <a:cubicBezTo>
                    <a:pt x="779" y="185"/>
                    <a:pt x="800" y="206"/>
                    <a:pt x="820" y="226"/>
                  </a:cubicBezTo>
                  <a:lnTo>
                    <a:pt x="840" y="246"/>
                  </a:lnTo>
                  <a:cubicBezTo>
                    <a:pt x="861" y="267"/>
                    <a:pt x="861" y="288"/>
                    <a:pt x="882" y="288"/>
                  </a:cubicBezTo>
                  <a:cubicBezTo>
                    <a:pt x="882" y="308"/>
                    <a:pt x="902" y="328"/>
                    <a:pt x="902" y="328"/>
                  </a:cubicBezTo>
                  <a:cubicBezTo>
                    <a:pt x="922" y="349"/>
                    <a:pt x="943" y="370"/>
                    <a:pt x="964" y="370"/>
                  </a:cubicBezTo>
                  <a:cubicBezTo>
                    <a:pt x="964" y="390"/>
                    <a:pt x="1004" y="390"/>
                    <a:pt x="1025" y="390"/>
                  </a:cubicBezTo>
                  <a:cubicBezTo>
                    <a:pt x="1025" y="390"/>
                    <a:pt x="1025" y="410"/>
                    <a:pt x="1046" y="41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14" name="Freeform 14"/>
            <p:cNvSpPr>
              <a:spLocks noChangeArrowheads="1"/>
            </p:cNvSpPr>
            <p:nvPr/>
          </p:nvSpPr>
          <p:spPr bwMode="auto">
            <a:xfrm>
              <a:off x="831850" y="5297488"/>
              <a:ext cx="103188" cy="133350"/>
            </a:xfrm>
            <a:custGeom>
              <a:avLst/>
              <a:gdLst>
                <a:gd name="T0" fmla="*/ 103 w 288"/>
                <a:gd name="T1" fmla="*/ 349 h 371"/>
                <a:gd name="T2" fmla="*/ 103 w 288"/>
                <a:gd name="T3" fmla="*/ 349 h 371"/>
                <a:gd name="T4" fmla="*/ 82 w 288"/>
                <a:gd name="T5" fmla="*/ 349 h 371"/>
                <a:gd name="T6" fmla="*/ 61 w 288"/>
                <a:gd name="T7" fmla="*/ 370 h 371"/>
                <a:gd name="T8" fmla="*/ 41 w 288"/>
                <a:gd name="T9" fmla="*/ 370 h 371"/>
                <a:gd name="T10" fmla="*/ 21 w 288"/>
                <a:gd name="T11" fmla="*/ 349 h 371"/>
                <a:gd name="T12" fmla="*/ 0 w 288"/>
                <a:gd name="T13" fmla="*/ 328 h 371"/>
                <a:gd name="T14" fmla="*/ 0 w 288"/>
                <a:gd name="T15" fmla="*/ 328 h 371"/>
                <a:gd name="T16" fmla="*/ 21 w 288"/>
                <a:gd name="T17" fmla="*/ 288 h 371"/>
                <a:gd name="T18" fmla="*/ 41 w 288"/>
                <a:gd name="T19" fmla="*/ 206 h 371"/>
                <a:gd name="T20" fmla="*/ 82 w 288"/>
                <a:gd name="T21" fmla="*/ 124 h 371"/>
                <a:gd name="T22" fmla="*/ 143 w 288"/>
                <a:gd name="T23" fmla="*/ 62 h 371"/>
                <a:gd name="T24" fmla="*/ 143 w 288"/>
                <a:gd name="T25" fmla="*/ 0 h 371"/>
                <a:gd name="T26" fmla="*/ 164 w 288"/>
                <a:gd name="T27" fmla="*/ 0 h 371"/>
                <a:gd name="T28" fmla="*/ 185 w 288"/>
                <a:gd name="T29" fmla="*/ 21 h 371"/>
                <a:gd name="T30" fmla="*/ 185 w 288"/>
                <a:gd name="T31" fmla="*/ 42 h 371"/>
                <a:gd name="T32" fmla="*/ 225 w 288"/>
                <a:gd name="T33" fmla="*/ 42 h 371"/>
                <a:gd name="T34" fmla="*/ 246 w 288"/>
                <a:gd name="T35" fmla="*/ 62 h 371"/>
                <a:gd name="T36" fmla="*/ 267 w 288"/>
                <a:gd name="T37" fmla="*/ 82 h 371"/>
                <a:gd name="T38" fmla="*/ 287 w 288"/>
                <a:gd name="T39" fmla="*/ 103 h 371"/>
                <a:gd name="T40" fmla="*/ 287 w 288"/>
                <a:gd name="T41" fmla="*/ 144 h 371"/>
                <a:gd name="T42" fmla="*/ 267 w 288"/>
                <a:gd name="T43" fmla="*/ 144 h 371"/>
                <a:gd name="T44" fmla="*/ 246 w 288"/>
                <a:gd name="T45" fmla="*/ 164 h 371"/>
                <a:gd name="T46" fmla="*/ 225 w 288"/>
                <a:gd name="T47" fmla="*/ 185 h 371"/>
                <a:gd name="T48" fmla="*/ 205 w 288"/>
                <a:gd name="T49" fmla="*/ 226 h 371"/>
                <a:gd name="T50" fmla="*/ 185 w 288"/>
                <a:gd name="T51" fmla="*/ 246 h 371"/>
                <a:gd name="T52" fmla="*/ 164 w 288"/>
                <a:gd name="T53" fmla="*/ 267 h 371"/>
                <a:gd name="T54" fmla="*/ 143 w 288"/>
                <a:gd name="T55" fmla="*/ 308 h 371"/>
                <a:gd name="T56" fmla="*/ 123 w 288"/>
                <a:gd name="T57" fmla="*/ 328 h 371"/>
                <a:gd name="T58" fmla="*/ 103 w 288"/>
                <a:gd name="T59"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8" h="371">
                  <a:moveTo>
                    <a:pt x="103" y="349"/>
                  </a:moveTo>
                  <a:lnTo>
                    <a:pt x="103" y="349"/>
                  </a:lnTo>
                  <a:cubicBezTo>
                    <a:pt x="82" y="349"/>
                    <a:pt x="82" y="349"/>
                    <a:pt x="82" y="349"/>
                  </a:cubicBezTo>
                  <a:cubicBezTo>
                    <a:pt x="82" y="370"/>
                    <a:pt x="82" y="370"/>
                    <a:pt x="61" y="370"/>
                  </a:cubicBezTo>
                  <a:lnTo>
                    <a:pt x="41" y="370"/>
                  </a:lnTo>
                  <a:cubicBezTo>
                    <a:pt x="21" y="370"/>
                    <a:pt x="21" y="349"/>
                    <a:pt x="21" y="349"/>
                  </a:cubicBezTo>
                  <a:cubicBezTo>
                    <a:pt x="21" y="349"/>
                    <a:pt x="0" y="349"/>
                    <a:pt x="0" y="328"/>
                  </a:cubicBezTo>
                  <a:lnTo>
                    <a:pt x="0" y="328"/>
                  </a:lnTo>
                  <a:cubicBezTo>
                    <a:pt x="0" y="328"/>
                    <a:pt x="0" y="288"/>
                    <a:pt x="21" y="288"/>
                  </a:cubicBezTo>
                  <a:cubicBezTo>
                    <a:pt x="21" y="246"/>
                    <a:pt x="41" y="226"/>
                    <a:pt x="41" y="206"/>
                  </a:cubicBezTo>
                  <a:cubicBezTo>
                    <a:pt x="61" y="185"/>
                    <a:pt x="61" y="144"/>
                    <a:pt x="82" y="124"/>
                  </a:cubicBezTo>
                  <a:cubicBezTo>
                    <a:pt x="82" y="103"/>
                    <a:pt x="123" y="82"/>
                    <a:pt x="143" y="62"/>
                  </a:cubicBezTo>
                  <a:cubicBezTo>
                    <a:pt x="143" y="42"/>
                    <a:pt x="143" y="21"/>
                    <a:pt x="143" y="0"/>
                  </a:cubicBezTo>
                  <a:lnTo>
                    <a:pt x="164" y="0"/>
                  </a:lnTo>
                  <a:cubicBezTo>
                    <a:pt x="164" y="0"/>
                    <a:pt x="164" y="21"/>
                    <a:pt x="185" y="21"/>
                  </a:cubicBezTo>
                  <a:lnTo>
                    <a:pt x="185" y="42"/>
                  </a:lnTo>
                  <a:cubicBezTo>
                    <a:pt x="205" y="42"/>
                    <a:pt x="205" y="42"/>
                    <a:pt x="225" y="42"/>
                  </a:cubicBezTo>
                  <a:cubicBezTo>
                    <a:pt x="225" y="42"/>
                    <a:pt x="246" y="42"/>
                    <a:pt x="246" y="62"/>
                  </a:cubicBezTo>
                  <a:cubicBezTo>
                    <a:pt x="246" y="62"/>
                    <a:pt x="267" y="62"/>
                    <a:pt x="267" y="82"/>
                  </a:cubicBezTo>
                  <a:lnTo>
                    <a:pt x="287" y="103"/>
                  </a:lnTo>
                  <a:cubicBezTo>
                    <a:pt x="287" y="124"/>
                    <a:pt x="287" y="124"/>
                    <a:pt x="287" y="144"/>
                  </a:cubicBezTo>
                  <a:lnTo>
                    <a:pt x="267" y="144"/>
                  </a:lnTo>
                  <a:cubicBezTo>
                    <a:pt x="246" y="144"/>
                    <a:pt x="246" y="164"/>
                    <a:pt x="246" y="164"/>
                  </a:cubicBezTo>
                  <a:cubicBezTo>
                    <a:pt x="225" y="164"/>
                    <a:pt x="225" y="185"/>
                    <a:pt x="225" y="185"/>
                  </a:cubicBezTo>
                  <a:cubicBezTo>
                    <a:pt x="225" y="206"/>
                    <a:pt x="205" y="206"/>
                    <a:pt x="205" y="226"/>
                  </a:cubicBezTo>
                  <a:cubicBezTo>
                    <a:pt x="185" y="226"/>
                    <a:pt x="185" y="226"/>
                    <a:pt x="185" y="246"/>
                  </a:cubicBezTo>
                  <a:cubicBezTo>
                    <a:pt x="164" y="246"/>
                    <a:pt x="164" y="267"/>
                    <a:pt x="164" y="267"/>
                  </a:cubicBezTo>
                  <a:cubicBezTo>
                    <a:pt x="164" y="288"/>
                    <a:pt x="143" y="308"/>
                    <a:pt x="143" y="308"/>
                  </a:cubicBezTo>
                  <a:lnTo>
                    <a:pt x="123" y="328"/>
                  </a:lnTo>
                  <a:cubicBezTo>
                    <a:pt x="123" y="349"/>
                    <a:pt x="103" y="349"/>
                    <a:pt x="103" y="349"/>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15" name="Freeform 15"/>
            <p:cNvSpPr>
              <a:spLocks noChangeArrowheads="1"/>
            </p:cNvSpPr>
            <p:nvPr/>
          </p:nvSpPr>
          <p:spPr bwMode="auto">
            <a:xfrm>
              <a:off x="1223963" y="6692900"/>
              <a:ext cx="30162" cy="22225"/>
            </a:xfrm>
            <a:custGeom>
              <a:avLst/>
              <a:gdLst>
                <a:gd name="T0" fmla="*/ 62 w 83"/>
                <a:gd name="T1" fmla="*/ 62 h 63"/>
                <a:gd name="T2" fmla="*/ 62 w 83"/>
                <a:gd name="T3" fmla="*/ 62 h 63"/>
                <a:gd name="T4" fmla="*/ 62 w 83"/>
                <a:gd name="T5" fmla="*/ 41 h 63"/>
                <a:gd name="T6" fmla="*/ 41 w 83"/>
                <a:gd name="T7" fmla="*/ 41 h 63"/>
                <a:gd name="T8" fmla="*/ 21 w 83"/>
                <a:gd name="T9" fmla="*/ 41 h 63"/>
                <a:gd name="T10" fmla="*/ 0 w 83"/>
                <a:gd name="T11" fmla="*/ 21 h 63"/>
                <a:gd name="T12" fmla="*/ 21 w 83"/>
                <a:gd name="T13" fmla="*/ 0 h 63"/>
                <a:gd name="T14" fmla="*/ 21 w 83"/>
                <a:gd name="T15" fmla="*/ 0 h 63"/>
                <a:gd name="T16" fmla="*/ 41 w 83"/>
                <a:gd name="T17" fmla="*/ 0 h 63"/>
                <a:gd name="T18" fmla="*/ 62 w 83"/>
                <a:gd name="T19" fmla="*/ 0 h 63"/>
                <a:gd name="T20" fmla="*/ 82 w 83"/>
                <a:gd name="T21" fmla="*/ 21 h 63"/>
                <a:gd name="T22" fmla="*/ 82 w 83"/>
                <a:gd name="T23" fmla="*/ 41 h 63"/>
                <a:gd name="T24" fmla="*/ 82 w 83"/>
                <a:gd name="T25" fmla="*/ 62 h 63"/>
                <a:gd name="T26" fmla="*/ 62 w 83"/>
                <a:gd name="T2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63">
                  <a:moveTo>
                    <a:pt x="62" y="62"/>
                  </a:moveTo>
                  <a:lnTo>
                    <a:pt x="62" y="62"/>
                  </a:lnTo>
                  <a:cubicBezTo>
                    <a:pt x="62" y="41"/>
                    <a:pt x="62" y="41"/>
                    <a:pt x="62" y="41"/>
                  </a:cubicBezTo>
                  <a:cubicBezTo>
                    <a:pt x="41" y="41"/>
                    <a:pt x="41" y="41"/>
                    <a:pt x="41" y="41"/>
                  </a:cubicBezTo>
                  <a:cubicBezTo>
                    <a:pt x="41" y="21"/>
                    <a:pt x="21" y="41"/>
                    <a:pt x="21" y="41"/>
                  </a:cubicBezTo>
                  <a:cubicBezTo>
                    <a:pt x="21" y="21"/>
                    <a:pt x="0" y="21"/>
                    <a:pt x="0" y="21"/>
                  </a:cubicBezTo>
                  <a:lnTo>
                    <a:pt x="21" y="0"/>
                  </a:lnTo>
                  <a:lnTo>
                    <a:pt x="21" y="0"/>
                  </a:lnTo>
                  <a:cubicBezTo>
                    <a:pt x="41" y="0"/>
                    <a:pt x="41" y="0"/>
                    <a:pt x="41" y="0"/>
                  </a:cubicBezTo>
                  <a:cubicBezTo>
                    <a:pt x="62" y="0"/>
                    <a:pt x="62" y="0"/>
                    <a:pt x="62" y="0"/>
                  </a:cubicBezTo>
                  <a:cubicBezTo>
                    <a:pt x="62" y="0"/>
                    <a:pt x="62" y="0"/>
                    <a:pt x="82" y="21"/>
                  </a:cubicBezTo>
                  <a:cubicBezTo>
                    <a:pt x="82" y="21"/>
                    <a:pt x="82" y="21"/>
                    <a:pt x="82" y="41"/>
                  </a:cubicBezTo>
                  <a:cubicBezTo>
                    <a:pt x="82" y="41"/>
                    <a:pt x="82" y="41"/>
                    <a:pt x="82" y="62"/>
                  </a:cubicBezTo>
                  <a:lnTo>
                    <a:pt x="62"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16" name="Freeform 16"/>
            <p:cNvSpPr>
              <a:spLocks noChangeArrowheads="1"/>
            </p:cNvSpPr>
            <p:nvPr/>
          </p:nvSpPr>
          <p:spPr bwMode="auto">
            <a:xfrm>
              <a:off x="1223963" y="6715125"/>
              <a:ext cx="15875" cy="15875"/>
            </a:xfrm>
            <a:custGeom>
              <a:avLst/>
              <a:gdLst>
                <a:gd name="T0" fmla="*/ 41 w 42"/>
                <a:gd name="T1" fmla="*/ 20 h 42"/>
                <a:gd name="T2" fmla="*/ 41 w 42"/>
                <a:gd name="T3" fmla="*/ 20 h 42"/>
                <a:gd name="T4" fmla="*/ 21 w 42"/>
                <a:gd name="T5" fmla="*/ 20 h 42"/>
                <a:gd name="T6" fmla="*/ 0 w 42"/>
                <a:gd name="T7" fmla="*/ 20 h 42"/>
                <a:gd name="T8" fmla="*/ 0 w 42"/>
                <a:gd name="T9" fmla="*/ 20 h 42"/>
                <a:gd name="T10" fmla="*/ 21 w 42"/>
                <a:gd name="T11" fmla="*/ 41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20"/>
                    <a:pt x="21" y="0"/>
                    <a:pt x="21" y="20"/>
                  </a:cubicBezTo>
                  <a:lnTo>
                    <a:pt x="0" y="20"/>
                  </a:lnTo>
                  <a:lnTo>
                    <a:pt x="0" y="20"/>
                  </a:lnTo>
                  <a:cubicBezTo>
                    <a:pt x="0" y="41"/>
                    <a:pt x="21" y="41"/>
                    <a:pt x="21" y="41"/>
                  </a:cubicBezTo>
                  <a:cubicBezTo>
                    <a:pt x="21" y="41"/>
                    <a:pt x="21" y="41"/>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17" name="Freeform 17"/>
            <p:cNvSpPr>
              <a:spLocks noChangeArrowheads="1"/>
            </p:cNvSpPr>
            <p:nvPr/>
          </p:nvSpPr>
          <p:spPr bwMode="auto">
            <a:xfrm>
              <a:off x="1223963" y="6670675"/>
              <a:ext cx="15875" cy="15875"/>
            </a:xfrm>
            <a:custGeom>
              <a:avLst/>
              <a:gdLst>
                <a:gd name="T0" fmla="*/ 41 w 42"/>
                <a:gd name="T1" fmla="*/ 20 h 42"/>
                <a:gd name="T2" fmla="*/ 41 w 42"/>
                <a:gd name="T3" fmla="*/ 20 h 42"/>
                <a:gd name="T4" fmla="*/ 41 w 42"/>
                <a:gd name="T5" fmla="*/ 0 h 42"/>
                <a:gd name="T6" fmla="*/ 21 w 42"/>
                <a:gd name="T7" fmla="*/ 20 h 42"/>
                <a:gd name="T8" fmla="*/ 21 w 42"/>
                <a:gd name="T9" fmla="*/ 20 h 42"/>
                <a:gd name="T10" fmla="*/ 21 w 42"/>
                <a:gd name="T11" fmla="*/ 41 h 42"/>
                <a:gd name="T12" fmla="*/ 21 w 42"/>
                <a:gd name="T13" fmla="*/ 41 h 42"/>
                <a:gd name="T14" fmla="*/ 41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20"/>
                  </a:moveTo>
                  <a:lnTo>
                    <a:pt x="41" y="20"/>
                  </a:lnTo>
                  <a:lnTo>
                    <a:pt x="41" y="0"/>
                  </a:lnTo>
                  <a:cubicBezTo>
                    <a:pt x="21" y="0"/>
                    <a:pt x="21" y="0"/>
                    <a:pt x="21" y="20"/>
                  </a:cubicBezTo>
                  <a:lnTo>
                    <a:pt x="21" y="20"/>
                  </a:lnTo>
                  <a:cubicBezTo>
                    <a:pt x="21" y="20"/>
                    <a:pt x="0" y="41"/>
                    <a:pt x="21" y="41"/>
                  </a:cubicBezTo>
                  <a:lnTo>
                    <a:pt x="21" y="41"/>
                  </a:lnTo>
                  <a:cubicBezTo>
                    <a:pt x="21" y="41"/>
                    <a:pt x="41" y="41"/>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18" name="Freeform 18"/>
            <p:cNvSpPr>
              <a:spLocks noChangeArrowheads="1"/>
            </p:cNvSpPr>
            <p:nvPr/>
          </p:nvSpPr>
          <p:spPr bwMode="auto">
            <a:xfrm>
              <a:off x="1179513" y="6573838"/>
              <a:ext cx="15875" cy="15875"/>
            </a:xfrm>
            <a:custGeom>
              <a:avLst/>
              <a:gdLst>
                <a:gd name="T0" fmla="*/ 21 w 42"/>
                <a:gd name="T1" fmla="*/ 41 h 42"/>
                <a:gd name="T2" fmla="*/ 21 w 42"/>
                <a:gd name="T3" fmla="*/ 41 h 42"/>
                <a:gd name="T4" fmla="*/ 41 w 42"/>
                <a:gd name="T5" fmla="*/ 21 h 42"/>
                <a:gd name="T6" fmla="*/ 21 w 42"/>
                <a:gd name="T7" fmla="*/ 0 h 42"/>
                <a:gd name="T8" fmla="*/ 0 w 42"/>
                <a:gd name="T9" fmla="*/ 21 h 42"/>
                <a:gd name="T10" fmla="*/ 0 w 42"/>
                <a:gd name="T11" fmla="*/ 41 h 42"/>
                <a:gd name="T12" fmla="*/ 21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41"/>
                  </a:moveTo>
                  <a:lnTo>
                    <a:pt x="21" y="41"/>
                  </a:lnTo>
                  <a:lnTo>
                    <a:pt x="41" y="21"/>
                  </a:lnTo>
                  <a:cubicBezTo>
                    <a:pt x="21" y="21"/>
                    <a:pt x="21" y="0"/>
                    <a:pt x="21" y="0"/>
                  </a:cubicBezTo>
                  <a:cubicBezTo>
                    <a:pt x="0" y="0"/>
                    <a:pt x="0" y="21"/>
                    <a:pt x="0" y="21"/>
                  </a:cubicBezTo>
                  <a:cubicBezTo>
                    <a:pt x="0" y="21"/>
                    <a:pt x="0" y="21"/>
                    <a:pt x="0" y="41"/>
                  </a:cubicBezTo>
                  <a:cubicBezTo>
                    <a:pt x="21" y="41"/>
                    <a:pt x="21" y="41"/>
                    <a:pt x="2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19" name="Freeform 19"/>
            <p:cNvSpPr>
              <a:spLocks noChangeArrowheads="1"/>
            </p:cNvSpPr>
            <p:nvPr/>
          </p:nvSpPr>
          <p:spPr bwMode="auto">
            <a:xfrm>
              <a:off x="1179513" y="6596063"/>
              <a:ext cx="7937" cy="15875"/>
            </a:xfrm>
            <a:custGeom>
              <a:avLst/>
              <a:gdLst>
                <a:gd name="T0" fmla="*/ 21 w 22"/>
                <a:gd name="T1" fmla="*/ 0 h 42"/>
                <a:gd name="T2" fmla="*/ 21 w 22"/>
                <a:gd name="T3" fmla="*/ 0 h 42"/>
                <a:gd name="T4" fmla="*/ 0 w 22"/>
                <a:gd name="T5" fmla="*/ 0 h 42"/>
                <a:gd name="T6" fmla="*/ 0 w 22"/>
                <a:gd name="T7" fmla="*/ 20 h 42"/>
                <a:gd name="T8" fmla="*/ 21 w 22"/>
                <a:gd name="T9" fmla="*/ 41 h 42"/>
                <a:gd name="T10" fmla="*/ 21 w 22"/>
                <a:gd name="T11" fmla="*/ 20 h 42"/>
                <a:gd name="T12" fmla="*/ 21 w 2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0"/>
                  </a:moveTo>
                  <a:lnTo>
                    <a:pt x="21" y="0"/>
                  </a:lnTo>
                  <a:cubicBezTo>
                    <a:pt x="21" y="0"/>
                    <a:pt x="21" y="0"/>
                    <a:pt x="0" y="0"/>
                  </a:cubicBezTo>
                  <a:cubicBezTo>
                    <a:pt x="0" y="20"/>
                    <a:pt x="0" y="20"/>
                    <a:pt x="0" y="20"/>
                  </a:cubicBezTo>
                  <a:lnTo>
                    <a:pt x="21" y="41"/>
                  </a:lnTo>
                  <a:cubicBezTo>
                    <a:pt x="21" y="20"/>
                    <a:pt x="21" y="20"/>
                    <a:pt x="21" y="2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20" name="Freeform 20"/>
            <p:cNvSpPr>
              <a:spLocks noChangeArrowheads="1"/>
            </p:cNvSpPr>
            <p:nvPr/>
          </p:nvSpPr>
          <p:spPr bwMode="auto">
            <a:xfrm>
              <a:off x="1163638" y="6515100"/>
              <a:ext cx="7937" cy="7938"/>
            </a:xfrm>
            <a:custGeom>
              <a:avLst/>
              <a:gdLst>
                <a:gd name="T0" fmla="*/ 21 w 22"/>
                <a:gd name="T1" fmla="*/ 21 h 22"/>
                <a:gd name="T2" fmla="*/ 21 w 22"/>
                <a:gd name="T3" fmla="*/ 21 h 22"/>
                <a:gd name="T4" fmla="*/ 0 w 22"/>
                <a:gd name="T5" fmla="*/ 21 h 22"/>
                <a:gd name="T6" fmla="*/ 0 w 22"/>
                <a:gd name="T7" fmla="*/ 21 h 22"/>
                <a:gd name="T8" fmla="*/ 0 w 22"/>
                <a:gd name="T9" fmla="*/ 0 h 22"/>
                <a:gd name="T10" fmla="*/ 21 w 22"/>
                <a:gd name="T11" fmla="*/ 0 h 22"/>
                <a:gd name="T12" fmla="*/ 21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21"/>
                  </a:moveTo>
                  <a:lnTo>
                    <a:pt x="21" y="21"/>
                  </a:lnTo>
                  <a:cubicBezTo>
                    <a:pt x="21" y="21"/>
                    <a:pt x="21" y="21"/>
                    <a:pt x="0" y="21"/>
                  </a:cubicBezTo>
                  <a:lnTo>
                    <a:pt x="0" y="21"/>
                  </a:lnTo>
                  <a:lnTo>
                    <a:pt x="0" y="0"/>
                  </a:lnTo>
                  <a:lnTo>
                    <a:pt x="21" y="0"/>
                  </a:lnTo>
                  <a:lnTo>
                    <a:pt x="2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21" name="Freeform 21"/>
            <p:cNvSpPr>
              <a:spLocks noChangeArrowheads="1"/>
            </p:cNvSpPr>
            <p:nvPr/>
          </p:nvSpPr>
          <p:spPr bwMode="auto">
            <a:xfrm>
              <a:off x="1179513" y="6545263"/>
              <a:ext cx="7937" cy="7937"/>
            </a:xfrm>
            <a:custGeom>
              <a:avLst/>
              <a:gdLst>
                <a:gd name="T0" fmla="*/ 0 w 22"/>
                <a:gd name="T1" fmla="*/ 0 h 22"/>
                <a:gd name="T2" fmla="*/ 0 w 22"/>
                <a:gd name="T3" fmla="*/ 0 h 22"/>
                <a:gd name="T4" fmla="*/ 0 w 22"/>
                <a:gd name="T5" fmla="*/ 21 h 22"/>
                <a:gd name="T6" fmla="*/ 0 w 22"/>
                <a:gd name="T7" fmla="*/ 21 h 22"/>
                <a:gd name="T8" fmla="*/ 0 w 22"/>
                <a:gd name="T9" fmla="*/ 21 h 22"/>
                <a:gd name="T10" fmla="*/ 21 w 22"/>
                <a:gd name="T11" fmla="*/ 21 h 22"/>
                <a:gd name="T12" fmla="*/ 21 w 22"/>
                <a:gd name="T13" fmla="*/ 21 h 22"/>
                <a:gd name="T14" fmla="*/ 0 w 22"/>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0" y="0"/>
                  </a:moveTo>
                  <a:lnTo>
                    <a:pt x="0" y="0"/>
                  </a:lnTo>
                  <a:cubicBezTo>
                    <a:pt x="0" y="0"/>
                    <a:pt x="0" y="0"/>
                    <a:pt x="0" y="21"/>
                  </a:cubicBezTo>
                  <a:lnTo>
                    <a:pt x="0" y="21"/>
                  </a:lnTo>
                  <a:lnTo>
                    <a:pt x="0" y="21"/>
                  </a:lnTo>
                  <a:cubicBezTo>
                    <a:pt x="21" y="21"/>
                    <a:pt x="21" y="21"/>
                    <a:pt x="21" y="21"/>
                  </a:cubicBezTo>
                  <a:lnTo>
                    <a:pt x="21" y="21"/>
                  </a:lnTo>
                  <a:cubicBezTo>
                    <a:pt x="21" y="0"/>
                    <a:pt x="21"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22" name="Freeform 22"/>
            <p:cNvSpPr>
              <a:spLocks noChangeArrowheads="1"/>
            </p:cNvSpPr>
            <p:nvPr/>
          </p:nvSpPr>
          <p:spPr bwMode="auto">
            <a:xfrm>
              <a:off x="1185863" y="6567488"/>
              <a:ext cx="7937" cy="7937"/>
            </a:xfrm>
            <a:custGeom>
              <a:avLst/>
              <a:gdLst>
                <a:gd name="T0" fmla="*/ 20 w 21"/>
                <a:gd name="T1" fmla="*/ 0 h 21"/>
                <a:gd name="T2" fmla="*/ 20 w 21"/>
                <a:gd name="T3" fmla="*/ 0 h 21"/>
                <a:gd name="T4" fmla="*/ 0 w 21"/>
                <a:gd name="T5" fmla="*/ 0 h 21"/>
                <a:gd name="T6" fmla="*/ 0 w 21"/>
                <a:gd name="T7" fmla="*/ 0 h 21"/>
                <a:gd name="T8" fmla="*/ 20 w 21"/>
                <a:gd name="T9" fmla="*/ 2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cubicBezTo>
                    <a:pt x="20" y="0"/>
                    <a:pt x="20" y="0"/>
                    <a:pt x="0" y="0"/>
                  </a:cubicBezTo>
                  <a:lnTo>
                    <a:pt x="0" y="0"/>
                  </a:lnTo>
                  <a:cubicBezTo>
                    <a:pt x="20" y="20"/>
                    <a:pt x="20" y="20"/>
                    <a:pt x="20" y="20"/>
                  </a:cubicBezTo>
                  <a:cubicBezTo>
                    <a:pt x="20" y="20"/>
                    <a:pt x="20" y="2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23" name="Freeform 23"/>
            <p:cNvSpPr>
              <a:spLocks noChangeArrowheads="1"/>
            </p:cNvSpPr>
            <p:nvPr/>
          </p:nvSpPr>
          <p:spPr bwMode="auto">
            <a:xfrm>
              <a:off x="1673225" y="5865813"/>
              <a:ext cx="15875" cy="7937"/>
            </a:xfrm>
            <a:custGeom>
              <a:avLst/>
              <a:gdLst>
                <a:gd name="T0" fmla="*/ 41 w 42"/>
                <a:gd name="T1" fmla="*/ 21 h 22"/>
                <a:gd name="T2" fmla="*/ 41 w 42"/>
                <a:gd name="T3" fmla="*/ 21 h 22"/>
                <a:gd name="T4" fmla="*/ 20 w 42"/>
                <a:gd name="T5" fmla="*/ 21 h 22"/>
                <a:gd name="T6" fmla="*/ 0 w 42"/>
                <a:gd name="T7" fmla="*/ 21 h 22"/>
                <a:gd name="T8" fmla="*/ 0 w 42"/>
                <a:gd name="T9" fmla="*/ 21 h 22"/>
                <a:gd name="T10" fmla="*/ 0 w 42"/>
                <a:gd name="T11" fmla="*/ 0 h 22"/>
                <a:gd name="T12" fmla="*/ 20 w 42"/>
                <a:gd name="T13" fmla="*/ 0 h 22"/>
                <a:gd name="T14" fmla="*/ 41 w 42"/>
                <a:gd name="T15" fmla="*/ 0 h 22"/>
                <a:gd name="T16" fmla="*/ 41 w 42"/>
                <a:gd name="T17"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22">
                  <a:moveTo>
                    <a:pt x="41" y="21"/>
                  </a:moveTo>
                  <a:lnTo>
                    <a:pt x="41" y="21"/>
                  </a:lnTo>
                  <a:lnTo>
                    <a:pt x="20" y="21"/>
                  </a:lnTo>
                  <a:lnTo>
                    <a:pt x="0" y="21"/>
                  </a:lnTo>
                  <a:lnTo>
                    <a:pt x="0" y="21"/>
                  </a:lnTo>
                  <a:lnTo>
                    <a:pt x="0" y="0"/>
                  </a:lnTo>
                  <a:lnTo>
                    <a:pt x="20" y="0"/>
                  </a:lnTo>
                  <a:cubicBezTo>
                    <a:pt x="20" y="0"/>
                    <a:pt x="20" y="0"/>
                    <a:pt x="41" y="0"/>
                  </a:cubicBezTo>
                  <a:cubicBezTo>
                    <a:pt x="41" y="21"/>
                    <a:pt x="41" y="21"/>
                    <a:pt x="4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24" name="Freeform 24"/>
            <p:cNvSpPr>
              <a:spLocks noChangeArrowheads="1"/>
            </p:cNvSpPr>
            <p:nvPr/>
          </p:nvSpPr>
          <p:spPr bwMode="auto">
            <a:xfrm>
              <a:off x="1703388" y="5873750"/>
              <a:ext cx="7937" cy="7938"/>
            </a:xfrm>
            <a:custGeom>
              <a:avLst/>
              <a:gdLst>
                <a:gd name="T0" fmla="*/ 0 w 21"/>
                <a:gd name="T1" fmla="*/ 0 h 21"/>
                <a:gd name="T2" fmla="*/ 0 w 21"/>
                <a:gd name="T3" fmla="*/ 0 h 21"/>
                <a:gd name="T4" fmla="*/ 0 w 21"/>
                <a:gd name="T5" fmla="*/ 0 h 21"/>
                <a:gd name="T6" fmla="*/ 0 w 21"/>
                <a:gd name="T7" fmla="*/ 0 h 21"/>
                <a:gd name="T8" fmla="*/ 0 w 21"/>
                <a:gd name="T9" fmla="*/ 20 h 21"/>
                <a:gd name="T10" fmla="*/ 20 w 21"/>
                <a:gd name="T11" fmla="*/ 20 h 21"/>
                <a:gd name="T12" fmla="*/ 20 w 21"/>
                <a:gd name="T13" fmla="*/ 20 h 21"/>
                <a:gd name="T14" fmla="*/ 20 w 21"/>
                <a:gd name="T15" fmla="*/ 0 h 21"/>
                <a:gd name="T16" fmla="*/ 0 w 2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0" y="0"/>
                  </a:moveTo>
                  <a:lnTo>
                    <a:pt x="0" y="0"/>
                  </a:lnTo>
                  <a:lnTo>
                    <a:pt x="0" y="0"/>
                  </a:lnTo>
                  <a:lnTo>
                    <a:pt x="0" y="0"/>
                  </a:lnTo>
                  <a:cubicBezTo>
                    <a:pt x="0" y="20"/>
                    <a:pt x="0" y="20"/>
                    <a:pt x="0" y="20"/>
                  </a:cubicBezTo>
                  <a:lnTo>
                    <a:pt x="20" y="20"/>
                  </a:lnTo>
                  <a:lnTo>
                    <a:pt x="20" y="20"/>
                  </a:lnTo>
                  <a:cubicBezTo>
                    <a:pt x="20" y="0"/>
                    <a:pt x="20" y="0"/>
                    <a:pt x="20" y="0"/>
                  </a:cubicBezTo>
                  <a:cubicBezTo>
                    <a:pt x="20" y="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25" name="Freeform 25"/>
            <p:cNvSpPr>
              <a:spLocks noChangeArrowheads="1"/>
            </p:cNvSpPr>
            <p:nvPr/>
          </p:nvSpPr>
          <p:spPr bwMode="auto">
            <a:xfrm>
              <a:off x="1695450" y="5859463"/>
              <a:ext cx="14288" cy="7937"/>
            </a:xfrm>
            <a:custGeom>
              <a:avLst/>
              <a:gdLst>
                <a:gd name="T0" fmla="*/ 20 w 41"/>
                <a:gd name="T1" fmla="*/ 0 h 21"/>
                <a:gd name="T2" fmla="*/ 20 w 41"/>
                <a:gd name="T3" fmla="*/ 0 h 21"/>
                <a:gd name="T4" fmla="*/ 20 w 41"/>
                <a:gd name="T5" fmla="*/ 0 h 21"/>
                <a:gd name="T6" fmla="*/ 0 w 41"/>
                <a:gd name="T7" fmla="*/ 20 h 21"/>
                <a:gd name="T8" fmla="*/ 20 w 41"/>
                <a:gd name="T9" fmla="*/ 20 h 21"/>
                <a:gd name="T10" fmla="*/ 20 w 41"/>
                <a:gd name="T11" fmla="*/ 20 h 21"/>
                <a:gd name="T12" fmla="*/ 40 w 41"/>
                <a:gd name="T13" fmla="*/ 20 h 21"/>
                <a:gd name="T14" fmla="*/ 20 w 4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1">
                  <a:moveTo>
                    <a:pt x="20" y="0"/>
                  </a:moveTo>
                  <a:lnTo>
                    <a:pt x="20" y="0"/>
                  </a:lnTo>
                  <a:lnTo>
                    <a:pt x="20" y="0"/>
                  </a:lnTo>
                  <a:lnTo>
                    <a:pt x="0" y="20"/>
                  </a:lnTo>
                  <a:lnTo>
                    <a:pt x="20" y="20"/>
                  </a:lnTo>
                  <a:lnTo>
                    <a:pt x="20" y="20"/>
                  </a:lnTo>
                  <a:cubicBezTo>
                    <a:pt x="40" y="20"/>
                    <a:pt x="40" y="20"/>
                    <a:pt x="40" y="20"/>
                  </a:cubicBezTo>
                  <a:cubicBezTo>
                    <a:pt x="20" y="0"/>
                    <a:pt x="2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26" name="Freeform 26"/>
            <p:cNvSpPr>
              <a:spLocks noChangeArrowheads="1"/>
            </p:cNvSpPr>
            <p:nvPr/>
          </p:nvSpPr>
          <p:spPr bwMode="auto">
            <a:xfrm>
              <a:off x="1695450" y="5843588"/>
              <a:ext cx="7938" cy="7937"/>
            </a:xfrm>
            <a:custGeom>
              <a:avLst/>
              <a:gdLst>
                <a:gd name="T0" fmla="*/ 20 w 21"/>
                <a:gd name="T1" fmla="*/ 20 h 21"/>
                <a:gd name="T2" fmla="*/ 20 w 21"/>
                <a:gd name="T3" fmla="*/ 20 h 21"/>
                <a:gd name="T4" fmla="*/ 0 w 21"/>
                <a:gd name="T5" fmla="*/ 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cubicBezTo>
                    <a:pt x="0" y="20"/>
                    <a:pt x="0" y="20"/>
                    <a:pt x="0" y="0"/>
                  </a:cubicBezTo>
                  <a:lnTo>
                    <a:pt x="0" y="0"/>
                  </a:lnTo>
                  <a:cubicBezTo>
                    <a:pt x="0" y="0"/>
                    <a:pt x="0" y="0"/>
                    <a:pt x="20" y="0"/>
                  </a:cubicBezTo>
                  <a:lnTo>
                    <a:pt x="20" y="0"/>
                  </a:lnTo>
                  <a:cubicBezTo>
                    <a:pt x="20" y="20"/>
                    <a:pt x="20"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27" name="Freeform 27"/>
            <p:cNvSpPr>
              <a:spLocks noChangeArrowheads="1"/>
            </p:cNvSpPr>
            <p:nvPr/>
          </p:nvSpPr>
          <p:spPr bwMode="auto">
            <a:xfrm>
              <a:off x="1687513" y="5829300"/>
              <a:ext cx="7937" cy="7938"/>
            </a:xfrm>
            <a:custGeom>
              <a:avLst/>
              <a:gdLst>
                <a:gd name="T0" fmla="*/ 0 w 22"/>
                <a:gd name="T1" fmla="*/ 20 h 21"/>
                <a:gd name="T2" fmla="*/ 0 w 22"/>
                <a:gd name="T3" fmla="*/ 20 h 21"/>
                <a:gd name="T4" fmla="*/ 0 w 22"/>
                <a:gd name="T5" fmla="*/ 20 h 21"/>
                <a:gd name="T6" fmla="*/ 0 w 22"/>
                <a:gd name="T7" fmla="*/ 0 h 21"/>
                <a:gd name="T8" fmla="*/ 0 w 22"/>
                <a:gd name="T9" fmla="*/ 0 h 21"/>
                <a:gd name="T10" fmla="*/ 21 w 22"/>
                <a:gd name="T11" fmla="*/ 0 h 21"/>
                <a:gd name="T12" fmla="*/ 21 w 22"/>
                <a:gd name="T13" fmla="*/ 20 h 21"/>
                <a:gd name="T14" fmla="*/ 0 w 2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0" y="20"/>
                  </a:moveTo>
                  <a:lnTo>
                    <a:pt x="0" y="20"/>
                  </a:lnTo>
                  <a:lnTo>
                    <a:pt x="0" y="20"/>
                  </a:lnTo>
                  <a:cubicBezTo>
                    <a:pt x="0" y="20"/>
                    <a:pt x="0" y="20"/>
                    <a:pt x="0" y="0"/>
                  </a:cubicBezTo>
                  <a:lnTo>
                    <a:pt x="0" y="0"/>
                  </a:lnTo>
                  <a:lnTo>
                    <a:pt x="21" y="0"/>
                  </a:lnTo>
                  <a:lnTo>
                    <a:pt x="21" y="20"/>
                  </a:lnTo>
                  <a:cubicBezTo>
                    <a:pt x="21" y="20"/>
                    <a:pt x="21" y="20"/>
                    <a:pt x="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28" name="Freeform 28"/>
            <p:cNvSpPr>
              <a:spLocks noChangeArrowheads="1"/>
            </p:cNvSpPr>
            <p:nvPr/>
          </p:nvSpPr>
          <p:spPr bwMode="auto">
            <a:xfrm>
              <a:off x="803275" y="5475288"/>
              <a:ext cx="1270000" cy="1284287"/>
            </a:xfrm>
            <a:custGeom>
              <a:avLst/>
              <a:gdLst>
                <a:gd name="T0" fmla="*/ 3258 w 3526"/>
                <a:gd name="T1" fmla="*/ 2685 h 3567"/>
                <a:gd name="T2" fmla="*/ 2029 w 3526"/>
                <a:gd name="T3" fmla="*/ 3504 h 3567"/>
                <a:gd name="T4" fmla="*/ 1701 w 3526"/>
                <a:gd name="T5" fmla="*/ 3299 h 3567"/>
                <a:gd name="T6" fmla="*/ 1537 w 3526"/>
                <a:gd name="T7" fmla="*/ 3279 h 3567"/>
                <a:gd name="T8" fmla="*/ 1476 w 3526"/>
                <a:gd name="T9" fmla="*/ 3217 h 3567"/>
                <a:gd name="T10" fmla="*/ 1394 w 3526"/>
                <a:gd name="T11" fmla="*/ 3279 h 3567"/>
                <a:gd name="T12" fmla="*/ 1414 w 3526"/>
                <a:gd name="T13" fmla="*/ 3381 h 3567"/>
                <a:gd name="T14" fmla="*/ 1373 w 3526"/>
                <a:gd name="T15" fmla="*/ 3443 h 3567"/>
                <a:gd name="T16" fmla="*/ 1312 w 3526"/>
                <a:gd name="T17" fmla="*/ 3463 h 3567"/>
                <a:gd name="T18" fmla="*/ 1250 w 3526"/>
                <a:gd name="T19" fmla="*/ 3279 h 3567"/>
                <a:gd name="T20" fmla="*/ 1168 w 3526"/>
                <a:gd name="T21" fmla="*/ 3115 h 3567"/>
                <a:gd name="T22" fmla="*/ 1086 w 3526"/>
                <a:gd name="T23" fmla="*/ 2930 h 3567"/>
                <a:gd name="T24" fmla="*/ 984 w 3526"/>
                <a:gd name="T25" fmla="*/ 2685 h 3567"/>
                <a:gd name="T26" fmla="*/ 861 w 3526"/>
                <a:gd name="T27" fmla="*/ 2582 h 3567"/>
                <a:gd name="T28" fmla="*/ 799 w 3526"/>
                <a:gd name="T29" fmla="*/ 2479 h 3567"/>
                <a:gd name="T30" fmla="*/ 738 w 3526"/>
                <a:gd name="T31" fmla="*/ 2315 h 3567"/>
                <a:gd name="T32" fmla="*/ 676 w 3526"/>
                <a:gd name="T33" fmla="*/ 2131 h 3567"/>
                <a:gd name="T34" fmla="*/ 656 w 3526"/>
                <a:gd name="T35" fmla="*/ 1967 h 3567"/>
                <a:gd name="T36" fmla="*/ 553 w 3526"/>
                <a:gd name="T37" fmla="*/ 1824 h 3567"/>
                <a:gd name="T38" fmla="*/ 471 w 3526"/>
                <a:gd name="T39" fmla="*/ 1763 h 3567"/>
                <a:gd name="T40" fmla="*/ 410 w 3526"/>
                <a:gd name="T41" fmla="*/ 1599 h 3567"/>
                <a:gd name="T42" fmla="*/ 287 w 3526"/>
                <a:gd name="T43" fmla="*/ 1353 h 3567"/>
                <a:gd name="T44" fmla="*/ 205 w 3526"/>
                <a:gd name="T45" fmla="*/ 1189 h 3567"/>
                <a:gd name="T46" fmla="*/ 123 w 3526"/>
                <a:gd name="T47" fmla="*/ 984 h 3567"/>
                <a:gd name="T48" fmla="*/ 41 w 3526"/>
                <a:gd name="T49" fmla="*/ 963 h 3567"/>
                <a:gd name="T50" fmla="*/ 21 w 3526"/>
                <a:gd name="T51" fmla="*/ 922 h 3567"/>
                <a:gd name="T52" fmla="*/ 21 w 3526"/>
                <a:gd name="T53" fmla="*/ 758 h 3567"/>
                <a:gd name="T54" fmla="*/ 164 w 3526"/>
                <a:gd name="T55" fmla="*/ 718 h 3567"/>
                <a:gd name="T56" fmla="*/ 267 w 3526"/>
                <a:gd name="T57" fmla="*/ 594 h 3567"/>
                <a:gd name="T58" fmla="*/ 410 w 3526"/>
                <a:gd name="T59" fmla="*/ 554 h 3567"/>
                <a:gd name="T60" fmla="*/ 513 w 3526"/>
                <a:gd name="T61" fmla="*/ 492 h 3567"/>
                <a:gd name="T62" fmla="*/ 635 w 3526"/>
                <a:gd name="T63" fmla="*/ 124 h 3567"/>
                <a:gd name="T64" fmla="*/ 779 w 3526"/>
                <a:gd name="T65" fmla="*/ 0 h 3567"/>
                <a:gd name="T66" fmla="*/ 943 w 3526"/>
                <a:gd name="T67" fmla="*/ 124 h 3567"/>
                <a:gd name="T68" fmla="*/ 1107 w 3526"/>
                <a:gd name="T69" fmla="*/ 266 h 3567"/>
                <a:gd name="T70" fmla="*/ 1332 w 3526"/>
                <a:gd name="T71" fmla="*/ 451 h 3567"/>
                <a:gd name="T72" fmla="*/ 1680 w 3526"/>
                <a:gd name="T73" fmla="*/ 697 h 3567"/>
                <a:gd name="T74" fmla="*/ 2008 w 3526"/>
                <a:gd name="T75" fmla="*/ 697 h 3567"/>
                <a:gd name="T76" fmla="*/ 2111 w 3526"/>
                <a:gd name="T77" fmla="*/ 779 h 3567"/>
                <a:gd name="T78" fmla="*/ 2172 w 3526"/>
                <a:gd name="T79" fmla="*/ 881 h 3567"/>
                <a:gd name="T80" fmla="*/ 2274 w 3526"/>
                <a:gd name="T81" fmla="*/ 840 h 3567"/>
                <a:gd name="T82" fmla="*/ 2316 w 3526"/>
                <a:gd name="T83" fmla="*/ 984 h 3567"/>
                <a:gd name="T84" fmla="*/ 2377 w 3526"/>
                <a:gd name="T85" fmla="*/ 1086 h 3567"/>
                <a:gd name="T86" fmla="*/ 2438 w 3526"/>
                <a:gd name="T87" fmla="*/ 1148 h 3567"/>
                <a:gd name="T88" fmla="*/ 2520 w 3526"/>
                <a:gd name="T89" fmla="*/ 1230 h 3567"/>
                <a:gd name="T90" fmla="*/ 2562 w 3526"/>
                <a:gd name="T91" fmla="*/ 1373 h 3567"/>
                <a:gd name="T92" fmla="*/ 2562 w 3526"/>
                <a:gd name="T93" fmla="*/ 1496 h 3567"/>
                <a:gd name="T94" fmla="*/ 2602 w 3526"/>
                <a:gd name="T95" fmla="*/ 1537 h 3567"/>
                <a:gd name="T96" fmla="*/ 2664 w 3526"/>
                <a:gd name="T97" fmla="*/ 1681 h 3567"/>
                <a:gd name="T98" fmla="*/ 2766 w 3526"/>
                <a:gd name="T99" fmla="*/ 1763 h 3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26" h="3567">
                  <a:moveTo>
                    <a:pt x="3443" y="2091"/>
                  </a:moveTo>
                  <a:lnTo>
                    <a:pt x="3443" y="2091"/>
                  </a:lnTo>
                  <a:cubicBezTo>
                    <a:pt x="3525" y="2254"/>
                    <a:pt x="3525" y="2254"/>
                    <a:pt x="3525" y="2254"/>
                  </a:cubicBezTo>
                  <a:cubicBezTo>
                    <a:pt x="3258" y="2685"/>
                    <a:pt x="3258" y="2685"/>
                    <a:pt x="3258" y="2685"/>
                  </a:cubicBezTo>
                  <a:cubicBezTo>
                    <a:pt x="2910" y="2869"/>
                    <a:pt x="2910" y="2869"/>
                    <a:pt x="2910" y="2869"/>
                  </a:cubicBezTo>
                  <a:cubicBezTo>
                    <a:pt x="2398" y="2889"/>
                    <a:pt x="2398" y="2889"/>
                    <a:pt x="2398" y="2889"/>
                  </a:cubicBezTo>
                  <a:cubicBezTo>
                    <a:pt x="2070" y="3566"/>
                    <a:pt x="2070" y="3566"/>
                    <a:pt x="2070" y="3566"/>
                  </a:cubicBezTo>
                  <a:cubicBezTo>
                    <a:pt x="2070" y="3566"/>
                    <a:pt x="2029" y="3525"/>
                    <a:pt x="2029" y="3504"/>
                  </a:cubicBezTo>
                  <a:cubicBezTo>
                    <a:pt x="2029" y="3484"/>
                    <a:pt x="2029" y="3443"/>
                    <a:pt x="2008" y="3443"/>
                  </a:cubicBezTo>
                  <a:cubicBezTo>
                    <a:pt x="1988" y="3422"/>
                    <a:pt x="1947" y="3402"/>
                    <a:pt x="1926" y="3381"/>
                  </a:cubicBezTo>
                  <a:cubicBezTo>
                    <a:pt x="1906" y="3361"/>
                    <a:pt x="1824" y="3340"/>
                    <a:pt x="1804" y="3320"/>
                  </a:cubicBezTo>
                  <a:cubicBezTo>
                    <a:pt x="1762" y="3320"/>
                    <a:pt x="1722" y="3299"/>
                    <a:pt x="1701" y="3299"/>
                  </a:cubicBezTo>
                  <a:cubicBezTo>
                    <a:pt x="1701" y="3299"/>
                    <a:pt x="1680" y="3299"/>
                    <a:pt x="1680" y="3279"/>
                  </a:cubicBezTo>
                  <a:cubicBezTo>
                    <a:pt x="1660" y="3279"/>
                    <a:pt x="1640" y="3279"/>
                    <a:pt x="1619" y="3279"/>
                  </a:cubicBezTo>
                  <a:cubicBezTo>
                    <a:pt x="1619" y="3279"/>
                    <a:pt x="1578" y="3279"/>
                    <a:pt x="1558" y="3279"/>
                  </a:cubicBezTo>
                  <a:lnTo>
                    <a:pt x="1537" y="3279"/>
                  </a:lnTo>
                  <a:cubicBezTo>
                    <a:pt x="1516" y="3279"/>
                    <a:pt x="1516" y="3258"/>
                    <a:pt x="1516" y="3258"/>
                  </a:cubicBezTo>
                  <a:lnTo>
                    <a:pt x="1496" y="3258"/>
                  </a:lnTo>
                  <a:cubicBezTo>
                    <a:pt x="1496" y="3238"/>
                    <a:pt x="1496" y="3238"/>
                    <a:pt x="1496" y="3217"/>
                  </a:cubicBezTo>
                  <a:cubicBezTo>
                    <a:pt x="1476" y="3217"/>
                    <a:pt x="1476" y="3217"/>
                    <a:pt x="1476" y="3217"/>
                  </a:cubicBezTo>
                  <a:lnTo>
                    <a:pt x="1455" y="3217"/>
                  </a:lnTo>
                  <a:cubicBezTo>
                    <a:pt x="1434" y="3217"/>
                    <a:pt x="1434" y="3238"/>
                    <a:pt x="1434" y="3238"/>
                  </a:cubicBezTo>
                  <a:cubicBezTo>
                    <a:pt x="1434" y="3258"/>
                    <a:pt x="1414" y="3258"/>
                    <a:pt x="1414" y="3258"/>
                  </a:cubicBezTo>
                  <a:cubicBezTo>
                    <a:pt x="1414" y="3279"/>
                    <a:pt x="1394" y="3279"/>
                    <a:pt x="1394" y="3279"/>
                  </a:cubicBezTo>
                  <a:cubicBezTo>
                    <a:pt x="1394" y="3279"/>
                    <a:pt x="1394" y="3299"/>
                    <a:pt x="1394" y="3320"/>
                  </a:cubicBezTo>
                  <a:cubicBezTo>
                    <a:pt x="1394" y="3320"/>
                    <a:pt x="1373" y="3340"/>
                    <a:pt x="1394" y="3340"/>
                  </a:cubicBezTo>
                  <a:cubicBezTo>
                    <a:pt x="1394" y="3361"/>
                    <a:pt x="1394" y="3361"/>
                    <a:pt x="1394" y="3381"/>
                  </a:cubicBezTo>
                  <a:lnTo>
                    <a:pt x="1414" y="3381"/>
                  </a:lnTo>
                  <a:cubicBezTo>
                    <a:pt x="1434" y="3381"/>
                    <a:pt x="1434" y="3402"/>
                    <a:pt x="1434" y="3422"/>
                  </a:cubicBezTo>
                  <a:lnTo>
                    <a:pt x="1434" y="3443"/>
                  </a:lnTo>
                  <a:cubicBezTo>
                    <a:pt x="1434" y="3443"/>
                    <a:pt x="1414" y="3443"/>
                    <a:pt x="1394" y="3443"/>
                  </a:cubicBezTo>
                  <a:lnTo>
                    <a:pt x="1373" y="3443"/>
                  </a:lnTo>
                  <a:cubicBezTo>
                    <a:pt x="1353" y="3443"/>
                    <a:pt x="1353" y="3443"/>
                    <a:pt x="1353" y="3443"/>
                  </a:cubicBezTo>
                  <a:cubicBezTo>
                    <a:pt x="1353" y="3463"/>
                    <a:pt x="1353" y="3484"/>
                    <a:pt x="1332" y="3484"/>
                  </a:cubicBezTo>
                  <a:lnTo>
                    <a:pt x="1332" y="3504"/>
                  </a:lnTo>
                  <a:cubicBezTo>
                    <a:pt x="1332" y="3484"/>
                    <a:pt x="1312" y="3484"/>
                    <a:pt x="1312" y="3463"/>
                  </a:cubicBezTo>
                  <a:cubicBezTo>
                    <a:pt x="1312" y="3443"/>
                    <a:pt x="1312" y="3422"/>
                    <a:pt x="1312" y="3402"/>
                  </a:cubicBezTo>
                  <a:cubicBezTo>
                    <a:pt x="1312" y="3381"/>
                    <a:pt x="1312" y="3361"/>
                    <a:pt x="1291" y="3361"/>
                  </a:cubicBezTo>
                  <a:cubicBezTo>
                    <a:pt x="1291" y="3340"/>
                    <a:pt x="1250" y="3320"/>
                    <a:pt x="1250" y="3320"/>
                  </a:cubicBezTo>
                  <a:cubicBezTo>
                    <a:pt x="1250" y="3299"/>
                    <a:pt x="1250" y="3299"/>
                    <a:pt x="1250" y="3279"/>
                  </a:cubicBezTo>
                  <a:lnTo>
                    <a:pt x="1230" y="3258"/>
                  </a:lnTo>
                  <a:cubicBezTo>
                    <a:pt x="1230" y="3238"/>
                    <a:pt x="1209" y="3197"/>
                    <a:pt x="1209" y="3197"/>
                  </a:cubicBezTo>
                  <a:cubicBezTo>
                    <a:pt x="1209" y="3176"/>
                    <a:pt x="1189" y="3156"/>
                    <a:pt x="1168" y="3156"/>
                  </a:cubicBezTo>
                  <a:cubicBezTo>
                    <a:pt x="1168" y="3156"/>
                    <a:pt x="1168" y="3135"/>
                    <a:pt x="1168" y="3115"/>
                  </a:cubicBezTo>
                  <a:cubicBezTo>
                    <a:pt x="1168" y="3115"/>
                    <a:pt x="1148" y="3094"/>
                    <a:pt x="1148" y="3074"/>
                  </a:cubicBezTo>
                  <a:cubicBezTo>
                    <a:pt x="1127" y="3074"/>
                    <a:pt x="1127" y="3053"/>
                    <a:pt x="1127" y="3053"/>
                  </a:cubicBezTo>
                  <a:cubicBezTo>
                    <a:pt x="1127" y="3033"/>
                    <a:pt x="1107" y="3012"/>
                    <a:pt x="1107" y="2992"/>
                  </a:cubicBezTo>
                  <a:cubicBezTo>
                    <a:pt x="1107" y="2971"/>
                    <a:pt x="1086" y="2951"/>
                    <a:pt x="1086" y="2930"/>
                  </a:cubicBezTo>
                  <a:cubicBezTo>
                    <a:pt x="1086" y="2930"/>
                    <a:pt x="1066" y="2910"/>
                    <a:pt x="1066" y="2889"/>
                  </a:cubicBezTo>
                  <a:cubicBezTo>
                    <a:pt x="1066" y="2869"/>
                    <a:pt x="1066" y="2807"/>
                    <a:pt x="1045" y="2787"/>
                  </a:cubicBezTo>
                  <a:cubicBezTo>
                    <a:pt x="1045" y="2767"/>
                    <a:pt x="1025" y="2746"/>
                    <a:pt x="1025" y="2725"/>
                  </a:cubicBezTo>
                  <a:cubicBezTo>
                    <a:pt x="1004" y="2725"/>
                    <a:pt x="1004" y="2705"/>
                    <a:pt x="984" y="2685"/>
                  </a:cubicBezTo>
                  <a:cubicBezTo>
                    <a:pt x="984" y="2685"/>
                    <a:pt x="963" y="2664"/>
                    <a:pt x="943" y="2664"/>
                  </a:cubicBezTo>
                  <a:cubicBezTo>
                    <a:pt x="943" y="2664"/>
                    <a:pt x="922" y="2643"/>
                    <a:pt x="922" y="2623"/>
                  </a:cubicBezTo>
                  <a:cubicBezTo>
                    <a:pt x="902" y="2623"/>
                    <a:pt x="902" y="2603"/>
                    <a:pt x="881" y="2603"/>
                  </a:cubicBezTo>
                  <a:cubicBezTo>
                    <a:pt x="881" y="2582"/>
                    <a:pt x="881" y="2582"/>
                    <a:pt x="861" y="2582"/>
                  </a:cubicBezTo>
                  <a:lnTo>
                    <a:pt x="840" y="2582"/>
                  </a:lnTo>
                  <a:cubicBezTo>
                    <a:pt x="840" y="2582"/>
                    <a:pt x="820" y="2561"/>
                    <a:pt x="820" y="2541"/>
                  </a:cubicBezTo>
                  <a:cubicBezTo>
                    <a:pt x="799" y="2541"/>
                    <a:pt x="799" y="2541"/>
                    <a:pt x="799" y="2521"/>
                  </a:cubicBezTo>
                  <a:cubicBezTo>
                    <a:pt x="799" y="2521"/>
                    <a:pt x="799" y="2500"/>
                    <a:pt x="799" y="2479"/>
                  </a:cubicBezTo>
                  <a:cubicBezTo>
                    <a:pt x="779" y="2479"/>
                    <a:pt x="779" y="2459"/>
                    <a:pt x="779" y="2459"/>
                  </a:cubicBezTo>
                  <a:cubicBezTo>
                    <a:pt x="758" y="2439"/>
                    <a:pt x="758" y="2418"/>
                    <a:pt x="738" y="2397"/>
                  </a:cubicBezTo>
                  <a:cubicBezTo>
                    <a:pt x="738" y="2377"/>
                    <a:pt x="738" y="2357"/>
                    <a:pt x="738" y="2336"/>
                  </a:cubicBezTo>
                  <a:lnTo>
                    <a:pt x="738" y="2315"/>
                  </a:lnTo>
                  <a:cubicBezTo>
                    <a:pt x="717" y="2295"/>
                    <a:pt x="717" y="2275"/>
                    <a:pt x="717" y="2275"/>
                  </a:cubicBezTo>
                  <a:cubicBezTo>
                    <a:pt x="717" y="2254"/>
                    <a:pt x="717" y="2233"/>
                    <a:pt x="717" y="2233"/>
                  </a:cubicBezTo>
                  <a:cubicBezTo>
                    <a:pt x="717" y="2213"/>
                    <a:pt x="717" y="2193"/>
                    <a:pt x="697" y="2193"/>
                  </a:cubicBezTo>
                  <a:cubicBezTo>
                    <a:pt x="697" y="2173"/>
                    <a:pt x="676" y="2152"/>
                    <a:pt x="676" y="2131"/>
                  </a:cubicBezTo>
                  <a:lnTo>
                    <a:pt x="676" y="2091"/>
                  </a:lnTo>
                  <a:cubicBezTo>
                    <a:pt x="676" y="2070"/>
                    <a:pt x="676" y="2049"/>
                    <a:pt x="676" y="2049"/>
                  </a:cubicBezTo>
                  <a:cubicBezTo>
                    <a:pt x="676" y="2029"/>
                    <a:pt x="676" y="2029"/>
                    <a:pt x="676" y="2009"/>
                  </a:cubicBezTo>
                  <a:cubicBezTo>
                    <a:pt x="656" y="2009"/>
                    <a:pt x="656" y="1967"/>
                    <a:pt x="656" y="1967"/>
                  </a:cubicBezTo>
                  <a:cubicBezTo>
                    <a:pt x="656" y="1967"/>
                    <a:pt x="635" y="1947"/>
                    <a:pt x="615" y="1947"/>
                  </a:cubicBezTo>
                  <a:cubicBezTo>
                    <a:pt x="615" y="1947"/>
                    <a:pt x="615" y="1927"/>
                    <a:pt x="595" y="1906"/>
                  </a:cubicBezTo>
                  <a:cubicBezTo>
                    <a:pt x="595" y="1885"/>
                    <a:pt x="595" y="1865"/>
                    <a:pt x="595" y="1865"/>
                  </a:cubicBezTo>
                  <a:cubicBezTo>
                    <a:pt x="595" y="1845"/>
                    <a:pt x="574" y="1845"/>
                    <a:pt x="553" y="1824"/>
                  </a:cubicBezTo>
                  <a:lnTo>
                    <a:pt x="533" y="1824"/>
                  </a:lnTo>
                  <a:cubicBezTo>
                    <a:pt x="513" y="1824"/>
                    <a:pt x="513" y="1824"/>
                    <a:pt x="513" y="1824"/>
                  </a:cubicBezTo>
                  <a:cubicBezTo>
                    <a:pt x="492" y="1803"/>
                    <a:pt x="513" y="1803"/>
                    <a:pt x="492" y="1783"/>
                  </a:cubicBezTo>
                  <a:cubicBezTo>
                    <a:pt x="492" y="1783"/>
                    <a:pt x="471" y="1783"/>
                    <a:pt x="471" y="1763"/>
                  </a:cubicBezTo>
                  <a:cubicBezTo>
                    <a:pt x="451" y="1763"/>
                    <a:pt x="451" y="1742"/>
                    <a:pt x="451" y="1742"/>
                  </a:cubicBezTo>
                  <a:cubicBezTo>
                    <a:pt x="451" y="1721"/>
                    <a:pt x="451" y="1701"/>
                    <a:pt x="431" y="1681"/>
                  </a:cubicBezTo>
                  <a:cubicBezTo>
                    <a:pt x="431" y="1681"/>
                    <a:pt x="410" y="1660"/>
                    <a:pt x="410" y="1639"/>
                  </a:cubicBezTo>
                  <a:lnTo>
                    <a:pt x="410" y="1599"/>
                  </a:lnTo>
                  <a:cubicBezTo>
                    <a:pt x="410" y="1578"/>
                    <a:pt x="410" y="1578"/>
                    <a:pt x="410" y="1557"/>
                  </a:cubicBezTo>
                  <a:cubicBezTo>
                    <a:pt x="389" y="1537"/>
                    <a:pt x="369" y="1517"/>
                    <a:pt x="369" y="1496"/>
                  </a:cubicBezTo>
                  <a:cubicBezTo>
                    <a:pt x="349" y="1476"/>
                    <a:pt x="328" y="1455"/>
                    <a:pt x="328" y="1435"/>
                  </a:cubicBezTo>
                  <a:cubicBezTo>
                    <a:pt x="307" y="1414"/>
                    <a:pt x="307" y="1373"/>
                    <a:pt x="287" y="1353"/>
                  </a:cubicBezTo>
                  <a:cubicBezTo>
                    <a:pt x="287" y="1332"/>
                    <a:pt x="267" y="1312"/>
                    <a:pt x="267" y="1291"/>
                  </a:cubicBezTo>
                  <a:cubicBezTo>
                    <a:pt x="246" y="1291"/>
                    <a:pt x="246" y="1250"/>
                    <a:pt x="246" y="1230"/>
                  </a:cubicBezTo>
                  <a:lnTo>
                    <a:pt x="225" y="1209"/>
                  </a:lnTo>
                  <a:cubicBezTo>
                    <a:pt x="205" y="1209"/>
                    <a:pt x="205" y="1189"/>
                    <a:pt x="205" y="1189"/>
                  </a:cubicBezTo>
                  <a:cubicBezTo>
                    <a:pt x="185" y="1168"/>
                    <a:pt x="185" y="1148"/>
                    <a:pt x="164" y="1127"/>
                  </a:cubicBezTo>
                  <a:cubicBezTo>
                    <a:pt x="164" y="1107"/>
                    <a:pt x="143" y="1086"/>
                    <a:pt x="143" y="1086"/>
                  </a:cubicBezTo>
                  <a:cubicBezTo>
                    <a:pt x="143" y="1066"/>
                    <a:pt x="123" y="1045"/>
                    <a:pt x="123" y="1045"/>
                  </a:cubicBezTo>
                  <a:cubicBezTo>
                    <a:pt x="123" y="1025"/>
                    <a:pt x="123" y="1004"/>
                    <a:pt x="123" y="984"/>
                  </a:cubicBezTo>
                  <a:lnTo>
                    <a:pt x="123" y="963"/>
                  </a:lnTo>
                  <a:cubicBezTo>
                    <a:pt x="103" y="963"/>
                    <a:pt x="103" y="963"/>
                    <a:pt x="82" y="963"/>
                  </a:cubicBezTo>
                  <a:lnTo>
                    <a:pt x="61" y="963"/>
                  </a:lnTo>
                  <a:lnTo>
                    <a:pt x="41" y="963"/>
                  </a:lnTo>
                  <a:cubicBezTo>
                    <a:pt x="41" y="963"/>
                    <a:pt x="41" y="963"/>
                    <a:pt x="21" y="963"/>
                  </a:cubicBezTo>
                  <a:cubicBezTo>
                    <a:pt x="21" y="984"/>
                    <a:pt x="21" y="984"/>
                    <a:pt x="21" y="984"/>
                  </a:cubicBezTo>
                  <a:cubicBezTo>
                    <a:pt x="0" y="984"/>
                    <a:pt x="0" y="963"/>
                    <a:pt x="0" y="943"/>
                  </a:cubicBezTo>
                  <a:lnTo>
                    <a:pt x="21" y="922"/>
                  </a:lnTo>
                  <a:cubicBezTo>
                    <a:pt x="21" y="922"/>
                    <a:pt x="21" y="902"/>
                    <a:pt x="21" y="881"/>
                  </a:cubicBezTo>
                  <a:cubicBezTo>
                    <a:pt x="41" y="881"/>
                    <a:pt x="41" y="861"/>
                    <a:pt x="41" y="840"/>
                  </a:cubicBezTo>
                  <a:cubicBezTo>
                    <a:pt x="41" y="840"/>
                    <a:pt x="41" y="820"/>
                    <a:pt x="41" y="800"/>
                  </a:cubicBezTo>
                  <a:cubicBezTo>
                    <a:pt x="41" y="800"/>
                    <a:pt x="21" y="779"/>
                    <a:pt x="21" y="758"/>
                  </a:cubicBezTo>
                  <a:cubicBezTo>
                    <a:pt x="41" y="758"/>
                    <a:pt x="41" y="738"/>
                    <a:pt x="61" y="738"/>
                  </a:cubicBezTo>
                  <a:cubicBezTo>
                    <a:pt x="61" y="718"/>
                    <a:pt x="61" y="718"/>
                    <a:pt x="61" y="697"/>
                  </a:cubicBezTo>
                  <a:cubicBezTo>
                    <a:pt x="82" y="718"/>
                    <a:pt x="82" y="718"/>
                    <a:pt x="82" y="718"/>
                  </a:cubicBezTo>
                  <a:cubicBezTo>
                    <a:pt x="164" y="718"/>
                    <a:pt x="164" y="718"/>
                    <a:pt x="164" y="718"/>
                  </a:cubicBezTo>
                  <a:cubicBezTo>
                    <a:pt x="205" y="676"/>
                    <a:pt x="205" y="676"/>
                    <a:pt x="205" y="676"/>
                  </a:cubicBezTo>
                  <a:cubicBezTo>
                    <a:pt x="225" y="656"/>
                    <a:pt x="225" y="656"/>
                    <a:pt x="225" y="656"/>
                  </a:cubicBezTo>
                  <a:cubicBezTo>
                    <a:pt x="246" y="615"/>
                    <a:pt x="246" y="615"/>
                    <a:pt x="246" y="615"/>
                  </a:cubicBezTo>
                  <a:cubicBezTo>
                    <a:pt x="267" y="594"/>
                    <a:pt x="267" y="594"/>
                    <a:pt x="267" y="594"/>
                  </a:cubicBezTo>
                  <a:cubicBezTo>
                    <a:pt x="307" y="574"/>
                    <a:pt x="307" y="574"/>
                    <a:pt x="307" y="574"/>
                  </a:cubicBezTo>
                  <a:cubicBezTo>
                    <a:pt x="349" y="554"/>
                    <a:pt x="349" y="554"/>
                    <a:pt x="349" y="554"/>
                  </a:cubicBezTo>
                  <a:cubicBezTo>
                    <a:pt x="389" y="554"/>
                    <a:pt x="389" y="554"/>
                    <a:pt x="389" y="554"/>
                  </a:cubicBezTo>
                  <a:cubicBezTo>
                    <a:pt x="410" y="554"/>
                    <a:pt x="410" y="554"/>
                    <a:pt x="410" y="554"/>
                  </a:cubicBezTo>
                  <a:cubicBezTo>
                    <a:pt x="431" y="533"/>
                    <a:pt x="431" y="533"/>
                    <a:pt x="431" y="533"/>
                  </a:cubicBezTo>
                  <a:cubicBezTo>
                    <a:pt x="451" y="512"/>
                    <a:pt x="451" y="512"/>
                    <a:pt x="451" y="512"/>
                  </a:cubicBezTo>
                  <a:cubicBezTo>
                    <a:pt x="492" y="512"/>
                    <a:pt x="492" y="512"/>
                    <a:pt x="492" y="512"/>
                  </a:cubicBezTo>
                  <a:cubicBezTo>
                    <a:pt x="513" y="492"/>
                    <a:pt x="513" y="492"/>
                    <a:pt x="513" y="492"/>
                  </a:cubicBezTo>
                  <a:cubicBezTo>
                    <a:pt x="513" y="451"/>
                    <a:pt x="513" y="451"/>
                    <a:pt x="513" y="451"/>
                  </a:cubicBezTo>
                  <a:cubicBezTo>
                    <a:pt x="389" y="205"/>
                    <a:pt x="389" y="205"/>
                    <a:pt x="389" y="205"/>
                  </a:cubicBezTo>
                  <a:cubicBezTo>
                    <a:pt x="389" y="205"/>
                    <a:pt x="451" y="184"/>
                    <a:pt x="471" y="164"/>
                  </a:cubicBezTo>
                  <a:cubicBezTo>
                    <a:pt x="513" y="144"/>
                    <a:pt x="595" y="124"/>
                    <a:pt x="635" y="124"/>
                  </a:cubicBezTo>
                  <a:cubicBezTo>
                    <a:pt x="635" y="103"/>
                    <a:pt x="676" y="103"/>
                    <a:pt x="697" y="82"/>
                  </a:cubicBezTo>
                  <a:cubicBezTo>
                    <a:pt x="717" y="82"/>
                    <a:pt x="738" y="82"/>
                    <a:pt x="758" y="62"/>
                  </a:cubicBezTo>
                  <a:cubicBezTo>
                    <a:pt x="758" y="62"/>
                    <a:pt x="758" y="21"/>
                    <a:pt x="779" y="21"/>
                  </a:cubicBezTo>
                  <a:cubicBezTo>
                    <a:pt x="779" y="0"/>
                    <a:pt x="779" y="0"/>
                    <a:pt x="779" y="0"/>
                  </a:cubicBezTo>
                  <a:cubicBezTo>
                    <a:pt x="779" y="0"/>
                    <a:pt x="799" y="42"/>
                    <a:pt x="820" y="62"/>
                  </a:cubicBezTo>
                  <a:lnTo>
                    <a:pt x="840" y="82"/>
                  </a:lnTo>
                  <a:cubicBezTo>
                    <a:pt x="861" y="103"/>
                    <a:pt x="881" y="103"/>
                    <a:pt x="881" y="103"/>
                  </a:cubicBezTo>
                  <a:cubicBezTo>
                    <a:pt x="902" y="103"/>
                    <a:pt x="922" y="103"/>
                    <a:pt x="943" y="124"/>
                  </a:cubicBezTo>
                  <a:cubicBezTo>
                    <a:pt x="943" y="124"/>
                    <a:pt x="963" y="124"/>
                    <a:pt x="984" y="144"/>
                  </a:cubicBezTo>
                  <a:cubicBezTo>
                    <a:pt x="984" y="144"/>
                    <a:pt x="1004" y="184"/>
                    <a:pt x="1025" y="184"/>
                  </a:cubicBezTo>
                  <a:cubicBezTo>
                    <a:pt x="1025" y="205"/>
                    <a:pt x="1045" y="226"/>
                    <a:pt x="1066" y="226"/>
                  </a:cubicBezTo>
                  <a:cubicBezTo>
                    <a:pt x="1066" y="246"/>
                    <a:pt x="1086" y="266"/>
                    <a:pt x="1107" y="266"/>
                  </a:cubicBezTo>
                  <a:cubicBezTo>
                    <a:pt x="1107" y="266"/>
                    <a:pt x="1148" y="287"/>
                    <a:pt x="1168" y="287"/>
                  </a:cubicBezTo>
                  <a:cubicBezTo>
                    <a:pt x="1168" y="308"/>
                    <a:pt x="1209" y="328"/>
                    <a:pt x="1209" y="328"/>
                  </a:cubicBezTo>
                  <a:cubicBezTo>
                    <a:pt x="1230" y="328"/>
                    <a:pt x="1250" y="348"/>
                    <a:pt x="1250" y="369"/>
                  </a:cubicBezTo>
                  <a:cubicBezTo>
                    <a:pt x="1271" y="390"/>
                    <a:pt x="1312" y="430"/>
                    <a:pt x="1332" y="451"/>
                  </a:cubicBezTo>
                  <a:cubicBezTo>
                    <a:pt x="1373" y="472"/>
                    <a:pt x="1414" y="512"/>
                    <a:pt x="1434" y="533"/>
                  </a:cubicBezTo>
                  <a:cubicBezTo>
                    <a:pt x="1476" y="554"/>
                    <a:pt x="1516" y="615"/>
                    <a:pt x="1558" y="636"/>
                  </a:cubicBezTo>
                  <a:cubicBezTo>
                    <a:pt x="1558" y="656"/>
                    <a:pt x="1598" y="676"/>
                    <a:pt x="1619" y="676"/>
                  </a:cubicBezTo>
                  <a:cubicBezTo>
                    <a:pt x="1619" y="697"/>
                    <a:pt x="1660" y="697"/>
                    <a:pt x="1680" y="697"/>
                  </a:cubicBezTo>
                  <a:cubicBezTo>
                    <a:pt x="1701" y="697"/>
                    <a:pt x="1762" y="718"/>
                    <a:pt x="1783" y="718"/>
                  </a:cubicBezTo>
                  <a:cubicBezTo>
                    <a:pt x="1824" y="718"/>
                    <a:pt x="1886" y="718"/>
                    <a:pt x="1906" y="718"/>
                  </a:cubicBezTo>
                  <a:cubicBezTo>
                    <a:pt x="1926" y="718"/>
                    <a:pt x="1968" y="718"/>
                    <a:pt x="1988" y="718"/>
                  </a:cubicBezTo>
                  <a:cubicBezTo>
                    <a:pt x="1988" y="697"/>
                    <a:pt x="1988" y="697"/>
                    <a:pt x="2008" y="697"/>
                  </a:cubicBezTo>
                  <a:cubicBezTo>
                    <a:pt x="2008" y="697"/>
                    <a:pt x="2029" y="697"/>
                    <a:pt x="2029" y="718"/>
                  </a:cubicBezTo>
                  <a:lnTo>
                    <a:pt x="2049" y="738"/>
                  </a:lnTo>
                  <a:cubicBezTo>
                    <a:pt x="2049" y="758"/>
                    <a:pt x="2070" y="758"/>
                    <a:pt x="2070" y="758"/>
                  </a:cubicBezTo>
                  <a:cubicBezTo>
                    <a:pt x="2090" y="758"/>
                    <a:pt x="2111" y="758"/>
                    <a:pt x="2111" y="779"/>
                  </a:cubicBezTo>
                  <a:cubicBezTo>
                    <a:pt x="2111" y="779"/>
                    <a:pt x="2111" y="800"/>
                    <a:pt x="2111" y="820"/>
                  </a:cubicBezTo>
                  <a:cubicBezTo>
                    <a:pt x="2111" y="820"/>
                    <a:pt x="2111" y="840"/>
                    <a:pt x="2111" y="861"/>
                  </a:cubicBezTo>
                  <a:cubicBezTo>
                    <a:pt x="2111" y="861"/>
                    <a:pt x="2132" y="861"/>
                    <a:pt x="2152" y="861"/>
                  </a:cubicBezTo>
                  <a:lnTo>
                    <a:pt x="2172" y="881"/>
                  </a:lnTo>
                  <a:cubicBezTo>
                    <a:pt x="2192" y="861"/>
                    <a:pt x="2192" y="861"/>
                    <a:pt x="2213" y="861"/>
                  </a:cubicBezTo>
                  <a:cubicBezTo>
                    <a:pt x="2213" y="861"/>
                    <a:pt x="2234" y="861"/>
                    <a:pt x="2254" y="840"/>
                  </a:cubicBezTo>
                  <a:lnTo>
                    <a:pt x="2274" y="840"/>
                  </a:lnTo>
                  <a:lnTo>
                    <a:pt x="2274" y="840"/>
                  </a:lnTo>
                  <a:cubicBezTo>
                    <a:pt x="2274" y="861"/>
                    <a:pt x="2274" y="881"/>
                    <a:pt x="2274" y="881"/>
                  </a:cubicBezTo>
                  <a:cubicBezTo>
                    <a:pt x="2274" y="902"/>
                    <a:pt x="2274" y="922"/>
                    <a:pt x="2274" y="922"/>
                  </a:cubicBezTo>
                  <a:cubicBezTo>
                    <a:pt x="2274" y="922"/>
                    <a:pt x="2295" y="943"/>
                    <a:pt x="2295" y="963"/>
                  </a:cubicBezTo>
                  <a:cubicBezTo>
                    <a:pt x="2295" y="963"/>
                    <a:pt x="2295" y="984"/>
                    <a:pt x="2316" y="984"/>
                  </a:cubicBezTo>
                  <a:cubicBezTo>
                    <a:pt x="2316" y="1004"/>
                    <a:pt x="2295" y="1025"/>
                    <a:pt x="2295" y="1025"/>
                  </a:cubicBezTo>
                  <a:cubicBezTo>
                    <a:pt x="2316" y="1045"/>
                    <a:pt x="2316" y="1045"/>
                    <a:pt x="2316" y="1045"/>
                  </a:cubicBezTo>
                  <a:lnTo>
                    <a:pt x="2336" y="1066"/>
                  </a:lnTo>
                  <a:cubicBezTo>
                    <a:pt x="2356" y="1066"/>
                    <a:pt x="2377" y="1086"/>
                    <a:pt x="2377" y="1086"/>
                  </a:cubicBezTo>
                  <a:cubicBezTo>
                    <a:pt x="2377" y="1086"/>
                    <a:pt x="2377" y="1127"/>
                    <a:pt x="2398" y="1127"/>
                  </a:cubicBezTo>
                  <a:cubicBezTo>
                    <a:pt x="2398" y="1127"/>
                    <a:pt x="2398" y="1148"/>
                    <a:pt x="2418" y="1148"/>
                  </a:cubicBezTo>
                  <a:lnTo>
                    <a:pt x="2438" y="1148"/>
                  </a:lnTo>
                  <a:lnTo>
                    <a:pt x="2438" y="1148"/>
                  </a:lnTo>
                  <a:cubicBezTo>
                    <a:pt x="2459" y="1148"/>
                    <a:pt x="2459" y="1148"/>
                    <a:pt x="2480" y="1148"/>
                  </a:cubicBezTo>
                  <a:cubicBezTo>
                    <a:pt x="2480" y="1168"/>
                    <a:pt x="2480" y="1168"/>
                    <a:pt x="2500" y="1189"/>
                  </a:cubicBezTo>
                  <a:cubicBezTo>
                    <a:pt x="2500" y="1189"/>
                    <a:pt x="2500" y="1189"/>
                    <a:pt x="2520" y="1189"/>
                  </a:cubicBezTo>
                  <a:cubicBezTo>
                    <a:pt x="2520" y="1209"/>
                    <a:pt x="2520" y="1230"/>
                    <a:pt x="2520" y="1230"/>
                  </a:cubicBezTo>
                  <a:cubicBezTo>
                    <a:pt x="2520" y="1250"/>
                    <a:pt x="2520" y="1271"/>
                    <a:pt x="2520" y="1271"/>
                  </a:cubicBezTo>
                  <a:cubicBezTo>
                    <a:pt x="2520" y="1291"/>
                    <a:pt x="2520" y="1312"/>
                    <a:pt x="2520" y="1312"/>
                  </a:cubicBezTo>
                  <a:cubicBezTo>
                    <a:pt x="2520" y="1332"/>
                    <a:pt x="2541" y="1332"/>
                    <a:pt x="2541" y="1353"/>
                  </a:cubicBezTo>
                  <a:lnTo>
                    <a:pt x="2562" y="1373"/>
                  </a:lnTo>
                  <a:cubicBezTo>
                    <a:pt x="2562" y="1394"/>
                    <a:pt x="2562" y="1394"/>
                    <a:pt x="2562" y="1414"/>
                  </a:cubicBezTo>
                  <a:lnTo>
                    <a:pt x="2562" y="1435"/>
                  </a:lnTo>
                  <a:cubicBezTo>
                    <a:pt x="2562" y="1435"/>
                    <a:pt x="2562" y="1455"/>
                    <a:pt x="2562" y="1476"/>
                  </a:cubicBezTo>
                  <a:lnTo>
                    <a:pt x="2562" y="1496"/>
                  </a:lnTo>
                  <a:cubicBezTo>
                    <a:pt x="2562" y="1517"/>
                    <a:pt x="2562" y="1517"/>
                    <a:pt x="2562" y="1517"/>
                  </a:cubicBezTo>
                  <a:lnTo>
                    <a:pt x="2582" y="1537"/>
                  </a:lnTo>
                  <a:lnTo>
                    <a:pt x="2602" y="1517"/>
                  </a:lnTo>
                  <a:lnTo>
                    <a:pt x="2602" y="1537"/>
                  </a:lnTo>
                  <a:cubicBezTo>
                    <a:pt x="2602" y="1537"/>
                    <a:pt x="2602" y="1557"/>
                    <a:pt x="2602" y="1578"/>
                  </a:cubicBezTo>
                  <a:cubicBezTo>
                    <a:pt x="2623" y="1578"/>
                    <a:pt x="2623" y="1599"/>
                    <a:pt x="2623" y="1599"/>
                  </a:cubicBezTo>
                  <a:cubicBezTo>
                    <a:pt x="2623" y="1599"/>
                    <a:pt x="2644" y="1619"/>
                    <a:pt x="2644" y="1639"/>
                  </a:cubicBezTo>
                  <a:cubicBezTo>
                    <a:pt x="2644" y="1639"/>
                    <a:pt x="2644" y="1660"/>
                    <a:pt x="2664" y="1681"/>
                  </a:cubicBezTo>
                  <a:cubicBezTo>
                    <a:pt x="2664" y="1681"/>
                    <a:pt x="2664" y="1681"/>
                    <a:pt x="2684" y="1681"/>
                  </a:cubicBezTo>
                  <a:cubicBezTo>
                    <a:pt x="2787" y="1701"/>
                    <a:pt x="2787" y="1701"/>
                    <a:pt x="2787" y="1701"/>
                  </a:cubicBezTo>
                  <a:lnTo>
                    <a:pt x="2766" y="1721"/>
                  </a:lnTo>
                  <a:cubicBezTo>
                    <a:pt x="2766" y="1721"/>
                    <a:pt x="2766" y="1742"/>
                    <a:pt x="2766" y="1763"/>
                  </a:cubicBezTo>
                  <a:lnTo>
                    <a:pt x="2766" y="1763"/>
                  </a:lnTo>
                  <a:cubicBezTo>
                    <a:pt x="2910" y="2009"/>
                    <a:pt x="2910" y="2009"/>
                    <a:pt x="2910" y="2009"/>
                  </a:cubicBezTo>
                  <a:lnTo>
                    <a:pt x="3443" y="209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29" name="Freeform 29"/>
            <p:cNvSpPr>
              <a:spLocks noChangeArrowheads="1"/>
            </p:cNvSpPr>
            <p:nvPr/>
          </p:nvSpPr>
          <p:spPr bwMode="auto">
            <a:xfrm>
              <a:off x="839788" y="5859463"/>
              <a:ext cx="7937" cy="7937"/>
            </a:xfrm>
            <a:custGeom>
              <a:avLst/>
              <a:gdLst>
                <a:gd name="T0" fmla="*/ 0 w 21"/>
                <a:gd name="T1" fmla="*/ 20 h 21"/>
                <a:gd name="T2" fmla="*/ 0 w 21"/>
                <a:gd name="T3" fmla="*/ 20 h 21"/>
                <a:gd name="T4" fmla="*/ 20 w 21"/>
                <a:gd name="T5" fmla="*/ 0 h 21"/>
                <a:gd name="T6" fmla="*/ 0 w 21"/>
                <a:gd name="T7" fmla="*/ 0 h 21"/>
                <a:gd name="T8" fmla="*/ 0 w 21"/>
                <a:gd name="T9" fmla="*/ 0 h 21"/>
                <a:gd name="T10" fmla="*/ 0 w 21"/>
                <a:gd name="T11" fmla="*/ 0 h 21"/>
                <a:gd name="T12" fmla="*/ 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0"/>
                  </a:moveTo>
                  <a:lnTo>
                    <a:pt x="0" y="20"/>
                  </a:lnTo>
                  <a:lnTo>
                    <a:pt x="20" y="0"/>
                  </a:lnTo>
                  <a:cubicBezTo>
                    <a:pt x="20" y="0"/>
                    <a:pt x="20" y="0"/>
                    <a:pt x="0" y="0"/>
                  </a:cubicBezTo>
                  <a:lnTo>
                    <a:pt x="0" y="0"/>
                  </a:lnTo>
                  <a:lnTo>
                    <a:pt x="0" y="0"/>
                  </a:lnTo>
                  <a:cubicBezTo>
                    <a:pt x="0" y="0"/>
                    <a:pt x="0" y="0"/>
                    <a:pt x="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30" name="Freeform 30"/>
            <p:cNvSpPr>
              <a:spLocks noChangeArrowheads="1"/>
            </p:cNvSpPr>
            <p:nvPr/>
          </p:nvSpPr>
          <p:spPr bwMode="auto">
            <a:xfrm>
              <a:off x="825500" y="5851525"/>
              <a:ext cx="7938" cy="7938"/>
            </a:xfrm>
            <a:custGeom>
              <a:avLst/>
              <a:gdLst>
                <a:gd name="T0" fmla="*/ 21 w 22"/>
                <a:gd name="T1" fmla="*/ 0 h 22"/>
                <a:gd name="T2" fmla="*/ 21 w 22"/>
                <a:gd name="T3" fmla="*/ 0 h 22"/>
                <a:gd name="T4" fmla="*/ 0 w 22"/>
                <a:gd name="T5" fmla="*/ 0 h 22"/>
                <a:gd name="T6" fmla="*/ 0 w 22"/>
                <a:gd name="T7" fmla="*/ 21 h 22"/>
                <a:gd name="T8" fmla="*/ 21 w 22"/>
                <a:gd name="T9" fmla="*/ 21 h 22"/>
                <a:gd name="T10" fmla="*/ 21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21" y="0"/>
                  </a:moveTo>
                  <a:lnTo>
                    <a:pt x="21" y="0"/>
                  </a:lnTo>
                  <a:lnTo>
                    <a:pt x="0" y="0"/>
                  </a:lnTo>
                  <a:cubicBezTo>
                    <a:pt x="0" y="0"/>
                    <a:pt x="0" y="0"/>
                    <a:pt x="0" y="21"/>
                  </a:cubicBezTo>
                  <a:cubicBezTo>
                    <a:pt x="0" y="21"/>
                    <a:pt x="0" y="21"/>
                    <a:pt x="21" y="21"/>
                  </a:cubicBezTo>
                  <a:cubicBezTo>
                    <a:pt x="21" y="21"/>
                    <a:pt x="21" y="21"/>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31" name="Freeform 31"/>
            <p:cNvSpPr>
              <a:spLocks noChangeArrowheads="1"/>
            </p:cNvSpPr>
            <p:nvPr/>
          </p:nvSpPr>
          <p:spPr bwMode="auto">
            <a:xfrm>
              <a:off x="809625" y="5829300"/>
              <a:ext cx="14288" cy="7938"/>
            </a:xfrm>
            <a:custGeom>
              <a:avLst/>
              <a:gdLst>
                <a:gd name="T0" fmla="*/ 40 w 41"/>
                <a:gd name="T1" fmla="*/ 0 h 21"/>
                <a:gd name="T2" fmla="*/ 40 w 41"/>
                <a:gd name="T3" fmla="*/ 0 h 21"/>
                <a:gd name="T4" fmla="*/ 20 w 41"/>
                <a:gd name="T5" fmla="*/ 20 h 21"/>
                <a:gd name="T6" fmla="*/ 0 w 41"/>
                <a:gd name="T7" fmla="*/ 20 h 21"/>
                <a:gd name="T8" fmla="*/ 0 w 41"/>
                <a:gd name="T9" fmla="*/ 0 h 21"/>
                <a:gd name="T10" fmla="*/ 20 w 41"/>
                <a:gd name="T11" fmla="*/ 0 h 21"/>
                <a:gd name="T12" fmla="*/ 20 w 41"/>
                <a:gd name="T13" fmla="*/ 0 h 21"/>
                <a:gd name="T14" fmla="*/ 40 w 4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1">
                  <a:moveTo>
                    <a:pt x="40" y="0"/>
                  </a:moveTo>
                  <a:lnTo>
                    <a:pt x="40" y="0"/>
                  </a:lnTo>
                  <a:cubicBezTo>
                    <a:pt x="20" y="20"/>
                    <a:pt x="20" y="20"/>
                    <a:pt x="20" y="20"/>
                  </a:cubicBezTo>
                  <a:cubicBezTo>
                    <a:pt x="20" y="20"/>
                    <a:pt x="20" y="20"/>
                    <a:pt x="0" y="20"/>
                  </a:cubicBezTo>
                  <a:cubicBezTo>
                    <a:pt x="0" y="20"/>
                    <a:pt x="0" y="20"/>
                    <a:pt x="0" y="0"/>
                  </a:cubicBezTo>
                  <a:lnTo>
                    <a:pt x="20" y="0"/>
                  </a:lnTo>
                  <a:lnTo>
                    <a:pt x="20" y="0"/>
                  </a:lnTo>
                  <a:lnTo>
                    <a:pt x="4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32" name="Freeform 32"/>
            <p:cNvSpPr>
              <a:spLocks noChangeArrowheads="1"/>
            </p:cNvSpPr>
            <p:nvPr/>
          </p:nvSpPr>
          <p:spPr bwMode="auto">
            <a:xfrm>
              <a:off x="825500" y="5829300"/>
              <a:ext cx="15875" cy="7938"/>
            </a:xfrm>
            <a:custGeom>
              <a:avLst/>
              <a:gdLst>
                <a:gd name="T0" fmla="*/ 21 w 43"/>
                <a:gd name="T1" fmla="*/ 20 h 21"/>
                <a:gd name="T2" fmla="*/ 21 w 43"/>
                <a:gd name="T3" fmla="*/ 20 h 21"/>
                <a:gd name="T4" fmla="*/ 42 w 43"/>
                <a:gd name="T5" fmla="*/ 0 h 21"/>
                <a:gd name="T6" fmla="*/ 21 w 43"/>
                <a:gd name="T7" fmla="*/ 0 h 21"/>
                <a:gd name="T8" fmla="*/ 0 w 43"/>
                <a:gd name="T9" fmla="*/ 0 h 21"/>
                <a:gd name="T10" fmla="*/ 21 w 43"/>
                <a:gd name="T11" fmla="*/ 20 h 21"/>
              </a:gdLst>
              <a:ahLst/>
              <a:cxnLst>
                <a:cxn ang="0">
                  <a:pos x="T0" y="T1"/>
                </a:cxn>
                <a:cxn ang="0">
                  <a:pos x="T2" y="T3"/>
                </a:cxn>
                <a:cxn ang="0">
                  <a:pos x="T4" y="T5"/>
                </a:cxn>
                <a:cxn ang="0">
                  <a:pos x="T6" y="T7"/>
                </a:cxn>
                <a:cxn ang="0">
                  <a:pos x="T8" y="T9"/>
                </a:cxn>
                <a:cxn ang="0">
                  <a:pos x="T10" y="T11"/>
                </a:cxn>
              </a:cxnLst>
              <a:rect l="0" t="0" r="r" b="b"/>
              <a:pathLst>
                <a:path w="43" h="21">
                  <a:moveTo>
                    <a:pt x="21" y="20"/>
                  </a:moveTo>
                  <a:lnTo>
                    <a:pt x="21" y="20"/>
                  </a:lnTo>
                  <a:cubicBezTo>
                    <a:pt x="21" y="0"/>
                    <a:pt x="42" y="0"/>
                    <a:pt x="42" y="0"/>
                  </a:cubicBezTo>
                  <a:lnTo>
                    <a:pt x="21" y="0"/>
                  </a:lnTo>
                  <a:cubicBezTo>
                    <a:pt x="21" y="0"/>
                    <a:pt x="21" y="0"/>
                    <a:pt x="0" y="0"/>
                  </a:cubicBezTo>
                  <a:cubicBezTo>
                    <a:pt x="0" y="20"/>
                    <a:pt x="21" y="2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33" name="Freeform 33"/>
            <p:cNvSpPr>
              <a:spLocks noChangeArrowheads="1"/>
            </p:cNvSpPr>
            <p:nvPr/>
          </p:nvSpPr>
          <p:spPr bwMode="auto">
            <a:xfrm>
              <a:off x="669925" y="5556250"/>
              <a:ext cx="147638" cy="295275"/>
            </a:xfrm>
            <a:custGeom>
              <a:avLst/>
              <a:gdLst>
                <a:gd name="T0" fmla="*/ 348 w 411"/>
                <a:gd name="T1" fmla="*/ 40 h 820"/>
                <a:gd name="T2" fmla="*/ 348 w 411"/>
                <a:gd name="T3" fmla="*/ 40 h 820"/>
                <a:gd name="T4" fmla="*/ 348 w 411"/>
                <a:gd name="T5" fmla="*/ 61 h 820"/>
                <a:gd name="T6" fmla="*/ 369 w 411"/>
                <a:gd name="T7" fmla="*/ 82 h 820"/>
                <a:gd name="T8" fmla="*/ 369 w 411"/>
                <a:gd name="T9" fmla="*/ 122 h 820"/>
                <a:gd name="T10" fmla="*/ 369 w 411"/>
                <a:gd name="T11" fmla="*/ 143 h 820"/>
                <a:gd name="T12" fmla="*/ 390 w 411"/>
                <a:gd name="T13" fmla="*/ 184 h 820"/>
                <a:gd name="T14" fmla="*/ 390 w 411"/>
                <a:gd name="T15" fmla="*/ 204 h 820"/>
                <a:gd name="T16" fmla="*/ 390 w 411"/>
                <a:gd name="T17" fmla="*/ 225 h 820"/>
                <a:gd name="T18" fmla="*/ 410 w 411"/>
                <a:gd name="T19" fmla="*/ 246 h 820"/>
                <a:gd name="T20" fmla="*/ 410 w 411"/>
                <a:gd name="T21" fmla="*/ 266 h 820"/>
                <a:gd name="T22" fmla="*/ 390 w 411"/>
                <a:gd name="T23" fmla="*/ 307 h 820"/>
                <a:gd name="T24" fmla="*/ 390 w 411"/>
                <a:gd name="T25" fmla="*/ 328 h 820"/>
                <a:gd name="T26" fmla="*/ 410 w 411"/>
                <a:gd name="T27" fmla="*/ 348 h 820"/>
                <a:gd name="T28" fmla="*/ 410 w 411"/>
                <a:gd name="T29" fmla="*/ 389 h 820"/>
                <a:gd name="T30" fmla="*/ 410 w 411"/>
                <a:gd name="T31" fmla="*/ 430 h 820"/>
                <a:gd name="T32" fmla="*/ 410 w 411"/>
                <a:gd name="T33" fmla="*/ 450 h 820"/>
                <a:gd name="T34" fmla="*/ 410 w 411"/>
                <a:gd name="T35" fmla="*/ 450 h 820"/>
                <a:gd name="T36" fmla="*/ 390 w 411"/>
                <a:gd name="T37" fmla="*/ 471 h 820"/>
                <a:gd name="T38" fmla="*/ 390 w 411"/>
                <a:gd name="T39" fmla="*/ 492 h 820"/>
                <a:gd name="T40" fmla="*/ 369 w 411"/>
                <a:gd name="T41" fmla="*/ 532 h 820"/>
                <a:gd name="T42" fmla="*/ 390 w 411"/>
                <a:gd name="T43" fmla="*/ 594 h 820"/>
                <a:gd name="T44" fmla="*/ 369 w 411"/>
                <a:gd name="T45" fmla="*/ 635 h 820"/>
                <a:gd name="T46" fmla="*/ 348 w 411"/>
                <a:gd name="T47" fmla="*/ 676 h 820"/>
                <a:gd name="T48" fmla="*/ 328 w 411"/>
                <a:gd name="T49" fmla="*/ 696 h 820"/>
                <a:gd name="T50" fmla="*/ 328 w 411"/>
                <a:gd name="T51" fmla="*/ 717 h 820"/>
                <a:gd name="T52" fmla="*/ 348 w 411"/>
                <a:gd name="T53" fmla="*/ 737 h 820"/>
                <a:gd name="T54" fmla="*/ 328 w 411"/>
                <a:gd name="T55" fmla="*/ 758 h 820"/>
                <a:gd name="T56" fmla="*/ 328 w 411"/>
                <a:gd name="T57" fmla="*/ 799 h 820"/>
                <a:gd name="T58" fmla="*/ 328 w 411"/>
                <a:gd name="T59" fmla="*/ 819 h 820"/>
                <a:gd name="T60" fmla="*/ 308 w 411"/>
                <a:gd name="T61" fmla="*/ 819 h 820"/>
                <a:gd name="T62" fmla="*/ 267 w 411"/>
                <a:gd name="T63" fmla="*/ 778 h 820"/>
                <a:gd name="T64" fmla="*/ 246 w 411"/>
                <a:gd name="T65" fmla="*/ 737 h 820"/>
                <a:gd name="T66" fmla="*/ 226 w 411"/>
                <a:gd name="T67" fmla="*/ 696 h 820"/>
                <a:gd name="T68" fmla="*/ 185 w 411"/>
                <a:gd name="T69" fmla="*/ 676 h 820"/>
                <a:gd name="T70" fmla="*/ 144 w 411"/>
                <a:gd name="T71" fmla="*/ 635 h 820"/>
                <a:gd name="T72" fmla="*/ 124 w 411"/>
                <a:gd name="T73" fmla="*/ 594 h 820"/>
                <a:gd name="T74" fmla="*/ 124 w 411"/>
                <a:gd name="T75" fmla="*/ 532 h 820"/>
                <a:gd name="T76" fmla="*/ 103 w 411"/>
                <a:gd name="T77" fmla="*/ 492 h 820"/>
                <a:gd name="T78" fmla="*/ 82 w 411"/>
                <a:gd name="T79" fmla="*/ 450 h 820"/>
                <a:gd name="T80" fmla="*/ 42 w 411"/>
                <a:gd name="T81" fmla="*/ 389 h 820"/>
                <a:gd name="T82" fmla="*/ 42 w 411"/>
                <a:gd name="T83" fmla="*/ 348 h 820"/>
                <a:gd name="T84" fmla="*/ 42 w 411"/>
                <a:gd name="T85" fmla="*/ 328 h 820"/>
                <a:gd name="T86" fmla="*/ 42 w 411"/>
                <a:gd name="T87" fmla="*/ 307 h 820"/>
                <a:gd name="T88" fmla="*/ 21 w 411"/>
                <a:gd name="T89" fmla="*/ 225 h 820"/>
                <a:gd name="T90" fmla="*/ 0 w 411"/>
                <a:gd name="T91" fmla="*/ 164 h 820"/>
                <a:gd name="T92" fmla="*/ 21 w 411"/>
                <a:gd name="T93" fmla="*/ 102 h 820"/>
                <a:gd name="T94" fmla="*/ 42 w 411"/>
                <a:gd name="T95" fmla="*/ 40 h 820"/>
                <a:gd name="T96" fmla="*/ 62 w 411"/>
                <a:gd name="T97" fmla="*/ 40 h 820"/>
                <a:gd name="T98" fmla="*/ 82 w 411"/>
                <a:gd name="T99" fmla="*/ 40 h 820"/>
                <a:gd name="T100" fmla="*/ 124 w 411"/>
                <a:gd name="T101" fmla="*/ 61 h 820"/>
                <a:gd name="T102" fmla="*/ 144 w 411"/>
                <a:gd name="T103" fmla="*/ 61 h 820"/>
                <a:gd name="T104" fmla="*/ 185 w 411"/>
                <a:gd name="T105" fmla="*/ 61 h 820"/>
                <a:gd name="T106" fmla="*/ 226 w 411"/>
                <a:gd name="T107" fmla="*/ 40 h 820"/>
                <a:gd name="T108" fmla="*/ 267 w 411"/>
                <a:gd name="T109" fmla="*/ 20 h 820"/>
                <a:gd name="T110" fmla="*/ 308 w 411"/>
                <a:gd name="T111" fmla="*/ 0 h 820"/>
                <a:gd name="T112" fmla="*/ 328 w 411"/>
                <a:gd name="T113" fmla="*/ 20 h 820"/>
                <a:gd name="T114" fmla="*/ 348 w 411"/>
                <a:gd name="T115" fmla="*/ 4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1" h="820">
                  <a:moveTo>
                    <a:pt x="348" y="40"/>
                  </a:moveTo>
                  <a:lnTo>
                    <a:pt x="348" y="40"/>
                  </a:lnTo>
                  <a:cubicBezTo>
                    <a:pt x="348" y="61"/>
                    <a:pt x="348" y="61"/>
                    <a:pt x="348" y="61"/>
                  </a:cubicBezTo>
                  <a:cubicBezTo>
                    <a:pt x="348" y="61"/>
                    <a:pt x="348" y="82"/>
                    <a:pt x="369" y="82"/>
                  </a:cubicBezTo>
                  <a:cubicBezTo>
                    <a:pt x="369" y="102"/>
                    <a:pt x="369" y="122"/>
                    <a:pt x="369" y="122"/>
                  </a:cubicBezTo>
                  <a:lnTo>
                    <a:pt x="369" y="143"/>
                  </a:lnTo>
                  <a:cubicBezTo>
                    <a:pt x="369" y="164"/>
                    <a:pt x="390" y="184"/>
                    <a:pt x="390" y="184"/>
                  </a:cubicBezTo>
                  <a:lnTo>
                    <a:pt x="390" y="204"/>
                  </a:lnTo>
                  <a:lnTo>
                    <a:pt x="390" y="225"/>
                  </a:lnTo>
                  <a:cubicBezTo>
                    <a:pt x="410" y="225"/>
                    <a:pt x="410" y="246"/>
                    <a:pt x="410" y="246"/>
                  </a:cubicBezTo>
                  <a:lnTo>
                    <a:pt x="410" y="266"/>
                  </a:lnTo>
                  <a:cubicBezTo>
                    <a:pt x="410" y="286"/>
                    <a:pt x="390" y="286"/>
                    <a:pt x="390" y="307"/>
                  </a:cubicBezTo>
                  <a:lnTo>
                    <a:pt x="390" y="328"/>
                  </a:lnTo>
                  <a:lnTo>
                    <a:pt x="410" y="348"/>
                  </a:lnTo>
                  <a:cubicBezTo>
                    <a:pt x="410" y="368"/>
                    <a:pt x="410" y="368"/>
                    <a:pt x="410" y="389"/>
                  </a:cubicBezTo>
                  <a:cubicBezTo>
                    <a:pt x="410" y="389"/>
                    <a:pt x="410" y="410"/>
                    <a:pt x="410" y="430"/>
                  </a:cubicBezTo>
                  <a:cubicBezTo>
                    <a:pt x="410" y="430"/>
                    <a:pt x="410" y="430"/>
                    <a:pt x="410" y="450"/>
                  </a:cubicBezTo>
                  <a:lnTo>
                    <a:pt x="410" y="450"/>
                  </a:lnTo>
                  <a:cubicBezTo>
                    <a:pt x="410" y="450"/>
                    <a:pt x="410" y="450"/>
                    <a:pt x="390" y="471"/>
                  </a:cubicBezTo>
                  <a:lnTo>
                    <a:pt x="390" y="492"/>
                  </a:lnTo>
                  <a:cubicBezTo>
                    <a:pt x="390" y="492"/>
                    <a:pt x="390" y="512"/>
                    <a:pt x="369" y="532"/>
                  </a:cubicBezTo>
                  <a:cubicBezTo>
                    <a:pt x="369" y="532"/>
                    <a:pt x="390" y="574"/>
                    <a:pt x="390" y="594"/>
                  </a:cubicBezTo>
                  <a:cubicBezTo>
                    <a:pt x="369" y="594"/>
                    <a:pt x="369" y="635"/>
                    <a:pt x="369" y="635"/>
                  </a:cubicBezTo>
                  <a:cubicBezTo>
                    <a:pt x="369" y="655"/>
                    <a:pt x="348" y="655"/>
                    <a:pt x="348" y="676"/>
                  </a:cubicBezTo>
                  <a:cubicBezTo>
                    <a:pt x="348" y="676"/>
                    <a:pt x="328" y="676"/>
                    <a:pt x="328" y="696"/>
                  </a:cubicBezTo>
                  <a:lnTo>
                    <a:pt x="328" y="717"/>
                  </a:lnTo>
                  <a:lnTo>
                    <a:pt x="348" y="737"/>
                  </a:lnTo>
                  <a:cubicBezTo>
                    <a:pt x="328" y="758"/>
                    <a:pt x="328" y="758"/>
                    <a:pt x="328" y="758"/>
                  </a:cubicBezTo>
                  <a:cubicBezTo>
                    <a:pt x="328" y="778"/>
                    <a:pt x="328" y="778"/>
                    <a:pt x="328" y="799"/>
                  </a:cubicBezTo>
                  <a:lnTo>
                    <a:pt x="328" y="819"/>
                  </a:lnTo>
                  <a:lnTo>
                    <a:pt x="308" y="819"/>
                  </a:lnTo>
                  <a:cubicBezTo>
                    <a:pt x="287" y="799"/>
                    <a:pt x="287" y="778"/>
                    <a:pt x="267" y="778"/>
                  </a:cubicBezTo>
                  <a:cubicBezTo>
                    <a:pt x="267" y="758"/>
                    <a:pt x="246" y="737"/>
                    <a:pt x="246" y="737"/>
                  </a:cubicBezTo>
                  <a:cubicBezTo>
                    <a:pt x="246" y="717"/>
                    <a:pt x="226" y="717"/>
                    <a:pt x="226" y="696"/>
                  </a:cubicBezTo>
                  <a:cubicBezTo>
                    <a:pt x="206" y="696"/>
                    <a:pt x="206" y="676"/>
                    <a:pt x="185" y="676"/>
                  </a:cubicBezTo>
                  <a:cubicBezTo>
                    <a:pt x="185" y="655"/>
                    <a:pt x="164" y="635"/>
                    <a:pt x="144" y="635"/>
                  </a:cubicBezTo>
                  <a:cubicBezTo>
                    <a:pt x="144" y="614"/>
                    <a:pt x="144" y="594"/>
                    <a:pt x="124" y="594"/>
                  </a:cubicBezTo>
                  <a:cubicBezTo>
                    <a:pt x="124" y="574"/>
                    <a:pt x="124" y="553"/>
                    <a:pt x="124" y="532"/>
                  </a:cubicBezTo>
                  <a:cubicBezTo>
                    <a:pt x="124" y="532"/>
                    <a:pt x="103" y="512"/>
                    <a:pt x="103" y="492"/>
                  </a:cubicBezTo>
                  <a:lnTo>
                    <a:pt x="82" y="450"/>
                  </a:lnTo>
                  <a:cubicBezTo>
                    <a:pt x="62" y="430"/>
                    <a:pt x="62" y="389"/>
                    <a:pt x="42" y="389"/>
                  </a:cubicBezTo>
                  <a:cubicBezTo>
                    <a:pt x="42" y="368"/>
                    <a:pt x="42" y="348"/>
                    <a:pt x="42" y="348"/>
                  </a:cubicBezTo>
                  <a:lnTo>
                    <a:pt x="42" y="328"/>
                  </a:lnTo>
                  <a:lnTo>
                    <a:pt x="42" y="307"/>
                  </a:lnTo>
                  <a:cubicBezTo>
                    <a:pt x="42" y="286"/>
                    <a:pt x="21" y="246"/>
                    <a:pt x="21" y="225"/>
                  </a:cubicBezTo>
                  <a:cubicBezTo>
                    <a:pt x="21" y="204"/>
                    <a:pt x="0" y="184"/>
                    <a:pt x="0" y="164"/>
                  </a:cubicBezTo>
                  <a:cubicBezTo>
                    <a:pt x="0" y="143"/>
                    <a:pt x="21" y="122"/>
                    <a:pt x="21" y="102"/>
                  </a:cubicBezTo>
                  <a:cubicBezTo>
                    <a:pt x="21" y="82"/>
                    <a:pt x="21" y="61"/>
                    <a:pt x="42" y="40"/>
                  </a:cubicBezTo>
                  <a:lnTo>
                    <a:pt x="62" y="40"/>
                  </a:lnTo>
                  <a:lnTo>
                    <a:pt x="82" y="40"/>
                  </a:lnTo>
                  <a:cubicBezTo>
                    <a:pt x="82" y="40"/>
                    <a:pt x="103" y="40"/>
                    <a:pt x="124" y="61"/>
                  </a:cubicBezTo>
                  <a:lnTo>
                    <a:pt x="144" y="61"/>
                  </a:lnTo>
                  <a:cubicBezTo>
                    <a:pt x="164" y="61"/>
                    <a:pt x="185" y="61"/>
                    <a:pt x="185" y="61"/>
                  </a:cubicBezTo>
                  <a:cubicBezTo>
                    <a:pt x="185" y="61"/>
                    <a:pt x="206" y="40"/>
                    <a:pt x="226" y="40"/>
                  </a:cubicBezTo>
                  <a:cubicBezTo>
                    <a:pt x="226" y="20"/>
                    <a:pt x="267" y="20"/>
                    <a:pt x="267" y="20"/>
                  </a:cubicBezTo>
                  <a:cubicBezTo>
                    <a:pt x="287" y="20"/>
                    <a:pt x="308" y="20"/>
                    <a:pt x="308" y="0"/>
                  </a:cubicBezTo>
                  <a:cubicBezTo>
                    <a:pt x="328" y="20"/>
                    <a:pt x="328" y="20"/>
                    <a:pt x="328" y="20"/>
                  </a:cubicBezTo>
                  <a:lnTo>
                    <a:pt x="348"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34" name="Freeform 34"/>
            <p:cNvSpPr>
              <a:spLocks noChangeArrowheads="1"/>
            </p:cNvSpPr>
            <p:nvPr/>
          </p:nvSpPr>
          <p:spPr bwMode="auto">
            <a:xfrm>
              <a:off x="1319213" y="4760913"/>
              <a:ext cx="222250" cy="192087"/>
            </a:xfrm>
            <a:custGeom>
              <a:avLst/>
              <a:gdLst>
                <a:gd name="T0" fmla="*/ 595 w 616"/>
                <a:gd name="T1" fmla="*/ 471 h 533"/>
                <a:gd name="T2" fmla="*/ 595 w 616"/>
                <a:gd name="T3" fmla="*/ 471 h 533"/>
                <a:gd name="T4" fmla="*/ 615 w 616"/>
                <a:gd name="T5" fmla="*/ 512 h 533"/>
                <a:gd name="T6" fmla="*/ 595 w 616"/>
                <a:gd name="T7" fmla="*/ 512 h 533"/>
                <a:gd name="T8" fmla="*/ 534 w 616"/>
                <a:gd name="T9" fmla="*/ 532 h 533"/>
                <a:gd name="T10" fmla="*/ 513 w 616"/>
                <a:gd name="T11" fmla="*/ 532 h 533"/>
                <a:gd name="T12" fmla="*/ 492 w 616"/>
                <a:gd name="T13" fmla="*/ 512 h 533"/>
                <a:gd name="T14" fmla="*/ 492 w 616"/>
                <a:gd name="T15" fmla="*/ 512 h 533"/>
                <a:gd name="T16" fmla="*/ 513 w 616"/>
                <a:gd name="T17" fmla="*/ 492 h 533"/>
                <a:gd name="T18" fmla="*/ 534 w 616"/>
                <a:gd name="T19" fmla="*/ 471 h 533"/>
                <a:gd name="T20" fmla="*/ 513 w 616"/>
                <a:gd name="T21" fmla="*/ 450 h 533"/>
                <a:gd name="T22" fmla="*/ 472 w 616"/>
                <a:gd name="T23" fmla="*/ 430 h 533"/>
                <a:gd name="T24" fmla="*/ 431 w 616"/>
                <a:gd name="T25" fmla="*/ 430 h 533"/>
                <a:gd name="T26" fmla="*/ 410 w 616"/>
                <a:gd name="T27" fmla="*/ 430 h 533"/>
                <a:gd name="T28" fmla="*/ 390 w 616"/>
                <a:gd name="T29" fmla="*/ 389 h 533"/>
                <a:gd name="T30" fmla="*/ 370 w 616"/>
                <a:gd name="T31" fmla="*/ 368 h 533"/>
                <a:gd name="T32" fmla="*/ 349 w 616"/>
                <a:gd name="T33" fmla="*/ 348 h 533"/>
                <a:gd name="T34" fmla="*/ 308 w 616"/>
                <a:gd name="T35" fmla="*/ 328 h 533"/>
                <a:gd name="T36" fmla="*/ 267 w 616"/>
                <a:gd name="T37" fmla="*/ 348 h 533"/>
                <a:gd name="T38" fmla="*/ 246 w 616"/>
                <a:gd name="T39" fmla="*/ 328 h 533"/>
                <a:gd name="T40" fmla="*/ 226 w 616"/>
                <a:gd name="T41" fmla="*/ 368 h 533"/>
                <a:gd name="T42" fmla="*/ 206 w 616"/>
                <a:gd name="T43" fmla="*/ 368 h 533"/>
                <a:gd name="T44" fmla="*/ 206 w 616"/>
                <a:gd name="T45" fmla="*/ 368 h 533"/>
                <a:gd name="T46" fmla="*/ 124 w 616"/>
                <a:gd name="T47" fmla="*/ 328 h 533"/>
                <a:gd name="T48" fmla="*/ 82 w 616"/>
                <a:gd name="T49" fmla="*/ 328 h 533"/>
                <a:gd name="T50" fmla="*/ 42 w 616"/>
                <a:gd name="T51" fmla="*/ 307 h 533"/>
                <a:gd name="T52" fmla="*/ 21 w 616"/>
                <a:gd name="T53" fmla="*/ 286 h 533"/>
                <a:gd name="T54" fmla="*/ 0 w 616"/>
                <a:gd name="T55" fmla="*/ 246 h 533"/>
                <a:gd name="T56" fmla="*/ 0 w 616"/>
                <a:gd name="T57" fmla="*/ 204 h 533"/>
                <a:gd name="T58" fmla="*/ 21 w 616"/>
                <a:gd name="T59" fmla="*/ 164 h 533"/>
                <a:gd name="T60" fmla="*/ 0 w 616"/>
                <a:gd name="T61" fmla="*/ 102 h 533"/>
                <a:gd name="T62" fmla="*/ 0 w 616"/>
                <a:gd name="T63" fmla="*/ 82 h 533"/>
                <a:gd name="T64" fmla="*/ 42 w 616"/>
                <a:gd name="T65" fmla="*/ 82 h 533"/>
                <a:gd name="T66" fmla="*/ 103 w 616"/>
                <a:gd name="T67" fmla="*/ 62 h 533"/>
                <a:gd name="T68" fmla="*/ 144 w 616"/>
                <a:gd name="T69" fmla="*/ 62 h 533"/>
                <a:gd name="T70" fmla="*/ 185 w 616"/>
                <a:gd name="T71" fmla="*/ 41 h 533"/>
                <a:gd name="T72" fmla="*/ 226 w 616"/>
                <a:gd name="T73" fmla="*/ 41 h 533"/>
                <a:gd name="T74" fmla="*/ 246 w 616"/>
                <a:gd name="T75" fmla="*/ 20 h 533"/>
                <a:gd name="T76" fmla="*/ 267 w 616"/>
                <a:gd name="T77" fmla="*/ 0 h 533"/>
                <a:gd name="T78" fmla="*/ 328 w 616"/>
                <a:gd name="T79" fmla="*/ 0 h 533"/>
                <a:gd name="T80" fmla="*/ 349 w 616"/>
                <a:gd name="T81" fmla="*/ 41 h 533"/>
                <a:gd name="T82" fmla="*/ 390 w 616"/>
                <a:gd name="T83" fmla="*/ 41 h 533"/>
                <a:gd name="T84" fmla="*/ 410 w 616"/>
                <a:gd name="T85" fmla="*/ 62 h 533"/>
                <a:gd name="T86" fmla="*/ 431 w 616"/>
                <a:gd name="T87" fmla="*/ 82 h 533"/>
                <a:gd name="T88" fmla="*/ 410 w 616"/>
                <a:gd name="T89" fmla="*/ 82 h 533"/>
                <a:gd name="T90" fmla="*/ 410 w 616"/>
                <a:gd name="T91" fmla="*/ 122 h 533"/>
                <a:gd name="T92" fmla="*/ 390 w 616"/>
                <a:gd name="T93" fmla="*/ 143 h 533"/>
                <a:gd name="T94" fmla="*/ 390 w 616"/>
                <a:gd name="T95" fmla="*/ 164 h 533"/>
                <a:gd name="T96" fmla="*/ 410 w 616"/>
                <a:gd name="T97" fmla="*/ 204 h 533"/>
                <a:gd name="T98" fmla="*/ 390 w 616"/>
                <a:gd name="T99" fmla="*/ 225 h 533"/>
                <a:gd name="T100" fmla="*/ 390 w 616"/>
                <a:gd name="T101" fmla="*/ 266 h 533"/>
                <a:gd name="T102" fmla="*/ 349 w 616"/>
                <a:gd name="T103" fmla="*/ 286 h 533"/>
                <a:gd name="T104" fmla="*/ 349 w 616"/>
                <a:gd name="T105" fmla="*/ 328 h 533"/>
                <a:gd name="T106" fmla="*/ 410 w 616"/>
                <a:gd name="T107" fmla="*/ 348 h 533"/>
                <a:gd name="T108" fmla="*/ 452 w 616"/>
                <a:gd name="T109" fmla="*/ 368 h 533"/>
                <a:gd name="T110" fmla="*/ 534 w 616"/>
                <a:gd name="T111" fmla="*/ 389 h 533"/>
                <a:gd name="T112" fmla="*/ 574 w 616"/>
                <a:gd name="T113" fmla="*/ 410 h 533"/>
                <a:gd name="T114" fmla="*/ 595 w 616"/>
                <a:gd name="T115" fmla="*/ 471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6" h="533">
                  <a:moveTo>
                    <a:pt x="595" y="471"/>
                  </a:moveTo>
                  <a:lnTo>
                    <a:pt x="595" y="471"/>
                  </a:lnTo>
                  <a:cubicBezTo>
                    <a:pt x="615" y="471"/>
                    <a:pt x="615" y="492"/>
                    <a:pt x="615" y="512"/>
                  </a:cubicBezTo>
                  <a:cubicBezTo>
                    <a:pt x="595" y="512"/>
                    <a:pt x="595" y="512"/>
                    <a:pt x="595" y="512"/>
                  </a:cubicBezTo>
                  <a:cubicBezTo>
                    <a:pt x="574" y="532"/>
                    <a:pt x="554" y="532"/>
                    <a:pt x="534" y="532"/>
                  </a:cubicBezTo>
                  <a:lnTo>
                    <a:pt x="513" y="532"/>
                  </a:lnTo>
                  <a:lnTo>
                    <a:pt x="492" y="512"/>
                  </a:lnTo>
                  <a:lnTo>
                    <a:pt x="492" y="512"/>
                  </a:lnTo>
                  <a:cubicBezTo>
                    <a:pt x="492" y="492"/>
                    <a:pt x="513" y="512"/>
                    <a:pt x="513" y="492"/>
                  </a:cubicBezTo>
                  <a:cubicBezTo>
                    <a:pt x="534" y="492"/>
                    <a:pt x="534" y="471"/>
                    <a:pt x="534" y="471"/>
                  </a:cubicBezTo>
                  <a:cubicBezTo>
                    <a:pt x="534" y="450"/>
                    <a:pt x="513" y="450"/>
                    <a:pt x="513" y="450"/>
                  </a:cubicBezTo>
                  <a:cubicBezTo>
                    <a:pt x="513" y="430"/>
                    <a:pt x="492" y="430"/>
                    <a:pt x="472" y="430"/>
                  </a:cubicBezTo>
                  <a:cubicBezTo>
                    <a:pt x="472" y="430"/>
                    <a:pt x="452" y="430"/>
                    <a:pt x="431" y="430"/>
                  </a:cubicBezTo>
                  <a:lnTo>
                    <a:pt x="410" y="430"/>
                  </a:lnTo>
                  <a:cubicBezTo>
                    <a:pt x="410" y="410"/>
                    <a:pt x="390" y="410"/>
                    <a:pt x="390" y="389"/>
                  </a:cubicBezTo>
                  <a:cubicBezTo>
                    <a:pt x="370" y="389"/>
                    <a:pt x="370" y="389"/>
                    <a:pt x="370" y="368"/>
                  </a:cubicBezTo>
                  <a:cubicBezTo>
                    <a:pt x="349" y="368"/>
                    <a:pt x="349" y="348"/>
                    <a:pt x="349" y="348"/>
                  </a:cubicBezTo>
                  <a:cubicBezTo>
                    <a:pt x="328" y="348"/>
                    <a:pt x="308" y="328"/>
                    <a:pt x="308" y="328"/>
                  </a:cubicBezTo>
                  <a:cubicBezTo>
                    <a:pt x="288" y="328"/>
                    <a:pt x="288" y="348"/>
                    <a:pt x="267" y="348"/>
                  </a:cubicBezTo>
                  <a:lnTo>
                    <a:pt x="246" y="328"/>
                  </a:lnTo>
                  <a:cubicBezTo>
                    <a:pt x="246" y="328"/>
                    <a:pt x="226" y="348"/>
                    <a:pt x="226" y="368"/>
                  </a:cubicBezTo>
                  <a:lnTo>
                    <a:pt x="206" y="368"/>
                  </a:lnTo>
                  <a:lnTo>
                    <a:pt x="206" y="368"/>
                  </a:lnTo>
                  <a:cubicBezTo>
                    <a:pt x="185" y="348"/>
                    <a:pt x="144" y="328"/>
                    <a:pt x="124" y="328"/>
                  </a:cubicBezTo>
                  <a:cubicBezTo>
                    <a:pt x="103" y="328"/>
                    <a:pt x="82" y="328"/>
                    <a:pt x="82" y="328"/>
                  </a:cubicBezTo>
                  <a:cubicBezTo>
                    <a:pt x="62" y="328"/>
                    <a:pt x="42" y="328"/>
                    <a:pt x="42" y="307"/>
                  </a:cubicBezTo>
                  <a:cubicBezTo>
                    <a:pt x="21" y="307"/>
                    <a:pt x="21" y="286"/>
                    <a:pt x="21" y="286"/>
                  </a:cubicBezTo>
                  <a:cubicBezTo>
                    <a:pt x="21" y="266"/>
                    <a:pt x="0" y="266"/>
                    <a:pt x="0" y="246"/>
                  </a:cubicBezTo>
                  <a:cubicBezTo>
                    <a:pt x="0" y="246"/>
                    <a:pt x="0" y="225"/>
                    <a:pt x="0" y="204"/>
                  </a:cubicBezTo>
                  <a:cubicBezTo>
                    <a:pt x="0" y="204"/>
                    <a:pt x="21" y="184"/>
                    <a:pt x="21" y="164"/>
                  </a:cubicBezTo>
                  <a:cubicBezTo>
                    <a:pt x="21" y="164"/>
                    <a:pt x="21" y="122"/>
                    <a:pt x="0" y="102"/>
                  </a:cubicBezTo>
                  <a:cubicBezTo>
                    <a:pt x="0" y="102"/>
                    <a:pt x="0" y="102"/>
                    <a:pt x="0" y="82"/>
                  </a:cubicBezTo>
                  <a:cubicBezTo>
                    <a:pt x="21" y="82"/>
                    <a:pt x="42" y="82"/>
                    <a:pt x="42" y="82"/>
                  </a:cubicBezTo>
                  <a:cubicBezTo>
                    <a:pt x="62" y="82"/>
                    <a:pt x="82" y="62"/>
                    <a:pt x="103" y="62"/>
                  </a:cubicBezTo>
                  <a:lnTo>
                    <a:pt x="144" y="62"/>
                  </a:lnTo>
                  <a:cubicBezTo>
                    <a:pt x="164" y="62"/>
                    <a:pt x="185" y="41"/>
                    <a:pt x="185" y="41"/>
                  </a:cubicBezTo>
                  <a:cubicBezTo>
                    <a:pt x="206" y="41"/>
                    <a:pt x="226" y="41"/>
                    <a:pt x="226" y="41"/>
                  </a:cubicBezTo>
                  <a:cubicBezTo>
                    <a:pt x="226" y="41"/>
                    <a:pt x="226" y="20"/>
                    <a:pt x="246" y="20"/>
                  </a:cubicBezTo>
                  <a:lnTo>
                    <a:pt x="267" y="0"/>
                  </a:lnTo>
                  <a:cubicBezTo>
                    <a:pt x="288" y="0"/>
                    <a:pt x="328" y="0"/>
                    <a:pt x="328" y="0"/>
                  </a:cubicBezTo>
                  <a:cubicBezTo>
                    <a:pt x="349" y="20"/>
                    <a:pt x="349" y="41"/>
                    <a:pt x="349" y="41"/>
                  </a:cubicBezTo>
                  <a:cubicBezTo>
                    <a:pt x="349" y="41"/>
                    <a:pt x="370" y="41"/>
                    <a:pt x="390" y="41"/>
                  </a:cubicBezTo>
                  <a:cubicBezTo>
                    <a:pt x="390" y="62"/>
                    <a:pt x="410" y="62"/>
                    <a:pt x="410" y="62"/>
                  </a:cubicBezTo>
                  <a:cubicBezTo>
                    <a:pt x="410" y="62"/>
                    <a:pt x="410" y="82"/>
                    <a:pt x="431" y="82"/>
                  </a:cubicBezTo>
                  <a:lnTo>
                    <a:pt x="410" y="82"/>
                  </a:lnTo>
                  <a:cubicBezTo>
                    <a:pt x="410" y="102"/>
                    <a:pt x="410" y="102"/>
                    <a:pt x="410" y="122"/>
                  </a:cubicBezTo>
                  <a:cubicBezTo>
                    <a:pt x="410" y="122"/>
                    <a:pt x="390" y="122"/>
                    <a:pt x="390" y="143"/>
                  </a:cubicBezTo>
                  <a:cubicBezTo>
                    <a:pt x="370" y="143"/>
                    <a:pt x="370" y="164"/>
                    <a:pt x="390" y="164"/>
                  </a:cubicBezTo>
                  <a:cubicBezTo>
                    <a:pt x="390" y="184"/>
                    <a:pt x="390" y="184"/>
                    <a:pt x="410" y="204"/>
                  </a:cubicBezTo>
                  <a:lnTo>
                    <a:pt x="390" y="225"/>
                  </a:lnTo>
                  <a:cubicBezTo>
                    <a:pt x="390" y="246"/>
                    <a:pt x="390" y="266"/>
                    <a:pt x="390" y="266"/>
                  </a:cubicBezTo>
                  <a:cubicBezTo>
                    <a:pt x="370" y="286"/>
                    <a:pt x="349" y="286"/>
                    <a:pt x="349" y="286"/>
                  </a:cubicBezTo>
                  <a:cubicBezTo>
                    <a:pt x="349" y="307"/>
                    <a:pt x="349" y="307"/>
                    <a:pt x="349" y="328"/>
                  </a:cubicBezTo>
                  <a:cubicBezTo>
                    <a:pt x="370" y="328"/>
                    <a:pt x="390" y="348"/>
                    <a:pt x="410" y="348"/>
                  </a:cubicBezTo>
                  <a:cubicBezTo>
                    <a:pt x="410" y="348"/>
                    <a:pt x="431" y="348"/>
                    <a:pt x="452" y="368"/>
                  </a:cubicBezTo>
                  <a:cubicBezTo>
                    <a:pt x="472" y="368"/>
                    <a:pt x="513" y="368"/>
                    <a:pt x="534" y="389"/>
                  </a:cubicBezTo>
                  <a:lnTo>
                    <a:pt x="574" y="410"/>
                  </a:lnTo>
                  <a:cubicBezTo>
                    <a:pt x="595" y="430"/>
                    <a:pt x="595" y="450"/>
                    <a:pt x="595" y="47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35" name="Freeform 35"/>
            <p:cNvSpPr>
              <a:spLocks noChangeArrowheads="1"/>
            </p:cNvSpPr>
            <p:nvPr/>
          </p:nvSpPr>
          <p:spPr bwMode="auto">
            <a:xfrm>
              <a:off x="2249488" y="6397625"/>
              <a:ext cx="22225" cy="38100"/>
            </a:xfrm>
            <a:custGeom>
              <a:avLst/>
              <a:gdLst>
                <a:gd name="T0" fmla="*/ 40 w 62"/>
                <a:gd name="T1" fmla="*/ 42 h 104"/>
                <a:gd name="T2" fmla="*/ 40 w 62"/>
                <a:gd name="T3" fmla="*/ 42 h 104"/>
                <a:gd name="T4" fmla="*/ 61 w 62"/>
                <a:gd name="T5" fmla="*/ 21 h 104"/>
                <a:gd name="T6" fmla="*/ 40 w 62"/>
                <a:gd name="T7" fmla="*/ 0 h 104"/>
                <a:gd name="T8" fmla="*/ 20 w 62"/>
                <a:gd name="T9" fmla="*/ 21 h 104"/>
                <a:gd name="T10" fmla="*/ 20 w 62"/>
                <a:gd name="T11" fmla="*/ 42 h 104"/>
                <a:gd name="T12" fmla="*/ 0 w 62"/>
                <a:gd name="T13" fmla="*/ 42 h 104"/>
                <a:gd name="T14" fmla="*/ 0 w 62"/>
                <a:gd name="T15" fmla="*/ 62 h 104"/>
                <a:gd name="T16" fmla="*/ 0 w 62"/>
                <a:gd name="T17" fmla="*/ 82 h 104"/>
                <a:gd name="T18" fmla="*/ 40 w 62"/>
                <a:gd name="T19" fmla="*/ 82 h 104"/>
                <a:gd name="T20" fmla="*/ 40 w 62"/>
                <a:gd name="T21" fmla="*/ 62 h 104"/>
                <a:gd name="T22" fmla="*/ 40 w 62"/>
                <a:gd name="T23" fmla="*/ 4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04">
                  <a:moveTo>
                    <a:pt x="40" y="42"/>
                  </a:moveTo>
                  <a:lnTo>
                    <a:pt x="40" y="42"/>
                  </a:lnTo>
                  <a:lnTo>
                    <a:pt x="61" y="21"/>
                  </a:lnTo>
                  <a:lnTo>
                    <a:pt x="40" y="0"/>
                  </a:lnTo>
                  <a:cubicBezTo>
                    <a:pt x="40" y="0"/>
                    <a:pt x="40" y="21"/>
                    <a:pt x="20" y="21"/>
                  </a:cubicBezTo>
                  <a:cubicBezTo>
                    <a:pt x="20" y="21"/>
                    <a:pt x="20" y="21"/>
                    <a:pt x="20" y="42"/>
                  </a:cubicBezTo>
                  <a:lnTo>
                    <a:pt x="0" y="42"/>
                  </a:lnTo>
                  <a:cubicBezTo>
                    <a:pt x="0" y="62"/>
                    <a:pt x="0" y="62"/>
                    <a:pt x="0" y="62"/>
                  </a:cubicBezTo>
                  <a:cubicBezTo>
                    <a:pt x="0" y="82"/>
                    <a:pt x="0" y="82"/>
                    <a:pt x="0" y="82"/>
                  </a:cubicBezTo>
                  <a:cubicBezTo>
                    <a:pt x="20" y="103"/>
                    <a:pt x="20" y="82"/>
                    <a:pt x="40" y="82"/>
                  </a:cubicBezTo>
                  <a:lnTo>
                    <a:pt x="40" y="62"/>
                  </a:lnTo>
                  <a:cubicBezTo>
                    <a:pt x="40" y="62"/>
                    <a:pt x="40" y="62"/>
                    <a:pt x="40"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36" name="Freeform 36"/>
            <p:cNvSpPr>
              <a:spLocks noChangeArrowheads="1"/>
            </p:cNvSpPr>
            <p:nvPr/>
          </p:nvSpPr>
          <p:spPr bwMode="auto">
            <a:xfrm>
              <a:off x="1851025" y="6051550"/>
              <a:ext cx="457200" cy="657225"/>
            </a:xfrm>
            <a:custGeom>
              <a:avLst/>
              <a:gdLst>
                <a:gd name="T0" fmla="*/ 1271 w 1272"/>
                <a:gd name="T1" fmla="*/ 553 h 1824"/>
                <a:gd name="T2" fmla="*/ 1271 w 1272"/>
                <a:gd name="T3" fmla="*/ 614 h 1824"/>
                <a:gd name="T4" fmla="*/ 1229 w 1272"/>
                <a:gd name="T5" fmla="*/ 696 h 1824"/>
                <a:gd name="T6" fmla="*/ 1189 w 1272"/>
                <a:gd name="T7" fmla="*/ 778 h 1824"/>
                <a:gd name="T8" fmla="*/ 1127 w 1272"/>
                <a:gd name="T9" fmla="*/ 840 h 1824"/>
                <a:gd name="T10" fmla="*/ 1107 w 1272"/>
                <a:gd name="T11" fmla="*/ 922 h 1824"/>
                <a:gd name="T12" fmla="*/ 1065 w 1272"/>
                <a:gd name="T13" fmla="*/ 983 h 1824"/>
                <a:gd name="T14" fmla="*/ 1045 w 1272"/>
                <a:gd name="T15" fmla="*/ 983 h 1824"/>
                <a:gd name="T16" fmla="*/ 1045 w 1272"/>
                <a:gd name="T17" fmla="*/ 942 h 1824"/>
                <a:gd name="T18" fmla="*/ 1025 w 1272"/>
                <a:gd name="T19" fmla="*/ 962 h 1824"/>
                <a:gd name="T20" fmla="*/ 983 w 1272"/>
                <a:gd name="T21" fmla="*/ 1044 h 1824"/>
                <a:gd name="T22" fmla="*/ 943 w 1272"/>
                <a:gd name="T23" fmla="*/ 1188 h 1824"/>
                <a:gd name="T24" fmla="*/ 943 w 1272"/>
                <a:gd name="T25" fmla="*/ 1290 h 1824"/>
                <a:gd name="T26" fmla="*/ 901 w 1272"/>
                <a:gd name="T27" fmla="*/ 1331 h 1824"/>
                <a:gd name="T28" fmla="*/ 799 w 1272"/>
                <a:gd name="T29" fmla="*/ 1393 h 1824"/>
                <a:gd name="T30" fmla="*/ 758 w 1272"/>
                <a:gd name="T31" fmla="*/ 1475 h 1824"/>
                <a:gd name="T32" fmla="*/ 717 w 1272"/>
                <a:gd name="T33" fmla="*/ 1557 h 1824"/>
                <a:gd name="T34" fmla="*/ 676 w 1272"/>
                <a:gd name="T35" fmla="*/ 1557 h 1824"/>
                <a:gd name="T36" fmla="*/ 635 w 1272"/>
                <a:gd name="T37" fmla="*/ 1557 h 1824"/>
                <a:gd name="T38" fmla="*/ 533 w 1272"/>
                <a:gd name="T39" fmla="*/ 1598 h 1824"/>
                <a:gd name="T40" fmla="*/ 533 w 1272"/>
                <a:gd name="T41" fmla="*/ 1659 h 1824"/>
                <a:gd name="T42" fmla="*/ 512 w 1272"/>
                <a:gd name="T43" fmla="*/ 1721 h 1824"/>
                <a:gd name="T44" fmla="*/ 451 w 1272"/>
                <a:gd name="T45" fmla="*/ 1762 h 1824"/>
                <a:gd name="T46" fmla="*/ 389 w 1272"/>
                <a:gd name="T47" fmla="*/ 1762 h 1824"/>
                <a:gd name="T48" fmla="*/ 328 w 1272"/>
                <a:gd name="T49" fmla="*/ 1762 h 1824"/>
                <a:gd name="T50" fmla="*/ 246 w 1272"/>
                <a:gd name="T51" fmla="*/ 1803 h 1824"/>
                <a:gd name="T52" fmla="*/ 164 w 1272"/>
                <a:gd name="T53" fmla="*/ 1721 h 1824"/>
                <a:gd name="T54" fmla="*/ 143 w 1272"/>
                <a:gd name="T55" fmla="*/ 1700 h 1824"/>
                <a:gd name="T56" fmla="*/ 123 w 1272"/>
                <a:gd name="T57" fmla="*/ 1639 h 1824"/>
                <a:gd name="T58" fmla="*/ 348 w 1272"/>
                <a:gd name="T59" fmla="*/ 1086 h 1824"/>
                <a:gd name="T60" fmla="*/ 533 w 1272"/>
                <a:gd name="T61" fmla="*/ 492 h 1824"/>
                <a:gd name="T62" fmla="*/ 574 w 1272"/>
                <a:gd name="T63" fmla="*/ 286 h 1824"/>
                <a:gd name="T64" fmla="*/ 615 w 1272"/>
                <a:gd name="T65" fmla="*/ 225 h 1824"/>
                <a:gd name="T66" fmla="*/ 594 w 1272"/>
                <a:gd name="T67" fmla="*/ 164 h 1824"/>
                <a:gd name="T68" fmla="*/ 594 w 1272"/>
                <a:gd name="T69" fmla="*/ 82 h 1824"/>
                <a:gd name="T70" fmla="*/ 656 w 1272"/>
                <a:gd name="T71" fmla="*/ 40 h 1824"/>
                <a:gd name="T72" fmla="*/ 676 w 1272"/>
                <a:gd name="T73" fmla="*/ 0 h 1824"/>
                <a:gd name="T74" fmla="*/ 717 w 1272"/>
                <a:gd name="T75" fmla="*/ 82 h 1824"/>
                <a:gd name="T76" fmla="*/ 758 w 1272"/>
                <a:gd name="T77" fmla="*/ 143 h 1824"/>
                <a:gd name="T78" fmla="*/ 819 w 1272"/>
                <a:gd name="T79" fmla="*/ 204 h 1824"/>
                <a:gd name="T80" fmla="*/ 901 w 1272"/>
                <a:gd name="T81" fmla="*/ 246 h 1824"/>
                <a:gd name="T82" fmla="*/ 983 w 1272"/>
                <a:gd name="T83" fmla="*/ 286 h 1824"/>
                <a:gd name="T84" fmla="*/ 1045 w 1272"/>
                <a:gd name="T85" fmla="*/ 286 h 1824"/>
                <a:gd name="T86" fmla="*/ 1086 w 1272"/>
                <a:gd name="T87" fmla="*/ 307 h 1824"/>
                <a:gd name="T88" fmla="*/ 1127 w 1272"/>
                <a:gd name="T89" fmla="*/ 389 h 1824"/>
                <a:gd name="T90" fmla="*/ 1189 w 1272"/>
                <a:gd name="T91" fmla="*/ 450 h 1824"/>
                <a:gd name="T92" fmla="*/ 1229 w 1272"/>
                <a:gd name="T93" fmla="*/ 512 h 1824"/>
                <a:gd name="T94" fmla="*/ 1250 w 1272"/>
                <a:gd name="T95" fmla="*/ 553 h 1824"/>
                <a:gd name="T96" fmla="*/ 1271 w 1272"/>
                <a:gd name="T97" fmla="*/ 553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72" h="1824">
                  <a:moveTo>
                    <a:pt x="1271" y="553"/>
                  </a:moveTo>
                  <a:lnTo>
                    <a:pt x="1271" y="553"/>
                  </a:lnTo>
                  <a:cubicBezTo>
                    <a:pt x="1271" y="553"/>
                    <a:pt x="1271" y="553"/>
                    <a:pt x="1271" y="574"/>
                  </a:cubicBezTo>
                  <a:cubicBezTo>
                    <a:pt x="1271" y="574"/>
                    <a:pt x="1271" y="594"/>
                    <a:pt x="1271" y="614"/>
                  </a:cubicBezTo>
                  <a:cubicBezTo>
                    <a:pt x="1271" y="614"/>
                    <a:pt x="1250" y="634"/>
                    <a:pt x="1250" y="655"/>
                  </a:cubicBezTo>
                  <a:cubicBezTo>
                    <a:pt x="1250" y="676"/>
                    <a:pt x="1229" y="696"/>
                    <a:pt x="1229" y="696"/>
                  </a:cubicBezTo>
                  <a:cubicBezTo>
                    <a:pt x="1209" y="716"/>
                    <a:pt x="1209" y="737"/>
                    <a:pt x="1209" y="737"/>
                  </a:cubicBezTo>
                  <a:cubicBezTo>
                    <a:pt x="1209" y="758"/>
                    <a:pt x="1189" y="778"/>
                    <a:pt x="1189" y="778"/>
                  </a:cubicBezTo>
                  <a:cubicBezTo>
                    <a:pt x="1189" y="798"/>
                    <a:pt x="1168" y="798"/>
                    <a:pt x="1168" y="798"/>
                  </a:cubicBezTo>
                  <a:cubicBezTo>
                    <a:pt x="1147" y="819"/>
                    <a:pt x="1127" y="840"/>
                    <a:pt x="1127" y="840"/>
                  </a:cubicBezTo>
                  <a:cubicBezTo>
                    <a:pt x="1127" y="860"/>
                    <a:pt x="1107" y="860"/>
                    <a:pt x="1107" y="880"/>
                  </a:cubicBezTo>
                  <a:cubicBezTo>
                    <a:pt x="1107" y="880"/>
                    <a:pt x="1127" y="901"/>
                    <a:pt x="1107" y="922"/>
                  </a:cubicBezTo>
                  <a:cubicBezTo>
                    <a:pt x="1107" y="942"/>
                    <a:pt x="1086" y="942"/>
                    <a:pt x="1086" y="962"/>
                  </a:cubicBezTo>
                  <a:cubicBezTo>
                    <a:pt x="1086" y="962"/>
                    <a:pt x="1086" y="983"/>
                    <a:pt x="1065" y="983"/>
                  </a:cubicBezTo>
                  <a:cubicBezTo>
                    <a:pt x="1065" y="1004"/>
                    <a:pt x="1065" y="1004"/>
                    <a:pt x="1045" y="1004"/>
                  </a:cubicBezTo>
                  <a:lnTo>
                    <a:pt x="1045" y="983"/>
                  </a:lnTo>
                  <a:cubicBezTo>
                    <a:pt x="1045" y="983"/>
                    <a:pt x="1045" y="983"/>
                    <a:pt x="1045" y="962"/>
                  </a:cubicBezTo>
                  <a:cubicBezTo>
                    <a:pt x="1045" y="962"/>
                    <a:pt x="1045" y="962"/>
                    <a:pt x="1045" y="942"/>
                  </a:cubicBezTo>
                  <a:lnTo>
                    <a:pt x="1045" y="942"/>
                  </a:lnTo>
                  <a:cubicBezTo>
                    <a:pt x="1025" y="942"/>
                    <a:pt x="1025" y="962"/>
                    <a:pt x="1025" y="962"/>
                  </a:cubicBezTo>
                  <a:lnTo>
                    <a:pt x="1004" y="983"/>
                  </a:lnTo>
                  <a:cubicBezTo>
                    <a:pt x="1004" y="1004"/>
                    <a:pt x="983" y="1024"/>
                    <a:pt x="983" y="1044"/>
                  </a:cubicBezTo>
                  <a:cubicBezTo>
                    <a:pt x="983" y="1065"/>
                    <a:pt x="963" y="1086"/>
                    <a:pt x="943" y="1106"/>
                  </a:cubicBezTo>
                  <a:cubicBezTo>
                    <a:pt x="943" y="1126"/>
                    <a:pt x="943" y="1168"/>
                    <a:pt x="943" y="1188"/>
                  </a:cubicBezTo>
                  <a:cubicBezTo>
                    <a:pt x="943" y="1208"/>
                    <a:pt x="943" y="1229"/>
                    <a:pt x="943" y="1250"/>
                  </a:cubicBezTo>
                  <a:cubicBezTo>
                    <a:pt x="963" y="1270"/>
                    <a:pt x="943" y="1290"/>
                    <a:pt x="943" y="1290"/>
                  </a:cubicBezTo>
                  <a:cubicBezTo>
                    <a:pt x="943" y="1311"/>
                    <a:pt x="943" y="1311"/>
                    <a:pt x="943" y="1311"/>
                  </a:cubicBezTo>
                  <a:cubicBezTo>
                    <a:pt x="922" y="1331"/>
                    <a:pt x="901" y="1331"/>
                    <a:pt x="901" y="1331"/>
                  </a:cubicBezTo>
                  <a:cubicBezTo>
                    <a:pt x="881" y="1331"/>
                    <a:pt x="861" y="1352"/>
                    <a:pt x="840" y="1352"/>
                  </a:cubicBezTo>
                  <a:cubicBezTo>
                    <a:pt x="840" y="1372"/>
                    <a:pt x="799" y="1393"/>
                    <a:pt x="799" y="1393"/>
                  </a:cubicBezTo>
                  <a:cubicBezTo>
                    <a:pt x="779" y="1393"/>
                    <a:pt x="758" y="1413"/>
                    <a:pt x="758" y="1434"/>
                  </a:cubicBezTo>
                  <a:cubicBezTo>
                    <a:pt x="758" y="1434"/>
                    <a:pt x="758" y="1454"/>
                    <a:pt x="758" y="1475"/>
                  </a:cubicBezTo>
                  <a:cubicBezTo>
                    <a:pt x="758" y="1475"/>
                    <a:pt x="758" y="1495"/>
                    <a:pt x="758" y="1516"/>
                  </a:cubicBezTo>
                  <a:cubicBezTo>
                    <a:pt x="758" y="1516"/>
                    <a:pt x="738" y="1536"/>
                    <a:pt x="717" y="1557"/>
                  </a:cubicBezTo>
                  <a:cubicBezTo>
                    <a:pt x="717" y="1557"/>
                    <a:pt x="717" y="1577"/>
                    <a:pt x="697" y="1577"/>
                  </a:cubicBezTo>
                  <a:cubicBezTo>
                    <a:pt x="697" y="1577"/>
                    <a:pt x="697" y="1557"/>
                    <a:pt x="676" y="1557"/>
                  </a:cubicBezTo>
                  <a:lnTo>
                    <a:pt x="676" y="1557"/>
                  </a:lnTo>
                  <a:cubicBezTo>
                    <a:pt x="656" y="1536"/>
                    <a:pt x="656" y="1557"/>
                    <a:pt x="635" y="1557"/>
                  </a:cubicBezTo>
                  <a:lnTo>
                    <a:pt x="594" y="1557"/>
                  </a:lnTo>
                  <a:cubicBezTo>
                    <a:pt x="574" y="1577"/>
                    <a:pt x="553" y="1577"/>
                    <a:pt x="533" y="1598"/>
                  </a:cubicBezTo>
                  <a:cubicBezTo>
                    <a:pt x="533" y="1598"/>
                    <a:pt x="512" y="1618"/>
                    <a:pt x="512" y="1639"/>
                  </a:cubicBezTo>
                  <a:lnTo>
                    <a:pt x="533" y="1659"/>
                  </a:lnTo>
                  <a:cubicBezTo>
                    <a:pt x="533" y="1680"/>
                    <a:pt x="533" y="1700"/>
                    <a:pt x="533" y="1700"/>
                  </a:cubicBezTo>
                  <a:cubicBezTo>
                    <a:pt x="512" y="1700"/>
                    <a:pt x="512" y="1721"/>
                    <a:pt x="512" y="1721"/>
                  </a:cubicBezTo>
                  <a:cubicBezTo>
                    <a:pt x="492" y="1721"/>
                    <a:pt x="471" y="1721"/>
                    <a:pt x="471" y="1721"/>
                  </a:cubicBezTo>
                  <a:cubicBezTo>
                    <a:pt x="471" y="1721"/>
                    <a:pt x="451" y="1741"/>
                    <a:pt x="451" y="1762"/>
                  </a:cubicBezTo>
                  <a:lnTo>
                    <a:pt x="430" y="1762"/>
                  </a:lnTo>
                  <a:cubicBezTo>
                    <a:pt x="430" y="1762"/>
                    <a:pt x="410" y="1762"/>
                    <a:pt x="389" y="1762"/>
                  </a:cubicBezTo>
                  <a:lnTo>
                    <a:pt x="368" y="1762"/>
                  </a:lnTo>
                  <a:cubicBezTo>
                    <a:pt x="368" y="1762"/>
                    <a:pt x="348" y="1762"/>
                    <a:pt x="328" y="1762"/>
                  </a:cubicBezTo>
                  <a:cubicBezTo>
                    <a:pt x="328" y="1762"/>
                    <a:pt x="307" y="1782"/>
                    <a:pt x="287" y="1782"/>
                  </a:cubicBezTo>
                  <a:cubicBezTo>
                    <a:pt x="266" y="1782"/>
                    <a:pt x="246" y="1803"/>
                    <a:pt x="246" y="1803"/>
                  </a:cubicBezTo>
                  <a:cubicBezTo>
                    <a:pt x="225" y="1803"/>
                    <a:pt x="225" y="1803"/>
                    <a:pt x="205" y="1823"/>
                  </a:cubicBezTo>
                  <a:cubicBezTo>
                    <a:pt x="164" y="1721"/>
                    <a:pt x="164" y="1721"/>
                    <a:pt x="164" y="1721"/>
                  </a:cubicBezTo>
                  <a:lnTo>
                    <a:pt x="164" y="1721"/>
                  </a:lnTo>
                  <a:lnTo>
                    <a:pt x="143" y="1700"/>
                  </a:lnTo>
                  <a:cubicBezTo>
                    <a:pt x="143" y="1700"/>
                    <a:pt x="123" y="1680"/>
                    <a:pt x="123" y="1659"/>
                  </a:cubicBezTo>
                  <a:lnTo>
                    <a:pt x="123" y="1639"/>
                  </a:lnTo>
                  <a:cubicBezTo>
                    <a:pt x="0" y="1270"/>
                    <a:pt x="0" y="1270"/>
                    <a:pt x="0" y="1270"/>
                  </a:cubicBezTo>
                  <a:cubicBezTo>
                    <a:pt x="348" y="1086"/>
                    <a:pt x="348" y="1086"/>
                    <a:pt x="348" y="1086"/>
                  </a:cubicBezTo>
                  <a:cubicBezTo>
                    <a:pt x="615" y="655"/>
                    <a:pt x="615" y="655"/>
                    <a:pt x="615" y="655"/>
                  </a:cubicBezTo>
                  <a:cubicBezTo>
                    <a:pt x="533" y="492"/>
                    <a:pt x="533" y="492"/>
                    <a:pt x="533" y="492"/>
                  </a:cubicBezTo>
                  <a:cubicBezTo>
                    <a:pt x="553" y="286"/>
                    <a:pt x="553" y="286"/>
                    <a:pt x="553" y="286"/>
                  </a:cubicBezTo>
                  <a:lnTo>
                    <a:pt x="574" y="286"/>
                  </a:lnTo>
                  <a:cubicBezTo>
                    <a:pt x="594" y="286"/>
                    <a:pt x="594" y="266"/>
                    <a:pt x="615" y="266"/>
                  </a:cubicBezTo>
                  <a:cubicBezTo>
                    <a:pt x="615" y="246"/>
                    <a:pt x="615" y="225"/>
                    <a:pt x="615" y="225"/>
                  </a:cubicBezTo>
                  <a:cubicBezTo>
                    <a:pt x="615" y="204"/>
                    <a:pt x="594" y="204"/>
                    <a:pt x="594" y="184"/>
                  </a:cubicBezTo>
                  <a:lnTo>
                    <a:pt x="594" y="164"/>
                  </a:lnTo>
                  <a:cubicBezTo>
                    <a:pt x="574" y="143"/>
                    <a:pt x="574" y="122"/>
                    <a:pt x="574" y="122"/>
                  </a:cubicBezTo>
                  <a:cubicBezTo>
                    <a:pt x="594" y="122"/>
                    <a:pt x="594" y="102"/>
                    <a:pt x="594" y="82"/>
                  </a:cubicBezTo>
                  <a:lnTo>
                    <a:pt x="615" y="61"/>
                  </a:lnTo>
                  <a:cubicBezTo>
                    <a:pt x="635" y="61"/>
                    <a:pt x="656" y="40"/>
                    <a:pt x="656" y="40"/>
                  </a:cubicBezTo>
                  <a:cubicBezTo>
                    <a:pt x="656" y="40"/>
                    <a:pt x="656" y="20"/>
                    <a:pt x="676" y="20"/>
                  </a:cubicBezTo>
                  <a:cubicBezTo>
                    <a:pt x="676" y="20"/>
                    <a:pt x="676" y="20"/>
                    <a:pt x="676" y="0"/>
                  </a:cubicBezTo>
                  <a:cubicBezTo>
                    <a:pt x="676" y="20"/>
                    <a:pt x="697" y="20"/>
                    <a:pt x="697" y="40"/>
                  </a:cubicBezTo>
                  <a:cubicBezTo>
                    <a:pt x="697" y="40"/>
                    <a:pt x="697" y="61"/>
                    <a:pt x="717" y="82"/>
                  </a:cubicBezTo>
                  <a:cubicBezTo>
                    <a:pt x="717" y="82"/>
                    <a:pt x="717" y="102"/>
                    <a:pt x="738" y="102"/>
                  </a:cubicBezTo>
                  <a:cubicBezTo>
                    <a:pt x="738" y="122"/>
                    <a:pt x="758" y="122"/>
                    <a:pt x="758" y="143"/>
                  </a:cubicBezTo>
                  <a:cubicBezTo>
                    <a:pt x="758" y="143"/>
                    <a:pt x="779" y="164"/>
                    <a:pt x="799" y="164"/>
                  </a:cubicBezTo>
                  <a:cubicBezTo>
                    <a:pt x="799" y="184"/>
                    <a:pt x="799" y="204"/>
                    <a:pt x="819" y="204"/>
                  </a:cubicBezTo>
                  <a:cubicBezTo>
                    <a:pt x="819" y="225"/>
                    <a:pt x="840" y="225"/>
                    <a:pt x="840" y="225"/>
                  </a:cubicBezTo>
                  <a:cubicBezTo>
                    <a:pt x="861" y="246"/>
                    <a:pt x="881" y="246"/>
                    <a:pt x="901" y="246"/>
                  </a:cubicBezTo>
                  <a:cubicBezTo>
                    <a:pt x="901" y="246"/>
                    <a:pt x="922" y="266"/>
                    <a:pt x="943" y="266"/>
                  </a:cubicBezTo>
                  <a:cubicBezTo>
                    <a:pt x="943" y="266"/>
                    <a:pt x="963" y="286"/>
                    <a:pt x="983" y="286"/>
                  </a:cubicBezTo>
                  <a:lnTo>
                    <a:pt x="1004" y="286"/>
                  </a:lnTo>
                  <a:cubicBezTo>
                    <a:pt x="1004" y="307"/>
                    <a:pt x="1025" y="286"/>
                    <a:pt x="1045" y="286"/>
                  </a:cubicBezTo>
                  <a:cubicBezTo>
                    <a:pt x="1045" y="286"/>
                    <a:pt x="1045" y="286"/>
                    <a:pt x="1065" y="286"/>
                  </a:cubicBezTo>
                  <a:lnTo>
                    <a:pt x="1086" y="307"/>
                  </a:lnTo>
                  <a:cubicBezTo>
                    <a:pt x="1086" y="307"/>
                    <a:pt x="1107" y="328"/>
                    <a:pt x="1107" y="348"/>
                  </a:cubicBezTo>
                  <a:lnTo>
                    <a:pt x="1127" y="389"/>
                  </a:lnTo>
                  <a:cubicBezTo>
                    <a:pt x="1147" y="410"/>
                    <a:pt x="1147" y="410"/>
                    <a:pt x="1147" y="430"/>
                  </a:cubicBezTo>
                  <a:cubicBezTo>
                    <a:pt x="1168" y="430"/>
                    <a:pt x="1168" y="430"/>
                    <a:pt x="1189" y="450"/>
                  </a:cubicBezTo>
                  <a:lnTo>
                    <a:pt x="1209" y="471"/>
                  </a:lnTo>
                  <a:cubicBezTo>
                    <a:pt x="1209" y="492"/>
                    <a:pt x="1229" y="512"/>
                    <a:pt x="1229" y="512"/>
                  </a:cubicBezTo>
                  <a:cubicBezTo>
                    <a:pt x="1229" y="532"/>
                    <a:pt x="1229" y="532"/>
                    <a:pt x="1229" y="553"/>
                  </a:cubicBezTo>
                  <a:lnTo>
                    <a:pt x="1250" y="553"/>
                  </a:lnTo>
                  <a:lnTo>
                    <a:pt x="1271" y="532"/>
                  </a:lnTo>
                  <a:cubicBezTo>
                    <a:pt x="1271" y="532"/>
                    <a:pt x="1271" y="532"/>
                    <a:pt x="1271" y="55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37" name="Freeform 37"/>
            <p:cNvSpPr>
              <a:spLocks noChangeArrowheads="1"/>
            </p:cNvSpPr>
            <p:nvPr/>
          </p:nvSpPr>
          <p:spPr bwMode="auto">
            <a:xfrm>
              <a:off x="2071688" y="5946775"/>
              <a:ext cx="30162" cy="52388"/>
            </a:xfrm>
            <a:custGeom>
              <a:avLst/>
              <a:gdLst>
                <a:gd name="T0" fmla="*/ 82 w 83"/>
                <a:gd name="T1" fmla="*/ 41 h 144"/>
                <a:gd name="T2" fmla="*/ 82 w 83"/>
                <a:gd name="T3" fmla="*/ 41 h 144"/>
                <a:gd name="T4" fmla="*/ 61 w 83"/>
                <a:gd name="T5" fmla="*/ 82 h 144"/>
                <a:gd name="T6" fmla="*/ 61 w 83"/>
                <a:gd name="T7" fmla="*/ 123 h 144"/>
                <a:gd name="T8" fmla="*/ 41 w 83"/>
                <a:gd name="T9" fmla="*/ 143 h 144"/>
                <a:gd name="T10" fmla="*/ 0 w 83"/>
                <a:gd name="T11" fmla="*/ 41 h 144"/>
                <a:gd name="T12" fmla="*/ 0 w 83"/>
                <a:gd name="T13" fmla="*/ 41 h 144"/>
                <a:gd name="T14" fmla="*/ 20 w 83"/>
                <a:gd name="T15" fmla="*/ 20 h 144"/>
                <a:gd name="T16" fmla="*/ 41 w 83"/>
                <a:gd name="T17" fmla="*/ 0 h 144"/>
                <a:gd name="T18" fmla="*/ 61 w 83"/>
                <a:gd name="T19" fmla="*/ 20 h 144"/>
                <a:gd name="T20" fmla="*/ 82 w 83"/>
                <a:gd name="T21" fmla="*/ 4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144">
                  <a:moveTo>
                    <a:pt x="82" y="41"/>
                  </a:moveTo>
                  <a:lnTo>
                    <a:pt x="82" y="41"/>
                  </a:lnTo>
                  <a:cubicBezTo>
                    <a:pt x="82" y="41"/>
                    <a:pt x="82" y="82"/>
                    <a:pt x="61" y="82"/>
                  </a:cubicBezTo>
                  <a:cubicBezTo>
                    <a:pt x="61" y="82"/>
                    <a:pt x="61" y="102"/>
                    <a:pt x="61" y="123"/>
                  </a:cubicBezTo>
                  <a:cubicBezTo>
                    <a:pt x="61" y="123"/>
                    <a:pt x="41" y="123"/>
                    <a:pt x="41" y="143"/>
                  </a:cubicBezTo>
                  <a:cubicBezTo>
                    <a:pt x="0" y="41"/>
                    <a:pt x="0" y="41"/>
                    <a:pt x="0" y="41"/>
                  </a:cubicBezTo>
                  <a:lnTo>
                    <a:pt x="0" y="41"/>
                  </a:lnTo>
                  <a:cubicBezTo>
                    <a:pt x="20" y="41"/>
                    <a:pt x="20" y="20"/>
                    <a:pt x="20" y="20"/>
                  </a:cubicBezTo>
                  <a:cubicBezTo>
                    <a:pt x="41" y="20"/>
                    <a:pt x="41" y="0"/>
                    <a:pt x="41" y="0"/>
                  </a:cubicBezTo>
                  <a:cubicBezTo>
                    <a:pt x="41" y="0"/>
                    <a:pt x="61" y="0"/>
                    <a:pt x="61" y="20"/>
                  </a:cubicBezTo>
                  <a:lnTo>
                    <a:pt x="82"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38" name="Freeform 38"/>
            <p:cNvSpPr>
              <a:spLocks noChangeArrowheads="1"/>
            </p:cNvSpPr>
            <p:nvPr/>
          </p:nvSpPr>
          <p:spPr bwMode="auto">
            <a:xfrm>
              <a:off x="2005013" y="5976938"/>
              <a:ext cx="15875" cy="7937"/>
            </a:xfrm>
            <a:custGeom>
              <a:avLst/>
              <a:gdLst>
                <a:gd name="T0" fmla="*/ 41 w 42"/>
                <a:gd name="T1" fmla="*/ 20 h 21"/>
                <a:gd name="T2" fmla="*/ 41 w 42"/>
                <a:gd name="T3" fmla="*/ 20 h 21"/>
                <a:gd name="T4" fmla="*/ 41 w 42"/>
                <a:gd name="T5" fmla="*/ 20 h 21"/>
                <a:gd name="T6" fmla="*/ 21 w 42"/>
                <a:gd name="T7" fmla="*/ 20 h 21"/>
                <a:gd name="T8" fmla="*/ 0 w 42"/>
                <a:gd name="T9" fmla="*/ 0 h 21"/>
                <a:gd name="T10" fmla="*/ 21 w 42"/>
                <a:gd name="T11" fmla="*/ 0 h 21"/>
                <a:gd name="T12" fmla="*/ 21 w 42"/>
                <a:gd name="T13" fmla="*/ 0 h 21"/>
                <a:gd name="T14" fmla="*/ 41 w 4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1">
                  <a:moveTo>
                    <a:pt x="41" y="20"/>
                  </a:moveTo>
                  <a:lnTo>
                    <a:pt x="41" y="20"/>
                  </a:lnTo>
                  <a:lnTo>
                    <a:pt x="41" y="20"/>
                  </a:lnTo>
                  <a:cubicBezTo>
                    <a:pt x="21" y="20"/>
                    <a:pt x="21" y="20"/>
                    <a:pt x="21" y="20"/>
                  </a:cubicBezTo>
                  <a:cubicBezTo>
                    <a:pt x="21" y="20"/>
                    <a:pt x="0" y="20"/>
                    <a:pt x="0" y="0"/>
                  </a:cubicBezTo>
                  <a:cubicBezTo>
                    <a:pt x="21" y="0"/>
                    <a:pt x="21" y="0"/>
                    <a:pt x="21" y="0"/>
                  </a:cubicBezTo>
                  <a:lnTo>
                    <a:pt x="21" y="0"/>
                  </a:lnTo>
                  <a:cubicBezTo>
                    <a:pt x="41" y="0"/>
                    <a:pt x="41" y="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39" name="Freeform 39"/>
            <p:cNvSpPr>
              <a:spLocks noChangeArrowheads="1"/>
            </p:cNvSpPr>
            <p:nvPr/>
          </p:nvSpPr>
          <p:spPr bwMode="auto">
            <a:xfrm>
              <a:off x="2027238" y="5999163"/>
              <a:ext cx="15875" cy="15875"/>
            </a:xfrm>
            <a:custGeom>
              <a:avLst/>
              <a:gdLst>
                <a:gd name="T0" fmla="*/ 20 w 42"/>
                <a:gd name="T1" fmla="*/ 41 h 42"/>
                <a:gd name="T2" fmla="*/ 20 w 42"/>
                <a:gd name="T3" fmla="*/ 41 h 42"/>
                <a:gd name="T4" fmla="*/ 41 w 42"/>
                <a:gd name="T5" fmla="*/ 21 h 42"/>
                <a:gd name="T6" fmla="*/ 20 w 42"/>
                <a:gd name="T7" fmla="*/ 21 h 42"/>
                <a:gd name="T8" fmla="*/ 20 w 42"/>
                <a:gd name="T9" fmla="*/ 0 h 42"/>
                <a:gd name="T10" fmla="*/ 0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41" y="21"/>
                  </a:lnTo>
                  <a:lnTo>
                    <a:pt x="20" y="21"/>
                  </a:lnTo>
                  <a:lnTo>
                    <a:pt x="20" y="0"/>
                  </a:lnTo>
                  <a:cubicBezTo>
                    <a:pt x="20" y="21"/>
                    <a:pt x="0" y="21"/>
                    <a:pt x="0" y="21"/>
                  </a:cubicBezTo>
                  <a:cubicBezTo>
                    <a:pt x="0" y="21"/>
                    <a:pt x="0" y="2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40" name="Freeform 40"/>
            <p:cNvSpPr>
              <a:spLocks noChangeArrowheads="1"/>
            </p:cNvSpPr>
            <p:nvPr/>
          </p:nvSpPr>
          <p:spPr bwMode="auto">
            <a:xfrm>
              <a:off x="1931988" y="6110288"/>
              <a:ext cx="15875" cy="7937"/>
            </a:xfrm>
            <a:custGeom>
              <a:avLst/>
              <a:gdLst>
                <a:gd name="T0" fmla="*/ 41 w 42"/>
                <a:gd name="T1" fmla="*/ 20 h 21"/>
                <a:gd name="T2" fmla="*/ 41 w 42"/>
                <a:gd name="T3" fmla="*/ 20 h 21"/>
                <a:gd name="T4" fmla="*/ 41 w 42"/>
                <a:gd name="T5" fmla="*/ 20 h 21"/>
                <a:gd name="T6" fmla="*/ 21 w 42"/>
                <a:gd name="T7" fmla="*/ 20 h 21"/>
                <a:gd name="T8" fmla="*/ 0 w 42"/>
                <a:gd name="T9" fmla="*/ 20 h 21"/>
                <a:gd name="T10" fmla="*/ 0 w 42"/>
                <a:gd name="T11" fmla="*/ 0 h 21"/>
                <a:gd name="T12" fmla="*/ 21 w 42"/>
                <a:gd name="T13" fmla="*/ 0 h 21"/>
                <a:gd name="T14" fmla="*/ 41 w 42"/>
                <a:gd name="T15" fmla="*/ 0 h 21"/>
                <a:gd name="T16" fmla="*/ 41 w 42"/>
                <a:gd name="T17" fmla="*/ 0 h 21"/>
                <a:gd name="T18" fmla="*/ 41 w 4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21">
                  <a:moveTo>
                    <a:pt x="41" y="20"/>
                  </a:moveTo>
                  <a:lnTo>
                    <a:pt x="41" y="20"/>
                  </a:lnTo>
                  <a:lnTo>
                    <a:pt x="41" y="20"/>
                  </a:lnTo>
                  <a:cubicBezTo>
                    <a:pt x="21" y="20"/>
                    <a:pt x="21" y="20"/>
                    <a:pt x="21" y="20"/>
                  </a:cubicBezTo>
                  <a:lnTo>
                    <a:pt x="0" y="20"/>
                  </a:lnTo>
                  <a:lnTo>
                    <a:pt x="0" y="0"/>
                  </a:lnTo>
                  <a:lnTo>
                    <a:pt x="21" y="0"/>
                  </a:lnTo>
                  <a:cubicBezTo>
                    <a:pt x="21" y="0"/>
                    <a:pt x="21" y="0"/>
                    <a:pt x="41" y="0"/>
                  </a:cubicBezTo>
                  <a:lnTo>
                    <a:pt x="41" y="0"/>
                  </a:lnTo>
                  <a:lnTo>
                    <a:pt x="4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41" name="Freeform 41"/>
            <p:cNvSpPr>
              <a:spLocks noChangeArrowheads="1"/>
            </p:cNvSpPr>
            <p:nvPr/>
          </p:nvSpPr>
          <p:spPr bwMode="auto">
            <a:xfrm>
              <a:off x="1954213" y="6102350"/>
              <a:ext cx="7937" cy="15875"/>
            </a:xfrm>
            <a:custGeom>
              <a:avLst/>
              <a:gdLst>
                <a:gd name="T0" fmla="*/ 20 w 21"/>
                <a:gd name="T1" fmla="*/ 0 h 42"/>
                <a:gd name="T2" fmla="*/ 20 w 21"/>
                <a:gd name="T3" fmla="*/ 0 h 42"/>
                <a:gd name="T4" fmla="*/ 20 w 21"/>
                <a:gd name="T5" fmla="*/ 0 h 42"/>
                <a:gd name="T6" fmla="*/ 20 w 21"/>
                <a:gd name="T7" fmla="*/ 0 h 42"/>
                <a:gd name="T8" fmla="*/ 20 w 21"/>
                <a:gd name="T9" fmla="*/ 21 h 42"/>
                <a:gd name="T10" fmla="*/ 0 w 21"/>
                <a:gd name="T11" fmla="*/ 21 h 42"/>
                <a:gd name="T12" fmla="*/ 0 w 21"/>
                <a:gd name="T13" fmla="*/ 41 h 42"/>
                <a:gd name="T14" fmla="*/ 20 w 21"/>
                <a:gd name="T15" fmla="*/ 41 h 42"/>
                <a:gd name="T16" fmla="*/ 20 w 21"/>
                <a:gd name="T17" fmla="*/ 41 h 42"/>
                <a:gd name="T18" fmla="*/ 20 w 21"/>
                <a:gd name="T19" fmla="*/ 21 h 42"/>
                <a:gd name="T20" fmla="*/ 20 w 21"/>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2">
                  <a:moveTo>
                    <a:pt x="20" y="0"/>
                  </a:moveTo>
                  <a:lnTo>
                    <a:pt x="20" y="0"/>
                  </a:lnTo>
                  <a:lnTo>
                    <a:pt x="20" y="0"/>
                  </a:lnTo>
                  <a:lnTo>
                    <a:pt x="20" y="0"/>
                  </a:lnTo>
                  <a:cubicBezTo>
                    <a:pt x="20" y="21"/>
                    <a:pt x="20" y="21"/>
                    <a:pt x="20" y="21"/>
                  </a:cubicBezTo>
                  <a:cubicBezTo>
                    <a:pt x="0" y="21"/>
                    <a:pt x="0" y="21"/>
                    <a:pt x="0" y="21"/>
                  </a:cubicBezTo>
                  <a:lnTo>
                    <a:pt x="0" y="41"/>
                  </a:lnTo>
                  <a:lnTo>
                    <a:pt x="20" y="41"/>
                  </a:lnTo>
                  <a:lnTo>
                    <a:pt x="20" y="41"/>
                  </a:lnTo>
                  <a:lnTo>
                    <a:pt x="20" y="21"/>
                  </a:lnTo>
                  <a:cubicBezTo>
                    <a:pt x="20" y="21"/>
                    <a:pt x="20" y="21"/>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42" name="Freeform 42"/>
            <p:cNvSpPr>
              <a:spLocks noChangeArrowheads="1"/>
            </p:cNvSpPr>
            <p:nvPr/>
          </p:nvSpPr>
          <p:spPr bwMode="auto">
            <a:xfrm>
              <a:off x="1968500" y="6065838"/>
              <a:ext cx="14288" cy="15875"/>
            </a:xfrm>
            <a:custGeom>
              <a:avLst/>
              <a:gdLst>
                <a:gd name="T0" fmla="*/ 20 w 41"/>
                <a:gd name="T1" fmla="*/ 21 h 43"/>
                <a:gd name="T2" fmla="*/ 20 w 41"/>
                <a:gd name="T3" fmla="*/ 21 h 43"/>
                <a:gd name="T4" fmla="*/ 20 w 41"/>
                <a:gd name="T5" fmla="*/ 42 h 43"/>
                <a:gd name="T6" fmla="*/ 0 w 41"/>
                <a:gd name="T7" fmla="*/ 21 h 43"/>
                <a:gd name="T8" fmla="*/ 20 w 41"/>
                <a:gd name="T9" fmla="*/ 0 h 43"/>
                <a:gd name="T10" fmla="*/ 20 w 41"/>
                <a:gd name="T11" fmla="*/ 0 h 43"/>
                <a:gd name="T12" fmla="*/ 20 w 41"/>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41" h="43">
                  <a:moveTo>
                    <a:pt x="20" y="21"/>
                  </a:moveTo>
                  <a:lnTo>
                    <a:pt x="20" y="21"/>
                  </a:lnTo>
                  <a:cubicBezTo>
                    <a:pt x="20" y="42"/>
                    <a:pt x="20" y="42"/>
                    <a:pt x="20" y="42"/>
                  </a:cubicBezTo>
                  <a:cubicBezTo>
                    <a:pt x="0" y="42"/>
                    <a:pt x="0" y="21"/>
                    <a:pt x="0" y="21"/>
                  </a:cubicBezTo>
                  <a:cubicBezTo>
                    <a:pt x="0" y="21"/>
                    <a:pt x="0" y="0"/>
                    <a:pt x="20" y="0"/>
                  </a:cubicBezTo>
                  <a:lnTo>
                    <a:pt x="20" y="0"/>
                  </a:lnTo>
                  <a:cubicBezTo>
                    <a:pt x="40" y="21"/>
                    <a:pt x="20"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43" name="Freeform 43"/>
            <p:cNvSpPr>
              <a:spLocks noChangeArrowheads="1"/>
            </p:cNvSpPr>
            <p:nvPr/>
          </p:nvSpPr>
          <p:spPr bwMode="auto">
            <a:xfrm>
              <a:off x="1851025" y="6088063"/>
              <a:ext cx="7938" cy="7937"/>
            </a:xfrm>
            <a:custGeom>
              <a:avLst/>
              <a:gdLst>
                <a:gd name="T0" fmla="*/ 20 w 21"/>
                <a:gd name="T1" fmla="*/ 20 h 21"/>
                <a:gd name="T2" fmla="*/ 20 w 21"/>
                <a:gd name="T3" fmla="*/ 20 h 21"/>
                <a:gd name="T4" fmla="*/ 20 w 21"/>
                <a:gd name="T5" fmla="*/ 20 h 21"/>
                <a:gd name="T6" fmla="*/ 0 w 21"/>
                <a:gd name="T7" fmla="*/ 20 h 21"/>
                <a:gd name="T8" fmla="*/ 0 w 21"/>
                <a:gd name="T9" fmla="*/ 0 h 21"/>
                <a:gd name="T10" fmla="*/ 20 w 21"/>
                <a:gd name="T11" fmla="*/ 0 h 21"/>
                <a:gd name="T12" fmla="*/ 20 w 21"/>
                <a:gd name="T13" fmla="*/ 0 h 21"/>
                <a:gd name="T14" fmla="*/ 2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20"/>
                  </a:moveTo>
                  <a:lnTo>
                    <a:pt x="20" y="20"/>
                  </a:lnTo>
                  <a:lnTo>
                    <a:pt x="20" y="20"/>
                  </a:lnTo>
                  <a:cubicBezTo>
                    <a:pt x="0" y="20"/>
                    <a:pt x="0" y="20"/>
                    <a:pt x="0" y="20"/>
                  </a:cubicBezTo>
                  <a:lnTo>
                    <a:pt x="0" y="0"/>
                  </a:lnTo>
                  <a:cubicBezTo>
                    <a:pt x="0" y="0"/>
                    <a:pt x="0" y="0"/>
                    <a:pt x="20" y="0"/>
                  </a:cubicBezTo>
                  <a:lnTo>
                    <a:pt x="20" y="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44" name="Freeform 44"/>
            <p:cNvSpPr>
              <a:spLocks noChangeArrowheads="1"/>
            </p:cNvSpPr>
            <p:nvPr/>
          </p:nvSpPr>
          <p:spPr bwMode="auto">
            <a:xfrm>
              <a:off x="1820863" y="6094413"/>
              <a:ext cx="15875" cy="7937"/>
            </a:xfrm>
            <a:custGeom>
              <a:avLst/>
              <a:gdLst>
                <a:gd name="T0" fmla="*/ 41 w 42"/>
                <a:gd name="T1" fmla="*/ 21 h 22"/>
                <a:gd name="T2" fmla="*/ 41 w 42"/>
                <a:gd name="T3" fmla="*/ 21 h 22"/>
                <a:gd name="T4" fmla="*/ 20 w 42"/>
                <a:gd name="T5" fmla="*/ 21 h 22"/>
                <a:gd name="T6" fmla="*/ 20 w 42"/>
                <a:gd name="T7" fmla="*/ 21 h 22"/>
                <a:gd name="T8" fmla="*/ 20 w 42"/>
                <a:gd name="T9" fmla="*/ 0 h 22"/>
                <a:gd name="T10" fmla="*/ 20 w 42"/>
                <a:gd name="T11" fmla="*/ 0 h 22"/>
                <a:gd name="T12" fmla="*/ 41 w 42"/>
                <a:gd name="T13" fmla="*/ 0 h 22"/>
                <a:gd name="T14" fmla="*/ 41 w 4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2">
                  <a:moveTo>
                    <a:pt x="41" y="21"/>
                  </a:moveTo>
                  <a:lnTo>
                    <a:pt x="41" y="21"/>
                  </a:lnTo>
                  <a:lnTo>
                    <a:pt x="20" y="21"/>
                  </a:lnTo>
                  <a:lnTo>
                    <a:pt x="20" y="21"/>
                  </a:lnTo>
                  <a:cubicBezTo>
                    <a:pt x="0" y="21"/>
                    <a:pt x="0" y="0"/>
                    <a:pt x="20" y="0"/>
                  </a:cubicBezTo>
                  <a:lnTo>
                    <a:pt x="20" y="0"/>
                  </a:lnTo>
                  <a:lnTo>
                    <a:pt x="41" y="0"/>
                  </a:lnTo>
                  <a:lnTo>
                    <a:pt x="4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45" name="Freeform 45"/>
            <p:cNvSpPr>
              <a:spLocks noChangeArrowheads="1"/>
            </p:cNvSpPr>
            <p:nvPr/>
          </p:nvSpPr>
          <p:spPr bwMode="auto">
            <a:xfrm>
              <a:off x="1931988" y="5991225"/>
              <a:ext cx="7937" cy="7938"/>
            </a:xfrm>
            <a:custGeom>
              <a:avLst/>
              <a:gdLst>
                <a:gd name="T0" fmla="*/ 21 w 22"/>
                <a:gd name="T1" fmla="*/ 20 h 21"/>
                <a:gd name="T2" fmla="*/ 21 w 22"/>
                <a:gd name="T3" fmla="*/ 20 h 21"/>
                <a:gd name="T4" fmla="*/ 21 w 22"/>
                <a:gd name="T5" fmla="*/ 20 h 21"/>
                <a:gd name="T6" fmla="*/ 0 w 22"/>
                <a:gd name="T7" fmla="*/ 20 h 21"/>
                <a:gd name="T8" fmla="*/ 0 w 22"/>
                <a:gd name="T9" fmla="*/ 0 h 21"/>
                <a:gd name="T10" fmla="*/ 21 w 22"/>
                <a:gd name="T11" fmla="*/ 0 h 21"/>
                <a:gd name="T12" fmla="*/ 21 w 22"/>
                <a:gd name="T13" fmla="*/ 0 h 21"/>
                <a:gd name="T14" fmla="*/ 21 w 2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21" y="20"/>
                  </a:moveTo>
                  <a:lnTo>
                    <a:pt x="21" y="20"/>
                  </a:lnTo>
                  <a:lnTo>
                    <a:pt x="21" y="20"/>
                  </a:lnTo>
                  <a:lnTo>
                    <a:pt x="0" y="20"/>
                  </a:lnTo>
                  <a:cubicBezTo>
                    <a:pt x="0" y="0"/>
                    <a:pt x="0" y="0"/>
                    <a:pt x="0" y="0"/>
                  </a:cubicBezTo>
                  <a:lnTo>
                    <a:pt x="21" y="0"/>
                  </a:lnTo>
                  <a:lnTo>
                    <a:pt x="21" y="0"/>
                  </a:lnTo>
                  <a:cubicBezTo>
                    <a:pt x="21" y="0"/>
                    <a:pt x="21" y="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46" name="Freeform 46"/>
            <p:cNvSpPr>
              <a:spLocks noChangeArrowheads="1"/>
            </p:cNvSpPr>
            <p:nvPr/>
          </p:nvSpPr>
          <p:spPr bwMode="auto">
            <a:xfrm>
              <a:off x="1851025" y="5991225"/>
              <a:ext cx="15875" cy="15875"/>
            </a:xfrm>
            <a:custGeom>
              <a:avLst/>
              <a:gdLst>
                <a:gd name="T0" fmla="*/ 20 w 42"/>
                <a:gd name="T1" fmla="*/ 20 h 42"/>
                <a:gd name="T2" fmla="*/ 20 w 42"/>
                <a:gd name="T3" fmla="*/ 20 h 42"/>
                <a:gd name="T4" fmla="*/ 20 w 42"/>
                <a:gd name="T5" fmla="*/ 20 h 42"/>
                <a:gd name="T6" fmla="*/ 0 w 42"/>
                <a:gd name="T7" fmla="*/ 20 h 42"/>
                <a:gd name="T8" fmla="*/ 20 w 42"/>
                <a:gd name="T9" fmla="*/ 0 h 42"/>
                <a:gd name="T10" fmla="*/ 41 w 42"/>
                <a:gd name="T11" fmla="*/ 0 h 42"/>
                <a:gd name="T12" fmla="*/ 41 w 42"/>
                <a:gd name="T13" fmla="*/ 20 h 42"/>
                <a:gd name="T14" fmla="*/ 20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20"/>
                  </a:moveTo>
                  <a:lnTo>
                    <a:pt x="20" y="20"/>
                  </a:lnTo>
                  <a:cubicBezTo>
                    <a:pt x="20" y="41"/>
                    <a:pt x="20" y="41"/>
                    <a:pt x="20" y="20"/>
                  </a:cubicBezTo>
                  <a:lnTo>
                    <a:pt x="0" y="20"/>
                  </a:lnTo>
                  <a:cubicBezTo>
                    <a:pt x="0" y="0"/>
                    <a:pt x="20" y="0"/>
                    <a:pt x="20" y="0"/>
                  </a:cubicBezTo>
                  <a:lnTo>
                    <a:pt x="41" y="0"/>
                  </a:lnTo>
                  <a:lnTo>
                    <a:pt x="41" y="20"/>
                  </a:lnTo>
                  <a:cubicBezTo>
                    <a:pt x="41" y="20"/>
                    <a:pt x="41"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47" name="Freeform 47"/>
            <p:cNvSpPr>
              <a:spLocks noChangeArrowheads="1"/>
            </p:cNvSpPr>
            <p:nvPr/>
          </p:nvSpPr>
          <p:spPr bwMode="auto">
            <a:xfrm>
              <a:off x="1798638" y="5962650"/>
              <a:ext cx="295275" cy="266700"/>
            </a:xfrm>
            <a:custGeom>
              <a:avLst/>
              <a:gdLst>
                <a:gd name="T0" fmla="*/ 820 w 821"/>
                <a:gd name="T1" fmla="*/ 184 h 739"/>
                <a:gd name="T2" fmla="*/ 820 w 821"/>
                <a:gd name="T3" fmla="*/ 184 h 739"/>
                <a:gd name="T4" fmla="*/ 820 w 821"/>
                <a:gd name="T5" fmla="*/ 246 h 739"/>
                <a:gd name="T6" fmla="*/ 820 w 821"/>
                <a:gd name="T7" fmla="*/ 246 h 739"/>
                <a:gd name="T8" fmla="*/ 820 w 821"/>
                <a:gd name="T9" fmla="*/ 266 h 739"/>
                <a:gd name="T10" fmla="*/ 800 w 821"/>
                <a:gd name="T11" fmla="*/ 286 h 739"/>
                <a:gd name="T12" fmla="*/ 759 w 821"/>
                <a:gd name="T13" fmla="*/ 307 h 739"/>
                <a:gd name="T14" fmla="*/ 738 w 821"/>
                <a:gd name="T15" fmla="*/ 328 h 739"/>
                <a:gd name="T16" fmla="*/ 718 w 821"/>
                <a:gd name="T17" fmla="*/ 368 h 739"/>
                <a:gd name="T18" fmla="*/ 738 w 821"/>
                <a:gd name="T19" fmla="*/ 410 h 739"/>
                <a:gd name="T20" fmla="*/ 738 w 821"/>
                <a:gd name="T21" fmla="*/ 430 h 739"/>
                <a:gd name="T22" fmla="*/ 759 w 821"/>
                <a:gd name="T23" fmla="*/ 471 h 739"/>
                <a:gd name="T24" fmla="*/ 759 w 821"/>
                <a:gd name="T25" fmla="*/ 512 h 739"/>
                <a:gd name="T26" fmla="*/ 718 w 821"/>
                <a:gd name="T27" fmla="*/ 532 h 739"/>
                <a:gd name="T28" fmla="*/ 697 w 821"/>
                <a:gd name="T29" fmla="*/ 532 h 739"/>
                <a:gd name="T30" fmla="*/ 677 w 821"/>
                <a:gd name="T31" fmla="*/ 738 h 739"/>
                <a:gd name="T32" fmla="*/ 144 w 821"/>
                <a:gd name="T33" fmla="*/ 656 h 739"/>
                <a:gd name="T34" fmla="*/ 0 w 821"/>
                <a:gd name="T35" fmla="*/ 410 h 739"/>
                <a:gd name="T36" fmla="*/ 0 w 821"/>
                <a:gd name="T37" fmla="*/ 410 h 739"/>
                <a:gd name="T38" fmla="*/ 42 w 821"/>
                <a:gd name="T39" fmla="*/ 410 h 739"/>
                <a:gd name="T40" fmla="*/ 62 w 821"/>
                <a:gd name="T41" fmla="*/ 430 h 739"/>
                <a:gd name="T42" fmla="*/ 82 w 821"/>
                <a:gd name="T43" fmla="*/ 430 h 739"/>
                <a:gd name="T44" fmla="*/ 82 w 821"/>
                <a:gd name="T45" fmla="*/ 471 h 739"/>
                <a:gd name="T46" fmla="*/ 103 w 821"/>
                <a:gd name="T47" fmla="*/ 471 h 739"/>
                <a:gd name="T48" fmla="*/ 144 w 821"/>
                <a:gd name="T49" fmla="*/ 471 h 739"/>
                <a:gd name="T50" fmla="*/ 164 w 821"/>
                <a:gd name="T51" fmla="*/ 450 h 739"/>
                <a:gd name="T52" fmla="*/ 185 w 821"/>
                <a:gd name="T53" fmla="*/ 450 h 739"/>
                <a:gd name="T54" fmla="*/ 205 w 821"/>
                <a:gd name="T55" fmla="*/ 450 h 739"/>
                <a:gd name="T56" fmla="*/ 246 w 821"/>
                <a:gd name="T57" fmla="*/ 450 h 739"/>
                <a:gd name="T58" fmla="*/ 287 w 821"/>
                <a:gd name="T59" fmla="*/ 450 h 739"/>
                <a:gd name="T60" fmla="*/ 328 w 821"/>
                <a:gd name="T61" fmla="*/ 450 h 739"/>
                <a:gd name="T62" fmla="*/ 410 w 821"/>
                <a:gd name="T63" fmla="*/ 450 h 739"/>
                <a:gd name="T64" fmla="*/ 472 w 821"/>
                <a:gd name="T65" fmla="*/ 450 h 739"/>
                <a:gd name="T66" fmla="*/ 492 w 821"/>
                <a:gd name="T67" fmla="*/ 430 h 739"/>
                <a:gd name="T68" fmla="*/ 512 w 821"/>
                <a:gd name="T69" fmla="*/ 389 h 739"/>
                <a:gd name="T70" fmla="*/ 533 w 821"/>
                <a:gd name="T71" fmla="*/ 348 h 739"/>
                <a:gd name="T72" fmla="*/ 533 w 821"/>
                <a:gd name="T73" fmla="*/ 328 h 739"/>
                <a:gd name="T74" fmla="*/ 554 w 821"/>
                <a:gd name="T75" fmla="*/ 307 h 739"/>
                <a:gd name="T76" fmla="*/ 574 w 821"/>
                <a:gd name="T77" fmla="*/ 266 h 739"/>
                <a:gd name="T78" fmla="*/ 595 w 821"/>
                <a:gd name="T79" fmla="*/ 246 h 739"/>
                <a:gd name="T80" fmla="*/ 615 w 821"/>
                <a:gd name="T81" fmla="*/ 204 h 739"/>
                <a:gd name="T82" fmla="*/ 656 w 821"/>
                <a:gd name="T83" fmla="*/ 164 h 739"/>
                <a:gd name="T84" fmla="*/ 677 w 821"/>
                <a:gd name="T85" fmla="*/ 143 h 739"/>
                <a:gd name="T86" fmla="*/ 697 w 821"/>
                <a:gd name="T87" fmla="*/ 123 h 739"/>
                <a:gd name="T88" fmla="*/ 718 w 821"/>
                <a:gd name="T89" fmla="*/ 102 h 739"/>
                <a:gd name="T90" fmla="*/ 738 w 821"/>
                <a:gd name="T91" fmla="*/ 61 h 739"/>
                <a:gd name="T92" fmla="*/ 759 w 821"/>
                <a:gd name="T93" fmla="*/ 41 h 739"/>
                <a:gd name="T94" fmla="*/ 759 w 821"/>
                <a:gd name="T95" fmla="*/ 0 h 739"/>
                <a:gd name="T96" fmla="*/ 800 w 821"/>
                <a:gd name="T97" fmla="*/ 102 h 739"/>
                <a:gd name="T98" fmla="*/ 800 w 821"/>
                <a:gd name="T99" fmla="*/ 102 h 739"/>
                <a:gd name="T100" fmla="*/ 820 w 821"/>
                <a:gd name="T101" fmla="*/ 143 h 739"/>
                <a:gd name="T102" fmla="*/ 820 w 821"/>
                <a:gd name="T103" fmla="*/ 18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1" h="739">
                  <a:moveTo>
                    <a:pt x="820" y="184"/>
                  </a:moveTo>
                  <a:lnTo>
                    <a:pt x="820" y="184"/>
                  </a:lnTo>
                  <a:cubicBezTo>
                    <a:pt x="820" y="204"/>
                    <a:pt x="820" y="225"/>
                    <a:pt x="820" y="246"/>
                  </a:cubicBezTo>
                  <a:lnTo>
                    <a:pt x="820" y="246"/>
                  </a:lnTo>
                  <a:cubicBezTo>
                    <a:pt x="820" y="266"/>
                    <a:pt x="820" y="266"/>
                    <a:pt x="820" y="266"/>
                  </a:cubicBezTo>
                  <a:cubicBezTo>
                    <a:pt x="800" y="266"/>
                    <a:pt x="800" y="286"/>
                    <a:pt x="800" y="286"/>
                  </a:cubicBezTo>
                  <a:cubicBezTo>
                    <a:pt x="800" y="286"/>
                    <a:pt x="779" y="307"/>
                    <a:pt x="759" y="307"/>
                  </a:cubicBezTo>
                  <a:lnTo>
                    <a:pt x="738" y="328"/>
                  </a:lnTo>
                  <a:cubicBezTo>
                    <a:pt x="738" y="348"/>
                    <a:pt x="738" y="368"/>
                    <a:pt x="718" y="368"/>
                  </a:cubicBezTo>
                  <a:cubicBezTo>
                    <a:pt x="718" y="368"/>
                    <a:pt x="718" y="389"/>
                    <a:pt x="738" y="410"/>
                  </a:cubicBezTo>
                  <a:lnTo>
                    <a:pt x="738" y="430"/>
                  </a:lnTo>
                  <a:cubicBezTo>
                    <a:pt x="738" y="450"/>
                    <a:pt x="759" y="450"/>
                    <a:pt x="759" y="471"/>
                  </a:cubicBezTo>
                  <a:cubicBezTo>
                    <a:pt x="759" y="471"/>
                    <a:pt x="759" y="492"/>
                    <a:pt x="759" y="512"/>
                  </a:cubicBezTo>
                  <a:cubicBezTo>
                    <a:pt x="738" y="512"/>
                    <a:pt x="738" y="532"/>
                    <a:pt x="718" y="532"/>
                  </a:cubicBezTo>
                  <a:lnTo>
                    <a:pt x="697" y="532"/>
                  </a:lnTo>
                  <a:cubicBezTo>
                    <a:pt x="677" y="738"/>
                    <a:pt x="677" y="738"/>
                    <a:pt x="677" y="738"/>
                  </a:cubicBezTo>
                  <a:cubicBezTo>
                    <a:pt x="144" y="656"/>
                    <a:pt x="144" y="656"/>
                    <a:pt x="144" y="656"/>
                  </a:cubicBezTo>
                  <a:cubicBezTo>
                    <a:pt x="0" y="410"/>
                    <a:pt x="0" y="410"/>
                    <a:pt x="0" y="410"/>
                  </a:cubicBezTo>
                  <a:lnTo>
                    <a:pt x="0" y="410"/>
                  </a:lnTo>
                  <a:cubicBezTo>
                    <a:pt x="21" y="410"/>
                    <a:pt x="21" y="410"/>
                    <a:pt x="42" y="410"/>
                  </a:cubicBezTo>
                  <a:cubicBezTo>
                    <a:pt x="42" y="430"/>
                    <a:pt x="62" y="430"/>
                    <a:pt x="62" y="430"/>
                  </a:cubicBezTo>
                  <a:lnTo>
                    <a:pt x="82" y="430"/>
                  </a:lnTo>
                  <a:cubicBezTo>
                    <a:pt x="82" y="450"/>
                    <a:pt x="82" y="471"/>
                    <a:pt x="82" y="471"/>
                  </a:cubicBezTo>
                  <a:lnTo>
                    <a:pt x="103" y="471"/>
                  </a:lnTo>
                  <a:cubicBezTo>
                    <a:pt x="124" y="471"/>
                    <a:pt x="124" y="471"/>
                    <a:pt x="144" y="471"/>
                  </a:cubicBezTo>
                  <a:cubicBezTo>
                    <a:pt x="144" y="471"/>
                    <a:pt x="164" y="471"/>
                    <a:pt x="164" y="450"/>
                  </a:cubicBezTo>
                  <a:lnTo>
                    <a:pt x="185" y="450"/>
                  </a:lnTo>
                  <a:cubicBezTo>
                    <a:pt x="185" y="430"/>
                    <a:pt x="205" y="450"/>
                    <a:pt x="205" y="450"/>
                  </a:cubicBezTo>
                  <a:cubicBezTo>
                    <a:pt x="226" y="450"/>
                    <a:pt x="246" y="430"/>
                    <a:pt x="246" y="450"/>
                  </a:cubicBezTo>
                  <a:cubicBezTo>
                    <a:pt x="267" y="450"/>
                    <a:pt x="287" y="450"/>
                    <a:pt x="287" y="450"/>
                  </a:cubicBezTo>
                  <a:cubicBezTo>
                    <a:pt x="308" y="450"/>
                    <a:pt x="328" y="450"/>
                    <a:pt x="328" y="450"/>
                  </a:cubicBezTo>
                  <a:cubicBezTo>
                    <a:pt x="349" y="450"/>
                    <a:pt x="390" y="471"/>
                    <a:pt x="410" y="450"/>
                  </a:cubicBezTo>
                  <a:cubicBezTo>
                    <a:pt x="431" y="450"/>
                    <a:pt x="451" y="450"/>
                    <a:pt x="472" y="450"/>
                  </a:cubicBezTo>
                  <a:lnTo>
                    <a:pt x="492" y="430"/>
                  </a:lnTo>
                  <a:cubicBezTo>
                    <a:pt x="492" y="410"/>
                    <a:pt x="492" y="389"/>
                    <a:pt x="512" y="389"/>
                  </a:cubicBezTo>
                  <a:cubicBezTo>
                    <a:pt x="512" y="368"/>
                    <a:pt x="512" y="368"/>
                    <a:pt x="533" y="348"/>
                  </a:cubicBezTo>
                  <a:lnTo>
                    <a:pt x="533" y="328"/>
                  </a:lnTo>
                  <a:cubicBezTo>
                    <a:pt x="533" y="307"/>
                    <a:pt x="533" y="307"/>
                    <a:pt x="554" y="307"/>
                  </a:cubicBezTo>
                  <a:cubicBezTo>
                    <a:pt x="554" y="286"/>
                    <a:pt x="554" y="286"/>
                    <a:pt x="574" y="266"/>
                  </a:cubicBezTo>
                  <a:cubicBezTo>
                    <a:pt x="574" y="266"/>
                    <a:pt x="574" y="246"/>
                    <a:pt x="595" y="246"/>
                  </a:cubicBezTo>
                  <a:cubicBezTo>
                    <a:pt x="595" y="225"/>
                    <a:pt x="615" y="204"/>
                    <a:pt x="615" y="204"/>
                  </a:cubicBezTo>
                  <a:cubicBezTo>
                    <a:pt x="615" y="184"/>
                    <a:pt x="636" y="184"/>
                    <a:pt x="656" y="164"/>
                  </a:cubicBezTo>
                  <a:cubicBezTo>
                    <a:pt x="656" y="164"/>
                    <a:pt x="677" y="164"/>
                    <a:pt x="677" y="143"/>
                  </a:cubicBezTo>
                  <a:lnTo>
                    <a:pt x="697" y="123"/>
                  </a:lnTo>
                  <a:cubicBezTo>
                    <a:pt x="718" y="123"/>
                    <a:pt x="718" y="102"/>
                    <a:pt x="718" y="102"/>
                  </a:cubicBezTo>
                  <a:cubicBezTo>
                    <a:pt x="738" y="82"/>
                    <a:pt x="738" y="82"/>
                    <a:pt x="738" y="61"/>
                  </a:cubicBezTo>
                  <a:lnTo>
                    <a:pt x="759" y="41"/>
                  </a:lnTo>
                  <a:cubicBezTo>
                    <a:pt x="759" y="20"/>
                    <a:pt x="759" y="20"/>
                    <a:pt x="759" y="0"/>
                  </a:cubicBezTo>
                  <a:cubicBezTo>
                    <a:pt x="800" y="102"/>
                    <a:pt x="800" y="102"/>
                    <a:pt x="800" y="102"/>
                  </a:cubicBezTo>
                  <a:lnTo>
                    <a:pt x="800" y="102"/>
                  </a:lnTo>
                  <a:cubicBezTo>
                    <a:pt x="800" y="102"/>
                    <a:pt x="820" y="123"/>
                    <a:pt x="820" y="143"/>
                  </a:cubicBezTo>
                  <a:cubicBezTo>
                    <a:pt x="820" y="143"/>
                    <a:pt x="820" y="164"/>
                    <a:pt x="820" y="18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48" name="Freeform 48"/>
            <p:cNvSpPr>
              <a:spLocks noChangeArrowheads="1"/>
            </p:cNvSpPr>
            <p:nvPr/>
          </p:nvSpPr>
          <p:spPr bwMode="auto">
            <a:xfrm>
              <a:off x="1060450" y="5076825"/>
              <a:ext cx="554038" cy="657225"/>
            </a:xfrm>
            <a:custGeom>
              <a:avLst/>
              <a:gdLst>
                <a:gd name="T0" fmla="*/ 62 w 1538"/>
                <a:gd name="T1" fmla="*/ 1106 h 1825"/>
                <a:gd name="T2" fmla="*/ 21 w 1538"/>
                <a:gd name="T3" fmla="*/ 963 h 1825"/>
                <a:gd name="T4" fmla="*/ 369 w 1538"/>
                <a:gd name="T5" fmla="*/ 614 h 1825"/>
                <a:gd name="T6" fmla="*/ 390 w 1538"/>
                <a:gd name="T7" fmla="*/ 307 h 1825"/>
                <a:gd name="T8" fmla="*/ 410 w 1538"/>
                <a:gd name="T9" fmla="*/ 184 h 1825"/>
                <a:gd name="T10" fmla="*/ 513 w 1538"/>
                <a:gd name="T11" fmla="*/ 164 h 1825"/>
                <a:gd name="T12" fmla="*/ 595 w 1538"/>
                <a:gd name="T13" fmla="*/ 61 h 1825"/>
                <a:gd name="T14" fmla="*/ 656 w 1538"/>
                <a:gd name="T15" fmla="*/ 20 h 1825"/>
                <a:gd name="T16" fmla="*/ 799 w 1538"/>
                <a:gd name="T17" fmla="*/ 20 h 1825"/>
                <a:gd name="T18" fmla="*/ 861 w 1538"/>
                <a:gd name="T19" fmla="*/ 61 h 1825"/>
                <a:gd name="T20" fmla="*/ 923 w 1538"/>
                <a:gd name="T21" fmla="*/ 41 h 1825"/>
                <a:gd name="T22" fmla="*/ 943 w 1538"/>
                <a:gd name="T23" fmla="*/ 82 h 1825"/>
                <a:gd name="T24" fmla="*/ 963 w 1538"/>
                <a:gd name="T25" fmla="*/ 205 h 1825"/>
                <a:gd name="T26" fmla="*/ 1045 w 1538"/>
                <a:gd name="T27" fmla="*/ 287 h 1825"/>
                <a:gd name="T28" fmla="*/ 1127 w 1538"/>
                <a:gd name="T29" fmla="*/ 348 h 1825"/>
                <a:gd name="T30" fmla="*/ 1189 w 1538"/>
                <a:gd name="T31" fmla="*/ 369 h 1825"/>
                <a:gd name="T32" fmla="*/ 1127 w 1538"/>
                <a:gd name="T33" fmla="*/ 410 h 1825"/>
                <a:gd name="T34" fmla="*/ 1127 w 1538"/>
                <a:gd name="T35" fmla="*/ 512 h 1825"/>
                <a:gd name="T36" fmla="*/ 1087 w 1538"/>
                <a:gd name="T37" fmla="*/ 594 h 1825"/>
                <a:gd name="T38" fmla="*/ 1087 w 1538"/>
                <a:gd name="T39" fmla="*/ 676 h 1825"/>
                <a:gd name="T40" fmla="*/ 1087 w 1538"/>
                <a:gd name="T41" fmla="*/ 799 h 1825"/>
                <a:gd name="T42" fmla="*/ 1148 w 1538"/>
                <a:gd name="T43" fmla="*/ 902 h 1825"/>
                <a:gd name="T44" fmla="*/ 1209 w 1538"/>
                <a:gd name="T45" fmla="*/ 984 h 1825"/>
                <a:gd name="T46" fmla="*/ 1271 w 1538"/>
                <a:gd name="T47" fmla="*/ 1045 h 1825"/>
                <a:gd name="T48" fmla="*/ 1353 w 1538"/>
                <a:gd name="T49" fmla="*/ 1106 h 1825"/>
                <a:gd name="T50" fmla="*/ 1394 w 1538"/>
                <a:gd name="T51" fmla="*/ 1188 h 1825"/>
                <a:gd name="T52" fmla="*/ 1435 w 1538"/>
                <a:gd name="T53" fmla="*/ 1270 h 1825"/>
                <a:gd name="T54" fmla="*/ 1415 w 1538"/>
                <a:gd name="T55" fmla="*/ 1393 h 1825"/>
                <a:gd name="T56" fmla="*/ 1455 w 1538"/>
                <a:gd name="T57" fmla="*/ 1475 h 1825"/>
                <a:gd name="T58" fmla="*/ 1496 w 1538"/>
                <a:gd name="T59" fmla="*/ 1516 h 1825"/>
                <a:gd name="T60" fmla="*/ 1517 w 1538"/>
                <a:gd name="T61" fmla="*/ 1557 h 1825"/>
                <a:gd name="T62" fmla="*/ 1537 w 1538"/>
                <a:gd name="T63" fmla="*/ 1639 h 1825"/>
                <a:gd name="T64" fmla="*/ 1517 w 1538"/>
                <a:gd name="T65" fmla="*/ 1618 h 1825"/>
                <a:gd name="T66" fmla="*/ 1475 w 1538"/>
                <a:gd name="T67" fmla="*/ 1598 h 1825"/>
                <a:gd name="T68" fmla="*/ 1435 w 1538"/>
                <a:gd name="T69" fmla="*/ 1618 h 1825"/>
                <a:gd name="T70" fmla="*/ 1353 w 1538"/>
                <a:gd name="T71" fmla="*/ 1618 h 1825"/>
                <a:gd name="T72" fmla="*/ 1312 w 1538"/>
                <a:gd name="T73" fmla="*/ 1700 h 1825"/>
                <a:gd name="T74" fmla="*/ 1271 w 1538"/>
                <a:gd name="T75" fmla="*/ 1762 h 1825"/>
                <a:gd name="T76" fmla="*/ 1271 w 1538"/>
                <a:gd name="T77" fmla="*/ 1824 h 1825"/>
                <a:gd name="T78" fmla="*/ 963 w 1538"/>
                <a:gd name="T79" fmla="*/ 1803 h 1825"/>
                <a:gd name="T80" fmla="*/ 717 w 1538"/>
                <a:gd name="T81" fmla="*/ 1639 h 1825"/>
                <a:gd name="T82" fmla="*/ 492 w 1538"/>
                <a:gd name="T83" fmla="*/ 1434 h 1825"/>
                <a:gd name="T84" fmla="*/ 349 w 1538"/>
                <a:gd name="T85" fmla="*/ 1332 h 1825"/>
                <a:gd name="T86" fmla="*/ 226 w 1538"/>
                <a:gd name="T87" fmla="*/ 1230 h 1825"/>
                <a:gd name="T88" fmla="*/ 103 w 1538"/>
                <a:gd name="T89" fmla="*/ 1168 h 1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8" h="1825">
                  <a:moveTo>
                    <a:pt x="62" y="1106"/>
                  </a:moveTo>
                  <a:lnTo>
                    <a:pt x="62" y="1106"/>
                  </a:lnTo>
                  <a:lnTo>
                    <a:pt x="62" y="1106"/>
                  </a:lnTo>
                  <a:cubicBezTo>
                    <a:pt x="62" y="1086"/>
                    <a:pt x="41" y="1045"/>
                    <a:pt x="41" y="1045"/>
                  </a:cubicBezTo>
                  <a:cubicBezTo>
                    <a:pt x="41" y="1024"/>
                    <a:pt x="41" y="1004"/>
                    <a:pt x="41" y="1004"/>
                  </a:cubicBezTo>
                  <a:cubicBezTo>
                    <a:pt x="21" y="984"/>
                    <a:pt x="21" y="963"/>
                    <a:pt x="21" y="963"/>
                  </a:cubicBezTo>
                  <a:cubicBezTo>
                    <a:pt x="21" y="942"/>
                    <a:pt x="0" y="922"/>
                    <a:pt x="0" y="922"/>
                  </a:cubicBezTo>
                  <a:cubicBezTo>
                    <a:pt x="328" y="676"/>
                    <a:pt x="328" y="676"/>
                    <a:pt x="328" y="676"/>
                  </a:cubicBezTo>
                  <a:lnTo>
                    <a:pt x="369" y="614"/>
                  </a:lnTo>
                  <a:cubicBezTo>
                    <a:pt x="369" y="594"/>
                    <a:pt x="369" y="533"/>
                    <a:pt x="390" y="512"/>
                  </a:cubicBezTo>
                  <a:cubicBezTo>
                    <a:pt x="390" y="492"/>
                    <a:pt x="390" y="430"/>
                    <a:pt x="390" y="410"/>
                  </a:cubicBezTo>
                  <a:cubicBezTo>
                    <a:pt x="390" y="369"/>
                    <a:pt x="390" y="328"/>
                    <a:pt x="390" y="307"/>
                  </a:cubicBezTo>
                  <a:cubicBezTo>
                    <a:pt x="390" y="287"/>
                    <a:pt x="369" y="266"/>
                    <a:pt x="369" y="246"/>
                  </a:cubicBezTo>
                  <a:cubicBezTo>
                    <a:pt x="369" y="246"/>
                    <a:pt x="390" y="225"/>
                    <a:pt x="390" y="205"/>
                  </a:cubicBezTo>
                  <a:lnTo>
                    <a:pt x="410" y="184"/>
                  </a:lnTo>
                  <a:cubicBezTo>
                    <a:pt x="431" y="184"/>
                    <a:pt x="431" y="184"/>
                    <a:pt x="431" y="164"/>
                  </a:cubicBezTo>
                  <a:cubicBezTo>
                    <a:pt x="451" y="164"/>
                    <a:pt x="472" y="164"/>
                    <a:pt x="472" y="164"/>
                  </a:cubicBezTo>
                  <a:cubicBezTo>
                    <a:pt x="492" y="164"/>
                    <a:pt x="513" y="164"/>
                    <a:pt x="513" y="164"/>
                  </a:cubicBezTo>
                  <a:cubicBezTo>
                    <a:pt x="533" y="143"/>
                    <a:pt x="533" y="143"/>
                    <a:pt x="554" y="143"/>
                  </a:cubicBezTo>
                  <a:cubicBezTo>
                    <a:pt x="554" y="123"/>
                    <a:pt x="574" y="123"/>
                    <a:pt x="574" y="102"/>
                  </a:cubicBezTo>
                  <a:cubicBezTo>
                    <a:pt x="595" y="102"/>
                    <a:pt x="595" y="82"/>
                    <a:pt x="595" y="61"/>
                  </a:cubicBezTo>
                  <a:cubicBezTo>
                    <a:pt x="615" y="61"/>
                    <a:pt x="636" y="41"/>
                    <a:pt x="636" y="41"/>
                  </a:cubicBezTo>
                  <a:lnTo>
                    <a:pt x="636" y="41"/>
                  </a:lnTo>
                  <a:cubicBezTo>
                    <a:pt x="636" y="41"/>
                    <a:pt x="636" y="20"/>
                    <a:pt x="656" y="20"/>
                  </a:cubicBezTo>
                  <a:cubicBezTo>
                    <a:pt x="656" y="0"/>
                    <a:pt x="677" y="0"/>
                    <a:pt x="697" y="0"/>
                  </a:cubicBezTo>
                  <a:cubicBezTo>
                    <a:pt x="697" y="0"/>
                    <a:pt x="738" y="0"/>
                    <a:pt x="738" y="20"/>
                  </a:cubicBezTo>
                  <a:cubicBezTo>
                    <a:pt x="759" y="20"/>
                    <a:pt x="779" y="20"/>
                    <a:pt x="799" y="20"/>
                  </a:cubicBezTo>
                  <a:cubicBezTo>
                    <a:pt x="799" y="20"/>
                    <a:pt x="820" y="20"/>
                    <a:pt x="841" y="20"/>
                  </a:cubicBezTo>
                  <a:cubicBezTo>
                    <a:pt x="841" y="20"/>
                    <a:pt x="841" y="20"/>
                    <a:pt x="861" y="20"/>
                  </a:cubicBezTo>
                  <a:cubicBezTo>
                    <a:pt x="861" y="41"/>
                    <a:pt x="841" y="41"/>
                    <a:pt x="861" y="61"/>
                  </a:cubicBezTo>
                  <a:lnTo>
                    <a:pt x="861" y="61"/>
                  </a:lnTo>
                  <a:cubicBezTo>
                    <a:pt x="881" y="82"/>
                    <a:pt x="902" y="82"/>
                    <a:pt x="902" y="61"/>
                  </a:cubicBezTo>
                  <a:cubicBezTo>
                    <a:pt x="923" y="61"/>
                    <a:pt x="923" y="41"/>
                    <a:pt x="923" y="41"/>
                  </a:cubicBezTo>
                  <a:cubicBezTo>
                    <a:pt x="923" y="41"/>
                    <a:pt x="923" y="41"/>
                    <a:pt x="923" y="20"/>
                  </a:cubicBezTo>
                  <a:lnTo>
                    <a:pt x="943" y="41"/>
                  </a:lnTo>
                  <a:cubicBezTo>
                    <a:pt x="943" y="41"/>
                    <a:pt x="943" y="61"/>
                    <a:pt x="943" y="82"/>
                  </a:cubicBezTo>
                  <a:cubicBezTo>
                    <a:pt x="943" y="82"/>
                    <a:pt x="943" y="102"/>
                    <a:pt x="943" y="123"/>
                  </a:cubicBezTo>
                  <a:cubicBezTo>
                    <a:pt x="943" y="123"/>
                    <a:pt x="943" y="143"/>
                    <a:pt x="943" y="164"/>
                  </a:cubicBezTo>
                  <a:cubicBezTo>
                    <a:pt x="963" y="164"/>
                    <a:pt x="963" y="184"/>
                    <a:pt x="963" y="205"/>
                  </a:cubicBezTo>
                  <a:cubicBezTo>
                    <a:pt x="963" y="225"/>
                    <a:pt x="963" y="246"/>
                    <a:pt x="963" y="246"/>
                  </a:cubicBezTo>
                  <a:cubicBezTo>
                    <a:pt x="984" y="266"/>
                    <a:pt x="1005" y="266"/>
                    <a:pt x="1005" y="266"/>
                  </a:cubicBezTo>
                  <a:cubicBezTo>
                    <a:pt x="1005" y="266"/>
                    <a:pt x="1025" y="266"/>
                    <a:pt x="1045" y="287"/>
                  </a:cubicBezTo>
                  <a:cubicBezTo>
                    <a:pt x="1045" y="287"/>
                    <a:pt x="1045" y="307"/>
                    <a:pt x="1066" y="328"/>
                  </a:cubicBezTo>
                  <a:cubicBezTo>
                    <a:pt x="1066" y="328"/>
                    <a:pt x="1066" y="348"/>
                    <a:pt x="1087" y="348"/>
                  </a:cubicBezTo>
                  <a:cubicBezTo>
                    <a:pt x="1087" y="348"/>
                    <a:pt x="1107" y="369"/>
                    <a:pt x="1127" y="348"/>
                  </a:cubicBezTo>
                  <a:lnTo>
                    <a:pt x="1127" y="348"/>
                  </a:lnTo>
                  <a:cubicBezTo>
                    <a:pt x="1148" y="348"/>
                    <a:pt x="1148" y="348"/>
                    <a:pt x="1169" y="348"/>
                  </a:cubicBezTo>
                  <a:lnTo>
                    <a:pt x="1189" y="369"/>
                  </a:lnTo>
                  <a:cubicBezTo>
                    <a:pt x="1189" y="369"/>
                    <a:pt x="1189" y="389"/>
                    <a:pt x="1169" y="389"/>
                  </a:cubicBezTo>
                  <a:lnTo>
                    <a:pt x="1148" y="389"/>
                  </a:lnTo>
                  <a:cubicBezTo>
                    <a:pt x="1148" y="389"/>
                    <a:pt x="1148" y="410"/>
                    <a:pt x="1127" y="410"/>
                  </a:cubicBezTo>
                  <a:cubicBezTo>
                    <a:pt x="1127" y="430"/>
                    <a:pt x="1148" y="451"/>
                    <a:pt x="1148" y="451"/>
                  </a:cubicBezTo>
                  <a:cubicBezTo>
                    <a:pt x="1148" y="471"/>
                    <a:pt x="1127" y="471"/>
                    <a:pt x="1127" y="492"/>
                  </a:cubicBezTo>
                  <a:lnTo>
                    <a:pt x="1127" y="512"/>
                  </a:lnTo>
                  <a:lnTo>
                    <a:pt x="1127" y="533"/>
                  </a:lnTo>
                  <a:cubicBezTo>
                    <a:pt x="1107" y="553"/>
                    <a:pt x="1107" y="574"/>
                    <a:pt x="1107" y="574"/>
                  </a:cubicBezTo>
                  <a:lnTo>
                    <a:pt x="1087" y="594"/>
                  </a:lnTo>
                  <a:lnTo>
                    <a:pt x="1087" y="614"/>
                  </a:lnTo>
                  <a:lnTo>
                    <a:pt x="1087" y="635"/>
                  </a:lnTo>
                  <a:cubicBezTo>
                    <a:pt x="1087" y="656"/>
                    <a:pt x="1087" y="676"/>
                    <a:pt x="1087" y="676"/>
                  </a:cubicBezTo>
                  <a:cubicBezTo>
                    <a:pt x="1087" y="696"/>
                    <a:pt x="1087" y="717"/>
                    <a:pt x="1066" y="717"/>
                  </a:cubicBezTo>
                  <a:cubicBezTo>
                    <a:pt x="1066" y="738"/>
                    <a:pt x="1066" y="738"/>
                    <a:pt x="1066" y="758"/>
                  </a:cubicBezTo>
                  <a:cubicBezTo>
                    <a:pt x="1066" y="758"/>
                    <a:pt x="1066" y="778"/>
                    <a:pt x="1087" y="799"/>
                  </a:cubicBezTo>
                  <a:cubicBezTo>
                    <a:pt x="1087" y="799"/>
                    <a:pt x="1087" y="820"/>
                    <a:pt x="1107" y="820"/>
                  </a:cubicBezTo>
                  <a:cubicBezTo>
                    <a:pt x="1107" y="840"/>
                    <a:pt x="1127" y="840"/>
                    <a:pt x="1127" y="860"/>
                  </a:cubicBezTo>
                  <a:cubicBezTo>
                    <a:pt x="1127" y="860"/>
                    <a:pt x="1148" y="881"/>
                    <a:pt x="1148" y="902"/>
                  </a:cubicBezTo>
                  <a:cubicBezTo>
                    <a:pt x="1148" y="902"/>
                    <a:pt x="1148" y="922"/>
                    <a:pt x="1169" y="942"/>
                  </a:cubicBezTo>
                  <a:cubicBezTo>
                    <a:pt x="1169" y="942"/>
                    <a:pt x="1169" y="963"/>
                    <a:pt x="1169" y="984"/>
                  </a:cubicBezTo>
                  <a:cubicBezTo>
                    <a:pt x="1169" y="984"/>
                    <a:pt x="1189" y="984"/>
                    <a:pt x="1209" y="984"/>
                  </a:cubicBezTo>
                  <a:lnTo>
                    <a:pt x="1230" y="984"/>
                  </a:lnTo>
                  <a:lnTo>
                    <a:pt x="1251" y="1004"/>
                  </a:lnTo>
                  <a:cubicBezTo>
                    <a:pt x="1251" y="1004"/>
                    <a:pt x="1271" y="1024"/>
                    <a:pt x="1271" y="1045"/>
                  </a:cubicBezTo>
                  <a:cubicBezTo>
                    <a:pt x="1271" y="1045"/>
                    <a:pt x="1291" y="1066"/>
                    <a:pt x="1312" y="1066"/>
                  </a:cubicBezTo>
                  <a:cubicBezTo>
                    <a:pt x="1312" y="1086"/>
                    <a:pt x="1332" y="1086"/>
                    <a:pt x="1332" y="1086"/>
                  </a:cubicBezTo>
                  <a:lnTo>
                    <a:pt x="1353" y="1106"/>
                  </a:lnTo>
                  <a:cubicBezTo>
                    <a:pt x="1353" y="1106"/>
                    <a:pt x="1373" y="1106"/>
                    <a:pt x="1373" y="1127"/>
                  </a:cubicBezTo>
                  <a:cubicBezTo>
                    <a:pt x="1373" y="1127"/>
                    <a:pt x="1373" y="1148"/>
                    <a:pt x="1373" y="1168"/>
                  </a:cubicBezTo>
                  <a:lnTo>
                    <a:pt x="1394" y="1188"/>
                  </a:lnTo>
                  <a:lnTo>
                    <a:pt x="1415" y="1209"/>
                  </a:lnTo>
                  <a:cubicBezTo>
                    <a:pt x="1415" y="1209"/>
                    <a:pt x="1415" y="1230"/>
                    <a:pt x="1435" y="1230"/>
                  </a:cubicBezTo>
                  <a:cubicBezTo>
                    <a:pt x="1435" y="1250"/>
                    <a:pt x="1435" y="1270"/>
                    <a:pt x="1435" y="1270"/>
                  </a:cubicBezTo>
                  <a:cubicBezTo>
                    <a:pt x="1435" y="1290"/>
                    <a:pt x="1415" y="1290"/>
                    <a:pt x="1415" y="1311"/>
                  </a:cubicBezTo>
                  <a:cubicBezTo>
                    <a:pt x="1415" y="1311"/>
                    <a:pt x="1415" y="1332"/>
                    <a:pt x="1415" y="1352"/>
                  </a:cubicBezTo>
                  <a:lnTo>
                    <a:pt x="1415" y="1393"/>
                  </a:lnTo>
                  <a:cubicBezTo>
                    <a:pt x="1415" y="1414"/>
                    <a:pt x="1435" y="1414"/>
                    <a:pt x="1435" y="1414"/>
                  </a:cubicBezTo>
                  <a:cubicBezTo>
                    <a:pt x="1435" y="1434"/>
                    <a:pt x="1435" y="1434"/>
                    <a:pt x="1455" y="1454"/>
                  </a:cubicBezTo>
                  <a:cubicBezTo>
                    <a:pt x="1455" y="1454"/>
                    <a:pt x="1455" y="1454"/>
                    <a:pt x="1455" y="1475"/>
                  </a:cubicBezTo>
                  <a:cubicBezTo>
                    <a:pt x="1455" y="1475"/>
                    <a:pt x="1455" y="1475"/>
                    <a:pt x="1475" y="1496"/>
                  </a:cubicBezTo>
                  <a:lnTo>
                    <a:pt x="1475" y="1496"/>
                  </a:lnTo>
                  <a:cubicBezTo>
                    <a:pt x="1496" y="1516"/>
                    <a:pt x="1496" y="1516"/>
                    <a:pt x="1496" y="1516"/>
                  </a:cubicBezTo>
                  <a:cubicBezTo>
                    <a:pt x="1496" y="1536"/>
                    <a:pt x="1496" y="1536"/>
                    <a:pt x="1496" y="1536"/>
                  </a:cubicBezTo>
                  <a:lnTo>
                    <a:pt x="1496" y="1557"/>
                  </a:lnTo>
                  <a:lnTo>
                    <a:pt x="1517" y="1557"/>
                  </a:lnTo>
                  <a:cubicBezTo>
                    <a:pt x="1517" y="1578"/>
                    <a:pt x="1517" y="1598"/>
                    <a:pt x="1517" y="1598"/>
                  </a:cubicBezTo>
                  <a:lnTo>
                    <a:pt x="1537" y="1618"/>
                  </a:lnTo>
                  <a:lnTo>
                    <a:pt x="1537" y="1639"/>
                  </a:lnTo>
                  <a:lnTo>
                    <a:pt x="1537" y="1660"/>
                  </a:lnTo>
                  <a:cubicBezTo>
                    <a:pt x="1517" y="1660"/>
                    <a:pt x="1517" y="1639"/>
                    <a:pt x="1517" y="1639"/>
                  </a:cubicBezTo>
                  <a:lnTo>
                    <a:pt x="1517" y="1618"/>
                  </a:lnTo>
                  <a:cubicBezTo>
                    <a:pt x="1517" y="1618"/>
                    <a:pt x="1496" y="1618"/>
                    <a:pt x="1496" y="1598"/>
                  </a:cubicBezTo>
                  <a:lnTo>
                    <a:pt x="1475" y="1598"/>
                  </a:lnTo>
                  <a:lnTo>
                    <a:pt x="1475" y="1598"/>
                  </a:lnTo>
                  <a:cubicBezTo>
                    <a:pt x="1455" y="1598"/>
                    <a:pt x="1455" y="1598"/>
                    <a:pt x="1455" y="1598"/>
                  </a:cubicBezTo>
                  <a:lnTo>
                    <a:pt x="1435" y="1598"/>
                  </a:lnTo>
                  <a:cubicBezTo>
                    <a:pt x="1435" y="1618"/>
                    <a:pt x="1435" y="1618"/>
                    <a:pt x="1435" y="1618"/>
                  </a:cubicBezTo>
                  <a:cubicBezTo>
                    <a:pt x="1435" y="1598"/>
                    <a:pt x="1415" y="1598"/>
                    <a:pt x="1415" y="1598"/>
                  </a:cubicBezTo>
                  <a:lnTo>
                    <a:pt x="1394" y="1598"/>
                  </a:lnTo>
                  <a:cubicBezTo>
                    <a:pt x="1373" y="1598"/>
                    <a:pt x="1373" y="1618"/>
                    <a:pt x="1353" y="1618"/>
                  </a:cubicBezTo>
                  <a:lnTo>
                    <a:pt x="1353" y="1639"/>
                  </a:lnTo>
                  <a:cubicBezTo>
                    <a:pt x="1332" y="1660"/>
                    <a:pt x="1332" y="1660"/>
                    <a:pt x="1312" y="1680"/>
                  </a:cubicBezTo>
                  <a:lnTo>
                    <a:pt x="1312" y="1700"/>
                  </a:lnTo>
                  <a:lnTo>
                    <a:pt x="1312" y="1721"/>
                  </a:lnTo>
                  <a:lnTo>
                    <a:pt x="1291" y="1742"/>
                  </a:lnTo>
                  <a:lnTo>
                    <a:pt x="1271" y="1762"/>
                  </a:lnTo>
                  <a:cubicBezTo>
                    <a:pt x="1271" y="1762"/>
                    <a:pt x="1271" y="1782"/>
                    <a:pt x="1291" y="1803"/>
                  </a:cubicBezTo>
                  <a:lnTo>
                    <a:pt x="1291" y="1803"/>
                  </a:lnTo>
                  <a:cubicBezTo>
                    <a:pt x="1271" y="1803"/>
                    <a:pt x="1271" y="1803"/>
                    <a:pt x="1271" y="1824"/>
                  </a:cubicBezTo>
                  <a:cubicBezTo>
                    <a:pt x="1251" y="1824"/>
                    <a:pt x="1209" y="1824"/>
                    <a:pt x="1189" y="1824"/>
                  </a:cubicBezTo>
                  <a:cubicBezTo>
                    <a:pt x="1169" y="1824"/>
                    <a:pt x="1107" y="1824"/>
                    <a:pt x="1066" y="1824"/>
                  </a:cubicBezTo>
                  <a:cubicBezTo>
                    <a:pt x="1045" y="1824"/>
                    <a:pt x="984" y="1803"/>
                    <a:pt x="963" y="1803"/>
                  </a:cubicBezTo>
                  <a:cubicBezTo>
                    <a:pt x="943" y="1803"/>
                    <a:pt x="902" y="1803"/>
                    <a:pt x="902" y="1782"/>
                  </a:cubicBezTo>
                  <a:cubicBezTo>
                    <a:pt x="881" y="1782"/>
                    <a:pt x="841" y="1762"/>
                    <a:pt x="841" y="1742"/>
                  </a:cubicBezTo>
                  <a:cubicBezTo>
                    <a:pt x="799" y="1721"/>
                    <a:pt x="759" y="1660"/>
                    <a:pt x="717" y="1639"/>
                  </a:cubicBezTo>
                  <a:cubicBezTo>
                    <a:pt x="697" y="1618"/>
                    <a:pt x="656" y="1578"/>
                    <a:pt x="615" y="1557"/>
                  </a:cubicBezTo>
                  <a:cubicBezTo>
                    <a:pt x="595" y="1536"/>
                    <a:pt x="554" y="1496"/>
                    <a:pt x="533" y="1475"/>
                  </a:cubicBezTo>
                  <a:cubicBezTo>
                    <a:pt x="533" y="1454"/>
                    <a:pt x="513" y="1434"/>
                    <a:pt x="492" y="1434"/>
                  </a:cubicBezTo>
                  <a:cubicBezTo>
                    <a:pt x="492" y="1434"/>
                    <a:pt x="451" y="1414"/>
                    <a:pt x="451" y="1393"/>
                  </a:cubicBezTo>
                  <a:cubicBezTo>
                    <a:pt x="431" y="1393"/>
                    <a:pt x="390" y="1372"/>
                    <a:pt x="390" y="1372"/>
                  </a:cubicBezTo>
                  <a:cubicBezTo>
                    <a:pt x="369" y="1372"/>
                    <a:pt x="349" y="1352"/>
                    <a:pt x="349" y="1332"/>
                  </a:cubicBezTo>
                  <a:cubicBezTo>
                    <a:pt x="328" y="1332"/>
                    <a:pt x="308" y="1311"/>
                    <a:pt x="308" y="1290"/>
                  </a:cubicBezTo>
                  <a:cubicBezTo>
                    <a:pt x="287" y="1290"/>
                    <a:pt x="267" y="1250"/>
                    <a:pt x="267" y="1250"/>
                  </a:cubicBezTo>
                  <a:cubicBezTo>
                    <a:pt x="246" y="1230"/>
                    <a:pt x="226" y="1230"/>
                    <a:pt x="226" y="1230"/>
                  </a:cubicBezTo>
                  <a:cubicBezTo>
                    <a:pt x="205" y="1209"/>
                    <a:pt x="185" y="1209"/>
                    <a:pt x="164" y="1209"/>
                  </a:cubicBezTo>
                  <a:cubicBezTo>
                    <a:pt x="164" y="1209"/>
                    <a:pt x="144" y="1209"/>
                    <a:pt x="123" y="1188"/>
                  </a:cubicBezTo>
                  <a:lnTo>
                    <a:pt x="103" y="1168"/>
                  </a:lnTo>
                  <a:cubicBezTo>
                    <a:pt x="82" y="1148"/>
                    <a:pt x="62" y="1106"/>
                    <a:pt x="62" y="1106"/>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49" name="Freeform 49"/>
            <p:cNvSpPr>
              <a:spLocks noChangeArrowheads="1"/>
            </p:cNvSpPr>
            <p:nvPr/>
          </p:nvSpPr>
          <p:spPr bwMode="auto">
            <a:xfrm>
              <a:off x="2019300" y="5895975"/>
              <a:ext cx="58738" cy="38100"/>
            </a:xfrm>
            <a:custGeom>
              <a:avLst/>
              <a:gdLst>
                <a:gd name="T0" fmla="*/ 144 w 165"/>
                <a:gd name="T1" fmla="*/ 41 h 104"/>
                <a:gd name="T2" fmla="*/ 144 w 165"/>
                <a:gd name="T3" fmla="*/ 41 h 104"/>
                <a:gd name="T4" fmla="*/ 144 w 165"/>
                <a:gd name="T5" fmla="*/ 21 h 104"/>
                <a:gd name="T6" fmla="*/ 164 w 165"/>
                <a:gd name="T7" fmla="*/ 21 h 104"/>
                <a:gd name="T8" fmla="*/ 164 w 165"/>
                <a:gd name="T9" fmla="*/ 0 h 104"/>
                <a:gd name="T10" fmla="*/ 164 w 165"/>
                <a:gd name="T11" fmla="*/ 0 h 104"/>
                <a:gd name="T12" fmla="*/ 144 w 165"/>
                <a:gd name="T13" fmla="*/ 0 h 104"/>
                <a:gd name="T14" fmla="*/ 144 w 165"/>
                <a:gd name="T15" fmla="*/ 0 h 104"/>
                <a:gd name="T16" fmla="*/ 123 w 165"/>
                <a:gd name="T17" fmla="*/ 21 h 104"/>
                <a:gd name="T18" fmla="*/ 103 w 165"/>
                <a:gd name="T19" fmla="*/ 21 h 104"/>
                <a:gd name="T20" fmla="*/ 82 w 165"/>
                <a:gd name="T21" fmla="*/ 21 h 104"/>
                <a:gd name="T22" fmla="*/ 82 w 165"/>
                <a:gd name="T23" fmla="*/ 41 h 104"/>
                <a:gd name="T24" fmla="*/ 62 w 165"/>
                <a:gd name="T25" fmla="*/ 41 h 104"/>
                <a:gd name="T26" fmla="*/ 41 w 165"/>
                <a:gd name="T27" fmla="*/ 62 h 104"/>
                <a:gd name="T28" fmla="*/ 41 w 165"/>
                <a:gd name="T29" fmla="*/ 62 h 104"/>
                <a:gd name="T30" fmla="*/ 21 w 165"/>
                <a:gd name="T31" fmla="*/ 62 h 104"/>
                <a:gd name="T32" fmla="*/ 0 w 165"/>
                <a:gd name="T33" fmla="*/ 82 h 104"/>
                <a:gd name="T34" fmla="*/ 21 w 165"/>
                <a:gd name="T35" fmla="*/ 82 h 104"/>
                <a:gd name="T36" fmla="*/ 21 w 165"/>
                <a:gd name="T37" fmla="*/ 103 h 104"/>
                <a:gd name="T38" fmla="*/ 41 w 165"/>
                <a:gd name="T39" fmla="*/ 82 h 104"/>
                <a:gd name="T40" fmla="*/ 62 w 165"/>
                <a:gd name="T41" fmla="*/ 82 h 104"/>
                <a:gd name="T42" fmla="*/ 62 w 165"/>
                <a:gd name="T43" fmla="*/ 62 h 104"/>
                <a:gd name="T44" fmla="*/ 82 w 165"/>
                <a:gd name="T45" fmla="*/ 62 h 104"/>
                <a:gd name="T46" fmla="*/ 103 w 165"/>
                <a:gd name="T47" fmla="*/ 62 h 104"/>
                <a:gd name="T48" fmla="*/ 123 w 165"/>
                <a:gd name="T49" fmla="*/ 62 h 104"/>
                <a:gd name="T50" fmla="*/ 144 w 165"/>
                <a:gd name="T51"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5" h="104">
                  <a:moveTo>
                    <a:pt x="144" y="41"/>
                  </a:moveTo>
                  <a:lnTo>
                    <a:pt x="144" y="41"/>
                  </a:lnTo>
                  <a:cubicBezTo>
                    <a:pt x="144" y="41"/>
                    <a:pt x="144" y="41"/>
                    <a:pt x="144" y="21"/>
                  </a:cubicBezTo>
                  <a:lnTo>
                    <a:pt x="164" y="21"/>
                  </a:lnTo>
                  <a:cubicBezTo>
                    <a:pt x="164" y="21"/>
                    <a:pt x="164" y="21"/>
                    <a:pt x="164" y="0"/>
                  </a:cubicBezTo>
                  <a:lnTo>
                    <a:pt x="164" y="0"/>
                  </a:lnTo>
                  <a:cubicBezTo>
                    <a:pt x="164" y="0"/>
                    <a:pt x="164" y="0"/>
                    <a:pt x="144" y="0"/>
                  </a:cubicBezTo>
                  <a:lnTo>
                    <a:pt x="144" y="0"/>
                  </a:lnTo>
                  <a:lnTo>
                    <a:pt x="123" y="21"/>
                  </a:lnTo>
                  <a:lnTo>
                    <a:pt x="103" y="21"/>
                  </a:lnTo>
                  <a:lnTo>
                    <a:pt x="82" y="21"/>
                  </a:lnTo>
                  <a:cubicBezTo>
                    <a:pt x="82" y="21"/>
                    <a:pt x="82" y="21"/>
                    <a:pt x="82" y="41"/>
                  </a:cubicBezTo>
                  <a:cubicBezTo>
                    <a:pt x="62" y="41"/>
                    <a:pt x="62" y="41"/>
                    <a:pt x="62" y="41"/>
                  </a:cubicBezTo>
                  <a:cubicBezTo>
                    <a:pt x="62" y="41"/>
                    <a:pt x="62" y="62"/>
                    <a:pt x="41" y="62"/>
                  </a:cubicBezTo>
                  <a:lnTo>
                    <a:pt x="41" y="62"/>
                  </a:lnTo>
                  <a:cubicBezTo>
                    <a:pt x="21" y="62"/>
                    <a:pt x="21" y="62"/>
                    <a:pt x="21" y="62"/>
                  </a:cubicBezTo>
                  <a:cubicBezTo>
                    <a:pt x="21" y="62"/>
                    <a:pt x="0" y="62"/>
                    <a:pt x="0" y="82"/>
                  </a:cubicBezTo>
                  <a:cubicBezTo>
                    <a:pt x="0" y="82"/>
                    <a:pt x="0" y="82"/>
                    <a:pt x="21" y="82"/>
                  </a:cubicBezTo>
                  <a:lnTo>
                    <a:pt x="21" y="103"/>
                  </a:lnTo>
                  <a:lnTo>
                    <a:pt x="41" y="82"/>
                  </a:lnTo>
                  <a:cubicBezTo>
                    <a:pt x="41" y="82"/>
                    <a:pt x="41" y="82"/>
                    <a:pt x="62" y="82"/>
                  </a:cubicBezTo>
                  <a:lnTo>
                    <a:pt x="62" y="62"/>
                  </a:lnTo>
                  <a:cubicBezTo>
                    <a:pt x="82" y="62"/>
                    <a:pt x="82" y="62"/>
                    <a:pt x="82" y="62"/>
                  </a:cubicBezTo>
                  <a:cubicBezTo>
                    <a:pt x="103" y="62"/>
                    <a:pt x="103" y="62"/>
                    <a:pt x="103" y="62"/>
                  </a:cubicBezTo>
                  <a:cubicBezTo>
                    <a:pt x="123" y="62"/>
                    <a:pt x="123" y="62"/>
                    <a:pt x="123" y="62"/>
                  </a:cubicBezTo>
                  <a:cubicBezTo>
                    <a:pt x="123" y="62"/>
                    <a:pt x="144" y="62"/>
                    <a:pt x="144"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50" name="Freeform 50"/>
            <p:cNvSpPr>
              <a:spLocks noChangeArrowheads="1"/>
            </p:cNvSpPr>
            <p:nvPr/>
          </p:nvSpPr>
          <p:spPr bwMode="auto">
            <a:xfrm>
              <a:off x="1968500" y="5962650"/>
              <a:ext cx="7938" cy="7938"/>
            </a:xfrm>
            <a:custGeom>
              <a:avLst/>
              <a:gdLst>
                <a:gd name="T0" fmla="*/ 20 w 21"/>
                <a:gd name="T1" fmla="*/ 20 h 21"/>
                <a:gd name="T2" fmla="*/ 20 w 21"/>
                <a:gd name="T3" fmla="*/ 20 h 21"/>
                <a:gd name="T4" fmla="*/ 20 w 21"/>
                <a:gd name="T5" fmla="*/ 20 h 21"/>
                <a:gd name="T6" fmla="*/ 0 w 21"/>
                <a:gd name="T7" fmla="*/ 20 h 21"/>
                <a:gd name="T8" fmla="*/ 0 w 21"/>
                <a:gd name="T9" fmla="*/ 0 h 21"/>
                <a:gd name="T10" fmla="*/ 20 w 21"/>
                <a:gd name="T11" fmla="*/ 0 h 21"/>
                <a:gd name="T12" fmla="*/ 20 w 21"/>
                <a:gd name="T13" fmla="*/ 0 h 21"/>
                <a:gd name="T14" fmla="*/ 2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20"/>
                  </a:moveTo>
                  <a:lnTo>
                    <a:pt x="20" y="20"/>
                  </a:lnTo>
                  <a:lnTo>
                    <a:pt x="20" y="20"/>
                  </a:lnTo>
                  <a:lnTo>
                    <a:pt x="0" y="20"/>
                  </a:lnTo>
                  <a:lnTo>
                    <a:pt x="0" y="0"/>
                  </a:lnTo>
                  <a:lnTo>
                    <a:pt x="20" y="0"/>
                  </a:lnTo>
                  <a:lnTo>
                    <a:pt x="20" y="0"/>
                  </a:lnTo>
                  <a:cubicBezTo>
                    <a:pt x="20" y="0"/>
                    <a:pt x="20" y="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51" name="Freeform 51"/>
            <p:cNvSpPr>
              <a:spLocks noChangeArrowheads="1"/>
            </p:cNvSpPr>
            <p:nvPr/>
          </p:nvSpPr>
          <p:spPr bwMode="auto">
            <a:xfrm>
              <a:off x="1976438" y="5946775"/>
              <a:ext cx="15875" cy="7938"/>
            </a:xfrm>
            <a:custGeom>
              <a:avLst/>
              <a:gdLst>
                <a:gd name="T0" fmla="*/ 20 w 42"/>
                <a:gd name="T1" fmla="*/ 20 h 21"/>
                <a:gd name="T2" fmla="*/ 20 w 42"/>
                <a:gd name="T3" fmla="*/ 20 h 21"/>
                <a:gd name="T4" fmla="*/ 0 w 42"/>
                <a:gd name="T5" fmla="*/ 20 h 21"/>
                <a:gd name="T6" fmla="*/ 0 w 42"/>
                <a:gd name="T7" fmla="*/ 0 h 21"/>
                <a:gd name="T8" fmla="*/ 20 w 42"/>
                <a:gd name="T9" fmla="*/ 0 h 21"/>
                <a:gd name="T10" fmla="*/ 20 w 42"/>
                <a:gd name="T11" fmla="*/ 0 h 21"/>
                <a:gd name="T12" fmla="*/ 41 w 42"/>
                <a:gd name="T13" fmla="*/ 0 h 21"/>
                <a:gd name="T14" fmla="*/ 41 w 42"/>
                <a:gd name="T15" fmla="*/ 20 h 21"/>
                <a:gd name="T16" fmla="*/ 20 w 42"/>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21">
                  <a:moveTo>
                    <a:pt x="20" y="20"/>
                  </a:moveTo>
                  <a:lnTo>
                    <a:pt x="20" y="20"/>
                  </a:lnTo>
                  <a:cubicBezTo>
                    <a:pt x="20" y="20"/>
                    <a:pt x="20" y="20"/>
                    <a:pt x="0" y="20"/>
                  </a:cubicBezTo>
                  <a:lnTo>
                    <a:pt x="0" y="0"/>
                  </a:lnTo>
                  <a:lnTo>
                    <a:pt x="20" y="0"/>
                  </a:lnTo>
                  <a:lnTo>
                    <a:pt x="20" y="0"/>
                  </a:lnTo>
                  <a:lnTo>
                    <a:pt x="41" y="0"/>
                  </a:lnTo>
                  <a:lnTo>
                    <a:pt x="41" y="20"/>
                  </a:lnTo>
                  <a:cubicBezTo>
                    <a:pt x="20" y="20"/>
                    <a:pt x="20"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52" name="Freeform 52"/>
            <p:cNvSpPr>
              <a:spLocks noChangeArrowheads="1"/>
            </p:cNvSpPr>
            <p:nvPr/>
          </p:nvSpPr>
          <p:spPr bwMode="auto">
            <a:xfrm>
              <a:off x="2085975" y="5903913"/>
              <a:ext cx="7938" cy="7937"/>
            </a:xfrm>
            <a:custGeom>
              <a:avLst/>
              <a:gdLst>
                <a:gd name="T0" fmla="*/ 20 w 21"/>
                <a:gd name="T1" fmla="*/ 0 h 21"/>
                <a:gd name="T2" fmla="*/ 20 w 21"/>
                <a:gd name="T3" fmla="*/ 0 h 21"/>
                <a:gd name="T4" fmla="*/ 0 w 21"/>
                <a:gd name="T5" fmla="*/ 20 h 21"/>
                <a:gd name="T6" fmla="*/ 0 w 21"/>
                <a:gd name="T7" fmla="*/ 0 h 21"/>
                <a:gd name="T8" fmla="*/ 0 w 21"/>
                <a:gd name="T9" fmla="*/ 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cubicBezTo>
                    <a:pt x="20" y="20"/>
                    <a:pt x="0" y="20"/>
                    <a:pt x="0" y="20"/>
                  </a:cubicBezTo>
                  <a:cubicBezTo>
                    <a:pt x="0" y="0"/>
                    <a:pt x="0" y="0"/>
                    <a:pt x="0" y="0"/>
                  </a:cubicBezTo>
                  <a:lnTo>
                    <a:pt x="0" y="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53" name="Freeform 53"/>
            <p:cNvSpPr>
              <a:spLocks noChangeArrowheads="1"/>
            </p:cNvSpPr>
            <p:nvPr/>
          </p:nvSpPr>
          <p:spPr bwMode="auto">
            <a:xfrm>
              <a:off x="1371600" y="4900613"/>
              <a:ext cx="1128713" cy="1150937"/>
            </a:xfrm>
            <a:custGeom>
              <a:avLst/>
              <a:gdLst>
                <a:gd name="T0" fmla="*/ 471 w 3136"/>
                <a:gd name="T1" fmla="*/ 103 h 3197"/>
                <a:gd name="T2" fmla="*/ 574 w 3136"/>
                <a:gd name="T3" fmla="*/ 103 h 3197"/>
                <a:gd name="T4" fmla="*/ 676 w 3136"/>
                <a:gd name="T5" fmla="*/ 287 h 3197"/>
                <a:gd name="T6" fmla="*/ 799 w 3136"/>
                <a:gd name="T7" fmla="*/ 450 h 3197"/>
                <a:gd name="T8" fmla="*/ 1127 w 3136"/>
                <a:gd name="T9" fmla="*/ 675 h 3197"/>
                <a:gd name="T10" fmla="*/ 1475 w 3136"/>
                <a:gd name="T11" fmla="*/ 614 h 3197"/>
                <a:gd name="T12" fmla="*/ 1516 w 3136"/>
                <a:gd name="T13" fmla="*/ 634 h 3197"/>
                <a:gd name="T14" fmla="*/ 1537 w 3136"/>
                <a:gd name="T15" fmla="*/ 532 h 3197"/>
                <a:gd name="T16" fmla="*/ 1639 w 3136"/>
                <a:gd name="T17" fmla="*/ 388 h 3197"/>
                <a:gd name="T18" fmla="*/ 1885 w 3136"/>
                <a:gd name="T19" fmla="*/ 307 h 3197"/>
                <a:gd name="T20" fmla="*/ 2029 w 3136"/>
                <a:gd name="T21" fmla="*/ 388 h 3197"/>
                <a:gd name="T22" fmla="*/ 2213 w 3136"/>
                <a:gd name="T23" fmla="*/ 450 h 3197"/>
                <a:gd name="T24" fmla="*/ 2418 w 3136"/>
                <a:gd name="T25" fmla="*/ 552 h 3197"/>
                <a:gd name="T26" fmla="*/ 2582 w 3136"/>
                <a:gd name="T27" fmla="*/ 655 h 3197"/>
                <a:gd name="T28" fmla="*/ 2664 w 3136"/>
                <a:gd name="T29" fmla="*/ 860 h 3197"/>
                <a:gd name="T30" fmla="*/ 2664 w 3136"/>
                <a:gd name="T31" fmla="*/ 1085 h 3197"/>
                <a:gd name="T32" fmla="*/ 2603 w 3136"/>
                <a:gd name="T33" fmla="*/ 1290 h 3197"/>
                <a:gd name="T34" fmla="*/ 2603 w 3136"/>
                <a:gd name="T35" fmla="*/ 1433 h 3197"/>
                <a:gd name="T36" fmla="*/ 2685 w 3136"/>
                <a:gd name="T37" fmla="*/ 1761 h 3197"/>
                <a:gd name="T38" fmla="*/ 2828 w 3136"/>
                <a:gd name="T39" fmla="*/ 1945 h 3197"/>
                <a:gd name="T40" fmla="*/ 2725 w 3136"/>
                <a:gd name="T41" fmla="*/ 2151 h 3197"/>
                <a:gd name="T42" fmla="*/ 2828 w 3136"/>
                <a:gd name="T43" fmla="*/ 2335 h 3197"/>
                <a:gd name="T44" fmla="*/ 3012 w 3136"/>
                <a:gd name="T45" fmla="*/ 2478 h 3197"/>
                <a:gd name="T46" fmla="*/ 3033 w 3136"/>
                <a:gd name="T47" fmla="*/ 2704 h 3197"/>
                <a:gd name="T48" fmla="*/ 3135 w 3136"/>
                <a:gd name="T49" fmla="*/ 2786 h 3197"/>
                <a:gd name="T50" fmla="*/ 2991 w 3136"/>
                <a:gd name="T51" fmla="*/ 2868 h 3197"/>
                <a:gd name="T52" fmla="*/ 2889 w 3136"/>
                <a:gd name="T53" fmla="*/ 2991 h 3197"/>
                <a:gd name="T54" fmla="*/ 2869 w 3136"/>
                <a:gd name="T55" fmla="*/ 3154 h 3197"/>
                <a:gd name="T56" fmla="*/ 2725 w 3136"/>
                <a:gd name="T57" fmla="*/ 3134 h 3197"/>
                <a:gd name="T58" fmla="*/ 2603 w 3136"/>
                <a:gd name="T59" fmla="*/ 3114 h 3197"/>
                <a:gd name="T60" fmla="*/ 2479 w 3136"/>
                <a:gd name="T61" fmla="*/ 3093 h 3197"/>
                <a:gd name="T62" fmla="*/ 2336 w 3136"/>
                <a:gd name="T63" fmla="*/ 3052 h 3197"/>
                <a:gd name="T64" fmla="*/ 2193 w 3136"/>
                <a:gd name="T65" fmla="*/ 3011 h 3197"/>
                <a:gd name="T66" fmla="*/ 2111 w 3136"/>
                <a:gd name="T67" fmla="*/ 2847 h 3197"/>
                <a:gd name="T68" fmla="*/ 2008 w 3136"/>
                <a:gd name="T69" fmla="*/ 2724 h 3197"/>
                <a:gd name="T70" fmla="*/ 1947 w 3136"/>
                <a:gd name="T71" fmla="*/ 2745 h 3197"/>
                <a:gd name="T72" fmla="*/ 1844 w 3136"/>
                <a:gd name="T73" fmla="*/ 2786 h 3197"/>
                <a:gd name="T74" fmla="*/ 1762 w 3136"/>
                <a:gd name="T75" fmla="*/ 2847 h 3197"/>
                <a:gd name="T76" fmla="*/ 1639 w 3136"/>
                <a:gd name="T77" fmla="*/ 2827 h 3197"/>
                <a:gd name="T78" fmla="*/ 1496 w 3136"/>
                <a:gd name="T79" fmla="*/ 2765 h 3197"/>
                <a:gd name="T80" fmla="*/ 1352 w 3136"/>
                <a:gd name="T81" fmla="*/ 2704 h 3197"/>
                <a:gd name="T82" fmla="*/ 1291 w 3136"/>
                <a:gd name="T83" fmla="*/ 2601 h 3197"/>
                <a:gd name="T84" fmla="*/ 1148 w 3136"/>
                <a:gd name="T85" fmla="*/ 2499 h 3197"/>
                <a:gd name="T86" fmla="*/ 1066 w 3136"/>
                <a:gd name="T87" fmla="*/ 2335 h 3197"/>
                <a:gd name="T88" fmla="*/ 984 w 3136"/>
                <a:gd name="T89" fmla="*/ 2191 h 3197"/>
                <a:gd name="T90" fmla="*/ 902 w 3136"/>
                <a:gd name="T91" fmla="*/ 2109 h 3197"/>
                <a:gd name="T92" fmla="*/ 738 w 3136"/>
                <a:gd name="T93" fmla="*/ 2109 h 3197"/>
                <a:gd name="T94" fmla="*/ 676 w 3136"/>
                <a:gd name="T95" fmla="*/ 2130 h 3197"/>
                <a:gd name="T96" fmla="*/ 635 w 3136"/>
                <a:gd name="T97" fmla="*/ 2007 h 3197"/>
                <a:gd name="T98" fmla="*/ 554 w 3136"/>
                <a:gd name="T99" fmla="*/ 1884 h 3197"/>
                <a:gd name="T100" fmla="*/ 533 w 3136"/>
                <a:gd name="T101" fmla="*/ 1679 h 3197"/>
                <a:gd name="T102" fmla="*/ 410 w 3136"/>
                <a:gd name="T103" fmla="*/ 1536 h 3197"/>
                <a:gd name="T104" fmla="*/ 287 w 3136"/>
                <a:gd name="T105" fmla="*/ 1393 h 3197"/>
                <a:gd name="T106" fmla="*/ 226 w 3136"/>
                <a:gd name="T107" fmla="*/ 1167 h 3197"/>
                <a:gd name="T108" fmla="*/ 266 w 3136"/>
                <a:gd name="T109" fmla="*/ 1003 h 3197"/>
                <a:gd name="T110" fmla="*/ 328 w 3136"/>
                <a:gd name="T111" fmla="*/ 860 h 3197"/>
                <a:gd name="T112" fmla="*/ 184 w 3136"/>
                <a:gd name="T113" fmla="*/ 778 h 3197"/>
                <a:gd name="T114" fmla="*/ 82 w 3136"/>
                <a:gd name="T115" fmla="*/ 573 h 3197"/>
                <a:gd name="T116" fmla="*/ 20 w 3136"/>
                <a:gd name="T117" fmla="*/ 429 h 3197"/>
                <a:gd name="T118" fmla="*/ 20 w 3136"/>
                <a:gd name="T119" fmla="*/ 205 h 3197"/>
                <a:gd name="T120" fmla="*/ 41 w 3136"/>
                <a:gd name="T121" fmla="*/ 21 h 3197"/>
                <a:gd name="T122" fmla="*/ 184 w 3136"/>
                <a:gd name="T123" fmla="*/ 82 h 3197"/>
                <a:gd name="T124" fmla="*/ 348 w 3136"/>
                <a:gd name="T125" fmla="*/ 143 h 3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6" h="3197">
                  <a:moveTo>
                    <a:pt x="348" y="123"/>
                  </a:moveTo>
                  <a:lnTo>
                    <a:pt x="348" y="123"/>
                  </a:lnTo>
                  <a:lnTo>
                    <a:pt x="369" y="143"/>
                  </a:lnTo>
                  <a:lnTo>
                    <a:pt x="390" y="143"/>
                  </a:lnTo>
                  <a:cubicBezTo>
                    <a:pt x="410" y="143"/>
                    <a:pt x="430" y="143"/>
                    <a:pt x="451" y="123"/>
                  </a:cubicBezTo>
                  <a:lnTo>
                    <a:pt x="471" y="103"/>
                  </a:lnTo>
                  <a:cubicBezTo>
                    <a:pt x="492" y="103"/>
                    <a:pt x="492" y="82"/>
                    <a:pt x="492" y="61"/>
                  </a:cubicBezTo>
                  <a:lnTo>
                    <a:pt x="512" y="41"/>
                  </a:lnTo>
                  <a:cubicBezTo>
                    <a:pt x="533" y="41"/>
                    <a:pt x="533" y="21"/>
                    <a:pt x="554" y="21"/>
                  </a:cubicBezTo>
                  <a:lnTo>
                    <a:pt x="574" y="21"/>
                  </a:lnTo>
                  <a:cubicBezTo>
                    <a:pt x="574" y="41"/>
                    <a:pt x="574" y="61"/>
                    <a:pt x="574" y="61"/>
                  </a:cubicBezTo>
                  <a:cubicBezTo>
                    <a:pt x="574" y="82"/>
                    <a:pt x="574" y="103"/>
                    <a:pt x="574" y="103"/>
                  </a:cubicBezTo>
                  <a:cubicBezTo>
                    <a:pt x="594" y="123"/>
                    <a:pt x="594" y="143"/>
                    <a:pt x="574" y="143"/>
                  </a:cubicBezTo>
                  <a:cubicBezTo>
                    <a:pt x="574" y="164"/>
                    <a:pt x="574" y="164"/>
                    <a:pt x="574" y="185"/>
                  </a:cubicBezTo>
                  <a:cubicBezTo>
                    <a:pt x="554" y="185"/>
                    <a:pt x="574" y="205"/>
                    <a:pt x="574" y="205"/>
                  </a:cubicBezTo>
                  <a:cubicBezTo>
                    <a:pt x="574" y="225"/>
                    <a:pt x="574" y="225"/>
                    <a:pt x="594" y="246"/>
                  </a:cubicBezTo>
                  <a:cubicBezTo>
                    <a:pt x="594" y="246"/>
                    <a:pt x="614" y="267"/>
                    <a:pt x="635" y="287"/>
                  </a:cubicBezTo>
                  <a:cubicBezTo>
                    <a:pt x="635" y="287"/>
                    <a:pt x="656" y="287"/>
                    <a:pt x="676" y="287"/>
                  </a:cubicBezTo>
                  <a:lnTo>
                    <a:pt x="696" y="287"/>
                  </a:lnTo>
                  <a:lnTo>
                    <a:pt x="717" y="287"/>
                  </a:lnTo>
                  <a:lnTo>
                    <a:pt x="717" y="287"/>
                  </a:lnTo>
                  <a:lnTo>
                    <a:pt x="717" y="328"/>
                  </a:lnTo>
                  <a:cubicBezTo>
                    <a:pt x="717" y="349"/>
                    <a:pt x="717" y="388"/>
                    <a:pt x="738" y="409"/>
                  </a:cubicBezTo>
                  <a:cubicBezTo>
                    <a:pt x="738" y="409"/>
                    <a:pt x="778" y="450"/>
                    <a:pt x="799" y="450"/>
                  </a:cubicBezTo>
                  <a:cubicBezTo>
                    <a:pt x="799" y="450"/>
                    <a:pt x="820" y="450"/>
                    <a:pt x="840" y="470"/>
                  </a:cubicBezTo>
                  <a:cubicBezTo>
                    <a:pt x="860" y="470"/>
                    <a:pt x="881" y="491"/>
                    <a:pt x="881" y="491"/>
                  </a:cubicBezTo>
                  <a:cubicBezTo>
                    <a:pt x="902" y="511"/>
                    <a:pt x="942" y="552"/>
                    <a:pt x="963" y="552"/>
                  </a:cubicBezTo>
                  <a:cubicBezTo>
                    <a:pt x="963" y="573"/>
                    <a:pt x="1004" y="593"/>
                    <a:pt x="1024" y="614"/>
                  </a:cubicBezTo>
                  <a:cubicBezTo>
                    <a:pt x="1045" y="614"/>
                    <a:pt x="1066" y="634"/>
                    <a:pt x="1066" y="655"/>
                  </a:cubicBezTo>
                  <a:cubicBezTo>
                    <a:pt x="1086" y="655"/>
                    <a:pt x="1106" y="675"/>
                    <a:pt x="1127" y="675"/>
                  </a:cubicBezTo>
                  <a:cubicBezTo>
                    <a:pt x="1127" y="675"/>
                    <a:pt x="1148" y="675"/>
                    <a:pt x="1168" y="675"/>
                  </a:cubicBezTo>
                  <a:cubicBezTo>
                    <a:pt x="1168" y="675"/>
                    <a:pt x="1188" y="655"/>
                    <a:pt x="1209" y="655"/>
                  </a:cubicBezTo>
                  <a:cubicBezTo>
                    <a:pt x="1230" y="655"/>
                    <a:pt x="1250" y="634"/>
                    <a:pt x="1270" y="634"/>
                  </a:cubicBezTo>
                  <a:cubicBezTo>
                    <a:pt x="1291" y="634"/>
                    <a:pt x="1312" y="614"/>
                    <a:pt x="1332" y="614"/>
                  </a:cubicBezTo>
                  <a:cubicBezTo>
                    <a:pt x="1352" y="614"/>
                    <a:pt x="1393" y="614"/>
                    <a:pt x="1434" y="614"/>
                  </a:cubicBezTo>
                  <a:cubicBezTo>
                    <a:pt x="1434" y="614"/>
                    <a:pt x="1475" y="593"/>
                    <a:pt x="1475" y="614"/>
                  </a:cubicBezTo>
                  <a:lnTo>
                    <a:pt x="1475" y="614"/>
                  </a:lnTo>
                  <a:cubicBezTo>
                    <a:pt x="1475" y="634"/>
                    <a:pt x="1455" y="634"/>
                    <a:pt x="1455" y="634"/>
                  </a:cubicBezTo>
                  <a:lnTo>
                    <a:pt x="1434" y="634"/>
                  </a:lnTo>
                  <a:cubicBezTo>
                    <a:pt x="1434" y="634"/>
                    <a:pt x="1434" y="655"/>
                    <a:pt x="1455" y="655"/>
                  </a:cubicBezTo>
                  <a:lnTo>
                    <a:pt x="1475" y="655"/>
                  </a:lnTo>
                  <a:cubicBezTo>
                    <a:pt x="1496" y="655"/>
                    <a:pt x="1496" y="655"/>
                    <a:pt x="1516" y="634"/>
                  </a:cubicBezTo>
                  <a:lnTo>
                    <a:pt x="1516" y="614"/>
                  </a:lnTo>
                  <a:cubicBezTo>
                    <a:pt x="1516" y="614"/>
                    <a:pt x="1496" y="593"/>
                    <a:pt x="1496" y="573"/>
                  </a:cubicBezTo>
                  <a:lnTo>
                    <a:pt x="1496" y="552"/>
                  </a:lnTo>
                  <a:lnTo>
                    <a:pt x="1496" y="532"/>
                  </a:lnTo>
                  <a:lnTo>
                    <a:pt x="1516" y="532"/>
                  </a:lnTo>
                  <a:cubicBezTo>
                    <a:pt x="1516" y="532"/>
                    <a:pt x="1516" y="532"/>
                    <a:pt x="1537" y="532"/>
                  </a:cubicBezTo>
                  <a:lnTo>
                    <a:pt x="1557" y="532"/>
                  </a:lnTo>
                  <a:lnTo>
                    <a:pt x="1578" y="511"/>
                  </a:lnTo>
                  <a:cubicBezTo>
                    <a:pt x="1578" y="491"/>
                    <a:pt x="1598" y="491"/>
                    <a:pt x="1598" y="491"/>
                  </a:cubicBezTo>
                  <a:cubicBezTo>
                    <a:pt x="1598" y="470"/>
                    <a:pt x="1619" y="450"/>
                    <a:pt x="1619" y="450"/>
                  </a:cubicBezTo>
                  <a:lnTo>
                    <a:pt x="1619" y="429"/>
                  </a:lnTo>
                  <a:cubicBezTo>
                    <a:pt x="1639" y="409"/>
                    <a:pt x="1639" y="388"/>
                    <a:pt x="1639" y="388"/>
                  </a:cubicBezTo>
                  <a:cubicBezTo>
                    <a:pt x="1660" y="388"/>
                    <a:pt x="1680" y="368"/>
                    <a:pt x="1680" y="368"/>
                  </a:cubicBezTo>
                  <a:cubicBezTo>
                    <a:pt x="1700" y="368"/>
                    <a:pt x="1721" y="349"/>
                    <a:pt x="1721" y="349"/>
                  </a:cubicBezTo>
                  <a:cubicBezTo>
                    <a:pt x="1742" y="349"/>
                    <a:pt x="1762" y="349"/>
                    <a:pt x="1783" y="349"/>
                  </a:cubicBezTo>
                  <a:lnTo>
                    <a:pt x="1824" y="349"/>
                  </a:lnTo>
                  <a:cubicBezTo>
                    <a:pt x="1824" y="349"/>
                    <a:pt x="1844" y="349"/>
                    <a:pt x="1844" y="328"/>
                  </a:cubicBezTo>
                  <a:cubicBezTo>
                    <a:pt x="1865" y="328"/>
                    <a:pt x="1865" y="307"/>
                    <a:pt x="1885" y="307"/>
                  </a:cubicBezTo>
                  <a:lnTo>
                    <a:pt x="1906" y="307"/>
                  </a:lnTo>
                  <a:cubicBezTo>
                    <a:pt x="1906" y="307"/>
                    <a:pt x="1926" y="328"/>
                    <a:pt x="1947" y="328"/>
                  </a:cubicBezTo>
                  <a:cubicBezTo>
                    <a:pt x="1947" y="328"/>
                    <a:pt x="1947" y="307"/>
                    <a:pt x="1967" y="307"/>
                  </a:cubicBezTo>
                  <a:lnTo>
                    <a:pt x="1988" y="328"/>
                  </a:lnTo>
                  <a:cubicBezTo>
                    <a:pt x="2008" y="349"/>
                    <a:pt x="2008" y="349"/>
                    <a:pt x="2008" y="368"/>
                  </a:cubicBezTo>
                  <a:lnTo>
                    <a:pt x="2029" y="388"/>
                  </a:lnTo>
                  <a:cubicBezTo>
                    <a:pt x="2049" y="388"/>
                    <a:pt x="2070" y="388"/>
                    <a:pt x="2070" y="388"/>
                  </a:cubicBezTo>
                  <a:cubicBezTo>
                    <a:pt x="2090" y="409"/>
                    <a:pt x="2111" y="429"/>
                    <a:pt x="2111" y="429"/>
                  </a:cubicBezTo>
                  <a:cubicBezTo>
                    <a:pt x="2111" y="450"/>
                    <a:pt x="2111" y="470"/>
                    <a:pt x="2131" y="470"/>
                  </a:cubicBezTo>
                  <a:lnTo>
                    <a:pt x="2151" y="470"/>
                  </a:lnTo>
                  <a:lnTo>
                    <a:pt x="2172" y="450"/>
                  </a:lnTo>
                  <a:cubicBezTo>
                    <a:pt x="2193" y="450"/>
                    <a:pt x="2213" y="450"/>
                    <a:pt x="2213" y="450"/>
                  </a:cubicBezTo>
                  <a:cubicBezTo>
                    <a:pt x="2233" y="450"/>
                    <a:pt x="2233" y="450"/>
                    <a:pt x="2254" y="450"/>
                  </a:cubicBezTo>
                  <a:lnTo>
                    <a:pt x="2275" y="470"/>
                  </a:lnTo>
                  <a:cubicBezTo>
                    <a:pt x="2295" y="470"/>
                    <a:pt x="2315" y="470"/>
                    <a:pt x="2315" y="491"/>
                  </a:cubicBezTo>
                  <a:cubicBezTo>
                    <a:pt x="2315" y="491"/>
                    <a:pt x="2336" y="511"/>
                    <a:pt x="2336" y="532"/>
                  </a:cubicBezTo>
                  <a:lnTo>
                    <a:pt x="2357" y="573"/>
                  </a:lnTo>
                  <a:cubicBezTo>
                    <a:pt x="2377" y="573"/>
                    <a:pt x="2397" y="552"/>
                    <a:pt x="2418" y="552"/>
                  </a:cubicBezTo>
                  <a:cubicBezTo>
                    <a:pt x="2418" y="552"/>
                    <a:pt x="2439" y="573"/>
                    <a:pt x="2459" y="573"/>
                  </a:cubicBezTo>
                  <a:cubicBezTo>
                    <a:pt x="2459" y="593"/>
                    <a:pt x="2479" y="614"/>
                    <a:pt x="2479" y="614"/>
                  </a:cubicBezTo>
                  <a:lnTo>
                    <a:pt x="2479" y="634"/>
                  </a:lnTo>
                  <a:cubicBezTo>
                    <a:pt x="2500" y="655"/>
                    <a:pt x="2521" y="655"/>
                    <a:pt x="2541" y="655"/>
                  </a:cubicBezTo>
                  <a:lnTo>
                    <a:pt x="2561" y="655"/>
                  </a:lnTo>
                  <a:cubicBezTo>
                    <a:pt x="2582" y="655"/>
                    <a:pt x="2582" y="655"/>
                    <a:pt x="2582" y="655"/>
                  </a:cubicBezTo>
                  <a:cubicBezTo>
                    <a:pt x="2603" y="675"/>
                    <a:pt x="2603" y="675"/>
                    <a:pt x="2603" y="696"/>
                  </a:cubicBezTo>
                  <a:cubicBezTo>
                    <a:pt x="2603" y="696"/>
                    <a:pt x="2603" y="716"/>
                    <a:pt x="2603" y="737"/>
                  </a:cubicBezTo>
                  <a:cubicBezTo>
                    <a:pt x="2623" y="737"/>
                    <a:pt x="2623" y="757"/>
                    <a:pt x="2623" y="757"/>
                  </a:cubicBezTo>
                  <a:cubicBezTo>
                    <a:pt x="2643" y="778"/>
                    <a:pt x="2643" y="798"/>
                    <a:pt x="2643" y="798"/>
                  </a:cubicBezTo>
                  <a:cubicBezTo>
                    <a:pt x="2664" y="819"/>
                    <a:pt x="2664" y="839"/>
                    <a:pt x="2664" y="860"/>
                  </a:cubicBezTo>
                  <a:lnTo>
                    <a:pt x="2664" y="860"/>
                  </a:lnTo>
                  <a:lnTo>
                    <a:pt x="2643" y="901"/>
                  </a:lnTo>
                  <a:cubicBezTo>
                    <a:pt x="2643" y="921"/>
                    <a:pt x="2664" y="942"/>
                    <a:pt x="2664" y="962"/>
                  </a:cubicBezTo>
                  <a:cubicBezTo>
                    <a:pt x="2664" y="962"/>
                    <a:pt x="2664" y="983"/>
                    <a:pt x="2664" y="1003"/>
                  </a:cubicBezTo>
                  <a:cubicBezTo>
                    <a:pt x="2685" y="1003"/>
                    <a:pt x="2685" y="1024"/>
                    <a:pt x="2685" y="1044"/>
                  </a:cubicBezTo>
                  <a:cubicBezTo>
                    <a:pt x="2685" y="1044"/>
                    <a:pt x="2685" y="1065"/>
                    <a:pt x="2685" y="1085"/>
                  </a:cubicBezTo>
                  <a:lnTo>
                    <a:pt x="2664" y="1085"/>
                  </a:lnTo>
                  <a:cubicBezTo>
                    <a:pt x="2664" y="1105"/>
                    <a:pt x="2643" y="1105"/>
                    <a:pt x="2643" y="1105"/>
                  </a:cubicBezTo>
                  <a:cubicBezTo>
                    <a:pt x="2623" y="1105"/>
                    <a:pt x="2623" y="1105"/>
                    <a:pt x="2623" y="1126"/>
                  </a:cubicBezTo>
                  <a:lnTo>
                    <a:pt x="2623" y="1147"/>
                  </a:lnTo>
                  <a:cubicBezTo>
                    <a:pt x="2623" y="1167"/>
                    <a:pt x="2603" y="1167"/>
                    <a:pt x="2603" y="1167"/>
                  </a:cubicBezTo>
                  <a:cubicBezTo>
                    <a:pt x="2582" y="1187"/>
                    <a:pt x="2582" y="1208"/>
                    <a:pt x="2582" y="1229"/>
                  </a:cubicBezTo>
                  <a:cubicBezTo>
                    <a:pt x="2582" y="1229"/>
                    <a:pt x="2603" y="1269"/>
                    <a:pt x="2603" y="1290"/>
                  </a:cubicBezTo>
                  <a:cubicBezTo>
                    <a:pt x="2603" y="1290"/>
                    <a:pt x="2623" y="1290"/>
                    <a:pt x="2623" y="1311"/>
                  </a:cubicBezTo>
                  <a:lnTo>
                    <a:pt x="2643" y="1311"/>
                  </a:lnTo>
                  <a:cubicBezTo>
                    <a:pt x="2643" y="1331"/>
                    <a:pt x="2643" y="1351"/>
                    <a:pt x="2643" y="1351"/>
                  </a:cubicBezTo>
                  <a:lnTo>
                    <a:pt x="2623" y="1372"/>
                  </a:lnTo>
                  <a:cubicBezTo>
                    <a:pt x="2623" y="1393"/>
                    <a:pt x="2603" y="1393"/>
                    <a:pt x="2603" y="1393"/>
                  </a:cubicBezTo>
                  <a:cubicBezTo>
                    <a:pt x="2603" y="1413"/>
                    <a:pt x="2603" y="1433"/>
                    <a:pt x="2603" y="1433"/>
                  </a:cubicBezTo>
                  <a:cubicBezTo>
                    <a:pt x="2603" y="1433"/>
                    <a:pt x="2603" y="1454"/>
                    <a:pt x="2603" y="1475"/>
                  </a:cubicBezTo>
                  <a:cubicBezTo>
                    <a:pt x="2623" y="1495"/>
                    <a:pt x="2623" y="1515"/>
                    <a:pt x="2623" y="1515"/>
                  </a:cubicBezTo>
                  <a:cubicBezTo>
                    <a:pt x="2643" y="1536"/>
                    <a:pt x="2643" y="1557"/>
                    <a:pt x="2643" y="1577"/>
                  </a:cubicBezTo>
                  <a:cubicBezTo>
                    <a:pt x="2643" y="1597"/>
                    <a:pt x="2643" y="1639"/>
                    <a:pt x="2643" y="1639"/>
                  </a:cubicBezTo>
                  <a:cubicBezTo>
                    <a:pt x="2643" y="1659"/>
                    <a:pt x="2664" y="1700"/>
                    <a:pt x="2664" y="1700"/>
                  </a:cubicBezTo>
                  <a:cubicBezTo>
                    <a:pt x="2664" y="1721"/>
                    <a:pt x="2685" y="1741"/>
                    <a:pt x="2685" y="1761"/>
                  </a:cubicBezTo>
                  <a:cubicBezTo>
                    <a:pt x="2685" y="1761"/>
                    <a:pt x="2705" y="1761"/>
                    <a:pt x="2725" y="1761"/>
                  </a:cubicBezTo>
                  <a:cubicBezTo>
                    <a:pt x="2725" y="1761"/>
                    <a:pt x="2767" y="1761"/>
                    <a:pt x="2787" y="1781"/>
                  </a:cubicBezTo>
                  <a:cubicBezTo>
                    <a:pt x="2807" y="1781"/>
                    <a:pt x="2828" y="1802"/>
                    <a:pt x="2828" y="1802"/>
                  </a:cubicBezTo>
                  <a:lnTo>
                    <a:pt x="2849" y="1843"/>
                  </a:lnTo>
                  <a:cubicBezTo>
                    <a:pt x="2849" y="1863"/>
                    <a:pt x="2849" y="1884"/>
                    <a:pt x="2849" y="1905"/>
                  </a:cubicBezTo>
                  <a:cubicBezTo>
                    <a:pt x="2849" y="1925"/>
                    <a:pt x="2828" y="1945"/>
                    <a:pt x="2828" y="1945"/>
                  </a:cubicBezTo>
                  <a:cubicBezTo>
                    <a:pt x="2828" y="1966"/>
                    <a:pt x="2807" y="2007"/>
                    <a:pt x="2787" y="2007"/>
                  </a:cubicBezTo>
                  <a:cubicBezTo>
                    <a:pt x="2787" y="2027"/>
                    <a:pt x="2746" y="2048"/>
                    <a:pt x="2725" y="2069"/>
                  </a:cubicBezTo>
                  <a:cubicBezTo>
                    <a:pt x="2725" y="2069"/>
                    <a:pt x="2725" y="2089"/>
                    <a:pt x="2705" y="2089"/>
                  </a:cubicBezTo>
                  <a:cubicBezTo>
                    <a:pt x="2705" y="2109"/>
                    <a:pt x="2705" y="2109"/>
                    <a:pt x="2705" y="2109"/>
                  </a:cubicBezTo>
                  <a:cubicBezTo>
                    <a:pt x="2705" y="2130"/>
                    <a:pt x="2705" y="2130"/>
                    <a:pt x="2725" y="2151"/>
                  </a:cubicBezTo>
                  <a:lnTo>
                    <a:pt x="2725" y="2151"/>
                  </a:lnTo>
                  <a:lnTo>
                    <a:pt x="2725" y="2171"/>
                  </a:lnTo>
                  <a:cubicBezTo>
                    <a:pt x="2746" y="2191"/>
                    <a:pt x="2746" y="2191"/>
                    <a:pt x="2767" y="2212"/>
                  </a:cubicBezTo>
                  <a:cubicBezTo>
                    <a:pt x="2767" y="2212"/>
                    <a:pt x="2787" y="2233"/>
                    <a:pt x="2807" y="2253"/>
                  </a:cubicBezTo>
                  <a:cubicBezTo>
                    <a:pt x="2807" y="2253"/>
                    <a:pt x="2807" y="2253"/>
                    <a:pt x="2828" y="2273"/>
                  </a:cubicBezTo>
                  <a:lnTo>
                    <a:pt x="2828" y="2294"/>
                  </a:lnTo>
                  <a:cubicBezTo>
                    <a:pt x="2828" y="2294"/>
                    <a:pt x="2828" y="2315"/>
                    <a:pt x="2828" y="2335"/>
                  </a:cubicBezTo>
                  <a:cubicBezTo>
                    <a:pt x="2828" y="2335"/>
                    <a:pt x="2849" y="2355"/>
                    <a:pt x="2849" y="2376"/>
                  </a:cubicBezTo>
                  <a:cubicBezTo>
                    <a:pt x="2849" y="2376"/>
                    <a:pt x="2849" y="2376"/>
                    <a:pt x="2869" y="2376"/>
                  </a:cubicBezTo>
                  <a:cubicBezTo>
                    <a:pt x="2869" y="2397"/>
                    <a:pt x="2889" y="2417"/>
                    <a:pt x="2909" y="2417"/>
                  </a:cubicBezTo>
                  <a:cubicBezTo>
                    <a:pt x="2909" y="2437"/>
                    <a:pt x="2930" y="2458"/>
                    <a:pt x="2930" y="2458"/>
                  </a:cubicBezTo>
                  <a:cubicBezTo>
                    <a:pt x="2951" y="2458"/>
                    <a:pt x="2951" y="2478"/>
                    <a:pt x="2951" y="2478"/>
                  </a:cubicBezTo>
                  <a:cubicBezTo>
                    <a:pt x="2971" y="2478"/>
                    <a:pt x="2991" y="2478"/>
                    <a:pt x="3012" y="2478"/>
                  </a:cubicBezTo>
                  <a:lnTo>
                    <a:pt x="3033" y="2478"/>
                  </a:lnTo>
                  <a:cubicBezTo>
                    <a:pt x="3033" y="2499"/>
                    <a:pt x="3033" y="2519"/>
                    <a:pt x="3033" y="2519"/>
                  </a:cubicBezTo>
                  <a:cubicBezTo>
                    <a:pt x="3033" y="2540"/>
                    <a:pt x="3033" y="2560"/>
                    <a:pt x="3033" y="2581"/>
                  </a:cubicBezTo>
                  <a:cubicBezTo>
                    <a:pt x="3033" y="2601"/>
                    <a:pt x="3033" y="2622"/>
                    <a:pt x="3033" y="2622"/>
                  </a:cubicBezTo>
                  <a:cubicBezTo>
                    <a:pt x="3033" y="2642"/>
                    <a:pt x="3033" y="2663"/>
                    <a:pt x="3033" y="2663"/>
                  </a:cubicBezTo>
                  <a:cubicBezTo>
                    <a:pt x="3033" y="2663"/>
                    <a:pt x="3033" y="2683"/>
                    <a:pt x="3033" y="2704"/>
                  </a:cubicBezTo>
                  <a:lnTo>
                    <a:pt x="3053" y="2704"/>
                  </a:lnTo>
                  <a:lnTo>
                    <a:pt x="3073" y="2704"/>
                  </a:lnTo>
                  <a:cubicBezTo>
                    <a:pt x="3094" y="2704"/>
                    <a:pt x="3115" y="2704"/>
                    <a:pt x="3115" y="2704"/>
                  </a:cubicBezTo>
                  <a:cubicBezTo>
                    <a:pt x="3115" y="2704"/>
                    <a:pt x="3115" y="2724"/>
                    <a:pt x="3115" y="2745"/>
                  </a:cubicBezTo>
                  <a:cubicBezTo>
                    <a:pt x="3135" y="2745"/>
                    <a:pt x="3135" y="2765"/>
                    <a:pt x="3135" y="2765"/>
                  </a:cubicBezTo>
                  <a:lnTo>
                    <a:pt x="3135" y="2786"/>
                  </a:lnTo>
                  <a:cubicBezTo>
                    <a:pt x="3135" y="2806"/>
                    <a:pt x="3135" y="2806"/>
                    <a:pt x="3135" y="2806"/>
                  </a:cubicBezTo>
                  <a:cubicBezTo>
                    <a:pt x="3135" y="2827"/>
                    <a:pt x="3115" y="2827"/>
                    <a:pt x="3094" y="2827"/>
                  </a:cubicBezTo>
                  <a:lnTo>
                    <a:pt x="3073" y="2847"/>
                  </a:lnTo>
                  <a:cubicBezTo>
                    <a:pt x="3073" y="2847"/>
                    <a:pt x="3053" y="2847"/>
                    <a:pt x="3033" y="2847"/>
                  </a:cubicBezTo>
                  <a:lnTo>
                    <a:pt x="3012" y="2847"/>
                  </a:lnTo>
                  <a:cubicBezTo>
                    <a:pt x="2991" y="2868"/>
                    <a:pt x="2991" y="2868"/>
                    <a:pt x="2991" y="2868"/>
                  </a:cubicBezTo>
                  <a:lnTo>
                    <a:pt x="2971" y="2888"/>
                  </a:lnTo>
                  <a:lnTo>
                    <a:pt x="2951" y="2888"/>
                  </a:lnTo>
                  <a:cubicBezTo>
                    <a:pt x="2930" y="2888"/>
                    <a:pt x="2930" y="2888"/>
                    <a:pt x="2930" y="2888"/>
                  </a:cubicBezTo>
                  <a:cubicBezTo>
                    <a:pt x="2909" y="2909"/>
                    <a:pt x="2909" y="2909"/>
                    <a:pt x="2909" y="2929"/>
                  </a:cubicBezTo>
                  <a:lnTo>
                    <a:pt x="2909" y="2950"/>
                  </a:lnTo>
                  <a:cubicBezTo>
                    <a:pt x="2909" y="2970"/>
                    <a:pt x="2889" y="2991"/>
                    <a:pt x="2889" y="2991"/>
                  </a:cubicBezTo>
                  <a:cubicBezTo>
                    <a:pt x="2889" y="3011"/>
                    <a:pt x="2889" y="3032"/>
                    <a:pt x="2889" y="3032"/>
                  </a:cubicBezTo>
                  <a:cubicBezTo>
                    <a:pt x="2889" y="3052"/>
                    <a:pt x="2889" y="3073"/>
                    <a:pt x="2889" y="3073"/>
                  </a:cubicBezTo>
                  <a:cubicBezTo>
                    <a:pt x="2889" y="3093"/>
                    <a:pt x="2889" y="3114"/>
                    <a:pt x="2889" y="3134"/>
                  </a:cubicBezTo>
                  <a:cubicBezTo>
                    <a:pt x="2889" y="3134"/>
                    <a:pt x="2889" y="3134"/>
                    <a:pt x="2889" y="3154"/>
                  </a:cubicBezTo>
                  <a:cubicBezTo>
                    <a:pt x="2869" y="3154"/>
                    <a:pt x="2869" y="3154"/>
                    <a:pt x="2869" y="3154"/>
                  </a:cubicBezTo>
                  <a:lnTo>
                    <a:pt x="2869" y="3154"/>
                  </a:lnTo>
                  <a:cubicBezTo>
                    <a:pt x="2849" y="3175"/>
                    <a:pt x="2849" y="3175"/>
                    <a:pt x="2849" y="3175"/>
                  </a:cubicBezTo>
                  <a:cubicBezTo>
                    <a:pt x="2849" y="3196"/>
                    <a:pt x="2828" y="3196"/>
                    <a:pt x="2807" y="3196"/>
                  </a:cubicBezTo>
                  <a:cubicBezTo>
                    <a:pt x="2807" y="3175"/>
                    <a:pt x="2807" y="3175"/>
                    <a:pt x="2787" y="3154"/>
                  </a:cubicBezTo>
                  <a:cubicBezTo>
                    <a:pt x="2787" y="3154"/>
                    <a:pt x="2767" y="3154"/>
                    <a:pt x="2767" y="3134"/>
                  </a:cubicBezTo>
                  <a:cubicBezTo>
                    <a:pt x="2767" y="3134"/>
                    <a:pt x="2746" y="3134"/>
                    <a:pt x="2725" y="3134"/>
                  </a:cubicBezTo>
                  <a:lnTo>
                    <a:pt x="2725" y="3134"/>
                  </a:lnTo>
                  <a:cubicBezTo>
                    <a:pt x="2705" y="3134"/>
                    <a:pt x="2705" y="3114"/>
                    <a:pt x="2705" y="3114"/>
                  </a:cubicBezTo>
                  <a:lnTo>
                    <a:pt x="2685" y="3114"/>
                  </a:lnTo>
                  <a:lnTo>
                    <a:pt x="2664" y="3114"/>
                  </a:lnTo>
                  <a:lnTo>
                    <a:pt x="2643" y="3114"/>
                  </a:lnTo>
                  <a:lnTo>
                    <a:pt x="2623" y="3114"/>
                  </a:lnTo>
                  <a:cubicBezTo>
                    <a:pt x="2623" y="3114"/>
                    <a:pt x="2623" y="3114"/>
                    <a:pt x="2603" y="3114"/>
                  </a:cubicBezTo>
                  <a:lnTo>
                    <a:pt x="2603" y="3093"/>
                  </a:lnTo>
                  <a:cubicBezTo>
                    <a:pt x="2582" y="3093"/>
                    <a:pt x="2582" y="3093"/>
                    <a:pt x="2561" y="3093"/>
                  </a:cubicBezTo>
                  <a:lnTo>
                    <a:pt x="2561" y="3114"/>
                  </a:lnTo>
                  <a:cubicBezTo>
                    <a:pt x="2541" y="3114"/>
                    <a:pt x="2541" y="3093"/>
                    <a:pt x="2541" y="3093"/>
                  </a:cubicBezTo>
                  <a:cubicBezTo>
                    <a:pt x="2521" y="3093"/>
                    <a:pt x="2521" y="3093"/>
                    <a:pt x="2500" y="3093"/>
                  </a:cubicBezTo>
                  <a:lnTo>
                    <a:pt x="2479" y="3093"/>
                  </a:lnTo>
                  <a:cubicBezTo>
                    <a:pt x="2459" y="3093"/>
                    <a:pt x="2459" y="3093"/>
                    <a:pt x="2459" y="3093"/>
                  </a:cubicBezTo>
                  <a:lnTo>
                    <a:pt x="2439" y="3093"/>
                  </a:lnTo>
                  <a:lnTo>
                    <a:pt x="2418" y="3093"/>
                  </a:lnTo>
                  <a:cubicBezTo>
                    <a:pt x="2397" y="3073"/>
                    <a:pt x="2397" y="3073"/>
                    <a:pt x="2397" y="3073"/>
                  </a:cubicBezTo>
                  <a:cubicBezTo>
                    <a:pt x="2397" y="3052"/>
                    <a:pt x="2377" y="3052"/>
                    <a:pt x="2377" y="3052"/>
                  </a:cubicBezTo>
                  <a:cubicBezTo>
                    <a:pt x="2357" y="3052"/>
                    <a:pt x="2336" y="3052"/>
                    <a:pt x="2336" y="3052"/>
                  </a:cubicBezTo>
                  <a:lnTo>
                    <a:pt x="2315" y="3052"/>
                  </a:lnTo>
                  <a:cubicBezTo>
                    <a:pt x="2295" y="3052"/>
                    <a:pt x="2295" y="3073"/>
                    <a:pt x="2275" y="3073"/>
                  </a:cubicBezTo>
                  <a:lnTo>
                    <a:pt x="2275" y="3052"/>
                  </a:lnTo>
                  <a:cubicBezTo>
                    <a:pt x="2254" y="3052"/>
                    <a:pt x="2254" y="3052"/>
                    <a:pt x="2233" y="3052"/>
                  </a:cubicBezTo>
                  <a:cubicBezTo>
                    <a:pt x="2233" y="3032"/>
                    <a:pt x="2213" y="3032"/>
                    <a:pt x="2213" y="3032"/>
                  </a:cubicBezTo>
                  <a:lnTo>
                    <a:pt x="2193" y="3011"/>
                  </a:lnTo>
                  <a:cubicBezTo>
                    <a:pt x="2193" y="2991"/>
                    <a:pt x="2172" y="3011"/>
                    <a:pt x="2172" y="2991"/>
                  </a:cubicBezTo>
                  <a:lnTo>
                    <a:pt x="2151" y="2991"/>
                  </a:lnTo>
                  <a:cubicBezTo>
                    <a:pt x="2131" y="2991"/>
                    <a:pt x="2131" y="2970"/>
                    <a:pt x="2131" y="2970"/>
                  </a:cubicBezTo>
                  <a:cubicBezTo>
                    <a:pt x="2131" y="2950"/>
                    <a:pt x="2111" y="2950"/>
                    <a:pt x="2111" y="2929"/>
                  </a:cubicBezTo>
                  <a:lnTo>
                    <a:pt x="2111" y="2888"/>
                  </a:lnTo>
                  <a:cubicBezTo>
                    <a:pt x="2111" y="2868"/>
                    <a:pt x="2111" y="2868"/>
                    <a:pt x="2111" y="2847"/>
                  </a:cubicBezTo>
                  <a:cubicBezTo>
                    <a:pt x="2111" y="2847"/>
                    <a:pt x="2090" y="2827"/>
                    <a:pt x="2090" y="2806"/>
                  </a:cubicBezTo>
                  <a:cubicBezTo>
                    <a:pt x="2090" y="2806"/>
                    <a:pt x="2090" y="2786"/>
                    <a:pt x="2090" y="2765"/>
                  </a:cubicBezTo>
                  <a:cubicBezTo>
                    <a:pt x="2090" y="2765"/>
                    <a:pt x="2070" y="2765"/>
                    <a:pt x="2070" y="2745"/>
                  </a:cubicBezTo>
                  <a:lnTo>
                    <a:pt x="2070" y="2745"/>
                  </a:lnTo>
                  <a:cubicBezTo>
                    <a:pt x="2070" y="2724"/>
                    <a:pt x="2049" y="2724"/>
                    <a:pt x="2049" y="2724"/>
                  </a:cubicBezTo>
                  <a:cubicBezTo>
                    <a:pt x="2049" y="2724"/>
                    <a:pt x="2029" y="2724"/>
                    <a:pt x="2008" y="2724"/>
                  </a:cubicBezTo>
                  <a:lnTo>
                    <a:pt x="1988" y="2724"/>
                  </a:lnTo>
                  <a:lnTo>
                    <a:pt x="1967" y="2724"/>
                  </a:lnTo>
                  <a:lnTo>
                    <a:pt x="1947" y="2724"/>
                  </a:lnTo>
                  <a:cubicBezTo>
                    <a:pt x="1947" y="2704"/>
                    <a:pt x="1926" y="2704"/>
                    <a:pt x="1926" y="2724"/>
                  </a:cubicBezTo>
                  <a:lnTo>
                    <a:pt x="1926" y="2724"/>
                  </a:lnTo>
                  <a:cubicBezTo>
                    <a:pt x="1947" y="2724"/>
                    <a:pt x="1947" y="2724"/>
                    <a:pt x="1947" y="2745"/>
                  </a:cubicBezTo>
                  <a:lnTo>
                    <a:pt x="1947" y="2745"/>
                  </a:lnTo>
                  <a:lnTo>
                    <a:pt x="1926" y="2745"/>
                  </a:lnTo>
                  <a:lnTo>
                    <a:pt x="1906" y="2765"/>
                  </a:lnTo>
                  <a:lnTo>
                    <a:pt x="1885" y="2765"/>
                  </a:lnTo>
                  <a:lnTo>
                    <a:pt x="1865" y="2765"/>
                  </a:lnTo>
                  <a:cubicBezTo>
                    <a:pt x="1865" y="2786"/>
                    <a:pt x="1865" y="2786"/>
                    <a:pt x="1844" y="2786"/>
                  </a:cubicBezTo>
                  <a:cubicBezTo>
                    <a:pt x="1844" y="2806"/>
                    <a:pt x="1844" y="2806"/>
                    <a:pt x="1844" y="2806"/>
                  </a:cubicBezTo>
                  <a:cubicBezTo>
                    <a:pt x="1824" y="2806"/>
                    <a:pt x="1824" y="2806"/>
                    <a:pt x="1824" y="2806"/>
                  </a:cubicBezTo>
                  <a:cubicBezTo>
                    <a:pt x="1803" y="2806"/>
                    <a:pt x="1803" y="2806"/>
                    <a:pt x="1803" y="2827"/>
                  </a:cubicBezTo>
                  <a:lnTo>
                    <a:pt x="1783" y="2827"/>
                  </a:lnTo>
                  <a:lnTo>
                    <a:pt x="1783" y="2827"/>
                  </a:lnTo>
                  <a:cubicBezTo>
                    <a:pt x="1762" y="2827"/>
                    <a:pt x="1762" y="2847"/>
                    <a:pt x="1762" y="2847"/>
                  </a:cubicBezTo>
                  <a:cubicBezTo>
                    <a:pt x="1762" y="2847"/>
                    <a:pt x="1742" y="2847"/>
                    <a:pt x="1742" y="2868"/>
                  </a:cubicBezTo>
                  <a:lnTo>
                    <a:pt x="1721" y="2868"/>
                  </a:lnTo>
                  <a:cubicBezTo>
                    <a:pt x="1721" y="2888"/>
                    <a:pt x="1721" y="2888"/>
                    <a:pt x="1700" y="2888"/>
                  </a:cubicBezTo>
                  <a:lnTo>
                    <a:pt x="1680" y="2868"/>
                  </a:lnTo>
                  <a:cubicBezTo>
                    <a:pt x="1680" y="2847"/>
                    <a:pt x="1660" y="2847"/>
                    <a:pt x="1660" y="2827"/>
                  </a:cubicBezTo>
                  <a:lnTo>
                    <a:pt x="1639" y="2827"/>
                  </a:lnTo>
                  <a:cubicBezTo>
                    <a:pt x="1639" y="2827"/>
                    <a:pt x="1619" y="2827"/>
                    <a:pt x="1598" y="2827"/>
                  </a:cubicBezTo>
                  <a:lnTo>
                    <a:pt x="1578" y="2827"/>
                  </a:lnTo>
                  <a:cubicBezTo>
                    <a:pt x="1557" y="2827"/>
                    <a:pt x="1557" y="2827"/>
                    <a:pt x="1537" y="2827"/>
                  </a:cubicBezTo>
                  <a:cubicBezTo>
                    <a:pt x="1537" y="2806"/>
                    <a:pt x="1516" y="2806"/>
                    <a:pt x="1516" y="2786"/>
                  </a:cubicBezTo>
                  <a:lnTo>
                    <a:pt x="1516" y="2786"/>
                  </a:lnTo>
                  <a:cubicBezTo>
                    <a:pt x="1516" y="2765"/>
                    <a:pt x="1496" y="2765"/>
                    <a:pt x="1496" y="2765"/>
                  </a:cubicBezTo>
                  <a:cubicBezTo>
                    <a:pt x="1475" y="2765"/>
                    <a:pt x="1475" y="2765"/>
                    <a:pt x="1455" y="2765"/>
                  </a:cubicBezTo>
                  <a:cubicBezTo>
                    <a:pt x="1455" y="2765"/>
                    <a:pt x="1455" y="2765"/>
                    <a:pt x="1434" y="2765"/>
                  </a:cubicBezTo>
                  <a:cubicBezTo>
                    <a:pt x="1434" y="2765"/>
                    <a:pt x="1434" y="2765"/>
                    <a:pt x="1414" y="2765"/>
                  </a:cubicBezTo>
                  <a:cubicBezTo>
                    <a:pt x="1414" y="2745"/>
                    <a:pt x="1414" y="2745"/>
                    <a:pt x="1414" y="2745"/>
                  </a:cubicBezTo>
                  <a:cubicBezTo>
                    <a:pt x="1393" y="2724"/>
                    <a:pt x="1393" y="2724"/>
                    <a:pt x="1373" y="2724"/>
                  </a:cubicBezTo>
                  <a:lnTo>
                    <a:pt x="1352" y="2704"/>
                  </a:lnTo>
                  <a:lnTo>
                    <a:pt x="1352" y="2704"/>
                  </a:lnTo>
                  <a:cubicBezTo>
                    <a:pt x="1352" y="2683"/>
                    <a:pt x="1352" y="2683"/>
                    <a:pt x="1352" y="2683"/>
                  </a:cubicBezTo>
                  <a:cubicBezTo>
                    <a:pt x="1352" y="2683"/>
                    <a:pt x="1352" y="2683"/>
                    <a:pt x="1352" y="2663"/>
                  </a:cubicBezTo>
                  <a:cubicBezTo>
                    <a:pt x="1373" y="2663"/>
                    <a:pt x="1373" y="2663"/>
                    <a:pt x="1373" y="2663"/>
                  </a:cubicBezTo>
                  <a:cubicBezTo>
                    <a:pt x="1352" y="2642"/>
                    <a:pt x="1332" y="2642"/>
                    <a:pt x="1332" y="2622"/>
                  </a:cubicBezTo>
                  <a:cubicBezTo>
                    <a:pt x="1312" y="2622"/>
                    <a:pt x="1312" y="2622"/>
                    <a:pt x="1291" y="2601"/>
                  </a:cubicBezTo>
                  <a:cubicBezTo>
                    <a:pt x="1291" y="2601"/>
                    <a:pt x="1270" y="2601"/>
                    <a:pt x="1270" y="2581"/>
                  </a:cubicBezTo>
                  <a:lnTo>
                    <a:pt x="1230" y="2581"/>
                  </a:lnTo>
                  <a:cubicBezTo>
                    <a:pt x="1209" y="2581"/>
                    <a:pt x="1209" y="2581"/>
                    <a:pt x="1188" y="2581"/>
                  </a:cubicBezTo>
                  <a:cubicBezTo>
                    <a:pt x="1188" y="2581"/>
                    <a:pt x="1168" y="2581"/>
                    <a:pt x="1168" y="2560"/>
                  </a:cubicBezTo>
                  <a:cubicBezTo>
                    <a:pt x="1168" y="2560"/>
                    <a:pt x="1148" y="2560"/>
                    <a:pt x="1148" y="2540"/>
                  </a:cubicBezTo>
                  <a:cubicBezTo>
                    <a:pt x="1148" y="2540"/>
                    <a:pt x="1148" y="2519"/>
                    <a:pt x="1148" y="2499"/>
                  </a:cubicBezTo>
                  <a:cubicBezTo>
                    <a:pt x="1127" y="2499"/>
                    <a:pt x="1148" y="2478"/>
                    <a:pt x="1148" y="2478"/>
                  </a:cubicBezTo>
                  <a:cubicBezTo>
                    <a:pt x="1148" y="2458"/>
                    <a:pt x="1127" y="2458"/>
                    <a:pt x="1106" y="2437"/>
                  </a:cubicBezTo>
                  <a:cubicBezTo>
                    <a:pt x="1106" y="2437"/>
                    <a:pt x="1106" y="2437"/>
                    <a:pt x="1106" y="2417"/>
                  </a:cubicBezTo>
                  <a:lnTo>
                    <a:pt x="1086" y="2397"/>
                  </a:lnTo>
                  <a:cubicBezTo>
                    <a:pt x="1086" y="2376"/>
                    <a:pt x="1066" y="2376"/>
                    <a:pt x="1066" y="2355"/>
                  </a:cubicBezTo>
                  <a:lnTo>
                    <a:pt x="1066" y="2335"/>
                  </a:lnTo>
                  <a:cubicBezTo>
                    <a:pt x="1066" y="2335"/>
                    <a:pt x="1086" y="2315"/>
                    <a:pt x="1066" y="2315"/>
                  </a:cubicBezTo>
                  <a:cubicBezTo>
                    <a:pt x="1066" y="2315"/>
                    <a:pt x="1066" y="2294"/>
                    <a:pt x="1045" y="2294"/>
                  </a:cubicBezTo>
                  <a:lnTo>
                    <a:pt x="1024" y="2294"/>
                  </a:lnTo>
                  <a:cubicBezTo>
                    <a:pt x="1024" y="2273"/>
                    <a:pt x="1024" y="2253"/>
                    <a:pt x="1024" y="2253"/>
                  </a:cubicBezTo>
                  <a:cubicBezTo>
                    <a:pt x="1024" y="2233"/>
                    <a:pt x="1024" y="2233"/>
                    <a:pt x="1024" y="2212"/>
                  </a:cubicBezTo>
                  <a:cubicBezTo>
                    <a:pt x="1004" y="2212"/>
                    <a:pt x="1004" y="2191"/>
                    <a:pt x="984" y="2191"/>
                  </a:cubicBezTo>
                  <a:cubicBezTo>
                    <a:pt x="984" y="2171"/>
                    <a:pt x="963" y="2171"/>
                    <a:pt x="963" y="2171"/>
                  </a:cubicBezTo>
                  <a:lnTo>
                    <a:pt x="963" y="2151"/>
                  </a:lnTo>
                  <a:cubicBezTo>
                    <a:pt x="963" y="2130"/>
                    <a:pt x="942" y="2130"/>
                    <a:pt x="942" y="2130"/>
                  </a:cubicBezTo>
                  <a:lnTo>
                    <a:pt x="942" y="2109"/>
                  </a:lnTo>
                  <a:lnTo>
                    <a:pt x="922" y="2109"/>
                  </a:lnTo>
                  <a:lnTo>
                    <a:pt x="902" y="2109"/>
                  </a:lnTo>
                  <a:lnTo>
                    <a:pt x="881" y="2109"/>
                  </a:lnTo>
                  <a:cubicBezTo>
                    <a:pt x="860" y="2109"/>
                    <a:pt x="840" y="2109"/>
                    <a:pt x="840" y="2109"/>
                  </a:cubicBezTo>
                  <a:lnTo>
                    <a:pt x="820" y="2109"/>
                  </a:lnTo>
                  <a:cubicBezTo>
                    <a:pt x="820" y="2109"/>
                    <a:pt x="799" y="2089"/>
                    <a:pt x="778" y="2089"/>
                  </a:cubicBezTo>
                  <a:cubicBezTo>
                    <a:pt x="778" y="2089"/>
                    <a:pt x="778" y="2089"/>
                    <a:pt x="758" y="2089"/>
                  </a:cubicBezTo>
                  <a:cubicBezTo>
                    <a:pt x="758" y="2089"/>
                    <a:pt x="738" y="2089"/>
                    <a:pt x="738" y="2109"/>
                  </a:cubicBezTo>
                  <a:lnTo>
                    <a:pt x="717" y="2109"/>
                  </a:lnTo>
                  <a:cubicBezTo>
                    <a:pt x="717" y="2109"/>
                    <a:pt x="696" y="2109"/>
                    <a:pt x="696" y="2130"/>
                  </a:cubicBezTo>
                  <a:cubicBezTo>
                    <a:pt x="696" y="2130"/>
                    <a:pt x="696" y="2130"/>
                    <a:pt x="696" y="2151"/>
                  </a:cubicBezTo>
                  <a:lnTo>
                    <a:pt x="676" y="2151"/>
                  </a:lnTo>
                  <a:lnTo>
                    <a:pt x="676" y="2151"/>
                  </a:lnTo>
                  <a:lnTo>
                    <a:pt x="676" y="2130"/>
                  </a:lnTo>
                  <a:lnTo>
                    <a:pt x="676" y="2109"/>
                  </a:lnTo>
                  <a:lnTo>
                    <a:pt x="656" y="2089"/>
                  </a:lnTo>
                  <a:cubicBezTo>
                    <a:pt x="656" y="2089"/>
                    <a:pt x="656" y="2069"/>
                    <a:pt x="656" y="2048"/>
                  </a:cubicBezTo>
                  <a:lnTo>
                    <a:pt x="635" y="2048"/>
                  </a:lnTo>
                  <a:lnTo>
                    <a:pt x="635" y="2027"/>
                  </a:lnTo>
                  <a:cubicBezTo>
                    <a:pt x="635" y="2027"/>
                    <a:pt x="635" y="2027"/>
                    <a:pt x="635" y="2007"/>
                  </a:cubicBezTo>
                  <a:cubicBezTo>
                    <a:pt x="635" y="2007"/>
                    <a:pt x="635" y="2007"/>
                    <a:pt x="614" y="1987"/>
                  </a:cubicBezTo>
                  <a:lnTo>
                    <a:pt x="614" y="1987"/>
                  </a:lnTo>
                  <a:cubicBezTo>
                    <a:pt x="594" y="1966"/>
                    <a:pt x="594" y="1966"/>
                    <a:pt x="594" y="1966"/>
                  </a:cubicBezTo>
                  <a:cubicBezTo>
                    <a:pt x="594" y="1945"/>
                    <a:pt x="594" y="1945"/>
                    <a:pt x="594" y="1945"/>
                  </a:cubicBezTo>
                  <a:cubicBezTo>
                    <a:pt x="574" y="1925"/>
                    <a:pt x="574" y="1925"/>
                    <a:pt x="574" y="1905"/>
                  </a:cubicBezTo>
                  <a:cubicBezTo>
                    <a:pt x="574" y="1905"/>
                    <a:pt x="554" y="1905"/>
                    <a:pt x="554" y="1884"/>
                  </a:cubicBezTo>
                  <a:lnTo>
                    <a:pt x="554" y="1843"/>
                  </a:lnTo>
                  <a:cubicBezTo>
                    <a:pt x="554" y="1823"/>
                    <a:pt x="554" y="1802"/>
                    <a:pt x="554" y="1802"/>
                  </a:cubicBezTo>
                  <a:cubicBezTo>
                    <a:pt x="554" y="1781"/>
                    <a:pt x="574" y="1781"/>
                    <a:pt x="574" y="1761"/>
                  </a:cubicBezTo>
                  <a:cubicBezTo>
                    <a:pt x="574" y="1761"/>
                    <a:pt x="574" y="1741"/>
                    <a:pt x="574" y="1721"/>
                  </a:cubicBezTo>
                  <a:cubicBezTo>
                    <a:pt x="554" y="1721"/>
                    <a:pt x="554" y="1700"/>
                    <a:pt x="554" y="1700"/>
                  </a:cubicBezTo>
                  <a:lnTo>
                    <a:pt x="533" y="1679"/>
                  </a:lnTo>
                  <a:lnTo>
                    <a:pt x="512" y="1659"/>
                  </a:lnTo>
                  <a:cubicBezTo>
                    <a:pt x="512" y="1639"/>
                    <a:pt x="512" y="1618"/>
                    <a:pt x="512" y="1618"/>
                  </a:cubicBezTo>
                  <a:cubicBezTo>
                    <a:pt x="512" y="1597"/>
                    <a:pt x="492" y="1597"/>
                    <a:pt x="492" y="1597"/>
                  </a:cubicBezTo>
                  <a:lnTo>
                    <a:pt x="471" y="1577"/>
                  </a:lnTo>
                  <a:cubicBezTo>
                    <a:pt x="471" y="1577"/>
                    <a:pt x="451" y="1577"/>
                    <a:pt x="451" y="1557"/>
                  </a:cubicBezTo>
                  <a:cubicBezTo>
                    <a:pt x="430" y="1557"/>
                    <a:pt x="410" y="1536"/>
                    <a:pt x="410" y="1536"/>
                  </a:cubicBezTo>
                  <a:cubicBezTo>
                    <a:pt x="410" y="1515"/>
                    <a:pt x="390" y="1495"/>
                    <a:pt x="390" y="1495"/>
                  </a:cubicBezTo>
                  <a:lnTo>
                    <a:pt x="369" y="1475"/>
                  </a:lnTo>
                  <a:lnTo>
                    <a:pt x="348" y="1475"/>
                  </a:lnTo>
                  <a:cubicBezTo>
                    <a:pt x="328" y="1475"/>
                    <a:pt x="308" y="1475"/>
                    <a:pt x="308" y="1475"/>
                  </a:cubicBezTo>
                  <a:cubicBezTo>
                    <a:pt x="308" y="1454"/>
                    <a:pt x="308" y="1433"/>
                    <a:pt x="308" y="1433"/>
                  </a:cubicBezTo>
                  <a:cubicBezTo>
                    <a:pt x="287" y="1413"/>
                    <a:pt x="287" y="1393"/>
                    <a:pt x="287" y="1393"/>
                  </a:cubicBezTo>
                  <a:cubicBezTo>
                    <a:pt x="287" y="1372"/>
                    <a:pt x="266" y="1351"/>
                    <a:pt x="266" y="1351"/>
                  </a:cubicBezTo>
                  <a:cubicBezTo>
                    <a:pt x="266" y="1331"/>
                    <a:pt x="246" y="1331"/>
                    <a:pt x="246" y="1311"/>
                  </a:cubicBezTo>
                  <a:cubicBezTo>
                    <a:pt x="226" y="1311"/>
                    <a:pt x="226" y="1290"/>
                    <a:pt x="226" y="1290"/>
                  </a:cubicBezTo>
                  <a:cubicBezTo>
                    <a:pt x="205" y="1269"/>
                    <a:pt x="205" y="1249"/>
                    <a:pt x="205" y="1249"/>
                  </a:cubicBezTo>
                  <a:cubicBezTo>
                    <a:pt x="205" y="1229"/>
                    <a:pt x="205" y="1229"/>
                    <a:pt x="205" y="1208"/>
                  </a:cubicBezTo>
                  <a:cubicBezTo>
                    <a:pt x="226" y="1208"/>
                    <a:pt x="226" y="1187"/>
                    <a:pt x="226" y="1167"/>
                  </a:cubicBezTo>
                  <a:cubicBezTo>
                    <a:pt x="226" y="1167"/>
                    <a:pt x="226" y="1147"/>
                    <a:pt x="226" y="1126"/>
                  </a:cubicBezTo>
                  <a:lnTo>
                    <a:pt x="226" y="1105"/>
                  </a:lnTo>
                  <a:lnTo>
                    <a:pt x="226" y="1085"/>
                  </a:lnTo>
                  <a:lnTo>
                    <a:pt x="246" y="1065"/>
                  </a:lnTo>
                  <a:cubicBezTo>
                    <a:pt x="246" y="1065"/>
                    <a:pt x="246" y="1044"/>
                    <a:pt x="266" y="1024"/>
                  </a:cubicBezTo>
                  <a:lnTo>
                    <a:pt x="266" y="1003"/>
                  </a:lnTo>
                  <a:lnTo>
                    <a:pt x="266" y="983"/>
                  </a:lnTo>
                  <a:cubicBezTo>
                    <a:pt x="266" y="962"/>
                    <a:pt x="287" y="962"/>
                    <a:pt x="287" y="942"/>
                  </a:cubicBezTo>
                  <a:cubicBezTo>
                    <a:pt x="287" y="942"/>
                    <a:pt x="266" y="921"/>
                    <a:pt x="266" y="901"/>
                  </a:cubicBezTo>
                  <a:cubicBezTo>
                    <a:pt x="287" y="901"/>
                    <a:pt x="287" y="880"/>
                    <a:pt x="287" y="880"/>
                  </a:cubicBezTo>
                  <a:lnTo>
                    <a:pt x="308" y="880"/>
                  </a:lnTo>
                  <a:cubicBezTo>
                    <a:pt x="328" y="880"/>
                    <a:pt x="328" y="860"/>
                    <a:pt x="328" y="860"/>
                  </a:cubicBezTo>
                  <a:lnTo>
                    <a:pt x="308" y="839"/>
                  </a:lnTo>
                  <a:cubicBezTo>
                    <a:pt x="287" y="839"/>
                    <a:pt x="287" y="839"/>
                    <a:pt x="266" y="839"/>
                  </a:cubicBezTo>
                  <a:lnTo>
                    <a:pt x="266" y="839"/>
                  </a:lnTo>
                  <a:cubicBezTo>
                    <a:pt x="246" y="860"/>
                    <a:pt x="226" y="839"/>
                    <a:pt x="226" y="839"/>
                  </a:cubicBezTo>
                  <a:cubicBezTo>
                    <a:pt x="205" y="839"/>
                    <a:pt x="205" y="819"/>
                    <a:pt x="205" y="819"/>
                  </a:cubicBezTo>
                  <a:cubicBezTo>
                    <a:pt x="184" y="798"/>
                    <a:pt x="184" y="778"/>
                    <a:pt x="184" y="778"/>
                  </a:cubicBezTo>
                  <a:cubicBezTo>
                    <a:pt x="164" y="757"/>
                    <a:pt x="144" y="757"/>
                    <a:pt x="144" y="757"/>
                  </a:cubicBezTo>
                  <a:cubicBezTo>
                    <a:pt x="144" y="757"/>
                    <a:pt x="123" y="757"/>
                    <a:pt x="102" y="737"/>
                  </a:cubicBezTo>
                  <a:cubicBezTo>
                    <a:pt x="102" y="737"/>
                    <a:pt x="102" y="716"/>
                    <a:pt x="102" y="696"/>
                  </a:cubicBezTo>
                  <a:cubicBezTo>
                    <a:pt x="102" y="675"/>
                    <a:pt x="102" y="655"/>
                    <a:pt x="82" y="655"/>
                  </a:cubicBezTo>
                  <a:cubicBezTo>
                    <a:pt x="82" y="634"/>
                    <a:pt x="82" y="614"/>
                    <a:pt x="82" y="614"/>
                  </a:cubicBezTo>
                  <a:cubicBezTo>
                    <a:pt x="82" y="593"/>
                    <a:pt x="82" y="573"/>
                    <a:pt x="82" y="573"/>
                  </a:cubicBezTo>
                  <a:cubicBezTo>
                    <a:pt x="82" y="552"/>
                    <a:pt x="82" y="532"/>
                    <a:pt x="82" y="532"/>
                  </a:cubicBezTo>
                  <a:lnTo>
                    <a:pt x="62" y="511"/>
                  </a:lnTo>
                  <a:lnTo>
                    <a:pt x="62" y="491"/>
                  </a:lnTo>
                  <a:lnTo>
                    <a:pt x="62" y="470"/>
                  </a:lnTo>
                  <a:cubicBezTo>
                    <a:pt x="62" y="450"/>
                    <a:pt x="41" y="450"/>
                    <a:pt x="41" y="450"/>
                  </a:cubicBezTo>
                  <a:cubicBezTo>
                    <a:pt x="41" y="429"/>
                    <a:pt x="20" y="429"/>
                    <a:pt x="20" y="429"/>
                  </a:cubicBezTo>
                  <a:cubicBezTo>
                    <a:pt x="20" y="409"/>
                    <a:pt x="0" y="409"/>
                    <a:pt x="0" y="388"/>
                  </a:cubicBezTo>
                  <a:cubicBezTo>
                    <a:pt x="0" y="388"/>
                    <a:pt x="0" y="388"/>
                    <a:pt x="0" y="368"/>
                  </a:cubicBezTo>
                  <a:cubicBezTo>
                    <a:pt x="20" y="368"/>
                    <a:pt x="41" y="349"/>
                    <a:pt x="41" y="349"/>
                  </a:cubicBezTo>
                  <a:cubicBezTo>
                    <a:pt x="41" y="349"/>
                    <a:pt x="41" y="328"/>
                    <a:pt x="41" y="307"/>
                  </a:cubicBezTo>
                  <a:cubicBezTo>
                    <a:pt x="41" y="287"/>
                    <a:pt x="20" y="267"/>
                    <a:pt x="20" y="246"/>
                  </a:cubicBezTo>
                  <a:cubicBezTo>
                    <a:pt x="20" y="246"/>
                    <a:pt x="20" y="225"/>
                    <a:pt x="20" y="205"/>
                  </a:cubicBezTo>
                  <a:cubicBezTo>
                    <a:pt x="0" y="205"/>
                    <a:pt x="20" y="185"/>
                    <a:pt x="20" y="164"/>
                  </a:cubicBezTo>
                  <a:cubicBezTo>
                    <a:pt x="20" y="164"/>
                    <a:pt x="0" y="143"/>
                    <a:pt x="0" y="123"/>
                  </a:cubicBezTo>
                  <a:cubicBezTo>
                    <a:pt x="0" y="103"/>
                    <a:pt x="0" y="82"/>
                    <a:pt x="0" y="82"/>
                  </a:cubicBezTo>
                  <a:lnTo>
                    <a:pt x="0" y="61"/>
                  </a:lnTo>
                  <a:cubicBezTo>
                    <a:pt x="0" y="41"/>
                    <a:pt x="20" y="41"/>
                    <a:pt x="20" y="41"/>
                  </a:cubicBezTo>
                  <a:cubicBezTo>
                    <a:pt x="20" y="21"/>
                    <a:pt x="41" y="21"/>
                    <a:pt x="41" y="21"/>
                  </a:cubicBezTo>
                  <a:cubicBezTo>
                    <a:pt x="62" y="21"/>
                    <a:pt x="62" y="21"/>
                    <a:pt x="62" y="0"/>
                  </a:cubicBezTo>
                  <a:cubicBezTo>
                    <a:pt x="82" y="0"/>
                    <a:pt x="82" y="0"/>
                    <a:pt x="82" y="0"/>
                  </a:cubicBezTo>
                  <a:lnTo>
                    <a:pt x="82" y="21"/>
                  </a:lnTo>
                  <a:cubicBezTo>
                    <a:pt x="102" y="41"/>
                    <a:pt x="123" y="61"/>
                    <a:pt x="123" y="61"/>
                  </a:cubicBezTo>
                  <a:cubicBezTo>
                    <a:pt x="144" y="61"/>
                    <a:pt x="144" y="61"/>
                    <a:pt x="164" y="61"/>
                  </a:cubicBezTo>
                  <a:cubicBezTo>
                    <a:pt x="164" y="82"/>
                    <a:pt x="184" y="82"/>
                    <a:pt x="184" y="82"/>
                  </a:cubicBezTo>
                  <a:cubicBezTo>
                    <a:pt x="184" y="103"/>
                    <a:pt x="205" y="103"/>
                    <a:pt x="226" y="103"/>
                  </a:cubicBezTo>
                  <a:cubicBezTo>
                    <a:pt x="226" y="103"/>
                    <a:pt x="246" y="103"/>
                    <a:pt x="266" y="103"/>
                  </a:cubicBezTo>
                  <a:cubicBezTo>
                    <a:pt x="266" y="103"/>
                    <a:pt x="287" y="123"/>
                    <a:pt x="287" y="143"/>
                  </a:cubicBezTo>
                  <a:cubicBezTo>
                    <a:pt x="287" y="143"/>
                    <a:pt x="287" y="164"/>
                    <a:pt x="308" y="164"/>
                  </a:cubicBezTo>
                  <a:lnTo>
                    <a:pt x="328" y="164"/>
                  </a:lnTo>
                  <a:cubicBezTo>
                    <a:pt x="328" y="143"/>
                    <a:pt x="328" y="143"/>
                    <a:pt x="348" y="143"/>
                  </a:cubicBezTo>
                  <a:lnTo>
                    <a:pt x="348" y="123"/>
                  </a:lnTo>
                </a:path>
              </a:pathLst>
            </a:custGeom>
            <a:solidFill>
              <a:schemeClr val="accent2"/>
            </a:solid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54" name="Freeform 54"/>
            <p:cNvSpPr>
              <a:spLocks noChangeArrowheads="1"/>
            </p:cNvSpPr>
            <p:nvPr/>
          </p:nvSpPr>
          <p:spPr bwMode="auto">
            <a:xfrm>
              <a:off x="825500" y="5408613"/>
              <a:ext cx="258763" cy="325437"/>
            </a:xfrm>
            <a:custGeom>
              <a:avLst/>
              <a:gdLst>
                <a:gd name="T0" fmla="*/ 718 w 719"/>
                <a:gd name="T1" fmla="*/ 184 h 903"/>
                <a:gd name="T2" fmla="*/ 718 w 719"/>
                <a:gd name="T3" fmla="*/ 205 h 903"/>
                <a:gd name="T4" fmla="*/ 636 w 719"/>
                <a:gd name="T5" fmla="*/ 266 h 903"/>
                <a:gd name="T6" fmla="*/ 410 w 719"/>
                <a:gd name="T7" fmla="*/ 348 h 903"/>
                <a:gd name="T8" fmla="*/ 452 w 719"/>
                <a:gd name="T9" fmla="*/ 635 h 903"/>
                <a:gd name="T10" fmla="*/ 431 w 719"/>
                <a:gd name="T11" fmla="*/ 696 h 903"/>
                <a:gd name="T12" fmla="*/ 370 w 719"/>
                <a:gd name="T13" fmla="*/ 717 h 903"/>
                <a:gd name="T14" fmla="*/ 328 w 719"/>
                <a:gd name="T15" fmla="*/ 738 h 903"/>
                <a:gd name="T16" fmla="*/ 246 w 719"/>
                <a:gd name="T17" fmla="*/ 758 h 903"/>
                <a:gd name="T18" fmla="*/ 185 w 719"/>
                <a:gd name="T19" fmla="*/ 799 h 903"/>
                <a:gd name="T20" fmla="*/ 144 w 719"/>
                <a:gd name="T21" fmla="*/ 860 h 903"/>
                <a:gd name="T22" fmla="*/ 21 w 719"/>
                <a:gd name="T23" fmla="*/ 902 h 903"/>
                <a:gd name="T24" fmla="*/ 0 w 719"/>
                <a:gd name="T25" fmla="*/ 881 h 903"/>
                <a:gd name="T26" fmla="*/ 0 w 719"/>
                <a:gd name="T27" fmla="*/ 860 h 903"/>
                <a:gd name="T28" fmla="*/ 42 w 719"/>
                <a:gd name="T29" fmla="*/ 820 h 903"/>
                <a:gd name="T30" fmla="*/ 42 w 719"/>
                <a:gd name="T31" fmla="*/ 778 h 903"/>
                <a:gd name="T32" fmla="*/ 42 w 719"/>
                <a:gd name="T33" fmla="*/ 717 h 903"/>
                <a:gd name="T34" fmla="*/ 42 w 719"/>
                <a:gd name="T35" fmla="*/ 676 h 903"/>
                <a:gd name="T36" fmla="*/ 42 w 719"/>
                <a:gd name="T37" fmla="*/ 656 h 903"/>
                <a:gd name="T38" fmla="*/ 62 w 719"/>
                <a:gd name="T39" fmla="*/ 594 h 903"/>
                <a:gd name="T40" fmla="*/ 82 w 719"/>
                <a:gd name="T41" fmla="*/ 574 h 903"/>
                <a:gd name="T42" fmla="*/ 103 w 719"/>
                <a:gd name="T43" fmla="*/ 532 h 903"/>
                <a:gd name="T44" fmla="*/ 103 w 719"/>
                <a:gd name="T45" fmla="*/ 471 h 903"/>
                <a:gd name="T46" fmla="*/ 103 w 719"/>
                <a:gd name="T47" fmla="*/ 430 h 903"/>
                <a:gd name="T48" fmla="*/ 124 w 719"/>
                <a:gd name="T49" fmla="*/ 328 h 903"/>
                <a:gd name="T50" fmla="*/ 124 w 719"/>
                <a:gd name="T51" fmla="*/ 266 h 903"/>
                <a:gd name="T52" fmla="*/ 124 w 719"/>
                <a:gd name="T53" fmla="*/ 184 h 903"/>
                <a:gd name="T54" fmla="*/ 124 w 719"/>
                <a:gd name="T55" fmla="*/ 123 h 903"/>
                <a:gd name="T56" fmla="*/ 185 w 719"/>
                <a:gd name="T57" fmla="*/ 123 h 903"/>
                <a:gd name="T58" fmla="*/ 246 w 719"/>
                <a:gd name="T59" fmla="*/ 164 h 903"/>
                <a:gd name="T60" fmla="*/ 328 w 719"/>
                <a:gd name="T61" fmla="*/ 226 h 903"/>
                <a:gd name="T62" fmla="*/ 656 w 719"/>
                <a:gd name="T63" fmla="*/ 0 h 903"/>
                <a:gd name="T64" fmla="*/ 697 w 719"/>
                <a:gd name="T65" fmla="*/ 82 h 903"/>
                <a:gd name="T66" fmla="*/ 718 w 719"/>
                <a:gd name="T67" fmla="*/ 184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903">
                  <a:moveTo>
                    <a:pt x="718" y="184"/>
                  </a:moveTo>
                  <a:lnTo>
                    <a:pt x="718" y="184"/>
                  </a:lnTo>
                  <a:lnTo>
                    <a:pt x="718" y="184"/>
                  </a:lnTo>
                  <a:cubicBezTo>
                    <a:pt x="718" y="184"/>
                    <a:pt x="718" y="184"/>
                    <a:pt x="718" y="205"/>
                  </a:cubicBezTo>
                  <a:cubicBezTo>
                    <a:pt x="697" y="205"/>
                    <a:pt x="697" y="246"/>
                    <a:pt x="697" y="246"/>
                  </a:cubicBezTo>
                  <a:cubicBezTo>
                    <a:pt x="677" y="266"/>
                    <a:pt x="656" y="266"/>
                    <a:pt x="636" y="266"/>
                  </a:cubicBezTo>
                  <a:cubicBezTo>
                    <a:pt x="615" y="287"/>
                    <a:pt x="574" y="287"/>
                    <a:pt x="574" y="308"/>
                  </a:cubicBezTo>
                  <a:cubicBezTo>
                    <a:pt x="534" y="308"/>
                    <a:pt x="452" y="328"/>
                    <a:pt x="410" y="348"/>
                  </a:cubicBezTo>
                  <a:cubicBezTo>
                    <a:pt x="390" y="368"/>
                    <a:pt x="328" y="389"/>
                    <a:pt x="328" y="389"/>
                  </a:cubicBezTo>
                  <a:cubicBezTo>
                    <a:pt x="452" y="635"/>
                    <a:pt x="452" y="635"/>
                    <a:pt x="452" y="635"/>
                  </a:cubicBezTo>
                  <a:cubicBezTo>
                    <a:pt x="452" y="676"/>
                    <a:pt x="452" y="676"/>
                    <a:pt x="452" y="676"/>
                  </a:cubicBezTo>
                  <a:cubicBezTo>
                    <a:pt x="431" y="696"/>
                    <a:pt x="431" y="696"/>
                    <a:pt x="431" y="696"/>
                  </a:cubicBezTo>
                  <a:cubicBezTo>
                    <a:pt x="390" y="696"/>
                    <a:pt x="390" y="696"/>
                    <a:pt x="390" y="696"/>
                  </a:cubicBezTo>
                  <a:cubicBezTo>
                    <a:pt x="370" y="717"/>
                    <a:pt x="370" y="717"/>
                    <a:pt x="370" y="717"/>
                  </a:cubicBezTo>
                  <a:cubicBezTo>
                    <a:pt x="349" y="738"/>
                    <a:pt x="349" y="738"/>
                    <a:pt x="349" y="738"/>
                  </a:cubicBezTo>
                  <a:cubicBezTo>
                    <a:pt x="328" y="738"/>
                    <a:pt x="328" y="738"/>
                    <a:pt x="328" y="738"/>
                  </a:cubicBezTo>
                  <a:cubicBezTo>
                    <a:pt x="288" y="738"/>
                    <a:pt x="288" y="738"/>
                    <a:pt x="288" y="738"/>
                  </a:cubicBezTo>
                  <a:cubicBezTo>
                    <a:pt x="246" y="758"/>
                    <a:pt x="246" y="758"/>
                    <a:pt x="246" y="758"/>
                  </a:cubicBezTo>
                  <a:cubicBezTo>
                    <a:pt x="206" y="778"/>
                    <a:pt x="206" y="778"/>
                    <a:pt x="206" y="778"/>
                  </a:cubicBezTo>
                  <a:cubicBezTo>
                    <a:pt x="185" y="799"/>
                    <a:pt x="185" y="799"/>
                    <a:pt x="185" y="799"/>
                  </a:cubicBezTo>
                  <a:cubicBezTo>
                    <a:pt x="164" y="840"/>
                    <a:pt x="164" y="840"/>
                    <a:pt x="164" y="840"/>
                  </a:cubicBezTo>
                  <a:cubicBezTo>
                    <a:pt x="144" y="860"/>
                    <a:pt x="144" y="860"/>
                    <a:pt x="144" y="860"/>
                  </a:cubicBezTo>
                  <a:cubicBezTo>
                    <a:pt x="103" y="902"/>
                    <a:pt x="103" y="902"/>
                    <a:pt x="103" y="902"/>
                  </a:cubicBezTo>
                  <a:cubicBezTo>
                    <a:pt x="21" y="902"/>
                    <a:pt x="21" y="902"/>
                    <a:pt x="21" y="902"/>
                  </a:cubicBezTo>
                  <a:cubicBezTo>
                    <a:pt x="0" y="881"/>
                    <a:pt x="0" y="881"/>
                    <a:pt x="0" y="881"/>
                  </a:cubicBezTo>
                  <a:lnTo>
                    <a:pt x="0" y="881"/>
                  </a:lnTo>
                  <a:cubicBezTo>
                    <a:pt x="0" y="881"/>
                    <a:pt x="0" y="881"/>
                    <a:pt x="0" y="860"/>
                  </a:cubicBezTo>
                  <a:lnTo>
                    <a:pt x="0" y="860"/>
                  </a:lnTo>
                  <a:cubicBezTo>
                    <a:pt x="0" y="860"/>
                    <a:pt x="0" y="840"/>
                    <a:pt x="21" y="840"/>
                  </a:cubicBezTo>
                  <a:cubicBezTo>
                    <a:pt x="21" y="840"/>
                    <a:pt x="21" y="840"/>
                    <a:pt x="42" y="820"/>
                  </a:cubicBezTo>
                  <a:lnTo>
                    <a:pt x="42" y="799"/>
                  </a:lnTo>
                  <a:lnTo>
                    <a:pt x="42" y="778"/>
                  </a:lnTo>
                  <a:cubicBezTo>
                    <a:pt x="42" y="758"/>
                    <a:pt x="42" y="758"/>
                    <a:pt x="42" y="738"/>
                  </a:cubicBezTo>
                  <a:lnTo>
                    <a:pt x="42" y="717"/>
                  </a:lnTo>
                  <a:lnTo>
                    <a:pt x="42" y="696"/>
                  </a:lnTo>
                  <a:cubicBezTo>
                    <a:pt x="42" y="696"/>
                    <a:pt x="21" y="676"/>
                    <a:pt x="42" y="676"/>
                  </a:cubicBezTo>
                  <a:lnTo>
                    <a:pt x="42" y="656"/>
                  </a:lnTo>
                  <a:lnTo>
                    <a:pt x="42" y="656"/>
                  </a:lnTo>
                  <a:cubicBezTo>
                    <a:pt x="62" y="635"/>
                    <a:pt x="62" y="635"/>
                    <a:pt x="62" y="635"/>
                  </a:cubicBezTo>
                  <a:cubicBezTo>
                    <a:pt x="62" y="614"/>
                    <a:pt x="62" y="614"/>
                    <a:pt x="62" y="594"/>
                  </a:cubicBezTo>
                  <a:lnTo>
                    <a:pt x="82" y="594"/>
                  </a:lnTo>
                  <a:lnTo>
                    <a:pt x="82" y="574"/>
                  </a:lnTo>
                  <a:lnTo>
                    <a:pt x="103" y="553"/>
                  </a:lnTo>
                  <a:lnTo>
                    <a:pt x="103" y="532"/>
                  </a:lnTo>
                  <a:cubicBezTo>
                    <a:pt x="103" y="512"/>
                    <a:pt x="103" y="512"/>
                    <a:pt x="103" y="492"/>
                  </a:cubicBezTo>
                  <a:lnTo>
                    <a:pt x="103" y="471"/>
                  </a:lnTo>
                  <a:lnTo>
                    <a:pt x="103" y="471"/>
                  </a:lnTo>
                  <a:cubicBezTo>
                    <a:pt x="103" y="450"/>
                    <a:pt x="103" y="430"/>
                    <a:pt x="103" y="430"/>
                  </a:cubicBezTo>
                  <a:cubicBezTo>
                    <a:pt x="103" y="410"/>
                    <a:pt x="124" y="389"/>
                    <a:pt x="124" y="389"/>
                  </a:cubicBezTo>
                  <a:cubicBezTo>
                    <a:pt x="124" y="368"/>
                    <a:pt x="124" y="348"/>
                    <a:pt x="124" y="328"/>
                  </a:cubicBezTo>
                  <a:lnTo>
                    <a:pt x="103" y="287"/>
                  </a:lnTo>
                  <a:cubicBezTo>
                    <a:pt x="103" y="266"/>
                    <a:pt x="124" y="266"/>
                    <a:pt x="124" y="266"/>
                  </a:cubicBezTo>
                  <a:cubicBezTo>
                    <a:pt x="124" y="246"/>
                    <a:pt x="124" y="246"/>
                    <a:pt x="124" y="246"/>
                  </a:cubicBezTo>
                  <a:cubicBezTo>
                    <a:pt x="124" y="226"/>
                    <a:pt x="124" y="184"/>
                    <a:pt x="124" y="184"/>
                  </a:cubicBezTo>
                  <a:cubicBezTo>
                    <a:pt x="124" y="164"/>
                    <a:pt x="124" y="144"/>
                    <a:pt x="124" y="123"/>
                  </a:cubicBezTo>
                  <a:lnTo>
                    <a:pt x="124" y="123"/>
                  </a:lnTo>
                  <a:lnTo>
                    <a:pt x="144" y="123"/>
                  </a:lnTo>
                  <a:cubicBezTo>
                    <a:pt x="144" y="123"/>
                    <a:pt x="164" y="123"/>
                    <a:pt x="185" y="123"/>
                  </a:cubicBezTo>
                  <a:cubicBezTo>
                    <a:pt x="185" y="123"/>
                    <a:pt x="206" y="123"/>
                    <a:pt x="206" y="144"/>
                  </a:cubicBezTo>
                  <a:cubicBezTo>
                    <a:pt x="226" y="144"/>
                    <a:pt x="226" y="164"/>
                    <a:pt x="246" y="164"/>
                  </a:cubicBezTo>
                  <a:cubicBezTo>
                    <a:pt x="246" y="184"/>
                    <a:pt x="267" y="205"/>
                    <a:pt x="288" y="205"/>
                  </a:cubicBezTo>
                  <a:cubicBezTo>
                    <a:pt x="288" y="226"/>
                    <a:pt x="308" y="226"/>
                    <a:pt x="328" y="226"/>
                  </a:cubicBezTo>
                  <a:lnTo>
                    <a:pt x="370" y="205"/>
                  </a:lnTo>
                  <a:cubicBezTo>
                    <a:pt x="656" y="0"/>
                    <a:pt x="656" y="0"/>
                    <a:pt x="656" y="0"/>
                  </a:cubicBezTo>
                  <a:cubicBezTo>
                    <a:pt x="656" y="0"/>
                    <a:pt x="677" y="20"/>
                    <a:pt x="677" y="41"/>
                  </a:cubicBezTo>
                  <a:cubicBezTo>
                    <a:pt x="677" y="41"/>
                    <a:pt x="677" y="62"/>
                    <a:pt x="697" y="82"/>
                  </a:cubicBezTo>
                  <a:cubicBezTo>
                    <a:pt x="697" y="82"/>
                    <a:pt x="697" y="102"/>
                    <a:pt x="697" y="123"/>
                  </a:cubicBezTo>
                  <a:cubicBezTo>
                    <a:pt x="697" y="123"/>
                    <a:pt x="718" y="164"/>
                    <a:pt x="718" y="18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55" name="Freeform 55"/>
            <p:cNvSpPr>
              <a:spLocks noChangeArrowheads="1"/>
            </p:cNvSpPr>
            <p:nvPr/>
          </p:nvSpPr>
          <p:spPr bwMode="auto">
            <a:xfrm>
              <a:off x="869950" y="5091113"/>
              <a:ext cx="420688" cy="398462"/>
            </a:xfrm>
            <a:custGeom>
              <a:avLst/>
              <a:gdLst>
                <a:gd name="T0" fmla="*/ 1127 w 1169"/>
                <a:gd name="T1" fmla="*/ 0 h 1108"/>
                <a:gd name="T2" fmla="*/ 1127 w 1169"/>
                <a:gd name="T3" fmla="*/ 20 h 1108"/>
                <a:gd name="T4" fmla="*/ 1086 w 1169"/>
                <a:gd name="T5" fmla="*/ 102 h 1108"/>
                <a:gd name="T6" fmla="*/ 1004 w 1169"/>
                <a:gd name="T7" fmla="*/ 123 h 1108"/>
                <a:gd name="T8" fmla="*/ 942 w 1169"/>
                <a:gd name="T9" fmla="*/ 143 h 1108"/>
                <a:gd name="T10" fmla="*/ 901 w 1169"/>
                <a:gd name="T11" fmla="*/ 205 h 1108"/>
                <a:gd name="T12" fmla="*/ 922 w 1169"/>
                <a:gd name="T13" fmla="*/ 369 h 1108"/>
                <a:gd name="T14" fmla="*/ 901 w 1169"/>
                <a:gd name="T15" fmla="*/ 573 h 1108"/>
                <a:gd name="T16" fmla="*/ 532 w 1169"/>
                <a:gd name="T17" fmla="*/ 881 h 1108"/>
                <a:gd name="T18" fmla="*/ 204 w 1169"/>
                <a:gd name="T19" fmla="*/ 1107 h 1108"/>
                <a:gd name="T20" fmla="*/ 122 w 1169"/>
                <a:gd name="T21" fmla="*/ 1045 h 1108"/>
                <a:gd name="T22" fmla="*/ 61 w 1169"/>
                <a:gd name="T23" fmla="*/ 1004 h 1108"/>
                <a:gd name="T24" fmla="*/ 0 w 1169"/>
                <a:gd name="T25" fmla="*/ 1004 h 1108"/>
                <a:gd name="T26" fmla="*/ 0 w 1169"/>
                <a:gd name="T27" fmla="*/ 922 h 1108"/>
                <a:gd name="T28" fmla="*/ 40 w 1169"/>
                <a:gd name="T29" fmla="*/ 881 h 1108"/>
                <a:gd name="T30" fmla="*/ 82 w 1169"/>
                <a:gd name="T31" fmla="*/ 819 h 1108"/>
                <a:gd name="T32" fmla="*/ 122 w 1169"/>
                <a:gd name="T33" fmla="*/ 758 h 1108"/>
                <a:gd name="T34" fmla="*/ 164 w 1169"/>
                <a:gd name="T35" fmla="*/ 717 h 1108"/>
                <a:gd name="T36" fmla="*/ 184 w 1169"/>
                <a:gd name="T37" fmla="*/ 676 h 1108"/>
                <a:gd name="T38" fmla="*/ 143 w 1169"/>
                <a:gd name="T39" fmla="*/ 635 h 1108"/>
                <a:gd name="T40" fmla="*/ 82 w 1169"/>
                <a:gd name="T41" fmla="*/ 615 h 1108"/>
                <a:gd name="T42" fmla="*/ 61 w 1169"/>
                <a:gd name="T43" fmla="*/ 573 h 1108"/>
                <a:gd name="T44" fmla="*/ 40 w 1169"/>
                <a:gd name="T45" fmla="*/ 573 h 1108"/>
                <a:gd name="T46" fmla="*/ 20 w 1169"/>
                <a:gd name="T47" fmla="*/ 348 h 1108"/>
                <a:gd name="T48" fmla="*/ 40 w 1169"/>
                <a:gd name="T49" fmla="*/ 287 h 1108"/>
                <a:gd name="T50" fmla="*/ 82 w 1169"/>
                <a:gd name="T51" fmla="*/ 266 h 1108"/>
                <a:gd name="T52" fmla="*/ 122 w 1169"/>
                <a:gd name="T53" fmla="*/ 307 h 1108"/>
                <a:gd name="T54" fmla="*/ 164 w 1169"/>
                <a:gd name="T55" fmla="*/ 287 h 1108"/>
                <a:gd name="T56" fmla="*/ 204 w 1169"/>
                <a:gd name="T57" fmla="*/ 205 h 1108"/>
                <a:gd name="T58" fmla="*/ 204 w 1169"/>
                <a:gd name="T59" fmla="*/ 123 h 1108"/>
                <a:gd name="T60" fmla="*/ 246 w 1169"/>
                <a:gd name="T61" fmla="*/ 123 h 1108"/>
                <a:gd name="T62" fmla="*/ 328 w 1169"/>
                <a:gd name="T63" fmla="*/ 164 h 1108"/>
                <a:gd name="T64" fmla="*/ 430 w 1169"/>
                <a:gd name="T65" fmla="*/ 123 h 1108"/>
                <a:gd name="T66" fmla="*/ 491 w 1169"/>
                <a:gd name="T67" fmla="*/ 102 h 1108"/>
                <a:gd name="T68" fmla="*/ 614 w 1169"/>
                <a:gd name="T69" fmla="*/ 123 h 1108"/>
                <a:gd name="T70" fmla="*/ 758 w 1169"/>
                <a:gd name="T71" fmla="*/ 82 h 1108"/>
                <a:gd name="T72" fmla="*/ 881 w 1169"/>
                <a:gd name="T73" fmla="*/ 41 h 1108"/>
                <a:gd name="T74" fmla="*/ 1024 w 1169"/>
                <a:gd name="T75" fmla="*/ 20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9" h="1108">
                  <a:moveTo>
                    <a:pt x="1127" y="0"/>
                  </a:moveTo>
                  <a:lnTo>
                    <a:pt x="1127" y="0"/>
                  </a:lnTo>
                  <a:cubicBezTo>
                    <a:pt x="1127" y="0"/>
                    <a:pt x="1147" y="0"/>
                    <a:pt x="1168" y="0"/>
                  </a:cubicBezTo>
                  <a:cubicBezTo>
                    <a:pt x="1168" y="0"/>
                    <a:pt x="1147" y="20"/>
                    <a:pt x="1127" y="20"/>
                  </a:cubicBezTo>
                  <a:cubicBezTo>
                    <a:pt x="1127" y="41"/>
                    <a:pt x="1127" y="61"/>
                    <a:pt x="1106" y="61"/>
                  </a:cubicBezTo>
                  <a:cubicBezTo>
                    <a:pt x="1106" y="82"/>
                    <a:pt x="1086" y="82"/>
                    <a:pt x="1086" y="102"/>
                  </a:cubicBezTo>
                  <a:cubicBezTo>
                    <a:pt x="1065" y="102"/>
                    <a:pt x="1065" y="102"/>
                    <a:pt x="1045" y="123"/>
                  </a:cubicBezTo>
                  <a:cubicBezTo>
                    <a:pt x="1045" y="123"/>
                    <a:pt x="1024" y="123"/>
                    <a:pt x="1004" y="123"/>
                  </a:cubicBezTo>
                  <a:cubicBezTo>
                    <a:pt x="1004" y="123"/>
                    <a:pt x="983" y="123"/>
                    <a:pt x="963" y="123"/>
                  </a:cubicBezTo>
                  <a:cubicBezTo>
                    <a:pt x="963" y="143"/>
                    <a:pt x="963" y="143"/>
                    <a:pt x="942" y="143"/>
                  </a:cubicBezTo>
                  <a:lnTo>
                    <a:pt x="922" y="164"/>
                  </a:lnTo>
                  <a:cubicBezTo>
                    <a:pt x="922" y="184"/>
                    <a:pt x="901" y="205"/>
                    <a:pt x="901" y="205"/>
                  </a:cubicBezTo>
                  <a:cubicBezTo>
                    <a:pt x="901" y="225"/>
                    <a:pt x="922" y="246"/>
                    <a:pt x="922" y="266"/>
                  </a:cubicBezTo>
                  <a:cubicBezTo>
                    <a:pt x="922" y="287"/>
                    <a:pt x="922" y="328"/>
                    <a:pt x="922" y="369"/>
                  </a:cubicBezTo>
                  <a:cubicBezTo>
                    <a:pt x="922" y="389"/>
                    <a:pt x="922" y="451"/>
                    <a:pt x="922" y="471"/>
                  </a:cubicBezTo>
                  <a:cubicBezTo>
                    <a:pt x="901" y="492"/>
                    <a:pt x="901" y="553"/>
                    <a:pt x="901" y="573"/>
                  </a:cubicBezTo>
                  <a:lnTo>
                    <a:pt x="860" y="635"/>
                  </a:lnTo>
                  <a:cubicBezTo>
                    <a:pt x="532" y="881"/>
                    <a:pt x="532" y="881"/>
                    <a:pt x="532" y="881"/>
                  </a:cubicBezTo>
                  <a:cubicBezTo>
                    <a:pt x="246" y="1086"/>
                    <a:pt x="246" y="1086"/>
                    <a:pt x="246" y="1086"/>
                  </a:cubicBezTo>
                  <a:lnTo>
                    <a:pt x="204" y="1107"/>
                  </a:lnTo>
                  <a:cubicBezTo>
                    <a:pt x="184" y="1107"/>
                    <a:pt x="164" y="1107"/>
                    <a:pt x="164" y="1086"/>
                  </a:cubicBezTo>
                  <a:cubicBezTo>
                    <a:pt x="143" y="1086"/>
                    <a:pt x="122" y="1065"/>
                    <a:pt x="122" y="1045"/>
                  </a:cubicBezTo>
                  <a:cubicBezTo>
                    <a:pt x="102" y="1045"/>
                    <a:pt x="102" y="1025"/>
                    <a:pt x="82" y="1025"/>
                  </a:cubicBezTo>
                  <a:cubicBezTo>
                    <a:pt x="82" y="1004"/>
                    <a:pt x="61" y="1004"/>
                    <a:pt x="61" y="1004"/>
                  </a:cubicBezTo>
                  <a:cubicBezTo>
                    <a:pt x="40" y="1004"/>
                    <a:pt x="20" y="1004"/>
                    <a:pt x="20" y="1004"/>
                  </a:cubicBezTo>
                  <a:lnTo>
                    <a:pt x="0" y="1004"/>
                  </a:lnTo>
                  <a:lnTo>
                    <a:pt x="0" y="963"/>
                  </a:lnTo>
                  <a:cubicBezTo>
                    <a:pt x="0" y="943"/>
                    <a:pt x="0" y="943"/>
                    <a:pt x="0" y="922"/>
                  </a:cubicBezTo>
                  <a:cubicBezTo>
                    <a:pt x="0" y="922"/>
                    <a:pt x="20" y="922"/>
                    <a:pt x="20" y="901"/>
                  </a:cubicBezTo>
                  <a:lnTo>
                    <a:pt x="40" y="881"/>
                  </a:lnTo>
                  <a:cubicBezTo>
                    <a:pt x="40" y="881"/>
                    <a:pt x="61" y="861"/>
                    <a:pt x="61" y="840"/>
                  </a:cubicBezTo>
                  <a:cubicBezTo>
                    <a:pt x="61" y="840"/>
                    <a:pt x="61" y="819"/>
                    <a:pt x="82" y="819"/>
                  </a:cubicBezTo>
                  <a:cubicBezTo>
                    <a:pt x="82" y="799"/>
                    <a:pt x="82" y="799"/>
                    <a:pt x="102" y="799"/>
                  </a:cubicBezTo>
                  <a:cubicBezTo>
                    <a:pt x="102" y="779"/>
                    <a:pt x="122" y="779"/>
                    <a:pt x="122" y="758"/>
                  </a:cubicBezTo>
                  <a:cubicBezTo>
                    <a:pt x="122" y="758"/>
                    <a:pt x="122" y="737"/>
                    <a:pt x="143" y="737"/>
                  </a:cubicBezTo>
                  <a:cubicBezTo>
                    <a:pt x="143" y="737"/>
                    <a:pt x="143" y="717"/>
                    <a:pt x="164" y="717"/>
                  </a:cubicBezTo>
                  <a:lnTo>
                    <a:pt x="184" y="717"/>
                  </a:lnTo>
                  <a:cubicBezTo>
                    <a:pt x="184" y="697"/>
                    <a:pt x="184" y="697"/>
                    <a:pt x="184" y="676"/>
                  </a:cubicBezTo>
                  <a:lnTo>
                    <a:pt x="164" y="655"/>
                  </a:lnTo>
                  <a:cubicBezTo>
                    <a:pt x="164" y="635"/>
                    <a:pt x="143" y="635"/>
                    <a:pt x="143" y="635"/>
                  </a:cubicBezTo>
                  <a:cubicBezTo>
                    <a:pt x="143" y="615"/>
                    <a:pt x="122" y="615"/>
                    <a:pt x="122" y="615"/>
                  </a:cubicBezTo>
                  <a:cubicBezTo>
                    <a:pt x="102" y="615"/>
                    <a:pt x="102" y="615"/>
                    <a:pt x="82" y="615"/>
                  </a:cubicBezTo>
                  <a:lnTo>
                    <a:pt x="82" y="594"/>
                  </a:lnTo>
                  <a:cubicBezTo>
                    <a:pt x="61" y="594"/>
                    <a:pt x="61" y="573"/>
                    <a:pt x="61" y="573"/>
                  </a:cubicBezTo>
                  <a:lnTo>
                    <a:pt x="40" y="573"/>
                  </a:lnTo>
                  <a:lnTo>
                    <a:pt x="40" y="573"/>
                  </a:lnTo>
                  <a:cubicBezTo>
                    <a:pt x="40" y="533"/>
                    <a:pt x="61" y="492"/>
                    <a:pt x="40" y="451"/>
                  </a:cubicBezTo>
                  <a:cubicBezTo>
                    <a:pt x="40" y="430"/>
                    <a:pt x="20" y="369"/>
                    <a:pt x="20" y="348"/>
                  </a:cubicBezTo>
                  <a:cubicBezTo>
                    <a:pt x="20" y="328"/>
                    <a:pt x="20" y="307"/>
                    <a:pt x="20" y="307"/>
                  </a:cubicBezTo>
                  <a:lnTo>
                    <a:pt x="40" y="287"/>
                  </a:lnTo>
                  <a:cubicBezTo>
                    <a:pt x="40" y="266"/>
                    <a:pt x="40" y="266"/>
                    <a:pt x="40" y="246"/>
                  </a:cubicBezTo>
                  <a:cubicBezTo>
                    <a:pt x="61" y="266"/>
                    <a:pt x="61" y="266"/>
                    <a:pt x="82" y="266"/>
                  </a:cubicBezTo>
                  <a:cubicBezTo>
                    <a:pt x="82" y="266"/>
                    <a:pt x="82" y="287"/>
                    <a:pt x="82" y="307"/>
                  </a:cubicBezTo>
                  <a:cubicBezTo>
                    <a:pt x="102" y="307"/>
                    <a:pt x="122" y="307"/>
                    <a:pt x="122" y="307"/>
                  </a:cubicBezTo>
                  <a:cubicBezTo>
                    <a:pt x="143" y="307"/>
                    <a:pt x="143" y="287"/>
                    <a:pt x="143" y="287"/>
                  </a:cubicBezTo>
                  <a:cubicBezTo>
                    <a:pt x="143" y="266"/>
                    <a:pt x="164" y="287"/>
                    <a:pt x="164" y="287"/>
                  </a:cubicBezTo>
                  <a:cubicBezTo>
                    <a:pt x="184" y="287"/>
                    <a:pt x="184" y="266"/>
                    <a:pt x="204" y="266"/>
                  </a:cubicBezTo>
                  <a:cubicBezTo>
                    <a:pt x="204" y="246"/>
                    <a:pt x="204" y="225"/>
                    <a:pt x="204" y="205"/>
                  </a:cubicBezTo>
                  <a:lnTo>
                    <a:pt x="184" y="184"/>
                  </a:lnTo>
                  <a:cubicBezTo>
                    <a:pt x="184" y="164"/>
                    <a:pt x="184" y="123"/>
                    <a:pt x="204" y="123"/>
                  </a:cubicBezTo>
                  <a:cubicBezTo>
                    <a:pt x="204" y="102"/>
                    <a:pt x="225" y="102"/>
                    <a:pt x="225" y="102"/>
                  </a:cubicBezTo>
                  <a:cubicBezTo>
                    <a:pt x="246" y="102"/>
                    <a:pt x="246" y="102"/>
                    <a:pt x="246" y="123"/>
                  </a:cubicBezTo>
                  <a:cubicBezTo>
                    <a:pt x="266" y="123"/>
                    <a:pt x="266" y="143"/>
                    <a:pt x="286" y="164"/>
                  </a:cubicBezTo>
                  <a:cubicBezTo>
                    <a:pt x="286" y="164"/>
                    <a:pt x="307" y="164"/>
                    <a:pt x="328" y="164"/>
                  </a:cubicBezTo>
                  <a:cubicBezTo>
                    <a:pt x="328" y="164"/>
                    <a:pt x="348" y="143"/>
                    <a:pt x="368" y="143"/>
                  </a:cubicBezTo>
                  <a:cubicBezTo>
                    <a:pt x="389" y="143"/>
                    <a:pt x="410" y="123"/>
                    <a:pt x="430" y="123"/>
                  </a:cubicBezTo>
                  <a:cubicBezTo>
                    <a:pt x="430" y="102"/>
                    <a:pt x="450" y="102"/>
                    <a:pt x="450" y="102"/>
                  </a:cubicBezTo>
                  <a:cubicBezTo>
                    <a:pt x="471" y="82"/>
                    <a:pt x="491" y="102"/>
                    <a:pt x="491" y="102"/>
                  </a:cubicBezTo>
                  <a:cubicBezTo>
                    <a:pt x="512" y="102"/>
                    <a:pt x="553" y="123"/>
                    <a:pt x="553" y="123"/>
                  </a:cubicBezTo>
                  <a:cubicBezTo>
                    <a:pt x="573" y="123"/>
                    <a:pt x="594" y="123"/>
                    <a:pt x="614" y="123"/>
                  </a:cubicBezTo>
                  <a:cubicBezTo>
                    <a:pt x="614" y="123"/>
                    <a:pt x="655" y="123"/>
                    <a:pt x="676" y="123"/>
                  </a:cubicBezTo>
                  <a:cubicBezTo>
                    <a:pt x="696" y="123"/>
                    <a:pt x="737" y="102"/>
                    <a:pt x="758" y="82"/>
                  </a:cubicBezTo>
                  <a:cubicBezTo>
                    <a:pt x="758" y="82"/>
                    <a:pt x="799" y="61"/>
                    <a:pt x="819" y="61"/>
                  </a:cubicBezTo>
                  <a:cubicBezTo>
                    <a:pt x="819" y="41"/>
                    <a:pt x="860" y="41"/>
                    <a:pt x="881" y="41"/>
                  </a:cubicBezTo>
                  <a:cubicBezTo>
                    <a:pt x="901" y="20"/>
                    <a:pt x="963" y="41"/>
                    <a:pt x="983" y="41"/>
                  </a:cubicBezTo>
                  <a:cubicBezTo>
                    <a:pt x="983" y="20"/>
                    <a:pt x="1024" y="20"/>
                    <a:pt x="1024" y="20"/>
                  </a:cubicBezTo>
                  <a:cubicBezTo>
                    <a:pt x="1045" y="0"/>
                    <a:pt x="1106" y="0"/>
                    <a:pt x="1127"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56" name="Freeform 56"/>
            <p:cNvSpPr>
              <a:spLocks noChangeArrowheads="1"/>
            </p:cNvSpPr>
            <p:nvPr/>
          </p:nvSpPr>
          <p:spPr bwMode="auto">
            <a:xfrm>
              <a:off x="1600200" y="5689600"/>
              <a:ext cx="7938" cy="15875"/>
            </a:xfrm>
            <a:custGeom>
              <a:avLst/>
              <a:gdLst>
                <a:gd name="T0" fmla="*/ 21 w 22"/>
                <a:gd name="T1" fmla="*/ 42 h 43"/>
                <a:gd name="T2" fmla="*/ 21 w 22"/>
                <a:gd name="T3" fmla="*/ 42 h 43"/>
                <a:gd name="T4" fmla="*/ 21 w 22"/>
                <a:gd name="T5" fmla="*/ 21 h 43"/>
                <a:gd name="T6" fmla="*/ 0 w 22"/>
                <a:gd name="T7" fmla="*/ 21 h 43"/>
                <a:gd name="T8" fmla="*/ 21 w 22"/>
                <a:gd name="T9" fmla="*/ 21 h 43"/>
                <a:gd name="T10" fmla="*/ 21 w 22"/>
                <a:gd name="T11" fmla="*/ 21 h 43"/>
                <a:gd name="T12" fmla="*/ 21 w 22"/>
                <a:gd name="T13" fmla="*/ 21 h 43"/>
                <a:gd name="T14" fmla="*/ 21 w 22"/>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3">
                  <a:moveTo>
                    <a:pt x="21" y="42"/>
                  </a:moveTo>
                  <a:lnTo>
                    <a:pt x="21" y="42"/>
                  </a:lnTo>
                  <a:cubicBezTo>
                    <a:pt x="21" y="42"/>
                    <a:pt x="21" y="42"/>
                    <a:pt x="21" y="21"/>
                  </a:cubicBezTo>
                  <a:cubicBezTo>
                    <a:pt x="0" y="21"/>
                    <a:pt x="0" y="21"/>
                    <a:pt x="0" y="21"/>
                  </a:cubicBezTo>
                  <a:cubicBezTo>
                    <a:pt x="0" y="21"/>
                    <a:pt x="0" y="21"/>
                    <a:pt x="21" y="21"/>
                  </a:cubicBezTo>
                  <a:cubicBezTo>
                    <a:pt x="21" y="0"/>
                    <a:pt x="21" y="0"/>
                    <a:pt x="21" y="21"/>
                  </a:cubicBezTo>
                  <a:lnTo>
                    <a:pt x="21" y="21"/>
                  </a:lnTo>
                  <a:cubicBezTo>
                    <a:pt x="21" y="21"/>
                    <a:pt x="21" y="21"/>
                    <a:pt x="21"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57" name="Freeform 57"/>
            <p:cNvSpPr>
              <a:spLocks noChangeArrowheads="1"/>
            </p:cNvSpPr>
            <p:nvPr/>
          </p:nvSpPr>
          <p:spPr bwMode="auto">
            <a:xfrm>
              <a:off x="1519238" y="5653088"/>
              <a:ext cx="103187" cy="139700"/>
            </a:xfrm>
            <a:custGeom>
              <a:avLst/>
              <a:gdLst>
                <a:gd name="T0" fmla="*/ 20 w 287"/>
                <a:gd name="T1" fmla="*/ 205 h 390"/>
                <a:gd name="T2" fmla="*/ 20 w 287"/>
                <a:gd name="T3" fmla="*/ 205 h 390"/>
                <a:gd name="T4" fmla="*/ 20 w 287"/>
                <a:gd name="T5" fmla="*/ 205 h 390"/>
                <a:gd name="T6" fmla="*/ 0 w 287"/>
                <a:gd name="T7" fmla="*/ 164 h 390"/>
                <a:gd name="T8" fmla="*/ 20 w 287"/>
                <a:gd name="T9" fmla="*/ 144 h 390"/>
                <a:gd name="T10" fmla="*/ 41 w 287"/>
                <a:gd name="T11" fmla="*/ 123 h 390"/>
                <a:gd name="T12" fmla="*/ 41 w 287"/>
                <a:gd name="T13" fmla="*/ 102 h 390"/>
                <a:gd name="T14" fmla="*/ 41 w 287"/>
                <a:gd name="T15" fmla="*/ 82 h 390"/>
                <a:gd name="T16" fmla="*/ 82 w 287"/>
                <a:gd name="T17" fmla="*/ 41 h 390"/>
                <a:gd name="T18" fmla="*/ 82 w 287"/>
                <a:gd name="T19" fmla="*/ 20 h 390"/>
                <a:gd name="T20" fmla="*/ 123 w 287"/>
                <a:gd name="T21" fmla="*/ 0 h 390"/>
                <a:gd name="T22" fmla="*/ 144 w 287"/>
                <a:gd name="T23" fmla="*/ 0 h 390"/>
                <a:gd name="T24" fmla="*/ 164 w 287"/>
                <a:gd name="T25" fmla="*/ 20 h 390"/>
                <a:gd name="T26" fmla="*/ 184 w 287"/>
                <a:gd name="T27" fmla="*/ 20 h 390"/>
                <a:gd name="T28" fmla="*/ 204 w 287"/>
                <a:gd name="T29" fmla="*/ 41 h 390"/>
                <a:gd name="T30" fmla="*/ 225 w 287"/>
                <a:gd name="T31" fmla="*/ 62 h 390"/>
                <a:gd name="T32" fmla="*/ 225 w 287"/>
                <a:gd name="T33" fmla="*/ 82 h 390"/>
                <a:gd name="T34" fmla="*/ 204 w 287"/>
                <a:gd name="T35" fmla="*/ 102 h 390"/>
                <a:gd name="T36" fmla="*/ 204 w 287"/>
                <a:gd name="T37" fmla="*/ 102 h 390"/>
                <a:gd name="T38" fmla="*/ 184 w 287"/>
                <a:gd name="T39" fmla="*/ 123 h 390"/>
                <a:gd name="T40" fmla="*/ 164 w 287"/>
                <a:gd name="T41" fmla="*/ 123 h 390"/>
                <a:gd name="T42" fmla="*/ 144 w 287"/>
                <a:gd name="T43" fmla="*/ 144 h 390"/>
                <a:gd name="T44" fmla="*/ 164 w 287"/>
                <a:gd name="T45" fmla="*/ 164 h 390"/>
                <a:gd name="T46" fmla="*/ 164 w 287"/>
                <a:gd name="T47" fmla="*/ 205 h 390"/>
                <a:gd name="T48" fmla="*/ 184 w 287"/>
                <a:gd name="T49" fmla="*/ 226 h 390"/>
                <a:gd name="T50" fmla="*/ 204 w 287"/>
                <a:gd name="T51" fmla="*/ 226 h 390"/>
                <a:gd name="T52" fmla="*/ 225 w 287"/>
                <a:gd name="T53" fmla="*/ 246 h 390"/>
                <a:gd name="T54" fmla="*/ 246 w 287"/>
                <a:gd name="T55" fmla="*/ 287 h 390"/>
                <a:gd name="T56" fmla="*/ 246 w 287"/>
                <a:gd name="T57" fmla="*/ 308 h 390"/>
                <a:gd name="T58" fmla="*/ 266 w 287"/>
                <a:gd name="T59" fmla="*/ 328 h 390"/>
                <a:gd name="T60" fmla="*/ 286 w 287"/>
                <a:gd name="T61" fmla="*/ 348 h 390"/>
                <a:gd name="T62" fmla="*/ 266 w 287"/>
                <a:gd name="T63" fmla="*/ 348 h 390"/>
                <a:gd name="T64" fmla="*/ 225 w 287"/>
                <a:gd name="T65" fmla="*/ 369 h 390"/>
                <a:gd name="T66" fmla="*/ 184 w 287"/>
                <a:gd name="T67" fmla="*/ 389 h 390"/>
                <a:gd name="T68" fmla="*/ 164 w 287"/>
                <a:gd name="T69" fmla="*/ 369 h 390"/>
                <a:gd name="T70" fmla="*/ 123 w 287"/>
                <a:gd name="T71" fmla="*/ 369 h 390"/>
                <a:gd name="T72" fmla="*/ 123 w 287"/>
                <a:gd name="T73" fmla="*/ 328 h 390"/>
                <a:gd name="T74" fmla="*/ 123 w 287"/>
                <a:gd name="T75" fmla="*/ 287 h 390"/>
                <a:gd name="T76" fmla="*/ 82 w 287"/>
                <a:gd name="T77" fmla="*/ 266 h 390"/>
                <a:gd name="T78" fmla="*/ 61 w 287"/>
                <a:gd name="T79" fmla="*/ 246 h 390"/>
                <a:gd name="T80" fmla="*/ 41 w 287"/>
                <a:gd name="T81" fmla="*/ 226 h 390"/>
                <a:gd name="T82" fmla="*/ 20 w 287"/>
                <a:gd name="T83" fmla="*/ 20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7" h="390">
                  <a:moveTo>
                    <a:pt x="20" y="205"/>
                  </a:moveTo>
                  <a:lnTo>
                    <a:pt x="20" y="205"/>
                  </a:lnTo>
                  <a:lnTo>
                    <a:pt x="20" y="205"/>
                  </a:lnTo>
                  <a:cubicBezTo>
                    <a:pt x="0" y="184"/>
                    <a:pt x="0" y="164"/>
                    <a:pt x="0" y="164"/>
                  </a:cubicBezTo>
                  <a:lnTo>
                    <a:pt x="20" y="144"/>
                  </a:lnTo>
                  <a:lnTo>
                    <a:pt x="41" y="123"/>
                  </a:lnTo>
                  <a:lnTo>
                    <a:pt x="41" y="102"/>
                  </a:lnTo>
                  <a:lnTo>
                    <a:pt x="41" y="82"/>
                  </a:lnTo>
                  <a:cubicBezTo>
                    <a:pt x="61" y="62"/>
                    <a:pt x="61" y="62"/>
                    <a:pt x="82" y="41"/>
                  </a:cubicBezTo>
                  <a:lnTo>
                    <a:pt x="82" y="20"/>
                  </a:lnTo>
                  <a:cubicBezTo>
                    <a:pt x="102" y="20"/>
                    <a:pt x="102" y="0"/>
                    <a:pt x="123" y="0"/>
                  </a:cubicBezTo>
                  <a:lnTo>
                    <a:pt x="144" y="0"/>
                  </a:lnTo>
                  <a:cubicBezTo>
                    <a:pt x="144" y="0"/>
                    <a:pt x="164" y="0"/>
                    <a:pt x="164" y="20"/>
                  </a:cubicBezTo>
                  <a:lnTo>
                    <a:pt x="184" y="20"/>
                  </a:lnTo>
                  <a:cubicBezTo>
                    <a:pt x="184" y="41"/>
                    <a:pt x="204" y="41"/>
                    <a:pt x="204" y="41"/>
                  </a:cubicBezTo>
                  <a:lnTo>
                    <a:pt x="225" y="62"/>
                  </a:lnTo>
                  <a:lnTo>
                    <a:pt x="225" y="82"/>
                  </a:lnTo>
                  <a:lnTo>
                    <a:pt x="204" y="102"/>
                  </a:lnTo>
                  <a:lnTo>
                    <a:pt x="204" y="102"/>
                  </a:lnTo>
                  <a:lnTo>
                    <a:pt x="184" y="123"/>
                  </a:lnTo>
                  <a:lnTo>
                    <a:pt x="164" y="123"/>
                  </a:lnTo>
                  <a:lnTo>
                    <a:pt x="144" y="144"/>
                  </a:lnTo>
                  <a:lnTo>
                    <a:pt x="164" y="164"/>
                  </a:lnTo>
                  <a:cubicBezTo>
                    <a:pt x="164" y="184"/>
                    <a:pt x="164" y="184"/>
                    <a:pt x="164" y="205"/>
                  </a:cubicBezTo>
                  <a:cubicBezTo>
                    <a:pt x="184" y="205"/>
                    <a:pt x="184" y="226"/>
                    <a:pt x="184" y="226"/>
                  </a:cubicBezTo>
                  <a:lnTo>
                    <a:pt x="204" y="226"/>
                  </a:lnTo>
                  <a:cubicBezTo>
                    <a:pt x="225" y="246"/>
                    <a:pt x="225" y="246"/>
                    <a:pt x="225" y="246"/>
                  </a:cubicBezTo>
                  <a:cubicBezTo>
                    <a:pt x="225" y="266"/>
                    <a:pt x="246" y="266"/>
                    <a:pt x="246" y="287"/>
                  </a:cubicBezTo>
                  <a:lnTo>
                    <a:pt x="246" y="308"/>
                  </a:lnTo>
                  <a:cubicBezTo>
                    <a:pt x="266" y="308"/>
                    <a:pt x="266" y="328"/>
                    <a:pt x="266" y="328"/>
                  </a:cubicBezTo>
                  <a:cubicBezTo>
                    <a:pt x="286" y="328"/>
                    <a:pt x="286" y="348"/>
                    <a:pt x="286" y="348"/>
                  </a:cubicBezTo>
                  <a:lnTo>
                    <a:pt x="266" y="348"/>
                  </a:lnTo>
                  <a:cubicBezTo>
                    <a:pt x="246" y="369"/>
                    <a:pt x="225" y="369"/>
                    <a:pt x="225" y="369"/>
                  </a:cubicBezTo>
                  <a:cubicBezTo>
                    <a:pt x="204" y="369"/>
                    <a:pt x="204" y="369"/>
                    <a:pt x="184" y="389"/>
                  </a:cubicBezTo>
                  <a:lnTo>
                    <a:pt x="164" y="369"/>
                  </a:lnTo>
                  <a:cubicBezTo>
                    <a:pt x="144" y="369"/>
                    <a:pt x="123" y="369"/>
                    <a:pt x="123" y="369"/>
                  </a:cubicBezTo>
                  <a:cubicBezTo>
                    <a:pt x="123" y="348"/>
                    <a:pt x="123" y="328"/>
                    <a:pt x="123" y="328"/>
                  </a:cubicBezTo>
                  <a:cubicBezTo>
                    <a:pt x="123" y="308"/>
                    <a:pt x="123" y="287"/>
                    <a:pt x="123" y="287"/>
                  </a:cubicBezTo>
                  <a:cubicBezTo>
                    <a:pt x="123" y="266"/>
                    <a:pt x="102" y="266"/>
                    <a:pt x="82" y="266"/>
                  </a:cubicBezTo>
                  <a:cubicBezTo>
                    <a:pt x="82" y="266"/>
                    <a:pt x="61" y="266"/>
                    <a:pt x="61" y="246"/>
                  </a:cubicBezTo>
                  <a:lnTo>
                    <a:pt x="41" y="226"/>
                  </a:lnTo>
                  <a:cubicBezTo>
                    <a:pt x="41" y="205"/>
                    <a:pt x="20" y="205"/>
                    <a:pt x="20" y="20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58" name="Freeform 58"/>
            <p:cNvSpPr>
              <a:spLocks noChangeArrowheads="1"/>
            </p:cNvSpPr>
            <p:nvPr/>
          </p:nvSpPr>
          <p:spPr bwMode="auto">
            <a:xfrm>
              <a:off x="685800" y="5216525"/>
              <a:ext cx="139700" cy="96838"/>
            </a:xfrm>
            <a:custGeom>
              <a:avLst/>
              <a:gdLst>
                <a:gd name="T0" fmla="*/ 204 w 389"/>
                <a:gd name="T1" fmla="*/ 225 h 268"/>
                <a:gd name="T2" fmla="*/ 204 w 389"/>
                <a:gd name="T3" fmla="*/ 225 h 268"/>
                <a:gd name="T4" fmla="*/ 184 w 389"/>
                <a:gd name="T5" fmla="*/ 205 h 268"/>
                <a:gd name="T6" fmla="*/ 164 w 389"/>
                <a:gd name="T7" fmla="*/ 205 h 268"/>
                <a:gd name="T8" fmla="*/ 164 w 389"/>
                <a:gd name="T9" fmla="*/ 246 h 268"/>
                <a:gd name="T10" fmla="*/ 143 w 389"/>
                <a:gd name="T11" fmla="*/ 267 h 268"/>
                <a:gd name="T12" fmla="*/ 102 w 389"/>
                <a:gd name="T13" fmla="*/ 246 h 268"/>
                <a:gd name="T14" fmla="*/ 61 w 389"/>
                <a:gd name="T15" fmla="*/ 246 h 268"/>
                <a:gd name="T16" fmla="*/ 40 w 389"/>
                <a:gd name="T17" fmla="*/ 225 h 268"/>
                <a:gd name="T18" fmla="*/ 0 w 389"/>
                <a:gd name="T19" fmla="*/ 205 h 268"/>
                <a:gd name="T20" fmla="*/ 0 w 389"/>
                <a:gd name="T21" fmla="*/ 185 h 268"/>
                <a:gd name="T22" fmla="*/ 20 w 389"/>
                <a:gd name="T23" fmla="*/ 144 h 268"/>
                <a:gd name="T24" fmla="*/ 61 w 389"/>
                <a:gd name="T25" fmla="*/ 144 h 268"/>
                <a:gd name="T26" fmla="*/ 102 w 389"/>
                <a:gd name="T27" fmla="*/ 123 h 268"/>
                <a:gd name="T28" fmla="*/ 102 w 389"/>
                <a:gd name="T29" fmla="*/ 103 h 268"/>
                <a:gd name="T30" fmla="*/ 143 w 389"/>
                <a:gd name="T31" fmla="*/ 82 h 268"/>
                <a:gd name="T32" fmla="*/ 204 w 389"/>
                <a:gd name="T33" fmla="*/ 103 h 268"/>
                <a:gd name="T34" fmla="*/ 245 w 389"/>
                <a:gd name="T35" fmla="*/ 82 h 268"/>
                <a:gd name="T36" fmla="*/ 266 w 389"/>
                <a:gd name="T37" fmla="*/ 82 h 268"/>
                <a:gd name="T38" fmla="*/ 306 w 389"/>
                <a:gd name="T39" fmla="*/ 62 h 268"/>
                <a:gd name="T40" fmla="*/ 327 w 389"/>
                <a:gd name="T41" fmla="*/ 41 h 268"/>
                <a:gd name="T42" fmla="*/ 348 w 389"/>
                <a:gd name="T43" fmla="*/ 21 h 268"/>
                <a:gd name="T44" fmla="*/ 368 w 389"/>
                <a:gd name="T45" fmla="*/ 0 h 268"/>
                <a:gd name="T46" fmla="*/ 388 w 389"/>
                <a:gd name="T47" fmla="*/ 21 h 268"/>
                <a:gd name="T48" fmla="*/ 368 w 389"/>
                <a:gd name="T49" fmla="*/ 41 h 268"/>
                <a:gd name="T50" fmla="*/ 348 w 389"/>
                <a:gd name="T51" fmla="*/ 62 h 268"/>
                <a:gd name="T52" fmla="*/ 348 w 389"/>
                <a:gd name="T53" fmla="*/ 82 h 268"/>
                <a:gd name="T54" fmla="*/ 306 w 389"/>
                <a:gd name="T55" fmla="*/ 103 h 268"/>
                <a:gd name="T56" fmla="*/ 286 w 389"/>
                <a:gd name="T57" fmla="*/ 103 h 268"/>
                <a:gd name="T58" fmla="*/ 286 w 389"/>
                <a:gd name="T59" fmla="*/ 123 h 268"/>
                <a:gd name="T60" fmla="*/ 286 w 389"/>
                <a:gd name="T61" fmla="*/ 164 h 268"/>
                <a:gd name="T62" fmla="*/ 286 w 389"/>
                <a:gd name="T63" fmla="*/ 185 h 268"/>
                <a:gd name="T64" fmla="*/ 266 w 389"/>
                <a:gd name="T65" fmla="*/ 185 h 268"/>
                <a:gd name="T66" fmla="*/ 245 w 389"/>
                <a:gd name="T67" fmla="*/ 185 h 268"/>
                <a:gd name="T68" fmla="*/ 245 w 389"/>
                <a:gd name="T69" fmla="*/ 185 h 268"/>
                <a:gd name="T70" fmla="*/ 225 w 389"/>
                <a:gd name="T71" fmla="*/ 205 h 268"/>
                <a:gd name="T72" fmla="*/ 204 w 389"/>
                <a:gd name="T73" fmla="*/ 22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9" h="268">
                  <a:moveTo>
                    <a:pt x="204" y="225"/>
                  </a:moveTo>
                  <a:lnTo>
                    <a:pt x="204" y="225"/>
                  </a:lnTo>
                  <a:cubicBezTo>
                    <a:pt x="204" y="205"/>
                    <a:pt x="184" y="205"/>
                    <a:pt x="184" y="205"/>
                  </a:cubicBezTo>
                  <a:lnTo>
                    <a:pt x="164" y="205"/>
                  </a:lnTo>
                  <a:cubicBezTo>
                    <a:pt x="164" y="225"/>
                    <a:pt x="164" y="246"/>
                    <a:pt x="164" y="246"/>
                  </a:cubicBezTo>
                  <a:lnTo>
                    <a:pt x="143" y="267"/>
                  </a:lnTo>
                  <a:cubicBezTo>
                    <a:pt x="122" y="267"/>
                    <a:pt x="102" y="267"/>
                    <a:pt x="102" y="246"/>
                  </a:cubicBezTo>
                  <a:cubicBezTo>
                    <a:pt x="82" y="246"/>
                    <a:pt x="82" y="246"/>
                    <a:pt x="61" y="246"/>
                  </a:cubicBezTo>
                  <a:cubicBezTo>
                    <a:pt x="61" y="225"/>
                    <a:pt x="40" y="225"/>
                    <a:pt x="40" y="225"/>
                  </a:cubicBezTo>
                  <a:cubicBezTo>
                    <a:pt x="20" y="225"/>
                    <a:pt x="20" y="205"/>
                    <a:pt x="0" y="205"/>
                  </a:cubicBezTo>
                  <a:lnTo>
                    <a:pt x="0" y="185"/>
                  </a:lnTo>
                  <a:cubicBezTo>
                    <a:pt x="0" y="164"/>
                    <a:pt x="0" y="144"/>
                    <a:pt x="20" y="144"/>
                  </a:cubicBezTo>
                  <a:cubicBezTo>
                    <a:pt x="20" y="123"/>
                    <a:pt x="40" y="144"/>
                    <a:pt x="61" y="144"/>
                  </a:cubicBezTo>
                  <a:cubicBezTo>
                    <a:pt x="61" y="123"/>
                    <a:pt x="82" y="144"/>
                    <a:pt x="102" y="123"/>
                  </a:cubicBezTo>
                  <a:lnTo>
                    <a:pt x="102" y="103"/>
                  </a:lnTo>
                  <a:cubicBezTo>
                    <a:pt x="122" y="103"/>
                    <a:pt x="143" y="82"/>
                    <a:pt x="143" y="82"/>
                  </a:cubicBezTo>
                  <a:cubicBezTo>
                    <a:pt x="164" y="82"/>
                    <a:pt x="184" y="103"/>
                    <a:pt x="204" y="103"/>
                  </a:cubicBezTo>
                  <a:cubicBezTo>
                    <a:pt x="204" y="103"/>
                    <a:pt x="225" y="82"/>
                    <a:pt x="245" y="82"/>
                  </a:cubicBezTo>
                  <a:lnTo>
                    <a:pt x="266" y="82"/>
                  </a:lnTo>
                  <a:cubicBezTo>
                    <a:pt x="286" y="62"/>
                    <a:pt x="306" y="62"/>
                    <a:pt x="306" y="62"/>
                  </a:cubicBezTo>
                  <a:lnTo>
                    <a:pt x="327" y="41"/>
                  </a:lnTo>
                  <a:cubicBezTo>
                    <a:pt x="348" y="41"/>
                    <a:pt x="348" y="21"/>
                    <a:pt x="348" y="21"/>
                  </a:cubicBezTo>
                  <a:cubicBezTo>
                    <a:pt x="368" y="21"/>
                    <a:pt x="368" y="0"/>
                    <a:pt x="368" y="0"/>
                  </a:cubicBezTo>
                  <a:cubicBezTo>
                    <a:pt x="368" y="0"/>
                    <a:pt x="388" y="0"/>
                    <a:pt x="388" y="21"/>
                  </a:cubicBezTo>
                  <a:lnTo>
                    <a:pt x="368" y="41"/>
                  </a:lnTo>
                  <a:cubicBezTo>
                    <a:pt x="368" y="41"/>
                    <a:pt x="368" y="62"/>
                    <a:pt x="348" y="62"/>
                  </a:cubicBezTo>
                  <a:lnTo>
                    <a:pt x="348" y="82"/>
                  </a:lnTo>
                  <a:cubicBezTo>
                    <a:pt x="327" y="82"/>
                    <a:pt x="327" y="82"/>
                    <a:pt x="306" y="103"/>
                  </a:cubicBezTo>
                  <a:cubicBezTo>
                    <a:pt x="306" y="103"/>
                    <a:pt x="306" y="103"/>
                    <a:pt x="286" y="103"/>
                  </a:cubicBezTo>
                  <a:lnTo>
                    <a:pt x="286" y="123"/>
                  </a:lnTo>
                  <a:cubicBezTo>
                    <a:pt x="286" y="144"/>
                    <a:pt x="286" y="144"/>
                    <a:pt x="286" y="164"/>
                  </a:cubicBezTo>
                  <a:cubicBezTo>
                    <a:pt x="286" y="164"/>
                    <a:pt x="306" y="185"/>
                    <a:pt x="286" y="185"/>
                  </a:cubicBezTo>
                  <a:cubicBezTo>
                    <a:pt x="286" y="185"/>
                    <a:pt x="286" y="185"/>
                    <a:pt x="266" y="185"/>
                  </a:cubicBezTo>
                  <a:lnTo>
                    <a:pt x="245" y="185"/>
                  </a:lnTo>
                  <a:lnTo>
                    <a:pt x="245" y="185"/>
                  </a:lnTo>
                  <a:cubicBezTo>
                    <a:pt x="225" y="205"/>
                    <a:pt x="225" y="205"/>
                    <a:pt x="225" y="205"/>
                  </a:cubicBezTo>
                  <a:lnTo>
                    <a:pt x="204" y="225"/>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59" name="Freeform 59"/>
            <p:cNvSpPr>
              <a:spLocks noChangeArrowheads="1"/>
            </p:cNvSpPr>
            <p:nvPr/>
          </p:nvSpPr>
          <p:spPr bwMode="auto">
            <a:xfrm>
              <a:off x="360363" y="4700588"/>
              <a:ext cx="1041400" cy="501650"/>
            </a:xfrm>
            <a:custGeom>
              <a:avLst/>
              <a:gdLst>
                <a:gd name="T0" fmla="*/ 2664 w 2891"/>
                <a:gd name="T1" fmla="*/ 368 h 1393"/>
                <a:gd name="T2" fmla="*/ 2788 w 2891"/>
                <a:gd name="T3" fmla="*/ 492 h 1393"/>
                <a:gd name="T4" fmla="*/ 2870 w 2891"/>
                <a:gd name="T5" fmla="*/ 553 h 1393"/>
                <a:gd name="T6" fmla="*/ 2808 w 2891"/>
                <a:gd name="T7" fmla="*/ 676 h 1393"/>
                <a:gd name="T8" fmla="*/ 2849 w 2891"/>
                <a:gd name="T9" fmla="*/ 902 h 1393"/>
                <a:gd name="T10" fmla="*/ 2870 w 2891"/>
                <a:gd name="T11" fmla="*/ 1023 h 1393"/>
                <a:gd name="T12" fmla="*/ 2808 w 2891"/>
                <a:gd name="T13" fmla="*/ 1105 h 1393"/>
                <a:gd name="T14" fmla="*/ 2685 w 2891"/>
                <a:gd name="T15" fmla="*/ 1064 h 1393"/>
                <a:gd name="T16" fmla="*/ 2542 w 2891"/>
                <a:gd name="T17" fmla="*/ 1085 h 1393"/>
                <a:gd name="T18" fmla="*/ 2173 w 2891"/>
                <a:gd name="T19" fmla="*/ 1167 h 1393"/>
                <a:gd name="T20" fmla="*/ 1865 w 2891"/>
                <a:gd name="T21" fmla="*/ 1187 h 1393"/>
                <a:gd name="T22" fmla="*/ 1661 w 2891"/>
                <a:gd name="T23" fmla="*/ 1208 h 1393"/>
                <a:gd name="T24" fmla="*/ 1619 w 2891"/>
                <a:gd name="T25" fmla="*/ 1351 h 1393"/>
                <a:gd name="T26" fmla="*/ 1497 w 2891"/>
                <a:gd name="T27" fmla="*/ 1351 h 1393"/>
                <a:gd name="T28" fmla="*/ 1476 w 2891"/>
                <a:gd name="T29" fmla="*/ 1249 h 1393"/>
                <a:gd name="T30" fmla="*/ 1455 w 2891"/>
                <a:gd name="T31" fmla="*/ 1187 h 1393"/>
                <a:gd name="T32" fmla="*/ 1353 w 2891"/>
                <a:gd name="T33" fmla="*/ 1228 h 1393"/>
                <a:gd name="T34" fmla="*/ 1230 w 2891"/>
                <a:gd name="T35" fmla="*/ 1228 h 1393"/>
                <a:gd name="T36" fmla="*/ 1087 w 2891"/>
                <a:gd name="T37" fmla="*/ 1310 h 1393"/>
                <a:gd name="T38" fmla="*/ 861 w 2891"/>
                <a:gd name="T39" fmla="*/ 1208 h 1393"/>
                <a:gd name="T40" fmla="*/ 636 w 2891"/>
                <a:gd name="T41" fmla="*/ 1208 h 1393"/>
                <a:gd name="T42" fmla="*/ 575 w 2891"/>
                <a:gd name="T43" fmla="*/ 1249 h 1393"/>
                <a:gd name="T44" fmla="*/ 431 w 2891"/>
                <a:gd name="T45" fmla="*/ 1228 h 1393"/>
                <a:gd name="T46" fmla="*/ 329 w 2891"/>
                <a:gd name="T47" fmla="*/ 1187 h 1393"/>
                <a:gd name="T48" fmla="*/ 247 w 2891"/>
                <a:gd name="T49" fmla="*/ 1187 h 1393"/>
                <a:gd name="T50" fmla="*/ 247 w 2891"/>
                <a:gd name="T51" fmla="*/ 1146 h 1393"/>
                <a:gd name="T52" fmla="*/ 185 w 2891"/>
                <a:gd name="T53" fmla="*/ 1105 h 1393"/>
                <a:gd name="T54" fmla="*/ 165 w 2891"/>
                <a:gd name="T55" fmla="*/ 1044 h 1393"/>
                <a:gd name="T56" fmla="*/ 124 w 2891"/>
                <a:gd name="T57" fmla="*/ 881 h 1393"/>
                <a:gd name="T58" fmla="*/ 21 w 2891"/>
                <a:gd name="T59" fmla="*/ 820 h 1393"/>
                <a:gd name="T60" fmla="*/ 83 w 2891"/>
                <a:gd name="T61" fmla="*/ 820 h 1393"/>
                <a:gd name="T62" fmla="*/ 83 w 2891"/>
                <a:gd name="T63" fmla="*/ 738 h 1393"/>
                <a:gd name="T64" fmla="*/ 103 w 2891"/>
                <a:gd name="T65" fmla="*/ 553 h 1393"/>
                <a:gd name="T66" fmla="*/ 0 w 2891"/>
                <a:gd name="T67" fmla="*/ 512 h 1393"/>
                <a:gd name="T68" fmla="*/ 144 w 2891"/>
                <a:gd name="T69" fmla="*/ 348 h 1393"/>
                <a:gd name="T70" fmla="*/ 247 w 2891"/>
                <a:gd name="T71" fmla="*/ 348 h 1393"/>
                <a:gd name="T72" fmla="*/ 411 w 2891"/>
                <a:gd name="T73" fmla="*/ 368 h 1393"/>
                <a:gd name="T74" fmla="*/ 472 w 2891"/>
                <a:gd name="T75" fmla="*/ 348 h 1393"/>
                <a:gd name="T76" fmla="*/ 533 w 2891"/>
                <a:gd name="T77" fmla="*/ 307 h 1393"/>
                <a:gd name="T78" fmla="*/ 513 w 2891"/>
                <a:gd name="T79" fmla="*/ 246 h 1393"/>
                <a:gd name="T80" fmla="*/ 636 w 2891"/>
                <a:gd name="T81" fmla="*/ 205 h 1393"/>
                <a:gd name="T82" fmla="*/ 800 w 2891"/>
                <a:gd name="T83" fmla="*/ 205 h 1393"/>
                <a:gd name="T84" fmla="*/ 964 w 2891"/>
                <a:gd name="T85" fmla="*/ 102 h 1393"/>
                <a:gd name="T86" fmla="*/ 1230 w 2891"/>
                <a:gd name="T87" fmla="*/ 41 h 1393"/>
                <a:gd name="T88" fmla="*/ 1435 w 2891"/>
                <a:gd name="T89" fmla="*/ 20 h 1393"/>
                <a:gd name="T90" fmla="*/ 1517 w 2891"/>
                <a:gd name="T91" fmla="*/ 102 h 1393"/>
                <a:gd name="T92" fmla="*/ 1619 w 2891"/>
                <a:gd name="T93" fmla="*/ 205 h 1393"/>
                <a:gd name="T94" fmla="*/ 1845 w 2891"/>
                <a:gd name="T95" fmla="*/ 246 h 1393"/>
                <a:gd name="T96" fmla="*/ 2091 w 2891"/>
                <a:gd name="T97" fmla="*/ 246 h 1393"/>
                <a:gd name="T98" fmla="*/ 2337 w 2891"/>
                <a:gd name="T99" fmla="*/ 164 h 1393"/>
                <a:gd name="T100" fmla="*/ 2542 w 2891"/>
                <a:gd name="T101" fmla="*/ 102 h 1393"/>
                <a:gd name="T102" fmla="*/ 2664 w 2891"/>
                <a:gd name="T103" fmla="*/ 246 h 1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91" h="1393">
                  <a:moveTo>
                    <a:pt x="2664" y="246"/>
                  </a:moveTo>
                  <a:lnTo>
                    <a:pt x="2664" y="246"/>
                  </a:lnTo>
                  <a:cubicBezTo>
                    <a:pt x="2664" y="266"/>
                    <a:pt x="2664" y="266"/>
                    <a:pt x="2664" y="266"/>
                  </a:cubicBezTo>
                  <a:cubicBezTo>
                    <a:pt x="2685" y="286"/>
                    <a:pt x="2685" y="328"/>
                    <a:pt x="2685" y="328"/>
                  </a:cubicBezTo>
                  <a:cubicBezTo>
                    <a:pt x="2685" y="348"/>
                    <a:pt x="2664" y="368"/>
                    <a:pt x="2664" y="368"/>
                  </a:cubicBezTo>
                  <a:cubicBezTo>
                    <a:pt x="2664" y="389"/>
                    <a:pt x="2664" y="410"/>
                    <a:pt x="2664" y="410"/>
                  </a:cubicBezTo>
                  <a:cubicBezTo>
                    <a:pt x="2664" y="430"/>
                    <a:pt x="2685" y="430"/>
                    <a:pt x="2685" y="450"/>
                  </a:cubicBezTo>
                  <a:cubicBezTo>
                    <a:pt x="2685" y="450"/>
                    <a:pt x="2685" y="471"/>
                    <a:pt x="2706" y="471"/>
                  </a:cubicBezTo>
                  <a:cubicBezTo>
                    <a:pt x="2706" y="492"/>
                    <a:pt x="2726" y="492"/>
                    <a:pt x="2746" y="492"/>
                  </a:cubicBezTo>
                  <a:cubicBezTo>
                    <a:pt x="2746" y="492"/>
                    <a:pt x="2767" y="492"/>
                    <a:pt x="2788" y="492"/>
                  </a:cubicBezTo>
                  <a:cubicBezTo>
                    <a:pt x="2808" y="492"/>
                    <a:pt x="2849" y="512"/>
                    <a:pt x="2870" y="532"/>
                  </a:cubicBezTo>
                  <a:lnTo>
                    <a:pt x="2870" y="532"/>
                  </a:lnTo>
                  <a:lnTo>
                    <a:pt x="2890" y="532"/>
                  </a:lnTo>
                  <a:cubicBezTo>
                    <a:pt x="2890" y="553"/>
                    <a:pt x="2890" y="553"/>
                    <a:pt x="2890" y="553"/>
                  </a:cubicBezTo>
                  <a:cubicBezTo>
                    <a:pt x="2890" y="553"/>
                    <a:pt x="2890" y="553"/>
                    <a:pt x="2870" y="553"/>
                  </a:cubicBezTo>
                  <a:cubicBezTo>
                    <a:pt x="2870" y="574"/>
                    <a:pt x="2870" y="574"/>
                    <a:pt x="2849" y="574"/>
                  </a:cubicBezTo>
                  <a:cubicBezTo>
                    <a:pt x="2849" y="574"/>
                    <a:pt x="2828" y="574"/>
                    <a:pt x="2828" y="594"/>
                  </a:cubicBezTo>
                  <a:cubicBezTo>
                    <a:pt x="2828" y="594"/>
                    <a:pt x="2808" y="594"/>
                    <a:pt x="2808" y="614"/>
                  </a:cubicBezTo>
                  <a:lnTo>
                    <a:pt x="2808" y="635"/>
                  </a:lnTo>
                  <a:cubicBezTo>
                    <a:pt x="2808" y="635"/>
                    <a:pt x="2808" y="656"/>
                    <a:pt x="2808" y="676"/>
                  </a:cubicBezTo>
                  <a:cubicBezTo>
                    <a:pt x="2808" y="696"/>
                    <a:pt x="2828" y="717"/>
                    <a:pt x="2828" y="717"/>
                  </a:cubicBezTo>
                  <a:cubicBezTo>
                    <a:pt x="2828" y="738"/>
                    <a:pt x="2808" y="758"/>
                    <a:pt x="2828" y="758"/>
                  </a:cubicBezTo>
                  <a:cubicBezTo>
                    <a:pt x="2828" y="778"/>
                    <a:pt x="2828" y="799"/>
                    <a:pt x="2828" y="799"/>
                  </a:cubicBezTo>
                  <a:cubicBezTo>
                    <a:pt x="2828" y="820"/>
                    <a:pt x="2849" y="840"/>
                    <a:pt x="2849" y="860"/>
                  </a:cubicBezTo>
                  <a:cubicBezTo>
                    <a:pt x="2849" y="881"/>
                    <a:pt x="2849" y="902"/>
                    <a:pt x="2849" y="902"/>
                  </a:cubicBezTo>
                  <a:cubicBezTo>
                    <a:pt x="2849" y="902"/>
                    <a:pt x="2828" y="921"/>
                    <a:pt x="2808" y="921"/>
                  </a:cubicBezTo>
                  <a:cubicBezTo>
                    <a:pt x="2808" y="941"/>
                    <a:pt x="2808" y="941"/>
                    <a:pt x="2808" y="941"/>
                  </a:cubicBezTo>
                  <a:cubicBezTo>
                    <a:pt x="2808" y="962"/>
                    <a:pt x="2828" y="962"/>
                    <a:pt x="2828" y="982"/>
                  </a:cubicBezTo>
                  <a:cubicBezTo>
                    <a:pt x="2828" y="982"/>
                    <a:pt x="2849" y="982"/>
                    <a:pt x="2849" y="1003"/>
                  </a:cubicBezTo>
                  <a:cubicBezTo>
                    <a:pt x="2849" y="1003"/>
                    <a:pt x="2870" y="1003"/>
                    <a:pt x="2870" y="1023"/>
                  </a:cubicBezTo>
                  <a:lnTo>
                    <a:pt x="2870" y="1044"/>
                  </a:lnTo>
                  <a:lnTo>
                    <a:pt x="2870" y="1064"/>
                  </a:lnTo>
                  <a:cubicBezTo>
                    <a:pt x="2870" y="1085"/>
                    <a:pt x="2870" y="1085"/>
                    <a:pt x="2870" y="1085"/>
                  </a:cubicBezTo>
                  <a:cubicBezTo>
                    <a:pt x="2870" y="1085"/>
                    <a:pt x="2870" y="1105"/>
                    <a:pt x="2849" y="1105"/>
                  </a:cubicBezTo>
                  <a:cubicBezTo>
                    <a:pt x="2849" y="1126"/>
                    <a:pt x="2828" y="1126"/>
                    <a:pt x="2808" y="1105"/>
                  </a:cubicBezTo>
                  <a:lnTo>
                    <a:pt x="2808" y="1105"/>
                  </a:lnTo>
                  <a:cubicBezTo>
                    <a:pt x="2788" y="1085"/>
                    <a:pt x="2808" y="1085"/>
                    <a:pt x="2808" y="1064"/>
                  </a:cubicBezTo>
                  <a:cubicBezTo>
                    <a:pt x="2788" y="1064"/>
                    <a:pt x="2788" y="1064"/>
                    <a:pt x="2788" y="1064"/>
                  </a:cubicBezTo>
                  <a:cubicBezTo>
                    <a:pt x="2767" y="1064"/>
                    <a:pt x="2746" y="1064"/>
                    <a:pt x="2746" y="1064"/>
                  </a:cubicBezTo>
                  <a:cubicBezTo>
                    <a:pt x="2726" y="1064"/>
                    <a:pt x="2706" y="1064"/>
                    <a:pt x="2685" y="1064"/>
                  </a:cubicBezTo>
                  <a:cubicBezTo>
                    <a:pt x="2685" y="1044"/>
                    <a:pt x="2644" y="1044"/>
                    <a:pt x="2644" y="1044"/>
                  </a:cubicBezTo>
                  <a:cubicBezTo>
                    <a:pt x="2624" y="1044"/>
                    <a:pt x="2603" y="1044"/>
                    <a:pt x="2603" y="1064"/>
                  </a:cubicBezTo>
                  <a:cubicBezTo>
                    <a:pt x="2583" y="1064"/>
                    <a:pt x="2583" y="1085"/>
                    <a:pt x="2583" y="1085"/>
                  </a:cubicBezTo>
                  <a:lnTo>
                    <a:pt x="2583" y="1085"/>
                  </a:lnTo>
                  <a:cubicBezTo>
                    <a:pt x="2562" y="1085"/>
                    <a:pt x="2542" y="1085"/>
                    <a:pt x="2542" y="1085"/>
                  </a:cubicBezTo>
                  <a:cubicBezTo>
                    <a:pt x="2521" y="1085"/>
                    <a:pt x="2460" y="1085"/>
                    <a:pt x="2439" y="1105"/>
                  </a:cubicBezTo>
                  <a:cubicBezTo>
                    <a:pt x="2439" y="1105"/>
                    <a:pt x="2398" y="1105"/>
                    <a:pt x="2398" y="1126"/>
                  </a:cubicBezTo>
                  <a:cubicBezTo>
                    <a:pt x="2378" y="1126"/>
                    <a:pt x="2316" y="1105"/>
                    <a:pt x="2296" y="1126"/>
                  </a:cubicBezTo>
                  <a:cubicBezTo>
                    <a:pt x="2275" y="1126"/>
                    <a:pt x="2234" y="1126"/>
                    <a:pt x="2234" y="1146"/>
                  </a:cubicBezTo>
                  <a:cubicBezTo>
                    <a:pt x="2214" y="1146"/>
                    <a:pt x="2173" y="1167"/>
                    <a:pt x="2173" y="1167"/>
                  </a:cubicBezTo>
                  <a:cubicBezTo>
                    <a:pt x="2152" y="1187"/>
                    <a:pt x="2111" y="1208"/>
                    <a:pt x="2091" y="1208"/>
                  </a:cubicBezTo>
                  <a:cubicBezTo>
                    <a:pt x="2070" y="1208"/>
                    <a:pt x="2029" y="1208"/>
                    <a:pt x="2029" y="1208"/>
                  </a:cubicBezTo>
                  <a:cubicBezTo>
                    <a:pt x="2009" y="1208"/>
                    <a:pt x="1988" y="1208"/>
                    <a:pt x="1968" y="1208"/>
                  </a:cubicBezTo>
                  <a:cubicBezTo>
                    <a:pt x="1968" y="1208"/>
                    <a:pt x="1927" y="1187"/>
                    <a:pt x="1906" y="1187"/>
                  </a:cubicBezTo>
                  <a:cubicBezTo>
                    <a:pt x="1906" y="1187"/>
                    <a:pt x="1886" y="1167"/>
                    <a:pt x="1865" y="1187"/>
                  </a:cubicBezTo>
                  <a:cubicBezTo>
                    <a:pt x="1865" y="1187"/>
                    <a:pt x="1845" y="1187"/>
                    <a:pt x="1845" y="1208"/>
                  </a:cubicBezTo>
                  <a:cubicBezTo>
                    <a:pt x="1825" y="1208"/>
                    <a:pt x="1804" y="1228"/>
                    <a:pt x="1783" y="1228"/>
                  </a:cubicBezTo>
                  <a:cubicBezTo>
                    <a:pt x="1763" y="1228"/>
                    <a:pt x="1743" y="1249"/>
                    <a:pt x="1743" y="1249"/>
                  </a:cubicBezTo>
                  <a:cubicBezTo>
                    <a:pt x="1722" y="1249"/>
                    <a:pt x="1701" y="1249"/>
                    <a:pt x="1701" y="1249"/>
                  </a:cubicBezTo>
                  <a:cubicBezTo>
                    <a:pt x="1681" y="1228"/>
                    <a:pt x="1681" y="1208"/>
                    <a:pt x="1661" y="1208"/>
                  </a:cubicBezTo>
                  <a:cubicBezTo>
                    <a:pt x="1661" y="1187"/>
                    <a:pt x="1661" y="1187"/>
                    <a:pt x="1640" y="1187"/>
                  </a:cubicBezTo>
                  <a:cubicBezTo>
                    <a:pt x="1640" y="1187"/>
                    <a:pt x="1619" y="1187"/>
                    <a:pt x="1619" y="1208"/>
                  </a:cubicBezTo>
                  <a:cubicBezTo>
                    <a:pt x="1599" y="1208"/>
                    <a:pt x="1599" y="1249"/>
                    <a:pt x="1599" y="1269"/>
                  </a:cubicBezTo>
                  <a:lnTo>
                    <a:pt x="1619" y="1290"/>
                  </a:lnTo>
                  <a:cubicBezTo>
                    <a:pt x="1619" y="1310"/>
                    <a:pt x="1619" y="1331"/>
                    <a:pt x="1619" y="1351"/>
                  </a:cubicBezTo>
                  <a:cubicBezTo>
                    <a:pt x="1599" y="1351"/>
                    <a:pt x="1599" y="1372"/>
                    <a:pt x="1579" y="1372"/>
                  </a:cubicBezTo>
                  <a:cubicBezTo>
                    <a:pt x="1579" y="1372"/>
                    <a:pt x="1558" y="1351"/>
                    <a:pt x="1558" y="1372"/>
                  </a:cubicBezTo>
                  <a:cubicBezTo>
                    <a:pt x="1558" y="1372"/>
                    <a:pt x="1558" y="1392"/>
                    <a:pt x="1537" y="1392"/>
                  </a:cubicBezTo>
                  <a:cubicBezTo>
                    <a:pt x="1537" y="1392"/>
                    <a:pt x="1517" y="1392"/>
                    <a:pt x="1497" y="1392"/>
                  </a:cubicBezTo>
                  <a:cubicBezTo>
                    <a:pt x="1497" y="1372"/>
                    <a:pt x="1497" y="1351"/>
                    <a:pt x="1497" y="1351"/>
                  </a:cubicBezTo>
                  <a:cubicBezTo>
                    <a:pt x="1476" y="1351"/>
                    <a:pt x="1476" y="1351"/>
                    <a:pt x="1455" y="1331"/>
                  </a:cubicBezTo>
                  <a:cubicBezTo>
                    <a:pt x="1455" y="1331"/>
                    <a:pt x="1455" y="1331"/>
                    <a:pt x="1476" y="1331"/>
                  </a:cubicBezTo>
                  <a:cubicBezTo>
                    <a:pt x="1476" y="1331"/>
                    <a:pt x="1476" y="1310"/>
                    <a:pt x="1476" y="1290"/>
                  </a:cubicBezTo>
                  <a:cubicBezTo>
                    <a:pt x="1455" y="1290"/>
                    <a:pt x="1455" y="1290"/>
                    <a:pt x="1455" y="1269"/>
                  </a:cubicBezTo>
                  <a:cubicBezTo>
                    <a:pt x="1455" y="1269"/>
                    <a:pt x="1455" y="1269"/>
                    <a:pt x="1476" y="1249"/>
                  </a:cubicBezTo>
                  <a:cubicBezTo>
                    <a:pt x="1476" y="1249"/>
                    <a:pt x="1476" y="1249"/>
                    <a:pt x="1497" y="1249"/>
                  </a:cubicBezTo>
                  <a:cubicBezTo>
                    <a:pt x="1497" y="1228"/>
                    <a:pt x="1497" y="1228"/>
                    <a:pt x="1497" y="1228"/>
                  </a:cubicBezTo>
                  <a:cubicBezTo>
                    <a:pt x="1517" y="1208"/>
                    <a:pt x="1497" y="1187"/>
                    <a:pt x="1497" y="1187"/>
                  </a:cubicBezTo>
                  <a:cubicBezTo>
                    <a:pt x="1497" y="1187"/>
                    <a:pt x="1497" y="1187"/>
                    <a:pt x="1476" y="1187"/>
                  </a:cubicBezTo>
                  <a:lnTo>
                    <a:pt x="1455" y="1187"/>
                  </a:lnTo>
                  <a:cubicBezTo>
                    <a:pt x="1455" y="1208"/>
                    <a:pt x="1455" y="1228"/>
                    <a:pt x="1455" y="1228"/>
                  </a:cubicBezTo>
                  <a:lnTo>
                    <a:pt x="1455" y="1249"/>
                  </a:lnTo>
                  <a:cubicBezTo>
                    <a:pt x="1435" y="1249"/>
                    <a:pt x="1435" y="1249"/>
                    <a:pt x="1415" y="1249"/>
                  </a:cubicBezTo>
                  <a:lnTo>
                    <a:pt x="1394" y="1249"/>
                  </a:lnTo>
                  <a:cubicBezTo>
                    <a:pt x="1373" y="1228"/>
                    <a:pt x="1373" y="1228"/>
                    <a:pt x="1353" y="1228"/>
                  </a:cubicBezTo>
                  <a:cubicBezTo>
                    <a:pt x="1353" y="1208"/>
                    <a:pt x="1353" y="1208"/>
                    <a:pt x="1353" y="1208"/>
                  </a:cubicBezTo>
                  <a:cubicBezTo>
                    <a:pt x="1353" y="1187"/>
                    <a:pt x="1333" y="1187"/>
                    <a:pt x="1312" y="1187"/>
                  </a:cubicBezTo>
                  <a:lnTo>
                    <a:pt x="1291" y="1208"/>
                  </a:lnTo>
                  <a:cubicBezTo>
                    <a:pt x="1291" y="1208"/>
                    <a:pt x="1271" y="1208"/>
                    <a:pt x="1271" y="1228"/>
                  </a:cubicBezTo>
                  <a:cubicBezTo>
                    <a:pt x="1251" y="1228"/>
                    <a:pt x="1230" y="1228"/>
                    <a:pt x="1230" y="1228"/>
                  </a:cubicBezTo>
                  <a:lnTo>
                    <a:pt x="1230" y="1249"/>
                  </a:lnTo>
                  <a:cubicBezTo>
                    <a:pt x="1209" y="1269"/>
                    <a:pt x="1209" y="1290"/>
                    <a:pt x="1189" y="1290"/>
                  </a:cubicBezTo>
                  <a:lnTo>
                    <a:pt x="1169" y="1290"/>
                  </a:lnTo>
                  <a:cubicBezTo>
                    <a:pt x="1169" y="1290"/>
                    <a:pt x="1148" y="1310"/>
                    <a:pt x="1128" y="1310"/>
                  </a:cubicBezTo>
                  <a:lnTo>
                    <a:pt x="1087" y="1310"/>
                  </a:lnTo>
                  <a:cubicBezTo>
                    <a:pt x="1067" y="1310"/>
                    <a:pt x="1046" y="1331"/>
                    <a:pt x="1025" y="1331"/>
                  </a:cubicBezTo>
                  <a:cubicBezTo>
                    <a:pt x="1005" y="1331"/>
                    <a:pt x="985" y="1331"/>
                    <a:pt x="964" y="1310"/>
                  </a:cubicBezTo>
                  <a:lnTo>
                    <a:pt x="943" y="1290"/>
                  </a:lnTo>
                  <a:cubicBezTo>
                    <a:pt x="923" y="1269"/>
                    <a:pt x="903" y="1249"/>
                    <a:pt x="903" y="1249"/>
                  </a:cubicBezTo>
                  <a:cubicBezTo>
                    <a:pt x="903" y="1249"/>
                    <a:pt x="882" y="1228"/>
                    <a:pt x="861" y="1208"/>
                  </a:cubicBezTo>
                  <a:cubicBezTo>
                    <a:pt x="861" y="1208"/>
                    <a:pt x="821" y="1208"/>
                    <a:pt x="800" y="1208"/>
                  </a:cubicBezTo>
                  <a:cubicBezTo>
                    <a:pt x="800" y="1208"/>
                    <a:pt x="779" y="1187"/>
                    <a:pt x="759" y="1187"/>
                  </a:cubicBezTo>
                  <a:cubicBezTo>
                    <a:pt x="739" y="1187"/>
                    <a:pt x="718" y="1167"/>
                    <a:pt x="697" y="1167"/>
                  </a:cubicBezTo>
                  <a:cubicBezTo>
                    <a:pt x="677" y="1167"/>
                    <a:pt x="657" y="1167"/>
                    <a:pt x="657" y="1187"/>
                  </a:cubicBezTo>
                  <a:lnTo>
                    <a:pt x="636" y="1208"/>
                  </a:lnTo>
                  <a:lnTo>
                    <a:pt x="636" y="1249"/>
                  </a:lnTo>
                  <a:cubicBezTo>
                    <a:pt x="636" y="1269"/>
                    <a:pt x="636" y="1290"/>
                    <a:pt x="615" y="1290"/>
                  </a:cubicBezTo>
                  <a:lnTo>
                    <a:pt x="595" y="1290"/>
                  </a:lnTo>
                  <a:lnTo>
                    <a:pt x="595" y="1269"/>
                  </a:lnTo>
                  <a:lnTo>
                    <a:pt x="575" y="1249"/>
                  </a:lnTo>
                  <a:cubicBezTo>
                    <a:pt x="575" y="1249"/>
                    <a:pt x="554" y="1290"/>
                    <a:pt x="533" y="1290"/>
                  </a:cubicBezTo>
                  <a:cubicBezTo>
                    <a:pt x="533" y="1290"/>
                    <a:pt x="513" y="1290"/>
                    <a:pt x="493" y="1290"/>
                  </a:cubicBezTo>
                  <a:cubicBezTo>
                    <a:pt x="493" y="1290"/>
                    <a:pt x="472" y="1290"/>
                    <a:pt x="451" y="1290"/>
                  </a:cubicBezTo>
                  <a:lnTo>
                    <a:pt x="431" y="1269"/>
                  </a:lnTo>
                  <a:cubicBezTo>
                    <a:pt x="431" y="1249"/>
                    <a:pt x="451" y="1249"/>
                    <a:pt x="431" y="1228"/>
                  </a:cubicBezTo>
                  <a:cubicBezTo>
                    <a:pt x="431" y="1228"/>
                    <a:pt x="431" y="1208"/>
                    <a:pt x="411" y="1187"/>
                  </a:cubicBezTo>
                  <a:cubicBezTo>
                    <a:pt x="411" y="1187"/>
                    <a:pt x="390" y="1167"/>
                    <a:pt x="390" y="1187"/>
                  </a:cubicBezTo>
                  <a:cubicBezTo>
                    <a:pt x="370" y="1187"/>
                    <a:pt x="390" y="1208"/>
                    <a:pt x="370" y="1208"/>
                  </a:cubicBezTo>
                  <a:lnTo>
                    <a:pt x="349" y="1208"/>
                  </a:lnTo>
                  <a:lnTo>
                    <a:pt x="329" y="1187"/>
                  </a:lnTo>
                  <a:cubicBezTo>
                    <a:pt x="329" y="1187"/>
                    <a:pt x="329" y="1167"/>
                    <a:pt x="308" y="1167"/>
                  </a:cubicBezTo>
                  <a:lnTo>
                    <a:pt x="288" y="1187"/>
                  </a:lnTo>
                  <a:lnTo>
                    <a:pt x="267" y="1187"/>
                  </a:lnTo>
                  <a:cubicBezTo>
                    <a:pt x="247" y="1208"/>
                    <a:pt x="247" y="1208"/>
                    <a:pt x="247" y="1187"/>
                  </a:cubicBezTo>
                  <a:cubicBezTo>
                    <a:pt x="226" y="1187"/>
                    <a:pt x="247" y="1187"/>
                    <a:pt x="247" y="1187"/>
                  </a:cubicBezTo>
                  <a:cubicBezTo>
                    <a:pt x="247" y="1167"/>
                    <a:pt x="226" y="1187"/>
                    <a:pt x="206" y="1187"/>
                  </a:cubicBezTo>
                  <a:lnTo>
                    <a:pt x="185" y="1187"/>
                  </a:lnTo>
                  <a:cubicBezTo>
                    <a:pt x="165" y="1187"/>
                    <a:pt x="185" y="1167"/>
                    <a:pt x="185" y="1167"/>
                  </a:cubicBezTo>
                  <a:cubicBezTo>
                    <a:pt x="185" y="1146"/>
                    <a:pt x="206" y="1146"/>
                    <a:pt x="226" y="1146"/>
                  </a:cubicBezTo>
                  <a:lnTo>
                    <a:pt x="247" y="1146"/>
                  </a:lnTo>
                  <a:cubicBezTo>
                    <a:pt x="267" y="1146"/>
                    <a:pt x="267" y="1126"/>
                    <a:pt x="267" y="1126"/>
                  </a:cubicBezTo>
                  <a:cubicBezTo>
                    <a:pt x="267" y="1126"/>
                    <a:pt x="288" y="1105"/>
                    <a:pt x="267" y="1105"/>
                  </a:cubicBezTo>
                  <a:cubicBezTo>
                    <a:pt x="267" y="1085"/>
                    <a:pt x="267" y="1105"/>
                    <a:pt x="247" y="1105"/>
                  </a:cubicBezTo>
                  <a:lnTo>
                    <a:pt x="226" y="1105"/>
                  </a:lnTo>
                  <a:cubicBezTo>
                    <a:pt x="206" y="1105"/>
                    <a:pt x="206" y="1105"/>
                    <a:pt x="185" y="1105"/>
                  </a:cubicBezTo>
                  <a:lnTo>
                    <a:pt x="165" y="1105"/>
                  </a:lnTo>
                  <a:cubicBezTo>
                    <a:pt x="165" y="1105"/>
                    <a:pt x="165" y="1085"/>
                    <a:pt x="185" y="1085"/>
                  </a:cubicBezTo>
                  <a:lnTo>
                    <a:pt x="206" y="1085"/>
                  </a:lnTo>
                  <a:cubicBezTo>
                    <a:pt x="206" y="1064"/>
                    <a:pt x="226" y="1064"/>
                    <a:pt x="206" y="1064"/>
                  </a:cubicBezTo>
                  <a:cubicBezTo>
                    <a:pt x="206" y="1044"/>
                    <a:pt x="185" y="1044"/>
                    <a:pt x="165" y="1044"/>
                  </a:cubicBezTo>
                  <a:cubicBezTo>
                    <a:pt x="165" y="1044"/>
                    <a:pt x="144" y="1044"/>
                    <a:pt x="124" y="1023"/>
                  </a:cubicBezTo>
                  <a:lnTo>
                    <a:pt x="124" y="982"/>
                  </a:lnTo>
                  <a:cubicBezTo>
                    <a:pt x="124" y="962"/>
                    <a:pt x="124" y="962"/>
                    <a:pt x="124" y="962"/>
                  </a:cubicBezTo>
                  <a:cubicBezTo>
                    <a:pt x="144" y="941"/>
                    <a:pt x="124" y="941"/>
                    <a:pt x="124" y="921"/>
                  </a:cubicBezTo>
                  <a:cubicBezTo>
                    <a:pt x="124" y="921"/>
                    <a:pt x="124" y="902"/>
                    <a:pt x="124" y="881"/>
                  </a:cubicBezTo>
                  <a:cubicBezTo>
                    <a:pt x="103" y="881"/>
                    <a:pt x="83" y="881"/>
                    <a:pt x="62" y="881"/>
                  </a:cubicBezTo>
                  <a:cubicBezTo>
                    <a:pt x="42" y="881"/>
                    <a:pt x="21" y="881"/>
                    <a:pt x="21" y="881"/>
                  </a:cubicBezTo>
                  <a:lnTo>
                    <a:pt x="0" y="860"/>
                  </a:lnTo>
                  <a:cubicBezTo>
                    <a:pt x="0" y="860"/>
                    <a:pt x="0" y="840"/>
                    <a:pt x="0" y="820"/>
                  </a:cubicBezTo>
                  <a:lnTo>
                    <a:pt x="21" y="820"/>
                  </a:lnTo>
                  <a:cubicBezTo>
                    <a:pt x="21" y="820"/>
                    <a:pt x="0" y="799"/>
                    <a:pt x="21" y="778"/>
                  </a:cubicBezTo>
                  <a:lnTo>
                    <a:pt x="21" y="758"/>
                  </a:lnTo>
                  <a:cubicBezTo>
                    <a:pt x="42" y="758"/>
                    <a:pt x="42" y="778"/>
                    <a:pt x="42" y="778"/>
                  </a:cubicBezTo>
                  <a:cubicBezTo>
                    <a:pt x="42" y="778"/>
                    <a:pt x="42" y="799"/>
                    <a:pt x="42" y="820"/>
                  </a:cubicBezTo>
                  <a:cubicBezTo>
                    <a:pt x="62" y="820"/>
                    <a:pt x="62" y="820"/>
                    <a:pt x="83" y="820"/>
                  </a:cubicBezTo>
                  <a:lnTo>
                    <a:pt x="83" y="799"/>
                  </a:lnTo>
                  <a:cubicBezTo>
                    <a:pt x="103" y="799"/>
                    <a:pt x="103" y="799"/>
                    <a:pt x="103" y="799"/>
                  </a:cubicBezTo>
                  <a:cubicBezTo>
                    <a:pt x="124" y="799"/>
                    <a:pt x="124" y="778"/>
                    <a:pt x="124" y="778"/>
                  </a:cubicBezTo>
                  <a:cubicBezTo>
                    <a:pt x="124" y="778"/>
                    <a:pt x="103" y="778"/>
                    <a:pt x="83" y="778"/>
                  </a:cubicBezTo>
                  <a:cubicBezTo>
                    <a:pt x="83" y="758"/>
                    <a:pt x="83" y="758"/>
                    <a:pt x="83" y="738"/>
                  </a:cubicBezTo>
                  <a:lnTo>
                    <a:pt x="83" y="717"/>
                  </a:lnTo>
                  <a:lnTo>
                    <a:pt x="83" y="676"/>
                  </a:lnTo>
                  <a:cubicBezTo>
                    <a:pt x="83" y="656"/>
                    <a:pt x="83" y="635"/>
                    <a:pt x="83" y="635"/>
                  </a:cubicBezTo>
                  <a:cubicBezTo>
                    <a:pt x="83" y="635"/>
                    <a:pt x="83" y="614"/>
                    <a:pt x="83" y="594"/>
                  </a:cubicBezTo>
                  <a:cubicBezTo>
                    <a:pt x="83" y="594"/>
                    <a:pt x="103" y="574"/>
                    <a:pt x="103" y="553"/>
                  </a:cubicBezTo>
                  <a:cubicBezTo>
                    <a:pt x="103" y="553"/>
                    <a:pt x="103" y="553"/>
                    <a:pt x="103" y="532"/>
                  </a:cubicBezTo>
                  <a:cubicBezTo>
                    <a:pt x="83" y="532"/>
                    <a:pt x="83" y="532"/>
                    <a:pt x="83" y="532"/>
                  </a:cubicBezTo>
                  <a:cubicBezTo>
                    <a:pt x="62" y="532"/>
                    <a:pt x="62" y="553"/>
                    <a:pt x="42" y="553"/>
                  </a:cubicBezTo>
                  <a:cubicBezTo>
                    <a:pt x="42" y="553"/>
                    <a:pt x="21" y="553"/>
                    <a:pt x="21" y="532"/>
                  </a:cubicBezTo>
                  <a:cubicBezTo>
                    <a:pt x="0" y="532"/>
                    <a:pt x="0" y="512"/>
                    <a:pt x="0" y="512"/>
                  </a:cubicBezTo>
                  <a:cubicBezTo>
                    <a:pt x="0" y="512"/>
                    <a:pt x="21" y="492"/>
                    <a:pt x="21" y="471"/>
                  </a:cubicBezTo>
                  <a:cubicBezTo>
                    <a:pt x="21" y="471"/>
                    <a:pt x="21" y="450"/>
                    <a:pt x="21" y="430"/>
                  </a:cubicBezTo>
                  <a:cubicBezTo>
                    <a:pt x="42" y="430"/>
                    <a:pt x="42" y="410"/>
                    <a:pt x="62" y="410"/>
                  </a:cubicBezTo>
                  <a:cubicBezTo>
                    <a:pt x="62" y="410"/>
                    <a:pt x="83" y="389"/>
                    <a:pt x="103" y="389"/>
                  </a:cubicBezTo>
                  <a:cubicBezTo>
                    <a:pt x="103" y="389"/>
                    <a:pt x="124" y="368"/>
                    <a:pt x="144" y="348"/>
                  </a:cubicBezTo>
                  <a:cubicBezTo>
                    <a:pt x="144" y="348"/>
                    <a:pt x="165" y="348"/>
                    <a:pt x="185" y="348"/>
                  </a:cubicBezTo>
                  <a:lnTo>
                    <a:pt x="226" y="368"/>
                  </a:lnTo>
                  <a:lnTo>
                    <a:pt x="247" y="368"/>
                  </a:lnTo>
                  <a:cubicBezTo>
                    <a:pt x="267" y="368"/>
                    <a:pt x="267" y="368"/>
                    <a:pt x="267" y="368"/>
                  </a:cubicBezTo>
                  <a:cubicBezTo>
                    <a:pt x="267" y="348"/>
                    <a:pt x="247" y="348"/>
                    <a:pt x="247" y="348"/>
                  </a:cubicBezTo>
                  <a:lnTo>
                    <a:pt x="267" y="348"/>
                  </a:lnTo>
                  <a:cubicBezTo>
                    <a:pt x="288" y="348"/>
                    <a:pt x="308" y="348"/>
                    <a:pt x="308" y="348"/>
                  </a:cubicBezTo>
                  <a:lnTo>
                    <a:pt x="329" y="368"/>
                  </a:lnTo>
                  <a:cubicBezTo>
                    <a:pt x="349" y="368"/>
                    <a:pt x="370" y="368"/>
                    <a:pt x="370" y="368"/>
                  </a:cubicBezTo>
                  <a:cubicBezTo>
                    <a:pt x="390" y="368"/>
                    <a:pt x="411" y="368"/>
                    <a:pt x="411" y="368"/>
                  </a:cubicBezTo>
                  <a:cubicBezTo>
                    <a:pt x="411" y="368"/>
                    <a:pt x="431" y="368"/>
                    <a:pt x="451" y="368"/>
                  </a:cubicBezTo>
                  <a:cubicBezTo>
                    <a:pt x="451" y="368"/>
                    <a:pt x="472" y="389"/>
                    <a:pt x="472" y="368"/>
                  </a:cubicBezTo>
                  <a:lnTo>
                    <a:pt x="493" y="368"/>
                  </a:lnTo>
                  <a:lnTo>
                    <a:pt x="493" y="348"/>
                  </a:lnTo>
                  <a:lnTo>
                    <a:pt x="472" y="348"/>
                  </a:lnTo>
                  <a:cubicBezTo>
                    <a:pt x="451" y="348"/>
                    <a:pt x="451" y="348"/>
                    <a:pt x="451" y="348"/>
                  </a:cubicBezTo>
                  <a:cubicBezTo>
                    <a:pt x="451" y="328"/>
                    <a:pt x="431" y="328"/>
                    <a:pt x="451" y="328"/>
                  </a:cubicBezTo>
                  <a:cubicBezTo>
                    <a:pt x="451" y="307"/>
                    <a:pt x="451" y="307"/>
                    <a:pt x="451" y="307"/>
                  </a:cubicBezTo>
                  <a:cubicBezTo>
                    <a:pt x="451" y="307"/>
                    <a:pt x="472" y="307"/>
                    <a:pt x="493" y="307"/>
                  </a:cubicBezTo>
                  <a:cubicBezTo>
                    <a:pt x="493" y="307"/>
                    <a:pt x="513" y="307"/>
                    <a:pt x="533" y="307"/>
                  </a:cubicBezTo>
                  <a:cubicBezTo>
                    <a:pt x="533" y="307"/>
                    <a:pt x="575" y="307"/>
                    <a:pt x="575" y="286"/>
                  </a:cubicBezTo>
                  <a:lnTo>
                    <a:pt x="575" y="266"/>
                  </a:lnTo>
                  <a:lnTo>
                    <a:pt x="554" y="266"/>
                  </a:lnTo>
                  <a:lnTo>
                    <a:pt x="533" y="266"/>
                  </a:lnTo>
                  <a:cubicBezTo>
                    <a:pt x="533" y="266"/>
                    <a:pt x="513" y="266"/>
                    <a:pt x="513" y="246"/>
                  </a:cubicBezTo>
                  <a:cubicBezTo>
                    <a:pt x="493" y="246"/>
                    <a:pt x="493" y="226"/>
                    <a:pt x="513" y="205"/>
                  </a:cubicBezTo>
                  <a:cubicBezTo>
                    <a:pt x="513" y="205"/>
                    <a:pt x="513" y="205"/>
                    <a:pt x="513" y="184"/>
                  </a:cubicBezTo>
                  <a:cubicBezTo>
                    <a:pt x="533" y="184"/>
                    <a:pt x="554" y="205"/>
                    <a:pt x="554" y="205"/>
                  </a:cubicBezTo>
                  <a:cubicBezTo>
                    <a:pt x="575" y="205"/>
                    <a:pt x="595" y="205"/>
                    <a:pt x="595" y="205"/>
                  </a:cubicBezTo>
                  <a:cubicBezTo>
                    <a:pt x="615" y="205"/>
                    <a:pt x="636" y="205"/>
                    <a:pt x="636" y="205"/>
                  </a:cubicBezTo>
                  <a:lnTo>
                    <a:pt x="657" y="184"/>
                  </a:lnTo>
                  <a:cubicBezTo>
                    <a:pt x="677" y="184"/>
                    <a:pt x="677" y="184"/>
                    <a:pt x="697" y="184"/>
                  </a:cubicBezTo>
                  <a:lnTo>
                    <a:pt x="718" y="205"/>
                  </a:lnTo>
                  <a:cubicBezTo>
                    <a:pt x="739" y="205"/>
                    <a:pt x="759" y="226"/>
                    <a:pt x="759" y="226"/>
                  </a:cubicBezTo>
                  <a:cubicBezTo>
                    <a:pt x="779" y="226"/>
                    <a:pt x="779" y="205"/>
                    <a:pt x="800" y="205"/>
                  </a:cubicBezTo>
                  <a:lnTo>
                    <a:pt x="821" y="184"/>
                  </a:lnTo>
                  <a:cubicBezTo>
                    <a:pt x="821" y="164"/>
                    <a:pt x="841" y="164"/>
                    <a:pt x="841" y="144"/>
                  </a:cubicBezTo>
                  <a:cubicBezTo>
                    <a:pt x="841" y="144"/>
                    <a:pt x="841" y="123"/>
                    <a:pt x="861" y="123"/>
                  </a:cubicBezTo>
                  <a:cubicBezTo>
                    <a:pt x="861" y="102"/>
                    <a:pt x="882" y="102"/>
                    <a:pt x="882" y="102"/>
                  </a:cubicBezTo>
                  <a:cubicBezTo>
                    <a:pt x="903" y="102"/>
                    <a:pt x="943" y="102"/>
                    <a:pt x="964" y="102"/>
                  </a:cubicBezTo>
                  <a:cubicBezTo>
                    <a:pt x="964" y="82"/>
                    <a:pt x="1005" y="82"/>
                    <a:pt x="1005" y="82"/>
                  </a:cubicBezTo>
                  <a:cubicBezTo>
                    <a:pt x="1025" y="62"/>
                    <a:pt x="1067" y="41"/>
                    <a:pt x="1087" y="41"/>
                  </a:cubicBezTo>
                  <a:cubicBezTo>
                    <a:pt x="1087" y="41"/>
                    <a:pt x="1128" y="41"/>
                    <a:pt x="1148" y="20"/>
                  </a:cubicBezTo>
                  <a:cubicBezTo>
                    <a:pt x="1148" y="20"/>
                    <a:pt x="1169" y="20"/>
                    <a:pt x="1189" y="20"/>
                  </a:cubicBezTo>
                  <a:cubicBezTo>
                    <a:pt x="1209" y="41"/>
                    <a:pt x="1230" y="41"/>
                    <a:pt x="1230" y="41"/>
                  </a:cubicBezTo>
                  <a:cubicBezTo>
                    <a:pt x="1251" y="41"/>
                    <a:pt x="1291" y="41"/>
                    <a:pt x="1312" y="41"/>
                  </a:cubicBezTo>
                  <a:cubicBezTo>
                    <a:pt x="1333" y="41"/>
                    <a:pt x="1353" y="41"/>
                    <a:pt x="1353" y="41"/>
                  </a:cubicBezTo>
                  <a:cubicBezTo>
                    <a:pt x="1353" y="41"/>
                    <a:pt x="1353" y="20"/>
                    <a:pt x="1373" y="20"/>
                  </a:cubicBezTo>
                  <a:cubicBezTo>
                    <a:pt x="1373" y="0"/>
                    <a:pt x="1373" y="0"/>
                    <a:pt x="1394" y="0"/>
                  </a:cubicBezTo>
                  <a:cubicBezTo>
                    <a:pt x="1394" y="0"/>
                    <a:pt x="1415" y="20"/>
                    <a:pt x="1435" y="20"/>
                  </a:cubicBezTo>
                  <a:cubicBezTo>
                    <a:pt x="1435" y="20"/>
                    <a:pt x="1435" y="20"/>
                    <a:pt x="1455" y="41"/>
                  </a:cubicBezTo>
                  <a:lnTo>
                    <a:pt x="1435" y="62"/>
                  </a:lnTo>
                  <a:lnTo>
                    <a:pt x="1455" y="82"/>
                  </a:lnTo>
                  <a:cubicBezTo>
                    <a:pt x="1455" y="102"/>
                    <a:pt x="1476" y="102"/>
                    <a:pt x="1497" y="102"/>
                  </a:cubicBezTo>
                  <a:lnTo>
                    <a:pt x="1517" y="102"/>
                  </a:lnTo>
                  <a:cubicBezTo>
                    <a:pt x="1537" y="102"/>
                    <a:pt x="1537" y="102"/>
                    <a:pt x="1537" y="102"/>
                  </a:cubicBezTo>
                  <a:cubicBezTo>
                    <a:pt x="1558" y="102"/>
                    <a:pt x="1558" y="102"/>
                    <a:pt x="1558" y="123"/>
                  </a:cubicBezTo>
                  <a:cubicBezTo>
                    <a:pt x="1558" y="123"/>
                    <a:pt x="1558" y="144"/>
                    <a:pt x="1558" y="164"/>
                  </a:cubicBezTo>
                  <a:lnTo>
                    <a:pt x="1579" y="184"/>
                  </a:lnTo>
                  <a:cubicBezTo>
                    <a:pt x="1599" y="184"/>
                    <a:pt x="1619" y="205"/>
                    <a:pt x="1619" y="205"/>
                  </a:cubicBezTo>
                  <a:cubicBezTo>
                    <a:pt x="1640" y="205"/>
                    <a:pt x="1640" y="205"/>
                    <a:pt x="1661" y="205"/>
                  </a:cubicBezTo>
                  <a:lnTo>
                    <a:pt x="1701" y="226"/>
                  </a:lnTo>
                  <a:cubicBezTo>
                    <a:pt x="1722" y="226"/>
                    <a:pt x="1722" y="246"/>
                    <a:pt x="1743" y="246"/>
                  </a:cubicBezTo>
                  <a:cubicBezTo>
                    <a:pt x="1743" y="266"/>
                    <a:pt x="1783" y="246"/>
                    <a:pt x="1804" y="246"/>
                  </a:cubicBezTo>
                  <a:cubicBezTo>
                    <a:pt x="1825" y="246"/>
                    <a:pt x="1845" y="246"/>
                    <a:pt x="1845" y="246"/>
                  </a:cubicBezTo>
                  <a:cubicBezTo>
                    <a:pt x="1865" y="266"/>
                    <a:pt x="1865" y="266"/>
                    <a:pt x="1865" y="286"/>
                  </a:cubicBezTo>
                  <a:cubicBezTo>
                    <a:pt x="1886" y="286"/>
                    <a:pt x="1906" y="266"/>
                    <a:pt x="1927" y="266"/>
                  </a:cubicBezTo>
                  <a:cubicBezTo>
                    <a:pt x="1947" y="266"/>
                    <a:pt x="1968" y="246"/>
                    <a:pt x="1968" y="246"/>
                  </a:cubicBezTo>
                  <a:cubicBezTo>
                    <a:pt x="1988" y="246"/>
                    <a:pt x="2029" y="246"/>
                    <a:pt x="2050" y="246"/>
                  </a:cubicBezTo>
                  <a:cubicBezTo>
                    <a:pt x="2050" y="226"/>
                    <a:pt x="2070" y="226"/>
                    <a:pt x="2091" y="246"/>
                  </a:cubicBezTo>
                  <a:cubicBezTo>
                    <a:pt x="2111" y="246"/>
                    <a:pt x="2132" y="246"/>
                    <a:pt x="2132" y="246"/>
                  </a:cubicBezTo>
                  <a:cubicBezTo>
                    <a:pt x="2152" y="246"/>
                    <a:pt x="2173" y="246"/>
                    <a:pt x="2193" y="226"/>
                  </a:cubicBezTo>
                  <a:cubicBezTo>
                    <a:pt x="2193" y="226"/>
                    <a:pt x="2214" y="226"/>
                    <a:pt x="2234" y="226"/>
                  </a:cubicBezTo>
                  <a:cubicBezTo>
                    <a:pt x="2234" y="205"/>
                    <a:pt x="2275" y="205"/>
                    <a:pt x="2275" y="184"/>
                  </a:cubicBezTo>
                  <a:cubicBezTo>
                    <a:pt x="2296" y="184"/>
                    <a:pt x="2337" y="184"/>
                    <a:pt x="2337" y="164"/>
                  </a:cubicBezTo>
                  <a:cubicBezTo>
                    <a:pt x="2337" y="164"/>
                    <a:pt x="2357" y="164"/>
                    <a:pt x="2357" y="144"/>
                  </a:cubicBezTo>
                  <a:cubicBezTo>
                    <a:pt x="2357" y="144"/>
                    <a:pt x="2378" y="144"/>
                    <a:pt x="2398" y="144"/>
                  </a:cubicBezTo>
                  <a:cubicBezTo>
                    <a:pt x="2398" y="144"/>
                    <a:pt x="2439" y="164"/>
                    <a:pt x="2460" y="144"/>
                  </a:cubicBezTo>
                  <a:cubicBezTo>
                    <a:pt x="2460" y="144"/>
                    <a:pt x="2480" y="123"/>
                    <a:pt x="2501" y="123"/>
                  </a:cubicBezTo>
                  <a:cubicBezTo>
                    <a:pt x="2501" y="123"/>
                    <a:pt x="2521" y="102"/>
                    <a:pt x="2542" y="102"/>
                  </a:cubicBezTo>
                  <a:lnTo>
                    <a:pt x="2562" y="123"/>
                  </a:lnTo>
                  <a:cubicBezTo>
                    <a:pt x="2583" y="123"/>
                    <a:pt x="2583" y="144"/>
                    <a:pt x="2583" y="164"/>
                  </a:cubicBezTo>
                  <a:lnTo>
                    <a:pt x="2603" y="184"/>
                  </a:lnTo>
                  <a:cubicBezTo>
                    <a:pt x="2603" y="205"/>
                    <a:pt x="2624" y="205"/>
                    <a:pt x="2644" y="205"/>
                  </a:cubicBezTo>
                  <a:cubicBezTo>
                    <a:pt x="2644" y="205"/>
                    <a:pt x="2644" y="226"/>
                    <a:pt x="2664" y="246"/>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60" name="Freeform 60"/>
            <p:cNvSpPr>
              <a:spLocks noChangeArrowheads="1"/>
            </p:cNvSpPr>
            <p:nvPr/>
          </p:nvSpPr>
          <p:spPr bwMode="auto">
            <a:xfrm>
              <a:off x="1754188" y="5962650"/>
              <a:ext cx="66675" cy="125413"/>
            </a:xfrm>
            <a:custGeom>
              <a:avLst/>
              <a:gdLst>
                <a:gd name="T0" fmla="*/ 184 w 185"/>
                <a:gd name="T1" fmla="*/ 184 h 349"/>
                <a:gd name="T2" fmla="*/ 184 w 185"/>
                <a:gd name="T3" fmla="*/ 184 h 349"/>
                <a:gd name="T4" fmla="*/ 164 w 185"/>
                <a:gd name="T5" fmla="*/ 225 h 349"/>
                <a:gd name="T6" fmla="*/ 164 w 185"/>
                <a:gd name="T7" fmla="*/ 266 h 349"/>
                <a:gd name="T8" fmla="*/ 143 w 185"/>
                <a:gd name="T9" fmla="*/ 307 h 349"/>
                <a:gd name="T10" fmla="*/ 143 w 185"/>
                <a:gd name="T11" fmla="*/ 328 h 349"/>
                <a:gd name="T12" fmla="*/ 143 w 185"/>
                <a:gd name="T13" fmla="*/ 348 h 349"/>
                <a:gd name="T14" fmla="*/ 40 w 185"/>
                <a:gd name="T15" fmla="*/ 328 h 349"/>
                <a:gd name="T16" fmla="*/ 40 w 185"/>
                <a:gd name="T17" fmla="*/ 328 h 349"/>
                <a:gd name="T18" fmla="*/ 40 w 185"/>
                <a:gd name="T19" fmla="*/ 307 h 349"/>
                <a:gd name="T20" fmla="*/ 20 w 185"/>
                <a:gd name="T21" fmla="*/ 266 h 349"/>
                <a:gd name="T22" fmla="*/ 20 w 185"/>
                <a:gd name="T23" fmla="*/ 225 h 349"/>
                <a:gd name="T24" fmla="*/ 0 w 185"/>
                <a:gd name="T25" fmla="*/ 204 h 349"/>
                <a:gd name="T26" fmla="*/ 20 w 185"/>
                <a:gd name="T27" fmla="*/ 164 h 349"/>
                <a:gd name="T28" fmla="*/ 20 w 185"/>
                <a:gd name="T29" fmla="*/ 123 h 349"/>
                <a:gd name="T30" fmla="*/ 20 w 185"/>
                <a:gd name="T31" fmla="*/ 102 h 349"/>
                <a:gd name="T32" fmla="*/ 40 w 185"/>
                <a:gd name="T33" fmla="*/ 82 h 349"/>
                <a:gd name="T34" fmla="*/ 40 w 185"/>
                <a:gd name="T35" fmla="*/ 61 h 349"/>
                <a:gd name="T36" fmla="*/ 61 w 185"/>
                <a:gd name="T37" fmla="*/ 41 h 349"/>
                <a:gd name="T38" fmla="*/ 82 w 185"/>
                <a:gd name="T39" fmla="*/ 20 h 349"/>
                <a:gd name="T40" fmla="*/ 82 w 185"/>
                <a:gd name="T41" fmla="*/ 0 h 349"/>
                <a:gd name="T42" fmla="*/ 102 w 185"/>
                <a:gd name="T43" fmla="*/ 0 h 349"/>
                <a:gd name="T44" fmla="*/ 122 w 185"/>
                <a:gd name="T45" fmla="*/ 41 h 349"/>
                <a:gd name="T46" fmla="*/ 143 w 185"/>
                <a:gd name="T47" fmla="*/ 61 h 349"/>
                <a:gd name="T48" fmla="*/ 143 w 185"/>
                <a:gd name="T49" fmla="*/ 123 h 349"/>
                <a:gd name="T50" fmla="*/ 164 w 185"/>
                <a:gd name="T51" fmla="*/ 164 h 349"/>
                <a:gd name="T52" fmla="*/ 184 w 185"/>
                <a:gd name="T53" fmla="*/ 184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5" h="349">
                  <a:moveTo>
                    <a:pt x="184" y="184"/>
                  </a:moveTo>
                  <a:lnTo>
                    <a:pt x="184" y="184"/>
                  </a:lnTo>
                  <a:cubicBezTo>
                    <a:pt x="184" y="204"/>
                    <a:pt x="184" y="225"/>
                    <a:pt x="164" y="225"/>
                  </a:cubicBezTo>
                  <a:cubicBezTo>
                    <a:pt x="164" y="246"/>
                    <a:pt x="164" y="266"/>
                    <a:pt x="164" y="266"/>
                  </a:cubicBezTo>
                  <a:cubicBezTo>
                    <a:pt x="164" y="286"/>
                    <a:pt x="143" y="307"/>
                    <a:pt x="143" y="307"/>
                  </a:cubicBezTo>
                  <a:lnTo>
                    <a:pt x="143" y="328"/>
                  </a:lnTo>
                  <a:cubicBezTo>
                    <a:pt x="143" y="348"/>
                    <a:pt x="143" y="348"/>
                    <a:pt x="143" y="348"/>
                  </a:cubicBezTo>
                  <a:cubicBezTo>
                    <a:pt x="40" y="328"/>
                    <a:pt x="40" y="328"/>
                    <a:pt x="40" y="328"/>
                  </a:cubicBezTo>
                  <a:lnTo>
                    <a:pt x="40" y="328"/>
                  </a:lnTo>
                  <a:lnTo>
                    <a:pt x="40" y="307"/>
                  </a:lnTo>
                  <a:cubicBezTo>
                    <a:pt x="40" y="286"/>
                    <a:pt x="20" y="266"/>
                    <a:pt x="20" y="266"/>
                  </a:cubicBezTo>
                  <a:cubicBezTo>
                    <a:pt x="20" y="266"/>
                    <a:pt x="20" y="246"/>
                    <a:pt x="20" y="225"/>
                  </a:cubicBezTo>
                  <a:cubicBezTo>
                    <a:pt x="20" y="225"/>
                    <a:pt x="20" y="204"/>
                    <a:pt x="0" y="204"/>
                  </a:cubicBezTo>
                  <a:cubicBezTo>
                    <a:pt x="0" y="184"/>
                    <a:pt x="0" y="164"/>
                    <a:pt x="20" y="164"/>
                  </a:cubicBezTo>
                  <a:cubicBezTo>
                    <a:pt x="20" y="143"/>
                    <a:pt x="20" y="143"/>
                    <a:pt x="20" y="123"/>
                  </a:cubicBezTo>
                  <a:lnTo>
                    <a:pt x="20" y="102"/>
                  </a:lnTo>
                  <a:lnTo>
                    <a:pt x="40" y="82"/>
                  </a:lnTo>
                  <a:lnTo>
                    <a:pt x="40" y="61"/>
                  </a:lnTo>
                  <a:cubicBezTo>
                    <a:pt x="40" y="41"/>
                    <a:pt x="61" y="41"/>
                    <a:pt x="61" y="41"/>
                  </a:cubicBezTo>
                  <a:cubicBezTo>
                    <a:pt x="61" y="20"/>
                    <a:pt x="61" y="20"/>
                    <a:pt x="82" y="20"/>
                  </a:cubicBezTo>
                  <a:lnTo>
                    <a:pt x="82" y="0"/>
                  </a:lnTo>
                  <a:lnTo>
                    <a:pt x="102" y="0"/>
                  </a:lnTo>
                  <a:cubicBezTo>
                    <a:pt x="102" y="20"/>
                    <a:pt x="122" y="20"/>
                    <a:pt x="122" y="41"/>
                  </a:cubicBezTo>
                  <a:cubicBezTo>
                    <a:pt x="143" y="41"/>
                    <a:pt x="143" y="61"/>
                    <a:pt x="143" y="61"/>
                  </a:cubicBezTo>
                  <a:cubicBezTo>
                    <a:pt x="164" y="82"/>
                    <a:pt x="143" y="123"/>
                    <a:pt x="143" y="123"/>
                  </a:cubicBezTo>
                  <a:cubicBezTo>
                    <a:pt x="143" y="143"/>
                    <a:pt x="164" y="164"/>
                    <a:pt x="164" y="164"/>
                  </a:cubicBezTo>
                  <a:lnTo>
                    <a:pt x="184" y="184"/>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61" name="Freeform 61"/>
            <p:cNvSpPr>
              <a:spLocks noChangeArrowheads="1"/>
            </p:cNvSpPr>
            <p:nvPr/>
          </p:nvSpPr>
          <p:spPr bwMode="auto">
            <a:xfrm>
              <a:off x="1798638" y="4649788"/>
              <a:ext cx="827087" cy="604837"/>
            </a:xfrm>
            <a:custGeom>
              <a:avLst/>
              <a:gdLst>
                <a:gd name="T0" fmla="*/ 636 w 2296"/>
                <a:gd name="T1" fmla="*/ 328 h 1681"/>
                <a:gd name="T2" fmla="*/ 697 w 2296"/>
                <a:gd name="T3" fmla="*/ 267 h 1681"/>
                <a:gd name="T4" fmla="*/ 738 w 2296"/>
                <a:gd name="T5" fmla="*/ 164 h 1681"/>
                <a:gd name="T6" fmla="*/ 861 w 2296"/>
                <a:gd name="T7" fmla="*/ 124 h 1681"/>
                <a:gd name="T8" fmla="*/ 902 w 2296"/>
                <a:gd name="T9" fmla="*/ 124 h 1681"/>
                <a:gd name="T10" fmla="*/ 902 w 2296"/>
                <a:gd name="T11" fmla="*/ 42 h 1681"/>
                <a:gd name="T12" fmla="*/ 984 w 2296"/>
                <a:gd name="T13" fmla="*/ 0 h 1681"/>
                <a:gd name="T14" fmla="*/ 1087 w 2296"/>
                <a:gd name="T15" fmla="*/ 103 h 1681"/>
                <a:gd name="T16" fmla="*/ 1230 w 2296"/>
                <a:gd name="T17" fmla="*/ 185 h 1681"/>
                <a:gd name="T18" fmla="*/ 1333 w 2296"/>
                <a:gd name="T19" fmla="*/ 308 h 1681"/>
                <a:gd name="T20" fmla="*/ 1435 w 2296"/>
                <a:gd name="T21" fmla="*/ 349 h 1681"/>
                <a:gd name="T22" fmla="*/ 1517 w 2296"/>
                <a:gd name="T23" fmla="*/ 492 h 1681"/>
                <a:gd name="T24" fmla="*/ 1579 w 2296"/>
                <a:gd name="T25" fmla="*/ 594 h 1681"/>
                <a:gd name="T26" fmla="*/ 2070 w 2296"/>
                <a:gd name="T27" fmla="*/ 964 h 1681"/>
                <a:gd name="T28" fmla="*/ 2295 w 2296"/>
                <a:gd name="T29" fmla="*/ 1046 h 1681"/>
                <a:gd name="T30" fmla="*/ 2152 w 2296"/>
                <a:gd name="T31" fmla="*/ 1147 h 1681"/>
                <a:gd name="T32" fmla="*/ 2029 w 2296"/>
                <a:gd name="T33" fmla="*/ 1208 h 1681"/>
                <a:gd name="T34" fmla="*/ 1988 w 2296"/>
                <a:gd name="T35" fmla="*/ 1331 h 1681"/>
                <a:gd name="T36" fmla="*/ 1947 w 2296"/>
                <a:gd name="T37" fmla="*/ 1454 h 1681"/>
                <a:gd name="T38" fmla="*/ 1803 w 2296"/>
                <a:gd name="T39" fmla="*/ 1516 h 1681"/>
                <a:gd name="T40" fmla="*/ 1742 w 2296"/>
                <a:gd name="T41" fmla="*/ 1618 h 1681"/>
                <a:gd name="T42" fmla="*/ 1661 w 2296"/>
                <a:gd name="T43" fmla="*/ 1680 h 1681"/>
                <a:gd name="T44" fmla="*/ 1599 w 2296"/>
                <a:gd name="T45" fmla="*/ 1618 h 1681"/>
                <a:gd name="T46" fmla="*/ 1497 w 2296"/>
                <a:gd name="T47" fmla="*/ 1598 h 1681"/>
                <a:gd name="T48" fmla="*/ 1435 w 2296"/>
                <a:gd name="T49" fmla="*/ 1454 h 1681"/>
                <a:gd name="T50" fmla="*/ 1373 w 2296"/>
                <a:gd name="T51" fmla="*/ 1352 h 1681"/>
                <a:gd name="T52" fmla="*/ 1271 w 2296"/>
                <a:gd name="T53" fmla="*/ 1270 h 1681"/>
                <a:gd name="T54" fmla="*/ 1127 w 2296"/>
                <a:gd name="T55" fmla="*/ 1188 h 1681"/>
                <a:gd name="T56" fmla="*/ 984 w 2296"/>
                <a:gd name="T57" fmla="*/ 1147 h 1681"/>
                <a:gd name="T58" fmla="*/ 882 w 2296"/>
                <a:gd name="T59" fmla="*/ 1085 h 1681"/>
                <a:gd name="T60" fmla="*/ 779 w 2296"/>
                <a:gd name="T61" fmla="*/ 1004 h 1681"/>
                <a:gd name="T62" fmla="*/ 656 w 2296"/>
                <a:gd name="T63" fmla="*/ 1025 h 1681"/>
                <a:gd name="T64" fmla="*/ 492 w 2296"/>
                <a:gd name="T65" fmla="*/ 1065 h 1681"/>
                <a:gd name="T66" fmla="*/ 410 w 2296"/>
                <a:gd name="T67" fmla="*/ 1188 h 1681"/>
                <a:gd name="T68" fmla="*/ 328 w 2296"/>
                <a:gd name="T69" fmla="*/ 1229 h 1681"/>
                <a:gd name="T70" fmla="*/ 287 w 2296"/>
                <a:gd name="T71" fmla="*/ 1126 h 1681"/>
                <a:gd name="T72" fmla="*/ 267 w 2296"/>
                <a:gd name="T73" fmla="*/ 943 h 1681"/>
                <a:gd name="T74" fmla="*/ 226 w 2296"/>
                <a:gd name="T75" fmla="*/ 820 h 1681"/>
                <a:gd name="T76" fmla="*/ 164 w 2296"/>
                <a:gd name="T77" fmla="*/ 779 h 1681"/>
                <a:gd name="T78" fmla="*/ 164 w 2296"/>
                <a:gd name="T79" fmla="*/ 718 h 1681"/>
                <a:gd name="T80" fmla="*/ 226 w 2296"/>
                <a:gd name="T81" fmla="*/ 697 h 1681"/>
                <a:gd name="T82" fmla="*/ 205 w 2296"/>
                <a:gd name="T83" fmla="*/ 636 h 1681"/>
                <a:gd name="T84" fmla="*/ 164 w 2296"/>
                <a:gd name="T85" fmla="*/ 636 h 1681"/>
                <a:gd name="T86" fmla="*/ 103 w 2296"/>
                <a:gd name="T87" fmla="*/ 554 h 1681"/>
                <a:gd name="T88" fmla="*/ 124 w 2296"/>
                <a:gd name="T89" fmla="*/ 390 h 1681"/>
                <a:gd name="T90" fmla="*/ 226 w 2296"/>
                <a:gd name="T91" fmla="*/ 390 h 1681"/>
                <a:gd name="T92" fmla="*/ 246 w 2296"/>
                <a:gd name="T93" fmla="*/ 308 h 1681"/>
                <a:gd name="T94" fmla="*/ 124 w 2296"/>
                <a:gd name="T95" fmla="*/ 308 h 1681"/>
                <a:gd name="T96" fmla="*/ 21 w 2296"/>
                <a:gd name="T97" fmla="*/ 308 h 1681"/>
                <a:gd name="T98" fmla="*/ 82 w 2296"/>
                <a:gd name="T99" fmla="*/ 164 h 1681"/>
                <a:gd name="T100" fmla="*/ 246 w 2296"/>
                <a:gd name="T101" fmla="*/ 103 h 1681"/>
                <a:gd name="T102" fmla="*/ 451 w 2296"/>
                <a:gd name="T103" fmla="*/ 308 h 1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96" h="1681">
                  <a:moveTo>
                    <a:pt x="554" y="328"/>
                  </a:moveTo>
                  <a:lnTo>
                    <a:pt x="554" y="328"/>
                  </a:lnTo>
                  <a:cubicBezTo>
                    <a:pt x="574" y="328"/>
                    <a:pt x="574" y="328"/>
                    <a:pt x="595" y="328"/>
                  </a:cubicBezTo>
                  <a:cubicBezTo>
                    <a:pt x="595" y="328"/>
                    <a:pt x="615" y="328"/>
                    <a:pt x="636" y="328"/>
                  </a:cubicBezTo>
                  <a:cubicBezTo>
                    <a:pt x="636" y="328"/>
                    <a:pt x="656" y="328"/>
                    <a:pt x="677" y="328"/>
                  </a:cubicBezTo>
                  <a:lnTo>
                    <a:pt x="697" y="328"/>
                  </a:lnTo>
                  <a:cubicBezTo>
                    <a:pt x="718" y="308"/>
                    <a:pt x="718" y="288"/>
                    <a:pt x="718" y="288"/>
                  </a:cubicBezTo>
                  <a:cubicBezTo>
                    <a:pt x="718" y="288"/>
                    <a:pt x="697" y="288"/>
                    <a:pt x="697" y="267"/>
                  </a:cubicBezTo>
                  <a:lnTo>
                    <a:pt x="677" y="246"/>
                  </a:lnTo>
                  <a:cubicBezTo>
                    <a:pt x="677" y="246"/>
                    <a:pt x="697" y="226"/>
                    <a:pt x="697" y="206"/>
                  </a:cubicBezTo>
                  <a:cubicBezTo>
                    <a:pt x="697" y="206"/>
                    <a:pt x="718" y="185"/>
                    <a:pt x="718" y="164"/>
                  </a:cubicBezTo>
                  <a:cubicBezTo>
                    <a:pt x="738" y="164"/>
                    <a:pt x="738" y="164"/>
                    <a:pt x="738" y="164"/>
                  </a:cubicBezTo>
                  <a:cubicBezTo>
                    <a:pt x="738" y="144"/>
                    <a:pt x="759" y="144"/>
                    <a:pt x="759" y="144"/>
                  </a:cubicBezTo>
                  <a:cubicBezTo>
                    <a:pt x="779" y="144"/>
                    <a:pt x="800" y="144"/>
                    <a:pt x="820" y="144"/>
                  </a:cubicBezTo>
                  <a:lnTo>
                    <a:pt x="841" y="144"/>
                  </a:lnTo>
                  <a:cubicBezTo>
                    <a:pt x="841" y="144"/>
                    <a:pt x="841" y="124"/>
                    <a:pt x="861" y="124"/>
                  </a:cubicBezTo>
                  <a:cubicBezTo>
                    <a:pt x="861" y="124"/>
                    <a:pt x="841" y="103"/>
                    <a:pt x="861" y="103"/>
                  </a:cubicBezTo>
                  <a:cubicBezTo>
                    <a:pt x="861" y="103"/>
                    <a:pt x="861" y="103"/>
                    <a:pt x="882" y="103"/>
                  </a:cubicBezTo>
                  <a:cubicBezTo>
                    <a:pt x="882" y="103"/>
                    <a:pt x="882" y="103"/>
                    <a:pt x="902" y="103"/>
                  </a:cubicBezTo>
                  <a:lnTo>
                    <a:pt x="902" y="124"/>
                  </a:lnTo>
                  <a:cubicBezTo>
                    <a:pt x="923" y="124"/>
                    <a:pt x="923" y="124"/>
                    <a:pt x="923" y="124"/>
                  </a:cubicBezTo>
                  <a:lnTo>
                    <a:pt x="943" y="103"/>
                  </a:lnTo>
                  <a:lnTo>
                    <a:pt x="923" y="82"/>
                  </a:lnTo>
                  <a:cubicBezTo>
                    <a:pt x="923" y="62"/>
                    <a:pt x="902" y="62"/>
                    <a:pt x="902" y="42"/>
                  </a:cubicBezTo>
                  <a:lnTo>
                    <a:pt x="902" y="42"/>
                  </a:lnTo>
                  <a:cubicBezTo>
                    <a:pt x="902" y="21"/>
                    <a:pt x="902" y="21"/>
                    <a:pt x="923" y="21"/>
                  </a:cubicBezTo>
                  <a:cubicBezTo>
                    <a:pt x="923" y="0"/>
                    <a:pt x="943" y="0"/>
                    <a:pt x="943" y="0"/>
                  </a:cubicBezTo>
                  <a:cubicBezTo>
                    <a:pt x="963" y="0"/>
                    <a:pt x="963" y="0"/>
                    <a:pt x="984" y="0"/>
                  </a:cubicBezTo>
                  <a:cubicBezTo>
                    <a:pt x="984" y="0"/>
                    <a:pt x="1005" y="21"/>
                    <a:pt x="1005" y="42"/>
                  </a:cubicBezTo>
                  <a:lnTo>
                    <a:pt x="1025" y="82"/>
                  </a:lnTo>
                  <a:lnTo>
                    <a:pt x="1045" y="103"/>
                  </a:lnTo>
                  <a:cubicBezTo>
                    <a:pt x="1066" y="124"/>
                    <a:pt x="1087" y="103"/>
                    <a:pt x="1087" y="103"/>
                  </a:cubicBezTo>
                  <a:cubicBezTo>
                    <a:pt x="1107" y="103"/>
                    <a:pt x="1107" y="103"/>
                    <a:pt x="1107" y="103"/>
                  </a:cubicBezTo>
                  <a:cubicBezTo>
                    <a:pt x="1127" y="103"/>
                    <a:pt x="1148" y="103"/>
                    <a:pt x="1169" y="103"/>
                  </a:cubicBezTo>
                  <a:cubicBezTo>
                    <a:pt x="1169" y="124"/>
                    <a:pt x="1209" y="124"/>
                    <a:pt x="1209" y="144"/>
                  </a:cubicBezTo>
                  <a:cubicBezTo>
                    <a:pt x="1230" y="144"/>
                    <a:pt x="1230" y="164"/>
                    <a:pt x="1230" y="185"/>
                  </a:cubicBezTo>
                  <a:cubicBezTo>
                    <a:pt x="1251" y="185"/>
                    <a:pt x="1251" y="206"/>
                    <a:pt x="1271" y="226"/>
                  </a:cubicBezTo>
                  <a:cubicBezTo>
                    <a:pt x="1271" y="226"/>
                    <a:pt x="1291" y="226"/>
                    <a:pt x="1312" y="246"/>
                  </a:cubicBezTo>
                  <a:cubicBezTo>
                    <a:pt x="1312" y="246"/>
                    <a:pt x="1312" y="267"/>
                    <a:pt x="1333" y="267"/>
                  </a:cubicBezTo>
                  <a:cubicBezTo>
                    <a:pt x="1333" y="267"/>
                    <a:pt x="1333" y="288"/>
                    <a:pt x="1333" y="308"/>
                  </a:cubicBezTo>
                  <a:cubicBezTo>
                    <a:pt x="1353" y="308"/>
                    <a:pt x="1373" y="308"/>
                    <a:pt x="1373" y="308"/>
                  </a:cubicBezTo>
                  <a:cubicBezTo>
                    <a:pt x="1394" y="308"/>
                    <a:pt x="1394" y="308"/>
                    <a:pt x="1415" y="328"/>
                  </a:cubicBezTo>
                  <a:cubicBezTo>
                    <a:pt x="1415" y="328"/>
                    <a:pt x="1415" y="328"/>
                    <a:pt x="1435" y="328"/>
                  </a:cubicBezTo>
                  <a:cubicBezTo>
                    <a:pt x="1435" y="349"/>
                    <a:pt x="1435" y="349"/>
                    <a:pt x="1435" y="349"/>
                  </a:cubicBezTo>
                  <a:cubicBezTo>
                    <a:pt x="1455" y="349"/>
                    <a:pt x="1476" y="349"/>
                    <a:pt x="1476" y="370"/>
                  </a:cubicBezTo>
                  <a:lnTo>
                    <a:pt x="1497" y="390"/>
                  </a:lnTo>
                  <a:cubicBezTo>
                    <a:pt x="1497" y="410"/>
                    <a:pt x="1497" y="430"/>
                    <a:pt x="1497" y="451"/>
                  </a:cubicBezTo>
                  <a:cubicBezTo>
                    <a:pt x="1517" y="451"/>
                    <a:pt x="1517" y="472"/>
                    <a:pt x="1517" y="492"/>
                  </a:cubicBezTo>
                  <a:lnTo>
                    <a:pt x="1537" y="492"/>
                  </a:lnTo>
                  <a:cubicBezTo>
                    <a:pt x="1558" y="492"/>
                    <a:pt x="1558" y="512"/>
                    <a:pt x="1558" y="512"/>
                  </a:cubicBezTo>
                  <a:cubicBezTo>
                    <a:pt x="1579" y="512"/>
                    <a:pt x="1579" y="533"/>
                    <a:pt x="1579" y="554"/>
                  </a:cubicBezTo>
                  <a:lnTo>
                    <a:pt x="1579" y="594"/>
                  </a:lnTo>
                  <a:cubicBezTo>
                    <a:pt x="1661" y="697"/>
                    <a:pt x="1947" y="800"/>
                    <a:pt x="2029" y="902"/>
                  </a:cubicBezTo>
                  <a:lnTo>
                    <a:pt x="2049" y="922"/>
                  </a:lnTo>
                  <a:cubicBezTo>
                    <a:pt x="2049" y="922"/>
                    <a:pt x="2049" y="943"/>
                    <a:pt x="2049" y="964"/>
                  </a:cubicBezTo>
                  <a:cubicBezTo>
                    <a:pt x="2070" y="964"/>
                    <a:pt x="2070" y="964"/>
                    <a:pt x="2070" y="964"/>
                  </a:cubicBezTo>
                  <a:cubicBezTo>
                    <a:pt x="2091" y="964"/>
                    <a:pt x="2111" y="964"/>
                    <a:pt x="2111" y="964"/>
                  </a:cubicBezTo>
                  <a:lnTo>
                    <a:pt x="2131" y="943"/>
                  </a:lnTo>
                  <a:lnTo>
                    <a:pt x="2173" y="943"/>
                  </a:lnTo>
                  <a:cubicBezTo>
                    <a:pt x="2295" y="1046"/>
                    <a:pt x="2295" y="1046"/>
                    <a:pt x="2295" y="1046"/>
                  </a:cubicBezTo>
                  <a:cubicBezTo>
                    <a:pt x="2255" y="1147"/>
                    <a:pt x="2255" y="1147"/>
                    <a:pt x="2255" y="1147"/>
                  </a:cubicBezTo>
                  <a:lnTo>
                    <a:pt x="2234" y="1147"/>
                  </a:lnTo>
                  <a:lnTo>
                    <a:pt x="2193" y="1147"/>
                  </a:lnTo>
                  <a:cubicBezTo>
                    <a:pt x="2173" y="1147"/>
                    <a:pt x="2173" y="1147"/>
                    <a:pt x="2152" y="1147"/>
                  </a:cubicBezTo>
                  <a:lnTo>
                    <a:pt x="2131" y="1167"/>
                  </a:lnTo>
                  <a:cubicBezTo>
                    <a:pt x="2131" y="1188"/>
                    <a:pt x="2111" y="1188"/>
                    <a:pt x="2111" y="1208"/>
                  </a:cubicBezTo>
                  <a:cubicBezTo>
                    <a:pt x="2091" y="1208"/>
                    <a:pt x="2091" y="1208"/>
                    <a:pt x="2070" y="1208"/>
                  </a:cubicBezTo>
                  <a:cubicBezTo>
                    <a:pt x="2070" y="1229"/>
                    <a:pt x="2049" y="1208"/>
                    <a:pt x="2029" y="1208"/>
                  </a:cubicBezTo>
                  <a:cubicBezTo>
                    <a:pt x="2029" y="1229"/>
                    <a:pt x="2009" y="1229"/>
                    <a:pt x="2009" y="1229"/>
                  </a:cubicBezTo>
                  <a:cubicBezTo>
                    <a:pt x="2009" y="1229"/>
                    <a:pt x="2009" y="1249"/>
                    <a:pt x="2009" y="1270"/>
                  </a:cubicBezTo>
                  <a:cubicBezTo>
                    <a:pt x="2009" y="1270"/>
                    <a:pt x="1988" y="1290"/>
                    <a:pt x="1988" y="1311"/>
                  </a:cubicBezTo>
                  <a:lnTo>
                    <a:pt x="1988" y="1331"/>
                  </a:lnTo>
                  <a:cubicBezTo>
                    <a:pt x="1988" y="1352"/>
                    <a:pt x="1988" y="1372"/>
                    <a:pt x="1988" y="1372"/>
                  </a:cubicBezTo>
                  <a:cubicBezTo>
                    <a:pt x="1967" y="1393"/>
                    <a:pt x="1967" y="1393"/>
                    <a:pt x="1967" y="1413"/>
                  </a:cubicBezTo>
                  <a:cubicBezTo>
                    <a:pt x="1967" y="1413"/>
                    <a:pt x="1967" y="1413"/>
                    <a:pt x="1967" y="1434"/>
                  </a:cubicBezTo>
                  <a:cubicBezTo>
                    <a:pt x="1967" y="1434"/>
                    <a:pt x="1947" y="1434"/>
                    <a:pt x="1947" y="1454"/>
                  </a:cubicBezTo>
                  <a:cubicBezTo>
                    <a:pt x="1947" y="1454"/>
                    <a:pt x="1927" y="1475"/>
                    <a:pt x="1906" y="1475"/>
                  </a:cubicBezTo>
                  <a:cubicBezTo>
                    <a:pt x="1906" y="1475"/>
                    <a:pt x="1885" y="1475"/>
                    <a:pt x="1865" y="1475"/>
                  </a:cubicBezTo>
                  <a:lnTo>
                    <a:pt x="1845" y="1495"/>
                  </a:lnTo>
                  <a:cubicBezTo>
                    <a:pt x="1824" y="1495"/>
                    <a:pt x="1803" y="1516"/>
                    <a:pt x="1803" y="1516"/>
                  </a:cubicBezTo>
                  <a:cubicBezTo>
                    <a:pt x="1783" y="1516"/>
                    <a:pt x="1783" y="1516"/>
                    <a:pt x="1783" y="1516"/>
                  </a:cubicBezTo>
                  <a:cubicBezTo>
                    <a:pt x="1763" y="1516"/>
                    <a:pt x="1763" y="1536"/>
                    <a:pt x="1763" y="1557"/>
                  </a:cubicBezTo>
                  <a:cubicBezTo>
                    <a:pt x="1742" y="1557"/>
                    <a:pt x="1763" y="1577"/>
                    <a:pt x="1763" y="1577"/>
                  </a:cubicBezTo>
                  <a:cubicBezTo>
                    <a:pt x="1742" y="1598"/>
                    <a:pt x="1742" y="1618"/>
                    <a:pt x="1742" y="1618"/>
                  </a:cubicBezTo>
                  <a:cubicBezTo>
                    <a:pt x="1742" y="1618"/>
                    <a:pt x="1742" y="1639"/>
                    <a:pt x="1721" y="1639"/>
                  </a:cubicBezTo>
                  <a:lnTo>
                    <a:pt x="1701" y="1659"/>
                  </a:lnTo>
                  <a:lnTo>
                    <a:pt x="1681" y="1659"/>
                  </a:lnTo>
                  <a:cubicBezTo>
                    <a:pt x="1681" y="1659"/>
                    <a:pt x="1681" y="1680"/>
                    <a:pt x="1661" y="1680"/>
                  </a:cubicBezTo>
                  <a:lnTo>
                    <a:pt x="1640" y="1680"/>
                  </a:lnTo>
                  <a:cubicBezTo>
                    <a:pt x="1640" y="1680"/>
                    <a:pt x="1619" y="1680"/>
                    <a:pt x="1619" y="1659"/>
                  </a:cubicBezTo>
                  <a:lnTo>
                    <a:pt x="1619" y="1639"/>
                  </a:lnTo>
                  <a:lnTo>
                    <a:pt x="1599" y="1618"/>
                  </a:lnTo>
                  <a:lnTo>
                    <a:pt x="1579" y="1618"/>
                  </a:lnTo>
                  <a:lnTo>
                    <a:pt x="1558" y="1618"/>
                  </a:lnTo>
                  <a:cubicBezTo>
                    <a:pt x="1537" y="1618"/>
                    <a:pt x="1537" y="1598"/>
                    <a:pt x="1517" y="1598"/>
                  </a:cubicBezTo>
                  <a:lnTo>
                    <a:pt x="1497" y="1598"/>
                  </a:lnTo>
                  <a:cubicBezTo>
                    <a:pt x="1497" y="1577"/>
                    <a:pt x="1497" y="1557"/>
                    <a:pt x="1476" y="1557"/>
                  </a:cubicBezTo>
                  <a:lnTo>
                    <a:pt x="1476" y="1557"/>
                  </a:lnTo>
                  <a:cubicBezTo>
                    <a:pt x="1476" y="1536"/>
                    <a:pt x="1476" y="1516"/>
                    <a:pt x="1455" y="1495"/>
                  </a:cubicBezTo>
                  <a:cubicBezTo>
                    <a:pt x="1455" y="1495"/>
                    <a:pt x="1455" y="1475"/>
                    <a:pt x="1435" y="1454"/>
                  </a:cubicBezTo>
                  <a:cubicBezTo>
                    <a:pt x="1435" y="1454"/>
                    <a:pt x="1435" y="1434"/>
                    <a:pt x="1415" y="1434"/>
                  </a:cubicBezTo>
                  <a:cubicBezTo>
                    <a:pt x="1415" y="1413"/>
                    <a:pt x="1415" y="1393"/>
                    <a:pt x="1415" y="1393"/>
                  </a:cubicBezTo>
                  <a:cubicBezTo>
                    <a:pt x="1415" y="1372"/>
                    <a:pt x="1415" y="1372"/>
                    <a:pt x="1394" y="1352"/>
                  </a:cubicBezTo>
                  <a:cubicBezTo>
                    <a:pt x="1394" y="1352"/>
                    <a:pt x="1394" y="1352"/>
                    <a:pt x="1373" y="1352"/>
                  </a:cubicBezTo>
                  <a:lnTo>
                    <a:pt x="1353" y="1352"/>
                  </a:lnTo>
                  <a:cubicBezTo>
                    <a:pt x="1333" y="1352"/>
                    <a:pt x="1312" y="1352"/>
                    <a:pt x="1291" y="1331"/>
                  </a:cubicBezTo>
                  <a:lnTo>
                    <a:pt x="1291" y="1311"/>
                  </a:lnTo>
                  <a:cubicBezTo>
                    <a:pt x="1291" y="1311"/>
                    <a:pt x="1271" y="1290"/>
                    <a:pt x="1271" y="1270"/>
                  </a:cubicBezTo>
                  <a:cubicBezTo>
                    <a:pt x="1251" y="1270"/>
                    <a:pt x="1230" y="1249"/>
                    <a:pt x="1230" y="1249"/>
                  </a:cubicBezTo>
                  <a:cubicBezTo>
                    <a:pt x="1209" y="1249"/>
                    <a:pt x="1189" y="1270"/>
                    <a:pt x="1169" y="1270"/>
                  </a:cubicBezTo>
                  <a:lnTo>
                    <a:pt x="1148" y="1229"/>
                  </a:lnTo>
                  <a:cubicBezTo>
                    <a:pt x="1148" y="1208"/>
                    <a:pt x="1127" y="1188"/>
                    <a:pt x="1127" y="1188"/>
                  </a:cubicBezTo>
                  <a:cubicBezTo>
                    <a:pt x="1127" y="1167"/>
                    <a:pt x="1107" y="1167"/>
                    <a:pt x="1087" y="1167"/>
                  </a:cubicBezTo>
                  <a:lnTo>
                    <a:pt x="1066" y="1147"/>
                  </a:lnTo>
                  <a:cubicBezTo>
                    <a:pt x="1045" y="1147"/>
                    <a:pt x="1045" y="1147"/>
                    <a:pt x="1025" y="1147"/>
                  </a:cubicBezTo>
                  <a:cubicBezTo>
                    <a:pt x="1025" y="1147"/>
                    <a:pt x="1005" y="1147"/>
                    <a:pt x="984" y="1147"/>
                  </a:cubicBezTo>
                  <a:lnTo>
                    <a:pt x="963" y="1167"/>
                  </a:lnTo>
                  <a:lnTo>
                    <a:pt x="943" y="1167"/>
                  </a:lnTo>
                  <a:cubicBezTo>
                    <a:pt x="923" y="1167"/>
                    <a:pt x="923" y="1147"/>
                    <a:pt x="923" y="1126"/>
                  </a:cubicBezTo>
                  <a:cubicBezTo>
                    <a:pt x="923" y="1126"/>
                    <a:pt x="902" y="1106"/>
                    <a:pt x="882" y="1085"/>
                  </a:cubicBezTo>
                  <a:cubicBezTo>
                    <a:pt x="882" y="1085"/>
                    <a:pt x="861" y="1085"/>
                    <a:pt x="841" y="1085"/>
                  </a:cubicBezTo>
                  <a:lnTo>
                    <a:pt x="820" y="1065"/>
                  </a:lnTo>
                  <a:cubicBezTo>
                    <a:pt x="820" y="1046"/>
                    <a:pt x="820" y="1046"/>
                    <a:pt x="800" y="1025"/>
                  </a:cubicBezTo>
                  <a:lnTo>
                    <a:pt x="779" y="1004"/>
                  </a:lnTo>
                  <a:cubicBezTo>
                    <a:pt x="759" y="1004"/>
                    <a:pt x="759" y="1025"/>
                    <a:pt x="759" y="1025"/>
                  </a:cubicBezTo>
                  <a:cubicBezTo>
                    <a:pt x="738" y="1025"/>
                    <a:pt x="718" y="1004"/>
                    <a:pt x="718" y="1004"/>
                  </a:cubicBezTo>
                  <a:lnTo>
                    <a:pt x="697" y="1004"/>
                  </a:lnTo>
                  <a:cubicBezTo>
                    <a:pt x="677" y="1004"/>
                    <a:pt x="677" y="1025"/>
                    <a:pt x="656" y="1025"/>
                  </a:cubicBezTo>
                  <a:cubicBezTo>
                    <a:pt x="656" y="1046"/>
                    <a:pt x="636" y="1046"/>
                    <a:pt x="636" y="1046"/>
                  </a:cubicBezTo>
                  <a:lnTo>
                    <a:pt x="595" y="1046"/>
                  </a:lnTo>
                  <a:cubicBezTo>
                    <a:pt x="574" y="1046"/>
                    <a:pt x="554" y="1046"/>
                    <a:pt x="533" y="1046"/>
                  </a:cubicBezTo>
                  <a:cubicBezTo>
                    <a:pt x="533" y="1046"/>
                    <a:pt x="512" y="1065"/>
                    <a:pt x="492" y="1065"/>
                  </a:cubicBezTo>
                  <a:cubicBezTo>
                    <a:pt x="492" y="1065"/>
                    <a:pt x="472" y="1085"/>
                    <a:pt x="451" y="1085"/>
                  </a:cubicBezTo>
                  <a:cubicBezTo>
                    <a:pt x="451" y="1085"/>
                    <a:pt x="451" y="1106"/>
                    <a:pt x="431" y="1126"/>
                  </a:cubicBezTo>
                  <a:lnTo>
                    <a:pt x="431" y="1147"/>
                  </a:lnTo>
                  <a:cubicBezTo>
                    <a:pt x="431" y="1147"/>
                    <a:pt x="410" y="1167"/>
                    <a:pt x="410" y="1188"/>
                  </a:cubicBezTo>
                  <a:cubicBezTo>
                    <a:pt x="410" y="1188"/>
                    <a:pt x="390" y="1188"/>
                    <a:pt x="390" y="1208"/>
                  </a:cubicBezTo>
                  <a:lnTo>
                    <a:pt x="369" y="1229"/>
                  </a:lnTo>
                  <a:lnTo>
                    <a:pt x="349" y="1229"/>
                  </a:lnTo>
                  <a:cubicBezTo>
                    <a:pt x="328" y="1229"/>
                    <a:pt x="328" y="1229"/>
                    <a:pt x="328" y="1229"/>
                  </a:cubicBezTo>
                  <a:lnTo>
                    <a:pt x="308" y="1229"/>
                  </a:lnTo>
                  <a:lnTo>
                    <a:pt x="308" y="1229"/>
                  </a:lnTo>
                  <a:cubicBezTo>
                    <a:pt x="308" y="1208"/>
                    <a:pt x="287" y="1188"/>
                    <a:pt x="287" y="1167"/>
                  </a:cubicBezTo>
                  <a:cubicBezTo>
                    <a:pt x="287" y="1167"/>
                    <a:pt x="287" y="1147"/>
                    <a:pt x="287" y="1126"/>
                  </a:cubicBezTo>
                  <a:cubicBezTo>
                    <a:pt x="267" y="1126"/>
                    <a:pt x="287" y="1106"/>
                    <a:pt x="287" y="1085"/>
                  </a:cubicBezTo>
                  <a:cubicBezTo>
                    <a:pt x="287" y="1065"/>
                    <a:pt x="287" y="1046"/>
                    <a:pt x="287" y="1046"/>
                  </a:cubicBezTo>
                  <a:cubicBezTo>
                    <a:pt x="287" y="1025"/>
                    <a:pt x="267" y="1004"/>
                    <a:pt x="267" y="984"/>
                  </a:cubicBezTo>
                  <a:lnTo>
                    <a:pt x="267" y="943"/>
                  </a:lnTo>
                  <a:cubicBezTo>
                    <a:pt x="267" y="922"/>
                    <a:pt x="287" y="922"/>
                    <a:pt x="287" y="902"/>
                  </a:cubicBezTo>
                  <a:cubicBezTo>
                    <a:pt x="287" y="902"/>
                    <a:pt x="287" y="861"/>
                    <a:pt x="287" y="840"/>
                  </a:cubicBezTo>
                  <a:cubicBezTo>
                    <a:pt x="267" y="840"/>
                    <a:pt x="267" y="840"/>
                    <a:pt x="267" y="840"/>
                  </a:cubicBezTo>
                  <a:cubicBezTo>
                    <a:pt x="246" y="840"/>
                    <a:pt x="226" y="820"/>
                    <a:pt x="226" y="820"/>
                  </a:cubicBezTo>
                  <a:cubicBezTo>
                    <a:pt x="226" y="820"/>
                    <a:pt x="226" y="800"/>
                    <a:pt x="205" y="800"/>
                  </a:cubicBezTo>
                  <a:lnTo>
                    <a:pt x="205" y="779"/>
                  </a:lnTo>
                  <a:lnTo>
                    <a:pt x="185" y="779"/>
                  </a:lnTo>
                  <a:cubicBezTo>
                    <a:pt x="185" y="779"/>
                    <a:pt x="185" y="779"/>
                    <a:pt x="164" y="779"/>
                  </a:cubicBezTo>
                  <a:lnTo>
                    <a:pt x="164" y="779"/>
                  </a:lnTo>
                  <a:cubicBezTo>
                    <a:pt x="144" y="758"/>
                    <a:pt x="144" y="758"/>
                    <a:pt x="144" y="758"/>
                  </a:cubicBezTo>
                  <a:cubicBezTo>
                    <a:pt x="144" y="738"/>
                    <a:pt x="144" y="738"/>
                    <a:pt x="144" y="738"/>
                  </a:cubicBezTo>
                  <a:cubicBezTo>
                    <a:pt x="144" y="718"/>
                    <a:pt x="164" y="718"/>
                    <a:pt x="164" y="718"/>
                  </a:cubicBezTo>
                  <a:cubicBezTo>
                    <a:pt x="164" y="718"/>
                    <a:pt x="164" y="697"/>
                    <a:pt x="185" y="697"/>
                  </a:cubicBezTo>
                  <a:lnTo>
                    <a:pt x="185" y="718"/>
                  </a:lnTo>
                  <a:cubicBezTo>
                    <a:pt x="205" y="718"/>
                    <a:pt x="226" y="718"/>
                    <a:pt x="226" y="718"/>
                  </a:cubicBezTo>
                  <a:cubicBezTo>
                    <a:pt x="226" y="718"/>
                    <a:pt x="226" y="718"/>
                    <a:pt x="226" y="697"/>
                  </a:cubicBezTo>
                  <a:cubicBezTo>
                    <a:pt x="246" y="697"/>
                    <a:pt x="226" y="697"/>
                    <a:pt x="226" y="697"/>
                  </a:cubicBezTo>
                  <a:cubicBezTo>
                    <a:pt x="226" y="676"/>
                    <a:pt x="226" y="676"/>
                    <a:pt x="205" y="676"/>
                  </a:cubicBezTo>
                  <a:lnTo>
                    <a:pt x="205" y="676"/>
                  </a:lnTo>
                  <a:cubicBezTo>
                    <a:pt x="205" y="656"/>
                    <a:pt x="205" y="656"/>
                    <a:pt x="205" y="636"/>
                  </a:cubicBezTo>
                  <a:lnTo>
                    <a:pt x="226" y="636"/>
                  </a:lnTo>
                  <a:lnTo>
                    <a:pt x="226" y="615"/>
                  </a:lnTo>
                  <a:lnTo>
                    <a:pt x="185" y="615"/>
                  </a:lnTo>
                  <a:lnTo>
                    <a:pt x="164" y="636"/>
                  </a:lnTo>
                  <a:cubicBezTo>
                    <a:pt x="144" y="636"/>
                    <a:pt x="144" y="636"/>
                    <a:pt x="124" y="636"/>
                  </a:cubicBezTo>
                  <a:cubicBezTo>
                    <a:pt x="124" y="636"/>
                    <a:pt x="103" y="636"/>
                    <a:pt x="103" y="615"/>
                  </a:cubicBezTo>
                  <a:lnTo>
                    <a:pt x="103" y="594"/>
                  </a:lnTo>
                  <a:cubicBezTo>
                    <a:pt x="103" y="574"/>
                    <a:pt x="103" y="554"/>
                    <a:pt x="103" y="554"/>
                  </a:cubicBezTo>
                  <a:cubicBezTo>
                    <a:pt x="103" y="533"/>
                    <a:pt x="103" y="512"/>
                    <a:pt x="103" y="512"/>
                  </a:cubicBezTo>
                  <a:cubicBezTo>
                    <a:pt x="103" y="492"/>
                    <a:pt x="124" y="492"/>
                    <a:pt x="124" y="472"/>
                  </a:cubicBezTo>
                  <a:cubicBezTo>
                    <a:pt x="124" y="451"/>
                    <a:pt x="124" y="430"/>
                    <a:pt x="124" y="430"/>
                  </a:cubicBezTo>
                  <a:cubicBezTo>
                    <a:pt x="124" y="410"/>
                    <a:pt x="124" y="390"/>
                    <a:pt x="124" y="390"/>
                  </a:cubicBezTo>
                  <a:cubicBezTo>
                    <a:pt x="144" y="390"/>
                    <a:pt x="144" y="370"/>
                    <a:pt x="164" y="370"/>
                  </a:cubicBezTo>
                  <a:lnTo>
                    <a:pt x="164" y="410"/>
                  </a:lnTo>
                  <a:lnTo>
                    <a:pt x="185" y="410"/>
                  </a:lnTo>
                  <a:cubicBezTo>
                    <a:pt x="205" y="410"/>
                    <a:pt x="205" y="390"/>
                    <a:pt x="226" y="390"/>
                  </a:cubicBezTo>
                  <a:lnTo>
                    <a:pt x="246" y="390"/>
                  </a:lnTo>
                  <a:lnTo>
                    <a:pt x="267" y="390"/>
                  </a:lnTo>
                  <a:cubicBezTo>
                    <a:pt x="267" y="370"/>
                    <a:pt x="267" y="349"/>
                    <a:pt x="267" y="328"/>
                  </a:cubicBezTo>
                  <a:cubicBezTo>
                    <a:pt x="246" y="328"/>
                    <a:pt x="246" y="308"/>
                    <a:pt x="246" y="308"/>
                  </a:cubicBezTo>
                  <a:cubicBezTo>
                    <a:pt x="226" y="308"/>
                    <a:pt x="226" y="288"/>
                    <a:pt x="205" y="288"/>
                  </a:cubicBezTo>
                  <a:lnTo>
                    <a:pt x="185" y="288"/>
                  </a:lnTo>
                  <a:cubicBezTo>
                    <a:pt x="164" y="288"/>
                    <a:pt x="164" y="288"/>
                    <a:pt x="144" y="288"/>
                  </a:cubicBezTo>
                  <a:lnTo>
                    <a:pt x="124" y="308"/>
                  </a:lnTo>
                  <a:cubicBezTo>
                    <a:pt x="124" y="328"/>
                    <a:pt x="103" y="349"/>
                    <a:pt x="103" y="349"/>
                  </a:cubicBezTo>
                  <a:cubicBezTo>
                    <a:pt x="103" y="370"/>
                    <a:pt x="82" y="370"/>
                    <a:pt x="82" y="370"/>
                  </a:cubicBezTo>
                  <a:cubicBezTo>
                    <a:pt x="62" y="370"/>
                    <a:pt x="62" y="349"/>
                    <a:pt x="62" y="328"/>
                  </a:cubicBezTo>
                  <a:cubicBezTo>
                    <a:pt x="42" y="328"/>
                    <a:pt x="21" y="308"/>
                    <a:pt x="21" y="308"/>
                  </a:cubicBezTo>
                  <a:cubicBezTo>
                    <a:pt x="21" y="288"/>
                    <a:pt x="21" y="288"/>
                    <a:pt x="0" y="267"/>
                  </a:cubicBezTo>
                  <a:cubicBezTo>
                    <a:pt x="21" y="267"/>
                    <a:pt x="21" y="246"/>
                    <a:pt x="21" y="246"/>
                  </a:cubicBezTo>
                  <a:cubicBezTo>
                    <a:pt x="21" y="226"/>
                    <a:pt x="42" y="206"/>
                    <a:pt x="42" y="206"/>
                  </a:cubicBezTo>
                  <a:cubicBezTo>
                    <a:pt x="42" y="185"/>
                    <a:pt x="62" y="185"/>
                    <a:pt x="82" y="164"/>
                  </a:cubicBezTo>
                  <a:cubicBezTo>
                    <a:pt x="82" y="164"/>
                    <a:pt x="103" y="164"/>
                    <a:pt x="124" y="144"/>
                  </a:cubicBezTo>
                  <a:cubicBezTo>
                    <a:pt x="124" y="144"/>
                    <a:pt x="144" y="144"/>
                    <a:pt x="164" y="144"/>
                  </a:cubicBezTo>
                  <a:cubicBezTo>
                    <a:pt x="164" y="144"/>
                    <a:pt x="185" y="124"/>
                    <a:pt x="205" y="124"/>
                  </a:cubicBezTo>
                  <a:cubicBezTo>
                    <a:pt x="205" y="124"/>
                    <a:pt x="226" y="103"/>
                    <a:pt x="246" y="103"/>
                  </a:cubicBezTo>
                  <a:cubicBezTo>
                    <a:pt x="267" y="103"/>
                    <a:pt x="308" y="103"/>
                    <a:pt x="308" y="103"/>
                  </a:cubicBezTo>
                  <a:cubicBezTo>
                    <a:pt x="328" y="124"/>
                    <a:pt x="328" y="144"/>
                    <a:pt x="349" y="164"/>
                  </a:cubicBezTo>
                  <a:cubicBezTo>
                    <a:pt x="349" y="164"/>
                    <a:pt x="390" y="206"/>
                    <a:pt x="390" y="226"/>
                  </a:cubicBezTo>
                  <a:cubicBezTo>
                    <a:pt x="410" y="246"/>
                    <a:pt x="431" y="288"/>
                    <a:pt x="451" y="308"/>
                  </a:cubicBezTo>
                  <a:cubicBezTo>
                    <a:pt x="451" y="308"/>
                    <a:pt x="472" y="328"/>
                    <a:pt x="492" y="328"/>
                  </a:cubicBezTo>
                  <a:lnTo>
                    <a:pt x="512" y="328"/>
                  </a:lnTo>
                  <a:cubicBezTo>
                    <a:pt x="533" y="328"/>
                    <a:pt x="533" y="328"/>
                    <a:pt x="554" y="328"/>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62" name="Freeform 62"/>
            <p:cNvSpPr>
              <a:spLocks noChangeArrowheads="1"/>
            </p:cNvSpPr>
            <p:nvPr/>
          </p:nvSpPr>
          <p:spPr bwMode="auto">
            <a:xfrm>
              <a:off x="2751138" y="4583113"/>
              <a:ext cx="568325" cy="317500"/>
            </a:xfrm>
            <a:custGeom>
              <a:avLst/>
              <a:gdLst>
                <a:gd name="T0" fmla="*/ 1557 w 1579"/>
                <a:gd name="T1" fmla="*/ 184 h 882"/>
                <a:gd name="T2" fmla="*/ 1578 w 1579"/>
                <a:gd name="T3" fmla="*/ 226 h 882"/>
                <a:gd name="T4" fmla="*/ 1536 w 1579"/>
                <a:gd name="T5" fmla="*/ 266 h 882"/>
                <a:gd name="T6" fmla="*/ 1475 w 1579"/>
                <a:gd name="T7" fmla="*/ 328 h 882"/>
                <a:gd name="T8" fmla="*/ 1352 w 1579"/>
                <a:gd name="T9" fmla="*/ 348 h 882"/>
                <a:gd name="T10" fmla="*/ 1332 w 1579"/>
                <a:gd name="T11" fmla="*/ 430 h 882"/>
                <a:gd name="T12" fmla="*/ 1291 w 1579"/>
                <a:gd name="T13" fmla="*/ 492 h 882"/>
                <a:gd name="T14" fmla="*/ 1209 w 1579"/>
                <a:gd name="T15" fmla="*/ 472 h 882"/>
                <a:gd name="T16" fmla="*/ 1127 w 1579"/>
                <a:gd name="T17" fmla="*/ 492 h 882"/>
                <a:gd name="T18" fmla="*/ 1086 w 1579"/>
                <a:gd name="T19" fmla="*/ 533 h 882"/>
                <a:gd name="T20" fmla="*/ 1086 w 1579"/>
                <a:gd name="T21" fmla="*/ 614 h 882"/>
                <a:gd name="T22" fmla="*/ 1004 w 1579"/>
                <a:gd name="T23" fmla="*/ 656 h 882"/>
                <a:gd name="T24" fmla="*/ 963 w 1579"/>
                <a:gd name="T25" fmla="*/ 656 h 882"/>
                <a:gd name="T26" fmla="*/ 922 w 1579"/>
                <a:gd name="T27" fmla="*/ 594 h 882"/>
                <a:gd name="T28" fmla="*/ 840 w 1579"/>
                <a:gd name="T29" fmla="*/ 614 h 882"/>
                <a:gd name="T30" fmla="*/ 820 w 1579"/>
                <a:gd name="T31" fmla="*/ 676 h 882"/>
                <a:gd name="T32" fmla="*/ 717 w 1579"/>
                <a:gd name="T33" fmla="*/ 717 h 882"/>
                <a:gd name="T34" fmla="*/ 676 w 1579"/>
                <a:gd name="T35" fmla="*/ 778 h 882"/>
                <a:gd name="T36" fmla="*/ 676 w 1579"/>
                <a:gd name="T37" fmla="*/ 840 h 882"/>
                <a:gd name="T38" fmla="*/ 594 w 1579"/>
                <a:gd name="T39" fmla="*/ 860 h 882"/>
                <a:gd name="T40" fmla="*/ 512 w 1579"/>
                <a:gd name="T41" fmla="*/ 881 h 882"/>
                <a:gd name="T42" fmla="*/ 389 w 1579"/>
                <a:gd name="T43" fmla="*/ 881 h 882"/>
                <a:gd name="T44" fmla="*/ 328 w 1579"/>
                <a:gd name="T45" fmla="*/ 820 h 882"/>
                <a:gd name="T46" fmla="*/ 225 w 1579"/>
                <a:gd name="T47" fmla="*/ 840 h 882"/>
                <a:gd name="T48" fmla="*/ 102 w 1579"/>
                <a:gd name="T49" fmla="*/ 840 h 882"/>
                <a:gd name="T50" fmla="*/ 0 w 1579"/>
                <a:gd name="T51" fmla="*/ 840 h 882"/>
                <a:gd name="T52" fmla="*/ 20 w 1579"/>
                <a:gd name="T53" fmla="*/ 758 h 882"/>
                <a:gd name="T54" fmla="*/ 123 w 1579"/>
                <a:gd name="T55" fmla="*/ 738 h 882"/>
                <a:gd name="T56" fmla="*/ 205 w 1579"/>
                <a:gd name="T57" fmla="*/ 758 h 882"/>
                <a:gd name="T58" fmla="*/ 266 w 1579"/>
                <a:gd name="T59" fmla="*/ 758 h 882"/>
                <a:gd name="T60" fmla="*/ 246 w 1579"/>
                <a:gd name="T61" fmla="*/ 696 h 882"/>
                <a:gd name="T62" fmla="*/ 287 w 1579"/>
                <a:gd name="T63" fmla="*/ 656 h 882"/>
                <a:gd name="T64" fmla="*/ 369 w 1579"/>
                <a:gd name="T65" fmla="*/ 696 h 882"/>
                <a:gd name="T66" fmla="*/ 471 w 1579"/>
                <a:gd name="T67" fmla="*/ 635 h 882"/>
                <a:gd name="T68" fmla="*/ 492 w 1579"/>
                <a:gd name="T69" fmla="*/ 594 h 882"/>
                <a:gd name="T70" fmla="*/ 512 w 1579"/>
                <a:gd name="T71" fmla="*/ 512 h 882"/>
                <a:gd name="T72" fmla="*/ 389 w 1579"/>
                <a:gd name="T73" fmla="*/ 492 h 882"/>
                <a:gd name="T74" fmla="*/ 328 w 1579"/>
                <a:gd name="T75" fmla="*/ 430 h 882"/>
                <a:gd name="T76" fmla="*/ 246 w 1579"/>
                <a:gd name="T77" fmla="*/ 492 h 882"/>
                <a:gd name="T78" fmla="*/ 164 w 1579"/>
                <a:gd name="T79" fmla="*/ 430 h 882"/>
                <a:gd name="T80" fmla="*/ 143 w 1579"/>
                <a:gd name="T81" fmla="*/ 348 h 882"/>
                <a:gd name="T82" fmla="*/ 246 w 1579"/>
                <a:gd name="T83" fmla="*/ 266 h 882"/>
                <a:gd name="T84" fmla="*/ 205 w 1579"/>
                <a:gd name="T85" fmla="*/ 226 h 882"/>
                <a:gd name="T86" fmla="*/ 164 w 1579"/>
                <a:gd name="T87" fmla="*/ 226 h 882"/>
                <a:gd name="T88" fmla="*/ 225 w 1579"/>
                <a:gd name="T89" fmla="*/ 144 h 882"/>
                <a:gd name="T90" fmla="*/ 410 w 1579"/>
                <a:gd name="T91" fmla="*/ 123 h 882"/>
                <a:gd name="T92" fmla="*/ 533 w 1579"/>
                <a:gd name="T93" fmla="*/ 164 h 882"/>
                <a:gd name="T94" fmla="*/ 574 w 1579"/>
                <a:gd name="T95" fmla="*/ 20 h 882"/>
                <a:gd name="T96" fmla="*/ 696 w 1579"/>
                <a:gd name="T97" fmla="*/ 41 h 882"/>
                <a:gd name="T98" fmla="*/ 860 w 1579"/>
                <a:gd name="T99" fmla="*/ 102 h 882"/>
                <a:gd name="T100" fmla="*/ 1024 w 1579"/>
                <a:gd name="T101" fmla="*/ 62 h 882"/>
                <a:gd name="T102" fmla="*/ 1188 w 1579"/>
                <a:gd name="T103" fmla="*/ 62 h 882"/>
                <a:gd name="T104" fmla="*/ 1372 w 1579"/>
                <a:gd name="T105" fmla="*/ 102 h 882"/>
                <a:gd name="T106" fmla="*/ 1475 w 1579"/>
                <a:gd name="T107" fmla="*/ 144 h 882"/>
                <a:gd name="T108" fmla="*/ 1230 w 1579"/>
                <a:gd name="T109" fmla="*/ 164 h 882"/>
                <a:gd name="T110" fmla="*/ 1209 w 1579"/>
                <a:gd name="T111" fmla="*/ 123 h 882"/>
                <a:gd name="T112" fmla="*/ 1106 w 1579"/>
                <a:gd name="T113" fmla="*/ 144 h 882"/>
                <a:gd name="T114" fmla="*/ 984 w 1579"/>
                <a:gd name="T115" fmla="*/ 184 h 882"/>
                <a:gd name="T116" fmla="*/ 1045 w 1579"/>
                <a:gd name="T117" fmla="*/ 226 h 882"/>
                <a:gd name="T118" fmla="*/ 1168 w 1579"/>
                <a:gd name="T119" fmla="*/ 226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79" h="882">
                  <a:moveTo>
                    <a:pt x="1557" y="164"/>
                  </a:moveTo>
                  <a:lnTo>
                    <a:pt x="1557" y="164"/>
                  </a:lnTo>
                  <a:lnTo>
                    <a:pt x="1557" y="184"/>
                  </a:lnTo>
                  <a:lnTo>
                    <a:pt x="1557" y="205"/>
                  </a:lnTo>
                  <a:lnTo>
                    <a:pt x="1578" y="205"/>
                  </a:lnTo>
                  <a:cubicBezTo>
                    <a:pt x="1578" y="226"/>
                    <a:pt x="1578" y="226"/>
                    <a:pt x="1578" y="226"/>
                  </a:cubicBezTo>
                  <a:cubicBezTo>
                    <a:pt x="1578" y="246"/>
                    <a:pt x="1578" y="246"/>
                    <a:pt x="1578" y="246"/>
                  </a:cubicBezTo>
                  <a:lnTo>
                    <a:pt x="1557" y="246"/>
                  </a:lnTo>
                  <a:cubicBezTo>
                    <a:pt x="1557" y="246"/>
                    <a:pt x="1536" y="246"/>
                    <a:pt x="1536" y="266"/>
                  </a:cubicBezTo>
                  <a:cubicBezTo>
                    <a:pt x="1536" y="266"/>
                    <a:pt x="1536" y="266"/>
                    <a:pt x="1536" y="287"/>
                  </a:cubicBezTo>
                  <a:lnTo>
                    <a:pt x="1516" y="308"/>
                  </a:lnTo>
                  <a:cubicBezTo>
                    <a:pt x="1496" y="308"/>
                    <a:pt x="1475" y="328"/>
                    <a:pt x="1475" y="328"/>
                  </a:cubicBezTo>
                  <a:cubicBezTo>
                    <a:pt x="1454" y="328"/>
                    <a:pt x="1454" y="328"/>
                    <a:pt x="1434" y="328"/>
                  </a:cubicBezTo>
                  <a:cubicBezTo>
                    <a:pt x="1414" y="328"/>
                    <a:pt x="1393" y="328"/>
                    <a:pt x="1393" y="328"/>
                  </a:cubicBezTo>
                  <a:cubicBezTo>
                    <a:pt x="1372" y="348"/>
                    <a:pt x="1372" y="348"/>
                    <a:pt x="1352" y="348"/>
                  </a:cubicBezTo>
                  <a:lnTo>
                    <a:pt x="1332" y="369"/>
                  </a:lnTo>
                  <a:cubicBezTo>
                    <a:pt x="1311" y="390"/>
                    <a:pt x="1332" y="390"/>
                    <a:pt x="1332" y="390"/>
                  </a:cubicBezTo>
                  <a:cubicBezTo>
                    <a:pt x="1332" y="410"/>
                    <a:pt x="1332" y="430"/>
                    <a:pt x="1332" y="430"/>
                  </a:cubicBezTo>
                  <a:cubicBezTo>
                    <a:pt x="1332" y="451"/>
                    <a:pt x="1332" y="451"/>
                    <a:pt x="1332" y="472"/>
                  </a:cubicBezTo>
                  <a:cubicBezTo>
                    <a:pt x="1332" y="472"/>
                    <a:pt x="1332" y="492"/>
                    <a:pt x="1311" y="492"/>
                  </a:cubicBezTo>
                  <a:lnTo>
                    <a:pt x="1291" y="492"/>
                  </a:lnTo>
                  <a:lnTo>
                    <a:pt x="1270" y="472"/>
                  </a:lnTo>
                  <a:lnTo>
                    <a:pt x="1250" y="472"/>
                  </a:lnTo>
                  <a:cubicBezTo>
                    <a:pt x="1230" y="472"/>
                    <a:pt x="1230" y="472"/>
                    <a:pt x="1209" y="472"/>
                  </a:cubicBezTo>
                  <a:lnTo>
                    <a:pt x="1188" y="472"/>
                  </a:lnTo>
                  <a:cubicBezTo>
                    <a:pt x="1168" y="472"/>
                    <a:pt x="1148" y="472"/>
                    <a:pt x="1148" y="472"/>
                  </a:cubicBezTo>
                  <a:lnTo>
                    <a:pt x="1127" y="492"/>
                  </a:lnTo>
                  <a:cubicBezTo>
                    <a:pt x="1127" y="492"/>
                    <a:pt x="1106" y="472"/>
                    <a:pt x="1086" y="492"/>
                  </a:cubicBezTo>
                  <a:lnTo>
                    <a:pt x="1086" y="492"/>
                  </a:lnTo>
                  <a:cubicBezTo>
                    <a:pt x="1086" y="512"/>
                    <a:pt x="1086" y="512"/>
                    <a:pt x="1086" y="533"/>
                  </a:cubicBezTo>
                  <a:cubicBezTo>
                    <a:pt x="1086" y="533"/>
                    <a:pt x="1086" y="533"/>
                    <a:pt x="1086" y="554"/>
                  </a:cubicBezTo>
                  <a:lnTo>
                    <a:pt x="1086" y="574"/>
                  </a:lnTo>
                  <a:cubicBezTo>
                    <a:pt x="1086" y="594"/>
                    <a:pt x="1086" y="614"/>
                    <a:pt x="1086" y="614"/>
                  </a:cubicBezTo>
                  <a:cubicBezTo>
                    <a:pt x="1086" y="635"/>
                    <a:pt x="1066" y="635"/>
                    <a:pt x="1066" y="635"/>
                  </a:cubicBezTo>
                  <a:cubicBezTo>
                    <a:pt x="1045" y="635"/>
                    <a:pt x="1045" y="635"/>
                    <a:pt x="1024" y="635"/>
                  </a:cubicBezTo>
                  <a:lnTo>
                    <a:pt x="1004" y="656"/>
                  </a:lnTo>
                  <a:lnTo>
                    <a:pt x="1004" y="676"/>
                  </a:lnTo>
                  <a:cubicBezTo>
                    <a:pt x="984" y="676"/>
                    <a:pt x="963" y="676"/>
                    <a:pt x="963" y="676"/>
                  </a:cubicBezTo>
                  <a:cubicBezTo>
                    <a:pt x="963" y="656"/>
                    <a:pt x="963" y="656"/>
                    <a:pt x="963" y="656"/>
                  </a:cubicBezTo>
                  <a:cubicBezTo>
                    <a:pt x="963" y="635"/>
                    <a:pt x="963" y="635"/>
                    <a:pt x="963" y="614"/>
                  </a:cubicBezTo>
                  <a:cubicBezTo>
                    <a:pt x="963" y="614"/>
                    <a:pt x="963" y="614"/>
                    <a:pt x="942" y="594"/>
                  </a:cubicBezTo>
                  <a:lnTo>
                    <a:pt x="922" y="594"/>
                  </a:lnTo>
                  <a:cubicBezTo>
                    <a:pt x="922" y="594"/>
                    <a:pt x="922" y="614"/>
                    <a:pt x="902" y="614"/>
                  </a:cubicBezTo>
                  <a:cubicBezTo>
                    <a:pt x="902" y="614"/>
                    <a:pt x="881" y="614"/>
                    <a:pt x="860" y="614"/>
                  </a:cubicBezTo>
                  <a:cubicBezTo>
                    <a:pt x="860" y="614"/>
                    <a:pt x="860" y="614"/>
                    <a:pt x="840" y="614"/>
                  </a:cubicBezTo>
                  <a:lnTo>
                    <a:pt x="840" y="614"/>
                  </a:lnTo>
                  <a:lnTo>
                    <a:pt x="840" y="635"/>
                  </a:lnTo>
                  <a:cubicBezTo>
                    <a:pt x="840" y="656"/>
                    <a:pt x="840" y="656"/>
                    <a:pt x="820" y="676"/>
                  </a:cubicBezTo>
                  <a:cubicBezTo>
                    <a:pt x="820" y="676"/>
                    <a:pt x="778" y="676"/>
                    <a:pt x="778" y="696"/>
                  </a:cubicBezTo>
                  <a:cubicBezTo>
                    <a:pt x="758" y="696"/>
                    <a:pt x="758" y="676"/>
                    <a:pt x="738" y="696"/>
                  </a:cubicBezTo>
                  <a:cubicBezTo>
                    <a:pt x="738" y="696"/>
                    <a:pt x="738" y="696"/>
                    <a:pt x="717" y="717"/>
                  </a:cubicBezTo>
                  <a:lnTo>
                    <a:pt x="696" y="717"/>
                  </a:lnTo>
                  <a:cubicBezTo>
                    <a:pt x="696" y="738"/>
                    <a:pt x="676" y="738"/>
                    <a:pt x="676" y="738"/>
                  </a:cubicBezTo>
                  <a:cubicBezTo>
                    <a:pt x="676" y="758"/>
                    <a:pt x="676" y="758"/>
                    <a:pt x="676" y="778"/>
                  </a:cubicBezTo>
                  <a:cubicBezTo>
                    <a:pt x="676" y="778"/>
                    <a:pt x="696" y="778"/>
                    <a:pt x="696" y="799"/>
                  </a:cubicBezTo>
                  <a:lnTo>
                    <a:pt x="696" y="820"/>
                  </a:lnTo>
                  <a:lnTo>
                    <a:pt x="676" y="840"/>
                  </a:lnTo>
                  <a:lnTo>
                    <a:pt x="676" y="840"/>
                  </a:lnTo>
                  <a:cubicBezTo>
                    <a:pt x="656" y="840"/>
                    <a:pt x="635" y="860"/>
                    <a:pt x="635" y="860"/>
                  </a:cubicBezTo>
                  <a:cubicBezTo>
                    <a:pt x="635" y="860"/>
                    <a:pt x="614" y="860"/>
                    <a:pt x="594" y="860"/>
                  </a:cubicBezTo>
                  <a:cubicBezTo>
                    <a:pt x="594" y="860"/>
                    <a:pt x="574" y="860"/>
                    <a:pt x="553" y="860"/>
                  </a:cubicBezTo>
                  <a:cubicBezTo>
                    <a:pt x="553" y="860"/>
                    <a:pt x="553" y="860"/>
                    <a:pt x="533" y="881"/>
                  </a:cubicBezTo>
                  <a:lnTo>
                    <a:pt x="512" y="881"/>
                  </a:lnTo>
                  <a:cubicBezTo>
                    <a:pt x="492" y="881"/>
                    <a:pt x="471" y="860"/>
                    <a:pt x="451" y="881"/>
                  </a:cubicBezTo>
                  <a:lnTo>
                    <a:pt x="430" y="881"/>
                  </a:lnTo>
                  <a:cubicBezTo>
                    <a:pt x="410" y="881"/>
                    <a:pt x="389" y="881"/>
                    <a:pt x="389" y="881"/>
                  </a:cubicBezTo>
                  <a:lnTo>
                    <a:pt x="389" y="860"/>
                  </a:lnTo>
                  <a:cubicBezTo>
                    <a:pt x="369" y="860"/>
                    <a:pt x="369" y="840"/>
                    <a:pt x="369" y="840"/>
                  </a:cubicBezTo>
                  <a:cubicBezTo>
                    <a:pt x="369" y="840"/>
                    <a:pt x="348" y="820"/>
                    <a:pt x="328" y="820"/>
                  </a:cubicBezTo>
                  <a:lnTo>
                    <a:pt x="307" y="820"/>
                  </a:lnTo>
                  <a:cubicBezTo>
                    <a:pt x="287" y="820"/>
                    <a:pt x="266" y="820"/>
                    <a:pt x="266" y="820"/>
                  </a:cubicBezTo>
                  <a:cubicBezTo>
                    <a:pt x="246" y="820"/>
                    <a:pt x="225" y="840"/>
                    <a:pt x="225" y="840"/>
                  </a:cubicBezTo>
                  <a:lnTo>
                    <a:pt x="184" y="840"/>
                  </a:lnTo>
                  <a:cubicBezTo>
                    <a:pt x="164" y="840"/>
                    <a:pt x="164" y="840"/>
                    <a:pt x="143" y="840"/>
                  </a:cubicBezTo>
                  <a:cubicBezTo>
                    <a:pt x="143" y="840"/>
                    <a:pt x="123" y="840"/>
                    <a:pt x="102" y="840"/>
                  </a:cubicBezTo>
                  <a:lnTo>
                    <a:pt x="82" y="840"/>
                  </a:lnTo>
                  <a:lnTo>
                    <a:pt x="61" y="840"/>
                  </a:lnTo>
                  <a:cubicBezTo>
                    <a:pt x="41" y="840"/>
                    <a:pt x="20" y="840"/>
                    <a:pt x="0" y="840"/>
                  </a:cubicBezTo>
                  <a:cubicBezTo>
                    <a:pt x="0" y="820"/>
                    <a:pt x="0" y="820"/>
                    <a:pt x="0" y="799"/>
                  </a:cubicBezTo>
                  <a:cubicBezTo>
                    <a:pt x="0" y="799"/>
                    <a:pt x="0" y="799"/>
                    <a:pt x="0" y="778"/>
                  </a:cubicBezTo>
                  <a:cubicBezTo>
                    <a:pt x="20" y="778"/>
                    <a:pt x="20" y="758"/>
                    <a:pt x="20" y="758"/>
                  </a:cubicBezTo>
                  <a:lnTo>
                    <a:pt x="41" y="738"/>
                  </a:lnTo>
                  <a:cubicBezTo>
                    <a:pt x="41" y="738"/>
                    <a:pt x="61" y="738"/>
                    <a:pt x="82" y="717"/>
                  </a:cubicBezTo>
                  <a:cubicBezTo>
                    <a:pt x="82" y="717"/>
                    <a:pt x="102" y="738"/>
                    <a:pt x="123" y="738"/>
                  </a:cubicBezTo>
                  <a:lnTo>
                    <a:pt x="143" y="738"/>
                  </a:lnTo>
                  <a:cubicBezTo>
                    <a:pt x="164" y="738"/>
                    <a:pt x="164" y="758"/>
                    <a:pt x="164" y="758"/>
                  </a:cubicBezTo>
                  <a:cubicBezTo>
                    <a:pt x="184" y="758"/>
                    <a:pt x="205" y="758"/>
                    <a:pt x="205" y="758"/>
                  </a:cubicBezTo>
                  <a:lnTo>
                    <a:pt x="205" y="738"/>
                  </a:lnTo>
                  <a:cubicBezTo>
                    <a:pt x="225" y="738"/>
                    <a:pt x="246" y="738"/>
                    <a:pt x="246" y="758"/>
                  </a:cubicBezTo>
                  <a:lnTo>
                    <a:pt x="266" y="758"/>
                  </a:lnTo>
                  <a:lnTo>
                    <a:pt x="287" y="738"/>
                  </a:lnTo>
                  <a:lnTo>
                    <a:pt x="266" y="717"/>
                  </a:lnTo>
                  <a:lnTo>
                    <a:pt x="246" y="696"/>
                  </a:lnTo>
                  <a:cubicBezTo>
                    <a:pt x="246" y="696"/>
                    <a:pt x="246" y="696"/>
                    <a:pt x="246" y="676"/>
                  </a:cubicBezTo>
                  <a:lnTo>
                    <a:pt x="266" y="676"/>
                  </a:lnTo>
                  <a:cubicBezTo>
                    <a:pt x="266" y="676"/>
                    <a:pt x="266" y="656"/>
                    <a:pt x="287" y="656"/>
                  </a:cubicBezTo>
                  <a:cubicBezTo>
                    <a:pt x="287" y="656"/>
                    <a:pt x="307" y="656"/>
                    <a:pt x="307" y="676"/>
                  </a:cubicBezTo>
                  <a:cubicBezTo>
                    <a:pt x="328" y="676"/>
                    <a:pt x="328" y="676"/>
                    <a:pt x="328" y="676"/>
                  </a:cubicBezTo>
                  <a:cubicBezTo>
                    <a:pt x="348" y="696"/>
                    <a:pt x="369" y="696"/>
                    <a:pt x="369" y="696"/>
                  </a:cubicBezTo>
                  <a:cubicBezTo>
                    <a:pt x="369" y="696"/>
                    <a:pt x="389" y="696"/>
                    <a:pt x="410" y="676"/>
                  </a:cubicBezTo>
                  <a:cubicBezTo>
                    <a:pt x="410" y="676"/>
                    <a:pt x="410" y="656"/>
                    <a:pt x="430" y="656"/>
                  </a:cubicBezTo>
                  <a:cubicBezTo>
                    <a:pt x="430" y="635"/>
                    <a:pt x="451" y="635"/>
                    <a:pt x="471" y="635"/>
                  </a:cubicBezTo>
                  <a:cubicBezTo>
                    <a:pt x="471" y="635"/>
                    <a:pt x="471" y="635"/>
                    <a:pt x="492" y="635"/>
                  </a:cubicBezTo>
                  <a:lnTo>
                    <a:pt x="492" y="614"/>
                  </a:lnTo>
                  <a:lnTo>
                    <a:pt x="492" y="594"/>
                  </a:lnTo>
                  <a:cubicBezTo>
                    <a:pt x="492" y="574"/>
                    <a:pt x="533" y="574"/>
                    <a:pt x="533" y="574"/>
                  </a:cubicBezTo>
                  <a:lnTo>
                    <a:pt x="533" y="554"/>
                  </a:lnTo>
                  <a:cubicBezTo>
                    <a:pt x="533" y="533"/>
                    <a:pt x="512" y="512"/>
                    <a:pt x="512" y="512"/>
                  </a:cubicBezTo>
                  <a:lnTo>
                    <a:pt x="492" y="512"/>
                  </a:lnTo>
                  <a:cubicBezTo>
                    <a:pt x="471" y="512"/>
                    <a:pt x="451" y="512"/>
                    <a:pt x="430" y="492"/>
                  </a:cubicBezTo>
                  <a:cubicBezTo>
                    <a:pt x="430" y="492"/>
                    <a:pt x="410" y="492"/>
                    <a:pt x="389" y="492"/>
                  </a:cubicBezTo>
                  <a:cubicBezTo>
                    <a:pt x="389" y="472"/>
                    <a:pt x="369" y="472"/>
                    <a:pt x="369" y="451"/>
                  </a:cubicBezTo>
                  <a:lnTo>
                    <a:pt x="348" y="430"/>
                  </a:lnTo>
                  <a:cubicBezTo>
                    <a:pt x="328" y="430"/>
                    <a:pt x="328" y="430"/>
                    <a:pt x="328" y="430"/>
                  </a:cubicBezTo>
                  <a:cubicBezTo>
                    <a:pt x="307" y="430"/>
                    <a:pt x="307" y="451"/>
                    <a:pt x="287" y="451"/>
                  </a:cubicBezTo>
                  <a:lnTo>
                    <a:pt x="287" y="472"/>
                  </a:lnTo>
                  <a:cubicBezTo>
                    <a:pt x="266" y="492"/>
                    <a:pt x="266" y="492"/>
                    <a:pt x="246" y="492"/>
                  </a:cubicBezTo>
                  <a:cubicBezTo>
                    <a:pt x="246" y="492"/>
                    <a:pt x="225" y="492"/>
                    <a:pt x="205" y="492"/>
                  </a:cubicBezTo>
                  <a:cubicBezTo>
                    <a:pt x="205" y="472"/>
                    <a:pt x="205" y="472"/>
                    <a:pt x="205" y="451"/>
                  </a:cubicBezTo>
                  <a:cubicBezTo>
                    <a:pt x="184" y="451"/>
                    <a:pt x="184" y="430"/>
                    <a:pt x="164" y="430"/>
                  </a:cubicBezTo>
                  <a:cubicBezTo>
                    <a:pt x="164" y="430"/>
                    <a:pt x="123" y="430"/>
                    <a:pt x="123" y="410"/>
                  </a:cubicBezTo>
                  <a:cubicBezTo>
                    <a:pt x="123" y="410"/>
                    <a:pt x="102" y="390"/>
                    <a:pt x="102" y="369"/>
                  </a:cubicBezTo>
                  <a:lnTo>
                    <a:pt x="143" y="348"/>
                  </a:lnTo>
                  <a:cubicBezTo>
                    <a:pt x="143" y="328"/>
                    <a:pt x="164" y="308"/>
                    <a:pt x="184" y="308"/>
                  </a:cubicBezTo>
                  <a:cubicBezTo>
                    <a:pt x="184" y="287"/>
                    <a:pt x="205" y="287"/>
                    <a:pt x="205" y="287"/>
                  </a:cubicBezTo>
                  <a:cubicBezTo>
                    <a:pt x="225" y="266"/>
                    <a:pt x="246" y="266"/>
                    <a:pt x="246" y="266"/>
                  </a:cubicBezTo>
                  <a:lnTo>
                    <a:pt x="225" y="246"/>
                  </a:lnTo>
                  <a:lnTo>
                    <a:pt x="225" y="226"/>
                  </a:lnTo>
                  <a:lnTo>
                    <a:pt x="205" y="226"/>
                  </a:lnTo>
                  <a:lnTo>
                    <a:pt x="184" y="226"/>
                  </a:lnTo>
                  <a:lnTo>
                    <a:pt x="164" y="226"/>
                  </a:lnTo>
                  <a:lnTo>
                    <a:pt x="164" y="226"/>
                  </a:lnTo>
                  <a:lnTo>
                    <a:pt x="164" y="226"/>
                  </a:lnTo>
                  <a:cubicBezTo>
                    <a:pt x="164" y="205"/>
                    <a:pt x="164" y="205"/>
                    <a:pt x="164" y="205"/>
                  </a:cubicBezTo>
                  <a:cubicBezTo>
                    <a:pt x="184" y="184"/>
                    <a:pt x="205" y="164"/>
                    <a:pt x="225" y="144"/>
                  </a:cubicBezTo>
                  <a:cubicBezTo>
                    <a:pt x="246" y="144"/>
                    <a:pt x="266" y="123"/>
                    <a:pt x="287" y="123"/>
                  </a:cubicBezTo>
                  <a:cubicBezTo>
                    <a:pt x="307" y="102"/>
                    <a:pt x="348" y="123"/>
                    <a:pt x="369" y="123"/>
                  </a:cubicBezTo>
                  <a:cubicBezTo>
                    <a:pt x="389" y="123"/>
                    <a:pt x="410" y="123"/>
                    <a:pt x="410" y="123"/>
                  </a:cubicBezTo>
                  <a:cubicBezTo>
                    <a:pt x="430" y="123"/>
                    <a:pt x="451" y="144"/>
                    <a:pt x="471" y="144"/>
                  </a:cubicBezTo>
                  <a:cubicBezTo>
                    <a:pt x="471" y="164"/>
                    <a:pt x="492" y="184"/>
                    <a:pt x="492" y="184"/>
                  </a:cubicBezTo>
                  <a:cubicBezTo>
                    <a:pt x="512" y="184"/>
                    <a:pt x="533" y="164"/>
                    <a:pt x="533" y="164"/>
                  </a:cubicBezTo>
                  <a:cubicBezTo>
                    <a:pt x="553" y="144"/>
                    <a:pt x="553" y="123"/>
                    <a:pt x="553" y="102"/>
                  </a:cubicBezTo>
                  <a:cubicBezTo>
                    <a:pt x="553" y="102"/>
                    <a:pt x="553" y="82"/>
                    <a:pt x="553" y="62"/>
                  </a:cubicBezTo>
                  <a:lnTo>
                    <a:pt x="574" y="20"/>
                  </a:lnTo>
                  <a:cubicBezTo>
                    <a:pt x="594" y="0"/>
                    <a:pt x="614" y="20"/>
                    <a:pt x="635" y="20"/>
                  </a:cubicBezTo>
                  <a:cubicBezTo>
                    <a:pt x="635" y="20"/>
                    <a:pt x="676" y="0"/>
                    <a:pt x="696" y="20"/>
                  </a:cubicBezTo>
                  <a:lnTo>
                    <a:pt x="696" y="41"/>
                  </a:lnTo>
                  <a:cubicBezTo>
                    <a:pt x="717" y="41"/>
                    <a:pt x="738" y="62"/>
                    <a:pt x="738" y="62"/>
                  </a:cubicBezTo>
                  <a:cubicBezTo>
                    <a:pt x="758" y="62"/>
                    <a:pt x="778" y="82"/>
                    <a:pt x="799" y="82"/>
                  </a:cubicBezTo>
                  <a:cubicBezTo>
                    <a:pt x="820" y="82"/>
                    <a:pt x="840" y="102"/>
                    <a:pt x="860" y="102"/>
                  </a:cubicBezTo>
                  <a:cubicBezTo>
                    <a:pt x="881" y="102"/>
                    <a:pt x="902" y="82"/>
                    <a:pt x="922" y="62"/>
                  </a:cubicBezTo>
                  <a:cubicBezTo>
                    <a:pt x="922" y="62"/>
                    <a:pt x="963" y="82"/>
                    <a:pt x="984" y="62"/>
                  </a:cubicBezTo>
                  <a:cubicBezTo>
                    <a:pt x="984" y="62"/>
                    <a:pt x="1004" y="62"/>
                    <a:pt x="1024" y="62"/>
                  </a:cubicBezTo>
                  <a:cubicBezTo>
                    <a:pt x="1024" y="41"/>
                    <a:pt x="1066" y="41"/>
                    <a:pt x="1066" y="41"/>
                  </a:cubicBezTo>
                  <a:cubicBezTo>
                    <a:pt x="1086" y="41"/>
                    <a:pt x="1106" y="41"/>
                    <a:pt x="1127" y="41"/>
                  </a:cubicBezTo>
                  <a:cubicBezTo>
                    <a:pt x="1148" y="41"/>
                    <a:pt x="1168" y="41"/>
                    <a:pt x="1188" y="62"/>
                  </a:cubicBezTo>
                  <a:lnTo>
                    <a:pt x="1209" y="82"/>
                  </a:lnTo>
                  <a:cubicBezTo>
                    <a:pt x="1230" y="82"/>
                    <a:pt x="1270" y="82"/>
                    <a:pt x="1291" y="82"/>
                  </a:cubicBezTo>
                  <a:cubicBezTo>
                    <a:pt x="1311" y="82"/>
                    <a:pt x="1352" y="102"/>
                    <a:pt x="1372" y="102"/>
                  </a:cubicBezTo>
                  <a:cubicBezTo>
                    <a:pt x="1393" y="102"/>
                    <a:pt x="1414" y="82"/>
                    <a:pt x="1434" y="82"/>
                  </a:cubicBezTo>
                  <a:cubicBezTo>
                    <a:pt x="1434" y="102"/>
                    <a:pt x="1434" y="102"/>
                    <a:pt x="1434" y="123"/>
                  </a:cubicBezTo>
                  <a:cubicBezTo>
                    <a:pt x="1454" y="123"/>
                    <a:pt x="1454" y="144"/>
                    <a:pt x="1475" y="144"/>
                  </a:cubicBezTo>
                  <a:cubicBezTo>
                    <a:pt x="1475" y="144"/>
                    <a:pt x="1496" y="144"/>
                    <a:pt x="1516" y="144"/>
                  </a:cubicBezTo>
                  <a:lnTo>
                    <a:pt x="1557" y="164"/>
                  </a:lnTo>
                  <a:close/>
                  <a:moveTo>
                    <a:pt x="1230" y="164"/>
                  </a:moveTo>
                  <a:lnTo>
                    <a:pt x="1230" y="164"/>
                  </a:lnTo>
                  <a:cubicBezTo>
                    <a:pt x="1230" y="164"/>
                    <a:pt x="1250" y="144"/>
                    <a:pt x="1250" y="123"/>
                  </a:cubicBezTo>
                  <a:cubicBezTo>
                    <a:pt x="1230" y="123"/>
                    <a:pt x="1209" y="123"/>
                    <a:pt x="1209" y="123"/>
                  </a:cubicBezTo>
                  <a:cubicBezTo>
                    <a:pt x="1188" y="102"/>
                    <a:pt x="1168" y="123"/>
                    <a:pt x="1168" y="123"/>
                  </a:cubicBezTo>
                  <a:lnTo>
                    <a:pt x="1148" y="144"/>
                  </a:lnTo>
                  <a:cubicBezTo>
                    <a:pt x="1127" y="144"/>
                    <a:pt x="1106" y="144"/>
                    <a:pt x="1106" y="144"/>
                  </a:cubicBezTo>
                  <a:cubicBezTo>
                    <a:pt x="1086" y="144"/>
                    <a:pt x="1066" y="144"/>
                    <a:pt x="1066" y="144"/>
                  </a:cubicBezTo>
                  <a:cubicBezTo>
                    <a:pt x="1045" y="144"/>
                    <a:pt x="1024" y="164"/>
                    <a:pt x="1024" y="164"/>
                  </a:cubicBezTo>
                  <a:cubicBezTo>
                    <a:pt x="1004" y="164"/>
                    <a:pt x="984" y="164"/>
                    <a:pt x="984" y="184"/>
                  </a:cubicBezTo>
                  <a:cubicBezTo>
                    <a:pt x="984" y="184"/>
                    <a:pt x="984" y="184"/>
                    <a:pt x="984" y="205"/>
                  </a:cubicBezTo>
                  <a:cubicBezTo>
                    <a:pt x="984" y="205"/>
                    <a:pt x="1004" y="205"/>
                    <a:pt x="1004" y="226"/>
                  </a:cubicBezTo>
                  <a:cubicBezTo>
                    <a:pt x="1024" y="226"/>
                    <a:pt x="1045" y="226"/>
                    <a:pt x="1045" y="226"/>
                  </a:cubicBezTo>
                  <a:cubicBezTo>
                    <a:pt x="1066" y="226"/>
                    <a:pt x="1066" y="226"/>
                    <a:pt x="1086" y="226"/>
                  </a:cubicBezTo>
                  <a:cubicBezTo>
                    <a:pt x="1086" y="226"/>
                    <a:pt x="1106" y="226"/>
                    <a:pt x="1127" y="226"/>
                  </a:cubicBezTo>
                  <a:cubicBezTo>
                    <a:pt x="1127" y="226"/>
                    <a:pt x="1148" y="226"/>
                    <a:pt x="1168" y="226"/>
                  </a:cubicBezTo>
                  <a:lnTo>
                    <a:pt x="1209" y="205"/>
                  </a:lnTo>
                  <a:cubicBezTo>
                    <a:pt x="1230" y="184"/>
                    <a:pt x="1230" y="164"/>
                    <a:pt x="1230" y="164"/>
                  </a:cubicBezTo>
                  <a:close/>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63" name="Freeform 63"/>
            <p:cNvSpPr>
              <a:spLocks noChangeArrowheads="1"/>
            </p:cNvSpPr>
            <p:nvPr/>
          </p:nvSpPr>
          <p:spPr bwMode="auto">
            <a:xfrm>
              <a:off x="2646363" y="4767263"/>
              <a:ext cx="442912" cy="354012"/>
            </a:xfrm>
            <a:custGeom>
              <a:avLst/>
              <a:gdLst>
                <a:gd name="T0" fmla="*/ 1168 w 1230"/>
                <a:gd name="T1" fmla="*/ 819 h 984"/>
                <a:gd name="T2" fmla="*/ 1147 w 1230"/>
                <a:gd name="T3" fmla="*/ 798 h 984"/>
                <a:gd name="T4" fmla="*/ 1065 w 1230"/>
                <a:gd name="T5" fmla="*/ 839 h 984"/>
                <a:gd name="T6" fmla="*/ 1004 w 1230"/>
                <a:gd name="T7" fmla="*/ 798 h 984"/>
                <a:gd name="T8" fmla="*/ 922 w 1230"/>
                <a:gd name="T9" fmla="*/ 798 h 984"/>
                <a:gd name="T10" fmla="*/ 861 w 1230"/>
                <a:gd name="T11" fmla="*/ 901 h 984"/>
                <a:gd name="T12" fmla="*/ 738 w 1230"/>
                <a:gd name="T13" fmla="*/ 962 h 984"/>
                <a:gd name="T14" fmla="*/ 676 w 1230"/>
                <a:gd name="T15" fmla="*/ 921 h 984"/>
                <a:gd name="T16" fmla="*/ 656 w 1230"/>
                <a:gd name="T17" fmla="*/ 819 h 984"/>
                <a:gd name="T18" fmla="*/ 676 w 1230"/>
                <a:gd name="T19" fmla="*/ 737 h 984"/>
                <a:gd name="T20" fmla="*/ 635 w 1230"/>
                <a:gd name="T21" fmla="*/ 656 h 984"/>
                <a:gd name="T22" fmla="*/ 574 w 1230"/>
                <a:gd name="T23" fmla="*/ 574 h 984"/>
                <a:gd name="T24" fmla="*/ 471 w 1230"/>
                <a:gd name="T25" fmla="*/ 636 h 984"/>
                <a:gd name="T26" fmla="*/ 471 w 1230"/>
                <a:gd name="T27" fmla="*/ 757 h 984"/>
                <a:gd name="T28" fmla="*/ 410 w 1230"/>
                <a:gd name="T29" fmla="*/ 778 h 984"/>
                <a:gd name="T30" fmla="*/ 389 w 1230"/>
                <a:gd name="T31" fmla="*/ 860 h 984"/>
                <a:gd name="T32" fmla="*/ 328 w 1230"/>
                <a:gd name="T33" fmla="*/ 901 h 984"/>
                <a:gd name="T34" fmla="*/ 246 w 1230"/>
                <a:gd name="T35" fmla="*/ 880 h 984"/>
                <a:gd name="T36" fmla="*/ 164 w 1230"/>
                <a:gd name="T37" fmla="*/ 921 h 984"/>
                <a:gd name="T38" fmla="*/ 143 w 1230"/>
                <a:gd name="T39" fmla="*/ 839 h 984"/>
                <a:gd name="T40" fmla="*/ 184 w 1230"/>
                <a:gd name="T41" fmla="*/ 676 h 984"/>
                <a:gd name="T42" fmla="*/ 143 w 1230"/>
                <a:gd name="T43" fmla="*/ 574 h 984"/>
                <a:gd name="T44" fmla="*/ 123 w 1230"/>
                <a:gd name="T45" fmla="*/ 472 h 984"/>
                <a:gd name="T46" fmla="*/ 0 w 1230"/>
                <a:gd name="T47" fmla="*/ 410 h 984"/>
                <a:gd name="T48" fmla="*/ 62 w 1230"/>
                <a:gd name="T49" fmla="*/ 328 h 984"/>
                <a:gd name="T50" fmla="*/ 225 w 1230"/>
                <a:gd name="T51" fmla="*/ 328 h 984"/>
                <a:gd name="T52" fmla="*/ 205 w 1230"/>
                <a:gd name="T53" fmla="*/ 226 h 984"/>
                <a:gd name="T54" fmla="*/ 246 w 1230"/>
                <a:gd name="T55" fmla="*/ 184 h 984"/>
                <a:gd name="T56" fmla="*/ 287 w 1230"/>
                <a:gd name="T57" fmla="*/ 123 h 984"/>
                <a:gd name="T58" fmla="*/ 328 w 1230"/>
                <a:gd name="T59" fmla="*/ 82 h 984"/>
                <a:gd name="T60" fmla="*/ 410 w 1230"/>
                <a:gd name="T61" fmla="*/ 42 h 984"/>
                <a:gd name="T62" fmla="*/ 451 w 1230"/>
                <a:gd name="T63" fmla="*/ 21 h 984"/>
                <a:gd name="T64" fmla="*/ 492 w 1230"/>
                <a:gd name="T65" fmla="*/ 82 h 984"/>
                <a:gd name="T66" fmla="*/ 471 w 1230"/>
                <a:gd name="T67" fmla="*/ 164 h 984"/>
                <a:gd name="T68" fmla="*/ 533 w 1230"/>
                <a:gd name="T69" fmla="*/ 184 h 984"/>
                <a:gd name="T70" fmla="*/ 553 w 1230"/>
                <a:gd name="T71" fmla="*/ 246 h 984"/>
                <a:gd name="T72" fmla="*/ 492 w 1230"/>
                <a:gd name="T73" fmla="*/ 246 h 984"/>
                <a:gd name="T74" fmla="*/ 410 w 1230"/>
                <a:gd name="T75" fmla="*/ 226 h 984"/>
                <a:gd name="T76" fmla="*/ 307 w 1230"/>
                <a:gd name="T77" fmla="*/ 246 h 984"/>
                <a:gd name="T78" fmla="*/ 287 w 1230"/>
                <a:gd name="T79" fmla="*/ 328 h 984"/>
                <a:gd name="T80" fmla="*/ 389 w 1230"/>
                <a:gd name="T81" fmla="*/ 328 h 984"/>
                <a:gd name="T82" fmla="*/ 512 w 1230"/>
                <a:gd name="T83" fmla="*/ 328 h 984"/>
                <a:gd name="T84" fmla="*/ 615 w 1230"/>
                <a:gd name="T85" fmla="*/ 308 h 984"/>
                <a:gd name="T86" fmla="*/ 676 w 1230"/>
                <a:gd name="T87" fmla="*/ 369 h 984"/>
                <a:gd name="T88" fmla="*/ 799 w 1230"/>
                <a:gd name="T89" fmla="*/ 369 h 984"/>
                <a:gd name="T90" fmla="*/ 881 w 1230"/>
                <a:gd name="T91" fmla="*/ 348 h 984"/>
                <a:gd name="T92" fmla="*/ 963 w 1230"/>
                <a:gd name="T93" fmla="*/ 348 h 984"/>
                <a:gd name="T94" fmla="*/ 1025 w 1230"/>
                <a:gd name="T95" fmla="*/ 430 h 984"/>
                <a:gd name="T96" fmla="*/ 1025 w 1230"/>
                <a:gd name="T97" fmla="*/ 533 h 984"/>
                <a:gd name="T98" fmla="*/ 1107 w 1230"/>
                <a:gd name="T99" fmla="*/ 512 h 984"/>
                <a:gd name="T100" fmla="*/ 1168 w 1230"/>
                <a:gd name="T101" fmla="*/ 574 h 984"/>
                <a:gd name="T102" fmla="*/ 1189 w 1230"/>
                <a:gd name="T103" fmla="*/ 676 h 984"/>
                <a:gd name="T104" fmla="*/ 1209 w 1230"/>
                <a:gd name="T105" fmla="*/ 819 h 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0" h="984">
                  <a:moveTo>
                    <a:pt x="1189" y="819"/>
                  </a:moveTo>
                  <a:lnTo>
                    <a:pt x="1189" y="819"/>
                  </a:lnTo>
                  <a:cubicBezTo>
                    <a:pt x="1189" y="819"/>
                    <a:pt x="1189" y="819"/>
                    <a:pt x="1168" y="819"/>
                  </a:cubicBezTo>
                  <a:lnTo>
                    <a:pt x="1168" y="819"/>
                  </a:lnTo>
                  <a:lnTo>
                    <a:pt x="1168" y="798"/>
                  </a:lnTo>
                  <a:cubicBezTo>
                    <a:pt x="1147" y="798"/>
                    <a:pt x="1147" y="798"/>
                    <a:pt x="1147" y="798"/>
                  </a:cubicBezTo>
                  <a:lnTo>
                    <a:pt x="1127" y="798"/>
                  </a:lnTo>
                  <a:cubicBezTo>
                    <a:pt x="1107" y="798"/>
                    <a:pt x="1107" y="819"/>
                    <a:pt x="1107" y="819"/>
                  </a:cubicBezTo>
                  <a:cubicBezTo>
                    <a:pt x="1086" y="819"/>
                    <a:pt x="1086" y="839"/>
                    <a:pt x="1065" y="839"/>
                  </a:cubicBezTo>
                  <a:cubicBezTo>
                    <a:pt x="1065" y="839"/>
                    <a:pt x="1045" y="839"/>
                    <a:pt x="1025" y="839"/>
                  </a:cubicBezTo>
                  <a:cubicBezTo>
                    <a:pt x="1025" y="819"/>
                    <a:pt x="1004" y="819"/>
                    <a:pt x="1004" y="819"/>
                  </a:cubicBezTo>
                  <a:cubicBezTo>
                    <a:pt x="1004" y="798"/>
                    <a:pt x="1004" y="798"/>
                    <a:pt x="1004" y="798"/>
                  </a:cubicBezTo>
                  <a:cubicBezTo>
                    <a:pt x="1004" y="778"/>
                    <a:pt x="1004" y="778"/>
                    <a:pt x="1004" y="778"/>
                  </a:cubicBezTo>
                  <a:lnTo>
                    <a:pt x="983" y="778"/>
                  </a:lnTo>
                  <a:cubicBezTo>
                    <a:pt x="963" y="778"/>
                    <a:pt x="943" y="778"/>
                    <a:pt x="922" y="798"/>
                  </a:cubicBezTo>
                  <a:cubicBezTo>
                    <a:pt x="922" y="798"/>
                    <a:pt x="922" y="819"/>
                    <a:pt x="901" y="819"/>
                  </a:cubicBezTo>
                  <a:cubicBezTo>
                    <a:pt x="901" y="839"/>
                    <a:pt x="901" y="860"/>
                    <a:pt x="881" y="860"/>
                  </a:cubicBezTo>
                  <a:cubicBezTo>
                    <a:pt x="881" y="880"/>
                    <a:pt x="861" y="901"/>
                    <a:pt x="861" y="901"/>
                  </a:cubicBezTo>
                  <a:cubicBezTo>
                    <a:pt x="840" y="921"/>
                    <a:pt x="840" y="921"/>
                    <a:pt x="820" y="942"/>
                  </a:cubicBezTo>
                  <a:cubicBezTo>
                    <a:pt x="820" y="942"/>
                    <a:pt x="799" y="942"/>
                    <a:pt x="779" y="942"/>
                  </a:cubicBezTo>
                  <a:cubicBezTo>
                    <a:pt x="779" y="962"/>
                    <a:pt x="758" y="962"/>
                    <a:pt x="738" y="962"/>
                  </a:cubicBezTo>
                  <a:cubicBezTo>
                    <a:pt x="738" y="962"/>
                    <a:pt x="717" y="983"/>
                    <a:pt x="697" y="983"/>
                  </a:cubicBezTo>
                  <a:cubicBezTo>
                    <a:pt x="697" y="962"/>
                    <a:pt x="676" y="962"/>
                    <a:pt x="676" y="962"/>
                  </a:cubicBezTo>
                  <a:cubicBezTo>
                    <a:pt x="676" y="942"/>
                    <a:pt x="676" y="921"/>
                    <a:pt x="676" y="921"/>
                  </a:cubicBezTo>
                  <a:lnTo>
                    <a:pt x="676" y="880"/>
                  </a:lnTo>
                  <a:lnTo>
                    <a:pt x="676" y="860"/>
                  </a:lnTo>
                  <a:cubicBezTo>
                    <a:pt x="676" y="839"/>
                    <a:pt x="656" y="819"/>
                    <a:pt x="656" y="819"/>
                  </a:cubicBezTo>
                  <a:lnTo>
                    <a:pt x="676" y="798"/>
                  </a:lnTo>
                  <a:cubicBezTo>
                    <a:pt x="676" y="778"/>
                    <a:pt x="676" y="778"/>
                    <a:pt x="676" y="757"/>
                  </a:cubicBezTo>
                  <a:lnTo>
                    <a:pt x="676" y="737"/>
                  </a:lnTo>
                  <a:cubicBezTo>
                    <a:pt x="676" y="718"/>
                    <a:pt x="656" y="718"/>
                    <a:pt x="656" y="697"/>
                  </a:cubicBezTo>
                  <a:lnTo>
                    <a:pt x="635" y="697"/>
                  </a:lnTo>
                  <a:cubicBezTo>
                    <a:pt x="615" y="676"/>
                    <a:pt x="635" y="656"/>
                    <a:pt x="635" y="656"/>
                  </a:cubicBezTo>
                  <a:cubicBezTo>
                    <a:pt x="635" y="636"/>
                    <a:pt x="615" y="636"/>
                    <a:pt x="615" y="636"/>
                  </a:cubicBezTo>
                  <a:cubicBezTo>
                    <a:pt x="594" y="615"/>
                    <a:pt x="615" y="594"/>
                    <a:pt x="615" y="594"/>
                  </a:cubicBezTo>
                  <a:cubicBezTo>
                    <a:pt x="594" y="594"/>
                    <a:pt x="574" y="574"/>
                    <a:pt x="574" y="574"/>
                  </a:cubicBezTo>
                  <a:cubicBezTo>
                    <a:pt x="553" y="574"/>
                    <a:pt x="533" y="574"/>
                    <a:pt x="512" y="594"/>
                  </a:cubicBezTo>
                  <a:cubicBezTo>
                    <a:pt x="512" y="594"/>
                    <a:pt x="512" y="615"/>
                    <a:pt x="492" y="615"/>
                  </a:cubicBezTo>
                  <a:cubicBezTo>
                    <a:pt x="492" y="636"/>
                    <a:pt x="471" y="636"/>
                    <a:pt x="471" y="636"/>
                  </a:cubicBezTo>
                  <a:lnTo>
                    <a:pt x="471" y="676"/>
                  </a:lnTo>
                  <a:cubicBezTo>
                    <a:pt x="471" y="697"/>
                    <a:pt x="492" y="718"/>
                    <a:pt x="492" y="737"/>
                  </a:cubicBezTo>
                  <a:lnTo>
                    <a:pt x="471" y="757"/>
                  </a:lnTo>
                  <a:cubicBezTo>
                    <a:pt x="471" y="778"/>
                    <a:pt x="471" y="778"/>
                    <a:pt x="451" y="778"/>
                  </a:cubicBezTo>
                  <a:cubicBezTo>
                    <a:pt x="451" y="798"/>
                    <a:pt x="430" y="798"/>
                    <a:pt x="430" y="778"/>
                  </a:cubicBezTo>
                  <a:lnTo>
                    <a:pt x="410" y="778"/>
                  </a:lnTo>
                  <a:lnTo>
                    <a:pt x="389" y="778"/>
                  </a:lnTo>
                  <a:cubicBezTo>
                    <a:pt x="389" y="798"/>
                    <a:pt x="389" y="819"/>
                    <a:pt x="389" y="819"/>
                  </a:cubicBezTo>
                  <a:cubicBezTo>
                    <a:pt x="389" y="839"/>
                    <a:pt x="389" y="860"/>
                    <a:pt x="389" y="860"/>
                  </a:cubicBezTo>
                  <a:cubicBezTo>
                    <a:pt x="389" y="880"/>
                    <a:pt x="389" y="880"/>
                    <a:pt x="389" y="901"/>
                  </a:cubicBezTo>
                  <a:lnTo>
                    <a:pt x="369" y="901"/>
                  </a:lnTo>
                  <a:cubicBezTo>
                    <a:pt x="348" y="901"/>
                    <a:pt x="348" y="901"/>
                    <a:pt x="328" y="901"/>
                  </a:cubicBezTo>
                  <a:lnTo>
                    <a:pt x="328" y="880"/>
                  </a:lnTo>
                  <a:cubicBezTo>
                    <a:pt x="307" y="860"/>
                    <a:pt x="287" y="860"/>
                    <a:pt x="287" y="860"/>
                  </a:cubicBezTo>
                  <a:cubicBezTo>
                    <a:pt x="266" y="860"/>
                    <a:pt x="246" y="880"/>
                    <a:pt x="246" y="880"/>
                  </a:cubicBezTo>
                  <a:cubicBezTo>
                    <a:pt x="246" y="901"/>
                    <a:pt x="225" y="901"/>
                    <a:pt x="225" y="901"/>
                  </a:cubicBezTo>
                  <a:cubicBezTo>
                    <a:pt x="225" y="921"/>
                    <a:pt x="205" y="921"/>
                    <a:pt x="184" y="921"/>
                  </a:cubicBezTo>
                  <a:lnTo>
                    <a:pt x="164" y="921"/>
                  </a:lnTo>
                  <a:cubicBezTo>
                    <a:pt x="164" y="921"/>
                    <a:pt x="164" y="901"/>
                    <a:pt x="143" y="901"/>
                  </a:cubicBezTo>
                  <a:cubicBezTo>
                    <a:pt x="143" y="901"/>
                    <a:pt x="123" y="901"/>
                    <a:pt x="123" y="880"/>
                  </a:cubicBezTo>
                  <a:cubicBezTo>
                    <a:pt x="123" y="880"/>
                    <a:pt x="123" y="839"/>
                    <a:pt x="143" y="839"/>
                  </a:cubicBezTo>
                  <a:cubicBezTo>
                    <a:pt x="143" y="819"/>
                    <a:pt x="143" y="778"/>
                    <a:pt x="143" y="778"/>
                  </a:cubicBezTo>
                  <a:cubicBezTo>
                    <a:pt x="164" y="757"/>
                    <a:pt x="184" y="737"/>
                    <a:pt x="184" y="737"/>
                  </a:cubicBezTo>
                  <a:cubicBezTo>
                    <a:pt x="184" y="718"/>
                    <a:pt x="184" y="697"/>
                    <a:pt x="184" y="676"/>
                  </a:cubicBezTo>
                  <a:cubicBezTo>
                    <a:pt x="205" y="676"/>
                    <a:pt x="205" y="656"/>
                    <a:pt x="184" y="636"/>
                  </a:cubicBezTo>
                  <a:cubicBezTo>
                    <a:pt x="184" y="636"/>
                    <a:pt x="184" y="615"/>
                    <a:pt x="164" y="615"/>
                  </a:cubicBezTo>
                  <a:cubicBezTo>
                    <a:pt x="164" y="594"/>
                    <a:pt x="143" y="574"/>
                    <a:pt x="143" y="574"/>
                  </a:cubicBezTo>
                  <a:cubicBezTo>
                    <a:pt x="143" y="554"/>
                    <a:pt x="143" y="533"/>
                    <a:pt x="143" y="533"/>
                  </a:cubicBezTo>
                  <a:cubicBezTo>
                    <a:pt x="143" y="533"/>
                    <a:pt x="164" y="512"/>
                    <a:pt x="143" y="492"/>
                  </a:cubicBezTo>
                  <a:cubicBezTo>
                    <a:pt x="143" y="492"/>
                    <a:pt x="143" y="472"/>
                    <a:pt x="123" y="472"/>
                  </a:cubicBezTo>
                  <a:cubicBezTo>
                    <a:pt x="123" y="451"/>
                    <a:pt x="82" y="451"/>
                    <a:pt x="82" y="451"/>
                  </a:cubicBezTo>
                  <a:cubicBezTo>
                    <a:pt x="62" y="451"/>
                    <a:pt x="41" y="430"/>
                    <a:pt x="20" y="430"/>
                  </a:cubicBezTo>
                  <a:lnTo>
                    <a:pt x="0" y="410"/>
                  </a:lnTo>
                  <a:cubicBezTo>
                    <a:pt x="0" y="390"/>
                    <a:pt x="0" y="369"/>
                    <a:pt x="0" y="348"/>
                  </a:cubicBezTo>
                  <a:lnTo>
                    <a:pt x="20" y="328"/>
                  </a:lnTo>
                  <a:cubicBezTo>
                    <a:pt x="41" y="308"/>
                    <a:pt x="62" y="328"/>
                    <a:pt x="62" y="328"/>
                  </a:cubicBezTo>
                  <a:cubicBezTo>
                    <a:pt x="82" y="328"/>
                    <a:pt x="102" y="308"/>
                    <a:pt x="123" y="328"/>
                  </a:cubicBezTo>
                  <a:cubicBezTo>
                    <a:pt x="143" y="328"/>
                    <a:pt x="164" y="328"/>
                    <a:pt x="184" y="328"/>
                  </a:cubicBezTo>
                  <a:lnTo>
                    <a:pt x="225" y="328"/>
                  </a:lnTo>
                  <a:cubicBezTo>
                    <a:pt x="225" y="308"/>
                    <a:pt x="225" y="287"/>
                    <a:pt x="225" y="287"/>
                  </a:cubicBezTo>
                  <a:cubicBezTo>
                    <a:pt x="225" y="287"/>
                    <a:pt x="225" y="266"/>
                    <a:pt x="225" y="246"/>
                  </a:cubicBezTo>
                  <a:cubicBezTo>
                    <a:pt x="225" y="246"/>
                    <a:pt x="205" y="246"/>
                    <a:pt x="205" y="226"/>
                  </a:cubicBezTo>
                  <a:lnTo>
                    <a:pt x="205" y="205"/>
                  </a:lnTo>
                  <a:cubicBezTo>
                    <a:pt x="205" y="205"/>
                    <a:pt x="205" y="205"/>
                    <a:pt x="225" y="184"/>
                  </a:cubicBezTo>
                  <a:lnTo>
                    <a:pt x="246" y="184"/>
                  </a:lnTo>
                  <a:lnTo>
                    <a:pt x="266" y="184"/>
                  </a:lnTo>
                  <a:cubicBezTo>
                    <a:pt x="287" y="184"/>
                    <a:pt x="287" y="164"/>
                    <a:pt x="287" y="164"/>
                  </a:cubicBezTo>
                  <a:cubicBezTo>
                    <a:pt x="287" y="144"/>
                    <a:pt x="287" y="123"/>
                    <a:pt x="287" y="123"/>
                  </a:cubicBezTo>
                  <a:cubicBezTo>
                    <a:pt x="287" y="102"/>
                    <a:pt x="287" y="82"/>
                    <a:pt x="287" y="82"/>
                  </a:cubicBezTo>
                  <a:lnTo>
                    <a:pt x="307" y="82"/>
                  </a:lnTo>
                  <a:cubicBezTo>
                    <a:pt x="328" y="62"/>
                    <a:pt x="328" y="82"/>
                    <a:pt x="328" y="82"/>
                  </a:cubicBezTo>
                  <a:cubicBezTo>
                    <a:pt x="348" y="62"/>
                    <a:pt x="348" y="62"/>
                    <a:pt x="348" y="62"/>
                  </a:cubicBezTo>
                  <a:lnTo>
                    <a:pt x="369" y="42"/>
                  </a:lnTo>
                  <a:cubicBezTo>
                    <a:pt x="369" y="42"/>
                    <a:pt x="389" y="42"/>
                    <a:pt x="410" y="42"/>
                  </a:cubicBezTo>
                  <a:lnTo>
                    <a:pt x="430" y="42"/>
                  </a:lnTo>
                  <a:lnTo>
                    <a:pt x="430" y="21"/>
                  </a:lnTo>
                  <a:cubicBezTo>
                    <a:pt x="430" y="0"/>
                    <a:pt x="451" y="21"/>
                    <a:pt x="451" y="21"/>
                  </a:cubicBezTo>
                  <a:lnTo>
                    <a:pt x="471" y="21"/>
                  </a:lnTo>
                  <a:cubicBezTo>
                    <a:pt x="492" y="21"/>
                    <a:pt x="492" y="42"/>
                    <a:pt x="492" y="62"/>
                  </a:cubicBezTo>
                  <a:lnTo>
                    <a:pt x="492" y="82"/>
                  </a:lnTo>
                  <a:cubicBezTo>
                    <a:pt x="492" y="102"/>
                    <a:pt x="471" y="102"/>
                    <a:pt x="471" y="123"/>
                  </a:cubicBezTo>
                  <a:cubicBezTo>
                    <a:pt x="471" y="123"/>
                    <a:pt x="471" y="123"/>
                    <a:pt x="471" y="144"/>
                  </a:cubicBezTo>
                  <a:lnTo>
                    <a:pt x="471" y="164"/>
                  </a:lnTo>
                  <a:cubicBezTo>
                    <a:pt x="492" y="164"/>
                    <a:pt x="512" y="164"/>
                    <a:pt x="512" y="184"/>
                  </a:cubicBezTo>
                  <a:cubicBezTo>
                    <a:pt x="512" y="184"/>
                    <a:pt x="512" y="184"/>
                    <a:pt x="533" y="164"/>
                  </a:cubicBezTo>
                  <a:cubicBezTo>
                    <a:pt x="533" y="184"/>
                    <a:pt x="533" y="184"/>
                    <a:pt x="533" y="184"/>
                  </a:cubicBezTo>
                  <a:lnTo>
                    <a:pt x="553" y="205"/>
                  </a:lnTo>
                  <a:lnTo>
                    <a:pt x="574" y="226"/>
                  </a:lnTo>
                  <a:lnTo>
                    <a:pt x="553" y="246"/>
                  </a:lnTo>
                  <a:lnTo>
                    <a:pt x="533" y="246"/>
                  </a:lnTo>
                  <a:cubicBezTo>
                    <a:pt x="533" y="226"/>
                    <a:pt x="512" y="226"/>
                    <a:pt x="492" y="226"/>
                  </a:cubicBezTo>
                  <a:lnTo>
                    <a:pt x="492" y="246"/>
                  </a:lnTo>
                  <a:cubicBezTo>
                    <a:pt x="492" y="246"/>
                    <a:pt x="471" y="246"/>
                    <a:pt x="451" y="246"/>
                  </a:cubicBezTo>
                  <a:cubicBezTo>
                    <a:pt x="451" y="246"/>
                    <a:pt x="451" y="226"/>
                    <a:pt x="430" y="226"/>
                  </a:cubicBezTo>
                  <a:lnTo>
                    <a:pt x="410" y="226"/>
                  </a:lnTo>
                  <a:cubicBezTo>
                    <a:pt x="389" y="226"/>
                    <a:pt x="369" y="205"/>
                    <a:pt x="369" y="205"/>
                  </a:cubicBezTo>
                  <a:cubicBezTo>
                    <a:pt x="348" y="226"/>
                    <a:pt x="328" y="226"/>
                    <a:pt x="328" y="226"/>
                  </a:cubicBezTo>
                  <a:lnTo>
                    <a:pt x="307" y="246"/>
                  </a:lnTo>
                  <a:cubicBezTo>
                    <a:pt x="307" y="246"/>
                    <a:pt x="307" y="266"/>
                    <a:pt x="287" y="266"/>
                  </a:cubicBezTo>
                  <a:cubicBezTo>
                    <a:pt x="287" y="287"/>
                    <a:pt x="287" y="287"/>
                    <a:pt x="287" y="287"/>
                  </a:cubicBezTo>
                  <a:cubicBezTo>
                    <a:pt x="287" y="308"/>
                    <a:pt x="287" y="308"/>
                    <a:pt x="287" y="328"/>
                  </a:cubicBezTo>
                  <a:cubicBezTo>
                    <a:pt x="307" y="328"/>
                    <a:pt x="328" y="328"/>
                    <a:pt x="348" y="328"/>
                  </a:cubicBezTo>
                  <a:lnTo>
                    <a:pt x="369" y="328"/>
                  </a:lnTo>
                  <a:lnTo>
                    <a:pt x="389" y="328"/>
                  </a:lnTo>
                  <a:cubicBezTo>
                    <a:pt x="410" y="328"/>
                    <a:pt x="430" y="328"/>
                    <a:pt x="430" y="328"/>
                  </a:cubicBezTo>
                  <a:cubicBezTo>
                    <a:pt x="451" y="328"/>
                    <a:pt x="451" y="328"/>
                    <a:pt x="471" y="328"/>
                  </a:cubicBezTo>
                  <a:lnTo>
                    <a:pt x="512" y="328"/>
                  </a:lnTo>
                  <a:cubicBezTo>
                    <a:pt x="512" y="328"/>
                    <a:pt x="533" y="308"/>
                    <a:pt x="553" y="308"/>
                  </a:cubicBezTo>
                  <a:cubicBezTo>
                    <a:pt x="553" y="308"/>
                    <a:pt x="574" y="308"/>
                    <a:pt x="594" y="308"/>
                  </a:cubicBezTo>
                  <a:lnTo>
                    <a:pt x="615" y="308"/>
                  </a:lnTo>
                  <a:cubicBezTo>
                    <a:pt x="635" y="308"/>
                    <a:pt x="656" y="328"/>
                    <a:pt x="656" y="328"/>
                  </a:cubicBezTo>
                  <a:cubicBezTo>
                    <a:pt x="656" y="328"/>
                    <a:pt x="656" y="348"/>
                    <a:pt x="676" y="348"/>
                  </a:cubicBezTo>
                  <a:lnTo>
                    <a:pt x="676" y="369"/>
                  </a:lnTo>
                  <a:cubicBezTo>
                    <a:pt x="676" y="369"/>
                    <a:pt x="697" y="369"/>
                    <a:pt x="717" y="369"/>
                  </a:cubicBezTo>
                  <a:lnTo>
                    <a:pt x="738" y="369"/>
                  </a:lnTo>
                  <a:cubicBezTo>
                    <a:pt x="758" y="348"/>
                    <a:pt x="779" y="369"/>
                    <a:pt x="799" y="369"/>
                  </a:cubicBezTo>
                  <a:lnTo>
                    <a:pt x="820" y="369"/>
                  </a:lnTo>
                  <a:cubicBezTo>
                    <a:pt x="840" y="348"/>
                    <a:pt x="840" y="348"/>
                    <a:pt x="840" y="348"/>
                  </a:cubicBezTo>
                  <a:cubicBezTo>
                    <a:pt x="861" y="348"/>
                    <a:pt x="881" y="348"/>
                    <a:pt x="881" y="348"/>
                  </a:cubicBezTo>
                  <a:cubicBezTo>
                    <a:pt x="901" y="348"/>
                    <a:pt x="922" y="348"/>
                    <a:pt x="922" y="348"/>
                  </a:cubicBezTo>
                  <a:cubicBezTo>
                    <a:pt x="922" y="348"/>
                    <a:pt x="943" y="328"/>
                    <a:pt x="963" y="328"/>
                  </a:cubicBezTo>
                  <a:cubicBezTo>
                    <a:pt x="963" y="348"/>
                    <a:pt x="963" y="348"/>
                    <a:pt x="963" y="348"/>
                  </a:cubicBezTo>
                  <a:cubicBezTo>
                    <a:pt x="963" y="369"/>
                    <a:pt x="963" y="369"/>
                    <a:pt x="963" y="390"/>
                  </a:cubicBezTo>
                  <a:cubicBezTo>
                    <a:pt x="963" y="390"/>
                    <a:pt x="983" y="390"/>
                    <a:pt x="983" y="410"/>
                  </a:cubicBezTo>
                  <a:cubicBezTo>
                    <a:pt x="983" y="410"/>
                    <a:pt x="1004" y="430"/>
                    <a:pt x="1025" y="430"/>
                  </a:cubicBezTo>
                  <a:lnTo>
                    <a:pt x="1025" y="451"/>
                  </a:lnTo>
                  <a:cubicBezTo>
                    <a:pt x="1025" y="472"/>
                    <a:pt x="1004" y="492"/>
                    <a:pt x="1004" y="492"/>
                  </a:cubicBezTo>
                  <a:cubicBezTo>
                    <a:pt x="1004" y="512"/>
                    <a:pt x="1004" y="512"/>
                    <a:pt x="1025" y="533"/>
                  </a:cubicBezTo>
                  <a:lnTo>
                    <a:pt x="1045" y="533"/>
                  </a:lnTo>
                  <a:cubicBezTo>
                    <a:pt x="1045" y="533"/>
                    <a:pt x="1045" y="533"/>
                    <a:pt x="1045" y="512"/>
                  </a:cubicBezTo>
                  <a:cubicBezTo>
                    <a:pt x="1065" y="512"/>
                    <a:pt x="1086" y="512"/>
                    <a:pt x="1107" y="512"/>
                  </a:cubicBezTo>
                  <a:cubicBezTo>
                    <a:pt x="1107" y="533"/>
                    <a:pt x="1107" y="533"/>
                    <a:pt x="1127" y="533"/>
                  </a:cubicBezTo>
                  <a:lnTo>
                    <a:pt x="1147" y="533"/>
                  </a:lnTo>
                  <a:cubicBezTo>
                    <a:pt x="1168" y="533"/>
                    <a:pt x="1168" y="554"/>
                    <a:pt x="1168" y="574"/>
                  </a:cubicBezTo>
                  <a:lnTo>
                    <a:pt x="1168" y="594"/>
                  </a:lnTo>
                  <a:cubicBezTo>
                    <a:pt x="1168" y="594"/>
                    <a:pt x="1189" y="615"/>
                    <a:pt x="1189" y="636"/>
                  </a:cubicBezTo>
                  <a:lnTo>
                    <a:pt x="1189" y="676"/>
                  </a:lnTo>
                  <a:cubicBezTo>
                    <a:pt x="1189" y="697"/>
                    <a:pt x="1209" y="718"/>
                    <a:pt x="1209" y="737"/>
                  </a:cubicBezTo>
                  <a:cubicBezTo>
                    <a:pt x="1229" y="757"/>
                    <a:pt x="1229" y="778"/>
                    <a:pt x="1229" y="798"/>
                  </a:cubicBezTo>
                  <a:lnTo>
                    <a:pt x="1209" y="819"/>
                  </a:lnTo>
                  <a:lnTo>
                    <a:pt x="1189" y="819"/>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64" name="Freeform 64"/>
            <p:cNvSpPr>
              <a:spLocks noChangeArrowheads="1"/>
            </p:cNvSpPr>
            <p:nvPr/>
          </p:nvSpPr>
          <p:spPr bwMode="auto">
            <a:xfrm>
              <a:off x="2130425" y="4443413"/>
              <a:ext cx="30163" cy="58737"/>
            </a:xfrm>
            <a:custGeom>
              <a:avLst/>
              <a:gdLst>
                <a:gd name="T0" fmla="*/ 82 w 83"/>
                <a:gd name="T1" fmla="*/ 41 h 165"/>
                <a:gd name="T2" fmla="*/ 82 w 83"/>
                <a:gd name="T3" fmla="*/ 41 h 165"/>
                <a:gd name="T4" fmla="*/ 82 w 83"/>
                <a:gd name="T5" fmla="*/ 61 h 165"/>
                <a:gd name="T6" fmla="*/ 61 w 83"/>
                <a:gd name="T7" fmla="*/ 102 h 165"/>
                <a:gd name="T8" fmla="*/ 40 w 83"/>
                <a:gd name="T9" fmla="*/ 123 h 165"/>
                <a:gd name="T10" fmla="*/ 40 w 83"/>
                <a:gd name="T11" fmla="*/ 143 h 165"/>
                <a:gd name="T12" fmla="*/ 20 w 83"/>
                <a:gd name="T13" fmla="*/ 164 h 165"/>
                <a:gd name="T14" fmla="*/ 20 w 83"/>
                <a:gd name="T15" fmla="*/ 143 h 165"/>
                <a:gd name="T16" fmla="*/ 0 w 83"/>
                <a:gd name="T17" fmla="*/ 123 h 165"/>
                <a:gd name="T18" fmla="*/ 0 w 83"/>
                <a:gd name="T19" fmla="*/ 82 h 165"/>
                <a:gd name="T20" fmla="*/ 20 w 83"/>
                <a:gd name="T21" fmla="*/ 61 h 165"/>
                <a:gd name="T22" fmla="*/ 20 w 83"/>
                <a:gd name="T23" fmla="*/ 20 h 165"/>
                <a:gd name="T24" fmla="*/ 40 w 83"/>
                <a:gd name="T25" fmla="*/ 20 h 165"/>
                <a:gd name="T26" fmla="*/ 82 w 83"/>
                <a:gd name="T27" fmla="*/ 20 h 165"/>
                <a:gd name="T28" fmla="*/ 82 w 83"/>
                <a:gd name="T29" fmla="*/ 4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5">
                  <a:moveTo>
                    <a:pt x="82" y="41"/>
                  </a:moveTo>
                  <a:lnTo>
                    <a:pt x="82" y="41"/>
                  </a:lnTo>
                  <a:lnTo>
                    <a:pt x="82" y="61"/>
                  </a:lnTo>
                  <a:cubicBezTo>
                    <a:pt x="61" y="61"/>
                    <a:pt x="61" y="82"/>
                    <a:pt x="61" y="102"/>
                  </a:cubicBezTo>
                  <a:cubicBezTo>
                    <a:pt x="61" y="102"/>
                    <a:pt x="61" y="123"/>
                    <a:pt x="40" y="123"/>
                  </a:cubicBezTo>
                  <a:lnTo>
                    <a:pt x="40" y="143"/>
                  </a:lnTo>
                  <a:cubicBezTo>
                    <a:pt x="40" y="143"/>
                    <a:pt x="40" y="164"/>
                    <a:pt x="20" y="164"/>
                  </a:cubicBezTo>
                  <a:lnTo>
                    <a:pt x="20" y="143"/>
                  </a:lnTo>
                  <a:cubicBezTo>
                    <a:pt x="20" y="123"/>
                    <a:pt x="0" y="123"/>
                    <a:pt x="0" y="123"/>
                  </a:cubicBezTo>
                  <a:cubicBezTo>
                    <a:pt x="0" y="102"/>
                    <a:pt x="0" y="102"/>
                    <a:pt x="0" y="82"/>
                  </a:cubicBezTo>
                  <a:lnTo>
                    <a:pt x="20" y="61"/>
                  </a:lnTo>
                  <a:cubicBezTo>
                    <a:pt x="20" y="41"/>
                    <a:pt x="0" y="20"/>
                    <a:pt x="20" y="20"/>
                  </a:cubicBezTo>
                  <a:cubicBezTo>
                    <a:pt x="20" y="20"/>
                    <a:pt x="20" y="20"/>
                    <a:pt x="40" y="20"/>
                  </a:cubicBezTo>
                  <a:cubicBezTo>
                    <a:pt x="40" y="20"/>
                    <a:pt x="61" y="0"/>
                    <a:pt x="82" y="20"/>
                  </a:cubicBezTo>
                  <a:cubicBezTo>
                    <a:pt x="82" y="20"/>
                    <a:pt x="82" y="20"/>
                    <a:pt x="82"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65" name="Freeform 65"/>
            <p:cNvSpPr>
              <a:spLocks noChangeArrowheads="1"/>
            </p:cNvSpPr>
            <p:nvPr/>
          </p:nvSpPr>
          <p:spPr bwMode="auto">
            <a:xfrm>
              <a:off x="1976438" y="4413250"/>
              <a:ext cx="966787" cy="671513"/>
            </a:xfrm>
            <a:custGeom>
              <a:avLst/>
              <a:gdLst>
                <a:gd name="T0" fmla="*/ 2336 w 2686"/>
                <a:gd name="T1" fmla="*/ 1147 h 1864"/>
                <a:gd name="T2" fmla="*/ 2357 w 2686"/>
                <a:gd name="T3" fmla="*/ 1045 h 1864"/>
                <a:gd name="T4" fmla="*/ 2295 w 2686"/>
                <a:gd name="T5" fmla="*/ 1025 h 1864"/>
                <a:gd name="T6" fmla="*/ 2193 w 2686"/>
                <a:gd name="T7" fmla="*/ 1065 h 1864"/>
                <a:gd name="T8" fmla="*/ 2152 w 2686"/>
                <a:gd name="T9" fmla="*/ 1147 h 1864"/>
                <a:gd name="T10" fmla="*/ 2070 w 2686"/>
                <a:gd name="T11" fmla="*/ 1188 h 1864"/>
                <a:gd name="T12" fmla="*/ 2090 w 2686"/>
                <a:gd name="T13" fmla="*/ 1311 h 1864"/>
                <a:gd name="T14" fmla="*/ 1885 w 2686"/>
                <a:gd name="T15" fmla="*/ 1311 h 1864"/>
                <a:gd name="T16" fmla="*/ 1947 w 2686"/>
                <a:gd name="T17" fmla="*/ 1434 h 1864"/>
                <a:gd name="T18" fmla="*/ 2008 w 2686"/>
                <a:gd name="T19" fmla="*/ 1557 h 1864"/>
                <a:gd name="T20" fmla="*/ 2049 w 2686"/>
                <a:gd name="T21" fmla="*/ 1720 h 1864"/>
                <a:gd name="T22" fmla="*/ 1988 w 2686"/>
                <a:gd name="T23" fmla="*/ 1863 h 1864"/>
                <a:gd name="T24" fmla="*/ 1865 w 2686"/>
                <a:gd name="T25" fmla="*/ 1843 h 1864"/>
                <a:gd name="T26" fmla="*/ 1803 w 2686"/>
                <a:gd name="T27" fmla="*/ 1701 h 1864"/>
                <a:gd name="T28" fmla="*/ 1578 w 2686"/>
                <a:gd name="T29" fmla="*/ 1619 h 1864"/>
                <a:gd name="T30" fmla="*/ 1087 w 2686"/>
                <a:gd name="T31" fmla="*/ 1249 h 1864"/>
                <a:gd name="T32" fmla="*/ 1025 w 2686"/>
                <a:gd name="T33" fmla="*/ 1147 h 1864"/>
                <a:gd name="T34" fmla="*/ 943 w 2686"/>
                <a:gd name="T35" fmla="*/ 1004 h 1864"/>
                <a:gd name="T36" fmla="*/ 841 w 2686"/>
                <a:gd name="T37" fmla="*/ 963 h 1864"/>
                <a:gd name="T38" fmla="*/ 738 w 2686"/>
                <a:gd name="T39" fmla="*/ 840 h 1864"/>
                <a:gd name="T40" fmla="*/ 595 w 2686"/>
                <a:gd name="T41" fmla="*/ 758 h 1864"/>
                <a:gd name="T42" fmla="*/ 492 w 2686"/>
                <a:gd name="T43" fmla="*/ 655 h 1864"/>
                <a:gd name="T44" fmla="*/ 410 w 2686"/>
                <a:gd name="T45" fmla="*/ 697 h 1864"/>
                <a:gd name="T46" fmla="*/ 410 w 2686"/>
                <a:gd name="T47" fmla="*/ 779 h 1864"/>
                <a:gd name="T48" fmla="*/ 369 w 2686"/>
                <a:gd name="T49" fmla="*/ 779 h 1864"/>
                <a:gd name="T50" fmla="*/ 246 w 2686"/>
                <a:gd name="T51" fmla="*/ 819 h 1864"/>
                <a:gd name="T52" fmla="*/ 205 w 2686"/>
                <a:gd name="T53" fmla="*/ 922 h 1864"/>
                <a:gd name="T54" fmla="*/ 144 w 2686"/>
                <a:gd name="T55" fmla="*/ 983 h 1864"/>
                <a:gd name="T56" fmla="*/ 0 w 2686"/>
                <a:gd name="T57" fmla="*/ 184 h 1864"/>
                <a:gd name="T58" fmla="*/ 349 w 2686"/>
                <a:gd name="T59" fmla="*/ 143 h 1864"/>
                <a:gd name="T60" fmla="*/ 451 w 2686"/>
                <a:gd name="T61" fmla="*/ 369 h 1864"/>
                <a:gd name="T62" fmla="*/ 697 w 2686"/>
                <a:gd name="T63" fmla="*/ 287 h 1864"/>
                <a:gd name="T64" fmla="*/ 799 w 2686"/>
                <a:gd name="T65" fmla="*/ 348 h 1864"/>
                <a:gd name="T66" fmla="*/ 943 w 2686"/>
                <a:gd name="T67" fmla="*/ 471 h 1864"/>
                <a:gd name="T68" fmla="*/ 1229 w 2686"/>
                <a:gd name="T69" fmla="*/ 430 h 1864"/>
                <a:gd name="T70" fmla="*/ 1393 w 2686"/>
                <a:gd name="T71" fmla="*/ 430 h 1864"/>
                <a:gd name="T72" fmla="*/ 1537 w 2686"/>
                <a:gd name="T73" fmla="*/ 615 h 1864"/>
                <a:gd name="T74" fmla="*/ 1701 w 2686"/>
                <a:gd name="T75" fmla="*/ 840 h 1864"/>
                <a:gd name="T76" fmla="*/ 1763 w 2686"/>
                <a:gd name="T77" fmla="*/ 943 h 1864"/>
                <a:gd name="T78" fmla="*/ 2049 w 2686"/>
                <a:gd name="T79" fmla="*/ 943 h 1864"/>
                <a:gd name="T80" fmla="*/ 2193 w 2686"/>
                <a:gd name="T81" fmla="*/ 819 h 1864"/>
                <a:gd name="T82" fmla="*/ 2316 w 2686"/>
                <a:gd name="T83" fmla="*/ 697 h 1864"/>
                <a:gd name="T84" fmla="*/ 2377 w 2686"/>
                <a:gd name="T85" fmla="*/ 717 h 1864"/>
                <a:gd name="T86" fmla="*/ 2295 w 2686"/>
                <a:gd name="T87" fmla="*/ 819 h 1864"/>
                <a:gd name="T88" fmla="*/ 2357 w 2686"/>
                <a:gd name="T89" fmla="*/ 922 h 1864"/>
                <a:gd name="T90" fmla="*/ 2439 w 2686"/>
                <a:gd name="T91" fmla="*/ 922 h 1864"/>
                <a:gd name="T92" fmla="*/ 2541 w 2686"/>
                <a:gd name="T93" fmla="*/ 963 h 1864"/>
                <a:gd name="T94" fmla="*/ 2685 w 2686"/>
                <a:gd name="T95" fmla="*/ 1025 h 1864"/>
                <a:gd name="T96" fmla="*/ 2644 w 2686"/>
                <a:gd name="T97" fmla="*/ 1106 h 1864"/>
                <a:gd name="T98" fmla="*/ 2521 w 2686"/>
                <a:gd name="T99" fmla="*/ 1167 h 1864"/>
                <a:gd name="T100" fmla="*/ 2418 w 2686"/>
                <a:gd name="T101" fmla="*/ 1147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86" h="1864">
                  <a:moveTo>
                    <a:pt x="2398" y="1147"/>
                  </a:moveTo>
                  <a:lnTo>
                    <a:pt x="2398" y="1147"/>
                  </a:lnTo>
                  <a:cubicBezTo>
                    <a:pt x="2377" y="1167"/>
                    <a:pt x="2377" y="1167"/>
                    <a:pt x="2377" y="1167"/>
                  </a:cubicBezTo>
                  <a:cubicBezTo>
                    <a:pt x="2377" y="1147"/>
                    <a:pt x="2357" y="1147"/>
                    <a:pt x="2336" y="1147"/>
                  </a:cubicBezTo>
                  <a:lnTo>
                    <a:pt x="2336" y="1127"/>
                  </a:lnTo>
                  <a:cubicBezTo>
                    <a:pt x="2336" y="1106"/>
                    <a:pt x="2336" y="1106"/>
                    <a:pt x="2336" y="1106"/>
                  </a:cubicBezTo>
                  <a:cubicBezTo>
                    <a:pt x="2336" y="1085"/>
                    <a:pt x="2357" y="1085"/>
                    <a:pt x="2357" y="1065"/>
                  </a:cubicBezTo>
                  <a:lnTo>
                    <a:pt x="2357" y="1045"/>
                  </a:lnTo>
                  <a:cubicBezTo>
                    <a:pt x="2357" y="1025"/>
                    <a:pt x="2357" y="1004"/>
                    <a:pt x="2336" y="1004"/>
                  </a:cubicBezTo>
                  <a:lnTo>
                    <a:pt x="2316" y="1004"/>
                  </a:lnTo>
                  <a:cubicBezTo>
                    <a:pt x="2316" y="1004"/>
                    <a:pt x="2295" y="983"/>
                    <a:pt x="2295" y="1004"/>
                  </a:cubicBezTo>
                  <a:lnTo>
                    <a:pt x="2295" y="1025"/>
                  </a:lnTo>
                  <a:lnTo>
                    <a:pt x="2275" y="1025"/>
                  </a:lnTo>
                  <a:cubicBezTo>
                    <a:pt x="2254" y="1025"/>
                    <a:pt x="2234" y="1025"/>
                    <a:pt x="2234" y="1025"/>
                  </a:cubicBezTo>
                  <a:lnTo>
                    <a:pt x="2213" y="1045"/>
                  </a:lnTo>
                  <a:cubicBezTo>
                    <a:pt x="2213" y="1045"/>
                    <a:pt x="2213" y="1045"/>
                    <a:pt x="2193" y="1065"/>
                  </a:cubicBezTo>
                  <a:cubicBezTo>
                    <a:pt x="2193" y="1065"/>
                    <a:pt x="2193" y="1045"/>
                    <a:pt x="2172" y="1065"/>
                  </a:cubicBezTo>
                  <a:lnTo>
                    <a:pt x="2152" y="1065"/>
                  </a:lnTo>
                  <a:cubicBezTo>
                    <a:pt x="2152" y="1065"/>
                    <a:pt x="2152" y="1085"/>
                    <a:pt x="2152" y="1106"/>
                  </a:cubicBezTo>
                  <a:cubicBezTo>
                    <a:pt x="2152" y="1106"/>
                    <a:pt x="2152" y="1127"/>
                    <a:pt x="2152" y="1147"/>
                  </a:cubicBezTo>
                  <a:cubicBezTo>
                    <a:pt x="2152" y="1147"/>
                    <a:pt x="2152" y="1167"/>
                    <a:pt x="2131" y="1167"/>
                  </a:cubicBezTo>
                  <a:lnTo>
                    <a:pt x="2111" y="1167"/>
                  </a:lnTo>
                  <a:lnTo>
                    <a:pt x="2090" y="1167"/>
                  </a:lnTo>
                  <a:cubicBezTo>
                    <a:pt x="2070" y="1188"/>
                    <a:pt x="2070" y="1188"/>
                    <a:pt x="2070" y="1188"/>
                  </a:cubicBezTo>
                  <a:lnTo>
                    <a:pt x="2070" y="1209"/>
                  </a:lnTo>
                  <a:cubicBezTo>
                    <a:pt x="2070" y="1229"/>
                    <a:pt x="2090" y="1229"/>
                    <a:pt x="2090" y="1229"/>
                  </a:cubicBezTo>
                  <a:cubicBezTo>
                    <a:pt x="2090" y="1249"/>
                    <a:pt x="2090" y="1270"/>
                    <a:pt x="2090" y="1270"/>
                  </a:cubicBezTo>
                  <a:cubicBezTo>
                    <a:pt x="2090" y="1270"/>
                    <a:pt x="2090" y="1291"/>
                    <a:pt x="2090" y="1311"/>
                  </a:cubicBezTo>
                  <a:lnTo>
                    <a:pt x="2049" y="1311"/>
                  </a:lnTo>
                  <a:cubicBezTo>
                    <a:pt x="2029" y="1311"/>
                    <a:pt x="2008" y="1311"/>
                    <a:pt x="1988" y="1311"/>
                  </a:cubicBezTo>
                  <a:cubicBezTo>
                    <a:pt x="1967" y="1291"/>
                    <a:pt x="1947" y="1311"/>
                    <a:pt x="1927" y="1311"/>
                  </a:cubicBezTo>
                  <a:cubicBezTo>
                    <a:pt x="1927" y="1311"/>
                    <a:pt x="1906" y="1291"/>
                    <a:pt x="1885" y="1311"/>
                  </a:cubicBezTo>
                  <a:lnTo>
                    <a:pt x="1865" y="1331"/>
                  </a:lnTo>
                  <a:cubicBezTo>
                    <a:pt x="1865" y="1352"/>
                    <a:pt x="1865" y="1373"/>
                    <a:pt x="1865" y="1393"/>
                  </a:cubicBezTo>
                  <a:lnTo>
                    <a:pt x="1885" y="1413"/>
                  </a:lnTo>
                  <a:cubicBezTo>
                    <a:pt x="1906" y="1413"/>
                    <a:pt x="1927" y="1434"/>
                    <a:pt x="1947" y="1434"/>
                  </a:cubicBezTo>
                  <a:cubicBezTo>
                    <a:pt x="1947" y="1434"/>
                    <a:pt x="1988" y="1434"/>
                    <a:pt x="1988" y="1455"/>
                  </a:cubicBezTo>
                  <a:cubicBezTo>
                    <a:pt x="2008" y="1455"/>
                    <a:pt x="2008" y="1475"/>
                    <a:pt x="2008" y="1475"/>
                  </a:cubicBezTo>
                  <a:cubicBezTo>
                    <a:pt x="2029" y="1495"/>
                    <a:pt x="2008" y="1516"/>
                    <a:pt x="2008" y="1516"/>
                  </a:cubicBezTo>
                  <a:cubicBezTo>
                    <a:pt x="2008" y="1516"/>
                    <a:pt x="2008" y="1537"/>
                    <a:pt x="2008" y="1557"/>
                  </a:cubicBezTo>
                  <a:cubicBezTo>
                    <a:pt x="2008" y="1557"/>
                    <a:pt x="2029" y="1577"/>
                    <a:pt x="2029" y="1598"/>
                  </a:cubicBezTo>
                  <a:cubicBezTo>
                    <a:pt x="2049" y="1598"/>
                    <a:pt x="2049" y="1619"/>
                    <a:pt x="2049" y="1619"/>
                  </a:cubicBezTo>
                  <a:cubicBezTo>
                    <a:pt x="2070" y="1639"/>
                    <a:pt x="2070" y="1659"/>
                    <a:pt x="2049" y="1659"/>
                  </a:cubicBezTo>
                  <a:cubicBezTo>
                    <a:pt x="2049" y="1680"/>
                    <a:pt x="2049" y="1701"/>
                    <a:pt x="2049" y="1720"/>
                  </a:cubicBezTo>
                  <a:cubicBezTo>
                    <a:pt x="2049" y="1720"/>
                    <a:pt x="2029" y="1740"/>
                    <a:pt x="2008" y="1761"/>
                  </a:cubicBezTo>
                  <a:cubicBezTo>
                    <a:pt x="2008" y="1761"/>
                    <a:pt x="2008" y="1802"/>
                    <a:pt x="2008" y="1822"/>
                  </a:cubicBezTo>
                  <a:cubicBezTo>
                    <a:pt x="1988" y="1822"/>
                    <a:pt x="1988" y="1863"/>
                    <a:pt x="1988" y="1863"/>
                  </a:cubicBezTo>
                  <a:lnTo>
                    <a:pt x="1988" y="1863"/>
                  </a:lnTo>
                  <a:lnTo>
                    <a:pt x="1967" y="1843"/>
                  </a:lnTo>
                  <a:cubicBezTo>
                    <a:pt x="1967" y="1843"/>
                    <a:pt x="1947" y="1863"/>
                    <a:pt x="1927" y="1863"/>
                  </a:cubicBezTo>
                  <a:cubicBezTo>
                    <a:pt x="1927" y="1863"/>
                    <a:pt x="1906" y="1863"/>
                    <a:pt x="1885" y="1863"/>
                  </a:cubicBezTo>
                  <a:lnTo>
                    <a:pt x="1865" y="1843"/>
                  </a:lnTo>
                  <a:cubicBezTo>
                    <a:pt x="1845" y="1843"/>
                    <a:pt x="1845" y="1843"/>
                    <a:pt x="1824" y="1843"/>
                  </a:cubicBezTo>
                  <a:lnTo>
                    <a:pt x="1783" y="1822"/>
                  </a:lnTo>
                  <a:lnTo>
                    <a:pt x="1763" y="1802"/>
                  </a:lnTo>
                  <a:cubicBezTo>
                    <a:pt x="1803" y="1701"/>
                    <a:pt x="1803" y="1701"/>
                    <a:pt x="1803" y="1701"/>
                  </a:cubicBezTo>
                  <a:cubicBezTo>
                    <a:pt x="1681" y="1598"/>
                    <a:pt x="1681" y="1598"/>
                    <a:pt x="1681" y="1598"/>
                  </a:cubicBezTo>
                  <a:lnTo>
                    <a:pt x="1639" y="1598"/>
                  </a:lnTo>
                  <a:lnTo>
                    <a:pt x="1619" y="1619"/>
                  </a:lnTo>
                  <a:cubicBezTo>
                    <a:pt x="1619" y="1619"/>
                    <a:pt x="1599" y="1619"/>
                    <a:pt x="1578" y="1619"/>
                  </a:cubicBezTo>
                  <a:cubicBezTo>
                    <a:pt x="1578" y="1619"/>
                    <a:pt x="1578" y="1619"/>
                    <a:pt x="1557" y="1619"/>
                  </a:cubicBezTo>
                  <a:cubicBezTo>
                    <a:pt x="1557" y="1598"/>
                    <a:pt x="1557" y="1577"/>
                    <a:pt x="1557" y="1577"/>
                  </a:cubicBezTo>
                  <a:lnTo>
                    <a:pt x="1537" y="1557"/>
                  </a:lnTo>
                  <a:cubicBezTo>
                    <a:pt x="1455" y="1455"/>
                    <a:pt x="1169" y="1352"/>
                    <a:pt x="1087" y="1249"/>
                  </a:cubicBezTo>
                  <a:lnTo>
                    <a:pt x="1087" y="1209"/>
                  </a:lnTo>
                  <a:cubicBezTo>
                    <a:pt x="1087" y="1188"/>
                    <a:pt x="1087" y="1167"/>
                    <a:pt x="1066" y="1167"/>
                  </a:cubicBezTo>
                  <a:cubicBezTo>
                    <a:pt x="1066" y="1167"/>
                    <a:pt x="1066" y="1147"/>
                    <a:pt x="1045" y="1147"/>
                  </a:cubicBezTo>
                  <a:lnTo>
                    <a:pt x="1025" y="1147"/>
                  </a:lnTo>
                  <a:cubicBezTo>
                    <a:pt x="1025" y="1127"/>
                    <a:pt x="1025" y="1106"/>
                    <a:pt x="1005" y="1106"/>
                  </a:cubicBezTo>
                  <a:cubicBezTo>
                    <a:pt x="1005" y="1085"/>
                    <a:pt x="1005" y="1065"/>
                    <a:pt x="1005" y="1045"/>
                  </a:cubicBezTo>
                  <a:lnTo>
                    <a:pt x="984" y="1025"/>
                  </a:lnTo>
                  <a:cubicBezTo>
                    <a:pt x="984" y="1004"/>
                    <a:pt x="963" y="1004"/>
                    <a:pt x="943" y="1004"/>
                  </a:cubicBezTo>
                  <a:cubicBezTo>
                    <a:pt x="943" y="1004"/>
                    <a:pt x="943" y="1004"/>
                    <a:pt x="943" y="983"/>
                  </a:cubicBezTo>
                  <a:cubicBezTo>
                    <a:pt x="923" y="983"/>
                    <a:pt x="923" y="983"/>
                    <a:pt x="923" y="983"/>
                  </a:cubicBezTo>
                  <a:cubicBezTo>
                    <a:pt x="902" y="963"/>
                    <a:pt x="902" y="963"/>
                    <a:pt x="881" y="963"/>
                  </a:cubicBezTo>
                  <a:cubicBezTo>
                    <a:pt x="881" y="963"/>
                    <a:pt x="861" y="963"/>
                    <a:pt x="841" y="963"/>
                  </a:cubicBezTo>
                  <a:cubicBezTo>
                    <a:pt x="841" y="943"/>
                    <a:pt x="841" y="922"/>
                    <a:pt x="841" y="922"/>
                  </a:cubicBezTo>
                  <a:cubicBezTo>
                    <a:pt x="820" y="922"/>
                    <a:pt x="820" y="901"/>
                    <a:pt x="820" y="901"/>
                  </a:cubicBezTo>
                  <a:cubicBezTo>
                    <a:pt x="799" y="881"/>
                    <a:pt x="779" y="881"/>
                    <a:pt x="779" y="881"/>
                  </a:cubicBezTo>
                  <a:cubicBezTo>
                    <a:pt x="759" y="861"/>
                    <a:pt x="759" y="840"/>
                    <a:pt x="738" y="840"/>
                  </a:cubicBezTo>
                  <a:cubicBezTo>
                    <a:pt x="738" y="819"/>
                    <a:pt x="738" y="799"/>
                    <a:pt x="717" y="799"/>
                  </a:cubicBezTo>
                  <a:cubicBezTo>
                    <a:pt x="717" y="779"/>
                    <a:pt x="677" y="779"/>
                    <a:pt x="677" y="758"/>
                  </a:cubicBezTo>
                  <a:cubicBezTo>
                    <a:pt x="656" y="758"/>
                    <a:pt x="635" y="758"/>
                    <a:pt x="615" y="758"/>
                  </a:cubicBezTo>
                  <a:cubicBezTo>
                    <a:pt x="615" y="758"/>
                    <a:pt x="615" y="758"/>
                    <a:pt x="595" y="758"/>
                  </a:cubicBezTo>
                  <a:cubicBezTo>
                    <a:pt x="595" y="758"/>
                    <a:pt x="574" y="779"/>
                    <a:pt x="553" y="758"/>
                  </a:cubicBezTo>
                  <a:lnTo>
                    <a:pt x="533" y="737"/>
                  </a:lnTo>
                  <a:lnTo>
                    <a:pt x="513" y="697"/>
                  </a:lnTo>
                  <a:cubicBezTo>
                    <a:pt x="513" y="676"/>
                    <a:pt x="492" y="655"/>
                    <a:pt x="492" y="655"/>
                  </a:cubicBezTo>
                  <a:cubicBezTo>
                    <a:pt x="471" y="655"/>
                    <a:pt x="471" y="655"/>
                    <a:pt x="451" y="655"/>
                  </a:cubicBezTo>
                  <a:cubicBezTo>
                    <a:pt x="451" y="655"/>
                    <a:pt x="431" y="655"/>
                    <a:pt x="431" y="676"/>
                  </a:cubicBezTo>
                  <a:cubicBezTo>
                    <a:pt x="410" y="676"/>
                    <a:pt x="410" y="676"/>
                    <a:pt x="410" y="697"/>
                  </a:cubicBezTo>
                  <a:lnTo>
                    <a:pt x="410" y="697"/>
                  </a:lnTo>
                  <a:cubicBezTo>
                    <a:pt x="410" y="717"/>
                    <a:pt x="431" y="717"/>
                    <a:pt x="431" y="737"/>
                  </a:cubicBezTo>
                  <a:lnTo>
                    <a:pt x="451" y="758"/>
                  </a:lnTo>
                  <a:lnTo>
                    <a:pt x="431" y="779"/>
                  </a:lnTo>
                  <a:cubicBezTo>
                    <a:pt x="431" y="779"/>
                    <a:pt x="431" y="779"/>
                    <a:pt x="410" y="779"/>
                  </a:cubicBezTo>
                  <a:lnTo>
                    <a:pt x="410" y="758"/>
                  </a:lnTo>
                  <a:cubicBezTo>
                    <a:pt x="390" y="758"/>
                    <a:pt x="390" y="758"/>
                    <a:pt x="390" y="758"/>
                  </a:cubicBezTo>
                  <a:cubicBezTo>
                    <a:pt x="369" y="758"/>
                    <a:pt x="369" y="758"/>
                    <a:pt x="369" y="758"/>
                  </a:cubicBezTo>
                  <a:cubicBezTo>
                    <a:pt x="349" y="758"/>
                    <a:pt x="369" y="779"/>
                    <a:pt x="369" y="779"/>
                  </a:cubicBezTo>
                  <a:cubicBezTo>
                    <a:pt x="349" y="779"/>
                    <a:pt x="349" y="799"/>
                    <a:pt x="349" y="799"/>
                  </a:cubicBezTo>
                  <a:lnTo>
                    <a:pt x="328" y="799"/>
                  </a:lnTo>
                  <a:cubicBezTo>
                    <a:pt x="308" y="799"/>
                    <a:pt x="287" y="799"/>
                    <a:pt x="267" y="799"/>
                  </a:cubicBezTo>
                  <a:cubicBezTo>
                    <a:pt x="267" y="799"/>
                    <a:pt x="246" y="799"/>
                    <a:pt x="246" y="819"/>
                  </a:cubicBezTo>
                  <a:cubicBezTo>
                    <a:pt x="246" y="819"/>
                    <a:pt x="246" y="819"/>
                    <a:pt x="226" y="819"/>
                  </a:cubicBezTo>
                  <a:cubicBezTo>
                    <a:pt x="226" y="840"/>
                    <a:pt x="205" y="861"/>
                    <a:pt x="205" y="861"/>
                  </a:cubicBezTo>
                  <a:cubicBezTo>
                    <a:pt x="205" y="881"/>
                    <a:pt x="185" y="901"/>
                    <a:pt x="185" y="901"/>
                  </a:cubicBezTo>
                  <a:lnTo>
                    <a:pt x="205" y="922"/>
                  </a:lnTo>
                  <a:cubicBezTo>
                    <a:pt x="205" y="943"/>
                    <a:pt x="226" y="943"/>
                    <a:pt x="226" y="943"/>
                  </a:cubicBezTo>
                  <a:cubicBezTo>
                    <a:pt x="226" y="943"/>
                    <a:pt x="226" y="963"/>
                    <a:pt x="205" y="983"/>
                  </a:cubicBezTo>
                  <a:lnTo>
                    <a:pt x="185" y="983"/>
                  </a:lnTo>
                  <a:cubicBezTo>
                    <a:pt x="164" y="983"/>
                    <a:pt x="144" y="983"/>
                    <a:pt x="144" y="983"/>
                  </a:cubicBezTo>
                  <a:cubicBezTo>
                    <a:pt x="123" y="983"/>
                    <a:pt x="103" y="983"/>
                    <a:pt x="103" y="983"/>
                  </a:cubicBezTo>
                  <a:cubicBezTo>
                    <a:pt x="82" y="983"/>
                    <a:pt x="82" y="983"/>
                    <a:pt x="62" y="983"/>
                  </a:cubicBezTo>
                  <a:cubicBezTo>
                    <a:pt x="20" y="635"/>
                    <a:pt x="20" y="635"/>
                    <a:pt x="20" y="635"/>
                  </a:cubicBezTo>
                  <a:cubicBezTo>
                    <a:pt x="0" y="184"/>
                    <a:pt x="0" y="184"/>
                    <a:pt x="0" y="184"/>
                  </a:cubicBezTo>
                  <a:cubicBezTo>
                    <a:pt x="410" y="0"/>
                    <a:pt x="410" y="0"/>
                    <a:pt x="410" y="0"/>
                  </a:cubicBezTo>
                  <a:lnTo>
                    <a:pt x="410" y="20"/>
                  </a:lnTo>
                  <a:cubicBezTo>
                    <a:pt x="410" y="20"/>
                    <a:pt x="390" y="41"/>
                    <a:pt x="369" y="61"/>
                  </a:cubicBezTo>
                  <a:cubicBezTo>
                    <a:pt x="369" y="82"/>
                    <a:pt x="349" y="123"/>
                    <a:pt x="349" y="143"/>
                  </a:cubicBezTo>
                  <a:cubicBezTo>
                    <a:pt x="349" y="164"/>
                    <a:pt x="349" y="184"/>
                    <a:pt x="349" y="205"/>
                  </a:cubicBezTo>
                  <a:cubicBezTo>
                    <a:pt x="349" y="225"/>
                    <a:pt x="349" y="287"/>
                    <a:pt x="369" y="307"/>
                  </a:cubicBezTo>
                  <a:lnTo>
                    <a:pt x="390" y="328"/>
                  </a:lnTo>
                  <a:cubicBezTo>
                    <a:pt x="410" y="348"/>
                    <a:pt x="451" y="348"/>
                    <a:pt x="451" y="369"/>
                  </a:cubicBezTo>
                  <a:cubicBezTo>
                    <a:pt x="471" y="369"/>
                    <a:pt x="513" y="369"/>
                    <a:pt x="533" y="369"/>
                  </a:cubicBezTo>
                  <a:cubicBezTo>
                    <a:pt x="553" y="369"/>
                    <a:pt x="595" y="369"/>
                    <a:pt x="615" y="369"/>
                  </a:cubicBezTo>
                  <a:cubicBezTo>
                    <a:pt x="635" y="348"/>
                    <a:pt x="656" y="328"/>
                    <a:pt x="656" y="307"/>
                  </a:cubicBezTo>
                  <a:cubicBezTo>
                    <a:pt x="656" y="307"/>
                    <a:pt x="677" y="307"/>
                    <a:pt x="697" y="287"/>
                  </a:cubicBezTo>
                  <a:cubicBezTo>
                    <a:pt x="697" y="287"/>
                    <a:pt x="697" y="287"/>
                    <a:pt x="717" y="266"/>
                  </a:cubicBezTo>
                  <a:lnTo>
                    <a:pt x="717" y="266"/>
                  </a:lnTo>
                  <a:cubicBezTo>
                    <a:pt x="717" y="266"/>
                    <a:pt x="779" y="287"/>
                    <a:pt x="779" y="307"/>
                  </a:cubicBezTo>
                  <a:cubicBezTo>
                    <a:pt x="799" y="307"/>
                    <a:pt x="799" y="348"/>
                    <a:pt x="799" y="348"/>
                  </a:cubicBezTo>
                  <a:cubicBezTo>
                    <a:pt x="820" y="369"/>
                    <a:pt x="841" y="389"/>
                    <a:pt x="841" y="389"/>
                  </a:cubicBezTo>
                  <a:cubicBezTo>
                    <a:pt x="861" y="409"/>
                    <a:pt x="861" y="430"/>
                    <a:pt x="861" y="430"/>
                  </a:cubicBezTo>
                  <a:cubicBezTo>
                    <a:pt x="881" y="451"/>
                    <a:pt x="881" y="451"/>
                    <a:pt x="902" y="471"/>
                  </a:cubicBezTo>
                  <a:lnTo>
                    <a:pt x="943" y="471"/>
                  </a:lnTo>
                  <a:cubicBezTo>
                    <a:pt x="963" y="471"/>
                    <a:pt x="1005" y="451"/>
                    <a:pt x="1005" y="451"/>
                  </a:cubicBezTo>
                  <a:cubicBezTo>
                    <a:pt x="1025" y="451"/>
                    <a:pt x="1066" y="451"/>
                    <a:pt x="1087" y="451"/>
                  </a:cubicBezTo>
                  <a:cubicBezTo>
                    <a:pt x="1107" y="430"/>
                    <a:pt x="1148" y="430"/>
                    <a:pt x="1148" y="430"/>
                  </a:cubicBezTo>
                  <a:cubicBezTo>
                    <a:pt x="1169" y="430"/>
                    <a:pt x="1209" y="430"/>
                    <a:pt x="1229" y="430"/>
                  </a:cubicBezTo>
                  <a:cubicBezTo>
                    <a:pt x="1250" y="430"/>
                    <a:pt x="1271" y="451"/>
                    <a:pt x="1271" y="451"/>
                  </a:cubicBezTo>
                  <a:cubicBezTo>
                    <a:pt x="1291" y="451"/>
                    <a:pt x="1311" y="451"/>
                    <a:pt x="1332" y="451"/>
                  </a:cubicBezTo>
                  <a:lnTo>
                    <a:pt x="1353" y="430"/>
                  </a:lnTo>
                  <a:cubicBezTo>
                    <a:pt x="1373" y="430"/>
                    <a:pt x="1393" y="430"/>
                    <a:pt x="1393" y="430"/>
                  </a:cubicBezTo>
                  <a:cubicBezTo>
                    <a:pt x="1414" y="451"/>
                    <a:pt x="1435" y="471"/>
                    <a:pt x="1435" y="491"/>
                  </a:cubicBezTo>
                  <a:cubicBezTo>
                    <a:pt x="1455" y="491"/>
                    <a:pt x="1475" y="512"/>
                    <a:pt x="1475" y="533"/>
                  </a:cubicBezTo>
                  <a:cubicBezTo>
                    <a:pt x="1496" y="533"/>
                    <a:pt x="1496" y="573"/>
                    <a:pt x="1517" y="573"/>
                  </a:cubicBezTo>
                  <a:cubicBezTo>
                    <a:pt x="1517" y="573"/>
                    <a:pt x="1517" y="594"/>
                    <a:pt x="1537" y="615"/>
                  </a:cubicBezTo>
                  <a:cubicBezTo>
                    <a:pt x="1537" y="615"/>
                    <a:pt x="1578" y="635"/>
                    <a:pt x="1578" y="655"/>
                  </a:cubicBezTo>
                  <a:cubicBezTo>
                    <a:pt x="1599" y="676"/>
                    <a:pt x="1599" y="717"/>
                    <a:pt x="1619" y="737"/>
                  </a:cubicBezTo>
                  <a:cubicBezTo>
                    <a:pt x="1619" y="758"/>
                    <a:pt x="1681" y="737"/>
                    <a:pt x="1701" y="758"/>
                  </a:cubicBezTo>
                  <a:cubicBezTo>
                    <a:pt x="1701" y="779"/>
                    <a:pt x="1701" y="819"/>
                    <a:pt x="1701" y="840"/>
                  </a:cubicBezTo>
                  <a:cubicBezTo>
                    <a:pt x="1701" y="840"/>
                    <a:pt x="1681" y="861"/>
                    <a:pt x="1681" y="881"/>
                  </a:cubicBezTo>
                  <a:cubicBezTo>
                    <a:pt x="1681" y="881"/>
                    <a:pt x="1681" y="901"/>
                    <a:pt x="1681" y="922"/>
                  </a:cubicBezTo>
                  <a:lnTo>
                    <a:pt x="1701" y="943"/>
                  </a:lnTo>
                  <a:cubicBezTo>
                    <a:pt x="1721" y="963"/>
                    <a:pt x="1742" y="963"/>
                    <a:pt x="1763" y="943"/>
                  </a:cubicBezTo>
                  <a:cubicBezTo>
                    <a:pt x="1783" y="943"/>
                    <a:pt x="1824" y="943"/>
                    <a:pt x="1845" y="943"/>
                  </a:cubicBezTo>
                  <a:cubicBezTo>
                    <a:pt x="1885" y="922"/>
                    <a:pt x="1927" y="922"/>
                    <a:pt x="1947" y="922"/>
                  </a:cubicBezTo>
                  <a:cubicBezTo>
                    <a:pt x="1967" y="922"/>
                    <a:pt x="1988" y="922"/>
                    <a:pt x="2008" y="943"/>
                  </a:cubicBezTo>
                  <a:lnTo>
                    <a:pt x="2049" y="943"/>
                  </a:lnTo>
                  <a:cubicBezTo>
                    <a:pt x="2070" y="922"/>
                    <a:pt x="2070" y="901"/>
                    <a:pt x="2070" y="901"/>
                  </a:cubicBezTo>
                  <a:cubicBezTo>
                    <a:pt x="2070" y="881"/>
                    <a:pt x="2111" y="881"/>
                    <a:pt x="2111" y="881"/>
                  </a:cubicBezTo>
                  <a:cubicBezTo>
                    <a:pt x="2131" y="861"/>
                    <a:pt x="2152" y="861"/>
                    <a:pt x="2152" y="840"/>
                  </a:cubicBezTo>
                  <a:cubicBezTo>
                    <a:pt x="2172" y="840"/>
                    <a:pt x="2193" y="819"/>
                    <a:pt x="2193" y="819"/>
                  </a:cubicBezTo>
                  <a:cubicBezTo>
                    <a:pt x="2213" y="799"/>
                    <a:pt x="2234" y="779"/>
                    <a:pt x="2234" y="779"/>
                  </a:cubicBezTo>
                  <a:cubicBezTo>
                    <a:pt x="2254" y="758"/>
                    <a:pt x="2275" y="737"/>
                    <a:pt x="2275" y="717"/>
                  </a:cubicBezTo>
                  <a:cubicBezTo>
                    <a:pt x="2295" y="717"/>
                    <a:pt x="2295" y="697"/>
                    <a:pt x="2316" y="697"/>
                  </a:cubicBezTo>
                  <a:lnTo>
                    <a:pt x="2316" y="697"/>
                  </a:lnTo>
                  <a:lnTo>
                    <a:pt x="2336" y="697"/>
                  </a:lnTo>
                  <a:lnTo>
                    <a:pt x="2357" y="697"/>
                  </a:lnTo>
                  <a:lnTo>
                    <a:pt x="2377" y="697"/>
                  </a:lnTo>
                  <a:lnTo>
                    <a:pt x="2377" y="717"/>
                  </a:lnTo>
                  <a:lnTo>
                    <a:pt x="2398" y="737"/>
                  </a:lnTo>
                  <a:cubicBezTo>
                    <a:pt x="2398" y="737"/>
                    <a:pt x="2377" y="737"/>
                    <a:pt x="2357" y="758"/>
                  </a:cubicBezTo>
                  <a:cubicBezTo>
                    <a:pt x="2357" y="758"/>
                    <a:pt x="2336" y="758"/>
                    <a:pt x="2336" y="779"/>
                  </a:cubicBezTo>
                  <a:cubicBezTo>
                    <a:pt x="2316" y="779"/>
                    <a:pt x="2295" y="799"/>
                    <a:pt x="2295" y="819"/>
                  </a:cubicBezTo>
                  <a:lnTo>
                    <a:pt x="2254" y="840"/>
                  </a:lnTo>
                  <a:cubicBezTo>
                    <a:pt x="2254" y="861"/>
                    <a:pt x="2275" y="881"/>
                    <a:pt x="2275" y="881"/>
                  </a:cubicBezTo>
                  <a:cubicBezTo>
                    <a:pt x="2275" y="901"/>
                    <a:pt x="2316" y="901"/>
                    <a:pt x="2316" y="901"/>
                  </a:cubicBezTo>
                  <a:cubicBezTo>
                    <a:pt x="2336" y="901"/>
                    <a:pt x="2336" y="922"/>
                    <a:pt x="2357" y="922"/>
                  </a:cubicBezTo>
                  <a:cubicBezTo>
                    <a:pt x="2357" y="943"/>
                    <a:pt x="2357" y="943"/>
                    <a:pt x="2357" y="963"/>
                  </a:cubicBezTo>
                  <a:cubicBezTo>
                    <a:pt x="2377" y="963"/>
                    <a:pt x="2398" y="963"/>
                    <a:pt x="2398" y="963"/>
                  </a:cubicBezTo>
                  <a:cubicBezTo>
                    <a:pt x="2418" y="963"/>
                    <a:pt x="2418" y="963"/>
                    <a:pt x="2439" y="943"/>
                  </a:cubicBezTo>
                  <a:lnTo>
                    <a:pt x="2439" y="922"/>
                  </a:lnTo>
                  <a:cubicBezTo>
                    <a:pt x="2459" y="922"/>
                    <a:pt x="2459" y="901"/>
                    <a:pt x="2480" y="901"/>
                  </a:cubicBezTo>
                  <a:cubicBezTo>
                    <a:pt x="2480" y="901"/>
                    <a:pt x="2480" y="901"/>
                    <a:pt x="2500" y="901"/>
                  </a:cubicBezTo>
                  <a:lnTo>
                    <a:pt x="2521" y="922"/>
                  </a:lnTo>
                  <a:cubicBezTo>
                    <a:pt x="2521" y="943"/>
                    <a:pt x="2541" y="943"/>
                    <a:pt x="2541" y="963"/>
                  </a:cubicBezTo>
                  <a:cubicBezTo>
                    <a:pt x="2562" y="963"/>
                    <a:pt x="2582" y="963"/>
                    <a:pt x="2582" y="963"/>
                  </a:cubicBezTo>
                  <a:cubicBezTo>
                    <a:pt x="2603" y="983"/>
                    <a:pt x="2623" y="983"/>
                    <a:pt x="2644" y="983"/>
                  </a:cubicBezTo>
                  <a:lnTo>
                    <a:pt x="2664" y="983"/>
                  </a:lnTo>
                  <a:cubicBezTo>
                    <a:pt x="2664" y="983"/>
                    <a:pt x="2685" y="1004"/>
                    <a:pt x="2685" y="1025"/>
                  </a:cubicBezTo>
                  <a:lnTo>
                    <a:pt x="2685" y="1045"/>
                  </a:lnTo>
                  <a:cubicBezTo>
                    <a:pt x="2685" y="1045"/>
                    <a:pt x="2644" y="1045"/>
                    <a:pt x="2644" y="1065"/>
                  </a:cubicBezTo>
                  <a:lnTo>
                    <a:pt x="2644" y="1085"/>
                  </a:lnTo>
                  <a:lnTo>
                    <a:pt x="2644" y="1106"/>
                  </a:lnTo>
                  <a:cubicBezTo>
                    <a:pt x="2623" y="1106"/>
                    <a:pt x="2623" y="1106"/>
                    <a:pt x="2623" y="1106"/>
                  </a:cubicBezTo>
                  <a:cubicBezTo>
                    <a:pt x="2603" y="1106"/>
                    <a:pt x="2582" y="1106"/>
                    <a:pt x="2582" y="1127"/>
                  </a:cubicBezTo>
                  <a:cubicBezTo>
                    <a:pt x="2562" y="1127"/>
                    <a:pt x="2562" y="1147"/>
                    <a:pt x="2562" y="1147"/>
                  </a:cubicBezTo>
                  <a:cubicBezTo>
                    <a:pt x="2541" y="1167"/>
                    <a:pt x="2521" y="1167"/>
                    <a:pt x="2521" y="1167"/>
                  </a:cubicBezTo>
                  <a:cubicBezTo>
                    <a:pt x="2521" y="1167"/>
                    <a:pt x="2500" y="1167"/>
                    <a:pt x="2480" y="1147"/>
                  </a:cubicBezTo>
                  <a:cubicBezTo>
                    <a:pt x="2480" y="1147"/>
                    <a:pt x="2480" y="1147"/>
                    <a:pt x="2459" y="1147"/>
                  </a:cubicBezTo>
                  <a:cubicBezTo>
                    <a:pt x="2459" y="1127"/>
                    <a:pt x="2439" y="1127"/>
                    <a:pt x="2439" y="1127"/>
                  </a:cubicBezTo>
                  <a:cubicBezTo>
                    <a:pt x="2418" y="1127"/>
                    <a:pt x="2418" y="1147"/>
                    <a:pt x="2418" y="1147"/>
                  </a:cubicBezTo>
                  <a:lnTo>
                    <a:pt x="2398" y="1147"/>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66" name="Freeform 66"/>
            <p:cNvSpPr>
              <a:spLocks noChangeArrowheads="1"/>
            </p:cNvSpPr>
            <p:nvPr/>
          </p:nvSpPr>
          <p:spPr bwMode="auto">
            <a:xfrm>
              <a:off x="1481138" y="3579813"/>
              <a:ext cx="2073275" cy="1187450"/>
            </a:xfrm>
            <a:custGeom>
              <a:avLst/>
              <a:gdLst>
                <a:gd name="T0" fmla="*/ 3483 w 5758"/>
                <a:gd name="T1" fmla="*/ 3197 h 3300"/>
                <a:gd name="T2" fmla="*/ 3053 w 5758"/>
                <a:gd name="T3" fmla="*/ 3238 h 3300"/>
                <a:gd name="T4" fmla="*/ 2847 w 5758"/>
                <a:gd name="T5" fmla="*/ 2849 h 3300"/>
                <a:gd name="T6" fmla="*/ 2459 w 5758"/>
                <a:gd name="T7" fmla="*/ 2767 h 3300"/>
                <a:gd name="T8" fmla="*/ 2089 w 5758"/>
                <a:gd name="T9" fmla="*/ 2582 h 3300"/>
                <a:gd name="T10" fmla="*/ 2110 w 5758"/>
                <a:gd name="T11" fmla="*/ 2193 h 3300"/>
                <a:gd name="T12" fmla="*/ 2089 w 5758"/>
                <a:gd name="T13" fmla="*/ 2070 h 3300"/>
                <a:gd name="T14" fmla="*/ 2049 w 5758"/>
                <a:gd name="T15" fmla="*/ 2172 h 3300"/>
                <a:gd name="T16" fmla="*/ 1823 w 5758"/>
                <a:gd name="T17" fmla="*/ 2275 h 3300"/>
                <a:gd name="T18" fmla="*/ 1331 w 5758"/>
                <a:gd name="T19" fmla="*/ 3279 h 3300"/>
                <a:gd name="T20" fmla="*/ 962 w 5758"/>
                <a:gd name="T21" fmla="*/ 3135 h 3300"/>
                <a:gd name="T22" fmla="*/ 901 w 5758"/>
                <a:gd name="T23" fmla="*/ 3013 h 3300"/>
                <a:gd name="T24" fmla="*/ 634 w 5758"/>
                <a:gd name="T25" fmla="*/ 2685 h 3300"/>
                <a:gd name="T26" fmla="*/ 737 w 5758"/>
                <a:gd name="T27" fmla="*/ 2603 h 3300"/>
                <a:gd name="T28" fmla="*/ 778 w 5758"/>
                <a:gd name="T29" fmla="*/ 2418 h 3300"/>
                <a:gd name="T30" fmla="*/ 1106 w 5758"/>
                <a:gd name="T31" fmla="*/ 2439 h 3300"/>
                <a:gd name="T32" fmla="*/ 922 w 5758"/>
                <a:gd name="T33" fmla="*/ 2295 h 3300"/>
                <a:gd name="T34" fmla="*/ 840 w 5758"/>
                <a:gd name="T35" fmla="*/ 2070 h 3300"/>
                <a:gd name="T36" fmla="*/ 532 w 5758"/>
                <a:gd name="T37" fmla="*/ 2090 h 3300"/>
                <a:gd name="T38" fmla="*/ 327 w 5758"/>
                <a:gd name="T39" fmla="*/ 1988 h 3300"/>
                <a:gd name="T40" fmla="*/ 82 w 5758"/>
                <a:gd name="T41" fmla="*/ 1783 h 3300"/>
                <a:gd name="T42" fmla="*/ 40 w 5758"/>
                <a:gd name="T43" fmla="*/ 1455 h 3300"/>
                <a:gd name="T44" fmla="*/ 163 w 5758"/>
                <a:gd name="T45" fmla="*/ 1291 h 3300"/>
                <a:gd name="T46" fmla="*/ 286 w 5758"/>
                <a:gd name="T47" fmla="*/ 1210 h 3300"/>
                <a:gd name="T48" fmla="*/ 552 w 5758"/>
                <a:gd name="T49" fmla="*/ 1004 h 3300"/>
                <a:gd name="T50" fmla="*/ 798 w 5758"/>
                <a:gd name="T51" fmla="*/ 964 h 3300"/>
                <a:gd name="T52" fmla="*/ 1065 w 5758"/>
                <a:gd name="T53" fmla="*/ 1148 h 3300"/>
                <a:gd name="T54" fmla="*/ 1147 w 5758"/>
                <a:gd name="T55" fmla="*/ 1107 h 3300"/>
                <a:gd name="T56" fmla="*/ 1352 w 5758"/>
                <a:gd name="T57" fmla="*/ 1128 h 3300"/>
                <a:gd name="T58" fmla="*/ 1557 w 5758"/>
                <a:gd name="T59" fmla="*/ 1086 h 3300"/>
                <a:gd name="T60" fmla="*/ 1803 w 5758"/>
                <a:gd name="T61" fmla="*/ 1189 h 3300"/>
                <a:gd name="T62" fmla="*/ 1967 w 5758"/>
                <a:gd name="T63" fmla="*/ 1168 h 3300"/>
                <a:gd name="T64" fmla="*/ 1885 w 5758"/>
                <a:gd name="T65" fmla="*/ 922 h 3300"/>
                <a:gd name="T66" fmla="*/ 1925 w 5758"/>
                <a:gd name="T67" fmla="*/ 718 h 3300"/>
                <a:gd name="T68" fmla="*/ 2007 w 5758"/>
                <a:gd name="T69" fmla="*/ 595 h 3300"/>
                <a:gd name="T70" fmla="*/ 1905 w 5758"/>
                <a:gd name="T71" fmla="*/ 513 h 3300"/>
                <a:gd name="T72" fmla="*/ 2110 w 5758"/>
                <a:gd name="T73" fmla="*/ 431 h 3300"/>
                <a:gd name="T74" fmla="*/ 2417 w 5758"/>
                <a:gd name="T75" fmla="*/ 308 h 3300"/>
                <a:gd name="T76" fmla="*/ 2807 w 5758"/>
                <a:gd name="T77" fmla="*/ 164 h 3300"/>
                <a:gd name="T78" fmla="*/ 2971 w 5758"/>
                <a:gd name="T79" fmla="*/ 21 h 3300"/>
                <a:gd name="T80" fmla="*/ 3175 w 5758"/>
                <a:gd name="T81" fmla="*/ 41 h 3300"/>
                <a:gd name="T82" fmla="*/ 3278 w 5758"/>
                <a:gd name="T83" fmla="*/ 267 h 3300"/>
                <a:gd name="T84" fmla="*/ 3524 w 5758"/>
                <a:gd name="T85" fmla="*/ 308 h 3300"/>
                <a:gd name="T86" fmla="*/ 3606 w 5758"/>
                <a:gd name="T87" fmla="*/ 431 h 3300"/>
                <a:gd name="T88" fmla="*/ 3811 w 5758"/>
                <a:gd name="T89" fmla="*/ 349 h 3300"/>
                <a:gd name="T90" fmla="*/ 4036 w 5758"/>
                <a:gd name="T91" fmla="*/ 205 h 3300"/>
                <a:gd name="T92" fmla="*/ 4241 w 5758"/>
                <a:gd name="T93" fmla="*/ 451 h 3300"/>
                <a:gd name="T94" fmla="*/ 4712 w 5758"/>
                <a:gd name="T95" fmla="*/ 1004 h 3300"/>
                <a:gd name="T96" fmla="*/ 5020 w 5758"/>
                <a:gd name="T97" fmla="*/ 1004 h 3300"/>
                <a:gd name="T98" fmla="*/ 5430 w 5758"/>
                <a:gd name="T99" fmla="*/ 1189 h 3300"/>
                <a:gd name="T100" fmla="*/ 5737 w 5758"/>
                <a:gd name="T101" fmla="*/ 1312 h 3300"/>
                <a:gd name="T102" fmla="*/ 5614 w 5758"/>
                <a:gd name="T103" fmla="*/ 1537 h 3300"/>
                <a:gd name="T104" fmla="*/ 5470 w 5758"/>
                <a:gd name="T105" fmla="*/ 1865 h 3300"/>
                <a:gd name="T106" fmla="*/ 5266 w 5758"/>
                <a:gd name="T107" fmla="*/ 2090 h 3300"/>
                <a:gd name="T108" fmla="*/ 5184 w 5758"/>
                <a:gd name="T109" fmla="*/ 2254 h 3300"/>
                <a:gd name="T110" fmla="*/ 4978 w 5758"/>
                <a:gd name="T111" fmla="*/ 2336 h 3300"/>
                <a:gd name="T112" fmla="*/ 5102 w 5758"/>
                <a:gd name="T113" fmla="*/ 2725 h 3300"/>
                <a:gd name="T114" fmla="*/ 5081 w 5758"/>
                <a:gd name="T115" fmla="*/ 2910 h 3300"/>
                <a:gd name="T116" fmla="*/ 4815 w 5758"/>
                <a:gd name="T117" fmla="*/ 2869 h 3300"/>
                <a:gd name="T118" fmla="*/ 4384 w 5758"/>
                <a:gd name="T119" fmla="*/ 2889 h 3300"/>
                <a:gd name="T120" fmla="*/ 4077 w 5758"/>
                <a:gd name="T121" fmla="*/ 2889 h 3300"/>
                <a:gd name="T122" fmla="*/ 3688 w 5758"/>
                <a:gd name="T123" fmla="*/ 2992 h 3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58" h="3300">
                  <a:moveTo>
                    <a:pt x="3688" y="3013"/>
                  </a:moveTo>
                  <a:lnTo>
                    <a:pt x="3688" y="3013"/>
                  </a:lnTo>
                  <a:lnTo>
                    <a:pt x="3688" y="3013"/>
                  </a:lnTo>
                  <a:cubicBezTo>
                    <a:pt x="3667" y="3013"/>
                    <a:pt x="3667" y="3033"/>
                    <a:pt x="3647" y="3033"/>
                  </a:cubicBezTo>
                  <a:cubicBezTo>
                    <a:pt x="3647" y="3053"/>
                    <a:pt x="3626" y="3074"/>
                    <a:pt x="3606" y="3095"/>
                  </a:cubicBezTo>
                  <a:cubicBezTo>
                    <a:pt x="3606" y="3095"/>
                    <a:pt x="3585" y="3115"/>
                    <a:pt x="3565" y="3135"/>
                  </a:cubicBezTo>
                  <a:cubicBezTo>
                    <a:pt x="3565" y="3135"/>
                    <a:pt x="3544" y="3156"/>
                    <a:pt x="3524" y="3156"/>
                  </a:cubicBezTo>
                  <a:cubicBezTo>
                    <a:pt x="3524" y="3177"/>
                    <a:pt x="3503" y="3177"/>
                    <a:pt x="3483" y="3197"/>
                  </a:cubicBezTo>
                  <a:cubicBezTo>
                    <a:pt x="3483" y="3197"/>
                    <a:pt x="3442" y="3197"/>
                    <a:pt x="3442" y="3217"/>
                  </a:cubicBezTo>
                  <a:cubicBezTo>
                    <a:pt x="3442" y="3217"/>
                    <a:pt x="3442" y="3238"/>
                    <a:pt x="3421" y="3259"/>
                  </a:cubicBezTo>
                  <a:lnTo>
                    <a:pt x="3380" y="3259"/>
                  </a:lnTo>
                  <a:cubicBezTo>
                    <a:pt x="3360" y="3238"/>
                    <a:pt x="3339" y="3238"/>
                    <a:pt x="3319" y="3238"/>
                  </a:cubicBezTo>
                  <a:cubicBezTo>
                    <a:pt x="3299" y="3238"/>
                    <a:pt x="3257" y="3238"/>
                    <a:pt x="3217" y="3259"/>
                  </a:cubicBezTo>
                  <a:cubicBezTo>
                    <a:pt x="3196" y="3259"/>
                    <a:pt x="3155" y="3259"/>
                    <a:pt x="3135" y="3259"/>
                  </a:cubicBezTo>
                  <a:cubicBezTo>
                    <a:pt x="3114" y="3279"/>
                    <a:pt x="3093" y="3279"/>
                    <a:pt x="3073" y="3259"/>
                  </a:cubicBezTo>
                  <a:lnTo>
                    <a:pt x="3053" y="3238"/>
                  </a:lnTo>
                  <a:cubicBezTo>
                    <a:pt x="3053" y="3217"/>
                    <a:pt x="3053" y="3197"/>
                    <a:pt x="3053" y="3197"/>
                  </a:cubicBezTo>
                  <a:cubicBezTo>
                    <a:pt x="3053" y="3177"/>
                    <a:pt x="3073" y="3156"/>
                    <a:pt x="3073" y="3156"/>
                  </a:cubicBezTo>
                  <a:cubicBezTo>
                    <a:pt x="3073" y="3135"/>
                    <a:pt x="3073" y="3095"/>
                    <a:pt x="3073" y="3074"/>
                  </a:cubicBezTo>
                  <a:cubicBezTo>
                    <a:pt x="3053" y="3053"/>
                    <a:pt x="2991" y="3074"/>
                    <a:pt x="2991" y="3053"/>
                  </a:cubicBezTo>
                  <a:cubicBezTo>
                    <a:pt x="2971" y="3033"/>
                    <a:pt x="2971" y="2992"/>
                    <a:pt x="2950" y="2971"/>
                  </a:cubicBezTo>
                  <a:cubicBezTo>
                    <a:pt x="2950" y="2951"/>
                    <a:pt x="2909" y="2931"/>
                    <a:pt x="2909" y="2931"/>
                  </a:cubicBezTo>
                  <a:cubicBezTo>
                    <a:pt x="2889" y="2910"/>
                    <a:pt x="2889" y="2889"/>
                    <a:pt x="2889" y="2889"/>
                  </a:cubicBezTo>
                  <a:cubicBezTo>
                    <a:pt x="2868" y="2889"/>
                    <a:pt x="2868" y="2849"/>
                    <a:pt x="2847" y="2849"/>
                  </a:cubicBezTo>
                  <a:cubicBezTo>
                    <a:pt x="2847" y="2828"/>
                    <a:pt x="2827" y="2807"/>
                    <a:pt x="2807" y="2807"/>
                  </a:cubicBezTo>
                  <a:cubicBezTo>
                    <a:pt x="2807" y="2787"/>
                    <a:pt x="2786" y="2767"/>
                    <a:pt x="2765" y="2746"/>
                  </a:cubicBezTo>
                  <a:cubicBezTo>
                    <a:pt x="2765" y="2746"/>
                    <a:pt x="2745" y="2746"/>
                    <a:pt x="2725" y="2746"/>
                  </a:cubicBezTo>
                  <a:lnTo>
                    <a:pt x="2704" y="2767"/>
                  </a:lnTo>
                  <a:cubicBezTo>
                    <a:pt x="2683" y="2767"/>
                    <a:pt x="2663" y="2767"/>
                    <a:pt x="2643" y="2767"/>
                  </a:cubicBezTo>
                  <a:cubicBezTo>
                    <a:pt x="2643" y="2767"/>
                    <a:pt x="2622" y="2746"/>
                    <a:pt x="2601" y="2746"/>
                  </a:cubicBezTo>
                  <a:cubicBezTo>
                    <a:pt x="2581" y="2746"/>
                    <a:pt x="2541" y="2746"/>
                    <a:pt x="2520" y="2746"/>
                  </a:cubicBezTo>
                  <a:cubicBezTo>
                    <a:pt x="2520" y="2746"/>
                    <a:pt x="2479" y="2746"/>
                    <a:pt x="2459" y="2767"/>
                  </a:cubicBezTo>
                  <a:cubicBezTo>
                    <a:pt x="2438" y="2767"/>
                    <a:pt x="2397" y="2767"/>
                    <a:pt x="2377" y="2767"/>
                  </a:cubicBezTo>
                  <a:cubicBezTo>
                    <a:pt x="2377" y="2767"/>
                    <a:pt x="2335" y="2787"/>
                    <a:pt x="2315" y="2787"/>
                  </a:cubicBezTo>
                  <a:lnTo>
                    <a:pt x="2274" y="2787"/>
                  </a:lnTo>
                  <a:cubicBezTo>
                    <a:pt x="2253" y="2767"/>
                    <a:pt x="2253" y="2767"/>
                    <a:pt x="2233" y="2746"/>
                  </a:cubicBezTo>
                  <a:cubicBezTo>
                    <a:pt x="2233" y="2746"/>
                    <a:pt x="2233" y="2725"/>
                    <a:pt x="2213" y="2705"/>
                  </a:cubicBezTo>
                  <a:cubicBezTo>
                    <a:pt x="2213" y="2705"/>
                    <a:pt x="2192" y="2685"/>
                    <a:pt x="2171" y="2664"/>
                  </a:cubicBezTo>
                  <a:cubicBezTo>
                    <a:pt x="2171" y="2664"/>
                    <a:pt x="2171" y="2623"/>
                    <a:pt x="2151" y="2623"/>
                  </a:cubicBezTo>
                  <a:cubicBezTo>
                    <a:pt x="2151" y="2603"/>
                    <a:pt x="2089" y="2582"/>
                    <a:pt x="2089" y="2582"/>
                  </a:cubicBezTo>
                  <a:cubicBezTo>
                    <a:pt x="2089" y="2562"/>
                    <a:pt x="2089" y="2562"/>
                    <a:pt x="2089" y="2562"/>
                  </a:cubicBezTo>
                  <a:cubicBezTo>
                    <a:pt x="2110" y="2562"/>
                    <a:pt x="2110" y="2541"/>
                    <a:pt x="2110" y="2521"/>
                  </a:cubicBezTo>
                  <a:lnTo>
                    <a:pt x="2110" y="2480"/>
                  </a:lnTo>
                  <a:cubicBezTo>
                    <a:pt x="2110" y="2459"/>
                    <a:pt x="2110" y="2418"/>
                    <a:pt x="2089" y="2398"/>
                  </a:cubicBezTo>
                  <a:cubicBezTo>
                    <a:pt x="2089" y="2377"/>
                    <a:pt x="2089" y="2357"/>
                    <a:pt x="2089" y="2336"/>
                  </a:cubicBezTo>
                  <a:cubicBezTo>
                    <a:pt x="2110" y="2316"/>
                    <a:pt x="2110" y="2295"/>
                    <a:pt x="2110" y="2275"/>
                  </a:cubicBezTo>
                  <a:cubicBezTo>
                    <a:pt x="2110" y="2254"/>
                    <a:pt x="2110" y="2234"/>
                    <a:pt x="2110" y="2234"/>
                  </a:cubicBezTo>
                  <a:cubicBezTo>
                    <a:pt x="2110" y="2213"/>
                    <a:pt x="2089" y="2193"/>
                    <a:pt x="2110" y="2193"/>
                  </a:cubicBezTo>
                  <a:cubicBezTo>
                    <a:pt x="2110" y="2172"/>
                    <a:pt x="2131" y="2193"/>
                    <a:pt x="2151" y="2193"/>
                  </a:cubicBezTo>
                  <a:cubicBezTo>
                    <a:pt x="2151" y="2172"/>
                    <a:pt x="2131" y="2152"/>
                    <a:pt x="2151" y="2152"/>
                  </a:cubicBezTo>
                  <a:lnTo>
                    <a:pt x="2151" y="2152"/>
                  </a:lnTo>
                  <a:cubicBezTo>
                    <a:pt x="2151" y="2152"/>
                    <a:pt x="2171" y="2152"/>
                    <a:pt x="2192" y="2152"/>
                  </a:cubicBezTo>
                  <a:cubicBezTo>
                    <a:pt x="2192" y="2131"/>
                    <a:pt x="2192" y="2111"/>
                    <a:pt x="2192" y="2111"/>
                  </a:cubicBezTo>
                  <a:lnTo>
                    <a:pt x="2171" y="2090"/>
                  </a:lnTo>
                  <a:cubicBezTo>
                    <a:pt x="2151" y="2090"/>
                    <a:pt x="2131" y="2090"/>
                    <a:pt x="2131" y="2090"/>
                  </a:cubicBezTo>
                  <a:cubicBezTo>
                    <a:pt x="2110" y="2090"/>
                    <a:pt x="2089" y="2070"/>
                    <a:pt x="2089" y="2070"/>
                  </a:cubicBezTo>
                  <a:cubicBezTo>
                    <a:pt x="2069" y="2070"/>
                    <a:pt x="2049" y="2070"/>
                    <a:pt x="2049" y="2070"/>
                  </a:cubicBezTo>
                  <a:cubicBezTo>
                    <a:pt x="2028" y="2070"/>
                    <a:pt x="2007" y="2070"/>
                    <a:pt x="1987" y="2070"/>
                  </a:cubicBezTo>
                  <a:lnTo>
                    <a:pt x="1967" y="2090"/>
                  </a:lnTo>
                  <a:lnTo>
                    <a:pt x="1967" y="2111"/>
                  </a:lnTo>
                  <a:cubicBezTo>
                    <a:pt x="1967" y="2131"/>
                    <a:pt x="1987" y="2131"/>
                    <a:pt x="2007" y="2131"/>
                  </a:cubicBezTo>
                  <a:lnTo>
                    <a:pt x="2028" y="2131"/>
                  </a:lnTo>
                  <a:lnTo>
                    <a:pt x="2049" y="2152"/>
                  </a:lnTo>
                  <a:lnTo>
                    <a:pt x="2049" y="2172"/>
                  </a:lnTo>
                  <a:lnTo>
                    <a:pt x="2028" y="2172"/>
                  </a:lnTo>
                  <a:cubicBezTo>
                    <a:pt x="2028" y="2193"/>
                    <a:pt x="2007" y="2193"/>
                    <a:pt x="2007" y="2193"/>
                  </a:cubicBezTo>
                  <a:cubicBezTo>
                    <a:pt x="1987" y="2193"/>
                    <a:pt x="1987" y="2193"/>
                    <a:pt x="1967" y="2193"/>
                  </a:cubicBezTo>
                  <a:lnTo>
                    <a:pt x="1946" y="2172"/>
                  </a:lnTo>
                  <a:cubicBezTo>
                    <a:pt x="1925" y="2193"/>
                    <a:pt x="1925" y="2193"/>
                    <a:pt x="1905" y="2213"/>
                  </a:cubicBezTo>
                  <a:lnTo>
                    <a:pt x="1885" y="2213"/>
                  </a:lnTo>
                  <a:cubicBezTo>
                    <a:pt x="1864" y="2234"/>
                    <a:pt x="1843" y="2213"/>
                    <a:pt x="1823" y="2234"/>
                  </a:cubicBezTo>
                  <a:lnTo>
                    <a:pt x="1823" y="2275"/>
                  </a:lnTo>
                  <a:cubicBezTo>
                    <a:pt x="1803" y="2295"/>
                    <a:pt x="1782" y="2275"/>
                    <a:pt x="1782" y="2295"/>
                  </a:cubicBezTo>
                  <a:cubicBezTo>
                    <a:pt x="1782" y="2295"/>
                    <a:pt x="1782" y="2295"/>
                    <a:pt x="1782" y="2316"/>
                  </a:cubicBezTo>
                  <a:cubicBezTo>
                    <a:pt x="1372" y="2500"/>
                    <a:pt x="1372" y="2500"/>
                    <a:pt x="1372" y="2500"/>
                  </a:cubicBezTo>
                  <a:cubicBezTo>
                    <a:pt x="1392" y="2951"/>
                    <a:pt x="1392" y="2951"/>
                    <a:pt x="1392" y="2951"/>
                  </a:cubicBezTo>
                  <a:cubicBezTo>
                    <a:pt x="1434" y="3299"/>
                    <a:pt x="1434" y="3299"/>
                    <a:pt x="1434" y="3299"/>
                  </a:cubicBezTo>
                  <a:cubicBezTo>
                    <a:pt x="1413" y="3299"/>
                    <a:pt x="1413" y="3299"/>
                    <a:pt x="1392" y="3299"/>
                  </a:cubicBezTo>
                  <a:lnTo>
                    <a:pt x="1372" y="3299"/>
                  </a:lnTo>
                  <a:cubicBezTo>
                    <a:pt x="1352" y="3299"/>
                    <a:pt x="1331" y="3279"/>
                    <a:pt x="1331" y="3279"/>
                  </a:cubicBezTo>
                  <a:cubicBezTo>
                    <a:pt x="1311" y="3259"/>
                    <a:pt x="1290" y="3217"/>
                    <a:pt x="1270" y="3197"/>
                  </a:cubicBezTo>
                  <a:cubicBezTo>
                    <a:pt x="1270" y="3177"/>
                    <a:pt x="1229" y="3135"/>
                    <a:pt x="1229" y="3135"/>
                  </a:cubicBezTo>
                  <a:cubicBezTo>
                    <a:pt x="1208" y="3115"/>
                    <a:pt x="1208" y="3095"/>
                    <a:pt x="1188" y="3074"/>
                  </a:cubicBezTo>
                  <a:cubicBezTo>
                    <a:pt x="1188" y="3074"/>
                    <a:pt x="1147" y="3074"/>
                    <a:pt x="1126" y="3074"/>
                  </a:cubicBezTo>
                  <a:cubicBezTo>
                    <a:pt x="1106" y="3074"/>
                    <a:pt x="1085" y="3095"/>
                    <a:pt x="1085" y="3095"/>
                  </a:cubicBezTo>
                  <a:cubicBezTo>
                    <a:pt x="1065" y="3095"/>
                    <a:pt x="1044" y="3115"/>
                    <a:pt x="1044" y="3115"/>
                  </a:cubicBezTo>
                  <a:cubicBezTo>
                    <a:pt x="1024" y="3115"/>
                    <a:pt x="1004" y="3115"/>
                    <a:pt x="1004" y="3115"/>
                  </a:cubicBezTo>
                  <a:cubicBezTo>
                    <a:pt x="983" y="3135"/>
                    <a:pt x="962" y="3135"/>
                    <a:pt x="962" y="3135"/>
                  </a:cubicBezTo>
                  <a:cubicBezTo>
                    <a:pt x="942" y="3156"/>
                    <a:pt x="922" y="3156"/>
                    <a:pt x="922" y="3177"/>
                  </a:cubicBezTo>
                  <a:cubicBezTo>
                    <a:pt x="922" y="3177"/>
                    <a:pt x="901" y="3197"/>
                    <a:pt x="901" y="3217"/>
                  </a:cubicBezTo>
                  <a:cubicBezTo>
                    <a:pt x="901" y="3217"/>
                    <a:pt x="901" y="3238"/>
                    <a:pt x="880" y="3238"/>
                  </a:cubicBezTo>
                  <a:cubicBezTo>
                    <a:pt x="880" y="3238"/>
                    <a:pt x="880" y="3217"/>
                    <a:pt x="880" y="3197"/>
                  </a:cubicBezTo>
                  <a:cubicBezTo>
                    <a:pt x="880" y="3197"/>
                    <a:pt x="880" y="3156"/>
                    <a:pt x="880" y="3135"/>
                  </a:cubicBezTo>
                  <a:cubicBezTo>
                    <a:pt x="880" y="3135"/>
                    <a:pt x="880" y="3115"/>
                    <a:pt x="880" y="3095"/>
                  </a:cubicBezTo>
                  <a:lnTo>
                    <a:pt x="901" y="3053"/>
                  </a:lnTo>
                  <a:cubicBezTo>
                    <a:pt x="901" y="3033"/>
                    <a:pt x="901" y="3013"/>
                    <a:pt x="901" y="3013"/>
                  </a:cubicBezTo>
                  <a:cubicBezTo>
                    <a:pt x="901" y="2992"/>
                    <a:pt x="880" y="2992"/>
                    <a:pt x="860" y="2992"/>
                  </a:cubicBezTo>
                  <a:lnTo>
                    <a:pt x="840" y="2992"/>
                  </a:lnTo>
                  <a:cubicBezTo>
                    <a:pt x="819" y="2971"/>
                    <a:pt x="798" y="2971"/>
                    <a:pt x="798" y="2971"/>
                  </a:cubicBezTo>
                  <a:cubicBezTo>
                    <a:pt x="778" y="2971"/>
                    <a:pt x="778" y="2951"/>
                    <a:pt x="758" y="2931"/>
                  </a:cubicBezTo>
                  <a:cubicBezTo>
                    <a:pt x="758" y="2931"/>
                    <a:pt x="737" y="2910"/>
                    <a:pt x="716" y="2910"/>
                  </a:cubicBezTo>
                  <a:cubicBezTo>
                    <a:pt x="696" y="2889"/>
                    <a:pt x="676" y="2849"/>
                    <a:pt x="676" y="2828"/>
                  </a:cubicBezTo>
                  <a:cubicBezTo>
                    <a:pt x="676" y="2807"/>
                    <a:pt x="655" y="2767"/>
                    <a:pt x="655" y="2746"/>
                  </a:cubicBezTo>
                  <a:cubicBezTo>
                    <a:pt x="655" y="2725"/>
                    <a:pt x="655" y="2685"/>
                    <a:pt x="634" y="2685"/>
                  </a:cubicBezTo>
                  <a:cubicBezTo>
                    <a:pt x="634" y="2664"/>
                    <a:pt x="614" y="2664"/>
                    <a:pt x="614" y="2664"/>
                  </a:cubicBezTo>
                  <a:cubicBezTo>
                    <a:pt x="594" y="2664"/>
                    <a:pt x="573" y="2664"/>
                    <a:pt x="573" y="2644"/>
                  </a:cubicBezTo>
                  <a:cubicBezTo>
                    <a:pt x="573" y="2644"/>
                    <a:pt x="552" y="2623"/>
                    <a:pt x="573" y="2603"/>
                  </a:cubicBezTo>
                  <a:lnTo>
                    <a:pt x="594" y="2582"/>
                  </a:lnTo>
                  <a:cubicBezTo>
                    <a:pt x="594" y="2582"/>
                    <a:pt x="614" y="2582"/>
                    <a:pt x="634" y="2603"/>
                  </a:cubicBezTo>
                  <a:cubicBezTo>
                    <a:pt x="634" y="2603"/>
                    <a:pt x="634" y="2623"/>
                    <a:pt x="655" y="2623"/>
                  </a:cubicBezTo>
                  <a:cubicBezTo>
                    <a:pt x="655" y="2623"/>
                    <a:pt x="676" y="2623"/>
                    <a:pt x="696" y="2623"/>
                  </a:cubicBezTo>
                  <a:cubicBezTo>
                    <a:pt x="696" y="2623"/>
                    <a:pt x="737" y="2623"/>
                    <a:pt x="737" y="2603"/>
                  </a:cubicBezTo>
                  <a:lnTo>
                    <a:pt x="737" y="2582"/>
                  </a:lnTo>
                  <a:cubicBezTo>
                    <a:pt x="737" y="2562"/>
                    <a:pt x="716" y="2562"/>
                    <a:pt x="716" y="2562"/>
                  </a:cubicBezTo>
                  <a:cubicBezTo>
                    <a:pt x="696" y="2562"/>
                    <a:pt x="696" y="2562"/>
                    <a:pt x="696" y="2562"/>
                  </a:cubicBezTo>
                  <a:cubicBezTo>
                    <a:pt x="676" y="2562"/>
                    <a:pt x="655" y="2562"/>
                    <a:pt x="655" y="2541"/>
                  </a:cubicBezTo>
                  <a:lnTo>
                    <a:pt x="634" y="2521"/>
                  </a:lnTo>
                  <a:cubicBezTo>
                    <a:pt x="634" y="2521"/>
                    <a:pt x="634" y="2500"/>
                    <a:pt x="655" y="2500"/>
                  </a:cubicBezTo>
                  <a:cubicBezTo>
                    <a:pt x="655" y="2480"/>
                    <a:pt x="696" y="2439"/>
                    <a:pt x="716" y="2439"/>
                  </a:cubicBezTo>
                  <a:cubicBezTo>
                    <a:pt x="737" y="2439"/>
                    <a:pt x="758" y="2418"/>
                    <a:pt x="778" y="2418"/>
                  </a:cubicBezTo>
                  <a:cubicBezTo>
                    <a:pt x="798" y="2418"/>
                    <a:pt x="840" y="2418"/>
                    <a:pt x="840" y="2439"/>
                  </a:cubicBezTo>
                  <a:cubicBezTo>
                    <a:pt x="860" y="2439"/>
                    <a:pt x="880" y="2439"/>
                    <a:pt x="880" y="2439"/>
                  </a:cubicBezTo>
                  <a:cubicBezTo>
                    <a:pt x="901" y="2439"/>
                    <a:pt x="942" y="2439"/>
                    <a:pt x="962" y="2439"/>
                  </a:cubicBezTo>
                  <a:cubicBezTo>
                    <a:pt x="962" y="2439"/>
                    <a:pt x="983" y="2439"/>
                    <a:pt x="1004" y="2439"/>
                  </a:cubicBezTo>
                  <a:lnTo>
                    <a:pt x="1024" y="2439"/>
                  </a:lnTo>
                  <a:cubicBezTo>
                    <a:pt x="1044" y="2439"/>
                    <a:pt x="1065" y="2439"/>
                    <a:pt x="1065" y="2459"/>
                  </a:cubicBezTo>
                  <a:lnTo>
                    <a:pt x="1085" y="2459"/>
                  </a:lnTo>
                  <a:cubicBezTo>
                    <a:pt x="1106" y="2459"/>
                    <a:pt x="1106" y="2439"/>
                    <a:pt x="1106" y="2439"/>
                  </a:cubicBezTo>
                  <a:cubicBezTo>
                    <a:pt x="1106" y="2418"/>
                    <a:pt x="1106" y="2418"/>
                    <a:pt x="1085" y="2398"/>
                  </a:cubicBezTo>
                  <a:cubicBezTo>
                    <a:pt x="1085" y="2398"/>
                    <a:pt x="1085" y="2377"/>
                    <a:pt x="1065" y="2377"/>
                  </a:cubicBezTo>
                  <a:lnTo>
                    <a:pt x="1044" y="2398"/>
                  </a:lnTo>
                  <a:cubicBezTo>
                    <a:pt x="1024" y="2398"/>
                    <a:pt x="1024" y="2398"/>
                    <a:pt x="1004" y="2398"/>
                  </a:cubicBezTo>
                  <a:cubicBezTo>
                    <a:pt x="1004" y="2377"/>
                    <a:pt x="983" y="2377"/>
                    <a:pt x="962" y="2377"/>
                  </a:cubicBezTo>
                  <a:cubicBezTo>
                    <a:pt x="962" y="2377"/>
                    <a:pt x="942" y="2357"/>
                    <a:pt x="922" y="2357"/>
                  </a:cubicBezTo>
                  <a:cubicBezTo>
                    <a:pt x="922" y="2357"/>
                    <a:pt x="922" y="2336"/>
                    <a:pt x="922" y="2316"/>
                  </a:cubicBezTo>
                  <a:lnTo>
                    <a:pt x="922" y="2295"/>
                  </a:lnTo>
                  <a:cubicBezTo>
                    <a:pt x="922" y="2295"/>
                    <a:pt x="942" y="2295"/>
                    <a:pt x="962" y="2275"/>
                  </a:cubicBezTo>
                  <a:cubicBezTo>
                    <a:pt x="962" y="2275"/>
                    <a:pt x="962" y="2254"/>
                    <a:pt x="962" y="2234"/>
                  </a:cubicBezTo>
                  <a:cubicBezTo>
                    <a:pt x="962" y="2213"/>
                    <a:pt x="942" y="2193"/>
                    <a:pt x="942" y="2172"/>
                  </a:cubicBezTo>
                  <a:cubicBezTo>
                    <a:pt x="942" y="2152"/>
                    <a:pt x="942" y="2131"/>
                    <a:pt x="942" y="2111"/>
                  </a:cubicBezTo>
                  <a:cubicBezTo>
                    <a:pt x="942" y="2111"/>
                    <a:pt x="942" y="2070"/>
                    <a:pt x="922" y="2070"/>
                  </a:cubicBezTo>
                  <a:lnTo>
                    <a:pt x="922" y="2049"/>
                  </a:lnTo>
                  <a:cubicBezTo>
                    <a:pt x="901" y="2049"/>
                    <a:pt x="880" y="2049"/>
                    <a:pt x="860" y="2049"/>
                  </a:cubicBezTo>
                  <a:cubicBezTo>
                    <a:pt x="860" y="2049"/>
                    <a:pt x="840" y="2049"/>
                    <a:pt x="840" y="2070"/>
                  </a:cubicBezTo>
                  <a:cubicBezTo>
                    <a:pt x="819" y="2070"/>
                    <a:pt x="798" y="2070"/>
                    <a:pt x="778" y="2070"/>
                  </a:cubicBezTo>
                  <a:lnTo>
                    <a:pt x="758" y="2070"/>
                  </a:lnTo>
                  <a:cubicBezTo>
                    <a:pt x="758" y="2049"/>
                    <a:pt x="737" y="2049"/>
                    <a:pt x="716" y="2049"/>
                  </a:cubicBezTo>
                  <a:lnTo>
                    <a:pt x="696" y="2049"/>
                  </a:lnTo>
                  <a:cubicBezTo>
                    <a:pt x="676" y="2049"/>
                    <a:pt x="676" y="2049"/>
                    <a:pt x="655" y="2049"/>
                  </a:cubicBezTo>
                  <a:lnTo>
                    <a:pt x="634" y="2049"/>
                  </a:lnTo>
                  <a:cubicBezTo>
                    <a:pt x="614" y="2049"/>
                    <a:pt x="594" y="2049"/>
                    <a:pt x="594" y="2070"/>
                  </a:cubicBezTo>
                  <a:cubicBezTo>
                    <a:pt x="573" y="2070"/>
                    <a:pt x="552" y="2070"/>
                    <a:pt x="532" y="2090"/>
                  </a:cubicBezTo>
                  <a:cubicBezTo>
                    <a:pt x="532" y="2090"/>
                    <a:pt x="512" y="2111"/>
                    <a:pt x="512" y="2131"/>
                  </a:cubicBezTo>
                  <a:cubicBezTo>
                    <a:pt x="491" y="2131"/>
                    <a:pt x="470" y="2152"/>
                    <a:pt x="470" y="2172"/>
                  </a:cubicBezTo>
                  <a:cubicBezTo>
                    <a:pt x="470" y="2172"/>
                    <a:pt x="450" y="2172"/>
                    <a:pt x="430" y="2172"/>
                  </a:cubicBezTo>
                  <a:cubicBezTo>
                    <a:pt x="430" y="2172"/>
                    <a:pt x="409" y="2172"/>
                    <a:pt x="388" y="2152"/>
                  </a:cubicBezTo>
                  <a:lnTo>
                    <a:pt x="388" y="2152"/>
                  </a:lnTo>
                  <a:cubicBezTo>
                    <a:pt x="388" y="2131"/>
                    <a:pt x="368" y="2111"/>
                    <a:pt x="368" y="2111"/>
                  </a:cubicBezTo>
                  <a:cubicBezTo>
                    <a:pt x="368" y="2090"/>
                    <a:pt x="368" y="2049"/>
                    <a:pt x="348" y="2029"/>
                  </a:cubicBezTo>
                  <a:cubicBezTo>
                    <a:pt x="348" y="2029"/>
                    <a:pt x="327" y="2008"/>
                    <a:pt x="327" y="1988"/>
                  </a:cubicBezTo>
                  <a:cubicBezTo>
                    <a:pt x="306" y="1968"/>
                    <a:pt x="286" y="1947"/>
                    <a:pt x="286" y="1926"/>
                  </a:cubicBezTo>
                  <a:cubicBezTo>
                    <a:pt x="266" y="1926"/>
                    <a:pt x="266" y="1886"/>
                    <a:pt x="246" y="1886"/>
                  </a:cubicBezTo>
                  <a:cubicBezTo>
                    <a:pt x="246" y="1865"/>
                    <a:pt x="225" y="1844"/>
                    <a:pt x="225" y="1844"/>
                  </a:cubicBezTo>
                  <a:lnTo>
                    <a:pt x="184" y="1844"/>
                  </a:lnTo>
                  <a:cubicBezTo>
                    <a:pt x="163" y="1844"/>
                    <a:pt x="163" y="1844"/>
                    <a:pt x="143" y="1824"/>
                  </a:cubicBezTo>
                  <a:cubicBezTo>
                    <a:pt x="143" y="1824"/>
                    <a:pt x="122" y="1844"/>
                    <a:pt x="102" y="1824"/>
                  </a:cubicBezTo>
                  <a:lnTo>
                    <a:pt x="82" y="1824"/>
                  </a:lnTo>
                  <a:cubicBezTo>
                    <a:pt x="61" y="1804"/>
                    <a:pt x="82" y="1783"/>
                    <a:pt x="82" y="1783"/>
                  </a:cubicBezTo>
                  <a:cubicBezTo>
                    <a:pt x="82" y="1762"/>
                    <a:pt x="82" y="1742"/>
                    <a:pt x="61" y="1742"/>
                  </a:cubicBezTo>
                  <a:lnTo>
                    <a:pt x="40" y="1722"/>
                  </a:lnTo>
                  <a:cubicBezTo>
                    <a:pt x="40" y="1722"/>
                    <a:pt x="20" y="1701"/>
                    <a:pt x="0" y="1701"/>
                  </a:cubicBezTo>
                  <a:cubicBezTo>
                    <a:pt x="0" y="1701"/>
                    <a:pt x="0" y="1680"/>
                    <a:pt x="0" y="1660"/>
                  </a:cubicBezTo>
                  <a:cubicBezTo>
                    <a:pt x="0" y="1660"/>
                    <a:pt x="0" y="1640"/>
                    <a:pt x="0" y="1619"/>
                  </a:cubicBezTo>
                  <a:cubicBezTo>
                    <a:pt x="0" y="1598"/>
                    <a:pt x="20" y="1578"/>
                    <a:pt x="20" y="1578"/>
                  </a:cubicBezTo>
                  <a:cubicBezTo>
                    <a:pt x="20" y="1558"/>
                    <a:pt x="20" y="1516"/>
                    <a:pt x="20" y="1496"/>
                  </a:cubicBezTo>
                  <a:cubicBezTo>
                    <a:pt x="20" y="1476"/>
                    <a:pt x="40" y="1476"/>
                    <a:pt x="40" y="1455"/>
                  </a:cubicBezTo>
                  <a:lnTo>
                    <a:pt x="40" y="1434"/>
                  </a:lnTo>
                  <a:cubicBezTo>
                    <a:pt x="40" y="1414"/>
                    <a:pt x="40" y="1394"/>
                    <a:pt x="61" y="1394"/>
                  </a:cubicBezTo>
                  <a:cubicBezTo>
                    <a:pt x="61" y="1373"/>
                    <a:pt x="82" y="1373"/>
                    <a:pt x="82" y="1373"/>
                  </a:cubicBezTo>
                  <a:cubicBezTo>
                    <a:pt x="102" y="1352"/>
                    <a:pt x="102" y="1332"/>
                    <a:pt x="102" y="1312"/>
                  </a:cubicBezTo>
                  <a:cubicBezTo>
                    <a:pt x="102" y="1291"/>
                    <a:pt x="102" y="1271"/>
                    <a:pt x="102" y="1271"/>
                  </a:cubicBezTo>
                  <a:cubicBezTo>
                    <a:pt x="102" y="1250"/>
                    <a:pt x="122" y="1250"/>
                    <a:pt x="122" y="1250"/>
                  </a:cubicBezTo>
                  <a:cubicBezTo>
                    <a:pt x="122" y="1250"/>
                    <a:pt x="143" y="1250"/>
                    <a:pt x="163" y="1250"/>
                  </a:cubicBezTo>
                  <a:cubicBezTo>
                    <a:pt x="163" y="1271"/>
                    <a:pt x="163" y="1291"/>
                    <a:pt x="163" y="1291"/>
                  </a:cubicBezTo>
                  <a:lnTo>
                    <a:pt x="184" y="1332"/>
                  </a:lnTo>
                  <a:lnTo>
                    <a:pt x="204" y="1352"/>
                  </a:lnTo>
                  <a:cubicBezTo>
                    <a:pt x="225" y="1352"/>
                    <a:pt x="225" y="1373"/>
                    <a:pt x="246" y="1373"/>
                  </a:cubicBezTo>
                  <a:cubicBezTo>
                    <a:pt x="246" y="1394"/>
                    <a:pt x="286" y="1394"/>
                    <a:pt x="286" y="1373"/>
                  </a:cubicBezTo>
                  <a:lnTo>
                    <a:pt x="306" y="1352"/>
                  </a:lnTo>
                  <a:cubicBezTo>
                    <a:pt x="306" y="1332"/>
                    <a:pt x="306" y="1312"/>
                    <a:pt x="306" y="1312"/>
                  </a:cubicBezTo>
                  <a:cubicBezTo>
                    <a:pt x="286" y="1291"/>
                    <a:pt x="286" y="1271"/>
                    <a:pt x="286" y="1250"/>
                  </a:cubicBezTo>
                  <a:cubicBezTo>
                    <a:pt x="286" y="1250"/>
                    <a:pt x="266" y="1230"/>
                    <a:pt x="286" y="1210"/>
                  </a:cubicBezTo>
                  <a:lnTo>
                    <a:pt x="327" y="1210"/>
                  </a:lnTo>
                  <a:cubicBezTo>
                    <a:pt x="348" y="1210"/>
                    <a:pt x="348" y="1189"/>
                    <a:pt x="368" y="1168"/>
                  </a:cubicBezTo>
                  <a:lnTo>
                    <a:pt x="388" y="1148"/>
                  </a:lnTo>
                  <a:cubicBezTo>
                    <a:pt x="409" y="1148"/>
                    <a:pt x="409" y="1107"/>
                    <a:pt x="409" y="1107"/>
                  </a:cubicBezTo>
                  <a:lnTo>
                    <a:pt x="430" y="1086"/>
                  </a:lnTo>
                  <a:cubicBezTo>
                    <a:pt x="450" y="1086"/>
                    <a:pt x="470" y="1066"/>
                    <a:pt x="491" y="1066"/>
                  </a:cubicBezTo>
                  <a:cubicBezTo>
                    <a:pt x="491" y="1066"/>
                    <a:pt x="512" y="1046"/>
                    <a:pt x="532" y="1046"/>
                  </a:cubicBezTo>
                  <a:cubicBezTo>
                    <a:pt x="532" y="1046"/>
                    <a:pt x="552" y="1025"/>
                    <a:pt x="552" y="1004"/>
                  </a:cubicBezTo>
                  <a:cubicBezTo>
                    <a:pt x="552" y="1004"/>
                    <a:pt x="573" y="984"/>
                    <a:pt x="573" y="964"/>
                  </a:cubicBezTo>
                  <a:cubicBezTo>
                    <a:pt x="594" y="964"/>
                    <a:pt x="614" y="964"/>
                    <a:pt x="634" y="964"/>
                  </a:cubicBezTo>
                  <a:cubicBezTo>
                    <a:pt x="634" y="984"/>
                    <a:pt x="655" y="1004"/>
                    <a:pt x="655" y="1004"/>
                  </a:cubicBezTo>
                  <a:lnTo>
                    <a:pt x="676" y="1004"/>
                  </a:lnTo>
                  <a:cubicBezTo>
                    <a:pt x="676" y="1004"/>
                    <a:pt x="696" y="1004"/>
                    <a:pt x="716" y="1004"/>
                  </a:cubicBezTo>
                  <a:lnTo>
                    <a:pt x="737" y="984"/>
                  </a:lnTo>
                  <a:cubicBezTo>
                    <a:pt x="737" y="964"/>
                    <a:pt x="758" y="964"/>
                    <a:pt x="778" y="964"/>
                  </a:cubicBezTo>
                  <a:lnTo>
                    <a:pt x="798" y="964"/>
                  </a:lnTo>
                  <a:lnTo>
                    <a:pt x="819" y="984"/>
                  </a:lnTo>
                  <a:cubicBezTo>
                    <a:pt x="819" y="984"/>
                    <a:pt x="840" y="984"/>
                    <a:pt x="860" y="984"/>
                  </a:cubicBezTo>
                  <a:cubicBezTo>
                    <a:pt x="860" y="984"/>
                    <a:pt x="880" y="984"/>
                    <a:pt x="901" y="984"/>
                  </a:cubicBezTo>
                  <a:cubicBezTo>
                    <a:pt x="901" y="1004"/>
                    <a:pt x="922" y="1025"/>
                    <a:pt x="922" y="1025"/>
                  </a:cubicBezTo>
                  <a:cubicBezTo>
                    <a:pt x="942" y="1025"/>
                    <a:pt x="942" y="1066"/>
                    <a:pt x="962" y="1066"/>
                  </a:cubicBezTo>
                  <a:cubicBezTo>
                    <a:pt x="962" y="1066"/>
                    <a:pt x="983" y="1066"/>
                    <a:pt x="1004" y="1086"/>
                  </a:cubicBezTo>
                  <a:lnTo>
                    <a:pt x="1024" y="1107"/>
                  </a:lnTo>
                  <a:cubicBezTo>
                    <a:pt x="1024" y="1128"/>
                    <a:pt x="1065" y="1128"/>
                    <a:pt x="1065" y="1148"/>
                  </a:cubicBezTo>
                  <a:cubicBezTo>
                    <a:pt x="1085" y="1148"/>
                    <a:pt x="1085" y="1168"/>
                    <a:pt x="1085" y="1168"/>
                  </a:cubicBezTo>
                  <a:cubicBezTo>
                    <a:pt x="1085" y="1189"/>
                    <a:pt x="1085" y="1210"/>
                    <a:pt x="1085" y="1210"/>
                  </a:cubicBezTo>
                  <a:cubicBezTo>
                    <a:pt x="1085" y="1230"/>
                    <a:pt x="1106" y="1230"/>
                    <a:pt x="1106" y="1230"/>
                  </a:cubicBezTo>
                  <a:lnTo>
                    <a:pt x="1126" y="1210"/>
                  </a:lnTo>
                  <a:lnTo>
                    <a:pt x="1126" y="1189"/>
                  </a:lnTo>
                  <a:lnTo>
                    <a:pt x="1126" y="1148"/>
                  </a:lnTo>
                  <a:lnTo>
                    <a:pt x="1126" y="1128"/>
                  </a:lnTo>
                  <a:lnTo>
                    <a:pt x="1147" y="1107"/>
                  </a:lnTo>
                  <a:lnTo>
                    <a:pt x="1167" y="1128"/>
                  </a:lnTo>
                  <a:cubicBezTo>
                    <a:pt x="1188" y="1148"/>
                    <a:pt x="1167" y="1148"/>
                    <a:pt x="1188" y="1168"/>
                  </a:cubicBezTo>
                  <a:lnTo>
                    <a:pt x="1208" y="1189"/>
                  </a:lnTo>
                  <a:cubicBezTo>
                    <a:pt x="1208" y="1210"/>
                    <a:pt x="1229" y="1210"/>
                    <a:pt x="1249" y="1210"/>
                  </a:cubicBezTo>
                  <a:cubicBezTo>
                    <a:pt x="1249" y="1210"/>
                    <a:pt x="1270" y="1210"/>
                    <a:pt x="1290" y="1210"/>
                  </a:cubicBezTo>
                  <a:cubicBezTo>
                    <a:pt x="1290" y="1210"/>
                    <a:pt x="1311" y="1210"/>
                    <a:pt x="1331" y="1189"/>
                  </a:cubicBezTo>
                  <a:cubicBezTo>
                    <a:pt x="1331" y="1189"/>
                    <a:pt x="1331" y="1168"/>
                    <a:pt x="1331" y="1148"/>
                  </a:cubicBezTo>
                  <a:cubicBezTo>
                    <a:pt x="1331" y="1148"/>
                    <a:pt x="1331" y="1128"/>
                    <a:pt x="1352" y="1128"/>
                  </a:cubicBezTo>
                  <a:cubicBezTo>
                    <a:pt x="1352" y="1128"/>
                    <a:pt x="1352" y="1107"/>
                    <a:pt x="1372" y="1107"/>
                  </a:cubicBezTo>
                  <a:cubicBezTo>
                    <a:pt x="1372" y="1107"/>
                    <a:pt x="1392" y="1107"/>
                    <a:pt x="1413" y="1086"/>
                  </a:cubicBezTo>
                  <a:cubicBezTo>
                    <a:pt x="1434" y="1086"/>
                    <a:pt x="1454" y="1086"/>
                    <a:pt x="1454" y="1086"/>
                  </a:cubicBezTo>
                  <a:cubicBezTo>
                    <a:pt x="1475" y="1107"/>
                    <a:pt x="1475" y="1107"/>
                    <a:pt x="1475" y="1107"/>
                  </a:cubicBezTo>
                  <a:cubicBezTo>
                    <a:pt x="1475" y="1107"/>
                    <a:pt x="1495" y="1128"/>
                    <a:pt x="1495" y="1148"/>
                  </a:cubicBezTo>
                  <a:cubicBezTo>
                    <a:pt x="1495" y="1148"/>
                    <a:pt x="1516" y="1148"/>
                    <a:pt x="1536" y="1148"/>
                  </a:cubicBezTo>
                  <a:lnTo>
                    <a:pt x="1557" y="1128"/>
                  </a:lnTo>
                  <a:cubicBezTo>
                    <a:pt x="1557" y="1107"/>
                    <a:pt x="1557" y="1086"/>
                    <a:pt x="1557" y="1086"/>
                  </a:cubicBezTo>
                  <a:cubicBezTo>
                    <a:pt x="1557" y="1086"/>
                    <a:pt x="1577" y="1086"/>
                    <a:pt x="1598" y="1086"/>
                  </a:cubicBezTo>
                  <a:cubicBezTo>
                    <a:pt x="1598" y="1086"/>
                    <a:pt x="1618" y="1086"/>
                    <a:pt x="1639" y="1086"/>
                  </a:cubicBezTo>
                  <a:cubicBezTo>
                    <a:pt x="1639" y="1086"/>
                    <a:pt x="1659" y="1107"/>
                    <a:pt x="1659" y="1128"/>
                  </a:cubicBezTo>
                  <a:cubicBezTo>
                    <a:pt x="1680" y="1128"/>
                    <a:pt x="1680" y="1148"/>
                    <a:pt x="1700" y="1148"/>
                  </a:cubicBezTo>
                  <a:cubicBezTo>
                    <a:pt x="1700" y="1168"/>
                    <a:pt x="1721" y="1168"/>
                    <a:pt x="1741" y="1168"/>
                  </a:cubicBezTo>
                  <a:cubicBezTo>
                    <a:pt x="1741" y="1168"/>
                    <a:pt x="1762" y="1168"/>
                    <a:pt x="1782" y="1168"/>
                  </a:cubicBezTo>
                  <a:cubicBezTo>
                    <a:pt x="1782" y="1168"/>
                    <a:pt x="1782" y="1168"/>
                    <a:pt x="1803" y="1168"/>
                  </a:cubicBezTo>
                  <a:lnTo>
                    <a:pt x="1803" y="1189"/>
                  </a:lnTo>
                  <a:cubicBezTo>
                    <a:pt x="1823" y="1189"/>
                    <a:pt x="1823" y="1210"/>
                    <a:pt x="1843" y="1210"/>
                  </a:cubicBezTo>
                  <a:lnTo>
                    <a:pt x="1843" y="1189"/>
                  </a:lnTo>
                  <a:cubicBezTo>
                    <a:pt x="1843" y="1168"/>
                    <a:pt x="1843" y="1148"/>
                    <a:pt x="1843" y="1148"/>
                  </a:cubicBezTo>
                  <a:cubicBezTo>
                    <a:pt x="1843" y="1148"/>
                    <a:pt x="1843" y="1128"/>
                    <a:pt x="1864" y="1128"/>
                  </a:cubicBezTo>
                  <a:cubicBezTo>
                    <a:pt x="1864" y="1128"/>
                    <a:pt x="1864" y="1128"/>
                    <a:pt x="1885" y="1128"/>
                  </a:cubicBezTo>
                  <a:cubicBezTo>
                    <a:pt x="1885" y="1128"/>
                    <a:pt x="1885" y="1148"/>
                    <a:pt x="1905" y="1148"/>
                  </a:cubicBezTo>
                  <a:lnTo>
                    <a:pt x="1925" y="1168"/>
                  </a:lnTo>
                  <a:lnTo>
                    <a:pt x="1967" y="1168"/>
                  </a:lnTo>
                  <a:cubicBezTo>
                    <a:pt x="1987" y="1168"/>
                    <a:pt x="2007" y="1148"/>
                    <a:pt x="2028" y="1148"/>
                  </a:cubicBezTo>
                  <a:cubicBezTo>
                    <a:pt x="2028" y="1128"/>
                    <a:pt x="2049" y="1107"/>
                    <a:pt x="2049" y="1107"/>
                  </a:cubicBezTo>
                  <a:cubicBezTo>
                    <a:pt x="2049" y="1086"/>
                    <a:pt x="2049" y="1046"/>
                    <a:pt x="2049" y="1046"/>
                  </a:cubicBezTo>
                  <a:cubicBezTo>
                    <a:pt x="2049" y="1025"/>
                    <a:pt x="2049" y="1004"/>
                    <a:pt x="2049" y="984"/>
                  </a:cubicBezTo>
                  <a:cubicBezTo>
                    <a:pt x="2028" y="984"/>
                    <a:pt x="2007" y="1004"/>
                    <a:pt x="1987" y="984"/>
                  </a:cubicBezTo>
                  <a:lnTo>
                    <a:pt x="1967" y="984"/>
                  </a:lnTo>
                  <a:cubicBezTo>
                    <a:pt x="1967" y="964"/>
                    <a:pt x="1967" y="964"/>
                    <a:pt x="1967" y="943"/>
                  </a:cubicBezTo>
                  <a:cubicBezTo>
                    <a:pt x="1946" y="943"/>
                    <a:pt x="1905" y="922"/>
                    <a:pt x="1885" y="922"/>
                  </a:cubicBezTo>
                  <a:cubicBezTo>
                    <a:pt x="1885" y="902"/>
                    <a:pt x="1864" y="922"/>
                    <a:pt x="1864" y="902"/>
                  </a:cubicBezTo>
                  <a:lnTo>
                    <a:pt x="1843" y="902"/>
                  </a:lnTo>
                  <a:cubicBezTo>
                    <a:pt x="1843" y="882"/>
                    <a:pt x="1843" y="861"/>
                    <a:pt x="1843" y="861"/>
                  </a:cubicBezTo>
                  <a:cubicBezTo>
                    <a:pt x="1843" y="861"/>
                    <a:pt x="1864" y="861"/>
                    <a:pt x="1885" y="840"/>
                  </a:cubicBezTo>
                  <a:cubicBezTo>
                    <a:pt x="1885" y="840"/>
                    <a:pt x="1905" y="840"/>
                    <a:pt x="1925" y="840"/>
                  </a:cubicBezTo>
                  <a:cubicBezTo>
                    <a:pt x="1925" y="840"/>
                    <a:pt x="1946" y="820"/>
                    <a:pt x="1946" y="800"/>
                  </a:cubicBezTo>
                  <a:cubicBezTo>
                    <a:pt x="1946" y="800"/>
                    <a:pt x="1946" y="779"/>
                    <a:pt x="1946" y="758"/>
                  </a:cubicBezTo>
                  <a:cubicBezTo>
                    <a:pt x="1946" y="758"/>
                    <a:pt x="1925" y="738"/>
                    <a:pt x="1925" y="718"/>
                  </a:cubicBezTo>
                  <a:lnTo>
                    <a:pt x="1925" y="697"/>
                  </a:lnTo>
                  <a:cubicBezTo>
                    <a:pt x="1946" y="676"/>
                    <a:pt x="1946" y="656"/>
                    <a:pt x="1967" y="656"/>
                  </a:cubicBezTo>
                  <a:cubicBezTo>
                    <a:pt x="1967" y="656"/>
                    <a:pt x="2007" y="656"/>
                    <a:pt x="2028" y="656"/>
                  </a:cubicBezTo>
                  <a:lnTo>
                    <a:pt x="2049" y="656"/>
                  </a:lnTo>
                  <a:cubicBezTo>
                    <a:pt x="2069" y="656"/>
                    <a:pt x="2069" y="636"/>
                    <a:pt x="2069" y="615"/>
                  </a:cubicBezTo>
                  <a:lnTo>
                    <a:pt x="2069" y="595"/>
                  </a:lnTo>
                  <a:cubicBezTo>
                    <a:pt x="2049" y="595"/>
                    <a:pt x="2049" y="595"/>
                    <a:pt x="2049" y="574"/>
                  </a:cubicBezTo>
                  <a:cubicBezTo>
                    <a:pt x="2028" y="574"/>
                    <a:pt x="2007" y="595"/>
                    <a:pt x="2007" y="595"/>
                  </a:cubicBezTo>
                  <a:cubicBezTo>
                    <a:pt x="1987" y="595"/>
                    <a:pt x="1967" y="595"/>
                    <a:pt x="1967" y="574"/>
                  </a:cubicBezTo>
                  <a:lnTo>
                    <a:pt x="1946" y="554"/>
                  </a:lnTo>
                  <a:cubicBezTo>
                    <a:pt x="1967" y="554"/>
                    <a:pt x="1987" y="533"/>
                    <a:pt x="1987" y="533"/>
                  </a:cubicBezTo>
                  <a:lnTo>
                    <a:pt x="1987" y="533"/>
                  </a:lnTo>
                  <a:cubicBezTo>
                    <a:pt x="2007" y="533"/>
                    <a:pt x="1987" y="513"/>
                    <a:pt x="1987" y="513"/>
                  </a:cubicBezTo>
                  <a:lnTo>
                    <a:pt x="1967" y="513"/>
                  </a:lnTo>
                  <a:cubicBezTo>
                    <a:pt x="1946" y="513"/>
                    <a:pt x="1946" y="513"/>
                    <a:pt x="1925" y="513"/>
                  </a:cubicBezTo>
                  <a:lnTo>
                    <a:pt x="1905" y="513"/>
                  </a:lnTo>
                  <a:cubicBezTo>
                    <a:pt x="1885" y="513"/>
                    <a:pt x="1905" y="492"/>
                    <a:pt x="1905" y="472"/>
                  </a:cubicBezTo>
                  <a:lnTo>
                    <a:pt x="1925" y="472"/>
                  </a:lnTo>
                  <a:cubicBezTo>
                    <a:pt x="1925" y="451"/>
                    <a:pt x="1946" y="431"/>
                    <a:pt x="1946" y="431"/>
                  </a:cubicBezTo>
                  <a:cubicBezTo>
                    <a:pt x="1946" y="410"/>
                    <a:pt x="1946" y="390"/>
                    <a:pt x="1946" y="390"/>
                  </a:cubicBezTo>
                  <a:cubicBezTo>
                    <a:pt x="1946" y="390"/>
                    <a:pt x="1987" y="390"/>
                    <a:pt x="1987" y="369"/>
                  </a:cubicBezTo>
                  <a:cubicBezTo>
                    <a:pt x="2007" y="369"/>
                    <a:pt x="2028" y="369"/>
                    <a:pt x="2049" y="390"/>
                  </a:cubicBezTo>
                  <a:cubicBezTo>
                    <a:pt x="2049" y="390"/>
                    <a:pt x="2089" y="390"/>
                    <a:pt x="2089" y="410"/>
                  </a:cubicBezTo>
                  <a:lnTo>
                    <a:pt x="2110" y="431"/>
                  </a:lnTo>
                  <a:lnTo>
                    <a:pt x="2131" y="451"/>
                  </a:lnTo>
                  <a:cubicBezTo>
                    <a:pt x="2151" y="431"/>
                    <a:pt x="2151" y="410"/>
                    <a:pt x="2151" y="410"/>
                  </a:cubicBezTo>
                  <a:cubicBezTo>
                    <a:pt x="2171" y="410"/>
                    <a:pt x="2171" y="390"/>
                    <a:pt x="2171" y="369"/>
                  </a:cubicBezTo>
                  <a:cubicBezTo>
                    <a:pt x="2192" y="369"/>
                    <a:pt x="2213" y="369"/>
                    <a:pt x="2233" y="369"/>
                  </a:cubicBezTo>
                  <a:cubicBezTo>
                    <a:pt x="2233" y="349"/>
                    <a:pt x="2274" y="349"/>
                    <a:pt x="2274" y="349"/>
                  </a:cubicBezTo>
                  <a:cubicBezTo>
                    <a:pt x="2295" y="349"/>
                    <a:pt x="2315" y="328"/>
                    <a:pt x="2335" y="328"/>
                  </a:cubicBezTo>
                  <a:cubicBezTo>
                    <a:pt x="2356" y="328"/>
                    <a:pt x="2377" y="328"/>
                    <a:pt x="2377" y="328"/>
                  </a:cubicBezTo>
                  <a:cubicBezTo>
                    <a:pt x="2397" y="308"/>
                    <a:pt x="2417" y="308"/>
                    <a:pt x="2417" y="308"/>
                  </a:cubicBezTo>
                  <a:cubicBezTo>
                    <a:pt x="2438" y="308"/>
                    <a:pt x="2459" y="328"/>
                    <a:pt x="2459" y="308"/>
                  </a:cubicBezTo>
                  <a:cubicBezTo>
                    <a:pt x="2479" y="308"/>
                    <a:pt x="2479" y="287"/>
                    <a:pt x="2479" y="287"/>
                  </a:cubicBezTo>
                  <a:cubicBezTo>
                    <a:pt x="2479" y="267"/>
                    <a:pt x="2499" y="246"/>
                    <a:pt x="2499" y="246"/>
                  </a:cubicBezTo>
                  <a:cubicBezTo>
                    <a:pt x="2499" y="246"/>
                    <a:pt x="2520" y="226"/>
                    <a:pt x="2541" y="226"/>
                  </a:cubicBezTo>
                  <a:lnTo>
                    <a:pt x="2581" y="246"/>
                  </a:lnTo>
                  <a:cubicBezTo>
                    <a:pt x="2601" y="246"/>
                    <a:pt x="2643" y="226"/>
                    <a:pt x="2643" y="226"/>
                  </a:cubicBezTo>
                  <a:cubicBezTo>
                    <a:pt x="2663" y="226"/>
                    <a:pt x="2725" y="205"/>
                    <a:pt x="2745" y="185"/>
                  </a:cubicBezTo>
                  <a:cubicBezTo>
                    <a:pt x="2765" y="185"/>
                    <a:pt x="2786" y="185"/>
                    <a:pt x="2807" y="164"/>
                  </a:cubicBezTo>
                  <a:cubicBezTo>
                    <a:pt x="2827" y="164"/>
                    <a:pt x="2847" y="164"/>
                    <a:pt x="2868" y="144"/>
                  </a:cubicBezTo>
                  <a:lnTo>
                    <a:pt x="2868" y="123"/>
                  </a:lnTo>
                  <a:cubicBezTo>
                    <a:pt x="2868" y="123"/>
                    <a:pt x="2868" y="103"/>
                    <a:pt x="2889" y="82"/>
                  </a:cubicBezTo>
                  <a:cubicBezTo>
                    <a:pt x="2889" y="82"/>
                    <a:pt x="2929" y="82"/>
                    <a:pt x="2929" y="62"/>
                  </a:cubicBezTo>
                  <a:cubicBezTo>
                    <a:pt x="2950" y="62"/>
                    <a:pt x="2950" y="62"/>
                    <a:pt x="2950" y="41"/>
                  </a:cubicBezTo>
                  <a:cubicBezTo>
                    <a:pt x="2950" y="41"/>
                    <a:pt x="2950" y="41"/>
                    <a:pt x="2950" y="21"/>
                  </a:cubicBezTo>
                  <a:lnTo>
                    <a:pt x="2950" y="21"/>
                  </a:lnTo>
                  <a:cubicBezTo>
                    <a:pt x="2950" y="0"/>
                    <a:pt x="2971" y="21"/>
                    <a:pt x="2971" y="21"/>
                  </a:cubicBezTo>
                  <a:cubicBezTo>
                    <a:pt x="2971" y="21"/>
                    <a:pt x="2991" y="21"/>
                    <a:pt x="2991" y="41"/>
                  </a:cubicBezTo>
                  <a:lnTo>
                    <a:pt x="3011" y="41"/>
                  </a:lnTo>
                  <a:cubicBezTo>
                    <a:pt x="3032" y="41"/>
                    <a:pt x="3032" y="21"/>
                    <a:pt x="3053" y="21"/>
                  </a:cubicBezTo>
                  <a:cubicBezTo>
                    <a:pt x="3053" y="21"/>
                    <a:pt x="3073" y="41"/>
                    <a:pt x="3073" y="62"/>
                  </a:cubicBezTo>
                  <a:cubicBezTo>
                    <a:pt x="3093" y="62"/>
                    <a:pt x="3093" y="62"/>
                    <a:pt x="3114" y="62"/>
                  </a:cubicBezTo>
                  <a:lnTo>
                    <a:pt x="3135" y="62"/>
                  </a:lnTo>
                  <a:lnTo>
                    <a:pt x="3155" y="41"/>
                  </a:lnTo>
                  <a:lnTo>
                    <a:pt x="3175" y="41"/>
                  </a:lnTo>
                  <a:cubicBezTo>
                    <a:pt x="3196" y="41"/>
                    <a:pt x="3217" y="62"/>
                    <a:pt x="3217" y="62"/>
                  </a:cubicBezTo>
                  <a:cubicBezTo>
                    <a:pt x="3217" y="82"/>
                    <a:pt x="3217" y="103"/>
                    <a:pt x="3217" y="103"/>
                  </a:cubicBezTo>
                  <a:cubicBezTo>
                    <a:pt x="3217" y="123"/>
                    <a:pt x="3217" y="144"/>
                    <a:pt x="3217" y="144"/>
                  </a:cubicBezTo>
                  <a:cubicBezTo>
                    <a:pt x="3217" y="164"/>
                    <a:pt x="3237" y="164"/>
                    <a:pt x="3257" y="185"/>
                  </a:cubicBezTo>
                  <a:lnTo>
                    <a:pt x="3278" y="185"/>
                  </a:lnTo>
                  <a:lnTo>
                    <a:pt x="3299" y="205"/>
                  </a:lnTo>
                  <a:lnTo>
                    <a:pt x="3278" y="226"/>
                  </a:lnTo>
                  <a:cubicBezTo>
                    <a:pt x="3278" y="246"/>
                    <a:pt x="3278" y="267"/>
                    <a:pt x="3278" y="267"/>
                  </a:cubicBezTo>
                  <a:cubicBezTo>
                    <a:pt x="3278" y="287"/>
                    <a:pt x="3278" y="287"/>
                    <a:pt x="3299" y="308"/>
                  </a:cubicBezTo>
                  <a:cubicBezTo>
                    <a:pt x="3299" y="308"/>
                    <a:pt x="3319" y="308"/>
                    <a:pt x="3339" y="308"/>
                  </a:cubicBezTo>
                  <a:cubicBezTo>
                    <a:pt x="3339" y="287"/>
                    <a:pt x="3360" y="287"/>
                    <a:pt x="3360" y="287"/>
                  </a:cubicBezTo>
                  <a:cubicBezTo>
                    <a:pt x="3380" y="287"/>
                    <a:pt x="3421" y="267"/>
                    <a:pt x="3421" y="287"/>
                  </a:cubicBezTo>
                  <a:cubicBezTo>
                    <a:pt x="3442" y="287"/>
                    <a:pt x="3442" y="287"/>
                    <a:pt x="3462" y="308"/>
                  </a:cubicBezTo>
                  <a:cubicBezTo>
                    <a:pt x="3462" y="308"/>
                    <a:pt x="3483" y="308"/>
                    <a:pt x="3483" y="328"/>
                  </a:cubicBezTo>
                  <a:lnTo>
                    <a:pt x="3503" y="328"/>
                  </a:lnTo>
                  <a:cubicBezTo>
                    <a:pt x="3503" y="308"/>
                    <a:pt x="3524" y="308"/>
                    <a:pt x="3524" y="308"/>
                  </a:cubicBezTo>
                  <a:cubicBezTo>
                    <a:pt x="3524" y="308"/>
                    <a:pt x="3544" y="328"/>
                    <a:pt x="3565" y="328"/>
                  </a:cubicBezTo>
                  <a:lnTo>
                    <a:pt x="3585" y="328"/>
                  </a:lnTo>
                  <a:cubicBezTo>
                    <a:pt x="3606" y="328"/>
                    <a:pt x="3606" y="308"/>
                    <a:pt x="3626" y="308"/>
                  </a:cubicBezTo>
                  <a:lnTo>
                    <a:pt x="3647" y="308"/>
                  </a:lnTo>
                  <a:cubicBezTo>
                    <a:pt x="3647" y="328"/>
                    <a:pt x="3647" y="349"/>
                    <a:pt x="3647" y="349"/>
                  </a:cubicBezTo>
                  <a:lnTo>
                    <a:pt x="3626" y="369"/>
                  </a:lnTo>
                  <a:cubicBezTo>
                    <a:pt x="3606" y="369"/>
                    <a:pt x="3606" y="390"/>
                    <a:pt x="3606" y="390"/>
                  </a:cubicBezTo>
                  <a:cubicBezTo>
                    <a:pt x="3606" y="410"/>
                    <a:pt x="3606" y="410"/>
                    <a:pt x="3606" y="431"/>
                  </a:cubicBezTo>
                  <a:lnTo>
                    <a:pt x="3626" y="431"/>
                  </a:lnTo>
                  <a:cubicBezTo>
                    <a:pt x="3647" y="431"/>
                    <a:pt x="3647" y="410"/>
                    <a:pt x="3667" y="410"/>
                  </a:cubicBezTo>
                  <a:cubicBezTo>
                    <a:pt x="3667" y="410"/>
                    <a:pt x="3688" y="410"/>
                    <a:pt x="3708" y="410"/>
                  </a:cubicBezTo>
                  <a:lnTo>
                    <a:pt x="3729" y="431"/>
                  </a:lnTo>
                  <a:cubicBezTo>
                    <a:pt x="3749" y="431"/>
                    <a:pt x="3770" y="451"/>
                    <a:pt x="3770" y="451"/>
                  </a:cubicBezTo>
                  <a:cubicBezTo>
                    <a:pt x="3790" y="451"/>
                    <a:pt x="3790" y="431"/>
                    <a:pt x="3790" y="410"/>
                  </a:cubicBezTo>
                  <a:lnTo>
                    <a:pt x="3790" y="390"/>
                  </a:lnTo>
                  <a:cubicBezTo>
                    <a:pt x="3790" y="369"/>
                    <a:pt x="3790" y="369"/>
                    <a:pt x="3811" y="349"/>
                  </a:cubicBezTo>
                  <a:cubicBezTo>
                    <a:pt x="3811" y="349"/>
                    <a:pt x="3811" y="349"/>
                    <a:pt x="3831" y="349"/>
                  </a:cubicBezTo>
                  <a:cubicBezTo>
                    <a:pt x="3831" y="328"/>
                    <a:pt x="3852" y="328"/>
                    <a:pt x="3852" y="328"/>
                  </a:cubicBezTo>
                  <a:cubicBezTo>
                    <a:pt x="3872" y="328"/>
                    <a:pt x="3872" y="308"/>
                    <a:pt x="3893" y="308"/>
                  </a:cubicBezTo>
                  <a:lnTo>
                    <a:pt x="3893" y="287"/>
                  </a:lnTo>
                  <a:cubicBezTo>
                    <a:pt x="3893" y="287"/>
                    <a:pt x="3913" y="267"/>
                    <a:pt x="3934" y="267"/>
                  </a:cubicBezTo>
                  <a:cubicBezTo>
                    <a:pt x="3934" y="267"/>
                    <a:pt x="3954" y="246"/>
                    <a:pt x="3975" y="246"/>
                  </a:cubicBezTo>
                  <a:cubicBezTo>
                    <a:pt x="3975" y="246"/>
                    <a:pt x="3995" y="226"/>
                    <a:pt x="3995" y="205"/>
                  </a:cubicBezTo>
                  <a:cubicBezTo>
                    <a:pt x="4016" y="205"/>
                    <a:pt x="4036" y="205"/>
                    <a:pt x="4036" y="205"/>
                  </a:cubicBezTo>
                  <a:lnTo>
                    <a:pt x="4057" y="226"/>
                  </a:lnTo>
                  <a:cubicBezTo>
                    <a:pt x="4057" y="226"/>
                    <a:pt x="4057" y="246"/>
                    <a:pt x="4057" y="267"/>
                  </a:cubicBezTo>
                  <a:lnTo>
                    <a:pt x="4036" y="287"/>
                  </a:lnTo>
                  <a:cubicBezTo>
                    <a:pt x="4036" y="308"/>
                    <a:pt x="4057" y="328"/>
                    <a:pt x="4057" y="328"/>
                  </a:cubicBezTo>
                  <a:cubicBezTo>
                    <a:pt x="4057" y="349"/>
                    <a:pt x="4077" y="369"/>
                    <a:pt x="4077" y="369"/>
                  </a:cubicBezTo>
                  <a:cubicBezTo>
                    <a:pt x="4098" y="369"/>
                    <a:pt x="4118" y="369"/>
                    <a:pt x="4118" y="390"/>
                  </a:cubicBezTo>
                  <a:cubicBezTo>
                    <a:pt x="4138" y="390"/>
                    <a:pt x="4159" y="410"/>
                    <a:pt x="4180" y="431"/>
                  </a:cubicBezTo>
                  <a:cubicBezTo>
                    <a:pt x="4180" y="431"/>
                    <a:pt x="4220" y="431"/>
                    <a:pt x="4241" y="451"/>
                  </a:cubicBezTo>
                  <a:cubicBezTo>
                    <a:pt x="4262" y="472"/>
                    <a:pt x="4282" y="513"/>
                    <a:pt x="4302" y="533"/>
                  </a:cubicBezTo>
                  <a:cubicBezTo>
                    <a:pt x="4323" y="554"/>
                    <a:pt x="4364" y="615"/>
                    <a:pt x="4384" y="636"/>
                  </a:cubicBezTo>
                  <a:cubicBezTo>
                    <a:pt x="4426" y="676"/>
                    <a:pt x="4487" y="738"/>
                    <a:pt x="4508" y="779"/>
                  </a:cubicBezTo>
                  <a:cubicBezTo>
                    <a:pt x="4528" y="800"/>
                    <a:pt x="4569" y="861"/>
                    <a:pt x="4590" y="882"/>
                  </a:cubicBezTo>
                  <a:cubicBezTo>
                    <a:pt x="4590" y="902"/>
                    <a:pt x="4610" y="922"/>
                    <a:pt x="4610" y="943"/>
                  </a:cubicBezTo>
                  <a:cubicBezTo>
                    <a:pt x="4630" y="943"/>
                    <a:pt x="4651" y="984"/>
                    <a:pt x="4651" y="984"/>
                  </a:cubicBezTo>
                  <a:cubicBezTo>
                    <a:pt x="4672" y="984"/>
                    <a:pt x="4672" y="1004"/>
                    <a:pt x="4692" y="1004"/>
                  </a:cubicBezTo>
                  <a:lnTo>
                    <a:pt x="4712" y="1004"/>
                  </a:lnTo>
                  <a:cubicBezTo>
                    <a:pt x="4733" y="1004"/>
                    <a:pt x="4733" y="984"/>
                    <a:pt x="4733" y="964"/>
                  </a:cubicBezTo>
                  <a:cubicBezTo>
                    <a:pt x="4733" y="964"/>
                    <a:pt x="4733" y="922"/>
                    <a:pt x="4733" y="902"/>
                  </a:cubicBezTo>
                  <a:lnTo>
                    <a:pt x="4754" y="902"/>
                  </a:lnTo>
                  <a:cubicBezTo>
                    <a:pt x="4774" y="902"/>
                    <a:pt x="4774" y="922"/>
                    <a:pt x="4794" y="922"/>
                  </a:cubicBezTo>
                  <a:cubicBezTo>
                    <a:pt x="4794" y="922"/>
                    <a:pt x="4835" y="943"/>
                    <a:pt x="4835" y="964"/>
                  </a:cubicBezTo>
                  <a:cubicBezTo>
                    <a:pt x="4856" y="964"/>
                    <a:pt x="4856" y="1004"/>
                    <a:pt x="4876" y="1004"/>
                  </a:cubicBezTo>
                  <a:cubicBezTo>
                    <a:pt x="4876" y="1025"/>
                    <a:pt x="4917" y="1025"/>
                    <a:pt x="4938" y="1025"/>
                  </a:cubicBezTo>
                  <a:cubicBezTo>
                    <a:pt x="4958" y="1025"/>
                    <a:pt x="4999" y="1025"/>
                    <a:pt x="5020" y="1004"/>
                  </a:cubicBezTo>
                  <a:cubicBezTo>
                    <a:pt x="5040" y="1004"/>
                    <a:pt x="5060" y="1004"/>
                    <a:pt x="5081" y="984"/>
                  </a:cubicBezTo>
                  <a:cubicBezTo>
                    <a:pt x="5081" y="984"/>
                    <a:pt x="5081" y="964"/>
                    <a:pt x="5102" y="964"/>
                  </a:cubicBezTo>
                  <a:cubicBezTo>
                    <a:pt x="5102" y="943"/>
                    <a:pt x="5142" y="964"/>
                    <a:pt x="5163" y="964"/>
                  </a:cubicBezTo>
                  <a:lnTo>
                    <a:pt x="5204" y="984"/>
                  </a:lnTo>
                  <a:cubicBezTo>
                    <a:pt x="5224" y="984"/>
                    <a:pt x="5245" y="1004"/>
                    <a:pt x="5266" y="1025"/>
                  </a:cubicBezTo>
                  <a:cubicBezTo>
                    <a:pt x="5266" y="1046"/>
                    <a:pt x="5306" y="1086"/>
                    <a:pt x="5306" y="1107"/>
                  </a:cubicBezTo>
                  <a:cubicBezTo>
                    <a:pt x="5327" y="1107"/>
                    <a:pt x="5348" y="1128"/>
                    <a:pt x="5368" y="1148"/>
                  </a:cubicBezTo>
                  <a:cubicBezTo>
                    <a:pt x="5388" y="1148"/>
                    <a:pt x="5409" y="1168"/>
                    <a:pt x="5430" y="1189"/>
                  </a:cubicBezTo>
                  <a:cubicBezTo>
                    <a:pt x="5450" y="1189"/>
                    <a:pt x="5450" y="1230"/>
                    <a:pt x="5470" y="1250"/>
                  </a:cubicBezTo>
                  <a:cubicBezTo>
                    <a:pt x="5491" y="1250"/>
                    <a:pt x="5532" y="1271"/>
                    <a:pt x="5552" y="1271"/>
                  </a:cubicBezTo>
                  <a:cubicBezTo>
                    <a:pt x="5552" y="1291"/>
                    <a:pt x="5593" y="1291"/>
                    <a:pt x="5593" y="1271"/>
                  </a:cubicBezTo>
                  <a:cubicBezTo>
                    <a:pt x="5614" y="1271"/>
                    <a:pt x="5614" y="1271"/>
                    <a:pt x="5634" y="1250"/>
                  </a:cubicBezTo>
                  <a:lnTo>
                    <a:pt x="5655" y="1230"/>
                  </a:lnTo>
                  <a:cubicBezTo>
                    <a:pt x="5675" y="1230"/>
                    <a:pt x="5696" y="1250"/>
                    <a:pt x="5696" y="1250"/>
                  </a:cubicBezTo>
                  <a:cubicBezTo>
                    <a:pt x="5696" y="1271"/>
                    <a:pt x="5716" y="1271"/>
                    <a:pt x="5716" y="1291"/>
                  </a:cubicBezTo>
                  <a:cubicBezTo>
                    <a:pt x="5716" y="1291"/>
                    <a:pt x="5716" y="1312"/>
                    <a:pt x="5737" y="1312"/>
                  </a:cubicBezTo>
                  <a:cubicBezTo>
                    <a:pt x="5737" y="1332"/>
                    <a:pt x="5757" y="1332"/>
                    <a:pt x="5757" y="1332"/>
                  </a:cubicBezTo>
                  <a:cubicBezTo>
                    <a:pt x="5757" y="1352"/>
                    <a:pt x="5757" y="1352"/>
                    <a:pt x="5737" y="1373"/>
                  </a:cubicBezTo>
                  <a:lnTo>
                    <a:pt x="5737" y="1394"/>
                  </a:lnTo>
                  <a:cubicBezTo>
                    <a:pt x="5737" y="1414"/>
                    <a:pt x="5737" y="1434"/>
                    <a:pt x="5737" y="1455"/>
                  </a:cubicBezTo>
                  <a:lnTo>
                    <a:pt x="5716" y="1476"/>
                  </a:lnTo>
                  <a:cubicBezTo>
                    <a:pt x="5696" y="1496"/>
                    <a:pt x="5675" y="1496"/>
                    <a:pt x="5655" y="1516"/>
                  </a:cubicBezTo>
                  <a:cubicBezTo>
                    <a:pt x="5655" y="1516"/>
                    <a:pt x="5634" y="1516"/>
                    <a:pt x="5614" y="1516"/>
                  </a:cubicBezTo>
                  <a:lnTo>
                    <a:pt x="5614" y="1537"/>
                  </a:lnTo>
                  <a:cubicBezTo>
                    <a:pt x="5593" y="1558"/>
                    <a:pt x="5593" y="1578"/>
                    <a:pt x="5593" y="1578"/>
                  </a:cubicBezTo>
                  <a:cubicBezTo>
                    <a:pt x="5593" y="1598"/>
                    <a:pt x="5614" y="1619"/>
                    <a:pt x="5614" y="1640"/>
                  </a:cubicBezTo>
                  <a:cubicBezTo>
                    <a:pt x="5614" y="1660"/>
                    <a:pt x="5634" y="1701"/>
                    <a:pt x="5634" y="1722"/>
                  </a:cubicBezTo>
                  <a:cubicBezTo>
                    <a:pt x="5655" y="1722"/>
                    <a:pt x="5655" y="1762"/>
                    <a:pt x="5655" y="1762"/>
                  </a:cubicBezTo>
                  <a:cubicBezTo>
                    <a:pt x="5655" y="1783"/>
                    <a:pt x="5655" y="1804"/>
                    <a:pt x="5655" y="1824"/>
                  </a:cubicBezTo>
                  <a:cubicBezTo>
                    <a:pt x="5634" y="1824"/>
                    <a:pt x="5634" y="1844"/>
                    <a:pt x="5614" y="1844"/>
                  </a:cubicBezTo>
                  <a:cubicBezTo>
                    <a:pt x="5593" y="1844"/>
                    <a:pt x="5573" y="1865"/>
                    <a:pt x="5552" y="1865"/>
                  </a:cubicBezTo>
                  <a:cubicBezTo>
                    <a:pt x="5532" y="1865"/>
                    <a:pt x="5491" y="1865"/>
                    <a:pt x="5470" y="1865"/>
                  </a:cubicBezTo>
                  <a:lnTo>
                    <a:pt x="5430" y="1865"/>
                  </a:lnTo>
                  <a:cubicBezTo>
                    <a:pt x="5409" y="1844"/>
                    <a:pt x="5368" y="1844"/>
                    <a:pt x="5368" y="1824"/>
                  </a:cubicBezTo>
                  <a:cubicBezTo>
                    <a:pt x="5348" y="1824"/>
                    <a:pt x="5327" y="1824"/>
                    <a:pt x="5306" y="1824"/>
                  </a:cubicBezTo>
                  <a:cubicBezTo>
                    <a:pt x="5306" y="1824"/>
                    <a:pt x="5306" y="1844"/>
                    <a:pt x="5286" y="1844"/>
                  </a:cubicBezTo>
                  <a:lnTo>
                    <a:pt x="5286" y="1865"/>
                  </a:lnTo>
                  <a:cubicBezTo>
                    <a:pt x="5286" y="1906"/>
                    <a:pt x="5286" y="1947"/>
                    <a:pt x="5286" y="1968"/>
                  </a:cubicBezTo>
                  <a:cubicBezTo>
                    <a:pt x="5286" y="1988"/>
                    <a:pt x="5266" y="2008"/>
                    <a:pt x="5266" y="2029"/>
                  </a:cubicBezTo>
                  <a:cubicBezTo>
                    <a:pt x="5266" y="2049"/>
                    <a:pt x="5266" y="2070"/>
                    <a:pt x="5266" y="2090"/>
                  </a:cubicBezTo>
                  <a:cubicBezTo>
                    <a:pt x="5286" y="2111"/>
                    <a:pt x="5286" y="2131"/>
                    <a:pt x="5286" y="2152"/>
                  </a:cubicBezTo>
                  <a:cubicBezTo>
                    <a:pt x="5286" y="2152"/>
                    <a:pt x="5306" y="2193"/>
                    <a:pt x="5327" y="2193"/>
                  </a:cubicBezTo>
                  <a:lnTo>
                    <a:pt x="5348" y="2213"/>
                  </a:lnTo>
                  <a:cubicBezTo>
                    <a:pt x="5368" y="2234"/>
                    <a:pt x="5368" y="2234"/>
                    <a:pt x="5348" y="2254"/>
                  </a:cubicBezTo>
                  <a:cubicBezTo>
                    <a:pt x="5348" y="2254"/>
                    <a:pt x="5348" y="2275"/>
                    <a:pt x="5327" y="2275"/>
                  </a:cubicBezTo>
                  <a:cubicBezTo>
                    <a:pt x="5327" y="2295"/>
                    <a:pt x="5306" y="2275"/>
                    <a:pt x="5286" y="2275"/>
                  </a:cubicBezTo>
                  <a:lnTo>
                    <a:pt x="5245" y="2275"/>
                  </a:lnTo>
                  <a:cubicBezTo>
                    <a:pt x="5224" y="2275"/>
                    <a:pt x="5204" y="2254"/>
                    <a:pt x="5184" y="2254"/>
                  </a:cubicBezTo>
                  <a:cubicBezTo>
                    <a:pt x="5163" y="2254"/>
                    <a:pt x="5142" y="2275"/>
                    <a:pt x="5142" y="2275"/>
                  </a:cubicBezTo>
                  <a:cubicBezTo>
                    <a:pt x="5122" y="2275"/>
                    <a:pt x="5102" y="2275"/>
                    <a:pt x="5081" y="2275"/>
                  </a:cubicBezTo>
                  <a:cubicBezTo>
                    <a:pt x="5060" y="2275"/>
                    <a:pt x="5040" y="2254"/>
                    <a:pt x="5020" y="2254"/>
                  </a:cubicBezTo>
                  <a:cubicBezTo>
                    <a:pt x="5020" y="2234"/>
                    <a:pt x="4978" y="2234"/>
                    <a:pt x="4978" y="2254"/>
                  </a:cubicBezTo>
                  <a:cubicBezTo>
                    <a:pt x="4958" y="2254"/>
                    <a:pt x="4938" y="2254"/>
                    <a:pt x="4938" y="2275"/>
                  </a:cubicBezTo>
                  <a:lnTo>
                    <a:pt x="4917" y="2295"/>
                  </a:lnTo>
                  <a:cubicBezTo>
                    <a:pt x="4917" y="2316"/>
                    <a:pt x="4917" y="2316"/>
                    <a:pt x="4917" y="2336"/>
                  </a:cubicBezTo>
                  <a:cubicBezTo>
                    <a:pt x="4938" y="2336"/>
                    <a:pt x="4958" y="2316"/>
                    <a:pt x="4978" y="2336"/>
                  </a:cubicBezTo>
                  <a:cubicBezTo>
                    <a:pt x="4978" y="2336"/>
                    <a:pt x="4999" y="2357"/>
                    <a:pt x="4999" y="2377"/>
                  </a:cubicBezTo>
                  <a:cubicBezTo>
                    <a:pt x="5020" y="2377"/>
                    <a:pt x="5020" y="2398"/>
                    <a:pt x="5020" y="2418"/>
                  </a:cubicBezTo>
                  <a:cubicBezTo>
                    <a:pt x="5020" y="2439"/>
                    <a:pt x="5020" y="2459"/>
                    <a:pt x="5020" y="2480"/>
                  </a:cubicBezTo>
                  <a:cubicBezTo>
                    <a:pt x="5020" y="2500"/>
                    <a:pt x="5040" y="2541"/>
                    <a:pt x="5060" y="2562"/>
                  </a:cubicBezTo>
                  <a:lnTo>
                    <a:pt x="5081" y="2582"/>
                  </a:lnTo>
                  <a:cubicBezTo>
                    <a:pt x="5081" y="2603"/>
                    <a:pt x="5060" y="2603"/>
                    <a:pt x="5060" y="2623"/>
                  </a:cubicBezTo>
                  <a:cubicBezTo>
                    <a:pt x="5060" y="2623"/>
                    <a:pt x="5081" y="2644"/>
                    <a:pt x="5081" y="2664"/>
                  </a:cubicBezTo>
                  <a:cubicBezTo>
                    <a:pt x="5081" y="2685"/>
                    <a:pt x="5102" y="2705"/>
                    <a:pt x="5102" y="2725"/>
                  </a:cubicBezTo>
                  <a:lnTo>
                    <a:pt x="5142" y="2746"/>
                  </a:lnTo>
                  <a:cubicBezTo>
                    <a:pt x="5142" y="2767"/>
                    <a:pt x="5142" y="2787"/>
                    <a:pt x="5142" y="2787"/>
                  </a:cubicBezTo>
                  <a:cubicBezTo>
                    <a:pt x="5142" y="2807"/>
                    <a:pt x="5122" y="2787"/>
                    <a:pt x="5102" y="2807"/>
                  </a:cubicBezTo>
                  <a:cubicBezTo>
                    <a:pt x="5102" y="2807"/>
                    <a:pt x="5081" y="2807"/>
                    <a:pt x="5081" y="2828"/>
                  </a:cubicBezTo>
                  <a:lnTo>
                    <a:pt x="5081" y="2849"/>
                  </a:lnTo>
                  <a:lnTo>
                    <a:pt x="5081" y="2869"/>
                  </a:lnTo>
                  <a:lnTo>
                    <a:pt x="5081" y="2889"/>
                  </a:lnTo>
                  <a:lnTo>
                    <a:pt x="5081" y="2910"/>
                  </a:lnTo>
                  <a:lnTo>
                    <a:pt x="5081" y="2931"/>
                  </a:lnTo>
                  <a:lnTo>
                    <a:pt x="5081" y="2951"/>
                  </a:lnTo>
                  <a:lnTo>
                    <a:pt x="5040" y="2931"/>
                  </a:lnTo>
                  <a:cubicBezTo>
                    <a:pt x="5020" y="2931"/>
                    <a:pt x="4999" y="2931"/>
                    <a:pt x="4999" y="2931"/>
                  </a:cubicBezTo>
                  <a:cubicBezTo>
                    <a:pt x="4978" y="2931"/>
                    <a:pt x="4978" y="2910"/>
                    <a:pt x="4958" y="2910"/>
                  </a:cubicBezTo>
                  <a:cubicBezTo>
                    <a:pt x="4958" y="2889"/>
                    <a:pt x="4958" y="2889"/>
                    <a:pt x="4958" y="2869"/>
                  </a:cubicBezTo>
                  <a:cubicBezTo>
                    <a:pt x="4938" y="2869"/>
                    <a:pt x="4917" y="2889"/>
                    <a:pt x="4896" y="2889"/>
                  </a:cubicBezTo>
                  <a:cubicBezTo>
                    <a:pt x="4876" y="2889"/>
                    <a:pt x="4835" y="2869"/>
                    <a:pt x="4815" y="2869"/>
                  </a:cubicBezTo>
                  <a:cubicBezTo>
                    <a:pt x="4794" y="2869"/>
                    <a:pt x="4754" y="2869"/>
                    <a:pt x="4733" y="2869"/>
                  </a:cubicBezTo>
                  <a:lnTo>
                    <a:pt x="4712" y="2849"/>
                  </a:lnTo>
                  <a:cubicBezTo>
                    <a:pt x="4692" y="2828"/>
                    <a:pt x="4672" y="2828"/>
                    <a:pt x="4651" y="2828"/>
                  </a:cubicBezTo>
                  <a:cubicBezTo>
                    <a:pt x="4630" y="2828"/>
                    <a:pt x="4610" y="2828"/>
                    <a:pt x="4590" y="2828"/>
                  </a:cubicBezTo>
                  <a:cubicBezTo>
                    <a:pt x="4590" y="2828"/>
                    <a:pt x="4548" y="2828"/>
                    <a:pt x="4548" y="2849"/>
                  </a:cubicBezTo>
                  <a:cubicBezTo>
                    <a:pt x="4528" y="2849"/>
                    <a:pt x="4508" y="2849"/>
                    <a:pt x="4508" y="2849"/>
                  </a:cubicBezTo>
                  <a:cubicBezTo>
                    <a:pt x="4487" y="2869"/>
                    <a:pt x="4446" y="2849"/>
                    <a:pt x="4446" y="2849"/>
                  </a:cubicBezTo>
                  <a:cubicBezTo>
                    <a:pt x="4426" y="2869"/>
                    <a:pt x="4405" y="2889"/>
                    <a:pt x="4384" y="2889"/>
                  </a:cubicBezTo>
                  <a:cubicBezTo>
                    <a:pt x="4364" y="2889"/>
                    <a:pt x="4344" y="2869"/>
                    <a:pt x="4323" y="2869"/>
                  </a:cubicBezTo>
                  <a:cubicBezTo>
                    <a:pt x="4302" y="2869"/>
                    <a:pt x="4282" y="2849"/>
                    <a:pt x="4262" y="2849"/>
                  </a:cubicBezTo>
                  <a:cubicBezTo>
                    <a:pt x="4262" y="2849"/>
                    <a:pt x="4241" y="2828"/>
                    <a:pt x="4220" y="2828"/>
                  </a:cubicBezTo>
                  <a:lnTo>
                    <a:pt x="4220" y="2807"/>
                  </a:lnTo>
                  <a:cubicBezTo>
                    <a:pt x="4200" y="2787"/>
                    <a:pt x="4159" y="2807"/>
                    <a:pt x="4159" y="2807"/>
                  </a:cubicBezTo>
                  <a:cubicBezTo>
                    <a:pt x="4138" y="2807"/>
                    <a:pt x="4118" y="2787"/>
                    <a:pt x="4098" y="2807"/>
                  </a:cubicBezTo>
                  <a:lnTo>
                    <a:pt x="4077" y="2849"/>
                  </a:lnTo>
                  <a:cubicBezTo>
                    <a:pt x="4077" y="2869"/>
                    <a:pt x="4077" y="2889"/>
                    <a:pt x="4077" y="2889"/>
                  </a:cubicBezTo>
                  <a:cubicBezTo>
                    <a:pt x="4077" y="2910"/>
                    <a:pt x="4077" y="2931"/>
                    <a:pt x="4057" y="2951"/>
                  </a:cubicBezTo>
                  <a:cubicBezTo>
                    <a:pt x="4057" y="2951"/>
                    <a:pt x="4036" y="2971"/>
                    <a:pt x="4016" y="2971"/>
                  </a:cubicBezTo>
                  <a:cubicBezTo>
                    <a:pt x="4016" y="2971"/>
                    <a:pt x="3995" y="2951"/>
                    <a:pt x="3995" y="2931"/>
                  </a:cubicBezTo>
                  <a:cubicBezTo>
                    <a:pt x="3975" y="2931"/>
                    <a:pt x="3954" y="2910"/>
                    <a:pt x="3934" y="2910"/>
                  </a:cubicBezTo>
                  <a:cubicBezTo>
                    <a:pt x="3934" y="2910"/>
                    <a:pt x="3913" y="2910"/>
                    <a:pt x="3893" y="2910"/>
                  </a:cubicBezTo>
                  <a:cubicBezTo>
                    <a:pt x="3872" y="2910"/>
                    <a:pt x="3831" y="2889"/>
                    <a:pt x="3811" y="2910"/>
                  </a:cubicBezTo>
                  <a:cubicBezTo>
                    <a:pt x="3790" y="2910"/>
                    <a:pt x="3770" y="2931"/>
                    <a:pt x="3749" y="2931"/>
                  </a:cubicBezTo>
                  <a:cubicBezTo>
                    <a:pt x="3729" y="2951"/>
                    <a:pt x="3708" y="2971"/>
                    <a:pt x="3688" y="2992"/>
                  </a:cubicBezTo>
                  <a:cubicBezTo>
                    <a:pt x="3688" y="2992"/>
                    <a:pt x="3688" y="2992"/>
                    <a:pt x="3688" y="301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67" name="Freeform 67"/>
            <p:cNvSpPr>
              <a:spLocks noChangeArrowheads="1"/>
            </p:cNvSpPr>
            <p:nvPr/>
          </p:nvSpPr>
          <p:spPr bwMode="auto">
            <a:xfrm>
              <a:off x="5294313" y="6353175"/>
              <a:ext cx="147637" cy="169863"/>
            </a:xfrm>
            <a:custGeom>
              <a:avLst/>
              <a:gdLst>
                <a:gd name="T0" fmla="*/ 287 w 411"/>
                <a:gd name="T1" fmla="*/ 389 h 472"/>
                <a:gd name="T2" fmla="*/ 287 w 411"/>
                <a:gd name="T3" fmla="*/ 389 h 472"/>
                <a:gd name="T4" fmla="*/ 287 w 411"/>
                <a:gd name="T5" fmla="*/ 368 h 472"/>
                <a:gd name="T6" fmla="*/ 308 w 411"/>
                <a:gd name="T7" fmla="*/ 348 h 472"/>
                <a:gd name="T8" fmla="*/ 308 w 411"/>
                <a:gd name="T9" fmla="*/ 348 h 472"/>
                <a:gd name="T10" fmla="*/ 328 w 411"/>
                <a:gd name="T11" fmla="*/ 328 h 472"/>
                <a:gd name="T12" fmla="*/ 348 w 411"/>
                <a:gd name="T13" fmla="*/ 307 h 472"/>
                <a:gd name="T14" fmla="*/ 348 w 411"/>
                <a:gd name="T15" fmla="*/ 286 h 472"/>
                <a:gd name="T16" fmla="*/ 328 w 411"/>
                <a:gd name="T17" fmla="*/ 286 h 472"/>
                <a:gd name="T18" fmla="*/ 328 w 411"/>
                <a:gd name="T19" fmla="*/ 266 h 472"/>
                <a:gd name="T20" fmla="*/ 348 w 411"/>
                <a:gd name="T21" fmla="*/ 225 h 472"/>
                <a:gd name="T22" fmla="*/ 369 w 411"/>
                <a:gd name="T23" fmla="*/ 184 h 472"/>
                <a:gd name="T24" fmla="*/ 369 w 411"/>
                <a:gd name="T25" fmla="*/ 164 h 472"/>
                <a:gd name="T26" fmla="*/ 390 w 411"/>
                <a:gd name="T27" fmla="*/ 122 h 472"/>
                <a:gd name="T28" fmla="*/ 410 w 411"/>
                <a:gd name="T29" fmla="*/ 143 h 472"/>
                <a:gd name="T30" fmla="*/ 410 w 411"/>
                <a:gd name="T31" fmla="*/ 122 h 472"/>
                <a:gd name="T32" fmla="*/ 410 w 411"/>
                <a:gd name="T33" fmla="*/ 82 h 472"/>
                <a:gd name="T34" fmla="*/ 390 w 411"/>
                <a:gd name="T35" fmla="*/ 61 h 472"/>
                <a:gd name="T36" fmla="*/ 369 w 411"/>
                <a:gd name="T37" fmla="*/ 20 h 472"/>
                <a:gd name="T38" fmla="*/ 348 w 411"/>
                <a:gd name="T39" fmla="*/ 0 h 472"/>
                <a:gd name="T40" fmla="*/ 328 w 411"/>
                <a:gd name="T41" fmla="*/ 0 h 472"/>
                <a:gd name="T42" fmla="*/ 308 w 411"/>
                <a:gd name="T43" fmla="*/ 20 h 472"/>
                <a:gd name="T44" fmla="*/ 287 w 411"/>
                <a:gd name="T45" fmla="*/ 40 h 472"/>
                <a:gd name="T46" fmla="*/ 266 w 411"/>
                <a:gd name="T47" fmla="*/ 40 h 472"/>
                <a:gd name="T48" fmla="*/ 205 w 411"/>
                <a:gd name="T49" fmla="*/ 40 h 472"/>
                <a:gd name="T50" fmla="*/ 164 w 411"/>
                <a:gd name="T51" fmla="*/ 40 h 472"/>
                <a:gd name="T52" fmla="*/ 123 w 411"/>
                <a:gd name="T53" fmla="*/ 40 h 472"/>
                <a:gd name="T54" fmla="*/ 103 w 411"/>
                <a:gd name="T55" fmla="*/ 61 h 472"/>
                <a:gd name="T56" fmla="*/ 82 w 411"/>
                <a:gd name="T57" fmla="*/ 82 h 472"/>
                <a:gd name="T58" fmla="*/ 82 w 411"/>
                <a:gd name="T59" fmla="*/ 82 h 472"/>
                <a:gd name="T60" fmla="*/ 103 w 411"/>
                <a:gd name="T61" fmla="*/ 102 h 472"/>
                <a:gd name="T62" fmla="*/ 82 w 411"/>
                <a:gd name="T63" fmla="*/ 122 h 472"/>
                <a:gd name="T64" fmla="*/ 62 w 411"/>
                <a:gd name="T65" fmla="*/ 143 h 472"/>
                <a:gd name="T66" fmla="*/ 41 w 411"/>
                <a:gd name="T67" fmla="*/ 164 h 472"/>
                <a:gd name="T68" fmla="*/ 21 w 411"/>
                <a:gd name="T69" fmla="*/ 164 h 472"/>
                <a:gd name="T70" fmla="*/ 0 w 411"/>
                <a:gd name="T71" fmla="*/ 204 h 472"/>
                <a:gd name="T72" fmla="*/ 0 w 411"/>
                <a:gd name="T73" fmla="*/ 246 h 472"/>
                <a:gd name="T74" fmla="*/ 0 w 411"/>
                <a:gd name="T75" fmla="*/ 307 h 472"/>
                <a:gd name="T76" fmla="*/ 0 w 411"/>
                <a:gd name="T77" fmla="*/ 348 h 472"/>
                <a:gd name="T78" fmla="*/ 0 w 411"/>
                <a:gd name="T79" fmla="*/ 368 h 472"/>
                <a:gd name="T80" fmla="*/ 41 w 411"/>
                <a:gd name="T81" fmla="*/ 389 h 472"/>
                <a:gd name="T82" fmla="*/ 62 w 411"/>
                <a:gd name="T83" fmla="*/ 389 h 472"/>
                <a:gd name="T84" fmla="*/ 82 w 411"/>
                <a:gd name="T85" fmla="*/ 389 h 472"/>
                <a:gd name="T86" fmla="*/ 103 w 411"/>
                <a:gd name="T87" fmla="*/ 410 h 472"/>
                <a:gd name="T88" fmla="*/ 123 w 411"/>
                <a:gd name="T89" fmla="*/ 430 h 472"/>
                <a:gd name="T90" fmla="*/ 144 w 411"/>
                <a:gd name="T91" fmla="*/ 430 h 472"/>
                <a:gd name="T92" fmla="*/ 164 w 411"/>
                <a:gd name="T93" fmla="*/ 450 h 472"/>
                <a:gd name="T94" fmla="*/ 185 w 411"/>
                <a:gd name="T95" fmla="*/ 471 h 472"/>
                <a:gd name="T96" fmla="*/ 205 w 411"/>
                <a:gd name="T97" fmla="*/ 471 h 472"/>
                <a:gd name="T98" fmla="*/ 246 w 411"/>
                <a:gd name="T99" fmla="*/ 450 h 472"/>
                <a:gd name="T100" fmla="*/ 246 w 411"/>
                <a:gd name="T101" fmla="*/ 430 h 472"/>
                <a:gd name="T102" fmla="*/ 246 w 411"/>
                <a:gd name="T103" fmla="*/ 410 h 472"/>
                <a:gd name="T104" fmla="*/ 246 w 411"/>
                <a:gd name="T105" fmla="*/ 389 h 472"/>
                <a:gd name="T106" fmla="*/ 246 w 411"/>
                <a:gd name="T107" fmla="*/ 389 h 472"/>
                <a:gd name="T108" fmla="*/ 266 w 411"/>
                <a:gd name="T109" fmla="*/ 410 h 472"/>
                <a:gd name="T110" fmla="*/ 287 w 411"/>
                <a:gd name="T111" fmla="*/ 389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1" h="472">
                  <a:moveTo>
                    <a:pt x="287" y="389"/>
                  </a:moveTo>
                  <a:lnTo>
                    <a:pt x="287" y="389"/>
                  </a:lnTo>
                  <a:lnTo>
                    <a:pt x="287" y="368"/>
                  </a:lnTo>
                  <a:cubicBezTo>
                    <a:pt x="308" y="368"/>
                    <a:pt x="287" y="368"/>
                    <a:pt x="308" y="348"/>
                  </a:cubicBezTo>
                  <a:lnTo>
                    <a:pt x="308" y="348"/>
                  </a:lnTo>
                  <a:cubicBezTo>
                    <a:pt x="328" y="348"/>
                    <a:pt x="328" y="328"/>
                    <a:pt x="328" y="328"/>
                  </a:cubicBezTo>
                  <a:cubicBezTo>
                    <a:pt x="328" y="328"/>
                    <a:pt x="348" y="328"/>
                    <a:pt x="348" y="307"/>
                  </a:cubicBezTo>
                  <a:lnTo>
                    <a:pt x="348" y="286"/>
                  </a:lnTo>
                  <a:cubicBezTo>
                    <a:pt x="328" y="286"/>
                    <a:pt x="328" y="286"/>
                    <a:pt x="328" y="286"/>
                  </a:cubicBezTo>
                  <a:cubicBezTo>
                    <a:pt x="308" y="286"/>
                    <a:pt x="328" y="266"/>
                    <a:pt x="328" y="266"/>
                  </a:cubicBezTo>
                  <a:cubicBezTo>
                    <a:pt x="328" y="246"/>
                    <a:pt x="348" y="246"/>
                    <a:pt x="348" y="225"/>
                  </a:cubicBezTo>
                  <a:cubicBezTo>
                    <a:pt x="348" y="225"/>
                    <a:pt x="369" y="204"/>
                    <a:pt x="369" y="184"/>
                  </a:cubicBezTo>
                  <a:lnTo>
                    <a:pt x="369" y="164"/>
                  </a:lnTo>
                  <a:cubicBezTo>
                    <a:pt x="369" y="143"/>
                    <a:pt x="390" y="122"/>
                    <a:pt x="390" y="122"/>
                  </a:cubicBezTo>
                  <a:cubicBezTo>
                    <a:pt x="390" y="122"/>
                    <a:pt x="390" y="143"/>
                    <a:pt x="410" y="143"/>
                  </a:cubicBezTo>
                  <a:lnTo>
                    <a:pt x="410" y="122"/>
                  </a:lnTo>
                  <a:cubicBezTo>
                    <a:pt x="410" y="122"/>
                    <a:pt x="410" y="102"/>
                    <a:pt x="410" y="82"/>
                  </a:cubicBezTo>
                  <a:lnTo>
                    <a:pt x="390" y="61"/>
                  </a:lnTo>
                  <a:cubicBezTo>
                    <a:pt x="369" y="40"/>
                    <a:pt x="369" y="40"/>
                    <a:pt x="369" y="20"/>
                  </a:cubicBezTo>
                  <a:cubicBezTo>
                    <a:pt x="348" y="20"/>
                    <a:pt x="348" y="20"/>
                    <a:pt x="348" y="0"/>
                  </a:cubicBezTo>
                  <a:cubicBezTo>
                    <a:pt x="328" y="0"/>
                    <a:pt x="328" y="0"/>
                    <a:pt x="328" y="0"/>
                  </a:cubicBezTo>
                  <a:cubicBezTo>
                    <a:pt x="328" y="20"/>
                    <a:pt x="308" y="20"/>
                    <a:pt x="308" y="20"/>
                  </a:cubicBezTo>
                  <a:cubicBezTo>
                    <a:pt x="308" y="40"/>
                    <a:pt x="308" y="40"/>
                    <a:pt x="287" y="40"/>
                  </a:cubicBezTo>
                  <a:lnTo>
                    <a:pt x="266" y="40"/>
                  </a:lnTo>
                  <a:cubicBezTo>
                    <a:pt x="246" y="40"/>
                    <a:pt x="226" y="40"/>
                    <a:pt x="205" y="40"/>
                  </a:cubicBezTo>
                  <a:lnTo>
                    <a:pt x="164" y="40"/>
                  </a:lnTo>
                  <a:cubicBezTo>
                    <a:pt x="144" y="40"/>
                    <a:pt x="144" y="40"/>
                    <a:pt x="123" y="40"/>
                  </a:cubicBezTo>
                  <a:lnTo>
                    <a:pt x="103" y="61"/>
                  </a:lnTo>
                  <a:cubicBezTo>
                    <a:pt x="103" y="61"/>
                    <a:pt x="82" y="61"/>
                    <a:pt x="82" y="82"/>
                  </a:cubicBezTo>
                  <a:lnTo>
                    <a:pt x="82" y="82"/>
                  </a:lnTo>
                  <a:cubicBezTo>
                    <a:pt x="82" y="102"/>
                    <a:pt x="82" y="102"/>
                    <a:pt x="103" y="102"/>
                  </a:cubicBezTo>
                  <a:lnTo>
                    <a:pt x="82" y="122"/>
                  </a:lnTo>
                  <a:cubicBezTo>
                    <a:pt x="82" y="143"/>
                    <a:pt x="62" y="143"/>
                    <a:pt x="62" y="143"/>
                  </a:cubicBezTo>
                  <a:cubicBezTo>
                    <a:pt x="41" y="143"/>
                    <a:pt x="41" y="143"/>
                    <a:pt x="41" y="164"/>
                  </a:cubicBezTo>
                  <a:cubicBezTo>
                    <a:pt x="21" y="164"/>
                    <a:pt x="21" y="164"/>
                    <a:pt x="21" y="164"/>
                  </a:cubicBezTo>
                  <a:cubicBezTo>
                    <a:pt x="0" y="184"/>
                    <a:pt x="0" y="204"/>
                    <a:pt x="0" y="204"/>
                  </a:cubicBezTo>
                  <a:cubicBezTo>
                    <a:pt x="0" y="225"/>
                    <a:pt x="0" y="246"/>
                    <a:pt x="0" y="246"/>
                  </a:cubicBezTo>
                  <a:cubicBezTo>
                    <a:pt x="0" y="266"/>
                    <a:pt x="0" y="286"/>
                    <a:pt x="0" y="307"/>
                  </a:cubicBezTo>
                  <a:cubicBezTo>
                    <a:pt x="0" y="307"/>
                    <a:pt x="0" y="328"/>
                    <a:pt x="0" y="348"/>
                  </a:cubicBezTo>
                  <a:lnTo>
                    <a:pt x="0" y="368"/>
                  </a:lnTo>
                  <a:cubicBezTo>
                    <a:pt x="21" y="368"/>
                    <a:pt x="21" y="389"/>
                    <a:pt x="41" y="389"/>
                  </a:cubicBezTo>
                  <a:lnTo>
                    <a:pt x="62" y="389"/>
                  </a:lnTo>
                  <a:lnTo>
                    <a:pt x="82" y="389"/>
                  </a:lnTo>
                  <a:cubicBezTo>
                    <a:pt x="82" y="410"/>
                    <a:pt x="103" y="410"/>
                    <a:pt x="103" y="410"/>
                  </a:cubicBezTo>
                  <a:cubicBezTo>
                    <a:pt x="103" y="430"/>
                    <a:pt x="123" y="410"/>
                    <a:pt x="123" y="430"/>
                  </a:cubicBezTo>
                  <a:cubicBezTo>
                    <a:pt x="144" y="430"/>
                    <a:pt x="144" y="430"/>
                    <a:pt x="144" y="430"/>
                  </a:cubicBezTo>
                  <a:cubicBezTo>
                    <a:pt x="144" y="430"/>
                    <a:pt x="144" y="450"/>
                    <a:pt x="164" y="450"/>
                  </a:cubicBezTo>
                  <a:cubicBezTo>
                    <a:pt x="164" y="450"/>
                    <a:pt x="164" y="450"/>
                    <a:pt x="185" y="471"/>
                  </a:cubicBezTo>
                  <a:lnTo>
                    <a:pt x="205" y="471"/>
                  </a:lnTo>
                  <a:cubicBezTo>
                    <a:pt x="226" y="450"/>
                    <a:pt x="226" y="450"/>
                    <a:pt x="246" y="450"/>
                  </a:cubicBezTo>
                  <a:lnTo>
                    <a:pt x="246" y="430"/>
                  </a:lnTo>
                  <a:lnTo>
                    <a:pt x="246" y="410"/>
                  </a:lnTo>
                  <a:cubicBezTo>
                    <a:pt x="246" y="410"/>
                    <a:pt x="226" y="410"/>
                    <a:pt x="246" y="389"/>
                  </a:cubicBezTo>
                  <a:lnTo>
                    <a:pt x="246" y="389"/>
                  </a:lnTo>
                  <a:cubicBezTo>
                    <a:pt x="266" y="389"/>
                    <a:pt x="266" y="410"/>
                    <a:pt x="266" y="410"/>
                  </a:cubicBezTo>
                  <a:cubicBezTo>
                    <a:pt x="287" y="410"/>
                    <a:pt x="287" y="389"/>
                    <a:pt x="287" y="389"/>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68" name="Freeform 68"/>
            <p:cNvSpPr>
              <a:spLocks noChangeArrowheads="1"/>
            </p:cNvSpPr>
            <p:nvPr/>
          </p:nvSpPr>
          <p:spPr bwMode="auto">
            <a:xfrm>
              <a:off x="2994025" y="3549650"/>
              <a:ext cx="3090863" cy="2795588"/>
            </a:xfrm>
            <a:custGeom>
              <a:avLst/>
              <a:gdLst>
                <a:gd name="T0" fmla="*/ 287 w 8586"/>
                <a:gd name="T1" fmla="*/ 3545 h 7766"/>
                <a:gd name="T2" fmla="*/ 656 w 8586"/>
                <a:gd name="T3" fmla="*/ 3238 h 7766"/>
                <a:gd name="T4" fmla="*/ 902 w 8586"/>
                <a:gd name="T5" fmla="*/ 2889 h 7766"/>
                <a:gd name="T6" fmla="*/ 1127 w 8586"/>
                <a:gd name="T7" fmla="*/ 2357 h 7766"/>
                <a:gd name="T8" fmla="*/ 1414 w 8586"/>
                <a:gd name="T9" fmla="*/ 1598 h 7766"/>
                <a:gd name="T10" fmla="*/ 2111 w 8586"/>
                <a:gd name="T11" fmla="*/ 1701 h 7766"/>
                <a:gd name="T12" fmla="*/ 2888 w 8586"/>
                <a:gd name="T13" fmla="*/ 2377 h 7766"/>
                <a:gd name="T14" fmla="*/ 4056 w 8586"/>
                <a:gd name="T15" fmla="*/ 2828 h 7766"/>
                <a:gd name="T16" fmla="*/ 5306 w 8586"/>
                <a:gd name="T17" fmla="*/ 2767 h 7766"/>
                <a:gd name="T18" fmla="*/ 5613 w 8586"/>
                <a:gd name="T19" fmla="*/ 2193 h 7766"/>
                <a:gd name="T20" fmla="*/ 6064 w 8586"/>
                <a:gd name="T21" fmla="*/ 1762 h 7766"/>
                <a:gd name="T22" fmla="*/ 6269 w 8586"/>
                <a:gd name="T23" fmla="*/ 1455 h 7766"/>
                <a:gd name="T24" fmla="*/ 5777 w 8586"/>
                <a:gd name="T25" fmla="*/ 1496 h 7766"/>
                <a:gd name="T26" fmla="*/ 5859 w 8586"/>
                <a:gd name="T27" fmla="*/ 1025 h 7766"/>
                <a:gd name="T28" fmla="*/ 5859 w 8586"/>
                <a:gd name="T29" fmla="*/ 205 h 7766"/>
                <a:gd name="T30" fmla="*/ 6638 w 8586"/>
                <a:gd name="T31" fmla="*/ 103 h 7766"/>
                <a:gd name="T32" fmla="*/ 7130 w 8586"/>
                <a:gd name="T33" fmla="*/ 636 h 7766"/>
                <a:gd name="T34" fmla="*/ 7908 w 8586"/>
                <a:gd name="T35" fmla="*/ 1148 h 7766"/>
                <a:gd name="T36" fmla="*/ 8482 w 8586"/>
                <a:gd name="T37" fmla="*/ 1332 h 7766"/>
                <a:gd name="T38" fmla="*/ 8339 w 8586"/>
                <a:gd name="T39" fmla="*/ 1968 h 7766"/>
                <a:gd name="T40" fmla="*/ 8339 w 8586"/>
                <a:gd name="T41" fmla="*/ 2480 h 7766"/>
                <a:gd name="T42" fmla="*/ 7950 w 8586"/>
                <a:gd name="T43" fmla="*/ 2787 h 7766"/>
                <a:gd name="T44" fmla="*/ 7622 w 8586"/>
                <a:gd name="T45" fmla="*/ 3217 h 7766"/>
                <a:gd name="T46" fmla="*/ 7396 w 8586"/>
                <a:gd name="T47" fmla="*/ 3402 h 7766"/>
                <a:gd name="T48" fmla="*/ 7171 w 8586"/>
                <a:gd name="T49" fmla="*/ 3033 h 7766"/>
                <a:gd name="T50" fmla="*/ 6802 w 8586"/>
                <a:gd name="T51" fmla="*/ 3463 h 7766"/>
                <a:gd name="T52" fmla="*/ 7232 w 8586"/>
                <a:gd name="T53" fmla="*/ 3873 h 7766"/>
                <a:gd name="T54" fmla="*/ 7622 w 8586"/>
                <a:gd name="T55" fmla="*/ 3750 h 7766"/>
                <a:gd name="T56" fmla="*/ 7519 w 8586"/>
                <a:gd name="T57" fmla="*/ 3975 h 7766"/>
                <a:gd name="T58" fmla="*/ 7376 w 8586"/>
                <a:gd name="T59" fmla="*/ 4364 h 7766"/>
                <a:gd name="T60" fmla="*/ 7765 w 8586"/>
                <a:gd name="T61" fmla="*/ 4855 h 7766"/>
                <a:gd name="T62" fmla="*/ 7929 w 8586"/>
                <a:gd name="T63" fmla="*/ 5081 h 7766"/>
                <a:gd name="T64" fmla="*/ 7601 w 8586"/>
                <a:gd name="T65" fmla="*/ 5040 h 7766"/>
                <a:gd name="T66" fmla="*/ 8032 w 8586"/>
                <a:gd name="T67" fmla="*/ 5286 h 7766"/>
                <a:gd name="T68" fmla="*/ 7888 w 8586"/>
                <a:gd name="T69" fmla="*/ 5450 h 7766"/>
                <a:gd name="T70" fmla="*/ 8093 w 8586"/>
                <a:gd name="T71" fmla="*/ 5655 h 7766"/>
                <a:gd name="T72" fmla="*/ 8052 w 8586"/>
                <a:gd name="T73" fmla="*/ 5941 h 7766"/>
                <a:gd name="T74" fmla="*/ 7970 w 8586"/>
                <a:gd name="T75" fmla="*/ 6269 h 7766"/>
                <a:gd name="T76" fmla="*/ 7970 w 8586"/>
                <a:gd name="T77" fmla="*/ 6454 h 7766"/>
                <a:gd name="T78" fmla="*/ 7868 w 8586"/>
                <a:gd name="T79" fmla="*/ 6679 h 7766"/>
                <a:gd name="T80" fmla="*/ 7765 w 8586"/>
                <a:gd name="T81" fmla="*/ 6843 h 7766"/>
                <a:gd name="T82" fmla="*/ 7519 w 8586"/>
                <a:gd name="T83" fmla="*/ 7171 h 7766"/>
                <a:gd name="T84" fmla="*/ 7274 w 8586"/>
                <a:gd name="T85" fmla="*/ 7192 h 7766"/>
                <a:gd name="T86" fmla="*/ 7068 w 8586"/>
                <a:gd name="T87" fmla="*/ 7335 h 7766"/>
                <a:gd name="T88" fmla="*/ 6884 w 8586"/>
                <a:gd name="T89" fmla="*/ 7458 h 7766"/>
                <a:gd name="T90" fmla="*/ 6618 w 8586"/>
                <a:gd name="T91" fmla="*/ 7622 h 7766"/>
                <a:gd name="T92" fmla="*/ 6515 w 8586"/>
                <a:gd name="T93" fmla="*/ 7622 h 7766"/>
                <a:gd name="T94" fmla="*/ 6290 w 8586"/>
                <a:gd name="T95" fmla="*/ 7438 h 7766"/>
                <a:gd name="T96" fmla="*/ 5819 w 8586"/>
                <a:gd name="T97" fmla="*/ 7192 h 7766"/>
                <a:gd name="T98" fmla="*/ 5265 w 8586"/>
                <a:gd name="T99" fmla="*/ 7294 h 7766"/>
                <a:gd name="T100" fmla="*/ 5142 w 8586"/>
                <a:gd name="T101" fmla="*/ 7622 h 7766"/>
                <a:gd name="T102" fmla="*/ 4712 w 8586"/>
                <a:gd name="T103" fmla="*/ 7274 h 7766"/>
                <a:gd name="T104" fmla="*/ 4364 w 8586"/>
                <a:gd name="T105" fmla="*/ 7007 h 7766"/>
                <a:gd name="T106" fmla="*/ 4364 w 8586"/>
                <a:gd name="T107" fmla="*/ 6249 h 7766"/>
                <a:gd name="T108" fmla="*/ 3954 w 8586"/>
                <a:gd name="T109" fmla="*/ 5880 h 7766"/>
                <a:gd name="T110" fmla="*/ 3257 w 8586"/>
                <a:gd name="T111" fmla="*/ 6126 h 7766"/>
                <a:gd name="T112" fmla="*/ 2766 w 8586"/>
                <a:gd name="T113" fmla="*/ 6167 h 7766"/>
                <a:gd name="T114" fmla="*/ 1988 w 8586"/>
                <a:gd name="T115" fmla="*/ 5941 h 7766"/>
                <a:gd name="T116" fmla="*/ 1434 w 8586"/>
                <a:gd name="T117" fmla="*/ 5737 h 7766"/>
                <a:gd name="T118" fmla="*/ 963 w 8586"/>
                <a:gd name="T119" fmla="*/ 5286 h 7766"/>
                <a:gd name="T120" fmla="*/ 1066 w 8586"/>
                <a:gd name="T121" fmla="*/ 4876 h 7766"/>
                <a:gd name="T122" fmla="*/ 410 w 8586"/>
                <a:gd name="T123" fmla="*/ 4466 h 7766"/>
                <a:gd name="T124" fmla="*/ 184 w 8586"/>
                <a:gd name="T125" fmla="*/ 3914 h 7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86" h="7766">
                  <a:moveTo>
                    <a:pt x="0" y="3709"/>
                  </a:moveTo>
                  <a:lnTo>
                    <a:pt x="0" y="3709"/>
                  </a:lnTo>
                  <a:lnTo>
                    <a:pt x="0" y="3709"/>
                  </a:lnTo>
                  <a:lnTo>
                    <a:pt x="20" y="3689"/>
                  </a:lnTo>
                  <a:lnTo>
                    <a:pt x="20" y="3668"/>
                  </a:lnTo>
                  <a:cubicBezTo>
                    <a:pt x="20" y="3647"/>
                    <a:pt x="0" y="3647"/>
                    <a:pt x="0" y="3647"/>
                  </a:cubicBezTo>
                  <a:cubicBezTo>
                    <a:pt x="0" y="3627"/>
                    <a:pt x="0" y="3627"/>
                    <a:pt x="0" y="3607"/>
                  </a:cubicBezTo>
                  <a:cubicBezTo>
                    <a:pt x="0" y="3607"/>
                    <a:pt x="20" y="3607"/>
                    <a:pt x="20" y="3586"/>
                  </a:cubicBezTo>
                  <a:lnTo>
                    <a:pt x="41" y="3586"/>
                  </a:lnTo>
                  <a:cubicBezTo>
                    <a:pt x="62" y="3565"/>
                    <a:pt x="62" y="3565"/>
                    <a:pt x="62" y="3565"/>
                  </a:cubicBezTo>
                  <a:cubicBezTo>
                    <a:pt x="82" y="3545"/>
                    <a:pt x="82" y="3565"/>
                    <a:pt x="102" y="3565"/>
                  </a:cubicBezTo>
                  <a:cubicBezTo>
                    <a:pt x="102" y="3545"/>
                    <a:pt x="144" y="3545"/>
                    <a:pt x="144" y="3545"/>
                  </a:cubicBezTo>
                  <a:cubicBezTo>
                    <a:pt x="164" y="3525"/>
                    <a:pt x="164" y="3525"/>
                    <a:pt x="164" y="3504"/>
                  </a:cubicBezTo>
                  <a:lnTo>
                    <a:pt x="164" y="3483"/>
                  </a:lnTo>
                  <a:lnTo>
                    <a:pt x="164" y="3483"/>
                  </a:lnTo>
                  <a:cubicBezTo>
                    <a:pt x="184" y="3483"/>
                    <a:pt x="184" y="3483"/>
                    <a:pt x="184" y="3483"/>
                  </a:cubicBezTo>
                  <a:cubicBezTo>
                    <a:pt x="205" y="3483"/>
                    <a:pt x="226" y="3483"/>
                    <a:pt x="226" y="3483"/>
                  </a:cubicBezTo>
                  <a:cubicBezTo>
                    <a:pt x="246" y="3483"/>
                    <a:pt x="246" y="3463"/>
                    <a:pt x="246" y="3463"/>
                  </a:cubicBezTo>
                  <a:lnTo>
                    <a:pt x="266" y="3463"/>
                  </a:lnTo>
                  <a:cubicBezTo>
                    <a:pt x="287" y="3483"/>
                    <a:pt x="287" y="3483"/>
                    <a:pt x="287" y="3483"/>
                  </a:cubicBezTo>
                  <a:cubicBezTo>
                    <a:pt x="287" y="3504"/>
                    <a:pt x="287" y="3504"/>
                    <a:pt x="287" y="3525"/>
                  </a:cubicBezTo>
                  <a:cubicBezTo>
                    <a:pt x="287" y="3525"/>
                    <a:pt x="287" y="3525"/>
                    <a:pt x="287" y="3545"/>
                  </a:cubicBezTo>
                  <a:cubicBezTo>
                    <a:pt x="287" y="3545"/>
                    <a:pt x="308" y="3545"/>
                    <a:pt x="328" y="3545"/>
                  </a:cubicBezTo>
                  <a:lnTo>
                    <a:pt x="328" y="3525"/>
                  </a:lnTo>
                  <a:lnTo>
                    <a:pt x="348" y="3504"/>
                  </a:lnTo>
                  <a:cubicBezTo>
                    <a:pt x="369" y="3504"/>
                    <a:pt x="369" y="3504"/>
                    <a:pt x="390" y="3504"/>
                  </a:cubicBezTo>
                  <a:cubicBezTo>
                    <a:pt x="390" y="3504"/>
                    <a:pt x="410" y="3504"/>
                    <a:pt x="410" y="3483"/>
                  </a:cubicBezTo>
                  <a:cubicBezTo>
                    <a:pt x="410" y="3483"/>
                    <a:pt x="410" y="3463"/>
                    <a:pt x="410" y="3443"/>
                  </a:cubicBezTo>
                  <a:lnTo>
                    <a:pt x="410" y="3423"/>
                  </a:lnTo>
                  <a:cubicBezTo>
                    <a:pt x="410" y="3402"/>
                    <a:pt x="410" y="3402"/>
                    <a:pt x="410" y="3402"/>
                  </a:cubicBezTo>
                  <a:cubicBezTo>
                    <a:pt x="410" y="3381"/>
                    <a:pt x="410" y="3381"/>
                    <a:pt x="410" y="3361"/>
                  </a:cubicBezTo>
                  <a:lnTo>
                    <a:pt x="410" y="3361"/>
                  </a:lnTo>
                  <a:cubicBezTo>
                    <a:pt x="430" y="3341"/>
                    <a:pt x="451" y="3361"/>
                    <a:pt x="451" y="3361"/>
                  </a:cubicBezTo>
                  <a:lnTo>
                    <a:pt x="472" y="3341"/>
                  </a:lnTo>
                  <a:cubicBezTo>
                    <a:pt x="472" y="3341"/>
                    <a:pt x="492" y="3341"/>
                    <a:pt x="512" y="3341"/>
                  </a:cubicBezTo>
                  <a:lnTo>
                    <a:pt x="533" y="3341"/>
                  </a:lnTo>
                  <a:cubicBezTo>
                    <a:pt x="554" y="3341"/>
                    <a:pt x="554" y="3341"/>
                    <a:pt x="574" y="3341"/>
                  </a:cubicBezTo>
                  <a:lnTo>
                    <a:pt x="594" y="3341"/>
                  </a:lnTo>
                  <a:lnTo>
                    <a:pt x="615" y="3361"/>
                  </a:lnTo>
                  <a:lnTo>
                    <a:pt x="635" y="3361"/>
                  </a:lnTo>
                  <a:cubicBezTo>
                    <a:pt x="656" y="3361"/>
                    <a:pt x="656" y="3341"/>
                    <a:pt x="656" y="3341"/>
                  </a:cubicBezTo>
                  <a:cubicBezTo>
                    <a:pt x="656" y="3320"/>
                    <a:pt x="656" y="3320"/>
                    <a:pt x="656" y="3299"/>
                  </a:cubicBezTo>
                  <a:cubicBezTo>
                    <a:pt x="656" y="3299"/>
                    <a:pt x="656" y="3279"/>
                    <a:pt x="656" y="3259"/>
                  </a:cubicBezTo>
                  <a:cubicBezTo>
                    <a:pt x="656" y="3259"/>
                    <a:pt x="635" y="3259"/>
                    <a:pt x="656" y="3238"/>
                  </a:cubicBezTo>
                  <a:lnTo>
                    <a:pt x="676" y="3217"/>
                  </a:lnTo>
                  <a:cubicBezTo>
                    <a:pt x="696" y="3217"/>
                    <a:pt x="696" y="3217"/>
                    <a:pt x="717" y="3197"/>
                  </a:cubicBezTo>
                  <a:cubicBezTo>
                    <a:pt x="717" y="3197"/>
                    <a:pt x="738" y="3197"/>
                    <a:pt x="758" y="3197"/>
                  </a:cubicBezTo>
                  <a:cubicBezTo>
                    <a:pt x="778" y="3197"/>
                    <a:pt x="778" y="3197"/>
                    <a:pt x="799" y="3197"/>
                  </a:cubicBezTo>
                  <a:cubicBezTo>
                    <a:pt x="799" y="3197"/>
                    <a:pt x="820" y="3177"/>
                    <a:pt x="840" y="3177"/>
                  </a:cubicBezTo>
                  <a:lnTo>
                    <a:pt x="860" y="3156"/>
                  </a:lnTo>
                  <a:cubicBezTo>
                    <a:pt x="860" y="3135"/>
                    <a:pt x="860" y="3135"/>
                    <a:pt x="860" y="3135"/>
                  </a:cubicBezTo>
                  <a:cubicBezTo>
                    <a:pt x="860" y="3115"/>
                    <a:pt x="881" y="3115"/>
                    <a:pt x="881" y="3115"/>
                  </a:cubicBezTo>
                  <a:lnTo>
                    <a:pt x="902" y="3115"/>
                  </a:lnTo>
                  <a:cubicBezTo>
                    <a:pt x="902" y="3115"/>
                    <a:pt x="902" y="3115"/>
                    <a:pt x="902" y="3095"/>
                  </a:cubicBezTo>
                  <a:cubicBezTo>
                    <a:pt x="902" y="3095"/>
                    <a:pt x="902" y="3095"/>
                    <a:pt x="902" y="3074"/>
                  </a:cubicBezTo>
                  <a:lnTo>
                    <a:pt x="881" y="3074"/>
                  </a:lnTo>
                  <a:lnTo>
                    <a:pt x="881" y="3053"/>
                  </a:lnTo>
                  <a:lnTo>
                    <a:pt x="881" y="3033"/>
                  </a:lnTo>
                  <a:lnTo>
                    <a:pt x="881" y="3033"/>
                  </a:lnTo>
                  <a:lnTo>
                    <a:pt x="881" y="3013"/>
                  </a:lnTo>
                  <a:lnTo>
                    <a:pt x="881" y="2992"/>
                  </a:lnTo>
                  <a:lnTo>
                    <a:pt x="881" y="2971"/>
                  </a:lnTo>
                  <a:lnTo>
                    <a:pt x="881" y="2951"/>
                  </a:lnTo>
                  <a:lnTo>
                    <a:pt x="881" y="2931"/>
                  </a:lnTo>
                  <a:lnTo>
                    <a:pt x="881" y="2910"/>
                  </a:lnTo>
                  <a:cubicBezTo>
                    <a:pt x="881" y="2889"/>
                    <a:pt x="902" y="2889"/>
                    <a:pt x="902" y="2889"/>
                  </a:cubicBezTo>
                  <a:cubicBezTo>
                    <a:pt x="922" y="2869"/>
                    <a:pt x="942" y="2889"/>
                    <a:pt x="942" y="2869"/>
                  </a:cubicBezTo>
                  <a:cubicBezTo>
                    <a:pt x="942" y="2869"/>
                    <a:pt x="942" y="2849"/>
                    <a:pt x="942" y="2828"/>
                  </a:cubicBezTo>
                  <a:lnTo>
                    <a:pt x="902" y="2807"/>
                  </a:lnTo>
                  <a:cubicBezTo>
                    <a:pt x="902" y="2787"/>
                    <a:pt x="881" y="2767"/>
                    <a:pt x="881" y="2746"/>
                  </a:cubicBezTo>
                  <a:cubicBezTo>
                    <a:pt x="881" y="2726"/>
                    <a:pt x="860" y="2705"/>
                    <a:pt x="860" y="2705"/>
                  </a:cubicBezTo>
                  <a:cubicBezTo>
                    <a:pt x="860" y="2685"/>
                    <a:pt x="881" y="2685"/>
                    <a:pt x="881" y="2664"/>
                  </a:cubicBezTo>
                  <a:lnTo>
                    <a:pt x="860" y="2644"/>
                  </a:lnTo>
                  <a:cubicBezTo>
                    <a:pt x="840" y="2623"/>
                    <a:pt x="820" y="2582"/>
                    <a:pt x="820" y="2562"/>
                  </a:cubicBezTo>
                  <a:cubicBezTo>
                    <a:pt x="820" y="2541"/>
                    <a:pt x="820" y="2521"/>
                    <a:pt x="820" y="2500"/>
                  </a:cubicBezTo>
                  <a:cubicBezTo>
                    <a:pt x="820" y="2480"/>
                    <a:pt x="820" y="2459"/>
                    <a:pt x="799" y="2459"/>
                  </a:cubicBezTo>
                  <a:cubicBezTo>
                    <a:pt x="799" y="2439"/>
                    <a:pt x="778" y="2418"/>
                    <a:pt x="778" y="2418"/>
                  </a:cubicBezTo>
                  <a:cubicBezTo>
                    <a:pt x="758" y="2398"/>
                    <a:pt x="738" y="2418"/>
                    <a:pt x="717" y="2418"/>
                  </a:cubicBezTo>
                  <a:cubicBezTo>
                    <a:pt x="717" y="2398"/>
                    <a:pt x="717" y="2398"/>
                    <a:pt x="717" y="2377"/>
                  </a:cubicBezTo>
                  <a:lnTo>
                    <a:pt x="738" y="2357"/>
                  </a:lnTo>
                  <a:cubicBezTo>
                    <a:pt x="738" y="2336"/>
                    <a:pt x="758" y="2336"/>
                    <a:pt x="778" y="2336"/>
                  </a:cubicBezTo>
                  <a:cubicBezTo>
                    <a:pt x="778" y="2316"/>
                    <a:pt x="820" y="2316"/>
                    <a:pt x="820" y="2336"/>
                  </a:cubicBezTo>
                  <a:cubicBezTo>
                    <a:pt x="840" y="2336"/>
                    <a:pt x="860" y="2357"/>
                    <a:pt x="881" y="2357"/>
                  </a:cubicBezTo>
                  <a:cubicBezTo>
                    <a:pt x="902" y="2357"/>
                    <a:pt x="922" y="2357"/>
                    <a:pt x="942" y="2357"/>
                  </a:cubicBezTo>
                  <a:cubicBezTo>
                    <a:pt x="942" y="2357"/>
                    <a:pt x="963" y="2336"/>
                    <a:pt x="984" y="2336"/>
                  </a:cubicBezTo>
                  <a:cubicBezTo>
                    <a:pt x="1004" y="2336"/>
                    <a:pt x="1024" y="2357"/>
                    <a:pt x="1045" y="2357"/>
                  </a:cubicBezTo>
                  <a:lnTo>
                    <a:pt x="1086" y="2357"/>
                  </a:lnTo>
                  <a:cubicBezTo>
                    <a:pt x="1106" y="2357"/>
                    <a:pt x="1127" y="2377"/>
                    <a:pt x="1127" y="2357"/>
                  </a:cubicBezTo>
                  <a:cubicBezTo>
                    <a:pt x="1148" y="2357"/>
                    <a:pt x="1148" y="2336"/>
                    <a:pt x="1148" y="2336"/>
                  </a:cubicBezTo>
                  <a:cubicBezTo>
                    <a:pt x="1168" y="2316"/>
                    <a:pt x="1168" y="2316"/>
                    <a:pt x="1148" y="2295"/>
                  </a:cubicBezTo>
                  <a:lnTo>
                    <a:pt x="1127" y="2275"/>
                  </a:lnTo>
                  <a:cubicBezTo>
                    <a:pt x="1106" y="2275"/>
                    <a:pt x="1086" y="2234"/>
                    <a:pt x="1086" y="2234"/>
                  </a:cubicBezTo>
                  <a:cubicBezTo>
                    <a:pt x="1086" y="2213"/>
                    <a:pt x="1086" y="2193"/>
                    <a:pt x="1066" y="2172"/>
                  </a:cubicBezTo>
                  <a:cubicBezTo>
                    <a:pt x="1066" y="2152"/>
                    <a:pt x="1066" y="2131"/>
                    <a:pt x="1066" y="2111"/>
                  </a:cubicBezTo>
                  <a:cubicBezTo>
                    <a:pt x="1066" y="2090"/>
                    <a:pt x="1086" y="2070"/>
                    <a:pt x="1086" y="2050"/>
                  </a:cubicBezTo>
                  <a:cubicBezTo>
                    <a:pt x="1086" y="2029"/>
                    <a:pt x="1086" y="1988"/>
                    <a:pt x="1086" y="1947"/>
                  </a:cubicBezTo>
                  <a:lnTo>
                    <a:pt x="1086" y="1926"/>
                  </a:lnTo>
                  <a:cubicBezTo>
                    <a:pt x="1106" y="1926"/>
                    <a:pt x="1106" y="1906"/>
                    <a:pt x="1106" y="1906"/>
                  </a:cubicBezTo>
                  <a:cubicBezTo>
                    <a:pt x="1127" y="1906"/>
                    <a:pt x="1148" y="1906"/>
                    <a:pt x="1168" y="1906"/>
                  </a:cubicBezTo>
                  <a:cubicBezTo>
                    <a:pt x="1168" y="1926"/>
                    <a:pt x="1209" y="1926"/>
                    <a:pt x="1230" y="1947"/>
                  </a:cubicBezTo>
                  <a:lnTo>
                    <a:pt x="1270" y="1947"/>
                  </a:lnTo>
                  <a:cubicBezTo>
                    <a:pt x="1291" y="1947"/>
                    <a:pt x="1332" y="1947"/>
                    <a:pt x="1352" y="1947"/>
                  </a:cubicBezTo>
                  <a:cubicBezTo>
                    <a:pt x="1373" y="1947"/>
                    <a:pt x="1393" y="1926"/>
                    <a:pt x="1414" y="1926"/>
                  </a:cubicBezTo>
                  <a:cubicBezTo>
                    <a:pt x="1434" y="1926"/>
                    <a:pt x="1434" y="1906"/>
                    <a:pt x="1455" y="1906"/>
                  </a:cubicBezTo>
                  <a:cubicBezTo>
                    <a:pt x="1455" y="1886"/>
                    <a:pt x="1455" y="1865"/>
                    <a:pt x="1455" y="1844"/>
                  </a:cubicBezTo>
                  <a:cubicBezTo>
                    <a:pt x="1455" y="1844"/>
                    <a:pt x="1455" y="1804"/>
                    <a:pt x="1434" y="1804"/>
                  </a:cubicBezTo>
                  <a:cubicBezTo>
                    <a:pt x="1434" y="1783"/>
                    <a:pt x="1414" y="1742"/>
                    <a:pt x="1414" y="1722"/>
                  </a:cubicBezTo>
                  <a:cubicBezTo>
                    <a:pt x="1414" y="1701"/>
                    <a:pt x="1393" y="1680"/>
                    <a:pt x="1393" y="1660"/>
                  </a:cubicBezTo>
                  <a:cubicBezTo>
                    <a:pt x="1393" y="1660"/>
                    <a:pt x="1393" y="1640"/>
                    <a:pt x="1414" y="1619"/>
                  </a:cubicBezTo>
                  <a:lnTo>
                    <a:pt x="1414" y="1598"/>
                  </a:lnTo>
                  <a:cubicBezTo>
                    <a:pt x="1434" y="1598"/>
                    <a:pt x="1455" y="1598"/>
                    <a:pt x="1455" y="1598"/>
                  </a:cubicBezTo>
                  <a:cubicBezTo>
                    <a:pt x="1475" y="1578"/>
                    <a:pt x="1496" y="1578"/>
                    <a:pt x="1516" y="1558"/>
                  </a:cubicBezTo>
                  <a:lnTo>
                    <a:pt x="1537" y="1537"/>
                  </a:lnTo>
                  <a:cubicBezTo>
                    <a:pt x="1537" y="1516"/>
                    <a:pt x="1537" y="1496"/>
                    <a:pt x="1537" y="1476"/>
                  </a:cubicBezTo>
                  <a:lnTo>
                    <a:pt x="1537" y="1455"/>
                  </a:lnTo>
                  <a:cubicBezTo>
                    <a:pt x="1557" y="1434"/>
                    <a:pt x="1557" y="1434"/>
                    <a:pt x="1557" y="1414"/>
                  </a:cubicBezTo>
                  <a:cubicBezTo>
                    <a:pt x="1578" y="1414"/>
                    <a:pt x="1578" y="1414"/>
                    <a:pt x="1598" y="1414"/>
                  </a:cubicBezTo>
                  <a:cubicBezTo>
                    <a:pt x="1598" y="1414"/>
                    <a:pt x="1619" y="1414"/>
                    <a:pt x="1639" y="1414"/>
                  </a:cubicBezTo>
                  <a:lnTo>
                    <a:pt x="1680" y="1414"/>
                  </a:lnTo>
                  <a:cubicBezTo>
                    <a:pt x="1701" y="1414"/>
                    <a:pt x="1701" y="1414"/>
                    <a:pt x="1701" y="1414"/>
                  </a:cubicBezTo>
                  <a:cubicBezTo>
                    <a:pt x="1701" y="1434"/>
                    <a:pt x="1701" y="1455"/>
                    <a:pt x="1701" y="1455"/>
                  </a:cubicBezTo>
                  <a:cubicBezTo>
                    <a:pt x="1701" y="1476"/>
                    <a:pt x="1721" y="1476"/>
                    <a:pt x="1721" y="1496"/>
                  </a:cubicBezTo>
                  <a:cubicBezTo>
                    <a:pt x="1721" y="1496"/>
                    <a:pt x="1701" y="1516"/>
                    <a:pt x="1701" y="1537"/>
                  </a:cubicBezTo>
                  <a:cubicBezTo>
                    <a:pt x="1721" y="1537"/>
                    <a:pt x="1742" y="1578"/>
                    <a:pt x="1742" y="1578"/>
                  </a:cubicBezTo>
                  <a:cubicBezTo>
                    <a:pt x="1762" y="1598"/>
                    <a:pt x="1783" y="1598"/>
                    <a:pt x="1803" y="1598"/>
                  </a:cubicBezTo>
                  <a:cubicBezTo>
                    <a:pt x="1824" y="1598"/>
                    <a:pt x="1844" y="1619"/>
                    <a:pt x="1844" y="1619"/>
                  </a:cubicBezTo>
                  <a:cubicBezTo>
                    <a:pt x="1865" y="1619"/>
                    <a:pt x="1885" y="1640"/>
                    <a:pt x="1885" y="1660"/>
                  </a:cubicBezTo>
                  <a:cubicBezTo>
                    <a:pt x="1906" y="1660"/>
                    <a:pt x="1926" y="1660"/>
                    <a:pt x="1926" y="1680"/>
                  </a:cubicBezTo>
                  <a:cubicBezTo>
                    <a:pt x="1947" y="1680"/>
                    <a:pt x="1967" y="1680"/>
                    <a:pt x="1988" y="1680"/>
                  </a:cubicBezTo>
                  <a:cubicBezTo>
                    <a:pt x="1988" y="1680"/>
                    <a:pt x="2029" y="1660"/>
                    <a:pt x="2049" y="1680"/>
                  </a:cubicBezTo>
                  <a:lnTo>
                    <a:pt x="2070" y="1680"/>
                  </a:lnTo>
                  <a:cubicBezTo>
                    <a:pt x="2090" y="1701"/>
                    <a:pt x="2090" y="1701"/>
                    <a:pt x="2111" y="1701"/>
                  </a:cubicBezTo>
                  <a:cubicBezTo>
                    <a:pt x="2131" y="1701"/>
                    <a:pt x="2151" y="1701"/>
                    <a:pt x="2172" y="1701"/>
                  </a:cubicBezTo>
                  <a:cubicBezTo>
                    <a:pt x="2172" y="1722"/>
                    <a:pt x="2172" y="1742"/>
                    <a:pt x="2172" y="1762"/>
                  </a:cubicBezTo>
                  <a:cubicBezTo>
                    <a:pt x="2172" y="1762"/>
                    <a:pt x="2172" y="1783"/>
                    <a:pt x="2151" y="1804"/>
                  </a:cubicBezTo>
                  <a:cubicBezTo>
                    <a:pt x="2151" y="1804"/>
                    <a:pt x="2151" y="1824"/>
                    <a:pt x="2151" y="1844"/>
                  </a:cubicBezTo>
                  <a:cubicBezTo>
                    <a:pt x="2172" y="1865"/>
                    <a:pt x="2193" y="1886"/>
                    <a:pt x="2213" y="1886"/>
                  </a:cubicBezTo>
                  <a:cubicBezTo>
                    <a:pt x="2213" y="1886"/>
                    <a:pt x="2233" y="1906"/>
                    <a:pt x="2254" y="1906"/>
                  </a:cubicBezTo>
                  <a:cubicBezTo>
                    <a:pt x="2275" y="1926"/>
                    <a:pt x="2295" y="1947"/>
                    <a:pt x="2315" y="1968"/>
                  </a:cubicBezTo>
                  <a:cubicBezTo>
                    <a:pt x="2315" y="1988"/>
                    <a:pt x="2295" y="2008"/>
                    <a:pt x="2295" y="2029"/>
                  </a:cubicBezTo>
                  <a:cubicBezTo>
                    <a:pt x="2295" y="2050"/>
                    <a:pt x="2315" y="2090"/>
                    <a:pt x="2295" y="2111"/>
                  </a:cubicBezTo>
                  <a:cubicBezTo>
                    <a:pt x="2295" y="2111"/>
                    <a:pt x="2295" y="2131"/>
                    <a:pt x="2295" y="2152"/>
                  </a:cubicBezTo>
                  <a:cubicBezTo>
                    <a:pt x="2295" y="2172"/>
                    <a:pt x="2295" y="2193"/>
                    <a:pt x="2295" y="2193"/>
                  </a:cubicBezTo>
                  <a:cubicBezTo>
                    <a:pt x="2295" y="2193"/>
                    <a:pt x="2295" y="2213"/>
                    <a:pt x="2315" y="2234"/>
                  </a:cubicBezTo>
                  <a:cubicBezTo>
                    <a:pt x="2315" y="2234"/>
                    <a:pt x="2357" y="2254"/>
                    <a:pt x="2377" y="2275"/>
                  </a:cubicBezTo>
                  <a:cubicBezTo>
                    <a:pt x="2397" y="2275"/>
                    <a:pt x="2439" y="2275"/>
                    <a:pt x="2459" y="2275"/>
                  </a:cubicBezTo>
                  <a:cubicBezTo>
                    <a:pt x="2499" y="2275"/>
                    <a:pt x="2540" y="2275"/>
                    <a:pt x="2581" y="2275"/>
                  </a:cubicBezTo>
                  <a:cubicBezTo>
                    <a:pt x="2602" y="2275"/>
                    <a:pt x="2663" y="2254"/>
                    <a:pt x="2684" y="2254"/>
                  </a:cubicBezTo>
                  <a:cubicBezTo>
                    <a:pt x="2704" y="2254"/>
                    <a:pt x="2724" y="2275"/>
                    <a:pt x="2724" y="2275"/>
                  </a:cubicBezTo>
                  <a:cubicBezTo>
                    <a:pt x="2766" y="2295"/>
                    <a:pt x="2786" y="2336"/>
                    <a:pt x="2806" y="2336"/>
                  </a:cubicBezTo>
                  <a:cubicBezTo>
                    <a:pt x="2827" y="2336"/>
                    <a:pt x="2868" y="2336"/>
                    <a:pt x="2888" y="2336"/>
                  </a:cubicBezTo>
                  <a:lnTo>
                    <a:pt x="2908" y="2357"/>
                  </a:lnTo>
                  <a:cubicBezTo>
                    <a:pt x="2908" y="2377"/>
                    <a:pt x="2908" y="2377"/>
                    <a:pt x="2908" y="2377"/>
                  </a:cubicBezTo>
                  <a:lnTo>
                    <a:pt x="2888" y="2377"/>
                  </a:lnTo>
                  <a:cubicBezTo>
                    <a:pt x="2888" y="2398"/>
                    <a:pt x="2908" y="2418"/>
                    <a:pt x="2908" y="2418"/>
                  </a:cubicBezTo>
                  <a:cubicBezTo>
                    <a:pt x="2929" y="2418"/>
                    <a:pt x="2950" y="2418"/>
                    <a:pt x="2970" y="2418"/>
                  </a:cubicBezTo>
                  <a:cubicBezTo>
                    <a:pt x="2970" y="2439"/>
                    <a:pt x="3011" y="2418"/>
                    <a:pt x="3011" y="2418"/>
                  </a:cubicBezTo>
                  <a:cubicBezTo>
                    <a:pt x="3011" y="2439"/>
                    <a:pt x="3032" y="2439"/>
                    <a:pt x="3032" y="2439"/>
                  </a:cubicBezTo>
                  <a:lnTo>
                    <a:pt x="3052" y="2459"/>
                  </a:lnTo>
                  <a:cubicBezTo>
                    <a:pt x="3052" y="2480"/>
                    <a:pt x="3093" y="2500"/>
                    <a:pt x="3093" y="2500"/>
                  </a:cubicBezTo>
                  <a:cubicBezTo>
                    <a:pt x="3093" y="2521"/>
                    <a:pt x="3114" y="2562"/>
                    <a:pt x="3114" y="2582"/>
                  </a:cubicBezTo>
                  <a:cubicBezTo>
                    <a:pt x="3134" y="2603"/>
                    <a:pt x="3134" y="2623"/>
                    <a:pt x="3154" y="2644"/>
                  </a:cubicBezTo>
                  <a:cubicBezTo>
                    <a:pt x="3154" y="2664"/>
                    <a:pt x="3175" y="2685"/>
                    <a:pt x="3196" y="2685"/>
                  </a:cubicBezTo>
                  <a:cubicBezTo>
                    <a:pt x="3196" y="2705"/>
                    <a:pt x="3196" y="2726"/>
                    <a:pt x="3196" y="2746"/>
                  </a:cubicBezTo>
                  <a:cubicBezTo>
                    <a:pt x="3216" y="2767"/>
                    <a:pt x="3257" y="2767"/>
                    <a:pt x="3278" y="2787"/>
                  </a:cubicBezTo>
                  <a:cubicBezTo>
                    <a:pt x="3278" y="2787"/>
                    <a:pt x="3318" y="2807"/>
                    <a:pt x="3318" y="2828"/>
                  </a:cubicBezTo>
                  <a:cubicBezTo>
                    <a:pt x="3339" y="2828"/>
                    <a:pt x="3360" y="2828"/>
                    <a:pt x="3360" y="2828"/>
                  </a:cubicBezTo>
                  <a:cubicBezTo>
                    <a:pt x="3380" y="2828"/>
                    <a:pt x="3400" y="2828"/>
                    <a:pt x="3400" y="2828"/>
                  </a:cubicBezTo>
                  <a:cubicBezTo>
                    <a:pt x="3421" y="2828"/>
                    <a:pt x="3442" y="2828"/>
                    <a:pt x="3462" y="2828"/>
                  </a:cubicBezTo>
                  <a:cubicBezTo>
                    <a:pt x="3482" y="2828"/>
                    <a:pt x="3544" y="2828"/>
                    <a:pt x="3564" y="2828"/>
                  </a:cubicBezTo>
                  <a:cubicBezTo>
                    <a:pt x="3585" y="2828"/>
                    <a:pt x="3646" y="2849"/>
                    <a:pt x="3667" y="2849"/>
                  </a:cubicBezTo>
                  <a:cubicBezTo>
                    <a:pt x="3687" y="2869"/>
                    <a:pt x="3728" y="2849"/>
                    <a:pt x="3728" y="2849"/>
                  </a:cubicBezTo>
                  <a:cubicBezTo>
                    <a:pt x="3749" y="2849"/>
                    <a:pt x="3790" y="2828"/>
                    <a:pt x="3810" y="2828"/>
                  </a:cubicBezTo>
                  <a:cubicBezTo>
                    <a:pt x="3831" y="2828"/>
                    <a:pt x="3851" y="2807"/>
                    <a:pt x="3872" y="2807"/>
                  </a:cubicBezTo>
                  <a:cubicBezTo>
                    <a:pt x="3913" y="2807"/>
                    <a:pt x="3954" y="2807"/>
                    <a:pt x="3974" y="2807"/>
                  </a:cubicBezTo>
                  <a:cubicBezTo>
                    <a:pt x="3995" y="2807"/>
                    <a:pt x="4036" y="2828"/>
                    <a:pt x="4056" y="2828"/>
                  </a:cubicBezTo>
                  <a:cubicBezTo>
                    <a:pt x="4077" y="2828"/>
                    <a:pt x="4118" y="2828"/>
                    <a:pt x="4118" y="2849"/>
                  </a:cubicBezTo>
                  <a:cubicBezTo>
                    <a:pt x="4138" y="2849"/>
                    <a:pt x="4179" y="2889"/>
                    <a:pt x="4200" y="2889"/>
                  </a:cubicBezTo>
                  <a:cubicBezTo>
                    <a:pt x="4220" y="2889"/>
                    <a:pt x="4261" y="2910"/>
                    <a:pt x="4282" y="2910"/>
                  </a:cubicBezTo>
                  <a:cubicBezTo>
                    <a:pt x="4282" y="2910"/>
                    <a:pt x="4302" y="2931"/>
                    <a:pt x="4323" y="2931"/>
                  </a:cubicBezTo>
                  <a:cubicBezTo>
                    <a:pt x="4323" y="2931"/>
                    <a:pt x="4364" y="2951"/>
                    <a:pt x="4384" y="2951"/>
                  </a:cubicBezTo>
                  <a:cubicBezTo>
                    <a:pt x="4405" y="2951"/>
                    <a:pt x="4445" y="2971"/>
                    <a:pt x="4466" y="2971"/>
                  </a:cubicBezTo>
                  <a:lnTo>
                    <a:pt x="4507" y="2951"/>
                  </a:lnTo>
                  <a:cubicBezTo>
                    <a:pt x="4527" y="2951"/>
                    <a:pt x="4548" y="2951"/>
                    <a:pt x="4569" y="2951"/>
                  </a:cubicBezTo>
                  <a:cubicBezTo>
                    <a:pt x="4569" y="2951"/>
                    <a:pt x="4589" y="2971"/>
                    <a:pt x="4609" y="2971"/>
                  </a:cubicBezTo>
                  <a:cubicBezTo>
                    <a:pt x="4609" y="2992"/>
                    <a:pt x="4651" y="3013"/>
                    <a:pt x="4671" y="2992"/>
                  </a:cubicBezTo>
                  <a:cubicBezTo>
                    <a:pt x="4671" y="2992"/>
                    <a:pt x="4691" y="2992"/>
                    <a:pt x="4691" y="2971"/>
                  </a:cubicBezTo>
                  <a:cubicBezTo>
                    <a:pt x="4691" y="2971"/>
                    <a:pt x="4712" y="2951"/>
                    <a:pt x="4733" y="2951"/>
                  </a:cubicBezTo>
                  <a:cubicBezTo>
                    <a:pt x="4733" y="2931"/>
                    <a:pt x="4773" y="2910"/>
                    <a:pt x="4794" y="2889"/>
                  </a:cubicBezTo>
                  <a:cubicBezTo>
                    <a:pt x="4815" y="2889"/>
                    <a:pt x="4855" y="2869"/>
                    <a:pt x="4855" y="2849"/>
                  </a:cubicBezTo>
                  <a:cubicBezTo>
                    <a:pt x="4876" y="2849"/>
                    <a:pt x="4917" y="2828"/>
                    <a:pt x="4937" y="2828"/>
                  </a:cubicBezTo>
                  <a:cubicBezTo>
                    <a:pt x="4958" y="2828"/>
                    <a:pt x="4979" y="2828"/>
                    <a:pt x="4979" y="2807"/>
                  </a:cubicBezTo>
                  <a:cubicBezTo>
                    <a:pt x="4999" y="2807"/>
                    <a:pt x="5019" y="2807"/>
                    <a:pt x="5040" y="2807"/>
                  </a:cubicBezTo>
                  <a:cubicBezTo>
                    <a:pt x="5040" y="2787"/>
                    <a:pt x="5081" y="2787"/>
                    <a:pt x="5081" y="2787"/>
                  </a:cubicBezTo>
                  <a:cubicBezTo>
                    <a:pt x="5101" y="2787"/>
                    <a:pt x="5122" y="2787"/>
                    <a:pt x="5142" y="2787"/>
                  </a:cubicBezTo>
                  <a:cubicBezTo>
                    <a:pt x="5142" y="2787"/>
                    <a:pt x="5183" y="2807"/>
                    <a:pt x="5203" y="2807"/>
                  </a:cubicBezTo>
                  <a:lnTo>
                    <a:pt x="5245" y="2807"/>
                  </a:lnTo>
                  <a:cubicBezTo>
                    <a:pt x="5265" y="2787"/>
                    <a:pt x="5285" y="2787"/>
                    <a:pt x="5306" y="2767"/>
                  </a:cubicBezTo>
                  <a:cubicBezTo>
                    <a:pt x="5306" y="2767"/>
                    <a:pt x="5327" y="2746"/>
                    <a:pt x="5347" y="2726"/>
                  </a:cubicBezTo>
                  <a:cubicBezTo>
                    <a:pt x="5347" y="2726"/>
                    <a:pt x="5367" y="2705"/>
                    <a:pt x="5388" y="2705"/>
                  </a:cubicBezTo>
                  <a:cubicBezTo>
                    <a:pt x="5388" y="2705"/>
                    <a:pt x="5409" y="2705"/>
                    <a:pt x="5429" y="2685"/>
                  </a:cubicBezTo>
                  <a:cubicBezTo>
                    <a:pt x="5429" y="2685"/>
                    <a:pt x="5429" y="2685"/>
                    <a:pt x="5429" y="2664"/>
                  </a:cubicBezTo>
                  <a:cubicBezTo>
                    <a:pt x="5429" y="2664"/>
                    <a:pt x="5429" y="2623"/>
                    <a:pt x="5429" y="2603"/>
                  </a:cubicBezTo>
                  <a:cubicBezTo>
                    <a:pt x="5429" y="2603"/>
                    <a:pt x="5449" y="2562"/>
                    <a:pt x="5470" y="2562"/>
                  </a:cubicBezTo>
                  <a:cubicBezTo>
                    <a:pt x="5470" y="2562"/>
                    <a:pt x="5470" y="2541"/>
                    <a:pt x="5491" y="2541"/>
                  </a:cubicBezTo>
                  <a:cubicBezTo>
                    <a:pt x="5491" y="2541"/>
                    <a:pt x="5511" y="2521"/>
                    <a:pt x="5531" y="2521"/>
                  </a:cubicBezTo>
                  <a:cubicBezTo>
                    <a:pt x="5531" y="2500"/>
                    <a:pt x="5552" y="2480"/>
                    <a:pt x="5552" y="2480"/>
                  </a:cubicBezTo>
                  <a:cubicBezTo>
                    <a:pt x="5552" y="2459"/>
                    <a:pt x="5552" y="2439"/>
                    <a:pt x="5531" y="2439"/>
                  </a:cubicBezTo>
                  <a:cubicBezTo>
                    <a:pt x="5531" y="2418"/>
                    <a:pt x="5511" y="2398"/>
                    <a:pt x="5511" y="2377"/>
                  </a:cubicBezTo>
                  <a:cubicBezTo>
                    <a:pt x="5511" y="2377"/>
                    <a:pt x="5470" y="2377"/>
                    <a:pt x="5470" y="2357"/>
                  </a:cubicBezTo>
                  <a:lnTo>
                    <a:pt x="5449" y="2336"/>
                  </a:lnTo>
                  <a:cubicBezTo>
                    <a:pt x="5449" y="2316"/>
                    <a:pt x="5429" y="2295"/>
                    <a:pt x="5429" y="2275"/>
                  </a:cubicBezTo>
                  <a:cubicBezTo>
                    <a:pt x="5429" y="2254"/>
                    <a:pt x="5449" y="2213"/>
                    <a:pt x="5449" y="2193"/>
                  </a:cubicBezTo>
                  <a:cubicBezTo>
                    <a:pt x="5449" y="2172"/>
                    <a:pt x="5429" y="2152"/>
                    <a:pt x="5429" y="2131"/>
                  </a:cubicBezTo>
                  <a:cubicBezTo>
                    <a:pt x="5449" y="2131"/>
                    <a:pt x="5449" y="2111"/>
                    <a:pt x="5470" y="2111"/>
                  </a:cubicBezTo>
                  <a:lnTo>
                    <a:pt x="5491" y="2111"/>
                  </a:lnTo>
                  <a:cubicBezTo>
                    <a:pt x="5511" y="2111"/>
                    <a:pt x="5531" y="2111"/>
                    <a:pt x="5531" y="2111"/>
                  </a:cubicBezTo>
                  <a:cubicBezTo>
                    <a:pt x="5552" y="2111"/>
                    <a:pt x="5531" y="2131"/>
                    <a:pt x="5531" y="2131"/>
                  </a:cubicBezTo>
                  <a:cubicBezTo>
                    <a:pt x="5552" y="2152"/>
                    <a:pt x="5552" y="2172"/>
                    <a:pt x="5552" y="2172"/>
                  </a:cubicBezTo>
                  <a:cubicBezTo>
                    <a:pt x="5573" y="2193"/>
                    <a:pt x="5593" y="2193"/>
                    <a:pt x="5613" y="2193"/>
                  </a:cubicBezTo>
                  <a:cubicBezTo>
                    <a:pt x="5613" y="2193"/>
                    <a:pt x="5634" y="2193"/>
                    <a:pt x="5655" y="2193"/>
                  </a:cubicBezTo>
                  <a:cubicBezTo>
                    <a:pt x="5655" y="2193"/>
                    <a:pt x="5655" y="2193"/>
                    <a:pt x="5675" y="2213"/>
                  </a:cubicBezTo>
                  <a:cubicBezTo>
                    <a:pt x="5675" y="2213"/>
                    <a:pt x="5695" y="2213"/>
                    <a:pt x="5695" y="2193"/>
                  </a:cubicBezTo>
                  <a:lnTo>
                    <a:pt x="5716" y="2193"/>
                  </a:lnTo>
                  <a:cubicBezTo>
                    <a:pt x="5737" y="2172"/>
                    <a:pt x="5737" y="2172"/>
                    <a:pt x="5757" y="2152"/>
                  </a:cubicBezTo>
                  <a:lnTo>
                    <a:pt x="5757" y="2131"/>
                  </a:lnTo>
                  <a:cubicBezTo>
                    <a:pt x="5777" y="2131"/>
                    <a:pt x="5777" y="2111"/>
                    <a:pt x="5777" y="2111"/>
                  </a:cubicBezTo>
                  <a:lnTo>
                    <a:pt x="5798" y="2090"/>
                  </a:lnTo>
                  <a:lnTo>
                    <a:pt x="5798" y="2070"/>
                  </a:lnTo>
                  <a:cubicBezTo>
                    <a:pt x="5798" y="2050"/>
                    <a:pt x="5819" y="2029"/>
                    <a:pt x="5819" y="2029"/>
                  </a:cubicBezTo>
                  <a:cubicBezTo>
                    <a:pt x="5839" y="2029"/>
                    <a:pt x="5859" y="2029"/>
                    <a:pt x="5859" y="2029"/>
                  </a:cubicBezTo>
                  <a:cubicBezTo>
                    <a:pt x="5880" y="2029"/>
                    <a:pt x="5880" y="2008"/>
                    <a:pt x="5900" y="2008"/>
                  </a:cubicBezTo>
                  <a:lnTo>
                    <a:pt x="5921" y="2008"/>
                  </a:lnTo>
                  <a:cubicBezTo>
                    <a:pt x="5941" y="1988"/>
                    <a:pt x="5941" y="1968"/>
                    <a:pt x="5941" y="1968"/>
                  </a:cubicBezTo>
                  <a:cubicBezTo>
                    <a:pt x="5941" y="1968"/>
                    <a:pt x="5962" y="1968"/>
                    <a:pt x="5962" y="1947"/>
                  </a:cubicBezTo>
                  <a:lnTo>
                    <a:pt x="5982" y="1947"/>
                  </a:lnTo>
                  <a:cubicBezTo>
                    <a:pt x="6003" y="1926"/>
                    <a:pt x="5982" y="1906"/>
                    <a:pt x="5982" y="1906"/>
                  </a:cubicBezTo>
                  <a:cubicBezTo>
                    <a:pt x="5982" y="1906"/>
                    <a:pt x="5982" y="1886"/>
                    <a:pt x="5982" y="1865"/>
                  </a:cubicBezTo>
                  <a:cubicBezTo>
                    <a:pt x="5982" y="1865"/>
                    <a:pt x="5982" y="1844"/>
                    <a:pt x="5982" y="1824"/>
                  </a:cubicBezTo>
                  <a:cubicBezTo>
                    <a:pt x="5982" y="1804"/>
                    <a:pt x="6003" y="1783"/>
                    <a:pt x="6003" y="1762"/>
                  </a:cubicBezTo>
                  <a:cubicBezTo>
                    <a:pt x="6023" y="1762"/>
                    <a:pt x="6044" y="1762"/>
                    <a:pt x="6044" y="1762"/>
                  </a:cubicBezTo>
                  <a:lnTo>
                    <a:pt x="6064" y="1762"/>
                  </a:lnTo>
                  <a:cubicBezTo>
                    <a:pt x="6085" y="1762"/>
                    <a:pt x="6085" y="1762"/>
                    <a:pt x="6085" y="1742"/>
                  </a:cubicBezTo>
                  <a:lnTo>
                    <a:pt x="6085" y="1722"/>
                  </a:lnTo>
                  <a:cubicBezTo>
                    <a:pt x="6085" y="1722"/>
                    <a:pt x="6085" y="1701"/>
                    <a:pt x="6105" y="1680"/>
                  </a:cubicBezTo>
                  <a:cubicBezTo>
                    <a:pt x="6105" y="1680"/>
                    <a:pt x="6105" y="1680"/>
                    <a:pt x="6126" y="1701"/>
                  </a:cubicBezTo>
                  <a:lnTo>
                    <a:pt x="6126" y="1701"/>
                  </a:lnTo>
                  <a:cubicBezTo>
                    <a:pt x="6146" y="1722"/>
                    <a:pt x="6167" y="1722"/>
                    <a:pt x="6167" y="1722"/>
                  </a:cubicBezTo>
                  <a:lnTo>
                    <a:pt x="6187" y="1701"/>
                  </a:lnTo>
                  <a:cubicBezTo>
                    <a:pt x="6187" y="1701"/>
                    <a:pt x="6187" y="1680"/>
                    <a:pt x="6187" y="1660"/>
                  </a:cubicBezTo>
                  <a:lnTo>
                    <a:pt x="6208" y="1660"/>
                  </a:lnTo>
                  <a:lnTo>
                    <a:pt x="6228" y="1640"/>
                  </a:lnTo>
                  <a:lnTo>
                    <a:pt x="6249" y="1640"/>
                  </a:lnTo>
                  <a:lnTo>
                    <a:pt x="6269" y="1640"/>
                  </a:lnTo>
                  <a:cubicBezTo>
                    <a:pt x="6290" y="1640"/>
                    <a:pt x="6290" y="1640"/>
                    <a:pt x="6310" y="1640"/>
                  </a:cubicBezTo>
                  <a:cubicBezTo>
                    <a:pt x="6310" y="1660"/>
                    <a:pt x="6331" y="1660"/>
                    <a:pt x="6331" y="1660"/>
                  </a:cubicBezTo>
                  <a:cubicBezTo>
                    <a:pt x="6331" y="1660"/>
                    <a:pt x="6351" y="1680"/>
                    <a:pt x="6372" y="1680"/>
                  </a:cubicBezTo>
                  <a:cubicBezTo>
                    <a:pt x="6372" y="1680"/>
                    <a:pt x="6413" y="1680"/>
                    <a:pt x="6413" y="1660"/>
                  </a:cubicBezTo>
                  <a:cubicBezTo>
                    <a:pt x="6433" y="1660"/>
                    <a:pt x="6413" y="1640"/>
                    <a:pt x="6413" y="1619"/>
                  </a:cubicBezTo>
                  <a:cubicBezTo>
                    <a:pt x="6413" y="1619"/>
                    <a:pt x="6413" y="1598"/>
                    <a:pt x="6392" y="1578"/>
                  </a:cubicBezTo>
                  <a:lnTo>
                    <a:pt x="6372" y="1558"/>
                  </a:lnTo>
                  <a:cubicBezTo>
                    <a:pt x="6372" y="1558"/>
                    <a:pt x="6351" y="1537"/>
                    <a:pt x="6351" y="1516"/>
                  </a:cubicBezTo>
                  <a:cubicBezTo>
                    <a:pt x="6331" y="1516"/>
                    <a:pt x="6310" y="1496"/>
                    <a:pt x="6290" y="1496"/>
                  </a:cubicBezTo>
                  <a:cubicBezTo>
                    <a:pt x="6290" y="1476"/>
                    <a:pt x="6290" y="1455"/>
                    <a:pt x="6269" y="1455"/>
                  </a:cubicBezTo>
                  <a:cubicBezTo>
                    <a:pt x="6269" y="1455"/>
                    <a:pt x="6249" y="1434"/>
                    <a:pt x="6228" y="1434"/>
                  </a:cubicBezTo>
                  <a:cubicBezTo>
                    <a:pt x="6228" y="1434"/>
                    <a:pt x="6208" y="1414"/>
                    <a:pt x="6187" y="1414"/>
                  </a:cubicBezTo>
                  <a:lnTo>
                    <a:pt x="6167" y="1414"/>
                  </a:lnTo>
                  <a:cubicBezTo>
                    <a:pt x="6167" y="1394"/>
                    <a:pt x="6167" y="1394"/>
                    <a:pt x="6146" y="1373"/>
                  </a:cubicBezTo>
                  <a:cubicBezTo>
                    <a:pt x="6146" y="1373"/>
                    <a:pt x="6126" y="1353"/>
                    <a:pt x="6105" y="1353"/>
                  </a:cubicBezTo>
                  <a:lnTo>
                    <a:pt x="6085" y="1353"/>
                  </a:lnTo>
                  <a:cubicBezTo>
                    <a:pt x="6064" y="1353"/>
                    <a:pt x="6044" y="1353"/>
                    <a:pt x="6044" y="1353"/>
                  </a:cubicBezTo>
                  <a:lnTo>
                    <a:pt x="6023" y="1373"/>
                  </a:lnTo>
                  <a:cubicBezTo>
                    <a:pt x="6003" y="1394"/>
                    <a:pt x="6003" y="1394"/>
                    <a:pt x="6003" y="1414"/>
                  </a:cubicBezTo>
                  <a:lnTo>
                    <a:pt x="6003" y="1434"/>
                  </a:lnTo>
                  <a:cubicBezTo>
                    <a:pt x="6003" y="1434"/>
                    <a:pt x="6003" y="1455"/>
                    <a:pt x="5982" y="1455"/>
                  </a:cubicBezTo>
                  <a:cubicBezTo>
                    <a:pt x="5982" y="1455"/>
                    <a:pt x="5982" y="1455"/>
                    <a:pt x="5962" y="1455"/>
                  </a:cubicBezTo>
                  <a:cubicBezTo>
                    <a:pt x="5962" y="1455"/>
                    <a:pt x="5962" y="1434"/>
                    <a:pt x="5941" y="1414"/>
                  </a:cubicBezTo>
                  <a:lnTo>
                    <a:pt x="5921" y="1414"/>
                  </a:lnTo>
                  <a:lnTo>
                    <a:pt x="5900" y="1414"/>
                  </a:lnTo>
                  <a:lnTo>
                    <a:pt x="5880" y="1434"/>
                  </a:lnTo>
                  <a:lnTo>
                    <a:pt x="5859" y="1434"/>
                  </a:lnTo>
                  <a:cubicBezTo>
                    <a:pt x="5839" y="1434"/>
                    <a:pt x="5839" y="1434"/>
                    <a:pt x="5839" y="1434"/>
                  </a:cubicBezTo>
                  <a:cubicBezTo>
                    <a:pt x="5819" y="1434"/>
                    <a:pt x="5819" y="1455"/>
                    <a:pt x="5819" y="1455"/>
                  </a:cubicBezTo>
                  <a:lnTo>
                    <a:pt x="5819" y="1476"/>
                  </a:lnTo>
                  <a:lnTo>
                    <a:pt x="5798" y="1496"/>
                  </a:lnTo>
                  <a:cubicBezTo>
                    <a:pt x="5777" y="1496"/>
                    <a:pt x="5777" y="1496"/>
                    <a:pt x="5777" y="1496"/>
                  </a:cubicBezTo>
                  <a:cubicBezTo>
                    <a:pt x="5757" y="1496"/>
                    <a:pt x="5757" y="1476"/>
                    <a:pt x="5737" y="1455"/>
                  </a:cubicBezTo>
                  <a:lnTo>
                    <a:pt x="5737" y="1455"/>
                  </a:lnTo>
                  <a:cubicBezTo>
                    <a:pt x="5716" y="1455"/>
                    <a:pt x="5716" y="1455"/>
                    <a:pt x="5695" y="1434"/>
                  </a:cubicBezTo>
                  <a:lnTo>
                    <a:pt x="5695" y="1414"/>
                  </a:lnTo>
                  <a:cubicBezTo>
                    <a:pt x="5695" y="1394"/>
                    <a:pt x="5695" y="1353"/>
                    <a:pt x="5695" y="1353"/>
                  </a:cubicBezTo>
                  <a:cubicBezTo>
                    <a:pt x="5695" y="1332"/>
                    <a:pt x="5675" y="1312"/>
                    <a:pt x="5675" y="1312"/>
                  </a:cubicBezTo>
                  <a:cubicBezTo>
                    <a:pt x="5675" y="1292"/>
                    <a:pt x="5675" y="1271"/>
                    <a:pt x="5695" y="1250"/>
                  </a:cubicBezTo>
                  <a:cubicBezTo>
                    <a:pt x="5695" y="1250"/>
                    <a:pt x="5695" y="1250"/>
                    <a:pt x="5716" y="1250"/>
                  </a:cubicBezTo>
                  <a:cubicBezTo>
                    <a:pt x="5716" y="1230"/>
                    <a:pt x="5716" y="1250"/>
                    <a:pt x="5716" y="1250"/>
                  </a:cubicBezTo>
                  <a:cubicBezTo>
                    <a:pt x="5737" y="1230"/>
                    <a:pt x="5737" y="1230"/>
                    <a:pt x="5716" y="1210"/>
                  </a:cubicBezTo>
                  <a:lnTo>
                    <a:pt x="5716" y="1210"/>
                  </a:lnTo>
                  <a:cubicBezTo>
                    <a:pt x="5695" y="1189"/>
                    <a:pt x="5695" y="1210"/>
                    <a:pt x="5675" y="1189"/>
                  </a:cubicBezTo>
                  <a:lnTo>
                    <a:pt x="5675" y="1168"/>
                  </a:lnTo>
                  <a:cubicBezTo>
                    <a:pt x="5675" y="1168"/>
                    <a:pt x="5695" y="1148"/>
                    <a:pt x="5695" y="1128"/>
                  </a:cubicBezTo>
                  <a:lnTo>
                    <a:pt x="5695" y="1086"/>
                  </a:lnTo>
                  <a:cubicBezTo>
                    <a:pt x="5695" y="1066"/>
                    <a:pt x="5695" y="1066"/>
                    <a:pt x="5695" y="1046"/>
                  </a:cubicBezTo>
                  <a:lnTo>
                    <a:pt x="5695" y="1004"/>
                  </a:lnTo>
                  <a:cubicBezTo>
                    <a:pt x="5695" y="1004"/>
                    <a:pt x="5695" y="984"/>
                    <a:pt x="5716" y="984"/>
                  </a:cubicBezTo>
                  <a:cubicBezTo>
                    <a:pt x="5716" y="984"/>
                    <a:pt x="5737" y="1004"/>
                    <a:pt x="5757" y="1004"/>
                  </a:cubicBezTo>
                  <a:cubicBezTo>
                    <a:pt x="5757" y="1004"/>
                    <a:pt x="5777" y="1025"/>
                    <a:pt x="5798" y="1025"/>
                  </a:cubicBezTo>
                  <a:cubicBezTo>
                    <a:pt x="5798" y="1025"/>
                    <a:pt x="5819" y="1025"/>
                    <a:pt x="5839" y="1025"/>
                  </a:cubicBezTo>
                  <a:lnTo>
                    <a:pt x="5859" y="1025"/>
                  </a:lnTo>
                  <a:lnTo>
                    <a:pt x="5880" y="1025"/>
                  </a:lnTo>
                  <a:cubicBezTo>
                    <a:pt x="5900" y="1046"/>
                    <a:pt x="5900" y="1046"/>
                    <a:pt x="5900" y="1025"/>
                  </a:cubicBezTo>
                  <a:cubicBezTo>
                    <a:pt x="5921" y="1025"/>
                    <a:pt x="5921" y="1004"/>
                    <a:pt x="5921" y="1004"/>
                  </a:cubicBezTo>
                  <a:cubicBezTo>
                    <a:pt x="5921" y="984"/>
                    <a:pt x="5921" y="964"/>
                    <a:pt x="5921" y="964"/>
                  </a:cubicBezTo>
                  <a:cubicBezTo>
                    <a:pt x="5921" y="943"/>
                    <a:pt x="5941" y="922"/>
                    <a:pt x="5941" y="922"/>
                  </a:cubicBezTo>
                  <a:lnTo>
                    <a:pt x="5962" y="902"/>
                  </a:lnTo>
                  <a:cubicBezTo>
                    <a:pt x="5962" y="902"/>
                    <a:pt x="6003" y="902"/>
                    <a:pt x="6003" y="882"/>
                  </a:cubicBezTo>
                  <a:cubicBezTo>
                    <a:pt x="6023" y="882"/>
                    <a:pt x="6023" y="861"/>
                    <a:pt x="6023" y="840"/>
                  </a:cubicBezTo>
                  <a:cubicBezTo>
                    <a:pt x="6023" y="840"/>
                    <a:pt x="6003" y="820"/>
                    <a:pt x="5982" y="820"/>
                  </a:cubicBezTo>
                  <a:cubicBezTo>
                    <a:pt x="5982" y="800"/>
                    <a:pt x="5962" y="779"/>
                    <a:pt x="5962" y="779"/>
                  </a:cubicBezTo>
                  <a:cubicBezTo>
                    <a:pt x="5962" y="758"/>
                    <a:pt x="5962" y="718"/>
                    <a:pt x="5962" y="718"/>
                  </a:cubicBezTo>
                  <a:cubicBezTo>
                    <a:pt x="5962" y="677"/>
                    <a:pt x="5962" y="615"/>
                    <a:pt x="5962" y="595"/>
                  </a:cubicBezTo>
                  <a:cubicBezTo>
                    <a:pt x="5962" y="574"/>
                    <a:pt x="5962" y="513"/>
                    <a:pt x="5982" y="492"/>
                  </a:cubicBezTo>
                  <a:cubicBezTo>
                    <a:pt x="5982" y="472"/>
                    <a:pt x="5982" y="431"/>
                    <a:pt x="6003" y="410"/>
                  </a:cubicBezTo>
                  <a:cubicBezTo>
                    <a:pt x="6003" y="410"/>
                    <a:pt x="6003" y="369"/>
                    <a:pt x="6003" y="349"/>
                  </a:cubicBezTo>
                  <a:cubicBezTo>
                    <a:pt x="6003" y="328"/>
                    <a:pt x="5962" y="328"/>
                    <a:pt x="5962" y="328"/>
                  </a:cubicBezTo>
                  <a:cubicBezTo>
                    <a:pt x="5962" y="308"/>
                    <a:pt x="5962" y="287"/>
                    <a:pt x="5962" y="267"/>
                  </a:cubicBezTo>
                  <a:lnTo>
                    <a:pt x="5962" y="246"/>
                  </a:lnTo>
                  <a:lnTo>
                    <a:pt x="5921" y="226"/>
                  </a:lnTo>
                  <a:cubicBezTo>
                    <a:pt x="5900" y="226"/>
                    <a:pt x="5900" y="246"/>
                    <a:pt x="5900" y="246"/>
                  </a:cubicBezTo>
                  <a:cubicBezTo>
                    <a:pt x="5900" y="246"/>
                    <a:pt x="5880" y="246"/>
                    <a:pt x="5859" y="246"/>
                  </a:cubicBezTo>
                  <a:cubicBezTo>
                    <a:pt x="5859" y="226"/>
                    <a:pt x="5859" y="205"/>
                    <a:pt x="5859" y="205"/>
                  </a:cubicBezTo>
                  <a:cubicBezTo>
                    <a:pt x="5859" y="185"/>
                    <a:pt x="5880" y="185"/>
                    <a:pt x="5880" y="164"/>
                  </a:cubicBezTo>
                  <a:cubicBezTo>
                    <a:pt x="5880" y="164"/>
                    <a:pt x="5880" y="144"/>
                    <a:pt x="5900" y="144"/>
                  </a:cubicBezTo>
                  <a:cubicBezTo>
                    <a:pt x="5900" y="123"/>
                    <a:pt x="5900" y="103"/>
                    <a:pt x="5900" y="82"/>
                  </a:cubicBezTo>
                  <a:cubicBezTo>
                    <a:pt x="5921" y="82"/>
                    <a:pt x="5941" y="82"/>
                    <a:pt x="5941" y="82"/>
                  </a:cubicBezTo>
                  <a:cubicBezTo>
                    <a:pt x="5962" y="62"/>
                    <a:pt x="5982" y="62"/>
                    <a:pt x="6003" y="62"/>
                  </a:cubicBezTo>
                  <a:cubicBezTo>
                    <a:pt x="6003" y="62"/>
                    <a:pt x="6023" y="62"/>
                    <a:pt x="6023" y="41"/>
                  </a:cubicBezTo>
                  <a:cubicBezTo>
                    <a:pt x="6023" y="41"/>
                    <a:pt x="6044" y="41"/>
                    <a:pt x="6044" y="21"/>
                  </a:cubicBezTo>
                  <a:cubicBezTo>
                    <a:pt x="6064" y="21"/>
                    <a:pt x="6085" y="21"/>
                    <a:pt x="6105" y="21"/>
                  </a:cubicBezTo>
                  <a:lnTo>
                    <a:pt x="6126" y="21"/>
                  </a:lnTo>
                  <a:cubicBezTo>
                    <a:pt x="6146" y="0"/>
                    <a:pt x="6167" y="0"/>
                    <a:pt x="6187" y="0"/>
                  </a:cubicBezTo>
                  <a:cubicBezTo>
                    <a:pt x="6208" y="0"/>
                    <a:pt x="6249" y="21"/>
                    <a:pt x="6269" y="21"/>
                  </a:cubicBezTo>
                  <a:cubicBezTo>
                    <a:pt x="6290" y="21"/>
                    <a:pt x="6331" y="21"/>
                    <a:pt x="6351" y="41"/>
                  </a:cubicBezTo>
                  <a:cubicBezTo>
                    <a:pt x="6351" y="41"/>
                    <a:pt x="6372" y="62"/>
                    <a:pt x="6392" y="62"/>
                  </a:cubicBezTo>
                  <a:lnTo>
                    <a:pt x="6413" y="82"/>
                  </a:lnTo>
                  <a:cubicBezTo>
                    <a:pt x="6433" y="82"/>
                    <a:pt x="6454" y="82"/>
                    <a:pt x="6474" y="82"/>
                  </a:cubicBezTo>
                  <a:lnTo>
                    <a:pt x="6495" y="62"/>
                  </a:lnTo>
                  <a:lnTo>
                    <a:pt x="6515" y="62"/>
                  </a:lnTo>
                  <a:cubicBezTo>
                    <a:pt x="6536" y="62"/>
                    <a:pt x="6556" y="62"/>
                    <a:pt x="6556" y="82"/>
                  </a:cubicBezTo>
                  <a:cubicBezTo>
                    <a:pt x="6556" y="82"/>
                    <a:pt x="6577" y="82"/>
                    <a:pt x="6577" y="103"/>
                  </a:cubicBezTo>
                  <a:cubicBezTo>
                    <a:pt x="6577" y="103"/>
                    <a:pt x="6597" y="103"/>
                    <a:pt x="6597" y="123"/>
                  </a:cubicBezTo>
                  <a:cubicBezTo>
                    <a:pt x="6618" y="123"/>
                    <a:pt x="6618" y="123"/>
                    <a:pt x="6638" y="123"/>
                  </a:cubicBezTo>
                  <a:cubicBezTo>
                    <a:pt x="6638" y="103"/>
                    <a:pt x="6638" y="103"/>
                    <a:pt x="6638" y="103"/>
                  </a:cubicBezTo>
                  <a:cubicBezTo>
                    <a:pt x="6658" y="103"/>
                    <a:pt x="6658" y="82"/>
                    <a:pt x="6679" y="82"/>
                  </a:cubicBezTo>
                  <a:lnTo>
                    <a:pt x="6700" y="103"/>
                  </a:lnTo>
                  <a:cubicBezTo>
                    <a:pt x="6700" y="123"/>
                    <a:pt x="6679" y="144"/>
                    <a:pt x="6679" y="144"/>
                  </a:cubicBezTo>
                  <a:lnTo>
                    <a:pt x="6700" y="164"/>
                  </a:lnTo>
                  <a:cubicBezTo>
                    <a:pt x="6720" y="164"/>
                    <a:pt x="6740" y="185"/>
                    <a:pt x="6740" y="185"/>
                  </a:cubicBezTo>
                  <a:lnTo>
                    <a:pt x="6761" y="205"/>
                  </a:lnTo>
                  <a:cubicBezTo>
                    <a:pt x="6782" y="205"/>
                    <a:pt x="6782" y="226"/>
                    <a:pt x="6782" y="246"/>
                  </a:cubicBezTo>
                  <a:lnTo>
                    <a:pt x="6802" y="267"/>
                  </a:lnTo>
                  <a:cubicBezTo>
                    <a:pt x="6802" y="267"/>
                    <a:pt x="6822" y="287"/>
                    <a:pt x="6843" y="287"/>
                  </a:cubicBezTo>
                  <a:cubicBezTo>
                    <a:pt x="6843" y="308"/>
                    <a:pt x="6864" y="308"/>
                    <a:pt x="6884" y="308"/>
                  </a:cubicBezTo>
                  <a:cubicBezTo>
                    <a:pt x="6884" y="328"/>
                    <a:pt x="6884" y="349"/>
                    <a:pt x="6884" y="369"/>
                  </a:cubicBezTo>
                  <a:cubicBezTo>
                    <a:pt x="6884" y="369"/>
                    <a:pt x="6884" y="390"/>
                    <a:pt x="6884" y="410"/>
                  </a:cubicBezTo>
                  <a:cubicBezTo>
                    <a:pt x="6884" y="410"/>
                    <a:pt x="6904" y="410"/>
                    <a:pt x="6925" y="431"/>
                  </a:cubicBezTo>
                  <a:cubicBezTo>
                    <a:pt x="6925" y="431"/>
                    <a:pt x="6946" y="451"/>
                    <a:pt x="6946" y="472"/>
                  </a:cubicBezTo>
                  <a:cubicBezTo>
                    <a:pt x="6966" y="472"/>
                    <a:pt x="6966" y="492"/>
                    <a:pt x="6966" y="492"/>
                  </a:cubicBezTo>
                  <a:cubicBezTo>
                    <a:pt x="6966" y="513"/>
                    <a:pt x="6966" y="513"/>
                    <a:pt x="6986" y="533"/>
                  </a:cubicBezTo>
                  <a:lnTo>
                    <a:pt x="7007" y="533"/>
                  </a:lnTo>
                  <a:cubicBezTo>
                    <a:pt x="7028" y="533"/>
                    <a:pt x="7028" y="533"/>
                    <a:pt x="7048" y="533"/>
                  </a:cubicBezTo>
                  <a:lnTo>
                    <a:pt x="7048" y="554"/>
                  </a:lnTo>
                  <a:cubicBezTo>
                    <a:pt x="7068" y="574"/>
                    <a:pt x="7068" y="595"/>
                    <a:pt x="7068" y="595"/>
                  </a:cubicBezTo>
                  <a:cubicBezTo>
                    <a:pt x="7089" y="595"/>
                    <a:pt x="7089" y="595"/>
                    <a:pt x="7110" y="615"/>
                  </a:cubicBezTo>
                  <a:lnTo>
                    <a:pt x="7130" y="636"/>
                  </a:lnTo>
                  <a:cubicBezTo>
                    <a:pt x="7130" y="656"/>
                    <a:pt x="7171" y="677"/>
                    <a:pt x="7171" y="697"/>
                  </a:cubicBezTo>
                  <a:cubicBezTo>
                    <a:pt x="7192" y="697"/>
                    <a:pt x="7192" y="718"/>
                    <a:pt x="7192" y="718"/>
                  </a:cubicBezTo>
                  <a:cubicBezTo>
                    <a:pt x="7212" y="738"/>
                    <a:pt x="7212" y="758"/>
                    <a:pt x="7212" y="779"/>
                  </a:cubicBezTo>
                  <a:cubicBezTo>
                    <a:pt x="7212" y="779"/>
                    <a:pt x="7232" y="800"/>
                    <a:pt x="7232" y="820"/>
                  </a:cubicBezTo>
                  <a:cubicBezTo>
                    <a:pt x="7253" y="820"/>
                    <a:pt x="7274" y="840"/>
                    <a:pt x="7294" y="840"/>
                  </a:cubicBezTo>
                  <a:cubicBezTo>
                    <a:pt x="7294" y="861"/>
                    <a:pt x="7314" y="861"/>
                    <a:pt x="7335" y="861"/>
                  </a:cubicBezTo>
                  <a:cubicBezTo>
                    <a:pt x="7356" y="861"/>
                    <a:pt x="7376" y="861"/>
                    <a:pt x="7396" y="840"/>
                  </a:cubicBezTo>
                  <a:lnTo>
                    <a:pt x="7416" y="840"/>
                  </a:lnTo>
                  <a:cubicBezTo>
                    <a:pt x="7437" y="861"/>
                    <a:pt x="7458" y="882"/>
                    <a:pt x="7458" y="902"/>
                  </a:cubicBezTo>
                  <a:cubicBezTo>
                    <a:pt x="7478" y="902"/>
                    <a:pt x="7519" y="902"/>
                    <a:pt x="7519" y="902"/>
                  </a:cubicBezTo>
                  <a:cubicBezTo>
                    <a:pt x="7540" y="902"/>
                    <a:pt x="7540" y="902"/>
                    <a:pt x="7560" y="902"/>
                  </a:cubicBezTo>
                  <a:lnTo>
                    <a:pt x="7580" y="922"/>
                  </a:lnTo>
                  <a:cubicBezTo>
                    <a:pt x="7580" y="922"/>
                    <a:pt x="7601" y="922"/>
                    <a:pt x="7622" y="943"/>
                  </a:cubicBezTo>
                  <a:lnTo>
                    <a:pt x="7642" y="964"/>
                  </a:lnTo>
                  <a:cubicBezTo>
                    <a:pt x="7662" y="964"/>
                    <a:pt x="7683" y="984"/>
                    <a:pt x="7683" y="984"/>
                  </a:cubicBezTo>
                  <a:cubicBezTo>
                    <a:pt x="7704" y="984"/>
                    <a:pt x="7765" y="984"/>
                    <a:pt x="7786" y="984"/>
                  </a:cubicBezTo>
                  <a:cubicBezTo>
                    <a:pt x="7786" y="984"/>
                    <a:pt x="7786" y="1004"/>
                    <a:pt x="7806" y="1004"/>
                  </a:cubicBezTo>
                  <a:lnTo>
                    <a:pt x="7806" y="1025"/>
                  </a:lnTo>
                  <a:cubicBezTo>
                    <a:pt x="7826" y="1046"/>
                    <a:pt x="7826" y="1066"/>
                    <a:pt x="7826" y="1066"/>
                  </a:cubicBezTo>
                  <a:cubicBezTo>
                    <a:pt x="7847" y="1066"/>
                    <a:pt x="7847" y="1066"/>
                    <a:pt x="7868" y="1086"/>
                  </a:cubicBezTo>
                  <a:lnTo>
                    <a:pt x="7888" y="1086"/>
                  </a:lnTo>
                  <a:cubicBezTo>
                    <a:pt x="7888" y="1107"/>
                    <a:pt x="7908" y="1128"/>
                    <a:pt x="7908" y="1148"/>
                  </a:cubicBezTo>
                  <a:lnTo>
                    <a:pt x="7908" y="1168"/>
                  </a:lnTo>
                  <a:cubicBezTo>
                    <a:pt x="7908" y="1189"/>
                    <a:pt x="7908" y="1210"/>
                    <a:pt x="7929" y="1210"/>
                  </a:cubicBezTo>
                  <a:cubicBezTo>
                    <a:pt x="7929" y="1210"/>
                    <a:pt x="7950" y="1230"/>
                    <a:pt x="7970" y="1230"/>
                  </a:cubicBezTo>
                  <a:cubicBezTo>
                    <a:pt x="7990" y="1230"/>
                    <a:pt x="8011" y="1230"/>
                    <a:pt x="8032" y="1230"/>
                  </a:cubicBezTo>
                  <a:cubicBezTo>
                    <a:pt x="8032" y="1230"/>
                    <a:pt x="8052" y="1210"/>
                    <a:pt x="8072" y="1210"/>
                  </a:cubicBezTo>
                  <a:cubicBezTo>
                    <a:pt x="8093" y="1210"/>
                    <a:pt x="8114" y="1230"/>
                    <a:pt x="8134" y="1230"/>
                  </a:cubicBezTo>
                  <a:cubicBezTo>
                    <a:pt x="8154" y="1230"/>
                    <a:pt x="8175" y="1230"/>
                    <a:pt x="8195" y="1210"/>
                  </a:cubicBezTo>
                  <a:cubicBezTo>
                    <a:pt x="8216" y="1210"/>
                    <a:pt x="8216" y="1189"/>
                    <a:pt x="8216" y="1168"/>
                  </a:cubicBezTo>
                  <a:cubicBezTo>
                    <a:pt x="8216" y="1168"/>
                    <a:pt x="8236" y="1148"/>
                    <a:pt x="8257" y="1148"/>
                  </a:cubicBezTo>
                  <a:lnTo>
                    <a:pt x="8277" y="1148"/>
                  </a:lnTo>
                  <a:cubicBezTo>
                    <a:pt x="8298" y="1128"/>
                    <a:pt x="8298" y="1128"/>
                    <a:pt x="8318" y="1107"/>
                  </a:cubicBezTo>
                  <a:cubicBezTo>
                    <a:pt x="8318" y="1107"/>
                    <a:pt x="8339" y="1086"/>
                    <a:pt x="8359" y="1086"/>
                  </a:cubicBezTo>
                  <a:cubicBezTo>
                    <a:pt x="8359" y="1066"/>
                    <a:pt x="8400" y="1086"/>
                    <a:pt x="8400" y="1066"/>
                  </a:cubicBezTo>
                  <a:cubicBezTo>
                    <a:pt x="8421" y="1066"/>
                    <a:pt x="8421" y="1046"/>
                    <a:pt x="8441" y="1046"/>
                  </a:cubicBezTo>
                  <a:lnTo>
                    <a:pt x="8462" y="1086"/>
                  </a:lnTo>
                  <a:cubicBezTo>
                    <a:pt x="8462" y="1107"/>
                    <a:pt x="8441" y="1128"/>
                    <a:pt x="8441" y="1128"/>
                  </a:cubicBezTo>
                  <a:cubicBezTo>
                    <a:pt x="8441" y="1148"/>
                    <a:pt x="8462" y="1148"/>
                    <a:pt x="8462" y="1148"/>
                  </a:cubicBezTo>
                  <a:cubicBezTo>
                    <a:pt x="8462" y="1168"/>
                    <a:pt x="8482" y="1168"/>
                    <a:pt x="8482" y="1168"/>
                  </a:cubicBezTo>
                  <a:cubicBezTo>
                    <a:pt x="8503" y="1189"/>
                    <a:pt x="8503" y="1210"/>
                    <a:pt x="8503" y="1210"/>
                  </a:cubicBezTo>
                  <a:cubicBezTo>
                    <a:pt x="8503" y="1230"/>
                    <a:pt x="8523" y="1250"/>
                    <a:pt x="8503" y="1271"/>
                  </a:cubicBezTo>
                  <a:cubicBezTo>
                    <a:pt x="8503" y="1271"/>
                    <a:pt x="8503" y="1292"/>
                    <a:pt x="8482" y="1292"/>
                  </a:cubicBezTo>
                  <a:cubicBezTo>
                    <a:pt x="8482" y="1292"/>
                    <a:pt x="8482" y="1312"/>
                    <a:pt x="8482" y="1332"/>
                  </a:cubicBezTo>
                  <a:lnTo>
                    <a:pt x="8482" y="1353"/>
                  </a:lnTo>
                  <a:cubicBezTo>
                    <a:pt x="8482" y="1373"/>
                    <a:pt x="8503" y="1373"/>
                    <a:pt x="8523" y="1373"/>
                  </a:cubicBezTo>
                  <a:cubicBezTo>
                    <a:pt x="8523" y="1373"/>
                    <a:pt x="8523" y="1414"/>
                    <a:pt x="8544" y="1414"/>
                  </a:cubicBezTo>
                  <a:cubicBezTo>
                    <a:pt x="8544" y="1434"/>
                    <a:pt x="8523" y="1455"/>
                    <a:pt x="8544" y="1476"/>
                  </a:cubicBezTo>
                  <a:lnTo>
                    <a:pt x="8544" y="1496"/>
                  </a:lnTo>
                  <a:cubicBezTo>
                    <a:pt x="8564" y="1516"/>
                    <a:pt x="8564" y="1558"/>
                    <a:pt x="8564" y="1578"/>
                  </a:cubicBezTo>
                  <a:cubicBezTo>
                    <a:pt x="8564" y="1578"/>
                    <a:pt x="8564" y="1619"/>
                    <a:pt x="8564" y="1640"/>
                  </a:cubicBezTo>
                  <a:cubicBezTo>
                    <a:pt x="8564" y="1660"/>
                    <a:pt x="8564" y="1701"/>
                    <a:pt x="8564" y="1722"/>
                  </a:cubicBezTo>
                  <a:cubicBezTo>
                    <a:pt x="8564" y="1742"/>
                    <a:pt x="8544" y="1783"/>
                    <a:pt x="8564" y="1783"/>
                  </a:cubicBezTo>
                  <a:cubicBezTo>
                    <a:pt x="8564" y="1804"/>
                    <a:pt x="8585" y="1804"/>
                    <a:pt x="8585" y="1824"/>
                  </a:cubicBezTo>
                  <a:cubicBezTo>
                    <a:pt x="8585" y="1824"/>
                    <a:pt x="8585" y="1844"/>
                    <a:pt x="8564" y="1844"/>
                  </a:cubicBezTo>
                  <a:cubicBezTo>
                    <a:pt x="8564" y="1865"/>
                    <a:pt x="8544" y="1844"/>
                    <a:pt x="8544" y="1844"/>
                  </a:cubicBezTo>
                  <a:cubicBezTo>
                    <a:pt x="8544" y="1844"/>
                    <a:pt x="8544" y="1865"/>
                    <a:pt x="8523" y="1865"/>
                  </a:cubicBezTo>
                  <a:lnTo>
                    <a:pt x="8482" y="1844"/>
                  </a:lnTo>
                  <a:cubicBezTo>
                    <a:pt x="8462" y="1824"/>
                    <a:pt x="8441" y="1824"/>
                    <a:pt x="8441" y="1824"/>
                  </a:cubicBezTo>
                  <a:cubicBezTo>
                    <a:pt x="8421" y="1824"/>
                    <a:pt x="8421" y="1804"/>
                    <a:pt x="8400" y="1804"/>
                  </a:cubicBezTo>
                  <a:lnTo>
                    <a:pt x="8380" y="1804"/>
                  </a:lnTo>
                  <a:cubicBezTo>
                    <a:pt x="8359" y="1804"/>
                    <a:pt x="8339" y="1804"/>
                    <a:pt x="8339" y="1824"/>
                  </a:cubicBezTo>
                  <a:lnTo>
                    <a:pt x="8339" y="1844"/>
                  </a:lnTo>
                  <a:cubicBezTo>
                    <a:pt x="8339" y="1865"/>
                    <a:pt x="8339" y="1886"/>
                    <a:pt x="8339" y="1886"/>
                  </a:cubicBezTo>
                  <a:cubicBezTo>
                    <a:pt x="8339" y="1906"/>
                    <a:pt x="8318" y="1926"/>
                    <a:pt x="8318" y="1947"/>
                  </a:cubicBezTo>
                  <a:cubicBezTo>
                    <a:pt x="8318" y="1947"/>
                    <a:pt x="8339" y="1947"/>
                    <a:pt x="8339" y="1968"/>
                  </a:cubicBezTo>
                  <a:lnTo>
                    <a:pt x="8359" y="1988"/>
                  </a:lnTo>
                  <a:cubicBezTo>
                    <a:pt x="8359" y="1988"/>
                    <a:pt x="8380" y="1988"/>
                    <a:pt x="8380" y="2008"/>
                  </a:cubicBezTo>
                  <a:lnTo>
                    <a:pt x="8400" y="2029"/>
                  </a:lnTo>
                  <a:cubicBezTo>
                    <a:pt x="8400" y="2050"/>
                    <a:pt x="8400" y="2070"/>
                    <a:pt x="8400" y="2070"/>
                  </a:cubicBezTo>
                  <a:cubicBezTo>
                    <a:pt x="8421" y="2090"/>
                    <a:pt x="8421" y="2131"/>
                    <a:pt x="8441" y="2131"/>
                  </a:cubicBezTo>
                  <a:cubicBezTo>
                    <a:pt x="8441" y="2152"/>
                    <a:pt x="8441" y="2172"/>
                    <a:pt x="8441" y="2193"/>
                  </a:cubicBezTo>
                  <a:lnTo>
                    <a:pt x="8462" y="2213"/>
                  </a:lnTo>
                  <a:cubicBezTo>
                    <a:pt x="8482" y="2234"/>
                    <a:pt x="8482" y="2254"/>
                    <a:pt x="8482" y="2254"/>
                  </a:cubicBezTo>
                  <a:cubicBezTo>
                    <a:pt x="8482" y="2275"/>
                    <a:pt x="8482" y="2295"/>
                    <a:pt x="8482" y="2316"/>
                  </a:cubicBezTo>
                  <a:cubicBezTo>
                    <a:pt x="8482" y="2336"/>
                    <a:pt x="8482" y="2357"/>
                    <a:pt x="8482" y="2357"/>
                  </a:cubicBezTo>
                  <a:cubicBezTo>
                    <a:pt x="8482" y="2377"/>
                    <a:pt x="8462" y="2398"/>
                    <a:pt x="8462" y="2398"/>
                  </a:cubicBezTo>
                  <a:cubicBezTo>
                    <a:pt x="8462" y="2398"/>
                    <a:pt x="8462" y="2418"/>
                    <a:pt x="8441" y="2439"/>
                  </a:cubicBezTo>
                  <a:cubicBezTo>
                    <a:pt x="8441" y="2418"/>
                    <a:pt x="8441" y="2418"/>
                    <a:pt x="8441" y="2418"/>
                  </a:cubicBezTo>
                  <a:cubicBezTo>
                    <a:pt x="8441" y="2418"/>
                    <a:pt x="8421" y="2418"/>
                    <a:pt x="8400" y="2418"/>
                  </a:cubicBezTo>
                  <a:cubicBezTo>
                    <a:pt x="8400" y="2418"/>
                    <a:pt x="8400" y="2418"/>
                    <a:pt x="8380" y="2418"/>
                  </a:cubicBezTo>
                  <a:lnTo>
                    <a:pt x="8380" y="2398"/>
                  </a:lnTo>
                  <a:lnTo>
                    <a:pt x="8359" y="2377"/>
                  </a:lnTo>
                  <a:cubicBezTo>
                    <a:pt x="8339" y="2377"/>
                    <a:pt x="8339" y="2377"/>
                    <a:pt x="8318" y="2377"/>
                  </a:cubicBezTo>
                  <a:cubicBezTo>
                    <a:pt x="8318" y="2398"/>
                    <a:pt x="8318" y="2398"/>
                    <a:pt x="8318" y="2398"/>
                  </a:cubicBezTo>
                  <a:cubicBezTo>
                    <a:pt x="8318" y="2418"/>
                    <a:pt x="8318" y="2418"/>
                    <a:pt x="8318" y="2418"/>
                  </a:cubicBezTo>
                  <a:cubicBezTo>
                    <a:pt x="8339" y="2439"/>
                    <a:pt x="8339" y="2439"/>
                    <a:pt x="8339" y="2459"/>
                  </a:cubicBezTo>
                  <a:lnTo>
                    <a:pt x="8339" y="2480"/>
                  </a:lnTo>
                  <a:lnTo>
                    <a:pt x="8318" y="2500"/>
                  </a:lnTo>
                  <a:cubicBezTo>
                    <a:pt x="8298" y="2500"/>
                    <a:pt x="8298" y="2500"/>
                    <a:pt x="8277" y="2521"/>
                  </a:cubicBezTo>
                  <a:lnTo>
                    <a:pt x="8277" y="2541"/>
                  </a:lnTo>
                  <a:cubicBezTo>
                    <a:pt x="8277" y="2562"/>
                    <a:pt x="8277" y="2562"/>
                    <a:pt x="8277" y="2582"/>
                  </a:cubicBezTo>
                  <a:cubicBezTo>
                    <a:pt x="8277" y="2582"/>
                    <a:pt x="8257" y="2582"/>
                    <a:pt x="8257" y="2603"/>
                  </a:cubicBezTo>
                  <a:cubicBezTo>
                    <a:pt x="8236" y="2603"/>
                    <a:pt x="8236" y="2623"/>
                    <a:pt x="8216" y="2623"/>
                  </a:cubicBezTo>
                  <a:lnTo>
                    <a:pt x="8195" y="2623"/>
                  </a:lnTo>
                  <a:cubicBezTo>
                    <a:pt x="8175" y="2623"/>
                    <a:pt x="8154" y="2603"/>
                    <a:pt x="8154" y="2623"/>
                  </a:cubicBezTo>
                  <a:lnTo>
                    <a:pt x="8134" y="2623"/>
                  </a:lnTo>
                  <a:cubicBezTo>
                    <a:pt x="8134" y="2644"/>
                    <a:pt x="8134" y="2644"/>
                    <a:pt x="8134" y="2644"/>
                  </a:cubicBezTo>
                  <a:cubicBezTo>
                    <a:pt x="8154" y="2664"/>
                    <a:pt x="8154" y="2664"/>
                    <a:pt x="8154" y="2664"/>
                  </a:cubicBezTo>
                  <a:cubicBezTo>
                    <a:pt x="8154" y="2685"/>
                    <a:pt x="8175" y="2685"/>
                    <a:pt x="8175" y="2685"/>
                  </a:cubicBezTo>
                  <a:lnTo>
                    <a:pt x="8195" y="2705"/>
                  </a:lnTo>
                  <a:cubicBezTo>
                    <a:pt x="8195" y="2705"/>
                    <a:pt x="8195" y="2726"/>
                    <a:pt x="8195" y="2746"/>
                  </a:cubicBezTo>
                  <a:cubicBezTo>
                    <a:pt x="8175" y="2746"/>
                    <a:pt x="8175" y="2746"/>
                    <a:pt x="8154" y="2746"/>
                  </a:cubicBezTo>
                  <a:cubicBezTo>
                    <a:pt x="8154" y="2767"/>
                    <a:pt x="8134" y="2767"/>
                    <a:pt x="8114" y="2767"/>
                  </a:cubicBezTo>
                  <a:cubicBezTo>
                    <a:pt x="8093" y="2767"/>
                    <a:pt x="8072" y="2767"/>
                    <a:pt x="8052" y="2767"/>
                  </a:cubicBezTo>
                  <a:lnTo>
                    <a:pt x="8032" y="2767"/>
                  </a:lnTo>
                  <a:cubicBezTo>
                    <a:pt x="8011" y="2767"/>
                    <a:pt x="8011" y="2746"/>
                    <a:pt x="7990" y="2746"/>
                  </a:cubicBezTo>
                  <a:cubicBezTo>
                    <a:pt x="7990" y="2746"/>
                    <a:pt x="7970" y="2746"/>
                    <a:pt x="7950" y="2746"/>
                  </a:cubicBezTo>
                  <a:lnTo>
                    <a:pt x="7950" y="2767"/>
                  </a:lnTo>
                  <a:lnTo>
                    <a:pt x="7950" y="2787"/>
                  </a:lnTo>
                  <a:cubicBezTo>
                    <a:pt x="7950" y="2807"/>
                    <a:pt x="7929" y="2807"/>
                    <a:pt x="7929" y="2828"/>
                  </a:cubicBezTo>
                  <a:lnTo>
                    <a:pt x="7929" y="2828"/>
                  </a:lnTo>
                  <a:cubicBezTo>
                    <a:pt x="7908" y="2828"/>
                    <a:pt x="7908" y="2849"/>
                    <a:pt x="7908" y="2849"/>
                  </a:cubicBezTo>
                  <a:cubicBezTo>
                    <a:pt x="7908" y="2849"/>
                    <a:pt x="7908" y="2869"/>
                    <a:pt x="7908" y="2889"/>
                  </a:cubicBezTo>
                  <a:cubicBezTo>
                    <a:pt x="7908" y="2889"/>
                    <a:pt x="7908" y="2910"/>
                    <a:pt x="7888" y="2931"/>
                  </a:cubicBezTo>
                  <a:cubicBezTo>
                    <a:pt x="7888" y="2931"/>
                    <a:pt x="7888" y="2931"/>
                    <a:pt x="7868" y="2951"/>
                  </a:cubicBezTo>
                  <a:lnTo>
                    <a:pt x="7847" y="2951"/>
                  </a:lnTo>
                  <a:cubicBezTo>
                    <a:pt x="7847" y="2951"/>
                    <a:pt x="7847" y="2971"/>
                    <a:pt x="7847" y="2992"/>
                  </a:cubicBezTo>
                  <a:cubicBezTo>
                    <a:pt x="7826" y="2992"/>
                    <a:pt x="7826" y="2992"/>
                    <a:pt x="7806" y="2992"/>
                  </a:cubicBezTo>
                  <a:cubicBezTo>
                    <a:pt x="7806" y="3013"/>
                    <a:pt x="7806" y="3013"/>
                    <a:pt x="7786" y="3033"/>
                  </a:cubicBezTo>
                  <a:cubicBezTo>
                    <a:pt x="7786" y="3053"/>
                    <a:pt x="7786" y="3074"/>
                    <a:pt x="7765" y="3095"/>
                  </a:cubicBezTo>
                  <a:lnTo>
                    <a:pt x="7744" y="3095"/>
                  </a:lnTo>
                  <a:cubicBezTo>
                    <a:pt x="7744" y="3115"/>
                    <a:pt x="7744" y="3135"/>
                    <a:pt x="7744" y="3135"/>
                  </a:cubicBezTo>
                  <a:lnTo>
                    <a:pt x="7724" y="3156"/>
                  </a:lnTo>
                  <a:lnTo>
                    <a:pt x="7724" y="3177"/>
                  </a:lnTo>
                  <a:lnTo>
                    <a:pt x="7724" y="3177"/>
                  </a:lnTo>
                  <a:lnTo>
                    <a:pt x="7724" y="3197"/>
                  </a:lnTo>
                  <a:cubicBezTo>
                    <a:pt x="7724" y="3197"/>
                    <a:pt x="7724" y="3197"/>
                    <a:pt x="7704" y="3197"/>
                  </a:cubicBezTo>
                  <a:cubicBezTo>
                    <a:pt x="7704" y="3197"/>
                    <a:pt x="7704" y="3197"/>
                    <a:pt x="7704" y="3217"/>
                  </a:cubicBezTo>
                  <a:cubicBezTo>
                    <a:pt x="7683" y="3217"/>
                    <a:pt x="7683" y="3217"/>
                    <a:pt x="7662" y="3217"/>
                  </a:cubicBezTo>
                  <a:lnTo>
                    <a:pt x="7662" y="3197"/>
                  </a:lnTo>
                  <a:cubicBezTo>
                    <a:pt x="7642" y="3217"/>
                    <a:pt x="7642" y="3217"/>
                    <a:pt x="7622" y="3217"/>
                  </a:cubicBezTo>
                  <a:cubicBezTo>
                    <a:pt x="7622" y="3238"/>
                    <a:pt x="7601" y="3217"/>
                    <a:pt x="7601" y="3217"/>
                  </a:cubicBezTo>
                  <a:cubicBezTo>
                    <a:pt x="7601" y="3238"/>
                    <a:pt x="7601" y="3238"/>
                    <a:pt x="7601" y="3238"/>
                  </a:cubicBezTo>
                  <a:cubicBezTo>
                    <a:pt x="7601" y="3259"/>
                    <a:pt x="7580" y="3259"/>
                    <a:pt x="7580" y="3259"/>
                  </a:cubicBezTo>
                  <a:cubicBezTo>
                    <a:pt x="7560" y="3259"/>
                    <a:pt x="7560" y="3279"/>
                    <a:pt x="7540" y="3279"/>
                  </a:cubicBezTo>
                  <a:cubicBezTo>
                    <a:pt x="7540" y="3299"/>
                    <a:pt x="7560" y="3299"/>
                    <a:pt x="7560" y="3320"/>
                  </a:cubicBezTo>
                  <a:cubicBezTo>
                    <a:pt x="7560" y="3320"/>
                    <a:pt x="7560" y="3320"/>
                    <a:pt x="7540" y="3341"/>
                  </a:cubicBezTo>
                  <a:cubicBezTo>
                    <a:pt x="7540" y="3341"/>
                    <a:pt x="7540" y="3341"/>
                    <a:pt x="7519" y="3341"/>
                  </a:cubicBezTo>
                  <a:lnTo>
                    <a:pt x="7519" y="3341"/>
                  </a:lnTo>
                  <a:cubicBezTo>
                    <a:pt x="7498" y="3341"/>
                    <a:pt x="7478" y="3361"/>
                    <a:pt x="7478" y="3361"/>
                  </a:cubicBezTo>
                  <a:cubicBezTo>
                    <a:pt x="7458" y="3381"/>
                    <a:pt x="7458" y="3381"/>
                    <a:pt x="7458" y="3381"/>
                  </a:cubicBezTo>
                  <a:cubicBezTo>
                    <a:pt x="7437" y="3402"/>
                    <a:pt x="7437" y="3423"/>
                    <a:pt x="7437" y="3423"/>
                  </a:cubicBezTo>
                  <a:cubicBezTo>
                    <a:pt x="7416" y="3443"/>
                    <a:pt x="7416" y="3463"/>
                    <a:pt x="7416" y="3463"/>
                  </a:cubicBezTo>
                  <a:lnTo>
                    <a:pt x="7396" y="3483"/>
                  </a:lnTo>
                  <a:lnTo>
                    <a:pt x="7376" y="3504"/>
                  </a:lnTo>
                  <a:cubicBezTo>
                    <a:pt x="7356" y="3504"/>
                    <a:pt x="7356" y="3504"/>
                    <a:pt x="7335" y="3504"/>
                  </a:cubicBezTo>
                  <a:cubicBezTo>
                    <a:pt x="7335" y="3483"/>
                    <a:pt x="7314" y="3483"/>
                    <a:pt x="7314" y="3483"/>
                  </a:cubicBezTo>
                  <a:cubicBezTo>
                    <a:pt x="7314" y="3463"/>
                    <a:pt x="7294" y="3463"/>
                    <a:pt x="7314" y="3443"/>
                  </a:cubicBezTo>
                  <a:lnTo>
                    <a:pt x="7314" y="3423"/>
                  </a:lnTo>
                  <a:cubicBezTo>
                    <a:pt x="7335" y="3423"/>
                    <a:pt x="7335" y="3423"/>
                    <a:pt x="7356" y="3423"/>
                  </a:cubicBezTo>
                  <a:lnTo>
                    <a:pt x="7376" y="3423"/>
                  </a:lnTo>
                  <a:lnTo>
                    <a:pt x="7396" y="3423"/>
                  </a:lnTo>
                  <a:lnTo>
                    <a:pt x="7396" y="3402"/>
                  </a:lnTo>
                  <a:cubicBezTo>
                    <a:pt x="7396" y="3381"/>
                    <a:pt x="7376" y="3381"/>
                    <a:pt x="7376" y="3361"/>
                  </a:cubicBezTo>
                  <a:cubicBezTo>
                    <a:pt x="7376" y="3361"/>
                    <a:pt x="7376" y="3361"/>
                    <a:pt x="7356" y="3361"/>
                  </a:cubicBezTo>
                  <a:cubicBezTo>
                    <a:pt x="7356" y="3341"/>
                    <a:pt x="7356" y="3341"/>
                    <a:pt x="7356" y="3320"/>
                  </a:cubicBezTo>
                  <a:lnTo>
                    <a:pt x="7356" y="3299"/>
                  </a:lnTo>
                  <a:lnTo>
                    <a:pt x="7356" y="3279"/>
                  </a:lnTo>
                  <a:lnTo>
                    <a:pt x="7335" y="3259"/>
                  </a:lnTo>
                  <a:lnTo>
                    <a:pt x="7335" y="3238"/>
                  </a:lnTo>
                  <a:cubicBezTo>
                    <a:pt x="7335" y="3217"/>
                    <a:pt x="7356" y="3217"/>
                    <a:pt x="7356" y="3217"/>
                  </a:cubicBezTo>
                  <a:cubicBezTo>
                    <a:pt x="7356" y="3197"/>
                    <a:pt x="7356" y="3156"/>
                    <a:pt x="7356" y="3135"/>
                  </a:cubicBezTo>
                  <a:cubicBezTo>
                    <a:pt x="7376" y="3135"/>
                    <a:pt x="7376" y="3115"/>
                    <a:pt x="7376" y="3095"/>
                  </a:cubicBezTo>
                  <a:cubicBezTo>
                    <a:pt x="7376" y="3095"/>
                    <a:pt x="7396" y="3074"/>
                    <a:pt x="7396" y="3053"/>
                  </a:cubicBezTo>
                  <a:cubicBezTo>
                    <a:pt x="7396" y="3053"/>
                    <a:pt x="7376" y="3053"/>
                    <a:pt x="7376" y="3033"/>
                  </a:cubicBezTo>
                  <a:cubicBezTo>
                    <a:pt x="7356" y="3033"/>
                    <a:pt x="7335" y="3033"/>
                    <a:pt x="7335" y="3013"/>
                  </a:cubicBezTo>
                  <a:cubicBezTo>
                    <a:pt x="7335" y="3013"/>
                    <a:pt x="7314" y="3013"/>
                    <a:pt x="7294" y="3013"/>
                  </a:cubicBezTo>
                  <a:lnTo>
                    <a:pt x="7294" y="2992"/>
                  </a:lnTo>
                  <a:cubicBezTo>
                    <a:pt x="7274" y="2971"/>
                    <a:pt x="7274" y="2971"/>
                    <a:pt x="7274" y="2951"/>
                  </a:cubicBezTo>
                  <a:lnTo>
                    <a:pt x="7253" y="2951"/>
                  </a:lnTo>
                  <a:cubicBezTo>
                    <a:pt x="7253" y="2971"/>
                    <a:pt x="7253" y="2971"/>
                    <a:pt x="7253" y="2971"/>
                  </a:cubicBezTo>
                  <a:cubicBezTo>
                    <a:pt x="7232" y="2992"/>
                    <a:pt x="7232" y="2992"/>
                    <a:pt x="7232" y="2992"/>
                  </a:cubicBezTo>
                  <a:cubicBezTo>
                    <a:pt x="7212" y="2992"/>
                    <a:pt x="7212" y="2971"/>
                    <a:pt x="7192" y="2971"/>
                  </a:cubicBezTo>
                  <a:cubicBezTo>
                    <a:pt x="7192" y="2992"/>
                    <a:pt x="7171" y="2992"/>
                    <a:pt x="7171" y="2992"/>
                  </a:cubicBezTo>
                  <a:cubicBezTo>
                    <a:pt x="7171" y="3013"/>
                    <a:pt x="7171" y="3013"/>
                    <a:pt x="7171" y="3033"/>
                  </a:cubicBezTo>
                  <a:cubicBezTo>
                    <a:pt x="7150" y="3033"/>
                    <a:pt x="7171" y="3053"/>
                    <a:pt x="7150" y="3074"/>
                  </a:cubicBezTo>
                  <a:lnTo>
                    <a:pt x="7150" y="3095"/>
                  </a:lnTo>
                  <a:lnTo>
                    <a:pt x="7150" y="3135"/>
                  </a:lnTo>
                  <a:cubicBezTo>
                    <a:pt x="7150" y="3156"/>
                    <a:pt x="7130" y="3156"/>
                    <a:pt x="7130" y="3177"/>
                  </a:cubicBezTo>
                  <a:cubicBezTo>
                    <a:pt x="7110" y="3177"/>
                    <a:pt x="7089" y="3197"/>
                    <a:pt x="7089" y="3217"/>
                  </a:cubicBezTo>
                  <a:cubicBezTo>
                    <a:pt x="7068" y="3217"/>
                    <a:pt x="7068" y="3238"/>
                    <a:pt x="7048" y="3238"/>
                  </a:cubicBezTo>
                  <a:cubicBezTo>
                    <a:pt x="7048" y="3259"/>
                    <a:pt x="7028" y="3259"/>
                    <a:pt x="7028" y="3259"/>
                  </a:cubicBezTo>
                  <a:cubicBezTo>
                    <a:pt x="7007" y="3259"/>
                    <a:pt x="7007" y="3279"/>
                    <a:pt x="7007" y="3299"/>
                  </a:cubicBezTo>
                  <a:cubicBezTo>
                    <a:pt x="7007" y="3299"/>
                    <a:pt x="7028" y="3320"/>
                    <a:pt x="7028" y="3341"/>
                  </a:cubicBezTo>
                  <a:cubicBezTo>
                    <a:pt x="7028" y="3361"/>
                    <a:pt x="7028" y="3381"/>
                    <a:pt x="7007" y="3402"/>
                  </a:cubicBezTo>
                  <a:cubicBezTo>
                    <a:pt x="7007" y="3402"/>
                    <a:pt x="7007" y="3402"/>
                    <a:pt x="7007" y="3423"/>
                  </a:cubicBezTo>
                  <a:lnTo>
                    <a:pt x="6986" y="3423"/>
                  </a:lnTo>
                  <a:lnTo>
                    <a:pt x="6966" y="3443"/>
                  </a:lnTo>
                  <a:cubicBezTo>
                    <a:pt x="6946" y="3443"/>
                    <a:pt x="6946" y="3423"/>
                    <a:pt x="6946" y="3423"/>
                  </a:cubicBezTo>
                  <a:cubicBezTo>
                    <a:pt x="6925" y="3423"/>
                    <a:pt x="6925" y="3423"/>
                    <a:pt x="6904" y="3423"/>
                  </a:cubicBezTo>
                  <a:cubicBezTo>
                    <a:pt x="6904" y="3443"/>
                    <a:pt x="6904" y="3443"/>
                    <a:pt x="6904" y="3463"/>
                  </a:cubicBezTo>
                  <a:cubicBezTo>
                    <a:pt x="6884" y="3463"/>
                    <a:pt x="6884" y="3463"/>
                    <a:pt x="6884" y="3463"/>
                  </a:cubicBezTo>
                  <a:cubicBezTo>
                    <a:pt x="6884" y="3463"/>
                    <a:pt x="6884" y="3443"/>
                    <a:pt x="6864" y="3443"/>
                  </a:cubicBezTo>
                  <a:lnTo>
                    <a:pt x="6864" y="3423"/>
                  </a:lnTo>
                  <a:cubicBezTo>
                    <a:pt x="6843" y="3423"/>
                    <a:pt x="6843" y="3423"/>
                    <a:pt x="6822" y="3423"/>
                  </a:cubicBezTo>
                  <a:lnTo>
                    <a:pt x="6822" y="3443"/>
                  </a:lnTo>
                  <a:cubicBezTo>
                    <a:pt x="6822" y="3443"/>
                    <a:pt x="6802" y="3443"/>
                    <a:pt x="6802" y="3463"/>
                  </a:cubicBezTo>
                  <a:lnTo>
                    <a:pt x="6822" y="3483"/>
                  </a:lnTo>
                  <a:cubicBezTo>
                    <a:pt x="6822" y="3483"/>
                    <a:pt x="6822" y="3504"/>
                    <a:pt x="6822" y="3525"/>
                  </a:cubicBezTo>
                  <a:cubicBezTo>
                    <a:pt x="6822" y="3525"/>
                    <a:pt x="6822" y="3545"/>
                    <a:pt x="6822" y="3565"/>
                  </a:cubicBezTo>
                  <a:cubicBezTo>
                    <a:pt x="6822" y="3565"/>
                    <a:pt x="6843" y="3586"/>
                    <a:pt x="6864" y="3586"/>
                  </a:cubicBezTo>
                  <a:cubicBezTo>
                    <a:pt x="6864" y="3607"/>
                    <a:pt x="6864" y="3607"/>
                    <a:pt x="6864" y="3607"/>
                  </a:cubicBezTo>
                  <a:cubicBezTo>
                    <a:pt x="6884" y="3627"/>
                    <a:pt x="6884" y="3627"/>
                    <a:pt x="6884" y="3627"/>
                  </a:cubicBezTo>
                  <a:cubicBezTo>
                    <a:pt x="6884" y="3647"/>
                    <a:pt x="6904" y="3647"/>
                    <a:pt x="6904" y="3647"/>
                  </a:cubicBezTo>
                  <a:lnTo>
                    <a:pt x="6925" y="3647"/>
                  </a:lnTo>
                  <a:cubicBezTo>
                    <a:pt x="6925" y="3668"/>
                    <a:pt x="6946" y="3668"/>
                    <a:pt x="6946" y="3689"/>
                  </a:cubicBezTo>
                  <a:cubicBezTo>
                    <a:pt x="6966" y="3689"/>
                    <a:pt x="6966" y="3689"/>
                    <a:pt x="6986" y="3689"/>
                  </a:cubicBezTo>
                  <a:lnTo>
                    <a:pt x="7007" y="3689"/>
                  </a:lnTo>
                  <a:lnTo>
                    <a:pt x="7028" y="3668"/>
                  </a:lnTo>
                  <a:cubicBezTo>
                    <a:pt x="7048" y="3668"/>
                    <a:pt x="7048" y="3689"/>
                    <a:pt x="7068" y="3689"/>
                  </a:cubicBezTo>
                  <a:cubicBezTo>
                    <a:pt x="7068" y="3689"/>
                    <a:pt x="7089" y="3709"/>
                    <a:pt x="7110" y="3709"/>
                  </a:cubicBezTo>
                  <a:cubicBezTo>
                    <a:pt x="7110" y="3729"/>
                    <a:pt x="7130" y="3750"/>
                    <a:pt x="7130" y="3750"/>
                  </a:cubicBezTo>
                  <a:lnTo>
                    <a:pt x="7130" y="3771"/>
                  </a:lnTo>
                  <a:cubicBezTo>
                    <a:pt x="7130" y="3791"/>
                    <a:pt x="7110" y="3811"/>
                    <a:pt x="7130" y="3811"/>
                  </a:cubicBezTo>
                  <a:lnTo>
                    <a:pt x="7130" y="3832"/>
                  </a:lnTo>
                  <a:lnTo>
                    <a:pt x="7150" y="3853"/>
                  </a:lnTo>
                  <a:lnTo>
                    <a:pt x="7171" y="3873"/>
                  </a:lnTo>
                  <a:lnTo>
                    <a:pt x="7192" y="3873"/>
                  </a:lnTo>
                  <a:cubicBezTo>
                    <a:pt x="7212" y="3873"/>
                    <a:pt x="7212" y="3873"/>
                    <a:pt x="7232" y="3873"/>
                  </a:cubicBezTo>
                  <a:lnTo>
                    <a:pt x="7253" y="3853"/>
                  </a:lnTo>
                  <a:cubicBezTo>
                    <a:pt x="7274" y="3853"/>
                    <a:pt x="7274" y="3832"/>
                    <a:pt x="7274" y="3832"/>
                  </a:cubicBezTo>
                  <a:cubicBezTo>
                    <a:pt x="7274" y="3811"/>
                    <a:pt x="7274" y="3811"/>
                    <a:pt x="7274" y="3791"/>
                  </a:cubicBezTo>
                  <a:cubicBezTo>
                    <a:pt x="7274" y="3791"/>
                    <a:pt x="7274" y="3791"/>
                    <a:pt x="7294" y="3791"/>
                  </a:cubicBezTo>
                  <a:cubicBezTo>
                    <a:pt x="7294" y="3771"/>
                    <a:pt x="7294" y="3771"/>
                    <a:pt x="7294" y="3750"/>
                  </a:cubicBezTo>
                  <a:cubicBezTo>
                    <a:pt x="7294" y="3750"/>
                    <a:pt x="7294" y="3750"/>
                    <a:pt x="7314" y="3729"/>
                  </a:cubicBezTo>
                  <a:cubicBezTo>
                    <a:pt x="7314" y="3729"/>
                    <a:pt x="7314" y="3729"/>
                    <a:pt x="7335" y="3729"/>
                  </a:cubicBezTo>
                  <a:cubicBezTo>
                    <a:pt x="7335" y="3729"/>
                    <a:pt x="7335" y="3729"/>
                    <a:pt x="7356" y="3729"/>
                  </a:cubicBezTo>
                  <a:lnTo>
                    <a:pt x="7356" y="3709"/>
                  </a:lnTo>
                  <a:cubicBezTo>
                    <a:pt x="7376" y="3709"/>
                    <a:pt x="7396" y="3709"/>
                    <a:pt x="7396" y="3709"/>
                  </a:cubicBezTo>
                  <a:lnTo>
                    <a:pt x="7416" y="3729"/>
                  </a:lnTo>
                  <a:cubicBezTo>
                    <a:pt x="7416" y="3729"/>
                    <a:pt x="7416" y="3750"/>
                    <a:pt x="7437" y="3750"/>
                  </a:cubicBezTo>
                  <a:cubicBezTo>
                    <a:pt x="7437" y="3771"/>
                    <a:pt x="7458" y="3750"/>
                    <a:pt x="7478" y="3750"/>
                  </a:cubicBezTo>
                  <a:lnTo>
                    <a:pt x="7478" y="3750"/>
                  </a:lnTo>
                  <a:lnTo>
                    <a:pt x="7498" y="3750"/>
                  </a:lnTo>
                  <a:cubicBezTo>
                    <a:pt x="7498" y="3771"/>
                    <a:pt x="7498" y="3771"/>
                    <a:pt x="7498" y="3771"/>
                  </a:cubicBezTo>
                  <a:cubicBezTo>
                    <a:pt x="7498" y="3791"/>
                    <a:pt x="7519" y="3791"/>
                    <a:pt x="7519" y="3791"/>
                  </a:cubicBezTo>
                  <a:cubicBezTo>
                    <a:pt x="7540" y="3791"/>
                    <a:pt x="7560" y="3791"/>
                    <a:pt x="7560" y="3791"/>
                  </a:cubicBezTo>
                  <a:lnTo>
                    <a:pt x="7580" y="3771"/>
                  </a:lnTo>
                  <a:lnTo>
                    <a:pt x="7580" y="3750"/>
                  </a:lnTo>
                  <a:lnTo>
                    <a:pt x="7601" y="3750"/>
                  </a:lnTo>
                  <a:lnTo>
                    <a:pt x="7622" y="3750"/>
                  </a:lnTo>
                  <a:cubicBezTo>
                    <a:pt x="7642" y="3750"/>
                    <a:pt x="7642" y="3771"/>
                    <a:pt x="7642" y="3791"/>
                  </a:cubicBezTo>
                  <a:lnTo>
                    <a:pt x="7662" y="3771"/>
                  </a:lnTo>
                  <a:cubicBezTo>
                    <a:pt x="7662" y="3771"/>
                    <a:pt x="7662" y="3771"/>
                    <a:pt x="7683" y="3771"/>
                  </a:cubicBezTo>
                  <a:cubicBezTo>
                    <a:pt x="7683" y="3750"/>
                    <a:pt x="7704" y="3771"/>
                    <a:pt x="7704" y="3771"/>
                  </a:cubicBezTo>
                  <a:lnTo>
                    <a:pt x="7704" y="3791"/>
                  </a:lnTo>
                  <a:lnTo>
                    <a:pt x="7683" y="3811"/>
                  </a:lnTo>
                  <a:cubicBezTo>
                    <a:pt x="7683" y="3811"/>
                    <a:pt x="7704" y="3811"/>
                    <a:pt x="7704" y="3832"/>
                  </a:cubicBezTo>
                  <a:lnTo>
                    <a:pt x="7704" y="3832"/>
                  </a:lnTo>
                  <a:cubicBezTo>
                    <a:pt x="7704" y="3853"/>
                    <a:pt x="7704" y="3853"/>
                    <a:pt x="7704" y="3873"/>
                  </a:cubicBezTo>
                  <a:lnTo>
                    <a:pt x="7704" y="3893"/>
                  </a:lnTo>
                  <a:cubicBezTo>
                    <a:pt x="7683" y="3893"/>
                    <a:pt x="7683" y="3914"/>
                    <a:pt x="7683" y="3914"/>
                  </a:cubicBezTo>
                  <a:cubicBezTo>
                    <a:pt x="7662" y="3914"/>
                    <a:pt x="7662" y="3914"/>
                    <a:pt x="7662" y="3914"/>
                  </a:cubicBezTo>
                  <a:lnTo>
                    <a:pt x="7642" y="3914"/>
                  </a:lnTo>
                  <a:cubicBezTo>
                    <a:pt x="7642" y="3893"/>
                    <a:pt x="7642" y="3893"/>
                    <a:pt x="7642" y="3893"/>
                  </a:cubicBezTo>
                  <a:lnTo>
                    <a:pt x="7622" y="3873"/>
                  </a:lnTo>
                  <a:lnTo>
                    <a:pt x="7622" y="3893"/>
                  </a:lnTo>
                  <a:cubicBezTo>
                    <a:pt x="7622" y="3893"/>
                    <a:pt x="7622" y="3893"/>
                    <a:pt x="7601" y="3914"/>
                  </a:cubicBezTo>
                  <a:cubicBezTo>
                    <a:pt x="7601" y="3914"/>
                    <a:pt x="7601" y="3914"/>
                    <a:pt x="7580" y="3914"/>
                  </a:cubicBezTo>
                  <a:lnTo>
                    <a:pt x="7580" y="3935"/>
                  </a:lnTo>
                  <a:lnTo>
                    <a:pt x="7560" y="3935"/>
                  </a:lnTo>
                  <a:lnTo>
                    <a:pt x="7560" y="3955"/>
                  </a:lnTo>
                  <a:cubicBezTo>
                    <a:pt x="7540" y="3955"/>
                    <a:pt x="7540" y="3975"/>
                    <a:pt x="7519" y="3975"/>
                  </a:cubicBezTo>
                  <a:cubicBezTo>
                    <a:pt x="7519" y="3975"/>
                    <a:pt x="7519" y="3975"/>
                    <a:pt x="7498" y="3975"/>
                  </a:cubicBezTo>
                  <a:lnTo>
                    <a:pt x="7478" y="3975"/>
                  </a:lnTo>
                  <a:cubicBezTo>
                    <a:pt x="7478" y="3975"/>
                    <a:pt x="7478" y="3975"/>
                    <a:pt x="7478" y="3996"/>
                  </a:cubicBezTo>
                  <a:lnTo>
                    <a:pt x="7498" y="3996"/>
                  </a:lnTo>
                  <a:lnTo>
                    <a:pt x="7498" y="4017"/>
                  </a:lnTo>
                  <a:cubicBezTo>
                    <a:pt x="7498" y="4017"/>
                    <a:pt x="7478" y="4017"/>
                    <a:pt x="7478" y="4037"/>
                  </a:cubicBezTo>
                  <a:lnTo>
                    <a:pt x="7478" y="4057"/>
                  </a:lnTo>
                  <a:cubicBezTo>
                    <a:pt x="7458" y="4057"/>
                    <a:pt x="7458" y="4057"/>
                    <a:pt x="7458" y="4057"/>
                  </a:cubicBezTo>
                  <a:cubicBezTo>
                    <a:pt x="7437" y="4057"/>
                    <a:pt x="7416" y="4057"/>
                    <a:pt x="7416" y="4057"/>
                  </a:cubicBezTo>
                  <a:cubicBezTo>
                    <a:pt x="7416" y="4057"/>
                    <a:pt x="7416" y="4057"/>
                    <a:pt x="7396" y="4057"/>
                  </a:cubicBezTo>
                  <a:cubicBezTo>
                    <a:pt x="7396" y="4078"/>
                    <a:pt x="7396" y="4078"/>
                    <a:pt x="7396" y="4078"/>
                  </a:cubicBezTo>
                  <a:cubicBezTo>
                    <a:pt x="7376" y="4078"/>
                    <a:pt x="7376" y="4078"/>
                    <a:pt x="7376" y="4078"/>
                  </a:cubicBezTo>
                  <a:cubicBezTo>
                    <a:pt x="7376" y="4099"/>
                    <a:pt x="7396" y="4099"/>
                    <a:pt x="7396" y="4099"/>
                  </a:cubicBezTo>
                  <a:lnTo>
                    <a:pt x="7416" y="4118"/>
                  </a:lnTo>
                  <a:cubicBezTo>
                    <a:pt x="7416" y="4118"/>
                    <a:pt x="7437" y="4118"/>
                    <a:pt x="7437" y="4138"/>
                  </a:cubicBezTo>
                  <a:cubicBezTo>
                    <a:pt x="7437" y="4138"/>
                    <a:pt x="7416" y="4138"/>
                    <a:pt x="7416" y="4159"/>
                  </a:cubicBezTo>
                  <a:lnTo>
                    <a:pt x="7396" y="4179"/>
                  </a:lnTo>
                  <a:cubicBezTo>
                    <a:pt x="7396" y="4179"/>
                    <a:pt x="7396" y="4200"/>
                    <a:pt x="7396" y="4220"/>
                  </a:cubicBezTo>
                  <a:cubicBezTo>
                    <a:pt x="7376" y="4220"/>
                    <a:pt x="7376" y="4241"/>
                    <a:pt x="7376" y="4261"/>
                  </a:cubicBezTo>
                  <a:cubicBezTo>
                    <a:pt x="7376" y="4261"/>
                    <a:pt x="7376" y="4282"/>
                    <a:pt x="7376" y="4302"/>
                  </a:cubicBezTo>
                  <a:cubicBezTo>
                    <a:pt x="7376" y="4302"/>
                    <a:pt x="7376" y="4323"/>
                    <a:pt x="7376" y="4343"/>
                  </a:cubicBezTo>
                  <a:lnTo>
                    <a:pt x="7376" y="4364"/>
                  </a:lnTo>
                  <a:cubicBezTo>
                    <a:pt x="7356" y="4364"/>
                    <a:pt x="7356" y="4384"/>
                    <a:pt x="7376" y="4384"/>
                  </a:cubicBezTo>
                  <a:lnTo>
                    <a:pt x="7376" y="4405"/>
                  </a:lnTo>
                  <a:cubicBezTo>
                    <a:pt x="7396" y="4405"/>
                    <a:pt x="7396" y="4405"/>
                    <a:pt x="7396" y="4405"/>
                  </a:cubicBezTo>
                  <a:cubicBezTo>
                    <a:pt x="7416" y="4405"/>
                    <a:pt x="7416" y="4405"/>
                    <a:pt x="7437" y="4405"/>
                  </a:cubicBezTo>
                  <a:cubicBezTo>
                    <a:pt x="7437" y="4405"/>
                    <a:pt x="7437" y="4425"/>
                    <a:pt x="7458" y="4446"/>
                  </a:cubicBezTo>
                  <a:cubicBezTo>
                    <a:pt x="7458" y="4446"/>
                    <a:pt x="7458" y="4466"/>
                    <a:pt x="7478" y="4466"/>
                  </a:cubicBezTo>
                  <a:lnTo>
                    <a:pt x="7498" y="4487"/>
                  </a:lnTo>
                  <a:cubicBezTo>
                    <a:pt x="7519" y="4487"/>
                    <a:pt x="7540" y="4507"/>
                    <a:pt x="7540" y="4528"/>
                  </a:cubicBezTo>
                  <a:cubicBezTo>
                    <a:pt x="7540" y="4528"/>
                    <a:pt x="7560" y="4528"/>
                    <a:pt x="7560" y="4548"/>
                  </a:cubicBezTo>
                  <a:lnTo>
                    <a:pt x="7560" y="4569"/>
                  </a:lnTo>
                  <a:cubicBezTo>
                    <a:pt x="7580" y="4569"/>
                    <a:pt x="7580" y="4589"/>
                    <a:pt x="7601" y="4589"/>
                  </a:cubicBezTo>
                  <a:lnTo>
                    <a:pt x="7622" y="4610"/>
                  </a:lnTo>
                  <a:cubicBezTo>
                    <a:pt x="7622" y="4610"/>
                    <a:pt x="7642" y="4630"/>
                    <a:pt x="7642" y="4651"/>
                  </a:cubicBezTo>
                  <a:lnTo>
                    <a:pt x="7662" y="4671"/>
                  </a:lnTo>
                  <a:cubicBezTo>
                    <a:pt x="7662" y="4671"/>
                    <a:pt x="7662" y="4692"/>
                    <a:pt x="7683" y="4712"/>
                  </a:cubicBezTo>
                  <a:cubicBezTo>
                    <a:pt x="7683" y="4712"/>
                    <a:pt x="7683" y="4712"/>
                    <a:pt x="7704" y="4733"/>
                  </a:cubicBezTo>
                  <a:cubicBezTo>
                    <a:pt x="7704" y="4733"/>
                    <a:pt x="7704" y="4753"/>
                    <a:pt x="7724" y="4774"/>
                  </a:cubicBezTo>
                  <a:lnTo>
                    <a:pt x="7744" y="4774"/>
                  </a:lnTo>
                  <a:cubicBezTo>
                    <a:pt x="7744" y="4794"/>
                    <a:pt x="7744" y="4794"/>
                    <a:pt x="7765" y="4815"/>
                  </a:cubicBezTo>
                  <a:cubicBezTo>
                    <a:pt x="7765" y="4815"/>
                    <a:pt x="7765" y="4815"/>
                    <a:pt x="7765" y="4835"/>
                  </a:cubicBezTo>
                  <a:lnTo>
                    <a:pt x="7765" y="4835"/>
                  </a:lnTo>
                  <a:cubicBezTo>
                    <a:pt x="7765" y="4855"/>
                    <a:pt x="7765" y="4855"/>
                    <a:pt x="7765" y="4855"/>
                  </a:cubicBezTo>
                  <a:lnTo>
                    <a:pt x="7765" y="4876"/>
                  </a:lnTo>
                  <a:lnTo>
                    <a:pt x="7786" y="4876"/>
                  </a:lnTo>
                  <a:lnTo>
                    <a:pt x="7806" y="4876"/>
                  </a:lnTo>
                  <a:lnTo>
                    <a:pt x="7806" y="4876"/>
                  </a:lnTo>
                  <a:cubicBezTo>
                    <a:pt x="7826" y="4855"/>
                    <a:pt x="7826" y="4855"/>
                    <a:pt x="7826" y="4876"/>
                  </a:cubicBezTo>
                  <a:cubicBezTo>
                    <a:pt x="7826" y="4876"/>
                    <a:pt x="7826" y="4876"/>
                    <a:pt x="7847" y="4876"/>
                  </a:cubicBezTo>
                  <a:lnTo>
                    <a:pt x="7826" y="4897"/>
                  </a:lnTo>
                  <a:cubicBezTo>
                    <a:pt x="7826" y="4917"/>
                    <a:pt x="7847" y="4917"/>
                    <a:pt x="7847" y="4917"/>
                  </a:cubicBezTo>
                  <a:lnTo>
                    <a:pt x="7868" y="4937"/>
                  </a:lnTo>
                  <a:lnTo>
                    <a:pt x="7888" y="4958"/>
                  </a:lnTo>
                  <a:cubicBezTo>
                    <a:pt x="7888" y="4979"/>
                    <a:pt x="7888" y="4979"/>
                    <a:pt x="7888" y="4979"/>
                  </a:cubicBezTo>
                  <a:cubicBezTo>
                    <a:pt x="7888" y="4999"/>
                    <a:pt x="7908" y="4999"/>
                    <a:pt x="7908" y="4999"/>
                  </a:cubicBezTo>
                  <a:lnTo>
                    <a:pt x="7929" y="4999"/>
                  </a:lnTo>
                  <a:lnTo>
                    <a:pt x="7950" y="5019"/>
                  </a:lnTo>
                  <a:lnTo>
                    <a:pt x="7970" y="5040"/>
                  </a:lnTo>
                  <a:cubicBezTo>
                    <a:pt x="7970" y="5061"/>
                    <a:pt x="7990" y="5061"/>
                    <a:pt x="7990" y="5061"/>
                  </a:cubicBezTo>
                  <a:cubicBezTo>
                    <a:pt x="7990" y="5081"/>
                    <a:pt x="7990" y="5081"/>
                    <a:pt x="7990" y="5101"/>
                  </a:cubicBezTo>
                  <a:cubicBezTo>
                    <a:pt x="7990" y="5101"/>
                    <a:pt x="7990" y="5101"/>
                    <a:pt x="7970" y="5101"/>
                  </a:cubicBezTo>
                  <a:lnTo>
                    <a:pt x="7970" y="5101"/>
                  </a:lnTo>
                  <a:cubicBezTo>
                    <a:pt x="7950" y="5101"/>
                    <a:pt x="7950" y="5101"/>
                    <a:pt x="7950" y="5101"/>
                  </a:cubicBezTo>
                  <a:lnTo>
                    <a:pt x="7950" y="5081"/>
                  </a:lnTo>
                  <a:cubicBezTo>
                    <a:pt x="7929" y="5081"/>
                    <a:pt x="7929" y="5081"/>
                    <a:pt x="7929" y="5081"/>
                  </a:cubicBezTo>
                  <a:lnTo>
                    <a:pt x="7908" y="5081"/>
                  </a:lnTo>
                  <a:lnTo>
                    <a:pt x="7908" y="5101"/>
                  </a:lnTo>
                  <a:lnTo>
                    <a:pt x="7908" y="5122"/>
                  </a:lnTo>
                  <a:lnTo>
                    <a:pt x="7888" y="5122"/>
                  </a:lnTo>
                  <a:cubicBezTo>
                    <a:pt x="7888" y="5101"/>
                    <a:pt x="7888" y="5101"/>
                    <a:pt x="7888" y="5101"/>
                  </a:cubicBezTo>
                  <a:cubicBezTo>
                    <a:pt x="7888" y="5081"/>
                    <a:pt x="7888" y="5081"/>
                    <a:pt x="7868" y="5081"/>
                  </a:cubicBezTo>
                  <a:lnTo>
                    <a:pt x="7847" y="5061"/>
                  </a:lnTo>
                  <a:lnTo>
                    <a:pt x="7826" y="5061"/>
                  </a:lnTo>
                  <a:lnTo>
                    <a:pt x="7806" y="5040"/>
                  </a:lnTo>
                  <a:lnTo>
                    <a:pt x="7786" y="5040"/>
                  </a:lnTo>
                  <a:lnTo>
                    <a:pt x="7765" y="5040"/>
                  </a:lnTo>
                  <a:cubicBezTo>
                    <a:pt x="7765" y="5019"/>
                    <a:pt x="7765" y="5019"/>
                    <a:pt x="7744" y="5019"/>
                  </a:cubicBezTo>
                  <a:lnTo>
                    <a:pt x="7744" y="5019"/>
                  </a:lnTo>
                  <a:cubicBezTo>
                    <a:pt x="7724" y="5019"/>
                    <a:pt x="7724" y="5019"/>
                    <a:pt x="7704" y="5040"/>
                  </a:cubicBezTo>
                  <a:lnTo>
                    <a:pt x="7704" y="5040"/>
                  </a:lnTo>
                  <a:cubicBezTo>
                    <a:pt x="7683" y="5040"/>
                    <a:pt x="7683" y="5040"/>
                    <a:pt x="7662" y="5040"/>
                  </a:cubicBezTo>
                  <a:lnTo>
                    <a:pt x="7642" y="5019"/>
                  </a:lnTo>
                  <a:lnTo>
                    <a:pt x="7622" y="5019"/>
                  </a:lnTo>
                  <a:lnTo>
                    <a:pt x="7601" y="5019"/>
                  </a:lnTo>
                  <a:cubicBezTo>
                    <a:pt x="7601" y="5019"/>
                    <a:pt x="7601" y="5019"/>
                    <a:pt x="7580" y="5019"/>
                  </a:cubicBezTo>
                  <a:cubicBezTo>
                    <a:pt x="7580" y="5019"/>
                    <a:pt x="7580" y="5019"/>
                    <a:pt x="7580" y="5040"/>
                  </a:cubicBezTo>
                  <a:lnTo>
                    <a:pt x="7601" y="5040"/>
                  </a:lnTo>
                  <a:cubicBezTo>
                    <a:pt x="7622" y="5040"/>
                    <a:pt x="7622" y="5040"/>
                    <a:pt x="7622" y="5040"/>
                  </a:cubicBezTo>
                  <a:cubicBezTo>
                    <a:pt x="7642" y="5040"/>
                    <a:pt x="7642" y="5040"/>
                    <a:pt x="7662" y="5061"/>
                  </a:cubicBezTo>
                  <a:cubicBezTo>
                    <a:pt x="7662" y="5061"/>
                    <a:pt x="7662" y="5061"/>
                    <a:pt x="7662" y="5081"/>
                  </a:cubicBezTo>
                  <a:cubicBezTo>
                    <a:pt x="7683" y="5081"/>
                    <a:pt x="7704" y="5081"/>
                    <a:pt x="7704" y="5081"/>
                  </a:cubicBezTo>
                  <a:cubicBezTo>
                    <a:pt x="7704" y="5081"/>
                    <a:pt x="7724" y="5081"/>
                    <a:pt x="7744" y="5061"/>
                  </a:cubicBezTo>
                  <a:lnTo>
                    <a:pt x="7765" y="5061"/>
                  </a:lnTo>
                  <a:lnTo>
                    <a:pt x="7786" y="5081"/>
                  </a:lnTo>
                  <a:lnTo>
                    <a:pt x="7806" y="5101"/>
                  </a:lnTo>
                  <a:cubicBezTo>
                    <a:pt x="7806" y="5101"/>
                    <a:pt x="7806" y="5101"/>
                    <a:pt x="7806" y="5122"/>
                  </a:cubicBezTo>
                  <a:cubicBezTo>
                    <a:pt x="7826" y="5122"/>
                    <a:pt x="7826" y="5122"/>
                    <a:pt x="7826" y="5122"/>
                  </a:cubicBezTo>
                  <a:lnTo>
                    <a:pt x="7847" y="5122"/>
                  </a:lnTo>
                  <a:cubicBezTo>
                    <a:pt x="7847" y="5122"/>
                    <a:pt x="7847" y="5122"/>
                    <a:pt x="7868" y="5122"/>
                  </a:cubicBezTo>
                  <a:lnTo>
                    <a:pt x="7868" y="5122"/>
                  </a:lnTo>
                  <a:lnTo>
                    <a:pt x="7888" y="5143"/>
                  </a:lnTo>
                  <a:lnTo>
                    <a:pt x="7908" y="5163"/>
                  </a:lnTo>
                  <a:cubicBezTo>
                    <a:pt x="7929" y="5163"/>
                    <a:pt x="7929" y="5163"/>
                    <a:pt x="7950" y="5183"/>
                  </a:cubicBezTo>
                  <a:lnTo>
                    <a:pt x="7970" y="5183"/>
                  </a:lnTo>
                  <a:cubicBezTo>
                    <a:pt x="7970" y="5204"/>
                    <a:pt x="7990" y="5204"/>
                    <a:pt x="7990" y="5204"/>
                  </a:cubicBezTo>
                  <a:lnTo>
                    <a:pt x="8011" y="5225"/>
                  </a:lnTo>
                  <a:cubicBezTo>
                    <a:pt x="8011" y="5245"/>
                    <a:pt x="8011" y="5245"/>
                    <a:pt x="8011" y="5245"/>
                  </a:cubicBezTo>
                  <a:cubicBezTo>
                    <a:pt x="8011" y="5245"/>
                    <a:pt x="8032" y="5245"/>
                    <a:pt x="8032" y="5265"/>
                  </a:cubicBezTo>
                  <a:lnTo>
                    <a:pt x="8032" y="5286"/>
                  </a:lnTo>
                  <a:lnTo>
                    <a:pt x="8011" y="5286"/>
                  </a:lnTo>
                  <a:lnTo>
                    <a:pt x="7990" y="5286"/>
                  </a:lnTo>
                  <a:lnTo>
                    <a:pt x="7970" y="5286"/>
                  </a:lnTo>
                  <a:cubicBezTo>
                    <a:pt x="7970" y="5286"/>
                    <a:pt x="7970" y="5286"/>
                    <a:pt x="7970" y="5307"/>
                  </a:cubicBezTo>
                  <a:lnTo>
                    <a:pt x="7950" y="5307"/>
                  </a:lnTo>
                  <a:cubicBezTo>
                    <a:pt x="7950" y="5327"/>
                    <a:pt x="7950" y="5327"/>
                    <a:pt x="7950" y="5327"/>
                  </a:cubicBezTo>
                  <a:cubicBezTo>
                    <a:pt x="7950" y="5347"/>
                    <a:pt x="7929" y="5347"/>
                    <a:pt x="7929" y="5347"/>
                  </a:cubicBezTo>
                  <a:cubicBezTo>
                    <a:pt x="7929" y="5368"/>
                    <a:pt x="7908" y="5368"/>
                    <a:pt x="7908" y="5389"/>
                  </a:cubicBezTo>
                  <a:lnTo>
                    <a:pt x="7908" y="5409"/>
                  </a:lnTo>
                  <a:cubicBezTo>
                    <a:pt x="7908" y="5409"/>
                    <a:pt x="7888" y="5429"/>
                    <a:pt x="7888" y="5409"/>
                  </a:cubicBezTo>
                  <a:cubicBezTo>
                    <a:pt x="7888" y="5409"/>
                    <a:pt x="7868" y="5409"/>
                    <a:pt x="7868" y="5389"/>
                  </a:cubicBezTo>
                  <a:lnTo>
                    <a:pt x="7847" y="5389"/>
                  </a:lnTo>
                  <a:lnTo>
                    <a:pt x="7826" y="5389"/>
                  </a:lnTo>
                  <a:cubicBezTo>
                    <a:pt x="7826" y="5409"/>
                    <a:pt x="7806" y="5409"/>
                    <a:pt x="7806" y="5409"/>
                  </a:cubicBezTo>
                  <a:cubicBezTo>
                    <a:pt x="7806" y="5409"/>
                    <a:pt x="7786" y="5409"/>
                    <a:pt x="7786" y="5429"/>
                  </a:cubicBezTo>
                  <a:lnTo>
                    <a:pt x="7786" y="5429"/>
                  </a:lnTo>
                  <a:lnTo>
                    <a:pt x="7786" y="5450"/>
                  </a:lnTo>
                  <a:cubicBezTo>
                    <a:pt x="7806" y="5450"/>
                    <a:pt x="7826" y="5429"/>
                    <a:pt x="7826" y="5429"/>
                  </a:cubicBezTo>
                  <a:lnTo>
                    <a:pt x="7847" y="5429"/>
                  </a:lnTo>
                  <a:cubicBezTo>
                    <a:pt x="7847" y="5429"/>
                    <a:pt x="7847" y="5450"/>
                    <a:pt x="7868" y="5450"/>
                  </a:cubicBezTo>
                  <a:lnTo>
                    <a:pt x="7868" y="5450"/>
                  </a:lnTo>
                  <a:cubicBezTo>
                    <a:pt x="7888" y="5450"/>
                    <a:pt x="7888" y="5450"/>
                    <a:pt x="7888" y="5450"/>
                  </a:cubicBezTo>
                  <a:cubicBezTo>
                    <a:pt x="7908" y="5450"/>
                    <a:pt x="7908" y="5450"/>
                    <a:pt x="7908" y="5429"/>
                  </a:cubicBezTo>
                  <a:lnTo>
                    <a:pt x="7929" y="5429"/>
                  </a:lnTo>
                  <a:cubicBezTo>
                    <a:pt x="7950" y="5409"/>
                    <a:pt x="7970" y="5429"/>
                    <a:pt x="7970" y="5429"/>
                  </a:cubicBezTo>
                  <a:lnTo>
                    <a:pt x="7990" y="5429"/>
                  </a:lnTo>
                  <a:cubicBezTo>
                    <a:pt x="7990" y="5450"/>
                    <a:pt x="8011" y="5450"/>
                    <a:pt x="8011" y="5450"/>
                  </a:cubicBezTo>
                  <a:cubicBezTo>
                    <a:pt x="8032" y="5471"/>
                    <a:pt x="8032" y="5471"/>
                    <a:pt x="8052" y="5491"/>
                  </a:cubicBezTo>
                  <a:lnTo>
                    <a:pt x="8052" y="5491"/>
                  </a:lnTo>
                  <a:cubicBezTo>
                    <a:pt x="8072" y="5491"/>
                    <a:pt x="8072" y="5491"/>
                    <a:pt x="8093" y="5511"/>
                  </a:cubicBezTo>
                  <a:cubicBezTo>
                    <a:pt x="8093" y="5511"/>
                    <a:pt x="8093" y="5511"/>
                    <a:pt x="8114" y="5511"/>
                  </a:cubicBezTo>
                  <a:lnTo>
                    <a:pt x="8114" y="5531"/>
                  </a:lnTo>
                  <a:cubicBezTo>
                    <a:pt x="8114" y="5531"/>
                    <a:pt x="8093" y="5531"/>
                    <a:pt x="8093" y="5552"/>
                  </a:cubicBezTo>
                  <a:lnTo>
                    <a:pt x="8114" y="5552"/>
                  </a:lnTo>
                  <a:lnTo>
                    <a:pt x="8114" y="5573"/>
                  </a:lnTo>
                  <a:lnTo>
                    <a:pt x="8134" y="5593"/>
                  </a:lnTo>
                  <a:lnTo>
                    <a:pt x="8134" y="5613"/>
                  </a:lnTo>
                  <a:cubicBezTo>
                    <a:pt x="8134" y="5634"/>
                    <a:pt x="8134" y="5634"/>
                    <a:pt x="8134" y="5655"/>
                  </a:cubicBezTo>
                  <a:lnTo>
                    <a:pt x="8134" y="5675"/>
                  </a:lnTo>
                  <a:cubicBezTo>
                    <a:pt x="8114" y="5675"/>
                    <a:pt x="8114" y="5655"/>
                    <a:pt x="8114" y="5655"/>
                  </a:cubicBezTo>
                  <a:lnTo>
                    <a:pt x="8114" y="5634"/>
                  </a:lnTo>
                  <a:lnTo>
                    <a:pt x="8114" y="5634"/>
                  </a:lnTo>
                  <a:lnTo>
                    <a:pt x="8093" y="5634"/>
                  </a:lnTo>
                  <a:cubicBezTo>
                    <a:pt x="8093" y="5634"/>
                    <a:pt x="8093" y="5634"/>
                    <a:pt x="8093" y="5655"/>
                  </a:cubicBezTo>
                  <a:lnTo>
                    <a:pt x="8072" y="5655"/>
                  </a:lnTo>
                  <a:cubicBezTo>
                    <a:pt x="8072" y="5675"/>
                    <a:pt x="8072" y="5675"/>
                    <a:pt x="8072" y="5675"/>
                  </a:cubicBezTo>
                  <a:cubicBezTo>
                    <a:pt x="8072" y="5695"/>
                    <a:pt x="8072" y="5695"/>
                    <a:pt x="8072" y="5695"/>
                  </a:cubicBezTo>
                  <a:lnTo>
                    <a:pt x="8093" y="5716"/>
                  </a:lnTo>
                  <a:lnTo>
                    <a:pt x="8114" y="5737"/>
                  </a:lnTo>
                  <a:cubicBezTo>
                    <a:pt x="8114" y="5757"/>
                    <a:pt x="8114" y="5777"/>
                    <a:pt x="8114" y="5798"/>
                  </a:cubicBezTo>
                  <a:cubicBezTo>
                    <a:pt x="8114" y="5819"/>
                    <a:pt x="8114" y="5819"/>
                    <a:pt x="8114" y="5839"/>
                  </a:cubicBezTo>
                  <a:cubicBezTo>
                    <a:pt x="8114" y="5839"/>
                    <a:pt x="8134" y="5839"/>
                    <a:pt x="8134" y="5859"/>
                  </a:cubicBezTo>
                  <a:cubicBezTo>
                    <a:pt x="8134" y="5859"/>
                    <a:pt x="8154" y="5859"/>
                    <a:pt x="8154" y="5880"/>
                  </a:cubicBezTo>
                  <a:cubicBezTo>
                    <a:pt x="8134" y="5880"/>
                    <a:pt x="8134" y="5880"/>
                    <a:pt x="8134" y="5880"/>
                  </a:cubicBezTo>
                  <a:lnTo>
                    <a:pt x="8114" y="5880"/>
                  </a:lnTo>
                  <a:cubicBezTo>
                    <a:pt x="8114" y="5901"/>
                    <a:pt x="8114" y="5901"/>
                    <a:pt x="8114" y="5901"/>
                  </a:cubicBezTo>
                  <a:cubicBezTo>
                    <a:pt x="8093" y="5901"/>
                    <a:pt x="8093" y="5921"/>
                    <a:pt x="8093" y="5921"/>
                  </a:cubicBezTo>
                  <a:lnTo>
                    <a:pt x="8093" y="5901"/>
                  </a:lnTo>
                  <a:cubicBezTo>
                    <a:pt x="8072" y="5901"/>
                    <a:pt x="8093" y="5880"/>
                    <a:pt x="8093" y="5880"/>
                  </a:cubicBezTo>
                  <a:cubicBezTo>
                    <a:pt x="8093" y="5880"/>
                    <a:pt x="8093" y="5880"/>
                    <a:pt x="8072" y="5859"/>
                  </a:cubicBezTo>
                  <a:lnTo>
                    <a:pt x="8072" y="5859"/>
                  </a:lnTo>
                  <a:cubicBezTo>
                    <a:pt x="8072" y="5859"/>
                    <a:pt x="8072" y="5859"/>
                    <a:pt x="8052" y="5859"/>
                  </a:cubicBezTo>
                  <a:cubicBezTo>
                    <a:pt x="8052" y="5880"/>
                    <a:pt x="8052" y="5880"/>
                    <a:pt x="8052" y="5880"/>
                  </a:cubicBezTo>
                  <a:cubicBezTo>
                    <a:pt x="8072" y="5901"/>
                    <a:pt x="8072" y="5901"/>
                    <a:pt x="8072" y="5901"/>
                  </a:cubicBezTo>
                  <a:cubicBezTo>
                    <a:pt x="8072" y="5921"/>
                    <a:pt x="8072" y="5921"/>
                    <a:pt x="8072" y="5921"/>
                  </a:cubicBezTo>
                  <a:cubicBezTo>
                    <a:pt x="8052" y="5941"/>
                    <a:pt x="8052" y="5941"/>
                    <a:pt x="8052" y="5941"/>
                  </a:cubicBezTo>
                  <a:cubicBezTo>
                    <a:pt x="8052" y="5962"/>
                    <a:pt x="8032" y="5962"/>
                    <a:pt x="8032" y="5962"/>
                  </a:cubicBezTo>
                  <a:lnTo>
                    <a:pt x="8032" y="5983"/>
                  </a:lnTo>
                  <a:cubicBezTo>
                    <a:pt x="8032" y="5983"/>
                    <a:pt x="8032" y="5983"/>
                    <a:pt x="8032" y="6003"/>
                  </a:cubicBezTo>
                  <a:cubicBezTo>
                    <a:pt x="8032" y="6003"/>
                    <a:pt x="8032" y="6003"/>
                    <a:pt x="8032" y="6023"/>
                  </a:cubicBezTo>
                  <a:cubicBezTo>
                    <a:pt x="8032" y="6023"/>
                    <a:pt x="8032" y="6023"/>
                    <a:pt x="8032" y="6044"/>
                  </a:cubicBezTo>
                  <a:cubicBezTo>
                    <a:pt x="8032" y="6044"/>
                    <a:pt x="8011" y="6044"/>
                    <a:pt x="8011" y="6065"/>
                  </a:cubicBezTo>
                  <a:cubicBezTo>
                    <a:pt x="8011" y="6065"/>
                    <a:pt x="8011" y="6065"/>
                    <a:pt x="8032" y="6085"/>
                  </a:cubicBezTo>
                  <a:lnTo>
                    <a:pt x="8032" y="6085"/>
                  </a:lnTo>
                  <a:cubicBezTo>
                    <a:pt x="8052" y="6085"/>
                    <a:pt x="8052" y="6105"/>
                    <a:pt x="8052" y="6105"/>
                  </a:cubicBezTo>
                  <a:cubicBezTo>
                    <a:pt x="8032" y="6126"/>
                    <a:pt x="8032" y="6126"/>
                    <a:pt x="8032" y="6147"/>
                  </a:cubicBezTo>
                  <a:cubicBezTo>
                    <a:pt x="8032" y="6147"/>
                    <a:pt x="8032" y="6147"/>
                    <a:pt x="8011" y="6147"/>
                  </a:cubicBezTo>
                  <a:cubicBezTo>
                    <a:pt x="8011" y="6147"/>
                    <a:pt x="8011" y="6147"/>
                    <a:pt x="7990" y="6147"/>
                  </a:cubicBezTo>
                  <a:lnTo>
                    <a:pt x="7990" y="6126"/>
                  </a:lnTo>
                  <a:cubicBezTo>
                    <a:pt x="7990" y="6126"/>
                    <a:pt x="7990" y="6126"/>
                    <a:pt x="7970" y="6126"/>
                  </a:cubicBezTo>
                  <a:lnTo>
                    <a:pt x="7970" y="6147"/>
                  </a:lnTo>
                  <a:lnTo>
                    <a:pt x="7990" y="6167"/>
                  </a:lnTo>
                  <a:cubicBezTo>
                    <a:pt x="7990" y="6167"/>
                    <a:pt x="7970" y="6167"/>
                    <a:pt x="7970" y="6187"/>
                  </a:cubicBezTo>
                  <a:lnTo>
                    <a:pt x="7970" y="6208"/>
                  </a:lnTo>
                  <a:lnTo>
                    <a:pt x="7990" y="6228"/>
                  </a:lnTo>
                  <a:lnTo>
                    <a:pt x="7990" y="6249"/>
                  </a:lnTo>
                  <a:cubicBezTo>
                    <a:pt x="7990" y="6249"/>
                    <a:pt x="7990" y="6269"/>
                    <a:pt x="7970" y="6269"/>
                  </a:cubicBezTo>
                  <a:lnTo>
                    <a:pt x="7970" y="6269"/>
                  </a:lnTo>
                  <a:cubicBezTo>
                    <a:pt x="7950" y="6269"/>
                    <a:pt x="7950" y="6269"/>
                    <a:pt x="7950" y="6249"/>
                  </a:cubicBezTo>
                  <a:lnTo>
                    <a:pt x="7950" y="6249"/>
                  </a:lnTo>
                  <a:lnTo>
                    <a:pt x="7950" y="6228"/>
                  </a:lnTo>
                  <a:cubicBezTo>
                    <a:pt x="7929" y="6228"/>
                    <a:pt x="7929" y="6228"/>
                    <a:pt x="7929" y="6228"/>
                  </a:cubicBezTo>
                  <a:cubicBezTo>
                    <a:pt x="7929" y="6228"/>
                    <a:pt x="7908" y="6228"/>
                    <a:pt x="7908" y="6249"/>
                  </a:cubicBezTo>
                  <a:lnTo>
                    <a:pt x="7908" y="6249"/>
                  </a:lnTo>
                  <a:lnTo>
                    <a:pt x="7908" y="6269"/>
                  </a:lnTo>
                  <a:cubicBezTo>
                    <a:pt x="7908" y="6269"/>
                    <a:pt x="7929" y="6269"/>
                    <a:pt x="7929" y="6290"/>
                  </a:cubicBezTo>
                  <a:lnTo>
                    <a:pt x="7929" y="6310"/>
                  </a:lnTo>
                  <a:lnTo>
                    <a:pt x="7950" y="6331"/>
                  </a:lnTo>
                  <a:lnTo>
                    <a:pt x="7970" y="6331"/>
                  </a:lnTo>
                  <a:lnTo>
                    <a:pt x="7970" y="6351"/>
                  </a:lnTo>
                  <a:lnTo>
                    <a:pt x="7970" y="6351"/>
                  </a:lnTo>
                  <a:cubicBezTo>
                    <a:pt x="7970" y="6372"/>
                    <a:pt x="7970" y="6372"/>
                    <a:pt x="7950" y="6351"/>
                  </a:cubicBezTo>
                  <a:lnTo>
                    <a:pt x="7950" y="6351"/>
                  </a:lnTo>
                  <a:cubicBezTo>
                    <a:pt x="7950" y="6351"/>
                    <a:pt x="7950" y="6351"/>
                    <a:pt x="7929" y="6351"/>
                  </a:cubicBezTo>
                  <a:lnTo>
                    <a:pt x="7929" y="6372"/>
                  </a:lnTo>
                  <a:cubicBezTo>
                    <a:pt x="7929" y="6372"/>
                    <a:pt x="7929" y="6392"/>
                    <a:pt x="7908" y="6392"/>
                  </a:cubicBezTo>
                  <a:lnTo>
                    <a:pt x="7908" y="6413"/>
                  </a:lnTo>
                  <a:lnTo>
                    <a:pt x="7929" y="6413"/>
                  </a:lnTo>
                  <a:lnTo>
                    <a:pt x="7950" y="6433"/>
                  </a:lnTo>
                  <a:lnTo>
                    <a:pt x="7970" y="6454"/>
                  </a:lnTo>
                  <a:cubicBezTo>
                    <a:pt x="7950" y="6454"/>
                    <a:pt x="7950" y="6474"/>
                    <a:pt x="7950" y="6474"/>
                  </a:cubicBezTo>
                  <a:lnTo>
                    <a:pt x="7929" y="6474"/>
                  </a:lnTo>
                  <a:lnTo>
                    <a:pt x="7929" y="6495"/>
                  </a:lnTo>
                  <a:cubicBezTo>
                    <a:pt x="7929" y="6495"/>
                    <a:pt x="7950" y="6495"/>
                    <a:pt x="7950" y="6515"/>
                  </a:cubicBezTo>
                  <a:lnTo>
                    <a:pt x="7970" y="6515"/>
                  </a:lnTo>
                  <a:cubicBezTo>
                    <a:pt x="7970" y="6515"/>
                    <a:pt x="7970" y="6536"/>
                    <a:pt x="7950" y="6536"/>
                  </a:cubicBezTo>
                  <a:lnTo>
                    <a:pt x="7950" y="6536"/>
                  </a:lnTo>
                  <a:cubicBezTo>
                    <a:pt x="7929" y="6536"/>
                    <a:pt x="7950" y="6536"/>
                    <a:pt x="7929" y="6515"/>
                  </a:cubicBezTo>
                  <a:lnTo>
                    <a:pt x="7908" y="6515"/>
                  </a:lnTo>
                  <a:cubicBezTo>
                    <a:pt x="7908" y="6536"/>
                    <a:pt x="7908" y="6536"/>
                    <a:pt x="7908" y="6536"/>
                  </a:cubicBezTo>
                  <a:cubicBezTo>
                    <a:pt x="7908" y="6556"/>
                    <a:pt x="7908" y="6556"/>
                    <a:pt x="7908" y="6577"/>
                  </a:cubicBezTo>
                  <a:lnTo>
                    <a:pt x="7929" y="6577"/>
                  </a:lnTo>
                  <a:cubicBezTo>
                    <a:pt x="7929" y="6577"/>
                    <a:pt x="7929" y="6577"/>
                    <a:pt x="7929" y="6597"/>
                  </a:cubicBezTo>
                  <a:cubicBezTo>
                    <a:pt x="7908" y="6597"/>
                    <a:pt x="7908" y="6597"/>
                    <a:pt x="7908" y="6597"/>
                  </a:cubicBezTo>
                  <a:lnTo>
                    <a:pt x="7888" y="6597"/>
                  </a:lnTo>
                  <a:lnTo>
                    <a:pt x="7868" y="6597"/>
                  </a:lnTo>
                  <a:lnTo>
                    <a:pt x="7868" y="6618"/>
                  </a:lnTo>
                  <a:cubicBezTo>
                    <a:pt x="7868" y="6618"/>
                    <a:pt x="7888" y="6618"/>
                    <a:pt x="7888" y="6638"/>
                  </a:cubicBezTo>
                  <a:lnTo>
                    <a:pt x="7888" y="6638"/>
                  </a:lnTo>
                  <a:lnTo>
                    <a:pt x="7888" y="6659"/>
                  </a:lnTo>
                  <a:lnTo>
                    <a:pt x="7888" y="6679"/>
                  </a:lnTo>
                  <a:lnTo>
                    <a:pt x="7868" y="6679"/>
                  </a:lnTo>
                  <a:cubicBezTo>
                    <a:pt x="7868" y="6700"/>
                    <a:pt x="7847" y="6679"/>
                    <a:pt x="7847" y="6679"/>
                  </a:cubicBezTo>
                  <a:lnTo>
                    <a:pt x="7847" y="6700"/>
                  </a:lnTo>
                  <a:cubicBezTo>
                    <a:pt x="7847" y="6700"/>
                    <a:pt x="7847" y="6700"/>
                    <a:pt x="7868" y="6720"/>
                  </a:cubicBezTo>
                  <a:lnTo>
                    <a:pt x="7868" y="6720"/>
                  </a:lnTo>
                  <a:cubicBezTo>
                    <a:pt x="7868" y="6741"/>
                    <a:pt x="7868" y="6741"/>
                    <a:pt x="7847" y="6741"/>
                  </a:cubicBezTo>
                  <a:cubicBezTo>
                    <a:pt x="7847" y="6761"/>
                    <a:pt x="7847" y="6761"/>
                    <a:pt x="7847" y="6761"/>
                  </a:cubicBezTo>
                  <a:cubicBezTo>
                    <a:pt x="7826" y="6782"/>
                    <a:pt x="7826" y="6761"/>
                    <a:pt x="7826" y="6761"/>
                  </a:cubicBezTo>
                  <a:cubicBezTo>
                    <a:pt x="7826" y="6761"/>
                    <a:pt x="7826" y="6741"/>
                    <a:pt x="7806" y="6741"/>
                  </a:cubicBezTo>
                  <a:lnTo>
                    <a:pt x="7806" y="6741"/>
                  </a:lnTo>
                  <a:cubicBezTo>
                    <a:pt x="7806" y="6720"/>
                    <a:pt x="7806" y="6720"/>
                    <a:pt x="7806" y="6720"/>
                  </a:cubicBezTo>
                  <a:cubicBezTo>
                    <a:pt x="7806" y="6720"/>
                    <a:pt x="7806" y="6741"/>
                    <a:pt x="7786" y="6741"/>
                  </a:cubicBezTo>
                  <a:cubicBezTo>
                    <a:pt x="7786" y="6741"/>
                    <a:pt x="7786" y="6741"/>
                    <a:pt x="7765" y="6741"/>
                  </a:cubicBezTo>
                  <a:lnTo>
                    <a:pt x="7765" y="6761"/>
                  </a:lnTo>
                  <a:cubicBezTo>
                    <a:pt x="7765" y="6761"/>
                    <a:pt x="7744" y="6761"/>
                    <a:pt x="7744" y="6782"/>
                  </a:cubicBezTo>
                  <a:lnTo>
                    <a:pt x="7724" y="6782"/>
                  </a:lnTo>
                  <a:lnTo>
                    <a:pt x="7724" y="6802"/>
                  </a:lnTo>
                  <a:lnTo>
                    <a:pt x="7724" y="6802"/>
                  </a:lnTo>
                  <a:cubicBezTo>
                    <a:pt x="7724" y="6802"/>
                    <a:pt x="7744" y="6802"/>
                    <a:pt x="7765" y="6802"/>
                  </a:cubicBezTo>
                  <a:lnTo>
                    <a:pt x="7765" y="6802"/>
                  </a:lnTo>
                  <a:cubicBezTo>
                    <a:pt x="7786" y="6802"/>
                    <a:pt x="7786" y="6823"/>
                    <a:pt x="7786" y="6823"/>
                  </a:cubicBezTo>
                  <a:cubicBezTo>
                    <a:pt x="7786" y="6823"/>
                    <a:pt x="7786" y="6823"/>
                    <a:pt x="7786" y="6843"/>
                  </a:cubicBezTo>
                  <a:lnTo>
                    <a:pt x="7765" y="6843"/>
                  </a:lnTo>
                  <a:cubicBezTo>
                    <a:pt x="7765" y="6843"/>
                    <a:pt x="7765" y="6864"/>
                    <a:pt x="7744" y="6864"/>
                  </a:cubicBezTo>
                  <a:cubicBezTo>
                    <a:pt x="7744" y="6884"/>
                    <a:pt x="7744" y="6884"/>
                    <a:pt x="7744" y="6884"/>
                  </a:cubicBezTo>
                  <a:cubicBezTo>
                    <a:pt x="7724" y="6884"/>
                    <a:pt x="7724" y="6904"/>
                    <a:pt x="7724" y="6904"/>
                  </a:cubicBezTo>
                  <a:lnTo>
                    <a:pt x="7704" y="6904"/>
                  </a:lnTo>
                  <a:cubicBezTo>
                    <a:pt x="7704" y="6925"/>
                    <a:pt x="7704" y="6925"/>
                    <a:pt x="7683" y="6946"/>
                  </a:cubicBezTo>
                  <a:lnTo>
                    <a:pt x="7683" y="6966"/>
                  </a:lnTo>
                  <a:cubicBezTo>
                    <a:pt x="7683" y="6966"/>
                    <a:pt x="7662" y="6966"/>
                    <a:pt x="7662" y="6986"/>
                  </a:cubicBezTo>
                  <a:lnTo>
                    <a:pt x="7642" y="6986"/>
                  </a:lnTo>
                  <a:lnTo>
                    <a:pt x="7622" y="6986"/>
                  </a:lnTo>
                  <a:lnTo>
                    <a:pt x="7622" y="6986"/>
                  </a:lnTo>
                  <a:cubicBezTo>
                    <a:pt x="7622" y="7007"/>
                    <a:pt x="7622" y="7007"/>
                    <a:pt x="7622" y="7007"/>
                  </a:cubicBezTo>
                  <a:cubicBezTo>
                    <a:pt x="7622" y="7028"/>
                    <a:pt x="7601" y="7028"/>
                    <a:pt x="7601" y="7048"/>
                  </a:cubicBezTo>
                  <a:lnTo>
                    <a:pt x="7601" y="7048"/>
                  </a:lnTo>
                  <a:cubicBezTo>
                    <a:pt x="7580" y="7048"/>
                    <a:pt x="7580" y="7068"/>
                    <a:pt x="7580" y="7068"/>
                  </a:cubicBezTo>
                  <a:cubicBezTo>
                    <a:pt x="7580" y="7089"/>
                    <a:pt x="7580" y="7089"/>
                    <a:pt x="7580" y="7110"/>
                  </a:cubicBezTo>
                  <a:lnTo>
                    <a:pt x="7580" y="7130"/>
                  </a:lnTo>
                  <a:lnTo>
                    <a:pt x="7560" y="7150"/>
                  </a:lnTo>
                  <a:lnTo>
                    <a:pt x="7560" y="7130"/>
                  </a:lnTo>
                  <a:lnTo>
                    <a:pt x="7540" y="7130"/>
                  </a:lnTo>
                  <a:lnTo>
                    <a:pt x="7540" y="7130"/>
                  </a:lnTo>
                  <a:lnTo>
                    <a:pt x="7540" y="7150"/>
                  </a:lnTo>
                  <a:lnTo>
                    <a:pt x="7519" y="7171"/>
                  </a:lnTo>
                  <a:cubicBezTo>
                    <a:pt x="7519" y="7171"/>
                    <a:pt x="7519" y="7171"/>
                    <a:pt x="7498" y="7171"/>
                  </a:cubicBezTo>
                  <a:lnTo>
                    <a:pt x="7478" y="7171"/>
                  </a:lnTo>
                  <a:cubicBezTo>
                    <a:pt x="7458" y="7171"/>
                    <a:pt x="7458" y="7171"/>
                    <a:pt x="7458" y="7171"/>
                  </a:cubicBezTo>
                  <a:lnTo>
                    <a:pt x="7458" y="7150"/>
                  </a:lnTo>
                  <a:cubicBezTo>
                    <a:pt x="7437" y="7150"/>
                    <a:pt x="7437" y="7150"/>
                    <a:pt x="7437" y="7171"/>
                  </a:cubicBezTo>
                  <a:lnTo>
                    <a:pt x="7437" y="7171"/>
                  </a:lnTo>
                  <a:lnTo>
                    <a:pt x="7416" y="7192"/>
                  </a:lnTo>
                  <a:cubicBezTo>
                    <a:pt x="7416" y="7192"/>
                    <a:pt x="7416" y="7192"/>
                    <a:pt x="7396" y="7192"/>
                  </a:cubicBezTo>
                  <a:lnTo>
                    <a:pt x="7396" y="7192"/>
                  </a:lnTo>
                  <a:lnTo>
                    <a:pt x="7396" y="7171"/>
                  </a:lnTo>
                  <a:lnTo>
                    <a:pt x="7376" y="7171"/>
                  </a:lnTo>
                  <a:lnTo>
                    <a:pt x="7356" y="7171"/>
                  </a:lnTo>
                  <a:cubicBezTo>
                    <a:pt x="7356" y="7192"/>
                    <a:pt x="7335" y="7192"/>
                    <a:pt x="7335" y="7192"/>
                  </a:cubicBezTo>
                  <a:lnTo>
                    <a:pt x="7335" y="7212"/>
                  </a:lnTo>
                  <a:lnTo>
                    <a:pt x="7314" y="7212"/>
                  </a:lnTo>
                  <a:lnTo>
                    <a:pt x="7314" y="7212"/>
                  </a:lnTo>
                  <a:cubicBezTo>
                    <a:pt x="7294" y="7212"/>
                    <a:pt x="7314" y="7192"/>
                    <a:pt x="7294" y="7192"/>
                  </a:cubicBezTo>
                  <a:cubicBezTo>
                    <a:pt x="7294" y="7192"/>
                    <a:pt x="7294" y="7192"/>
                    <a:pt x="7294" y="7171"/>
                  </a:cubicBezTo>
                  <a:lnTo>
                    <a:pt x="7294" y="7171"/>
                  </a:lnTo>
                  <a:cubicBezTo>
                    <a:pt x="7274" y="7171"/>
                    <a:pt x="7274" y="7171"/>
                    <a:pt x="7274" y="7171"/>
                  </a:cubicBezTo>
                  <a:lnTo>
                    <a:pt x="7253" y="7192"/>
                  </a:lnTo>
                  <a:cubicBezTo>
                    <a:pt x="7274" y="7192"/>
                    <a:pt x="7274" y="7192"/>
                    <a:pt x="7274" y="7192"/>
                  </a:cubicBezTo>
                  <a:lnTo>
                    <a:pt x="7294" y="7212"/>
                  </a:lnTo>
                  <a:lnTo>
                    <a:pt x="7294" y="7232"/>
                  </a:lnTo>
                  <a:lnTo>
                    <a:pt x="7274" y="7232"/>
                  </a:lnTo>
                  <a:cubicBezTo>
                    <a:pt x="7274" y="7253"/>
                    <a:pt x="7274" y="7253"/>
                    <a:pt x="7274" y="7253"/>
                  </a:cubicBezTo>
                  <a:lnTo>
                    <a:pt x="7253" y="7232"/>
                  </a:lnTo>
                  <a:cubicBezTo>
                    <a:pt x="7253" y="7232"/>
                    <a:pt x="7253" y="7212"/>
                    <a:pt x="7232" y="7212"/>
                  </a:cubicBezTo>
                  <a:cubicBezTo>
                    <a:pt x="7232" y="7212"/>
                    <a:pt x="7232" y="7212"/>
                    <a:pt x="7212" y="7212"/>
                  </a:cubicBezTo>
                  <a:cubicBezTo>
                    <a:pt x="7212" y="7212"/>
                    <a:pt x="7212" y="7212"/>
                    <a:pt x="7192" y="7212"/>
                  </a:cubicBezTo>
                  <a:lnTo>
                    <a:pt x="7192" y="7212"/>
                  </a:lnTo>
                  <a:cubicBezTo>
                    <a:pt x="7192" y="7232"/>
                    <a:pt x="7171" y="7232"/>
                    <a:pt x="7171" y="7232"/>
                  </a:cubicBezTo>
                  <a:cubicBezTo>
                    <a:pt x="7150" y="7212"/>
                    <a:pt x="7150" y="7212"/>
                    <a:pt x="7150" y="7192"/>
                  </a:cubicBezTo>
                  <a:cubicBezTo>
                    <a:pt x="7150" y="7192"/>
                    <a:pt x="7130" y="7192"/>
                    <a:pt x="7130" y="7171"/>
                  </a:cubicBezTo>
                  <a:cubicBezTo>
                    <a:pt x="7130" y="7171"/>
                    <a:pt x="7130" y="7171"/>
                    <a:pt x="7110" y="7171"/>
                  </a:cubicBezTo>
                  <a:lnTo>
                    <a:pt x="7110" y="7150"/>
                  </a:lnTo>
                  <a:lnTo>
                    <a:pt x="7089" y="7150"/>
                  </a:lnTo>
                  <a:lnTo>
                    <a:pt x="7089" y="7171"/>
                  </a:lnTo>
                  <a:cubicBezTo>
                    <a:pt x="7089" y="7192"/>
                    <a:pt x="7089" y="7192"/>
                    <a:pt x="7089" y="7212"/>
                  </a:cubicBezTo>
                  <a:cubicBezTo>
                    <a:pt x="7110" y="7212"/>
                    <a:pt x="7110" y="7232"/>
                    <a:pt x="7110" y="7232"/>
                  </a:cubicBezTo>
                  <a:cubicBezTo>
                    <a:pt x="7110" y="7253"/>
                    <a:pt x="7130" y="7253"/>
                    <a:pt x="7130" y="7274"/>
                  </a:cubicBezTo>
                  <a:cubicBezTo>
                    <a:pt x="7110" y="7274"/>
                    <a:pt x="7110" y="7314"/>
                    <a:pt x="7110" y="7314"/>
                  </a:cubicBezTo>
                  <a:cubicBezTo>
                    <a:pt x="7089" y="7314"/>
                    <a:pt x="7089" y="7314"/>
                    <a:pt x="7089" y="7314"/>
                  </a:cubicBezTo>
                  <a:cubicBezTo>
                    <a:pt x="7068" y="7314"/>
                    <a:pt x="7089" y="7335"/>
                    <a:pt x="7068" y="7335"/>
                  </a:cubicBezTo>
                  <a:lnTo>
                    <a:pt x="7068" y="7335"/>
                  </a:lnTo>
                  <a:lnTo>
                    <a:pt x="7068" y="7314"/>
                  </a:lnTo>
                  <a:cubicBezTo>
                    <a:pt x="7048" y="7314"/>
                    <a:pt x="7048" y="7314"/>
                    <a:pt x="7048" y="7314"/>
                  </a:cubicBezTo>
                  <a:lnTo>
                    <a:pt x="7028" y="7314"/>
                  </a:lnTo>
                  <a:lnTo>
                    <a:pt x="7028" y="7335"/>
                  </a:lnTo>
                  <a:lnTo>
                    <a:pt x="7028" y="7356"/>
                  </a:lnTo>
                  <a:lnTo>
                    <a:pt x="7028" y="7376"/>
                  </a:lnTo>
                  <a:lnTo>
                    <a:pt x="7007" y="7396"/>
                  </a:lnTo>
                  <a:lnTo>
                    <a:pt x="6986" y="7396"/>
                  </a:lnTo>
                  <a:cubicBezTo>
                    <a:pt x="6966" y="7396"/>
                    <a:pt x="6966" y="7396"/>
                    <a:pt x="6966" y="7396"/>
                  </a:cubicBezTo>
                  <a:cubicBezTo>
                    <a:pt x="6966" y="7376"/>
                    <a:pt x="6966" y="7376"/>
                    <a:pt x="6966" y="7376"/>
                  </a:cubicBezTo>
                  <a:cubicBezTo>
                    <a:pt x="6966" y="7356"/>
                    <a:pt x="6946" y="7356"/>
                    <a:pt x="6946" y="7356"/>
                  </a:cubicBezTo>
                  <a:cubicBezTo>
                    <a:pt x="6946" y="7356"/>
                    <a:pt x="6946" y="7335"/>
                    <a:pt x="6925" y="7356"/>
                  </a:cubicBezTo>
                  <a:lnTo>
                    <a:pt x="6925" y="7356"/>
                  </a:lnTo>
                  <a:lnTo>
                    <a:pt x="6946" y="7376"/>
                  </a:lnTo>
                  <a:lnTo>
                    <a:pt x="6946" y="7396"/>
                  </a:lnTo>
                  <a:cubicBezTo>
                    <a:pt x="6946" y="7396"/>
                    <a:pt x="6946" y="7417"/>
                    <a:pt x="6925" y="7417"/>
                  </a:cubicBezTo>
                  <a:lnTo>
                    <a:pt x="6925" y="7417"/>
                  </a:lnTo>
                  <a:lnTo>
                    <a:pt x="6904" y="7417"/>
                  </a:lnTo>
                  <a:lnTo>
                    <a:pt x="6884" y="7417"/>
                  </a:lnTo>
                  <a:lnTo>
                    <a:pt x="6884" y="7438"/>
                  </a:lnTo>
                  <a:lnTo>
                    <a:pt x="6884" y="7458"/>
                  </a:lnTo>
                  <a:lnTo>
                    <a:pt x="6884" y="7458"/>
                  </a:lnTo>
                  <a:lnTo>
                    <a:pt x="6864" y="7458"/>
                  </a:lnTo>
                  <a:lnTo>
                    <a:pt x="6864" y="7438"/>
                  </a:lnTo>
                  <a:lnTo>
                    <a:pt x="6864" y="7417"/>
                  </a:lnTo>
                  <a:lnTo>
                    <a:pt x="6843" y="7396"/>
                  </a:lnTo>
                  <a:lnTo>
                    <a:pt x="6843" y="7417"/>
                  </a:lnTo>
                  <a:lnTo>
                    <a:pt x="6843" y="7438"/>
                  </a:lnTo>
                  <a:lnTo>
                    <a:pt x="6843" y="7458"/>
                  </a:lnTo>
                  <a:cubicBezTo>
                    <a:pt x="6843" y="7458"/>
                    <a:pt x="6822" y="7458"/>
                    <a:pt x="6822" y="7478"/>
                  </a:cubicBezTo>
                  <a:lnTo>
                    <a:pt x="6802" y="7478"/>
                  </a:lnTo>
                  <a:lnTo>
                    <a:pt x="6782" y="7478"/>
                  </a:lnTo>
                  <a:cubicBezTo>
                    <a:pt x="6761" y="7478"/>
                    <a:pt x="6761" y="7478"/>
                    <a:pt x="6761" y="7478"/>
                  </a:cubicBezTo>
                  <a:cubicBezTo>
                    <a:pt x="6740" y="7478"/>
                    <a:pt x="6740" y="7478"/>
                    <a:pt x="6720" y="7478"/>
                  </a:cubicBezTo>
                  <a:lnTo>
                    <a:pt x="6700" y="7499"/>
                  </a:lnTo>
                  <a:lnTo>
                    <a:pt x="6679" y="7520"/>
                  </a:lnTo>
                  <a:cubicBezTo>
                    <a:pt x="6679" y="7520"/>
                    <a:pt x="6658" y="7520"/>
                    <a:pt x="6638" y="7540"/>
                  </a:cubicBezTo>
                  <a:lnTo>
                    <a:pt x="6638" y="7540"/>
                  </a:lnTo>
                  <a:cubicBezTo>
                    <a:pt x="6618" y="7540"/>
                    <a:pt x="6618" y="7560"/>
                    <a:pt x="6618" y="7560"/>
                  </a:cubicBezTo>
                  <a:cubicBezTo>
                    <a:pt x="6618" y="7580"/>
                    <a:pt x="6618" y="7580"/>
                    <a:pt x="6597" y="7580"/>
                  </a:cubicBezTo>
                  <a:lnTo>
                    <a:pt x="6597" y="7601"/>
                  </a:lnTo>
                  <a:lnTo>
                    <a:pt x="6597" y="7601"/>
                  </a:lnTo>
                  <a:cubicBezTo>
                    <a:pt x="6597" y="7622"/>
                    <a:pt x="6597" y="7622"/>
                    <a:pt x="6618" y="7622"/>
                  </a:cubicBezTo>
                  <a:cubicBezTo>
                    <a:pt x="6618" y="7622"/>
                    <a:pt x="6618" y="7622"/>
                    <a:pt x="6638" y="7642"/>
                  </a:cubicBezTo>
                  <a:cubicBezTo>
                    <a:pt x="6638" y="7642"/>
                    <a:pt x="6638" y="7642"/>
                    <a:pt x="6658" y="7642"/>
                  </a:cubicBezTo>
                  <a:lnTo>
                    <a:pt x="6658" y="7662"/>
                  </a:lnTo>
                  <a:lnTo>
                    <a:pt x="6638" y="7662"/>
                  </a:lnTo>
                  <a:lnTo>
                    <a:pt x="6658" y="7683"/>
                  </a:lnTo>
                  <a:cubicBezTo>
                    <a:pt x="6658" y="7683"/>
                    <a:pt x="6658" y="7683"/>
                    <a:pt x="6658" y="7704"/>
                  </a:cubicBezTo>
                  <a:lnTo>
                    <a:pt x="6679" y="7704"/>
                  </a:lnTo>
                  <a:lnTo>
                    <a:pt x="6658" y="7724"/>
                  </a:lnTo>
                  <a:lnTo>
                    <a:pt x="6658" y="7744"/>
                  </a:lnTo>
                  <a:lnTo>
                    <a:pt x="6658" y="7765"/>
                  </a:lnTo>
                  <a:lnTo>
                    <a:pt x="6638" y="7765"/>
                  </a:lnTo>
                  <a:cubicBezTo>
                    <a:pt x="6618" y="7765"/>
                    <a:pt x="6618" y="7765"/>
                    <a:pt x="6618" y="7765"/>
                  </a:cubicBezTo>
                  <a:cubicBezTo>
                    <a:pt x="6597" y="7765"/>
                    <a:pt x="6597" y="7765"/>
                    <a:pt x="6597" y="7765"/>
                  </a:cubicBezTo>
                  <a:cubicBezTo>
                    <a:pt x="6577" y="7765"/>
                    <a:pt x="6577" y="7765"/>
                    <a:pt x="6556" y="7765"/>
                  </a:cubicBezTo>
                  <a:lnTo>
                    <a:pt x="6556" y="7744"/>
                  </a:lnTo>
                  <a:cubicBezTo>
                    <a:pt x="6577" y="7744"/>
                    <a:pt x="6577" y="7744"/>
                    <a:pt x="6577" y="7744"/>
                  </a:cubicBezTo>
                  <a:lnTo>
                    <a:pt x="6577" y="7724"/>
                  </a:lnTo>
                  <a:cubicBezTo>
                    <a:pt x="6577" y="7724"/>
                    <a:pt x="6577" y="7724"/>
                    <a:pt x="6577" y="7704"/>
                  </a:cubicBezTo>
                  <a:lnTo>
                    <a:pt x="6556" y="7704"/>
                  </a:lnTo>
                  <a:lnTo>
                    <a:pt x="6536" y="7683"/>
                  </a:lnTo>
                  <a:lnTo>
                    <a:pt x="6536" y="7642"/>
                  </a:lnTo>
                  <a:lnTo>
                    <a:pt x="6515" y="7622"/>
                  </a:lnTo>
                  <a:cubicBezTo>
                    <a:pt x="6515" y="7601"/>
                    <a:pt x="6515" y="7601"/>
                    <a:pt x="6495" y="7580"/>
                  </a:cubicBezTo>
                  <a:cubicBezTo>
                    <a:pt x="6495" y="7580"/>
                    <a:pt x="6515" y="7560"/>
                    <a:pt x="6515" y="7540"/>
                  </a:cubicBezTo>
                  <a:lnTo>
                    <a:pt x="6515" y="7520"/>
                  </a:lnTo>
                  <a:lnTo>
                    <a:pt x="6515" y="7499"/>
                  </a:lnTo>
                  <a:lnTo>
                    <a:pt x="6515" y="7499"/>
                  </a:lnTo>
                  <a:cubicBezTo>
                    <a:pt x="6515" y="7478"/>
                    <a:pt x="6495" y="7499"/>
                    <a:pt x="6495" y="7499"/>
                  </a:cubicBezTo>
                  <a:lnTo>
                    <a:pt x="6474" y="7478"/>
                  </a:lnTo>
                  <a:lnTo>
                    <a:pt x="6474" y="7458"/>
                  </a:lnTo>
                  <a:lnTo>
                    <a:pt x="6474" y="7438"/>
                  </a:lnTo>
                  <a:lnTo>
                    <a:pt x="6454" y="7438"/>
                  </a:lnTo>
                  <a:cubicBezTo>
                    <a:pt x="6454" y="7458"/>
                    <a:pt x="6454" y="7458"/>
                    <a:pt x="6454" y="7458"/>
                  </a:cubicBezTo>
                  <a:cubicBezTo>
                    <a:pt x="6454" y="7478"/>
                    <a:pt x="6454" y="7478"/>
                    <a:pt x="6454" y="7478"/>
                  </a:cubicBezTo>
                  <a:lnTo>
                    <a:pt x="6454" y="7499"/>
                  </a:lnTo>
                  <a:cubicBezTo>
                    <a:pt x="6433" y="7499"/>
                    <a:pt x="6433" y="7520"/>
                    <a:pt x="6433" y="7520"/>
                  </a:cubicBezTo>
                  <a:cubicBezTo>
                    <a:pt x="6413" y="7520"/>
                    <a:pt x="6413" y="7520"/>
                    <a:pt x="6413" y="7520"/>
                  </a:cubicBezTo>
                  <a:cubicBezTo>
                    <a:pt x="6392" y="7520"/>
                    <a:pt x="6392" y="7499"/>
                    <a:pt x="6392" y="7499"/>
                  </a:cubicBezTo>
                  <a:lnTo>
                    <a:pt x="6372" y="7478"/>
                  </a:lnTo>
                  <a:lnTo>
                    <a:pt x="6351" y="7478"/>
                  </a:lnTo>
                  <a:lnTo>
                    <a:pt x="6331" y="7478"/>
                  </a:lnTo>
                  <a:cubicBezTo>
                    <a:pt x="6331" y="7478"/>
                    <a:pt x="6310" y="7478"/>
                    <a:pt x="6310" y="7458"/>
                  </a:cubicBezTo>
                  <a:cubicBezTo>
                    <a:pt x="6310" y="7458"/>
                    <a:pt x="6310" y="7458"/>
                    <a:pt x="6310" y="7438"/>
                  </a:cubicBezTo>
                  <a:lnTo>
                    <a:pt x="6290" y="7438"/>
                  </a:lnTo>
                  <a:lnTo>
                    <a:pt x="6290" y="7438"/>
                  </a:lnTo>
                  <a:lnTo>
                    <a:pt x="6290" y="7458"/>
                  </a:lnTo>
                  <a:lnTo>
                    <a:pt x="6290" y="7478"/>
                  </a:lnTo>
                  <a:lnTo>
                    <a:pt x="6269" y="7478"/>
                  </a:lnTo>
                  <a:cubicBezTo>
                    <a:pt x="6249" y="7478"/>
                    <a:pt x="6249" y="7478"/>
                    <a:pt x="6228" y="7499"/>
                  </a:cubicBezTo>
                  <a:lnTo>
                    <a:pt x="6228" y="7499"/>
                  </a:lnTo>
                  <a:lnTo>
                    <a:pt x="6228" y="7499"/>
                  </a:lnTo>
                  <a:cubicBezTo>
                    <a:pt x="6208" y="7499"/>
                    <a:pt x="6208" y="7499"/>
                    <a:pt x="6187" y="7499"/>
                  </a:cubicBezTo>
                  <a:cubicBezTo>
                    <a:pt x="6187" y="7478"/>
                    <a:pt x="6167" y="7499"/>
                    <a:pt x="6146" y="7478"/>
                  </a:cubicBezTo>
                  <a:lnTo>
                    <a:pt x="6105" y="7478"/>
                  </a:lnTo>
                  <a:lnTo>
                    <a:pt x="6085" y="7478"/>
                  </a:lnTo>
                  <a:cubicBezTo>
                    <a:pt x="6085" y="7458"/>
                    <a:pt x="6064" y="7458"/>
                    <a:pt x="6044" y="7438"/>
                  </a:cubicBezTo>
                  <a:lnTo>
                    <a:pt x="6023" y="7417"/>
                  </a:lnTo>
                  <a:cubicBezTo>
                    <a:pt x="6023" y="7417"/>
                    <a:pt x="6003" y="7417"/>
                    <a:pt x="5982" y="7396"/>
                  </a:cubicBezTo>
                  <a:lnTo>
                    <a:pt x="5962" y="7396"/>
                  </a:lnTo>
                  <a:cubicBezTo>
                    <a:pt x="5941" y="7376"/>
                    <a:pt x="5941" y="7356"/>
                    <a:pt x="5941" y="7356"/>
                  </a:cubicBezTo>
                  <a:cubicBezTo>
                    <a:pt x="5921" y="7335"/>
                    <a:pt x="5921" y="7314"/>
                    <a:pt x="5941" y="7314"/>
                  </a:cubicBezTo>
                  <a:cubicBezTo>
                    <a:pt x="5941" y="7294"/>
                    <a:pt x="5941" y="7294"/>
                    <a:pt x="5941" y="7274"/>
                  </a:cubicBezTo>
                  <a:cubicBezTo>
                    <a:pt x="5962" y="7274"/>
                    <a:pt x="5962" y="7253"/>
                    <a:pt x="5962" y="7253"/>
                  </a:cubicBezTo>
                  <a:cubicBezTo>
                    <a:pt x="5962" y="7253"/>
                    <a:pt x="5941" y="7232"/>
                    <a:pt x="5941" y="7212"/>
                  </a:cubicBezTo>
                  <a:cubicBezTo>
                    <a:pt x="5921" y="7212"/>
                    <a:pt x="5880" y="7212"/>
                    <a:pt x="5880" y="7212"/>
                  </a:cubicBezTo>
                  <a:cubicBezTo>
                    <a:pt x="5859" y="7212"/>
                    <a:pt x="5839" y="7212"/>
                    <a:pt x="5819" y="7192"/>
                  </a:cubicBezTo>
                  <a:lnTo>
                    <a:pt x="5798" y="7192"/>
                  </a:lnTo>
                  <a:cubicBezTo>
                    <a:pt x="5798" y="7192"/>
                    <a:pt x="5757" y="7192"/>
                    <a:pt x="5757" y="7171"/>
                  </a:cubicBezTo>
                  <a:cubicBezTo>
                    <a:pt x="5737" y="7171"/>
                    <a:pt x="5716" y="7150"/>
                    <a:pt x="5695" y="7130"/>
                  </a:cubicBezTo>
                  <a:cubicBezTo>
                    <a:pt x="5695" y="7130"/>
                    <a:pt x="5675" y="7110"/>
                    <a:pt x="5655" y="7110"/>
                  </a:cubicBezTo>
                  <a:cubicBezTo>
                    <a:pt x="5655" y="7110"/>
                    <a:pt x="5634" y="7130"/>
                    <a:pt x="5613" y="7130"/>
                  </a:cubicBezTo>
                  <a:cubicBezTo>
                    <a:pt x="5613" y="7150"/>
                    <a:pt x="5613" y="7171"/>
                    <a:pt x="5613" y="7171"/>
                  </a:cubicBezTo>
                  <a:lnTo>
                    <a:pt x="5613" y="7192"/>
                  </a:lnTo>
                  <a:cubicBezTo>
                    <a:pt x="5613" y="7212"/>
                    <a:pt x="5613" y="7212"/>
                    <a:pt x="5593" y="7212"/>
                  </a:cubicBezTo>
                  <a:cubicBezTo>
                    <a:pt x="5593" y="7232"/>
                    <a:pt x="5573" y="7232"/>
                    <a:pt x="5552" y="7232"/>
                  </a:cubicBezTo>
                  <a:lnTo>
                    <a:pt x="5531" y="7253"/>
                  </a:lnTo>
                  <a:lnTo>
                    <a:pt x="5511" y="7253"/>
                  </a:lnTo>
                  <a:cubicBezTo>
                    <a:pt x="5491" y="7232"/>
                    <a:pt x="5491" y="7232"/>
                    <a:pt x="5491" y="7232"/>
                  </a:cubicBezTo>
                  <a:cubicBezTo>
                    <a:pt x="5470" y="7232"/>
                    <a:pt x="5470" y="7232"/>
                    <a:pt x="5449" y="7253"/>
                  </a:cubicBezTo>
                  <a:cubicBezTo>
                    <a:pt x="5449" y="7253"/>
                    <a:pt x="5449" y="7253"/>
                    <a:pt x="5429" y="7253"/>
                  </a:cubicBezTo>
                  <a:lnTo>
                    <a:pt x="5409" y="7274"/>
                  </a:lnTo>
                  <a:cubicBezTo>
                    <a:pt x="5409" y="7274"/>
                    <a:pt x="5388" y="7253"/>
                    <a:pt x="5367" y="7253"/>
                  </a:cubicBezTo>
                  <a:lnTo>
                    <a:pt x="5347" y="7253"/>
                  </a:lnTo>
                  <a:cubicBezTo>
                    <a:pt x="5347" y="7253"/>
                    <a:pt x="5347" y="7274"/>
                    <a:pt x="5327" y="7274"/>
                  </a:cubicBezTo>
                  <a:cubicBezTo>
                    <a:pt x="5327" y="7294"/>
                    <a:pt x="5347" y="7294"/>
                    <a:pt x="5327" y="7294"/>
                  </a:cubicBezTo>
                  <a:lnTo>
                    <a:pt x="5327" y="7314"/>
                  </a:lnTo>
                  <a:cubicBezTo>
                    <a:pt x="5306" y="7314"/>
                    <a:pt x="5285" y="7335"/>
                    <a:pt x="5285" y="7314"/>
                  </a:cubicBezTo>
                  <a:cubicBezTo>
                    <a:pt x="5265" y="7314"/>
                    <a:pt x="5265" y="7294"/>
                    <a:pt x="5265" y="7294"/>
                  </a:cubicBezTo>
                  <a:lnTo>
                    <a:pt x="5245" y="7274"/>
                  </a:lnTo>
                  <a:lnTo>
                    <a:pt x="5224" y="7274"/>
                  </a:lnTo>
                  <a:lnTo>
                    <a:pt x="5203" y="7274"/>
                  </a:lnTo>
                  <a:cubicBezTo>
                    <a:pt x="5203" y="7294"/>
                    <a:pt x="5203" y="7314"/>
                    <a:pt x="5203" y="7314"/>
                  </a:cubicBezTo>
                  <a:cubicBezTo>
                    <a:pt x="5203" y="7314"/>
                    <a:pt x="5203" y="7335"/>
                    <a:pt x="5183" y="7335"/>
                  </a:cubicBezTo>
                  <a:lnTo>
                    <a:pt x="5183" y="7335"/>
                  </a:lnTo>
                  <a:cubicBezTo>
                    <a:pt x="5183" y="7356"/>
                    <a:pt x="5183" y="7356"/>
                    <a:pt x="5183" y="7356"/>
                  </a:cubicBezTo>
                  <a:cubicBezTo>
                    <a:pt x="5163" y="7356"/>
                    <a:pt x="5163" y="7356"/>
                    <a:pt x="5142" y="7356"/>
                  </a:cubicBezTo>
                  <a:lnTo>
                    <a:pt x="5122" y="7335"/>
                  </a:lnTo>
                  <a:lnTo>
                    <a:pt x="5101" y="7314"/>
                  </a:lnTo>
                  <a:cubicBezTo>
                    <a:pt x="5101" y="7314"/>
                    <a:pt x="5081" y="7314"/>
                    <a:pt x="5081" y="7335"/>
                  </a:cubicBezTo>
                  <a:lnTo>
                    <a:pt x="5081" y="7356"/>
                  </a:lnTo>
                  <a:cubicBezTo>
                    <a:pt x="5081" y="7376"/>
                    <a:pt x="5081" y="7396"/>
                    <a:pt x="5081" y="7396"/>
                  </a:cubicBezTo>
                  <a:cubicBezTo>
                    <a:pt x="5081" y="7396"/>
                    <a:pt x="5081" y="7417"/>
                    <a:pt x="5081" y="7438"/>
                  </a:cubicBezTo>
                  <a:cubicBezTo>
                    <a:pt x="5081" y="7438"/>
                    <a:pt x="5101" y="7438"/>
                    <a:pt x="5101" y="7458"/>
                  </a:cubicBezTo>
                  <a:cubicBezTo>
                    <a:pt x="5122" y="7458"/>
                    <a:pt x="5122" y="7478"/>
                    <a:pt x="5122" y="7478"/>
                  </a:cubicBezTo>
                  <a:cubicBezTo>
                    <a:pt x="5122" y="7478"/>
                    <a:pt x="5122" y="7499"/>
                    <a:pt x="5142" y="7499"/>
                  </a:cubicBezTo>
                  <a:lnTo>
                    <a:pt x="5142" y="7520"/>
                  </a:lnTo>
                  <a:lnTo>
                    <a:pt x="5122" y="7540"/>
                  </a:lnTo>
                  <a:cubicBezTo>
                    <a:pt x="5122" y="7560"/>
                    <a:pt x="5122" y="7560"/>
                    <a:pt x="5122" y="7580"/>
                  </a:cubicBezTo>
                  <a:lnTo>
                    <a:pt x="5142" y="7601"/>
                  </a:lnTo>
                  <a:lnTo>
                    <a:pt x="5142" y="7622"/>
                  </a:lnTo>
                  <a:cubicBezTo>
                    <a:pt x="5142" y="7622"/>
                    <a:pt x="5122" y="7622"/>
                    <a:pt x="5101" y="7622"/>
                  </a:cubicBezTo>
                  <a:lnTo>
                    <a:pt x="5081" y="7622"/>
                  </a:lnTo>
                  <a:cubicBezTo>
                    <a:pt x="5061" y="7601"/>
                    <a:pt x="5061" y="7580"/>
                    <a:pt x="5040" y="7560"/>
                  </a:cubicBezTo>
                  <a:lnTo>
                    <a:pt x="5040" y="7560"/>
                  </a:lnTo>
                  <a:cubicBezTo>
                    <a:pt x="5019" y="7560"/>
                    <a:pt x="5019" y="7560"/>
                    <a:pt x="5019" y="7540"/>
                  </a:cubicBezTo>
                  <a:lnTo>
                    <a:pt x="5019" y="7520"/>
                  </a:lnTo>
                  <a:lnTo>
                    <a:pt x="5019" y="7499"/>
                  </a:lnTo>
                  <a:cubicBezTo>
                    <a:pt x="4999" y="7499"/>
                    <a:pt x="4999" y="7499"/>
                    <a:pt x="4979" y="7499"/>
                  </a:cubicBezTo>
                  <a:lnTo>
                    <a:pt x="4958" y="7520"/>
                  </a:lnTo>
                  <a:lnTo>
                    <a:pt x="4958" y="7540"/>
                  </a:lnTo>
                  <a:cubicBezTo>
                    <a:pt x="4937" y="7540"/>
                    <a:pt x="4937" y="7540"/>
                    <a:pt x="4917" y="7540"/>
                  </a:cubicBezTo>
                  <a:cubicBezTo>
                    <a:pt x="4917" y="7540"/>
                    <a:pt x="4897" y="7540"/>
                    <a:pt x="4876" y="7540"/>
                  </a:cubicBezTo>
                  <a:cubicBezTo>
                    <a:pt x="4876" y="7540"/>
                    <a:pt x="4876" y="7540"/>
                    <a:pt x="4855" y="7540"/>
                  </a:cubicBezTo>
                  <a:cubicBezTo>
                    <a:pt x="4855" y="7520"/>
                    <a:pt x="4835" y="7520"/>
                    <a:pt x="4835" y="7499"/>
                  </a:cubicBezTo>
                  <a:lnTo>
                    <a:pt x="4835" y="7478"/>
                  </a:lnTo>
                  <a:lnTo>
                    <a:pt x="4815" y="7458"/>
                  </a:lnTo>
                  <a:cubicBezTo>
                    <a:pt x="4815" y="7438"/>
                    <a:pt x="4794" y="7438"/>
                    <a:pt x="4794" y="7417"/>
                  </a:cubicBezTo>
                  <a:cubicBezTo>
                    <a:pt x="4773" y="7417"/>
                    <a:pt x="4753" y="7438"/>
                    <a:pt x="4753" y="7417"/>
                  </a:cubicBezTo>
                  <a:cubicBezTo>
                    <a:pt x="4733" y="7417"/>
                    <a:pt x="4733" y="7396"/>
                    <a:pt x="4733" y="7396"/>
                  </a:cubicBezTo>
                  <a:cubicBezTo>
                    <a:pt x="4733" y="7376"/>
                    <a:pt x="4712" y="7356"/>
                    <a:pt x="4712" y="7335"/>
                  </a:cubicBezTo>
                  <a:lnTo>
                    <a:pt x="4733" y="7314"/>
                  </a:lnTo>
                  <a:cubicBezTo>
                    <a:pt x="4733" y="7294"/>
                    <a:pt x="4712" y="7274"/>
                    <a:pt x="4712" y="7274"/>
                  </a:cubicBezTo>
                  <a:cubicBezTo>
                    <a:pt x="4712" y="7253"/>
                    <a:pt x="4712" y="7253"/>
                    <a:pt x="4712" y="7253"/>
                  </a:cubicBezTo>
                  <a:cubicBezTo>
                    <a:pt x="4733" y="7232"/>
                    <a:pt x="4733" y="7232"/>
                    <a:pt x="4733" y="7212"/>
                  </a:cubicBezTo>
                  <a:lnTo>
                    <a:pt x="4712" y="7212"/>
                  </a:lnTo>
                  <a:cubicBezTo>
                    <a:pt x="4691" y="7192"/>
                    <a:pt x="4671" y="7192"/>
                    <a:pt x="4671" y="7192"/>
                  </a:cubicBezTo>
                  <a:cubicBezTo>
                    <a:pt x="4651" y="7192"/>
                    <a:pt x="4609" y="7192"/>
                    <a:pt x="4609" y="7171"/>
                  </a:cubicBezTo>
                  <a:lnTo>
                    <a:pt x="4589" y="7150"/>
                  </a:lnTo>
                  <a:lnTo>
                    <a:pt x="4609" y="7130"/>
                  </a:lnTo>
                  <a:cubicBezTo>
                    <a:pt x="4609" y="7110"/>
                    <a:pt x="4609" y="7089"/>
                    <a:pt x="4589" y="7089"/>
                  </a:cubicBezTo>
                  <a:lnTo>
                    <a:pt x="4589" y="7068"/>
                  </a:lnTo>
                  <a:cubicBezTo>
                    <a:pt x="4589" y="7048"/>
                    <a:pt x="4569" y="7048"/>
                    <a:pt x="4569" y="7048"/>
                  </a:cubicBezTo>
                  <a:cubicBezTo>
                    <a:pt x="4548" y="7048"/>
                    <a:pt x="4548" y="7028"/>
                    <a:pt x="4548" y="7028"/>
                  </a:cubicBezTo>
                  <a:cubicBezTo>
                    <a:pt x="4548" y="7007"/>
                    <a:pt x="4548" y="6986"/>
                    <a:pt x="4548" y="6986"/>
                  </a:cubicBezTo>
                  <a:cubicBezTo>
                    <a:pt x="4569" y="6986"/>
                    <a:pt x="4569" y="6986"/>
                    <a:pt x="4589" y="6986"/>
                  </a:cubicBezTo>
                  <a:lnTo>
                    <a:pt x="4609" y="6986"/>
                  </a:lnTo>
                  <a:cubicBezTo>
                    <a:pt x="4609" y="6966"/>
                    <a:pt x="4609" y="6966"/>
                    <a:pt x="4609" y="6946"/>
                  </a:cubicBezTo>
                  <a:lnTo>
                    <a:pt x="4589" y="6946"/>
                  </a:lnTo>
                  <a:cubicBezTo>
                    <a:pt x="4569" y="6966"/>
                    <a:pt x="4569" y="6966"/>
                    <a:pt x="4548" y="6966"/>
                  </a:cubicBezTo>
                  <a:lnTo>
                    <a:pt x="4527" y="6986"/>
                  </a:lnTo>
                  <a:cubicBezTo>
                    <a:pt x="4507" y="6986"/>
                    <a:pt x="4487" y="6986"/>
                    <a:pt x="4466" y="6986"/>
                  </a:cubicBezTo>
                  <a:lnTo>
                    <a:pt x="4445" y="6986"/>
                  </a:lnTo>
                  <a:cubicBezTo>
                    <a:pt x="4425" y="7007"/>
                    <a:pt x="4405" y="7007"/>
                    <a:pt x="4405" y="7007"/>
                  </a:cubicBezTo>
                  <a:cubicBezTo>
                    <a:pt x="4384" y="7007"/>
                    <a:pt x="4364" y="7007"/>
                    <a:pt x="4364" y="7007"/>
                  </a:cubicBezTo>
                  <a:cubicBezTo>
                    <a:pt x="4364" y="6986"/>
                    <a:pt x="4364" y="6966"/>
                    <a:pt x="4364" y="6966"/>
                  </a:cubicBezTo>
                  <a:cubicBezTo>
                    <a:pt x="4384" y="6966"/>
                    <a:pt x="4384" y="6946"/>
                    <a:pt x="4384" y="6946"/>
                  </a:cubicBezTo>
                  <a:cubicBezTo>
                    <a:pt x="4384" y="6925"/>
                    <a:pt x="4364" y="6904"/>
                    <a:pt x="4364" y="6904"/>
                  </a:cubicBezTo>
                  <a:cubicBezTo>
                    <a:pt x="4364" y="6884"/>
                    <a:pt x="4343" y="6864"/>
                    <a:pt x="4343" y="6864"/>
                  </a:cubicBezTo>
                  <a:cubicBezTo>
                    <a:pt x="4343" y="6864"/>
                    <a:pt x="4343" y="6843"/>
                    <a:pt x="4343" y="6823"/>
                  </a:cubicBezTo>
                  <a:lnTo>
                    <a:pt x="4364" y="6802"/>
                  </a:lnTo>
                  <a:cubicBezTo>
                    <a:pt x="4364" y="6782"/>
                    <a:pt x="4343" y="6761"/>
                    <a:pt x="4343" y="6761"/>
                  </a:cubicBezTo>
                  <a:cubicBezTo>
                    <a:pt x="4343" y="6741"/>
                    <a:pt x="4343" y="6720"/>
                    <a:pt x="4364" y="6720"/>
                  </a:cubicBezTo>
                  <a:lnTo>
                    <a:pt x="4384" y="6720"/>
                  </a:lnTo>
                  <a:cubicBezTo>
                    <a:pt x="4405" y="6720"/>
                    <a:pt x="4405" y="6720"/>
                    <a:pt x="4405" y="6720"/>
                  </a:cubicBezTo>
                  <a:cubicBezTo>
                    <a:pt x="4425" y="6700"/>
                    <a:pt x="4425" y="6679"/>
                    <a:pt x="4425" y="6679"/>
                  </a:cubicBezTo>
                  <a:cubicBezTo>
                    <a:pt x="4425" y="6659"/>
                    <a:pt x="4445" y="6638"/>
                    <a:pt x="4445" y="6638"/>
                  </a:cubicBezTo>
                  <a:cubicBezTo>
                    <a:pt x="4445" y="6618"/>
                    <a:pt x="4466" y="6618"/>
                    <a:pt x="4466" y="6597"/>
                  </a:cubicBezTo>
                  <a:cubicBezTo>
                    <a:pt x="4466" y="6577"/>
                    <a:pt x="4466" y="6556"/>
                    <a:pt x="4466" y="6556"/>
                  </a:cubicBezTo>
                  <a:cubicBezTo>
                    <a:pt x="4466" y="6536"/>
                    <a:pt x="4466" y="6515"/>
                    <a:pt x="4466" y="6515"/>
                  </a:cubicBezTo>
                  <a:cubicBezTo>
                    <a:pt x="4466" y="6495"/>
                    <a:pt x="4466" y="6474"/>
                    <a:pt x="4466" y="6454"/>
                  </a:cubicBezTo>
                  <a:cubicBezTo>
                    <a:pt x="4466" y="6454"/>
                    <a:pt x="4466" y="6413"/>
                    <a:pt x="4445" y="6392"/>
                  </a:cubicBezTo>
                  <a:cubicBezTo>
                    <a:pt x="4445" y="6392"/>
                    <a:pt x="4445" y="6372"/>
                    <a:pt x="4445" y="6351"/>
                  </a:cubicBezTo>
                  <a:cubicBezTo>
                    <a:pt x="4445" y="6351"/>
                    <a:pt x="4425" y="6331"/>
                    <a:pt x="4425" y="6310"/>
                  </a:cubicBezTo>
                  <a:cubicBezTo>
                    <a:pt x="4405" y="6290"/>
                    <a:pt x="4425" y="6269"/>
                    <a:pt x="4425" y="6269"/>
                  </a:cubicBezTo>
                  <a:cubicBezTo>
                    <a:pt x="4405" y="6249"/>
                    <a:pt x="4405" y="6249"/>
                    <a:pt x="4384" y="6249"/>
                  </a:cubicBezTo>
                  <a:lnTo>
                    <a:pt x="4364" y="6249"/>
                  </a:lnTo>
                  <a:cubicBezTo>
                    <a:pt x="4343" y="6228"/>
                    <a:pt x="4343" y="6208"/>
                    <a:pt x="4343" y="6208"/>
                  </a:cubicBezTo>
                  <a:cubicBezTo>
                    <a:pt x="4343" y="6187"/>
                    <a:pt x="4323" y="6187"/>
                    <a:pt x="4323" y="6167"/>
                  </a:cubicBezTo>
                  <a:cubicBezTo>
                    <a:pt x="4323" y="6147"/>
                    <a:pt x="4323" y="6126"/>
                    <a:pt x="4323" y="6105"/>
                  </a:cubicBezTo>
                  <a:cubicBezTo>
                    <a:pt x="4302" y="6105"/>
                    <a:pt x="4302" y="6065"/>
                    <a:pt x="4282" y="6065"/>
                  </a:cubicBezTo>
                  <a:cubicBezTo>
                    <a:pt x="4282" y="6044"/>
                    <a:pt x="4261" y="6044"/>
                    <a:pt x="4241" y="6023"/>
                  </a:cubicBezTo>
                  <a:lnTo>
                    <a:pt x="4220" y="6023"/>
                  </a:lnTo>
                  <a:cubicBezTo>
                    <a:pt x="4200" y="6023"/>
                    <a:pt x="4200" y="6023"/>
                    <a:pt x="4179" y="6023"/>
                  </a:cubicBezTo>
                  <a:cubicBezTo>
                    <a:pt x="4179" y="6044"/>
                    <a:pt x="4179" y="6065"/>
                    <a:pt x="4179" y="6065"/>
                  </a:cubicBezTo>
                  <a:lnTo>
                    <a:pt x="4179" y="6085"/>
                  </a:lnTo>
                  <a:cubicBezTo>
                    <a:pt x="4159" y="6085"/>
                    <a:pt x="4138" y="6085"/>
                    <a:pt x="4138" y="6085"/>
                  </a:cubicBezTo>
                  <a:cubicBezTo>
                    <a:pt x="4118" y="6085"/>
                    <a:pt x="4118" y="6065"/>
                    <a:pt x="4097" y="6044"/>
                  </a:cubicBezTo>
                  <a:lnTo>
                    <a:pt x="4077" y="6023"/>
                  </a:lnTo>
                  <a:lnTo>
                    <a:pt x="4056" y="6044"/>
                  </a:lnTo>
                  <a:cubicBezTo>
                    <a:pt x="4036" y="6044"/>
                    <a:pt x="4036" y="6044"/>
                    <a:pt x="4015" y="6023"/>
                  </a:cubicBezTo>
                  <a:lnTo>
                    <a:pt x="4015" y="6003"/>
                  </a:lnTo>
                  <a:cubicBezTo>
                    <a:pt x="4036" y="6003"/>
                    <a:pt x="4036" y="6003"/>
                    <a:pt x="4036" y="5983"/>
                  </a:cubicBezTo>
                  <a:cubicBezTo>
                    <a:pt x="4056" y="5983"/>
                    <a:pt x="4056" y="5983"/>
                    <a:pt x="4056" y="5962"/>
                  </a:cubicBezTo>
                  <a:lnTo>
                    <a:pt x="4056" y="5941"/>
                  </a:lnTo>
                  <a:cubicBezTo>
                    <a:pt x="4036" y="5941"/>
                    <a:pt x="4015" y="5941"/>
                    <a:pt x="3995" y="5921"/>
                  </a:cubicBezTo>
                  <a:cubicBezTo>
                    <a:pt x="3995" y="5921"/>
                    <a:pt x="3974" y="5941"/>
                    <a:pt x="3974" y="5921"/>
                  </a:cubicBezTo>
                  <a:lnTo>
                    <a:pt x="3974" y="5901"/>
                  </a:lnTo>
                  <a:cubicBezTo>
                    <a:pt x="3974" y="5901"/>
                    <a:pt x="3974" y="5880"/>
                    <a:pt x="3954" y="5880"/>
                  </a:cubicBezTo>
                  <a:cubicBezTo>
                    <a:pt x="3954" y="5859"/>
                    <a:pt x="3933" y="5859"/>
                    <a:pt x="3933" y="5859"/>
                  </a:cubicBezTo>
                  <a:cubicBezTo>
                    <a:pt x="3913" y="5859"/>
                    <a:pt x="3892" y="5859"/>
                    <a:pt x="3892" y="5859"/>
                  </a:cubicBezTo>
                  <a:cubicBezTo>
                    <a:pt x="3872" y="5859"/>
                    <a:pt x="3872" y="5880"/>
                    <a:pt x="3851" y="5901"/>
                  </a:cubicBezTo>
                  <a:lnTo>
                    <a:pt x="3810" y="5901"/>
                  </a:lnTo>
                  <a:cubicBezTo>
                    <a:pt x="3790" y="5901"/>
                    <a:pt x="3749" y="5901"/>
                    <a:pt x="3749" y="5901"/>
                  </a:cubicBezTo>
                  <a:cubicBezTo>
                    <a:pt x="3728" y="5901"/>
                    <a:pt x="3749" y="5859"/>
                    <a:pt x="3728" y="5859"/>
                  </a:cubicBezTo>
                  <a:lnTo>
                    <a:pt x="3708" y="5859"/>
                  </a:lnTo>
                  <a:cubicBezTo>
                    <a:pt x="3708" y="5859"/>
                    <a:pt x="3687" y="5880"/>
                    <a:pt x="3667" y="5901"/>
                  </a:cubicBezTo>
                  <a:lnTo>
                    <a:pt x="3626" y="5921"/>
                  </a:lnTo>
                  <a:cubicBezTo>
                    <a:pt x="3606" y="5941"/>
                    <a:pt x="3606" y="5962"/>
                    <a:pt x="3585" y="5962"/>
                  </a:cubicBezTo>
                  <a:cubicBezTo>
                    <a:pt x="3585" y="5962"/>
                    <a:pt x="3564" y="5962"/>
                    <a:pt x="3544" y="5983"/>
                  </a:cubicBezTo>
                  <a:cubicBezTo>
                    <a:pt x="3544" y="5983"/>
                    <a:pt x="3524" y="5983"/>
                    <a:pt x="3524" y="6003"/>
                  </a:cubicBezTo>
                  <a:lnTo>
                    <a:pt x="3524" y="6023"/>
                  </a:lnTo>
                  <a:cubicBezTo>
                    <a:pt x="3503" y="6044"/>
                    <a:pt x="3482" y="6044"/>
                    <a:pt x="3482" y="6044"/>
                  </a:cubicBezTo>
                  <a:cubicBezTo>
                    <a:pt x="3482" y="6044"/>
                    <a:pt x="3482" y="6065"/>
                    <a:pt x="3482" y="6085"/>
                  </a:cubicBezTo>
                  <a:cubicBezTo>
                    <a:pt x="3462" y="6085"/>
                    <a:pt x="3442" y="6105"/>
                    <a:pt x="3442" y="6105"/>
                  </a:cubicBezTo>
                  <a:cubicBezTo>
                    <a:pt x="3421" y="6105"/>
                    <a:pt x="3421" y="6147"/>
                    <a:pt x="3400" y="6147"/>
                  </a:cubicBezTo>
                  <a:cubicBezTo>
                    <a:pt x="3400" y="6167"/>
                    <a:pt x="3360" y="6167"/>
                    <a:pt x="3360" y="6167"/>
                  </a:cubicBezTo>
                  <a:lnTo>
                    <a:pt x="3339" y="6167"/>
                  </a:lnTo>
                  <a:cubicBezTo>
                    <a:pt x="3339" y="6187"/>
                    <a:pt x="3318" y="6187"/>
                    <a:pt x="3318" y="6187"/>
                  </a:cubicBezTo>
                  <a:cubicBezTo>
                    <a:pt x="3318" y="6167"/>
                    <a:pt x="3298" y="6147"/>
                    <a:pt x="3298" y="6147"/>
                  </a:cubicBezTo>
                  <a:cubicBezTo>
                    <a:pt x="3298" y="6147"/>
                    <a:pt x="3278" y="6147"/>
                    <a:pt x="3257" y="6126"/>
                  </a:cubicBezTo>
                  <a:cubicBezTo>
                    <a:pt x="3257" y="6126"/>
                    <a:pt x="3236" y="6126"/>
                    <a:pt x="3216" y="6126"/>
                  </a:cubicBezTo>
                  <a:cubicBezTo>
                    <a:pt x="3216" y="6126"/>
                    <a:pt x="3175" y="6147"/>
                    <a:pt x="3154" y="6147"/>
                  </a:cubicBezTo>
                  <a:lnTo>
                    <a:pt x="3134" y="6147"/>
                  </a:lnTo>
                  <a:lnTo>
                    <a:pt x="3134" y="6167"/>
                  </a:lnTo>
                  <a:lnTo>
                    <a:pt x="3114" y="6167"/>
                  </a:lnTo>
                  <a:cubicBezTo>
                    <a:pt x="3093" y="6167"/>
                    <a:pt x="3093" y="6167"/>
                    <a:pt x="3093" y="6167"/>
                  </a:cubicBezTo>
                  <a:lnTo>
                    <a:pt x="3072" y="6167"/>
                  </a:lnTo>
                  <a:cubicBezTo>
                    <a:pt x="3052" y="6167"/>
                    <a:pt x="3052" y="6167"/>
                    <a:pt x="3052" y="6167"/>
                  </a:cubicBezTo>
                  <a:cubicBezTo>
                    <a:pt x="3032" y="6147"/>
                    <a:pt x="3032" y="6126"/>
                    <a:pt x="3032" y="6126"/>
                  </a:cubicBezTo>
                  <a:cubicBezTo>
                    <a:pt x="3011" y="6126"/>
                    <a:pt x="3011" y="6126"/>
                    <a:pt x="3011" y="6126"/>
                  </a:cubicBezTo>
                  <a:cubicBezTo>
                    <a:pt x="2990" y="6105"/>
                    <a:pt x="2970" y="6105"/>
                    <a:pt x="2950" y="6126"/>
                  </a:cubicBezTo>
                  <a:cubicBezTo>
                    <a:pt x="2950" y="6126"/>
                    <a:pt x="2929" y="6126"/>
                    <a:pt x="2908" y="6147"/>
                  </a:cubicBezTo>
                  <a:cubicBezTo>
                    <a:pt x="2908" y="6147"/>
                    <a:pt x="2888" y="6147"/>
                    <a:pt x="2888" y="6167"/>
                  </a:cubicBezTo>
                  <a:cubicBezTo>
                    <a:pt x="2888" y="6167"/>
                    <a:pt x="2888" y="6208"/>
                    <a:pt x="2868" y="6208"/>
                  </a:cubicBezTo>
                  <a:cubicBezTo>
                    <a:pt x="2868" y="6228"/>
                    <a:pt x="2868" y="6228"/>
                    <a:pt x="2848" y="6249"/>
                  </a:cubicBezTo>
                  <a:cubicBezTo>
                    <a:pt x="2848" y="6249"/>
                    <a:pt x="2848" y="6269"/>
                    <a:pt x="2848" y="6290"/>
                  </a:cubicBezTo>
                  <a:cubicBezTo>
                    <a:pt x="2848" y="6290"/>
                    <a:pt x="2848" y="6290"/>
                    <a:pt x="2827" y="6290"/>
                  </a:cubicBezTo>
                  <a:lnTo>
                    <a:pt x="2806" y="6290"/>
                  </a:lnTo>
                  <a:cubicBezTo>
                    <a:pt x="2806" y="6269"/>
                    <a:pt x="2806" y="6249"/>
                    <a:pt x="2806" y="6249"/>
                  </a:cubicBezTo>
                  <a:cubicBezTo>
                    <a:pt x="2806" y="6249"/>
                    <a:pt x="2786" y="6228"/>
                    <a:pt x="2806" y="6208"/>
                  </a:cubicBezTo>
                  <a:cubicBezTo>
                    <a:pt x="2806" y="6208"/>
                    <a:pt x="2827" y="6187"/>
                    <a:pt x="2806" y="6187"/>
                  </a:cubicBezTo>
                  <a:cubicBezTo>
                    <a:pt x="2806" y="6167"/>
                    <a:pt x="2786" y="6167"/>
                    <a:pt x="2766" y="6167"/>
                  </a:cubicBezTo>
                  <a:cubicBezTo>
                    <a:pt x="2745" y="6167"/>
                    <a:pt x="2724" y="6167"/>
                    <a:pt x="2704" y="6167"/>
                  </a:cubicBezTo>
                  <a:lnTo>
                    <a:pt x="2684" y="6167"/>
                  </a:lnTo>
                  <a:cubicBezTo>
                    <a:pt x="2663" y="6187"/>
                    <a:pt x="2642" y="6187"/>
                    <a:pt x="2642" y="6187"/>
                  </a:cubicBezTo>
                  <a:lnTo>
                    <a:pt x="2622" y="6187"/>
                  </a:lnTo>
                  <a:cubicBezTo>
                    <a:pt x="2622" y="6187"/>
                    <a:pt x="2602" y="6208"/>
                    <a:pt x="2581" y="6208"/>
                  </a:cubicBezTo>
                  <a:lnTo>
                    <a:pt x="2540" y="6208"/>
                  </a:lnTo>
                  <a:cubicBezTo>
                    <a:pt x="2520" y="6208"/>
                    <a:pt x="2499" y="6208"/>
                    <a:pt x="2499" y="6208"/>
                  </a:cubicBezTo>
                  <a:cubicBezTo>
                    <a:pt x="2479" y="6208"/>
                    <a:pt x="2459" y="6187"/>
                    <a:pt x="2439" y="6187"/>
                  </a:cubicBezTo>
                  <a:cubicBezTo>
                    <a:pt x="2418" y="6187"/>
                    <a:pt x="2397" y="6187"/>
                    <a:pt x="2377" y="6187"/>
                  </a:cubicBezTo>
                  <a:cubicBezTo>
                    <a:pt x="2357" y="6187"/>
                    <a:pt x="2315" y="6187"/>
                    <a:pt x="2275" y="6187"/>
                  </a:cubicBezTo>
                  <a:cubicBezTo>
                    <a:pt x="2254" y="6187"/>
                    <a:pt x="2213" y="6187"/>
                    <a:pt x="2193" y="6187"/>
                  </a:cubicBezTo>
                  <a:cubicBezTo>
                    <a:pt x="2193" y="6167"/>
                    <a:pt x="2193" y="6147"/>
                    <a:pt x="2172" y="6147"/>
                  </a:cubicBezTo>
                  <a:cubicBezTo>
                    <a:pt x="2172" y="6126"/>
                    <a:pt x="2172" y="6105"/>
                    <a:pt x="2172" y="6105"/>
                  </a:cubicBezTo>
                  <a:cubicBezTo>
                    <a:pt x="2172" y="6105"/>
                    <a:pt x="2172" y="6085"/>
                    <a:pt x="2172" y="6065"/>
                  </a:cubicBezTo>
                  <a:cubicBezTo>
                    <a:pt x="2172" y="6065"/>
                    <a:pt x="2151" y="6044"/>
                    <a:pt x="2131" y="6044"/>
                  </a:cubicBezTo>
                  <a:lnTo>
                    <a:pt x="2111" y="6023"/>
                  </a:lnTo>
                  <a:lnTo>
                    <a:pt x="2090" y="6023"/>
                  </a:lnTo>
                  <a:cubicBezTo>
                    <a:pt x="2070" y="6023"/>
                    <a:pt x="2070" y="6044"/>
                    <a:pt x="2070" y="6044"/>
                  </a:cubicBezTo>
                  <a:cubicBezTo>
                    <a:pt x="2070" y="6044"/>
                    <a:pt x="2049" y="6044"/>
                    <a:pt x="2029" y="6023"/>
                  </a:cubicBezTo>
                  <a:lnTo>
                    <a:pt x="2008" y="6023"/>
                  </a:lnTo>
                  <a:cubicBezTo>
                    <a:pt x="2008" y="6003"/>
                    <a:pt x="1988" y="5983"/>
                    <a:pt x="1988" y="5983"/>
                  </a:cubicBezTo>
                  <a:cubicBezTo>
                    <a:pt x="1988" y="5983"/>
                    <a:pt x="1988" y="5962"/>
                    <a:pt x="1988" y="5941"/>
                  </a:cubicBezTo>
                  <a:lnTo>
                    <a:pt x="1967" y="5921"/>
                  </a:lnTo>
                  <a:cubicBezTo>
                    <a:pt x="1947" y="5921"/>
                    <a:pt x="1947" y="5901"/>
                    <a:pt x="1947" y="5901"/>
                  </a:cubicBezTo>
                  <a:cubicBezTo>
                    <a:pt x="1926" y="5901"/>
                    <a:pt x="1926" y="5921"/>
                    <a:pt x="1926" y="5921"/>
                  </a:cubicBezTo>
                  <a:lnTo>
                    <a:pt x="1926" y="5941"/>
                  </a:lnTo>
                  <a:lnTo>
                    <a:pt x="1906" y="5962"/>
                  </a:lnTo>
                  <a:lnTo>
                    <a:pt x="1885" y="5941"/>
                  </a:lnTo>
                  <a:lnTo>
                    <a:pt x="1865" y="5921"/>
                  </a:lnTo>
                  <a:lnTo>
                    <a:pt x="1885" y="5901"/>
                  </a:lnTo>
                  <a:cubicBezTo>
                    <a:pt x="1885" y="5880"/>
                    <a:pt x="1865" y="5880"/>
                    <a:pt x="1844" y="5880"/>
                  </a:cubicBezTo>
                  <a:cubicBezTo>
                    <a:pt x="1844" y="5859"/>
                    <a:pt x="1824" y="5859"/>
                    <a:pt x="1824" y="5859"/>
                  </a:cubicBezTo>
                  <a:cubicBezTo>
                    <a:pt x="1824" y="5839"/>
                    <a:pt x="1783" y="5839"/>
                    <a:pt x="1783" y="5819"/>
                  </a:cubicBezTo>
                  <a:cubicBezTo>
                    <a:pt x="1783" y="5819"/>
                    <a:pt x="1762" y="5798"/>
                    <a:pt x="1742" y="5798"/>
                  </a:cubicBezTo>
                  <a:lnTo>
                    <a:pt x="1721" y="5798"/>
                  </a:lnTo>
                  <a:cubicBezTo>
                    <a:pt x="1701" y="5777"/>
                    <a:pt x="1680" y="5777"/>
                    <a:pt x="1680" y="5777"/>
                  </a:cubicBezTo>
                  <a:cubicBezTo>
                    <a:pt x="1660" y="5777"/>
                    <a:pt x="1639" y="5757"/>
                    <a:pt x="1639" y="5757"/>
                  </a:cubicBezTo>
                  <a:cubicBezTo>
                    <a:pt x="1639" y="5757"/>
                    <a:pt x="1619" y="5757"/>
                    <a:pt x="1598" y="5737"/>
                  </a:cubicBezTo>
                  <a:lnTo>
                    <a:pt x="1578" y="5716"/>
                  </a:lnTo>
                  <a:lnTo>
                    <a:pt x="1557" y="5695"/>
                  </a:lnTo>
                  <a:cubicBezTo>
                    <a:pt x="1537" y="5695"/>
                    <a:pt x="1516" y="5716"/>
                    <a:pt x="1516" y="5716"/>
                  </a:cubicBezTo>
                  <a:cubicBezTo>
                    <a:pt x="1516" y="5716"/>
                    <a:pt x="1516" y="5737"/>
                    <a:pt x="1496" y="5757"/>
                  </a:cubicBezTo>
                  <a:cubicBezTo>
                    <a:pt x="1496" y="5757"/>
                    <a:pt x="1475" y="5757"/>
                    <a:pt x="1455" y="5757"/>
                  </a:cubicBezTo>
                  <a:lnTo>
                    <a:pt x="1434" y="5737"/>
                  </a:lnTo>
                  <a:lnTo>
                    <a:pt x="1434" y="5737"/>
                  </a:lnTo>
                  <a:cubicBezTo>
                    <a:pt x="1414" y="5737"/>
                    <a:pt x="1414" y="5716"/>
                    <a:pt x="1414" y="5716"/>
                  </a:cubicBezTo>
                  <a:lnTo>
                    <a:pt x="1393" y="5695"/>
                  </a:lnTo>
                  <a:cubicBezTo>
                    <a:pt x="1373" y="5695"/>
                    <a:pt x="1373" y="5675"/>
                    <a:pt x="1373" y="5675"/>
                  </a:cubicBezTo>
                  <a:cubicBezTo>
                    <a:pt x="1352" y="5675"/>
                    <a:pt x="1352" y="5675"/>
                    <a:pt x="1352" y="5655"/>
                  </a:cubicBezTo>
                  <a:cubicBezTo>
                    <a:pt x="1332" y="5655"/>
                    <a:pt x="1312" y="5655"/>
                    <a:pt x="1312" y="5655"/>
                  </a:cubicBezTo>
                  <a:cubicBezTo>
                    <a:pt x="1312" y="5655"/>
                    <a:pt x="1312" y="5634"/>
                    <a:pt x="1291" y="5634"/>
                  </a:cubicBezTo>
                  <a:cubicBezTo>
                    <a:pt x="1291" y="5634"/>
                    <a:pt x="1291" y="5613"/>
                    <a:pt x="1291" y="5593"/>
                  </a:cubicBezTo>
                  <a:cubicBezTo>
                    <a:pt x="1291" y="5593"/>
                    <a:pt x="1270" y="5573"/>
                    <a:pt x="1250" y="5573"/>
                  </a:cubicBezTo>
                  <a:lnTo>
                    <a:pt x="1230" y="5573"/>
                  </a:lnTo>
                  <a:cubicBezTo>
                    <a:pt x="1209" y="5573"/>
                    <a:pt x="1209" y="5552"/>
                    <a:pt x="1188" y="5552"/>
                  </a:cubicBezTo>
                  <a:cubicBezTo>
                    <a:pt x="1188" y="5552"/>
                    <a:pt x="1168" y="5552"/>
                    <a:pt x="1168" y="5531"/>
                  </a:cubicBezTo>
                  <a:cubicBezTo>
                    <a:pt x="1168" y="5531"/>
                    <a:pt x="1168" y="5511"/>
                    <a:pt x="1148" y="5511"/>
                  </a:cubicBezTo>
                  <a:lnTo>
                    <a:pt x="1127" y="5511"/>
                  </a:lnTo>
                  <a:cubicBezTo>
                    <a:pt x="1106" y="5511"/>
                    <a:pt x="1086" y="5511"/>
                    <a:pt x="1086" y="5511"/>
                  </a:cubicBezTo>
                  <a:cubicBezTo>
                    <a:pt x="1066" y="5491"/>
                    <a:pt x="1066" y="5491"/>
                    <a:pt x="1066" y="5471"/>
                  </a:cubicBezTo>
                  <a:lnTo>
                    <a:pt x="1045" y="5429"/>
                  </a:lnTo>
                  <a:cubicBezTo>
                    <a:pt x="1045" y="5409"/>
                    <a:pt x="1045" y="5389"/>
                    <a:pt x="1045" y="5389"/>
                  </a:cubicBezTo>
                  <a:cubicBezTo>
                    <a:pt x="1045" y="5368"/>
                    <a:pt x="1045" y="5347"/>
                    <a:pt x="1045" y="5347"/>
                  </a:cubicBezTo>
                  <a:cubicBezTo>
                    <a:pt x="1045" y="5347"/>
                    <a:pt x="1024" y="5327"/>
                    <a:pt x="1004" y="5327"/>
                  </a:cubicBezTo>
                  <a:cubicBezTo>
                    <a:pt x="1004" y="5307"/>
                    <a:pt x="984" y="5307"/>
                    <a:pt x="963" y="5307"/>
                  </a:cubicBezTo>
                  <a:lnTo>
                    <a:pt x="963" y="5286"/>
                  </a:lnTo>
                  <a:cubicBezTo>
                    <a:pt x="963" y="5265"/>
                    <a:pt x="963" y="5245"/>
                    <a:pt x="963" y="5245"/>
                  </a:cubicBezTo>
                  <a:cubicBezTo>
                    <a:pt x="963" y="5245"/>
                    <a:pt x="963" y="5225"/>
                    <a:pt x="984" y="5225"/>
                  </a:cubicBezTo>
                  <a:lnTo>
                    <a:pt x="1004" y="5225"/>
                  </a:lnTo>
                  <a:cubicBezTo>
                    <a:pt x="1004" y="5245"/>
                    <a:pt x="1024" y="5265"/>
                    <a:pt x="1024" y="5265"/>
                  </a:cubicBezTo>
                  <a:lnTo>
                    <a:pt x="1045" y="5286"/>
                  </a:lnTo>
                  <a:cubicBezTo>
                    <a:pt x="1066" y="5286"/>
                    <a:pt x="1086" y="5286"/>
                    <a:pt x="1086" y="5286"/>
                  </a:cubicBezTo>
                  <a:cubicBezTo>
                    <a:pt x="1086" y="5286"/>
                    <a:pt x="1106" y="5265"/>
                    <a:pt x="1106" y="5245"/>
                  </a:cubicBezTo>
                  <a:cubicBezTo>
                    <a:pt x="1106" y="5245"/>
                    <a:pt x="1106" y="5225"/>
                    <a:pt x="1106" y="5204"/>
                  </a:cubicBezTo>
                  <a:cubicBezTo>
                    <a:pt x="1106" y="5204"/>
                    <a:pt x="1106" y="5183"/>
                    <a:pt x="1086" y="5183"/>
                  </a:cubicBezTo>
                  <a:cubicBezTo>
                    <a:pt x="1086" y="5163"/>
                    <a:pt x="1066" y="5163"/>
                    <a:pt x="1066" y="5163"/>
                  </a:cubicBezTo>
                  <a:cubicBezTo>
                    <a:pt x="1066" y="5163"/>
                    <a:pt x="1066" y="5143"/>
                    <a:pt x="1066" y="5122"/>
                  </a:cubicBezTo>
                  <a:lnTo>
                    <a:pt x="1066" y="5101"/>
                  </a:lnTo>
                  <a:cubicBezTo>
                    <a:pt x="1045" y="5081"/>
                    <a:pt x="1024" y="5081"/>
                    <a:pt x="1004" y="5081"/>
                  </a:cubicBezTo>
                  <a:cubicBezTo>
                    <a:pt x="1004" y="5061"/>
                    <a:pt x="1004" y="5061"/>
                    <a:pt x="1004" y="5040"/>
                  </a:cubicBezTo>
                  <a:lnTo>
                    <a:pt x="1004" y="5019"/>
                  </a:lnTo>
                  <a:cubicBezTo>
                    <a:pt x="1024" y="4999"/>
                    <a:pt x="1024" y="4979"/>
                    <a:pt x="1024" y="4979"/>
                  </a:cubicBezTo>
                  <a:cubicBezTo>
                    <a:pt x="1004" y="4958"/>
                    <a:pt x="984" y="4958"/>
                    <a:pt x="963" y="4958"/>
                  </a:cubicBezTo>
                  <a:cubicBezTo>
                    <a:pt x="963" y="4937"/>
                    <a:pt x="963" y="4917"/>
                    <a:pt x="963" y="4917"/>
                  </a:cubicBezTo>
                  <a:cubicBezTo>
                    <a:pt x="963" y="4917"/>
                    <a:pt x="963" y="4897"/>
                    <a:pt x="984" y="4897"/>
                  </a:cubicBezTo>
                  <a:cubicBezTo>
                    <a:pt x="984" y="4897"/>
                    <a:pt x="1004" y="4897"/>
                    <a:pt x="1024" y="4897"/>
                  </a:cubicBezTo>
                  <a:cubicBezTo>
                    <a:pt x="1024" y="4897"/>
                    <a:pt x="1045" y="4917"/>
                    <a:pt x="1066" y="4917"/>
                  </a:cubicBezTo>
                  <a:cubicBezTo>
                    <a:pt x="1066" y="4897"/>
                    <a:pt x="1066" y="4897"/>
                    <a:pt x="1066" y="4876"/>
                  </a:cubicBezTo>
                  <a:cubicBezTo>
                    <a:pt x="1066" y="4876"/>
                    <a:pt x="1066" y="4876"/>
                    <a:pt x="1066" y="4855"/>
                  </a:cubicBezTo>
                  <a:cubicBezTo>
                    <a:pt x="1045" y="4855"/>
                    <a:pt x="1024" y="4835"/>
                    <a:pt x="1024" y="4835"/>
                  </a:cubicBezTo>
                  <a:cubicBezTo>
                    <a:pt x="1004" y="4835"/>
                    <a:pt x="984" y="4815"/>
                    <a:pt x="963" y="4815"/>
                  </a:cubicBezTo>
                  <a:cubicBezTo>
                    <a:pt x="942" y="4794"/>
                    <a:pt x="922" y="4753"/>
                    <a:pt x="902" y="4733"/>
                  </a:cubicBezTo>
                  <a:lnTo>
                    <a:pt x="902" y="4712"/>
                  </a:lnTo>
                  <a:cubicBezTo>
                    <a:pt x="902" y="4692"/>
                    <a:pt x="881" y="4671"/>
                    <a:pt x="881" y="4671"/>
                  </a:cubicBezTo>
                  <a:lnTo>
                    <a:pt x="881" y="4651"/>
                  </a:lnTo>
                  <a:cubicBezTo>
                    <a:pt x="881" y="4651"/>
                    <a:pt x="860" y="4630"/>
                    <a:pt x="840" y="4610"/>
                  </a:cubicBezTo>
                  <a:lnTo>
                    <a:pt x="820" y="4610"/>
                  </a:lnTo>
                  <a:cubicBezTo>
                    <a:pt x="799" y="4610"/>
                    <a:pt x="778" y="4610"/>
                    <a:pt x="778" y="4610"/>
                  </a:cubicBezTo>
                  <a:cubicBezTo>
                    <a:pt x="758" y="4589"/>
                    <a:pt x="738" y="4589"/>
                    <a:pt x="717" y="4610"/>
                  </a:cubicBezTo>
                  <a:lnTo>
                    <a:pt x="696" y="4630"/>
                  </a:lnTo>
                  <a:cubicBezTo>
                    <a:pt x="676" y="4630"/>
                    <a:pt x="656" y="4630"/>
                    <a:pt x="635" y="4630"/>
                  </a:cubicBezTo>
                  <a:cubicBezTo>
                    <a:pt x="635" y="4610"/>
                    <a:pt x="615" y="4610"/>
                    <a:pt x="615" y="4610"/>
                  </a:cubicBezTo>
                  <a:cubicBezTo>
                    <a:pt x="615" y="4589"/>
                    <a:pt x="615" y="4569"/>
                    <a:pt x="615" y="4569"/>
                  </a:cubicBezTo>
                  <a:lnTo>
                    <a:pt x="594" y="4548"/>
                  </a:lnTo>
                  <a:cubicBezTo>
                    <a:pt x="574" y="4528"/>
                    <a:pt x="554" y="4528"/>
                    <a:pt x="554" y="4528"/>
                  </a:cubicBezTo>
                  <a:cubicBezTo>
                    <a:pt x="533" y="4528"/>
                    <a:pt x="512" y="4528"/>
                    <a:pt x="492" y="4528"/>
                  </a:cubicBezTo>
                  <a:lnTo>
                    <a:pt x="472" y="4528"/>
                  </a:lnTo>
                  <a:cubicBezTo>
                    <a:pt x="451" y="4528"/>
                    <a:pt x="451" y="4507"/>
                    <a:pt x="451" y="4507"/>
                  </a:cubicBezTo>
                  <a:cubicBezTo>
                    <a:pt x="451" y="4507"/>
                    <a:pt x="430" y="4507"/>
                    <a:pt x="410" y="4487"/>
                  </a:cubicBezTo>
                  <a:lnTo>
                    <a:pt x="410" y="4466"/>
                  </a:lnTo>
                  <a:lnTo>
                    <a:pt x="430" y="4446"/>
                  </a:lnTo>
                  <a:cubicBezTo>
                    <a:pt x="430" y="4425"/>
                    <a:pt x="451" y="4425"/>
                    <a:pt x="430" y="4425"/>
                  </a:cubicBezTo>
                  <a:cubicBezTo>
                    <a:pt x="430" y="4405"/>
                    <a:pt x="430" y="4384"/>
                    <a:pt x="430" y="4364"/>
                  </a:cubicBezTo>
                  <a:cubicBezTo>
                    <a:pt x="410" y="4343"/>
                    <a:pt x="410" y="4343"/>
                    <a:pt x="390" y="4323"/>
                  </a:cubicBezTo>
                  <a:cubicBezTo>
                    <a:pt x="390" y="4323"/>
                    <a:pt x="369" y="4302"/>
                    <a:pt x="369" y="4282"/>
                  </a:cubicBezTo>
                  <a:cubicBezTo>
                    <a:pt x="348" y="4282"/>
                    <a:pt x="348" y="4261"/>
                    <a:pt x="328" y="4261"/>
                  </a:cubicBezTo>
                  <a:cubicBezTo>
                    <a:pt x="308" y="4261"/>
                    <a:pt x="287" y="4261"/>
                    <a:pt x="266" y="4261"/>
                  </a:cubicBezTo>
                  <a:cubicBezTo>
                    <a:pt x="246" y="4261"/>
                    <a:pt x="226" y="4261"/>
                    <a:pt x="205" y="4261"/>
                  </a:cubicBezTo>
                  <a:lnTo>
                    <a:pt x="205" y="4261"/>
                  </a:lnTo>
                  <a:cubicBezTo>
                    <a:pt x="184" y="4261"/>
                    <a:pt x="184" y="4261"/>
                    <a:pt x="164" y="4261"/>
                  </a:cubicBezTo>
                  <a:cubicBezTo>
                    <a:pt x="164" y="4241"/>
                    <a:pt x="164" y="4220"/>
                    <a:pt x="164" y="4220"/>
                  </a:cubicBezTo>
                  <a:lnTo>
                    <a:pt x="184" y="4200"/>
                  </a:lnTo>
                  <a:cubicBezTo>
                    <a:pt x="205" y="4200"/>
                    <a:pt x="205" y="4200"/>
                    <a:pt x="205" y="4200"/>
                  </a:cubicBezTo>
                  <a:cubicBezTo>
                    <a:pt x="226" y="4200"/>
                    <a:pt x="226" y="4200"/>
                    <a:pt x="226" y="4200"/>
                  </a:cubicBezTo>
                  <a:lnTo>
                    <a:pt x="246" y="4200"/>
                  </a:lnTo>
                  <a:lnTo>
                    <a:pt x="266" y="4179"/>
                  </a:lnTo>
                  <a:cubicBezTo>
                    <a:pt x="266" y="4159"/>
                    <a:pt x="266" y="4138"/>
                    <a:pt x="246" y="4118"/>
                  </a:cubicBezTo>
                  <a:cubicBezTo>
                    <a:pt x="246" y="4099"/>
                    <a:pt x="226" y="4078"/>
                    <a:pt x="226" y="4057"/>
                  </a:cubicBezTo>
                  <a:lnTo>
                    <a:pt x="226" y="4017"/>
                  </a:lnTo>
                  <a:cubicBezTo>
                    <a:pt x="226" y="3996"/>
                    <a:pt x="205" y="3975"/>
                    <a:pt x="205" y="3975"/>
                  </a:cubicBezTo>
                  <a:lnTo>
                    <a:pt x="205" y="3955"/>
                  </a:lnTo>
                  <a:cubicBezTo>
                    <a:pt x="205" y="3935"/>
                    <a:pt x="205" y="3914"/>
                    <a:pt x="184" y="3914"/>
                  </a:cubicBezTo>
                  <a:lnTo>
                    <a:pt x="164" y="3914"/>
                  </a:lnTo>
                  <a:cubicBezTo>
                    <a:pt x="144" y="3914"/>
                    <a:pt x="144" y="3914"/>
                    <a:pt x="144" y="3893"/>
                  </a:cubicBezTo>
                  <a:cubicBezTo>
                    <a:pt x="123" y="3893"/>
                    <a:pt x="102" y="3893"/>
                    <a:pt x="82" y="3893"/>
                  </a:cubicBezTo>
                  <a:cubicBezTo>
                    <a:pt x="82" y="3914"/>
                    <a:pt x="82" y="3914"/>
                    <a:pt x="82" y="3914"/>
                  </a:cubicBezTo>
                  <a:lnTo>
                    <a:pt x="62" y="3914"/>
                  </a:lnTo>
                  <a:cubicBezTo>
                    <a:pt x="41" y="3893"/>
                    <a:pt x="41" y="3893"/>
                    <a:pt x="41" y="3873"/>
                  </a:cubicBezTo>
                  <a:cubicBezTo>
                    <a:pt x="41" y="3873"/>
                    <a:pt x="62" y="3853"/>
                    <a:pt x="62" y="3832"/>
                  </a:cubicBezTo>
                  <a:lnTo>
                    <a:pt x="62" y="3811"/>
                  </a:lnTo>
                  <a:cubicBezTo>
                    <a:pt x="41" y="3811"/>
                    <a:pt x="20" y="3791"/>
                    <a:pt x="20" y="3791"/>
                  </a:cubicBezTo>
                  <a:cubicBezTo>
                    <a:pt x="20" y="3771"/>
                    <a:pt x="0" y="3771"/>
                    <a:pt x="0" y="3771"/>
                  </a:cubicBezTo>
                  <a:cubicBezTo>
                    <a:pt x="0" y="3750"/>
                    <a:pt x="0" y="3750"/>
                    <a:pt x="0" y="3729"/>
                  </a:cubicBezTo>
                  <a:cubicBezTo>
                    <a:pt x="0" y="3729"/>
                    <a:pt x="0" y="3729"/>
                    <a:pt x="0" y="3709"/>
                  </a:cubicBezTo>
                </a:path>
              </a:pathLst>
            </a:custGeom>
            <a:solidFill>
              <a:schemeClr val="accent1"/>
            </a:solid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69" name="Freeform 69"/>
            <p:cNvSpPr>
              <a:spLocks noChangeArrowheads="1"/>
            </p:cNvSpPr>
            <p:nvPr/>
          </p:nvSpPr>
          <p:spPr bwMode="auto">
            <a:xfrm>
              <a:off x="5921375" y="5903913"/>
              <a:ext cx="96838" cy="287337"/>
            </a:xfrm>
            <a:custGeom>
              <a:avLst/>
              <a:gdLst>
                <a:gd name="T0" fmla="*/ 205 w 267"/>
                <a:gd name="T1" fmla="*/ 799 h 800"/>
                <a:gd name="T2" fmla="*/ 205 w 267"/>
                <a:gd name="T3" fmla="*/ 799 h 800"/>
                <a:gd name="T4" fmla="*/ 205 w 267"/>
                <a:gd name="T5" fmla="*/ 738 h 800"/>
                <a:gd name="T6" fmla="*/ 205 w 267"/>
                <a:gd name="T7" fmla="*/ 676 h 800"/>
                <a:gd name="T8" fmla="*/ 225 w 267"/>
                <a:gd name="T9" fmla="*/ 614 h 800"/>
                <a:gd name="T10" fmla="*/ 225 w 267"/>
                <a:gd name="T11" fmla="*/ 574 h 800"/>
                <a:gd name="T12" fmla="*/ 246 w 267"/>
                <a:gd name="T13" fmla="*/ 512 h 800"/>
                <a:gd name="T14" fmla="*/ 246 w 267"/>
                <a:gd name="T15" fmla="*/ 471 h 800"/>
                <a:gd name="T16" fmla="*/ 246 w 267"/>
                <a:gd name="T17" fmla="*/ 410 h 800"/>
                <a:gd name="T18" fmla="*/ 246 w 267"/>
                <a:gd name="T19" fmla="*/ 328 h 800"/>
                <a:gd name="T20" fmla="*/ 246 w 267"/>
                <a:gd name="T21" fmla="*/ 246 h 800"/>
                <a:gd name="T22" fmla="*/ 246 w 267"/>
                <a:gd name="T23" fmla="*/ 184 h 800"/>
                <a:gd name="T24" fmla="*/ 246 w 267"/>
                <a:gd name="T25" fmla="*/ 143 h 800"/>
                <a:gd name="T26" fmla="*/ 246 w 267"/>
                <a:gd name="T27" fmla="*/ 102 h 800"/>
                <a:gd name="T28" fmla="*/ 246 w 267"/>
                <a:gd name="T29" fmla="*/ 82 h 800"/>
                <a:gd name="T30" fmla="*/ 205 w 267"/>
                <a:gd name="T31" fmla="*/ 61 h 800"/>
                <a:gd name="T32" fmla="*/ 184 w 267"/>
                <a:gd name="T33" fmla="*/ 20 h 800"/>
                <a:gd name="T34" fmla="*/ 164 w 267"/>
                <a:gd name="T35" fmla="*/ 20 h 800"/>
                <a:gd name="T36" fmla="*/ 143 w 267"/>
                <a:gd name="T37" fmla="*/ 20 h 800"/>
                <a:gd name="T38" fmla="*/ 123 w 267"/>
                <a:gd name="T39" fmla="*/ 41 h 800"/>
                <a:gd name="T40" fmla="*/ 102 w 267"/>
                <a:gd name="T41" fmla="*/ 61 h 800"/>
                <a:gd name="T42" fmla="*/ 61 w 267"/>
                <a:gd name="T43" fmla="*/ 102 h 800"/>
                <a:gd name="T44" fmla="*/ 41 w 267"/>
                <a:gd name="T45" fmla="*/ 143 h 800"/>
                <a:gd name="T46" fmla="*/ 41 w 267"/>
                <a:gd name="T47" fmla="*/ 205 h 800"/>
                <a:gd name="T48" fmla="*/ 20 w 267"/>
                <a:gd name="T49" fmla="*/ 266 h 800"/>
                <a:gd name="T50" fmla="*/ 20 w 267"/>
                <a:gd name="T51" fmla="*/ 328 h 800"/>
                <a:gd name="T52" fmla="*/ 20 w 267"/>
                <a:gd name="T53" fmla="*/ 410 h 800"/>
                <a:gd name="T54" fmla="*/ 20 w 267"/>
                <a:gd name="T55" fmla="*/ 492 h 800"/>
                <a:gd name="T56" fmla="*/ 20 w 267"/>
                <a:gd name="T57" fmla="*/ 532 h 800"/>
                <a:gd name="T58" fmla="*/ 41 w 267"/>
                <a:gd name="T59" fmla="*/ 614 h 800"/>
                <a:gd name="T60" fmla="*/ 82 w 267"/>
                <a:gd name="T61" fmla="*/ 656 h 800"/>
                <a:gd name="T62" fmla="*/ 143 w 267"/>
                <a:gd name="T63" fmla="*/ 676 h 800"/>
                <a:gd name="T64" fmla="*/ 164 w 267"/>
                <a:gd name="T65" fmla="*/ 717 h 800"/>
                <a:gd name="T66" fmla="*/ 164 w 267"/>
                <a:gd name="T67" fmla="*/ 758 h 800"/>
                <a:gd name="T68" fmla="*/ 164 w 267"/>
                <a:gd name="T69" fmla="*/ 778 h 800"/>
                <a:gd name="T70" fmla="*/ 184 w 267"/>
                <a:gd name="T71" fmla="*/ 799 h 800"/>
                <a:gd name="T72" fmla="*/ 205 w 267"/>
                <a:gd name="T73" fmla="*/ 799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800">
                  <a:moveTo>
                    <a:pt x="205" y="799"/>
                  </a:moveTo>
                  <a:lnTo>
                    <a:pt x="205" y="799"/>
                  </a:lnTo>
                  <a:cubicBezTo>
                    <a:pt x="225" y="799"/>
                    <a:pt x="205" y="758"/>
                    <a:pt x="205" y="738"/>
                  </a:cubicBezTo>
                  <a:cubicBezTo>
                    <a:pt x="205" y="717"/>
                    <a:pt x="205" y="696"/>
                    <a:pt x="205" y="676"/>
                  </a:cubicBezTo>
                  <a:cubicBezTo>
                    <a:pt x="205" y="656"/>
                    <a:pt x="225" y="635"/>
                    <a:pt x="225" y="614"/>
                  </a:cubicBezTo>
                  <a:cubicBezTo>
                    <a:pt x="225" y="594"/>
                    <a:pt x="225" y="574"/>
                    <a:pt x="225" y="574"/>
                  </a:cubicBezTo>
                  <a:cubicBezTo>
                    <a:pt x="225" y="553"/>
                    <a:pt x="246" y="532"/>
                    <a:pt x="246" y="512"/>
                  </a:cubicBezTo>
                  <a:lnTo>
                    <a:pt x="246" y="471"/>
                  </a:lnTo>
                  <a:cubicBezTo>
                    <a:pt x="246" y="450"/>
                    <a:pt x="246" y="430"/>
                    <a:pt x="246" y="410"/>
                  </a:cubicBezTo>
                  <a:cubicBezTo>
                    <a:pt x="246" y="389"/>
                    <a:pt x="246" y="348"/>
                    <a:pt x="246" y="328"/>
                  </a:cubicBezTo>
                  <a:cubicBezTo>
                    <a:pt x="246" y="307"/>
                    <a:pt x="246" y="266"/>
                    <a:pt x="246" y="246"/>
                  </a:cubicBezTo>
                  <a:cubicBezTo>
                    <a:pt x="246" y="225"/>
                    <a:pt x="246" y="205"/>
                    <a:pt x="246" y="184"/>
                  </a:cubicBezTo>
                  <a:cubicBezTo>
                    <a:pt x="246" y="164"/>
                    <a:pt x="246" y="143"/>
                    <a:pt x="246" y="143"/>
                  </a:cubicBezTo>
                  <a:cubicBezTo>
                    <a:pt x="246" y="143"/>
                    <a:pt x="246" y="123"/>
                    <a:pt x="246" y="102"/>
                  </a:cubicBezTo>
                  <a:cubicBezTo>
                    <a:pt x="246" y="102"/>
                    <a:pt x="266" y="82"/>
                    <a:pt x="246" y="82"/>
                  </a:cubicBezTo>
                  <a:cubicBezTo>
                    <a:pt x="246" y="82"/>
                    <a:pt x="225" y="61"/>
                    <a:pt x="205" y="61"/>
                  </a:cubicBezTo>
                  <a:cubicBezTo>
                    <a:pt x="205" y="41"/>
                    <a:pt x="205" y="41"/>
                    <a:pt x="184" y="20"/>
                  </a:cubicBezTo>
                  <a:lnTo>
                    <a:pt x="164" y="20"/>
                  </a:lnTo>
                  <a:cubicBezTo>
                    <a:pt x="164" y="0"/>
                    <a:pt x="143" y="20"/>
                    <a:pt x="143" y="20"/>
                  </a:cubicBezTo>
                  <a:cubicBezTo>
                    <a:pt x="143" y="20"/>
                    <a:pt x="123" y="20"/>
                    <a:pt x="123" y="41"/>
                  </a:cubicBezTo>
                  <a:lnTo>
                    <a:pt x="102" y="61"/>
                  </a:lnTo>
                  <a:cubicBezTo>
                    <a:pt x="82" y="82"/>
                    <a:pt x="82" y="102"/>
                    <a:pt x="61" y="102"/>
                  </a:cubicBezTo>
                  <a:cubicBezTo>
                    <a:pt x="61" y="123"/>
                    <a:pt x="61" y="143"/>
                    <a:pt x="41" y="143"/>
                  </a:cubicBezTo>
                  <a:cubicBezTo>
                    <a:pt x="41" y="164"/>
                    <a:pt x="41" y="205"/>
                    <a:pt x="41" y="205"/>
                  </a:cubicBezTo>
                  <a:cubicBezTo>
                    <a:pt x="20" y="225"/>
                    <a:pt x="20" y="246"/>
                    <a:pt x="20" y="266"/>
                  </a:cubicBezTo>
                  <a:cubicBezTo>
                    <a:pt x="20" y="287"/>
                    <a:pt x="20" y="307"/>
                    <a:pt x="20" y="328"/>
                  </a:cubicBezTo>
                  <a:cubicBezTo>
                    <a:pt x="20" y="348"/>
                    <a:pt x="20" y="389"/>
                    <a:pt x="20" y="410"/>
                  </a:cubicBezTo>
                  <a:cubicBezTo>
                    <a:pt x="0" y="430"/>
                    <a:pt x="0" y="471"/>
                    <a:pt x="20" y="492"/>
                  </a:cubicBezTo>
                  <a:lnTo>
                    <a:pt x="20" y="532"/>
                  </a:lnTo>
                  <a:cubicBezTo>
                    <a:pt x="20" y="553"/>
                    <a:pt x="41" y="614"/>
                    <a:pt x="41" y="614"/>
                  </a:cubicBezTo>
                  <a:cubicBezTo>
                    <a:pt x="61" y="635"/>
                    <a:pt x="82" y="656"/>
                    <a:pt x="82" y="656"/>
                  </a:cubicBezTo>
                  <a:cubicBezTo>
                    <a:pt x="102" y="676"/>
                    <a:pt x="123" y="676"/>
                    <a:pt x="143" y="676"/>
                  </a:cubicBezTo>
                  <a:cubicBezTo>
                    <a:pt x="143" y="696"/>
                    <a:pt x="164" y="696"/>
                    <a:pt x="164" y="717"/>
                  </a:cubicBezTo>
                  <a:cubicBezTo>
                    <a:pt x="164" y="717"/>
                    <a:pt x="164" y="738"/>
                    <a:pt x="164" y="758"/>
                  </a:cubicBezTo>
                  <a:lnTo>
                    <a:pt x="164" y="778"/>
                  </a:lnTo>
                  <a:cubicBezTo>
                    <a:pt x="164" y="799"/>
                    <a:pt x="184" y="799"/>
                    <a:pt x="184" y="799"/>
                  </a:cubicBezTo>
                  <a:lnTo>
                    <a:pt x="205" y="799"/>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70" name="Freeform 70"/>
            <p:cNvSpPr>
              <a:spLocks noChangeArrowheads="1"/>
            </p:cNvSpPr>
            <p:nvPr/>
          </p:nvSpPr>
          <p:spPr bwMode="auto">
            <a:xfrm>
              <a:off x="6121400" y="5984875"/>
              <a:ext cx="15875" cy="15875"/>
            </a:xfrm>
            <a:custGeom>
              <a:avLst/>
              <a:gdLst>
                <a:gd name="T0" fmla="*/ 41 w 42"/>
                <a:gd name="T1" fmla="*/ 21 h 42"/>
                <a:gd name="T2" fmla="*/ 41 w 42"/>
                <a:gd name="T3" fmla="*/ 21 h 42"/>
                <a:gd name="T4" fmla="*/ 21 w 42"/>
                <a:gd name="T5" fmla="*/ 0 h 42"/>
                <a:gd name="T6" fmla="*/ 0 w 42"/>
                <a:gd name="T7" fmla="*/ 0 h 42"/>
                <a:gd name="T8" fmla="*/ 0 w 42"/>
                <a:gd name="T9" fmla="*/ 21 h 42"/>
                <a:gd name="T10" fmla="*/ 21 w 42"/>
                <a:gd name="T11" fmla="*/ 21 h 42"/>
                <a:gd name="T12" fmla="*/ 41 w 42"/>
                <a:gd name="T13" fmla="*/ 41 h 42"/>
                <a:gd name="T14" fmla="*/ 41 w 42"/>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21"/>
                  </a:moveTo>
                  <a:lnTo>
                    <a:pt x="41" y="21"/>
                  </a:lnTo>
                  <a:lnTo>
                    <a:pt x="21" y="0"/>
                  </a:lnTo>
                  <a:lnTo>
                    <a:pt x="0" y="0"/>
                  </a:lnTo>
                  <a:lnTo>
                    <a:pt x="0" y="21"/>
                  </a:lnTo>
                  <a:cubicBezTo>
                    <a:pt x="21" y="21"/>
                    <a:pt x="21" y="21"/>
                    <a:pt x="21" y="21"/>
                  </a:cubicBezTo>
                  <a:lnTo>
                    <a:pt x="41" y="41"/>
                  </a:lnTo>
                  <a:cubicBezTo>
                    <a:pt x="41" y="41"/>
                    <a:pt x="41" y="41"/>
                    <a:pt x="4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71" name="Freeform 71"/>
            <p:cNvSpPr>
              <a:spLocks noChangeArrowheads="1"/>
            </p:cNvSpPr>
            <p:nvPr/>
          </p:nvSpPr>
          <p:spPr bwMode="auto">
            <a:xfrm>
              <a:off x="6143625" y="5969000"/>
              <a:ext cx="22225" cy="22225"/>
            </a:xfrm>
            <a:custGeom>
              <a:avLst/>
              <a:gdLst>
                <a:gd name="T0" fmla="*/ 20 w 62"/>
                <a:gd name="T1" fmla="*/ 62 h 63"/>
                <a:gd name="T2" fmla="*/ 20 w 62"/>
                <a:gd name="T3" fmla="*/ 62 h 63"/>
                <a:gd name="T4" fmla="*/ 41 w 62"/>
                <a:gd name="T5" fmla="*/ 41 h 63"/>
                <a:gd name="T6" fmla="*/ 41 w 62"/>
                <a:gd name="T7" fmla="*/ 21 h 63"/>
                <a:gd name="T8" fmla="*/ 41 w 62"/>
                <a:gd name="T9" fmla="*/ 0 h 63"/>
                <a:gd name="T10" fmla="*/ 41 w 62"/>
                <a:gd name="T11" fmla="*/ 0 h 63"/>
                <a:gd name="T12" fmla="*/ 20 w 62"/>
                <a:gd name="T13" fmla="*/ 0 h 63"/>
                <a:gd name="T14" fmla="*/ 20 w 62"/>
                <a:gd name="T15" fmla="*/ 0 h 63"/>
                <a:gd name="T16" fmla="*/ 20 w 62"/>
                <a:gd name="T17" fmla="*/ 21 h 63"/>
                <a:gd name="T18" fmla="*/ 20 w 62"/>
                <a:gd name="T19" fmla="*/ 21 h 63"/>
                <a:gd name="T20" fmla="*/ 41 w 62"/>
                <a:gd name="T21" fmla="*/ 21 h 63"/>
                <a:gd name="T22" fmla="*/ 20 w 62"/>
                <a:gd name="T23" fmla="*/ 41 h 63"/>
                <a:gd name="T24" fmla="*/ 20 w 62"/>
                <a:gd name="T25"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63">
                  <a:moveTo>
                    <a:pt x="20" y="62"/>
                  </a:moveTo>
                  <a:lnTo>
                    <a:pt x="20" y="62"/>
                  </a:lnTo>
                  <a:lnTo>
                    <a:pt x="41" y="41"/>
                  </a:lnTo>
                  <a:lnTo>
                    <a:pt x="41" y="21"/>
                  </a:lnTo>
                  <a:cubicBezTo>
                    <a:pt x="61" y="21"/>
                    <a:pt x="61" y="0"/>
                    <a:pt x="41" y="0"/>
                  </a:cubicBezTo>
                  <a:lnTo>
                    <a:pt x="41" y="0"/>
                  </a:lnTo>
                  <a:lnTo>
                    <a:pt x="20" y="0"/>
                  </a:lnTo>
                  <a:lnTo>
                    <a:pt x="20" y="0"/>
                  </a:lnTo>
                  <a:cubicBezTo>
                    <a:pt x="20" y="0"/>
                    <a:pt x="0" y="21"/>
                    <a:pt x="20" y="21"/>
                  </a:cubicBezTo>
                  <a:lnTo>
                    <a:pt x="20" y="21"/>
                  </a:lnTo>
                  <a:cubicBezTo>
                    <a:pt x="41" y="21"/>
                    <a:pt x="41" y="21"/>
                    <a:pt x="41" y="21"/>
                  </a:cubicBezTo>
                  <a:cubicBezTo>
                    <a:pt x="20" y="41"/>
                    <a:pt x="20" y="41"/>
                    <a:pt x="20" y="41"/>
                  </a:cubicBezTo>
                  <a:lnTo>
                    <a:pt x="20"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72" name="Freeform 72"/>
            <p:cNvSpPr>
              <a:spLocks noChangeArrowheads="1"/>
            </p:cNvSpPr>
            <p:nvPr/>
          </p:nvSpPr>
          <p:spPr bwMode="auto">
            <a:xfrm>
              <a:off x="6076950" y="5962650"/>
              <a:ext cx="15875" cy="15875"/>
            </a:xfrm>
            <a:custGeom>
              <a:avLst/>
              <a:gdLst>
                <a:gd name="T0" fmla="*/ 21 w 42"/>
                <a:gd name="T1" fmla="*/ 41 h 42"/>
                <a:gd name="T2" fmla="*/ 21 w 42"/>
                <a:gd name="T3" fmla="*/ 41 h 42"/>
                <a:gd name="T4" fmla="*/ 0 w 42"/>
                <a:gd name="T5" fmla="*/ 41 h 42"/>
                <a:gd name="T6" fmla="*/ 0 w 42"/>
                <a:gd name="T7" fmla="*/ 20 h 42"/>
                <a:gd name="T8" fmla="*/ 21 w 42"/>
                <a:gd name="T9" fmla="*/ 20 h 42"/>
                <a:gd name="T10" fmla="*/ 41 w 42"/>
                <a:gd name="T11" fmla="*/ 20 h 42"/>
                <a:gd name="T12" fmla="*/ 41 w 42"/>
                <a:gd name="T13" fmla="*/ 41 h 42"/>
                <a:gd name="T14" fmla="*/ 2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1" y="41"/>
                  </a:moveTo>
                  <a:lnTo>
                    <a:pt x="21" y="41"/>
                  </a:lnTo>
                  <a:lnTo>
                    <a:pt x="0" y="41"/>
                  </a:lnTo>
                  <a:cubicBezTo>
                    <a:pt x="0" y="20"/>
                    <a:pt x="0" y="20"/>
                    <a:pt x="0" y="20"/>
                  </a:cubicBezTo>
                  <a:cubicBezTo>
                    <a:pt x="0" y="0"/>
                    <a:pt x="21" y="20"/>
                    <a:pt x="21" y="20"/>
                  </a:cubicBezTo>
                  <a:cubicBezTo>
                    <a:pt x="21" y="20"/>
                    <a:pt x="21" y="20"/>
                    <a:pt x="41" y="20"/>
                  </a:cubicBezTo>
                  <a:lnTo>
                    <a:pt x="41" y="41"/>
                  </a:lnTo>
                  <a:lnTo>
                    <a:pt x="2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73" name="Freeform 73"/>
            <p:cNvSpPr>
              <a:spLocks noChangeArrowheads="1"/>
            </p:cNvSpPr>
            <p:nvPr/>
          </p:nvSpPr>
          <p:spPr bwMode="auto">
            <a:xfrm>
              <a:off x="6202363" y="5932488"/>
              <a:ext cx="22225" cy="15875"/>
            </a:xfrm>
            <a:custGeom>
              <a:avLst/>
              <a:gdLst>
                <a:gd name="T0" fmla="*/ 20 w 62"/>
                <a:gd name="T1" fmla="*/ 41 h 42"/>
                <a:gd name="T2" fmla="*/ 20 w 62"/>
                <a:gd name="T3" fmla="*/ 41 h 42"/>
                <a:gd name="T4" fmla="*/ 0 w 62"/>
                <a:gd name="T5" fmla="*/ 20 h 42"/>
                <a:gd name="T6" fmla="*/ 0 w 62"/>
                <a:gd name="T7" fmla="*/ 0 h 42"/>
                <a:gd name="T8" fmla="*/ 20 w 62"/>
                <a:gd name="T9" fmla="*/ 0 h 42"/>
                <a:gd name="T10" fmla="*/ 40 w 62"/>
                <a:gd name="T11" fmla="*/ 0 h 42"/>
                <a:gd name="T12" fmla="*/ 40 w 62"/>
                <a:gd name="T13" fmla="*/ 20 h 42"/>
                <a:gd name="T14" fmla="*/ 20 w 6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42">
                  <a:moveTo>
                    <a:pt x="20" y="41"/>
                  </a:moveTo>
                  <a:lnTo>
                    <a:pt x="20" y="41"/>
                  </a:lnTo>
                  <a:cubicBezTo>
                    <a:pt x="20" y="41"/>
                    <a:pt x="20" y="20"/>
                    <a:pt x="0" y="20"/>
                  </a:cubicBezTo>
                  <a:lnTo>
                    <a:pt x="0" y="0"/>
                  </a:lnTo>
                  <a:cubicBezTo>
                    <a:pt x="20" y="0"/>
                    <a:pt x="20" y="0"/>
                    <a:pt x="20" y="0"/>
                  </a:cubicBezTo>
                  <a:lnTo>
                    <a:pt x="40" y="0"/>
                  </a:lnTo>
                  <a:cubicBezTo>
                    <a:pt x="40" y="20"/>
                    <a:pt x="61" y="20"/>
                    <a:pt x="40" y="20"/>
                  </a:cubicBezTo>
                  <a:cubicBezTo>
                    <a:pt x="40" y="41"/>
                    <a:pt x="40"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74" name="Freeform 74"/>
            <p:cNvSpPr>
              <a:spLocks noChangeArrowheads="1"/>
            </p:cNvSpPr>
            <p:nvPr/>
          </p:nvSpPr>
          <p:spPr bwMode="auto">
            <a:xfrm>
              <a:off x="6313488" y="5762625"/>
              <a:ext cx="44450" cy="66675"/>
            </a:xfrm>
            <a:custGeom>
              <a:avLst/>
              <a:gdLst>
                <a:gd name="T0" fmla="*/ 103 w 124"/>
                <a:gd name="T1" fmla="*/ 102 h 185"/>
                <a:gd name="T2" fmla="*/ 103 w 124"/>
                <a:gd name="T3" fmla="*/ 102 h 185"/>
                <a:gd name="T4" fmla="*/ 103 w 124"/>
                <a:gd name="T5" fmla="*/ 81 h 185"/>
                <a:gd name="T6" fmla="*/ 103 w 124"/>
                <a:gd name="T7" fmla="*/ 61 h 185"/>
                <a:gd name="T8" fmla="*/ 123 w 124"/>
                <a:gd name="T9" fmla="*/ 40 h 185"/>
                <a:gd name="T10" fmla="*/ 123 w 124"/>
                <a:gd name="T11" fmla="*/ 20 h 185"/>
                <a:gd name="T12" fmla="*/ 123 w 124"/>
                <a:gd name="T13" fmla="*/ 0 h 185"/>
                <a:gd name="T14" fmla="*/ 103 w 124"/>
                <a:gd name="T15" fmla="*/ 0 h 185"/>
                <a:gd name="T16" fmla="*/ 103 w 124"/>
                <a:gd name="T17" fmla="*/ 0 h 185"/>
                <a:gd name="T18" fmla="*/ 82 w 124"/>
                <a:gd name="T19" fmla="*/ 40 h 185"/>
                <a:gd name="T20" fmla="*/ 61 w 124"/>
                <a:gd name="T21" fmla="*/ 40 h 185"/>
                <a:gd name="T22" fmla="*/ 41 w 124"/>
                <a:gd name="T23" fmla="*/ 40 h 185"/>
                <a:gd name="T24" fmla="*/ 41 w 124"/>
                <a:gd name="T25" fmla="*/ 40 h 185"/>
                <a:gd name="T26" fmla="*/ 41 w 124"/>
                <a:gd name="T27" fmla="*/ 61 h 185"/>
                <a:gd name="T28" fmla="*/ 41 w 124"/>
                <a:gd name="T29" fmla="*/ 81 h 185"/>
                <a:gd name="T30" fmla="*/ 21 w 124"/>
                <a:gd name="T31" fmla="*/ 81 h 185"/>
                <a:gd name="T32" fmla="*/ 0 w 124"/>
                <a:gd name="T33" fmla="*/ 102 h 185"/>
                <a:gd name="T34" fmla="*/ 0 w 124"/>
                <a:gd name="T35" fmla="*/ 122 h 185"/>
                <a:gd name="T36" fmla="*/ 21 w 124"/>
                <a:gd name="T37" fmla="*/ 143 h 185"/>
                <a:gd name="T38" fmla="*/ 21 w 124"/>
                <a:gd name="T39" fmla="*/ 163 h 185"/>
                <a:gd name="T40" fmla="*/ 61 w 124"/>
                <a:gd name="T41" fmla="*/ 184 h 185"/>
                <a:gd name="T42" fmla="*/ 61 w 124"/>
                <a:gd name="T43" fmla="*/ 163 h 185"/>
                <a:gd name="T44" fmla="*/ 61 w 124"/>
                <a:gd name="T45" fmla="*/ 143 h 185"/>
                <a:gd name="T46" fmla="*/ 82 w 124"/>
                <a:gd name="T47" fmla="*/ 122 h 185"/>
                <a:gd name="T48" fmla="*/ 103 w 124"/>
                <a:gd name="T49" fmla="*/ 10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85">
                  <a:moveTo>
                    <a:pt x="103" y="102"/>
                  </a:moveTo>
                  <a:lnTo>
                    <a:pt x="103" y="102"/>
                  </a:lnTo>
                  <a:lnTo>
                    <a:pt x="103" y="81"/>
                  </a:lnTo>
                  <a:lnTo>
                    <a:pt x="103" y="61"/>
                  </a:lnTo>
                  <a:cubicBezTo>
                    <a:pt x="103" y="40"/>
                    <a:pt x="123" y="40"/>
                    <a:pt x="123" y="40"/>
                  </a:cubicBezTo>
                  <a:lnTo>
                    <a:pt x="123" y="20"/>
                  </a:lnTo>
                  <a:lnTo>
                    <a:pt x="123" y="0"/>
                  </a:lnTo>
                  <a:lnTo>
                    <a:pt x="103" y="0"/>
                  </a:lnTo>
                  <a:lnTo>
                    <a:pt x="103" y="0"/>
                  </a:lnTo>
                  <a:cubicBezTo>
                    <a:pt x="82" y="20"/>
                    <a:pt x="103" y="20"/>
                    <a:pt x="82" y="40"/>
                  </a:cubicBezTo>
                  <a:cubicBezTo>
                    <a:pt x="82" y="40"/>
                    <a:pt x="82" y="40"/>
                    <a:pt x="61" y="40"/>
                  </a:cubicBezTo>
                  <a:cubicBezTo>
                    <a:pt x="61" y="40"/>
                    <a:pt x="61" y="40"/>
                    <a:pt x="41" y="40"/>
                  </a:cubicBezTo>
                  <a:lnTo>
                    <a:pt x="41" y="40"/>
                  </a:lnTo>
                  <a:lnTo>
                    <a:pt x="41" y="61"/>
                  </a:lnTo>
                  <a:lnTo>
                    <a:pt x="41" y="81"/>
                  </a:lnTo>
                  <a:lnTo>
                    <a:pt x="21" y="81"/>
                  </a:lnTo>
                  <a:cubicBezTo>
                    <a:pt x="21" y="102"/>
                    <a:pt x="0" y="102"/>
                    <a:pt x="0" y="102"/>
                  </a:cubicBezTo>
                  <a:cubicBezTo>
                    <a:pt x="0" y="122"/>
                    <a:pt x="0" y="122"/>
                    <a:pt x="0" y="122"/>
                  </a:cubicBezTo>
                  <a:cubicBezTo>
                    <a:pt x="0" y="143"/>
                    <a:pt x="21" y="143"/>
                    <a:pt x="21" y="143"/>
                  </a:cubicBezTo>
                  <a:lnTo>
                    <a:pt x="21" y="163"/>
                  </a:lnTo>
                  <a:cubicBezTo>
                    <a:pt x="41" y="163"/>
                    <a:pt x="41" y="184"/>
                    <a:pt x="61" y="184"/>
                  </a:cubicBezTo>
                  <a:cubicBezTo>
                    <a:pt x="61" y="163"/>
                    <a:pt x="61" y="163"/>
                    <a:pt x="61" y="163"/>
                  </a:cubicBezTo>
                  <a:lnTo>
                    <a:pt x="61" y="143"/>
                  </a:lnTo>
                  <a:cubicBezTo>
                    <a:pt x="82" y="122"/>
                    <a:pt x="82" y="122"/>
                    <a:pt x="82" y="122"/>
                  </a:cubicBezTo>
                  <a:cubicBezTo>
                    <a:pt x="82" y="102"/>
                    <a:pt x="82" y="102"/>
                    <a:pt x="103" y="10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75" name="Freeform 75"/>
            <p:cNvSpPr>
              <a:spLocks noChangeArrowheads="1"/>
            </p:cNvSpPr>
            <p:nvPr/>
          </p:nvSpPr>
          <p:spPr bwMode="auto">
            <a:xfrm>
              <a:off x="6386513" y="5726113"/>
              <a:ext cx="7937" cy="15875"/>
            </a:xfrm>
            <a:custGeom>
              <a:avLst/>
              <a:gdLst>
                <a:gd name="T0" fmla="*/ 20 w 21"/>
                <a:gd name="T1" fmla="*/ 0 h 42"/>
                <a:gd name="T2" fmla="*/ 20 w 21"/>
                <a:gd name="T3" fmla="*/ 0 h 42"/>
                <a:gd name="T4" fmla="*/ 0 w 21"/>
                <a:gd name="T5" fmla="*/ 0 h 42"/>
                <a:gd name="T6" fmla="*/ 0 w 21"/>
                <a:gd name="T7" fmla="*/ 21 h 42"/>
                <a:gd name="T8" fmla="*/ 0 w 21"/>
                <a:gd name="T9" fmla="*/ 41 h 42"/>
                <a:gd name="T10" fmla="*/ 20 w 21"/>
                <a:gd name="T11" fmla="*/ 21 h 42"/>
                <a:gd name="T12" fmla="*/ 2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0"/>
                  </a:moveTo>
                  <a:lnTo>
                    <a:pt x="20" y="0"/>
                  </a:lnTo>
                  <a:lnTo>
                    <a:pt x="0" y="0"/>
                  </a:lnTo>
                  <a:lnTo>
                    <a:pt x="0" y="21"/>
                  </a:lnTo>
                  <a:lnTo>
                    <a:pt x="0" y="41"/>
                  </a:lnTo>
                  <a:cubicBezTo>
                    <a:pt x="20" y="41"/>
                    <a:pt x="20" y="41"/>
                    <a:pt x="20" y="21"/>
                  </a:cubicBez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76" name="Freeform 76"/>
            <p:cNvSpPr>
              <a:spLocks noChangeArrowheads="1"/>
            </p:cNvSpPr>
            <p:nvPr/>
          </p:nvSpPr>
          <p:spPr bwMode="auto">
            <a:xfrm>
              <a:off x="6350000" y="5711825"/>
              <a:ext cx="22225" cy="15875"/>
            </a:xfrm>
            <a:custGeom>
              <a:avLst/>
              <a:gdLst>
                <a:gd name="T0" fmla="*/ 40 w 62"/>
                <a:gd name="T1" fmla="*/ 20 h 42"/>
                <a:gd name="T2" fmla="*/ 40 w 62"/>
                <a:gd name="T3" fmla="*/ 20 h 42"/>
                <a:gd name="T4" fmla="*/ 40 w 62"/>
                <a:gd name="T5" fmla="*/ 0 h 42"/>
                <a:gd name="T6" fmla="*/ 40 w 62"/>
                <a:gd name="T7" fmla="*/ 0 h 42"/>
                <a:gd name="T8" fmla="*/ 20 w 62"/>
                <a:gd name="T9" fmla="*/ 20 h 42"/>
                <a:gd name="T10" fmla="*/ 0 w 62"/>
                <a:gd name="T11" fmla="*/ 20 h 42"/>
                <a:gd name="T12" fmla="*/ 0 w 62"/>
                <a:gd name="T13" fmla="*/ 41 h 42"/>
                <a:gd name="T14" fmla="*/ 40 w 62"/>
                <a:gd name="T15" fmla="*/ 41 h 42"/>
                <a:gd name="T16" fmla="*/ 40 w 62"/>
                <a:gd name="T17"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42">
                  <a:moveTo>
                    <a:pt x="40" y="20"/>
                  </a:moveTo>
                  <a:lnTo>
                    <a:pt x="40" y="20"/>
                  </a:lnTo>
                  <a:cubicBezTo>
                    <a:pt x="40" y="20"/>
                    <a:pt x="61" y="20"/>
                    <a:pt x="40" y="0"/>
                  </a:cubicBezTo>
                  <a:lnTo>
                    <a:pt x="40" y="0"/>
                  </a:lnTo>
                  <a:cubicBezTo>
                    <a:pt x="20" y="0"/>
                    <a:pt x="20" y="20"/>
                    <a:pt x="20" y="20"/>
                  </a:cubicBezTo>
                  <a:cubicBezTo>
                    <a:pt x="20" y="20"/>
                    <a:pt x="0" y="0"/>
                    <a:pt x="0" y="20"/>
                  </a:cubicBezTo>
                  <a:cubicBezTo>
                    <a:pt x="0" y="20"/>
                    <a:pt x="0" y="20"/>
                    <a:pt x="0" y="41"/>
                  </a:cubicBezTo>
                  <a:cubicBezTo>
                    <a:pt x="0" y="41"/>
                    <a:pt x="20" y="41"/>
                    <a:pt x="40" y="41"/>
                  </a:cubicBezTo>
                  <a:cubicBezTo>
                    <a:pt x="40" y="41"/>
                    <a:pt x="40" y="41"/>
                    <a:pt x="4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77" name="Freeform 77"/>
            <p:cNvSpPr>
              <a:spLocks noChangeArrowheads="1"/>
            </p:cNvSpPr>
            <p:nvPr/>
          </p:nvSpPr>
          <p:spPr bwMode="auto">
            <a:xfrm>
              <a:off x="6327775" y="5740400"/>
              <a:ext cx="7938" cy="7938"/>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cubicBezTo>
                    <a:pt x="0" y="20"/>
                    <a:pt x="0" y="20"/>
                    <a:pt x="0" y="20"/>
                  </a:cubicBezTo>
                  <a:cubicBezTo>
                    <a:pt x="20" y="20"/>
                    <a:pt x="20" y="20"/>
                    <a:pt x="20" y="20"/>
                  </a:cubicBezTo>
                  <a:lnTo>
                    <a:pt x="20" y="0"/>
                  </a:ln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78" name="Freeform 78"/>
            <p:cNvSpPr>
              <a:spLocks noChangeArrowheads="1"/>
            </p:cNvSpPr>
            <p:nvPr/>
          </p:nvSpPr>
          <p:spPr bwMode="auto">
            <a:xfrm>
              <a:off x="6357938" y="5667375"/>
              <a:ext cx="15875" cy="22225"/>
            </a:xfrm>
            <a:custGeom>
              <a:avLst/>
              <a:gdLst>
                <a:gd name="T0" fmla="*/ 41 w 42"/>
                <a:gd name="T1" fmla="*/ 61 h 62"/>
                <a:gd name="T2" fmla="*/ 41 w 42"/>
                <a:gd name="T3" fmla="*/ 61 h 62"/>
                <a:gd name="T4" fmla="*/ 20 w 42"/>
                <a:gd name="T5" fmla="*/ 41 h 62"/>
                <a:gd name="T6" fmla="*/ 0 w 42"/>
                <a:gd name="T7" fmla="*/ 21 h 62"/>
                <a:gd name="T8" fmla="*/ 20 w 42"/>
                <a:gd name="T9" fmla="*/ 0 h 62"/>
                <a:gd name="T10" fmla="*/ 41 w 42"/>
                <a:gd name="T11" fmla="*/ 21 h 62"/>
                <a:gd name="T12" fmla="*/ 41 w 42"/>
                <a:gd name="T13" fmla="*/ 41 h 62"/>
                <a:gd name="T14" fmla="*/ 41 w 42"/>
                <a:gd name="T15" fmla="*/ 61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2">
                  <a:moveTo>
                    <a:pt x="41" y="61"/>
                  </a:moveTo>
                  <a:lnTo>
                    <a:pt x="41" y="61"/>
                  </a:lnTo>
                  <a:cubicBezTo>
                    <a:pt x="20" y="61"/>
                    <a:pt x="20" y="61"/>
                    <a:pt x="20" y="41"/>
                  </a:cubicBezTo>
                  <a:lnTo>
                    <a:pt x="0" y="21"/>
                  </a:lnTo>
                  <a:cubicBezTo>
                    <a:pt x="20" y="21"/>
                    <a:pt x="20" y="0"/>
                    <a:pt x="20" y="0"/>
                  </a:cubicBezTo>
                  <a:cubicBezTo>
                    <a:pt x="20" y="0"/>
                    <a:pt x="41" y="0"/>
                    <a:pt x="41" y="21"/>
                  </a:cubicBezTo>
                  <a:cubicBezTo>
                    <a:pt x="41" y="21"/>
                    <a:pt x="41" y="21"/>
                    <a:pt x="41" y="41"/>
                  </a:cubicBezTo>
                  <a:lnTo>
                    <a:pt x="41" y="6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79" name="Freeform 79"/>
            <p:cNvSpPr>
              <a:spLocks noChangeArrowheads="1"/>
            </p:cNvSpPr>
            <p:nvPr/>
          </p:nvSpPr>
          <p:spPr bwMode="auto">
            <a:xfrm>
              <a:off x="6372225" y="5622925"/>
              <a:ext cx="30163" cy="36513"/>
            </a:xfrm>
            <a:custGeom>
              <a:avLst/>
              <a:gdLst>
                <a:gd name="T0" fmla="*/ 41 w 83"/>
                <a:gd name="T1" fmla="*/ 102 h 103"/>
                <a:gd name="T2" fmla="*/ 41 w 83"/>
                <a:gd name="T3" fmla="*/ 102 h 103"/>
                <a:gd name="T4" fmla="*/ 21 w 83"/>
                <a:gd name="T5" fmla="*/ 62 h 103"/>
                <a:gd name="T6" fmla="*/ 0 w 83"/>
                <a:gd name="T7" fmla="*/ 62 h 103"/>
                <a:gd name="T8" fmla="*/ 0 w 83"/>
                <a:gd name="T9" fmla="*/ 41 h 103"/>
                <a:gd name="T10" fmla="*/ 21 w 83"/>
                <a:gd name="T11" fmla="*/ 20 h 103"/>
                <a:gd name="T12" fmla="*/ 41 w 83"/>
                <a:gd name="T13" fmla="*/ 0 h 103"/>
                <a:gd name="T14" fmla="*/ 61 w 83"/>
                <a:gd name="T15" fmla="*/ 0 h 103"/>
                <a:gd name="T16" fmla="*/ 82 w 83"/>
                <a:gd name="T17" fmla="*/ 0 h 103"/>
                <a:gd name="T18" fmla="*/ 82 w 83"/>
                <a:gd name="T19" fmla="*/ 0 h 103"/>
                <a:gd name="T20" fmla="*/ 82 w 83"/>
                <a:gd name="T21" fmla="*/ 41 h 103"/>
                <a:gd name="T22" fmla="*/ 61 w 83"/>
                <a:gd name="T23" fmla="*/ 41 h 103"/>
                <a:gd name="T24" fmla="*/ 61 w 83"/>
                <a:gd name="T25" fmla="*/ 62 h 103"/>
                <a:gd name="T26" fmla="*/ 61 w 83"/>
                <a:gd name="T27" fmla="*/ 82 h 103"/>
                <a:gd name="T28" fmla="*/ 41 w 83"/>
                <a:gd name="T29"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03">
                  <a:moveTo>
                    <a:pt x="41" y="102"/>
                  </a:moveTo>
                  <a:lnTo>
                    <a:pt x="41" y="102"/>
                  </a:lnTo>
                  <a:cubicBezTo>
                    <a:pt x="41" y="102"/>
                    <a:pt x="41" y="82"/>
                    <a:pt x="21" y="62"/>
                  </a:cubicBezTo>
                  <a:cubicBezTo>
                    <a:pt x="21" y="62"/>
                    <a:pt x="21" y="62"/>
                    <a:pt x="0" y="62"/>
                  </a:cubicBezTo>
                  <a:lnTo>
                    <a:pt x="0" y="41"/>
                  </a:lnTo>
                  <a:lnTo>
                    <a:pt x="21" y="20"/>
                  </a:lnTo>
                  <a:lnTo>
                    <a:pt x="41" y="0"/>
                  </a:lnTo>
                  <a:lnTo>
                    <a:pt x="61" y="0"/>
                  </a:lnTo>
                  <a:lnTo>
                    <a:pt x="82" y="0"/>
                  </a:lnTo>
                  <a:lnTo>
                    <a:pt x="82" y="0"/>
                  </a:lnTo>
                  <a:cubicBezTo>
                    <a:pt x="82" y="20"/>
                    <a:pt x="82" y="20"/>
                    <a:pt x="82" y="41"/>
                  </a:cubicBezTo>
                  <a:lnTo>
                    <a:pt x="61" y="41"/>
                  </a:lnTo>
                  <a:lnTo>
                    <a:pt x="61" y="62"/>
                  </a:lnTo>
                  <a:lnTo>
                    <a:pt x="61" y="82"/>
                  </a:lnTo>
                  <a:cubicBezTo>
                    <a:pt x="61" y="82"/>
                    <a:pt x="61" y="102"/>
                    <a:pt x="41" y="10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80" name="Freeform 80"/>
            <p:cNvSpPr>
              <a:spLocks noChangeArrowheads="1"/>
            </p:cNvSpPr>
            <p:nvPr/>
          </p:nvSpPr>
          <p:spPr bwMode="auto">
            <a:xfrm>
              <a:off x="6394450" y="5461000"/>
              <a:ext cx="15875" cy="14288"/>
            </a:xfrm>
            <a:custGeom>
              <a:avLst/>
              <a:gdLst>
                <a:gd name="T0" fmla="*/ 42 w 43"/>
                <a:gd name="T1" fmla="*/ 40 h 41"/>
                <a:gd name="T2" fmla="*/ 42 w 43"/>
                <a:gd name="T3" fmla="*/ 40 h 41"/>
                <a:gd name="T4" fmla="*/ 42 w 43"/>
                <a:gd name="T5" fmla="*/ 20 h 41"/>
                <a:gd name="T6" fmla="*/ 42 w 43"/>
                <a:gd name="T7" fmla="*/ 0 h 41"/>
                <a:gd name="T8" fmla="*/ 21 w 43"/>
                <a:gd name="T9" fmla="*/ 0 h 41"/>
                <a:gd name="T10" fmla="*/ 21 w 43"/>
                <a:gd name="T11" fmla="*/ 0 h 41"/>
                <a:gd name="T12" fmla="*/ 0 w 43"/>
                <a:gd name="T13" fmla="*/ 0 h 41"/>
                <a:gd name="T14" fmla="*/ 0 w 43"/>
                <a:gd name="T15" fmla="*/ 20 h 41"/>
                <a:gd name="T16" fmla="*/ 0 w 43"/>
                <a:gd name="T17" fmla="*/ 20 h 41"/>
                <a:gd name="T18" fmla="*/ 21 w 43"/>
                <a:gd name="T19" fmla="*/ 40 h 41"/>
                <a:gd name="T20" fmla="*/ 42 w 43"/>
                <a:gd name="T21"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41">
                  <a:moveTo>
                    <a:pt x="42" y="40"/>
                  </a:moveTo>
                  <a:lnTo>
                    <a:pt x="42" y="40"/>
                  </a:lnTo>
                  <a:lnTo>
                    <a:pt x="42" y="20"/>
                  </a:lnTo>
                  <a:lnTo>
                    <a:pt x="42" y="0"/>
                  </a:lnTo>
                  <a:lnTo>
                    <a:pt x="21" y="0"/>
                  </a:lnTo>
                  <a:lnTo>
                    <a:pt x="21" y="0"/>
                  </a:lnTo>
                  <a:cubicBezTo>
                    <a:pt x="0" y="0"/>
                    <a:pt x="0" y="0"/>
                    <a:pt x="0" y="0"/>
                  </a:cubicBezTo>
                  <a:lnTo>
                    <a:pt x="0" y="20"/>
                  </a:lnTo>
                  <a:lnTo>
                    <a:pt x="0" y="20"/>
                  </a:lnTo>
                  <a:cubicBezTo>
                    <a:pt x="21" y="20"/>
                    <a:pt x="21" y="40"/>
                    <a:pt x="21" y="40"/>
                  </a:cubicBezTo>
                  <a:cubicBezTo>
                    <a:pt x="21" y="40"/>
                    <a:pt x="21" y="40"/>
                    <a:pt x="42"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81" name="Freeform 81"/>
            <p:cNvSpPr>
              <a:spLocks noChangeArrowheads="1"/>
            </p:cNvSpPr>
            <p:nvPr/>
          </p:nvSpPr>
          <p:spPr bwMode="auto">
            <a:xfrm>
              <a:off x="6416675" y="5424488"/>
              <a:ext cx="15875" cy="38100"/>
            </a:xfrm>
            <a:custGeom>
              <a:avLst/>
              <a:gdLst>
                <a:gd name="T0" fmla="*/ 20 w 42"/>
                <a:gd name="T1" fmla="*/ 103 h 104"/>
                <a:gd name="T2" fmla="*/ 20 w 42"/>
                <a:gd name="T3" fmla="*/ 103 h 104"/>
                <a:gd name="T4" fmla="*/ 0 w 42"/>
                <a:gd name="T5" fmla="*/ 61 h 104"/>
                <a:gd name="T6" fmla="*/ 20 w 42"/>
                <a:gd name="T7" fmla="*/ 41 h 104"/>
                <a:gd name="T8" fmla="*/ 20 w 42"/>
                <a:gd name="T9" fmla="*/ 0 h 104"/>
                <a:gd name="T10" fmla="*/ 20 w 42"/>
                <a:gd name="T11" fmla="*/ 0 h 104"/>
                <a:gd name="T12" fmla="*/ 41 w 42"/>
                <a:gd name="T13" fmla="*/ 21 h 104"/>
                <a:gd name="T14" fmla="*/ 41 w 42"/>
                <a:gd name="T15" fmla="*/ 41 h 104"/>
                <a:gd name="T16" fmla="*/ 41 w 42"/>
                <a:gd name="T17" fmla="*/ 61 h 104"/>
                <a:gd name="T18" fmla="*/ 41 w 42"/>
                <a:gd name="T19" fmla="*/ 82 h 104"/>
                <a:gd name="T20" fmla="*/ 20 w 42"/>
                <a:gd name="T21"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04">
                  <a:moveTo>
                    <a:pt x="20" y="103"/>
                  </a:moveTo>
                  <a:lnTo>
                    <a:pt x="20" y="103"/>
                  </a:lnTo>
                  <a:cubicBezTo>
                    <a:pt x="0" y="103"/>
                    <a:pt x="0" y="82"/>
                    <a:pt x="0" y="61"/>
                  </a:cubicBezTo>
                  <a:lnTo>
                    <a:pt x="20" y="41"/>
                  </a:lnTo>
                  <a:cubicBezTo>
                    <a:pt x="20" y="41"/>
                    <a:pt x="20" y="21"/>
                    <a:pt x="20" y="0"/>
                  </a:cubicBezTo>
                  <a:lnTo>
                    <a:pt x="20" y="0"/>
                  </a:lnTo>
                  <a:cubicBezTo>
                    <a:pt x="41" y="0"/>
                    <a:pt x="41" y="0"/>
                    <a:pt x="41" y="21"/>
                  </a:cubicBezTo>
                  <a:cubicBezTo>
                    <a:pt x="41" y="21"/>
                    <a:pt x="41" y="21"/>
                    <a:pt x="41" y="41"/>
                  </a:cubicBezTo>
                  <a:lnTo>
                    <a:pt x="41" y="61"/>
                  </a:lnTo>
                  <a:lnTo>
                    <a:pt x="41" y="82"/>
                  </a:lnTo>
                  <a:lnTo>
                    <a:pt x="20" y="103"/>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82" name="Freeform 82"/>
            <p:cNvSpPr>
              <a:spLocks noChangeArrowheads="1"/>
            </p:cNvSpPr>
            <p:nvPr/>
          </p:nvSpPr>
          <p:spPr bwMode="auto">
            <a:xfrm>
              <a:off x="6372225" y="5424488"/>
              <a:ext cx="7938" cy="22225"/>
            </a:xfrm>
            <a:custGeom>
              <a:avLst/>
              <a:gdLst>
                <a:gd name="T0" fmla="*/ 21 w 22"/>
                <a:gd name="T1" fmla="*/ 61 h 62"/>
                <a:gd name="T2" fmla="*/ 21 w 22"/>
                <a:gd name="T3" fmla="*/ 61 h 62"/>
                <a:gd name="T4" fmla="*/ 0 w 22"/>
                <a:gd name="T5" fmla="*/ 41 h 62"/>
                <a:gd name="T6" fmla="*/ 21 w 22"/>
                <a:gd name="T7" fmla="*/ 21 h 62"/>
                <a:gd name="T8" fmla="*/ 21 w 22"/>
                <a:gd name="T9" fmla="*/ 21 h 62"/>
                <a:gd name="T10" fmla="*/ 21 w 22"/>
                <a:gd name="T11" fmla="*/ 41 h 62"/>
                <a:gd name="T12" fmla="*/ 21 w 22"/>
                <a:gd name="T13" fmla="*/ 61 h 62"/>
              </a:gdLst>
              <a:ahLst/>
              <a:cxnLst>
                <a:cxn ang="0">
                  <a:pos x="T0" y="T1"/>
                </a:cxn>
                <a:cxn ang="0">
                  <a:pos x="T2" y="T3"/>
                </a:cxn>
                <a:cxn ang="0">
                  <a:pos x="T4" y="T5"/>
                </a:cxn>
                <a:cxn ang="0">
                  <a:pos x="T6" y="T7"/>
                </a:cxn>
                <a:cxn ang="0">
                  <a:pos x="T8" y="T9"/>
                </a:cxn>
                <a:cxn ang="0">
                  <a:pos x="T10" y="T11"/>
                </a:cxn>
                <a:cxn ang="0">
                  <a:pos x="T12" y="T13"/>
                </a:cxn>
              </a:cxnLst>
              <a:rect l="0" t="0" r="r" b="b"/>
              <a:pathLst>
                <a:path w="22" h="62">
                  <a:moveTo>
                    <a:pt x="21" y="61"/>
                  </a:moveTo>
                  <a:lnTo>
                    <a:pt x="21" y="61"/>
                  </a:lnTo>
                  <a:lnTo>
                    <a:pt x="0" y="41"/>
                  </a:lnTo>
                  <a:cubicBezTo>
                    <a:pt x="0" y="21"/>
                    <a:pt x="0" y="21"/>
                    <a:pt x="21" y="21"/>
                  </a:cubicBezTo>
                  <a:cubicBezTo>
                    <a:pt x="21" y="0"/>
                    <a:pt x="21" y="21"/>
                    <a:pt x="21" y="21"/>
                  </a:cubicBezTo>
                  <a:lnTo>
                    <a:pt x="21" y="41"/>
                  </a:lnTo>
                  <a:lnTo>
                    <a:pt x="21" y="6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83" name="Freeform 83"/>
            <p:cNvSpPr>
              <a:spLocks noChangeArrowheads="1"/>
            </p:cNvSpPr>
            <p:nvPr/>
          </p:nvSpPr>
          <p:spPr bwMode="auto">
            <a:xfrm>
              <a:off x="6372225" y="5453063"/>
              <a:ext cx="15875" cy="7937"/>
            </a:xfrm>
            <a:custGeom>
              <a:avLst/>
              <a:gdLst>
                <a:gd name="T0" fmla="*/ 21 w 42"/>
                <a:gd name="T1" fmla="*/ 0 h 22"/>
                <a:gd name="T2" fmla="*/ 21 w 42"/>
                <a:gd name="T3" fmla="*/ 0 h 22"/>
                <a:gd name="T4" fmla="*/ 0 w 42"/>
                <a:gd name="T5" fmla="*/ 0 h 22"/>
                <a:gd name="T6" fmla="*/ 21 w 42"/>
                <a:gd name="T7" fmla="*/ 21 h 22"/>
                <a:gd name="T8" fmla="*/ 21 w 42"/>
                <a:gd name="T9" fmla="*/ 21 h 22"/>
                <a:gd name="T10" fmla="*/ 41 w 42"/>
                <a:gd name="T11" fmla="*/ 21 h 22"/>
                <a:gd name="T12" fmla="*/ 41 w 42"/>
                <a:gd name="T13" fmla="*/ 0 h 22"/>
                <a:gd name="T14" fmla="*/ 21 w 42"/>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2">
                  <a:moveTo>
                    <a:pt x="21" y="0"/>
                  </a:moveTo>
                  <a:lnTo>
                    <a:pt x="21" y="0"/>
                  </a:lnTo>
                  <a:lnTo>
                    <a:pt x="0" y="0"/>
                  </a:lnTo>
                  <a:cubicBezTo>
                    <a:pt x="0" y="21"/>
                    <a:pt x="21" y="21"/>
                    <a:pt x="21" y="21"/>
                  </a:cubicBezTo>
                  <a:lnTo>
                    <a:pt x="21" y="21"/>
                  </a:lnTo>
                  <a:cubicBezTo>
                    <a:pt x="41" y="21"/>
                    <a:pt x="41" y="21"/>
                    <a:pt x="41" y="21"/>
                  </a:cubicBezTo>
                  <a:cubicBezTo>
                    <a:pt x="41" y="0"/>
                    <a:pt x="41" y="0"/>
                    <a:pt x="41" y="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84" name="Freeform 84"/>
            <p:cNvSpPr>
              <a:spLocks noChangeArrowheads="1"/>
            </p:cNvSpPr>
            <p:nvPr/>
          </p:nvSpPr>
          <p:spPr bwMode="auto">
            <a:xfrm>
              <a:off x="6224588" y="5106988"/>
              <a:ext cx="7937" cy="30162"/>
            </a:xfrm>
            <a:custGeom>
              <a:avLst/>
              <a:gdLst>
                <a:gd name="T0" fmla="*/ 0 w 22"/>
                <a:gd name="T1" fmla="*/ 61 h 83"/>
                <a:gd name="T2" fmla="*/ 0 w 22"/>
                <a:gd name="T3" fmla="*/ 61 h 83"/>
                <a:gd name="T4" fmla="*/ 21 w 22"/>
                <a:gd name="T5" fmla="*/ 61 h 83"/>
                <a:gd name="T6" fmla="*/ 21 w 22"/>
                <a:gd name="T7" fmla="*/ 41 h 83"/>
                <a:gd name="T8" fmla="*/ 21 w 22"/>
                <a:gd name="T9" fmla="*/ 20 h 83"/>
                <a:gd name="T10" fmla="*/ 21 w 22"/>
                <a:gd name="T11" fmla="*/ 0 h 83"/>
                <a:gd name="T12" fmla="*/ 0 w 22"/>
                <a:gd name="T13" fmla="*/ 20 h 83"/>
                <a:gd name="T14" fmla="*/ 0 w 22"/>
                <a:gd name="T15" fmla="*/ 41 h 83"/>
                <a:gd name="T16" fmla="*/ 0 w 22"/>
                <a:gd name="T17"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83">
                  <a:moveTo>
                    <a:pt x="0" y="61"/>
                  </a:moveTo>
                  <a:lnTo>
                    <a:pt x="0" y="61"/>
                  </a:lnTo>
                  <a:cubicBezTo>
                    <a:pt x="21" y="61"/>
                    <a:pt x="21" y="61"/>
                    <a:pt x="21" y="61"/>
                  </a:cubicBezTo>
                  <a:cubicBezTo>
                    <a:pt x="21" y="41"/>
                    <a:pt x="21" y="41"/>
                    <a:pt x="21" y="41"/>
                  </a:cubicBezTo>
                  <a:lnTo>
                    <a:pt x="21" y="20"/>
                  </a:lnTo>
                  <a:lnTo>
                    <a:pt x="21" y="0"/>
                  </a:lnTo>
                  <a:cubicBezTo>
                    <a:pt x="0" y="20"/>
                    <a:pt x="0" y="20"/>
                    <a:pt x="0" y="20"/>
                  </a:cubicBezTo>
                  <a:lnTo>
                    <a:pt x="0" y="41"/>
                  </a:lnTo>
                  <a:cubicBezTo>
                    <a:pt x="0" y="41"/>
                    <a:pt x="0" y="82"/>
                    <a:pt x="0"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85" name="Freeform 85"/>
            <p:cNvSpPr>
              <a:spLocks noChangeArrowheads="1"/>
            </p:cNvSpPr>
            <p:nvPr/>
          </p:nvSpPr>
          <p:spPr bwMode="auto">
            <a:xfrm>
              <a:off x="6216650" y="5135563"/>
              <a:ext cx="15875" cy="22225"/>
            </a:xfrm>
            <a:custGeom>
              <a:avLst/>
              <a:gdLst>
                <a:gd name="T0" fmla="*/ 21 w 43"/>
                <a:gd name="T1" fmla="*/ 0 h 62"/>
                <a:gd name="T2" fmla="*/ 21 w 43"/>
                <a:gd name="T3" fmla="*/ 0 h 62"/>
                <a:gd name="T4" fmla="*/ 21 w 43"/>
                <a:gd name="T5" fmla="*/ 0 h 62"/>
                <a:gd name="T6" fmla="*/ 0 w 43"/>
                <a:gd name="T7" fmla="*/ 20 h 62"/>
                <a:gd name="T8" fmla="*/ 21 w 43"/>
                <a:gd name="T9" fmla="*/ 41 h 62"/>
                <a:gd name="T10" fmla="*/ 21 w 43"/>
                <a:gd name="T11" fmla="*/ 61 h 62"/>
                <a:gd name="T12" fmla="*/ 42 w 43"/>
                <a:gd name="T13" fmla="*/ 41 h 62"/>
                <a:gd name="T14" fmla="*/ 42 w 43"/>
                <a:gd name="T15" fmla="*/ 20 h 62"/>
                <a:gd name="T16" fmla="*/ 21 w 43"/>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62">
                  <a:moveTo>
                    <a:pt x="21" y="0"/>
                  </a:moveTo>
                  <a:lnTo>
                    <a:pt x="21" y="0"/>
                  </a:lnTo>
                  <a:lnTo>
                    <a:pt x="21" y="0"/>
                  </a:lnTo>
                  <a:cubicBezTo>
                    <a:pt x="0" y="20"/>
                    <a:pt x="0" y="20"/>
                    <a:pt x="0" y="20"/>
                  </a:cubicBezTo>
                  <a:lnTo>
                    <a:pt x="21" y="41"/>
                  </a:lnTo>
                  <a:lnTo>
                    <a:pt x="21" y="61"/>
                  </a:lnTo>
                  <a:cubicBezTo>
                    <a:pt x="21" y="61"/>
                    <a:pt x="42" y="61"/>
                    <a:pt x="42" y="41"/>
                  </a:cubicBezTo>
                  <a:lnTo>
                    <a:pt x="42" y="20"/>
                  </a:lnTo>
                  <a:cubicBezTo>
                    <a:pt x="42" y="20"/>
                    <a:pt x="42"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86" name="Freeform 86"/>
            <p:cNvSpPr>
              <a:spLocks noChangeArrowheads="1"/>
            </p:cNvSpPr>
            <p:nvPr/>
          </p:nvSpPr>
          <p:spPr bwMode="auto">
            <a:xfrm>
              <a:off x="6400800" y="4951413"/>
              <a:ext cx="7938" cy="15875"/>
            </a:xfrm>
            <a:custGeom>
              <a:avLst/>
              <a:gdLst>
                <a:gd name="T0" fmla="*/ 0 w 22"/>
                <a:gd name="T1" fmla="*/ 42 h 43"/>
                <a:gd name="T2" fmla="*/ 0 w 22"/>
                <a:gd name="T3" fmla="*/ 42 h 43"/>
                <a:gd name="T4" fmla="*/ 0 w 22"/>
                <a:gd name="T5" fmla="*/ 42 h 43"/>
                <a:gd name="T6" fmla="*/ 0 w 22"/>
                <a:gd name="T7" fmla="*/ 21 h 43"/>
                <a:gd name="T8" fmla="*/ 0 w 22"/>
                <a:gd name="T9" fmla="*/ 0 h 43"/>
                <a:gd name="T10" fmla="*/ 21 w 22"/>
                <a:gd name="T11" fmla="*/ 0 h 43"/>
                <a:gd name="T12" fmla="*/ 21 w 22"/>
                <a:gd name="T13" fmla="*/ 21 h 43"/>
                <a:gd name="T14" fmla="*/ 21 w 22"/>
                <a:gd name="T15" fmla="*/ 42 h 43"/>
                <a:gd name="T16" fmla="*/ 0 w 22"/>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3">
                  <a:moveTo>
                    <a:pt x="0" y="42"/>
                  </a:moveTo>
                  <a:lnTo>
                    <a:pt x="0" y="42"/>
                  </a:lnTo>
                  <a:lnTo>
                    <a:pt x="0" y="42"/>
                  </a:lnTo>
                  <a:lnTo>
                    <a:pt x="0" y="21"/>
                  </a:lnTo>
                  <a:lnTo>
                    <a:pt x="0" y="0"/>
                  </a:lnTo>
                  <a:lnTo>
                    <a:pt x="21" y="0"/>
                  </a:lnTo>
                  <a:lnTo>
                    <a:pt x="21" y="21"/>
                  </a:lnTo>
                  <a:lnTo>
                    <a:pt x="21" y="42"/>
                  </a:lnTo>
                  <a:cubicBezTo>
                    <a:pt x="21" y="42"/>
                    <a:pt x="21" y="42"/>
                    <a:pt x="0"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87" name="Freeform 87"/>
            <p:cNvSpPr>
              <a:spLocks noChangeArrowheads="1"/>
            </p:cNvSpPr>
            <p:nvPr/>
          </p:nvSpPr>
          <p:spPr bwMode="auto">
            <a:xfrm>
              <a:off x="6394450" y="4973638"/>
              <a:ext cx="15875" cy="15875"/>
            </a:xfrm>
            <a:custGeom>
              <a:avLst/>
              <a:gdLst>
                <a:gd name="T0" fmla="*/ 21 w 43"/>
                <a:gd name="T1" fmla="*/ 0 h 42"/>
                <a:gd name="T2" fmla="*/ 21 w 43"/>
                <a:gd name="T3" fmla="*/ 0 h 42"/>
                <a:gd name="T4" fmla="*/ 21 w 43"/>
                <a:gd name="T5" fmla="*/ 0 h 42"/>
                <a:gd name="T6" fmla="*/ 0 w 43"/>
                <a:gd name="T7" fmla="*/ 20 h 42"/>
                <a:gd name="T8" fmla="*/ 21 w 43"/>
                <a:gd name="T9" fmla="*/ 41 h 42"/>
                <a:gd name="T10" fmla="*/ 42 w 43"/>
                <a:gd name="T11" fmla="*/ 20 h 42"/>
                <a:gd name="T12" fmla="*/ 21 w 43"/>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0"/>
                  </a:moveTo>
                  <a:lnTo>
                    <a:pt x="21" y="0"/>
                  </a:lnTo>
                  <a:lnTo>
                    <a:pt x="21" y="0"/>
                  </a:lnTo>
                  <a:cubicBezTo>
                    <a:pt x="0" y="0"/>
                    <a:pt x="0" y="20"/>
                    <a:pt x="0" y="20"/>
                  </a:cubicBezTo>
                  <a:lnTo>
                    <a:pt x="21" y="41"/>
                  </a:lnTo>
                  <a:cubicBezTo>
                    <a:pt x="21" y="41"/>
                    <a:pt x="21" y="20"/>
                    <a:pt x="42" y="2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88" name="Freeform 88"/>
            <p:cNvSpPr>
              <a:spLocks noChangeArrowheads="1"/>
            </p:cNvSpPr>
            <p:nvPr/>
          </p:nvSpPr>
          <p:spPr bwMode="auto">
            <a:xfrm>
              <a:off x="6386513" y="4967288"/>
              <a:ext cx="7937" cy="7937"/>
            </a:xfrm>
            <a:custGeom>
              <a:avLst/>
              <a:gdLst>
                <a:gd name="T0" fmla="*/ 0 w 21"/>
                <a:gd name="T1" fmla="*/ 20 h 21"/>
                <a:gd name="T2" fmla="*/ 0 w 21"/>
                <a:gd name="T3" fmla="*/ 20 h 21"/>
                <a:gd name="T4" fmla="*/ 0 w 21"/>
                <a:gd name="T5" fmla="*/ 0 h 21"/>
                <a:gd name="T6" fmla="*/ 0 w 21"/>
                <a:gd name="T7" fmla="*/ 0 h 21"/>
                <a:gd name="T8" fmla="*/ 20 w 21"/>
                <a:gd name="T9" fmla="*/ 0 h 21"/>
                <a:gd name="T10" fmla="*/ 20 w 21"/>
                <a:gd name="T11" fmla="*/ 20 h 21"/>
                <a:gd name="T12" fmla="*/ 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0"/>
                  </a:moveTo>
                  <a:lnTo>
                    <a:pt x="0" y="20"/>
                  </a:lnTo>
                  <a:lnTo>
                    <a:pt x="0" y="0"/>
                  </a:lnTo>
                  <a:lnTo>
                    <a:pt x="0" y="0"/>
                  </a:lnTo>
                  <a:lnTo>
                    <a:pt x="20" y="0"/>
                  </a:lnTo>
                  <a:lnTo>
                    <a:pt x="20" y="20"/>
                  </a:ln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89" name="Freeform 89"/>
            <p:cNvSpPr>
              <a:spLocks noChangeArrowheads="1"/>
            </p:cNvSpPr>
            <p:nvPr/>
          </p:nvSpPr>
          <p:spPr bwMode="auto">
            <a:xfrm>
              <a:off x="6253163" y="5246688"/>
              <a:ext cx="15875" cy="15875"/>
            </a:xfrm>
            <a:custGeom>
              <a:avLst/>
              <a:gdLst>
                <a:gd name="T0" fmla="*/ 0 w 42"/>
                <a:gd name="T1" fmla="*/ 41 h 42"/>
                <a:gd name="T2" fmla="*/ 0 w 42"/>
                <a:gd name="T3" fmla="*/ 41 h 42"/>
                <a:gd name="T4" fmla="*/ 0 w 42"/>
                <a:gd name="T5" fmla="*/ 21 h 42"/>
                <a:gd name="T6" fmla="*/ 0 w 42"/>
                <a:gd name="T7" fmla="*/ 0 h 42"/>
                <a:gd name="T8" fmla="*/ 21 w 42"/>
                <a:gd name="T9" fmla="*/ 0 h 42"/>
                <a:gd name="T10" fmla="*/ 21 w 42"/>
                <a:gd name="T11" fmla="*/ 0 h 42"/>
                <a:gd name="T12" fmla="*/ 41 w 42"/>
                <a:gd name="T13" fmla="*/ 21 h 42"/>
                <a:gd name="T14" fmla="*/ 21 w 42"/>
                <a:gd name="T15" fmla="*/ 41 h 42"/>
                <a:gd name="T16" fmla="*/ 0 w 42"/>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0" y="41"/>
                  </a:moveTo>
                  <a:lnTo>
                    <a:pt x="0" y="41"/>
                  </a:lnTo>
                  <a:lnTo>
                    <a:pt x="0" y="21"/>
                  </a:lnTo>
                  <a:lnTo>
                    <a:pt x="0" y="0"/>
                  </a:lnTo>
                  <a:lnTo>
                    <a:pt x="21" y="0"/>
                  </a:lnTo>
                  <a:lnTo>
                    <a:pt x="21" y="0"/>
                  </a:lnTo>
                  <a:cubicBezTo>
                    <a:pt x="41" y="21"/>
                    <a:pt x="41" y="21"/>
                    <a:pt x="41" y="21"/>
                  </a:cubicBezTo>
                  <a:lnTo>
                    <a:pt x="21" y="41"/>
                  </a:lnTo>
                  <a:cubicBezTo>
                    <a:pt x="21" y="41"/>
                    <a:pt x="21" y="41"/>
                    <a:pt x="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90" name="Freeform 90"/>
            <p:cNvSpPr>
              <a:spLocks noChangeArrowheads="1"/>
            </p:cNvSpPr>
            <p:nvPr/>
          </p:nvSpPr>
          <p:spPr bwMode="auto">
            <a:xfrm>
              <a:off x="6238875" y="5276850"/>
              <a:ext cx="15875" cy="15875"/>
            </a:xfrm>
            <a:custGeom>
              <a:avLst/>
              <a:gdLst>
                <a:gd name="T0" fmla="*/ 20 w 42"/>
                <a:gd name="T1" fmla="*/ 0 h 42"/>
                <a:gd name="T2" fmla="*/ 20 w 42"/>
                <a:gd name="T3" fmla="*/ 0 h 42"/>
                <a:gd name="T4" fmla="*/ 0 w 42"/>
                <a:gd name="T5" fmla="*/ 0 h 42"/>
                <a:gd name="T6" fmla="*/ 0 w 42"/>
                <a:gd name="T7" fmla="*/ 21 h 42"/>
                <a:gd name="T8" fmla="*/ 0 w 42"/>
                <a:gd name="T9" fmla="*/ 41 h 42"/>
                <a:gd name="T10" fmla="*/ 20 w 42"/>
                <a:gd name="T11" fmla="*/ 41 h 42"/>
                <a:gd name="T12" fmla="*/ 41 w 42"/>
                <a:gd name="T13" fmla="*/ 21 h 42"/>
                <a:gd name="T14" fmla="*/ 20 w 42"/>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0"/>
                  </a:moveTo>
                  <a:lnTo>
                    <a:pt x="20" y="0"/>
                  </a:lnTo>
                  <a:cubicBezTo>
                    <a:pt x="20" y="0"/>
                    <a:pt x="20" y="0"/>
                    <a:pt x="0" y="0"/>
                  </a:cubicBezTo>
                  <a:lnTo>
                    <a:pt x="0" y="21"/>
                  </a:lnTo>
                  <a:lnTo>
                    <a:pt x="0" y="41"/>
                  </a:lnTo>
                  <a:lnTo>
                    <a:pt x="20" y="41"/>
                  </a:lnTo>
                  <a:lnTo>
                    <a:pt x="41" y="21"/>
                  </a:lnTo>
                  <a:cubicBezTo>
                    <a:pt x="41" y="21"/>
                    <a:pt x="41"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91" name="Freeform 91"/>
            <p:cNvSpPr>
              <a:spLocks noChangeArrowheads="1"/>
            </p:cNvSpPr>
            <p:nvPr/>
          </p:nvSpPr>
          <p:spPr bwMode="auto">
            <a:xfrm>
              <a:off x="6283325" y="5364163"/>
              <a:ext cx="15875" cy="7937"/>
            </a:xfrm>
            <a:custGeom>
              <a:avLst/>
              <a:gdLst>
                <a:gd name="T0" fmla="*/ 41 w 42"/>
                <a:gd name="T1" fmla="*/ 0 h 22"/>
                <a:gd name="T2" fmla="*/ 41 w 42"/>
                <a:gd name="T3" fmla="*/ 0 h 22"/>
                <a:gd name="T4" fmla="*/ 0 w 42"/>
                <a:gd name="T5" fmla="*/ 0 h 22"/>
                <a:gd name="T6" fmla="*/ 0 w 42"/>
                <a:gd name="T7" fmla="*/ 21 h 22"/>
                <a:gd name="T8" fmla="*/ 21 w 42"/>
                <a:gd name="T9" fmla="*/ 21 h 22"/>
                <a:gd name="T10" fmla="*/ 41 w 42"/>
                <a:gd name="T11" fmla="*/ 21 h 22"/>
                <a:gd name="T12" fmla="*/ 4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41" y="0"/>
                  </a:moveTo>
                  <a:lnTo>
                    <a:pt x="41" y="0"/>
                  </a:lnTo>
                  <a:cubicBezTo>
                    <a:pt x="41" y="0"/>
                    <a:pt x="21" y="0"/>
                    <a:pt x="0" y="0"/>
                  </a:cubicBezTo>
                  <a:cubicBezTo>
                    <a:pt x="0" y="0"/>
                    <a:pt x="0" y="0"/>
                    <a:pt x="0" y="21"/>
                  </a:cubicBezTo>
                  <a:lnTo>
                    <a:pt x="21" y="21"/>
                  </a:lnTo>
                  <a:lnTo>
                    <a:pt x="41" y="21"/>
                  </a:lnTo>
                  <a:lnTo>
                    <a:pt x="4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92" name="Freeform 92"/>
            <p:cNvSpPr>
              <a:spLocks noChangeArrowheads="1"/>
            </p:cNvSpPr>
            <p:nvPr/>
          </p:nvSpPr>
          <p:spPr bwMode="auto">
            <a:xfrm>
              <a:off x="6327775" y="5291138"/>
              <a:ext cx="7938" cy="22225"/>
            </a:xfrm>
            <a:custGeom>
              <a:avLst/>
              <a:gdLst>
                <a:gd name="T0" fmla="*/ 20 w 21"/>
                <a:gd name="T1" fmla="*/ 62 h 63"/>
                <a:gd name="T2" fmla="*/ 20 w 21"/>
                <a:gd name="T3" fmla="*/ 62 h 63"/>
                <a:gd name="T4" fmla="*/ 20 w 21"/>
                <a:gd name="T5" fmla="*/ 41 h 63"/>
                <a:gd name="T6" fmla="*/ 20 w 21"/>
                <a:gd name="T7" fmla="*/ 20 h 63"/>
                <a:gd name="T8" fmla="*/ 0 w 21"/>
                <a:gd name="T9" fmla="*/ 0 h 63"/>
                <a:gd name="T10" fmla="*/ 0 w 21"/>
                <a:gd name="T11" fmla="*/ 0 h 63"/>
                <a:gd name="T12" fmla="*/ 0 w 21"/>
                <a:gd name="T13" fmla="*/ 20 h 63"/>
                <a:gd name="T14" fmla="*/ 0 w 21"/>
                <a:gd name="T15" fmla="*/ 62 h 63"/>
                <a:gd name="T16" fmla="*/ 20 w 21"/>
                <a:gd name="T1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3">
                  <a:moveTo>
                    <a:pt x="20" y="62"/>
                  </a:moveTo>
                  <a:lnTo>
                    <a:pt x="20" y="62"/>
                  </a:lnTo>
                  <a:lnTo>
                    <a:pt x="20" y="41"/>
                  </a:lnTo>
                  <a:lnTo>
                    <a:pt x="20" y="20"/>
                  </a:lnTo>
                  <a:cubicBezTo>
                    <a:pt x="20" y="20"/>
                    <a:pt x="20" y="0"/>
                    <a:pt x="0" y="0"/>
                  </a:cubicBezTo>
                  <a:lnTo>
                    <a:pt x="0" y="0"/>
                  </a:lnTo>
                  <a:lnTo>
                    <a:pt x="0" y="20"/>
                  </a:lnTo>
                  <a:cubicBezTo>
                    <a:pt x="0" y="41"/>
                    <a:pt x="0" y="41"/>
                    <a:pt x="0" y="62"/>
                  </a:cubicBezTo>
                  <a:cubicBezTo>
                    <a:pt x="0" y="62"/>
                    <a:pt x="0" y="62"/>
                    <a:pt x="20"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93" name="Freeform 93"/>
            <p:cNvSpPr>
              <a:spLocks noChangeArrowheads="1"/>
            </p:cNvSpPr>
            <p:nvPr/>
          </p:nvSpPr>
          <p:spPr bwMode="auto">
            <a:xfrm>
              <a:off x="6261100" y="5224463"/>
              <a:ext cx="7938" cy="7937"/>
            </a:xfrm>
            <a:custGeom>
              <a:avLst/>
              <a:gdLst>
                <a:gd name="T0" fmla="*/ 0 w 21"/>
                <a:gd name="T1" fmla="*/ 20 h 21"/>
                <a:gd name="T2" fmla="*/ 0 w 21"/>
                <a:gd name="T3" fmla="*/ 20 h 21"/>
                <a:gd name="T4" fmla="*/ 0 w 21"/>
                <a:gd name="T5" fmla="*/ 0 h 21"/>
                <a:gd name="T6" fmla="*/ 0 w 21"/>
                <a:gd name="T7" fmla="*/ 0 h 21"/>
                <a:gd name="T8" fmla="*/ 20 w 21"/>
                <a:gd name="T9" fmla="*/ 0 h 21"/>
                <a:gd name="T10" fmla="*/ 20 w 21"/>
                <a:gd name="T11" fmla="*/ 0 h 21"/>
                <a:gd name="T12" fmla="*/ 20 w 21"/>
                <a:gd name="T13" fmla="*/ 20 h 21"/>
                <a:gd name="T14" fmla="*/ 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20"/>
                  </a:moveTo>
                  <a:lnTo>
                    <a:pt x="0" y="20"/>
                  </a:lnTo>
                  <a:cubicBezTo>
                    <a:pt x="0" y="20"/>
                    <a:pt x="0" y="20"/>
                    <a:pt x="0" y="0"/>
                  </a:cubicBezTo>
                  <a:lnTo>
                    <a:pt x="0" y="0"/>
                  </a:lnTo>
                  <a:cubicBezTo>
                    <a:pt x="0" y="0"/>
                    <a:pt x="0" y="0"/>
                    <a:pt x="20" y="0"/>
                  </a:cubicBezTo>
                  <a:lnTo>
                    <a:pt x="20" y="0"/>
                  </a:lnTo>
                  <a:cubicBezTo>
                    <a:pt x="20" y="20"/>
                    <a:pt x="20" y="20"/>
                    <a:pt x="20" y="20"/>
                  </a:cubicBezTo>
                  <a:cubicBezTo>
                    <a:pt x="20" y="20"/>
                    <a:pt x="20" y="20"/>
                    <a:pt x="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94" name="Freeform 94"/>
            <p:cNvSpPr>
              <a:spLocks noChangeArrowheads="1"/>
            </p:cNvSpPr>
            <p:nvPr/>
          </p:nvSpPr>
          <p:spPr bwMode="auto">
            <a:xfrm>
              <a:off x="6246813" y="5224463"/>
              <a:ext cx="7937" cy="7937"/>
            </a:xfrm>
            <a:custGeom>
              <a:avLst/>
              <a:gdLst>
                <a:gd name="T0" fmla="*/ 21 w 22"/>
                <a:gd name="T1" fmla="*/ 20 h 21"/>
                <a:gd name="T2" fmla="*/ 21 w 22"/>
                <a:gd name="T3" fmla="*/ 20 h 21"/>
                <a:gd name="T4" fmla="*/ 0 w 22"/>
                <a:gd name="T5" fmla="*/ 20 h 21"/>
                <a:gd name="T6" fmla="*/ 0 w 22"/>
                <a:gd name="T7" fmla="*/ 0 h 21"/>
                <a:gd name="T8" fmla="*/ 21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0" y="20"/>
                  </a:lnTo>
                  <a:lnTo>
                    <a:pt x="0" y="0"/>
                  </a:lnTo>
                  <a:lnTo>
                    <a:pt x="21" y="0"/>
                  </a:lnTo>
                  <a:lnTo>
                    <a:pt x="21" y="0"/>
                  </a:ln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95" name="Freeform 95"/>
            <p:cNvSpPr>
              <a:spLocks noChangeArrowheads="1"/>
            </p:cNvSpPr>
            <p:nvPr/>
          </p:nvSpPr>
          <p:spPr bwMode="auto">
            <a:xfrm>
              <a:off x="6297613" y="5151438"/>
              <a:ext cx="7937" cy="7937"/>
            </a:xfrm>
            <a:custGeom>
              <a:avLst/>
              <a:gdLst>
                <a:gd name="T0" fmla="*/ 20 w 21"/>
                <a:gd name="T1" fmla="*/ 0 h 21"/>
                <a:gd name="T2" fmla="*/ 20 w 21"/>
                <a:gd name="T3" fmla="*/ 0 h 21"/>
                <a:gd name="T4" fmla="*/ 0 w 21"/>
                <a:gd name="T5" fmla="*/ 0 h 21"/>
                <a:gd name="T6" fmla="*/ 0 w 21"/>
                <a:gd name="T7" fmla="*/ 20 h 21"/>
                <a:gd name="T8" fmla="*/ 20 w 21"/>
                <a:gd name="T9" fmla="*/ 20 h 21"/>
                <a:gd name="T10" fmla="*/ 20 w 21"/>
                <a:gd name="T11" fmla="*/ 20 h 21"/>
                <a:gd name="T12" fmla="*/ 2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0"/>
                  </a:moveTo>
                  <a:lnTo>
                    <a:pt x="20" y="0"/>
                  </a:lnTo>
                  <a:lnTo>
                    <a:pt x="0" y="0"/>
                  </a:lnTo>
                  <a:lnTo>
                    <a:pt x="0" y="20"/>
                  </a:lnTo>
                  <a:lnTo>
                    <a:pt x="20" y="20"/>
                  </a:lnTo>
                  <a:lnTo>
                    <a:pt x="20" y="2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96" name="Freeform 96"/>
            <p:cNvSpPr>
              <a:spLocks noChangeArrowheads="1"/>
            </p:cNvSpPr>
            <p:nvPr/>
          </p:nvSpPr>
          <p:spPr bwMode="auto">
            <a:xfrm>
              <a:off x="6615113" y="4767263"/>
              <a:ext cx="30162" cy="52387"/>
            </a:xfrm>
            <a:custGeom>
              <a:avLst/>
              <a:gdLst>
                <a:gd name="T0" fmla="*/ 61 w 83"/>
                <a:gd name="T1" fmla="*/ 102 h 145"/>
                <a:gd name="T2" fmla="*/ 61 w 83"/>
                <a:gd name="T3" fmla="*/ 102 h 145"/>
                <a:gd name="T4" fmla="*/ 82 w 83"/>
                <a:gd name="T5" fmla="*/ 62 h 145"/>
                <a:gd name="T6" fmla="*/ 61 w 83"/>
                <a:gd name="T7" fmla="*/ 42 h 145"/>
                <a:gd name="T8" fmla="*/ 61 w 83"/>
                <a:gd name="T9" fmla="*/ 42 h 145"/>
                <a:gd name="T10" fmla="*/ 41 w 83"/>
                <a:gd name="T11" fmla="*/ 21 h 145"/>
                <a:gd name="T12" fmla="*/ 41 w 83"/>
                <a:gd name="T13" fmla="*/ 0 h 145"/>
                <a:gd name="T14" fmla="*/ 21 w 83"/>
                <a:gd name="T15" fmla="*/ 0 h 145"/>
                <a:gd name="T16" fmla="*/ 21 w 83"/>
                <a:gd name="T17" fmla="*/ 21 h 145"/>
                <a:gd name="T18" fmla="*/ 0 w 83"/>
                <a:gd name="T19" fmla="*/ 42 h 145"/>
                <a:gd name="T20" fmla="*/ 0 w 83"/>
                <a:gd name="T21" fmla="*/ 62 h 145"/>
                <a:gd name="T22" fmla="*/ 0 w 83"/>
                <a:gd name="T23" fmla="*/ 62 h 145"/>
                <a:gd name="T24" fmla="*/ 0 w 83"/>
                <a:gd name="T25" fmla="*/ 82 h 145"/>
                <a:gd name="T26" fmla="*/ 21 w 83"/>
                <a:gd name="T27" fmla="*/ 82 h 145"/>
                <a:gd name="T28" fmla="*/ 21 w 83"/>
                <a:gd name="T29" fmla="*/ 102 h 145"/>
                <a:gd name="T30" fmla="*/ 41 w 83"/>
                <a:gd name="T31" fmla="*/ 123 h 145"/>
                <a:gd name="T32" fmla="*/ 41 w 83"/>
                <a:gd name="T33" fmla="*/ 144 h 145"/>
                <a:gd name="T34" fmla="*/ 61 w 83"/>
                <a:gd name="T35" fmla="*/ 123 h 145"/>
                <a:gd name="T36" fmla="*/ 61 w 83"/>
                <a:gd name="T37"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145">
                  <a:moveTo>
                    <a:pt x="61" y="102"/>
                  </a:moveTo>
                  <a:lnTo>
                    <a:pt x="61" y="102"/>
                  </a:lnTo>
                  <a:cubicBezTo>
                    <a:pt x="61" y="82"/>
                    <a:pt x="82" y="82"/>
                    <a:pt x="82" y="62"/>
                  </a:cubicBezTo>
                  <a:cubicBezTo>
                    <a:pt x="82" y="62"/>
                    <a:pt x="61" y="62"/>
                    <a:pt x="61" y="42"/>
                  </a:cubicBezTo>
                  <a:lnTo>
                    <a:pt x="61" y="42"/>
                  </a:lnTo>
                  <a:cubicBezTo>
                    <a:pt x="61" y="42"/>
                    <a:pt x="61" y="21"/>
                    <a:pt x="41" y="21"/>
                  </a:cubicBezTo>
                  <a:lnTo>
                    <a:pt x="41" y="0"/>
                  </a:lnTo>
                  <a:lnTo>
                    <a:pt x="21" y="0"/>
                  </a:lnTo>
                  <a:lnTo>
                    <a:pt x="21" y="21"/>
                  </a:lnTo>
                  <a:cubicBezTo>
                    <a:pt x="21" y="21"/>
                    <a:pt x="21" y="42"/>
                    <a:pt x="0" y="42"/>
                  </a:cubicBezTo>
                  <a:cubicBezTo>
                    <a:pt x="0" y="42"/>
                    <a:pt x="0" y="42"/>
                    <a:pt x="0" y="62"/>
                  </a:cubicBezTo>
                  <a:lnTo>
                    <a:pt x="0" y="62"/>
                  </a:lnTo>
                  <a:cubicBezTo>
                    <a:pt x="0" y="82"/>
                    <a:pt x="0" y="82"/>
                    <a:pt x="0" y="82"/>
                  </a:cubicBezTo>
                  <a:cubicBezTo>
                    <a:pt x="21" y="82"/>
                    <a:pt x="21" y="82"/>
                    <a:pt x="21" y="82"/>
                  </a:cubicBezTo>
                  <a:cubicBezTo>
                    <a:pt x="21" y="102"/>
                    <a:pt x="21" y="102"/>
                    <a:pt x="21" y="102"/>
                  </a:cubicBezTo>
                  <a:cubicBezTo>
                    <a:pt x="21" y="102"/>
                    <a:pt x="21" y="123"/>
                    <a:pt x="41" y="123"/>
                  </a:cubicBezTo>
                  <a:lnTo>
                    <a:pt x="41" y="144"/>
                  </a:lnTo>
                  <a:cubicBezTo>
                    <a:pt x="61" y="123"/>
                    <a:pt x="61" y="123"/>
                    <a:pt x="61" y="123"/>
                  </a:cubicBezTo>
                  <a:cubicBezTo>
                    <a:pt x="61" y="102"/>
                    <a:pt x="61" y="102"/>
                    <a:pt x="61" y="10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97" name="Freeform 97"/>
            <p:cNvSpPr>
              <a:spLocks noChangeArrowheads="1"/>
            </p:cNvSpPr>
            <p:nvPr/>
          </p:nvSpPr>
          <p:spPr bwMode="auto">
            <a:xfrm>
              <a:off x="6645275" y="4738688"/>
              <a:ext cx="7938" cy="15875"/>
            </a:xfrm>
            <a:custGeom>
              <a:avLst/>
              <a:gdLst>
                <a:gd name="T0" fmla="*/ 21 w 22"/>
                <a:gd name="T1" fmla="*/ 42 h 43"/>
                <a:gd name="T2" fmla="*/ 21 w 22"/>
                <a:gd name="T3" fmla="*/ 42 h 43"/>
                <a:gd name="T4" fmla="*/ 0 w 22"/>
                <a:gd name="T5" fmla="*/ 21 h 43"/>
                <a:gd name="T6" fmla="*/ 0 w 22"/>
                <a:gd name="T7" fmla="*/ 0 h 43"/>
                <a:gd name="T8" fmla="*/ 21 w 22"/>
                <a:gd name="T9" fmla="*/ 0 h 43"/>
                <a:gd name="T10" fmla="*/ 21 w 22"/>
                <a:gd name="T11" fmla="*/ 21 h 43"/>
                <a:gd name="T12" fmla="*/ 21 w 22"/>
                <a:gd name="T13" fmla="*/ 42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21" y="42"/>
                  </a:moveTo>
                  <a:lnTo>
                    <a:pt x="21" y="42"/>
                  </a:lnTo>
                  <a:cubicBezTo>
                    <a:pt x="21" y="42"/>
                    <a:pt x="0" y="42"/>
                    <a:pt x="0" y="21"/>
                  </a:cubicBezTo>
                  <a:cubicBezTo>
                    <a:pt x="0" y="21"/>
                    <a:pt x="0" y="21"/>
                    <a:pt x="0" y="0"/>
                  </a:cubicBezTo>
                  <a:cubicBezTo>
                    <a:pt x="0" y="0"/>
                    <a:pt x="0" y="0"/>
                    <a:pt x="21" y="0"/>
                  </a:cubicBezTo>
                  <a:lnTo>
                    <a:pt x="21" y="21"/>
                  </a:lnTo>
                  <a:lnTo>
                    <a:pt x="21" y="4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98" name="Freeform 98"/>
            <p:cNvSpPr>
              <a:spLocks noChangeArrowheads="1"/>
            </p:cNvSpPr>
            <p:nvPr/>
          </p:nvSpPr>
          <p:spPr bwMode="auto">
            <a:xfrm>
              <a:off x="6629400" y="4672013"/>
              <a:ext cx="7938" cy="15875"/>
            </a:xfrm>
            <a:custGeom>
              <a:avLst/>
              <a:gdLst>
                <a:gd name="T0" fmla="*/ 20 w 21"/>
                <a:gd name="T1" fmla="*/ 41 h 42"/>
                <a:gd name="T2" fmla="*/ 20 w 21"/>
                <a:gd name="T3" fmla="*/ 41 h 42"/>
                <a:gd name="T4" fmla="*/ 20 w 21"/>
                <a:gd name="T5" fmla="*/ 20 h 42"/>
                <a:gd name="T6" fmla="*/ 20 w 21"/>
                <a:gd name="T7" fmla="*/ 0 h 42"/>
                <a:gd name="T8" fmla="*/ 0 w 21"/>
                <a:gd name="T9" fmla="*/ 0 h 42"/>
                <a:gd name="T10" fmla="*/ 0 w 21"/>
                <a:gd name="T11" fmla="*/ 20 h 42"/>
                <a:gd name="T12" fmla="*/ 0 w 21"/>
                <a:gd name="T13" fmla="*/ 41 h 42"/>
                <a:gd name="T14" fmla="*/ 20 w 21"/>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41"/>
                  </a:moveTo>
                  <a:lnTo>
                    <a:pt x="20" y="41"/>
                  </a:lnTo>
                  <a:lnTo>
                    <a:pt x="20" y="20"/>
                  </a:lnTo>
                  <a:lnTo>
                    <a:pt x="20" y="0"/>
                  </a:lnTo>
                  <a:lnTo>
                    <a:pt x="0" y="0"/>
                  </a:lnTo>
                  <a:cubicBezTo>
                    <a:pt x="0" y="20"/>
                    <a:pt x="0" y="20"/>
                    <a:pt x="0" y="20"/>
                  </a:cubicBezTo>
                  <a:lnTo>
                    <a:pt x="0" y="41"/>
                  </a:lnTo>
                  <a:cubicBezTo>
                    <a:pt x="20" y="41"/>
                    <a:pt x="20"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99" name="Freeform 99"/>
            <p:cNvSpPr>
              <a:spLocks noChangeArrowheads="1"/>
            </p:cNvSpPr>
            <p:nvPr/>
          </p:nvSpPr>
          <p:spPr bwMode="auto">
            <a:xfrm>
              <a:off x="6784975" y="5048250"/>
              <a:ext cx="15875" cy="22225"/>
            </a:xfrm>
            <a:custGeom>
              <a:avLst/>
              <a:gdLst>
                <a:gd name="T0" fmla="*/ 41 w 42"/>
                <a:gd name="T1" fmla="*/ 41 h 62"/>
                <a:gd name="T2" fmla="*/ 41 w 42"/>
                <a:gd name="T3" fmla="*/ 41 h 62"/>
                <a:gd name="T4" fmla="*/ 21 w 42"/>
                <a:gd name="T5" fmla="*/ 41 h 62"/>
                <a:gd name="T6" fmla="*/ 21 w 42"/>
                <a:gd name="T7" fmla="*/ 0 h 62"/>
                <a:gd name="T8" fmla="*/ 41 w 42"/>
                <a:gd name="T9" fmla="*/ 0 h 62"/>
                <a:gd name="T10" fmla="*/ 41 w 42"/>
                <a:gd name="T11" fmla="*/ 20 h 62"/>
                <a:gd name="T12" fmla="*/ 41 w 42"/>
                <a:gd name="T13" fmla="*/ 41 h 62"/>
              </a:gdLst>
              <a:ahLst/>
              <a:cxnLst>
                <a:cxn ang="0">
                  <a:pos x="T0" y="T1"/>
                </a:cxn>
                <a:cxn ang="0">
                  <a:pos x="T2" y="T3"/>
                </a:cxn>
                <a:cxn ang="0">
                  <a:pos x="T4" y="T5"/>
                </a:cxn>
                <a:cxn ang="0">
                  <a:pos x="T6" y="T7"/>
                </a:cxn>
                <a:cxn ang="0">
                  <a:pos x="T8" y="T9"/>
                </a:cxn>
                <a:cxn ang="0">
                  <a:pos x="T10" y="T11"/>
                </a:cxn>
                <a:cxn ang="0">
                  <a:pos x="T12" y="T13"/>
                </a:cxn>
              </a:cxnLst>
              <a:rect l="0" t="0" r="r" b="b"/>
              <a:pathLst>
                <a:path w="42" h="62">
                  <a:moveTo>
                    <a:pt x="41" y="41"/>
                  </a:moveTo>
                  <a:lnTo>
                    <a:pt x="41" y="41"/>
                  </a:lnTo>
                  <a:cubicBezTo>
                    <a:pt x="41" y="61"/>
                    <a:pt x="21" y="41"/>
                    <a:pt x="21" y="41"/>
                  </a:cubicBezTo>
                  <a:cubicBezTo>
                    <a:pt x="21" y="20"/>
                    <a:pt x="0" y="0"/>
                    <a:pt x="21" y="0"/>
                  </a:cubicBezTo>
                  <a:lnTo>
                    <a:pt x="41" y="0"/>
                  </a:lnTo>
                  <a:lnTo>
                    <a:pt x="41" y="20"/>
                  </a:lnTo>
                  <a:lnTo>
                    <a:pt x="4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00" name="Freeform 100"/>
            <p:cNvSpPr>
              <a:spLocks noChangeArrowheads="1"/>
            </p:cNvSpPr>
            <p:nvPr/>
          </p:nvSpPr>
          <p:spPr bwMode="auto">
            <a:xfrm>
              <a:off x="6792913" y="5084763"/>
              <a:ext cx="15875" cy="15875"/>
            </a:xfrm>
            <a:custGeom>
              <a:avLst/>
              <a:gdLst>
                <a:gd name="T0" fmla="*/ 20 w 42"/>
                <a:gd name="T1" fmla="*/ 0 h 42"/>
                <a:gd name="T2" fmla="*/ 20 w 42"/>
                <a:gd name="T3" fmla="*/ 0 h 42"/>
                <a:gd name="T4" fmla="*/ 0 w 42"/>
                <a:gd name="T5" fmla="*/ 0 h 42"/>
                <a:gd name="T6" fmla="*/ 0 w 42"/>
                <a:gd name="T7" fmla="*/ 21 h 42"/>
                <a:gd name="T8" fmla="*/ 20 w 42"/>
                <a:gd name="T9" fmla="*/ 41 h 42"/>
                <a:gd name="T10" fmla="*/ 41 w 42"/>
                <a:gd name="T11" fmla="*/ 21 h 42"/>
                <a:gd name="T12" fmla="*/ 20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0"/>
                  </a:moveTo>
                  <a:lnTo>
                    <a:pt x="20" y="0"/>
                  </a:lnTo>
                  <a:lnTo>
                    <a:pt x="0" y="0"/>
                  </a:lnTo>
                  <a:lnTo>
                    <a:pt x="0" y="21"/>
                  </a:lnTo>
                  <a:lnTo>
                    <a:pt x="20" y="41"/>
                  </a:lnTo>
                  <a:lnTo>
                    <a:pt x="41" y="21"/>
                  </a:lnTo>
                  <a:cubicBezTo>
                    <a:pt x="20" y="0"/>
                    <a:pt x="2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01" name="Freeform 101"/>
            <p:cNvSpPr>
              <a:spLocks noChangeArrowheads="1"/>
            </p:cNvSpPr>
            <p:nvPr/>
          </p:nvSpPr>
          <p:spPr bwMode="auto">
            <a:xfrm>
              <a:off x="6815138" y="5099050"/>
              <a:ext cx="7937" cy="15875"/>
            </a:xfrm>
            <a:custGeom>
              <a:avLst/>
              <a:gdLst>
                <a:gd name="T0" fmla="*/ 0 w 22"/>
                <a:gd name="T1" fmla="*/ 0 h 42"/>
                <a:gd name="T2" fmla="*/ 0 w 22"/>
                <a:gd name="T3" fmla="*/ 0 h 42"/>
                <a:gd name="T4" fmla="*/ 0 w 22"/>
                <a:gd name="T5" fmla="*/ 21 h 42"/>
                <a:gd name="T6" fmla="*/ 21 w 22"/>
                <a:gd name="T7" fmla="*/ 41 h 42"/>
                <a:gd name="T8" fmla="*/ 21 w 22"/>
                <a:gd name="T9" fmla="*/ 21 h 42"/>
                <a:gd name="T10" fmla="*/ 21 w 22"/>
                <a:gd name="T11" fmla="*/ 21 h 42"/>
                <a:gd name="T12" fmla="*/ 0 w 2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0" y="0"/>
                  </a:moveTo>
                  <a:lnTo>
                    <a:pt x="0" y="0"/>
                  </a:lnTo>
                  <a:lnTo>
                    <a:pt x="0" y="21"/>
                  </a:lnTo>
                  <a:lnTo>
                    <a:pt x="21" y="41"/>
                  </a:lnTo>
                  <a:cubicBezTo>
                    <a:pt x="21" y="41"/>
                    <a:pt x="21" y="41"/>
                    <a:pt x="21" y="21"/>
                  </a:cubicBezTo>
                  <a:lnTo>
                    <a:pt x="21" y="21"/>
                  </a:lnTo>
                  <a:cubicBezTo>
                    <a:pt x="21"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02" name="Freeform 102"/>
            <p:cNvSpPr>
              <a:spLocks noChangeArrowheads="1"/>
            </p:cNvSpPr>
            <p:nvPr/>
          </p:nvSpPr>
          <p:spPr bwMode="auto">
            <a:xfrm>
              <a:off x="6505575" y="4125913"/>
              <a:ext cx="317500" cy="361950"/>
            </a:xfrm>
            <a:custGeom>
              <a:avLst/>
              <a:gdLst>
                <a:gd name="T0" fmla="*/ 328 w 882"/>
                <a:gd name="T1" fmla="*/ 902 h 1006"/>
                <a:gd name="T2" fmla="*/ 286 w 882"/>
                <a:gd name="T3" fmla="*/ 964 h 1006"/>
                <a:gd name="T4" fmla="*/ 246 w 882"/>
                <a:gd name="T5" fmla="*/ 1005 h 1006"/>
                <a:gd name="T6" fmla="*/ 184 w 882"/>
                <a:gd name="T7" fmla="*/ 943 h 1006"/>
                <a:gd name="T8" fmla="*/ 204 w 882"/>
                <a:gd name="T9" fmla="*/ 902 h 1006"/>
                <a:gd name="T10" fmla="*/ 225 w 882"/>
                <a:gd name="T11" fmla="*/ 882 h 1006"/>
                <a:gd name="T12" fmla="*/ 164 w 882"/>
                <a:gd name="T13" fmla="*/ 820 h 1006"/>
                <a:gd name="T14" fmla="*/ 102 w 882"/>
                <a:gd name="T15" fmla="*/ 759 h 1006"/>
                <a:gd name="T16" fmla="*/ 82 w 882"/>
                <a:gd name="T17" fmla="*/ 718 h 1006"/>
                <a:gd name="T18" fmla="*/ 143 w 882"/>
                <a:gd name="T19" fmla="*/ 656 h 1006"/>
                <a:gd name="T20" fmla="*/ 102 w 882"/>
                <a:gd name="T21" fmla="*/ 574 h 1006"/>
                <a:gd name="T22" fmla="*/ 122 w 882"/>
                <a:gd name="T23" fmla="*/ 533 h 1006"/>
                <a:gd name="T24" fmla="*/ 184 w 882"/>
                <a:gd name="T25" fmla="*/ 574 h 1006"/>
                <a:gd name="T26" fmla="*/ 246 w 882"/>
                <a:gd name="T27" fmla="*/ 533 h 1006"/>
                <a:gd name="T28" fmla="*/ 204 w 882"/>
                <a:gd name="T29" fmla="*/ 472 h 1006"/>
                <a:gd name="T30" fmla="*/ 164 w 882"/>
                <a:gd name="T31" fmla="*/ 308 h 1006"/>
                <a:gd name="T32" fmla="*/ 102 w 882"/>
                <a:gd name="T33" fmla="*/ 185 h 1006"/>
                <a:gd name="T34" fmla="*/ 20 w 882"/>
                <a:gd name="T35" fmla="*/ 82 h 1006"/>
                <a:gd name="T36" fmla="*/ 0 w 882"/>
                <a:gd name="T37" fmla="*/ 21 h 1006"/>
                <a:gd name="T38" fmla="*/ 82 w 882"/>
                <a:gd name="T39" fmla="*/ 21 h 1006"/>
                <a:gd name="T40" fmla="*/ 143 w 882"/>
                <a:gd name="T41" fmla="*/ 62 h 1006"/>
                <a:gd name="T42" fmla="*/ 225 w 882"/>
                <a:gd name="T43" fmla="*/ 124 h 1006"/>
                <a:gd name="T44" fmla="*/ 328 w 882"/>
                <a:gd name="T45" fmla="*/ 206 h 1006"/>
                <a:gd name="T46" fmla="*/ 410 w 882"/>
                <a:gd name="T47" fmla="*/ 246 h 1006"/>
                <a:gd name="T48" fmla="*/ 492 w 882"/>
                <a:gd name="T49" fmla="*/ 288 h 1006"/>
                <a:gd name="T50" fmla="*/ 532 w 882"/>
                <a:gd name="T51" fmla="*/ 288 h 1006"/>
                <a:gd name="T52" fmla="*/ 574 w 882"/>
                <a:gd name="T53" fmla="*/ 267 h 1006"/>
                <a:gd name="T54" fmla="*/ 594 w 882"/>
                <a:gd name="T55" fmla="*/ 328 h 1006"/>
                <a:gd name="T56" fmla="*/ 656 w 882"/>
                <a:gd name="T57" fmla="*/ 328 h 1006"/>
                <a:gd name="T58" fmla="*/ 696 w 882"/>
                <a:gd name="T59" fmla="*/ 267 h 1006"/>
                <a:gd name="T60" fmla="*/ 717 w 882"/>
                <a:gd name="T61" fmla="*/ 267 h 1006"/>
                <a:gd name="T62" fmla="*/ 737 w 882"/>
                <a:gd name="T63" fmla="*/ 349 h 1006"/>
                <a:gd name="T64" fmla="*/ 778 w 882"/>
                <a:gd name="T65" fmla="*/ 431 h 1006"/>
                <a:gd name="T66" fmla="*/ 819 w 882"/>
                <a:gd name="T67" fmla="*/ 472 h 1006"/>
                <a:gd name="T68" fmla="*/ 860 w 882"/>
                <a:gd name="T69" fmla="*/ 452 h 1006"/>
                <a:gd name="T70" fmla="*/ 860 w 882"/>
                <a:gd name="T71" fmla="*/ 513 h 1006"/>
                <a:gd name="T72" fmla="*/ 819 w 882"/>
                <a:gd name="T73" fmla="*/ 554 h 1006"/>
                <a:gd name="T74" fmla="*/ 778 w 882"/>
                <a:gd name="T75" fmla="*/ 574 h 1006"/>
                <a:gd name="T76" fmla="*/ 717 w 882"/>
                <a:gd name="T77" fmla="*/ 574 h 1006"/>
                <a:gd name="T78" fmla="*/ 656 w 882"/>
                <a:gd name="T79" fmla="*/ 615 h 1006"/>
                <a:gd name="T80" fmla="*/ 656 w 882"/>
                <a:gd name="T81" fmla="*/ 656 h 1006"/>
                <a:gd name="T82" fmla="*/ 656 w 882"/>
                <a:gd name="T83" fmla="*/ 738 h 1006"/>
                <a:gd name="T84" fmla="*/ 696 w 882"/>
                <a:gd name="T85" fmla="*/ 820 h 1006"/>
                <a:gd name="T86" fmla="*/ 635 w 882"/>
                <a:gd name="T87" fmla="*/ 841 h 1006"/>
                <a:gd name="T88" fmla="*/ 553 w 882"/>
                <a:gd name="T89" fmla="*/ 800 h 1006"/>
                <a:gd name="T90" fmla="*/ 471 w 882"/>
                <a:gd name="T91" fmla="*/ 738 h 1006"/>
                <a:gd name="T92" fmla="*/ 368 w 882"/>
                <a:gd name="T93" fmla="*/ 718 h 1006"/>
                <a:gd name="T94" fmla="*/ 307 w 882"/>
                <a:gd name="T95" fmla="*/ 759 h 1006"/>
                <a:gd name="T96" fmla="*/ 225 w 882"/>
                <a:gd name="T97" fmla="*/ 738 h 1006"/>
                <a:gd name="T98" fmla="*/ 204 w 882"/>
                <a:gd name="T99" fmla="*/ 800 h 1006"/>
                <a:gd name="T100" fmla="*/ 307 w 882"/>
                <a:gd name="T101" fmla="*/ 820 h 1006"/>
                <a:gd name="T102" fmla="*/ 368 w 882"/>
                <a:gd name="T103" fmla="*/ 882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2" h="1006">
                  <a:moveTo>
                    <a:pt x="368" y="902"/>
                  </a:moveTo>
                  <a:lnTo>
                    <a:pt x="368" y="902"/>
                  </a:lnTo>
                  <a:cubicBezTo>
                    <a:pt x="348" y="902"/>
                    <a:pt x="348" y="902"/>
                    <a:pt x="328" y="902"/>
                  </a:cubicBezTo>
                  <a:lnTo>
                    <a:pt x="307" y="923"/>
                  </a:lnTo>
                  <a:lnTo>
                    <a:pt x="286" y="943"/>
                  </a:lnTo>
                  <a:lnTo>
                    <a:pt x="286" y="964"/>
                  </a:lnTo>
                  <a:cubicBezTo>
                    <a:pt x="286" y="984"/>
                    <a:pt x="286" y="984"/>
                    <a:pt x="286" y="984"/>
                  </a:cubicBezTo>
                  <a:cubicBezTo>
                    <a:pt x="266" y="984"/>
                    <a:pt x="266" y="1005"/>
                    <a:pt x="266" y="1005"/>
                  </a:cubicBezTo>
                  <a:lnTo>
                    <a:pt x="246" y="1005"/>
                  </a:lnTo>
                  <a:cubicBezTo>
                    <a:pt x="246" y="1005"/>
                    <a:pt x="246" y="984"/>
                    <a:pt x="246" y="964"/>
                  </a:cubicBezTo>
                  <a:cubicBezTo>
                    <a:pt x="225" y="964"/>
                    <a:pt x="225" y="964"/>
                    <a:pt x="204" y="964"/>
                  </a:cubicBezTo>
                  <a:cubicBezTo>
                    <a:pt x="204" y="943"/>
                    <a:pt x="184" y="943"/>
                    <a:pt x="184" y="943"/>
                  </a:cubicBezTo>
                  <a:lnTo>
                    <a:pt x="184" y="923"/>
                  </a:lnTo>
                  <a:lnTo>
                    <a:pt x="184" y="902"/>
                  </a:lnTo>
                  <a:lnTo>
                    <a:pt x="204" y="902"/>
                  </a:lnTo>
                  <a:lnTo>
                    <a:pt x="225" y="902"/>
                  </a:lnTo>
                  <a:lnTo>
                    <a:pt x="246" y="902"/>
                  </a:lnTo>
                  <a:cubicBezTo>
                    <a:pt x="246" y="902"/>
                    <a:pt x="246" y="882"/>
                    <a:pt x="225" y="882"/>
                  </a:cubicBezTo>
                  <a:cubicBezTo>
                    <a:pt x="225" y="882"/>
                    <a:pt x="225" y="861"/>
                    <a:pt x="204" y="861"/>
                  </a:cubicBezTo>
                  <a:lnTo>
                    <a:pt x="184" y="841"/>
                  </a:lnTo>
                  <a:cubicBezTo>
                    <a:pt x="184" y="820"/>
                    <a:pt x="164" y="820"/>
                    <a:pt x="164" y="820"/>
                  </a:cubicBezTo>
                  <a:cubicBezTo>
                    <a:pt x="143" y="820"/>
                    <a:pt x="143" y="820"/>
                    <a:pt x="122" y="820"/>
                  </a:cubicBezTo>
                  <a:cubicBezTo>
                    <a:pt x="122" y="800"/>
                    <a:pt x="122" y="800"/>
                    <a:pt x="122" y="779"/>
                  </a:cubicBezTo>
                  <a:lnTo>
                    <a:pt x="102" y="759"/>
                  </a:lnTo>
                  <a:cubicBezTo>
                    <a:pt x="102" y="759"/>
                    <a:pt x="82" y="759"/>
                    <a:pt x="82" y="738"/>
                  </a:cubicBezTo>
                  <a:cubicBezTo>
                    <a:pt x="82" y="738"/>
                    <a:pt x="82" y="738"/>
                    <a:pt x="82" y="718"/>
                  </a:cubicBezTo>
                  <a:lnTo>
                    <a:pt x="82" y="718"/>
                  </a:lnTo>
                  <a:cubicBezTo>
                    <a:pt x="102" y="718"/>
                    <a:pt x="102" y="718"/>
                    <a:pt x="102" y="718"/>
                  </a:cubicBezTo>
                  <a:cubicBezTo>
                    <a:pt x="122" y="718"/>
                    <a:pt x="122" y="697"/>
                    <a:pt x="122" y="677"/>
                  </a:cubicBezTo>
                  <a:cubicBezTo>
                    <a:pt x="122" y="677"/>
                    <a:pt x="143" y="677"/>
                    <a:pt x="143" y="656"/>
                  </a:cubicBezTo>
                  <a:lnTo>
                    <a:pt x="143" y="636"/>
                  </a:lnTo>
                  <a:cubicBezTo>
                    <a:pt x="143" y="615"/>
                    <a:pt x="122" y="615"/>
                    <a:pt x="122" y="595"/>
                  </a:cubicBezTo>
                  <a:cubicBezTo>
                    <a:pt x="122" y="595"/>
                    <a:pt x="102" y="595"/>
                    <a:pt x="102" y="574"/>
                  </a:cubicBezTo>
                  <a:cubicBezTo>
                    <a:pt x="102" y="574"/>
                    <a:pt x="102" y="574"/>
                    <a:pt x="102" y="554"/>
                  </a:cubicBezTo>
                  <a:lnTo>
                    <a:pt x="102" y="533"/>
                  </a:lnTo>
                  <a:lnTo>
                    <a:pt x="122" y="533"/>
                  </a:lnTo>
                  <a:cubicBezTo>
                    <a:pt x="122" y="533"/>
                    <a:pt x="143" y="533"/>
                    <a:pt x="143" y="554"/>
                  </a:cubicBezTo>
                  <a:cubicBezTo>
                    <a:pt x="143" y="554"/>
                    <a:pt x="164" y="554"/>
                    <a:pt x="164" y="574"/>
                  </a:cubicBezTo>
                  <a:lnTo>
                    <a:pt x="184" y="574"/>
                  </a:lnTo>
                  <a:cubicBezTo>
                    <a:pt x="184" y="574"/>
                    <a:pt x="184" y="554"/>
                    <a:pt x="204" y="554"/>
                  </a:cubicBezTo>
                  <a:lnTo>
                    <a:pt x="225" y="554"/>
                  </a:lnTo>
                  <a:cubicBezTo>
                    <a:pt x="225" y="554"/>
                    <a:pt x="246" y="554"/>
                    <a:pt x="246" y="533"/>
                  </a:cubicBezTo>
                  <a:lnTo>
                    <a:pt x="225" y="513"/>
                  </a:lnTo>
                  <a:cubicBezTo>
                    <a:pt x="225" y="513"/>
                    <a:pt x="204" y="513"/>
                    <a:pt x="204" y="492"/>
                  </a:cubicBezTo>
                  <a:lnTo>
                    <a:pt x="204" y="472"/>
                  </a:lnTo>
                  <a:cubicBezTo>
                    <a:pt x="184" y="452"/>
                    <a:pt x="204" y="410"/>
                    <a:pt x="204" y="410"/>
                  </a:cubicBezTo>
                  <a:cubicBezTo>
                    <a:pt x="204" y="390"/>
                    <a:pt x="184" y="370"/>
                    <a:pt x="184" y="370"/>
                  </a:cubicBezTo>
                  <a:cubicBezTo>
                    <a:pt x="184" y="349"/>
                    <a:pt x="164" y="328"/>
                    <a:pt x="164" y="308"/>
                  </a:cubicBezTo>
                  <a:lnTo>
                    <a:pt x="143" y="267"/>
                  </a:lnTo>
                  <a:cubicBezTo>
                    <a:pt x="143" y="246"/>
                    <a:pt x="143" y="226"/>
                    <a:pt x="122" y="226"/>
                  </a:cubicBezTo>
                  <a:cubicBezTo>
                    <a:pt x="122" y="206"/>
                    <a:pt x="102" y="185"/>
                    <a:pt x="102" y="185"/>
                  </a:cubicBezTo>
                  <a:cubicBezTo>
                    <a:pt x="102" y="164"/>
                    <a:pt x="82" y="144"/>
                    <a:pt x="82" y="144"/>
                  </a:cubicBezTo>
                  <a:cubicBezTo>
                    <a:pt x="61" y="124"/>
                    <a:pt x="61" y="103"/>
                    <a:pt x="40" y="103"/>
                  </a:cubicBezTo>
                  <a:cubicBezTo>
                    <a:pt x="40" y="82"/>
                    <a:pt x="20" y="82"/>
                    <a:pt x="20" y="82"/>
                  </a:cubicBezTo>
                  <a:cubicBezTo>
                    <a:pt x="20" y="82"/>
                    <a:pt x="0" y="82"/>
                    <a:pt x="0" y="62"/>
                  </a:cubicBezTo>
                  <a:lnTo>
                    <a:pt x="0" y="42"/>
                  </a:lnTo>
                  <a:lnTo>
                    <a:pt x="0" y="21"/>
                  </a:lnTo>
                  <a:cubicBezTo>
                    <a:pt x="20" y="21"/>
                    <a:pt x="20" y="0"/>
                    <a:pt x="20" y="0"/>
                  </a:cubicBezTo>
                  <a:cubicBezTo>
                    <a:pt x="40" y="0"/>
                    <a:pt x="61" y="0"/>
                    <a:pt x="61" y="0"/>
                  </a:cubicBezTo>
                  <a:cubicBezTo>
                    <a:pt x="82" y="0"/>
                    <a:pt x="82" y="21"/>
                    <a:pt x="82" y="21"/>
                  </a:cubicBezTo>
                  <a:lnTo>
                    <a:pt x="102" y="42"/>
                  </a:lnTo>
                  <a:cubicBezTo>
                    <a:pt x="102" y="62"/>
                    <a:pt x="102" y="62"/>
                    <a:pt x="102" y="62"/>
                  </a:cubicBezTo>
                  <a:cubicBezTo>
                    <a:pt x="122" y="62"/>
                    <a:pt x="122" y="62"/>
                    <a:pt x="143" y="62"/>
                  </a:cubicBezTo>
                  <a:cubicBezTo>
                    <a:pt x="143" y="82"/>
                    <a:pt x="164" y="82"/>
                    <a:pt x="184" y="82"/>
                  </a:cubicBezTo>
                  <a:cubicBezTo>
                    <a:pt x="184" y="82"/>
                    <a:pt x="204" y="82"/>
                    <a:pt x="204" y="103"/>
                  </a:cubicBezTo>
                  <a:cubicBezTo>
                    <a:pt x="225" y="103"/>
                    <a:pt x="225" y="103"/>
                    <a:pt x="225" y="124"/>
                  </a:cubicBezTo>
                  <a:cubicBezTo>
                    <a:pt x="246" y="124"/>
                    <a:pt x="266" y="144"/>
                    <a:pt x="266" y="144"/>
                  </a:cubicBezTo>
                  <a:cubicBezTo>
                    <a:pt x="286" y="164"/>
                    <a:pt x="307" y="185"/>
                    <a:pt x="307" y="185"/>
                  </a:cubicBezTo>
                  <a:cubicBezTo>
                    <a:pt x="307" y="185"/>
                    <a:pt x="307" y="206"/>
                    <a:pt x="328" y="206"/>
                  </a:cubicBezTo>
                  <a:lnTo>
                    <a:pt x="348" y="226"/>
                  </a:lnTo>
                  <a:cubicBezTo>
                    <a:pt x="348" y="226"/>
                    <a:pt x="368" y="226"/>
                    <a:pt x="389" y="226"/>
                  </a:cubicBezTo>
                  <a:cubicBezTo>
                    <a:pt x="389" y="246"/>
                    <a:pt x="410" y="246"/>
                    <a:pt x="410" y="246"/>
                  </a:cubicBezTo>
                  <a:lnTo>
                    <a:pt x="430" y="267"/>
                  </a:lnTo>
                  <a:cubicBezTo>
                    <a:pt x="450" y="267"/>
                    <a:pt x="450" y="267"/>
                    <a:pt x="471" y="267"/>
                  </a:cubicBezTo>
                  <a:cubicBezTo>
                    <a:pt x="471" y="267"/>
                    <a:pt x="492" y="267"/>
                    <a:pt x="492" y="288"/>
                  </a:cubicBezTo>
                  <a:lnTo>
                    <a:pt x="512" y="288"/>
                  </a:lnTo>
                  <a:lnTo>
                    <a:pt x="512" y="288"/>
                  </a:lnTo>
                  <a:cubicBezTo>
                    <a:pt x="512" y="308"/>
                    <a:pt x="532" y="308"/>
                    <a:pt x="532" y="288"/>
                  </a:cubicBezTo>
                  <a:lnTo>
                    <a:pt x="532" y="288"/>
                  </a:lnTo>
                  <a:lnTo>
                    <a:pt x="553" y="267"/>
                  </a:lnTo>
                  <a:cubicBezTo>
                    <a:pt x="553" y="267"/>
                    <a:pt x="553" y="267"/>
                    <a:pt x="574" y="267"/>
                  </a:cubicBezTo>
                  <a:lnTo>
                    <a:pt x="574" y="288"/>
                  </a:lnTo>
                  <a:cubicBezTo>
                    <a:pt x="594" y="288"/>
                    <a:pt x="594" y="288"/>
                    <a:pt x="594" y="308"/>
                  </a:cubicBezTo>
                  <a:lnTo>
                    <a:pt x="594" y="328"/>
                  </a:lnTo>
                  <a:cubicBezTo>
                    <a:pt x="614" y="328"/>
                    <a:pt x="614" y="349"/>
                    <a:pt x="614" y="349"/>
                  </a:cubicBezTo>
                  <a:cubicBezTo>
                    <a:pt x="635" y="349"/>
                    <a:pt x="635" y="328"/>
                    <a:pt x="635" y="328"/>
                  </a:cubicBezTo>
                  <a:lnTo>
                    <a:pt x="656" y="328"/>
                  </a:lnTo>
                  <a:cubicBezTo>
                    <a:pt x="656" y="308"/>
                    <a:pt x="676" y="308"/>
                    <a:pt x="676" y="308"/>
                  </a:cubicBezTo>
                  <a:cubicBezTo>
                    <a:pt x="696" y="288"/>
                    <a:pt x="696" y="288"/>
                    <a:pt x="696" y="288"/>
                  </a:cubicBezTo>
                  <a:cubicBezTo>
                    <a:pt x="696" y="267"/>
                    <a:pt x="696" y="267"/>
                    <a:pt x="696" y="267"/>
                  </a:cubicBezTo>
                  <a:cubicBezTo>
                    <a:pt x="696" y="246"/>
                    <a:pt x="696" y="246"/>
                    <a:pt x="696" y="246"/>
                  </a:cubicBezTo>
                  <a:lnTo>
                    <a:pt x="696" y="246"/>
                  </a:lnTo>
                  <a:cubicBezTo>
                    <a:pt x="717" y="246"/>
                    <a:pt x="717" y="246"/>
                    <a:pt x="717" y="267"/>
                  </a:cubicBezTo>
                  <a:cubicBezTo>
                    <a:pt x="717" y="267"/>
                    <a:pt x="717" y="267"/>
                    <a:pt x="717" y="288"/>
                  </a:cubicBezTo>
                  <a:lnTo>
                    <a:pt x="737" y="308"/>
                  </a:lnTo>
                  <a:cubicBezTo>
                    <a:pt x="737" y="328"/>
                    <a:pt x="737" y="349"/>
                    <a:pt x="737" y="349"/>
                  </a:cubicBezTo>
                  <a:cubicBezTo>
                    <a:pt x="737" y="370"/>
                    <a:pt x="737" y="370"/>
                    <a:pt x="737" y="370"/>
                  </a:cubicBezTo>
                  <a:cubicBezTo>
                    <a:pt x="758" y="390"/>
                    <a:pt x="758" y="390"/>
                    <a:pt x="758" y="390"/>
                  </a:cubicBezTo>
                  <a:cubicBezTo>
                    <a:pt x="758" y="410"/>
                    <a:pt x="778" y="431"/>
                    <a:pt x="778" y="431"/>
                  </a:cubicBezTo>
                  <a:lnTo>
                    <a:pt x="799" y="452"/>
                  </a:lnTo>
                  <a:lnTo>
                    <a:pt x="799" y="472"/>
                  </a:lnTo>
                  <a:cubicBezTo>
                    <a:pt x="819" y="472"/>
                    <a:pt x="819" y="472"/>
                    <a:pt x="819" y="472"/>
                  </a:cubicBezTo>
                  <a:cubicBezTo>
                    <a:pt x="819" y="472"/>
                    <a:pt x="819" y="472"/>
                    <a:pt x="840" y="452"/>
                  </a:cubicBezTo>
                  <a:lnTo>
                    <a:pt x="840" y="452"/>
                  </a:lnTo>
                  <a:lnTo>
                    <a:pt x="860" y="452"/>
                  </a:lnTo>
                  <a:cubicBezTo>
                    <a:pt x="860" y="472"/>
                    <a:pt x="881" y="472"/>
                    <a:pt x="881" y="492"/>
                  </a:cubicBezTo>
                  <a:cubicBezTo>
                    <a:pt x="881" y="492"/>
                    <a:pt x="881" y="492"/>
                    <a:pt x="860" y="513"/>
                  </a:cubicBezTo>
                  <a:lnTo>
                    <a:pt x="860" y="513"/>
                  </a:lnTo>
                  <a:lnTo>
                    <a:pt x="840" y="513"/>
                  </a:lnTo>
                  <a:cubicBezTo>
                    <a:pt x="840" y="513"/>
                    <a:pt x="819" y="513"/>
                    <a:pt x="819" y="533"/>
                  </a:cubicBezTo>
                  <a:cubicBezTo>
                    <a:pt x="819" y="533"/>
                    <a:pt x="819" y="533"/>
                    <a:pt x="819" y="554"/>
                  </a:cubicBezTo>
                  <a:lnTo>
                    <a:pt x="819" y="554"/>
                  </a:lnTo>
                  <a:lnTo>
                    <a:pt x="799" y="554"/>
                  </a:lnTo>
                  <a:cubicBezTo>
                    <a:pt x="799" y="554"/>
                    <a:pt x="778" y="554"/>
                    <a:pt x="778" y="574"/>
                  </a:cubicBezTo>
                  <a:lnTo>
                    <a:pt x="778" y="574"/>
                  </a:lnTo>
                  <a:cubicBezTo>
                    <a:pt x="778" y="595"/>
                    <a:pt x="758" y="595"/>
                    <a:pt x="758" y="595"/>
                  </a:cubicBezTo>
                  <a:cubicBezTo>
                    <a:pt x="737" y="595"/>
                    <a:pt x="737" y="574"/>
                    <a:pt x="717" y="574"/>
                  </a:cubicBezTo>
                  <a:cubicBezTo>
                    <a:pt x="717" y="574"/>
                    <a:pt x="717" y="574"/>
                    <a:pt x="696" y="595"/>
                  </a:cubicBezTo>
                  <a:lnTo>
                    <a:pt x="676" y="595"/>
                  </a:lnTo>
                  <a:cubicBezTo>
                    <a:pt x="676" y="615"/>
                    <a:pt x="656" y="615"/>
                    <a:pt x="656" y="615"/>
                  </a:cubicBezTo>
                  <a:cubicBezTo>
                    <a:pt x="656" y="615"/>
                    <a:pt x="635" y="595"/>
                    <a:pt x="635" y="615"/>
                  </a:cubicBezTo>
                  <a:lnTo>
                    <a:pt x="635" y="615"/>
                  </a:lnTo>
                  <a:cubicBezTo>
                    <a:pt x="635" y="636"/>
                    <a:pt x="635" y="636"/>
                    <a:pt x="656" y="656"/>
                  </a:cubicBezTo>
                  <a:cubicBezTo>
                    <a:pt x="656" y="656"/>
                    <a:pt x="656" y="677"/>
                    <a:pt x="656" y="697"/>
                  </a:cubicBezTo>
                  <a:lnTo>
                    <a:pt x="656" y="718"/>
                  </a:lnTo>
                  <a:cubicBezTo>
                    <a:pt x="656" y="738"/>
                    <a:pt x="656" y="738"/>
                    <a:pt x="656" y="738"/>
                  </a:cubicBezTo>
                  <a:cubicBezTo>
                    <a:pt x="656" y="759"/>
                    <a:pt x="656" y="779"/>
                    <a:pt x="656" y="779"/>
                  </a:cubicBezTo>
                  <a:cubicBezTo>
                    <a:pt x="656" y="800"/>
                    <a:pt x="676" y="800"/>
                    <a:pt x="676" y="800"/>
                  </a:cubicBezTo>
                  <a:cubicBezTo>
                    <a:pt x="696" y="800"/>
                    <a:pt x="696" y="820"/>
                    <a:pt x="696" y="820"/>
                  </a:cubicBezTo>
                  <a:cubicBezTo>
                    <a:pt x="696" y="841"/>
                    <a:pt x="696" y="841"/>
                    <a:pt x="696" y="861"/>
                  </a:cubicBezTo>
                  <a:lnTo>
                    <a:pt x="676" y="861"/>
                  </a:lnTo>
                  <a:cubicBezTo>
                    <a:pt x="656" y="861"/>
                    <a:pt x="656" y="861"/>
                    <a:pt x="635" y="841"/>
                  </a:cubicBezTo>
                  <a:lnTo>
                    <a:pt x="614" y="820"/>
                  </a:lnTo>
                  <a:cubicBezTo>
                    <a:pt x="594" y="820"/>
                    <a:pt x="594" y="820"/>
                    <a:pt x="574" y="820"/>
                  </a:cubicBezTo>
                  <a:lnTo>
                    <a:pt x="553" y="800"/>
                  </a:lnTo>
                  <a:lnTo>
                    <a:pt x="532" y="779"/>
                  </a:lnTo>
                  <a:cubicBezTo>
                    <a:pt x="512" y="779"/>
                    <a:pt x="512" y="759"/>
                    <a:pt x="492" y="759"/>
                  </a:cubicBezTo>
                  <a:lnTo>
                    <a:pt x="471" y="738"/>
                  </a:lnTo>
                  <a:cubicBezTo>
                    <a:pt x="450" y="738"/>
                    <a:pt x="430" y="738"/>
                    <a:pt x="430" y="738"/>
                  </a:cubicBezTo>
                  <a:lnTo>
                    <a:pt x="410" y="718"/>
                  </a:lnTo>
                  <a:cubicBezTo>
                    <a:pt x="389" y="718"/>
                    <a:pt x="389" y="718"/>
                    <a:pt x="368" y="718"/>
                  </a:cubicBezTo>
                  <a:lnTo>
                    <a:pt x="348" y="718"/>
                  </a:lnTo>
                  <a:lnTo>
                    <a:pt x="328" y="738"/>
                  </a:lnTo>
                  <a:lnTo>
                    <a:pt x="307" y="759"/>
                  </a:lnTo>
                  <a:cubicBezTo>
                    <a:pt x="286" y="759"/>
                    <a:pt x="266" y="759"/>
                    <a:pt x="266" y="759"/>
                  </a:cubicBezTo>
                  <a:cubicBezTo>
                    <a:pt x="246" y="759"/>
                    <a:pt x="246" y="738"/>
                    <a:pt x="246" y="738"/>
                  </a:cubicBezTo>
                  <a:cubicBezTo>
                    <a:pt x="225" y="738"/>
                    <a:pt x="225" y="738"/>
                    <a:pt x="225" y="738"/>
                  </a:cubicBezTo>
                  <a:cubicBezTo>
                    <a:pt x="204" y="738"/>
                    <a:pt x="204" y="738"/>
                    <a:pt x="204" y="759"/>
                  </a:cubicBezTo>
                  <a:lnTo>
                    <a:pt x="204" y="779"/>
                  </a:lnTo>
                  <a:lnTo>
                    <a:pt x="204" y="800"/>
                  </a:lnTo>
                  <a:cubicBezTo>
                    <a:pt x="225" y="800"/>
                    <a:pt x="225" y="800"/>
                    <a:pt x="246" y="800"/>
                  </a:cubicBezTo>
                  <a:cubicBezTo>
                    <a:pt x="246" y="820"/>
                    <a:pt x="266" y="820"/>
                    <a:pt x="266" y="820"/>
                  </a:cubicBezTo>
                  <a:cubicBezTo>
                    <a:pt x="286" y="820"/>
                    <a:pt x="307" y="820"/>
                    <a:pt x="307" y="820"/>
                  </a:cubicBezTo>
                  <a:cubicBezTo>
                    <a:pt x="307" y="841"/>
                    <a:pt x="328" y="841"/>
                    <a:pt x="348" y="841"/>
                  </a:cubicBezTo>
                  <a:cubicBezTo>
                    <a:pt x="348" y="861"/>
                    <a:pt x="368" y="861"/>
                    <a:pt x="368" y="861"/>
                  </a:cubicBezTo>
                  <a:cubicBezTo>
                    <a:pt x="368" y="882"/>
                    <a:pt x="368" y="882"/>
                    <a:pt x="368" y="882"/>
                  </a:cubicBezTo>
                  <a:lnTo>
                    <a:pt x="368" y="90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03" name="Freeform 103"/>
            <p:cNvSpPr>
              <a:spLocks noChangeArrowheads="1"/>
            </p:cNvSpPr>
            <p:nvPr/>
          </p:nvSpPr>
          <p:spPr bwMode="auto">
            <a:xfrm>
              <a:off x="6467475" y="4133850"/>
              <a:ext cx="22225" cy="22225"/>
            </a:xfrm>
            <a:custGeom>
              <a:avLst/>
              <a:gdLst>
                <a:gd name="T0" fmla="*/ 40 w 61"/>
                <a:gd name="T1" fmla="*/ 61 h 62"/>
                <a:gd name="T2" fmla="*/ 40 w 61"/>
                <a:gd name="T3" fmla="*/ 61 h 62"/>
                <a:gd name="T4" fmla="*/ 20 w 61"/>
                <a:gd name="T5" fmla="*/ 41 h 62"/>
                <a:gd name="T6" fmla="*/ 20 w 61"/>
                <a:gd name="T7" fmla="*/ 21 h 62"/>
                <a:gd name="T8" fmla="*/ 0 w 61"/>
                <a:gd name="T9" fmla="*/ 0 h 62"/>
                <a:gd name="T10" fmla="*/ 20 w 61"/>
                <a:gd name="T11" fmla="*/ 0 h 62"/>
                <a:gd name="T12" fmla="*/ 40 w 61"/>
                <a:gd name="T13" fmla="*/ 0 h 62"/>
                <a:gd name="T14" fmla="*/ 60 w 61"/>
                <a:gd name="T15" fmla="*/ 21 h 62"/>
                <a:gd name="T16" fmla="*/ 60 w 61"/>
                <a:gd name="T17" fmla="*/ 41 h 62"/>
                <a:gd name="T18" fmla="*/ 40 w 61"/>
                <a:gd name="T19"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40" y="61"/>
                  </a:moveTo>
                  <a:lnTo>
                    <a:pt x="40" y="61"/>
                  </a:lnTo>
                  <a:cubicBezTo>
                    <a:pt x="40" y="61"/>
                    <a:pt x="40" y="41"/>
                    <a:pt x="20" y="41"/>
                  </a:cubicBezTo>
                  <a:lnTo>
                    <a:pt x="20" y="21"/>
                  </a:lnTo>
                  <a:cubicBezTo>
                    <a:pt x="20" y="21"/>
                    <a:pt x="0" y="21"/>
                    <a:pt x="0" y="0"/>
                  </a:cubicBezTo>
                  <a:lnTo>
                    <a:pt x="20" y="0"/>
                  </a:lnTo>
                  <a:lnTo>
                    <a:pt x="40" y="0"/>
                  </a:lnTo>
                  <a:cubicBezTo>
                    <a:pt x="40" y="0"/>
                    <a:pt x="40" y="21"/>
                    <a:pt x="60" y="21"/>
                  </a:cubicBezTo>
                  <a:lnTo>
                    <a:pt x="60" y="41"/>
                  </a:lnTo>
                  <a:cubicBezTo>
                    <a:pt x="60" y="41"/>
                    <a:pt x="60" y="61"/>
                    <a:pt x="40"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04" name="Freeform 104"/>
            <p:cNvSpPr>
              <a:spLocks noChangeArrowheads="1"/>
            </p:cNvSpPr>
            <p:nvPr/>
          </p:nvSpPr>
          <p:spPr bwMode="auto">
            <a:xfrm>
              <a:off x="6497638" y="4162425"/>
              <a:ext cx="15875" cy="7938"/>
            </a:xfrm>
            <a:custGeom>
              <a:avLst/>
              <a:gdLst>
                <a:gd name="T0" fmla="*/ 21 w 42"/>
                <a:gd name="T1" fmla="*/ 0 h 22"/>
                <a:gd name="T2" fmla="*/ 21 w 42"/>
                <a:gd name="T3" fmla="*/ 0 h 22"/>
                <a:gd name="T4" fmla="*/ 0 w 42"/>
                <a:gd name="T5" fmla="*/ 0 h 22"/>
                <a:gd name="T6" fmla="*/ 41 w 42"/>
                <a:gd name="T7" fmla="*/ 21 h 22"/>
                <a:gd name="T8" fmla="*/ 41 w 42"/>
                <a:gd name="T9" fmla="*/ 21 h 22"/>
                <a:gd name="T10" fmla="*/ 41 w 42"/>
                <a:gd name="T11" fmla="*/ 0 h 22"/>
                <a:gd name="T12" fmla="*/ 2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0"/>
                  </a:moveTo>
                  <a:lnTo>
                    <a:pt x="21" y="0"/>
                  </a:lnTo>
                  <a:cubicBezTo>
                    <a:pt x="0" y="0"/>
                    <a:pt x="0" y="0"/>
                    <a:pt x="0" y="0"/>
                  </a:cubicBezTo>
                  <a:cubicBezTo>
                    <a:pt x="21" y="21"/>
                    <a:pt x="21" y="21"/>
                    <a:pt x="41" y="21"/>
                  </a:cubicBezTo>
                  <a:lnTo>
                    <a:pt x="41" y="21"/>
                  </a:lnTo>
                  <a:lnTo>
                    <a:pt x="41" y="0"/>
                  </a:lnTo>
                  <a:cubicBezTo>
                    <a:pt x="41" y="0"/>
                    <a:pt x="4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05" name="Freeform 105"/>
            <p:cNvSpPr>
              <a:spLocks noChangeArrowheads="1"/>
            </p:cNvSpPr>
            <p:nvPr/>
          </p:nvSpPr>
          <p:spPr bwMode="auto">
            <a:xfrm>
              <a:off x="6269038" y="4465638"/>
              <a:ext cx="576262" cy="950912"/>
            </a:xfrm>
            <a:custGeom>
              <a:avLst/>
              <a:gdLst>
                <a:gd name="T0" fmla="*/ 451 w 1599"/>
                <a:gd name="T1" fmla="*/ 2540 h 2643"/>
                <a:gd name="T2" fmla="*/ 410 w 1599"/>
                <a:gd name="T3" fmla="*/ 2602 h 2643"/>
                <a:gd name="T4" fmla="*/ 348 w 1599"/>
                <a:gd name="T5" fmla="*/ 2540 h 2643"/>
                <a:gd name="T6" fmla="*/ 328 w 1599"/>
                <a:gd name="T7" fmla="*/ 2458 h 2643"/>
                <a:gd name="T8" fmla="*/ 328 w 1599"/>
                <a:gd name="T9" fmla="*/ 2602 h 2643"/>
                <a:gd name="T10" fmla="*/ 246 w 1599"/>
                <a:gd name="T11" fmla="*/ 2581 h 2643"/>
                <a:gd name="T12" fmla="*/ 226 w 1599"/>
                <a:gd name="T13" fmla="*/ 2417 h 2643"/>
                <a:gd name="T14" fmla="*/ 328 w 1599"/>
                <a:gd name="T15" fmla="*/ 2335 h 2643"/>
                <a:gd name="T16" fmla="*/ 287 w 1599"/>
                <a:gd name="T17" fmla="*/ 2274 h 2643"/>
                <a:gd name="T18" fmla="*/ 184 w 1599"/>
                <a:gd name="T19" fmla="*/ 2192 h 2643"/>
                <a:gd name="T20" fmla="*/ 164 w 1599"/>
                <a:gd name="T21" fmla="*/ 2192 h 2643"/>
                <a:gd name="T22" fmla="*/ 144 w 1599"/>
                <a:gd name="T23" fmla="*/ 2233 h 2643"/>
                <a:gd name="T24" fmla="*/ 62 w 1599"/>
                <a:gd name="T25" fmla="*/ 2212 h 2643"/>
                <a:gd name="T26" fmla="*/ 41 w 1599"/>
                <a:gd name="T27" fmla="*/ 2130 h 2643"/>
                <a:gd name="T28" fmla="*/ 82 w 1599"/>
                <a:gd name="T29" fmla="*/ 2028 h 2643"/>
                <a:gd name="T30" fmla="*/ 102 w 1599"/>
                <a:gd name="T31" fmla="*/ 1864 h 2643"/>
                <a:gd name="T32" fmla="*/ 226 w 1599"/>
                <a:gd name="T33" fmla="*/ 1782 h 2643"/>
                <a:gd name="T34" fmla="*/ 328 w 1599"/>
                <a:gd name="T35" fmla="*/ 1577 h 2643"/>
                <a:gd name="T36" fmla="*/ 492 w 1599"/>
                <a:gd name="T37" fmla="*/ 1516 h 2643"/>
                <a:gd name="T38" fmla="*/ 656 w 1599"/>
                <a:gd name="T39" fmla="*/ 1496 h 2643"/>
                <a:gd name="T40" fmla="*/ 820 w 1599"/>
                <a:gd name="T41" fmla="*/ 1476 h 2643"/>
                <a:gd name="T42" fmla="*/ 840 w 1599"/>
                <a:gd name="T43" fmla="*/ 1250 h 2643"/>
                <a:gd name="T44" fmla="*/ 799 w 1599"/>
                <a:gd name="T45" fmla="*/ 1066 h 2643"/>
                <a:gd name="T46" fmla="*/ 860 w 1599"/>
                <a:gd name="T47" fmla="*/ 1086 h 2643"/>
                <a:gd name="T48" fmla="*/ 902 w 1599"/>
                <a:gd name="T49" fmla="*/ 1188 h 2643"/>
                <a:gd name="T50" fmla="*/ 1086 w 1599"/>
                <a:gd name="T51" fmla="*/ 1024 h 2643"/>
                <a:gd name="T52" fmla="*/ 1127 w 1599"/>
                <a:gd name="T53" fmla="*/ 861 h 2643"/>
                <a:gd name="T54" fmla="*/ 1086 w 1599"/>
                <a:gd name="T55" fmla="*/ 574 h 2643"/>
                <a:gd name="T56" fmla="*/ 1066 w 1599"/>
                <a:gd name="T57" fmla="*/ 390 h 2643"/>
                <a:gd name="T58" fmla="*/ 1024 w 1599"/>
                <a:gd name="T59" fmla="*/ 369 h 2643"/>
                <a:gd name="T60" fmla="*/ 963 w 1599"/>
                <a:gd name="T61" fmla="*/ 164 h 2643"/>
                <a:gd name="T62" fmla="*/ 1045 w 1599"/>
                <a:gd name="T63" fmla="*/ 144 h 2643"/>
                <a:gd name="T64" fmla="*/ 1127 w 1599"/>
                <a:gd name="T65" fmla="*/ 144 h 2643"/>
                <a:gd name="T66" fmla="*/ 1024 w 1599"/>
                <a:gd name="T67" fmla="*/ 41 h 2643"/>
                <a:gd name="T68" fmla="*/ 1106 w 1599"/>
                <a:gd name="T69" fmla="*/ 21 h 2643"/>
                <a:gd name="T70" fmla="*/ 1352 w 1599"/>
                <a:gd name="T71" fmla="*/ 369 h 2643"/>
                <a:gd name="T72" fmla="*/ 1434 w 1599"/>
                <a:gd name="T73" fmla="*/ 533 h 2643"/>
                <a:gd name="T74" fmla="*/ 1434 w 1599"/>
                <a:gd name="T75" fmla="*/ 697 h 2643"/>
                <a:gd name="T76" fmla="*/ 1475 w 1599"/>
                <a:gd name="T77" fmla="*/ 1004 h 2643"/>
                <a:gd name="T78" fmla="*/ 1598 w 1599"/>
                <a:gd name="T79" fmla="*/ 1373 h 2643"/>
                <a:gd name="T80" fmla="*/ 1557 w 1599"/>
                <a:gd name="T81" fmla="*/ 1537 h 2643"/>
                <a:gd name="T82" fmla="*/ 1455 w 1599"/>
                <a:gd name="T83" fmla="*/ 1476 h 2643"/>
                <a:gd name="T84" fmla="*/ 1393 w 1599"/>
                <a:gd name="T85" fmla="*/ 1679 h 2643"/>
                <a:gd name="T86" fmla="*/ 1312 w 1599"/>
                <a:gd name="T87" fmla="*/ 1558 h 2643"/>
                <a:gd name="T88" fmla="*/ 1250 w 1599"/>
                <a:gd name="T89" fmla="*/ 1700 h 2643"/>
                <a:gd name="T90" fmla="*/ 1066 w 1599"/>
                <a:gd name="T91" fmla="*/ 1679 h 2643"/>
                <a:gd name="T92" fmla="*/ 1045 w 1599"/>
                <a:gd name="T93" fmla="*/ 1597 h 2643"/>
                <a:gd name="T94" fmla="*/ 1066 w 1599"/>
                <a:gd name="T95" fmla="*/ 1761 h 2643"/>
                <a:gd name="T96" fmla="*/ 984 w 1599"/>
                <a:gd name="T97" fmla="*/ 1987 h 2643"/>
                <a:gd name="T98" fmla="*/ 840 w 1599"/>
                <a:gd name="T99" fmla="*/ 1884 h 2643"/>
                <a:gd name="T100" fmla="*/ 840 w 1599"/>
                <a:gd name="T101" fmla="*/ 1700 h 2643"/>
                <a:gd name="T102" fmla="*/ 533 w 1599"/>
                <a:gd name="T103" fmla="*/ 1802 h 2643"/>
                <a:gd name="T104" fmla="*/ 287 w 1599"/>
                <a:gd name="T105" fmla="*/ 1905 h 2643"/>
                <a:gd name="T106" fmla="*/ 348 w 1599"/>
                <a:gd name="T107" fmla="*/ 2007 h 2643"/>
                <a:gd name="T108" fmla="*/ 430 w 1599"/>
                <a:gd name="T109" fmla="*/ 2130 h 2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99" h="2643">
                  <a:moveTo>
                    <a:pt x="430" y="2376"/>
                  </a:moveTo>
                  <a:lnTo>
                    <a:pt x="430" y="2376"/>
                  </a:lnTo>
                  <a:cubicBezTo>
                    <a:pt x="430" y="2376"/>
                    <a:pt x="410" y="2417"/>
                    <a:pt x="430" y="2417"/>
                  </a:cubicBezTo>
                  <a:cubicBezTo>
                    <a:pt x="430" y="2438"/>
                    <a:pt x="430" y="2458"/>
                    <a:pt x="430" y="2458"/>
                  </a:cubicBezTo>
                  <a:cubicBezTo>
                    <a:pt x="451" y="2478"/>
                    <a:pt x="451" y="2499"/>
                    <a:pt x="451" y="2499"/>
                  </a:cubicBezTo>
                  <a:cubicBezTo>
                    <a:pt x="451" y="2520"/>
                    <a:pt x="451" y="2540"/>
                    <a:pt x="451" y="2540"/>
                  </a:cubicBezTo>
                  <a:cubicBezTo>
                    <a:pt x="451" y="2540"/>
                    <a:pt x="430" y="2560"/>
                    <a:pt x="430" y="2540"/>
                  </a:cubicBezTo>
                  <a:cubicBezTo>
                    <a:pt x="430" y="2540"/>
                    <a:pt x="430" y="2540"/>
                    <a:pt x="410" y="2540"/>
                  </a:cubicBezTo>
                  <a:cubicBezTo>
                    <a:pt x="410" y="2520"/>
                    <a:pt x="410" y="2540"/>
                    <a:pt x="410" y="2540"/>
                  </a:cubicBezTo>
                  <a:cubicBezTo>
                    <a:pt x="390" y="2540"/>
                    <a:pt x="390" y="2540"/>
                    <a:pt x="390" y="2560"/>
                  </a:cubicBezTo>
                  <a:lnTo>
                    <a:pt x="410" y="2560"/>
                  </a:lnTo>
                  <a:cubicBezTo>
                    <a:pt x="410" y="2581"/>
                    <a:pt x="410" y="2581"/>
                    <a:pt x="410" y="2602"/>
                  </a:cubicBezTo>
                  <a:cubicBezTo>
                    <a:pt x="410" y="2602"/>
                    <a:pt x="390" y="2602"/>
                    <a:pt x="390" y="2622"/>
                  </a:cubicBezTo>
                  <a:cubicBezTo>
                    <a:pt x="390" y="2622"/>
                    <a:pt x="390" y="2622"/>
                    <a:pt x="369" y="2642"/>
                  </a:cubicBezTo>
                  <a:cubicBezTo>
                    <a:pt x="369" y="2642"/>
                    <a:pt x="369" y="2642"/>
                    <a:pt x="369" y="2622"/>
                  </a:cubicBezTo>
                  <a:cubicBezTo>
                    <a:pt x="348" y="2622"/>
                    <a:pt x="348" y="2602"/>
                    <a:pt x="348" y="2602"/>
                  </a:cubicBezTo>
                  <a:cubicBezTo>
                    <a:pt x="348" y="2602"/>
                    <a:pt x="369" y="2581"/>
                    <a:pt x="348" y="2560"/>
                  </a:cubicBezTo>
                  <a:cubicBezTo>
                    <a:pt x="348" y="2560"/>
                    <a:pt x="348" y="2560"/>
                    <a:pt x="348" y="2540"/>
                  </a:cubicBezTo>
                  <a:cubicBezTo>
                    <a:pt x="348" y="2540"/>
                    <a:pt x="328" y="2540"/>
                    <a:pt x="328" y="2520"/>
                  </a:cubicBezTo>
                  <a:lnTo>
                    <a:pt x="328" y="2499"/>
                  </a:lnTo>
                  <a:lnTo>
                    <a:pt x="348" y="2478"/>
                  </a:lnTo>
                  <a:lnTo>
                    <a:pt x="348" y="2458"/>
                  </a:lnTo>
                  <a:lnTo>
                    <a:pt x="348" y="2438"/>
                  </a:lnTo>
                  <a:cubicBezTo>
                    <a:pt x="328" y="2438"/>
                    <a:pt x="328" y="2458"/>
                    <a:pt x="328" y="2458"/>
                  </a:cubicBezTo>
                  <a:lnTo>
                    <a:pt x="308" y="2458"/>
                  </a:lnTo>
                  <a:cubicBezTo>
                    <a:pt x="287" y="2458"/>
                    <a:pt x="287" y="2478"/>
                    <a:pt x="287" y="2499"/>
                  </a:cubicBezTo>
                  <a:lnTo>
                    <a:pt x="308" y="2520"/>
                  </a:lnTo>
                  <a:lnTo>
                    <a:pt x="328" y="2540"/>
                  </a:lnTo>
                  <a:cubicBezTo>
                    <a:pt x="328" y="2560"/>
                    <a:pt x="328" y="2560"/>
                    <a:pt x="328" y="2581"/>
                  </a:cubicBezTo>
                  <a:cubicBezTo>
                    <a:pt x="328" y="2581"/>
                    <a:pt x="328" y="2581"/>
                    <a:pt x="328" y="2602"/>
                  </a:cubicBezTo>
                  <a:cubicBezTo>
                    <a:pt x="328" y="2602"/>
                    <a:pt x="328" y="2622"/>
                    <a:pt x="308" y="2622"/>
                  </a:cubicBezTo>
                  <a:lnTo>
                    <a:pt x="308" y="2602"/>
                  </a:lnTo>
                  <a:cubicBezTo>
                    <a:pt x="287" y="2602"/>
                    <a:pt x="287" y="2581"/>
                    <a:pt x="287" y="2581"/>
                  </a:cubicBezTo>
                  <a:lnTo>
                    <a:pt x="266" y="2581"/>
                  </a:lnTo>
                  <a:cubicBezTo>
                    <a:pt x="266" y="2581"/>
                    <a:pt x="266" y="2581"/>
                    <a:pt x="246" y="2581"/>
                  </a:cubicBezTo>
                  <a:lnTo>
                    <a:pt x="246" y="2581"/>
                  </a:lnTo>
                  <a:cubicBezTo>
                    <a:pt x="246" y="2560"/>
                    <a:pt x="226" y="2560"/>
                    <a:pt x="226" y="2540"/>
                  </a:cubicBezTo>
                  <a:cubicBezTo>
                    <a:pt x="226" y="2540"/>
                    <a:pt x="246" y="2540"/>
                    <a:pt x="246" y="2520"/>
                  </a:cubicBezTo>
                  <a:lnTo>
                    <a:pt x="246" y="2499"/>
                  </a:lnTo>
                  <a:lnTo>
                    <a:pt x="226" y="2478"/>
                  </a:lnTo>
                  <a:cubicBezTo>
                    <a:pt x="226" y="2478"/>
                    <a:pt x="226" y="2458"/>
                    <a:pt x="226" y="2438"/>
                  </a:cubicBezTo>
                  <a:cubicBezTo>
                    <a:pt x="205" y="2438"/>
                    <a:pt x="226" y="2417"/>
                    <a:pt x="226" y="2417"/>
                  </a:cubicBezTo>
                  <a:cubicBezTo>
                    <a:pt x="205" y="2396"/>
                    <a:pt x="205" y="2396"/>
                    <a:pt x="205" y="2396"/>
                  </a:cubicBezTo>
                  <a:cubicBezTo>
                    <a:pt x="205" y="2396"/>
                    <a:pt x="205" y="2376"/>
                    <a:pt x="226" y="2376"/>
                  </a:cubicBezTo>
                  <a:lnTo>
                    <a:pt x="226" y="2356"/>
                  </a:lnTo>
                  <a:cubicBezTo>
                    <a:pt x="246" y="2356"/>
                    <a:pt x="266" y="2356"/>
                    <a:pt x="266" y="2356"/>
                  </a:cubicBezTo>
                  <a:cubicBezTo>
                    <a:pt x="287" y="2356"/>
                    <a:pt x="287" y="2335"/>
                    <a:pt x="308" y="2335"/>
                  </a:cubicBezTo>
                  <a:lnTo>
                    <a:pt x="328" y="2335"/>
                  </a:lnTo>
                  <a:lnTo>
                    <a:pt x="348" y="2335"/>
                  </a:lnTo>
                  <a:cubicBezTo>
                    <a:pt x="369" y="2335"/>
                    <a:pt x="369" y="2314"/>
                    <a:pt x="369" y="2314"/>
                  </a:cubicBezTo>
                  <a:cubicBezTo>
                    <a:pt x="348" y="2294"/>
                    <a:pt x="348" y="2294"/>
                    <a:pt x="348" y="2294"/>
                  </a:cubicBezTo>
                  <a:lnTo>
                    <a:pt x="328" y="2274"/>
                  </a:lnTo>
                  <a:lnTo>
                    <a:pt x="308" y="2274"/>
                  </a:lnTo>
                  <a:lnTo>
                    <a:pt x="287" y="2274"/>
                  </a:lnTo>
                  <a:cubicBezTo>
                    <a:pt x="266" y="2274"/>
                    <a:pt x="266" y="2294"/>
                    <a:pt x="266" y="2294"/>
                  </a:cubicBezTo>
                  <a:lnTo>
                    <a:pt x="246" y="2294"/>
                  </a:lnTo>
                  <a:lnTo>
                    <a:pt x="226" y="2274"/>
                  </a:lnTo>
                  <a:lnTo>
                    <a:pt x="205" y="2253"/>
                  </a:lnTo>
                  <a:lnTo>
                    <a:pt x="205" y="2212"/>
                  </a:lnTo>
                  <a:lnTo>
                    <a:pt x="184" y="2192"/>
                  </a:lnTo>
                  <a:cubicBezTo>
                    <a:pt x="184" y="2171"/>
                    <a:pt x="164" y="2171"/>
                    <a:pt x="164" y="2151"/>
                  </a:cubicBezTo>
                  <a:cubicBezTo>
                    <a:pt x="164" y="2151"/>
                    <a:pt x="164" y="2130"/>
                    <a:pt x="144" y="2130"/>
                  </a:cubicBezTo>
                  <a:lnTo>
                    <a:pt x="144" y="2130"/>
                  </a:lnTo>
                  <a:cubicBezTo>
                    <a:pt x="144" y="2151"/>
                    <a:pt x="144" y="2171"/>
                    <a:pt x="144" y="2171"/>
                  </a:cubicBezTo>
                  <a:lnTo>
                    <a:pt x="144" y="2192"/>
                  </a:lnTo>
                  <a:lnTo>
                    <a:pt x="164" y="2192"/>
                  </a:lnTo>
                  <a:cubicBezTo>
                    <a:pt x="164" y="2212"/>
                    <a:pt x="164" y="2212"/>
                    <a:pt x="164" y="2212"/>
                  </a:cubicBezTo>
                  <a:cubicBezTo>
                    <a:pt x="184" y="2212"/>
                    <a:pt x="184" y="2212"/>
                    <a:pt x="184" y="2212"/>
                  </a:cubicBezTo>
                  <a:cubicBezTo>
                    <a:pt x="184" y="2233"/>
                    <a:pt x="184" y="2233"/>
                    <a:pt x="184" y="2253"/>
                  </a:cubicBezTo>
                  <a:lnTo>
                    <a:pt x="164" y="2253"/>
                  </a:lnTo>
                  <a:cubicBezTo>
                    <a:pt x="164" y="2274"/>
                    <a:pt x="164" y="2274"/>
                    <a:pt x="144" y="2274"/>
                  </a:cubicBezTo>
                  <a:cubicBezTo>
                    <a:pt x="144" y="2253"/>
                    <a:pt x="144" y="2233"/>
                    <a:pt x="144" y="2233"/>
                  </a:cubicBezTo>
                  <a:lnTo>
                    <a:pt x="144" y="2253"/>
                  </a:lnTo>
                  <a:cubicBezTo>
                    <a:pt x="144" y="2274"/>
                    <a:pt x="123" y="2274"/>
                    <a:pt x="123" y="2274"/>
                  </a:cubicBezTo>
                  <a:cubicBezTo>
                    <a:pt x="123" y="2274"/>
                    <a:pt x="123" y="2274"/>
                    <a:pt x="102" y="2274"/>
                  </a:cubicBezTo>
                  <a:lnTo>
                    <a:pt x="82" y="2274"/>
                  </a:lnTo>
                  <a:cubicBezTo>
                    <a:pt x="82" y="2253"/>
                    <a:pt x="82" y="2233"/>
                    <a:pt x="82" y="2233"/>
                  </a:cubicBezTo>
                  <a:cubicBezTo>
                    <a:pt x="62" y="2212"/>
                    <a:pt x="62" y="2212"/>
                    <a:pt x="62" y="2212"/>
                  </a:cubicBezTo>
                  <a:cubicBezTo>
                    <a:pt x="41" y="2212"/>
                    <a:pt x="41" y="2192"/>
                    <a:pt x="41" y="2192"/>
                  </a:cubicBezTo>
                  <a:cubicBezTo>
                    <a:pt x="41" y="2192"/>
                    <a:pt x="41" y="2171"/>
                    <a:pt x="62" y="2171"/>
                  </a:cubicBezTo>
                  <a:cubicBezTo>
                    <a:pt x="62" y="2171"/>
                    <a:pt x="62" y="2192"/>
                    <a:pt x="82" y="2192"/>
                  </a:cubicBezTo>
                  <a:lnTo>
                    <a:pt x="82" y="2171"/>
                  </a:lnTo>
                  <a:cubicBezTo>
                    <a:pt x="82" y="2151"/>
                    <a:pt x="62" y="2151"/>
                    <a:pt x="62" y="2130"/>
                  </a:cubicBezTo>
                  <a:cubicBezTo>
                    <a:pt x="62" y="2130"/>
                    <a:pt x="62" y="2130"/>
                    <a:pt x="41" y="2130"/>
                  </a:cubicBezTo>
                  <a:cubicBezTo>
                    <a:pt x="41" y="2110"/>
                    <a:pt x="20" y="2110"/>
                    <a:pt x="20" y="2110"/>
                  </a:cubicBezTo>
                  <a:lnTo>
                    <a:pt x="20" y="2089"/>
                  </a:lnTo>
                  <a:cubicBezTo>
                    <a:pt x="0" y="2069"/>
                    <a:pt x="0" y="2069"/>
                    <a:pt x="20" y="2048"/>
                  </a:cubicBezTo>
                  <a:lnTo>
                    <a:pt x="20" y="2028"/>
                  </a:lnTo>
                  <a:cubicBezTo>
                    <a:pt x="41" y="2028"/>
                    <a:pt x="41" y="2028"/>
                    <a:pt x="62" y="2028"/>
                  </a:cubicBezTo>
                  <a:cubicBezTo>
                    <a:pt x="62" y="2028"/>
                    <a:pt x="62" y="2028"/>
                    <a:pt x="82" y="2028"/>
                  </a:cubicBezTo>
                  <a:cubicBezTo>
                    <a:pt x="82" y="2007"/>
                    <a:pt x="82" y="1987"/>
                    <a:pt x="102" y="1966"/>
                  </a:cubicBezTo>
                  <a:cubicBezTo>
                    <a:pt x="102" y="1966"/>
                    <a:pt x="123" y="1966"/>
                    <a:pt x="123" y="1946"/>
                  </a:cubicBezTo>
                  <a:cubicBezTo>
                    <a:pt x="123" y="1946"/>
                    <a:pt x="123" y="1946"/>
                    <a:pt x="144" y="1925"/>
                  </a:cubicBezTo>
                  <a:cubicBezTo>
                    <a:pt x="144" y="1925"/>
                    <a:pt x="144" y="1925"/>
                    <a:pt x="144" y="1905"/>
                  </a:cubicBezTo>
                  <a:cubicBezTo>
                    <a:pt x="123" y="1905"/>
                    <a:pt x="123" y="1905"/>
                    <a:pt x="123" y="1884"/>
                  </a:cubicBezTo>
                  <a:cubicBezTo>
                    <a:pt x="123" y="1884"/>
                    <a:pt x="102" y="1884"/>
                    <a:pt x="102" y="1864"/>
                  </a:cubicBezTo>
                  <a:lnTo>
                    <a:pt x="123" y="1843"/>
                  </a:lnTo>
                  <a:lnTo>
                    <a:pt x="123" y="1823"/>
                  </a:lnTo>
                  <a:cubicBezTo>
                    <a:pt x="123" y="1823"/>
                    <a:pt x="144" y="1823"/>
                    <a:pt x="164" y="1823"/>
                  </a:cubicBezTo>
                  <a:lnTo>
                    <a:pt x="184" y="1823"/>
                  </a:lnTo>
                  <a:cubicBezTo>
                    <a:pt x="205" y="1823"/>
                    <a:pt x="205" y="1823"/>
                    <a:pt x="205" y="1823"/>
                  </a:cubicBezTo>
                  <a:cubicBezTo>
                    <a:pt x="205" y="1802"/>
                    <a:pt x="205" y="1782"/>
                    <a:pt x="226" y="1782"/>
                  </a:cubicBezTo>
                  <a:cubicBezTo>
                    <a:pt x="226" y="1761"/>
                    <a:pt x="246" y="1761"/>
                    <a:pt x="246" y="1741"/>
                  </a:cubicBezTo>
                  <a:cubicBezTo>
                    <a:pt x="246" y="1741"/>
                    <a:pt x="266" y="1720"/>
                    <a:pt x="287" y="1720"/>
                  </a:cubicBezTo>
                  <a:cubicBezTo>
                    <a:pt x="287" y="1700"/>
                    <a:pt x="287" y="1659"/>
                    <a:pt x="287" y="1638"/>
                  </a:cubicBezTo>
                  <a:cubicBezTo>
                    <a:pt x="287" y="1638"/>
                    <a:pt x="308" y="1638"/>
                    <a:pt x="328" y="1638"/>
                  </a:cubicBezTo>
                  <a:cubicBezTo>
                    <a:pt x="328" y="1618"/>
                    <a:pt x="328" y="1618"/>
                    <a:pt x="328" y="1618"/>
                  </a:cubicBezTo>
                  <a:cubicBezTo>
                    <a:pt x="328" y="1597"/>
                    <a:pt x="328" y="1597"/>
                    <a:pt x="328" y="1577"/>
                  </a:cubicBezTo>
                  <a:lnTo>
                    <a:pt x="348" y="1577"/>
                  </a:lnTo>
                  <a:cubicBezTo>
                    <a:pt x="348" y="1577"/>
                    <a:pt x="348" y="1558"/>
                    <a:pt x="369" y="1558"/>
                  </a:cubicBezTo>
                  <a:lnTo>
                    <a:pt x="390" y="1537"/>
                  </a:lnTo>
                  <a:cubicBezTo>
                    <a:pt x="410" y="1516"/>
                    <a:pt x="410" y="1516"/>
                    <a:pt x="430" y="1516"/>
                  </a:cubicBezTo>
                  <a:lnTo>
                    <a:pt x="451" y="1537"/>
                  </a:lnTo>
                  <a:cubicBezTo>
                    <a:pt x="451" y="1537"/>
                    <a:pt x="472" y="1516"/>
                    <a:pt x="492" y="1516"/>
                  </a:cubicBezTo>
                  <a:lnTo>
                    <a:pt x="512" y="1516"/>
                  </a:lnTo>
                  <a:cubicBezTo>
                    <a:pt x="512" y="1516"/>
                    <a:pt x="533" y="1516"/>
                    <a:pt x="554" y="1516"/>
                  </a:cubicBezTo>
                  <a:lnTo>
                    <a:pt x="574" y="1516"/>
                  </a:lnTo>
                  <a:cubicBezTo>
                    <a:pt x="574" y="1516"/>
                    <a:pt x="594" y="1516"/>
                    <a:pt x="594" y="1496"/>
                  </a:cubicBezTo>
                  <a:cubicBezTo>
                    <a:pt x="594" y="1496"/>
                    <a:pt x="614" y="1496"/>
                    <a:pt x="635" y="1496"/>
                  </a:cubicBezTo>
                  <a:cubicBezTo>
                    <a:pt x="635" y="1476"/>
                    <a:pt x="656" y="1496"/>
                    <a:pt x="656" y="1496"/>
                  </a:cubicBezTo>
                  <a:cubicBezTo>
                    <a:pt x="676" y="1496"/>
                    <a:pt x="676" y="1496"/>
                    <a:pt x="696" y="1496"/>
                  </a:cubicBezTo>
                  <a:cubicBezTo>
                    <a:pt x="696" y="1476"/>
                    <a:pt x="717" y="1496"/>
                    <a:pt x="717" y="1496"/>
                  </a:cubicBezTo>
                  <a:cubicBezTo>
                    <a:pt x="717" y="1496"/>
                    <a:pt x="738" y="1516"/>
                    <a:pt x="758" y="1516"/>
                  </a:cubicBezTo>
                  <a:lnTo>
                    <a:pt x="778" y="1516"/>
                  </a:lnTo>
                  <a:cubicBezTo>
                    <a:pt x="799" y="1496"/>
                    <a:pt x="799" y="1496"/>
                    <a:pt x="799" y="1496"/>
                  </a:cubicBezTo>
                  <a:cubicBezTo>
                    <a:pt x="799" y="1476"/>
                    <a:pt x="820" y="1476"/>
                    <a:pt x="820" y="1476"/>
                  </a:cubicBezTo>
                  <a:lnTo>
                    <a:pt x="820" y="1455"/>
                  </a:lnTo>
                  <a:cubicBezTo>
                    <a:pt x="820" y="1434"/>
                    <a:pt x="820" y="1414"/>
                    <a:pt x="799" y="1414"/>
                  </a:cubicBezTo>
                  <a:cubicBezTo>
                    <a:pt x="799" y="1394"/>
                    <a:pt x="799" y="1373"/>
                    <a:pt x="799" y="1373"/>
                  </a:cubicBezTo>
                  <a:cubicBezTo>
                    <a:pt x="820" y="1352"/>
                    <a:pt x="820" y="1352"/>
                    <a:pt x="820" y="1332"/>
                  </a:cubicBezTo>
                  <a:lnTo>
                    <a:pt x="840" y="1312"/>
                  </a:lnTo>
                  <a:cubicBezTo>
                    <a:pt x="840" y="1291"/>
                    <a:pt x="840" y="1270"/>
                    <a:pt x="840" y="1250"/>
                  </a:cubicBezTo>
                  <a:lnTo>
                    <a:pt x="840" y="1230"/>
                  </a:lnTo>
                  <a:cubicBezTo>
                    <a:pt x="840" y="1230"/>
                    <a:pt x="860" y="1209"/>
                    <a:pt x="860" y="1188"/>
                  </a:cubicBezTo>
                  <a:cubicBezTo>
                    <a:pt x="840" y="1188"/>
                    <a:pt x="840" y="1188"/>
                    <a:pt x="840" y="1188"/>
                  </a:cubicBezTo>
                  <a:cubicBezTo>
                    <a:pt x="820" y="1168"/>
                    <a:pt x="840" y="1148"/>
                    <a:pt x="820" y="1148"/>
                  </a:cubicBezTo>
                  <a:cubicBezTo>
                    <a:pt x="820" y="1127"/>
                    <a:pt x="799" y="1127"/>
                    <a:pt x="799" y="1106"/>
                  </a:cubicBezTo>
                  <a:cubicBezTo>
                    <a:pt x="799" y="1106"/>
                    <a:pt x="799" y="1086"/>
                    <a:pt x="799" y="1066"/>
                  </a:cubicBezTo>
                  <a:lnTo>
                    <a:pt x="820" y="1045"/>
                  </a:lnTo>
                  <a:cubicBezTo>
                    <a:pt x="840" y="1045"/>
                    <a:pt x="840" y="1024"/>
                    <a:pt x="860" y="1024"/>
                  </a:cubicBezTo>
                  <a:cubicBezTo>
                    <a:pt x="860" y="1024"/>
                    <a:pt x="881" y="1024"/>
                    <a:pt x="881" y="1045"/>
                  </a:cubicBezTo>
                  <a:lnTo>
                    <a:pt x="881" y="1045"/>
                  </a:lnTo>
                  <a:cubicBezTo>
                    <a:pt x="881" y="1066"/>
                    <a:pt x="881" y="1066"/>
                    <a:pt x="881" y="1086"/>
                  </a:cubicBezTo>
                  <a:cubicBezTo>
                    <a:pt x="881" y="1086"/>
                    <a:pt x="881" y="1086"/>
                    <a:pt x="860" y="1086"/>
                  </a:cubicBezTo>
                  <a:lnTo>
                    <a:pt x="860" y="1106"/>
                  </a:lnTo>
                  <a:cubicBezTo>
                    <a:pt x="860" y="1106"/>
                    <a:pt x="860" y="1127"/>
                    <a:pt x="881" y="1127"/>
                  </a:cubicBezTo>
                  <a:lnTo>
                    <a:pt x="881" y="1127"/>
                  </a:lnTo>
                  <a:cubicBezTo>
                    <a:pt x="902" y="1148"/>
                    <a:pt x="902" y="1148"/>
                    <a:pt x="902" y="1148"/>
                  </a:cubicBezTo>
                  <a:lnTo>
                    <a:pt x="902" y="1168"/>
                  </a:lnTo>
                  <a:lnTo>
                    <a:pt x="902" y="1188"/>
                  </a:lnTo>
                  <a:cubicBezTo>
                    <a:pt x="902" y="1188"/>
                    <a:pt x="922" y="1188"/>
                    <a:pt x="942" y="1188"/>
                  </a:cubicBezTo>
                  <a:cubicBezTo>
                    <a:pt x="942" y="1168"/>
                    <a:pt x="963" y="1168"/>
                    <a:pt x="963" y="1148"/>
                  </a:cubicBezTo>
                  <a:cubicBezTo>
                    <a:pt x="984" y="1148"/>
                    <a:pt x="1004" y="1127"/>
                    <a:pt x="1004" y="1127"/>
                  </a:cubicBezTo>
                  <a:cubicBezTo>
                    <a:pt x="1024" y="1106"/>
                    <a:pt x="1024" y="1106"/>
                    <a:pt x="1045" y="1086"/>
                  </a:cubicBezTo>
                  <a:lnTo>
                    <a:pt x="1066" y="1066"/>
                  </a:lnTo>
                  <a:cubicBezTo>
                    <a:pt x="1066" y="1066"/>
                    <a:pt x="1086" y="1045"/>
                    <a:pt x="1086" y="1024"/>
                  </a:cubicBezTo>
                  <a:cubicBezTo>
                    <a:pt x="1086" y="1024"/>
                    <a:pt x="1086" y="1004"/>
                    <a:pt x="1086" y="984"/>
                  </a:cubicBezTo>
                  <a:lnTo>
                    <a:pt x="1086" y="963"/>
                  </a:lnTo>
                  <a:cubicBezTo>
                    <a:pt x="1086" y="963"/>
                    <a:pt x="1106" y="963"/>
                    <a:pt x="1127" y="942"/>
                  </a:cubicBezTo>
                  <a:lnTo>
                    <a:pt x="1127" y="922"/>
                  </a:lnTo>
                  <a:cubicBezTo>
                    <a:pt x="1127" y="902"/>
                    <a:pt x="1127" y="902"/>
                    <a:pt x="1127" y="902"/>
                  </a:cubicBezTo>
                  <a:cubicBezTo>
                    <a:pt x="1127" y="882"/>
                    <a:pt x="1127" y="861"/>
                    <a:pt x="1127" y="861"/>
                  </a:cubicBezTo>
                  <a:cubicBezTo>
                    <a:pt x="1127" y="840"/>
                    <a:pt x="1127" y="820"/>
                    <a:pt x="1127" y="820"/>
                  </a:cubicBezTo>
                  <a:cubicBezTo>
                    <a:pt x="1127" y="800"/>
                    <a:pt x="1127" y="779"/>
                    <a:pt x="1106" y="758"/>
                  </a:cubicBezTo>
                  <a:lnTo>
                    <a:pt x="1106" y="738"/>
                  </a:lnTo>
                  <a:cubicBezTo>
                    <a:pt x="1106" y="718"/>
                    <a:pt x="1106" y="697"/>
                    <a:pt x="1106" y="676"/>
                  </a:cubicBezTo>
                  <a:cubicBezTo>
                    <a:pt x="1106" y="656"/>
                    <a:pt x="1106" y="636"/>
                    <a:pt x="1106" y="615"/>
                  </a:cubicBezTo>
                  <a:cubicBezTo>
                    <a:pt x="1106" y="615"/>
                    <a:pt x="1086" y="594"/>
                    <a:pt x="1086" y="574"/>
                  </a:cubicBezTo>
                  <a:cubicBezTo>
                    <a:pt x="1086" y="574"/>
                    <a:pt x="1086" y="554"/>
                    <a:pt x="1086" y="533"/>
                  </a:cubicBezTo>
                  <a:lnTo>
                    <a:pt x="1086" y="512"/>
                  </a:lnTo>
                  <a:cubicBezTo>
                    <a:pt x="1086" y="492"/>
                    <a:pt x="1066" y="492"/>
                    <a:pt x="1066" y="472"/>
                  </a:cubicBezTo>
                  <a:lnTo>
                    <a:pt x="1066" y="451"/>
                  </a:lnTo>
                  <a:cubicBezTo>
                    <a:pt x="1086" y="430"/>
                    <a:pt x="1086" y="430"/>
                    <a:pt x="1086" y="410"/>
                  </a:cubicBezTo>
                  <a:lnTo>
                    <a:pt x="1066" y="390"/>
                  </a:lnTo>
                  <a:cubicBezTo>
                    <a:pt x="1066" y="390"/>
                    <a:pt x="1066" y="390"/>
                    <a:pt x="1045" y="390"/>
                  </a:cubicBezTo>
                  <a:cubicBezTo>
                    <a:pt x="1045" y="410"/>
                    <a:pt x="1045" y="430"/>
                    <a:pt x="1045" y="430"/>
                  </a:cubicBezTo>
                  <a:lnTo>
                    <a:pt x="1045" y="430"/>
                  </a:lnTo>
                  <a:cubicBezTo>
                    <a:pt x="1024" y="430"/>
                    <a:pt x="1024" y="430"/>
                    <a:pt x="1024" y="410"/>
                  </a:cubicBezTo>
                  <a:cubicBezTo>
                    <a:pt x="1004" y="410"/>
                    <a:pt x="1024" y="390"/>
                    <a:pt x="1024" y="390"/>
                  </a:cubicBezTo>
                  <a:cubicBezTo>
                    <a:pt x="1045" y="369"/>
                    <a:pt x="1024" y="369"/>
                    <a:pt x="1024" y="369"/>
                  </a:cubicBezTo>
                  <a:cubicBezTo>
                    <a:pt x="1024" y="348"/>
                    <a:pt x="984" y="348"/>
                    <a:pt x="984" y="328"/>
                  </a:cubicBezTo>
                  <a:cubicBezTo>
                    <a:pt x="984" y="328"/>
                    <a:pt x="984" y="308"/>
                    <a:pt x="984" y="287"/>
                  </a:cubicBezTo>
                  <a:lnTo>
                    <a:pt x="984" y="266"/>
                  </a:lnTo>
                  <a:cubicBezTo>
                    <a:pt x="984" y="246"/>
                    <a:pt x="984" y="246"/>
                    <a:pt x="984" y="246"/>
                  </a:cubicBezTo>
                  <a:cubicBezTo>
                    <a:pt x="984" y="226"/>
                    <a:pt x="984" y="205"/>
                    <a:pt x="984" y="205"/>
                  </a:cubicBezTo>
                  <a:cubicBezTo>
                    <a:pt x="984" y="185"/>
                    <a:pt x="963" y="164"/>
                    <a:pt x="963" y="164"/>
                  </a:cubicBezTo>
                  <a:cubicBezTo>
                    <a:pt x="963" y="144"/>
                    <a:pt x="984" y="144"/>
                    <a:pt x="984" y="123"/>
                  </a:cubicBezTo>
                  <a:lnTo>
                    <a:pt x="963" y="103"/>
                  </a:lnTo>
                  <a:lnTo>
                    <a:pt x="984" y="82"/>
                  </a:lnTo>
                  <a:cubicBezTo>
                    <a:pt x="1004" y="82"/>
                    <a:pt x="1004" y="82"/>
                    <a:pt x="1004" y="103"/>
                  </a:cubicBezTo>
                  <a:cubicBezTo>
                    <a:pt x="1024" y="103"/>
                    <a:pt x="1045" y="103"/>
                    <a:pt x="1045" y="123"/>
                  </a:cubicBezTo>
                  <a:cubicBezTo>
                    <a:pt x="1045" y="123"/>
                    <a:pt x="1024" y="144"/>
                    <a:pt x="1045" y="144"/>
                  </a:cubicBezTo>
                  <a:lnTo>
                    <a:pt x="1066" y="164"/>
                  </a:lnTo>
                  <a:cubicBezTo>
                    <a:pt x="1066" y="164"/>
                    <a:pt x="1045" y="185"/>
                    <a:pt x="1066" y="185"/>
                  </a:cubicBezTo>
                  <a:lnTo>
                    <a:pt x="1086" y="185"/>
                  </a:lnTo>
                  <a:lnTo>
                    <a:pt x="1086" y="164"/>
                  </a:lnTo>
                  <a:cubicBezTo>
                    <a:pt x="1086" y="144"/>
                    <a:pt x="1106" y="164"/>
                    <a:pt x="1127" y="164"/>
                  </a:cubicBezTo>
                  <a:lnTo>
                    <a:pt x="1127" y="144"/>
                  </a:lnTo>
                  <a:cubicBezTo>
                    <a:pt x="1106" y="123"/>
                    <a:pt x="1086" y="123"/>
                    <a:pt x="1086" y="103"/>
                  </a:cubicBezTo>
                  <a:cubicBezTo>
                    <a:pt x="1086" y="103"/>
                    <a:pt x="1086" y="82"/>
                    <a:pt x="1086" y="62"/>
                  </a:cubicBezTo>
                  <a:lnTo>
                    <a:pt x="1066" y="62"/>
                  </a:lnTo>
                  <a:cubicBezTo>
                    <a:pt x="1066" y="82"/>
                    <a:pt x="1066" y="103"/>
                    <a:pt x="1045" y="103"/>
                  </a:cubicBezTo>
                  <a:cubicBezTo>
                    <a:pt x="1045" y="103"/>
                    <a:pt x="1024" y="82"/>
                    <a:pt x="1024" y="62"/>
                  </a:cubicBezTo>
                  <a:cubicBezTo>
                    <a:pt x="1024" y="62"/>
                    <a:pt x="1045" y="41"/>
                    <a:pt x="1024" y="41"/>
                  </a:cubicBezTo>
                  <a:lnTo>
                    <a:pt x="1024" y="21"/>
                  </a:lnTo>
                  <a:lnTo>
                    <a:pt x="1024" y="0"/>
                  </a:lnTo>
                  <a:lnTo>
                    <a:pt x="1045" y="0"/>
                  </a:lnTo>
                  <a:lnTo>
                    <a:pt x="1045" y="21"/>
                  </a:lnTo>
                  <a:lnTo>
                    <a:pt x="1066" y="21"/>
                  </a:lnTo>
                  <a:cubicBezTo>
                    <a:pt x="1086" y="21"/>
                    <a:pt x="1086" y="21"/>
                    <a:pt x="1106" y="21"/>
                  </a:cubicBezTo>
                  <a:lnTo>
                    <a:pt x="1127" y="21"/>
                  </a:lnTo>
                  <a:cubicBezTo>
                    <a:pt x="1127" y="41"/>
                    <a:pt x="1127" y="62"/>
                    <a:pt x="1127" y="82"/>
                  </a:cubicBezTo>
                  <a:cubicBezTo>
                    <a:pt x="1127" y="103"/>
                    <a:pt x="1168" y="144"/>
                    <a:pt x="1168" y="164"/>
                  </a:cubicBezTo>
                  <a:cubicBezTo>
                    <a:pt x="1188" y="164"/>
                    <a:pt x="1209" y="205"/>
                    <a:pt x="1230" y="226"/>
                  </a:cubicBezTo>
                  <a:cubicBezTo>
                    <a:pt x="1250" y="246"/>
                    <a:pt x="1270" y="287"/>
                    <a:pt x="1291" y="308"/>
                  </a:cubicBezTo>
                  <a:cubicBezTo>
                    <a:pt x="1312" y="328"/>
                    <a:pt x="1332" y="348"/>
                    <a:pt x="1352" y="369"/>
                  </a:cubicBezTo>
                  <a:cubicBezTo>
                    <a:pt x="1352" y="369"/>
                    <a:pt x="1352" y="390"/>
                    <a:pt x="1352" y="410"/>
                  </a:cubicBezTo>
                  <a:cubicBezTo>
                    <a:pt x="1373" y="430"/>
                    <a:pt x="1373" y="451"/>
                    <a:pt x="1373" y="451"/>
                  </a:cubicBezTo>
                  <a:lnTo>
                    <a:pt x="1393" y="451"/>
                  </a:lnTo>
                  <a:lnTo>
                    <a:pt x="1414" y="472"/>
                  </a:lnTo>
                  <a:cubicBezTo>
                    <a:pt x="1414" y="472"/>
                    <a:pt x="1414" y="472"/>
                    <a:pt x="1434" y="492"/>
                  </a:cubicBezTo>
                  <a:cubicBezTo>
                    <a:pt x="1434" y="492"/>
                    <a:pt x="1434" y="512"/>
                    <a:pt x="1434" y="533"/>
                  </a:cubicBezTo>
                  <a:lnTo>
                    <a:pt x="1434" y="554"/>
                  </a:lnTo>
                  <a:cubicBezTo>
                    <a:pt x="1434" y="574"/>
                    <a:pt x="1434" y="574"/>
                    <a:pt x="1414" y="594"/>
                  </a:cubicBezTo>
                  <a:cubicBezTo>
                    <a:pt x="1414" y="594"/>
                    <a:pt x="1393" y="594"/>
                    <a:pt x="1414" y="615"/>
                  </a:cubicBezTo>
                  <a:cubicBezTo>
                    <a:pt x="1414" y="615"/>
                    <a:pt x="1414" y="615"/>
                    <a:pt x="1434" y="615"/>
                  </a:cubicBezTo>
                  <a:cubicBezTo>
                    <a:pt x="1434" y="636"/>
                    <a:pt x="1414" y="656"/>
                    <a:pt x="1414" y="656"/>
                  </a:cubicBezTo>
                  <a:cubicBezTo>
                    <a:pt x="1414" y="676"/>
                    <a:pt x="1434" y="697"/>
                    <a:pt x="1434" y="697"/>
                  </a:cubicBezTo>
                  <a:cubicBezTo>
                    <a:pt x="1434" y="718"/>
                    <a:pt x="1434" y="738"/>
                    <a:pt x="1434" y="758"/>
                  </a:cubicBezTo>
                  <a:cubicBezTo>
                    <a:pt x="1414" y="758"/>
                    <a:pt x="1393" y="758"/>
                    <a:pt x="1393" y="758"/>
                  </a:cubicBezTo>
                  <a:cubicBezTo>
                    <a:pt x="1393" y="779"/>
                    <a:pt x="1393" y="800"/>
                    <a:pt x="1414" y="820"/>
                  </a:cubicBezTo>
                  <a:cubicBezTo>
                    <a:pt x="1414" y="840"/>
                    <a:pt x="1414" y="861"/>
                    <a:pt x="1414" y="882"/>
                  </a:cubicBezTo>
                  <a:cubicBezTo>
                    <a:pt x="1434" y="882"/>
                    <a:pt x="1434" y="922"/>
                    <a:pt x="1455" y="922"/>
                  </a:cubicBezTo>
                  <a:cubicBezTo>
                    <a:pt x="1455" y="942"/>
                    <a:pt x="1455" y="984"/>
                    <a:pt x="1475" y="1004"/>
                  </a:cubicBezTo>
                  <a:cubicBezTo>
                    <a:pt x="1475" y="1024"/>
                    <a:pt x="1496" y="1024"/>
                    <a:pt x="1496" y="1045"/>
                  </a:cubicBezTo>
                  <a:cubicBezTo>
                    <a:pt x="1496" y="1066"/>
                    <a:pt x="1516" y="1086"/>
                    <a:pt x="1516" y="1086"/>
                  </a:cubicBezTo>
                  <a:cubicBezTo>
                    <a:pt x="1516" y="1106"/>
                    <a:pt x="1496" y="1127"/>
                    <a:pt x="1496" y="1148"/>
                  </a:cubicBezTo>
                  <a:cubicBezTo>
                    <a:pt x="1496" y="1168"/>
                    <a:pt x="1496" y="1209"/>
                    <a:pt x="1516" y="1209"/>
                  </a:cubicBezTo>
                  <a:cubicBezTo>
                    <a:pt x="1516" y="1250"/>
                    <a:pt x="1537" y="1291"/>
                    <a:pt x="1537" y="1312"/>
                  </a:cubicBezTo>
                  <a:cubicBezTo>
                    <a:pt x="1557" y="1332"/>
                    <a:pt x="1598" y="1352"/>
                    <a:pt x="1598" y="1373"/>
                  </a:cubicBezTo>
                  <a:cubicBezTo>
                    <a:pt x="1598" y="1394"/>
                    <a:pt x="1578" y="1414"/>
                    <a:pt x="1578" y="1414"/>
                  </a:cubicBezTo>
                  <a:cubicBezTo>
                    <a:pt x="1557" y="1414"/>
                    <a:pt x="1557" y="1434"/>
                    <a:pt x="1557" y="1455"/>
                  </a:cubicBezTo>
                  <a:cubicBezTo>
                    <a:pt x="1537" y="1455"/>
                    <a:pt x="1537" y="1476"/>
                    <a:pt x="1557" y="1496"/>
                  </a:cubicBezTo>
                  <a:lnTo>
                    <a:pt x="1578" y="1496"/>
                  </a:lnTo>
                  <a:cubicBezTo>
                    <a:pt x="1578" y="1516"/>
                    <a:pt x="1578" y="1516"/>
                    <a:pt x="1578" y="1537"/>
                  </a:cubicBezTo>
                  <a:cubicBezTo>
                    <a:pt x="1557" y="1537"/>
                    <a:pt x="1557" y="1537"/>
                    <a:pt x="1557" y="1537"/>
                  </a:cubicBezTo>
                  <a:cubicBezTo>
                    <a:pt x="1537" y="1537"/>
                    <a:pt x="1537" y="1558"/>
                    <a:pt x="1537" y="1577"/>
                  </a:cubicBezTo>
                  <a:lnTo>
                    <a:pt x="1516" y="1577"/>
                  </a:lnTo>
                  <a:cubicBezTo>
                    <a:pt x="1496" y="1577"/>
                    <a:pt x="1496" y="1558"/>
                    <a:pt x="1496" y="1537"/>
                  </a:cubicBezTo>
                  <a:lnTo>
                    <a:pt x="1496" y="1516"/>
                  </a:lnTo>
                  <a:cubicBezTo>
                    <a:pt x="1496" y="1516"/>
                    <a:pt x="1496" y="1496"/>
                    <a:pt x="1475" y="1476"/>
                  </a:cubicBezTo>
                  <a:lnTo>
                    <a:pt x="1455" y="1476"/>
                  </a:lnTo>
                  <a:cubicBezTo>
                    <a:pt x="1455" y="1496"/>
                    <a:pt x="1434" y="1496"/>
                    <a:pt x="1434" y="1516"/>
                  </a:cubicBezTo>
                  <a:lnTo>
                    <a:pt x="1414" y="1516"/>
                  </a:lnTo>
                  <a:lnTo>
                    <a:pt x="1393" y="1537"/>
                  </a:lnTo>
                  <a:cubicBezTo>
                    <a:pt x="1393" y="1558"/>
                    <a:pt x="1393" y="1577"/>
                    <a:pt x="1393" y="1577"/>
                  </a:cubicBezTo>
                  <a:cubicBezTo>
                    <a:pt x="1393" y="1597"/>
                    <a:pt x="1393" y="1618"/>
                    <a:pt x="1393" y="1618"/>
                  </a:cubicBezTo>
                  <a:cubicBezTo>
                    <a:pt x="1393" y="1638"/>
                    <a:pt x="1393" y="1659"/>
                    <a:pt x="1393" y="1679"/>
                  </a:cubicBezTo>
                  <a:cubicBezTo>
                    <a:pt x="1393" y="1679"/>
                    <a:pt x="1373" y="1679"/>
                    <a:pt x="1352" y="1679"/>
                  </a:cubicBezTo>
                  <a:cubicBezTo>
                    <a:pt x="1352" y="1679"/>
                    <a:pt x="1352" y="1659"/>
                    <a:pt x="1352" y="1638"/>
                  </a:cubicBezTo>
                  <a:cubicBezTo>
                    <a:pt x="1352" y="1638"/>
                    <a:pt x="1352" y="1618"/>
                    <a:pt x="1352" y="1597"/>
                  </a:cubicBezTo>
                  <a:lnTo>
                    <a:pt x="1352" y="1577"/>
                  </a:lnTo>
                  <a:cubicBezTo>
                    <a:pt x="1352" y="1577"/>
                    <a:pt x="1352" y="1558"/>
                    <a:pt x="1332" y="1558"/>
                  </a:cubicBezTo>
                  <a:cubicBezTo>
                    <a:pt x="1332" y="1558"/>
                    <a:pt x="1332" y="1558"/>
                    <a:pt x="1312" y="1558"/>
                  </a:cubicBezTo>
                  <a:lnTo>
                    <a:pt x="1312" y="1577"/>
                  </a:lnTo>
                  <a:cubicBezTo>
                    <a:pt x="1291" y="1577"/>
                    <a:pt x="1312" y="1597"/>
                    <a:pt x="1312" y="1618"/>
                  </a:cubicBezTo>
                  <a:cubicBezTo>
                    <a:pt x="1312" y="1618"/>
                    <a:pt x="1291" y="1618"/>
                    <a:pt x="1291" y="1638"/>
                  </a:cubicBezTo>
                  <a:lnTo>
                    <a:pt x="1291" y="1659"/>
                  </a:lnTo>
                  <a:cubicBezTo>
                    <a:pt x="1291" y="1679"/>
                    <a:pt x="1291" y="1679"/>
                    <a:pt x="1291" y="1700"/>
                  </a:cubicBezTo>
                  <a:cubicBezTo>
                    <a:pt x="1291" y="1700"/>
                    <a:pt x="1270" y="1700"/>
                    <a:pt x="1250" y="1700"/>
                  </a:cubicBezTo>
                  <a:cubicBezTo>
                    <a:pt x="1250" y="1700"/>
                    <a:pt x="1230" y="1700"/>
                    <a:pt x="1209" y="1700"/>
                  </a:cubicBezTo>
                  <a:cubicBezTo>
                    <a:pt x="1209" y="1700"/>
                    <a:pt x="1168" y="1700"/>
                    <a:pt x="1148" y="1700"/>
                  </a:cubicBezTo>
                  <a:lnTo>
                    <a:pt x="1127" y="1679"/>
                  </a:lnTo>
                  <a:lnTo>
                    <a:pt x="1106" y="1659"/>
                  </a:lnTo>
                  <a:cubicBezTo>
                    <a:pt x="1106" y="1638"/>
                    <a:pt x="1086" y="1638"/>
                    <a:pt x="1066" y="1638"/>
                  </a:cubicBezTo>
                  <a:cubicBezTo>
                    <a:pt x="1066" y="1659"/>
                    <a:pt x="1066" y="1659"/>
                    <a:pt x="1066" y="1679"/>
                  </a:cubicBezTo>
                  <a:lnTo>
                    <a:pt x="1066" y="1679"/>
                  </a:lnTo>
                  <a:cubicBezTo>
                    <a:pt x="1066" y="1700"/>
                    <a:pt x="1066" y="1700"/>
                    <a:pt x="1066" y="1700"/>
                  </a:cubicBezTo>
                  <a:cubicBezTo>
                    <a:pt x="1045" y="1700"/>
                    <a:pt x="1045" y="1700"/>
                    <a:pt x="1045" y="1679"/>
                  </a:cubicBezTo>
                  <a:cubicBezTo>
                    <a:pt x="1024" y="1679"/>
                    <a:pt x="1024" y="1659"/>
                    <a:pt x="1045" y="1659"/>
                  </a:cubicBezTo>
                  <a:cubicBezTo>
                    <a:pt x="1045" y="1638"/>
                    <a:pt x="1045" y="1618"/>
                    <a:pt x="1045" y="1618"/>
                  </a:cubicBezTo>
                  <a:lnTo>
                    <a:pt x="1045" y="1597"/>
                  </a:lnTo>
                  <a:cubicBezTo>
                    <a:pt x="1024" y="1597"/>
                    <a:pt x="1024" y="1597"/>
                    <a:pt x="1024" y="1618"/>
                  </a:cubicBezTo>
                  <a:cubicBezTo>
                    <a:pt x="1004" y="1618"/>
                    <a:pt x="1004" y="1638"/>
                    <a:pt x="1004" y="1638"/>
                  </a:cubicBezTo>
                  <a:cubicBezTo>
                    <a:pt x="1004" y="1659"/>
                    <a:pt x="1004" y="1679"/>
                    <a:pt x="1004" y="1700"/>
                  </a:cubicBezTo>
                  <a:lnTo>
                    <a:pt x="1024" y="1720"/>
                  </a:lnTo>
                  <a:cubicBezTo>
                    <a:pt x="1045" y="1741"/>
                    <a:pt x="1066" y="1741"/>
                    <a:pt x="1066" y="1741"/>
                  </a:cubicBezTo>
                  <a:lnTo>
                    <a:pt x="1066" y="1761"/>
                  </a:lnTo>
                  <a:cubicBezTo>
                    <a:pt x="1066" y="1782"/>
                    <a:pt x="1045" y="1782"/>
                    <a:pt x="1045" y="1782"/>
                  </a:cubicBezTo>
                  <a:cubicBezTo>
                    <a:pt x="1045" y="1782"/>
                    <a:pt x="1024" y="1802"/>
                    <a:pt x="1024" y="1823"/>
                  </a:cubicBezTo>
                  <a:lnTo>
                    <a:pt x="1024" y="1864"/>
                  </a:lnTo>
                  <a:cubicBezTo>
                    <a:pt x="1024" y="1884"/>
                    <a:pt x="1024" y="1905"/>
                    <a:pt x="1024" y="1905"/>
                  </a:cubicBezTo>
                  <a:cubicBezTo>
                    <a:pt x="1024" y="1925"/>
                    <a:pt x="1024" y="1966"/>
                    <a:pt x="1024" y="1987"/>
                  </a:cubicBezTo>
                  <a:cubicBezTo>
                    <a:pt x="1004" y="1987"/>
                    <a:pt x="1004" y="1987"/>
                    <a:pt x="984" y="1987"/>
                  </a:cubicBezTo>
                  <a:lnTo>
                    <a:pt x="963" y="1987"/>
                  </a:lnTo>
                  <a:cubicBezTo>
                    <a:pt x="942" y="1966"/>
                    <a:pt x="942" y="1987"/>
                    <a:pt x="942" y="1987"/>
                  </a:cubicBezTo>
                  <a:cubicBezTo>
                    <a:pt x="942" y="1987"/>
                    <a:pt x="922" y="1987"/>
                    <a:pt x="902" y="1987"/>
                  </a:cubicBezTo>
                  <a:cubicBezTo>
                    <a:pt x="902" y="1966"/>
                    <a:pt x="902" y="1925"/>
                    <a:pt x="902" y="1925"/>
                  </a:cubicBezTo>
                  <a:cubicBezTo>
                    <a:pt x="881" y="1905"/>
                    <a:pt x="860" y="1925"/>
                    <a:pt x="860" y="1905"/>
                  </a:cubicBezTo>
                  <a:cubicBezTo>
                    <a:pt x="860" y="1905"/>
                    <a:pt x="860" y="1884"/>
                    <a:pt x="840" y="1884"/>
                  </a:cubicBezTo>
                  <a:cubicBezTo>
                    <a:pt x="840" y="1864"/>
                    <a:pt x="820" y="1864"/>
                    <a:pt x="820" y="1843"/>
                  </a:cubicBezTo>
                  <a:lnTo>
                    <a:pt x="820" y="1823"/>
                  </a:lnTo>
                  <a:lnTo>
                    <a:pt x="799" y="1802"/>
                  </a:lnTo>
                  <a:lnTo>
                    <a:pt x="799" y="1782"/>
                  </a:lnTo>
                  <a:cubicBezTo>
                    <a:pt x="799" y="1761"/>
                    <a:pt x="820" y="1761"/>
                    <a:pt x="820" y="1761"/>
                  </a:cubicBezTo>
                  <a:cubicBezTo>
                    <a:pt x="840" y="1741"/>
                    <a:pt x="840" y="1700"/>
                    <a:pt x="840" y="1700"/>
                  </a:cubicBezTo>
                  <a:cubicBezTo>
                    <a:pt x="840" y="1679"/>
                    <a:pt x="820" y="1679"/>
                    <a:pt x="820" y="1679"/>
                  </a:cubicBezTo>
                  <a:cubicBezTo>
                    <a:pt x="799" y="1679"/>
                    <a:pt x="778" y="1720"/>
                    <a:pt x="758" y="1720"/>
                  </a:cubicBezTo>
                  <a:cubicBezTo>
                    <a:pt x="738" y="1720"/>
                    <a:pt x="696" y="1700"/>
                    <a:pt x="676" y="1700"/>
                  </a:cubicBezTo>
                  <a:lnTo>
                    <a:pt x="635" y="1720"/>
                  </a:lnTo>
                  <a:cubicBezTo>
                    <a:pt x="614" y="1720"/>
                    <a:pt x="594" y="1761"/>
                    <a:pt x="574" y="1761"/>
                  </a:cubicBezTo>
                  <a:cubicBezTo>
                    <a:pt x="574" y="1782"/>
                    <a:pt x="554" y="1802"/>
                    <a:pt x="533" y="1802"/>
                  </a:cubicBezTo>
                  <a:cubicBezTo>
                    <a:pt x="512" y="1802"/>
                    <a:pt x="492" y="1823"/>
                    <a:pt x="472" y="1823"/>
                  </a:cubicBezTo>
                  <a:cubicBezTo>
                    <a:pt x="451" y="1843"/>
                    <a:pt x="430" y="1843"/>
                    <a:pt x="410" y="1843"/>
                  </a:cubicBezTo>
                  <a:cubicBezTo>
                    <a:pt x="410" y="1843"/>
                    <a:pt x="390" y="1843"/>
                    <a:pt x="369" y="1843"/>
                  </a:cubicBezTo>
                  <a:cubicBezTo>
                    <a:pt x="369" y="1864"/>
                    <a:pt x="369" y="1905"/>
                    <a:pt x="369" y="1905"/>
                  </a:cubicBezTo>
                  <a:lnTo>
                    <a:pt x="348" y="1925"/>
                  </a:lnTo>
                  <a:cubicBezTo>
                    <a:pt x="328" y="1925"/>
                    <a:pt x="308" y="1905"/>
                    <a:pt x="287" y="1905"/>
                  </a:cubicBezTo>
                  <a:cubicBezTo>
                    <a:pt x="287" y="1905"/>
                    <a:pt x="266" y="1905"/>
                    <a:pt x="246" y="1925"/>
                  </a:cubicBezTo>
                  <a:lnTo>
                    <a:pt x="226" y="1946"/>
                  </a:lnTo>
                  <a:cubicBezTo>
                    <a:pt x="226" y="1966"/>
                    <a:pt x="226" y="1987"/>
                    <a:pt x="246" y="1987"/>
                  </a:cubicBezTo>
                  <a:cubicBezTo>
                    <a:pt x="246" y="1987"/>
                    <a:pt x="266" y="2007"/>
                    <a:pt x="287" y="2007"/>
                  </a:cubicBezTo>
                  <a:cubicBezTo>
                    <a:pt x="287" y="2007"/>
                    <a:pt x="308" y="1987"/>
                    <a:pt x="328" y="1987"/>
                  </a:cubicBezTo>
                  <a:cubicBezTo>
                    <a:pt x="328" y="1987"/>
                    <a:pt x="328" y="2007"/>
                    <a:pt x="348" y="2007"/>
                  </a:cubicBezTo>
                  <a:lnTo>
                    <a:pt x="348" y="2028"/>
                  </a:lnTo>
                  <a:lnTo>
                    <a:pt x="328" y="2048"/>
                  </a:lnTo>
                  <a:cubicBezTo>
                    <a:pt x="328" y="2069"/>
                    <a:pt x="348" y="2069"/>
                    <a:pt x="348" y="2089"/>
                  </a:cubicBezTo>
                  <a:cubicBezTo>
                    <a:pt x="369" y="2089"/>
                    <a:pt x="369" y="2089"/>
                    <a:pt x="369" y="2089"/>
                  </a:cubicBezTo>
                  <a:cubicBezTo>
                    <a:pt x="390" y="2089"/>
                    <a:pt x="369" y="2110"/>
                    <a:pt x="390" y="2110"/>
                  </a:cubicBezTo>
                  <a:cubicBezTo>
                    <a:pt x="390" y="2130"/>
                    <a:pt x="410" y="2110"/>
                    <a:pt x="430" y="2130"/>
                  </a:cubicBezTo>
                  <a:cubicBezTo>
                    <a:pt x="430" y="2130"/>
                    <a:pt x="451" y="2171"/>
                    <a:pt x="451" y="2192"/>
                  </a:cubicBezTo>
                  <a:cubicBezTo>
                    <a:pt x="451" y="2192"/>
                    <a:pt x="410" y="2212"/>
                    <a:pt x="410" y="2233"/>
                  </a:cubicBezTo>
                  <a:lnTo>
                    <a:pt x="430" y="2253"/>
                  </a:lnTo>
                  <a:cubicBezTo>
                    <a:pt x="430" y="2274"/>
                    <a:pt x="410" y="2294"/>
                    <a:pt x="410" y="2314"/>
                  </a:cubicBezTo>
                  <a:cubicBezTo>
                    <a:pt x="410" y="2314"/>
                    <a:pt x="410" y="2356"/>
                    <a:pt x="430" y="2376"/>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06" name="Freeform 106"/>
            <p:cNvSpPr>
              <a:spLocks noChangeArrowheads="1"/>
            </p:cNvSpPr>
            <p:nvPr/>
          </p:nvSpPr>
          <p:spPr bwMode="auto">
            <a:xfrm>
              <a:off x="6423025" y="5106988"/>
              <a:ext cx="141288" cy="147637"/>
            </a:xfrm>
            <a:custGeom>
              <a:avLst/>
              <a:gdLst>
                <a:gd name="T0" fmla="*/ 164 w 391"/>
                <a:gd name="T1" fmla="*/ 389 h 411"/>
                <a:gd name="T2" fmla="*/ 164 w 391"/>
                <a:gd name="T3" fmla="*/ 389 h 411"/>
                <a:gd name="T4" fmla="*/ 164 w 391"/>
                <a:gd name="T5" fmla="*/ 348 h 411"/>
                <a:gd name="T6" fmla="*/ 184 w 391"/>
                <a:gd name="T7" fmla="*/ 307 h 411"/>
                <a:gd name="T8" fmla="*/ 184 w 391"/>
                <a:gd name="T9" fmla="*/ 266 h 411"/>
                <a:gd name="T10" fmla="*/ 205 w 391"/>
                <a:gd name="T11" fmla="*/ 246 h 411"/>
                <a:gd name="T12" fmla="*/ 246 w 391"/>
                <a:gd name="T13" fmla="*/ 225 h 411"/>
                <a:gd name="T14" fmla="*/ 266 w 391"/>
                <a:gd name="T15" fmla="*/ 225 h 411"/>
                <a:gd name="T16" fmla="*/ 287 w 391"/>
                <a:gd name="T17" fmla="*/ 266 h 411"/>
                <a:gd name="T18" fmla="*/ 308 w 391"/>
                <a:gd name="T19" fmla="*/ 287 h 411"/>
                <a:gd name="T20" fmla="*/ 348 w 391"/>
                <a:gd name="T21" fmla="*/ 266 h 411"/>
                <a:gd name="T22" fmla="*/ 328 w 391"/>
                <a:gd name="T23" fmla="*/ 225 h 411"/>
                <a:gd name="T24" fmla="*/ 348 w 391"/>
                <a:gd name="T25" fmla="*/ 184 h 411"/>
                <a:gd name="T26" fmla="*/ 369 w 391"/>
                <a:gd name="T27" fmla="*/ 164 h 411"/>
                <a:gd name="T28" fmla="*/ 369 w 391"/>
                <a:gd name="T29" fmla="*/ 123 h 411"/>
                <a:gd name="T30" fmla="*/ 328 w 391"/>
                <a:gd name="T31" fmla="*/ 102 h 411"/>
                <a:gd name="T32" fmla="*/ 328 w 391"/>
                <a:gd name="T33" fmla="*/ 61 h 411"/>
                <a:gd name="T34" fmla="*/ 266 w 391"/>
                <a:gd name="T35" fmla="*/ 41 h 411"/>
                <a:gd name="T36" fmla="*/ 266 w 391"/>
                <a:gd name="T37" fmla="*/ 20 h 411"/>
                <a:gd name="T38" fmla="*/ 205 w 391"/>
                <a:gd name="T39" fmla="*/ 20 h 411"/>
                <a:gd name="T40" fmla="*/ 164 w 391"/>
                <a:gd name="T41" fmla="*/ 41 h 411"/>
                <a:gd name="T42" fmla="*/ 124 w 391"/>
                <a:gd name="T43" fmla="*/ 82 h 411"/>
                <a:gd name="T44" fmla="*/ 103 w 391"/>
                <a:gd name="T45" fmla="*/ 82 h 411"/>
                <a:gd name="T46" fmla="*/ 62 w 391"/>
                <a:gd name="T47" fmla="*/ 102 h 411"/>
                <a:gd name="T48" fmla="*/ 42 w 391"/>
                <a:gd name="T49" fmla="*/ 143 h 411"/>
                <a:gd name="T50" fmla="*/ 42 w 391"/>
                <a:gd name="T51" fmla="*/ 184 h 411"/>
                <a:gd name="T52" fmla="*/ 21 w 391"/>
                <a:gd name="T53" fmla="*/ 205 h 411"/>
                <a:gd name="T54" fmla="*/ 0 w 391"/>
                <a:gd name="T55" fmla="*/ 225 h 411"/>
                <a:gd name="T56" fmla="*/ 0 w 391"/>
                <a:gd name="T57" fmla="*/ 266 h 411"/>
                <a:gd name="T58" fmla="*/ 21 w 391"/>
                <a:gd name="T59" fmla="*/ 266 h 411"/>
                <a:gd name="T60" fmla="*/ 42 w 391"/>
                <a:gd name="T61" fmla="*/ 266 h 411"/>
                <a:gd name="T62" fmla="*/ 42 w 391"/>
                <a:gd name="T63" fmla="*/ 287 h 411"/>
                <a:gd name="T64" fmla="*/ 42 w 391"/>
                <a:gd name="T65" fmla="*/ 307 h 411"/>
                <a:gd name="T66" fmla="*/ 21 w 391"/>
                <a:gd name="T67" fmla="*/ 307 h 411"/>
                <a:gd name="T68" fmla="*/ 21 w 391"/>
                <a:gd name="T69" fmla="*/ 328 h 411"/>
                <a:gd name="T70" fmla="*/ 42 w 391"/>
                <a:gd name="T71" fmla="*/ 348 h 411"/>
                <a:gd name="T72" fmla="*/ 62 w 391"/>
                <a:gd name="T73" fmla="*/ 348 h 411"/>
                <a:gd name="T74" fmla="*/ 62 w 391"/>
                <a:gd name="T75" fmla="*/ 369 h 411"/>
                <a:gd name="T76" fmla="*/ 103 w 391"/>
                <a:gd name="T77" fmla="*/ 369 h 411"/>
                <a:gd name="T78" fmla="*/ 82 w 391"/>
                <a:gd name="T79" fmla="*/ 410 h 411"/>
                <a:gd name="T80" fmla="*/ 103 w 391"/>
                <a:gd name="T81" fmla="*/ 410 h 411"/>
                <a:gd name="T82" fmla="*/ 144 w 391"/>
                <a:gd name="T83" fmla="*/ 410 h 411"/>
                <a:gd name="T84" fmla="*/ 164 w 391"/>
                <a:gd name="T85" fmla="*/ 389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1" h="411">
                  <a:moveTo>
                    <a:pt x="164" y="389"/>
                  </a:moveTo>
                  <a:lnTo>
                    <a:pt x="164" y="389"/>
                  </a:lnTo>
                  <a:cubicBezTo>
                    <a:pt x="164" y="389"/>
                    <a:pt x="164" y="369"/>
                    <a:pt x="164" y="348"/>
                  </a:cubicBezTo>
                  <a:cubicBezTo>
                    <a:pt x="164" y="348"/>
                    <a:pt x="184" y="328"/>
                    <a:pt x="184" y="307"/>
                  </a:cubicBezTo>
                  <a:cubicBezTo>
                    <a:pt x="184" y="307"/>
                    <a:pt x="184" y="287"/>
                    <a:pt x="184" y="266"/>
                  </a:cubicBezTo>
                  <a:lnTo>
                    <a:pt x="205" y="246"/>
                  </a:lnTo>
                  <a:cubicBezTo>
                    <a:pt x="205" y="225"/>
                    <a:pt x="226" y="225"/>
                    <a:pt x="246" y="225"/>
                  </a:cubicBezTo>
                  <a:lnTo>
                    <a:pt x="266" y="225"/>
                  </a:lnTo>
                  <a:cubicBezTo>
                    <a:pt x="287" y="246"/>
                    <a:pt x="287" y="266"/>
                    <a:pt x="287" y="266"/>
                  </a:cubicBezTo>
                  <a:lnTo>
                    <a:pt x="308" y="287"/>
                  </a:lnTo>
                  <a:cubicBezTo>
                    <a:pt x="328" y="287"/>
                    <a:pt x="348" y="287"/>
                    <a:pt x="348" y="266"/>
                  </a:cubicBezTo>
                  <a:cubicBezTo>
                    <a:pt x="348" y="266"/>
                    <a:pt x="328" y="246"/>
                    <a:pt x="328" y="225"/>
                  </a:cubicBezTo>
                  <a:cubicBezTo>
                    <a:pt x="328" y="225"/>
                    <a:pt x="328" y="205"/>
                    <a:pt x="348" y="184"/>
                  </a:cubicBezTo>
                  <a:lnTo>
                    <a:pt x="369" y="164"/>
                  </a:lnTo>
                  <a:cubicBezTo>
                    <a:pt x="390" y="164"/>
                    <a:pt x="369" y="143"/>
                    <a:pt x="369" y="123"/>
                  </a:cubicBezTo>
                  <a:cubicBezTo>
                    <a:pt x="369" y="123"/>
                    <a:pt x="348" y="102"/>
                    <a:pt x="328" y="102"/>
                  </a:cubicBezTo>
                  <a:cubicBezTo>
                    <a:pt x="328" y="82"/>
                    <a:pt x="328" y="61"/>
                    <a:pt x="328" y="61"/>
                  </a:cubicBezTo>
                  <a:cubicBezTo>
                    <a:pt x="308" y="61"/>
                    <a:pt x="287" y="41"/>
                    <a:pt x="266" y="41"/>
                  </a:cubicBezTo>
                  <a:lnTo>
                    <a:pt x="266" y="20"/>
                  </a:lnTo>
                  <a:cubicBezTo>
                    <a:pt x="246" y="0"/>
                    <a:pt x="226" y="0"/>
                    <a:pt x="205" y="20"/>
                  </a:cubicBezTo>
                  <a:cubicBezTo>
                    <a:pt x="184" y="20"/>
                    <a:pt x="184" y="41"/>
                    <a:pt x="164" y="41"/>
                  </a:cubicBezTo>
                  <a:cubicBezTo>
                    <a:pt x="164" y="41"/>
                    <a:pt x="144" y="61"/>
                    <a:pt x="124" y="82"/>
                  </a:cubicBezTo>
                  <a:lnTo>
                    <a:pt x="103" y="82"/>
                  </a:lnTo>
                  <a:cubicBezTo>
                    <a:pt x="82" y="82"/>
                    <a:pt x="62" y="102"/>
                    <a:pt x="62" y="102"/>
                  </a:cubicBezTo>
                  <a:cubicBezTo>
                    <a:pt x="42" y="102"/>
                    <a:pt x="42" y="123"/>
                    <a:pt x="42" y="143"/>
                  </a:cubicBezTo>
                  <a:lnTo>
                    <a:pt x="42" y="184"/>
                  </a:lnTo>
                  <a:cubicBezTo>
                    <a:pt x="42" y="205"/>
                    <a:pt x="21" y="205"/>
                    <a:pt x="21" y="205"/>
                  </a:cubicBezTo>
                  <a:lnTo>
                    <a:pt x="0" y="225"/>
                  </a:lnTo>
                  <a:cubicBezTo>
                    <a:pt x="0" y="246"/>
                    <a:pt x="0" y="246"/>
                    <a:pt x="0" y="266"/>
                  </a:cubicBezTo>
                  <a:lnTo>
                    <a:pt x="21" y="266"/>
                  </a:lnTo>
                  <a:lnTo>
                    <a:pt x="42" y="266"/>
                  </a:lnTo>
                  <a:cubicBezTo>
                    <a:pt x="42" y="266"/>
                    <a:pt x="62" y="287"/>
                    <a:pt x="42" y="287"/>
                  </a:cubicBezTo>
                  <a:cubicBezTo>
                    <a:pt x="42" y="287"/>
                    <a:pt x="42" y="287"/>
                    <a:pt x="42" y="307"/>
                  </a:cubicBezTo>
                  <a:lnTo>
                    <a:pt x="21" y="307"/>
                  </a:lnTo>
                  <a:cubicBezTo>
                    <a:pt x="21" y="307"/>
                    <a:pt x="21" y="307"/>
                    <a:pt x="21" y="328"/>
                  </a:cubicBezTo>
                  <a:cubicBezTo>
                    <a:pt x="21" y="328"/>
                    <a:pt x="42" y="328"/>
                    <a:pt x="42" y="348"/>
                  </a:cubicBezTo>
                  <a:cubicBezTo>
                    <a:pt x="42" y="348"/>
                    <a:pt x="42" y="328"/>
                    <a:pt x="62" y="348"/>
                  </a:cubicBezTo>
                  <a:lnTo>
                    <a:pt x="62" y="369"/>
                  </a:lnTo>
                  <a:cubicBezTo>
                    <a:pt x="82" y="369"/>
                    <a:pt x="103" y="369"/>
                    <a:pt x="103" y="369"/>
                  </a:cubicBezTo>
                  <a:cubicBezTo>
                    <a:pt x="103" y="389"/>
                    <a:pt x="82" y="389"/>
                    <a:pt x="82" y="410"/>
                  </a:cubicBezTo>
                  <a:lnTo>
                    <a:pt x="103" y="410"/>
                  </a:lnTo>
                  <a:cubicBezTo>
                    <a:pt x="124" y="410"/>
                    <a:pt x="144" y="410"/>
                    <a:pt x="144" y="410"/>
                  </a:cubicBezTo>
                  <a:cubicBezTo>
                    <a:pt x="144" y="410"/>
                    <a:pt x="164" y="410"/>
                    <a:pt x="164" y="389"/>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07" name="Freeform 107"/>
            <p:cNvSpPr>
              <a:spLocks noChangeArrowheads="1"/>
            </p:cNvSpPr>
            <p:nvPr/>
          </p:nvSpPr>
          <p:spPr bwMode="auto">
            <a:xfrm>
              <a:off x="5773738" y="4405313"/>
              <a:ext cx="280987" cy="465137"/>
            </a:xfrm>
            <a:custGeom>
              <a:avLst/>
              <a:gdLst>
                <a:gd name="T0" fmla="*/ 738 w 780"/>
                <a:gd name="T1" fmla="*/ 62 h 1292"/>
                <a:gd name="T2" fmla="*/ 758 w 780"/>
                <a:gd name="T3" fmla="*/ 103 h 1292"/>
                <a:gd name="T4" fmla="*/ 779 w 780"/>
                <a:gd name="T5" fmla="*/ 123 h 1292"/>
                <a:gd name="T6" fmla="*/ 738 w 780"/>
                <a:gd name="T7" fmla="*/ 164 h 1292"/>
                <a:gd name="T8" fmla="*/ 697 w 780"/>
                <a:gd name="T9" fmla="*/ 246 h 1292"/>
                <a:gd name="T10" fmla="*/ 738 w 780"/>
                <a:gd name="T11" fmla="*/ 390 h 1292"/>
                <a:gd name="T12" fmla="*/ 758 w 780"/>
                <a:gd name="T13" fmla="*/ 492 h 1292"/>
                <a:gd name="T14" fmla="*/ 676 w 780"/>
                <a:gd name="T15" fmla="*/ 615 h 1292"/>
                <a:gd name="T16" fmla="*/ 635 w 780"/>
                <a:gd name="T17" fmla="*/ 697 h 1292"/>
                <a:gd name="T18" fmla="*/ 594 w 780"/>
                <a:gd name="T19" fmla="*/ 718 h 1292"/>
                <a:gd name="T20" fmla="*/ 553 w 780"/>
                <a:gd name="T21" fmla="*/ 758 h 1292"/>
                <a:gd name="T22" fmla="*/ 492 w 780"/>
                <a:gd name="T23" fmla="*/ 758 h 1292"/>
                <a:gd name="T24" fmla="*/ 533 w 780"/>
                <a:gd name="T25" fmla="*/ 800 h 1292"/>
                <a:gd name="T26" fmla="*/ 574 w 780"/>
                <a:gd name="T27" fmla="*/ 882 h 1292"/>
                <a:gd name="T28" fmla="*/ 533 w 780"/>
                <a:gd name="T29" fmla="*/ 902 h 1292"/>
                <a:gd name="T30" fmla="*/ 574 w 780"/>
                <a:gd name="T31" fmla="*/ 902 h 1292"/>
                <a:gd name="T32" fmla="*/ 635 w 780"/>
                <a:gd name="T33" fmla="*/ 922 h 1292"/>
                <a:gd name="T34" fmla="*/ 738 w 780"/>
                <a:gd name="T35" fmla="*/ 1004 h 1292"/>
                <a:gd name="T36" fmla="*/ 758 w 780"/>
                <a:gd name="T37" fmla="*/ 1086 h 1292"/>
                <a:gd name="T38" fmla="*/ 717 w 780"/>
                <a:gd name="T39" fmla="*/ 1127 h 1292"/>
                <a:gd name="T40" fmla="*/ 635 w 780"/>
                <a:gd name="T41" fmla="*/ 1127 h 1292"/>
                <a:gd name="T42" fmla="*/ 574 w 780"/>
                <a:gd name="T43" fmla="*/ 1168 h 1292"/>
                <a:gd name="T44" fmla="*/ 533 w 780"/>
                <a:gd name="T45" fmla="*/ 1250 h 1292"/>
                <a:gd name="T46" fmla="*/ 471 w 780"/>
                <a:gd name="T47" fmla="*/ 1270 h 1292"/>
                <a:gd name="T48" fmla="*/ 390 w 780"/>
                <a:gd name="T49" fmla="*/ 1250 h 1292"/>
                <a:gd name="T50" fmla="*/ 369 w 780"/>
                <a:gd name="T51" fmla="*/ 1291 h 1292"/>
                <a:gd name="T52" fmla="*/ 308 w 780"/>
                <a:gd name="T53" fmla="*/ 1270 h 1292"/>
                <a:gd name="T54" fmla="*/ 287 w 780"/>
                <a:gd name="T55" fmla="*/ 1230 h 1292"/>
                <a:gd name="T56" fmla="*/ 226 w 780"/>
                <a:gd name="T57" fmla="*/ 1250 h 1292"/>
                <a:gd name="T58" fmla="*/ 246 w 780"/>
                <a:gd name="T59" fmla="*/ 1168 h 1292"/>
                <a:gd name="T60" fmla="*/ 226 w 780"/>
                <a:gd name="T61" fmla="*/ 1106 h 1292"/>
                <a:gd name="T62" fmla="*/ 246 w 780"/>
                <a:gd name="T63" fmla="*/ 1046 h 1292"/>
                <a:gd name="T64" fmla="*/ 226 w 780"/>
                <a:gd name="T65" fmla="*/ 984 h 1292"/>
                <a:gd name="T66" fmla="*/ 205 w 780"/>
                <a:gd name="T67" fmla="*/ 902 h 1292"/>
                <a:gd name="T68" fmla="*/ 164 w 780"/>
                <a:gd name="T69" fmla="*/ 882 h 1292"/>
                <a:gd name="T70" fmla="*/ 144 w 780"/>
                <a:gd name="T71" fmla="*/ 820 h 1292"/>
                <a:gd name="T72" fmla="*/ 102 w 780"/>
                <a:gd name="T73" fmla="*/ 840 h 1292"/>
                <a:gd name="T74" fmla="*/ 62 w 780"/>
                <a:gd name="T75" fmla="*/ 820 h 1292"/>
                <a:gd name="T76" fmla="*/ 0 w 780"/>
                <a:gd name="T77" fmla="*/ 800 h 1292"/>
                <a:gd name="T78" fmla="*/ 20 w 780"/>
                <a:gd name="T79" fmla="*/ 718 h 1292"/>
                <a:gd name="T80" fmla="*/ 82 w 780"/>
                <a:gd name="T81" fmla="*/ 615 h 1292"/>
                <a:gd name="T82" fmla="*/ 144 w 780"/>
                <a:gd name="T83" fmla="*/ 574 h 1292"/>
                <a:gd name="T84" fmla="*/ 184 w 780"/>
                <a:gd name="T85" fmla="*/ 472 h 1292"/>
                <a:gd name="T86" fmla="*/ 226 w 780"/>
                <a:gd name="T87" fmla="*/ 410 h 1292"/>
                <a:gd name="T88" fmla="*/ 266 w 780"/>
                <a:gd name="T89" fmla="*/ 369 h 1292"/>
                <a:gd name="T90" fmla="*/ 390 w 780"/>
                <a:gd name="T91" fmla="*/ 390 h 1292"/>
                <a:gd name="T92" fmla="*/ 471 w 780"/>
                <a:gd name="T93" fmla="*/ 328 h 1292"/>
                <a:gd name="T94" fmla="*/ 410 w 780"/>
                <a:gd name="T95" fmla="*/ 267 h 1292"/>
                <a:gd name="T96" fmla="*/ 471 w 780"/>
                <a:gd name="T97" fmla="*/ 246 h 1292"/>
                <a:gd name="T98" fmla="*/ 553 w 780"/>
                <a:gd name="T99" fmla="*/ 205 h 1292"/>
                <a:gd name="T100" fmla="*/ 594 w 780"/>
                <a:gd name="T101" fmla="*/ 123 h 1292"/>
                <a:gd name="T102" fmla="*/ 594 w 780"/>
                <a:gd name="T103" fmla="*/ 41 h 1292"/>
                <a:gd name="T104" fmla="*/ 635 w 780"/>
                <a:gd name="T105" fmla="*/ 0 h 1292"/>
                <a:gd name="T106" fmla="*/ 676 w 780"/>
                <a:gd name="T107" fmla="*/ 41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1292">
                  <a:moveTo>
                    <a:pt x="717" y="62"/>
                  </a:moveTo>
                  <a:lnTo>
                    <a:pt x="717" y="62"/>
                  </a:lnTo>
                  <a:cubicBezTo>
                    <a:pt x="738" y="62"/>
                    <a:pt x="738" y="62"/>
                    <a:pt x="738" y="62"/>
                  </a:cubicBezTo>
                  <a:cubicBezTo>
                    <a:pt x="738" y="82"/>
                    <a:pt x="717" y="82"/>
                    <a:pt x="717" y="103"/>
                  </a:cubicBezTo>
                  <a:cubicBezTo>
                    <a:pt x="738" y="103"/>
                    <a:pt x="738" y="103"/>
                    <a:pt x="738" y="103"/>
                  </a:cubicBezTo>
                  <a:lnTo>
                    <a:pt x="758" y="103"/>
                  </a:lnTo>
                  <a:lnTo>
                    <a:pt x="758" y="103"/>
                  </a:lnTo>
                  <a:lnTo>
                    <a:pt x="779" y="103"/>
                  </a:lnTo>
                  <a:lnTo>
                    <a:pt x="779" y="123"/>
                  </a:lnTo>
                  <a:lnTo>
                    <a:pt x="779" y="144"/>
                  </a:lnTo>
                  <a:lnTo>
                    <a:pt x="758" y="164"/>
                  </a:lnTo>
                  <a:lnTo>
                    <a:pt x="738" y="164"/>
                  </a:lnTo>
                  <a:cubicBezTo>
                    <a:pt x="738" y="185"/>
                    <a:pt x="717" y="185"/>
                    <a:pt x="717" y="185"/>
                  </a:cubicBezTo>
                  <a:cubicBezTo>
                    <a:pt x="717" y="185"/>
                    <a:pt x="697" y="185"/>
                    <a:pt x="697" y="205"/>
                  </a:cubicBezTo>
                  <a:cubicBezTo>
                    <a:pt x="697" y="205"/>
                    <a:pt x="697" y="226"/>
                    <a:pt x="697" y="246"/>
                  </a:cubicBezTo>
                  <a:cubicBezTo>
                    <a:pt x="697" y="246"/>
                    <a:pt x="697" y="267"/>
                    <a:pt x="697" y="287"/>
                  </a:cubicBezTo>
                  <a:cubicBezTo>
                    <a:pt x="697" y="308"/>
                    <a:pt x="717" y="328"/>
                    <a:pt x="717" y="349"/>
                  </a:cubicBezTo>
                  <a:cubicBezTo>
                    <a:pt x="717" y="349"/>
                    <a:pt x="738" y="369"/>
                    <a:pt x="738" y="390"/>
                  </a:cubicBezTo>
                  <a:cubicBezTo>
                    <a:pt x="738" y="390"/>
                    <a:pt x="758" y="410"/>
                    <a:pt x="758" y="430"/>
                  </a:cubicBezTo>
                  <a:lnTo>
                    <a:pt x="758" y="451"/>
                  </a:lnTo>
                  <a:cubicBezTo>
                    <a:pt x="758" y="472"/>
                    <a:pt x="758" y="492"/>
                    <a:pt x="758" y="492"/>
                  </a:cubicBezTo>
                  <a:cubicBezTo>
                    <a:pt x="738" y="512"/>
                    <a:pt x="717" y="533"/>
                    <a:pt x="717" y="533"/>
                  </a:cubicBezTo>
                  <a:cubicBezTo>
                    <a:pt x="717" y="554"/>
                    <a:pt x="697" y="574"/>
                    <a:pt x="697" y="594"/>
                  </a:cubicBezTo>
                  <a:lnTo>
                    <a:pt x="676" y="615"/>
                  </a:lnTo>
                  <a:cubicBezTo>
                    <a:pt x="676" y="636"/>
                    <a:pt x="676" y="656"/>
                    <a:pt x="676" y="676"/>
                  </a:cubicBezTo>
                  <a:lnTo>
                    <a:pt x="656" y="676"/>
                  </a:lnTo>
                  <a:cubicBezTo>
                    <a:pt x="656" y="697"/>
                    <a:pt x="635" y="697"/>
                    <a:pt x="635" y="697"/>
                  </a:cubicBezTo>
                  <a:cubicBezTo>
                    <a:pt x="635" y="697"/>
                    <a:pt x="635" y="697"/>
                    <a:pt x="615" y="697"/>
                  </a:cubicBezTo>
                  <a:lnTo>
                    <a:pt x="615" y="718"/>
                  </a:lnTo>
                  <a:lnTo>
                    <a:pt x="594" y="718"/>
                  </a:lnTo>
                  <a:lnTo>
                    <a:pt x="574" y="738"/>
                  </a:lnTo>
                  <a:cubicBezTo>
                    <a:pt x="574" y="738"/>
                    <a:pt x="574" y="738"/>
                    <a:pt x="574" y="758"/>
                  </a:cubicBezTo>
                  <a:cubicBezTo>
                    <a:pt x="574" y="758"/>
                    <a:pt x="574" y="758"/>
                    <a:pt x="553" y="758"/>
                  </a:cubicBezTo>
                  <a:lnTo>
                    <a:pt x="533" y="758"/>
                  </a:lnTo>
                  <a:cubicBezTo>
                    <a:pt x="512" y="758"/>
                    <a:pt x="512" y="738"/>
                    <a:pt x="512" y="738"/>
                  </a:cubicBezTo>
                  <a:cubicBezTo>
                    <a:pt x="492" y="758"/>
                    <a:pt x="492" y="758"/>
                    <a:pt x="492" y="758"/>
                  </a:cubicBezTo>
                  <a:cubicBezTo>
                    <a:pt x="492" y="758"/>
                    <a:pt x="512" y="758"/>
                    <a:pt x="512" y="779"/>
                  </a:cubicBezTo>
                  <a:lnTo>
                    <a:pt x="533" y="779"/>
                  </a:lnTo>
                  <a:lnTo>
                    <a:pt x="533" y="800"/>
                  </a:lnTo>
                  <a:cubicBezTo>
                    <a:pt x="553" y="800"/>
                    <a:pt x="553" y="820"/>
                    <a:pt x="574" y="820"/>
                  </a:cubicBezTo>
                  <a:cubicBezTo>
                    <a:pt x="574" y="820"/>
                    <a:pt x="574" y="840"/>
                    <a:pt x="574" y="861"/>
                  </a:cubicBezTo>
                  <a:cubicBezTo>
                    <a:pt x="574" y="861"/>
                    <a:pt x="574" y="861"/>
                    <a:pt x="574" y="882"/>
                  </a:cubicBezTo>
                  <a:cubicBezTo>
                    <a:pt x="574" y="882"/>
                    <a:pt x="574" y="902"/>
                    <a:pt x="553" y="902"/>
                  </a:cubicBezTo>
                  <a:lnTo>
                    <a:pt x="553" y="902"/>
                  </a:lnTo>
                  <a:cubicBezTo>
                    <a:pt x="533" y="902"/>
                    <a:pt x="533" y="902"/>
                    <a:pt x="533" y="902"/>
                  </a:cubicBezTo>
                  <a:lnTo>
                    <a:pt x="533" y="922"/>
                  </a:lnTo>
                  <a:cubicBezTo>
                    <a:pt x="533" y="922"/>
                    <a:pt x="533" y="922"/>
                    <a:pt x="553" y="922"/>
                  </a:cubicBezTo>
                  <a:cubicBezTo>
                    <a:pt x="553" y="922"/>
                    <a:pt x="553" y="922"/>
                    <a:pt x="574" y="902"/>
                  </a:cubicBezTo>
                  <a:cubicBezTo>
                    <a:pt x="574" y="902"/>
                    <a:pt x="574" y="902"/>
                    <a:pt x="594" y="902"/>
                  </a:cubicBezTo>
                  <a:lnTo>
                    <a:pt x="615" y="922"/>
                  </a:lnTo>
                  <a:lnTo>
                    <a:pt x="635" y="922"/>
                  </a:lnTo>
                  <a:cubicBezTo>
                    <a:pt x="635" y="943"/>
                    <a:pt x="656" y="943"/>
                    <a:pt x="676" y="943"/>
                  </a:cubicBezTo>
                  <a:cubicBezTo>
                    <a:pt x="676" y="964"/>
                    <a:pt x="697" y="964"/>
                    <a:pt x="697" y="964"/>
                  </a:cubicBezTo>
                  <a:cubicBezTo>
                    <a:pt x="717" y="984"/>
                    <a:pt x="738" y="1004"/>
                    <a:pt x="738" y="1004"/>
                  </a:cubicBezTo>
                  <a:cubicBezTo>
                    <a:pt x="758" y="1025"/>
                    <a:pt x="758" y="1046"/>
                    <a:pt x="779" y="1066"/>
                  </a:cubicBezTo>
                  <a:lnTo>
                    <a:pt x="779" y="1066"/>
                  </a:lnTo>
                  <a:cubicBezTo>
                    <a:pt x="758" y="1086"/>
                    <a:pt x="758" y="1086"/>
                    <a:pt x="758" y="1086"/>
                  </a:cubicBezTo>
                  <a:lnTo>
                    <a:pt x="758" y="1106"/>
                  </a:lnTo>
                  <a:lnTo>
                    <a:pt x="738" y="1106"/>
                  </a:lnTo>
                  <a:cubicBezTo>
                    <a:pt x="738" y="1127"/>
                    <a:pt x="717" y="1127"/>
                    <a:pt x="717" y="1127"/>
                  </a:cubicBezTo>
                  <a:cubicBezTo>
                    <a:pt x="717" y="1127"/>
                    <a:pt x="717" y="1127"/>
                    <a:pt x="697" y="1127"/>
                  </a:cubicBezTo>
                  <a:cubicBezTo>
                    <a:pt x="697" y="1148"/>
                    <a:pt x="676" y="1127"/>
                    <a:pt x="676" y="1127"/>
                  </a:cubicBezTo>
                  <a:cubicBezTo>
                    <a:pt x="676" y="1127"/>
                    <a:pt x="656" y="1127"/>
                    <a:pt x="635" y="1127"/>
                  </a:cubicBezTo>
                  <a:lnTo>
                    <a:pt x="615" y="1148"/>
                  </a:lnTo>
                  <a:lnTo>
                    <a:pt x="594" y="1148"/>
                  </a:lnTo>
                  <a:lnTo>
                    <a:pt x="574" y="1168"/>
                  </a:lnTo>
                  <a:lnTo>
                    <a:pt x="574" y="1188"/>
                  </a:lnTo>
                  <a:cubicBezTo>
                    <a:pt x="574" y="1209"/>
                    <a:pt x="553" y="1209"/>
                    <a:pt x="553" y="1230"/>
                  </a:cubicBezTo>
                  <a:cubicBezTo>
                    <a:pt x="533" y="1230"/>
                    <a:pt x="533" y="1250"/>
                    <a:pt x="533" y="1250"/>
                  </a:cubicBezTo>
                  <a:cubicBezTo>
                    <a:pt x="533" y="1250"/>
                    <a:pt x="533" y="1250"/>
                    <a:pt x="512" y="1250"/>
                  </a:cubicBezTo>
                  <a:lnTo>
                    <a:pt x="512" y="1250"/>
                  </a:lnTo>
                  <a:cubicBezTo>
                    <a:pt x="492" y="1250"/>
                    <a:pt x="492" y="1270"/>
                    <a:pt x="471" y="1270"/>
                  </a:cubicBezTo>
                  <a:cubicBezTo>
                    <a:pt x="471" y="1270"/>
                    <a:pt x="430" y="1270"/>
                    <a:pt x="430" y="1250"/>
                  </a:cubicBezTo>
                  <a:cubicBezTo>
                    <a:pt x="410" y="1250"/>
                    <a:pt x="430" y="1250"/>
                    <a:pt x="410" y="1250"/>
                  </a:cubicBezTo>
                  <a:cubicBezTo>
                    <a:pt x="410" y="1230"/>
                    <a:pt x="410" y="1250"/>
                    <a:pt x="390" y="1250"/>
                  </a:cubicBezTo>
                  <a:lnTo>
                    <a:pt x="390" y="1250"/>
                  </a:lnTo>
                  <a:cubicBezTo>
                    <a:pt x="390" y="1270"/>
                    <a:pt x="390" y="1270"/>
                    <a:pt x="390" y="1270"/>
                  </a:cubicBezTo>
                  <a:cubicBezTo>
                    <a:pt x="390" y="1291"/>
                    <a:pt x="369" y="1291"/>
                    <a:pt x="369" y="1291"/>
                  </a:cubicBezTo>
                  <a:lnTo>
                    <a:pt x="348" y="1270"/>
                  </a:lnTo>
                  <a:lnTo>
                    <a:pt x="348" y="1250"/>
                  </a:lnTo>
                  <a:cubicBezTo>
                    <a:pt x="328" y="1250"/>
                    <a:pt x="328" y="1270"/>
                    <a:pt x="308" y="1270"/>
                  </a:cubicBezTo>
                  <a:lnTo>
                    <a:pt x="287" y="1270"/>
                  </a:lnTo>
                  <a:cubicBezTo>
                    <a:pt x="287" y="1250"/>
                    <a:pt x="287" y="1250"/>
                    <a:pt x="287" y="1250"/>
                  </a:cubicBezTo>
                  <a:lnTo>
                    <a:pt x="287" y="1230"/>
                  </a:lnTo>
                  <a:lnTo>
                    <a:pt x="266" y="1230"/>
                  </a:lnTo>
                  <a:cubicBezTo>
                    <a:pt x="266" y="1230"/>
                    <a:pt x="266" y="1250"/>
                    <a:pt x="246" y="1250"/>
                  </a:cubicBezTo>
                  <a:cubicBezTo>
                    <a:pt x="246" y="1250"/>
                    <a:pt x="246" y="1250"/>
                    <a:pt x="226" y="1250"/>
                  </a:cubicBezTo>
                  <a:cubicBezTo>
                    <a:pt x="226" y="1250"/>
                    <a:pt x="205" y="1230"/>
                    <a:pt x="226" y="1230"/>
                  </a:cubicBezTo>
                  <a:cubicBezTo>
                    <a:pt x="226" y="1209"/>
                    <a:pt x="226" y="1209"/>
                    <a:pt x="246" y="1188"/>
                  </a:cubicBezTo>
                  <a:cubicBezTo>
                    <a:pt x="246" y="1188"/>
                    <a:pt x="246" y="1188"/>
                    <a:pt x="246" y="1168"/>
                  </a:cubicBezTo>
                  <a:cubicBezTo>
                    <a:pt x="246" y="1168"/>
                    <a:pt x="246" y="1168"/>
                    <a:pt x="246" y="1148"/>
                  </a:cubicBezTo>
                  <a:lnTo>
                    <a:pt x="226" y="1127"/>
                  </a:lnTo>
                  <a:lnTo>
                    <a:pt x="226" y="1106"/>
                  </a:lnTo>
                  <a:lnTo>
                    <a:pt x="246" y="1086"/>
                  </a:lnTo>
                  <a:cubicBezTo>
                    <a:pt x="246" y="1086"/>
                    <a:pt x="246" y="1066"/>
                    <a:pt x="266" y="1066"/>
                  </a:cubicBezTo>
                  <a:cubicBezTo>
                    <a:pt x="266" y="1066"/>
                    <a:pt x="266" y="1046"/>
                    <a:pt x="246" y="1046"/>
                  </a:cubicBezTo>
                  <a:cubicBezTo>
                    <a:pt x="246" y="1025"/>
                    <a:pt x="226" y="1046"/>
                    <a:pt x="226" y="1025"/>
                  </a:cubicBezTo>
                  <a:lnTo>
                    <a:pt x="226" y="1004"/>
                  </a:lnTo>
                  <a:lnTo>
                    <a:pt x="226" y="984"/>
                  </a:lnTo>
                  <a:cubicBezTo>
                    <a:pt x="226" y="964"/>
                    <a:pt x="246" y="943"/>
                    <a:pt x="226" y="943"/>
                  </a:cubicBezTo>
                  <a:cubicBezTo>
                    <a:pt x="226" y="922"/>
                    <a:pt x="226" y="922"/>
                    <a:pt x="226" y="922"/>
                  </a:cubicBezTo>
                  <a:cubicBezTo>
                    <a:pt x="226" y="902"/>
                    <a:pt x="226" y="902"/>
                    <a:pt x="205" y="902"/>
                  </a:cubicBezTo>
                  <a:cubicBezTo>
                    <a:pt x="205" y="902"/>
                    <a:pt x="226" y="861"/>
                    <a:pt x="205" y="861"/>
                  </a:cubicBezTo>
                  <a:cubicBezTo>
                    <a:pt x="205" y="861"/>
                    <a:pt x="205" y="861"/>
                    <a:pt x="184" y="861"/>
                  </a:cubicBezTo>
                  <a:cubicBezTo>
                    <a:pt x="184" y="861"/>
                    <a:pt x="184" y="882"/>
                    <a:pt x="164" y="882"/>
                  </a:cubicBezTo>
                  <a:lnTo>
                    <a:pt x="164" y="882"/>
                  </a:lnTo>
                  <a:cubicBezTo>
                    <a:pt x="144" y="882"/>
                    <a:pt x="164" y="861"/>
                    <a:pt x="144" y="840"/>
                  </a:cubicBezTo>
                  <a:lnTo>
                    <a:pt x="144" y="820"/>
                  </a:lnTo>
                  <a:lnTo>
                    <a:pt x="123" y="820"/>
                  </a:lnTo>
                  <a:cubicBezTo>
                    <a:pt x="123" y="800"/>
                    <a:pt x="102" y="820"/>
                    <a:pt x="102" y="820"/>
                  </a:cubicBezTo>
                  <a:lnTo>
                    <a:pt x="102" y="840"/>
                  </a:lnTo>
                  <a:lnTo>
                    <a:pt x="102" y="861"/>
                  </a:lnTo>
                  <a:lnTo>
                    <a:pt x="82" y="861"/>
                  </a:lnTo>
                  <a:cubicBezTo>
                    <a:pt x="82" y="840"/>
                    <a:pt x="82" y="820"/>
                    <a:pt x="62" y="820"/>
                  </a:cubicBezTo>
                  <a:lnTo>
                    <a:pt x="62" y="820"/>
                  </a:lnTo>
                  <a:cubicBezTo>
                    <a:pt x="41" y="820"/>
                    <a:pt x="41" y="800"/>
                    <a:pt x="20" y="800"/>
                  </a:cubicBezTo>
                  <a:cubicBezTo>
                    <a:pt x="20" y="800"/>
                    <a:pt x="20" y="800"/>
                    <a:pt x="0" y="800"/>
                  </a:cubicBezTo>
                  <a:lnTo>
                    <a:pt x="0" y="779"/>
                  </a:lnTo>
                  <a:lnTo>
                    <a:pt x="20" y="758"/>
                  </a:lnTo>
                  <a:cubicBezTo>
                    <a:pt x="20" y="758"/>
                    <a:pt x="20" y="738"/>
                    <a:pt x="20" y="718"/>
                  </a:cubicBezTo>
                  <a:lnTo>
                    <a:pt x="41" y="718"/>
                  </a:lnTo>
                  <a:cubicBezTo>
                    <a:pt x="62" y="697"/>
                    <a:pt x="62" y="676"/>
                    <a:pt x="62" y="656"/>
                  </a:cubicBezTo>
                  <a:cubicBezTo>
                    <a:pt x="82" y="636"/>
                    <a:pt x="82" y="636"/>
                    <a:pt x="82" y="615"/>
                  </a:cubicBezTo>
                  <a:cubicBezTo>
                    <a:pt x="102" y="615"/>
                    <a:pt x="102" y="615"/>
                    <a:pt x="123" y="615"/>
                  </a:cubicBezTo>
                  <a:cubicBezTo>
                    <a:pt x="123" y="594"/>
                    <a:pt x="123" y="574"/>
                    <a:pt x="123" y="574"/>
                  </a:cubicBezTo>
                  <a:lnTo>
                    <a:pt x="144" y="574"/>
                  </a:lnTo>
                  <a:cubicBezTo>
                    <a:pt x="164" y="554"/>
                    <a:pt x="164" y="554"/>
                    <a:pt x="164" y="554"/>
                  </a:cubicBezTo>
                  <a:cubicBezTo>
                    <a:pt x="184" y="533"/>
                    <a:pt x="184" y="512"/>
                    <a:pt x="184" y="512"/>
                  </a:cubicBezTo>
                  <a:cubicBezTo>
                    <a:pt x="184" y="492"/>
                    <a:pt x="184" y="472"/>
                    <a:pt x="184" y="472"/>
                  </a:cubicBezTo>
                  <a:cubicBezTo>
                    <a:pt x="184" y="472"/>
                    <a:pt x="184" y="451"/>
                    <a:pt x="205" y="451"/>
                  </a:cubicBezTo>
                  <a:lnTo>
                    <a:pt x="205" y="451"/>
                  </a:lnTo>
                  <a:cubicBezTo>
                    <a:pt x="205" y="430"/>
                    <a:pt x="226" y="430"/>
                    <a:pt x="226" y="410"/>
                  </a:cubicBezTo>
                  <a:lnTo>
                    <a:pt x="226" y="390"/>
                  </a:lnTo>
                  <a:lnTo>
                    <a:pt x="226" y="369"/>
                  </a:lnTo>
                  <a:cubicBezTo>
                    <a:pt x="246" y="369"/>
                    <a:pt x="266" y="369"/>
                    <a:pt x="266" y="369"/>
                  </a:cubicBezTo>
                  <a:cubicBezTo>
                    <a:pt x="287" y="369"/>
                    <a:pt x="287" y="390"/>
                    <a:pt x="308" y="390"/>
                  </a:cubicBezTo>
                  <a:lnTo>
                    <a:pt x="328" y="390"/>
                  </a:lnTo>
                  <a:cubicBezTo>
                    <a:pt x="348" y="390"/>
                    <a:pt x="369" y="390"/>
                    <a:pt x="390" y="390"/>
                  </a:cubicBezTo>
                  <a:cubicBezTo>
                    <a:pt x="410" y="390"/>
                    <a:pt x="430" y="390"/>
                    <a:pt x="430" y="369"/>
                  </a:cubicBezTo>
                  <a:cubicBezTo>
                    <a:pt x="451" y="369"/>
                    <a:pt x="451" y="369"/>
                    <a:pt x="471" y="369"/>
                  </a:cubicBezTo>
                  <a:cubicBezTo>
                    <a:pt x="471" y="349"/>
                    <a:pt x="471" y="328"/>
                    <a:pt x="471" y="328"/>
                  </a:cubicBezTo>
                  <a:lnTo>
                    <a:pt x="451" y="308"/>
                  </a:lnTo>
                  <a:cubicBezTo>
                    <a:pt x="451" y="308"/>
                    <a:pt x="430" y="308"/>
                    <a:pt x="430" y="287"/>
                  </a:cubicBezTo>
                  <a:cubicBezTo>
                    <a:pt x="430" y="287"/>
                    <a:pt x="430" y="287"/>
                    <a:pt x="410" y="267"/>
                  </a:cubicBezTo>
                  <a:cubicBezTo>
                    <a:pt x="410" y="267"/>
                    <a:pt x="410" y="267"/>
                    <a:pt x="410" y="246"/>
                  </a:cubicBezTo>
                  <a:lnTo>
                    <a:pt x="430" y="246"/>
                  </a:lnTo>
                  <a:cubicBezTo>
                    <a:pt x="430" y="226"/>
                    <a:pt x="451" y="246"/>
                    <a:pt x="471" y="246"/>
                  </a:cubicBezTo>
                  <a:lnTo>
                    <a:pt x="492" y="246"/>
                  </a:lnTo>
                  <a:cubicBezTo>
                    <a:pt x="512" y="246"/>
                    <a:pt x="512" y="226"/>
                    <a:pt x="533" y="226"/>
                  </a:cubicBezTo>
                  <a:cubicBezTo>
                    <a:pt x="533" y="205"/>
                    <a:pt x="553" y="205"/>
                    <a:pt x="553" y="205"/>
                  </a:cubicBezTo>
                  <a:cubicBezTo>
                    <a:pt x="553" y="185"/>
                    <a:pt x="553" y="185"/>
                    <a:pt x="553" y="164"/>
                  </a:cubicBezTo>
                  <a:lnTo>
                    <a:pt x="553" y="144"/>
                  </a:lnTo>
                  <a:cubicBezTo>
                    <a:pt x="574" y="123"/>
                    <a:pt x="574" y="123"/>
                    <a:pt x="594" y="123"/>
                  </a:cubicBezTo>
                  <a:lnTo>
                    <a:pt x="615" y="103"/>
                  </a:lnTo>
                  <a:lnTo>
                    <a:pt x="615" y="82"/>
                  </a:lnTo>
                  <a:cubicBezTo>
                    <a:pt x="615" y="62"/>
                    <a:pt x="615" y="62"/>
                    <a:pt x="594" y="41"/>
                  </a:cubicBezTo>
                  <a:cubicBezTo>
                    <a:pt x="594" y="41"/>
                    <a:pt x="594" y="41"/>
                    <a:pt x="594" y="21"/>
                  </a:cubicBezTo>
                  <a:cubicBezTo>
                    <a:pt x="594" y="21"/>
                    <a:pt x="594" y="21"/>
                    <a:pt x="594" y="0"/>
                  </a:cubicBezTo>
                  <a:cubicBezTo>
                    <a:pt x="615" y="0"/>
                    <a:pt x="615" y="0"/>
                    <a:pt x="635" y="0"/>
                  </a:cubicBezTo>
                  <a:lnTo>
                    <a:pt x="656" y="21"/>
                  </a:lnTo>
                  <a:lnTo>
                    <a:pt x="656" y="41"/>
                  </a:lnTo>
                  <a:cubicBezTo>
                    <a:pt x="676" y="41"/>
                    <a:pt x="676" y="41"/>
                    <a:pt x="676" y="41"/>
                  </a:cubicBezTo>
                  <a:cubicBezTo>
                    <a:pt x="697" y="41"/>
                    <a:pt x="717" y="41"/>
                    <a:pt x="717" y="41"/>
                  </a:cubicBezTo>
                  <a:cubicBezTo>
                    <a:pt x="717" y="41"/>
                    <a:pt x="717" y="41"/>
                    <a:pt x="717"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08" name="Freeform 108"/>
            <p:cNvSpPr>
              <a:spLocks noChangeArrowheads="1"/>
            </p:cNvSpPr>
            <p:nvPr/>
          </p:nvSpPr>
          <p:spPr bwMode="auto">
            <a:xfrm>
              <a:off x="6076950" y="5210175"/>
              <a:ext cx="38100" cy="36513"/>
            </a:xfrm>
            <a:custGeom>
              <a:avLst/>
              <a:gdLst>
                <a:gd name="T0" fmla="*/ 103 w 104"/>
                <a:gd name="T1" fmla="*/ 61 h 103"/>
                <a:gd name="T2" fmla="*/ 103 w 104"/>
                <a:gd name="T3" fmla="*/ 61 h 103"/>
                <a:gd name="T4" fmla="*/ 103 w 104"/>
                <a:gd name="T5" fmla="*/ 41 h 103"/>
                <a:gd name="T6" fmla="*/ 103 w 104"/>
                <a:gd name="T7" fmla="*/ 20 h 103"/>
                <a:gd name="T8" fmla="*/ 82 w 104"/>
                <a:gd name="T9" fmla="*/ 20 h 103"/>
                <a:gd name="T10" fmla="*/ 62 w 104"/>
                <a:gd name="T11" fmla="*/ 20 h 103"/>
                <a:gd name="T12" fmla="*/ 41 w 104"/>
                <a:gd name="T13" fmla="*/ 0 h 103"/>
                <a:gd name="T14" fmla="*/ 21 w 104"/>
                <a:gd name="T15" fmla="*/ 0 h 103"/>
                <a:gd name="T16" fmla="*/ 21 w 104"/>
                <a:gd name="T17" fmla="*/ 20 h 103"/>
                <a:gd name="T18" fmla="*/ 0 w 104"/>
                <a:gd name="T19" fmla="*/ 41 h 103"/>
                <a:gd name="T20" fmla="*/ 0 w 104"/>
                <a:gd name="T21" fmla="*/ 61 h 103"/>
                <a:gd name="T22" fmla="*/ 0 w 104"/>
                <a:gd name="T23" fmla="*/ 82 h 103"/>
                <a:gd name="T24" fmla="*/ 21 w 104"/>
                <a:gd name="T25" fmla="*/ 102 h 103"/>
                <a:gd name="T26" fmla="*/ 41 w 104"/>
                <a:gd name="T27" fmla="*/ 82 h 103"/>
                <a:gd name="T28" fmla="*/ 62 w 104"/>
                <a:gd name="T29" fmla="*/ 82 h 103"/>
                <a:gd name="T30" fmla="*/ 82 w 104"/>
                <a:gd name="T31" fmla="*/ 82 h 103"/>
                <a:gd name="T32" fmla="*/ 103 w 104"/>
                <a:gd name="T33" fmla="*/ 6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 h="103">
                  <a:moveTo>
                    <a:pt x="103" y="61"/>
                  </a:moveTo>
                  <a:lnTo>
                    <a:pt x="103" y="61"/>
                  </a:lnTo>
                  <a:cubicBezTo>
                    <a:pt x="103" y="61"/>
                    <a:pt x="103" y="61"/>
                    <a:pt x="103" y="41"/>
                  </a:cubicBezTo>
                  <a:lnTo>
                    <a:pt x="103" y="20"/>
                  </a:lnTo>
                  <a:lnTo>
                    <a:pt x="82" y="20"/>
                  </a:lnTo>
                  <a:cubicBezTo>
                    <a:pt x="82" y="20"/>
                    <a:pt x="82" y="20"/>
                    <a:pt x="62" y="20"/>
                  </a:cubicBezTo>
                  <a:cubicBezTo>
                    <a:pt x="62" y="20"/>
                    <a:pt x="62" y="0"/>
                    <a:pt x="41" y="0"/>
                  </a:cubicBezTo>
                  <a:lnTo>
                    <a:pt x="21" y="0"/>
                  </a:lnTo>
                  <a:cubicBezTo>
                    <a:pt x="21" y="20"/>
                    <a:pt x="21" y="20"/>
                    <a:pt x="21" y="20"/>
                  </a:cubicBezTo>
                  <a:cubicBezTo>
                    <a:pt x="21" y="41"/>
                    <a:pt x="0" y="41"/>
                    <a:pt x="0" y="41"/>
                  </a:cubicBezTo>
                  <a:lnTo>
                    <a:pt x="0" y="61"/>
                  </a:lnTo>
                  <a:lnTo>
                    <a:pt x="0" y="82"/>
                  </a:lnTo>
                  <a:cubicBezTo>
                    <a:pt x="0" y="102"/>
                    <a:pt x="21" y="102"/>
                    <a:pt x="21" y="102"/>
                  </a:cubicBezTo>
                  <a:lnTo>
                    <a:pt x="41" y="82"/>
                  </a:lnTo>
                  <a:lnTo>
                    <a:pt x="62" y="82"/>
                  </a:lnTo>
                  <a:lnTo>
                    <a:pt x="82" y="82"/>
                  </a:lnTo>
                  <a:lnTo>
                    <a:pt x="103" y="6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09" name="Freeform 109"/>
            <p:cNvSpPr>
              <a:spLocks noChangeArrowheads="1"/>
            </p:cNvSpPr>
            <p:nvPr/>
          </p:nvSpPr>
          <p:spPr bwMode="auto">
            <a:xfrm>
              <a:off x="6135688" y="5099050"/>
              <a:ext cx="7937" cy="15875"/>
            </a:xfrm>
            <a:custGeom>
              <a:avLst/>
              <a:gdLst>
                <a:gd name="T0" fmla="*/ 21 w 22"/>
                <a:gd name="T1" fmla="*/ 41 h 42"/>
                <a:gd name="T2" fmla="*/ 21 w 22"/>
                <a:gd name="T3" fmla="*/ 41 h 42"/>
                <a:gd name="T4" fmla="*/ 0 w 22"/>
                <a:gd name="T5" fmla="*/ 41 h 42"/>
                <a:gd name="T6" fmla="*/ 0 w 22"/>
                <a:gd name="T7" fmla="*/ 21 h 42"/>
                <a:gd name="T8" fmla="*/ 0 w 22"/>
                <a:gd name="T9" fmla="*/ 0 h 42"/>
                <a:gd name="T10" fmla="*/ 21 w 22"/>
                <a:gd name="T11" fmla="*/ 21 h 42"/>
                <a:gd name="T12" fmla="*/ 21 w 22"/>
                <a:gd name="T13" fmla="*/ 21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cubicBezTo>
                    <a:pt x="0" y="41"/>
                    <a:pt x="0" y="41"/>
                    <a:pt x="0" y="41"/>
                  </a:cubicBezTo>
                  <a:lnTo>
                    <a:pt x="0" y="21"/>
                  </a:lnTo>
                  <a:lnTo>
                    <a:pt x="0" y="0"/>
                  </a:lnTo>
                  <a:cubicBezTo>
                    <a:pt x="0" y="0"/>
                    <a:pt x="0" y="0"/>
                    <a:pt x="21" y="21"/>
                  </a:cubicBezTo>
                  <a:lnTo>
                    <a:pt x="21" y="21"/>
                  </a:lnTo>
                  <a:lnTo>
                    <a:pt x="2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10" name="Freeform 110"/>
            <p:cNvSpPr>
              <a:spLocks noChangeArrowheads="1"/>
            </p:cNvSpPr>
            <p:nvPr/>
          </p:nvSpPr>
          <p:spPr bwMode="auto">
            <a:xfrm>
              <a:off x="6113463" y="5151438"/>
              <a:ext cx="7937" cy="7937"/>
            </a:xfrm>
            <a:custGeom>
              <a:avLst/>
              <a:gdLst>
                <a:gd name="T0" fmla="*/ 0 w 21"/>
                <a:gd name="T1" fmla="*/ 20 h 21"/>
                <a:gd name="T2" fmla="*/ 0 w 21"/>
                <a:gd name="T3" fmla="*/ 20 h 21"/>
                <a:gd name="T4" fmla="*/ 20 w 21"/>
                <a:gd name="T5" fmla="*/ 0 h 21"/>
                <a:gd name="T6" fmla="*/ 0 w 21"/>
                <a:gd name="T7" fmla="*/ 0 h 21"/>
                <a:gd name="T8" fmla="*/ 0 w 21"/>
                <a:gd name="T9" fmla="*/ 0 h 21"/>
                <a:gd name="T10" fmla="*/ 0 w 21"/>
                <a:gd name="T11" fmla="*/ 20 h 21"/>
              </a:gdLst>
              <a:ahLst/>
              <a:cxnLst>
                <a:cxn ang="0">
                  <a:pos x="T0" y="T1"/>
                </a:cxn>
                <a:cxn ang="0">
                  <a:pos x="T2" y="T3"/>
                </a:cxn>
                <a:cxn ang="0">
                  <a:pos x="T4" y="T5"/>
                </a:cxn>
                <a:cxn ang="0">
                  <a:pos x="T6" y="T7"/>
                </a:cxn>
                <a:cxn ang="0">
                  <a:pos x="T8" y="T9"/>
                </a:cxn>
                <a:cxn ang="0">
                  <a:pos x="T10" y="T11"/>
                </a:cxn>
              </a:cxnLst>
              <a:rect l="0" t="0" r="r" b="b"/>
              <a:pathLst>
                <a:path w="21" h="21">
                  <a:moveTo>
                    <a:pt x="0" y="20"/>
                  </a:moveTo>
                  <a:lnTo>
                    <a:pt x="0" y="20"/>
                  </a:lnTo>
                  <a:lnTo>
                    <a:pt x="20" y="0"/>
                  </a:lnTo>
                  <a:lnTo>
                    <a:pt x="0" y="0"/>
                  </a:lnTo>
                  <a:lnTo>
                    <a:pt x="0" y="0"/>
                  </a:ln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11" name="Freeform 111"/>
            <p:cNvSpPr>
              <a:spLocks noChangeArrowheads="1"/>
            </p:cNvSpPr>
            <p:nvPr/>
          </p:nvSpPr>
          <p:spPr bwMode="auto">
            <a:xfrm>
              <a:off x="6135688" y="5121275"/>
              <a:ext cx="7937" cy="15875"/>
            </a:xfrm>
            <a:custGeom>
              <a:avLst/>
              <a:gdLst>
                <a:gd name="T0" fmla="*/ 21 w 22"/>
                <a:gd name="T1" fmla="*/ 41 h 42"/>
                <a:gd name="T2" fmla="*/ 21 w 22"/>
                <a:gd name="T3" fmla="*/ 41 h 42"/>
                <a:gd name="T4" fmla="*/ 0 w 22"/>
                <a:gd name="T5" fmla="*/ 20 h 42"/>
                <a:gd name="T6" fmla="*/ 0 w 22"/>
                <a:gd name="T7" fmla="*/ 0 h 42"/>
                <a:gd name="T8" fmla="*/ 21 w 22"/>
                <a:gd name="T9" fmla="*/ 20 h 42"/>
                <a:gd name="T10" fmla="*/ 21 w 22"/>
                <a:gd name="T11" fmla="*/ 20 h 42"/>
                <a:gd name="T12" fmla="*/ 21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41"/>
                  </a:moveTo>
                  <a:lnTo>
                    <a:pt x="21" y="41"/>
                  </a:lnTo>
                  <a:cubicBezTo>
                    <a:pt x="0" y="41"/>
                    <a:pt x="0" y="20"/>
                    <a:pt x="0" y="20"/>
                  </a:cubicBezTo>
                  <a:cubicBezTo>
                    <a:pt x="0" y="20"/>
                    <a:pt x="0" y="20"/>
                    <a:pt x="0" y="0"/>
                  </a:cubicBezTo>
                  <a:cubicBezTo>
                    <a:pt x="0" y="0"/>
                    <a:pt x="21" y="0"/>
                    <a:pt x="21" y="20"/>
                  </a:cubicBezTo>
                  <a:lnTo>
                    <a:pt x="21" y="20"/>
                  </a:lnTo>
                  <a:lnTo>
                    <a:pt x="2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12" name="Freeform 112"/>
            <p:cNvSpPr>
              <a:spLocks noChangeArrowheads="1"/>
            </p:cNvSpPr>
            <p:nvPr/>
          </p:nvSpPr>
          <p:spPr bwMode="auto">
            <a:xfrm>
              <a:off x="6121400" y="5157788"/>
              <a:ext cx="7938" cy="15875"/>
            </a:xfrm>
            <a:custGeom>
              <a:avLst/>
              <a:gdLst>
                <a:gd name="T0" fmla="*/ 21 w 22"/>
                <a:gd name="T1" fmla="*/ 0 h 42"/>
                <a:gd name="T2" fmla="*/ 21 w 22"/>
                <a:gd name="T3" fmla="*/ 0 h 42"/>
                <a:gd name="T4" fmla="*/ 0 w 22"/>
                <a:gd name="T5" fmla="*/ 21 h 42"/>
                <a:gd name="T6" fmla="*/ 0 w 22"/>
                <a:gd name="T7" fmla="*/ 21 h 42"/>
                <a:gd name="T8" fmla="*/ 21 w 22"/>
                <a:gd name="T9" fmla="*/ 21 h 42"/>
                <a:gd name="T10" fmla="*/ 21 w 22"/>
                <a:gd name="T11" fmla="*/ 0 h 42"/>
              </a:gdLst>
              <a:ahLst/>
              <a:cxnLst>
                <a:cxn ang="0">
                  <a:pos x="T0" y="T1"/>
                </a:cxn>
                <a:cxn ang="0">
                  <a:pos x="T2" y="T3"/>
                </a:cxn>
                <a:cxn ang="0">
                  <a:pos x="T4" y="T5"/>
                </a:cxn>
                <a:cxn ang="0">
                  <a:pos x="T6" y="T7"/>
                </a:cxn>
                <a:cxn ang="0">
                  <a:pos x="T8" y="T9"/>
                </a:cxn>
                <a:cxn ang="0">
                  <a:pos x="T10" y="T11"/>
                </a:cxn>
              </a:cxnLst>
              <a:rect l="0" t="0" r="r" b="b"/>
              <a:pathLst>
                <a:path w="22" h="42">
                  <a:moveTo>
                    <a:pt x="21" y="0"/>
                  </a:moveTo>
                  <a:lnTo>
                    <a:pt x="21" y="0"/>
                  </a:lnTo>
                  <a:cubicBezTo>
                    <a:pt x="21" y="0"/>
                    <a:pt x="0" y="0"/>
                    <a:pt x="0" y="21"/>
                  </a:cubicBezTo>
                  <a:lnTo>
                    <a:pt x="0" y="21"/>
                  </a:lnTo>
                  <a:cubicBezTo>
                    <a:pt x="0" y="41"/>
                    <a:pt x="21" y="21"/>
                    <a:pt x="21" y="21"/>
                  </a:cubicBezTo>
                  <a:cubicBezTo>
                    <a:pt x="21" y="21"/>
                    <a:pt x="21" y="21"/>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13" name="Freeform 113"/>
            <p:cNvSpPr>
              <a:spLocks noChangeArrowheads="1"/>
            </p:cNvSpPr>
            <p:nvPr/>
          </p:nvSpPr>
          <p:spPr bwMode="auto">
            <a:xfrm>
              <a:off x="5995988" y="5172075"/>
              <a:ext cx="7937" cy="7938"/>
            </a:xfrm>
            <a:custGeom>
              <a:avLst/>
              <a:gdLst>
                <a:gd name="T0" fmla="*/ 0 w 21"/>
                <a:gd name="T1" fmla="*/ 21 h 22"/>
                <a:gd name="T2" fmla="*/ 0 w 21"/>
                <a:gd name="T3" fmla="*/ 21 h 22"/>
                <a:gd name="T4" fmla="*/ 0 w 21"/>
                <a:gd name="T5" fmla="*/ 21 h 22"/>
                <a:gd name="T6" fmla="*/ 0 w 21"/>
                <a:gd name="T7" fmla="*/ 0 h 22"/>
                <a:gd name="T8" fmla="*/ 0 w 21"/>
                <a:gd name="T9" fmla="*/ 0 h 22"/>
                <a:gd name="T10" fmla="*/ 20 w 21"/>
                <a:gd name="T11" fmla="*/ 0 h 22"/>
                <a:gd name="T12" fmla="*/ 20 w 21"/>
                <a:gd name="T13" fmla="*/ 21 h 22"/>
                <a:gd name="T14" fmla="*/ 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21"/>
                  </a:moveTo>
                  <a:lnTo>
                    <a:pt x="0" y="21"/>
                  </a:lnTo>
                  <a:lnTo>
                    <a:pt x="0" y="21"/>
                  </a:lnTo>
                  <a:lnTo>
                    <a:pt x="0" y="0"/>
                  </a:lnTo>
                  <a:lnTo>
                    <a:pt x="0" y="0"/>
                  </a:lnTo>
                  <a:cubicBezTo>
                    <a:pt x="20" y="0"/>
                    <a:pt x="20" y="0"/>
                    <a:pt x="20" y="0"/>
                  </a:cubicBezTo>
                  <a:lnTo>
                    <a:pt x="20" y="21"/>
                  </a:lnTo>
                  <a:lnTo>
                    <a:pt x="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14" name="Freeform 114"/>
            <p:cNvSpPr>
              <a:spLocks noChangeArrowheads="1"/>
            </p:cNvSpPr>
            <p:nvPr/>
          </p:nvSpPr>
          <p:spPr bwMode="auto">
            <a:xfrm>
              <a:off x="6040438" y="5135563"/>
              <a:ext cx="15875" cy="15875"/>
            </a:xfrm>
            <a:custGeom>
              <a:avLst/>
              <a:gdLst>
                <a:gd name="T0" fmla="*/ 20 w 42"/>
                <a:gd name="T1" fmla="*/ 41 h 42"/>
                <a:gd name="T2" fmla="*/ 20 w 42"/>
                <a:gd name="T3" fmla="*/ 41 h 42"/>
                <a:gd name="T4" fmla="*/ 0 w 42"/>
                <a:gd name="T5" fmla="*/ 20 h 42"/>
                <a:gd name="T6" fmla="*/ 20 w 42"/>
                <a:gd name="T7" fmla="*/ 0 h 42"/>
                <a:gd name="T8" fmla="*/ 20 w 42"/>
                <a:gd name="T9" fmla="*/ 0 h 42"/>
                <a:gd name="T10" fmla="*/ 20 w 42"/>
                <a:gd name="T11" fmla="*/ 0 h 42"/>
                <a:gd name="T12" fmla="*/ 41 w 42"/>
                <a:gd name="T13" fmla="*/ 20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lnTo>
                    <a:pt x="0" y="20"/>
                  </a:lnTo>
                  <a:cubicBezTo>
                    <a:pt x="0" y="20"/>
                    <a:pt x="0" y="0"/>
                    <a:pt x="20" y="0"/>
                  </a:cubicBezTo>
                  <a:lnTo>
                    <a:pt x="20" y="0"/>
                  </a:lnTo>
                  <a:lnTo>
                    <a:pt x="20" y="0"/>
                  </a:lnTo>
                  <a:cubicBezTo>
                    <a:pt x="41" y="20"/>
                    <a:pt x="41" y="20"/>
                    <a:pt x="41" y="20"/>
                  </a:cubicBez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15" name="Freeform 115"/>
            <p:cNvSpPr>
              <a:spLocks noChangeArrowheads="1"/>
            </p:cNvSpPr>
            <p:nvPr/>
          </p:nvSpPr>
          <p:spPr bwMode="auto">
            <a:xfrm>
              <a:off x="6046788" y="5151438"/>
              <a:ext cx="7937" cy="7937"/>
            </a:xfrm>
            <a:custGeom>
              <a:avLst/>
              <a:gdLst>
                <a:gd name="T0" fmla="*/ 0 w 22"/>
                <a:gd name="T1" fmla="*/ 0 h 21"/>
                <a:gd name="T2" fmla="*/ 0 w 22"/>
                <a:gd name="T3" fmla="*/ 0 h 21"/>
                <a:gd name="T4" fmla="*/ 0 w 22"/>
                <a:gd name="T5" fmla="*/ 20 h 21"/>
                <a:gd name="T6" fmla="*/ 0 w 22"/>
                <a:gd name="T7" fmla="*/ 20 h 21"/>
                <a:gd name="T8" fmla="*/ 0 w 22"/>
                <a:gd name="T9" fmla="*/ 20 h 21"/>
                <a:gd name="T10" fmla="*/ 21 w 22"/>
                <a:gd name="T11" fmla="*/ 2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20"/>
                  </a:lnTo>
                  <a:lnTo>
                    <a:pt x="0" y="20"/>
                  </a:lnTo>
                  <a:lnTo>
                    <a:pt x="0" y="20"/>
                  </a:lnTo>
                  <a:cubicBezTo>
                    <a:pt x="21" y="20"/>
                    <a:pt x="21" y="20"/>
                    <a:pt x="21" y="20"/>
                  </a:cubicBezTo>
                  <a:cubicBezTo>
                    <a:pt x="21"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16" name="Freeform 116"/>
            <p:cNvSpPr>
              <a:spLocks noChangeArrowheads="1"/>
            </p:cNvSpPr>
            <p:nvPr/>
          </p:nvSpPr>
          <p:spPr bwMode="auto">
            <a:xfrm>
              <a:off x="6018213" y="5129213"/>
              <a:ext cx="7937" cy="15875"/>
            </a:xfrm>
            <a:custGeom>
              <a:avLst/>
              <a:gdLst>
                <a:gd name="T0" fmla="*/ 21 w 22"/>
                <a:gd name="T1" fmla="*/ 41 h 42"/>
                <a:gd name="T2" fmla="*/ 21 w 22"/>
                <a:gd name="T3" fmla="*/ 41 h 42"/>
                <a:gd name="T4" fmla="*/ 0 w 22"/>
                <a:gd name="T5" fmla="*/ 21 h 42"/>
                <a:gd name="T6" fmla="*/ 0 w 22"/>
                <a:gd name="T7" fmla="*/ 21 h 42"/>
                <a:gd name="T8" fmla="*/ 21 w 22"/>
                <a:gd name="T9" fmla="*/ 0 h 42"/>
                <a:gd name="T10" fmla="*/ 21 w 22"/>
                <a:gd name="T11" fmla="*/ 21 h 42"/>
                <a:gd name="T12" fmla="*/ 21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41"/>
                  </a:moveTo>
                  <a:lnTo>
                    <a:pt x="21" y="41"/>
                  </a:lnTo>
                  <a:lnTo>
                    <a:pt x="0" y="21"/>
                  </a:lnTo>
                  <a:lnTo>
                    <a:pt x="0" y="21"/>
                  </a:lnTo>
                  <a:cubicBezTo>
                    <a:pt x="0" y="0"/>
                    <a:pt x="21" y="0"/>
                    <a:pt x="21" y="0"/>
                  </a:cubicBezTo>
                  <a:lnTo>
                    <a:pt x="21" y="21"/>
                  </a:lnTo>
                  <a:cubicBezTo>
                    <a:pt x="21" y="21"/>
                    <a:pt x="21" y="21"/>
                    <a:pt x="2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17" name="Freeform 117"/>
            <p:cNvSpPr>
              <a:spLocks noChangeArrowheads="1"/>
            </p:cNvSpPr>
            <p:nvPr/>
          </p:nvSpPr>
          <p:spPr bwMode="auto">
            <a:xfrm>
              <a:off x="5988050" y="4967288"/>
              <a:ext cx="7938" cy="7937"/>
            </a:xfrm>
            <a:custGeom>
              <a:avLst/>
              <a:gdLst>
                <a:gd name="T0" fmla="*/ 21 w 22"/>
                <a:gd name="T1" fmla="*/ 20 h 21"/>
                <a:gd name="T2" fmla="*/ 21 w 22"/>
                <a:gd name="T3" fmla="*/ 20 h 21"/>
                <a:gd name="T4" fmla="*/ 21 w 22"/>
                <a:gd name="T5" fmla="*/ 0 h 21"/>
                <a:gd name="T6" fmla="*/ 21 w 22"/>
                <a:gd name="T7" fmla="*/ 0 h 21"/>
                <a:gd name="T8" fmla="*/ 21 w 22"/>
                <a:gd name="T9" fmla="*/ 0 h 21"/>
                <a:gd name="T10" fmla="*/ 0 w 22"/>
                <a:gd name="T11" fmla="*/ 2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21" y="0"/>
                  </a:lnTo>
                  <a:lnTo>
                    <a:pt x="21" y="0"/>
                  </a:lnTo>
                  <a:lnTo>
                    <a:pt x="21" y="0"/>
                  </a:lnTo>
                  <a:cubicBezTo>
                    <a:pt x="0" y="0"/>
                    <a:pt x="0" y="0"/>
                    <a:pt x="0" y="20"/>
                  </a:cubicBez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18" name="Freeform 118"/>
            <p:cNvSpPr>
              <a:spLocks noChangeArrowheads="1"/>
            </p:cNvSpPr>
            <p:nvPr/>
          </p:nvSpPr>
          <p:spPr bwMode="auto">
            <a:xfrm>
              <a:off x="5965825" y="4789488"/>
              <a:ext cx="236538" cy="361950"/>
            </a:xfrm>
            <a:custGeom>
              <a:avLst/>
              <a:gdLst>
                <a:gd name="T0" fmla="*/ 656 w 657"/>
                <a:gd name="T1" fmla="*/ 695 h 1004"/>
                <a:gd name="T2" fmla="*/ 656 w 657"/>
                <a:gd name="T3" fmla="*/ 798 h 1004"/>
                <a:gd name="T4" fmla="*/ 635 w 657"/>
                <a:gd name="T5" fmla="*/ 798 h 1004"/>
                <a:gd name="T6" fmla="*/ 594 w 657"/>
                <a:gd name="T7" fmla="*/ 798 h 1004"/>
                <a:gd name="T8" fmla="*/ 553 w 657"/>
                <a:gd name="T9" fmla="*/ 777 h 1004"/>
                <a:gd name="T10" fmla="*/ 553 w 657"/>
                <a:gd name="T11" fmla="*/ 818 h 1004"/>
                <a:gd name="T12" fmla="*/ 553 w 657"/>
                <a:gd name="T13" fmla="*/ 859 h 1004"/>
                <a:gd name="T14" fmla="*/ 512 w 657"/>
                <a:gd name="T15" fmla="*/ 839 h 1004"/>
                <a:gd name="T16" fmla="*/ 492 w 657"/>
                <a:gd name="T17" fmla="*/ 818 h 1004"/>
                <a:gd name="T18" fmla="*/ 451 w 657"/>
                <a:gd name="T19" fmla="*/ 818 h 1004"/>
                <a:gd name="T20" fmla="*/ 430 w 657"/>
                <a:gd name="T21" fmla="*/ 839 h 1004"/>
                <a:gd name="T22" fmla="*/ 430 w 657"/>
                <a:gd name="T23" fmla="*/ 859 h 1004"/>
                <a:gd name="T24" fmla="*/ 430 w 657"/>
                <a:gd name="T25" fmla="*/ 900 h 1004"/>
                <a:gd name="T26" fmla="*/ 410 w 657"/>
                <a:gd name="T27" fmla="*/ 880 h 1004"/>
                <a:gd name="T28" fmla="*/ 430 w 657"/>
                <a:gd name="T29" fmla="*/ 900 h 1004"/>
                <a:gd name="T30" fmla="*/ 389 w 657"/>
                <a:gd name="T31" fmla="*/ 941 h 1004"/>
                <a:gd name="T32" fmla="*/ 369 w 657"/>
                <a:gd name="T33" fmla="*/ 900 h 1004"/>
                <a:gd name="T34" fmla="*/ 348 w 657"/>
                <a:gd name="T35" fmla="*/ 900 h 1004"/>
                <a:gd name="T36" fmla="*/ 348 w 657"/>
                <a:gd name="T37" fmla="*/ 941 h 1004"/>
                <a:gd name="T38" fmla="*/ 307 w 657"/>
                <a:gd name="T39" fmla="*/ 962 h 1004"/>
                <a:gd name="T40" fmla="*/ 287 w 657"/>
                <a:gd name="T41" fmla="*/ 1003 h 1004"/>
                <a:gd name="T42" fmla="*/ 266 w 657"/>
                <a:gd name="T43" fmla="*/ 962 h 1004"/>
                <a:gd name="T44" fmla="*/ 246 w 657"/>
                <a:gd name="T45" fmla="*/ 921 h 1004"/>
                <a:gd name="T46" fmla="*/ 266 w 657"/>
                <a:gd name="T47" fmla="*/ 900 h 1004"/>
                <a:gd name="T48" fmla="*/ 246 w 657"/>
                <a:gd name="T49" fmla="*/ 859 h 1004"/>
                <a:gd name="T50" fmla="*/ 205 w 657"/>
                <a:gd name="T51" fmla="*/ 839 h 1004"/>
                <a:gd name="T52" fmla="*/ 184 w 657"/>
                <a:gd name="T53" fmla="*/ 777 h 1004"/>
                <a:gd name="T54" fmla="*/ 184 w 657"/>
                <a:gd name="T55" fmla="*/ 757 h 1004"/>
                <a:gd name="T56" fmla="*/ 205 w 657"/>
                <a:gd name="T57" fmla="*/ 695 h 1004"/>
                <a:gd name="T58" fmla="*/ 205 w 657"/>
                <a:gd name="T59" fmla="*/ 656 h 1004"/>
                <a:gd name="T60" fmla="*/ 246 w 657"/>
                <a:gd name="T61" fmla="*/ 656 h 1004"/>
                <a:gd name="T62" fmla="*/ 225 w 657"/>
                <a:gd name="T63" fmla="*/ 635 h 1004"/>
                <a:gd name="T64" fmla="*/ 164 w 657"/>
                <a:gd name="T65" fmla="*/ 614 h 1004"/>
                <a:gd name="T66" fmla="*/ 143 w 657"/>
                <a:gd name="T67" fmla="*/ 532 h 1004"/>
                <a:gd name="T68" fmla="*/ 102 w 657"/>
                <a:gd name="T69" fmla="*/ 450 h 1004"/>
                <a:gd name="T70" fmla="*/ 41 w 657"/>
                <a:gd name="T71" fmla="*/ 430 h 1004"/>
                <a:gd name="T72" fmla="*/ 41 w 657"/>
                <a:gd name="T73" fmla="*/ 389 h 1004"/>
                <a:gd name="T74" fmla="*/ 123 w 657"/>
                <a:gd name="T75" fmla="*/ 410 h 1004"/>
                <a:gd name="T76" fmla="*/ 143 w 657"/>
                <a:gd name="T77" fmla="*/ 368 h 1004"/>
                <a:gd name="T78" fmla="*/ 102 w 657"/>
                <a:gd name="T79" fmla="*/ 348 h 1004"/>
                <a:gd name="T80" fmla="*/ 82 w 657"/>
                <a:gd name="T81" fmla="*/ 307 h 1004"/>
                <a:gd name="T82" fmla="*/ 0 w 657"/>
                <a:gd name="T83" fmla="*/ 225 h 1004"/>
                <a:gd name="T84" fmla="*/ 20 w 657"/>
                <a:gd name="T85" fmla="*/ 225 h 1004"/>
                <a:gd name="T86" fmla="*/ 0 w 657"/>
                <a:gd name="T87" fmla="*/ 184 h 1004"/>
                <a:gd name="T88" fmla="*/ 41 w 657"/>
                <a:gd name="T89" fmla="*/ 122 h 1004"/>
                <a:gd name="T90" fmla="*/ 61 w 657"/>
                <a:gd name="T91" fmla="*/ 82 h 1004"/>
                <a:gd name="T92" fmla="*/ 102 w 657"/>
                <a:gd name="T93" fmla="*/ 61 h 1004"/>
                <a:gd name="T94" fmla="*/ 164 w 657"/>
                <a:gd name="T95" fmla="*/ 61 h 1004"/>
                <a:gd name="T96" fmla="*/ 205 w 657"/>
                <a:gd name="T97" fmla="*/ 40 h 1004"/>
                <a:gd name="T98" fmla="*/ 225 w 657"/>
                <a:gd name="T99" fmla="*/ 20 h 1004"/>
                <a:gd name="T100" fmla="*/ 246 w 657"/>
                <a:gd name="T101" fmla="*/ 0 h 1004"/>
                <a:gd name="T102" fmla="*/ 307 w 657"/>
                <a:gd name="T103" fmla="*/ 61 h 1004"/>
                <a:gd name="T104" fmla="*/ 369 w 657"/>
                <a:gd name="T105" fmla="*/ 143 h 1004"/>
                <a:gd name="T106" fmla="*/ 451 w 657"/>
                <a:gd name="T107" fmla="*/ 184 h 1004"/>
                <a:gd name="T108" fmla="*/ 492 w 657"/>
                <a:gd name="T109" fmla="*/ 246 h 1004"/>
                <a:gd name="T110" fmla="*/ 533 w 657"/>
                <a:gd name="T111" fmla="*/ 286 h 1004"/>
                <a:gd name="T112" fmla="*/ 553 w 657"/>
                <a:gd name="T113" fmla="*/ 348 h 1004"/>
                <a:gd name="T114" fmla="*/ 533 w 657"/>
                <a:gd name="T115" fmla="*/ 430 h 1004"/>
                <a:gd name="T116" fmla="*/ 574 w 657"/>
                <a:gd name="T117" fmla="*/ 471 h 1004"/>
                <a:gd name="T118" fmla="*/ 574 w 657"/>
                <a:gd name="T119" fmla="*/ 532 h 1004"/>
                <a:gd name="T120" fmla="*/ 594 w 657"/>
                <a:gd name="T121" fmla="*/ 553 h 1004"/>
                <a:gd name="T122" fmla="*/ 635 w 657"/>
                <a:gd name="T123" fmla="*/ 63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7" h="1004">
                  <a:moveTo>
                    <a:pt x="656" y="695"/>
                  </a:moveTo>
                  <a:lnTo>
                    <a:pt x="656" y="695"/>
                  </a:lnTo>
                  <a:cubicBezTo>
                    <a:pt x="656" y="695"/>
                    <a:pt x="656" y="736"/>
                    <a:pt x="656" y="757"/>
                  </a:cubicBezTo>
                  <a:cubicBezTo>
                    <a:pt x="656" y="777"/>
                    <a:pt x="656" y="777"/>
                    <a:pt x="656" y="798"/>
                  </a:cubicBezTo>
                  <a:cubicBezTo>
                    <a:pt x="656" y="798"/>
                    <a:pt x="656" y="798"/>
                    <a:pt x="635" y="798"/>
                  </a:cubicBezTo>
                  <a:cubicBezTo>
                    <a:pt x="635" y="818"/>
                    <a:pt x="635" y="818"/>
                    <a:pt x="635" y="798"/>
                  </a:cubicBezTo>
                  <a:cubicBezTo>
                    <a:pt x="615" y="798"/>
                    <a:pt x="615" y="798"/>
                    <a:pt x="615" y="798"/>
                  </a:cubicBezTo>
                  <a:lnTo>
                    <a:pt x="594" y="798"/>
                  </a:lnTo>
                  <a:cubicBezTo>
                    <a:pt x="594" y="798"/>
                    <a:pt x="594" y="777"/>
                    <a:pt x="574" y="777"/>
                  </a:cubicBezTo>
                  <a:cubicBezTo>
                    <a:pt x="574" y="777"/>
                    <a:pt x="574" y="777"/>
                    <a:pt x="553" y="777"/>
                  </a:cubicBezTo>
                  <a:lnTo>
                    <a:pt x="553" y="798"/>
                  </a:lnTo>
                  <a:lnTo>
                    <a:pt x="553" y="818"/>
                  </a:lnTo>
                  <a:cubicBezTo>
                    <a:pt x="553" y="818"/>
                    <a:pt x="574" y="839"/>
                    <a:pt x="553" y="839"/>
                  </a:cubicBezTo>
                  <a:cubicBezTo>
                    <a:pt x="553" y="859"/>
                    <a:pt x="553" y="859"/>
                    <a:pt x="553" y="859"/>
                  </a:cubicBezTo>
                  <a:cubicBezTo>
                    <a:pt x="533" y="859"/>
                    <a:pt x="533" y="859"/>
                    <a:pt x="533" y="859"/>
                  </a:cubicBezTo>
                  <a:cubicBezTo>
                    <a:pt x="512" y="859"/>
                    <a:pt x="512" y="859"/>
                    <a:pt x="512" y="839"/>
                  </a:cubicBezTo>
                  <a:lnTo>
                    <a:pt x="492" y="839"/>
                  </a:lnTo>
                  <a:lnTo>
                    <a:pt x="492" y="818"/>
                  </a:lnTo>
                  <a:cubicBezTo>
                    <a:pt x="471" y="818"/>
                    <a:pt x="471" y="818"/>
                    <a:pt x="451" y="818"/>
                  </a:cubicBezTo>
                  <a:lnTo>
                    <a:pt x="451" y="818"/>
                  </a:lnTo>
                  <a:lnTo>
                    <a:pt x="430" y="839"/>
                  </a:lnTo>
                  <a:lnTo>
                    <a:pt x="430" y="839"/>
                  </a:lnTo>
                  <a:cubicBezTo>
                    <a:pt x="410" y="839"/>
                    <a:pt x="410" y="859"/>
                    <a:pt x="410" y="859"/>
                  </a:cubicBezTo>
                  <a:cubicBezTo>
                    <a:pt x="430" y="859"/>
                    <a:pt x="430" y="859"/>
                    <a:pt x="430" y="859"/>
                  </a:cubicBezTo>
                  <a:cubicBezTo>
                    <a:pt x="430" y="859"/>
                    <a:pt x="430" y="880"/>
                    <a:pt x="451" y="880"/>
                  </a:cubicBezTo>
                  <a:cubicBezTo>
                    <a:pt x="451" y="880"/>
                    <a:pt x="430" y="880"/>
                    <a:pt x="430" y="900"/>
                  </a:cubicBezTo>
                  <a:lnTo>
                    <a:pt x="430" y="880"/>
                  </a:lnTo>
                  <a:cubicBezTo>
                    <a:pt x="410" y="880"/>
                    <a:pt x="410" y="880"/>
                    <a:pt x="410" y="880"/>
                  </a:cubicBezTo>
                  <a:lnTo>
                    <a:pt x="410" y="900"/>
                  </a:lnTo>
                  <a:lnTo>
                    <a:pt x="430" y="900"/>
                  </a:lnTo>
                  <a:cubicBezTo>
                    <a:pt x="430" y="921"/>
                    <a:pt x="410" y="941"/>
                    <a:pt x="410" y="941"/>
                  </a:cubicBezTo>
                  <a:lnTo>
                    <a:pt x="389" y="941"/>
                  </a:lnTo>
                  <a:cubicBezTo>
                    <a:pt x="389" y="941"/>
                    <a:pt x="369" y="941"/>
                    <a:pt x="369" y="921"/>
                  </a:cubicBezTo>
                  <a:cubicBezTo>
                    <a:pt x="369" y="921"/>
                    <a:pt x="369" y="921"/>
                    <a:pt x="369" y="900"/>
                  </a:cubicBezTo>
                  <a:cubicBezTo>
                    <a:pt x="389" y="900"/>
                    <a:pt x="389" y="900"/>
                    <a:pt x="369" y="900"/>
                  </a:cubicBezTo>
                  <a:lnTo>
                    <a:pt x="348" y="900"/>
                  </a:lnTo>
                  <a:cubicBezTo>
                    <a:pt x="348" y="900"/>
                    <a:pt x="348" y="900"/>
                    <a:pt x="348" y="921"/>
                  </a:cubicBezTo>
                  <a:cubicBezTo>
                    <a:pt x="348" y="921"/>
                    <a:pt x="348" y="921"/>
                    <a:pt x="348" y="941"/>
                  </a:cubicBezTo>
                  <a:lnTo>
                    <a:pt x="328" y="941"/>
                  </a:lnTo>
                  <a:cubicBezTo>
                    <a:pt x="328" y="941"/>
                    <a:pt x="328" y="962"/>
                    <a:pt x="307" y="962"/>
                  </a:cubicBezTo>
                  <a:lnTo>
                    <a:pt x="307" y="982"/>
                  </a:lnTo>
                  <a:lnTo>
                    <a:pt x="287" y="1003"/>
                  </a:lnTo>
                  <a:lnTo>
                    <a:pt x="266" y="982"/>
                  </a:lnTo>
                  <a:lnTo>
                    <a:pt x="266" y="962"/>
                  </a:lnTo>
                  <a:cubicBezTo>
                    <a:pt x="246" y="941"/>
                    <a:pt x="246" y="941"/>
                    <a:pt x="246" y="941"/>
                  </a:cubicBezTo>
                  <a:lnTo>
                    <a:pt x="246" y="921"/>
                  </a:lnTo>
                  <a:lnTo>
                    <a:pt x="266" y="921"/>
                  </a:lnTo>
                  <a:cubicBezTo>
                    <a:pt x="266" y="921"/>
                    <a:pt x="266" y="921"/>
                    <a:pt x="266" y="900"/>
                  </a:cubicBezTo>
                  <a:cubicBezTo>
                    <a:pt x="266" y="900"/>
                    <a:pt x="266" y="900"/>
                    <a:pt x="246" y="900"/>
                  </a:cubicBezTo>
                  <a:cubicBezTo>
                    <a:pt x="246" y="900"/>
                    <a:pt x="246" y="880"/>
                    <a:pt x="246" y="859"/>
                  </a:cubicBezTo>
                  <a:cubicBezTo>
                    <a:pt x="225" y="859"/>
                    <a:pt x="225" y="859"/>
                    <a:pt x="225" y="839"/>
                  </a:cubicBezTo>
                  <a:cubicBezTo>
                    <a:pt x="205" y="839"/>
                    <a:pt x="205" y="839"/>
                    <a:pt x="205" y="839"/>
                  </a:cubicBezTo>
                  <a:cubicBezTo>
                    <a:pt x="184" y="839"/>
                    <a:pt x="184" y="818"/>
                    <a:pt x="184" y="818"/>
                  </a:cubicBezTo>
                  <a:cubicBezTo>
                    <a:pt x="184" y="798"/>
                    <a:pt x="184" y="798"/>
                    <a:pt x="184" y="777"/>
                  </a:cubicBezTo>
                  <a:lnTo>
                    <a:pt x="184" y="777"/>
                  </a:lnTo>
                  <a:cubicBezTo>
                    <a:pt x="184" y="757"/>
                    <a:pt x="184" y="757"/>
                    <a:pt x="184" y="757"/>
                  </a:cubicBezTo>
                  <a:cubicBezTo>
                    <a:pt x="184" y="736"/>
                    <a:pt x="205" y="736"/>
                    <a:pt x="205" y="736"/>
                  </a:cubicBezTo>
                  <a:cubicBezTo>
                    <a:pt x="205" y="716"/>
                    <a:pt x="205" y="716"/>
                    <a:pt x="205" y="695"/>
                  </a:cubicBezTo>
                  <a:cubicBezTo>
                    <a:pt x="205" y="695"/>
                    <a:pt x="184" y="695"/>
                    <a:pt x="184" y="675"/>
                  </a:cubicBezTo>
                  <a:cubicBezTo>
                    <a:pt x="184" y="675"/>
                    <a:pt x="184" y="656"/>
                    <a:pt x="205" y="656"/>
                  </a:cubicBezTo>
                  <a:lnTo>
                    <a:pt x="225" y="656"/>
                  </a:lnTo>
                  <a:lnTo>
                    <a:pt x="246" y="656"/>
                  </a:lnTo>
                  <a:cubicBezTo>
                    <a:pt x="246" y="656"/>
                    <a:pt x="246" y="656"/>
                    <a:pt x="246" y="635"/>
                  </a:cubicBezTo>
                  <a:lnTo>
                    <a:pt x="225" y="635"/>
                  </a:lnTo>
                  <a:cubicBezTo>
                    <a:pt x="225" y="635"/>
                    <a:pt x="205" y="635"/>
                    <a:pt x="184" y="635"/>
                  </a:cubicBezTo>
                  <a:cubicBezTo>
                    <a:pt x="184" y="635"/>
                    <a:pt x="184" y="614"/>
                    <a:pt x="164" y="614"/>
                  </a:cubicBezTo>
                  <a:cubicBezTo>
                    <a:pt x="164" y="594"/>
                    <a:pt x="143" y="594"/>
                    <a:pt x="143" y="574"/>
                  </a:cubicBezTo>
                  <a:cubicBezTo>
                    <a:pt x="143" y="574"/>
                    <a:pt x="143" y="553"/>
                    <a:pt x="143" y="532"/>
                  </a:cubicBezTo>
                  <a:cubicBezTo>
                    <a:pt x="123" y="532"/>
                    <a:pt x="123" y="512"/>
                    <a:pt x="123" y="492"/>
                  </a:cubicBezTo>
                  <a:cubicBezTo>
                    <a:pt x="123" y="492"/>
                    <a:pt x="102" y="471"/>
                    <a:pt x="102" y="450"/>
                  </a:cubicBezTo>
                  <a:cubicBezTo>
                    <a:pt x="82" y="450"/>
                    <a:pt x="61" y="450"/>
                    <a:pt x="61" y="450"/>
                  </a:cubicBezTo>
                  <a:lnTo>
                    <a:pt x="41" y="430"/>
                  </a:lnTo>
                  <a:lnTo>
                    <a:pt x="41" y="410"/>
                  </a:lnTo>
                  <a:cubicBezTo>
                    <a:pt x="41" y="389"/>
                    <a:pt x="41" y="389"/>
                    <a:pt x="41" y="389"/>
                  </a:cubicBezTo>
                  <a:cubicBezTo>
                    <a:pt x="61" y="389"/>
                    <a:pt x="82" y="389"/>
                    <a:pt x="82" y="389"/>
                  </a:cubicBezTo>
                  <a:cubicBezTo>
                    <a:pt x="102" y="389"/>
                    <a:pt x="102" y="410"/>
                    <a:pt x="123" y="410"/>
                  </a:cubicBezTo>
                  <a:cubicBezTo>
                    <a:pt x="123" y="410"/>
                    <a:pt x="143" y="410"/>
                    <a:pt x="143" y="389"/>
                  </a:cubicBezTo>
                  <a:lnTo>
                    <a:pt x="143" y="368"/>
                  </a:lnTo>
                  <a:cubicBezTo>
                    <a:pt x="143" y="368"/>
                    <a:pt x="123" y="368"/>
                    <a:pt x="102" y="368"/>
                  </a:cubicBezTo>
                  <a:cubicBezTo>
                    <a:pt x="102" y="348"/>
                    <a:pt x="102" y="348"/>
                    <a:pt x="102" y="348"/>
                  </a:cubicBezTo>
                  <a:cubicBezTo>
                    <a:pt x="102" y="328"/>
                    <a:pt x="82" y="328"/>
                    <a:pt x="82" y="328"/>
                  </a:cubicBezTo>
                  <a:lnTo>
                    <a:pt x="82" y="307"/>
                  </a:lnTo>
                  <a:cubicBezTo>
                    <a:pt x="61" y="286"/>
                    <a:pt x="41" y="286"/>
                    <a:pt x="20" y="266"/>
                  </a:cubicBezTo>
                  <a:cubicBezTo>
                    <a:pt x="20" y="266"/>
                    <a:pt x="0" y="246"/>
                    <a:pt x="0" y="225"/>
                  </a:cubicBezTo>
                  <a:lnTo>
                    <a:pt x="0" y="204"/>
                  </a:lnTo>
                  <a:lnTo>
                    <a:pt x="20" y="225"/>
                  </a:lnTo>
                  <a:lnTo>
                    <a:pt x="20" y="204"/>
                  </a:lnTo>
                  <a:cubicBezTo>
                    <a:pt x="20" y="204"/>
                    <a:pt x="0" y="204"/>
                    <a:pt x="0" y="184"/>
                  </a:cubicBezTo>
                  <a:cubicBezTo>
                    <a:pt x="0" y="184"/>
                    <a:pt x="0" y="164"/>
                    <a:pt x="20" y="164"/>
                  </a:cubicBezTo>
                  <a:cubicBezTo>
                    <a:pt x="20" y="143"/>
                    <a:pt x="41" y="143"/>
                    <a:pt x="41" y="122"/>
                  </a:cubicBezTo>
                  <a:lnTo>
                    <a:pt x="41" y="102"/>
                  </a:lnTo>
                  <a:lnTo>
                    <a:pt x="61" y="82"/>
                  </a:lnTo>
                  <a:lnTo>
                    <a:pt x="82" y="82"/>
                  </a:lnTo>
                  <a:lnTo>
                    <a:pt x="102" y="61"/>
                  </a:lnTo>
                  <a:cubicBezTo>
                    <a:pt x="123" y="61"/>
                    <a:pt x="143" y="61"/>
                    <a:pt x="143" y="61"/>
                  </a:cubicBezTo>
                  <a:cubicBezTo>
                    <a:pt x="143" y="61"/>
                    <a:pt x="164" y="82"/>
                    <a:pt x="164" y="61"/>
                  </a:cubicBezTo>
                  <a:cubicBezTo>
                    <a:pt x="184" y="61"/>
                    <a:pt x="184" y="61"/>
                    <a:pt x="184" y="61"/>
                  </a:cubicBezTo>
                  <a:cubicBezTo>
                    <a:pt x="184" y="61"/>
                    <a:pt x="205" y="61"/>
                    <a:pt x="205" y="40"/>
                  </a:cubicBezTo>
                  <a:lnTo>
                    <a:pt x="225" y="40"/>
                  </a:lnTo>
                  <a:lnTo>
                    <a:pt x="225" y="20"/>
                  </a:lnTo>
                  <a:cubicBezTo>
                    <a:pt x="225" y="20"/>
                    <a:pt x="225" y="20"/>
                    <a:pt x="246" y="0"/>
                  </a:cubicBezTo>
                  <a:lnTo>
                    <a:pt x="246" y="0"/>
                  </a:lnTo>
                  <a:cubicBezTo>
                    <a:pt x="266" y="20"/>
                    <a:pt x="266" y="20"/>
                    <a:pt x="287" y="40"/>
                  </a:cubicBezTo>
                  <a:lnTo>
                    <a:pt x="307" y="61"/>
                  </a:lnTo>
                  <a:cubicBezTo>
                    <a:pt x="307" y="82"/>
                    <a:pt x="328" y="102"/>
                    <a:pt x="328" y="102"/>
                  </a:cubicBezTo>
                  <a:cubicBezTo>
                    <a:pt x="328" y="102"/>
                    <a:pt x="348" y="122"/>
                    <a:pt x="369" y="143"/>
                  </a:cubicBezTo>
                  <a:lnTo>
                    <a:pt x="410" y="164"/>
                  </a:lnTo>
                  <a:cubicBezTo>
                    <a:pt x="430" y="164"/>
                    <a:pt x="430" y="184"/>
                    <a:pt x="451" y="184"/>
                  </a:cubicBezTo>
                  <a:cubicBezTo>
                    <a:pt x="451" y="204"/>
                    <a:pt x="451" y="225"/>
                    <a:pt x="471" y="225"/>
                  </a:cubicBezTo>
                  <a:cubicBezTo>
                    <a:pt x="471" y="246"/>
                    <a:pt x="471" y="246"/>
                    <a:pt x="492" y="246"/>
                  </a:cubicBezTo>
                  <a:cubicBezTo>
                    <a:pt x="492" y="246"/>
                    <a:pt x="492" y="246"/>
                    <a:pt x="512" y="246"/>
                  </a:cubicBezTo>
                  <a:cubicBezTo>
                    <a:pt x="512" y="266"/>
                    <a:pt x="533" y="266"/>
                    <a:pt x="533" y="286"/>
                  </a:cubicBezTo>
                  <a:cubicBezTo>
                    <a:pt x="533" y="286"/>
                    <a:pt x="533" y="307"/>
                    <a:pt x="553" y="307"/>
                  </a:cubicBezTo>
                  <a:cubicBezTo>
                    <a:pt x="553" y="328"/>
                    <a:pt x="553" y="328"/>
                    <a:pt x="553" y="348"/>
                  </a:cubicBezTo>
                  <a:lnTo>
                    <a:pt x="533" y="368"/>
                  </a:lnTo>
                  <a:cubicBezTo>
                    <a:pt x="533" y="389"/>
                    <a:pt x="533" y="410"/>
                    <a:pt x="533" y="430"/>
                  </a:cubicBezTo>
                  <a:lnTo>
                    <a:pt x="553" y="450"/>
                  </a:lnTo>
                  <a:cubicBezTo>
                    <a:pt x="553" y="450"/>
                    <a:pt x="574" y="450"/>
                    <a:pt x="574" y="471"/>
                  </a:cubicBezTo>
                  <a:lnTo>
                    <a:pt x="574" y="492"/>
                  </a:lnTo>
                  <a:cubicBezTo>
                    <a:pt x="574" y="492"/>
                    <a:pt x="574" y="512"/>
                    <a:pt x="574" y="532"/>
                  </a:cubicBezTo>
                  <a:cubicBezTo>
                    <a:pt x="574" y="532"/>
                    <a:pt x="574" y="532"/>
                    <a:pt x="574" y="553"/>
                  </a:cubicBezTo>
                  <a:lnTo>
                    <a:pt x="594" y="553"/>
                  </a:lnTo>
                  <a:lnTo>
                    <a:pt x="594" y="574"/>
                  </a:lnTo>
                  <a:cubicBezTo>
                    <a:pt x="615" y="574"/>
                    <a:pt x="635" y="614"/>
                    <a:pt x="635" y="635"/>
                  </a:cubicBezTo>
                  <a:cubicBezTo>
                    <a:pt x="635" y="635"/>
                    <a:pt x="656" y="675"/>
                    <a:pt x="656" y="69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19" name="Freeform 119"/>
            <p:cNvSpPr>
              <a:spLocks noChangeArrowheads="1"/>
            </p:cNvSpPr>
            <p:nvPr/>
          </p:nvSpPr>
          <p:spPr bwMode="auto">
            <a:xfrm>
              <a:off x="3606800" y="3786188"/>
              <a:ext cx="1703388" cy="849312"/>
            </a:xfrm>
            <a:custGeom>
              <a:avLst/>
              <a:gdLst>
                <a:gd name="T0" fmla="*/ 41 w 4733"/>
                <a:gd name="T1" fmla="*/ 676 h 2358"/>
                <a:gd name="T2" fmla="*/ 225 w 4733"/>
                <a:gd name="T3" fmla="*/ 615 h 2358"/>
                <a:gd name="T4" fmla="*/ 266 w 4733"/>
                <a:gd name="T5" fmla="*/ 554 h 2358"/>
                <a:gd name="T6" fmla="*/ 389 w 4733"/>
                <a:gd name="T7" fmla="*/ 410 h 2358"/>
                <a:gd name="T8" fmla="*/ 553 w 4733"/>
                <a:gd name="T9" fmla="*/ 348 h 2358"/>
                <a:gd name="T10" fmla="*/ 717 w 4733"/>
                <a:gd name="T11" fmla="*/ 390 h 2358"/>
                <a:gd name="T12" fmla="*/ 921 w 4733"/>
                <a:gd name="T13" fmla="*/ 512 h 2358"/>
                <a:gd name="T14" fmla="*/ 1167 w 4733"/>
                <a:gd name="T15" fmla="*/ 492 h 2358"/>
                <a:gd name="T16" fmla="*/ 1351 w 4733"/>
                <a:gd name="T17" fmla="*/ 492 h 2358"/>
                <a:gd name="T18" fmla="*/ 1351 w 4733"/>
                <a:gd name="T19" fmla="*/ 348 h 2358"/>
                <a:gd name="T20" fmla="*/ 1249 w 4733"/>
                <a:gd name="T21" fmla="*/ 205 h 2358"/>
                <a:gd name="T22" fmla="*/ 1289 w 4733"/>
                <a:gd name="T23" fmla="*/ 82 h 2358"/>
                <a:gd name="T24" fmla="*/ 1433 w 4733"/>
                <a:gd name="T25" fmla="*/ 41 h 2358"/>
                <a:gd name="T26" fmla="*/ 1720 w 4733"/>
                <a:gd name="T27" fmla="*/ 102 h 2358"/>
                <a:gd name="T28" fmla="*/ 1884 w 4733"/>
                <a:gd name="T29" fmla="*/ 226 h 2358"/>
                <a:gd name="T30" fmla="*/ 2130 w 4733"/>
                <a:gd name="T31" fmla="*/ 369 h 2358"/>
                <a:gd name="T32" fmla="*/ 2355 w 4733"/>
                <a:gd name="T33" fmla="*/ 308 h 2358"/>
                <a:gd name="T34" fmla="*/ 2622 w 4733"/>
                <a:gd name="T35" fmla="*/ 348 h 2358"/>
                <a:gd name="T36" fmla="*/ 2786 w 4733"/>
                <a:gd name="T37" fmla="*/ 410 h 2358"/>
                <a:gd name="T38" fmla="*/ 2970 w 4733"/>
                <a:gd name="T39" fmla="*/ 512 h 2358"/>
                <a:gd name="T40" fmla="*/ 3257 w 4733"/>
                <a:gd name="T41" fmla="*/ 512 h 2358"/>
                <a:gd name="T42" fmla="*/ 3441 w 4733"/>
                <a:gd name="T43" fmla="*/ 410 h 2358"/>
                <a:gd name="T44" fmla="*/ 3544 w 4733"/>
                <a:gd name="T45" fmla="*/ 328 h 2358"/>
                <a:gd name="T46" fmla="*/ 3728 w 4733"/>
                <a:gd name="T47" fmla="*/ 246 h 2358"/>
                <a:gd name="T48" fmla="*/ 3872 w 4733"/>
                <a:gd name="T49" fmla="*/ 287 h 2358"/>
                <a:gd name="T50" fmla="*/ 4015 w 4733"/>
                <a:gd name="T51" fmla="*/ 328 h 2358"/>
                <a:gd name="T52" fmla="*/ 3974 w 4733"/>
                <a:gd name="T53" fmla="*/ 512 h 2358"/>
                <a:gd name="T54" fmla="*/ 4015 w 4733"/>
                <a:gd name="T55" fmla="*/ 594 h 2358"/>
                <a:gd name="T56" fmla="*/ 3994 w 4733"/>
                <a:gd name="T57" fmla="*/ 778 h 2358"/>
                <a:gd name="T58" fmla="*/ 4118 w 4733"/>
                <a:gd name="T59" fmla="*/ 820 h 2358"/>
                <a:gd name="T60" fmla="*/ 4199 w 4733"/>
                <a:gd name="T61" fmla="*/ 758 h 2358"/>
                <a:gd name="T62" fmla="*/ 4302 w 4733"/>
                <a:gd name="T63" fmla="*/ 778 h 2358"/>
                <a:gd name="T64" fmla="*/ 4404 w 4733"/>
                <a:gd name="T65" fmla="*/ 697 h 2358"/>
                <a:gd name="T66" fmla="*/ 4568 w 4733"/>
                <a:gd name="T67" fmla="*/ 799 h 2358"/>
                <a:gd name="T68" fmla="*/ 4712 w 4733"/>
                <a:gd name="T69" fmla="*/ 963 h 2358"/>
                <a:gd name="T70" fmla="*/ 4568 w 4733"/>
                <a:gd name="T71" fmla="*/ 984 h 2358"/>
                <a:gd name="T72" fmla="*/ 4486 w 4733"/>
                <a:gd name="T73" fmla="*/ 1045 h 2358"/>
                <a:gd name="T74" fmla="*/ 4384 w 4733"/>
                <a:gd name="T75" fmla="*/ 1066 h 2358"/>
                <a:gd name="T76" fmla="*/ 4281 w 4733"/>
                <a:gd name="T77" fmla="*/ 1168 h 2358"/>
                <a:gd name="T78" fmla="*/ 4240 w 4733"/>
                <a:gd name="T79" fmla="*/ 1312 h 2358"/>
                <a:gd name="T80" fmla="*/ 4097 w 4733"/>
                <a:gd name="T81" fmla="*/ 1414 h 2358"/>
                <a:gd name="T82" fmla="*/ 4015 w 4733"/>
                <a:gd name="T83" fmla="*/ 1537 h 2358"/>
                <a:gd name="T84" fmla="*/ 3851 w 4733"/>
                <a:gd name="T85" fmla="*/ 1516 h 2358"/>
                <a:gd name="T86" fmla="*/ 3728 w 4733"/>
                <a:gd name="T87" fmla="*/ 1475 h 2358"/>
                <a:gd name="T88" fmla="*/ 3810 w 4733"/>
                <a:gd name="T89" fmla="*/ 1721 h 2358"/>
                <a:gd name="T90" fmla="*/ 3769 w 4733"/>
                <a:gd name="T91" fmla="*/ 1906 h 2358"/>
                <a:gd name="T92" fmla="*/ 3646 w 4733"/>
                <a:gd name="T93" fmla="*/ 2070 h 2358"/>
                <a:gd name="T94" fmla="*/ 3380 w 4733"/>
                <a:gd name="T95" fmla="*/ 2131 h 2358"/>
                <a:gd name="T96" fmla="*/ 3093 w 4733"/>
                <a:gd name="T97" fmla="*/ 2233 h 2358"/>
                <a:gd name="T98" fmla="*/ 2868 w 4733"/>
                <a:gd name="T99" fmla="*/ 2295 h 2358"/>
                <a:gd name="T100" fmla="*/ 2581 w 4733"/>
                <a:gd name="T101" fmla="*/ 2254 h 2358"/>
                <a:gd name="T102" fmla="*/ 2171 w 4733"/>
                <a:gd name="T103" fmla="*/ 2151 h 2358"/>
                <a:gd name="T104" fmla="*/ 1761 w 4733"/>
                <a:gd name="T105" fmla="*/ 2172 h 2358"/>
                <a:gd name="T106" fmla="*/ 1495 w 4733"/>
                <a:gd name="T107" fmla="*/ 2090 h 2358"/>
                <a:gd name="T108" fmla="*/ 1351 w 4733"/>
                <a:gd name="T109" fmla="*/ 1803 h 2358"/>
                <a:gd name="T110" fmla="*/ 1187 w 4733"/>
                <a:gd name="T111" fmla="*/ 1721 h 2358"/>
                <a:gd name="T112" fmla="*/ 1023 w 4733"/>
                <a:gd name="T113" fmla="*/ 1619 h 2358"/>
                <a:gd name="T114" fmla="*/ 614 w 4733"/>
                <a:gd name="T115" fmla="*/ 1578 h 2358"/>
                <a:gd name="T116" fmla="*/ 614 w 4733"/>
                <a:gd name="T117" fmla="*/ 1312 h 2358"/>
                <a:gd name="T118" fmla="*/ 471 w 4733"/>
                <a:gd name="T119" fmla="*/ 1106 h 2358"/>
                <a:gd name="T120" fmla="*/ 287 w 4733"/>
                <a:gd name="T121" fmla="*/ 1024 h 2358"/>
                <a:gd name="T122" fmla="*/ 41 w 4733"/>
                <a:gd name="T123" fmla="*/ 922 h 2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33" h="2358">
                  <a:moveTo>
                    <a:pt x="0" y="758"/>
                  </a:moveTo>
                  <a:lnTo>
                    <a:pt x="0" y="758"/>
                  </a:lnTo>
                  <a:cubicBezTo>
                    <a:pt x="0" y="738"/>
                    <a:pt x="0" y="738"/>
                    <a:pt x="0" y="738"/>
                  </a:cubicBezTo>
                  <a:cubicBezTo>
                    <a:pt x="0" y="717"/>
                    <a:pt x="20" y="697"/>
                    <a:pt x="20" y="697"/>
                  </a:cubicBezTo>
                  <a:cubicBezTo>
                    <a:pt x="20" y="697"/>
                    <a:pt x="41" y="697"/>
                    <a:pt x="41" y="676"/>
                  </a:cubicBezTo>
                  <a:cubicBezTo>
                    <a:pt x="61" y="676"/>
                    <a:pt x="82" y="697"/>
                    <a:pt x="102" y="697"/>
                  </a:cubicBezTo>
                  <a:lnTo>
                    <a:pt x="123" y="676"/>
                  </a:lnTo>
                  <a:lnTo>
                    <a:pt x="143" y="656"/>
                  </a:lnTo>
                  <a:cubicBezTo>
                    <a:pt x="143" y="636"/>
                    <a:pt x="164" y="636"/>
                    <a:pt x="184" y="636"/>
                  </a:cubicBezTo>
                  <a:cubicBezTo>
                    <a:pt x="184" y="636"/>
                    <a:pt x="205" y="636"/>
                    <a:pt x="225" y="615"/>
                  </a:cubicBezTo>
                  <a:lnTo>
                    <a:pt x="225" y="594"/>
                  </a:lnTo>
                  <a:cubicBezTo>
                    <a:pt x="225" y="574"/>
                    <a:pt x="205" y="554"/>
                    <a:pt x="205" y="533"/>
                  </a:cubicBezTo>
                  <a:lnTo>
                    <a:pt x="205" y="512"/>
                  </a:lnTo>
                  <a:cubicBezTo>
                    <a:pt x="225" y="512"/>
                    <a:pt x="246" y="512"/>
                    <a:pt x="246" y="512"/>
                  </a:cubicBezTo>
                  <a:cubicBezTo>
                    <a:pt x="266" y="512"/>
                    <a:pt x="266" y="554"/>
                    <a:pt x="266" y="554"/>
                  </a:cubicBezTo>
                  <a:cubicBezTo>
                    <a:pt x="287" y="554"/>
                    <a:pt x="287" y="554"/>
                    <a:pt x="307" y="533"/>
                  </a:cubicBezTo>
                  <a:cubicBezTo>
                    <a:pt x="307" y="533"/>
                    <a:pt x="307" y="492"/>
                    <a:pt x="307" y="472"/>
                  </a:cubicBezTo>
                  <a:lnTo>
                    <a:pt x="307" y="451"/>
                  </a:lnTo>
                  <a:cubicBezTo>
                    <a:pt x="328" y="430"/>
                    <a:pt x="348" y="430"/>
                    <a:pt x="348" y="430"/>
                  </a:cubicBezTo>
                  <a:cubicBezTo>
                    <a:pt x="369" y="430"/>
                    <a:pt x="389" y="430"/>
                    <a:pt x="389" y="410"/>
                  </a:cubicBezTo>
                  <a:cubicBezTo>
                    <a:pt x="410" y="410"/>
                    <a:pt x="410" y="390"/>
                    <a:pt x="410" y="390"/>
                  </a:cubicBezTo>
                  <a:cubicBezTo>
                    <a:pt x="430" y="390"/>
                    <a:pt x="450" y="369"/>
                    <a:pt x="471" y="369"/>
                  </a:cubicBezTo>
                  <a:cubicBezTo>
                    <a:pt x="471" y="369"/>
                    <a:pt x="492" y="369"/>
                    <a:pt x="512" y="369"/>
                  </a:cubicBezTo>
                  <a:lnTo>
                    <a:pt x="553" y="369"/>
                  </a:lnTo>
                  <a:lnTo>
                    <a:pt x="553" y="348"/>
                  </a:lnTo>
                  <a:lnTo>
                    <a:pt x="574" y="328"/>
                  </a:lnTo>
                  <a:cubicBezTo>
                    <a:pt x="594" y="348"/>
                    <a:pt x="594" y="348"/>
                    <a:pt x="614" y="348"/>
                  </a:cubicBezTo>
                  <a:cubicBezTo>
                    <a:pt x="614" y="369"/>
                    <a:pt x="614" y="369"/>
                    <a:pt x="635" y="390"/>
                  </a:cubicBezTo>
                  <a:lnTo>
                    <a:pt x="656" y="390"/>
                  </a:lnTo>
                  <a:cubicBezTo>
                    <a:pt x="676" y="390"/>
                    <a:pt x="696" y="390"/>
                    <a:pt x="717" y="390"/>
                  </a:cubicBezTo>
                  <a:cubicBezTo>
                    <a:pt x="717" y="390"/>
                    <a:pt x="738" y="369"/>
                    <a:pt x="758" y="369"/>
                  </a:cubicBezTo>
                  <a:cubicBezTo>
                    <a:pt x="758" y="369"/>
                    <a:pt x="798" y="369"/>
                    <a:pt x="798" y="390"/>
                  </a:cubicBezTo>
                  <a:cubicBezTo>
                    <a:pt x="819" y="390"/>
                    <a:pt x="819" y="430"/>
                    <a:pt x="839" y="430"/>
                  </a:cubicBezTo>
                  <a:cubicBezTo>
                    <a:pt x="839" y="451"/>
                    <a:pt x="859" y="451"/>
                    <a:pt x="859" y="472"/>
                  </a:cubicBezTo>
                  <a:cubicBezTo>
                    <a:pt x="880" y="472"/>
                    <a:pt x="901" y="512"/>
                    <a:pt x="921" y="512"/>
                  </a:cubicBezTo>
                  <a:lnTo>
                    <a:pt x="962" y="533"/>
                  </a:lnTo>
                  <a:cubicBezTo>
                    <a:pt x="983" y="533"/>
                    <a:pt x="1023" y="533"/>
                    <a:pt x="1044" y="533"/>
                  </a:cubicBezTo>
                  <a:cubicBezTo>
                    <a:pt x="1044" y="533"/>
                    <a:pt x="1065" y="533"/>
                    <a:pt x="1085" y="533"/>
                  </a:cubicBezTo>
                  <a:cubicBezTo>
                    <a:pt x="1085" y="533"/>
                    <a:pt x="1105" y="512"/>
                    <a:pt x="1105" y="492"/>
                  </a:cubicBezTo>
                  <a:cubicBezTo>
                    <a:pt x="1105" y="492"/>
                    <a:pt x="1147" y="492"/>
                    <a:pt x="1167" y="492"/>
                  </a:cubicBezTo>
                  <a:cubicBezTo>
                    <a:pt x="1167" y="492"/>
                    <a:pt x="1187" y="512"/>
                    <a:pt x="1207" y="512"/>
                  </a:cubicBezTo>
                  <a:cubicBezTo>
                    <a:pt x="1207" y="512"/>
                    <a:pt x="1228" y="533"/>
                    <a:pt x="1249" y="533"/>
                  </a:cubicBezTo>
                  <a:cubicBezTo>
                    <a:pt x="1249" y="533"/>
                    <a:pt x="1269" y="533"/>
                    <a:pt x="1289" y="533"/>
                  </a:cubicBezTo>
                  <a:cubicBezTo>
                    <a:pt x="1289" y="533"/>
                    <a:pt x="1310" y="512"/>
                    <a:pt x="1331" y="512"/>
                  </a:cubicBezTo>
                  <a:cubicBezTo>
                    <a:pt x="1331" y="492"/>
                    <a:pt x="1351" y="492"/>
                    <a:pt x="1351" y="492"/>
                  </a:cubicBezTo>
                  <a:cubicBezTo>
                    <a:pt x="1351" y="472"/>
                    <a:pt x="1371" y="472"/>
                    <a:pt x="1371" y="451"/>
                  </a:cubicBezTo>
                  <a:lnTo>
                    <a:pt x="1371" y="430"/>
                  </a:lnTo>
                  <a:cubicBezTo>
                    <a:pt x="1371" y="410"/>
                    <a:pt x="1371" y="410"/>
                    <a:pt x="1371" y="410"/>
                  </a:cubicBezTo>
                  <a:cubicBezTo>
                    <a:pt x="1371" y="390"/>
                    <a:pt x="1371" y="369"/>
                    <a:pt x="1371" y="369"/>
                  </a:cubicBezTo>
                  <a:cubicBezTo>
                    <a:pt x="1351" y="369"/>
                    <a:pt x="1351" y="348"/>
                    <a:pt x="1351" y="348"/>
                  </a:cubicBezTo>
                  <a:lnTo>
                    <a:pt x="1331" y="328"/>
                  </a:lnTo>
                  <a:cubicBezTo>
                    <a:pt x="1331" y="328"/>
                    <a:pt x="1310" y="308"/>
                    <a:pt x="1310" y="287"/>
                  </a:cubicBezTo>
                  <a:lnTo>
                    <a:pt x="1289" y="266"/>
                  </a:lnTo>
                  <a:cubicBezTo>
                    <a:pt x="1289" y="246"/>
                    <a:pt x="1289" y="226"/>
                    <a:pt x="1269" y="226"/>
                  </a:cubicBezTo>
                  <a:cubicBezTo>
                    <a:pt x="1269" y="205"/>
                    <a:pt x="1269" y="205"/>
                    <a:pt x="1249" y="205"/>
                  </a:cubicBezTo>
                  <a:lnTo>
                    <a:pt x="1269" y="184"/>
                  </a:lnTo>
                  <a:lnTo>
                    <a:pt x="1269" y="164"/>
                  </a:lnTo>
                  <a:lnTo>
                    <a:pt x="1269" y="144"/>
                  </a:lnTo>
                  <a:cubicBezTo>
                    <a:pt x="1289" y="144"/>
                    <a:pt x="1289" y="123"/>
                    <a:pt x="1289" y="123"/>
                  </a:cubicBezTo>
                  <a:cubicBezTo>
                    <a:pt x="1289" y="102"/>
                    <a:pt x="1289" y="82"/>
                    <a:pt x="1289" y="82"/>
                  </a:cubicBezTo>
                  <a:cubicBezTo>
                    <a:pt x="1289" y="82"/>
                    <a:pt x="1310" y="62"/>
                    <a:pt x="1331" y="62"/>
                  </a:cubicBezTo>
                  <a:cubicBezTo>
                    <a:pt x="1331" y="41"/>
                    <a:pt x="1331" y="41"/>
                    <a:pt x="1351" y="21"/>
                  </a:cubicBezTo>
                  <a:cubicBezTo>
                    <a:pt x="1351" y="21"/>
                    <a:pt x="1331" y="0"/>
                    <a:pt x="1351" y="0"/>
                  </a:cubicBezTo>
                  <a:cubicBezTo>
                    <a:pt x="1351" y="0"/>
                    <a:pt x="1371" y="21"/>
                    <a:pt x="1392" y="21"/>
                  </a:cubicBezTo>
                  <a:lnTo>
                    <a:pt x="1433" y="41"/>
                  </a:lnTo>
                  <a:cubicBezTo>
                    <a:pt x="1453" y="41"/>
                    <a:pt x="1474" y="62"/>
                    <a:pt x="1474" y="82"/>
                  </a:cubicBezTo>
                  <a:cubicBezTo>
                    <a:pt x="1495" y="82"/>
                    <a:pt x="1515" y="62"/>
                    <a:pt x="1535" y="62"/>
                  </a:cubicBezTo>
                  <a:cubicBezTo>
                    <a:pt x="1556" y="62"/>
                    <a:pt x="1597" y="62"/>
                    <a:pt x="1597" y="62"/>
                  </a:cubicBezTo>
                  <a:cubicBezTo>
                    <a:pt x="1617" y="62"/>
                    <a:pt x="1638" y="82"/>
                    <a:pt x="1638" y="82"/>
                  </a:cubicBezTo>
                  <a:cubicBezTo>
                    <a:pt x="1659" y="82"/>
                    <a:pt x="1699" y="102"/>
                    <a:pt x="1720" y="102"/>
                  </a:cubicBezTo>
                  <a:cubicBezTo>
                    <a:pt x="1720" y="102"/>
                    <a:pt x="1761" y="102"/>
                    <a:pt x="1781" y="102"/>
                  </a:cubicBezTo>
                  <a:cubicBezTo>
                    <a:pt x="1781" y="102"/>
                    <a:pt x="1802" y="102"/>
                    <a:pt x="1823" y="123"/>
                  </a:cubicBezTo>
                  <a:lnTo>
                    <a:pt x="1843" y="144"/>
                  </a:lnTo>
                  <a:cubicBezTo>
                    <a:pt x="1843" y="164"/>
                    <a:pt x="1843" y="184"/>
                    <a:pt x="1843" y="205"/>
                  </a:cubicBezTo>
                  <a:cubicBezTo>
                    <a:pt x="1843" y="205"/>
                    <a:pt x="1863" y="226"/>
                    <a:pt x="1884" y="226"/>
                  </a:cubicBezTo>
                  <a:cubicBezTo>
                    <a:pt x="1884" y="246"/>
                    <a:pt x="1905" y="266"/>
                    <a:pt x="1905" y="287"/>
                  </a:cubicBezTo>
                  <a:cubicBezTo>
                    <a:pt x="1925" y="308"/>
                    <a:pt x="1945" y="328"/>
                    <a:pt x="1966" y="348"/>
                  </a:cubicBezTo>
                  <a:lnTo>
                    <a:pt x="2007" y="348"/>
                  </a:lnTo>
                  <a:cubicBezTo>
                    <a:pt x="2027" y="348"/>
                    <a:pt x="2048" y="348"/>
                    <a:pt x="2068" y="348"/>
                  </a:cubicBezTo>
                  <a:cubicBezTo>
                    <a:pt x="2089" y="348"/>
                    <a:pt x="2109" y="369"/>
                    <a:pt x="2130" y="369"/>
                  </a:cubicBezTo>
                  <a:cubicBezTo>
                    <a:pt x="2150" y="390"/>
                    <a:pt x="2171" y="390"/>
                    <a:pt x="2171" y="390"/>
                  </a:cubicBezTo>
                  <a:cubicBezTo>
                    <a:pt x="2191" y="390"/>
                    <a:pt x="2212" y="390"/>
                    <a:pt x="2232" y="390"/>
                  </a:cubicBezTo>
                  <a:cubicBezTo>
                    <a:pt x="2253" y="390"/>
                    <a:pt x="2253" y="348"/>
                    <a:pt x="2253" y="348"/>
                  </a:cubicBezTo>
                  <a:cubicBezTo>
                    <a:pt x="2273" y="348"/>
                    <a:pt x="2273" y="328"/>
                    <a:pt x="2294" y="328"/>
                  </a:cubicBezTo>
                  <a:cubicBezTo>
                    <a:pt x="2314" y="328"/>
                    <a:pt x="2335" y="308"/>
                    <a:pt x="2355" y="308"/>
                  </a:cubicBezTo>
                  <a:cubicBezTo>
                    <a:pt x="2376" y="308"/>
                    <a:pt x="2376" y="308"/>
                    <a:pt x="2396" y="308"/>
                  </a:cubicBezTo>
                  <a:cubicBezTo>
                    <a:pt x="2417" y="308"/>
                    <a:pt x="2437" y="308"/>
                    <a:pt x="2458" y="308"/>
                  </a:cubicBezTo>
                  <a:cubicBezTo>
                    <a:pt x="2478" y="308"/>
                    <a:pt x="2499" y="308"/>
                    <a:pt x="2499" y="308"/>
                  </a:cubicBezTo>
                  <a:cubicBezTo>
                    <a:pt x="2519" y="308"/>
                    <a:pt x="2540" y="328"/>
                    <a:pt x="2540" y="328"/>
                  </a:cubicBezTo>
                  <a:cubicBezTo>
                    <a:pt x="2560" y="348"/>
                    <a:pt x="2601" y="328"/>
                    <a:pt x="2622" y="348"/>
                  </a:cubicBezTo>
                  <a:cubicBezTo>
                    <a:pt x="2622" y="348"/>
                    <a:pt x="2642" y="348"/>
                    <a:pt x="2663" y="348"/>
                  </a:cubicBezTo>
                  <a:lnTo>
                    <a:pt x="2683" y="369"/>
                  </a:lnTo>
                  <a:cubicBezTo>
                    <a:pt x="2683" y="390"/>
                    <a:pt x="2704" y="390"/>
                    <a:pt x="2704" y="390"/>
                  </a:cubicBezTo>
                  <a:cubicBezTo>
                    <a:pt x="2724" y="390"/>
                    <a:pt x="2744" y="390"/>
                    <a:pt x="2744" y="390"/>
                  </a:cubicBezTo>
                  <a:cubicBezTo>
                    <a:pt x="2744" y="410"/>
                    <a:pt x="2765" y="410"/>
                    <a:pt x="2786" y="410"/>
                  </a:cubicBezTo>
                  <a:cubicBezTo>
                    <a:pt x="2786" y="430"/>
                    <a:pt x="2786" y="451"/>
                    <a:pt x="2806" y="451"/>
                  </a:cubicBezTo>
                  <a:cubicBezTo>
                    <a:pt x="2806" y="472"/>
                    <a:pt x="2826" y="472"/>
                    <a:pt x="2847" y="472"/>
                  </a:cubicBezTo>
                  <a:lnTo>
                    <a:pt x="2868" y="492"/>
                  </a:lnTo>
                  <a:cubicBezTo>
                    <a:pt x="2888" y="512"/>
                    <a:pt x="2929" y="512"/>
                    <a:pt x="2929" y="512"/>
                  </a:cubicBezTo>
                  <a:cubicBezTo>
                    <a:pt x="2950" y="512"/>
                    <a:pt x="2970" y="512"/>
                    <a:pt x="2970" y="512"/>
                  </a:cubicBezTo>
                  <a:cubicBezTo>
                    <a:pt x="2990" y="512"/>
                    <a:pt x="3011" y="512"/>
                    <a:pt x="3011" y="512"/>
                  </a:cubicBezTo>
                  <a:cubicBezTo>
                    <a:pt x="3032" y="512"/>
                    <a:pt x="3052" y="512"/>
                    <a:pt x="3052" y="533"/>
                  </a:cubicBezTo>
                  <a:cubicBezTo>
                    <a:pt x="3072" y="533"/>
                    <a:pt x="3114" y="533"/>
                    <a:pt x="3134" y="533"/>
                  </a:cubicBezTo>
                  <a:cubicBezTo>
                    <a:pt x="3154" y="533"/>
                    <a:pt x="3175" y="533"/>
                    <a:pt x="3196" y="533"/>
                  </a:cubicBezTo>
                  <a:cubicBezTo>
                    <a:pt x="3216" y="533"/>
                    <a:pt x="3236" y="512"/>
                    <a:pt x="3257" y="512"/>
                  </a:cubicBezTo>
                  <a:lnTo>
                    <a:pt x="3278" y="492"/>
                  </a:lnTo>
                  <a:cubicBezTo>
                    <a:pt x="3278" y="472"/>
                    <a:pt x="3298" y="472"/>
                    <a:pt x="3318" y="451"/>
                  </a:cubicBezTo>
                  <a:cubicBezTo>
                    <a:pt x="3318" y="451"/>
                    <a:pt x="3339" y="451"/>
                    <a:pt x="3360" y="451"/>
                  </a:cubicBezTo>
                  <a:cubicBezTo>
                    <a:pt x="3360" y="451"/>
                    <a:pt x="3380" y="451"/>
                    <a:pt x="3400" y="451"/>
                  </a:cubicBezTo>
                  <a:cubicBezTo>
                    <a:pt x="3400" y="430"/>
                    <a:pt x="3421" y="430"/>
                    <a:pt x="3441" y="410"/>
                  </a:cubicBezTo>
                  <a:lnTo>
                    <a:pt x="3441" y="390"/>
                  </a:lnTo>
                  <a:cubicBezTo>
                    <a:pt x="3462" y="390"/>
                    <a:pt x="3482" y="410"/>
                    <a:pt x="3502" y="410"/>
                  </a:cubicBezTo>
                  <a:cubicBezTo>
                    <a:pt x="3502" y="410"/>
                    <a:pt x="3523" y="410"/>
                    <a:pt x="3544" y="410"/>
                  </a:cubicBezTo>
                  <a:cubicBezTo>
                    <a:pt x="3544" y="390"/>
                    <a:pt x="3544" y="369"/>
                    <a:pt x="3544" y="369"/>
                  </a:cubicBezTo>
                  <a:cubicBezTo>
                    <a:pt x="3544" y="348"/>
                    <a:pt x="3544" y="328"/>
                    <a:pt x="3544" y="328"/>
                  </a:cubicBezTo>
                  <a:cubicBezTo>
                    <a:pt x="3544" y="308"/>
                    <a:pt x="3544" y="308"/>
                    <a:pt x="3564" y="287"/>
                  </a:cubicBezTo>
                  <a:cubicBezTo>
                    <a:pt x="3564" y="287"/>
                    <a:pt x="3584" y="266"/>
                    <a:pt x="3605" y="266"/>
                  </a:cubicBezTo>
                  <a:cubicBezTo>
                    <a:pt x="3605" y="246"/>
                    <a:pt x="3646" y="246"/>
                    <a:pt x="3666" y="226"/>
                  </a:cubicBezTo>
                  <a:lnTo>
                    <a:pt x="3687" y="226"/>
                  </a:lnTo>
                  <a:cubicBezTo>
                    <a:pt x="3708" y="226"/>
                    <a:pt x="3728" y="226"/>
                    <a:pt x="3728" y="246"/>
                  </a:cubicBezTo>
                  <a:lnTo>
                    <a:pt x="3728" y="266"/>
                  </a:lnTo>
                  <a:cubicBezTo>
                    <a:pt x="3748" y="266"/>
                    <a:pt x="3769" y="287"/>
                    <a:pt x="3769" y="287"/>
                  </a:cubicBezTo>
                  <a:cubicBezTo>
                    <a:pt x="3790" y="308"/>
                    <a:pt x="3810" y="308"/>
                    <a:pt x="3810" y="308"/>
                  </a:cubicBezTo>
                  <a:cubicBezTo>
                    <a:pt x="3830" y="308"/>
                    <a:pt x="3851" y="328"/>
                    <a:pt x="3851" y="308"/>
                  </a:cubicBezTo>
                  <a:cubicBezTo>
                    <a:pt x="3851" y="308"/>
                    <a:pt x="3872" y="308"/>
                    <a:pt x="3872" y="287"/>
                  </a:cubicBezTo>
                  <a:cubicBezTo>
                    <a:pt x="3892" y="287"/>
                    <a:pt x="3912" y="266"/>
                    <a:pt x="3912" y="266"/>
                  </a:cubicBezTo>
                  <a:cubicBezTo>
                    <a:pt x="3912" y="266"/>
                    <a:pt x="3933" y="266"/>
                    <a:pt x="3954" y="266"/>
                  </a:cubicBezTo>
                  <a:cubicBezTo>
                    <a:pt x="3954" y="266"/>
                    <a:pt x="3974" y="287"/>
                    <a:pt x="3974" y="308"/>
                  </a:cubicBezTo>
                  <a:cubicBezTo>
                    <a:pt x="3994" y="308"/>
                    <a:pt x="3994" y="328"/>
                    <a:pt x="4015" y="328"/>
                  </a:cubicBezTo>
                  <a:lnTo>
                    <a:pt x="4015" y="328"/>
                  </a:lnTo>
                  <a:cubicBezTo>
                    <a:pt x="3994" y="328"/>
                    <a:pt x="3994" y="348"/>
                    <a:pt x="3994" y="348"/>
                  </a:cubicBezTo>
                  <a:lnTo>
                    <a:pt x="3994" y="390"/>
                  </a:lnTo>
                  <a:cubicBezTo>
                    <a:pt x="3994" y="410"/>
                    <a:pt x="3994" y="410"/>
                    <a:pt x="3994" y="430"/>
                  </a:cubicBezTo>
                  <a:lnTo>
                    <a:pt x="3994" y="472"/>
                  </a:lnTo>
                  <a:cubicBezTo>
                    <a:pt x="3994" y="492"/>
                    <a:pt x="3974" y="512"/>
                    <a:pt x="3974" y="512"/>
                  </a:cubicBezTo>
                  <a:lnTo>
                    <a:pt x="3974" y="533"/>
                  </a:lnTo>
                  <a:cubicBezTo>
                    <a:pt x="3994" y="554"/>
                    <a:pt x="3994" y="533"/>
                    <a:pt x="4015" y="554"/>
                  </a:cubicBezTo>
                  <a:lnTo>
                    <a:pt x="4015" y="554"/>
                  </a:lnTo>
                  <a:cubicBezTo>
                    <a:pt x="4036" y="574"/>
                    <a:pt x="4036" y="574"/>
                    <a:pt x="4015" y="594"/>
                  </a:cubicBezTo>
                  <a:cubicBezTo>
                    <a:pt x="4015" y="594"/>
                    <a:pt x="4015" y="574"/>
                    <a:pt x="4015" y="594"/>
                  </a:cubicBezTo>
                  <a:cubicBezTo>
                    <a:pt x="3994" y="594"/>
                    <a:pt x="3994" y="594"/>
                    <a:pt x="3994" y="594"/>
                  </a:cubicBezTo>
                  <a:cubicBezTo>
                    <a:pt x="3974" y="615"/>
                    <a:pt x="3974" y="636"/>
                    <a:pt x="3974" y="656"/>
                  </a:cubicBezTo>
                  <a:cubicBezTo>
                    <a:pt x="3974" y="656"/>
                    <a:pt x="3994" y="676"/>
                    <a:pt x="3994" y="697"/>
                  </a:cubicBezTo>
                  <a:cubicBezTo>
                    <a:pt x="3994" y="697"/>
                    <a:pt x="3994" y="738"/>
                    <a:pt x="3994" y="758"/>
                  </a:cubicBezTo>
                  <a:lnTo>
                    <a:pt x="3994" y="778"/>
                  </a:lnTo>
                  <a:cubicBezTo>
                    <a:pt x="4015" y="799"/>
                    <a:pt x="4015" y="799"/>
                    <a:pt x="4036" y="799"/>
                  </a:cubicBezTo>
                  <a:lnTo>
                    <a:pt x="4036" y="799"/>
                  </a:lnTo>
                  <a:cubicBezTo>
                    <a:pt x="4056" y="820"/>
                    <a:pt x="4056" y="840"/>
                    <a:pt x="4076" y="840"/>
                  </a:cubicBezTo>
                  <a:cubicBezTo>
                    <a:pt x="4076" y="840"/>
                    <a:pt x="4076" y="840"/>
                    <a:pt x="4097" y="840"/>
                  </a:cubicBezTo>
                  <a:lnTo>
                    <a:pt x="4118" y="820"/>
                  </a:lnTo>
                  <a:lnTo>
                    <a:pt x="4118" y="799"/>
                  </a:lnTo>
                  <a:cubicBezTo>
                    <a:pt x="4118" y="799"/>
                    <a:pt x="4118" y="778"/>
                    <a:pt x="4138" y="778"/>
                  </a:cubicBezTo>
                  <a:cubicBezTo>
                    <a:pt x="4138" y="778"/>
                    <a:pt x="4138" y="778"/>
                    <a:pt x="4158" y="778"/>
                  </a:cubicBezTo>
                  <a:lnTo>
                    <a:pt x="4179" y="778"/>
                  </a:lnTo>
                  <a:lnTo>
                    <a:pt x="4199" y="758"/>
                  </a:lnTo>
                  <a:lnTo>
                    <a:pt x="4220" y="758"/>
                  </a:lnTo>
                  <a:lnTo>
                    <a:pt x="4240" y="758"/>
                  </a:lnTo>
                  <a:cubicBezTo>
                    <a:pt x="4261" y="778"/>
                    <a:pt x="4261" y="799"/>
                    <a:pt x="4261" y="799"/>
                  </a:cubicBezTo>
                  <a:cubicBezTo>
                    <a:pt x="4281" y="799"/>
                    <a:pt x="4281" y="799"/>
                    <a:pt x="4281" y="799"/>
                  </a:cubicBezTo>
                  <a:cubicBezTo>
                    <a:pt x="4302" y="799"/>
                    <a:pt x="4302" y="778"/>
                    <a:pt x="4302" y="778"/>
                  </a:cubicBezTo>
                  <a:lnTo>
                    <a:pt x="4302" y="758"/>
                  </a:lnTo>
                  <a:cubicBezTo>
                    <a:pt x="4302" y="738"/>
                    <a:pt x="4302" y="738"/>
                    <a:pt x="4322" y="717"/>
                  </a:cubicBezTo>
                  <a:lnTo>
                    <a:pt x="4343" y="697"/>
                  </a:lnTo>
                  <a:cubicBezTo>
                    <a:pt x="4343" y="697"/>
                    <a:pt x="4363" y="697"/>
                    <a:pt x="4384" y="697"/>
                  </a:cubicBezTo>
                  <a:lnTo>
                    <a:pt x="4404" y="697"/>
                  </a:lnTo>
                  <a:cubicBezTo>
                    <a:pt x="4425" y="697"/>
                    <a:pt x="4445" y="717"/>
                    <a:pt x="4445" y="717"/>
                  </a:cubicBezTo>
                  <a:cubicBezTo>
                    <a:pt x="4466" y="738"/>
                    <a:pt x="4466" y="738"/>
                    <a:pt x="4466" y="758"/>
                  </a:cubicBezTo>
                  <a:lnTo>
                    <a:pt x="4486" y="758"/>
                  </a:lnTo>
                  <a:cubicBezTo>
                    <a:pt x="4507" y="758"/>
                    <a:pt x="4527" y="778"/>
                    <a:pt x="4527" y="778"/>
                  </a:cubicBezTo>
                  <a:cubicBezTo>
                    <a:pt x="4548" y="778"/>
                    <a:pt x="4568" y="799"/>
                    <a:pt x="4568" y="799"/>
                  </a:cubicBezTo>
                  <a:cubicBezTo>
                    <a:pt x="4589" y="799"/>
                    <a:pt x="4589" y="820"/>
                    <a:pt x="4589" y="840"/>
                  </a:cubicBezTo>
                  <a:cubicBezTo>
                    <a:pt x="4609" y="840"/>
                    <a:pt x="4630" y="860"/>
                    <a:pt x="4650" y="860"/>
                  </a:cubicBezTo>
                  <a:cubicBezTo>
                    <a:pt x="4650" y="881"/>
                    <a:pt x="4671" y="902"/>
                    <a:pt x="4671" y="902"/>
                  </a:cubicBezTo>
                  <a:lnTo>
                    <a:pt x="4691" y="922"/>
                  </a:lnTo>
                  <a:cubicBezTo>
                    <a:pt x="4712" y="942"/>
                    <a:pt x="4712" y="963"/>
                    <a:pt x="4712" y="963"/>
                  </a:cubicBezTo>
                  <a:cubicBezTo>
                    <a:pt x="4712" y="984"/>
                    <a:pt x="4732" y="1004"/>
                    <a:pt x="4712" y="1004"/>
                  </a:cubicBezTo>
                  <a:cubicBezTo>
                    <a:pt x="4712" y="1024"/>
                    <a:pt x="4671" y="1024"/>
                    <a:pt x="4671" y="1024"/>
                  </a:cubicBezTo>
                  <a:cubicBezTo>
                    <a:pt x="4650" y="1024"/>
                    <a:pt x="4630" y="1004"/>
                    <a:pt x="4630" y="1004"/>
                  </a:cubicBezTo>
                  <a:cubicBezTo>
                    <a:pt x="4630" y="1004"/>
                    <a:pt x="4609" y="1004"/>
                    <a:pt x="4609" y="984"/>
                  </a:cubicBezTo>
                  <a:cubicBezTo>
                    <a:pt x="4589" y="984"/>
                    <a:pt x="4589" y="984"/>
                    <a:pt x="4568" y="984"/>
                  </a:cubicBezTo>
                  <a:lnTo>
                    <a:pt x="4548" y="984"/>
                  </a:lnTo>
                  <a:lnTo>
                    <a:pt x="4527" y="984"/>
                  </a:lnTo>
                  <a:lnTo>
                    <a:pt x="4507" y="1004"/>
                  </a:lnTo>
                  <a:lnTo>
                    <a:pt x="4486" y="1004"/>
                  </a:lnTo>
                  <a:cubicBezTo>
                    <a:pt x="4486" y="1024"/>
                    <a:pt x="4486" y="1045"/>
                    <a:pt x="4486" y="1045"/>
                  </a:cubicBezTo>
                  <a:lnTo>
                    <a:pt x="4466" y="1066"/>
                  </a:lnTo>
                  <a:cubicBezTo>
                    <a:pt x="4466" y="1066"/>
                    <a:pt x="4445" y="1066"/>
                    <a:pt x="4425" y="1045"/>
                  </a:cubicBezTo>
                  <a:lnTo>
                    <a:pt x="4425" y="1045"/>
                  </a:lnTo>
                  <a:cubicBezTo>
                    <a:pt x="4404" y="1024"/>
                    <a:pt x="4404" y="1024"/>
                    <a:pt x="4404" y="1024"/>
                  </a:cubicBezTo>
                  <a:cubicBezTo>
                    <a:pt x="4384" y="1045"/>
                    <a:pt x="4384" y="1066"/>
                    <a:pt x="4384" y="1066"/>
                  </a:cubicBezTo>
                  <a:lnTo>
                    <a:pt x="4384" y="1086"/>
                  </a:lnTo>
                  <a:cubicBezTo>
                    <a:pt x="4384" y="1106"/>
                    <a:pt x="4384" y="1106"/>
                    <a:pt x="4363" y="1106"/>
                  </a:cubicBezTo>
                  <a:lnTo>
                    <a:pt x="4343" y="1106"/>
                  </a:lnTo>
                  <a:cubicBezTo>
                    <a:pt x="4343" y="1106"/>
                    <a:pt x="4322" y="1106"/>
                    <a:pt x="4302" y="1106"/>
                  </a:cubicBezTo>
                  <a:cubicBezTo>
                    <a:pt x="4302" y="1127"/>
                    <a:pt x="4281" y="1148"/>
                    <a:pt x="4281" y="1168"/>
                  </a:cubicBezTo>
                  <a:cubicBezTo>
                    <a:pt x="4281" y="1188"/>
                    <a:pt x="4281" y="1209"/>
                    <a:pt x="4281" y="1209"/>
                  </a:cubicBezTo>
                  <a:cubicBezTo>
                    <a:pt x="4281" y="1230"/>
                    <a:pt x="4281" y="1250"/>
                    <a:pt x="4281" y="1250"/>
                  </a:cubicBezTo>
                  <a:cubicBezTo>
                    <a:pt x="4281" y="1250"/>
                    <a:pt x="4302" y="1270"/>
                    <a:pt x="4281" y="1291"/>
                  </a:cubicBezTo>
                  <a:lnTo>
                    <a:pt x="4261" y="1291"/>
                  </a:lnTo>
                  <a:cubicBezTo>
                    <a:pt x="4261" y="1312"/>
                    <a:pt x="4240" y="1312"/>
                    <a:pt x="4240" y="1312"/>
                  </a:cubicBezTo>
                  <a:cubicBezTo>
                    <a:pt x="4240" y="1312"/>
                    <a:pt x="4240" y="1332"/>
                    <a:pt x="4220" y="1352"/>
                  </a:cubicBezTo>
                  <a:lnTo>
                    <a:pt x="4199" y="1352"/>
                  </a:lnTo>
                  <a:cubicBezTo>
                    <a:pt x="4179" y="1352"/>
                    <a:pt x="4179" y="1373"/>
                    <a:pt x="4158" y="1373"/>
                  </a:cubicBezTo>
                  <a:cubicBezTo>
                    <a:pt x="4158" y="1373"/>
                    <a:pt x="4138" y="1373"/>
                    <a:pt x="4118" y="1373"/>
                  </a:cubicBezTo>
                  <a:cubicBezTo>
                    <a:pt x="4118" y="1373"/>
                    <a:pt x="4097" y="1394"/>
                    <a:pt x="4097" y="1414"/>
                  </a:cubicBezTo>
                  <a:lnTo>
                    <a:pt x="4097" y="1434"/>
                  </a:lnTo>
                  <a:lnTo>
                    <a:pt x="4076" y="1455"/>
                  </a:lnTo>
                  <a:cubicBezTo>
                    <a:pt x="4076" y="1455"/>
                    <a:pt x="4076" y="1475"/>
                    <a:pt x="4056" y="1475"/>
                  </a:cubicBezTo>
                  <a:lnTo>
                    <a:pt x="4056" y="1496"/>
                  </a:lnTo>
                  <a:cubicBezTo>
                    <a:pt x="4036" y="1516"/>
                    <a:pt x="4036" y="1516"/>
                    <a:pt x="4015" y="1537"/>
                  </a:cubicBezTo>
                  <a:lnTo>
                    <a:pt x="3994" y="1537"/>
                  </a:lnTo>
                  <a:cubicBezTo>
                    <a:pt x="3994" y="1557"/>
                    <a:pt x="3974" y="1557"/>
                    <a:pt x="3974" y="1557"/>
                  </a:cubicBezTo>
                  <a:cubicBezTo>
                    <a:pt x="3954" y="1537"/>
                    <a:pt x="3954" y="1537"/>
                    <a:pt x="3954" y="1537"/>
                  </a:cubicBezTo>
                  <a:cubicBezTo>
                    <a:pt x="3933" y="1537"/>
                    <a:pt x="3912" y="1537"/>
                    <a:pt x="3912" y="1537"/>
                  </a:cubicBezTo>
                  <a:cubicBezTo>
                    <a:pt x="3892" y="1537"/>
                    <a:pt x="3872" y="1537"/>
                    <a:pt x="3851" y="1516"/>
                  </a:cubicBezTo>
                  <a:cubicBezTo>
                    <a:pt x="3851" y="1516"/>
                    <a:pt x="3851" y="1496"/>
                    <a:pt x="3830" y="1475"/>
                  </a:cubicBezTo>
                  <a:cubicBezTo>
                    <a:pt x="3830" y="1475"/>
                    <a:pt x="3851" y="1455"/>
                    <a:pt x="3830" y="1455"/>
                  </a:cubicBezTo>
                  <a:cubicBezTo>
                    <a:pt x="3830" y="1455"/>
                    <a:pt x="3810" y="1455"/>
                    <a:pt x="3790" y="1455"/>
                  </a:cubicBezTo>
                  <a:lnTo>
                    <a:pt x="3769" y="1455"/>
                  </a:lnTo>
                  <a:cubicBezTo>
                    <a:pt x="3748" y="1455"/>
                    <a:pt x="3748" y="1475"/>
                    <a:pt x="3728" y="1475"/>
                  </a:cubicBezTo>
                  <a:cubicBezTo>
                    <a:pt x="3728" y="1496"/>
                    <a:pt x="3748" y="1516"/>
                    <a:pt x="3748" y="1537"/>
                  </a:cubicBezTo>
                  <a:cubicBezTo>
                    <a:pt x="3748" y="1557"/>
                    <a:pt x="3728" y="1598"/>
                    <a:pt x="3728" y="1619"/>
                  </a:cubicBezTo>
                  <a:cubicBezTo>
                    <a:pt x="3728" y="1639"/>
                    <a:pt x="3748" y="1660"/>
                    <a:pt x="3748" y="1680"/>
                  </a:cubicBezTo>
                  <a:lnTo>
                    <a:pt x="3769" y="1701"/>
                  </a:lnTo>
                  <a:cubicBezTo>
                    <a:pt x="3769" y="1721"/>
                    <a:pt x="3810" y="1721"/>
                    <a:pt x="3810" y="1721"/>
                  </a:cubicBezTo>
                  <a:cubicBezTo>
                    <a:pt x="3810" y="1742"/>
                    <a:pt x="3830" y="1762"/>
                    <a:pt x="3830" y="1783"/>
                  </a:cubicBezTo>
                  <a:cubicBezTo>
                    <a:pt x="3851" y="1783"/>
                    <a:pt x="3851" y="1803"/>
                    <a:pt x="3851" y="1824"/>
                  </a:cubicBezTo>
                  <a:cubicBezTo>
                    <a:pt x="3851" y="1824"/>
                    <a:pt x="3830" y="1844"/>
                    <a:pt x="3830" y="1865"/>
                  </a:cubicBezTo>
                  <a:cubicBezTo>
                    <a:pt x="3810" y="1865"/>
                    <a:pt x="3790" y="1885"/>
                    <a:pt x="3790" y="1885"/>
                  </a:cubicBezTo>
                  <a:cubicBezTo>
                    <a:pt x="3769" y="1885"/>
                    <a:pt x="3769" y="1906"/>
                    <a:pt x="3769" y="1906"/>
                  </a:cubicBezTo>
                  <a:cubicBezTo>
                    <a:pt x="3748" y="1906"/>
                    <a:pt x="3728" y="1947"/>
                    <a:pt x="3728" y="1947"/>
                  </a:cubicBezTo>
                  <a:cubicBezTo>
                    <a:pt x="3728" y="1967"/>
                    <a:pt x="3728" y="2008"/>
                    <a:pt x="3728" y="2008"/>
                  </a:cubicBezTo>
                  <a:cubicBezTo>
                    <a:pt x="3728" y="2029"/>
                    <a:pt x="3728" y="2029"/>
                    <a:pt x="3728" y="2029"/>
                  </a:cubicBezTo>
                  <a:cubicBezTo>
                    <a:pt x="3708" y="2049"/>
                    <a:pt x="3687" y="2049"/>
                    <a:pt x="3687" y="2049"/>
                  </a:cubicBezTo>
                  <a:cubicBezTo>
                    <a:pt x="3666" y="2049"/>
                    <a:pt x="3646" y="2070"/>
                    <a:pt x="3646" y="2070"/>
                  </a:cubicBezTo>
                  <a:cubicBezTo>
                    <a:pt x="3626" y="2090"/>
                    <a:pt x="3605" y="2111"/>
                    <a:pt x="3605" y="2111"/>
                  </a:cubicBezTo>
                  <a:cubicBezTo>
                    <a:pt x="3584" y="2131"/>
                    <a:pt x="3564" y="2131"/>
                    <a:pt x="3544" y="2151"/>
                  </a:cubicBezTo>
                  <a:lnTo>
                    <a:pt x="3502" y="2151"/>
                  </a:lnTo>
                  <a:cubicBezTo>
                    <a:pt x="3482" y="2151"/>
                    <a:pt x="3441" y="2131"/>
                    <a:pt x="3441" y="2131"/>
                  </a:cubicBezTo>
                  <a:cubicBezTo>
                    <a:pt x="3421" y="2131"/>
                    <a:pt x="3400" y="2131"/>
                    <a:pt x="3380" y="2131"/>
                  </a:cubicBezTo>
                  <a:cubicBezTo>
                    <a:pt x="3380" y="2131"/>
                    <a:pt x="3339" y="2131"/>
                    <a:pt x="3339" y="2151"/>
                  </a:cubicBezTo>
                  <a:cubicBezTo>
                    <a:pt x="3318" y="2151"/>
                    <a:pt x="3298" y="2151"/>
                    <a:pt x="3278" y="2151"/>
                  </a:cubicBezTo>
                  <a:cubicBezTo>
                    <a:pt x="3278" y="2172"/>
                    <a:pt x="3257" y="2172"/>
                    <a:pt x="3236" y="2172"/>
                  </a:cubicBezTo>
                  <a:cubicBezTo>
                    <a:pt x="3216" y="2172"/>
                    <a:pt x="3175" y="2193"/>
                    <a:pt x="3154" y="2193"/>
                  </a:cubicBezTo>
                  <a:cubicBezTo>
                    <a:pt x="3154" y="2213"/>
                    <a:pt x="3114" y="2233"/>
                    <a:pt x="3093" y="2233"/>
                  </a:cubicBezTo>
                  <a:cubicBezTo>
                    <a:pt x="3072" y="2254"/>
                    <a:pt x="3032" y="2275"/>
                    <a:pt x="3032" y="2295"/>
                  </a:cubicBezTo>
                  <a:cubicBezTo>
                    <a:pt x="3011" y="2295"/>
                    <a:pt x="2990" y="2315"/>
                    <a:pt x="2990" y="2315"/>
                  </a:cubicBezTo>
                  <a:cubicBezTo>
                    <a:pt x="2990" y="2336"/>
                    <a:pt x="2970" y="2336"/>
                    <a:pt x="2970" y="2336"/>
                  </a:cubicBezTo>
                  <a:cubicBezTo>
                    <a:pt x="2950" y="2357"/>
                    <a:pt x="2908" y="2336"/>
                    <a:pt x="2908" y="2315"/>
                  </a:cubicBezTo>
                  <a:cubicBezTo>
                    <a:pt x="2888" y="2315"/>
                    <a:pt x="2868" y="2295"/>
                    <a:pt x="2868" y="2295"/>
                  </a:cubicBezTo>
                  <a:cubicBezTo>
                    <a:pt x="2847" y="2295"/>
                    <a:pt x="2826" y="2295"/>
                    <a:pt x="2806" y="2295"/>
                  </a:cubicBezTo>
                  <a:lnTo>
                    <a:pt x="2765" y="2315"/>
                  </a:lnTo>
                  <a:cubicBezTo>
                    <a:pt x="2744" y="2315"/>
                    <a:pt x="2704" y="2295"/>
                    <a:pt x="2683" y="2295"/>
                  </a:cubicBezTo>
                  <a:cubicBezTo>
                    <a:pt x="2663" y="2295"/>
                    <a:pt x="2622" y="2275"/>
                    <a:pt x="2622" y="2275"/>
                  </a:cubicBezTo>
                  <a:cubicBezTo>
                    <a:pt x="2601" y="2275"/>
                    <a:pt x="2581" y="2254"/>
                    <a:pt x="2581" y="2254"/>
                  </a:cubicBezTo>
                  <a:cubicBezTo>
                    <a:pt x="2560" y="2254"/>
                    <a:pt x="2519" y="2233"/>
                    <a:pt x="2499" y="2233"/>
                  </a:cubicBezTo>
                  <a:cubicBezTo>
                    <a:pt x="2478" y="2233"/>
                    <a:pt x="2437" y="2193"/>
                    <a:pt x="2417" y="2193"/>
                  </a:cubicBezTo>
                  <a:cubicBezTo>
                    <a:pt x="2417" y="2172"/>
                    <a:pt x="2376" y="2172"/>
                    <a:pt x="2355" y="2172"/>
                  </a:cubicBezTo>
                  <a:cubicBezTo>
                    <a:pt x="2335" y="2172"/>
                    <a:pt x="2294" y="2151"/>
                    <a:pt x="2273" y="2151"/>
                  </a:cubicBezTo>
                  <a:cubicBezTo>
                    <a:pt x="2253" y="2151"/>
                    <a:pt x="2212" y="2151"/>
                    <a:pt x="2171" y="2151"/>
                  </a:cubicBezTo>
                  <a:cubicBezTo>
                    <a:pt x="2150" y="2151"/>
                    <a:pt x="2130" y="2172"/>
                    <a:pt x="2109" y="2172"/>
                  </a:cubicBezTo>
                  <a:cubicBezTo>
                    <a:pt x="2089" y="2172"/>
                    <a:pt x="2048" y="2193"/>
                    <a:pt x="2027" y="2193"/>
                  </a:cubicBezTo>
                  <a:cubicBezTo>
                    <a:pt x="2027" y="2193"/>
                    <a:pt x="1986" y="2213"/>
                    <a:pt x="1966" y="2193"/>
                  </a:cubicBezTo>
                  <a:cubicBezTo>
                    <a:pt x="1945" y="2193"/>
                    <a:pt x="1884" y="2172"/>
                    <a:pt x="1863" y="2172"/>
                  </a:cubicBezTo>
                  <a:cubicBezTo>
                    <a:pt x="1843" y="2172"/>
                    <a:pt x="1781" y="2172"/>
                    <a:pt x="1761" y="2172"/>
                  </a:cubicBezTo>
                  <a:cubicBezTo>
                    <a:pt x="1741" y="2172"/>
                    <a:pt x="1720" y="2172"/>
                    <a:pt x="1699" y="2172"/>
                  </a:cubicBezTo>
                  <a:cubicBezTo>
                    <a:pt x="1699" y="2172"/>
                    <a:pt x="1679" y="2172"/>
                    <a:pt x="1659" y="2172"/>
                  </a:cubicBezTo>
                  <a:cubicBezTo>
                    <a:pt x="1659" y="2172"/>
                    <a:pt x="1638" y="2172"/>
                    <a:pt x="1617" y="2172"/>
                  </a:cubicBezTo>
                  <a:cubicBezTo>
                    <a:pt x="1617" y="2151"/>
                    <a:pt x="1577" y="2131"/>
                    <a:pt x="1577" y="2131"/>
                  </a:cubicBezTo>
                  <a:cubicBezTo>
                    <a:pt x="1556" y="2111"/>
                    <a:pt x="1515" y="2111"/>
                    <a:pt x="1495" y="2090"/>
                  </a:cubicBezTo>
                  <a:cubicBezTo>
                    <a:pt x="1495" y="2070"/>
                    <a:pt x="1495" y="2049"/>
                    <a:pt x="1495" y="2029"/>
                  </a:cubicBezTo>
                  <a:cubicBezTo>
                    <a:pt x="1474" y="2029"/>
                    <a:pt x="1453" y="2008"/>
                    <a:pt x="1453" y="1988"/>
                  </a:cubicBezTo>
                  <a:cubicBezTo>
                    <a:pt x="1433" y="1967"/>
                    <a:pt x="1433" y="1947"/>
                    <a:pt x="1413" y="1926"/>
                  </a:cubicBezTo>
                  <a:cubicBezTo>
                    <a:pt x="1413" y="1906"/>
                    <a:pt x="1392" y="1865"/>
                    <a:pt x="1392" y="1844"/>
                  </a:cubicBezTo>
                  <a:cubicBezTo>
                    <a:pt x="1392" y="1844"/>
                    <a:pt x="1351" y="1824"/>
                    <a:pt x="1351" y="1803"/>
                  </a:cubicBezTo>
                  <a:lnTo>
                    <a:pt x="1331" y="1783"/>
                  </a:lnTo>
                  <a:cubicBezTo>
                    <a:pt x="1331" y="1783"/>
                    <a:pt x="1310" y="1783"/>
                    <a:pt x="1310" y="1762"/>
                  </a:cubicBezTo>
                  <a:cubicBezTo>
                    <a:pt x="1310" y="1762"/>
                    <a:pt x="1269" y="1783"/>
                    <a:pt x="1269" y="1762"/>
                  </a:cubicBezTo>
                  <a:cubicBezTo>
                    <a:pt x="1249" y="1762"/>
                    <a:pt x="1228" y="1762"/>
                    <a:pt x="1207" y="1762"/>
                  </a:cubicBezTo>
                  <a:cubicBezTo>
                    <a:pt x="1207" y="1762"/>
                    <a:pt x="1187" y="1742"/>
                    <a:pt x="1187" y="1721"/>
                  </a:cubicBezTo>
                  <a:lnTo>
                    <a:pt x="1207" y="1721"/>
                  </a:lnTo>
                  <a:cubicBezTo>
                    <a:pt x="1207" y="1721"/>
                    <a:pt x="1207" y="1721"/>
                    <a:pt x="1207" y="1701"/>
                  </a:cubicBezTo>
                  <a:lnTo>
                    <a:pt x="1187" y="1680"/>
                  </a:lnTo>
                  <a:cubicBezTo>
                    <a:pt x="1167" y="1680"/>
                    <a:pt x="1126" y="1680"/>
                    <a:pt x="1105" y="1680"/>
                  </a:cubicBezTo>
                  <a:cubicBezTo>
                    <a:pt x="1085" y="1680"/>
                    <a:pt x="1065" y="1639"/>
                    <a:pt x="1023" y="1619"/>
                  </a:cubicBezTo>
                  <a:cubicBezTo>
                    <a:pt x="1023" y="1619"/>
                    <a:pt x="1003" y="1598"/>
                    <a:pt x="983" y="1598"/>
                  </a:cubicBezTo>
                  <a:cubicBezTo>
                    <a:pt x="962" y="1598"/>
                    <a:pt x="901" y="1619"/>
                    <a:pt x="880" y="1619"/>
                  </a:cubicBezTo>
                  <a:cubicBezTo>
                    <a:pt x="839" y="1619"/>
                    <a:pt x="798" y="1619"/>
                    <a:pt x="758" y="1619"/>
                  </a:cubicBezTo>
                  <a:cubicBezTo>
                    <a:pt x="738" y="1619"/>
                    <a:pt x="696" y="1619"/>
                    <a:pt x="676" y="1619"/>
                  </a:cubicBezTo>
                  <a:cubicBezTo>
                    <a:pt x="656" y="1598"/>
                    <a:pt x="614" y="1578"/>
                    <a:pt x="614" y="1578"/>
                  </a:cubicBezTo>
                  <a:cubicBezTo>
                    <a:pt x="594" y="1557"/>
                    <a:pt x="594" y="1537"/>
                    <a:pt x="594" y="1537"/>
                  </a:cubicBezTo>
                  <a:cubicBezTo>
                    <a:pt x="594" y="1537"/>
                    <a:pt x="594" y="1516"/>
                    <a:pt x="594" y="1496"/>
                  </a:cubicBezTo>
                  <a:cubicBezTo>
                    <a:pt x="594" y="1475"/>
                    <a:pt x="594" y="1455"/>
                    <a:pt x="594" y="1455"/>
                  </a:cubicBezTo>
                  <a:cubicBezTo>
                    <a:pt x="614" y="1434"/>
                    <a:pt x="594" y="1394"/>
                    <a:pt x="594" y="1373"/>
                  </a:cubicBezTo>
                  <a:cubicBezTo>
                    <a:pt x="594" y="1352"/>
                    <a:pt x="614" y="1332"/>
                    <a:pt x="614" y="1312"/>
                  </a:cubicBezTo>
                  <a:cubicBezTo>
                    <a:pt x="594" y="1291"/>
                    <a:pt x="574" y="1270"/>
                    <a:pt x="553" y="1250"/>
                  </a:cubicBezTo>
                  <a:cubicBezTo>
                    <a:pt x="532" y="1250"/>
                    <a:pt x="512" y="1230"/>
                    <a:pt x="512" y="1230"/>
                  </a:cubicBezTo>
                  <a:cubicBezTo>
                    <a:pt x="492" y="1230"/>
                    <a:pt x="471" y="1209"/>
                    <a:pt x="450" y="1188"/>
                  </a:cubicBezTo>
                  <a:cubicBezTo>
                    <a:pt x="450" y="1168"/>
                    <a:pt x="450" y="1148"/>
                    <a:pt x="450" y="1148"/>
                  </a:cubicBezTo>
                  <a:cubicBezTo>
                    <a:pt x="471" y="1127"/>
                    <a:pt x="471" y="1106"/>
                    <a:pt x="471" y="1106"/>
                  </a:cubicBezTo>
                  <a:cubicBezTo>
                    <a:pt x="471" y="1086"/>
                    <a:pt x="471" y="1066"/>
                    <a:pt x="471" y="1045"/>
                  </a:cubicBezTo>
                  <a:cubicBezTo>
                    <a:pt x="450" y="1045"/>
                    <a:pt x="430" y="1045"/>
                    <a:pt x="410" y="1045"/>
                  </a:cubicBezTo>
                  <a:cubicBezTo>
                    <a:pt x="389" y="1045"/>
                    <a:pt x="389" y="1045"/>
                    <a:pt x="369" y="1024"/>
                  </a:cubicBezTo>
                  <a:lnTo>
                    <a:pt x="348" y="1024"/>
                  </a:lnTo>
                  <a:cubicBezTo>
                    <a:pt x="328" y="1004"/>
                    <a:pt x="287" y="1024"/>
                    <a:pt x="287" y="1024"/>
                  </a:cubicBezTo>
                  <a:cubicBezTo>
                    <a:pt x="266" y="1024"/>
                    <a:pt x="246" y="1024"/>
                    <a:pt x="225" y="1024"/>
                  </a:cubicBezTo>
                  <a:cubicBezTo>
                    <a:pt x="225" y="1004"/>
                    <a:pt x="205" y="1004"/>
                    <a:pt x="184" y="1004"/>
                  </a:cubicBezTo>
                  <a:cubicBezTo>
                    <a:pt x="184" y="984"/>
                    <a:pt x="164" y="963"/>
                    <a:pt x="143" y="963"/>
                  </a:cubicBezTo>
                  <a:cubicBezTo>
                    <a:pt x="143" y="963"/>
                    <a:pt x="123" y="942"/>
                    <a:pt x="102" y="942"/>
                  </a:cubicBezTo>
                  <a:cubicBezTo>
                    <a:pt x="82" y="942"/>
                    <a:pt x="61" y="942"/>
                    <a:pt x="41" y="922"/>
                  </a:cubicBezTo>
                  <a:cubicBezTo>
                    <a:pt x="41" y="922"/>
                    <a:pt x="20" y="881"/>
                    <a:pt x="0" y="881"/>
                  </a:cubicBezTo>
                  <a:cubicBezTo>
                    <a:pt x="0" y="860"/>
                    <a:pt x="20" y="840"/>
                    <a:pt x="20" y="840"/>
                  </a:cubicBezTo>
                  <a:cubicBezTo>
                    <a:pt x="20" y="820"/>
                    <a:pt x="0" y="820"/>
                    <a:pt x="0" y="799"/>
                  </a:cubicBezTo>
                  <a:cubicBezTo>
                    <a:pt x="0" y="799"/>
                    <a:pt x="0" y="778"/>
                    <a:pt x="0" y="758"/>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20" name="Freeform 120"/>
            <p:cNvSpPr>
              <a:spLocks noChangeArrowheads="1"/>
            </p:cNvSpPr>
            <p:nvPr/>
          </p:nvSpPr>
          <p:spPr bwMode="auto">
            <a:xfrm>
              <a:off x="6777038" y="4176713"/>
              <a:ext cx="44450" cy="80962"/>
            </a:xfrm>
            <a:custGeom>
              <a:avLst/>
              <a:gdLst>
                <a:gd name="T0" fmla="*/ 61 w 124"/>
                <a:gd name="T1" fmla="*/ 164 h 227"/>
                <a:gd name="T2" fmla="*/ 61 w 124"/>
                <a:gd name="T3" fmla="*/ 164 h 227"/>
                <a:gd name="T4" fmla="*/ 61 w 124"/>
                <a:gd name="T5" fmla="*/ 123 h 227"/>
                <a:gd name="T6" fmla="*/ 102 w 124"/>
                <a:gd name="T7" fmla="*/ 82 h 227"/>
                <a:gd name="T8" fmla="*/ 123 w 124"/>
                <a:gd name="T9" fmla="*/ 62 h 227"/>
                <a:gd name="T10" fmla="*/ 123 w 124"/>
                <a:gd name="T11" fmla="*/ 20 h 227"/>
                <a:gd name="T12" fmla="*/ 82 w 124"/>
                <a:gd name="T13" fmla="*/ 20 h 227"/>
                <a:gd name="T14" fmla="*/ 61 w 124"/>
                <a:gd name="T15" fmla="*/ 20 h 227"/>
                <a:gd name="T16" fmla="*/ 61 w 124"/>
                <a:gd name="T17" fmla="*/ 62 h 227"/>
                <a:gd name="T18" fmla="*/ 41 w 124"/>
                <a:gd name="T19" fmla="*/ 62 h 227"/>
                <a:gd name="T20" fmla="*/ 20 w 124"/>
                <a:gd name="T21" fmla="*/ 102 h 227"/>
                <a:gd name="T22" fmla="*/ 20 w 124"/>
                <a:gd name="T23" fmla="*/ 144 h 227"/>
                <a:gd name="T24" fmla="*/ 20 w 124"/>
                <a:gd name="T25" fmla="*/ 205 h 227"/>
                <a:gd name="T26" fmla="*/ 41 w 124"/>
                <a:gd name="T27" fmla="*/ 226 h 227"/>
                <a:gd name="T28" fmla="*/ 61 w 124"/>
                <a:gd name="T29" fmla="*/ 205 h 227"/>
                <a:gd name="T30" fmla="*/ 61 w 124"/>
                <a:gd name="T31" fmla="*/ 184 h 227"/>
                <a:gd name="T32" fmla="*/ 61 w 124"/>
                <a:gd name="T33" fmla="*/ 16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 h="227">
                  <a:moveTo>
                    <a:pt x="61" y="164"/>
                  </a:moveTo>
                  <a:lnTo>
                    <a:pt x="61" y="164"/>
                  </a:lnTo>
                  <a:lnTo>
                    <a:pt x="61" y="123"/>
                  </a:lnTo>
                  <a:cubicBezTo>
                    <a:pt x="82" y="102"/>
                    <a:pt x="82" y="82"/>
                    <a:pt x="102" y="82"/>
                  </a:cubicBezTo>
                  <a:cubicBezTo>
                    <a:pt x="102" y="62"/>
                    <a:pt x="102" y="62"/>
                    <a:pt x="123" y="62"/>
                  </a:cubicBezTo>
                  <a:cubicBezTo>
                    <a:pt x="123" y="41"/>
                    <a:pt x="123" y="41"/>
                    <a:pt x="123" y="20"/>
                  </a:cubicBezTo>
                  <a:cubicBezTo>
                    <a:pt x="102" y="20"/>
                    <a:pt x="102" y="20"/>
                    <a:pt x="82" y="20"/>
                  </a:cubicBezTo>
                  <a:cubicBezTo>
                    <a:pt x="82" y="0"/>
                    <a:pt x="61" y="20"/>
                    <a:pt x="61" y="20"/>
                  </a:cubicBezTo>
                  <a:cubicBezTo>
                    <a:pt x="41" y="41"/>
                    <a:pt x="61" y="41"/>
                    <a:pt x="61" y="62"/>
                  </a:cubicBezTo>
                  <a:lnTo>
                    <a:pt x="41" y="62"/>
                  </a:lnTo>
                  <a:cubicBezTo>
                    <a:pt x="41" y="82"/>
                    <a:pt x="20" y="102"/>
                    <a:pt x="20" y="102"/>
                  </a:cubicBezTo>
                  <a:cubicBezTo>
                    <a:pt x="0" y="123"/>
                    <a:pt x="20" y="144"/>
                    <a:pt x="20" y="144"/>
                  </a:cubicBezTo>
                  <a:cubicBezTo>
                    <a:pt x="20" y="164"/>
                    <a:pt x="20" y="184"/>
                    <a:pt x="20" y="205"/>
                  </a:cubicBezTo>
                  <a:lnTo>
                    <a:pt x="41" y="226"/>
                  </a:lnTo>
                  <a:cubicBezTo>
                    <a:pt x="61" y="226"/>
                    <a:pt x="61" y="226"/>
                    <a:pt x="61" y="205"/>
                  </a:cubicBezTo>
                  <a:lnTo>
                    <a:pt x="61" y="184"/>
                  </a:lnTo>
                  <a:lnTo>
                    <a:pt x="61" y="164"/>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21" name="Freeform 121"/>
            <p:cNvSpPr>
              <a:spLocks noChangeArrowheads="1"/>
            </p:cNvSpPr>
            <p:nvPr/>
          </p:nvSpPr>
          <p:spPr bwMode="auto">
            <a:xfrm>
              <a:off x="6829425" y="4081463"/>
              <a:ext cx="80963" cy="103187"/>
            </a:xfrm>
            <a:custGeom>
              <a:avLst/>
              <a:gdLst>
                <a:gd name="T0" fmla="*/ 41 w 227"/>
                <a:gd name="T1" fmla="*/ 286 h 287"/>
                <a:gd name="T2" fmla="*/ 41 w 227"/>
                <a:gd name="T3" fmla="*/ 286 h 287"/>
                <a:gd name="T4" fmla="*/ 41 w 227"/>
                <a:gd name="T5" fmla="*/ 266 h 287"/>
                <a:gd name="T6" fmla="*/ 62 w 227"/>
                <a:gd name="T7" fmla="*/ 266 h 287"/>
                <a:gd name="T8" fmla="*/ 82 w 227"/>
                <a:gd name="T9" fmla="*/ 225 h 287"/>
                <a:gd name="T10" fmla="*/ 82 w 227"/>
                <a:gd name="T11" fmla="*/ 184 h 287"/>
                <a:gd name="T12" fmla="*/ 82 w 227"/>
                <a:gd name="T13" fmla="*/ 164 h 287"/>
                <a:gd name="T14" fmla="*/ 82 w 227"/>
                <a:gd name="T15" fmla="*/ 122 h 287"/>
                <a:gd name="T16" fmla="*/ 103 w 227"/>
                <a:gd name="T17" fmla="*/ 143 h 287"/>
                <a:gd name="T18" fmla="*/ 123 w 227"/>
                <a:gd name="T19" fmla="*/ 122 h 287"/>
                <a:gd name="T20" fmla="*/ 144 w 227"/>
                <a:gd name="T21" fmla="*/ 102 h 287"/>
                <a:gd name="T22" fmla="*/ 164 w 227"/>
                <a:gd name="T23" fmla="*/ 82 h 287"/>
                <a:gd name="T24" fmla="*/ 205 w 227"/>
                <a:gd name="T25" fmla="*/ 61 h 287"/>
                <a:gd name="T26" fmla="*/ 226 w 227"/>
                <a:gd name="T27" fmla="*/ 61 h 287"/>
                <a:gd name="T28" fmla="*/ 205 w 227"/>
                <a:gd name="T29" fmla="*/ 20 h 287"/>
                <a:gd name="T30" fmla="*/ 205 w 227"/>
                <a:gd name="T31" fmla="*/ 0 h 287"/>
                <a:gd name="T32" fmla="*/ 164 w 227"/>
                <a:gd name="T33" fmla="*/ 0 h 287"/>
                <a:gd name="T34" fmla="*/ 164 w 227"/>
                <a:gd name="T35" fmla="*/ 20 h 287"/>
                <a:gd name="T36" fmla="*/ 144 w 227"/>
                <a:gd name="T37" fmla="*/ 40 h 287"/>
                <a:gd name="T38" fmla="*/ 144 w 227"/>
                <a:gd name="T39" fmla="*/ 61 h 287"/>
                <a:gd name="T40" fmla="*/ 103 w 227"/>
                <a:gd name="T41" fmla="*/ 61 h 287"/>
                <a:gd name="T42" fmla="*/ 62 w 227"/>
                <a:gd name="T43" fmla="*/ 61 h 287"/>
                <a:gd name="T44" fmla="*/ 62 w 227"/>
                <a:gd name="T45" fmla="*/ 82 h 287"/>
                <a:gd name="T46" fmla="*/ 41 w 227"/>
                <a:gd name="T47" fmla="*/ 102 h 287"/>
                <a:gd name="T48" fmla="*/ 41 w 227"/>
                <a:gd name="T49" fmla="*/ 102 h 287"/>
                <a:gd name="T50" fmla="*/ 41 w 227"/>
                <a:gd name="T51" fmla="*/ 122 h 287"/>
                <a:gd name="T52" fmla="*/ 41 w 227"/>
                <a:gd name="T53" fmla="*/ 143 h 287"/>
                <a:gd name="T54" fmla="*/ 41 w 227"/>
                <a:gd name="T55" fmla="*/ 184 h 287"/>
                <a:gd name="T56" fmla="*/ 21 w 227"/>
                <a:gd name="T57" fmla="*/ 184 h 287"/>
                <a:gd name="T58" fmla="*/ 41 w 227"/>
                <a:gd name="T59" fmla="*/ 204 h 287"/>
                <a:gd name="T60" fmla="*/ 21 w 227"/>
                <a:gd name="T61" fmla="*/ 246 h 287"/>
                <a:gd name="T62" fmla="*/ 0 w 227"/>
                <a:gd name="T63" fmla="*/ 266 h 287"/>
                <a:gd name="T64" fmla="*/ 21 w 227"/>
                <a:gd name="T65" fmla="*/ 286 h 287"/>
                <a:gd name="T66" fmla="*/ 41 w 227"/>
                <a:gd name="T67" fmla="*/ 28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7" h="287">
                  <a:moveTo>
                    <a:pt x="41" y="286"/>
                  </a:moveTo>
                  <a:lnTo>
                    <a:pt x="41" y="286"/>
                  </a:lnTo>
                  <a:lnTo>
                    <a:pt x="41" y="266"/>
                  </a:lnTo>
                  <a:lnTo>
                    <a:pt x="62" y="266"/>
                  </a:lnTo>
                  <a:cubicBezTo>
                    <a:pt x="82" y="246"/>
                    <a:pt x="82" y="225"/>
                    <a:pt x="82" y="225"/>
                  </a:cubicBezTo>
                  <a:cubicBezTo>
                    <a:pt x="82" y="225"/>
                    <a:pt x="82" y="204"/>
                    <a:pt x="82" y="184"/>
                  </a:cubicBezTo>
                  <a:lnTo>
                    <a:pt x="82" y="164"/>
                  </a:lnTo>
                  <a:cubicBezTo>
                    <a:pt x="82" y="143"/>
                    <a:pt x="82" y="143"/>
                    <a:pt x="82" y="122"/>
                  </a:cubicBezTo>
                  <a:lnTo>
                    <a:pt x="103" y="143"/>
                  </a:lnTo>
                  <a:cubicBezTo>
                    <a:pt x="123" y="143"/>
                    <a:pt x="123" y="143"/>
                    <a:pt x="123" y="122"/>
                  </a:cubicBezTo>
                  <a:cubicBezTo>
                    <a:pt x="144" y="122"/>
                    <a:pt x="144" y="122"/>
                    <a:pt x="144" y="102"/>
                  </a:cubicBezTo>
                  <a:lnTo>
                    <a:pt x="164" y="82"/>
                  </a:lnTo>
                  <a:cubicBezTo>
                    <a:pt x="185" y="82"/>
                    <a:pt x="185" y="61"/>
                    <a:pt x="205" y="61"/>
                  </a:cubicBezTo>
                  <a:cubicBezTo>
                    <a:pt x="205" y="61"/>
                    <a:pt x="205" y="61"/>
                    <a:pt x="226" y="61"/>
                  </a:cubicBezTo>
                  <a:cubicBezTo>
                    <a:pt x="226" y="40"/>
                    <a:pt x="226" y="20"/>
                    <a:pt x="205" y="20"/>
                  </a:cubicBezTo>
                  <a:lnTo>
                    <a:pt x="205" y="0"/>
                  </a:lnTo>
                  <a:cubicBezTo>
                    <a:pt x="185" y="0"/>
                    <a:pt x="185" y="0"/>
                    <a:pt x="164" y="0"/>
                  </a:cubicBezTo>
                  <a:lnTo>
                    <a:pt x="164" y="20"/>
                  </a:lnTo>
                  <a:cubicBezTo>
                    <a:pt x="144" y="20"/>
                    <a:pt x="164" y="40"/>
                    <a:pt x="144" y="40"/>
                  </a:cubicBezTo>
                  <a:cubicBezTo>
                    <a:pt x="144" y="61"/>
                    <a:pt x="144" y="61"/>
                    <a:pt x="144" y="61"/>
                  </a:cubicBezTo>
                  <a:cubicBezTo>
                    <a:pt x="123" y="61"/>
                    <a:pt x="103" y="61"/>
                    <a:pt x="103" y="61"/>
                  </a:cubicBezTo>
                  <a:cubicBezTo>
                    <a:pt x="82" y="61"/>
                    <a:pt x="82" y="61"/>
                    <a:pt x="62" y="61"/>
                  </a:cubicBezTo>
                  <a:lnTo>
                    <a:pt x="62" y="82"/>
                  </a:lnTo>
                  <a:cubicBezTo>
                    <a:pt x="62" y="82"/>
                    <a:pt x="62" y="102"/>
                    <a:pt x="41" y="102"/>
                  </a:cubicBezTo>
                  <a:lnTo>
                    <a:pt x="41" y="102"/>
                  </a:lnTo>
                  <a:lnTo>
                    <a:pt x="41" y="122"/>
                  </a:lnTo>
                  <a:lnTo>
                    <a:pt x="41" y="143"/>
                  </a:lnTo>
                  <a:cubicBezTo>
                    <a:pt x="41" y="143"/>
                    <a:pt x="41" y="164"/>
                    <a:pt x="41" y="184"/>
                  </a:cubicBezTo>
                  <a:lnTo>
                    <a:pt x="21" y="184"/>
                  </a:lnTo>
                  <a:cubicBezTo>
                    <a:pt x="21" y="204"/>
                    <a:pt x="41" y="204"/>
                    <a:pt x="41" y="204"/>
                  </a:cubicBezTo>
                  <a:cubicBezTo>
                    <a:pt x="41" y="225"/>
                    <a:pt x="21" y="225"/>
                    <a:pt x="21" y="246"/>
                  </a:cubicBezTo>
                  <a:lnTo>
                    <a:pt x="0" y="266"/>
                  </a:lnTo>
                  <a:cubicBezTo>
                    <a:pt x="21" y="266"/>
                    <a:pt x="21" y="286"/>
                    <a:pt x="21" y="286"/>
                  </a:cubicBezTo>
                  <a:lnTo>
                    <a:pt x="41" y="286"/>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22" name="Freeform 122"/>
            <p:cNvSpPr>
              <a:spLocks noChangeArrowheads="1"/>
            </p:cNvSpPr>
            <p:nvPr/>
          </p:nvSpPr>
          <p:spPr bwMode="auto">
            <a:xfrm>
              <a:off x="6918325" y="4008438"/>
              <a:ext cx="38100" cy="74612"/>
            </a:xfrm>
            <a:custGeom>
              <a:avLst/>
              <a:gdLst>
                <a:gd name="T0" fmla="*/ 82 w 104"/>
                <a:gd name="T1" fmla="*/ 102 h 206"/>
                <a:gd name="T2" fmla="*/ 82 w 104"/>
                <a:gd name="T3" fmla="*/ 102 h 206"/>
                <a:gd name="T4" fmla="*/ 82 w 104"/>
                <a:gd name="T5" fmla="*/ 82 h 206"/>
                <a:gd name="T6" fmla="*/ 82 w 104"/>
                <a:gd name="T7" fmla="*/ 61 h 206"/>
                <a:gd name="T8" fmla="*/ 103 w 104"/>
                <a:gd name="T9" fmla="*/ 41 h 206"/>
                <a:gd name="T10" fmla="*/ 103 w 104"/>
                <a:gd name="T11" fmla="*/ 0 h 206"/>
                <a:gd name="T12" fmla="*/ 82 w 104"/>
                <a:gd name="T13" fmla="*/ 0 h 206"/>
                <a:gd name="T14" fmla="*/ 62 w 104"/>
                <a:gd name="T15" fmla="*/ 21 h 206"/>
                <a:gd name="T16" fmla="*/ 41 w 104"/>
                <a:gd name="T17" fmla="*/ 41 h 206"/>
                <a:gd name="T18" fmla="*/ 21 w 104"/>
                <a:gd name="T19" fmla="*/ 61 h 206"/>
                <a:gd name="T20" fmla="*/ 21 w 104"/>
                <a:gd name="T21" fmla="*/ 102 h 206"/>
                <a:gd name="T22" fmla="*/ 21 w 104"/>
                <a:gd name="T23" fmla="*/ 123 h 206"/>
                <a:gd name="T24" fmla="*/ 0 w 104"/>
                <a:gd name="T25" fmla="*/ 143 h 206"/>
                <a:gd name="T26" fmla="*/ 0 w 104"/>
                <a:gd name="T27" fmla="*/ 163 h 206"/>
                <a:gd name="T28" fmla="*/ 0 w 104"/>
                <a:gd name="T29" fmla="*/ 205 h 206"/>
                <a:gd name="T30" fmla="*/ 21 w 104"/>
                <a:gd name="T31" fmla="*/ 205 h 206"/>
                <a:gd name="T32" fmla="*/ 41 w 104"/>
                <a:gd name="T33" fmla="*/ 184 h 206"/>
                <a:gd name="T34" fmla="*/ 41 w 104"/>
                <a:gd name="T35" fmla="*/ 143 h 206"/>
                <a:gd name="T36" fmla="*/ 41 w 104"/>
                <a:gd name="T37" fmla="*/ 143 h 206"/>
                <a:gd name="T38" fmla="*/ 62 w 104"/>
                <a:gd name="T39" fmla="*/ 123 h 206"/>
                <a:gd name="T40" fmla="*/ 82 w 104"/>
                <a:gd name="T41" fmla="*/ 10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206">
                  <a:moveTo>
                    <a:pt x="82" y="102"/>
                  </a:moveTo>
                  <a:lnTo>
                    <a:pt x="82" y="102"/>
                  </a:lnTo>
                  <a:cubicBezTo>
                    <a:pt x="82" y="82"/>
                    <a:pt x="82" y="82"/>
                    <a:pt x="82" y="82"/>
                  </a:cubicBezTo>
                  <a:cubicBezTo>
                    <a:pt x="82" y="61"/>
                    <a:pt x="82" y="61"/>
                    <a:pt x="82" y="61"/>
                  </a:cubicBezTo>
                  <a:cubicBezTo>
                    <a:pt x="82" y="41"/>
                    <a:pt x="103" y="41"/>
                    <a:pt x="103" y="41"/>
                  </a:cubicBezTo>
                  <a:cubicBezTo>
                    <a:pt x="103" y="21"/>
                    <a:pt x="103" y="21"/>
                    <a:pt x="103" y="0"/>
                  </a:cubicBezTo>
                  <a:lnTo>
                    <a:pt x="82" y="0"/>
                  </a:lnTo>
                  <a:cubicBezTo>
                    <a:pt x="82" y="0"/>
                    <a:pt x="62" y="0"/>
                    <a:pt x="62" y="21"/>
                  </a:cubicBezTo>
                  <a:cubicBezTo>
                    <a:pt x="62" y="21"/>
                    <a:pt x="41" y="21"/>
                    <a:pt x="41" y="41"/>
                  </a:cubicBezTo>
                  <a:cubicBezTo>
                    <a:pt x="41" y="41"/>
                    <a:pt x="41" y="61"/>
                    <a:pt x="21" y="61"/>
                  </a:cubicBezTo>
                  <a:cubicBezTo>
                    <a:pt x="21" y="61"/>
                    <a:pt x="41" y="82"/>
                    <a:pt x="21" y="102"/>
                  </a:cubicBezTo>
                  <a:lnTo>
                    <a:pt x="21" y="123"/>
                  </a:lnTo>
                  <a:lnTo>
                    <a:pt x="0" y="143"/>
                  </a:lnTo>
                  <a:lnTo>
                    <a:pt x="0" y="163"/>
                  </a:lnTo>
                  <a:cubicBezTo>
                    <a:pt x="0" y="184"/>
                    <a:pt x="0" y="184"/>
                    <a:pt x="0" y="205"/>
                  </a:cubicBezTo>
                  <a:cubicBezTo>
                    <a:pt x="21" y="205"/>
                    <a:pt x="21" y="205"/>
                    <a:pt x="21" y="205"/>
                  </a:cubicBezTo>
                  <a:cubicBezTo>
                    <a:pt x="41" y="205"/>
                    <a:pt x="41" y="184"/>
                    <a:pt x="41" y="184"/>
                  </a:cubicBezTo>
                  <a:cubicBezTo>
                    <a:pt x="41" y="163"/>
                    <a:pt x="41" y="163"/>
                    <a:pt x="41" y="143"/>
                  </a:cubicBezTo>
                  <a:lnTo>
                    <a:pt x="41" y="143"/>
                  </a:lnTo>
                  <a:cubicBezTo>
                    <a:pt x="62" y="123"/>
                    <a:pt x="62" y="123"/>
                    <a:pt x="62" y="123"/>
                  </a:cubicBezTo>
                  <a:cubicBezTo>
                    <a:pt x="82" y="123"/>
                    <a:pt x="82" y="102"/>
                    <a:pt x="82" y="10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23" name="Freeform 123"/>
            <p:cNvSpPr>
              <a:spLocks noChangeArrowheads="1"/>
            </p:cNvSpPr>
            <p:nvPr/>
          </p:nvSpPr>
          <p:spPr bwMode="auto">
            <a:xfrm>
              <a:off x="6977063" y="3919538"/>
              <a:ext cx="22225" cy="38100"/>
            </a:xfrm>
            <a:custGeom>
              <a:avLst/>
              <a:gdLst>
                <a:gd name="T0" fmla="*/ 41 w 63"/>
                <a:gd name="T1" fmla="*/ 103 h 104"/>
                <a:gd name="T2" fmla="*/ 41 w 63"/>
                <a:gd name="T3" fmla="*/ 103 h 104"/>
                <a:gd name="T4" fmla="*/ 41 w 63"/>
                <a:gd name="T5" fmla="*/ 61 h 104"/>
                <a:gd name="T6" fmla="*/ 62 w 63"/>
                <a:gd name="T7" fmla="*/ 21 h 104"/>
                <a:gd name="T8" fmla="*/ 62 w 63"/>
                <a:gd name="T9" fmla="*/ 0 h 104"/>
                <a:gd name="T10" fmla="*/ 41 w 63"/>
                <a:gd name="T11" fmla="*/ 21 h 104"/>
                <a:gd name="T12" fmla="*/ 21 w 63"/>
                <a:gd name="T13" fmla="*/ 41 h 104"/>
                <a:gd name="T14" fmla="*/ 21 w 63"/>
                <a:gd name="T15" fmla="*/ 41 h 104"/>
                <a:gd name="T16" fmla="*/ 0 w 63"/>
                <a:gd name="T17" fmla="*/ 82 h 104"/>
                <a:gd name="T18" fmla="*/ 21 w 63"/>
                <a:gd name="T19" fmla="*/ 103 h 104"/>
                <a:gd name="T20" fmla="*/ 41 w 63"/>
                <a:gd name="T21"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104">
                  <a:moveTo>
                    <a:pt x="41" y="103"/>
                  </a:moveTo>
                  <a:lnTo>
                    <a:pt x="41" y="103"/>
                  </a:lnTo>
                  <a:cubicBezTo>
                    <a:pt x="41" y="103"/>
                    <a:pt x="41" y="82"/>
                    <a:pt x="41" y="61"/>
                  </a:cubicBezTo>
                  <a:cubicBezTo>
                    <a:pt x="41" y="61"/>
                    <a:pt x="62" y="41"/>
                    <a:pt x="62" y="21"/>
                  </a:cubicBezTo>
                  <a:lnTo>
                    <a:pt x="62" y="0"/>
                  </a:lnTo>
                  <a:cubicBezTo>
                    <a:pt x="41" y="0"/>
                    <a:pt x="41" y="21"/>
                    <a:pt x="41" y="21"/>
                  </a:cubicBezTo>
                  <a:lnTo>
                    <a:pt x="21" y="41"/>
                  </a:lnTo>
                  <a:lnTo>
                    <a:pt x="21" y="41"/>
                  </a:lnTo>
                  <a:cubicBezTo>
                    <a:pt x="21" y="61"/>
                    <a:pt x="0" y="61"/>
                    <a:pt x="0" y="82"/>
                  </a:cubicBezTo>
                  <a:cubicBezTo>
                    <a:pt x="0" y="82"/>
                    <a:pt x="0" y="103"/>
                    <a:pt x="21" y="103"/>
                  </a:cubicBezTo>
                  <a:lnTo>
                    <a:pt x="41" y="103"/>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24" name="Freeform 124"/>
            <p:cNvSpPr>
              <a:spLocks noChangeArrowheads="1"/>
            </p:cNvSpPr>
            <p:nvPr/>
          </p:nvSpPr>
          <p:spPr bwMode="auto">
            <a:xfrm>
              <a:off x="6991350" y="3860800"/>
              <a:ext cx="15875" cy="30163"/>
            </a:xfrm>
            <a:custGeom>
              <a:avLst/>
              <a:gdLst>
                <a:gd name="T0" fmla="*/ 41 w 42"/>
                <a:gd name="T1" fmla="*/ 82 h 83"/>
                <a:gd name="T2" fmla="*/ 41 w 42"/>
                <a:gd name="T3" fmla="*/ 82 h 83"/>
                <a:gd name="T4" fmla="*/ 21 w 42"/>
                <a:gd name="T5" fmla="*/ 61 h 83"/>
                <a:gd name="T6" fmla="*/ 21 w 42"/>
                <a:gd name="T7" fmla="*/ 21 h 83"/>
                <a:gd name="T8" fmla="*/ 21 w 42"/>
                <a:gd name="T9" fmla="*/ 0 h 83"/>
                <a:gd name="T10" fmla="*/ 41 w 42"/>
                <a:gd name="T11" fmla="*/ 21 h 83"/>
                <a:gd name="T12" fmla="*/ 41 w 42"/>
                <a:gd name="T13" fmla="*/ 41 h 83"/>
                <a:gd name="T14" fmla="*/ 41 w 42"/>
                <a:gd name="T15" fmla="*/ 82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83">
                  <a:moveTo>
                    <a:pt x="41" y="82"/>
                  </a:moveTo>
                  <a:lnTo>
                    <a:pt x="41" y="82"/>
                  </a:lnTo>
                  <a:cubicBezTo>
                    <a:pt x="21" y="82"/>
                    <a:pt x="21" y="61"/>
                    <a:pt x="21" y="61"/>
                  </a:cubicBezTo>
                  <a:cubicBezTo>
                    <a:pt x="21" y="41"/>
                    <a:pt x="0" y="21"/>
                    <a:pt x="21" y="21"/>
                  </a:cubicBezTo>
                  <a:lnTo>
                    <a:pt x="21" y="0"/>
                  </a:lnTo>
                  <a:cubicBezTo>
                    <a:pt x="21" y="0"/>
                    <a:pt x="21" y="21"/>
                    <a:pt x="41" y="21"/>
                  </a:cubicBezTo>
                  <a:cubicBezTo>
                    <a:pt x="41" y="41"/>
                    <a:pt x="41" y="41"/>
                    <a:pt x="41" y="41"/>
                  </a:cubicBezTo>
                  <a:cubicBezTo>
                    <a:pt x="41" y="61"/>
                    <a:pt x="41" y="61"/>
                    <a:pt x="41"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25" name="Freeform 125"/>
            <p:cNvSpPr>
              <a:spLocks noChangeArrowheads="1"/>
            </p:cNvSpPr>
            <p:nvPr/>
          </p:nvSpPr>
          <p:spPr bwMode="auto">
            <a:xfrm>
              <a:off x="6991350" y="3741738"/>
              <a:ext cx="15875" cy="30162"/>
            </a:xfrm>
            <a:custGeom>
              <a:avLst/>
              <a:gdLst>
                <a:gd name="T0" fmla="*/ 21 w 42"/>
                <a:gd name="T1" fmla="*/ 82 h 83"/>
                <a:gd name="T2" fmla="*/ 21 w 42"/>
                <a:gd name="T3" fmla="*/ 82 h 83"/>
                <a:gd name="T4" fmla="*/ 41 w 42"/>
                <a:gd name="T5" fmla="*/ 41 h 83"/>
                <a:gd name="T6" fmla="*/ 41 w 42"/>
                <a:gd name="T7" fmla="*/ 21 h 83"/>
                <a:gd name="T8" fmla="*/ 21 w 42"/>
                <a:gd name="T9" fmla="*/ 0 h 83"/>
                <a:gd name="T10" fmla="*/ 21 w 42"/>
                <a:gd name="T11" fmla="*/ 21 h 83"/>
                <a:gd name="T12" fmla="*/ 21 w 42"/>
                <a:gd name="T13" fmla="*/ 62 h 83"/>
                <a:gd name="T14" fmla="*/ 21 w 42"/>
                <a:gd name="T15" fmla="*/ 82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83">
                  <a:moveTo>
                    <a:pt x="21" y="82"/>
                  </a:moveTo>
                  <a:lnTo>
                    <a:pt x="21" y="82"/>
                  </a:lnTo>
                  <a:cubicBezTo>
                    <a:pt x="21" y="82"/>
                    <a:pt x="41" y="62"/>
                    <a:pt x="41" y="41"/>
                  </a:cubicBezTo>
                  <a:lnTo>
                    <a:pt x="41" y="21"/>
                  </a:lnTo>
                  <a:cubicBezTo>
                    <a:pt x="41" y="0"/>
                    <a:pt x="21" y="0"/>
                    <a:pt x="21" y="0"/>
                  </a:cubicBezTo>
                  <a:lnTo>
                    <a:pt x="21" y="21"/>
                  </a:lnTo>
                  <a:cubicBezTo>
                    <a:pt x="0" y="21"/>
                    <a:pt x="0" y="41"/>
                    <a:pt x="21" y="62"/>
                  </a:cubicBezTo>
                  <a:lnTo>
                    <a:pt x="21"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26" name="Freeform 126"/>
            <p:cNvSpPr>
              <a:spLocks noChangeArrowheads="1"/>
            </p:cNvSpPr>
            <p:nvPr/>
          </p:nvSpPr>
          <p:spPr bwMode="auto">
            <a:xfrm>
              <a:off x="6999288" y="3719513"/>
              <a:ext cx="7937" cy="7937"/>
            </a:xfrm>
            <a:custGeom>
              <a:avLst/>
              <a:gdLst>
                <a:gd name="T0" fmla="*/ 0 w 21"/>
                <a:gd name="T1" fmla="*/ 0 h 21"/>
                <a:gd name="T2" fmla="*/ 0 w 21"/>
                <a:gd name="T3" fmla="*/ 0 h 21"/>
                <a:gd name="T4" fmla="*/ 0 w 21"/>
                <a:gd name="T5" fmla="*/ 0 h 21"/>
                <a:gd name="T6" fmla="*/ 0 w 21"/>
                <a:gd name="T7" fmla="*/ 20 h 21"/>
                <a:gd name="T8" fmla="*/ 0 w 21"/>
                <a:gd name="T9" fmla="*/ 20 h 21"/>
                <a:gd name="T10" fmla="*/ 20 w 21"/>
                <a:gd name="T11" fmla="*/ 2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cubicBezTo>
                    <a:pt x="0" y="20"/>
                    <a:pt x="0" y="20"/>
                    <a:pt x="0" y="20"/>
                  </a:cubicBezTo>
                  <a:lnTo>
                    <a:pt x="0" y="20"/>
                  </a:lnTo>
                  <a:lnTo>
                    <a:pt x="20" y="20"/>
                  </a:lnTo>
                  <a:lnTo>
                    <a:pt x="20" y="0"/>
                  </a:ln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27" name="Freeform 127"/>
            <p:cNvSpPr>
              <a:spLocks noChangeArrowheads="1"/>
            </p:cNvSpPr>
            <p:nvPr/>
          </p:nvSpPr>
          <p:spPr bwMode="auto">
            <a:xfrm>
              <a:off x="6985000" y="3683000"/>
              <a:ext cx="15875" cy="22225"/>
            </a:xfrm>
            <a:custGeom>
              <a:avLst/>
              <a:gdLst>
                <a:gd name="T0" fmla="*/ 41 w 42"/>
                <a:gd name="T1" fmla="*/ 41 h 63"/>
                <a:gd name="T2" fmla="*/ 41 w 42"/>
                <a:gd name="T3" fmla="*/ 41 h 63"/>
                <a:gd name="T4" fmla="*/ 20 w 42"/>
                <a:gd name="T5" fmla="*/ 41 h 63"/>
                <a:gd name="T6" fmla="*/ 20 w 42"/>
                <a:gd name="T7" fmla="*/ 21 h 63"/>
                <a:gd name="T8" fmla="*/ 41 w 42"/>
                <a:gd name="T9" fmla="*/ 0 h 63"/>
                <a:gd name="T10" fmla="*/ 41 w 42"/>
                <a:gd name="T11" fmla="*/ 21 h 63"/>
                <a:gd name="T12" fmla="*/ 41 w 42"/>
                <a:gd name="T13" fmla="*/ 41 h 63"/>
              </a:gdLst>
              <a:ahLst/>
              <a:cxnLst>
                <a:cxn ang="0">
                  <a:pos x="T0" y="T1"/>
                </a:cxn>
                <a:cxn ang="0">
                  <a:pos x="T2" y="T3"/>
                </a:cxn>
                <a:cxn ang="0">
                  <a:pos x="T4" y="T5"/>
                </a:cxn>
                <a:cxn ang="0">
                  <a:pos x="T6" y="T7"/>
                </a:cxn>
                <a:cxn ang="0">
                  <a:pos x="T8" y="T9"/>
                </a:cxn>
                <a:cxn ang="0">
                  <a:pos x="T10" y="T11"/>
                </a:cxn>
                <a:cxn ang="0">
                  <a:pos x="T12" y="T13"/>
                </a:cxn>
              </a:cxnLst>
              <a:rect l="0" t="0" r="r" b="b"/>
              <a:pathLst>
                <a:path w="42" h="63">
                  <a:moveTo>
                    <a:pt x="41" y="41"/>
                  </a:moveTo>
                  <a:lnTo>
                    <a:pt x="41" y="41"/>
                  </a:lnTo>
                  <a:cubicBezTo>
                    <a:pt x="41" y="62"/>
                    <a:pt x="20" y="41"/>
                    <a:pt x="20" y="41"/>
                  </a:cubicBezTo>
                  <a:cubicBezTo>
                    <a:pt x="20" y="41"/>
                    <a:pt x="0" y="21"/>
                    <a:pt x="20" y="21"/>
                  </a:cubicBezTo>
                  <a:cubicBezTo>
                    <a:pt x="20" y="21"/>
                    <a:pt x="20" y="0"/>
                    <a:pt x="41" y="0"/>
                  </a:cubicBezTo>
                  <a:lnTo>
                    <a:pt x="41" y="21"/>
                  </a:lnTo>
                  <a:lnTo>
                    <a:pt x="4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28" name="Freeform 128"/>
            <p:cNvSpPr>
              <a:spLocks noChangeArrowheads="1"/>
            </p:cNvSpPr>
            <p:nvPr/>
          </p:nvSpPr>
          <p:spPr bwMode="auto">
            <a:xfrm>
              <a:off x="6991350" y="3897313"/>
              <a:ext cx="15875" cy="14287"/>
            </a:xfrm>
            <a:custGeom>
              <a:avLst/>
              <a:gdLst>
                <a:gd name="T0" fmla="*/ 21 w 42"/>
                <a:gd name="T1" fmla="*/ 0 h 41"/>
                <a:gd name="T2" fmla="*/ 21 w 42"/>
                <a:gd name="T3" fmla="*/ 0 h 41"/>
                <a:gd name="T4" fmla="*/ 0 w 42"/>
                <a:gd name="T5" fmla="*/ 20 h 41"/>
                <a:gd name="T6" fmla="*/ 21 w 42"/>
                <a:gd name="T7" fmla="*/ 40 h 41"/>
                <a:gd name="T8" fmla="*/ 21 w 42"/>
                <a:gd name="T9" fmla="*/ 20 h 41"/>
                <a:gd name="T10" fmla="*/ 21 w 42"/>
                <a:gd name="T11" fmla="*/ 0 h 41"/>
              </a:gdLst>
              <a:ahLst/>
              <a:cxnLst>
                <a:cxn ang="0">
                  <a:pos x="T0" y="T1"/>
                </a:cxn>
                <a:cxn ang="0">
                  <a:pos x="T2" y="T3"/>
                </a:cxn>
                <a:cxn ang="0">
                  <a:pos x="T4" y="T5"/>
                </a:cxn>
                <a:cxn ang="0">
                  <a:pos x="T6" y="T7"/>
                </a:cxn>
                <a:cxn ang="0">
                  <a:pos x="T8" y="T9"/>
                </a:cxn>
                <a:cxn ang="0">
                  <a:pos x="T10" y="T11"/>
                </a:cxn>
              </a:cxnLst>
              <a:rect l="0" t="0" r="r" b="b"/>
              <a:pathLst>
                <a:path w="42" h="41">
                  <a:moveTo>
                    <a:pt x="21" y="0"/>
                  </a:moveTo>
                  <a:lnTo>
                    <a:pt x="21" y="0"/>
                  </a:lnTo>
                  <a:lnTo>
                    <a:pt x="0" y="20"/>
                  </a:lnTo>
                  <a:cubicBezTo>
                    <a:pt x="0" y="20"/>
                    <a:pt x="0" y="40"/>
                    <a:pt x="21" y="40"/>
                  </a:cubicBezTo>
                  <a:cubicBezTo>
                    <a:pt x="21" y="40"/>
                    <a:pt x="21" y="40"/>
                    <a:pt x="21" y="20"/>
                  </a:cubicBezTo>
                  <a:cubicBezTo>
                    <a:pt x="21" y="20"/>
                    <a:pt x="41" y="2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29" name="Freeform 129"/>
            <p:cNvSpPr>
              <a:spLocks noChangeArrowheads="1"/>
            </p:cNvSpPr>
            <p:nvPr/>
          </p:nvSpPr>
          <p:spPr bwMode="auto">
            <a:xfrm>
              <a:off x="6977063" y="3571875"/>
              <a:ext cx="30162" cy="74613"/>
            </a:xfrm>
            <a:custGeom>
              <a:avLst/>
              <a:gdLst>
                <a:gd name="T0" fmla="*/ 62 w 83"/>
                <a:gd name="T1" fmla="*/ 184 h 206"/>
                <a:gd name="T2" fmla="*/ 62 w 83"/>
                <a:gd name="T3" fmla="*/ 184 h 206"/>
                <a:gd name="T4" fmla="*/ 62 w 83"/>
                <a:gd name="T5" fmla="*/ 164 h 206"/>
                <a:gd name="T6" fmla="*/ 82 w 83"/>
                <a:gd name="T7" fmla="*/ 123 h 206"/>
                <a:gd name="T8" fmla="*/ 82 w 83"/>
                <a:gd name="T9" fmla="*/ 82 h 206"/>
                <a:gd name="T10" fmla="*/ 62 w 83"/>
                <a:gd name="T11" fmla="*/ 41 h 206"/>
                <a:gd name="T12" fmla="*/ 62 w 83"/>
                <a:gd name="T13" fmla="*/ 20 h 206"/>
                <a:gd name="T14" fmla="*/ 41 w 83"/>
                <a:gd name="T15" fmla="*/ 0 h 206"/>
                <a:gd name="T16" fmla="*/ 21 w 83"/>
                <a:gd name="T17" fmla="*/ 20 h 206"/>
                <a:gd name="T18" fmla="*/ 41 w 83"/>
                <a:gd name="T19" fmla="*/ 61 h 206"/>
                <a:gd name="T20" fmla="*/ 41 w 83"/>
                <a:gd name="T21" fmla="*/ 82 h 206"/>
                <a:gd name="T22" fmla="*/ 21 w 83"/>
                <a:gd name="T23" fmla="*/ 102 h 206"/>
                <a:gd name="T24" fmla="*/ 0 w 83"/>
                <a:gd name="T25" fmla="*/ 123 h 206"/>
                <a:gd name="T26" fmla="*/ 0 w 83"/>
                <a:gd name="T27" fmla="*/ 143 h 206"/>
                <a:gd name="T28" fmla="*/ 21 w 83"/>
                <a:gd name="T29" fmla="*/ 184 h 206"/>
                <a:gd name="T30" fmla="*/ 41 w 83"/>
                <a:gd name="T31" fmla="*/ 205 h 206"/>
                <a:gd name="T32" fmla="*/ 41 w 83"/>
                <a:gd name="T33" fmla="*/ 205 h 206"/>
                <a:gd name="T34" fmla="*/ 62 w 83"/>
                <a:gd name="T35" fmla="*/ 18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206">
                  <a:moveTo>
                    <a:pt x="62" y="184"/>
                  </a:moveTo>
                  <a:lnTo>
                    <a:pt x="62" y="184"/>
                  </a:lnTo>
                  <a:cubicBezTo>
                    <a:pt x="82" y="184"/>
                    <a:pt x="62" y="164"/>
                    <a:pt x="62" y="164"/>
                  </a:cubicBezTo>
                  <a:cubicBezTo>
                    <a:pt x="62" y="143"/>
                    <a:pt x="82" y="143"/>
                    <a:pt x="82" y="123"/>
                  </a:cubicBezTo>
                  <a:cubicBezTo>
                    <a:pt x="82" y="123"/>
                    <a:pt x="82" y="102"/>
                    <a:pt x="82" y="82"/>
                  </a:cubicBezTo>
                  <a:cubicBezTo>
                    <a:pt x="82" y="82"/>
                    <a:pt x="82" y="41"/>
                    <a:pt x="62" y="41"/>
                  </a:cubicBezTo>
                  <a:cubicBezTo>
                    <a:pt x="62" y="20"/>
                    <a:pt x="62" y="20"/>
                    <a:pt x="62" y="20"/>
                  </a:cubicBezTo>
                  <a:cubicBezTo>
                    <a:pt x="62" y="0"/>
                    <a:pt x="41" y="0"/>
                    <a:pt x="41" y="0"/>
                  </a:cubicBezTo>
                  <a:cubicBezTo>
                    <a:pt x="41" y="0"/>
                    <a:pt x="41" y="20"/>
                    <a:pt x="21" y="20"/>
                  </a:cubicBezTo>
                  <a:cubicBezTo>
                    <a:pt x="21" y="20"/>
                    <a:pt x="41" y="41"/>
                    <a:pt x="41" y="61"/>
                  </a:cubicBezTo>
                  <a:lnTo>
                    <a:pt x="41" y="82"/>
                  </a:lnTo>
                  <a:cubicBezTo>
                    <a:pt x="21" y="82"/>
                    <a:pt x="21" y="102"/>
                    <a:pt x="21" y="102"/>
                  </a:cubicBezTo>
                  <a:cubicBezTo>
                    <a:pt x="0" y="102"/>
                    <a:pt x="0" y="123"/>
                    <a:pt x="0" y="123"/>
                  </a:cubicBezTo>
                  <a:lnTo>
                    <a:pt x="0" y="143"/>
                  </a:lnTo>
                  <a:cubicBezTo>
                    <a:pt x="0" y="164"/>
                    <a:pt x="21" y="164"/>
                    <a:pt x="21" y="184"/>
                  </a:cubicBezTo>
                  <a:cubicBezTo>
                    <a:pt x="21" y="184"/>
                    <a:pt x="21" y="205"/>
                    <a:pt x="41" y="205"/>
                  </a:cubicBezTo>
                  <a:lnTo>
                    <a:pt x="41" y="205"/>
                  </a:lnTo>
                  <a:cubicBezTo>
                    <a:pt x="62" y="205"/>
                    <a:pt x="62" y="205"/>
                    <a:pt x="62" y="18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30" name="Freeform 130"/>
            <p:cNvSpPr>
              <a:spLocks noChangeArrowheads="1"/>
            </p:cNvSpPr>
            <p:nvPr/>
          </p:nvSpPr>
          <p:spPr bwMode="auto">
            <a:xfrm>
              <a:off x="6954838" y="3565525"/>
              <a:ext cx="7937" cy="7938"/>
            </a:xfrm>
            <a:custGeom>
              <a:avLst/>
              <a:gdLst>
                <a:gd name="T0" fmla="*/ 20 w 21"/>
                <a:gd name="T1" fmla="*/ 21 h 22"/>
                <a:gd name="T2" fmla="*/ 20 w 21"/>
                <a:gd name="T3" fmla="*/ 21 h 22"/>
                <a:gd name="T4" fmla="*/ 0 w 21"/>
                <a:gd name="T5" fmla="*/ 21 h 22"/>
                <a:gd name="T6" fmla="*/ 0 w 21"/>
                <a:gd name="T7" fmla="*/ 21 h 22"/>
                <a:gd name="T8" fmla="*/ 0 w 21"/>
                <a:gd name="T9" fmla="*/ 0 h 22"/>
                <a:gd name="T10" fmla="*/ 0 w 21"/>
                <a:gd name="T11" fmla="*/ 0 h 22"/>
                <a:gd name="T12" fmla="*/ 20 w 21"/>
                <a:gd name="T13" fmla="*/ 0 h 22"/>
                <a:gd name="T14" fmla="*/ 2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20" y="21"/>
                  </a:moveTo>
                  <a:lnTo>
                    <a:pt x="20" y="21"/>
                  </a:lnTo>
                  <a:lnTo>
                    <a:pt x="0" y="21"/>
                  </a:lnTo>
                  <a:lnTo>
                    <a:pt x="0" y="21"/>
                  </a:lnTo>
                  <a:cubicBezTo>
                    <a:pt x="0" y="0"/>
                    <a:pt x="0" y="0"/>
                    <a:pt x="0" y="0"/>
                  </a:cubicBezTo>
                  <a:lnTo>
                    <a:pt x="0" y="0"/>
                  </a:lnTo>
                  <a:cubicBezTo>
                    <a:pt x="20" y="0"/>
                    <a:pt x="20" y="0"/>
                    <a:pt x="20" y="0"/>
                  </a:cubicBez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31" name="Freeform 131"/>
            <p:cNvSpPr>
              <a:spLocks noChangeArrowheads="1"/>
            </p:cNvSpPr>
            <p:nvPr/>
          </p:nvSpPr>
          <p:spPr bwMode="auto">
            <a:xfrm>
              <a:off x="6999288" y="3557588"/>
              <a:ext cx="15875" cy="15875"/>
            </a:xfrm>
            <a:custGeom>
              <a:avLst/>
              <a:gdLst>
                <a:gd name="T0" fmla="*/ 20 w 42"/>
                <a:gd name="T1" fmla="*/ 41 h 42"/>
                <a:gd name="T2" fmla="*/ 20 w 42"/>
                <a:gd name="T3" fmla="*/ 41 h 42"/>
                <a:gd name="T4" fmla="*/ 20 w 42"/>
                <a:gd name="T5" fmla="*/ 41 h 42"/>
                <a:gd name="T6" fmla="*/ 0 w 42"/>
                <a:gd name="T7" fmla="*/ 20 h 42"/>
                <a:gd name="T8" fmla="*/ 20 w 42"/>
                <a:gd name="T9" fmla="*/ 0 h 42"/>
                <a:gd name="T10" fmla="*/ 20 w 42"/>
                <a:gd name="T11" fmla="*/ 0 h 42"/>
                <a:gd name="T12" fmla="*/ 41 w 42"/>
                <a:gd name="T13" fmla="*/ 20 h 42"/>
                <a:gd name="T14" fmla="*/ 41 w 42"/>
                <a:gd name="T15" fmla="*/ 41 h 42"/>
                <a:gd name="T16" fmla="*/ 20 w 42"/>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20" y="41"/>
                  </a:moveTo>
                  <a:lnTo>
                    <a:pt x="20" y="41"/>
                  </a:lnTo>
                  <a:lnTo>
                    <a:pt x="20" y="41"/>
                  </a:lnTo>
                  <a:lnTo>
                    <a:pt x="0" y="20"/>
                  </a:lnTo>
                  <a:lnTo>
                    <a:pt x="20" y="0"/>
                  </a:lnTo>
                  <a:lnTo>
                    <a:pt x="20" y="0"/>
                  </a:lnTo>
                  <a:cubicBezTo>
                    <a:pt x="41" y="0"/>
                    <a:pt x="41" y="20"/>
                    <a:pt x="41" y="20"/>
                  </a:cubicBezTo>
                  <a:lnTo>
                    <a:pt x="41" y="41"/>
                  </a:lnTo>
                  <a:cubicBezTo>
                    <a:pt x="41" y="41"/>
                    <a:pt x="41"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32" name="Freeform 132"/>
            <p:cNvSpPr>
              <a:spLocks noChangeArrowheads="1"/>
            </p:cNvSpPr>
            <p:nvPr/>
          </p:nvSpPr>
          <p:spPr bwMode="auto">
            <a:xfrm>
              <a:off x="6121400" y="3351213"/>
              <a:ext cx="465138" cy="738187"/>
            </a:xfrm>
            <a:custGeom>
              <a:avLst/>
              <a:gdLst>
                <a:gd name="T0" fmla="*/ 1291 w 1292"/>
                <a:gd name="T1" fmla="*/ 1987 h 2050"/>
                <a:gd name="T2" fmla="*/ 1250 w 1292"/>
                <a:gd name="T3" fmla="*/ 1885 h 2050"/>
                <a:gd name="T4" fmla="*/ 1188 w 1292"/>
                <a:gd name="T5" fmla="*/ 1824 h 2050"/>
                <a:gd name="T6" fmla="*/ 1066 w 1292"/>
                <a:gd name="T7" fmla="*/ 1721 h 2050"/>
                <a:gd name="T8" fmla="*/ 964 w 1292"/>
                <a:gd name="T9" fmla="*/ 1599 h 2050"/>
                <a:gd name="T10" fmla="*/ 861 w 1292"/>
                <a:gd name="T11" fmla="*/ 1311 h 2050"/>
                <a:gd name="T12" fmla="*/ 882 w 1292"/>
                <a:gd name="T13" fmla="*/ 1209 h 2050"/>
                <a:gd name="T14" fmla="*/ 964 w 1292"/>
                <a:gd name="T15" fmla="*/ 1209 h 2050"/>
                <a:gd name="T16" fmla="*/ 1024 w 1292"/>
                <a:gd name="T17" fmla="*/ 1271 h 2050"/>
                <a:gd name="T18" fmla="*/ 1086 w 1292"/>
                <a:gd name="T19" fmla="*/ 1332 h 2050"/>
                <a:gd name="T20" fmla="*/ 1086 w 1292"/>
                <a:gd name="T21" fmla="*/ 1291 h 2050"/>
                <a:gd name="T22" fmla="*/ 1004 w 1292"/>
                <a:gd name="T23" fmla="*/ 1209 h 2050"/>
                <a:gd name="T24" fmla="*/ 922 w 1292"/>
                <a:gd name="T25" fmla="*/ 1127 h 2050"/>
                <a:gd name="T26" fmla="*/ 738 w 1292"/>
                <a:gd name="T27" fmla="*/ 902 h 2050"/>
                <a:gd name="T28" fmla="*/ 615 w 1292"/>
                <a:gd name="T29" fmla="*/ 758 h 2050"/>
                <a:gd name="T30" fmla="*/ 512 w 1292"/>
                <a:gd name="T31" fmla="*/ 656 h 2050"/>
                <a:gd name="T32" fmla="*/ 410 w 1292"/>
                <a:gd name="T33" fmla="*/ 574 h 2050"/>
                <a:gd name="T34" fmla="*/ 430 w 1292"/>
                <a:gd name="T35" fmla="*/ 533 h 2050"/>
                <a:gd name="T36" fmla="*/ 369 w 1292"/>
                <a:gd name="T37" fmla="*/ 472 h 2050"/>
                <a:gd name="T38" fmla="*/ 410 w 1292"/>
                <a:gd name="T39" fmla="*/ 451 h 2050"/>
                <a:gd name="T40" fmla="*/ 328 w 1292"/>
                <a:gd name="T41" fmla="*/ 369 h 2050"/>
                <a:gd name="T42" fmla="*/ 246 w 1292"/>
                <a:gd name="T43" fmla="*/ 287 h 2050"/>
                <a:gd name="T44" fmla="*/ 226 w 1292"/>
                <a:gd name="T45" fmla="*/ 184 h 2050"/>
                <a:gd name="T46" fmla="*/ 123 w 1292"/>
                <a:gd name="T47" fmla="*/ 82 h 2050"/>
                <a:gd name="T48" fmla="*/ 41 w 1292"/>
                <a:gd name="T49" fmla="*/ 0 h 2050"/>
                <a:gd name="T50" fmla="*/ 21 w 1292"/>
                <a:gd name="T51" fmla="*/ 62 h 2050"/>
                <a:gd name="T52" fmla="*/ 103 w 1292"/>
                <a:gd name="T53" fmla="*/ 123 h 2050"/>
                <a:gd name="T54" fmla="*/ 144 w 1292"/>
                <a:gd name="T55" fmla="*/ 205 h 2050"/>
                <a:gd name="T56" fmla="*/ 123 w 1292"/>
                <a:gd name="T57" fmla="*/ 266 h 2050"/>
                <a:gd name="T58" fmla="*/ 62 w 1292"/>
                <a:gd name="T59" fmla="*/ 246 h 2050"/>
                <a:gd name="T60" fmla="*/ 123 w 1292"/>
                <a:gd name="T61" fmla="*/ 348 h 2050"/>
                <a:gd name="T62" fmla="*/ 144 w 1292"/>
                <a:gd name="T63" fmla="*/ 430 h 2050"/>
                <a:gd name="T64" fmla="*/ 185 w 1292"/>
                <a:gd name="T65" fmla="*/ 533 h 2050"/>
                <a:gd name="T66" fmla="*/ 246 w 1292"/>
                <a:gd name="T67" fmla="*/ 615 h 2050"/>
                <a:gd name="T68" fmla="*/ 308 w 1292"/>
                <a:gd name="T69" fmla="*/ 697 h 2050"/>
                <a:gd name="T70" fmla="*/ 430 w 1292"/>
                <a:gd name="T71" fmla="*/ 820 h 2050"/>
                <a:gd name="T72" fmla="*/ 512 w 1292"/>
                <a:gd name="T73" fmla="*/ 963 h 2050"/>
                <a:gd name="T74" fmla="*/ 594 w 1292"/>
                <a:gd name="T75" fmla="*/ 1086 h 2050"/>
                <a:gd name="T76" fmla="*/ 656 w 1292"/>
                <a:gd name="T77" fmla="*/ 1230 h 2050"/>
                <a:gd name="T78" fmla="*/ 697 w 1292"/>
                <a:gd name="T79" fmla="*/ 1373 h 2050"/>
                <a:gd name="T80" fmla="*/ 820 w 1292"/>
                <a:gd name="T81" fmla="*/ 1517 h 2050"/>
                <a:gd name="T82" fmla="*/ 861 w 1292"/>
                <a:gd name="T83" fmla="*/ 1681 h 2050"/>
                <a:gd name="T84" fmla="*/ 943 w 1292"/>
                <a:gd name="T85" fmla="*/ 1803 h 2050"/>
                <a:gd name="T86" fmla="*/ 1004 w 1292"/>
                <a:gd name="T87" fmla="*/ 1947 h 2050"/>
                <a:gd name="T88" fmla="*/ 1086 w 1292"/>
                <a:gd name="T89" fmla="*/ 2049 h 2050"/>
                <a:gd name="T90" fmla="*/ 1086 w 1292"/>
                <a:gd name="T91" fmla="*/ 1967 h 2050"/>
                <a:gd name="T92" fmla="*/ 1066 w 1292"/>
                <a:gd name="T93" fmla="*/ 1885 h 2050"/>
                <a:gd name="T94" fmla="*/ 1168 w 1292"/>
                <a:gd name="T95" fmla="*/ 1885 h 2050"/>
                <a:gd name="T96" fmla="*/ 1230 w 1292"/>
                <a:gd name="T97" fmla="*/ 1947 h 2050"/>
                <a:gd name="T98" fmla="*/ 1270 w 1292"/>
                <a:gd name="T99" fmla="*/ 2029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92" h="2050">
                  <a:moveTo>
                    <a:pt x="1291" y="2029"/>
                  </a:moveTo>
                  <a:lnTo>
                    <a:pt x="1291" y="2029"/>
                  </a:lnTo>
                  <a:cubicBezTo>
                    <a:pt x="1291" y="2008"/>
                    <a:pt x="1291" y="2008"/>
                    <a:pt x="1291" y="1987"/>
                  </a:cubicBezTo>
                  <a:lnTo>
                    <a:pt x="1270" y="1967"/>
                  </a:lnTo>
                  <a:cubicBezTo>
                    <a:pt x="1270" y="1947"/>
                    <a:pt x="1270" y="1926"/>
                    <a:pt x="1270" y="1926"/>
                  </a:cubicBezTo>
                  <a:cubicBezTo>
                    <a:pt x="1270" y="1906"/>
                    <a:pt x="1250" y="1906"/>
                    <a:pt x="1250" y="1885"/>
                  </a:cubicBezTo>
                  <a:lnTo>
                    <a:pt x="1230" y="1865"/>
                  </a:lnTo>
                  <a:lnTo>
                    <a:pt x="1209" y="1845"/>
                  </a:lnTo>
                  <a:cubicBezTo>
                    <a:pt x="1209" y="1824"/>
                    <a:pt x="1188" y="1824"/>
                    <a:pt x="1188" y="1824"/>
                  </a:cubicBezTo>
                  <a:cubicBezTo>
                    <a:pt x="1188" y="1803"/>
                    <a:pt x="1168" y="1803"/>
                    <a:pt x="1148" y="1803"/>
                  </a:cubicBezTo>
                  <a:cubicBezTo>
                    <a:pt x="1127" y="1783"/>
                    <a:pt x="1106" y="1783"/>
                    <a:pt x="1106" y="1763"/>
                  </a:cubicBezTo>
                  <a:cubicBezTo>
                    <a:pt x="1086" y="1763"/>
                    <a:pt x="1086" y="1742"/>
                    <a:pt x="1066" y="1721"/>
                  </a:cubicBezTo>
                  <a:lnTo>
                    <a:pt x="1045" y="1701"/>
                  </a:lnTo>
                  <a:cubicBezTo>
                    <a:pt x="1024" y="1701"/>
                    <a:pt x="1004" y="1681"/>
                    <a:pt x="1004" y="1660"/>
                  </a:cubicBezTo>
                  <a:cubicBezTo>
                    <a:pt x="984" y="1660"/>
                    <a:pt x="964" y="1619"/>
                    <a:pt x="964" y="1599"/>
                  </a:cubicBezTo>
                  <a:cubicBezTo>
                    <a:pt x="943" y="1578"/>
                    <a:pt x="922" y="1537"/>
                    <a:pt x="922" y="1517"/>
                  </a:cubicBezTo>
                  <a:cubicBezTo>
                    <a:pt x="902" y="1496"/>
                    <a:pt x="882" y="1414"/>
                    <a:pt x="882" y="1373"/>
                  </a:cubicBezTo>
                  <a:cubicBezTo>
                    <a:pt x="882" y="1353"/>
                    <a:pt x="861" y="1332"/>
                    <a:pt x="861" y="1311"/>
                  </a:cubicBezTo>
                  <a:cubicBezTo>
                    <a:pt x="840" y="1291"/>
                    <a:pt x="840" y="1271"/>
                    <a:pt x="840" y="1271"/>
                  </a:cubicBezTo>
                  <a:cubicBezTo>
                    <a:pt x="840" y="1250"/>
                    <a:pt x="840" y="1230"/>
                    <a:pt x="840" y="1209"/>
                  </a:cubicBezTo>
                  <a:lnTo>
                    <a:pt x="882" y="1209"/>
                  </a:lnTo>
                  <a:lnTo>
                    <a:pt x="902" y="1209"/>
                  </a:lnTo>
                  <a:cubicBezTo>
                    <a:pt x="922" y="1209"/>
                    <a:pt x="943" y="1209"/>
                    <a:pt x="943" y="1209"/>
                  </a:cubicBezTo>
                  <a:lnTo>
                    <a:pt x="964" y="1209"/>
                  </a:lnTo>
                  <a:cubicBezTo>
                    <a:pt x="964" y="1209"/>
                    <a:pt x="964" y="1209"/>
                    <a:pt x="984" y="1230"/>
                  </a:cubicBezTo>
                  <a:cubicBezTo>
                    <a:pt x="984" y="1230"/>
                    <a:pt x="984" y="1230"/>
                    <a:pt x="1004" y="1230"/>
                  </a:cubicBezTo>
                  <a:cubicBezTo>
                    <a:pt x="1004" y="1250"/>
                    <a:pt x="1004" y="1250"/>
                    <a:pt x="1024" y="1271"/>
                  </a:cubicBezTo>
                  <a:lnTo>
                    <a:pt x="1045" y="1271"/>
                  </a:lnTo>
                  <a:cubicBezTo>
                    <a:pt x="1045" y="1291"/>
                    <a:pt x="1066" y="1291"/>
                    <a:pt x="1066" y="1311"/>
                  </a:cubicBezTo>
                  <a:cubicBezTo>
                    <a:pt x="1066" y="1311"/>
                    <a:pt x="1086" y="1311"/>
                    <a:pt x="1086" y="1332"/>
                  </a:cubicBezTo>
                  <a:cubicBezTo>
                    <a:pt x="1086" y="1332"/>
                    <a:pt x="1086" y="1332"/>
                    <a:pt x="1106" y="1332"/>
                  </a:cubicBezTo>
                  <a:lnTo>
                    <a:pt x="1106" y="1332"/>
                  </a:lnTo>
                  <a:cubicBezTo>
                    <a:pt x="1106" y="1311"/>
                    <a:pt x="1106" y="1291"/>
                    <a:pt x="1086" y="1291"/>
                  </a:cubicBezTo>
                  <a:cubicBezTo>
                    <a:pt x="1086" y="1271"/>
                    <a:pt x="1066" y="1250"/>
                    <a:pt x="1066" y="1250"/>
                  </a:cubicBezTo>
                  <a:cubicBezTo>
                    <a:pt x="1066" y="1250"/>
                    <a:pt x="1045" y="1230"/>
                    <a:pt x="1024" y="1230"/>
                  </a:cubicBezTo>
                  <a:cubicBezTo>
                    <a:pt x="1024" y="1230"/>
                    <a:pt x="1024" y="1230"/>
                    <a:pt x="1004" y="1209"/>
                  </a:cubicBezTo>
                  <a:cubicBezTo>
                    <a:pt x="1004" y="1209"/>
                    <a:pt x="1004" y="1209"/>
                    <a:pt x="1004" y="1189"/>
                  </a:cubicBezTo>
                  <a:cubicBezTo>
                    <a:pt x="984" y="1189"/>
                    <a:pt x="984" y="1168"/>
                    <a:pt x="984" y="1168"/>
                  </a:cubicBezTo>
                  <a:cubicBezTo>
                    <a:pt x="964" y="1148"/>
                    <a:pt x="943" y="1127"/>
                    <a:pt x="922" y="1127"/>
                  </a:cubicBezTo>
                  <a:cubicBezTo>
                    <a:pt x="902" y="1107"/>
                    <a:pt x="882" y="1066"/>
                    <a:pt x="861" y="1045"/>
                  </a:cubicBezTo>
                  <a:cubicBezTo>
                    <a:pt x="861" y="1025"/>
                    <a:pt x="820" y="984"/>
                    <a:pt x="800" y="963"/>
                  </a:cubicBezTo>
                  <a:cubicBezTo>
                    <a:pt x="779" y="943"/>
                    <a:pt x="738" y="922"/>
                    <a:pt x="738" y="902"/>
                  </a:cubicBezTo>
                  <a:cubicBezTo>
                    <a:pt x="718" y="881"/>
                    <a:pt x="697" y="861"/>
                    <a:pt x="697" y="840"/>
                  </a:cubicBezTo>
                  <a:cubicBezTo>
                    <a:pt x="676" y="840"/>
                    <a:pt x="676" y="820"/>
                    <a:pt x="656" y="799"/>
                  </a:cubicBezTo>
                  <a:cubicBezTo>
                    <a:pt x="656" y="799"/>
                    <a:pt x="636" y="779"/>
                    <a:pt x="615" y="758"/>
                  </a:cubicBezTo>
                  <a:lnTo>
                    <a:pt x="594" y="738"/>
                  </a:lnTo>
                  <a:cubicBezTo>
                    <a:pt x="574" y="717"/>
                    <a:pt x="554" y="697"/>
                    <a:pt x="554" y="697"/>
                  </a:cubicBezTo>
                  <a:cubicBezTo>
                    <a:pt x="533" y="676"/>
                    <a:pt x="512" y="656"/>
                    <a:pt x="512" y="656"/>
                  </a:cubicBezTo>
                  <a:cubicBezTo>
                    <a:pt x="492" y="635"/>
                    <a:pt x="472" y="615"/>
                    <a:pt x="472" y="615"/>
                  </a:cubicBezTo>
                  <a:lnTo>
                    <a:pt x="451" y="594"/>
                  </a:lnTo>
                  <a:cubicBezTo>
                    <a:pt x="430" y="594"/>
                    <a:pt x="430" y="594"/>
                    <a:pt x="410" y="574"/>
                  </a:cubicBezTo>
                  <a:cubicBezTo>
                    <a:pt x="410" y="574"/>
                    <a:pt x="410" y="574"/>
                    <a:pt x="410" y="553"/>
                  </a:cubicBezTo>
                  <a:lnTo>
                    <a:pt x="430" y="553"/>
                  </a:lnTo>
                  <a:lnTo>
                    <a:pt x="430" y="533"/>
                  </a:lnTo>
                  <a:cubicBezTo>
                    <a:pt x="430" y="512"/>
                    <a:pt x="410" y="512"/>
                    <a:pt x="410" y="512"/>
                  </a:cubicBezTo>
                  <a:cubicBezTo>
                    <a:pt x="410" y="492"/>
                    <a:pt x="390" y="492"/>
                    <a:pt x="390" y="492"/>
                  </a:cubicBezTo>
                  <a:lnTo>
                    <a:pt x="369" y="472"/>
                  </a:lnTo>
                  <a:cubicBezTo>
                    <a:pt x="369" y="472"/>
                    <a:pt x="369" y="451"/>
                    <a:pt x="390" y="451"/>
                  </a:cubicBezTo>
                  <a:cubicBezTo>
                    <a:pt x="390" y="451"/>
                    <a:pt x="390" y="472"/>
                    <a:pt x="410" y="472"/>
                  </a:cubicBezTo>
                  <a:cubicBezTo>
                    <a:pt x="410" y="451"/>
                    <a:pt x="410" y="451"/>
                    <a:pt x="410" y="451"/>
                  </a:cubicBezTo>
                  <a:cubicBezTo>
                    <a:pt x="410" y="430"/>
                    <a:pt x="390" y="430"/>
                    <a:pt x="390" y="410"/>
                  </a:cubicBezTo>
                  <a:cubicBezTo>
                    <a:pt x="390" y="410"/>
                    <a:pt x="369" y="390"/>
                    <a:pt x="348" y="390"/>
                  </a:cubicBezTo>
                  <a:lnTo>
                    <a:pt x="328" y="369"/>
                  </a:lnTo>
                  <a:cubicBezTo>
                    <a:pt x="308" y="369"/>
                    <a:pt x="308" y="348"/>
                    <a:pt x="308" y="348"/>
                  </a:cubicBezTo>
                  <a:cubicBezTo>
                    <a:pt x="308" y="328"/>
                    <a:pt x="287" y="328"/>
                    <a:pt x="266" y="328"/>
                  </a:cubicBezTo>
                  <a:cubicBezTo>
                    <a:pt x="266" y="308"/>
                    <a:pt x="246" y="308"/>
                    <a:pt x="246" y="287"/>
                  </a:cubicBezTo>
                  <a:cubicBezTo>
                    <a:pt x="246" y="287"/>
                    <a:pt x="246" y="287"/>
                    <a:pt x="246" y="266"/>
                  </a:cubicBezTo>
                  <a:lnTo>
                    <a:pt x="246" y="246"/>
                  </a:lnTo>
                  <a:cubicBezTo>
                    <a:pt x="226" y="226"/>
                    <a:pt x="226" y="205"/>
                    <a:pt x="226" y="184"/>
                  </a:cubicBezTo>
                  <a:cubicBezTo>
                    <a:pt x="205" y="184"/>
                    <a:pt x="205" y="164"/>
                    <a:pt x="185" y="164"/>
                  </a:cubicBezTo>
                  <a:cubicBezTo>
                    <a:pt x="185" y="144"/>
                    <a:pt x="164" y="144"/>
                    <a:pt x="164" y="123"/>
                  </a:cubicBezTo>
                  <a:cubicBezTo>
                    <a:pt x="164" y="123"/>
                    <a:pt x="144" y="102"/>
                    <a:pt x="123" y="82"/>
                  </a:cubicBezTo>
                  <a:cubicBezTo>
                    <a:pt x="123" y="82"/>
                    <a:pt x="103" y="62"/>
                    <a:pt x="82" y="41"/>
                  </a:cubicBezTo>
                  <a:lnTo>
                    <a:pt x="62" y="20"/>
                  </a:lnTo>
                  <a:lnTo>
                    <a:pt x="41" y="0"/>
                  </a:lnTo>
                  <a:lnTo>
                    <a:pt x="21" y="0"/>
                  </a:lnTo>
                  <a:cubicBezTo>
                    <a:pt x="21" y="20"/>
                    <a:pt x="21" y="20"/>
                    <a:pt x="21" y="20"/>
                  </a:cubicBezTo>
                  <a:cubicBezTo>
                    <a:pt x="0" y="41"/>
                    <a:pt x="0" y="62"/>
                    <a:pt x="21" y="62"/>
                  </a:cubicBezTo>
                  <a:cubicBezTo>
                    <a:pt x="21" y="62"/>
                    <a:pt x="21" y="82"/>
                    <a:pt x="41" y="82"/>
                  </a:cubicBezTo>
                  <a:lnTo>
                    <a:pt x="62" y="102"/>
                  </a:lnTo>
                  <a:cubicBezTo>
                    <a:pt x="82" y="102"/>
                    <a:pt x="82" y="123"/>
                    <a:pt x="103" y="123"/>
                  </a:cubicBezTo>
                  <a:cubicBezTo>
                    <a:pt x="103" y="144"/>
                    <a:pt x="103" y="144"/>
                    <a:pt x="123" y="164"/>
                  </a:cubicBezTo>
                  <a:lnTo>
                    <a:pt x="123" y="184"/>
                  </a:lnTo>
                  <a:lnTo>
                    <a:pt x="144" y="205"/>
                  </a:lnTo>
                  <a:cubicBezTo>
                    <a:pt x="144" y="226"/>
                    <a:pt x="144" y="226"/>
                    <a:pt x="144" y="246"/>
                  </a:cubicBezTo>
                  <a:cubicBezTo>
                    <a:pt x="144" y="246"/>
                    <a:pt x="144" y="246"/>
                    <a:pt x="123" y="246"/>
                  </a:cubicBezTo>
                  <a:cubicBezTo>
                    <a:pt x="123" y="246"/>
                    <a:pt x="123" y="246"/>
                    <a:pt x="123" y="266"/>
                  </a:cubicBezTo>
                  <a:lnTo>
                    <a:pt x="103" y="266"/>
                  </a:lnTo>
                  <a:lnTo>
                    <a:pt x="82" y="246"/>
                  </a:lnTo>
                  <a:cubicBezTo>
                    <a:pt x="82" y="246"/>
                    <a:pt x="82" y="246"/>
                    <a:pt x="62" y="246"/>
                  </a:cubicBezTo>
                  <a:lnTo>
                    <a:pt x="62" y="266"/>
                  </a:lnTo>
                  <a:cubicBezTo>
                    <a:pt x="62" y="287"/>
                    <a:pt x="82" y="308"/>
                    <a:pt x="82" y="308"/>
                  </a:cubicBezTo>
                  <a:cubicBezTo>
                    <a:pt x="103" y="328"/>
                    <a:pt x="123" y="328"/>
                    <a:pt x="123" y="348"/>
                  </a:cubicBezTo>
                  <a:cubicBezTo>
                    <a:pt x="123" y="348"/>
                    <a:pt x="123" y="369"/>
                    <a:pt x="123" y="390"/>
                  </a:cubicBezTo>
                  <a:cubicBezTo>
                    <a:pt x="123" y="390"/>
                    <a:pt x="123" y="410"/>
                    <a:pt x="144" y="410"/>
                  </a:cubicBezTo>
                  <a:lnTo>
                    <a:pt x="144" y="430"/>
                  </a:lnTo>
                  <a:cubicBezTo>
                    <a:pt x="164" y="430"/>
                    <a:pt x="164" y="451"/>
                    <a:pt x="164" y="472"/>
                  </a:cubicBezTo>
                  <a:lnTo>
                    <a:pt x="164" y="492"/>
                  </a:lnTo>
                  <a:cubicBezTo>
                    <a:pt x="185" y="512"/>
                    <a:pt x="185" y="512"/>
                    <a:pt x="185" y="533"/>
                  </a:cubicBezTo>
                  <a:cubicBezTo>
                    <a:pt x="205" y="533"/>
                    <a:pt x="226" y="553"/>
                    <a:pt x="226" y="574"/>
                  </a:cubicBezTo>
                  <a:cubicBezTo>
                    <a:pt x="226" y="574"/>
                    <a:pt x="226" y="594"/>
                    <a:pt x="246" y="615"/>
                  </a:cubicBezTo>
                  <a:lnTo>
                    <a:pt x="246" y="615"/>
                  </a:lnTo>
                  <a:cubicBezTo>
                    <a:pt x="266" y="635"/>
                    <a:pt x="287" y="635"/>
                    <a:pt x="287" y="635"/>
                  </a:cubicBezTo>
                  <a:cubicBezTo>
                    <a:pt x="287" y="656"/>
                    <a:pt x="287" y="676"/>
                    <a:pt x="308" y="676"/>
                  </a:cubicBezTo>
                  <a:lnTo>
                    <a:pt x="308" y="697"/>
                  </a:lnTo>
                  <a:cubicBezTo>
                    <a:pt x="328" y="697"/>
                    <a:pt x="348" y="717"/>
                    <a:pt x="348" y="717"/>
                  </a:cubicBezTo>
                  <a:cubicBezTo>
                    <a:pt x="369" y="738"/>
                    <a:pt x="390" y="758"/>
                    <a:pt x="410" y="779"/>
                  </a:cubicBezTo>
                  <a:cubicBezTo>
                    <a:pt x="410" y="799"/>
                    <a:pt x="430" y="799"/>
                    <a:pt x="430" y="820"/>
                  </a:cubicBezTo>
                  <a:cubicBezTo>
                    <a:pt x="430" y="820"/>
                    <a:pt x="430" y="840"/>
                    <a:pt x="430" y="861"/>
                  </a:cubicBezTo>
                  <a:cubicBezTo>
                    <a:pt x="451" y="881"/>
                    <a:pt x="472" y="922"/>
                    <a:pt x="472" y="922"/>
                  </a:cubicBezTo>
                  <a:cubicBezTo>
                    <a:pt x="492" y="943"/>
                    <a:pt x="512" y="963"/>
                    <a:pt x="512" y="963"/>
                  </a:cubicBezTo>
                  <a:cubicBezTo>
                    <a:pt x="533" y="984"/>
                    <a:pt x="554" y="1004"/>
                    <a:pt x="554" y="1004"/>
                  </a:cubicBezTo>
                  <a:cubicBezTo>
                    <a:pt x="554" y="1025"/>
                    <a:pt x="574" y="1045"/>
                    <a:pt x="574" y="1066"/>
                  </a:cubicBezTo>
                  <a:lnTo>
                    <a:pt x="594" y="1086"/>
                  </a:lnTo>
                  <a:cubicBezTo>
                    <a:pt x="594" y="1107"/>
                    <a:pt x="636" y="1148"/>
                    <a:pt x="636" y="1148"/>
                  </a:cubicBezTo>
                  <a:cubicBezTo>
                    <a:pt x="636" y="1148"/>
                    <a:pt x="656" y="1168"/>
                    <a:pt x="656" y="1189"/>
                  </a:cubicBezTo>
                  <a:cubicBezTo>
                    <a:pt x="656" y="1189"/>
                    <a:pt x="656" y="1209"/>
                    <a:pt x="656" y="1230"/>
                  </a:cubicBezTo>
                  <a:cubicBezTo>
                    <a:pt x="676" y="1250"/>
                    <a:pt x="656" y="1271"/>
                    <a:pt x="656" y="1291"/>
                  </a:cubicBezTo>
                  <a:cubicBezTo>
                    <a:pt x="676" y="1291"/>
                    <a:pt x="656" y="1311"/>
                    <a:pt x="676" y="1332"/>
                  </a:cubicBezTo>
                  <a:cubicBezTo>
                    <a:pt x="676" y="1332"/>
                    <a:pt x="697" y="1353"/>
                    <a:pt x="697" y="1373"/>
                  </a:cubicBezTo>
                  <a:lnTo>
                    <a:pt x="718" y="1393"/>
                  </a:lnTo>
                  <a:cubicBezTo>
                    <a:pt x="718" y="1414"/>
                    <a:pt x="738" y="1435"/>
                    <a:pt x="758" y="1455"/>
                  </a:cubicBezTo>
                  <a:cubicBezTo>
                    <a:pt x="758" y="1475"/>
                    <a:pt x="800" y="1496"/>
                    <a:pt x="820" y="1517"/>
                  </a:cubicBezTo>
                  <a:cubicBezTo>
                    <a:pt x="820" y="1537"/>
                    <a:pt x="840" y="1557"/>
                    <a:pt x="840" y="1578"/>
                  </a:cubicBezTo>
                  <a:cubicBezTo>
                    <a:pt x="861" y="1599"/>
                    <a:pt x="861" y="1639"/>
                    <a:pt x="861" y="1639"/>
                  </a:cubicBezTo>
                  <a:cubicBezTo>
                    <a:pt x="861" y="1660"/>
                    <a:pt x="861" y="1681"/>
                    <a:pt x="861" y="1681"/>
                  </a:cubicBezTo>
                  <a:cubicBezTo>
                    <a:pt x="861" y="1701"/>
                    <a:pt x="882" y="1701"/>
                    <a:pt x="902" y="1721"/>
                  </a:cubicBezTo>
                  <a:cubicBezTo>
                    <a:pt x="902" y="1721"/>
                    <a:pt x="902" y="1742"/>
                    <a:pt x="922" y="1763"/>
                  </a:cubicBezTo>
                  <a:cubicBezTo>
                    <a:pt x="922" y="1763"/>
                    <a:pt x="943" y="1783"/>
                    <a:pt x="943" y="1803"/>
                  </a:cubicBezTo>
                  <a:cubicBezTo>
                    <a:pt x="943" y="1803"/>
                    <a:pt x="943" y="1824"/>
                    <a:pt x="964" y="1845"/>
                  </a:cubicBezTo>
                  <a:lnTo>
                    <a:pt x="964" y="1885"/>
                  </a:lnTo>
                  <a:cubicBezTo>
                    <a:pt x="964" y="1906"/>
                    <a:pt x="984" y="1926"/>
                    <a:pt x="1004" y="1947"/>
                  </a:cubicBezTo>
                  <a:cubicBezTo>
                    <a:pt x="1004" y="1947"/>
                    <a:pt x="1004" y="1987"/>
                    <a:pt x="1024" y="1987"/>
                  </a:cubicBezTo>
                  <a:cubicBezTo>
                    <a:pt x="1024" y="2008"/>
                    <a:pt x="1045" y="2029"/>
                    <a:pt x="1066" y="2049"/>
                  </a:cubicBezTo>
                  <a:cubicBezTo>
                    <a:pt x="1066" y="2049"/>
                    <a:pt x="1066" y="2049"/>
                    <a:pt x="1086" y="2049"/>
                  </a:cubicBezTo>
                  <a:lnTo>
                    <a:pt x="1086" y="2049"/>
                  </a:lnTo>
                  <a:cubicBezTo>
                    <a:pt x="1086" y="2029"/>
                    <a:pt x="1086" y="2029"/>
                    <a:pt x="1086" y="2008"/>
                  </a:cubicBezTo>
                  <a:lnTo>
                    <a:pt x="1086" y="1967"/>
                  </a:lnTo>
                  <a:cubicBezTo>
                    <a:pt x="1066" y="1967"/>
                    <a:pt x="1066" y="1947"/>
                    <a:pt x="1066" y="1947"/>
                  </a:cubicBezTo>
                  <a:cubicBezTo>
                    <a:pt x="1066" y="1926"/>
                    <a:pt x="1045" y="1926"/>
                    <a:pt x="1045" y="1906"/>
                  </a:cubicBezTo>
                  <a:lnTo>
                    <a:pt x="1066" y="1885"/>
                  </a:lnTo>
                  <a:lnTo>
                    <a:pt x="1086" y="1885"/>
                  </a:lnTo>
                  <a:cubicBezTo>
                    <a:pt x="1086" y="1885"/>
                    <a:pt x="1106" y="1885"/>
                    <a:pt x="1127" y="1885"/>
                  </a:cubicBezTo>
                  <a:cubicBezTo>
                    <a:pt x="1127" y="1885"/>
                    <a:pt x="1148" y="1885"/>
                    <a:pt x="1168" y="1885"/>
                  </a:cubicBezTo>
                  <a:lnTo>
                    <a:pt x="1188" y="1885"/>
                  </a:lnTo>
                  <a:cubicBezTo>
                    <a:pt x="1188" y="1906"/>
                    <a:pt x="1209" y="1906"/>
                    <a:pt x="1209" y="1926"/>
                  </a:cubicBezTo>
                  <a:cubicBezTo>
                    <a:pt x="1230" y="1926"/>
                    <a:pt x="1230" y="1947"/>
                    <a:pt x="1230" y="1947"/>
                  </a:cubicBezTo>
                  <a:cubicBezTo>
                    <a:pt x="1230" y="1967"/>
                    <a:pt x="1230" y="1987"/>
                    <a:pt x="1230" y="1987"/>
                  </a:cubicBezTo>
                  <a:lnTo>
                    <a:pt x="1250" y="2008"/>
                  </a:lnTo>
                  <a:lnTo>
                    <a:pt x="1270" y="2029"/>
                  </a:lnTo>
                  <a:lnTo>
                    <a:pt x="1291" y="2029"/>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33" name="Freeform 133"/>
            <p:cNvSpPr>
              <a:spLocks noChangeArrowheads="1"/>
            </p:cNvSpPr>
            <p:nvPr/>
          </p:nvSpPr>
          <p:spPr bwMode="auto">
            <a:xfrm>
              <a:off x="7294563" y="3114675"/>
              <a:ext cx="58737" cy="38100"/>
            </a:xfrm>
            <a:custGeom>
              <a:avLst/>
              <a:gdLst>
                <a:gd name="T0" fmla="*/ 143 w 165"/>
                <a:gd name="T1" fmla="*/ 103 h 104"/>
                <a:gd name="T2" fmla="*/ 143 w 165"/>
                <a:gd name="T3" fmla="*/ 103 h 104"/>
                <a:gd name="T4" fmla="*/ 103 w 165"/>
                <a:gd name="T5" fmla="*/ 82 h 104"/>
                <a:gd name="T6" fmla="*/ 82 w 165"/>
                <a:gd name="T7" fmla="*/ 62 h 104"/>
                <a:gd name="T8" fmla="*/ 61 w 165"/>
                <a:gd name="T9" fmla="*/ 62 h 104"/>
                <a:gd name="T10" fmla="*/ 21 w 165"/>
                <a:gd name="T11" fmla="*/ 42 h 104"/>
                <a:gd name="T12" fmla="*/ 21 w 165"/>
                <a:gd name="T13" fmla="*/ 42 h 104"/>
                <a:gd name="T14" fmla="*/ 0 w 165"/>
                <a:gd name="T15" fmla="*/ 21 h 104"/>
                <a:gd name="T16" fmla="*/ 0 w 165"/>
                <a:gd name="T17" fmla="*/ 21 h 104"/>
                <a:gd name="T18" fmla="*/ 21 w 165"/>
                <a:gd name="T19" fmla="*/ 0 h 104"/>
                <a:gd name="T20" fmla="*/ 41 w 165"/>
                <a:gd name="T21" fmla="*/ 21 h 104"/>
                <a:gd name="T22" fmla="*/ 61 w 165"/>
                <a:gd name="T23" fmla="*/ 42 h 104"/>
                <a:gd name="T24" fmla="*/ 82 w 165"/>
                <a:gd name="T25" fmla="*/ 42 h 104"/>
                <a:gd name="T26" fmla="*/ 103 w 165"/>
                <a:gd name="T27" fmla="*/ 42 h 104"/>
                <a:gd name="T28" fmla="*/ 123 w 165"/>
                <a:gd name="T29" fmla="*/ 62 h 104"/>
                <a:gd name="T30" fmla="*/ 143 w 165"/>
                <a:gd name="T31" fmla="*/ 62 h 104"/>
                <a:gd name="T32" fmla="*/ 164 w 165"/>
                <a:gd name="T33" fmla="*/ 82 h 104"/>
                <a:gd name="T34" fmla="*/ 143 w 165"/>
                <a:gd name="T35"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104">
                  <a:moveTo>
                    <a:pt x="143" y="103"/>
                  </a:moveTo>
                  <a:lnTo>
                    <a:pt x="143" y="103"/>
                  </a:lnTo>
                  <a:cubicBezTo>
                    <a:pt x="123" y="103"/>
                    <a:pt x="103" y="82"/>
                    <a:pt x="103" y="82"/>
                  </a:cubicBezTo>
                  <a:lnTo>
                    <a:pt x="82" y="62"/>
                  </a:lnTo>
                  <a:lnTo>
                    <a:pt x="61" y="62"/>
                  </a:lnTo>
                  <a:cubicBezTo>
                    <a:pt x="41" y="62"/>
                    <a:pt x="41" y="42"/>
                    <a:pt x="21" y="42"/>
                  </a:cubicBezTo>
                  <a:lnTo>
                    <a:pt x="21" y="42"/>
                  </a:lnTo>
                  <a:lnTo>
                    <a:pt x="0" y="21"/>
                  </a:lnTo>
                  <a:lnTo>
                    <a:pt x="0" y="21"/>
                  </a:lnTo>
                  <a:cubicBezTo>
                    <a:pt x="0" y="0"/>
                    <a:pt x="21" y="0"/>
                    <a:pt x="21" y="0"/>
                  </a:cubicBezTo>
                  <a:lnTo>
                    <a:pt x="41" y="21"/>
                  </a:lnTo>
                  <a:cubicBezTo>
                    <a:pt x="41" y="21"/>
                    <a:pt x="61" y="21"/>
                    <a:pt x="61" y="42"/>
                  </a:cubicBezTo>
                  <a:cubicBezTo>
                    <a:pt x="61" y="42"/>
                    <a:pt x="82" y="21"/>
                    <a:pt x="82" y="42"/>
                  </a:cubicBezTo>
                  <a:cubicBezTo>
                    <a:pt x="103" y="42"/>
                    <a:pt x="103" y="42"/>
                    <a:pt x="103" y="42"/>
                  </a:cubicBezTo>
                  <a:lnTo>
                    <a:pt x="123" y="62"/>
                  </a:lnTo>
                  <a:lnTo>
                    <a:pt x="143" y="62"/>
                  </a:lnTo>
                  <a:cubicBezTo>
                    <a:pt x="143" y="82"/>
                    <a:pt x="164" y="82"/>
                    <a:pt x="164" y="82"/>
                  </a:cubicBezTo>
                  <a:cubicBezTo>
                    <a:pt x="143" y="82"/>
                    <a:pt x="143" y="103"/>
                    <a:pt x="143" y="10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34" name="Freeform 134"/>
            <p:cNvSpPr>
              <a:spLocks noChangeArrowheads="1"/>
            </p:cNvSpPr>
            <p:nvPr/>
          </p:nvSpPr>
          <p:spPr bwMode="auto">
            <a:xfrm>
              <a:off x="7183438" y="3092450"/>
              <a:ext cx="80962" cy="44450"/>
            </a:xfrm>
            <a:custGeom>
              <a:avLst/>
              <a:gdLst>
                <a:gd name="T0" fmla="*/ 226 w 227"/>
                <a:gd name="T1" fmla="*/ 123 h 124"/>
                <a:gd name="T2" fmla="*/ 226 w 227"/>
                <a:gd name="T3" fmla="*/ 123 h 124"/>
                <a:gd name="T4" fmla="*/ 226 w 227"/>
                <a:gd name="T5" fmla="*/ 103 h 124"/>
                <a:gd name="T6" fmla="*/ 205 w 227"/>
                <a:gd name="T7" fmla="*/ 82 h 124"/>
                <a:gd name="T8" fmla="*/ 164 w 227"/>
                <a:gd name="T9" fmla="*/ 82 h 124"/>
                <a:gd name="T10" fmla="*/ 144 w 227"/>
                <a:gd name="T11" fmla="*/ 61 h 124"/>
                <a:gd name="T12" fmla="*/ 123 w 227"/>
                <a:gd name="T13" fmla="*/ 41 h 124"/>
                <a:gd name="T14" fmla="*/ 123 w 227"/>
                <a:gd name="T15" fmla="*/ 21 h 124"/>
                <a:gd name="T16" fmla="*/ 82 w 227"/>
                <a:gd name="T17" fmla="*/ 0 h 124"/>
                <a:gd name="T18" fmla="*/ 41 w 227"/>
                <a:gd name="T19" fmla="*/ 0 h 124"/>
                <a:gd name="T20" fmla="*/ 20 w 227"/>
                <a:gd name="T21" fmla="*/ 0 h 124"/>
                <a:gd name="T22" fmla="*/ 0 w 227"/>
                <a:gd name="T23" fmla="*/ 21 h 124"/>
                <a:gd name="T24" fmla="*/ 20 w 227"/>
                <a:gd name="T25" fmla="*/ 41 h 124"/>
                <a:gd name="T26" fmla="*/ 41 w 227"/>
                <a:gd name="T27" fmla="*/ 61 h 124"/>
                <a:gd name="T28" fmla="*/ 62 w 227"/>
                <a:gd name="T29" fmla="*/ 61 h 124"/>
                <a:gd name="T30" fmla="*/ 82 w 227"/>
                <a:gd name="T31" fmla="*/ 61 h 124"/>
                <a:gd name="T32" fmla="*/ 82 w 227"/>
                <a:gd name="T33" fmla="*/ 82 h 124"/>
                <a:gd name="T34" fmla="*/ 102 w 227"/>
                <a:gd name="T35" fmla="*/ 103 h 124"/>
                <a:gd name="T36" fmla="*/ 123 w 227"/>
                <a:gd name="T37" fmla="*/ 103 h 124"/>
                <a:gd name="T38" fmla="*/ 144 w 227"/>
                <a:gd name="T39" fmla="*/ 123 h 124"/>
                <a:gd name="T40" fmla="*/ 164 w 227"/>
                <a:gd name="T41" fmla="*/ 123 h 124"/>
                <a:gd name="T42" fmla="*/ 184 w 227"/>
                <a:gd name="T43" fmla="*/ 123 h 124"/>
                <a:gd name="T44" fmla="*/ 226 w 227"/>
                <a:gd name="T45"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7" h="124">
                  <a:moveTo>
                    <a:pt x="226" y="123"/>
                  </a:moveTo>
                  <a:lnTo>
                    <a:pt x="226" y="123"/>
                  </a:lnTo>
                  <a:lnTo>
                    <a:pt x="226" y="103"/>
                  </a:lnTo>
                  <a:lnTo>
                    <a:pt x="205" y="82"/>
                  </a:lnTo>
                  <a:cubicBezTo>
                    <a:pt x="205" y="82"/>
                    <a:pt x="184" y="82"/>
                    <a:pt x="164" y="82"/>
                  </a:cubicBezTo>
                  <a:cubicBezTo>
                    <a:pt x="164" y="61"/>
                    <a:pt x="144" y="61"/>
                    <a:pt x="144" y="61"/>
                  </a:cubicBezTo>
                  <a:cubicBezTo>
                    <a:pt x="144" y="41"/>
                    <a:pt x="144" y="41"/>
                    <a:pt x="123" y="41"/>
                  </a:cubicBezTo>
                  <a:cubicBezTo>
                    <a:pt x="123" y="21"/>
                    <a:pt x="123" y="21"/>
                    <a:pt x="123" y="21"/>
                  </a:cubicBezTo>
                  <a:cubicBezTo>
                    <a:pt x="102" y="0"/>
                    <a:pt x="82" y="0"/>
                    <a:pt x="82" y="0"/>
                  </a:cubicBezTo>
                  <a:cubicBezTo>
                    <a:pt x="62" y="0"/>
                    <a:pt x="41" y="0"/>
                    <a:pt x="41" y="0"/>
                  </a:cubicBezTo>
                  <a:lnTo>
                    <a:pt x="20" y="0"/>
                  </a:lnTo>
                  <a:lnTo>
                    <a:pt x="0" y="21"/>
                  </a:lnTo>
                  <a:cubicBezTo>
                    <a:pt x="0" y="21"/>
                    <a:pt x="0" y="41"/>
                    <a:pt x="20" y="41"/>
                  </a:cubicBezTo>
                  <a:cubicBezTo>
                    <a:pt x="20" y="61"/>
                    <a:pt x="41" y="61"/>
                    <a:pt x="41" y="61"/>
                  </a:cubicBezTo>
                  <a:cubicBezTo>
                    <a:pt x="41" y="61"/>
                    <a:pt x="62" y="41"/>
                    <a:pt x="62" y="61"/>
                  </a:cubicBezTo>
                  <a:cubicBezTo>
                    <a:pt x="82" y="61"/>
                    <a:pt x="82" y="61"/>
                    <a:pt x="82" y="61"/>
                  </a:cubicBezTo>
                  <a:lnTo>
                    <a:pt x="82" y="82"/>
                  </a:lnTo>
                  <a:lnTo>
                    <a:pt x="102" y="103"/>
                  </a:lnTo>
                  <a:lnTo>
                    <a:pt x="123" y="103"/>
                  </a:lnTo>
                  <a:lnTo>
                    <a:pt x="144" y="123"/>
                  </a:lnTo>
                  <a:lnTo>
                    <a:pt x="164" y="123"/>
                  </a:lnTo>
                  <a:cubicBezTo>
                    <a:pt x="184" y="123"/>
                    <a:pt x="184" y="123"/>
                    <a:pt x="184" y="123"/>
                  </a:cubicBezTo>
                  <a:cubicBezTo>
                    <a:pt x="205" y="123"/>
                    <a:pt x="205" y="123"/>
                    <a:pt x="226" y="12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35" name="Freeform 135"/>
            <p:cNvSpPr>
              <a:spLocks noChangeArrowheads="1"/>
            </p:cNvSpPr>
            <p:nvPr/>
          </p:nvSpPr>
          <p:spPr bwMode="auto">
            <a:xfrm>
              <a:off x="6829425" y="2776538"/>
              <a:ext cx="44450" cy="74612"/>
            </a:xfrm>
            <a:custGeom>
              <a:avLst/>
              <a:gdLst>
                <a:gd name="T0" fmla="*/ 82 w 124"/>
                <a:gd name="T1" fmla="*/ 205 h 206"/>
                <a:gd name="T2" fmla="*/ 82 w 124"/>
                <a:gd name="T3" fmla="*/ 205 h 206"/>
                <a:gd name="T4" fmla="*/ 62 w 124"/>
                <a:gd name="T5" fmla="*/ 184 h 206"/>
                <a:gd name="T6" fmla="*/ 62 w 124"/>
                <a:gd name="T7" fmla="*/ 143 h 206"/>
                <a:gd name="T8" fmla="*/ 41 w 124"/>
                <a:gd name="T9" fmla="*/ 123 h 206"/>
                <a:gd name="T10" fmla="*/ 41 w 124"/>
                <a:gd name="T11" fmla="*/ 102 h 206"/>
                <a:gd name="T12" fmla="*/ 21 w 124"/>
                <a:gd name="T13" fmla="*/ 61 h 206"/>
                <a:gd name="T14" fmla="*/ 21 w 124"/>
                <a:gd name="T15" fmla="*/ 61 h 206"/>
                <a:gd name="T16" fmla="*/ 21 w 124"/>
                <a:gd name="T17" fmla="*/ 41 h 206"/>
                <a:gd name="T18" fmla="*/ 21 w 124"/>
                <a:gd name="T19" fmla="*/ 41 h 206"/>
                <a:gd name="T20" fmla="*/ 41 w 124"/>
                <a:gd name="T21" fmla="*/ 21 h 206"/>
                <a:gd name="T22" fmla="*/ 41 w 124"/>
                <a:gd name="T23" fmla="*/ 0 h 206"/>
                <a:gd name="T24" fmla="*/ 82 w 124"/>
                <a:gd name="T25" fmla="*/ 0 h 206"/>
                <a:gd name="T26" fmla="*/ 82 w 124"/>
                <a:gd name="T27" fmla="*/ 0 h 206"/>
                <a:gd name="T28" fmla="*/ 103 w 124"/>
                <a:gd name="T29" fmla="*/ 21 h 206"/>
                <a:gd name="T30" fmla="*/ 123 w 124"/>
                <a:gd name="T31" fmla="*/ 41 h 206"/>
                <a:gd name="T32" fmla="*/ 123 w 124"/>
                <a:gd name="T33" fmla="*/ 61 h 206"/>
                <a:gd name="T34" fmla="*/ 103 w 124"/>
                <a:gd name="T35" fmla="*/ 82 h 206"/>
                <a:gd name="T36" fmla="*/ 82 w 124"/>
                <a:gd name="T37" fmla="*/ 102 h 206"/>
                <a:gd name="T38" fmla="*/ 82 w 124"/>
                <a:gd name="T39" fmla="*/ 123 h 206"/>
                <a:gd name="T40" fmla="*/ 82 w 124"/>
                <a:gd name="T41" fmla="*/ 143 h 206"/>
                <a:gd name="T42" fmla="*/ 82 w 124"/>
                <a:gd name="T43" fmla="*/ 184 h 206"/>
                <a:gd name="T44" fmla="*/ 82 w 124"/>
                <a:gd name="T45" fmla="*/ 20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4" h="206">
                  <a:moveTo>
                    <a:pt x="82" y="205"/>
                  </a:moveTo>
                  <a:lnTo>
                    <a:pt x="82" y="205"/>
                  </a:lnTo>
                  <a:cubicBezTo>
                    <a:pt x="62" y="205"/>
                    <a:pt x="62" y="184"/>
                    <a:pt x="62" y="184"/>
                  </a:cubicBezTo>
                  <a:cubicBezTo>
                    <a:pt x="62" y="164"/>
                    <a:pt x="62" y="143"/>
                    <a:pt x="62" y="143"/>
                  </a:cubicBezTo>
                  <a:cubicBezTo>
                    <a:pt x="41" y="143"/>
                    <a:pt x="41" y="123"/>
                    <a:pt x="41" y="123"/>
                  </a:cubicBezTo>
                  <a:lnTo>
                    <a:pt x="41" y="102"/>
                  </a:lnTo>
                  <a:cubicBezTo>
                    <a:pt x="41" y="82"/>
                    <a:pt x="41" y="82"/>
                    <a:pt x="21" y="61"/>
                  </a:cubicBezTo>
                  <a:lnTo>
                    <a:pt x="21" y="61"/>
                  </a:lnTo>
                  <a:cubicBezTo>
                    <a:pt x="0" y="61"/>
                    <a:pt x="0" y="41"/>
                    <a:pt x="21" y="41"/>
                  </a:cubicBezTo>
                  <a:lnTo>
                    <a:pt x="21" y="41"/>
                  </a:lnTo>
                  <a:cubicBezTo>
                    <a:pt x="21" y="21"/>
                    <a:pt x="41" y="21"/>
                    <a:pt x="41" y="21"/>
                  </a:cubicBezTo>
                  <a:cubicBezTo>
                    <a:pt x="41" y="0"/>
                    <a:pt x="41" y="0"/>
                    <a:pt x="41" y="0"/>
                  </a:cubicBezTo>
                  <a:cubicBezTo>
                    <a:pt x="62" y="0"/>
                    <a:pt x="62" y="0"/>
                    <a:pt x="82" y="0"/>
                  </a:cubicBezTo>
                  <a:lnTo>
                    <a:pt x="82" y="0"/>
                  </a:lnTo>
                  <a:cubicBezTo>
                    <a:pt x="82" y="0"/>
                    <a:pt x="103" y="0"/>
                    <a:pt x="103" y="21"/>
                  </a:cubicBezTo>
                  <a:cubicBezTo>
                    <a:pt x="103" y="21"/>
                    <a:pt x="123" y="21"/>
                    <a:pt x="123" y="41"/>
                  </a:cubicBezTo>
                  <a:lnTo>
                    <a:pt x="123" y="61"/>
                  </a:lnTo>
                  <a:cubicBezTo>
                    <a:pt x="123" y="61"/>
                    <a:pt x="103" y="61"/>
                    <a:pt x="103" y="82"/>
                  </a:cubicBezTo>
                  <a:cubicBezTo>
                    <a:pt x="103" y="82"/>
                    <a:pt x="82" y="82"/>
                    <a:pt x="82" y="102"/>
                  </a:cubicBezTo>
                  <a:cubicBezTo>
                    <a:pt x="82" y="102"/>
                    <a:pt x="82" y="102"/>
                    <a:pt x="82" y="123"/>
                  </a:cubicBezTo>
                  <a:lnTo>
                    <a:pt x="82" y="143"/>
                  </a:lnTo>
                  <a:cubicBezTo>
                    <a:pt x="82" y="143"/>
                    <a:pt x="82" y="164"/>
                    <a:pt x="82" y="184"/>
                  </a:cubicBezTo>
                  <a:lnTo>
                    <a:pt x="82" y="205"/>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36" name="Freeform 136"/>
            <p:cNvSpPr>
              <a:spLocks noChangeArrowheads="1"/>
            </p:cNvSpPr>
            <p:nvPr/>
          </p:nvSpPr>
          <p:spPr bwMode="auto">
            <a:xfrm>
              <a:off x="7361238" y="2060575"/>
              <a:ext cx="14287" cy="15875"/>
            </a:xfrm>
            <a:custGeom>
              <a:avLst/>
              <a:gdLst>
                <a:gd name="T0" fmla="*/ 20 w 41"/>
                <a:gd name="T1" fmla="*/ 21 h 42"/>
                <a:gd name="T2" fmla="*/ 20 w 41"/>
                <a:gd name="T3" fmla="*/ 21 h 42"/>
                <a:gd name="T4" fmla="*/ 40 w 41"/>
                <a:gd name="T5" fmla="*/ 21 h 42"/>
                <a:gd name="T6" fmla="*/ 40 w 41"/>
                <a:gd name="T7" fmla="*/ 0 h 42"/>
                <a:gd name="T8" fmla="*/ 20 w 41"/>
                <a:gd name="T9" fmla="*/ 0 h 42"/>
                <a:gd name="T10" fmla="*/ 0 w 41"/>
                <a:gd name="T11" fmla="*/ 0 h 42"/>
                <a:gd name="T12" fmla="*/ 0 w 41"/>
                <a:gd name="T13" fmla="*/ 21 h 42"/>
                <a:gd name="T14" fmla="*/ 0 w 41"/>
                <a:gd name="T15" fmla="*/ 21 h 42"/>
                <a:gd name="T16" fmla="*/ 20 w 41"/>
                <a:gd name="T1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2">
                  <a:moveTo>
                    <a:pt x="20" y="21"/>
                  </a:moveTo>
                  <a:lnTo>
                    <a:pt x="20" y="21"/>
                  </a:lnTo>
                  <a:lnTo>
                    <a:pt x="40" y="21"/>
                  </a:lnTo>
                  <a:lnTo>
                    <a:pt x="40" y="0"/>
                  </a:lnTo>
                  <a:lnTo>
                    <a:pt x="20" y="0"/>
                  </a:lnTo>
                  <a:lnTo>
                    <a:pt x="0" y="0"/>
                  </a:lnTo>
                  <a:lnTo>
                    <a:pt x="0" y="21"/>
                  </a:lnTo>
                  <a:lnTo>
                    <a:pt x="0" y="21"/>
                  </a:lnTo>
                  <a:cubicBezTo>
                    <a:pt x="0" y="41"/>
                    <a:pt x="20"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37" name="Freeform 137"/>
            <p:cNvSpPr>
              <a:spLocks noChangeArrowheads="1"/>
            </p:cNvSpPr>
            <p:nvPr/>
          </p:nvSpPr>
          <p:spPr bwMode="auto">
            <a:xfrm>
              <a:off x="7367588" y="2089150"/>
              <a:ext cx="44450" cy="38100"/>
            </a:xfrm>
            <a:custGeom>
              <a:avLst/>
              <a:gdLst>
                <a:gd name="T0" fmla="*/ 82 w 124"/>
                <a:gd name="T1" fmla="*/ 41 h 104"/>
                <a:gd name="T2" fmla="*/ 82 w 124"/>
                <a:gd name="T3" fmla="*/ 41 h 104"/>
                <a:gd name="T4" fmla="*/ 82 w 124"/>
                <a:gd name="T5" fmla="*/ 41 h 104"/>
                <a:gd name="T6" fmla="*/ 102 w 124"/>
                <a:gd name="T7" fmla="*/ 41 h 104"/>
                <a:gd name="T8" fmla="*/ 123 w 124"/>
                <a:gd name="T9" fmla="*/ 21 h 104"/>
                <a:gd name="T10" fmla="*/ 102 w 124"/>
                <a:gd name="T11" fmla="*/ 0 h 104"/>
                <a:gd name="T12" fmla="*/ 82 w 124"/>
                <a:gd name="T13" fmla="*/ 0 h 104"/>
                <a:gd name="T14" fmla="*/ 62 w 124"/>
                <a:gd name="T15" fmla="*/ 0 h 104"/>
                <a:gd name="T16" fmla="*/ 41 w 124"/>
                <a:gd name="T17" fmla="*/ 0 h 104"/>
                <a:gd name="T18" fmla="*/ 0 w 124"/>
                <a:gd name="T19" fmla="*/ 0 h 104"/>
                <a:gd name="T20" fmla="*/ 0 w 124"/>
                <a:gd name="T21" fmla="*/ 21 h 104"/>
                <a:gd name="T22" fmla="*/ 0 w 124"/>
                <a:gd name="T23" fmla="*/ 41 h 104"/>
                <a:gd name="T24" fmla="*/ 0 w 124"/>
                <a:gd name="T25" fmla="*/ 62 h 104"/>
                <a:gd name="T26" fmla="*/ 0 w 124"/>
                <a:gd name="T27" fmla="*/ 82 h 104"/>
                <a:gd name="T28" fmla="*/ 20 w 124"/>
                <a:gd name="T29" fmla="*/ 103 h 104"/>
                <a:gd name="T30" fmla="*/ 41 w 124"/>
                <a:gd name="T31" fmla="*/ 103 h 104"/>
                <a:gd name="T32" fmla="*/ 62 w 124"/>
                <a:gd name="T33" fmla="*/ 82 h 104"/>
                <a:gd name="T34" fmla="*/ 62 w 124"/>
                <a:gd name="T35" fmla="*/ 62 h 104"/>
                <a:gd name="T36" fmla="*/ 82 w 124"/>
                <a:gd name="T37"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104">
                  <a:moveTo>
                    <a:pt x="82" y="41"/>
                  </a:moveTo>
                  <a:lnTo>
                    <a:pt x="82" y="41"/>
                  </a:lnTo>
                  <a:lnTo>
                    <a:pt x="82" y="41"/>
                  </a:lnTo>
                  <a:lnTo>
                    <a:pt x="102" y="41"/>
                  </a:lnTo>
                  <a:cubicBezTo>
                    <a:pt x="123" y="41"/>
                    <a:pt x="123" y="21"/>
                    <a:pt x="123" y="21"/>
                  </a:cubicBezTo>
                  <a:cubicBezTo>
                    <a:pt x="123" y="21"/>
                    <a:pt x="123" y="0"/>
                    <a:pt x="102" y="0"/>
                  </a:cubicBezTo>
                  <a:lnTo>
                    <a:pt x="82" y="0"/>
                  </a:lnTo>
                  <a:lnTo>
                    <a:pt x="62" y="0"/>
                  </a:lnTo>
                  <a:cubicBezTo>
                    <a:pt x="41" y="0"/>
                    <a:pt x="41" y="0"/>
                    <a:pt x="41" y="0"/>
                  </a:cubicBezTo>
                  <a:cubicBezTo>
                    <a:pt x="20" y="21"/>
                    <a:pt x="20" y="0"/>
                    <a:pt x="0" y="0"/>
                  </a:cubicBezTo>
                  <a:cubicBezTo>
                    <a:pt x="0" y="21"/>
                    <a:pt x="0" y="21"/>
                    <a:pt x="0" y="21"/>
                  </a:cubicBezTo>
                  <a:lnTo>
                    <a:pt x="0" y="41"/>
                  </a:lnTo>
                  <a:lnTo>
                    <a:pt x="0" y="62"/>
                  </a:lnTo>
                  <a:lnTo>
                    <a:pt x="0" y="82"/>
                  </a:lnTo>
                  <a:lnTo>
                    <a:pt x="20" y="103"/>
                  </a:lnTo>
                  <a:lnTo>
                    <a:pt x="41" y="103"/>
                  </a:lnTo>
                  <a:lnTo>
                    <a:pt x="62" y="82"/>
                  </a:lnTo>
                  <a:lnTo>
                    <a:pt x="62" y="62"/>
                  </a:lnTo>
                  <a:cubicBezTo>
                    <a:pt x="62" y="62"/>
                    <a:pt x="82" y="62"/>
                    <a:pt x="82"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38" name="Freeform 138"/>
            <p:cNvSpPr>
              <a:spLocks noChangeArrowheads="1"/>
            </p:cNvSpPr>
            <p:nvPr/>
          </p:nvSpPr>
          <p:spPr bwMode="auto">
            <a:xfrm>
              <a:off x="6091238" y="1779588"/>
              <a:ext cx="74612" cy="36512"/>
            </a:xfrm>
            <a:custGeom>
              <a:avLst/>
              <a:gdLst>
                <a:gd name="T0" fmla="*/ 123 w 206"/>
                <a:gd name="T1" fmla="*/ 102 h 103"/>
                <a:gd name="T2" fmla="*/ 123 w 206"/>
                <a:gd name="T3" fmla="*/ 102 h 103"/>
                <a:gd name="T4" fmla="*/ 82 w 206"/>
                <a:gd name="T5" fmla="*/ 82 h 103"/>
                <a:gd name="T6" fmla="*/ 41 w 206"/>
                <a:gd name="T7" fmla="*/ 82 h 103"/>
                <a:gd name="T8" fmla="*/ 21 w 206"/>
                <a:gd name="T9" fmla="*/ 82 h 103"/>
                <a:gd name="T10" fmla="*/ 0 w 206"/>
                <a:gd name="T11" fmla="*/ 62 h 103"/>
                <a:gd name="T12" fmla="*/ 0 w 206"/>
                <a:gd name="T13" fmla="*/ 20 h 103"/>
                <a:gd name="T14" fmla="*/ 21 w 206"/>
                <a:gd name="T15" fmla="*/ 20 h 103"/>
                <a:gd name="T16" fmla="*/ 41 w 206"/>
                <a:gd name="T17" fmla="*/ 0 h 103"/>
                <a:gd name="T18" fmla="*/ 82 w 206"/>
                <a:gd name="T19" fmla="*/ 20 h 103"/>
                <a:gd name="T20" fmla="*/ 123 w 206"/>
                <a:gd name="T21" fmla="*/ 20 h 103"/>
                <a:gd name="T22" fmla="*/ 144 w 206"/>
                <a:gd name="T23" fmla="*/ 41 h 103"/>
                <a:gd name="T24" fmla="*/ 164 w 206"/>
                <a:gd name="T25" fmla="*/ 62 h 103"/>
                <a:gd name="T26" fmla="*/ 205 w 206"/>
                <a:gd name="T27" fmla="*/ 82 h 103"/>
                <a:gd name="T28" fmla="*/ 205 w 206"/>
                <a:gd name="T29" fmla="*/ 82 h 103"/>
                <a:gd name="T30" fmla="*/ 185 w 206"/>
                <a:gd name="T31" fmla="*/ 102 h 103"/>
                <a:gd name="T32" fmla="*/ 164 w 206"/>
                <a:gd name="T33" fmla="*/ 102 h 103"/>
                <a:gd name="T34" fmla="*/ 123 w 206"/>
                <a:gd name="T35"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6" h="103">
                  <a:moveTo>
                    <a:pt x="123" y="102"/>
                  </a:moveTo>
                  <a:lnTo>
                    <a:pt x="123" y="102"/>
                  </a:lnTo>
                  <a:cubicBezTo>
                    <a:pt x="103" y="102"/>
                    <a:pt x="103" y="102"/>
                    <a:pt x="82" y="82"/>
                  </a:cubicBezTo>
                  <a:lnTo>
                    <a:pt x="41" y="82"/>
                  </a:lnTo>
                  <a:lnTo>
                    <a:pt x="21" y="82"/>
                  </a:lnTo>
                  <a:cubicBezTo>
                    <a:pt x="0" y="82"/>
                    <a:pt x="0" y="62"/>
                    <a:pt x="0" y="62"/>
                  </a:cubicBezTo>
                  <a:cubicBezTo>
                    <a:pt x="0" y="41"/>
                    <a:pt x="0" y="20"/>
                    <a:pt x="0" y="20"/>
                  </a:cubicBezTo>
                  <a:cubicBezTo>
                    <a:pt x="21" y="20"/>
                    <a:pt x="21" y="20"/>
                    <a:pt x="21" y="20"/>
                  </a:cubicBezTo>
                  <a:cubicBezTo>
                    <a:pt x="41" y="0"/>
                    <a:pt x="41" y="0"/>
                    <a:pt x="41" y="0"/>
                  </a:cubicBezTo>
                  <a:cubicBezTo>
                    <a:pt x="62" y="0"/>
                    <a:pt x="82" y="20"/>
                    <a:pt x="82" y="20"/>
                  </a:cubicBezTo>
                  <a:cubicBezTo>
                    <a:pt x="82" y="20"/>
                    <a:pt x="103" y="20"/>
                    <a:pt x="123" y="20"/>
                  </a:cubicBezTo>
                  <a:cubicBezTo>
                    <a:pt x="123" y="20"/>
                    <a:pt x="144" y="20"/>
                    <a:pt x="144" y="41"/>
                  </a:cubicBezTo>
                  <a:cubicBezTo>
                    <a:pt x="164" y="41"/>
                    <a:pt x="164" y="41"/>
                    <a:pt x="164" y="62"/>
                  </a:cubicBezTo>
                  <a:cubicBezTo>
                    <a:pt x="185" y="62"/>
                    <a:pt x="185" y="62"/>
                    <a:pt x="205" y="82"/>
                  </a:cubicBezTo>
                  <a:lnTo>
                    <a:pt x="205" y="82"/>
                  </a:lnTo>
                  <a:cubicBezTo>
                    <a:pt x="205" y="82"/>
                    <a:pt x="205" y="102"/>
                    <a:pt x="185" y="102"/>
                  </a:cubicBezTo>
                  <a:lnTo>
                    <a:pt x="164" y="102"/>
                  </a:lnTo>
                  <a:cubicBezTo>
                    <a:pt x="144" y="102"/>
                    <a:pt x="123" y="102"/>
                    <a:pt x="123" y="10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39" name="Freeform 139"/>
            <p:cNvSpPr>
              <a:spLocks noChangeArrowheads="1"/>
            </p:cNvSpPr>
            <p:nvPr/>
          </p:nvSpPr>
          <p:spPr bwMode="auto">
            <a:xfrm>
              <a:off x="6364288" y="1536700"/>
              <a:ext cx="147637" cy="103188"/>
            </a:xfrm>
            <a:custGeom>
              <a:avLst/>
              <a:gdLst>
                <a:gd name="T0" fmla="*/ 226 w 411"/>
                <a:gd name="T1" fmla="*/ 204 h 287"/>
                <a:gd name="T2" fmla="*/ 226 w 411"/>
                <a:gd name="T3" fmla="*/ 204 h 287"/>
                <a:gd name="T4" fmla="*/ 267 w 411"/>
                <a:gd name="T5" fmla="*/ 204 h 287"/>
                <a:gd name="T6" fmla="*/ 288 w 411"/>
                <a:gd name="T7" fmla="*/ 204 h 287"/>
                <a:gd name="T8" fmla="*/ 328 w 411"/>
                <a:gd name="T9" fmla="*/ 164 h 287"/>
                <a:gd name="T10" fmla="*/ 369 w 411"/>
                <a:gd name="T11" fmla="*/ 143 h 287"/>
                <a:gd name="T12" fmla="*/ 390 w 411"/>
                <a:gd name="T13" fmla="*/ 122 h 287"/>
                <a:gd name="T14" fmla="*/ 410 w 411"/>
                <a:gd name="T15" fmla="*/ 102 h 287"/>
                <a:gd name="T16" fmla="*/ 410 w 411"/>
                <a:gd name="T17" fmla="*/ 82 h 287"/>
                <a:gd name="T18" fmla="*/ 369 w 411"/>
                <a:gd name="T19" fmla="*/ 61 h 287"/>
                <a:gd name="T20" fmla="*/ 308 w 411"/>
                <a:gd name="T21" fmla="*/ 41 h 287"/>
                <a:gd name="T22" fmla="*/ 288 w 411"/>
                <a:gd name="T23" fmla="*/ 20 h 287"/>
                <a:gd name="T24" fmla="*/ 226 w 411"/>
                <a:gd name="T25" fmla="*/ 0 h 287"/>
                <a:gd name="T26" fmla="*/ 185 w 411"/>
                <a:gd name="T27" fmla="*/ 0 h 287"/>
                <a:gd name="T28" fmla="*/ 164 w 411"/>
                <a:gd name="T29" fmla="*/ 20 h 287"/>
                <a:gd name="T30" fmla="*/ 124 w 411"/>
                <a:gd name="T31" fmla="*/ 20 h 287"/>
                <a:gd name="T32" fmla="*/ 82 w 411"/>
                <a:gd name="T33" fmla="*/ 20 h 287"/>
                <a:gd name="T34" fmla="*/ 62 w 411"/>
                <a:gd name="T35" fmla="*/ 41 h 287"/>
                <a:gd name="T36" fmla="*/ 62 w 411"/>
                <a:gd name="T37" fmla="*/ 61 h 287"/>
                <a:gd name="T38" fmla="*/ 42 w 411"/>
                <a:gd name="T39" fmla="*/ 102 h 287"/>
                <a:gd name="T40" fmla="*/ 21 w 411"/>
                <a:gd name="T41" fmla="*/ 122 h 287"/>
                <a:gd name="T42" fmla="*/ 21 w 411"/>
                <a:gd name="T43" fmla="*/ 143 h 287"/>
                <a:gd name="T44" fmla="*/ 21 w 411"/>
                <a:gd name="T45" fmla="*/ 164 h 287"/>
                <a:gd name="T46" fmla="*/ 42 w 411"/>
                <a:gd name="T47" fmla="*/ 204 h 287"/>
                <a:gd name="T48" fmla="*/ 82 w 411"/>
                <a:gd name="T49" fmla="*/ 246 h 287"/>
                <a:gd name="T50" fmla="*/ 103 w 411"/>
                <a:gd name="T51" fmla="*/ 266 h 287"/>
                <a:gd name="T52" fmla="*/ 124 w 411"/>
                <a:gd name="T53" fmla="*/ 266 h 287"/>
                <a:gd name="T54" fmla="*/ 144 w 411"/>
                <a:gd name="T55" fmla="*/ 246 h 287"/>
                <a:gd name="T56" fmla="*/ 164 w 411"/>
                <a:gd name="T57" fmla="*/ 225 h 287"/>
                <a:gd name="T58" fmla="*/ 206 w 411"/>
                <a:gd name="T59" fmla="*/ 225 h 287"/>
                <a:gd name="T60" fmla="*/ 226 w 411"/>
                <a:gd name="T61" fmla="*/ 20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1" h="287">
                  <a:moveTo>
                    <a:pt x="226" y="204"/>
                  </a:moveTo>
                  <a:lnTo>
                    <a:pt x="226" y="204"/>
                  </a:lnTo>
                  <a:cubicBezTo>
                    <a:pt x="246" y="204"/>
                    <a:pt x="267" y="204"/>
                    <a:pt x="267" y="204"/>
                  </a:cubicBezTo>
                  <a:lnTo>
                    <a:pt x="288" y="204"/>
                  </a:lnTo>
                  <a:cubicBezTo>
                    <a:pt x="308" y="184"/>
                    <a:pt x="328" y="164"/>
                    <a:pt x="328" y="164"/>
                  </a:cubicBezTo>
                  <a:cubicBezTo>
                    <a:pt x="348" y="164"/>
                    <a:pt x="369" y="143"/>
                    <a:pt x="369" y="143"/>
                  </a:cubicBezTo>
                  <a:cubicBezTo>
                    <a:pt x="390" y="143"/>
                    <a:pt x="390" y="122"/>
                    <a:pt x="390" y="122"/>
                  </a:cubicBezTo>
                  <a:cubicBezTo>
                    <a:pt x="390" y="122"/>
                    <a:pt x="410" y="122"/>
                    <a:pt x="410" y="102"/>
                  </a:cubicBezTo>
                  <a:lnTo>
                    <a:pt x="410" y="82"/>
                  </a:lnTo>
                  <a:cubicBezTo>
                    <a:pt x="410" y="61"/>
                    <a:pt x="369" y="61"/>
                    <a:pt x="369" y="61"/>
                  </a:cubicBezTo>
                  <a:cubicBezTo>
                    <a:pt x="348" y="61"/>
                    <a:pt x="328" y="41"/>
                    <a:pt x="308" y="41"/>
                  </a:cubicBezTo>
                  <a:lnTo>
                    <a:pt x="288" y="20"/>
                  </a:lnTo>
                  <a:cubicBezTo>
                    <a:pt x="267" y="20"/>
                    <a:pt x="246" y="20"/>
                    <a:pt x="226" y="0"/>
                  </a:cubicBezTo>
                  <a:lnTo>
                    <a:pt x="185" y="0"/>
                  </a:lnTo>
                  <a:cubicBezTo>
                    <a:pt x="164" y="20"/>
                    <a:pt x="164" y="20"/>
                    <a:pt x="164" y="20"/>
                  </a:cubicBezTo>
                  <a:cubicBezTo>
                    <a:pt x="144" y="20"/>
                    <a:pt x="124" y="20"/>
                    <a:pt x="124" y="20"/>
                  </a:cubicBezTo>
                  <a:cubicBezTo>
                    <a:pt x="124" y="20"/>
                    <a:pt x="103" y="20"/>
                    <a:pt x="82" y="20"/>
                  </a:cubicBezTo>
                  <a:cubicBezTo>
                    <a:pt x="82" y="20"/>
                    <a:pt x="82" y="41"/>
                    <a:pt x="62" y="41"/>
                  </a:cubicBezTo>
                  <a:lnTo>
                    <a:pt x="62" y="61"/>
                  </a:lnTo>
                  <a:cubicBezTo>
                    <a:pt x="42" y="61"/>
                    <a:pt x="42" y="82"/>
                    <a:pt x="42" y="102"/>
                  </a:cubicBezTo>
                  <a:lnTo>
                    <a:pt x="21" y="122"/>
                  </a:lnTo>
                  <a:lnTo>
                    <a:pt x="21" y="143"/>
                  </a:lnTo>
                  <a:cubicBezTo>
                    <a:pt x="0" y="143"/>
                    <a:pt x="0" y="164"/>
                    <a:pt x="21" y="164"/>
                  </a:cubicBezTo>
                  <a:cubicBezTo>
                    <a:pt x="21" y="184"/>
                    <a:pt x="21" y="204"/>
                    <a:pt x="42" y="204"/>
                  </a:cubicBezTo>
                  <a:cubicBezTo>
                    <a:pt x="42" y="225"/>
                    <a:pt x="82" y="225"/>
                    <a:pt x="82" y="246"/>
                  </a:cubicBezTo>
                  <a:cubicBezTo>
                    <a:pt x="103" y="246"/>
                    <a:pt x="82" y="266"/>
                    <a:pt x="103" y="266"/>
                  </a:cubicBezTo>
                  <a:cubicBezTo>
                    <a:pt x="103" y="286"/>
                    <a:pt x="103" y="266"/>
                    <a:pt x="124" y="266"/>
                  </a:cubicBezTo>
                  <a:lnTo>
                    <a:pt x="144" y="246"/>
                  </a:lnTo>
                  <a:lnTo>
                    <a:pt x="164" y="225"/>
                  </a:lnTo>
                  <a:cubicBezTo>
                    <a:pt x="185" y="225"/>
                    <a:pt x="206" y="225"/>
                    <a:pt x="206" y="225"/>
                  </a:cubicBezTo>
                  <a:lnTo>
                    <a:pt x="226" y="204"/>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40" name="Freeform 140"/>
            <p:cNvSpPr>
              <a:spLocks noChangeArrowheads="1"/>
            </p:cNvSpPr>
            <p:nvPr/>
          </p:nvSpPr>
          <p:spPr bwMode="auto">
            <a:xfrm>
              <a:off x="4808538" y="1876425"/>
              <a:ext cx="22225" cy="15875"/>
            </a:xfrm>
            <a:custGeom>
              <a:avLst/>
              <a:gdLst>
                <a:gd name="T0" fmla="*/ 61 w 62"/>
                <a:gd name="T1" fmla="*/ 0 h 42"/>
                <a:gd name="T2" fmla="*/ 61 w 62"/>
                <a:gd name="T3" fmla="*/ 0 h 42"/>
                <a:gd name="T4" fmla="*/ 21 w 62"/>
                <a:gd name="T5" fmla="*/ 0 h 42"/>
                <a:gd name="T6" fmla="*/ 21 w 62"/>
                <a:gd name="T7" fmla="*/ 0 h 42"/>
                <a:gd name="T8" fmla="*/ 0 w 62"/>
                <a:gd name="T9" fmla="*/ 0 h 42"/>
                <a:gd name="T10" fmla="*/ 0 w 62"/>
                <a:gd name="T11" fmla="*/ 20 h 42"/>
                <a:gd name="T12" fmla="*/ 0 w 62"/>
                <a:gd name="T13" fmla="*/ 20 h 42"/>
                <a:gd name="T14" fmla="*/ 21 w 62"/>
                <a:gd name="T15" fmla="*/ 20 h 42"/>
                <a:gd name="T16" fmla="*/ 21 w 62"/>
                <a:gd name="T17" fmla="*/ 41 h 42"/>
                <a:gd name="T18" fmla="*/ 41 w 62"/>
                <a:gd name="T19" fmla="*/ 20 h 42"/>
                <a:gd name="T20" fmla="*/ 61 w 62"/>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42">
                  <a:moveTo>
                    <a:pt x="61" y="0"/>
                  </a:moveTo>
                  <a:lnTo>
                    <a:pt x="61" y="0"/>
                  </a:lnTo>
                  <a:cubicBezTo>
                    <a:pt x="41" y="0"/>
                    <a:pt x="41" y="0"/>
                    <a:pt x="21" y="0"/>
                  </a:cubicBezTo>
                  <a:lnTo>
                    <a:pt x="21" y="0"/>
                  </a:lnTo>
                  <a:cubicBezTo>
                    <a:pt x="0" y="0"/>
                    <a:pt x="0" y="0"/>
                    <a:pt x="0" y="0"/>
                  </a:cubicBezTo>
                  <a:lnTo>
                    <a:pt x="0" y="20"/>
                  </a:lnTo>
                  <a:lnTo>
                    <a:pt x="0" y="20"/>
                  </a:lnTo>
                  <a:cubicBezTo>
                    <a:pt x="21" y="20"/>
                    <a:pt x="21" y="20"/>
                    <a:pt x="21" y="20"/>
                  </a:cubicBezTo>
                  <a:cubicBezTo>
                    <a:pt x="21" y="41"/>
                    <a:pt x="21" y="41"/>
                    <a:pt x="21" y="41"/>
                  </a:cubicBezTo>
                  <a:cubicBezTo>
                    <a:pt x="41" y="20"/>
                    <a:pt x="41" y="20"/>
                    <a:pt x="41" y="20"/>
                  </a:cubicBezTo>
                  <a:cubicBezTo>
                    <a:pt x="41" y="20"/>
                    <a:pt x="61" y="20"/>
                    <a:pt x="6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41" name="Freeform 141"/>
            <p:cNvSpPr>
              <a:spLocks noChangeArrowheads="1"/>
            </p:cNvSpPr>
            <p:nvPr/>
          </p:nvSpPr>
          <p:spPr bwMode="auto">
            <a:xfrm>
              <a:off x="4764088" y="1639888"/>
              <a:ext cx="147637" cy="58737"/>
            </a:xfrm>
            <a:custGeom>
              <a:avLst/>
              <a:gdLst>
                <a:gd name="T0" fmla="*/ 410 w 411"/>
                <a:gd name="T1" fmla="*/ 144 h 165"/>
                <a:gd name="T2" fmla="*/ 410 w 411"/>
                <a:gd name="T3" fmla="*/ 144 h 165"/>
                <a:gd name="T4" fmla="*/ 389 w 411"/>
                <a:gd name="T5" fmla="*/ 124 h 165"/>
                <a:gd name="T6" fmla="*/ 348 w 411"/>
                <a:gd name="T7" fmla="*/ 103 h 165"/>
                <a:gd name="T8" fmla="*/ 328 w 411"/>
                <a:gd name="T9" fmla="*/ 82 h 165"/>
                <a:gd name="T10" fmla="*/ 307 w 411"/>
                <a:gd name="T11" fmla="*/ 62 h 165"/>
                <a:gd name="T12" fmla="*/ 246 w 411"/>
                <a:gd name="T13" fmla="*/ 42 h 165"/>
                <a:gd name="T14" fmla="*/ 164 w 411"/>
                <a:gd name="T15" fmla="*/ 21 h 165"/>
                <a:gd name="T16" fmla="*/ 102 w 411"/>
                <a:gd name="T17" fmla="*/ 0 h 165"/>
                <a:gd name="T18" fmla="*/ 41 w 411"/>
                <a:gd name="T19" fmla="*/ 0 h 165"/>
                <a:gd name="T20" fmla="*/ 0 w 411"/>
                <a:gd name="T21" fmla="*/ 21 h 165"/>
                <a:gd name="T22" fmla="*/ 0 w 411"/>
                <a:gd name="T23" fmla="*/ 62 h 165"/>
                <a:gd name="T24" fmla="*/ 0 w 411"/>
                <a:gd name="T25" fmla="*/ 124 h 165"/>
                <a:gd name="T26" fmla="*/ 41 w 411"/>
                <a:gd name="T27" fmla="*/ 144 h 165"/>
                <a:gd name="T28" fmla="*/ 102 w 411"/>
                <a:gd name="T29" fmla="*/ 144 h 165"/>
                <a:gd name="T30" fmla="*/ 205 w 411"/>
                <a:gd name="T31" fmla="*/ 144 h 165"/>
                <a:gd name="T32" fmla="*/ 266 w 411"/>
                <a:gd name="T33" fmla="*/ 164 h 165"/>
                <a:gd name="T34" fmla="*/ 328 w 411"/>
                <a:gd name="T35" fmla="*/ 164 h 165"/>
                <a:gd name="T36" fmla="*/ 389 w 411"/>
                <a:gd name="T37" fmla="*/ 144 h 165"/>
                <a:gd name="T38" fmla="*/ 410 w 411"/>
                <a:gd name="T39" fmla="*/ 14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1" h="165">
                  <a:moveTo>
                    <a:pt x="410" y="144"/>
                  </a:moveTo>
                  <a:lnTo>
                    <a:pt x="410" y="144"/>
                  </a:lnTo>
                  <a:lnTo>
                    <a:pt x="389" y="124"/>
                  </a:lnTo>
                  <a:cubicBezTo>
                    <a:pt x="368" y="124"/>
                    <a:pt x="368" y="103"/>
                    <a:pt x="348" y="103"/>
                  </a:cubicBezTo>
                  <a:lnTo>
                    <a:pt x="328" y="82"/>
                  </a:lnTo>
                  <a:cubicBezTo>
                    <a:pt x="307" y="82"/>
                    <a:pt x="307" y="62"/>
                    <a:pt x="307" y="62"/>
                  </a:cubicBezTo>
                  <a:cubicBezTo>
                    <a:pt x="286" y="42"/>
                    <a:pt x="266" y="42"/>
                    <a:pt x="246" y="42"/>
                  </a:cubicBezTo>
                  <a:cubicBezTo>
                    <a:pt x="225" y="42"/>
                    <a:pt x="184" y="42"/>
                    <a:pt x="164" y="21"/>
                  </a:cubicBezTo>
                  <a:cubicBezTo>
                    <a:pt x="144" y="21"/>
                    <a:pt x="102" y="0"/>
                    <a:pt x="102" y="0"/>
                  </a:cubicBezTo>
                  <a:cubicBezTo>
                    <a:pt x="82" y="0"/>
                    <a:pt x="62" y="0"/>
                    <a:pt x="41" y="0"/>
                  </a:cubicBezTo>
                  <a:cubicBezTo>
                    <a:pt x="41" y="0"/>
                    <a:pt x="20" y="21"/>
                    <a:pt x="0" y="21"/>
                  </a:cubicBezTo>
                  <a:cubicBezTo>
                    <a:pt x="0" y="42"/>
                    <a:pt x="0" y="62"/>
                    <a:pt x="0" y="62"/>
                  </a:cubicBezTo>
                  <a:cubicBezTo>
                    <a:pt x="0" y="82"/>
                    <a:pt x="0" y="103"/>
                    <a:pt x="0" y="124"/>
                  </a:cubicBezTo>
                  <a:cubicBezTo>
                    <a:pt x="20" y="124"/>
                    <a:pt x="41" y="144"/>
                    <a:pt x="41" y="144"/>
                  </a:cubicBezTo>
                  <a:cubicBezTo>
                    <a:pt x="62" y="144"/>
                    <a:pt x="82" y="144"/>
                    <a:pt x="102" y="144"/>
                  </a:cubicBezTo>
                  <a:cubicBezTo>
                    <a:pt x="123" y="144"/>
                    <a:pt x="184" y="144"/>
                    <a:pt x="205" y="144"/>
                  </a:cubicBezTo>
                  <a:cubicBezTo>
                    <a:pt x="225" y="144"/>
                    <a:pt x="246" y="164"/>
                    <a:pt x="266" y="164"/>
                  </a:cubicBezTo>
                  <a:cubicBezTo>
                    <a:pt x="266" y="164"/>
                    <a:pt x="307" y="164"/>
                    <a:pt x="328" y="164"/>
                  </a:cubicBezTo>
                  <a:cubicBezTo>
                    <a:pt x="328" y="164"/>
                    <a:pt x="368" y="164"/>
                    <a:pt x="389" y="144"/>
                  </a:cubicBezTo>
                  <a:lnTo>
                    <a:pt x="410" y="144"/>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42" name="Freeform 142"/>
            <p:cNvSpPr>
              <a:spLocks noChangeArrowheads="1"/>
            </p:cNvSpPr>
            <p:nvPr/>
          </p:nvSpPr>
          <p:spPr bwMode="auto">
            <a:xfrm>
              <a:off x="4705350" y="1609725"/>
              <a:ext cx="44450" cy="38100"/>
            </a:xfrm>
            <a:custGeom>
              <a:avLst/>
              <a:gdLst>
                <a:gd name="T0" fmla="*/ 102 w 124"/>
                <a:gd name="T1" fmla="*/ 82 h 104"/>
                <a:gd name="T2" fmla="*/ 102 w 124"/>
                <a:gd name="T3" fmla="*/ 82 h 104"/>
                <a:gd name="T4" fmla="*/ 82 w 124"/>
                <a:gd name="T5" fmla="*/ 103 h 104"/>
                <a:gd name="T6" fmla="*/ 41 w 124"/>
                <a:gd name="T7" fmla="*/ 82 h 104"/>
                <a:gd name="T8" fmla="*/ 41 w 124"/>
                <a:gd name="T9" fmla="*/ 62 h 104"/>
                <a:gd name="T10" fmla="*/ 0 w 124"/>
                <a:gd name="T11" fmla="*/ 42 h 104"/>
                <a:gd name="T12" fmla="*/ 0 w 124"/>
                <a:gd name="T13" fmla="*/ 21 h 104"/>
                <a:gd name="T14" fmla="*/ 20 w 124"/>
                <a:gd name="T15" fmla="*/ 21 h 104"/>
                <a:gd name="T16" fmla="*/ 41 w 124"/>
                <a:gd name="T17" fmla="*/ 0 h 104"/>
                <a:gd name="T18" fmla="*/ 62 w 124"/>
                <a:gd name="T19" fmla="*/ 0 h 104"/>
                <a:gd name="T20" fmla="*/ 62 w 124"/>
                <a:gd name="T21" fmla="*/ 42 h 104"/>
                <a:gd name="T22" fmla="*/ 102 w 124"/>
                <a:gd name="T23" fmla="*/ 62 h 104"/>
                <a:gd name="T24" fmla="*/ 123 w 124"/>
                <a:gd name="T25" fmla="*/ 62 h 104"/>
                <a:gd name="T26" fmla="*/ 102 w 124"/>
                <a:gd name="T27" fmla="*/ 8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 h="104">
                  <a:moveTo>
                    <a:pt x="102" y="82"/>
                  </a:moveTo>
                  <a:lnTo>
                    <a:pt x="102" y="82"/>
                  </a:lnTo>
                  <a:cubicBezTo>
                    <a:pt x="102" y="103"/>
                    <a:pt x="82" y="103"/>
                    <a:pt x="82" y="103"/>
                  </a:cubicBezTo>
                  <a:cubicBezTo>
                    <a:pt x="82" y="103"/>
                    <a:pt x="62" y="103"/>
                    <a:pt x="41" y="82"/>
                  </a:cubicBezTo>
                  <a:lnTo>
                    <a:pt x="41" y="62"/>
                  </a:lnTo>
                  <a:cubicBezTo>
                    <a:pt x="20" y="62"/>
                    <a:pt x="0" y="62"/>
                    <a:pt x="0" y="42"/>
                  </a:cubicBezTo>
                  <a:lnTo>
                    <a:pt x="0" y="21"/>
                  </a:lnTo>
                  <a:cubicBezTo>
                    <a:pt x="0" y="21"/>
                    <a:pt x="0" y="21"/>
                    <a:pt x="20" y="21"/>
                  </a:cubicBezTo>
                  <a:cubicBezTo>
                    <a:pt x="20" y="21"/>
                    <a:pt x="20" y="0"/>
                    <a:pt x="41" y="0"/>
                  </a:cubicBezTo>
                  <a:cubicBezTo>
                    <a:pt x="41" y="0"/>
                    <a:pt x="41" y="0"/>
                    <a:pt x="62" y="0"/>
                  </a:cubicBezTo>
                  <a:cubicBezTo>
                    <a:pt x="62" y="0"/>
                    <a:pt x="62" y="21"/>
                    <a:pt x="62" y="42"/>
                  </a:cubicBezTo>
                  <a:cubicBezTo>
                    <a:pt x="82" y="42"/>
                    <a:pt x="102" y="62"/>
                    <a:pt x="102" y="62"/>
                  </a:cubicBezTo>
                  <a:lnTo>
                    <a:pt x="123" y="62"/>
                  </a:lnTo>
                  <a:cubicBezTo>
                    <a:pt x="123" y="82"/>
                    <a:pt x="102" y="82"/>
                    <a:pt x="102"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43" name="Freeform 143"/>
            <p:cNvSpPr>
              <a:spLocks noChangeArrowheads="1"/>
            </p:cNvSpPr>
            <p:nvPr/>
          </p:nvSpPr>
          <p:spPr bwMode="auto">
            <a:xfrm>
              <a:off x="4535488" y="1647825"/>
              <a:ext cx="44450" cy="38100"/>
            </a:xfrm>
            <a:custGeom>
              <a:avLst/>
              <a:gdLst>
                <a:gd name="T0" fmla="*/ 102 w 124"/>
                <a:gd name="T1" fmla="*/ 103 h 104"/>
                <a:gd name="T2" fmla="*/ 102 w 124"/>
                <a:gd name="T3" fmla="*/ 103 h 104"/>
                <a:gd name="T4" fmla="*/ 61 w 124"/>
                <a:gd name="T5" fmla="*/ 82 h 104"/>
                <a:gd name="T6" fmla="*/ 41 w 124"/>
                <a:gd name="T7" fmla="*/ 61 h 104"/>
                <a:gd name="T8" fmla="*/ 0 w 124"/>
                <a:gd name="T9" fmla="*/ 61 h 104"/>
                <a:gd name="T10" fmla="*/ 0 w 124"/>
                <a:gd name="T11" fmla="*/ 41 h 104"/>
                <a:gd name="T12" fmla="*/ 0 w 124"/>
                <a:gd name="T13" fmla="*/ 21 h 104"/>
                <a:gd name="T14" fmla="*/ 41 w 124"/>
                <a:gd name="T15" fmla="*/ 21 h 104"/>
                <a:gd name="T16" fmla="*/ 61 w 124"/>
                <a:gd name="T17" fmla="*/ 21 h 104"/>
                <a:gd name="T18" fmla="*/ 102 w 124"/>
                <a:gd name="T19" fmla="*/ 61 h 104"/>
                <a:gd name="T20" fmla="*/ 123 w 124"/>
                <a:gd name="T21" fmla="*/ 103 h 104"/>
                <a:gd name="T22" fmla="*/ 102 w 124"/>
                <a:gd name="T23"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 h="104">
                  <a:moveTo>
                    <a:pt x="102" y="103"/>
                  </a:moveTo>
                  <a:lnTo>
                    <a:pt x="102" y="103"/>
                  </a:lnTo>
                  <a:cubicBezTo>
                    <a:pt x="82" y="103"/>
                    <a:pt x="82" y="82"/>
                    <a:pt x="61" y="82"/>
                  </a:cubicBezTo>
                  <a:cubicBezTo>
                    <a:pt x="61" y="61"/>
                    <a:pt x="41" y="61"/>
                    <a:pt x="41" y="61"/>
                  </a:cubicBezTo>
                  <a:cubicBezTo>
                    <a:pt x="41" y="61"/>
                    <a:pt x="20" y="61"/>
                    <a:pt x="0" y="61"/>
                  </a:cubicBezTo>
                  <a:cubicBezTo>
                    <a:pt x="0" y="41"/>
                    <a:pt x="0" y="41"/>
                    <a:pt x="0" y="41"/>
                  </a:cubicBezTo>
                  <a:cubicBezTo>
                    <a:pt x="0" y="21"/>
                    <a:pt x="0" y="21"/>
                    <a:pt x="0" y="21"/>
                  </a:cubicBezTo>
                  <a:cubicBezTo>
                    <a:pt x="20" y="0"/>
                    <a:pt x="20" y="21"/>
                    <a:pt x="41" y="21"/>
                  </a:cubicBezTo>
                  <a:lnTo>
                    <a:pt x="61" y="21"/>
                  </a:lnTo>
                  <a:cubicBezTo>
                    <a:pt x="82" y="21"/>
                    <a:pt x="102" y="41"/>
                    <a:pt x="102" y="61"/>
                  </a:cubicBezTo>
                  <a:cubicBezTo>
                    <a:pt x="102" y="61"/>
                    <a:pt x="123" y="82"/>
                    <a:pt x="123" y="103"/>
                  </a:cubicBezTo>
                  <a:lnTo>
                    <a:pt x="102" y="103"/>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44" name="Freeform 144"/>
            <p:cNvSpPr>
              <a:spLocks noChangeArrowheads="1"/>
            </p:cNvSpPr>
            <p:nvPr/>
          </p:nvSpPr>
          <p:spPr bwMode="auto">
            <a:xfrm>
              <a:off x="4416425" y="1506538"/>
              <a:ext cx="44450" cy="52387"/>
            </a:xfrm>
            <a:custGeom>
              <a:avLst/>
              <a:gdLst>
                <a:gd name="T0" fmla="*/ 102 w 124"/>
                <a:gd name="T1" fmla="*/ 143 h 144"/>
                <a:gd name="T2" fmla="*/ 102 w 124"/>
                <a:gd name="T3" fmla="*/ 143 h 144"/>
                <a:gd name="T4" fmla="*/ 82 w 124"/>
                <a:gd name="T5" fmla="*/ 82 h 144"/>
                <a:gd name="T6" fmla="*/ 41 w 124"/>
                <a:gd name="T7" fmla="*/ 61 h 144"/>
                <a:gd name="T8" fmla="*/ 20 w 124"/>
                <a:gd name="T9" fmla="*/ 41 h 144"/>
                <a:gd name="T10" fmla="*/ 0 w 124"/>
                <a:gd name="T11" fmla="*/ 20 h 144"/>
                <a:gd name="T12" fmla="*/ 0 w 124"/>
                <a:gd name="T13" fmla="*/ 0 h 144"/>
                <a:gd name="T14" fmla="*/ 41 w 124"/>
                <a:gd name="T15" fmla="*/ 0 h 144"/>
                <a:gd name="T16" fmla="*/ 61 w 124"/>
                <a:gd name="T17" fmla="*/ 20 h 144"/>
                <a:gd name="T18" fmla="*/ 61 w 124"/>
                <a:gd name="T19" fmla="*/ 20 h 144"/>
                <a:gd name="T20" fmla="*/ 102 w 124"/>
                <a:gd name="T21" fmla="*/ 20 h 144"/>
                <a:gd name="T22" fmla="*/ 123 w 124"/>
                <a:gd name="T23" fmla="*/ 61 h 144"/>
                <a:gd name="T24" fmla="*/ 123 w 124"/>
                <a:gd name="T25" fmla="*/ 82 h 144"/>
                <a:gd name="T26" fmla="*/ 123 w 124"/>
                <a:gd name="T27" fmla="*/ 123 h 144"/>
                <a:gd name="T28" fmla="*/ 102 w 124"/>
                <a:gd name="T29" fmla="*/ 14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44">
                  <a:moveTo>
                    <a:pt x="102" y="143"/>
                  </a:moveTo>
                  <a:lnTo>
                    <a:pt x="102" y="143"/>
                  </a:lnTo>
                  <a:cubicBezTo>
                    <a:pt x="102" y="143"/>
                    <a:pt x="82" y="102"/>
                    <a:pt x="82" y="82"/>
                  </a:cubicBezTo>
                  <a:cubicBezTo>
                    <a:pt x="82" y="82"/>
                    <a:pt x="61" y="61"/>
                    <a:pt x="41" y="61"/>
                  </a:cubicBezTo>
                  <a:lnTo>
                    <a:pt x="20" y="41"/>
                  </a:lnTo>
                  <a:lnTo>
                    <a:pt x="0" y="20"/>
                  </a:lnTo>
                  <a:lnTo>
                    <a:pt x="0" y="0"/>
                  </a:lnTo>
                  <a:cubicBezTo>
                    <a:pt x="20" y="0"/>
                    <a:pt x="41" y="0"/>
                    <a:pt x="41" y="0"/>
                  </a:cubicBezTo>
                  <a:cubicBezTo>
                    <a:pt x="41" y="20"/>
                    <a:pt x="41" y="20"/>
                    <a:pt x="61" y="20"/>
                  </a:cubicBezTo>
                  <a:lnTo>
                    <a:pt x="61" y="20"/>
                  </a:lnTo>
                  <a:cubicBezTo>
                    <a:pt x="82" y="41"/>
                    <a:pt x="102" y="20"/>
                    <a:pt x="102" y="20"/>
                  </a:cubicBezTo>
                  <a:cubicBezTo>
                    <a:pt x="123" y="41"/>
                    <a:pt x="123" y="61"/>
                    <a:pt x="123" y="61"/>
                  </a:cubicBezTo>
                  <a:lnTo>
                    <a:pt x="123" y="82"/>
                  </a:lnTo>
                  <a:cubicBezTo>
                    <a:pt x="123" y="102"/>
                    <a:pt x="123" y="123"/>
                    <a:pt x="123" y="123"/>
                  </a:cubicBezTo>
                  <a:cubicBezTo>
                    <a:pt x="123" y="123"/>
                    <a:pt x="123" y="143"/>
                    <a:pt x="102" y="14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45" name="Freeform 145"/>
            <p:cNvSpPr>
              <a:spLocks noChangeArrowheads="1"/>
            </p:cNvSpPr>
            <p:nvPr/>
          </p:nvSpPr>
          <p:spPr bwMode="auto">
            <a:xfrm>
              <a:off x="4476750" y="1441450"/>
              <a:ext cx="317500" cy="155575"/>
            </a:xfrm>
            <a:custGeom>
              <a:avLst/>
              <a:gdLst>
                <a:gd name="T0" fmla="*/ 82 w 882"/>
                <a:gd name="T1" fmla="*/ 328 h 432"/>
                <a:gd name="T2" fmla="*/ 41 w 882"/>
                <a:gd name="T3" fmla="*/ 226 h 432"/>
                <a:gd name="T4" fmla="*/ 41 w 882"/>
                <a:gd name="T5" fmla="*/ 185 h 432"/>
                <a:gd name="T6" fmla="*/ 0 w 882"/>
                <a:gd name="T7" fmla="*/ 164 h 432"/>
                <a:gd name="T8" fmla="*/ 20 w 882"/>
                <a:gd name="T9" fmla="*/ 123 h 432"/>
                <a:gd name="T10" fmla="*/ 41 w 882"/>
                <a:gd name="T11" fmla="*/ 103 h 432"/>
                <a:gd name="T12" fmla="*/ 61 w 882"/>
                <a:gd name="T13" fmla="*/ 62 h 432"/>
                <a:gd name="T14" fmla="*/ 123 w 882"/>
                <a:gd name="T15" fmla="*/ 62 h 432"/>
                <a:gd name="T16" fmla="*/ 184 w 882"/>
                <a:gd name="T17" fmla="*/ 82 h 432"/>
                <a:gd name="T18" fmla="*/ 225 w 882"/>
                <a:gd name="T19" fmla="*/ 123 h 432"/>
                <a:gd name="T20" fmla="*/ 307 w 882"/>
                <a:gd name="T21" fmla="*/ 144 h 432"/>
                <a:gd name="T22" fmla="*/ 369 w 882"/>
                <a:gd name="T23" fmla="*/ 185 h 432"/>
                <a:gd name="T24" fmla="*/ 389 w 882"/>
                <a:gd name="T25" fmla="*/ 144 h 432"/>
                <a:gd name="T26" fmla="*/ 327 w 882"/>
                <a:gd name="T27" fmla="*/ 103 h 432"/>
                <a:gd name="T28" fmla="*/ 307 w 882"/>
                <a:gd name="T29" fmla="*/ 62 h 432"/>
                <a:gd name="T30" fmla="*/ 348 w 882"/>
                <a:gd name="T31" fmla="*/ 82 h 432"/>
                <a:gd name="T32" fmla="*/ 369 w 882"/>
                <a:gd name="T33" fmla="*/ 62 h 432"/>
                <a:gd name="T34" fmla="*/ 327 w 882"/>
                <a:gd name="T35" fmla="*/ 41 h 432"/>
                <a:gd name="T36" fmla="*/ 348 w 882"/>
                <a:gd name="T37" fmla="*/ 21 h 432"/>
                <a:gd name="T38" fmla="*/ 409 w 882"/>
                <a:gd name="T39" fmla="*/ 41 h 432"/>
                <a:gd name="T40" fmla="*/ 553 w 882"/>
                <a:gd name="T41" fmla="*/ 103 h 432"/>
                <a:gd name="T42" fmla="*/ 737 w 882"/>
                <a:gd name="T43" fmla="*/ 62 h 432"/>
                <a:gd name="T44" fmla="*/ 819 w 882"/>
                <a:gd name="T45" fmla="*/ 103 h 432"/>
                <a:gd name="T46" fmla="*/ 881 w 882"/>
                <a:gd name="T47" fmla="*/ 103 h 432"/>
                <a:gd name="T48" fmla="*/ 840 w 882"/>
                <a:gd name="T49" fmla="*/ 144 h 432"/>
                <a:gd name="T50" fmla="*/ 861 w 882"/>
                <a:gd name="T51" fmla="*/ 205 h 432"/>
                <a:gd name="T52" fmla="*/ 779 w 882"/>
                <a:gd name="T53" fmla="*/ 246 h 432"/>
                <a:gd name="T54" fmla="*/ 635 w 882"/>
                <a:gd name="T55" fmla="*/ 185 h 432"/>
                <a:gd name="T56" fmla="*/ 594 w 882"/>
                <a:gd name="T57" fmla="*/ 144 h 432"/>
                <a:gd name="T58" fmla="*/ 615 w 882"/>
                <a:gd name="T59" fmla="*/ 246 h 432"/>
                <a:gd name="T60" fmla="*/ 717 w 882"/>
                <a:gd name="T61" fmla="*/ 287 h 432"/>
                <a:gd name="T62" fmla="*/ 799 w 882"/>
                <a:gd name="T63" fmla="*/ 287 h 432"/>
                <a:gd name="T64" fmla="*/ 737 w 882"/>
                <a:gd name="T65" fmla="*/ 328 h 432"/>
                <a:gd name="T66" fmla="*/ 676 w 882"/>
                <a:gd name="T67" fmla="*/ 328 h 432"/>
                <a:gd name="T68" fmla="*/ 655 w 882"/>
                <a:gd name="T69" fmla="*/ 308 h 432"/>
                <a:gd name="T70" fmla="*/ 594 w 882"/>
                <a:gd name="T71" fmla="*/ 328 h 432"/>
                <a:gd name="T72" fmla="*/ 512 w 882"/>
                <a:gd name="T73" fmla="*/ 369 h 432"/>
                <a:gd name="T74" fmla="*/ 471 w 882"/>
                <a:gd name="T75" fmla="*/ 389 h 432"/>
                <a:gd name="T76" fmla="*/ 451 w 882"/>
                <a:gd name="T77" fmla="*/ 349 h 432"/>
                <a:gd name="T78" fmla="*/ 451 w 882"/>
                <a:gd name="T79" fmla="*/ 389 h 432"/>
                <a:gd name="T80" fmla="*/ 430 w 882"/>
                <a:gd name="T81" fmla="*/ 431 h 432"/>
                <a:gd name="T82" fmla="*/ 307 w 882"/>
                <a:gd name="T83" fmla="*/ 431 h 432"/>
                <a:gd name="T84" fmla="*/ 184 w 882"/>
                <a:gd name="T85" fmla="*/ 369 h 432"/>
                <a:gd name="T86" fmla="*/ 102 w 882"/>
                <a:gd name="T87" fmla="*/ 349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82" h="432">
                  <a:moveTo>
                    <a:pt x="82" y="328"/>
                  </a:moveTo>
                  <a:lnTo>
                    <a:pt x="82" y="328"/>
                  </a:lnTo>
                  <a:cubicBezTo>
                    <a:pt x="82" y="308"/>
                    <a:pt x="82" y="287"/>
                    <a:pt x="61" y="267"/>
                  </a:cubicBezTo>
                  <a:cubicBezTo>
                    <a:pt x="61" y="267"/>
                    <a:pt x="61" y="226"/>
                    <a:pt x="41" y="226"/>
                  </a:cubicBezTo>
                  <a:lnTo>
                    <a:pt x="41" y="205"/>
                  </a:lnTo>
                  <a:lnTo>
                    <a:pt x="41" y="185"/>
                  </a:lnTo>
                  <a:cubicBezTo>
                    <a:pt x="41" y="164"/>
                    <a:pt x="20" y="164"/>
                    <a:pt x="20" y="164"/>
                  </a:cubicBezTo>
                  <a:lnTo>
                    <a:pt x="0" y="164"/>
                  </a:lnTo>
                  <a:cubicBezTo>
                    <a:pt x="0" y="144"/>
                    <a:pt x="0" y="144"/>
                    <a:pt x="0" y="123"/>
                  </a:cubicBezTo>
                  <a:lnTo>
                    <a:pt x="20" y="123"/>
                  </a:lnTo>
                  <a:lnTo>
                    <a:pt x="41" y="123"/>
                  </a:lnTo>
                  <a:lnTo>
                    <a:pt x="41" y="103"/>
                  </a:lnTo>
                  <a:lnTo>
                    <a:pt x="41" y="82"/>
                  </a:lnTo>
                  <a:cubicBezTo>
                    <a:pt x="41" y="62"/>
                    <a:pt x="61" y="62"/>
                    <a:pt x="61" y="62"/>
                  </a:cubicBezTo>
                  <a:cubicBezTo>
                    <a:pt x="82" y="62"/>
                    <a:pt x="82" y="62"/>
                    <a:pt x="102" y="62"/>
                  </a:cubicBezTo>
                  <a:lnTo>
                    <a:pt x="123" y="62"/>
                  </a:lnTo>
                  <a:cubicBezTo>
                    <a:pt x="123" y="82"/>
                    <a:pt x="143" y="62"/>
                    <a:pt x="164" y="82"/>
                  </a:cubicBezTo>
                  <a:cubicBezTo>
                    <a:pt x="164" y="82"/>
                    <a:pt x="164" y="82"/>
                    <a:pt x="184" y="82"/>
                  </a:cubicBezTo>
                  <a:cubicBezTo>
                    <a:pt x="184" y="82"/>
                    <a:pt x="205" y="82"/>
                    <a:pt x="205" y="103"/>
                  </a:cubicBezTo>
                  <a:lnTo>
                    <a:pt x="225" y="123"/>
                  </a:lnTo>
                  <a:cubicBezTo>
                    <a:pt x="246" y="123"/>
                    <a:pt x="246" y="123"/>
                    <a:pt x="246" y="144"/>
                  </a:cubicBezTo>
                  <a:cubicBezTo>
                    <a:pt x="266" y="144"/>
                    <a:pt x="287" y="144"/>
                    <a:pt x="307" y="144"/>
                  </a:cubicBezTo>
                  <a:lnTo>
                    <a:pt x="327" y="164"/>
                  </a:lnTo>
                  <a:cubicBezTo>
                    <a:pt x="348" y="164"/>
                    <a:pt x="348" y="185"/>
                    <a:pt x="369" y="185"/>
                  </a:cubicBezTo>
                  <a:cubicBezTo>
                    <a:pt x="369" y="185"/>
                    <a:pt x="369" y="185"/>
                    <a:pt x="389" y="185"/>
                  </a:cubicBezTo>
                  <a:cubicBezTo>
                    <a:pt x="389" y="185"/>
                    <a:pt x="389" y="164"/>
                    <a:pt x="389" y="144"/>
                  </a:cubicBezTo>
                  <a:lnTo>
                    <a:pt x="369" y="123"/>
                  </a:lnTo>
                  <a:cubicBezTo>
                    <a:pt x="348" y="123"/>
                    <a:pt x="327" y="103"/>
                    <a:pt x="327" y="103"/>
                  </a:cubicBezTo>
                  <a:cubicBezTo>
                    <a:pt x="327" y="103"/>
                    <a:pt x="307" y="103"/>
                    <a:pt x="307" y="82"/>
                  </a:cubicBezTo>
                  <a:lnTo>
                    <a:pt x="307" y="62"/>
                  </a:lnTo>
                  <a:lnTo>
                    <a:pt x="327" y="62"/>
                  </a:lnTo>
                  <a:cubicBezTo>
                    <a:pt x="348" y="62"/>
                    <a:pt x="348" y="62"/>
                    <a:pt x="348" y="82"/>
                  </a:cubicBezTo>
                  <a:lnTo>
                    <a:pt x="369" y="82"/>
                  </a:lnTo>
                  <a:cubicBezTo>
                    <a:pt x="369" y="62"/>
                    <a:pt x="369" y="62"/>
                    <a:pt x="369" y="62"/>
                  </a:cubicBezTo>
                  <a:cubicBezTo>
                    <a:pt x="369" y="41"/>
                    <a:pt x="348" y="41"/>
                    <a:pt x="348" y="41"/>
                  </a:cubicBezTo>
                  <a:lnTo>
                    <a:pt x="327" y="41"/>
                  </a:lnTo>
                  <a:cubicBezTo>
                    <a:pt x="327" y="21"/>
                    <a:pt x="327" y="21"/>
                    <a:pt x="327" y="21"/>
                  </a:cubicBezTo>
                  <a:cubicBezTo>
                    <a:pt x="327" y="0"/>
                    <a:pt x="348" y="21"/>
                    <a:pt x="348" y="21"/>
                  </a:cubicBezTo>
                  <a:cubicBezTo>
                    <a:pt x="369" y="21"/>
                    <a:pt x="389" y="21"/>
                    <a:pt x="389" y="21"/>
                  </a:cubicBezTo>
                  <a:cubicBezTo>
                    <a:pt x="409" y="21"/>
                    <a:pt x="409" y="41"/>
                    <a:pt x="409" y="41"/>
                  </a:cubicBezTo>
                  <a:cubicBezTo>
                    <a:pt x="430" y="41"/>
                    <a:pt x="451" y="62"/>
                    <a:pt x="451" y="62"/>
                  </a:cubicBezTo>
                  <a:cubicBezTo>
                    <a:pt x="471" y="82"/>
                    <a:pt x="512" y="82"/>
                    <a:pt x="553" y="103"/>
                  </a:cubicBezTo>
                  <a:cubicBezTo>
                    <a:pt x="573" y="103"/>
                    <a:pt x="615" y="82"/>
                    <a:pt x="655" y="82"/>
                  </a:cubicBezTo>
                  <a:cubicBezTo>
                    <a:pt x="676" y="82"/>
                    <a:pt x="717" y="62"/>
                    <a:pt x="737" y="62"/>
                  </a:cubicBezTo>
                  <a:cubicBezTo>
                    <a:pt x="758" y="62"/>
                    <a:pt x="779" y="82"/>
                    <a:pt x="779" y="82"/>
                  </a:cubicBezTo>
                  <a:cubicBezTo>
                    <a:pt x="799" y="103"/>
                    <a:pt x="819" y="103"/>
                    <a:pt x="819" y="103"/>
                  </a:cubicBezTo>
                  <a:cubicBezTo>
                    <a:pt x="840" y="103"/>
                    <a:pt x="861" y="103"/>
                    <a:pt x="861" y="103"/>
                  </a:cubicBezTo>
                  <a:cubicBezTo>
                    <a:pt x="881" y="103"/>
                    <a:pt x="881" y="103"/>
                    <a:pt x="881" y="103"/>
                  </a:cubicBezTo>
                  <a:cubicBezTo>
                    <a:pt x="881" y="123"/>
                    <a:pt x="881" y="123"/>
                    <a:pt x="881" y="123"/>
                  </a:cubicBezTo>
                  <a:cubicBezTo>
                    <a:pt x="861" y="144"/>
                    <a:pt x="861" y="144"/>
                    <a:pt x="840" y="144"/>
                  </a:cubicBezTo>
                  <a:lnTo>
                    <a:pt x="840" y="164"/>
                  </a:lnTo>
                  <a:cubicBezTo>
                    <a:pt x="840" y="185"/>
                    <a:pt x="861" y="185"/>
                    <a:pt x="861" y="205"/>
                  </a:cubicBezTo>
                  <a:cubicBezTo>
                    <a:pt x="861" y="205"/>
                    <a:pt x="861" y="226"/>
                    <a:pt x="840" y="246"/>
                  </a:cubicBezTo>
                  <a:cubicBezTo>
                    <a:pt x="840" y="246"/>
                    <a:pt x="799" y="246"/>
                    <a:pt x="779" y="246"/>
                  </a:cubicBezTo>
                  <a:cubicBezTo>
                    <a:pt x="758" y="246"/>
                    <a:pt x="697" y="226"/>
                    <a:pt x="676" y="226"/>
                  </a:cubicBezTo>
                  <a:cubicBezTo>
                    <a:pt x="676" y="226"/>
                    <a:pt x="635" y="205"/>
                    <a:pt x="635" y="185"/>
                  </a:cubicBezTo>
                  <a:cubicBezTo>
                    <a:pt x="615" y="185"/>
                    <a:pt x="615" y="164"/>
                    <a:pt x="615" y="144"/>
                  </a:cubicBezTo>
                  <a:lnTo>
                    <a:pt x="594" y="144"/>
                  </a:lnTo>
                  <a:lnTo>
                    <a:pt x="594" y="164"/>
                  </a:lnTo>
                  <a:cubicBezTo>
                    <a:pt x="594" y="185"/>
                    <a:pt x="615" y="226"/>
                    <a:pt x="615" y="246"/>
                  </a:cubicBezTo>
                  <a:cubicBezTo>
                    <a:pt x="635" y="246"/>
                    <a:pt x="655" y="267"/>
                    <a:pt x="676" y="267"/>
                  </a:cubicBezTo>
                  <a:lnTo>
                    <a:pt x="717" y="287"/>
                  </a:lnTo>
                  <a:cubicBezTo>
                    <a:pt x="737" y="287"/>
                    <a:pt x="758" y="287"/>
                    <a:pt x="758" y="287"/>
                  </a:cubicBezTo>
                  <a:cubicBezTo>
                    <a:pt x="779" y="287"/>
                    <a:pt x="799" y="267"/>
                    <a:pt x="799" y="287"/>
                  </a:cubicBezTo>
                  <a:lnTo>
                    <a:pt x="779" y="308"/>
                  </a:lnTo>
                  <a:cubicBezTo>
                    <a:pt x="779" y="308"/>
                    <a:pt x="758" y="328"/>
                    <a:pt x="737" y="328"/>
                  </a:cubicBezTo>
                  <a:lnTo>
                    <a:pt x="717" y="328"/>
                  </a:lnTo>
                  <a:cubicBezTo>
                    <a:pt x="697" y="328"/>
                    <a:pt x="676" y="328"/>
                    <a:pt x="676" y="328"/>
                  </a:cubicBezTo>
                  <a:lnTo>
                    <a:pt x="676" y="308"/>
                  </a:lnTo>
                  <a:lnTo>
                    <a:pt x="655" y="308"/>
                  </a:lnTo>
                  <a:cubicBezTo>
                    <a:pt x="655" y="308"/>
                    <a:pt x="635" y="308"/>
                    <a:pt x="615" y="308"/>
                  </a:cubicBezTo>
                  <a:lnTo>
                    <a:pt x="594" y="328"/>
                  </a:lnTo>
                  <a:cubicBezTo>
                    <a:pt x="573" y="328"/>
                    <a:pt x="553" y="349"/>
                    <a:pt x="533" y="369"/>
                  </a:cubicBezTo>
                  <a:lnTo>
                    <a:pt x="512" y="369"/>
                  </a:lnTo>
                  <a:cubicBezTo>
                    <a:pt x="512" y="389"/>
                    <a:pt x="491" y="410"/>
                    <a:pt x="491" y="410"/>
                  </a:cubicBezTo>
                  <a:lnTo>
                    <a:pt x="471" y="389"/>
                  </a:lnTo>
                  <a:cubicBezTo>
                    <a:pt x="471" y="369"/>
                    <a:pt x="471" y="369"/>
                    <a:pt x="471" y="349"/>
                  </a:cubicBezTo>
                  <a:lnTo>
                    <a:pt x="451" y="349"/>
                  </a:lnTo>
                  <a:lnTo>
                    <a:pt x="451" y="369"/>
                  </a:lnTo>
                  <a:lnTo>
                    <a:pt x="451" y="389"/>
                  </a:lnTo>
                  <a:cubicBezTo>
                    <a:pt x="451" y="389"/>
                    <a:pt x="451" y="410"/>
                    <a:pt x="451" y="431"/>
                  </a:cubicBezTo>
                  <a:cubicBezTo>
                    <a:pt x="430" y="431"/>
                    <a:pt x="430" y="431"/>
                    <a:pt x="430" y="431"/>
                  </a:cubicBezTo>
                  <a:cubicBezTo>
                    <a:pt x="409" y="431"/>
                    <a:pt x="389" y="431"/>
                    <a:pt x="369" y="431"/>
                  </a:cubicBezTo>
                  <a:cubicBezTo>
                    <a:pt x="348" y="431"/>
                    <a:pt x="327" y="431"/>
                    <a:pt x="307" y="431"/>
                  </a:cubicBezTo>
                  <a:cubicBezTo>
                    <a:pt x="287" y="431"/>
                    <a:pt x="287" y="410"/>
                    <a:pt x="266" y="389"/>
                  </a:cubicBezTo>
                  <a:cubicBezTo>
                    <a:pt x="246" y="389"/>
                    <a:pt x="205" y="369"/>
                    <a:pt x="184" y="369"/>
                  </a:cubicBezTo>
                  <a:cubicBezTo>
                    <a:pt x="184" y="349"/>
                    <a:pt x="143" y="349"/>
                    <a:pt x="123" y="349"/>
                  </a:cubicBezTo>
                  <a:lnTo>
                    <a:pt x="102" y="349"/>
                  </a:lnTo>
                  <a:cubicBezTo>
                    <a:pt x="102" y="328"/>
                    <a:pt x="102" y="328"/>
                    <a:pt x="82" y="328"/>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46" name="Freeform 146"/>
            <p:cNvSpPr>
              <a:spLocks noChangeArrowheads="1"/>
            </p:cNvSpPr>
            <p:nvPr/>
          </p:nvSpPr>
          <p:spPr bwMode="auto">
            <a:xfrm>
              <a:off x="4808538" y="1463675"/>
              <a:ext cx="206375" cy="66675"/>
            </a:xfrm>
            <a:custGeom>
              <a:avLst/>
              <a:gdLst>
                <a:gd name="T0" fmla="*/ 389 w 574"/>
                <a:gd name="T1" fmla="*/ 164 h 185"/>
                <a:gd name="T2" fmla="*/ 389 w 574"/>
                <a:gd name="T3" fmla="*/ 164 h 185"/>
                <a:gd name="T4" fmla="*/ 409 w 574"/>
                <a:gd name="T5" fmla="*/ 143 h 185"/>
                <a:gd name="T6" fmla="*/ 451 w 574"/>
                <a:gd name="T7" fmla="*/ 123 h 185"/>
                <a:gd name="T8" fmla="*/ 471 w 574"/>
                <a:gd name="T9" fmla="*/ 123 h 185"/>
                <a:gd name="T10" fmla="*/ 491 w 574"/>
                <a:gd name="T11" fmla="*/ 143 h 185"/>
                <a:gd name="T12" fmla="*/ 533 w 574"/>
                <a:gd name="T13" fmla="*/ 143 h 185"/>
                <a:gd name="T14" fmla="*/ 533 w 574"/>
                <a:gd name="T15" fmla="*/ 102 h 185"/>
                <a:gd name="T16" fmla="*/ 573 w 574"/>
                <a:gd name="T17" fmla="*/ 82 h 185"/>
                <a:gd name="T18" fmla="*/ 553 w 574"/>
                <a:gd name="T19" fmla="*/ 41 h 185"/>
                <a:gd name="T20" fmla="*/ 553 w 574"/>
                <a:gd name="T21" fmla="*/ 41 h 185"/>
                <a:gd name="T22" fmla="*/ 533 w 574"/>
                <a:gd name="T23" fmla="*/ 0 h 185"/>
                <a:gd name="T24" fmla="*/ 512 w 574"/>
                <a:gd name="T25" fmla="*/ 0 h 185"/>
                <a:gd name="T26" fmla="*/ 512 w 574"/>
                <a:gd name="T27" fmla="*/ 0 h 185"/>
                <a:gd name="T28" fmla="*/ 451 w 574"/>
                <a:gd name="T29" fmla="*/ 20 h 185"/>
                <a:gd name="T30" fmla="*/ 430 w 574"/>
                <a:gd name="T31" fmla="*/ 0 h 185"/>
                <a:gd name="T32" fmla="*/ 430 w 574"/>
                <a:gd name="T33" fmla="*/ 20 h 185"/>
                <a:gd name="T34" fmla="*/ 409 w 574"/>
                <a:gd name="T35" fmla="*/ 20 h 185"/>
                <a:gd name="T36" fmla="*/ 369 w 574"/>
                <a:gd name="T37" fmla="*/ 20 h 185"/>
                <a:gd name="T38" fmla="*/ 327 w 574"/>
                <a:gd name="T39" fmla="*/ 20 h 185"/>
                <a:gd name="T40" fmla="*/ 327 w 574"/>
                <a:gd name="T41" fmla="*/ 61 h 185"/>
                <a:gd name="T42" fmla="*/ 287 w 574"/>
                <a:gd name="T43" fmla="*/ 61 h 185"/>
                <a:gd name="T44" fmla="*/ 245 w 574"/>
                <a:gd name="T45" fmla="*/ 41 h 185"/>
                <a:gd name="T46" fmla="*/ 225 w 574"/>
                <a:gd name="T47" fmla="*/ 20 h 185"/>
                <a:gd name="T48" fmla="*/ 184 w 574"/>
                <a:gd name="T49" fmla="*/ 41 h 185"/>
                <a:gd name="T50" fmla="*/ 143 w 574"/>
                <a:gd name="T51" fmla="*/ 41 h 185"/>
                <a:gd name="T52" fmla="*/ 123 w 574"/>
                <a:gd name="T53" fmla="*/ 61 h 185"/>
                <a:gd name="T54" fmla="*/ 143 w 574"/>
                <a:gd name="T55" fmla="*/ 61 h 185"/>
                <a:gd name="T56" fmla="*/ 143 w 574"/>
                <a:gd name="T57" fmla="*/ 82 h 185"/>
                <a:gd name="T58" fmla="*/ 123 w 574"/>
                <a:gd name="T59" fmla="*/ 82 h 185"/>
                <a:gd name="T60" fmla="*/ 82 w 574"/>
                <a:gd name="T61" fmla="*/ 82 h 185"/>
                <a:gd name="T62" fmla="*/ 61 w 574"/>
                <a:gd name="T63" fmla="*/ 82 h 185"/>
                <a:gd name="T64" fmla="*/ 61 w 574"/>
                <a:gd name="T65" fmla="*/ 41 h 185"/>
                <a:gd name="T66" fmla="*/ 41 w 574"/>
                <a:gd name="T67" fmla="*/ 20 h 185"/>
                <a:gd name="T68" fmla="*/ 21 w 574"/>
                <a:gd name="T69" fmla="*/ 0 h 185"/>
                <a:gd name="T70" fmla="*/ 0 w 574"/>
                <a:gd name="T71" fmla="*/ 20 h 185"/>
                <a:gd name="T72" fmla="*/ 0 w 574"/>
                <a:gd name="T73" fmla="*/ 61 h 185"/>
                <a:gd name="T74" fmla="*/ 41 w 574"/>
                <a:gd name="T75" fmla="*/ 102 h 185"/>
                <a:gd name="T76" fmla="*/ 41 w 574"/>
                <a:gd name="T77" fmla="*/ 123 h 185"/>
                <a:gd name="T78" fmla="*/ 102 w 574"/>
                <a:gd name="T79" fmla="*/ 143 h 185"/>
                <a:gd name="T80" fmla="*/ 163 w 574"/>
                <a:gd name="T81" fmla="*/ 143 h 185"/>
                <a:gd name="T82" fmla="*/ 266 w 574"/>
                <a:gd name="T83" fmla="*/ 164 h 185"/>
                <a:gd name="T84" fmla="*/ 307 w 574"/>
                <a:gd name="T85" fmla="*/ 184 h 185"/>
                <a:gd name="T86" fmla="*/ 389 w 574"/>
                <a:gd name="T87" fmla="*/ 16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4" h="185">
                  <a:moveTo>
                    <a:pt x="389" y="164"/>
                  </a:moveTo>
                  <a:lnTo>
                    <a:pt x="389" y="164"/>
                  </a:lnTo>
                  <a:lnTo>
                    <a:pt x="409" y="143"/>
                  </a:lnTo>
                  <a:cubicBezTo>
                    <a:pt x="430" y="143"/>
                    <a:pt x="451" y="123"/>
                    <a:pt x="451" y="123"/>
                  </a:cubicBezTo>
                  <a:lnTo>
                    <a:pt x="471" y="123"/>
                  </a:lnTo>
                  <a:cubicBezTo>
                    <a:pt x="491" y="123"/>
                    <a:pt x="491" y="143"/>
                    <a:pt x="491" y="143"/>
                  </a:cubicBezTo>
                  <a:cubicBezTo>
                    <a:pt x="512" y="143"/>
                    <a:pt x="512" y="143"/>
                    <a:pt x="533" y="143"/>
                  </a:cubicBezTo>
                  <a:cubicBezTo>
                    <a:pt x="533" y="143"/>
                    <a:pt x="533" y="123"/>
                    <a:pt x="533" y="102"/>
                  </a:cubicBezTo>
                  <a:cubicBezTo>
                    <a:pt x="533" y="102"/>
                    <a:pt x="553" y="102"/>
                    <a:pt x="573" y="82"/>
                  </a:cubicBezTo>
                  <a:cubicBezTo>
                    <a:pt x="573" y="82"/>
                    <a:pt x="553" y="61"/>
                    <a:pt x="553" y="41"/>
                  </a:cubicBezTo>
                  <a:lnTo>
                    <a:pt x="553" y="41"/>
                  </a:lnTo>
                  <a:cubicBezTo>
                    <a:pt x="533" y="20"/>
                    <a:pt x="533" y="20"/>
                    <a:pt x="533" y="0"/>
                  </a:cubicBezTo>
                  <a:cubicBezTo>
                    <a:pt x="533" y="0"/>
                    <a:pt x="533" y="0"/>
                    <a:pt x="512" y="0"/>
                  </a:cubicBezTo>
                  <a:lnTo>
                    <a:pt x="512" y="0"/>
                  </a:lnTo>
                  <a:cubicBezTo>
                    <a:pt x="491" y="0"/>
                    <a:pt x="471" y="20"/>
                    <a:pt x="451" y="20"/>
                  </a:cubicBezTo>
                  <a:cubicBezTo>
                    <a:pt x="451" y="20"/>
                    <a:pt x="451" y="0"/>
                    <a:pt x="430" y="0"/>
                  </a:cubicBezTo>
                  <a:lnTo>
                    <a:pt x="430" y="20"/>
                  </a:lnTo>
                  <a:cubicBezTo>
                    <a:pt x="409" y="20"/>
                    <a:pt x="409" y="20"/>
                    <a:pt x="409" y="20"/>
                  </a:cubicBezTo>
                  <a:cubicBezTo>
                    <a:pt x="389" y="20"/>
                    <a:pt x="369" y="20"/>
                    <a:pt x="369" y="20"/>
                  </a:cubicBezTo>
                  <a:cubicBezTo>
                    <a:pt x="348" y="20"/>
                    <a:pt x="348" y="20"/>
                    <a:pt x="327" y="20"/>
                  </a:cubicBezTo>
                  <a:cubicBezTo>
                    <a:pt x="327" y="20"/>
                    <a:pt x="327" y="41"/>
                    <a:pt x="327" y="61"/>
                  </a:cubicBezTo>
                  <a:cubicBezTo>
                    <a:pt x="307" y="61"/>
                    <a:pt x="287" y="61"/>
                    <a:pt x="287" y="61"/>
                  </a:cubicBezTo>
                  <a:cubicBezTo>
                    <a:pt x="266" y="61"/>
                    <a:pt x="266" y="41"/>
                    <a:pt x="245" y="41"/>
                  </a:cubicBezTo>
                  <a:cubicBezTo>
                    <a:pt x="245" y="20"/>
                    <a:pt x="225" y="20"/>
                    <a:pt x="225" y="20"/>
                  </a:cubicBezTo>
                  <a:cubicBezTo>
                    <a:pt x="205" y="20"/>
                    <a:pt x="205" y="41"/>
                    <a:pt x="184" y="41"/>
                  </a:cubicBezTo>
                  <a:cubicBezTo>
                    <a:pt x="163" y="41"/>
                    <a:pt x="143" y="41"/>
                    <a:pt x="143" y="41"/>
                  </a:cubicBezTo>
                  <a:cubicBezTo>
                    <a:pt x="143" y="41"/>
                    <a:pt x="123" y="41"/>
                    <a:pt x="123" y="61"/>
                  </a:cubicBezTo>
                  <a:lnTo>
                    <a:pt x="143" y="61"/>
                  </a:lnTo>
                  <a:cubicBezTo>
                    <a:pt x="163" y="61"/>
                    <a:pt x="143" y="82"/>
                    <a:pt x="143" y="82"/>
                  </a:cubicBezTo>
                  <a:lnTo>
                    <a:pt x="123" y="82"/>
                  </a:lnTo>
                  <a:cubicBezTo>
                    <a:pt x="102" y="82"/>
                    <a:pt x="102" y="82"/>
                    <a:pt x="82" y="82"/>
                  </a:cubicBezTo>
                  <a:cubicBezTo>
                    <a:pt x="82" y="82"/>
                    <a:pt x="82" y="82"/>
                    <a:pt x="61" y="82"/>
                  </a:cubicBezTo>
                  <a:cubicBezTo>
                    <a:pt x="61" y="61"/>
                    <a:pt x="61" y="61"/>
                    <a:pt x="61" y="41"/>
                  </a:cubicBezTo>
                  <a:cubicBezTo>
                    <a:pt x="41" y="41"/>
                    <a:pt x="41" y="20"/>
                    <a:pt x="41" y="20"/>
                  </a:cubicBezTo>
                  <a:cubicBezTo>
                    <a:pt x="21" y="0"/>
                    <a:pt x="21" y="0"/>
                    <a:pt x="21" y="0"/>
                  </a:cubicBezTo>
                  <a:cubicBezTo>
                    <a:pt x="0" y="0"/>
                    <a:pt x="0" y="20"/>
                    <a:pt x="0" y="20"/>
                  </a:cubicBezTo>
                  <a:cubicBezTo>
                    <a:pt x="0" y="41"/>
                    <a:pt x="0" y="61"/>
                    <a:pt x="0" y="61"/>
                  </a:cubicBezTo>
                  <a:cubicBezTo>
                    <a:pt x="21" y="61"/>
                    <a:pt x="21" y="82"/>
                    <a:pt x="41" y="102"/>
                  </a:cubicBezTo>
                  <a:lnTo>
                    <a:pt x="41" y="123"/>
                  </a:lnTo>
                  <a:cubicBezTo>
                    <a:pt x="61" y="143"/>
                    <a:pt x="102" y="123"/>
                    <a:pt x="102" y="143"/>
                  </a:cubicBezTo>
                  <a:cubicBezTo>
                    <a:pt x="123" y="143"/>
                    <a:pt x="143" y="143"/>
                    <a:pt x="163" y="143"/>
                  </a:cubicBezTo>
                  <a:cubicBezTo>
                    <a:pt x="184" y="143"/>
                    <a:pt x="225" y="164"/>
                    <a:pt x="266" y="164"/>
                  </a:cubicBezTo>
                  <a:lnTo>
                    <a:pt x="307" y="184"/>
                  </a:lnTo>
                  <a:cubicBezTo>
                    <a:pt x="327" y="184"/>
                    <a:pt x="369" y="184"/>
                    <a:pt x="389" y="16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47" name="Freeform 147"/>
            <p:cNvSpPr>
              <a:spLocks noChangeArrowheads="1"/>
            </p:cNvSpPr>
            <p:nvPr/>
          </p:nvSpPr>
          <p:spPr bwMode="auto">
            <a:xfrm>
              <a:off x="4151313" y="1735138"/>
              <a:ext cx="22225" cy="22225"/>
            </a:xfrm>
            <a:custGeom>
              <a:avLst/>
              <a:gdLst>
                <a:gd name="T0" fmla="*/ 41 w 63"/>
                <a:gd name="T1" fmla="*/ 41 h 62"/>
                <a:gd name="T2" fmla="*/ 41 w 63"/>
                <a:gd name="T3" fmla="*/ 41 h 62"/>
                <a:gd name="T4" fmla="*/ 20 w 63"/>
                <a:gd name="T5" fmla="*/ 61 h 62"/>
                <a:gd name="T6" fmla="*/ 20 w 63"/>
                <a:gd name="T7" fmla="*/ 61 h 62"/>
                <a:gd name="T8" fmla="*/ 0 w 63"/>
                <a:gd name="T9" fmla="*/ 21 h 62"/>
                <a:gd name="T10" fmla="*/ 20 w 63"/>
                <a:gd name="T11" fmla="*/ 21 h 62"/>
                <a:gd name="T12" fmla="*/ 20 w 63"/>
                <a:gd name="T13" fmla="*/ 0 h 62"/>
                <a:gd name="T14" fmla="*/ 20 w 63"/>
                <a:gd name="T15" fmla="*/ 0 h 62"/>
                <a:gd name="T16" fmla="*/ 41 w 63"/>
                <a:gd name="T17" fmla="*/ 0 h 62"/>
                <a:gd name="T18" fmla="*/ 62 w 63"/>
                <a:gd name="T19" fmla="*/ 0 h 62"/>
                <a:gd name="T20" fmla="*/ 41 w 63"/>
                <a:gd name="T21" fmla="*/ 21 h 62"/>
                <a:gd name="T22" fmla="*/ 41 w 63"/>
                <a:gd name="T23"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2">
                  <a:moveTo>
                    <a:pt x="41" y="41"/>
                  </a:moveTo>
                  <a:lnTo>
                    <a:pt x="41" y="41"/>
                  </a:lnTo>
                  <a:cubicBezTo>
                    <a:pt x="41" y="41"/>
                    <a:pt x="41" y="41"/>
                    <a:pt x="20" y="61"/>
                  </a:cubicBezTo>
                  <a:lnTo>
                    <a:pt x="20" y="61"/>
                  </a:lnTo>
                  <a:cubicBezTo>
                    <a:pt x="20" y="41"/>
                    <a:pt x="0" y="41"/>
                    <a:pt x="0" y="21"/>
                  </a:cubicBezTo>
                  <a:lnTo>
                    <a:pt x="20" y="21"/>
                  </a:lnTo>
                  <a:cubicBezTo>
                    <a:pt x="20" y="0"/>
                    <a:pt x="20" y="0"/>
                    <a:pt x="20" y="0"/>
                  </a:cubicBezTo>
                  <a:lnTo>
                    <a:pt x="20" y="0"/>
                  </a:lnTo>
                  <a:cubicBezTo>
                    <a:pt x="41" y="0"/>
                    <a:pt x="41" y="0"/>
                    <a:pt x="41" y="0"/>
                  </a:cubicBezTo>
                  <a:lnTo>
                    <a:pt x="62" y="0"/>
                  </a:lnTo>
                  <a:cubicBezTo>
                    <a:pt x="62" y="0"/>
                    <a:pt x="62" y="21"/>
                    <a:pt x="41" y="21"/>
                  </a:cubicBezTo>
                  <a:cubicBezTo>
                    <a:pt x="41" y="21"/>
                    <a:pt x="41" y="21"/>
                    <a:pt x="4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48" name="Freeform 148"/>
            <p:cNvSpPr>
              <a:spLocks noChangeArrowheads="1"/>
            </p:cNvSpPr>
            <p:nvPr/>
          </p:nvSpPr>
          <p:spPr bwMode="auto">
            <a:xfrm>
              <a:off x="3687763" y="1743075"/>
              <a:ext cx="52387" cy="44450"/>
            </a:xfrm>
            <a:custGeom>
              <a:avLst/>
              <a:gdLst>
                <a:gd name="T0" fmla="*/ 123 w 145"/>
                <a:gd name="T1" fmla="*/ 102 h 123"/>
                <a:gd name="T2" fmla="*/ 123 w 145"/>
                <a:gd name="T3" fmla="*/ 102 h 123"/>
                <a:gd name="T4" fmla="*/ 123 w 145"/>
                <a:gd name="T5" fmla="*/ 82 h 123"/>
                <a:gd name="T6" fmla="*/ 123 w 145"/>
                <a:gd name="T7" fmla="*/ 61 h 123"/>
                <a:gd name="T8" fmla="*/ 123 w 145"/>
                <a:gd name="T9" fmla="*/ 40 h 123"/>
                <a:gd name="T10" fmla="*/ 103 w 145"/>
                <a:gd name="T11" fmla="*/ 20 h 123"/>
                <a:gd name="T12" fmla="*/ 62 w 145"/>
                <a:gd name="T13" fmla="*/ 20 h 123"/>
                <a:gd name="T14" fmla="*/ 41 w 145"/>
                <a:gd name="T15" fmla="*/ 20 h 123"/>
                <a:gd name="T16" fmla="*/ 0 w 145"/>
                <a:gd name="T17" fmla="*/ 20 h 123"/>
                <a:gd name="T18" fmla="*/ 0 w 145"/>
                <a:gd name="T19" fmla="*/ 20 h 123"/>
                <a:gd name="T20" fmla="*/ 0 w 145"/>
                <a:gd name="T21" fmla="*/ 40 h 123"/>
                <a:gd name="T22" fmla="*/ 0 w 145"/>
                <a:gd name="T23" fmla="*/ 61 h 123"/>
                <a:gd name="T24" fmla="*/ 0 w 145"/>
                <a:gd name="T25" fmla="*/ 82 h 123"/>
                <a:gd name="T26" fmla="*/ 21 w 145"/>
                <a:gd name="T27" fmla="*/ 102 h 123"/>
                <a:gd name="T28" fmla="*/ 41 w 145"/>
                <a:gd name="T29" fmla="*/ 122 h 123"/>
                <a:gd name="T30" fmla="*/ 62 w 145"/>
                <a:gd name="T31" fmla="*/ 122 h 123"/>
                <a:gd name="T32" fmla="*/ 103 w 145"/>
                <a:gd name="T33" fmla="*/ 122 h 123"/>
                <a:gd name="T34" fmla="*/ 123 w 145"/>
                <a:gd name="T35" fmla="*/ 10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123">
                  <a:moveTo>
                    <a:pt x="123" y="102"/>
                  </a:moveTo>
                  <a:lnTo>
                    <a:pt x="123" y="102"/>
                  </a:lnTo>
                  <a:cubicBezTo>
                    <a:pt x="144" y="102"/>
                    <a:pt x="123" y="82"/>
                    <a:pt x="123" y="82"/>
                  </a:cubicBezTo>
                  <a:lnTo>
                    <a:pt x="123" y="61"/>
                  </a:lnTo>
                  <a:cubicBezTo>
                    <a:pt x="123" y="40"/>
                    <a:pt x="123" y="40"/>
                    <a:pt x="123" y="40"/>
                  </a:cubicBezTo>
                  <a:cubicBezTo>
                    <a:pt x="103" y="20"/>
                    <a:pt x="103" y="20"/>
                    <a:pt x="103" y="20"/>
                  </a:cubicBezTo>
                  <a:cubicBezTo>
                    <a:pt x="82" y="0"/>
                    <a:pt x="82" y="20"/>
                    <a:pt x="62" y="20"/>
                  </a:cubicBezTo>
                  <a:lnTo>
                    <a:pt x="41" y="20"/>
                  </a:lnTo>
                  <a:cubicBezTo>
                    <a:pt x="41" y="20"/>
                    <a:pt x="21" y="0"/>
                    <a:pt x="0" y="20"/>
                  </a:cubicBezTo>
                  <a:lnTo>
                    <a:pt x="0" y="20"/>
                  </a:lnTo>
                  <a:lnTo>
                    <a:pt x="0" y="40"/>
                  </a:lnTo>
                  <a:lnTo>
                    <a:pt x="0" y="61"/>
                  </a:lnTo>
                  <a:lnTo>
                    <a:pt x="0" y="82"/>
                  </a:lnTo>
                  <a:lnTo>
                    <a:pt x="21" y="102"/>
                  </a:lnTo>
                  <a:cubicBezTo>
                    <a:pt x="21" y="102"/>
                    <a:pt x="41" y="102"/>
                    <a:pt x="41" y="122"/>
                  </a:cubicBezTo>
                  <a:lnTo>
                    <a:pt x="62" y="122"/>
                  </a:lnTo>
                  <a:cubicBezTo>
                    <a:pt x="82" y="122"/>
                    <a:pt x="103" y="122"/>
                    <a:pt x="103" y="122"/>
                  </a:cubicBezTo>
                  <a:cubicBezTo>
                    <a:pt x="123" y="122"/>
                    <a:pt x="123" y="102"/>
                    <a:pt x="123" y="10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49" name="Freeform 149"/>
            <p:cNvSpPr>
              <a:spLocks noChangeArrowheads="1"/>
            </p:cNvSpPr>
            <p:nvPr/>
          </p:nvSpPr>
          <p:spPr bwMode="auto">
            <a:xfrm>
              <a:off x="2514600" y="2052638"/>
              <a:ext cx="52388" cy="36512"/>
            </a:xfrm>
            <a:custGeom>
              <a:avLst/>
              <a:gdLst>
                <a:gd name="T0" fmla="*/ 143 w 144"/>
                <a:gd name="T1" fmla="*/ 61 h 103"/>
                <a:gd name="T2" fmla="*/ 143 w 144"/>
                <a:gd name="T3" fmla="*/ 61 h 103"/>
                <a:gd name="T4" fmla="*/ 143 w 144"/>
                <a:gd name="T5" fmla="*/ 20 h 103"/>
                <a:gd name="T6" fmla="*/ 103 w 144"/>
                <a:gd name="T7" fmla="*/ 0 h 103"/>
                <a:gd name="T8" fmla="*/ 61 w 144"/>
                <a:gd name="T9" fmla="*/ 0 h 103"/>
                <a:gd name="T10" fmla="*/ 41 w 144"/>
                <a:gd name="T11" fmla="*/ 20 h 103"/>
                <a:gd name="T12" fmla="*/ 21 w 144"/>
                <a:gd name="T13" fmla="*/ 41 h 103"/>
                <a:gd name="T14" fmla="*/ 21 w 144"/>
                <a:gd name="T15" fmla="*/ 61 h 103"/>
                <a:gd name="T16" fmla="*/ 21 w 144"/>
                <a:gd name="T17" fmla="*/ 82 h 103"/>
                <a:gd name="T18" fmla="*/ 41 w 144"/>
                <a:gd name="T19" fmla="*/ 102 h 103"/>
                <a:gd name="T20" fmla="*/ 61 w 144"/>
                <a:gd name="T21" fmla="*/ 102 h 103"/>
                <a:gd name="T22" fmla="*/ 82 w 144"/>
                <a:gd name="T23" fmla="*/ 82 h 103"/>
                <a:gd name="T24" fmla="*/ 103 w 144"/>
                <a:gd name="T25" fmla="*/ 82 h 103"/>
                <a:gd name="T26" fmla="*/ 123 w 144"/>
                <a:gd name="T27" fmla="*/ 61 h 103"/>
                <a:gd name="T28" fmla="*/ 143 w 144"/>
                <a:gd name="T29" fmla="*/ 6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03">
                  <a:moveTo>
                    <a:pt x="143" y="61"/>
                  </a:moveTo>
                  <a:lnTo>
                    <a:pt x="143" y="61"/>
                  </a:lnTo>
                  <a:cubicBezTo>
                    <a:pt x="143" y="41"/>
                    <a:pt x="143" y="20"/>
                    <a:pt x="143" y="20"/>
                  </a:cubicBezTo>
                  <a:cubicBezTo>
                    <a:pt x="123" y="20"/>
                    <a:pt x="123" y="0"/>
                    <a:pt x="103" y="0"/>
                  </a:cubicBezTo>
                  <a:cubicBezTo>
                    <a:pt x="103" y="0"/>
                    <a:pt x="82" y="0"/>
                    <a:pt x="61" y="0"/>
                  </a:cubicBezTo>
                  <a:cubicBezTo>
                    <a:pt x="61" y="20"/>
                    <a:pt x="61" y="20"/>
                    <a:pt x="41" y="20"/>
                  </a:cubicBezTo>
                  <a:cubicBezTo>
                    <a:pt x="41" y="20"/>
                    <a:pt x="41" y="41"/>
                    <a:pt x="21" y="41"/>
                  </a:cubicBezTo>
                  <a:lnTo>
                    <a:pt x="21" y="61"/>
                  </a:lnTo>
                  <a:cubicBezTo>
                    <a:pt x="0" y="61"/>
                    <a:pt x="21" y="82"/>
                    <a:pt x="21" y="82"/>
                  </a:cubicBezTo>
                  <a:cubicBezTo>
                    <a:pt x="21" y="82"/>
                    <a:pt x="21" y="102"/>
                    <a:pt x="41" y="102"/>
                  </a:cubicBezTo>
                  <a:lnTo>
                    <a:pt x="61" y="102"/>
                  </a:lnTo>
                  <a:lnTo>
                    <a:pt x="82" y="82"/>
                  </a:lnTo>
                  <a:lnTo>
                    <a:pt x="103" y="82"/>
                  </a:lnTo>
                  <a:cubicBezTo>
                    <a:pt x="123" y="82"/>
                    <a:pt x="123" y="61"/>
                    <a:pt x="123" y="61"/>
                  </a:cubicBezTo>
                  <a:cubicBezTo>
                    <a:pt x="143" y="61"/>
                    <a:pt x="143" y="61"/>
                    <a:pt x="143"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50" name="Freeform 150"/>
            <p:cNvSpPr>
              <a:spLocks noChangeArrowheads="1"/>
            </p:cNvSpPr>
            <p:nvPr/>
          </p:nvSpPr>
          <p:spPr bwMode="auto">
            <a:xfrm>
              <a:off x="2581275" y="2024063"/>
              <a:ext cx="30163" cy="30162"/>
            </a:xfrm>
            <a:custGeom>
              <a:avLst/>
              <a:gdLst>
                <a:gd name="T0" fmla="*/ 61 w 83"/>
                <a:gd name="T1" fmla="*/ 82 h 83"/>
                <a:gd name="T2" fmla="*/ 61 w 83"/>
                <a:gd name="T3" fmla="*/ 82 h 83"/>
                <a:gd name="T4" fmla="*/ 40 w 83"/>
                <a:gd name="T5" fmla="*/ 62 h 83"/>
                <a:gd name="T6" fmla="*/ 0 w 83"/>
                <a:gd name="T7" fmla="*/ 62 h 83"/>
                <a:gd name="T8" fmla="*/ 0 w 83"/>
                <a:gd name="T9" fmla="*/ 41 h 83"/>
                <a:gd name="T10" fmla="*/ 0 w 83"/>
                <a:gd name="T11" fmla="*/ 0 h 83"/>
                <a:gd name="T12" fmla="*/ 40 w 83"/>
                <a:gd name="T13" fmla="*/ 0 h 83"/>
                <a:gd name="T14" fmla="*/ 61 w 83"/>
                <a:gd name="T15" fmla="*/ 0 h 83"/>
                <a:gd name="T16" fmla="*/ 82 w 83"/>
                <a:gd name="T17" fmla="*/ 20 h 83"/>
                <a:gd name="T18" fmla="*/ 82 w 83"/>
                <a:gd name="T19" fmla="*/ 41 h 83"/>
                <a:gd name="T20" fmla="*/ 82 w 83"/>
                <a:gd name="T21" fmla="*/ 62 h 83"/>
                <a:gd name="T22" fmla="*/ 61 w 83"/>
                <a:gd name="T2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83">
                  <a:moveTo>
                    <a:pt x="61" y="82"/>
                  </a:moveTo>
                  <a:lnTo>
                    <a:pt x="61" y="82"/>
                  </a:lnTo>
                  <a:cubicBezTo>
                    <a:pt x="40" y="82"/>
                    <a:pt x="40" y="62"/>
                    <a:pt x="40" y="62"/>
                  </a:cubicBezTo>
                  <a:cubicBezTo>
                    <a:pt x="20" y="62"/>
                    <a:pt x="20" y="62"/>
                    <a:pt x="0" y="62"/>
                  </a:cubicBezTo>
                  <a:cubicBezTo>
                    <a:pt x="0" y="41"/>
                    <a:pt x="0" y="41"/>
                    <a:pt x="0" y="41"/>
                  </a:cubicBezTo>
                  <a:cubicBezTo>
                    <a:pt x="0" y="20"/>
                    <a:pt x="0" y="20"/>
                    <a:pt x="0" y="0"/>
                  </a:cubicBezTo>
                  <a:cubicBezTo>
                    <a:pt x="0" y="0"/>
                    <a:pt x="20" y="0"/>
                    <a:pt x="40" y="0"/>
                  </a:cubicBezTo>
                  <a:lnTo>
                    <a:pt x="61" y="0"/>
                  </a:lnTo>
                  <a:lnTo>
                    <a:pt x="82" y="20"/>
                  </a:lnTo>
                  <a:lnTo>
                    <a:pt x="82" y="41"/>
                  </a:lnTo>
                  <a:lnTo>
                    <a:pt x="82" y="62"/>
                  </a:lnTo>
                  <a:lnTo>
                    <a:pt x="61"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51" name="Freeform 151"/>
            <p:cNvSpPr>
              <a:spLocks noChangeArrowheads="1"/>
            </p:cNvSpPr>
            <p:nvPr/>
          </p:nvSpPr>
          <p:spPr bwMode="auto">
            <a:xfrm>
              <a:off x="2603500" y="1779588"/>
              <a:ext cx="22225" cy="30162"/>
            </a:xfrm>
            <a:custGeom>
              <a:avLst/>
              <a:gdLst>
                <a:gd name="T0" fmla="*/ 41 w 62"/>
                <a:gd name="T1" fmla="*/ 62 h 83"/>
                <a:gd name="T2" fmla="*/ 41 w 62"/>
                <a:gd name="T3" fmla="*/ 62 h 83"/>
                <a:gd name="T4" fmla="*/ 61 w 62"/>
                <a:gd name="T5" fmla="*/ 20 h 83"/>
                <a:gd name="T6" fmla="*/ 41 w 62"/>
                <a:gd name="T7" fmla="*/ 0 h 83"/>
                <a:gd name="T8" fmla="*/ 21 w 62"/>
                <a:gd name="T9" fmla="*/ 0 h 83"/>
                <a:gd name="T10" fmla="*/ 21 w 62"/>
                <a:gd name="T11" fmla="*/ 20 h 83"/>
                <a:gd name="T12" fmla="*/ 0 w 62"/>
                <a:gd name="T13" fmla="*/ 20 h 83"/>
                <a:gd name="T14" fmla="*/ 0 w 62"/>
                <a:gd name="T15" fmla="*/ 41 h 83"/>
                <a:gd name="T16" fmla="*/ 0 w 62"/>
                <a:gd name="T17" fmla="*/ 62 h 83"/>
                <a:gd name="T18" fmla="*/ 21 w 62"/>
                <a:gd name="T19" fmla="*/ 82 h 83"/>
                <a:gd name="T20" fmla="*/ 41 w 62"/>
                <a:gd name="T21"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83">
                  <a:moveTo>
                    <a:pt x="41" y="62"/>
                  </a:moveTo>
                  <a:lnTo>
                    <a:pt x="41" y="62"/>
                  </a:lnTo>
                  <a:cubicBezTo>
                    <a:pt x="41" y="41"/>
                    <a:pt x="61" y="41"/>
                    <a:pt x="61" y="20"/>
                  </a:cubicBezTo>
                  <a:cubicBezTo>
                    <a:pt x="61" y="20"/>
                    <a:pt x="61" y="0"/>
                    <a:pt x="41" y="0"/>
                  </a:cubicBezTo>
                  <a:cubicBezTo>
                    <a:pt x="41" y="0"/>
                    <a:pt x="41" y="0"/>
                    <a:pt x="21" y="0"/>
                  </a:cubicBezTo>
                  <a:cubicBezTo>
                    <a:pt x="21" y="0"/>
                    <a:pt x="21" y="0"/>
                    <a:pt x="21" y="20"/>
                  </a:cubicBezTo>
                  <a:lnTo>
                    <a:pt x="0" y="20"/>
                  </a:lnTo>
                  <a:lnTo>
                    <a:pt x="0" y="41"/>
                  </a:lnTo>
                  <a:lnTo>
                    <a:pt x="0" y="62"/>
                  </a:lnTo>
                  <a:cubicBezTo>
                    <a:pt x="21" y="62"/>
                    <a:pt x="21" y="82"/>
                    <a:pt x="21" y="82"/>
                  </a:cubicBezTo>
                  <a:lnTo>
                    <a:pt x="41"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52" name="Freeform 152"/>
            <p:cNvSpPr>
              <a:spLocks noChangeArrowheads="1"/>
            </p:cNvSpPr>
            <p:nvPr/>
          </p:nvSpPr>
          <p:spPr bwMode="auto">
            <a:xfrm>
              <a:off x="3038475" y="1662113"/>
              <a:ext cx="30163" cy="22225"/>
            </a:xfrm>
            <a:custGeom>
              <a:avLst/>
              <a:gdLst>
                <a:gd name="T0" fmla="*/ 61 w 83"/>
                <a:gd name="T1" fmla="*/ 20 h 63"/>
                <a:gd name="T2" fmla="*/ 61 w 83"/>
                <a:gd name="T3" fmla="*/ 20 h 63"/>
                <a:gd name="T4" fmla="*/ 82 w 83"/>
                <a:gd name="T5" fmla="*/ 62 h 63"/>
                <a:gd name="T6" fmla="*/ 41 w 83"/>
                <a:gd name="T7" fmla="*/ 41 h 63"/>
                <a:gd name="T8" fmla="*/ 21 w 83"/>
                <a:gd name="T9" fmla="*/ 41 h 63"/>
                <a:gd name="T10" fmla="*/ 0 w 83"/>
                <a:gd name="T11" fmla="*/ 20 h 63"/>
                <a:gd name="T12" fmla="*/ 21 w 83"/>
                <a:gd name="T13" fmla="*/ 0 h 63"/>
                <a:gd name="T14" fmla="*/ 41 w 83"/>
                <a:gd name="T15" fmla="*/ 0 h 63"/>
                <a:gd name="T16" fmla="*/ 41 w 83"/>
                <a:gd name="T17" fmla="*/ 20 h 63"/>
                <a:gd name="T18" fmla="*/ 61 w 83"/>
                <a:gd name="T19" fmla="*/ 2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63">
                  <a:moveTo>
                    <a:pt x="61" y="20"/>
                  </a:moveTo>
                  <a:lnTo>
                    <a:pt x="61" y="20"/>
                  </a:lnTo>
                  <a:cubicBezTo>
                    <a:pt x="82" y="41"/>
                    <a:pt x="82" y="41"/>
                    <a:pt x="82" y="62"/>
                  </a:cubicBezTo>
                  <a:cubicBezTo>
                    <a:pt x="61" y="62"/>
                    <a:pt x="61" y="41"/>
                    <a:pt x="41" y="41"/>
                  </a:cubicBezTo>
                  <a:lnTo>
                    <a:pt x="21" y="41"/>
                  </a:lnTo>
                  <a:lnTo>
                    <a:pt x="0" y="20"/>
                  </a:lnTo>
                  <a:lnTo>
                    <a:pt x="21" y="0"/>
                  </a:lnTo>
                  <a:lnTo>
                    <a:pt x="41" y="0"/>
                  </a:lnTo>
                  <a:lnTo>
                    <a:pt x="41" y="20"/>
                  </a:lnTo>
                  <a:lnTo>
                    <a:pt x="6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53" name="Freeform 153"/>
            <p:cNvSpPr>
              <a:spLocks noChangeArrowheads="1"/>
            </p:cNvSpPr>
            <p:nvPr/>
          </p:nvSpPr>
          <p:spPr bwMode="auto">
            <a:xfrm>
              <a:off x="3038475" y="1631950"/>
              <a:ext cx="15875" cy="7938"/>
            </a:xfrm>
            <a:custGeom>
              <a:avLst/>
              <a:gdLst>
                <a:gd name="T0" fmla="*/ 41 w 42"/>
                <a:gd name="T1" fmla="*/ 0 h 21"/>
                <a:gd name="T2" fmla="*/ 41 w 42"/>
                <a:gd name="T3" fmla="*/ 0 h 21"/>
                <a:gd name="T4" fmla="*/ 21 w 42"/>
                <a:gd name="T5" fmla="*/ 20 h 21"/>
                <a:gd name="T6" fmla="*/ 0 w 42"/>
                <a:gd name="T7" fmla="*/ 20 h 21"/>
                <a:gd name="T8" fmla="*/ 0 w 42"/>
                <a:gd name="T9" fmla="*/ 0 h 21"/>
                <a:gd name="T10" fmla="*/ 21 w 42"/>
                <a:gd name="T11" fmla="*/ 0 h 21"/>
                <a:gd name="T12" fmla="*/ 4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0"/>
                  </a:moveTo>
                  <a:lnTo>
                    <a:pt x="41" y="0"/>
                  </a:lnTo>
                  <a:cubicBezTo>
                    <a:pt x="41" y="20"/>
                    <a:pt x="41" y="20"/>
                    <a:pt x="21" y="20"/>
                  </a:cubicBezTo>
                  <a:cubicBezTo>
                    <a:pt x="21" y="20"/>
                    <a:pt x="21" y="20"/>
                    <a:pt x="0" y="20"/>
                  </a:cubicBezTo>
                  <a:lnTo>
                    <a:pt x="0" y="0"/>
                  </a:lnTo>
                  <a:cubicBezTo>
                    <a:pt x="21" y="0"/>
                    <a:pt x="21" y="0"/>
                    <a:pt x="21" y="0"/>
                  </a:cubicBezTo>
                  <a:lnTo>
                    <a:pt x="4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54" name="Freeform 154"/>
            <p:cNvSpPr>
              <a:spLocks noChangeArrowheads="1"/>
            </p:cNvSpPr>
            <p:nvPr/>
          </p:nvSpPr>
          <p:spPr bwMode="auto">
            <a:xfrm>
              <a:off x="3016250" y="1625600"/>
              <a:ext cx="14288" cy="14288"/>
            </a:xfrm>
            <a:custGeom>
              <a:avLst/>
              <a:gdLst>
                <a:gd name="T0" fmla="*/ 40 w 41"/>
                <a:gd name="T1" fmla="*/ 40 h 41"/>
                <a:gd name="T2" fmla="*/ 40 w 41"/>
                <a:gd name="T3" fmla="*/ 40 h 41"/>
                <a:gd name="T4" fmla="*/ 20 w 41"/>
                <a:gd name="T5" fmla="*/ 20 h 41"/>
                <a:gd name="T6" fmla="*/ 0 w 41"/>
                <a:gd name="T7" fmla="*/ 0 h 41"/>
                <a:gd name="T8" fmla="*/ 20 w 41"/>
                <a:gd name="T9" fmla="*/ 0 h 41"/>
                <a:gd name="T10" fmla="*/ 40 w 41"/>
                <a:gd name="T11" fmla="*/ 0 h 41"/>
                <a:gd name="T12" fmla="*/ 40 w 41"/>
                <a:gd name="T13" fmla="*/ 20 h 41"/>
                <a:gd name="T14" fmla="*/ 40 w 41"/>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1">
                  <a:moveTo>
                    <a:pt x="40" y="40"/>
                  </a:moveTo>
                  <a:lnTo>
                    <a:pt x="40" y="40"/>
                  </a:lnTo>
                  <a:lnTo>
                    <a:pt x="20" y="20"/>
                  </a:lnTo>
                  <a:cubicBezTo>
                    <a:pt x="20" y="20"/>
                    <a:pt x="0" y="20"/>
                    <a:pt x="0" y="0"/>
                  </a:cubicBezTo>
                  <a:lnTo>
                    <a:pt x="20" y="0"/>
                  </a:lnTo>
                  <a:lnTo>
                    <a:pt x="40" y="0"/>
                  </a:lnTo>
                  <a:lnTo>
                    <a:pt x="40" y="20"/>
                  </a:lnTo>
                  <a:lnTo>
                    <a:pt x="40"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55" name="Freeform 155"/>
            <p:cNvSpPr>
              <a:spLocks noChangeArrowheads="1"/>
            </p:cNvSpPr>
            <p:nvPr/>
          </p:nvSpPr>
          <p:spPr bwMode="auto">
            <a:xfrm>
              <a:off x="3000375" y="1589088"/>
              <a:ext cx="38100" cy="30162"/>
            </a:xfrm>
            <a:custGeom>
              <a:avLst/>
              <a:gdLst>
                <a:gd name="T0" fmla="*/ 62 w 104"/>
                <a:gd name="T1" fmla="*/ 82 h 83"/>
                <a:gd name="T2" fmla="*/ 62 w 104"/>
                <a:gd name="T3" fmla="*/ 82 h 83"/>
                <a:gd name="T4" fmla="*/ 62 w 104"/>
                <a:gd name="T5" fmla="*/ 61 h 83"/>
                <a:gd name="T6" fmla="*/ 82 w 104"/>
                <a:gd name="T7" fmla="*/ 41 h 83"/>
                <a:gd name="T8" fmla="*/ 103 w 104"/>
                <a:gd name="T9" fmla="*/ 21 h 83"/>
                <a:gd name="T10" fmla="*/ 103 w 104"/>
                <a:gd name="T11" fmla="*/ 0 h 83"/>
                <a:gd name="T12" fmla="*/ 62 w 104"/>
                <a:gd name="T13" fmla="*/ 0 h 83"/>
                <a:gd name="T14" fmla="*/ 42 w 104"/>
                <a:gd name="T15" fmla="*/ 0 h 83"/>
                <a:gd name="T16" fmla="*/ 21 w 104"/>
                <a:gd name="T17" fmla="*/ 21 h 83"/>
                <a:gd name="T18" fmla="*/ 0 w 104"/>
                <a:gd name="T19" fmla="*/ 41 h 83"/>
                <a:gd name="T20" fmla="*/ 0 w 104"/>
                <a:gd name="T21" fmla="*/ 61 h 83"/>
                <a:gd name="T22" fmla="*/ 21 w 104"/>
                <a:gd name="T23" fmla="*/ 61 h 83"/>
                <a:gd name="T24" fmla="*/ 42 w 104"/>
                <a:gd name="T25" fmla="*/ 61 h 83"/>
                <a:gd name="T26" fmla="*/ 42 w 104"/>
                <a:gd name="T27" fmla="*/ 82 h 83"/>
                <a:gd name="T28" fmla="*/ 62 w 104"/>
                <a:gd name="T2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83">
                  <a:moveTo>
                    <a:pt x="62" y="82"/>
                  </a:moveTo>
                  <a:lnTo>
                    <a:pt x="62" y="82"/>
                  </a:lnTo>
                  <a:lnTo>
                    <a:pt x="62" y="61"/>
                  </a:lnTo>
                  <a:lnTo>
                    <a:pt x="82" y="41"/>
                  </a:lnTo>
                  <a:cubicBezTo>
                    <a:pt x="82" y="41"/>
                    <a:pt x="103" y="41"/>
                    <a:pt x="103" y="21"/>
                  </a:cubicBezTo>
                  <a:cubicBezTo>
                    <a:pt x="103" y="21"/>
                    <a:pt x="103" y="21"/>
                    <a:pt x="103" y="0"/>
                  </a:cubicBezTo>
                  <a:cubicBezTo>
                    <a:pt x="103" y="0"/>
                    <a:pt x="82" y="0"/>
                    <a:pt x="62" y="0"/>
                  </a:cubicBezTo>
                  <a:lnTo>
                    <a:pt x="42" y="0"/>
                  </a:lnTo>
                  <a:cubicBezTo>
                    <a:pt x="42" y="21"/>
                    <a:pt x="21" y="21"/>
                    <a:pt x="21" y="21"/>
                  </a:cubicBezTo>
                  <a:lnTo>
                    <a:pt x="0" y="41"/>
                  </a:lnTo>
                  <a:lnTo>
                    <a:pt x="0" y="61"/>
                  </a:lnTo>
                  <a:lnTo>
                    <a:pt x="21" y="61"/>
                  </a:lnTo>
                  <a:lnTo>
                    <a:pt x="42" y="61"/>
                  </a:lnTo>
                  <a:lnTo>
                    <a:pt x="42" y="82"/>
                  </a:lnTo>
                  <a:lnTo>
                    <a:pt x="62"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56" name="Freeform 156"/>
            <p:cNvSpPr>
              <a:spLocks noChangeArrowheads="1"/>
            </p:cNvSpPr>
            <p:nvPr/>
          </p:nvSpPr>
          <p:spPr bwMode="auto">
            <a:xfrm>
              <a:off x="3000375" y="1631950"/>
              <a:ext cx="15875" cy="15875"/>
            </a:xfrm>
            <a:custGeom>
              <a:avLst/>
              <a:gdLst>
                <a:gd name="T0" fmla="*/ 42 w 43"/>
                <a:gd name="T1" fmla="*/ 20 h 42"/>
                <a:gd name="T2" fmla="*/ 42 w 43"/>
                <a:gd name="T3" fmla="*/ 20 h 42"/>
                <a:gd name="T4" fmla="*/ 0 w 43"/>
                <a:gd name="T5" fmla="*/ 41 h 42"/>
                <a:gd name="T6" fmla="*/ 0 w 43"/>
                <a:gd name="T7" fmla="*/ 20 h 42"/>
                <a:gd name="T8" fmla="*/ 0 w 43"/>
                <a:gd name="T9" fmla="*/ 0 h 42"/>
                <a:gd name="T10" fmla="*/ 21 w 43"/>
                <a:gd name="T11" fmla="*/ 0 h 42"/>
                <a:gd name="T12" fmla="*/ 21 w 43"/>
                <a:gd name="T13" fmla="*/ 20 h 42"/>
                <a:gd name="T14" fmla="*/ 42 w 43"/>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2">
                  <a:moveTo>
                    <a:pt x="42" y="20"/>
                  </a:moveTo>
                  <a:lnTo>
                    <a:pt x="42" y="20"/>
                  </a:lnTo>
                  <a:cubicBezTo>
                    <a:pt x="21" y="41"/>
                    <a:pt x="21" y="41"/>
                    <a:pt x="0" y="41"/>
                  </a:cubicBezTo>
                  <a:lnTo>
                    <a:pt x="0" y="20"/>
                  </a:lnTo>
                  <a:lnTo>
                    <a:pt x="0" y="0"/>
                  </a:lnTo>
                  <a:cubicBezTo>
                    <a:pt x="0" y="0"/>
                    <a:pt x="0" y="0"/>
                    <a:pt x="21" y="0"/>
                  </a:cubicBezTo>
                  <a:cubicBezTo>
                    <a:pt x="21" y="0"/>
                    <a:pt x="21" y="0"/>
                    <a:pt x="21" y="20"/>
                  </a:cubicBezTo>
                  <a:lnTo>
                    <a:pt x="42"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57" name="Freeform 157"/>
            <p:cNvSpPr>
              <a:spLocks noChangeArrowheads="1"/>
            </p:cNvSpPr>
            <p:nvPr/>
          </p:nvSpPr>
          <p:spPr bwMode="auto">
            <a:xfrm>
              <a:off x="3082925" y="1617663"/>
              <a:ext cx="7938" cy="22225"/>
            </a:xfrm>
            <a:custGeom>
              <a:avLst/>
              <a:gdLst>
                <a:gd name="T0" fmla="*/ 20 w 21"/>
                <a:gd name="T1" fmla="*/ 61 h 62"/>
                <a:gd name="T2" fmla="*/ 20 w 21"/>
                <a:gd name="T3" fmla="*/ 61 h 62"/>
                <a:gd name="T4" fmla="*/ 20 w 21"/>
                <a:gd name="T5" fmla="*/ 21 h 62"/>
                <a:gd name="T6" fmla="*/ 20 w 21"/>
                <a:gd name="T7" fmla="*/ 0 h 62"/>
                <a:gd name="T8" fmla="*/ 0 w 21"/>
                <a:gd name="T9" fmla="*/ 21 h 62"/>
                <a:gd name="T10" fmla="*/ 0 w 21"/>
                <a:gd name="T11" fmla="*/ 41 h 62"/>
                <a:gd name="T12" fmla="*/ 20 w 21"/>
                <a:gd name="T13" fmla="*/ 61 h 62"/>
              </a:gdLst>
              <a:ahLst/>
              <a:cxnLst>
                <a:cxn ang="0">
                  <a:pos x="T0" y="T1"/>
                </a:cxn>
                <a:cxn ang="0">
                  <a:pos x="T2" y="T3"/>
                </a:cxn>
                <a:cxn ang="0">
                  <a:pos x="T4" y="T5"/>
                </a:cxn>
                <a:cxn ang="0">
                  <a:pos x="T6" y="T7"/>
                </a:cxn>
                <a:cxn ang="0">
                  <a:pos x="T8" y="T9"/>
                </a:cxn>
                <a:cxn ang="0">
                  <a:pos x="T10" y="T11"/>
                </a:cxn>
                <a:cxn ang="0">
                  <a:pos x="T12" y="T13"/>
                </a:cxn>
              </a:cxnLst>
              <a:rect l="0" t="0" r="r" b="b"/>
              <a:pathLst>
                <a:path w="21" h="62">
                  <a:moveTo>
                    <a:pt x="20" y="61"/>
                  </a:moveTo>
                  <a:lnTo>
                    <a:pt x="20" y="61"/>
                  </a:lnTo>
                  <a:cubicBezTo>
                    <a:pt x="20" y="41"/>
                    <a:pt x="20" y="41"/>
                    <a:pt x="20" y="21"/>
                  </a:cubicBezTo>
                  <a:lnTo>
                    <a:pt x="20" y="0"/>
                  </a:lnTo>
                  <a:cubicBezTo>
                    <a:pt x="0" y="0"/>
                    <a:pt x="0" y="21"/>
                    <a:pt x="0" y="21"/>
                  </a:cubicBezTo>
                  <a:lnTo>
                    <a:pt x="0" y="41"/>
                  </a:lnTo>
                  <a:cubicBezTo>
                    <a:pt x="0" y="61"/>
                    <a:pt x="0" y="61"/>
                    <a:pt x="20"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58" name="Freeform 158"/>
            <p:cNvSpPr>
              <a:spLocks noChangeArrowheads="1"/>
            </p:cNvSpPr>
            <p:nvPr/>
          </p:nvSpPr>
          <p:spPr bwMode="auto">
            <a:xfrm>
              <a:off x="3074988" y="1654175"/>
              <a:ext cx="14287" cy="14288"/>
            </a:xfrm>
            <a:custGeom>
              <a:avLst/>
              <a:gdLst>
                <a:gd name="T0" fmla="*/ 40 w 41"/>
                <a:gd name="T1" fmla="*/ 0 h 41"/>
                <a:gd name="T2" fmla="*/ 40 w 41"/>
                <a:gd name="T3" fmla="*/ 0 h 41"/>
                <a:gd name="T4" fmla="*/ 20 w 41"/>
                <a:gd name="T5" fmla="*/ 20 h 41"/>
                <a:gd name="T6" fmla="*/ 20 w 41"/>
                <a:gd name="T7" fmla="*/ 40 h 41"/>
                <a:gd name="T8" fmla="*/ 20 w 41"/>
                <a:gd name="T9" fmla="*/ 40 h 41"/>
                <a:gd name="T10" fmla="*/ 40 w 41"/>
                <a:gd name="T11" fmla="*/ 20 h 41"/>
                <a:gd name="T12" fmla="*/ 40 w 41"/>
                <a:gd name="T13" fmla="*/ 20 h 41"/>
                <a:gd name="T14" fmla="*/ 40 w 41"/>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1">
                  <a:moveTo>
                    <a:pt x="40" y="0"/>
                  </a:moveTo>
                  <a:lnTo>
                    <a:pt x="40" y="0"/>
                  </a:lnTo>
                  <a:cubicBezTo>
                    <a:pt x="20" y="0"/>
                    <a:pt x="20" y="0"/>
                    <a:pt x="20" y="20"/>
                  </a:cubicBezTo>
                  <a:cubicBezTo>
                    <a:pt x="0" y="20"/>
                    <a:pt x="20" y="20"/>
                    <a:pt x="20" y="40"/>
                  </a:cubicBezTo>
                  <a:lnTo>
                    <a:pt x="20" y="40"/>
                  </a:lnTo>
                  <a:cubicBezTo>
                    <a:pt x="40" y="40"/>
                    <a:pt x="40" y="40"/>
                    <a:pt x="40" y="20"/>
                  </a:cubicBezTo>
                  <a:lnTo>
                    <a:pt x="40" y="20"/>
                  </a:lnTo>
                  <a:cubicBezTo>
                    <a:pt x="40" y="0"/>
                    <a:pt x="40" y="0"/>
                    <a:pt x="4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59" name="Freeform 159"/>
            <p:cNvSpPr>
              <a:spLocks noChangeArrowheads="1"/>
            </p:cNvSpPr>
            <p:nvPr/>
          </p:nvSpPr>
          <p:spPr bwMode="auto">
            <a:xfrm>
              <a:off x="2609850" y="1817688"/>
              <a:ext cx="14288" cy="15875"/>
            </a:xfrm>
            <a:custGeom>
              <a:avLst/>
              <a:gdLst>
                <a:gd name="T0" fmla="*/ 20 w 41"/>
                <a:gd name="T1" fmla="*/ 0 h 42"/>
                <a:gd name="T2" fmla="*/ 20 w 41"/>
                <a:gd name="T3" fmla="*/ 0 h 42"/>
                <a:gd name="T4" fmla="*/ 0 w 41"/>
                <a:gd name="T5" fmla="*/ 0 h 42"/>
                <a:gd name="T6" fmla="*/ 0 w 41"/>
                <a:gd name="T7" fmla="*/ 20 h 42"/>
                <a:gd name="T8" fmla="*/ 20 w 41"/>
                <a:gd name="T9" fmla="*/ 41 h 42"/>
                <a:gd name="T10" fmla="*/ 20 w 41"/>
                <a:gd name="T11" fmla="*/ 20 h 42"/>
                <a:gd name="T12" fmla="*/ 20 w 4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20" y="0"/>
                  </a:moveTo>
                  <a:lnTo>
                    <a:pt x="20" y="0"/>
                  </a:lnTo>
                  <a:cubicBezTo>
                    <a:pt x="20" y="0"/>
                    <a:pt x="20" y="0"/>
                    <a:pt x="0" y="0"/>
                  </a:cubicBezTo>
                  <a:lnTo>
                    <a:pt x="0" y="20"/>
                  </a:lnTo>
                  <a:lnTo>
                    <a:pt x="20" y="41"/>
                  </a:lnTo>
                  <a:cubicBezTo>
                    <a:pt x="20" y="41"/>
                    <a:pt x="20" y="41"/>
                    <a:pt x="20" y="20"/>
                  </a:cubicBezTo>
                  <a:cubicBezTo>
                    <a:pt x="20" y="20"/>
                    <a:pt x="4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60" name="Freeform 160"/>
            <p:cNvSpPr>
              <a:spLocks noChangeArrowheads="1"/>
            </p:cNvSpPr>
            <p:nvPr/>
          </p:nvSpPr>
          <p:spPr bwMode="auto">
            <a:xfrm>
              <a:off x="2654300" y="1882775"/>
              <a:ext cx="22225" cy="30163"/>
            </a:xfrm>
            <a:custGeom>
              <a:avLst/>
              <a:gdLst>
                <a:gd name="T0" fmla="*/ 42 w 63"/>
                <a:gd name="T1" fmla="*/ 62 h 83"/>
                <a:gd name="T2" fmla="*/ 42 w 63"/>
                <a:gd name="T3" fmla="*/ 62 h 83"/>
                <a:gd name="T4" fmla="*/ 42 w 63"/>
                <a:gd name="T5" fmla="*/ 21 h 83"/>
                <a:gd name="T6" fmla="*/ 21 w 63"/>
                <a:gd name="T7" fmla="*/ 21 h 83"/>
                <a:gd name="T8" fmla="*/ 21 w 63"/>
                <a:gd name="T9" fmla="*/ 62 h 83"/>
                <a:gd name="T10" fmla="*/ 42 w 63"/>
                <a:gd name="T11" fmla="*/ 82 h 83"/>
                <a:gd name="T12" fmla="*/ 62 w 63"/>
                <a:gd name="T13" fmla="*/ 82 h 83"/>
                <a:gd name="T14" fmla="*/ 42 w 63"/>
                <a:gd name="T15" fmla="*/ 62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83">
                  <a:moveTo>
                    <a:pt x="42" y="62"/>
                  </a:moveTo>
                  <a:lnTo>
                    <a:pt x="42" y="62"/>
                  </a:lnTo>
                  <a:cubicBezTo>
                    <a:pt x="42" y="42"/>
                    <a:pt x="62" y="21"/>
                    <a:pt x="42" y="21"/>
                  </a:cubicBezTo>
                  <a:cubicBezTo>
                    <a:pt x="42" y="0"/>
                    <a:pt x="21" y="21"/>
                    <a:pt x="21" y="21"/>
                  </a:cubicBezTo>
                  <a:cubicBezTo>
                    <a:pt x="0" y="42"/>
                    <a:pt x="21" y="42"/>
                    <a:pt x="21" y="62"/>
                  </a:cubicBezTo>
                  <a:cubicBezTo>
                    <a:pt x="21" y="62"/>
                    <a:pt x="21" y="82"/>
                    <a:pt x="42" y="82"/>
                  </a:cubicBezTo>
                  <a:lnTo>
                    <a:pt x="62" y="82"/>
                  </a:lnTo>
                  <a:cubicBezTo>
                    <a:pt x="62" y="62"/>
                    <a:pt x="42" y="62"/>
                    <a:pt x="42"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61" name="Freeform 161"/>
            <p:cNvSpPr>
              <a:spLocks noChangeArrowheads="1"/>
            </p:cNvSpPr>
            <p:nvPr/>
          </p:nvSpPr>
          <p:spPr bwMode="auto">
            <a:xfrm>
              <a:off x="2720975" y="1898650"/>
              <a:ext cx="15875" cy="22225"/>
            </a:xfrm>
            <a:custGeom>
              <a:avLst/>
              <a:gdLst>
                <a:gd name="T0" fmla="*/ 0 w 42"/>
                <a:gd name="T1" fmla="*/ 40 h 62"/>
                <a:gd name="T2" fmla="*/ 0 w 42"/>
                <a:gd name="T3" fmla="*/ 40 h 62"/>
                <a:gd name="T4" fmla="*/ 0 w 42"/>
                <a:gd name="T5" fmla="*/ 20 h 62"/>
                <a:gd name="T6" fmla="*/ 20 w 42"/>
                <a:gd name="T7" fmla="*/ 20 h 62"/>
                <a:gd name="T8" fmla="*/ 41 w 42"/>
                <a:gd name="T9" fmla="*/ 40 h 62"/>
                <a:gd name="T10" fmla="*/ 20 w 42"/>
                <a:gd name="T11" fmla="*/ 40 h 62"/>
                <a:gd name="T12" fmla="*/ 0 w 42"/>
                <a:gd name="T13" fmla="*/ 40 h 62"/>
              </a:gdLst>
              <a:ahLst/>
              <a:cxnLst>
                <a:cxn ang="0">
                  <a:pos x="T0" y="T1"/>
                </a:cxn>
                <a:cxn ang="0">
                  <a:pos x="T2" y="T3"/>
                </a:cxn>
                <a:cxn ang="0">
                  <a:pos x="T4" y="T5"/>
                </a:cxn>
                <a:cxn ang="0">
                  <a:pos x="T6" y="T7"/>
                </a:cxn>
                <a:cxn ang="0">
                  <a:pos x="T8" y="T9"/>
                </a:cxn>
                <a:cxn ang="0">
                  <a:pos x="T10" y="T11"/>
                </a:cxn>
                <a:cxn ang="0">
                  <a:pos x="T12" y="T13"/>
                </a:cxn>
              </a:cxnLst>
              <a:rect l="0" t="0" r="r" b="b"/>
              <a:pathLst>
                <a:path w="42" h="62">
                  <a:moveTo>
                    <a:pt x="0" y="40"/>
                  </a:moveTo>
                  <a:lnTo>
                    <a:pt x="0" y="40"/>
                  </a:lnTo>
                  <a:lnTo>
                    <a:pt x="0" y="20"/>
                  </a:lnTo>
                  <a:cubicBezTo>
                    <a:pt x="0" y="20"/>
                    <a:pt x="20" y="0"/>
                    <a:pt x="20" y="20"/>
                  </a:cubicBezTo>
                  <a:cubicBezTo>
                    <a:pt x="41" y="20"/>
                    <a:pt x="41" y="20"/>
                    <a:pt x="41" y="40"/>
                  </a:cubicBezTo>
                  <a:cubicBezTo>
                    <a:pt x="41" y="40"/>
                    <a:pt x="41" y="40"/>
                    <a:pt x="20" y="40"/>
                  </a:cubicBezTo>
                  <a:cubicBezTo>
                    <a:pt x="20" y="61"/>
                    <a:pt x="0" y="40"/>
                    <a:pt x="0"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62" name="Freeform 162"/>
            <p:cNvSpPr>
              <a:spLocks noChangeArrowheads="1"/>
            </p:cNvSpPr>
            <p:nvPr/>
          </p:nvSpPr>
          <p:spPr bwMode="auto">
            <a:xfrm>
              <a:off x="2757488" y="1882775"/>
              <a:ext cx="15875" cy="15875"/>
            </a:xfrm>
            <a:custGeom>
              <a:avLst/>
              <a:gdLst>
                <a:gd name="T0" fmla="*/ 0 w 42"/>
                <a:gd name="T1" fmla="*/ 21 h 43"/>
                <a:gd name="T2" fmla="*/ 0 w 42"/>
                <a:gd name="T3" fmla="*/ 21 h 43"/>
                <a:gd name="T4" fmla="*/ 21 w 42"/>
                <a:gd name="T5" fmla="*/ 42 h 43"/>
                <a:gd name="T6" fmla="*/ 21 w 42"/>
                <a:gd name="T7" fmla="*/ 42 h 43"/>
                <a:gd name="T8" fmla="*/ 41 w 42"/>
                <a:gd name="T9" fmla="*/ 42 h 43"/>
                <a:gd name="T10" fmla="*/ 41 w 42"/>
                <a:gd name="T11" fmla="*/ 21 h 43"/>
                <a:gd name="T12" fmla="*/ 21 w 42"/>
                <a:gd name="T13" fmla="*/ 0 h 43"/>
                <a:gd name="T14" fmla="*/ 0 w 42"/>
                <a:gd name="T15" fmla="*/ 2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0" y="21"/>
                  </a:moveTo>
                  <a:lnTo>
                    <a:pt x="0" y="21"/>
                  </a:lnTo>
                  <a:cubicBezTo>
                    <a:pt x="0" y="21"/>
                    <a:pt x="0" y="42"/>
                    <a:pt x="21" y="42"/>
                  </a:cubicBezTo>
                  <a:lnTo>
                    <a:pt x="21" y="42"/>
                  </a:lnTo>
                  <a:cubicBezTo>
                    <a:pt x="41" y="42"/>
                    <a:pt x="41" y="42"/>
                    <a:pt x="41" y="42"/>
                  </a:cubicBezTo>
                  <a:lnTo>
                    <a:pt x="41" y="21"/>
                  </a:lnTo>
                  <a:cubicBezTo>
                    <a:pt x="41" y="21"/>
                    <a:pt x="41" y="0"/>
                    <a:pt x="21" y="0"/>
                  </a:cubicBezTo>
                  <a:cubicBezTo>
                    <a:pt x="21" y="0"/>
                    <a:pt x="21" y="21"/>
                    <a:pt x="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63" name="Freeform 163"/>
            <p:cNvSpPr>
              <a:spLocks noChangeArrowheads="1"/>
            </p:cNvSpPr>
            <p:nvPr/>
          </p:nvSpPr>
          <p:spPr bwMode="auto">
            <a:xfrm>
              <a:off x="2779713" y="1809750"/>
              <a:ext cx="15875" cy="14288"/>
            </a:xfrm>
            <a:custGeom>
              <a:avLst/>
              <a:gdLst>
                <a:gd name="T0" fmla="*/ 41 w 42"/>
                <a:gd name="T1" fmla="*/ 20 h 41"/>
                <a:gd name="T2" fmla="*/ 41 w 42"/>
                <a:gd name="T3" fmla="*/ 20 h 41"/>
                <a:gd name="T4" fmla="*/ 20 w 42"/>
                <a:gd name="T5" fmla="*/ 40 h 41"/>
                <a:gd name="T6" fmla="*/ 20 w 42"/>
                <a:gd name="T7" fmla="*/ 40 h 41"/>
                <a:gd name="T8" fmla="*/ 20 w 42"/>
                <a:gd name="T9" fmla="*/ 20 h 41"/>
                <a:gd name="T10" fmla="*/ 20 w 42"/>
                <a:gd name="T11" fmla="*/ 0 h 41"/>
                <a:gd name="T12" fmla="*/ 20 w 42"/>
                <a:gd name="T13" fmla="*/ 0 h 41"/>
                <a:gd name="T14" fmla="*/ 41 w 42"/>
                <a:gd name="T15" fmla="*/ 2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41" y="20"/>
                  </a:moveTo>
                  <a:lnTo>
                    <a:pt x="41" y="20"/>
                  </a:lnTo>
                  <a:cubicBezTo>
                    <a:pt x="41" y="20"/>
                    <a:pt x="41" y="40"/>
                    <a:pt x="20" y="40"/>
                  </a:cubicBezTo>
                  <a:lnTo>
                    <a:pt x="20" y="40"/>
                  </a:lnTo>
                  <a:cubicBezTo>
                    <a:pt x="20" y="20"/>
                    <a:pt x="0" y="20"/>
                    <a:pt x="20" y="20"/>
                  </a:cubicBezTo>
                  <a:lnTo>
                    <a:pt x="20" y="0"/>
                  </a:lnTo>
                  <a:lnTo>
                    <a:pt x="20" y="0"/>
                  </a:lnTo>
                  <a:cubicBezTo>
                    <a:pt x="41" y="0"/>
                    <a:pt x="41" y="2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64" name="Freeform 164"/>
            <p:cNvSpPr>
              <a:spLocks noChangeArrowheads="1"/>
            </p:cNvSpPr>
            <p:nvPr/>
          </p:nvSpPr>
          <p:spPr bwMode="auto">
            <a:xfrm>
              <a:off x="3311525" y="1447800"/>
              <a:ext cx="30163" cy="22225"/>
            </a:xfrm>
            <a:custGeom>
              <a:avLst/>
              <a:gdLst>
                <a:gd name="T0" fmla="*/ 61 w 83"/>
                <a:gd name="T1" fmla="*/ 61 h 62"/>
                <a:gd name="T2" fmla="*/ 61 w 83"/>
                <a:gd name="T3" fmla="*/ 61 h 62"/>
                <a:gd name="T4" fmla="*/ 41 w 83"/>
                <a:gd name="T5" fmla="*/ 41 h 62"/>
                <a:gd name="T6" fmla="*/ 21 w 83"/>
                <a:gd name="T7" fmla="*/ 41 h 62"/>
                <a:gd name="T8" fmla="*/ 0 w 83"/>
                <a:gd name="T9" fmla="*/ 41 h 62"/>
                <a:gd name="T10" fmla="*/ 0 w 83"/>
                <a:gd name="T11" fmla="*/ 20 h 62"/>
                <a:gd name="T12" fmla="*/ 21 w 83"/>
                <a:gd name="T13" fmla="*/ 20 h 62"/>
                <a:gd name="T14" fmla="*/ 41 w 83"/>
                <a:gd name="T15" fmla="*/ 0 h 62"/>
                <a:gd name="T16" fmla="*/ 82 w 83"/>
                <a:gd name="T17" fmla="*/ 0 h 62"/>
                <a:gd name="T18" fmla="*/ 82 w 83"/>
                <a:gd name="T19" fmla="*/ 20 h 62"/>
                <a:gd name="T20" fmla="*/ 82 w 83"/>
                <a:gd name="T21" fmla="*/ 61 h 62"/>
                <a:gd name="T22" fmla="*/ 61 w 83"/>
                <a:gd name="T23"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62">
                  <a:moveTo>
                    <a:pt x="61" y="61"/>
                  </a:moveTo>
                  <a:lnTo>
                    <a:pt x="61" y="61"/>
                  </a:lnTo>
                  <a:cubicBezTo>
                    <a:pt x="61" y="41"/>
                    <a:pt x="41" y="41"/>
                    <a:pt x="41" y="41"/>
                  </a:cubicBezTo>
                  <a:lnTo>
                    <a:pt x="21" y="41"/>
                  </a:lnTo>
                  <a:cubicBezTo>
                    <a:pt x="0" y="41"/>
                    <a:pt x="0" y="41"/>
                    <a:pt x="0" y="41"/>
                  </a:cubicBezTo>
                  <a:lnTo>
                    <a:pt x="0" y="20"/>
                  </a:lnTo>
                  <a:lnTo>
                    <a:pt x="21" y="20"/>
                  </a:lnTo>
                  <a:cubicBezTo>
                    <a:pt x="41" y="0"/>
                    <a:pt x="41" y="0"/>
                    <a:pt x="41" y="0"/>
                  </a:cubicBezTo>
                  <a:cubicBezTo>
                    <a:pt x="41" y="0"/>
                    <a:pt x="61" y="0"/>
                    <a:pt x="82" y="0"/>
                  </a:cubicBezTo>
                  <a:lnTo>
                    <a:pt x="82" y="20"/>
                  </a:lnTo>
                  <a:cubicBezTo>
                    <a:pt x="82" y="41"/>
                    <a:pt x="82" y="41"/>
                    <a:pt x="82" y="61"/>
                  </a:cubicBezTo>
                  <a:lnTo>
                    <a:pt x="61" y="6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65" name="Freeform 165"/>
            <p:cNvSpPr>
              <a:spLocks noChangeArrowheads="1"/>
            </p:cNvSpPr>
            <p:nvPr/>
          </p:nvSpPr>
          <p:spPr bwMode="auto">
            <a:xfrm>
              <a:off x="3295650" y="1433513"/>
              <a:ext cx="22225" cy="15875"/>
            </a:xfrm>
            <a:custGeom>
              <a:avLst/>
              <a:gdLst>
                <a:gd name="T0" fmla="*/ 20 w 63"/>
                <a:gd name="T1" fmla="*/ 20 h 42"/>
                <a:gd name="T2" fmla="*/ 20 w 63"/>
                <a:gd name="T3" fmla="*/ 20 h 42"/>
                <a:gd name="T4" fmla="*/ 0 w 63"/>
                <a:gd name="T5" fmla="*/ 41 h 42"/>
                <a:gd name="T6" fmla="*/ 0 w 63"/>
                <a:gd name="T7" fmla="*/ 41 h 42"/>
                <a:gd name="T8" fmla="*/ 0 w 63"/>
                <a:gd name="T9" fmla="*/ 20 h 42"/>
                <a:gd name="T10" fmla="*/ 20 w 63"/>
                <a:gd name="T11" fmla="*/ 0 h 42"/>
                <a:gd name="T12" fmla="*/ 41 w 63"/>
                <a:gd name="T13" fmla="*/ 0 h 42"/>
                <a:gd name="T14" fmla="*/ 62 w 63"/>
                <a:gd name="T15" fmla="*/ 20 h 42"/>
                <a:gd name="T16" fmla="*/ 41 w 63"/>
                <a:gd name="T17" fmla="*/ 20 h 42"/>
                <a:gd name="T18" fmla="*/ 20 w 63"/>
                <a:gd name="T19"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42">
                  <a:moveTo>
                    <a:pt x="20" y="20"/>
                  </a:moveTo>
                  <a:lnTo>
                    <a:pt x="20" y="20"/>
                  </a:lnTo>
                  <a:cubicBezTo>
                    <a:pt x="20" y="41"/>
                    <a:pt x="20" y="41"/>
                    <a:pt x="0" y="41"/>
                  </a:cubicBezTo>
                  <a:lnTo>
                    <a:pt x="0" y="41"/>
                  </a:lnTo>
                  <a:lnTo>
                    <a:pt x="0" y="20"/>
                  </a:lnTo>
                  <a:cubicBezTo>
                    <a:pt x="0" y="20"/>
                    <a:pt x="0" y="0"/>
                    <a:pt x="20" y="0"/>
                  </a:cubicBezTo>
                  <a:lnTo>
                    <a:pt x="41" y="0"/>
                  </a:lnTo>
                  <a:cubicBezTo>
                    <a:pt x="41" y="0"/>
                    <a:pt x="62" y="0"/>
                    <a:pt x="62" y="20"/>
                  </a:cubicBezTo>
                  <a:cubicBezTo>
                    <a:pt x="62" y="20"/>
                    <a:pt x="62" y="20"/>
                    <a:pt x="41" y="20"/>
                  </a:cubicBezTo>
                  <a:cubicBezTo>
                    <a:pt x="41" y="20"/>
                    <a:pt x="41"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66" name="Freeform 166"/>
            <p:cNvSpPr>
              <a:spLocks noChangeArrowheads="1"/>
            </p:cNvSpPr>
            <p:nvPr/>
          </p:nvSpPr>
          <p:spPr bwMode="auto">
            <a:xfrm>
              <a:off x="3082925" y="1366838"/>
              <a:ext cx="169863" cy="147637"/>
            </a:xfrm>
            <a:custGeom>
              <a:avLst/>
              <a:gdLst>
                <a:gd name="T0" fmla="*/ 471 w 472"/>
                <a:gd name="T1" fmla="*/ 226 h 411"/>
                <a:gd name="T2" fmla="*/ 471 w 472"/>
                <a:gd name="T3" fmla="*/ 226 h 411"/>
                <a:gd name="T4" fmla="*/ 450 w 472"/>
                <a:gd name="T5" fmla="*/ 205 h 411"/>
                <a:gd name="T6" fmla="*/ 450 w 472"/>
                <a:gd name="T7" fmla="*/ 164 h 411"/>
                <a:gd name="T8" fmla="*/ 450 w 472"/>
                <a:gd name="T9" fmla="*/ 123 h 411"/>
                <a:gd name="T10" fmla="*/ 410 w 472"/>
                <a:gd name="T11" fmla="*/ 123 h 411"/>
                <a:gd name="T12" fmla="*/ 389 w 472"/>
                <a:gd name="T13" fmla="*/ 103 h 411"/>
                <a:gd name="T14" fmla="*/ 389 w 472"/>
                <a:gd name="T15" fmla="*/ 82 h 411"/>
                <a:gd name="T16" fmla="*/ 348 w 472"/>
                <a:gd name="T17" fmla="*/ 82 h 411"/>
                <a:gd name="T18" fmla="*/ 348 w 472"/>
                <a:gd name="T19" fmla="*/ 103 h 411"/>
                <a:gd name="T20" fmla="*/ 348 w 472"/>
                <a:gd name="T21" fmla="*/ 123 h 411"/>
                <a:gd name="T22" fmla="*/ 348 w 472"/>
                <a:gd name="T23" fmla="*/ 144 h 411"/>
                <a:gd name="T24" fmla="*/ 308 w 472"/>
                <a:gd name="T25" fmla="*/ 103 h 411"/>
                <a:gd name="T26" fmla="*/ 287 w 472"/>
                <a:gd name="T27" fmla="*/ 62 h 411"/>
                <a:gd name="T28" fmla="*/ 266 w 472"/>
                <a:gd name="T29" fmla="*/ 41 h 411"/>
                <a:gd name="T30" fmla="*/ 246 w 472"/>
                <a:gd name="T31" fmla="*/ 21 h 411"/>
                <a:gd name="T32" fmla="*/ 205 w 472"/>
                <a:gd name="T33" fmla="*/ 21 h 411"/>
                <a:gd name="T34" fmla="*/ 184 w 472"/>
                <a:gd name="T35" fmla="*/ 41 h 411"/>
                <a:gd name="T36" fmla="*/ 164 w 472"/>
                <a:gd name="T37" fmla="*/ 62 h 411"/>
                <a:gd name="T38" fmla="*/ 164 w 472"/>
                <a:gd name="T39" fmla="*/ 103 h 411"/>
                <a:gd name="T40" fmla="*/ 164 w 472"/>
                <a:gd name="T41" fmla="*/ 123 h 411"/>
                <a:gd name="T42" fmla="*/ 164 w 472"/>
                <a:gd name="T43" fmla="*/ 144 h 411"/>
                <a:gd name="T44" fmla="*/ 144 w 472"/>
                <a:gd name="T45" fmla="*/ 144 h 411"/>
                <a:gd name="T46" fmla="*/ 144 w 472"/>
                <a:gd name="T47" fmla="*/ 103 h 411"/>
                <a:gd name="T48" fmla="*/ 123 w 472"/>
                <a:gd name="T49" fmla="*/ 82 h 411"/>
                <a:gd name="T50" fmla="*/ 123 w 472"/>
                <a:gd name="T51" fmla="*/ 41 h 411"/>
                <a:gd name="T52" fmla="*/ 123 w 472"/>
                <a:gd name="T53" fmla="*/ 21 h 411"/>
                <a:gd name="T54" fmla="*/ 102 w 472"/>
                <a:gd name="T55" fmla="*/ 0 h 411"/>
                <a:gd name="T56" fmla="*/ 82 w 472"/>
                <a:gd name="T57" fmla="*/ 0 h 411"/>
                <a:gd name="T58" fmla="*/ 82 w 472"/>
                <a:gd name="T59" fmla="*/ 21 h 411"/>
                <a:gd name="T60" fmla="*/ 62 w 472"/>
                <a:gd name="T61" fmla="*/ 41 h 411"/>
                <a:gd name="T62" fmla="*/ 41 w 472"/>
                <a:gd name="T63" fmla="*/ 21 h 411"/>
                <a:gd name="T64" fmla="*/ 20 w 472"/>
                <a:gd name="T65" fmla="*/ 0 h 411"/>
                <a:gd name="T66" fmla="*/ 20 w 472"/>
                <a:gd name="T67" fmla="*/ 0 h 411"/>
                <a:gd name="T68" fmla="*/ 0 w 472"/>
                <a:gd name="T69" fmla="*/ 41 h 411"/>
                <a:gd name="T70" fmla="*/ 0 w 472"/>
                <a:gd name="T71" fmla="*/ 82 h 411"/>
                <a:gd name="T72" fmla="*/ 20 w 472"/>
                <a:gd name="T73" fmla="*/ 103 h 411"/>
                <a:gd name="T74" fmla="*/ 0 w 472"/>
                <a:gd name="T75" fmla="*/ 144 h 411"/>
                <a:gd name="T76" fmla="*/ 0 w 472"/>
                <a:gd name="T77" fmla="*/ 205 h 411"/>
                <a:gd name="T78" fmla="*/ 0 w 472"/>
                <a:gd name="T79" fmla="*/ 246 h 411"/>
                <a:gd name="T80" fmla="*/ 0 w 472"/>
                <a:gd name="T81" fmla="*/ 287 h 411"/>
                <a:gd name="T82" fmla="*/ 0 w 472"/>
                <a:gd name="T83" fmla="*/ 328 h 411"/>
                <a:gd name="T84" fmla="*/ 0 w 472"/>
                <a:gd name="T85" fmla="*/ 369 h 411"/>
                <a:gd name="T86" fmla="*/ 20 w 472"/>
                <a:gd name="T87" fmla="*/ 410 h 411"/>
                <a:gd name="T88" fmla="*/ 41 w 472"/>
                <a:gd name="T89" fmla="*/ 410 h 411"/>
                <a:gd name="T90" fmla="*/ 62 w 472"/>
                <a:gd name="T91" fmla="*/ 390 h 411"/>
                <a:gd name="T92" fmla="*/ 82 w 472"/>
                <a:gd name="T93" fmla="*/ 369 h 411"/>
                <a:gd name="T94" fmla="*/ 102 w 472"/>
                <a:gd name="T95" fmla="*/ 349 h 411"/>
                <a:gd name="T96" fmla="*/ 144 w 472"/>
                <a:gd name="T97" fmla="*/ 328 h 411"/>
                <a:gd name="T98" fmla="*/ 164 w 472"/>
                <a:gd name="T99" fmla="*/ 308 h 411"/>
                <a:gd name="T100" fmla="*/ 205 w 472"/>
                <a:gd name="T101" fmla="*/ 308 h 411"/>
                <a:gd name="T102" fmla="*/ 246 w 472"/>
                <a:gd name="T103" fmla="*/ 287 h 411"/>
                <a:gd name="T104" fmla="*/ 266 w 472"/>
                <a:gd name="T105" fmla="*/ 308 h 411"/>
                <a:gd name="T106" fmla="*/ 308 w 472"/>
                <a:gd name="T107" fmla="*/ 287 h 411"/>
                <a:gd name="T108" fmla="*/ 348 w 472"/>
                <a:gd name="T109" fmla="*/ 267 h 411"/>
                <a:gd name="T110" fmla="*/ 410 w 472"/>
                <a:gd name="T111" fmla="*/ 267 h 411"/>
                <a:gd name="T112" fmla="*/ 430 w 472"/>
                <a:gd name="T113" fmla="*/ 267 h 411"/>
                <a:gd name="T114" fmla="*/ 450 w 472"/>
                <a:gd name="T115" fmla="*/ 267 h 411"/>
                <a:gd name="T116" fmla="*/ 471 w 472"/>
                <a:gd name="T117" fmla="*/ 246 h 411"/>
                <a:gd name="T118" fmla="*/ 471 w 472"/>
                <a:gd name="T119" fmla="*/ 226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2" h="411">
                  <a:moveTo>
                    <a:pt x="471" y="226"/>
                  </a:moveTo>
                  <a:lnTo>
                    <a:pt x="471" y="226"/>
                  </a:lnTo>
                  <a:cubicBezTo>
                    <a:pt x="471" y="205"/>
                    <a:pt x="450" y="205"/>
                    <a:pt x="450" y="205"/>
                  </a:cubicBezTo>
                  <a:cubicBezTo>
                    <a:pt x="450" y="185"/>
                    <a:pt x="471" y="164"/>
                    <a:pt x="450" y="164"/>
                  </a:cubicBezTo>
                  <a:cubicBezTo>
                    <a:pt x="450" y="144"/>
                    <a:pt x="450" y="144"/>
                    <a:pt x="450" y="123"/>
                  </a:cubicBezTo>
                  <a:cubicBezTo>
                    <a:pt x="430" y="123"/>
                    <a:pt x="410" y="123"/>
                    <a:pt x="410" y="123"/>
                  </a:cubicBezTo>
                  <a:cubicBezTo>
                    <a:pt x="410" y="123"/>
                    <a:pt x="410" y="103"/>
                    <a:pt x="389" y="103"/>
                  </a:cubicBezTo>
                  <a:lnTo>
                    <a:pt x="389" y="82"/>
                  </a:lnTo>
                  <a:cubicBezTo>
                    <a:pt x="369" y="82"/>
                    <a:pt x="369" y="82"/>
                    <a:pt x="348" y="82"/>
                  </a:cubicBezTo>
                  <a:lnTo>
                    <a:pt x="348" y="103"/>
                  </a:lnTo>
                  <a:lnTo>
                    <a:pt x="348" y="123"/>
                  </a:lnTo>
                  <a:cubicBezTo>
                    <a:pt x="348" y="144"/>
                    <a:pt x="348" y="144"/>
                    <a:pt x="348" y="144"/>
                  </a:cubicBezTo>
                  <a:cubicBezTo>
                    <a:pt x="328" y="144"/>
                    <a:pt x="308" y="103"/>
                    <a:pt x="308" y="103"/>
                  </a:cubicBezTo>
                  <a:cubicBezTo>
                    <a:pt x="308" y="82"/>
                    <a:pt x="287" y="62"/>
                    <a:pt x="287" y="62"/>
                  </a:cubicBezTo>
                  <a:lnTo>
                    <a:pt x="266" y="41"/>
                  </a:lnTo>
                  <a:lnTo>
                    <a:pt x="246" y="21"/>
                  </a:lnTo>
                  <a:cubicBezTo>
                    <a:pt x="226" y="21"/>
                    <a:pt x="205" y="21"/>
                    <a:pt x="205" y="21"/>
                  </a:cubicBezTo>
                  <a:lnTo>
                    <a:pt x="184" y="41"/>
                  </a:lnTo>
                  <a:lnTo>
                    <a:pt x="164" y="62"/>
                  </a:lnTo>
                  <a:cubicBezTo>
                    <a:pt x="164" y="62"/>
                    <a:pt x="164" y="82"/>
                    <a:pt x="164" y="103"/>
                  </a:cubicBezTo>
                  <a:lnTo>
                    <a:pt x="164" y="123"/>
                  </a:lnTo>
                  <a:lnTo>
                    <a:pt x="164" y="144"/>
                  </a:lnTo>
                  <a:cubicBezTo>
                    <a:pt x="164" y="144"/>
                    <a:pt x="164" y="144"/>
                    <a:pt x="144" y="144"/>
                  </a:cubicBezTo>
                  <a:lnTo>
                    <a:pt x="144" y="103"/>
                  </a:lnTo>
                  <a:lnTo>
                    <a:pt x="123" y="82"/>
                  </a:lnTo>
                  <a:cubicBezTo>
                    <a:pt x="123" y="62"/>
                    <a:pt x="123" y="62"/>
                    <a:pt x="123" y="41"/>
                  </a:cubicBezTo>
                  <a:cubicBezTo>
                    <a:pt x="123" y="41"/>
                    <a:pt x="144" y="21"/>
                    <a:pt x="123" y="21"/>
                  </a:cubicBezTo>
                  <a:lnTo>
                    <a:pt x="102" y="0"/>
                  </a:lnTo>
                  <a:lnTo>
                    <a:pt x="82" y="0"/>
                  </a:lnTo>
                  <a:lnTo>
                    <a:pt x="82" y="21"/>
                  </a:lnTo>
                  <a:cubicBezTo>
                    <a:pt x="82" y="41"/>
                    <a:pt x="62" y="41"/>
                    <a:pt x="62" y="41"/>
                  </a:cubicBezTo>
                  <a:cubicBezTo>
                    <a:pt x="62" y="41"/>
                    <a:pt x="41" y="41"/>
                    <a:pt x="41" y="21"/>
                  </a:cubicBezTo>
                  <a:cubicBezTo>
                    <a:pt x="41" y="21"/>
                    <a:pt x="41" y="21"/>
                    <a:pt x="20" y="0"/>
                  </a:cubicBezTo>
                  <a:lnTo>
                    <a:pt x="20" y="0"/>
                  </a:lnTo>
                  <a:cubicBezTo>
                    <a:pt x="0" y="21"/>
                    <a:pt x="0" y="21"/>
                    <a:pt x="0" y="41"/>
                  </a:cubicBezTo>
                  <a:cubicBezTo>
                    <a:pt x="0" y="41"/>
                    <a:pt x="0" y="62"/>
                    <a:pt x="0" y="82"/>
                  </a:cubicBezTo>
                  <a:lnTo>
                    <a:pt x="20" y="103"/>
                  </a:lnTo>
                  <a:cubicBezTo>
                    <a:pt x="20" y="123"/>
                    <a:pt x="0" y="144"/>
                    <a:pt x="0" y="144"/>
                  </a:cubicBezTo>
                  <a:cubicBezTo>
                    <a:pt x="0" y="164"/>
                    <a:pt x="0" y="185"/>
                    <a:pt x="0" y="205"/>
                  </a:cubicBezTo>
                  <a:cubicBezTo>
                    <a:pt x="0" y="205"/>
                    <a:pt x="0" y="226"/>
                    <a:pt x="0" y="246"/>
                  </a:cubicBezTo>
                  <a:cubicBezTo>
                    <a:pt x="0" y="246"/>
                    <a:pt x="0" y="267"/>
                    <a:pt x="0" y="287"/>
                  </a:cubicBezTo>
                  <a:cubicBezTo>
                    <a:pt x="0" y="287"/>
                    <a:pt x="0" y="308"/>
                    <a:pt x="0" y="328"/>
                  </a:cubicBezTo>
                  <a:cubicBezTo>
                    <a:pt x="0" y="328"/>
                    <a:pt x="0" y="349"/>
                    <a:pt x="0" y="369"/>
                  </a:cubicBezTo>
                  <a:cubicBezTo>
                    <a:pt x="0" y="369"/>
                    <a:pt x="0" y="390"/>
                    <a:pt x="20" y="410"/>
                  </a:cubicBezTo>
                  <a:cubicBezTo>
                    <a:pt x="20" y="410"/>
                    <a:pt x="20" y="410"/>
                    <a:pt x="41" y="410"/>
                  </a:cubicBezTo>
                  <a:cubicBezTo>
                    <a:pt x="41" y="410"/>
                    <a:pt x="41" y="390"/>
                    <a:pt x="62" y="390"/>
                  </a:cubicBezTo>
                  <a:cubicBezTo>
                    <a:pt x="62" y="369"/>
                    <a:pt x="82" y="369"/>
                    <a:pt x="82" y="369"/>
                  </a:cubicBezTo>
                  <a:cubicBezTo>
                    <a:pt x="82" y="349"/>
                    <a:pt x="102" y="349"/>
                    <a:pt x="102" y="349"/>
                  </a:cubicBezTo>
                  <a:cubicBezTo>
                    <a:pt x="123" y="349"/>
                    <a:pt x="123" y="328"/>
                    <a:pt x="144" y="328"/>
                  </a:cubicBezTo>
                  <a:lnTo>
                    <a:pt x="164" y="308"/>
                  </a:lnTo>
                  <a:cubicBezTo>
                    <a:pt x="184" y="308"/>
                    <a:pt x="205" y="308"/>
                    <a:pt x="205" y="308"/>
                  </a:cubicBezTo>
                  <a:cubicBezTo>
                    <a:pt x="226" y="308"/>
                    <a:pt x="246" y="287"/>
                    <a:pt x="246" y="287"/>
                  </a:cubicBezTo>
                  <a:lnTo>
                    <a:pt x="266" y="308"/>
                  </a:lnTo>
                  <a:cubicBezTo>
                    <a:pt x="287" y="287"/>
                    <a:pt x="308" y="287"/>
                    <a:pt x="308" y="287"/>
                  </a:cubicBezTo>
                  <a:cubicBezTo>
                    <a:pt x="308" y="287"/>
                    <a:pt x="328" y="267"/>
                    <a:pt x="348" y="267"/>
                  </a:cubicBezTo>
                  <a:cubicBezTo>
                    <a:pt x="348" y="267"/>
                    <a:pt x="389" y="267"/>
                    <a:pt x="410" y="267"/>
                  </a:cubicBezTo>
                  <a:cubicBezTo>
                    <a:pt x="410" y="267"/>
                    <a:pt x="410" y="267"/>
                    <a:pt x="430" y="267"/>
                  </a:cubicBezTo>
                  <a:lnTo>
                    <a:pt x="450" y="267"/>
                  </a:lnTo>
                  <a:cubicBezTo>
                    <a:pt x="471" y="267"/>
                    <a:pt x="471" y="246"/>
                    <a:pt x="471" y="246"/>
                  </a:cubicBezTo>
                  <a:lnTo>
                    <a:pt x="471" y="226"/>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67" name="Freeform 167"/>
            <p:cNvSpPr>
              <a:spLocks noChangeArrowheads="1"/>
            </p:cNvSpPr>
            <p:nvPr/>
          </p:nvSpPr>
          <p:spPr bwMode="auto">
            <a:xfrm>
              <a:off x="2816225" y="1308100"/>
              <a:ext cx="236538" cy="139700"/>
            </a:xfrm>
            <a:custGeom>
              <a:avLst/>
              <a:gdLst>
                <a:gd name="T0" fmla="*/ 554 w 657"/>
                <a:gd name="T1" fmla="*/ 368 h 390"/>
                <a:gd name="T2" fmla="*/ 554 w 657"/>
                <a:gd name="T3" fmla="*/ 368 h 390"/>
                <a:gd name="T4" fmla="*/ 492 w 657"/>
                <a:gd name="T5" fmla="*/ 389 h 390"/>
                <a:gd name="T6" fmla="*/ 451 w 657"/>
                <a:gd name="T7" fmla="*/ 389 h 390"/>
                <a:gd name="T8" fmla="*/ 410 w 657"/>
                <a:gd name="T9" fmla="*/ 368 h 390"/>
                <a:gd name="T10" fmla="*/ 390 w 657"/>
                <a:gd name="T11" fmla="*/ 348 h 390"/>
                <a:gd name="T12" fmla="*/ 369 w 657"/>
                <a:gd name="T13" fmla="*/ 327 h 390"/>
                <a:gd name="T14" fmla="*/ 308 w 657"/>
                <a:gd name="T15" fmla="*/ 327 h 390"/>
                <a:gd name="T16" fmla="*/ 267 w 657"/>
                <a:gd name="T17" fmla="*/ 307 h 390"/>
                <a:gd name="T18" fmla="*/ 205 w 657"/>
                <a:gd name="T19" fmla="*/ 307 h 390"/>
                <a:gd name="T20" fmla="*/ 144 w 657"/>
                <a:gd name="T21" fmla="*/ 286 h 390"/>
                <a:gd name="T22" fmla="*/ 103 w 657"/>
                <a:gd name="T23" fmla="*/ 245 h 390"/>
                <a:gd name="T24" fmla="*/ 82 w 657"/>
                <a:gd name="T25" fmla="*/ 225 h 390"/>
                <a:gd name="T26" fmla="*/ 62 w 657"/>
                <a:gd name="T27" fmla="*/ 225 h 390"/>
                <a:gd name="T28" fmla="*/ 41 w 657"/>
                <a:gd name="T29" fmla="*/ 204 h 390"/>
                <a:gd name="T30" fmla="*/ 21 w 657"/>
                <a:gd name="T31" fmla="*/ 225 h 390"/>
                <a:gd name="T32" fmla="*/ 0 w 657"/>
                <a:gd name="T33" fmla="*/ 204 h 390"/>
                <a:gd name="T34" fmla="*/ 0 w 657"/>
                <a:gd name="T35" fmla="*/ 143 h 390"/>
                <a:gd name="T36" fmla="*/ 41 w 657"/>
                <a:gd name="T37" fmla="*/ 122 h 390"/>
                <a:gd name="T38" fmla="*/ 41 w 657"/>
                <a:gd name="T39" fmla="*/ 102 h 390"/>
                <a:gd name="T40" fmla="*/ 62 w 657"/>
                <a:gd name="T41" fmla="*/ 61 h 390"/>
                <a:gd name="T42" fmla="*/ 103 w 657"/>
                <a:gd name="T43" fmla="*/ 61 h 390"/>
                <a:gd name="T44" fmla="*/ 144 w 657"/>
                <a:gd name="T45" fmla="*/ 61 h 390"/>
                <a:gd name="T46" fmla="*/ 185 w 657"/>
                <a:gd name="T47" fmla="*/ 40 h 390"/>
                <a:gd name="T48" fmla="*/ 226 w 657"/>
                <a:gd name="T49" fmla="*/ 0 h 390"/>
                <a:gd name="T50" fmla="*/ 267 w 657"/>
                <a:gd name="T51" fmla="*/ 0 h 390"/>
                <a:gd name="T52" fmla="*/ 308 w 657"/>
                <a:gd name="T53" fmla="*/ 20 h 390"/>
                <a:gd name="T54" fmla="*/ 308 w 657"/>
                <a:gd name="T55" fmla="*/ 40 h 390"/>
                <a:gd name="T56" fmla="*/ 287 w 657"/>
                <a:gd name="T57" fmla="*/ 81 h 390"/>
                <a:gd name="T58" fmla="*/ 287 w 657"/>
                <a:gd name="T59" fmla="*/ 122 h 390"/>
                <a:gd name="T60" fmla="*/ 328 w 657"/>
                <a:gd name="T61" fmla="*/ 102 h 390"/>
                <a:gd name="T62" fmla="*/ 328 w 657"/>
                <a:gd name="T63" fmla="*/ 40 h 390"/>
                <a:gd name="T64" fmla="*/ 369 w 657"/>
                <a:gd name="T65" fmla="*/ 40 h 390"/>
                <a:gd name="T66" fmla="*/ 410 w 657"/>
                <a:gd name="T67" fmla="*/ 0 h 390"/>
                <a:gd name="T68" fmla="*/ 451 w 657"/>
                <a:gd name="T69" fmla="*/ 0 h 390"/>
                <a:gd name="T70" fmla="*/ 512 w 657"/>
                <a:gd name="T71" fmla="*/ 40 h 390"/>
                <a:gd name="T72" fmla="*/ 533 w 657"/>
                <a:gd name="T73" fmla="*/ 81 h 390"/>
                <a:gd name="T74" fmla="*/ 533 w 657"/>
                <a:gd name="T75" fmla="*/ 122 h 390"/>
                <a:gd name="T76" fmla="*/ 554 w 657"/>
                <a:gd name="T77" fmla="*/ 163 h 390"/>
                <a:gd name="T78" fmla="*/ 574 w 657"/>
                <a:gd name="T79" fmla="*/ 184 h 390"/>
                <a:gd name="T80" fmla="*/ 574 w 657"/>
                <a:gd name="T81" fmla="*/ 225 h 390"/>
                <a:gd name="T82" fmla="*/ 594 w 657"/>
                <a:gd name="T83" fmla="*/ 245 h 390"/>
                <a:gd name="T84" fmla="*/ 615 w 657"/>
                <a:gd name="T85" fmla="*/ 245 h 390"/>
                <a:gd name="T86" fmla="*/ 656 w 657"/>
                <a:gd name="T87" fmla="*/ 266 h 390"/>
                <a:gd name="T88" fmla="*/ 656 w 657"/>
                <a:gd name="T89" fmla="*/ 307 h 390"/>
                <a:gd name="T90" fmla="*/ 636 w 657"/>
                <a:gd name="T91" fmla="*/ 348 h 390"/>
                <a:gd name="T92" fmla="*/ 594 w 657"/>
                <a:gd name="T93" fmla="*/ 368 h 390"/>
                <a:gd name="T94" fmla="*/ 554 w 657"/>
                <a:gd name="T95" fmla="*/ 36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7" h="390">
                  <a:moveTo>
                    <a:pt x="554" y="368"/>
                  </a:moveTo>
                  <a:lnTo>
                    <a:pt x="554" y="368"/>
                  </a:lnTo>
                  <a:cubicBezTo>
                    <a:pt x="533" y="389"/>
                    <a:pt x="512" y="389"/>
                    <a:pt x="492" y="389"/>
                  </a:cubicBezTo>
                  <a:cubicBezTo>
                    <a:pt x="472" y="389"/>
                    <a:pt x="451" y="389"/>
                    <a:pt x="451" y="389"/>
                  </a:cubicBezTo>
                  <a:cubicBezTo>
                    <a:pt x="430" y="389"/>
                    <a:pt x="410" y="368"/>
                    <a:pt x="410" y="368"/>
                  </a:cubicBezTo>
                  <a:cubicBezTo>
                    <a:pt x="410" y="368"/>
                    <a:pt x="410" y="348"/>
                    <a:pt x="390" y="348"/>
                  </a:cubicBezTo>
                  <a:cubicBezTo>
                    <a:pt x="390" y="327"/>
                    <a:pt x="369" y="327"/>
                    <a:pt x="369" y="327"/>
                  </a:cubicBezTo>
                  <a:cubicBezTo>
                    <a:pt x="349" y="327"/>
                    <a:pt x="328" y="327"/>
                    <a:pt x="308" y="327"/>
                  </a:cubicBezTo>
                  <a:cubicBezTo>
                    <a:pt x="308" y="327"/>
                    <a:pt x="267" y="327"/>
                    <a:pt x="267" y="307"/>
                  </a:cubicBezTo>
                  <a:cubicBezTo>
                    <a:pt x="246" y="307"/>
                    <a:pt x="226" y="327"/>
                    <a:pt x="205" y="307"/>
                  </a:cubicBezTo>
                  <a:cubicBezTo>
                    <a:pt x="185" y="307"/>
                    <a:pt x="164" y="286"/>
                    <a:pt x="144" y="286"/>
                  </a:cubicBezTo>
                  <a:cubicBezTo>
                    <a:pt x="144" y="286"/>
                    <a:pt x="123" y="266"/>
                    <a:pt x="103" y="245"/>
                  </a:cubicBezTo>
                  <a:cubicBezTo>
                    <a:pt x="103" y="245"/>
                    <a:pt x="103" y="225"/>
                    <a:pt x="82" y="225"/>
                  </a:cubicBezTo>
                  <a:lnTo>
                    <a:pt x="62" y="225"/>
                  </a:lnTo>
                  <a:cubicBezTo>
                    <a:pt x="62" y="225"/>
                    <a:pt x="62" y="204"/>
                    <a:pt x="41" y="204"/>
                  </a:cubicBezTo>
                  <a:lnTo>
                    <a:pt x="21" y="225"/>
                  </a:lnTo>
                  <a:cubicBezTo>
                    <a:pt x="0" y="225"/>
                    <a:pt x="0" y="204"/>
                    <a:pt x="0" y="204"/>
                  </a:cubicBezTo>
                  <a:cubicBezTo>
                    <a:pt x="0" y="184"/>
                    <a:pt x="0" y="163"/>
                    <a:pt x="0" y="143"/>
                  </a:cubicBezTo>
                  <a:cubicBezTo>
                    <a:pt x="0" y="143"/>
                    <a:pt x="21" y="143"/>
                    <a:pt x="41" y="122"/>
                  </a:cubicBezTo>
                  <a:cubicBezTo>
                    <a:pt x="41" y="122"/>
                    <a:pt x="21" y="102"/>
                    <a:pt x="41" y="102"/>
                  </a:cubicBezTo>
                  <a:cubicBezTo>
                    <a:pt x="41" y="81"/>
                    <a:pt x="41" y="81"/>
                    <a:pt x="62" y="61"/>
                  </a:cubicBezTo>
                  <a:cubicBezTo>
                    <a:pt x="62" y="61"/>
                    <a:pt x="82" y="61"/>
                    <a:pt x="103" y="61"/>
                  </a:cubicBezTo>
                  <a:lnTo>
                    <a:pt x="144" y="61"/>
                  </a:lnTo>
                  <a:cubicBezTo>
                    <a:pt x="164" y="61"/>
                    <a:pt x="164" y="40"/>
                    <a:pt x="185" y="40"/>
                  </a:cubicBezTo>
                  <a:cubicBezTo>
                    <a:pt x="185" y="40"/>
                    <a:pt x="205" y="0"/>
                    <a:pt x="226" y="0"/>
                  </a:cubicBezTo>
                  <a:cubicBezTo>
                    <a:pt x="246" y="0"/>
                    <a:pt x="267" y="0"/>
                    <a:pt x="267" y="0"/>
                  </a:cubicBezTo>
                  <a:cubicBezTo>
                    <a:pt x="287" y="0"/>
                    <a:pt x="287" y="20"/>
                    <a:pt x="308" y="20"/>
                  </a:cubicBezTo>
                  <a:lnTo>
                    <a:pt x="308" y="40"/>
                  </a:lnTo>
                  <a:cubicBezTo>
                    <a:pt x="308" y="61"/>
                    <a:pt x="287" y="61"/>
                    <a:pt x="287" y="81"/>
                  </a:cubicBezTo>
                  <a:lnTo>
                    <a:pt x="287" y="122"/>
                  </a:lnTo>
                  <a:cubicBezTo>
                    <a:pt x="308" y="122"/>
                    <a:pt x="328" y="102"/>
                    <a:pt x="328" y="102"/>
                  </a:cubicBezTo>
                  <a:cubicBezTo>
                    <a:pt x="328" y="81"/>
                    <a:pt x="328" y="61"/>
                    <a:pt x="328" y="40"/>
                  </a:cubicBezTo>
                  <a:cubicBezTo>
                    <a:pt x="349" y="40"/>
                    <a:pt x="349" y="40"/>
                    <a:pt x="369" y="40"/>
                  </a:cubicBezTo>
                  <a:cubicBezTo>
                    <a:pt x="369" y="20"/>
                    <a:pt x="390" y="20"/>
                    <a:pt x="410" y="0"/>
                  </a:cubicBezTo>
                  <a:lnTo>
                    <a:pt x="451" y="0"/>
                  </a:lnTo>
                  <a:cubicBezTo>
                    <a:pt x="472" y="20"/>
                    <a:pt x="492" y="20"/>
                    <a:pt x="512" y="40"/>
                  </a:cubicBezTo>
                  <a:cubicBezTo>
                    <a:pt x="512" y="40"/>
                    <a:pt x="533" y="61"/>
                    <a:pt x="533" y="81"/>
                  </a:cubicBezTo>
                  <a:cubicBezTo>
                    <a:pt x="533" y="102"/>
                    <a:pt x="533" y="122"/>
                    <a:pt x="533" y="122"/>
                  </a:cubicBezTo>
                  <a:cubicBezTo>
                    <a:pt x="533" y="122"/>
                    <a:pt x="554" y="143"/>
                    <a:pt x="554" y="163"/>
                  </a:cubicBezTo>
                  <a:cubicBezTo>
                    <a:pt x="554" y="163"/>
                    <a:pt x="574" y="163"/>
                    <a:pt x="574" y="184"/>
                  </a:cubicBezTo>
                  <a:cubicBezTo>
                    <a:pt x="574" y="184"/>
                    <a:pt x="574" y="204"/>
                    <a:pt x="574" y="225"/>
                  </a:cubicBezTo>
                  <a:cubicBezTo>
                    <a:pt x="574" y="225"/>
                    <a:pt x="574" y="245"/>
                    <a:pt x="594" y="245"/>
                  </a:cubicBezTo>
                  <a:lnTo>
                    <a:pt x="615" y="245"/>
                  </a:lnTo>
                  <a:cubicBezTo>
                    <a:pt x="636" y="245"/>
                    <a:pt x="656" y="266"/>
                    <a:pt x="656" y="266"/>
                  </a:cubicBezTo>
                  <a:cubicBezTo>
                    <a:pt x="656" y="266"/>
                    <a:pt x="656" y="286"/>
                    <a:pt x="656" y="307"/>
                  </a:cubicBezTo>
                  <a:cubicBezTo>
                    <a:pt x="656" y="307"/>
                    <a:pt x="656" y="327"/>
                    <a:pt x="636" y="348"/>
                  </a:cubicBezTo>
                  <a:lnTo>
                    <a:pt x="594" y="368"/>
                  </a:lnTo>
                  <a:cubicBezTo>
                    <a:pt x="574" y="368"/>
                    <a:pt x="574" y="368"/>
                    <a:pt x="554" y="368"/>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68" name="Freeform 168"/>
            <p:cNvSpPr>
              <a:spLocks noChangeArrowheads="1"/>
            </p:cNvSpPr>
            <p:nvPr/>
          </p:nvSpPr>
          <p:spPr bwMode="auto">
            <a:xfrm>
              <a:off x="2720975" y="1336675"/>
              <a:ext cx="80963" cy="38100"/>
            </a:xfrm>
            <a:custGeom>
              <a:avLst/>
              <a:gdLst>
                <a:gd name="T0" fmla="*/ 143 w 226"/>
                <a:gd name="T1" fmla="*/ 103 h 104"/>
                <a:gd name="T2" fmla="*/ 143 w 226"/>
                <a:gd name="T3" fmla="*/ 103 h 104"/>
                <a:gd name="T4" fmla="*/ 123 w 226"/>
                <a:gd name="T5" fmla="*/ 82 h 104"/>
                <a:gd name="T6" fmla="*/ 102 w 226"/>
                <a:gd name="T7" fmla="*/ 62 h 104"/>
                <a:gd name="T8" fmla="*/ 61 w 226"/>
                <a:gd name="T9" fmla="*/ 62 h 104"/>
                <a:gd name="T10" fmla="*/ 20 w 226"/>
                <a:gd name="T11" fmla="*/ 62 h 104"/>
                <a:gd name="T12" fmla="*/ 0 w 226"/>
                <a:gd name="T13" fmla="*/ 21 h 104"/>
                <a:gd name="T14" fmla="*/ 41 w 226"/>
                <a:gd name="T15" fmla="*/ 0 h 104"/>
                <a:gd name="T16" fmla="*/ 82 w 226"/>
                <a:gd name="T17" fmla="*/ 0 h 104"/>
                <a:gd name="T18" fmla="*/ 123 w 226"/>
                <a:gd name="T19" fmla="*/ 21 h 104"/>
                <a:gd name="T20" fmla="*/ 184 w 226"/>
                <a:gd name="T21" fmla="*/ 21 h 104"/>
                <a:gd name="T22" fmla="*/ 205 w 226"/>
                <a:gd name="T23" fmla="*/ 21 h 104"/>
                <a:gd name="T24" fmla="*/ 225 w 226"/>
                <a:gd name="T25" fmla="*/ 21 h 104"/>
                <a:gd name="T26" fmla="*/ 225 w 226"/>
                <a:gd name="T27" fmla="*/ 62 h 104"/>
                <a:gd name="T28" fmla="*/ 184 w 226"/>
                <a:gd name="T29" fmla="*/ 82 h 104"/>
                <a:gd name="T30" fmla="*/ 143 w 226"/>
                <a:gd name="T31"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6" h="104">
                  <a:moveTo>
                    <a:pt x="143" y="103"/>
                  </a:moveTo>
                  <a:lnTo>
                    <a:pt x="143" y="103"/>
                  </a:lnTo>
                  <a:cubicBezTo>
                    <a:pt x="143" y="103"/>
                    <a:pt x="123" y="103"/>
                    <a:pt x="123" y="82"/>
                  </a:cubicBezTo>
                  <a:cubicBezTo>
                    <a:pt x="102" y="82"/>
                    <a:pt x="102" y="62"/>
                    <a:pt x="102" y="62"/>
                  </a:cubicBezTo>
                  <a:cubicBezTo>
                    <a:pt x="82" y="62"/>
                    <a:pt x="82" y="62"/>
                    <a:pt x="61" y="62"/>
                  </a:cubicBezTo>
                  <a:lnTo>
                    <a:pt x="20" y="62"/>
                  </a:lnTo>
                  <a:cubicBezTo>
                    <a:pt x="0" y="41"/>
                    <a:pt x="0" y="21"/>
                    <a:pt x="0" y="21"/>
                  </a:cubicBezTo>
                  <a:cubicBezTo>
                    <a:pt x="0" y="0"/>
                    <a:pt x="41" y="0"/>
                    <a:pt x="41" y="0"/>
                  </a:cubicBezTo>
                  <a:cubicBezTo>
                    <a:pt x="61" y="0"/>
                    <a:pt x="82" y="0"/>
                    <a:pt x="82" y="0"/>
                  </a:cubicBezTo>
                  <a:cubicBezTo>
                    <a:pt x="102" y="21"/>
                    <a:pt x="123" y="21"/>
                    <a:pt x="123" y="21"/>
                  </a:cubicBezTo>
                  <a:cubicBezTo>
                    <a:pt x="143" y="21"/>
                    <a:pt x="164" y="21"/>
                    <a:pt x="184" y="21"/>
                  </a:cubicBezTo>
                  <a:lnTo>
                    <a:pt x="205" y="21"/>
                  </a:lnTo>
                  <a:lnTo>
                    <a:pt x="225" y="21"/>
                  </a:lnTo>
                  <a:cubicBezTo>
                    <a:pt x="225" y="41"/>
                    <a:pt x="225" y="62"/>
                    <a:pt x="225" y="62"/>
                  </a:cubicBezTo>
                  <a:cubicBezTo>
                    <a:pt x="205" y="82"/>
                    <a:pt x="184" y="82"/>
                    <a:pt x="184" y="82"/>
                  </a:cubicBezTo>
                  <a:cubicBezTo>
                    <a:pt x="164" y="82"/>
                    <a:pt x="164" y="103"/>
                    <a:pt x="143" y="10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69" name="Freeform 169"/>
            <p:cNvSpPr>
              <a:spLocks noChangeArrowheads="1"/>
            </p:cNvSpPr>
            <p:nvPr/>
          </p:nvSpPr>
          <p:spPr bwMode="auto">
            <a:xfrm>
              <a:off x="2713038" y="1196975"/>
              <a:ext cx="200025" cy="139700"/>
            </a:xfrm>
            <a:custGeom>
              <a:avLst/>
              <a:gdLst>
                <a:gd name="T0" fmla="*/ 103 w 555"/>
                <a:gd name="T1" fmla="*/ 348 h 390"/>
                <a:gd name="T2" fmla="*/ 103 w 555"/>
                <a:gd name="T3" fmla="*/ 348 h 390"/>
                <a:gd name="T4" fmla="*/ 82 w 555"/>
                <a:gd name="T5" fmla="*/ 328 h 390"/>
                <a:gd name="T6" fmla="*/ 41 w 555"/>
                <a:gd name="T7" fmla="*/ 348 h 390"/>
                <a:gd name="T8" fmla="*/ 21 w 555"/>
                <a:gd name="T9" fmla="*/ 328 h 390"/>
                <a:gd name="T10" fmla="*/ 0 w 555"/>
                <a:gd name="T11" fmla="*/ 328 h 390"/>
                <a:gd name="T12" fmla="*/ 21 w 555"/>
                <a:gd name="T13" fmla="*/ 308 h 390"/>
                <a:gd name="T14" fmla="*/ 41 w 555"/>
                <a:gd name="T15" fmla="*/ 287 h 390"/>
                <a:gd name="T16" fmla="*/ 62 w 555"/>
                <a:gd name="T17" fmla="*/ 266 h 390"/>
                <a:gd name="T18" fmla="*/ 82 w 555"/>
                <a:gd name="T19" fmla="*/ 226 h 390"/>
                <a:gd name="T20" fmla="*/ 62 w 555"/>
                <a:gd name="T21" fmla="*/ 226 h 390"/>
                <a:gd name="T22" fmla="*/ 41 w 555"/>
                <a:gd name="T23" fmla="*/ 246 h 390"/>
                <a:gd name="T24" fmla="*/ 21 w 555"/>
                <a:gd name="T25" fmla="*/ 246 h 390"/>
                <a:gd name="T26" fmla="*/ 21 w 555"/>
                <a:gd name="T27" fmla="*/ 226 h 390"/>
                <a:gd name="T28" fmla="*/ 62 w 555"/>
                <a:gd name="T29" fmla="*/ 184 h 390"/>
                <a:gd name="T30" fmla="*/ 82 w 555"/>
                <a:gd name="T31" fmla="*/ 164 h 390"/>
                <a:gd name="T32" fmla="*/ 123 w 555"/>
                <a:gd name="T33" fmla="*/ 144 h 390"/>
                <a:gd name="T34" fmla="*/ 185 w 555"/>
                <a:gd name="T35" fmla="*/ 144 h 390"/>
                <a:gd name="T36" fmla="*/ 185 w 555"/>
                <a:gd name="T37" fmla="*/ 123 h 390"/>
                <a:gd name="T38" fmla="*/ 164 w 555"/>
                <a:gd name="T39" fmla="*/ 102 h 390"/>
                <a:gd name="T40" fmla="*/ 185 w 555"/>
                <a:gd name="T41" fmla="*/ 82 h 390"/>
                <a:gd name="T42" fmla="*/ 205 w 555"/>
                <a:gd name="T43" fmla="*/ 41 h 390"/>
                <a:gd name="T44" fmla="*/ 226 w 555"/>
                <a:gd name="T45" fmla="*/ 20 h 390"/>
                <a:gd name="T46" fmla="*/ 246 w 555"/>
                <a:gd name="T47" fmla="*/ 0 h 390"/>
                <a:gd name="T48" fmla="*/ 308 w 555"/>
                <a:gd name="T49" fmla="*/ 20 h 390"/>
                <a:gd name="T50" fmla="*/ 308 w 555"/>
                <a:gd name="T51" fmla="*/ 41 h 390"/>
                <a:gd name="T52" fmla="*/ 349 w 555"/>
                <a:gd name="T53" fmla="*/ 62 h 390"/>
                <a:gd name="T54" fmla="*/ 390 w 555"/>
                <a:gd name="T55" fmla="*/ 82 h 390"/>
                <a:gd name="T56" fmla="*/ 431 w 555"/>
                <a:gd name="T57" fmla="*/ 82 h 390"/>
                <a:gd name="T58" fmla="*/ 431 w 555"/>
                <a:gd name="T59" fmla="*/ 102 h 390"/>
                <a:gd name="T60" fmla="*/ 431 w 555"/>
                <a:gd name="T61" fmla="*/ 144 h 390"/>
                <a:gd name="T62" fmla="*/ 451 w 555"/>
                <a:gd name="T63" fmla="*/ 144 h 390"/>
                <a:gd name="T64" fmla="*/ 472 w 555"/>
                <a:gd name="T65" fmla="*/ 144 h 390"/>
                <a:gd name="T66" fmla="*/ 513 w 555"/>
                <a:gd name="T67" fmla="*/ 144 h 390"/>
                <a:gd name="T68" fmla="*/ 513 w 555"/>
                <a:gd name="T69" fmla="*/ 164 h 390"/>
                <a:gd name="T70" fmla="*/ 492 w 555"/>
                <a:gd name="T71" fmla="*/ 164 h 390"/>
                <a:gd name="T72" fmla="*/ 492 w 555"/>
                <a:gd name="T73" fmla="*/ 205 h 390"/>
                <a:gd name="T74" fmla="*/ 492 w 555"/>
                <a:gd name="T75" fmla="*/ 226 h 390"/>
                <a:gd name="T76" fmla="*/ 533 w 555"/>
                <a:gd name="T77" fmla="*/ 226 h 390"/>
                <a:gd name="T78" fmla="*/ 533 w 555"/>
                <a:gd name="T79" fmla="*/ 246 h 390"/>
                <a:gd name="T80" fmla="*/ 533 w 555"/>
                <a:gd name="T81" fmla="*/ 266 h 390"/>
                <a:gd name="T82" fmla="*/ 513 w 555"/>
                <a:gd name="T83" fmla="*/ 287 h 390"/>
                <a:gd name="T84" fmla="*/ 451 w 555"/>
                <a:gd name="T85" fmla="*/ 266 h 390"/>
                <a:gd name="T86" fmla="*/ 410 w 555"/>
                <a:gd name="T87" fmla="*/ 266 h 390"/>
                <a:gd name="T88" fmla="*/ 369 w 555"/>
                <a:gd name="T89" fmla="*/ 287 h 390"/>
                <a:gd name="T90" fmla="*/ 328 w 555"/>
                <a:gd name="T91" fmla="*/ 308 h 390"/>
                <a:gd name="T92" fmla="*/ 308 w 555"/>
                <a:gd name="T93" fmla="*/ 328 h 390"/>
                <a:gd name="T94" fmla="*/ 287 w 555"/>
                <a:gd name="T95" fmla="*/ 369 h 390"/>
                <a:gd name="T96" fmla="*/ 246 w 555"/>
                <a:gd name="T97" fmla="*/ 389 h 390"/>
                <a:gd name="T98" fmla="*/ 226 w 555"/>
                <a:gd name="T99" fmla="*/ 369 h 390"/>
                <a:gd name="T100" fmla="*/ 205 w 555"/>
                <a:gd name="T101" fmla="*/ 369 h 390"/>
                <a:gd name="T102" fmla="*/ 164 w 555"/>
                <a:gd name="T103" fmla="*/ 369 h 390"/>
                <a:gd name="T104" fmla="*/ 123 w 555"/>
                <a:gd name="T105" fmla="*/ 369 h 390"/>
                <a:gd name="T106" fmla="*/ 103 w 555"/>
                <a:gd name="T107" fmla="*/ 34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5" h="390">
                  <a:moveTo>
                    <a:pt x="103" y="348"/>
                  </a:moveTo>
                  <a:lnTo>
                    <a:pt x="103" y="348"/>
                  </a:lnTo>
                  <a:cubicBezTo>
                    <a:pt x="82" y="348"/>
                    <a:pt x="82" y="348"/>
                    <a:pt x="82" y="328"/>
                  </a:cubicBezTo>
                  <a:cubicBezTo>
                    <a:pt x="62" y="328"/>
                    <a:pt x="41" y="348"/>
                    <a:pt x="41" y="348"/>
                  </a:cubicBezTo>
                  <a:cubicBezTo>
                    <a:pt x="41" y="348"/>
                    <a:pt x="21" y="348"/>
                    <a:pt x="21" y="328"/>
                  </a:cubicBezTo>
                  <a:cubicBezTo>
                    <a:pt x="0" y="328"/>
                    <a:pt x="0" y="328"/>
                    <a:pt x="0" y="328"/>
                  </a:cubicBezTo>
                  <a:cubicBezTo>
                    <a:pt x="0" y="328"/>
                    <a:pt x="0" y="308"/>
                    <a:pt x="21" y="308"/>
                  </a:cubicBezTo>
                  <a:cubicBezTo>
                    <a:pt x="21" y="287"/>
                    <a:pt x="41" y="287"/>
                    <a:pt x="41" y="287"/>
                  </a:cubicBezTo>
                  <a:lnTo>
                    <a:pt x="62" y="266"/>
                  </a:lnTo>
                  <a:cubicBezTo>
                    <a:pt x="82" y="246"/>
                    <a:pt x="82" y="246"/>
                    <a:pt x="82" y="226"/>
                  </a:cubicBezTo>
                  <a:lnTo>
                    <a:pt x="62" y="226"/>
                  </a:lnTo>
                  <a:cubicBezTo>
                    <a:pt x="62" y="226"/>
                    <a:pt x="41" y="226"/>
                    <a:pt x="41" y="246"/>
                  </a:cubicBezTo>
                  <a:lnTo>
                    <a:pt x="21" y="246"/>
                  </a:lnTo>
                  <a:cubicBezTo>
                    <a:pt x="0" y="246"/>
                    <a:pt x="0" y="226"/>
                    <a:pt x="21" y="226"/>
                  </a:cubicBezTo>
                  <a:cubicBezTo>
                    <a:pt x="21" y="205"/>
                    <a:pt x="41" y="184"/>
                    <a:pt x="62" y="184"/>
                  </a:cubicBezTo>
                  <a:cubicBezTo>
                    <a:pt x="62" y="164"/>
                    <a:pt x="82" y="164"/>
                    <a:pt x="82" y="164"/>
                  </a:cubicBezTo>
                  <a:cubicBezTo>
                    <a:pt x="103" y="144"/>
                    <a:pt x="123" y="144"/>
                    <a:pt x="123" y="144"/>
                  </a:cubicBezTo>
                  <a:cubicBezTo>
                    <a:pt x="144" y="144"/>
                    <a:pt x="185" y="144"/>
                    <a:pt x="185" y="144"/>
                  </a:cubicBezTo>
                  <a:cubicBezTo>
                    <a:pt x="205" y="144"/>
                    <a:pt x="205" y="123"/>
                    <a:pt x="185" y="123"/>
                  </a:cubicBezTo>
                  <a:lnTo>
                    <a:pt x="164" y="102"/>
                  </a:lnTo>
                  <a:cubicBezTo>
                    <a:pt x="164" y="82"/>
                    <a:pt x="185" y="82"/>
                    <a:pt x="185" y="82"/>
                  </a:cubicBezTo>
                  <a:cubicBezTo>
                    <a:pt x="185" y="62"/>
                    <a:pt x="205" y="62"/>
                    <a:pt x="205" y="41"/>
                  </a:cubicBezTo>
                  <a:cubicBezTo>
                    <a:pt x="226" y="41"/>
                    <a:pt x="226" y="20"/>
                    <a:pt x="226" y="20"/>
                  </a:cubicBezTo>
                  <a:cubicBezTo>
                    <a:pt x="226" y="0"/>
                    <a:pt x="246" y="0"/>
                    <a:pt x="246" y="0"/>
                  </a:cubicBezTo>
                  <a:cubicBezTo>
                    <a:pt x="267" y="0"/>
                    <a:pt x="287" y="20"/>
                    <a:pt x="308" y="20"/>
                  </a:cubicBezTo>
                  <a:lnTo>
                    <a:pt x="308" y="41"/>
                  </a:lnTo>
                  <a:cubicBezTo>
                    <a:pt x="328" y="62"/>
                    <a:pt x="349" y="62"/>
                    <a:pt x="349" y="62"/>
                  </a:cubicBezTo>
                  <a:cubicBezTo>
                    <a:pt x="369" y="62"/>
                    <a:pt x="390" y="82"/>
                    <a:pt x="390" y="82"/>
                  </a:cubicBezTo>
                  <a:cubicBezTo>
                    <a:pt x="410" y="82"/>
                    <a:pt x="410" y="82"/>
                    <a:pt x="431" y="82"/>
                  </a:cubicBezTo>
                  <a:lnTo>
                    <a:pt x="431" y="102"/>
                  </a:lnTo>
                  <a:cubicBezTo>
                    <a:pt x="431" y="102"/>
                    <a:pt x="410" y="123"/>
                    <a:pt x="431" y="144"/>
                  </a:cubicBezTo>
                  <a:lnTo>
                    <a:pt x="451" y="144"/>
                  </a:lnTo>
                  <a:cubicBezTo>
                    <a:pt x="472" y="144"/>
                    <a:pt x="472" y="144"/>
                    <a:pt x="472" y="144"/>
                  </a:cubicBezTo>
                  <a:cubicBezTo>
                    <a:pt x="492" y="144"/>
                    <a:pt x="513" y="144"/>
                    <a:pt x="513" y="144"/>
                  </a:cubicBezTo>
                  <a:lnTo>
                    <a:pt x="513" y="164"/>
                  </a:lnTo>
                  <a:lnTo>
                    <a:pt x="492" y="164"/>
                  </a:lnTo>
                  <a:cubicBezTo>
                    <a:pt x="492" y="184"/>
                    <a:pt x="492" y="184"/>
                    <a:pt x="492" y="205"/>
                  </a:cubicBezTo>
                  <a:lnTo>
                    <a:pt x="492" y="226"/>
                  </a:lnTo>
                  <a:cubicBezTo>
                    <a:pt x="513" y="226"/>
                    <a:pt x="533" y="226"/>
                    <a:pt x="533" y="226"/>
                  </a:cubicBezTo>
                  <a:lnTo>
                    <a:pt x="533" y="246"/>
                  </a:lnTo>
                  <a:cubicBezTo>
                    <a:pt x="554" y="246"/>
                    <a:pt x="533" y="266"/>
                    <a:pt x="533" y="266"/>
                  </a:cubicBezTo>
                  <a:cubicBezTo>
                    <a:pt x="533" y="266"/>
                    <a:pt x="513" y="266"/>
                    <a:pt x="513" y="287"/>
                  </a:cubicBezTo>
                  <a:cubicBezTo>
                    <a:pt x="492" y="287"/>
                    <a:pt x="472" y="266"/>
                    <a:pt x="451" y="266"/>
                  </a:cubicBezTo>
                  <a:cubicBezTo>
                    <a:pt x="451" y="266"/>
                    <a:pt x="431" y="266"/>
                    <a:pt x="410" y="266"/>
                  </a:cubicBezTo>
                  <a:cubicBezTo>
                    <a:pt x="410" y="287"/>
                    <a:pt x="390" y="287"/>
                    <a:pt x="369" y="287"/>
                  </a:cubicBezTo>
                  <a:cubicBezTo>
                    <a:pt x="369" y="287"/>
                    <a:pt x="349" y="308"/>
                    <a:pt x="328" y="308"/>
                  </a:cubicBezTo>
                  <a:lnTo>
                    <a:pt x="308" y="328"/>
                  </a:lnTo>
                  <a:cubicBezTo>
                    <a:pt x="308" y="348"/>
                    <a:pt x="287" y="369"/>
                    <a:pt x="287" y="369"/>
                  </a:cubicBezTo>
                  <a:cubicBezTo>
                    <a:pt x="287" y="369"/>
                    <a:pt x="267" y="389"/>
                    <a:pt x="246" y="389"/>
                  </a:cubicBezTo>
                  <a:cubicBezTo>
                    <a:pt x="246" y="369"/>
                    <a:pt x="246" y="369"/>
                    <a:pt x="226" y="369"/>
                  </a:cubicBezTo>
                  <a:lnTo>
                    <a:pt x="205" y="369"/>
                  </a:lnTo>
                  <a:lnTo>
                    <a:pt x="164" y="369"/>
                  </a:lnTo>
                  <a:cubicBezTo>
                    <a:pt x="144" y="369"/>
                    <a:pt x="144" y="369"/>
                    <a:pt x="123" y="369"/>
                  </a:cubicBezTo>
                  <a:cubicBezTo>
                    <a:pt x="123" y="369"/>
                    <a:pt x="103" y="369"/>
                    <a:pt x="103" y="348"/>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70" name="Freeform 170"/>
            <p:cNvSpPr>
              <a:spLocks noChangeArrowheads="1"/>
            </p:cNvSpPr>
            <p:nvPr/>
          </p:nvSpPr>
          <p:spPr bwMode="auto">
            <a:xfrm>
              <a:off x="2646363" y="1227138"/>
              <a:ext cx="30162" cy="22225"/>
            </a:xfrm>
            <a:custGeom>
              <a:avLst/>
              <a:gdLst>
                <a:gd name="T0" fmla="*/ 62 w 83"/>
                <a:gd name="T1" fmla="*/ 62 h 63"/>
                <a:gd name="T2" fmla="*/ 62 w 83"/>
                <a:gd name="T3" fmla="*/ 62 h 63"/>
                <a:gd name="T4" fmla="*/ 20 w 83"/>
                <a:gd name="T5" fmla="*/ 62 h 63"/>
                <a:gd name="T6" fmla="*/ 0 w 83"/>
                <a:gd name="T7" fmla="*/ 62 h 63"/>
                <a:gd name="T8" fmla="*/ 0 w 83"/>
                <a:gd name="T9" fmla="*/ 41 h 63"/>
                <a:gd name="T10" fmla="*/ 20 w 83"/>
                <a:gd name="T11" fmla="*/ 20 h 63"/>
                <a:gd name="T12" fmla="*/ 41 w 83"/>
                <a:gd name="T13" fmla="*/ 20 h 63"/>
                <a:gd name="T14" fmla="*/ 41 w 83"/>
                <a:gd name="T15" fmla="*/ 20 h 63"/>
                <a:gd name="T16" fmla="*/ 62 w 83"/>
                <a:gd name="T17" fmla="*/ 0 h 63"/>
                <a:gd name="T18" fmla="*/ 82 w 83"/>
                <a:gd name="T19" fmla="*/ 20 h 63"/>
                <a:gd name="T20" fmla="*/ 82 w 83"/>
                <a:gd name="T21" fmla="*/ 41 h 63"/>
                <a:gd name="T22" fmla="*/ 82 w 83"/>
                <a:gd name="T23" fmla="*/ 62 h 63"/>
                <a:gd name="T24" fmla="*/ 62 w 83"/>
                <a:gd name="T25"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63">
                  <a:moveTo>
                    <a:pt x="62" y="62"/>
                  </a:moveTo>
                  <a:lnTo>
                    <a:pt x="62" y="62"/>
                  </a:lnTo>
                  <a:cubicBezTo>
                    <a:pt x="41" y="62"/>
                    <a:pt x="41" y="62"/>
                    <a:pt x="20" y="62"/>
                  </a:cubicBezTo>
                  <a:lnTo>
                    <a:pt x="0" y="62"/>
                  </a:lnTo>
                  <a:lnTo>
                    <a:pt x="0" y="41"/>
                  </a:lnTo>
                  <a:cubicBezTo>
                    <a:pt x="0" y="41"/>
                    <a:pt x="0" y="20"/>
                    <a:pt x="20" y="20"/>
                  </a:cubicBezTo>
                  <a:cubicBezTo>
                    <a:pt x="20" y="20"/>
                    <a:pt x="20" y="20"/>
                    <a:pt x="41" y="20"/>
                  </a:cubicBezTo>
                  <a:lnTo>
                    <a:pt x="41" y="20"/>
                  </a:lnTo>
                  <a:cubicBezTo>
                    <a:pt x="62" y="0"/>
                    <a:pt x="62" y="0"/>
                    <a:pt x="62" y="0"/>
                  </a:cubicBezTo>
                  <a:cubicBezTo>
                    <a:pt x="82" y="0"/>
                    <a:pt x="82" y="20"/>
                    <a:pt x="82" y="20"/>
                  </a:cubicBezTo>
                  <a:lnTo>
                    <a:pt x="82" y="41"/>
                  </a:lnTo>
                  <a:lnTo>
                    <a:pt x="82" y="62"/>
                  </a:lnTo>
                  <a:cubicBezTo>
                    <a:pt x="62" y="62"/>
                    <a:pt x="62" y="62"/>
                    <a:pt x="62"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71" name="Freeform 171"/>
            <p:cNvSpPr>
              <a:spLocks noChangeArrowheads="1"/>
            </p:cNvSpPr>
            <p:nvPr/>
          </p:nvSpPr>
          <p:spPr bwMode="auto">
            <a:xfrm>
              <a:off x="2727325" y="1366838"/>
              <a:ext cx="22225" cy="15875"/>
            </a:xfrm>
            <a:custGeom>
              <a:avLst/>
              <a:gdLst>
                <a:gd name="T0" fmla="*/ 62 w 63"/>
                <a:gd name="T1" fmla="*/ 21 h 42"/>
                <a:gd name="T2" fmla="*/ 62 w 63"/>
                <a:gd name="T3" fmla="*/ 21 h 42"/>
                <a:gd name="T4" fmla="*/ 21 w 63"/>
                <a:gd name="T5" fmla="*/ 41 h 42"/>
                <a:gd name="T6" fmla="*/ 21 w 63"/>
                <a:gd name="T7" fmla="*/ 21 h 42"/>
                <a:gd name="T8" fmla="*/ 21 w 63"/>
                <a:gd name="T9" fmla="*/ 0 h 42"/>
                <a:gd name="T10" fmla="*/ 41 w 63"/>
                <a:gd name="T11" fmla="*/ 0 h 42"/>
                <a:gd name="T12" fmla="*/ 62 w 63"/>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63" h="42">
                  <a:moveTo>
                    <a:pt x="62" y="21"/>
                  </a:moveTo>
                  <a:lnTo>
                    <a:pt x="62" y="21"/>
                  </a:lnTo>
                  <a:cubicBezTo>
                    <a:pt x="41" y="41"/>
                    <a:pt x="41" y="41"/>
                    <a:pt x="21" y="41"/>
                  </a:cubicBezTo>
                  <a:cubicBezTo>
                    <a:pt x="21" y="21"/>
                    <a:pt x="21" y="21"/>
                    <a:pt x="21" y="21"/>
                  </a:cubicBezTo>
                  <a:cubicBezTo>
                    <a:pt x="0" y="21"/>
                    <a:pt x="0" y="21"/>
                    <a:pt x="21" y="0"/>
                  </a:cubicBezTo>
                  <a:cubicBezTo>
                    <a:pt x="21" y="0"/>
                    <a:pt x="21" y="0"/>
                    <a:pt x="41" y="0"/>
                  </a:cubicBezTo>
                  <a:cubicBezTo>
                    <a:pt x="41" y="0"/>
                    <a:pt x="62" y="0"/>
                    <a:pt x="62"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72" name="Freeform 172"/>
            <p:cNvSpPr>
              <a:spLocks noChangeArrowheads="1"/>
            </p:cNvSpPr>
            <p:nvPr/>
          </p:nvSpPr>
          <p:spPr bwMode="auto">
            <a:xfrm>
              <a:off x="2771775" y="1397000"/>
              <a:ext cx="15875" cy="22225"/>
            </a:xfrm>
            <a:custGeom>
              <a:avLst/>
              <a:gdLst>
                <a:gd name="T0" fmla="*/ 21 w 42"/>
                <a:gd name="T1" fmla="*/ 0 h 63"/>
                <a:gd name="T2" fmla="*/ 21 w 42"/>
                <a:gd name="T3" fmla="*/ 0 h 63"/>
                <a:gd name="T4" fmla="*/ 0 w 42"/>
                <a:gd name="T5" fmla="*/ 21 h 63"/>
                <a:gd name="T6" fmla="*/ 0 w 42"/>
                <a:gd name="T7" fmla="*/ 62 h 63"/>
                <a:gd name="T8" fmla="*/ 41 w 42"/>
                <a:gd name="T9" fmla="*/ 62 h 63"/>
                <a:gd name="T10" fmla="*/ 41 w 42"/>
                <a:gd name="T11" fmla="*/ 41 h 63"/>
                <a:gd name="T12" fmla="*/ 41 w 42"/>
                <a:gd name="T13" fmla="*/ 0 h 63"/>
                <a:gd name="T14" fmla="*/ 21 w 42"/>
                <a:gd name="T15" fmla="*/ 0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3">
                  <a:moveTo>
                    <a:pt x="21" y="0"/>
                  </a:moveTo>
                  <a:lnTo>
                    <a:pt x="21" y="0"/>
                  </a:lnTo>
                  <a:cubicBezTo>
                    <a:pt x="0" y="0"/>
                    <a:pt x="0" y="21"/>
                    <a:pt x="0" y="21"/>
                  </a:cubicBezTo>
                  <a:cubicBezTo>
                    <a:pt x="0" y="41"/>
                    <a:pt x="0" y="41"/>
                    <a:pt x="0" y="62"/>
                  </a:cubicBezTo>
                  <a:cubicBezTo>
                    <a:pt x="21" y="62"/>
                    <a:pt x="41" y="62"/>
                    <a:pt x="41" y="62"/>
                  </a:cubicBezTo>
                  <a:lnTo>
                    <a:pt x="41" y="41"/>
                  </a:lnTo>
                  <a:cubicBezTo>
                    <a:pt x="41" y="41"/>
                    <a:pt x="41" y="21"/>
                    <a:pt x="41" y="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73" name="Freeform 173"/>
            <p:cNvSpPr>
              <a:spLocks noChangeArrowheads="1"/>
            </p:cNvSpPr>
            <p:nvPr/>
          </p:nvSpPr>
          <p:spPr bwMode="auto">
            <a:xfrm>
              <a:off x="2397125" y="2008188"/>
              <a:ext cx="30163" cy="38100"/>
            </a:xfrm>
            <a:custGeom>
              <a:avLst/>
              <a:gdLst>
                <a:gd name="T0" fmla="*/ 60 w 82"/>
                <a:gd name="T1" fmla="*/ 103 h 104"/>
                <a:gd name="T2" fmla="*/ 60 w 82"/>
                <a:gd name="T3" fmla="*/ 103 h 104"/>
                <a:gd name="T4" fmla="*/ 20 w 82"/>
                <a:gd name="T5" fmla="*/ 82 h 104"/>
                <a:gd name="T6" fmla="*/ 20 w 82"/>
                <a:gd name="T7" fmla="*/ 61 h 104"/>
                <a:gd name="T8" fmla="*/ 0 w 82"/>
                <a:gd name="T9" fmla="*/ 41 h 104"/>
                <a:gd name="T10" fmla="*/ 0 w 82"/>
                <a:gd name="T11" fmla="*/ 21 h 104"/>
                <a:gd name="T12" fmla="*/ 20 w 82"/>
                <a:gd name="T13" fmla="*/ 0 h 104"/>
                <a:gd name="T14" fmla="*/ 40 w 82"/>
                <a:gd name="T15" fmla="*/ 21 h 104"/>
                <a:gd name="T16" fmla="*/ 60 w 82"/>
                <a:gd name="T17" fmla="*/ 21 h 104"/>
                <a:gd name="T18" fmla="*/ 81 w 82"/>
                <a:gd name="T19" fmla="*/ 41 h 104"/>
                <a:gd name="T20" fmla="*/ 60 w 82"/>
                <a:gd name="T21" fmla="*/ 61 h 104"/>
                <a:gd name="T22" fmla="*/ 81 w 82"/>
                <a:gd name="T23" fmla="*/ 82 h 104"/>
                <a:gd name="T24" fmla="*/ 60 w 82"/>
                <a:gd name="T25"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04">
                  <a:moveTo>
                    <a:pt x="60" y="103"/>
                  </a:moveTo>
                  <a:lnTo>
                    <a:pt x="60" y="103"/>
                  </a:lnTo>
                  <a:cubicBezTo>
                    <a:pt x="60" y="103"/>
                    <a:pt x="40" y="103"/>
                    <a:pt x="20" y="82"/>
                  </a:cubicBezTo>
                  <a:lnTo>
                    <a:pt x="20" y="61"/>
                  </a:lnTo>
                  <a:cubicBezTo>
                    <a:pt x="20" y="61"/>
                    <a:pt x="0" y="61"/>
                    <a:pt x="0" y="41"/>
                  </a:cubicBezTo>
                  <a:lnTo>
                    <a:pt x="0" y="21"/>
                  </a:lnTo>
                  <a:lnTo>
                    <a:pt x="20" y="0"/>
                  </a:lnTo>
                  <a:lnTo>
                    <a:pt x="40" y="21"/>
                  </a:lnTo>
                  <a:lnTo>
                    <a:pt x="60" y="21"/>
                  </a:lnTo>
                  <a:cubicBezTo>
                    <a:pt x="81" y="21"/>
                    <a:pt x="81" y="41"/>
                    <a:pt x="81" y="41"/>
                  </a:cubicBezTo>
                  <a:lnTo>
                    <a:pt x="60" y="61"/>
                  </a:lnTo>
                  <a:lnTo>
                    <a:pt x="81" y="82"/>
                  </a:lnTo>
                  <a:lnTo>
                    <a:pt x="60" y="103"/>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74" name="Freeform 174"/>
            <p:cNvSpPr>
              <a:spLocks noChangeArrowheads="1"/>
            </p:cNvSpPr>
            <p:nvPr/>
          </p:nvSpPr>
          <p:spPr bwMode="auto">
            <a:xfrm>
              <a:off x="2433638" y="1971675"/>
              <a:ext cx="22225" cy="22225"/>
            </a:xfrm>
            <a:custGeom>
              <a:avLst/>
              <a:gdLst>
                <a:gd name="T0" fmla="*/ 40 w 62"/>
                <a:gd name="T1" fmla="*/ 62 h 63"/>
                <a:gd name="T2" fmla="*/ 40 w 62"/>
                <a:gd name="T3" fmla="*/ 62 h 63"/>
                <a:gd name="T4" fmla="*/ 20 w 62"/>
                <a:gd name="T5" fmla="*/ 42 h 63"/>
                <a:gd name="T6" fmla="*/ 0 w 62"/>
                <a:gd name="T7" fmla="*/ 42 h 63"/>
                <a:gd name="T8" fmla="*/ 0 w 62"/>
                <a:gd name="T9" fmla="*/ 21 h 63"/>
                <a:gd name="T10" fmla="*/ 0 w 62"/>
                <a:gd name="T11" fmla="*/ 0 h 63"/>
                <a:gd name="T12" fmla="*/ 40 w 62"/>
                <a:gd name="T13" fmla="*/ 0 h 63"/>
                <a:gd name="T14" fmla="*/ 40 w 62"/>
                <a:gd name="T15" fmla="*/ 0 h 63"/>
                <a:gd name="T16" fmla="*/ 61 w 62"/>
                <a:gd name="T17" fmla="*/ 0 h 63"/>
                <a:gd name="T18" fmla="*/ 61 w 62"/>
                <a:gd name="T19" fmla="*/ 21 h 63"/>
                <a:gd name="T20" fmla="*/ 61 w 62"/>
                <a:gd name="T21" fmla="*/ 42 h 63"/>
                <a:gd name="T22" fmla="*/ 40 w 62"/>
                <a:gd name="T23"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63">
                  <a:moveTo>
                    <a:pt x="40" y="62"/>
                  </a:moveTo>
                  <a:lnTo>
                    <a:pt x="40" y="62"/>
                  </a:lnTo>
                  <a:lnTo>
                    <a:pt x="20" y="42"/>
                  </a:lnTo>
                  <a:lnTo>
                    <a:pt x="0" y="42"/>
                  </a:lnTo>
                  <a:lnTo>
                    <a:pt x="0" y="21"/>
                  </a:lnTo>
                  <a:lnTo>
                    <a:pt x="0" y="0"/>
                  </a:lnTo>
                  <a:cubicBezTo>
                    <a:pt x="20" y="0"/>
                    <a:pt x="20" y="0"/>
                    <a:pt x="40" y="0"/>
                  </a:cubicBezTo>
                  <a:lnTo>
                    <a:pt x="40" y="0"/>
                  </a:lnTo>
                  <a:lnTo>
                    <a:pt x="61" y="0"/>
                  </a:lnTo>
                  <a:lnTo>
                    <a:pt x="61" y="21"/>
                  </a:lnTo>
                  <a:cubicBezTo>
                    <a:pt x="61" y="42"/>
                    <a:pt x="61" y="42"/>
                    <a:pt x="61" y="42"/>
                  </a:cubicBezTo>
                  <a:cubicBezTo>
                    <a:pt x="61" y="62"/>
                    <a:pt x="40" y="62"/>
                    <a:pt x="40"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75" name="Freeform 175"/>
            <p:cNvSpPr>
              <a:spLocks noChangeArrowheads="1"/>
            </p:cNvSpPr>
            <p:nvPr/>
          </p:nvSpPr>
          <p:spPr bwMode="auto">
            <a:xfrm>
              <a:off x="2233613" y="1987550"/>
              <a:ext cx="74612" cy="44450"/>
            </a:xfrm>
            <a:custGeom>
              <a:avLst/>
              <a:gdLst>
                <a:gd name="T0" fmla="*/ 144 w 207"/>
                <a:gd name="T1" fmla="*/ 102 h 123"/>
                <a:gd name="T2" fmla="*/ 144 w 207"/>
                <a:gd name="T3" fmla="*/ 102 h 123"/>
                <a:gd name="T4" fmla="*/ 103 w 207"/>
                <a:gd name="T5" fmla="*/ 102 h 123"/>
                <a:gd name="T6" fmla="*/ 82 w 207"/>
                <a:gd name="T7" fmla="*/ 122 h 123"/>
                <a:gd name="T8" fmla="*/ 62 w 207"/>
                <a:gd name="T9" fmla="*/ 122 h 123"/>
                <a:gd name="T10" fmla="*/ 42 w 207"/>
                <a:gd name="T11" fmla="*/ 122 h 123"/>
                <a:gd name="T12" fmla="*/ 21 w 207"/>
                <a:gd name="T13" fmla="*/ 122 h 123"/>
                <a:gd name="T14" fmla="*/ 21 w 207"/>
                <a:gd name="T15" fmla="*/ 82 h 123"/>
                <a:gd name="T16" fmla="*/ 42 w 207"/>
                <a:gd name="T17" fmla="*/ 61 h 123"/>
                <a:gd name="T18" fmla="*/ 42 w 207"/>
                <a:gd name="T19" fmla="*/ 20 h 123"/>
                <a:gd name="T20" fmla="*/ 62 w 207"/>
                <a:gd name="T21" fmla="*/ 0 h 123"/>
                <a:gd name="T22" fmla="*/ 103 w 207"/>
                <a:gd name="T23" fmla="*/ 0 h 123"/>
                <a:gd name="T24" fmla="*/ 124 w 207"/>
                <a:gd name="T25" fmla="*/ 20 h 123"/>
                <a:gd name="T26" fmla="*/ 144 w 207"/>
                <a:gd name="T27" fmla="*/ 20 h 123"/>
                <a:gd name="T28" fmla="*/ 185 w 207"/>
                <a:gd name="T29" fmla="*/ 20 h 123"/>
                <a:gd name="T30" fmla="*/ 206 w 207"/>
                <a:gd name="T31" fmla="*/ 40 h 123"/>
                <a:gd name="T32" fmla="*/ 206 w 207"/>
                <a:gd name="T33" fmla="*/ 82 h 123"/>
                <a:gd name="T34" fmla="*/ 164 w 207"/>
                <a:gd name="T35" fmla="*/ 102 h 123"/>
                <a:gd name="T36" fmla="*/ 144 w 207"/>
                <a:gd name="T37" fmla="*/ 10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7" h="123">
                  <a:moveTo>
                    <a:pt x="144" y="102"/>
                  </a:moveTo>
                  <a:lnTo>
                    <a:pt x="144" y="102"/>
                  </a:lnTo>
                  <a:cubicBezTo>
                    <a:pt x="124" y="122"/>
                    <a:pt x="103" y="102"/>
                    <a:pt x="103" y="102"/>
                  </a:cubicBezTo>
                  <a:cubicBezTo>
                    <a:pt x="103" y="122"/>
                    <a:pt x="82" y="122"/>
                    <a:pt x="82" y="122"/>
                  </a:cubicBezTo>
                  <a:lnTo>
                    <a:pt x="62" y="122"/>
                  </a:lnTo>
                  <a:cubicBezTo>
                    <a:pt x="62" y="122"/>
                    <a:pt x="62" y="122"/>
                    <a:pt x="42" y="122"/>
                  </a:cubicBezTo>
                  <a:lnTo>
                    <a:pt x="21" y="122"/>
                  </a:lnTo>
                  <a:cubicBezTo>
                    <a:pt x="0" y="122"/>
                    <a:pt x="0" y="102"/>
                    <a:pt x="21" y="82"/>
                  </a:cubicBezTo>
                  <a:cubicBezTo>
                    <a:pt x="21" y="82"/>
                    <a:pt x="21" y="82"/>
                    <a:pt x="42" y="61"/>
                  </a:cubicBezTo>
                  <a:cubicBezTo>
                    <a:pt x="42" y="61"/>
                    <a:pt x="42" y="40"/>
                    <a:pt x="42" y="20"/>
                  </a:cubicBezTo>
                  <a:lnTo>
                    <a:pt x="62" y="0"/>
                  </a:lnTo>
                  <a:lnTo>
                    <a:pt x="103" y="0"/>
                  </a:lnTo>
                  <a:cubicBezTo>
                    <a:pt x="124" y="0"/>
                    <a:pt x="124" y="20"/>
                    <a:pt x="124" y="20"/>
                  </a:cubicBezTo>
                  <a:lnTo>
                    <a:pt x="144" y="20"/>
                  </a:lnTo>
                  <a:cubicBezTo>
                    <a:pt x="144" y="20"/>
                    <a:pt x="164" y="20"/>
                    <a:pt x="185" y="20"/>
                  </a:cubicBezTo>
                  <a:cubicBezTo>
                    <a:pt x="185" y="40"/>
                    <a:pt x="206" y="40"/>
                    <a:pt x="206" y="40"/>
                  </a:cubicBezTo>
                  <a:cubicBezTo>
                    <a:pt x="206" y="61"/>
                    <a:pt x="206" y="82"/>
                    <a:pt x="206" y="82"/>
                  </a:cubicBezTo>
                  <a:cubicBezTo>
                    <a:pt x="206" y="102"/>
                    <a:pt x="185" y="102"/>
                    <a:pt x="164" y="102"/>
                  </a:cubicBezTo>
                  <a:lnTo>
                    <a:pt x="144" y="10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76" name="Freeform 176"/>
            <p:cNvSpPr>
              <a:spLocks noChangeArrowheads="1"/>
            </p:cNvSpPr>
            <p:nvPr/>
          </p:nvSpPr>
          <p:spPr bwMode="auto">
            <a:xfrm>
              <a:off x="1865313" y="2281238"/>
              <a:ext cx="88900" cy="74612"/>
            </a:xfrm>
            <a:custGeom>
              <a:avLst/>
              <a:gdLst>
                <a:gd name="T0" fmla="*/ 225 w 247"/>
                <a:gd name="T1" fmla="*/ 184 h 206"/>
                <a:gd name="T2" fmla="*/ 225 w 247"/>
                <a:gd name="T3" fmla="*/ 184 h 206"/>
                <a:gd name="T4" fmla="*/ 225 w 247"/>
                <a:gd name="T5" fmla="*/ 144 h 206"/>
                <a:gd name="T6" fmla="*/ 225 w 247"/>
                <a:gd name="T7" fmla="*/ 123 h 206"/>
                <a:gd name="T8" fmla="*/ 184 w 247"/>
                <a:gd name="T9" fmla="*/ 102 h 206"/>
                <a:gd name="T10" fmla="*/ 143 w 247"/>
                <a:gd name="T11" fmla="*/ 82 h 206"/>
                <a:gd name="T12" fmla="*/ 102 w 247"/>
                <a:gd name="T13" fmla="*/ 41 h 206"/>
                <a:gd name="T14" fmla="*/ 82 w 247"/>
                <a:gd name="T15" fmla="*/ 21 h 206"/>
                <a:gd name="T16" fmla="*/ 41 w 247"/>
                <a:gd name="T17" fmla="*/ 0 h 206"/>
                <a:gd name="T18" fmla="*/ 20 w 247"/>
                <a:gd name="T19" fmla="*/ 21 h 206"/>
                <a:gd name="T20" fmla="*/ 20 w 247"/>
                <a:gd name="T21" fmla="*/ 62 h 206"/>
                <a:gd name="T22" fmla="*/ 0 w 247"/>
                <a:gd name="T23" fmla="*/ 62 h 206"/>
                <a:gd name="T24" fmla="*/ 0 w 247"/>
                <a:gd name="T25" fmla="*/ 82 h 206"/>
                <a:gd name="T26" fmla="*/ 41 w 247"/>
                <a:gd name="T27" fmla="*/ 102 h 206"/>
                <a:gd name="T28" fmla="*/ 41 w 247"/>
                <a:gd name="T29" fmla="*/ 123 h 206"/>
                <a:gd name="T30" fmla="*/ 61 w 247"/>
                <a:gd name="T31" fmla="*/ 144 h 206"/>
                <a:gd name="T32" fmla="*/ 102 w 247"/>
                <a:gd name="T33" fmla="*/ 144 h 206"/>
                <a:gd name="T34" fmla="*/ 123 w 247"/>
                <a:gd name="T35" fmla="*/ 164 h 206"/>
                <a:gd name="T36" fmla="*/ 123 w 247"/>
                <a:gd name="T37" fmla="*/ 184 h 206"/>
                <a:gd name="T38" fmla="*/ 143 w 247"/>
                <a:gd name="T39" fmla="*/ 205 h 206"/>
                <a:gd name="T40" fmla="*/ 164 w 247"/>
                <a:gd name="T41" fmla="*/ 205 h 206"/>
                <a:gd name="T42" fmla="*/ 205 w 247"/>
                <a:gd name="T43" fmla="*/ 205 h 206"/>
                <a:gd name="T44" fmla="*/ 225 w 247"/>
                <a:gd name="T45" fmla="*/ 18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7" h="206">
                  <a:moveTo>
                    <a:pt x="225" y="184"/>
                  </a:moveTo>
                  <a:lnTo>
                    <a:pt x="225" y="184"/>
                  </a:lnTo>
                  <a:cubicBezTo>
                    <a:pt x="246" y="164"/>
                    <a:pt x="225" y="164"/>
                    <a:pt x="225" y="144"/>
                  </a:cubicBezTo>
                  <a:lnTo>
                    <a:pt x="225" y="123"/>
                  </a:lnTo>
                  <a:cubicBezTo>
                    <a:pt x="205" y="102"/>
                    <a:pt x="205" y="102"/>
                    <a:pt x="184" y="102"/>
                  </a:cubicBezTo>
                  <a:cubicBezTo>
                    <a:pt x="184" y="102"/>
                    <a:pt x="164" y="82"/>
                    <a:pt x="143" y="82"/>
                  </a:cubicBezTo>
                  <a:cubicBezTo>
                    <a:pt x="143" y="82"/>
                    <a:pt x="123" y="62"/>
                    <a:pt x="102" y="41"/>
                  </a:cubicBezTo>
                  <a:lnTo>
                    <a:pt x="82" y="21"/>
                  </a:lnTo>
                  <a:cubicBezTo>
                    <a:pt x="61" y="0"/>
                    <a:pt x="41" y="0"/>
                    <a:pt x="41" y="0"/>
                  </a:cubicBezTo>
                  <a:cubicBezTo>
                    <a:pt x="41" y="21"/>
                    <a:pt x="20" y="21"/>
                    <a:pt x="20" y="21"/>
                  </a:cubicBezTo>
                  <a:cubicBezTo>
                    <a:pt x="20" y="41"/>
                    <a:pt x="20" y="62"/>
                    <a:pt x="20" y="62"/>
                  </a:cubicBezTo>
                  <a:cubicBezTo>
                    <a:pt x="20" y="62"/>
                    <a:pt x="20" y="62"/>
                    <a:pt x="0" y="62"/>
                  </a:cubicBezTo>
                  <a:lnTo>
                    <a:pt x="0" y="82"/>
                  </a:lnTo>
                  <a:cubicBezTo>
                    <a:pt x="20" y="102"/>
                    <a:pt x="20" y="102"/>
                    <a:pt x="41" y="102"/>
                  </a:cubicBezTo>
                  <a:lnTo>
                    <a:pt x="41" y="123"/>
                  </a:lnTo>
                  <a:cubicBezTo>
                    <a:pt x="41" y="144"/>
                    <a:pt x="61" y="144"/>
                    <a:pt x="61" y="144"/>
                  </a:cubicBezTo>
                  <a:cubicBezTo>
                    <a:pt x="61" y="144"/>
                    <a:pt x="82" y="144"/>
                    <a:pt x="102" y="144"/>
                  </a:cubicBezTo>
                  <a:cubicBezTo>
                    <a:pt x="102" y="144"/>
                    <a:pt x="123" y="144"/>
                    <a:pt x="123" y="164"/>
                  </a:cubicBezTo>
                  <a:cubicBezTo>
                    <a:pt x="123" y="164"/>
                    <a:pt x="123" y="164"/>
                    <a:pt x="123" y="184"/>
                  </a:cubicBezTo>
                  <a:cubicBezTo>
                    <a:pt x="143" y="184"/>
                    <a:pt x="143" y="205"/>
                    <a:pt x="143" y="205"/>
                  </a:cubicBezTo>
                  <a:lnTo>
                    <a:pt x="164" y="205"/>
                  </a:lnTo>
                  <a:cubicBezTo>
                    <a:pt x="184" y="205"/>
                    <a:pt x="184" y="205"/>
                    <a:pt x="205" y="205"/>
                  </a:cubicBezTo>
                  <a:cubicBezTo>
                    <a:pt x="205" y="205"/>
                    <a:pt x="205" y="184"/>
                    <a:pt x="225" y="18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77" name="Freeform 177"/>
            <p:cNvSpPr>
              <a:spLocks noChangeArrowheads="1"/>
            </p:cNvSpPr>
            <p:nvPr/>
          </p:nvSpPr>
          <p:spPr bwMode="auto">
            <a:xfrm>
              <a:off x="1474788" y="2384425"/>
              <a:ext cx="88900" cy="58738"/>
            </a:xfrm>
            <a:custGeom>
              <a:avLst/>
              <a:gdLst>
                <a:gd name="T0" fmla="*/ 123 w 247"/>
                <a:gd name="T1" fmla="*/ 143 h 165"/>
                <a:gd name="T2" fmla="*/ 123 w 247"/>
                <a:gd name="T3" fmla="*/ 143 h 165"/>
                <a:gd name="T4" fmla="*/ 82 w 247"/>
                <a:gd name="T5" fmla="*/ 164 h 165"/>
                <a:gd name="T6" fmla="*/ 21 w 247"/>
                <a:gd name="T7" fmla="*/ 164 h 165"/>
                <a:gd name="T8" fmla="*/ 21 w 247"/>
                <a:gd name="T9" fmla="*/ 123 h 165"/>
                <a:gd name="T10" fmla="*/ 0 w 247"/>
                <a:gd name="T11" fmla="*/ 82 h 165"/>
                <a:gd name="T12" fmla="*/ 21 w 247"/>
                <a:gd name="T13" fmla="*/ 41 h 165"/>
                <a:gd name="T14" fmla="*/ 41 w 247"/>
                <a:gd name="T15" fmla="*/ 21 h 165"/>
                <a:gd name="T16" fmla="*/ 61 w 247"/>
                <a:gd name="T17" fmla="*/ 0 h 165"/>
                <a:gd name="T18" fmla="*/ 103 w 247"/>
                <a:gd name="T19" fmla="*/ 0 h 165"/>
                <a:gd name="T20" fmla="*/ 123 w 247"/>
                <a:gd name="T21" fmla="*/ 21 h 165"/>
                <a:gd name="T22" fmla="*/ 164 w 247"/>
                <a:gd name="T23" fmla="*/ 41 h 165"/>
                <a:gd name="T24" fmla="*/ 184 w 247"/>
                <a:gd name="T25" fmla="*/ 41 h 165"/>
                <a:gd name="T26" fmla="*/ 225 w 247"/>
                <a:gd name="T27" fmla="*/ 41 h 165"/>
                <a:gd name="T28" fmla="*/ 246 w 247"/>
                <a:gd name="T29" fmla="*/ 61 h 165"/>
                <a:gd name="T30" fmla="*/ 246 w 247"/>
                <a:gd name="T31" fmla="*/ 103 h 165"/>
                <a:gd name="T32" fmla="*/ 205 w 247"/>
                <a:gd name="T33" fmla="*/ 123 h 165"/>
                <a:gd name="T34" fmla="*/ 205 w 247"/>
                <a:gd name="T35" fmla="*/ 103 h 165"/>
                <a:gd name="T36" fmla="*/ 184 w 247"/>
                <a:gd name="T37" fmla="*/ 103 h 165"/>
                <a:gd name="T38" fmla="*/ 164 w 247"/>
                <a:gd name="T39" fmla="*/ 143 h 165"/>
                <a:gd name="T40" fmla="*/ 123 w 247"/>
                <a:gd name="T41" fmla="*/ 14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7" h="165">
                  <a:moveTo>
                    <a:pt x="123" y="143"/>
                  </a:moveTo>
                  <a:lnTo>
                    <a:pt x="123" y="143"/>
                  </a:lnTo>
                  <a:cubicBezTo>
                    <a:pt x="123" y="143"/>
                    <a:pt x="103" y="164"/>
                    <a:pt x="82" y="164"/>
                  </a:cubicBezTo>
                  <a:cubicBezTo>
                    <a:pt x="82" y="164"/>
                    <a:pt x="41" y="164"/>
                    <a:pt x="21" y="164"/>
                  </a:cubicBezTo>
                  <a:cubicBezTo>
                    <a:pt x="21" y="164"/>
                    <a:pt x="21" y="143"/>
                    <a:pt x="21" y="123"/>
                  </a:cubicBezTo>
                  <a:cubicBezTo>
                    <a:pt x="0" y="123"/>
                    <a:pt x="0" y="82"/>
                    <a:pt x="0" y="82"/>
                  </a:cubicBezTo>
                  <a:cubicBezTo>
                    <a:pt x="0" y="61"/>
                    <a:pt x="0" y="41"/>
                    <a:pt x="21" y="41"/>
                  </a:cubicBezTo>
                  <a:cubicBezTo>
                    <a:pt x="21" y="41"/>
                    <a:pt x="21" y="21"/>
                    <a:pt x="41" y="21"/>
                  </a:cubicBezTo>
                  <a:lnTo>
                    <a:pt x="61" y="0"/>
                  </a:lnTo>
                  <a:cubicBezTo>
                    <a:pt x="82" y="0"/>
                    <a:pt x="103" y="0"/>
                    <a:pt x="103" y="0"/>
                  </a:cubicBezTo>
                  <a:cubicBezTo>
                    <a:pt x="103" y="0"/>
                    <a:pt x="123" y="0"/>
                    <a:pt x="123" y="21"/>
                  </a:cubicBezTo>
                  <a:cubicBezTo>
                    <a:pt x="143" y="21"/>
                    <a:pt x="143" y="41"/>
                    <a:pt x="164" y="41"/>
                  </a:cubicBezTo>
                  <a:lnTo>
                    <a:pt x="184" y="41"/>
                  </a:lnTo>
                  <a:lnTo>
                    <a:pt x="225" y="41"/>
                  </a:lnTo>
                  <a:lnTo>
                    <a:pt x="246" y="61"/>
                  </a:lnTo>
                  <a:cubicBezTo>
                    <a:pt x="246" y="82"/>
                    <a:pt x="246" y="103"/>
                    <a:pt x="246" y="103"/>
                  </a:cubicBezTo>
                  <a:cubicBezTo>
                    <a:pt x="225" y="123"/>
                    <a:pt x="225" y="123"/>
                    <a:pt x="205" y="123"/>
                  </a:cubicBezTo>
                  <a:cubicBezTo>
                    <a:pt x="205" y="103"/>
                    <a:pt x="205" y="103"/>
                    <a:pt x="205" y="103"/>
                  </a:cubicBezTo>
                  <a:cubicBezTo>
                    <a:pt x="184" y="103"/>
                    <a:pt x="184" y="103"/>
                    <a:pt x="184" y="103"/>
                  </a:cubicBezTo>
                  <a:cubicBezTo>
                    <a:pt x="184" y="123"/>
                    <a:pt x="164" y="143"/>
                    <a:pt x="164" y="143"/>
                  </a:cubicBezTo>
                  <a:cubicBezTo>
                    <a:pt x="143" y="143"/>
                    <a:pt x="143" y="143"/>
                    <a:pt x="123" y="14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78" name="Freeform 178"/>
            <p:cNvSpPr>
              <a:spLocks noChangeArrowheads="1"/>
            </p:cNvSpPr>
            <p:nvPr/>
          </p:nvSpPr>
          <p:spPr bwMode="auto">
            <a:xfrm>
              <a:off x="1252538" y="2620963"/>
              <a:ext cx="22225" cy="22225"/>
            </a:xfrm>
            <a:custGeom>
              <a:avLst/>
              <a:gdLst>
                <a:gd name="T0" fmla="*/ 41 w 63"/>
                <a:gd name="T1" fmla="*/ 62 h 63"/>
                <a:gd name="T2" fmla="*/ 41 w 63"/>
                <a:gd name="T3" fmla="*/ 62 h 63"/>
                <a:gd name="T4" fmla="*/ 21 w 63"/>
                <a:gd name="T5" fmla="*/ 42 h 63"/>
                <a:gd name="T6" fmla="*/ 0 w 63"/>
                <a:gd name="T7" fmla="*/ 21 h 63"/>
                <a:gd name="T8" fmla="*/ 21 w 63"/>
                <a:gd name="T9" fmla="*/ 0 h 63"/>
                <a:gd name="T10" fmla="*/ 41 w 63"/>
                <a:gd name="T11" fmla="*/ 0 h 63"/>
                <a:gd name="T12" fmla="*/ 41 w 63"/>
                <a:gd name="T13" fmla="*/ 21 h 63"/>
                <a:gd name="T14" fmla="*/ 41 w 63"/>
                <a:gd name="T15" fmla="*/ 42 h 63"/>
                <a:gd name="T16" fmla="*/ 41 w 63"/>
                <a:gd name="T1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41" y="62"/>
                  </a:moveTo>
                  <a:lnTo>
                    <a:pt x="41" y="62"/>
                  </a:lnTo>
                  <a:cubicBezTo>
                    <a:pt x="21" y="62"/>
                    <a:pt x="21" y="42"/>
                    <a:pt x="21" y="42"/>
                  </a:cubicBezTo>
                  <a:cubicBezTo>
                    <a:pt x="0" y="42"/>
                    <a:pt x="0" y="21"/>
                    <a:pt x="0" y="21"/>
                  </a:cubicBezTo>
                  <a:lnTo>
                    <a:pt x="21" y="0"/>
                  </a:lnTo>
                  <a:lnTo>
                    <a:pt x="41" y="0"/>
                  </a:lnTo>
                  <a:cubicBezTo>
                    <a:pt x="41" y="21"/>
                    <a:pt x="41" y="21"/>
                    <a:pt x="41" y="21"/>
                  </a:cubicBezTo>
                  <a:cubicBezTo>
                    <a:pt x="62" y="42"/>
                    <a:pt x="62" y="42"/>
                    <a:pt x="41" y="42"/>
                  </a:cubicBezTo>
                  <a:cubicBezTo>
                    <a:pt x="41" y="62"/>
                    <a:pt x="41" y="62"/>
                    <a:pt x="41"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79" name="Freeform 179"/>
            <p:cNvSpPr>
              <a:spLocks noChangeArrowheads="1"/>
            </p:cNvSpPr>
            <p:nvPr/>
          </p:nvSpPr>
          <p:spPr bwMode="auto">
            <a:xfrm>
              <a:off x="1606550" y="2208213"/>
              <a:ext cx="36513" cy="30162"/>
            </a:xfrm>
            <a:custGeom>
              <a:avLst/>
              <a:gdLst>
                <a:gd name="T0" fmla="*/ 61 w 103"/>
                <a:gd name="T1" fmla="*/ 82 h 83"/>
                <a:gd name="T2" fmla="*/ 61 w 103"/>
                <a:gd name="T3" fmla="*/ 82 h 83"/>
                <a:gd name="T4" fmla="*/ 61 w 103"/>
                <a:gd name="T5" fmla="*/ 62 h 83"/>
                <a:gd name="T6" fmla="*/ 20 w 103"/>
                <a:gd name="T7" fmla="*/ 41 h 83"/>
                <a:gd name="T8" fmla="*/ 0 w 103"/>
                <a:gd name="T9" fmla="*/ 41 h 83"/>
                <a:gd name="T10" fmla="*/ 0 w 103"/>
                <a:gd name="T11" fmla="*/ 21 h 83"/>
                <a:gd name="T12" fmla="*/ 20 w 103"/>
                <a:gd name="T13" fmla="*/ 0 h 83"/>
                <a:gd name="T14" fmla="*/ 61 w 103"/>
                <a:gd name="T15" fmla="*/ 0 h 83"/>
                <a:gd name="T16" fmla="*/ 61 w 103"/>
                <a:gd name="T17" fmla="*/ 0 h 83"/>
                <a:gd name="T18" fmla="*/ 61 w 103"/>
                <a:gd name="T19" fmla="*/ 21 h 83"/>
                <a:gd name="T20" fmla="*/ 82 w 103"/>
                <a:gd name="T21" fmla="*/ 21 h 83"/>
                <a:gd name="T22" fmla="*/ 102 w 103"/>
                <a:gd name="T23" fmla="*/ 21 h 83"/>
                <a:gd name="T24" fmla="*/ 102 w 103"/>
                <a:gd name="T25" fmla="*/ 41 h 83"/>
                <a:gd name="T26" fmla="*/ 102 w 103"/>
                <a:gd name="T27" fmla="*/ 62 h 83"/>
                <a:gd name="T28" fmla="*/ 82 w 103"/>
                <a:gd name="T29" fmla="*/ 82 h 83"/>
                <a:gd name="T30" fmla="*/ 61 w 103"/>
                <a:gd name="T31"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83">
                  <a:moveTo>
                    <a:pt x="61" y="82"/>
                  </a:moveTo>
                  <a:lnTo>
                    <a:pt x="61" y="82"/>
                  </a:lnTo>
                  <a:lnTo>
                    <a:pt x="61" y="62"/>
                  </a:lnTo>
                  <a:cubicBezTo>
                    <a:pt x="40" y="41"/>
                    <a:pt x="40" y="41"/>
                    <a:pt x="20" y="41"/>
                  </a:cubicBezTo>
                  <a:cubicBezTo>
                    <a:pt x="20" y="41"/>
                    <a:pt x="20" y="41"/>
                    <a:pt x="0" y="41"/>
                  </a:cubicBezTo>
                  <a:lnTo>
                    <a:pt x="0" y="21"/>
                  </a:lnTo>
                  <a:cubicBezTo>
                    <a:pt x="0" y="0"/>
                    <a:pt x="20" y="0"/>
                    <a:pt x="20" y="0"/>
                  </a:cubicBezTo>
                  <a:cubicBezTo>
                    <a:pt x="40" y="0"/>
                    <a:pt x="61" y="0"/>
                    <a:pt x="61" y="0"/>
                  </a:cubicBezTo>
                  <a:lnTo>
                    <a:pt x="61" y="0"/>
                  </a:lnTo>
                  <a:cubicBezTo>
                    <a:pt x="61" y="21"/>
                    <a:pt x="61" y="21"/>
                    <a:pt x="61" y="21"/>
                  </a:cubicBezTo>
                  <a:lnTo>
                    <a:pt x="82" y="21"/>
                  </a:lnTo>
                  <a:lnTo>
                    <a:pt x="102" y="21"/>
                  </a:lnTo>
                  <a:lnTo>
                    <a:pt x="102" y="41"/>
                  </a:lnTo>
                  <a:lnTo>
                    <a:pt x="102" y="62"/>
                  </a:lnTo>
                  <a:cubicBezTo>
                    <a:pt x="102" y="62"/>
                    <a:pt x="102" y="82"/>
                    <a:pt x="82" y="82"/>
                  </a:cubicBezTo>
                  <a:cubicBezTo>
                    <a:pt x="82" y="82"/>
                    <a:pt x="82" y="82"/>
                    <a:pt x="61"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80" name="Freeform 180"/>
            <p:cNvSpPr>
              <a:spLocks noChangeArrowheads="1"/>
            </p:cNvSpPr>
            <p:nvPr/>
          </p:nvSpPr>
          <p:spPr bwMode="auto">
            <a:xfrm>
              <a:off x="1570038" y="2024063"/>
              <a:ext cx="244475" cy="250825"/>
            </a:xfrm>
            <a:custGeom>
              <a:avLst/>
              <a:gdLst>
                <a:gd name="T0" fmla="*/ 573 w 677"/>
                <a:gd name="T1" fmla="*/ 676 h 698"/>
                <a:gd name="T2" fmla="*/ 614 w 677"/>
                <a:gd name="T3" fmla="*/ 676 h 698"/>
                <a:gd name="T4" fmla="*/ 676 w 677"/>
                <a:gd name="T5" fmla="*/ 676 h 698"/>
                <a:gd name="T6" fmla="*/ 634 w 677"/>
                <a:gd name="T7" fmla="*/ 615 h 698"/>
                <a:gd name="T8" fmla="*/ 552 w 677"/>
                <a:gd name="T9" fmla="*/ 533 h 698"/>
                <a:gd name="T10" fmla="*/ 470 w 677"/>
                <a:gd name="T11" fmla="*/ 430 h 698"/>
                <a:gd name="T12" fmla="*/ 430 w 677"/>
                <a:gd name="T13" fmla="*/ 348 h 698"/>
                <a:gd name="T14" fmla="*/ 430 w 677"/>
                <a:gd name="T15" fmla="*/ 266 h 698"/>
                <a:gd name="T16" fmla="*/ 409 w 677"/>
                <a:gd name="T17" fmla="*/ 205 h 698"/>
                <a:gd name="T18" fmla="*/ 430 w 677"/>
                <a:gd name="T19" fmla="*/ 143 h 698"/>
                <a:gd name="T20" fmla="*/ 470 w 677"/>
                <a:gd name="T21" fmla="*/ 82 h 698"/>
                <a:gd name="T22" fmla="*/ 470 w 677"/>
                <a:gd name="T23" fmla="*/ 41 h 698"/>
                <a:gd name="T24" fmla="*/ 409 w 677"/>
                <a:gd name="T25" fmla="*/ 20 h 698"/>
                <a:gd name="T26" fmla="*/ 286 w 677"/>
                <a:gd name="T27" fmla="*/ 20 h 698"/>
                <a:gd name="T28" fmla="*/ 184 w 677"/>
                <a:gd name="T29" fmla="*/ 20 h 698"/>
                <a:gd name="T30" fmla="*/ 142 w 677"/>
                <a:gd name="T31" fmla="*/ 62 h 698"/>
                <a:gd name="T32" fmla="*/ 142 w 677"/>
                <a:gd name="T33" fmla="*/ 102 h 698"/>
                <a:gd name="T34" fmla="*/ 102 w 677"/>
                <a:gd name="T35" fmla="*/ 143 h 698"/>
                <a:gd name="T36" fmla="*/ 142 w 677"/>
                <a:gd name="T37" fmla="*/ 164 h 698"/>
                <a:gd name="T38" fmla="*/ 142 w 677"/>
                <a:gd name="T39" fmla="*/ 205 h 698"/>
                <a:gd name="T40" fmla="*/ 102 w 677"/>
                <a:gd name="T41" fmla="*/ 266 h 698"/>
                <a:gd name="T42" fmla="*/ 102 w 677"/>
                <a:gd name="T43" fmla="*/ 328 h 698"/>
                <a:gd name="T44" fmla="*/ 60 w 677"/>
                <a:gd name="T45" fmla="*/ 307 h 698"/>
                <a:gd name="T46" fmla="*/ 20 w 677"/>
                <a:gd name="T47" fmla="*/ 348 h 698"/>
                <a:gd name="T48" fmla="*/ 0 w 677"/>
                <a:gd name="T49" fmla="*/ 410 h 698"/>
                <a:gd name="T50" fmla="*/ 60 w 677"/>
                <a:gd name="T51" fmla="*/ 451 h 698"/>
                <a:gd name="T52" fmla="*/ 102 w 677"/>
                <a:gd name="T53" fmla="*/ 451 h 698"/>
                <a:gd name="T54" fmla="*/ 142 w 677"/>
                <a:gd name="T55" fmla="*/ 430 h 698"/>
                <a:gd name="T56" fmla="*/ 163 w 677"/>
                <a:gd name="T57" fmla="*/ 410 h 698"/>
                <a:gd name="T58" fmla="*/ 163 w 677"/>
                <a:gd name="T59" fmla="*/ 451 h 698"/>
                <a:gd name="T60" fmla="*/ 224 w 677"/>
                <a:gd name="T61" fmla="*/ 471 h 698"/>
                <a:gd name="T62" fmla="*/ 245 w 677"/>
                <a:gd name="T63" fmla="*/ 512 h 698"/>
                <a:gd name="T64" fmla="*/ 266 w 677"/>
                <a:gd name="T65" fmla="*/ 533 h 698"/>
                <a:gd name="T66" fmla="*/ 306 w 677"/>
                <a:gd name="T67" fmla="*/ 553 h 698"/>
                <a:gd name="T68" fmla="*/ 286 w 677"/>
                <a:gd name="T69" fmla="*/ 574 h 698"/>
                <a:gd name="T70" fmla="*/ 245 w 677"/>
                <a:gd name="T71" fmla="*/ 594 h 698"/>
                <a:gd name="T72" fmla="*/ 266 w 677"/>
                <a:gd name="T73" fmla="*/ 635 h 698"/>
                <a:gd name="T74" fmla="*/ 327 w 677"/>
                <a:gd name="T75" fmla="*/ 676 h 698"/>
                <a:gd name="T76" fmla="*/ 409 w 677"/>
                <a:gd name="T77" fmla="*/ 676 h 698"/>
                <a:gd name="T78" fmla="*/ 450 w 677"/>
                <a:gd name="T79" fmla="*/ 697 h 698"/>
                <a:gd name="T80" fmla="*/ 491 w 677"/>
                <a:gd name="T81" fmla="*/ 676 h 698"/>
                <a:gd name="T82" fmla="*/ 552 w 677"/>
                <a:gd name="T83" fmla="*/ 697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7" h="698">
                  <a:moveTo>
                    <a:pt x="573" y="676"/>
                  </a:moveTo>
                  <a:lnTo>
                    <a:pt x="573" y="676"/>
                  </a:lnTo>
                  <a:lnTo>
                    <a:pt x="573" y="676"/>
                  </a:lnTo>
                  <a:cubicBezTo>
                    <a:pt x="594" y="676"/>
                    <a:pt x="594" y="676"/>
                    <a:pt x="614" y="676"/>
                  </a:cubicBezTo>
                  <a:cubicBezTo>
                    <a:pt x="614" y="676"/>
                    <a:pt x="634" y="676"/>
                    <a:pt x="655" y="676"/>
                  </a:cubicBezTo>
                  <a:lnTo>
                    <a:pt x="676" y="676"/>
                  </a:lnTo>
                  <a:cubicBezTo>
                    <a:pt x="676" y="656"/>
                    <a:pt x="676" y="656"/>
                    <a:pt x="676" y="635"/>
                  </a:cubicBezTo>
                  <a:cubicBezTo>
                    <a:pt x="655" y="635"/>
                    <a:pt x="634" y="635"/>
                    <a:pt x="634" y="615"/>
                  </a:cubicBezTo>
                  <a:cubicBezTo>
                    <a:pt x="614" y="615"/>
                    <a:pt x="594" y="594"/>
                    <a:pt x="594" y="574"/>
                  </a:cubicBezTo>
                  <a:cubicBezTo>
                    <a:pt x="594" y="553"/>
                    <a:pt x="573" y="533"/>
                    <a:pt x="552" y="533"/>
                  </a:cubicBezTo>
                  <a:cubicBezTo>
                    <a:pt x="552" y="512"/>
                    <a:pt x="512" y="471"/>
                    <a:pt x="512" y="471"/>
                  </a:cubicBezTo>
                  <a:cubicBezTo>
                    <a:pt x="491" y="451"/>
                    <a:pt x="470" y="430"/>
                    <a:pt x="470" y="430"/>
                  </a:cubicBezTo>
                  <a:cubicBezTo>
                    <a:pt x="450" y="410"/>
                    <a:pt x="450" y="389"/>
                    <a:pt x="450" y="389"/>
                  </a:cubicBezTo>
                  <a:cubicBezTo>
                    <a:pt x="450" y="369"/>
                    <a:pt x="430" y="348"/>
                    <a:pt x="430" y="348"/>
                  </a:cubicBezTo>
                  <a:cubicBezTo>
                    <a:pt x="430" y="328"/>
                    <a:pt x="430" y="307"/>
                    <a:pt x="430" y="307"/>
                  </a:cubicBezTo>
                  <a:cubicBezTo>
                    <a:pt x="430" y="307"/>
                    <a:pt x="430" y="287"/>
                    <a:pt x="430" y="266"/>
                  </a:cubicBezTo>
                  <a:cubicBezTo>
                    <a:pt x="409" y="266"/>
                    <a:pt x="409" y="246"/>
                    <a:pt x="409" y="225"/>
                  </a:cubicBezTo>
                  <a:lnTo>
                    <a:pt x="409" y="205"/>
                  </a:lnTo>
                  <a:cubicBezTo>
                    <a:pt x="430" y="184"/>
                    <a:pt x="430" y="184"/>
                    <a:pt x="430" y="164"/>
                  </a:cubicBezTo>
                  <a:lnTo>
                    <a:pt x="430" y="143"/>
                  </a:lnTo>
                  <a:cubicBezTo>
                    <a:pt x="450" y="143"/>
                    <a:pt x="450" y="123"/>
                    <a:pt x="450" y="123"/>
                  </a:cubicBezTo>
                  <a:cubicBezTo>
                    <a:pt x="470" y="123"/>
                    <a:pt x="470" y="102"/>
                    <a:pt x="470" y="82"/>
                  </a:cubicBezTo>
                  <a:cubicBezTo>
                    <a:pt x="470" y="82"/>
                    <a:pt x="450" y="82"/>
                    <a:pt x="450" y="62"/>
                  </a:cubicBezTo>
                  <a:cubicBezTo>
                    <a:pt x="450" y="62"/>
                    <a:pt x="470" y="62"/>
                    <a:pt x="470" y="41"/>
                  </a:cubicBezTo>
                  <a:cubicBezTo>
                    <a:pt x="470" y="41"/>
                    <a:pt x="450" y="41"/>
                    <a:pt x="450" y="20"/>
                  </a:cubicBezTo>
                  <a:lnTo>
                    <a:pt x="409" y="20"/>
                  </a:lnTo>
                  <a:cubicBezTo>
                    <a:pt x="388" y="20"/>
                    <a:pt x="348" y="0"/>
                    <a:pt x="348" y="0"/>
                  </a:cubicBezTo>
                  <a:cubicBezTo>
                    <a:pt x="327" y="0"/>
                    <a:pt x="306" y="20"/>
                    <a:pt x="286" y="20"/>
                  </a:cubicBezTo>
                  <a:cubicBezTo>
                    <a:pt x="266" y="20"/>
                    <a:pt x="245" y="20"/>
                    <a:pt x="245" y="20"/>
                  </a:cubicBezTo>
                  <a:cubicBezTo>
                    <a:pt x="224" y="41"/>
                    <a:pt x="204" y="20"/>
                    <a:pt x="184" y="20"/>
                  </a:cubicBezTo>
                  <a:cubicBezTo>
                    <a:pt x="184" y="20"/>
                    <a:pt x="163" y="20"/>
                    <a:pt x="163" y="41"/>
                  </a:cubicBezTo>
                  <a:cubicBezTo>
                    <a:pt x="142" y="41"/>
                    <a:pt x="142" y="62"/>
                    <a:pt x="142" y="62"/>
                  </a:cubicBezTo>
                  <a:cubicBezTo>
                    <a:pt x="142" y="62"/>
                    <a:pt x="163" y="82"/>
                    <a:pt x="163" y="102"/>
                  </a:cubicBezTo>
                  <a:lnTo>
                    <a:pt x="142" y="102"/>
                  </a:lnTo>
                  <a:cubicBezTo>
                    <a:pt x="122" y="123"/>
                    <a:pt x="122" y="123"/>
                    <a:pt x="102" y="123"/>
                  </a:cubicBezTo>
                  <a:lnTo>
                    <a:pt x="102" y="143"/>
                  </a:lnTo>
                  <a:lnTo>
                    <a:pt x="102" y="143"/>
                  </a:lnTo>
                  <a:cubicBezTo>
                    <a:pt x="122" y="164"/>
                    <a:pt x="122" y="143"/>
                    <a:pt x="142" y="164"/>
                  </a:cubicBezTo>
                  <a:cubicBezTo>
                    <a:pt x="142" y="164"/>
                    <a:pt x="142" y="164"/>
                    <a:pt x="142" y="184"/>
                  </a:cubicBezTo>
                  <a:lnTo>
                    <a:pt x="142" y="205"/>
                  </a:lnTo>
                  <a:cubicBezTo>
                    <a:pt x="142" y="225"/>
                    <a:pt x="122" y="246"/>
                    <a:pt x="122" y="246"/>
                  </a:cubicBezTo>
                  <a:lnTo>
                    <a:pt x="102" y="266"/>
                  </a:lnTo>
                  <a:cubicBezTo>
                    <a:pt x="102" y="287"/>
                    <a:pt x="102" y="287"/>
                    <a:pt x="102" y="307"/>
                  </a:cubicBezTo>
                  <a:lnTo>
                    <a:pt x="102" y="328"/>
                  </a:lnTo>
                  <a:lnTo>
                    <a:pt x="81" y="328"/>
                  </a:lnTo>
                  <a:cubicBezTo>
                    <a:pt x="60" y="307"/>
                    <a:pt x="60" y="307"/>
                    <a:pt x="60" y="307"/>
                  </a:cubicBezTo>
                  <a:cubicBezTo>
                    <a:pt x="60" y="287"/>
                    <a:pt x="40" y="287"/>
                    <a:pt x="40" y="287"/>
                  </a:cubicBezTo>
                  <a:cubicBezTo>
                    <a:pt x="40" y="307"/>
                    <a:pt x="20" y="328"/>
                    <a:pt x="20" y="348"/>
                  </a:cubicBezTo>
                  <a:cubicBezTo>
                    <a:pt x="0" y="348"/>
                    <a:pt x="0" y="369"/>
                    <a:pt x="0" y="369"/>
                  </a:cubicBezTo>
                  <a:cubicBezTo>
                    <a:pt x="0" y="389"/>
                    <a:pt x="0" y="410"/>
                    <a:pt x="0" y="410"/>
                  </a:cubicBezTo>
                  <a:cubicBezTo>
                    <a:pt x="20" y="410"/>
                    <a:pt x="20" y="430"/>
                    <a:pt x="40" y="430"/>
                  </a:cubicBezTo>
                  <a:cubicBezTo>
                    <a:pt x="40" y="451"/>
                    <a:pt x="40" y="451"/>
                    <a:pt x="60" y="451"/>
                  </a:cubicBezTo>
                  <a:lnTo>
                    <a:pt x="81" y="471"/>
                  </a:lnTo>
                  <a:cubicBezTo>
                    <a:pt x="81" y="471"/>
                    <a:pt x="102" y="471"/>
                    <a:pt x="102" y="451"/>
                  </a:cubicBezTo>
                  <a:lnTo>
                    <a:pt x="102" y="430"/>
                  </a:lnTo>
                  <a:cubicBezTo>
                    <a:pt x="122" y="430"/>
                    <a:pt x="122" y="430"/>
                    <a:pt x="142" y="430"/>
                  </a:cubicBezTo>
                  <a:lnTo>
                    <a:pt x="142" y="410"/>
                  </a:lnTo>
                  <a:lnTo>
                    <a:pt x="163" y="410"/>
                  </a:lnTo>
                  <a:lnTo>
                    <a:pt x="163" y="430"/>
                  </a:lnTo>
                  <a:cubicBezTo>
                    <a:pt x="163" y="451"/>
                    <a:pt x="163" y="451"/>
                    <a:pt x="163" y="451"/>
                  </a:cubicBezTo>
                  <a:cubicBezTo>
                    <a:pt x="163" y="471"/>
                    <a:pt x="184" y="471"/>
                    <a:pt x="184" y="471"/>
                  </a:cubicBezTo>
                  <a:cubicBezTo>
                    <a:pt x="184" y="471"/>
                    <a:pt x="204" y="471"/>
                    <a:pt x="224" y="471"/>
                  </a:cubicBezTo>
                  <a:cubicBezTo>
                    <a:pt x="224" y="471"/>
                    <a:pt x="224" y="471"/>
                    <a:pt x="224" y="492"/>
                  </a:cubicBezTo>
                  <a:cubicBezTo>
                    <a:pt x="224" y="492"/>
                    <a:pt x="224" y="512"/>
                    <a:pt x="245" y="512"/>
                  </a:cubicBezTo>
                  <a:cubicBezTo>
                    <a:pt x="245" y="533"/>
                    <a:pt x="245" y="533"/>
                    <a:pt x="245" y="533"/>
                  </a:cubicBezTo>
                  <a:lnTo>
                    <a:pt x="266" y="533"/>
                  </a:lnTo>
                  <a:cubicBezTo>
                    <a:pt x="286" y="533"/>
                    <a:pt x="286" y="533"/>
                    <a:pt x="286" y="553"/>
                  </a:cubicBezTo>
                  <a:cubicBezTo>
                    <a:pt x="306" y="553"/>
                    <a:pt x="306" y="553"/>
                    <a:pt x="306" y="553"/>
                  </a:cubicBezTo>
                  <a:cubicBezTo>
                    <a:pt x="306" y="553"/>
                    <a:pt x="306" y="574"/>
                    <a:pt x="286" y="574"/>
                  </a:cubicBezTo>
                  <a:lnTo>
                    <a:pt x="286" y="574"/>
                  </a:lnTo>
                  <a:cubicBezTo>
                    <a:pt x="286" y="594"/>
                    <a:pt x="266" y="574"/>
                    <a:pt x="266" y="574"/>
                  </a:cubicBezTo>
                  <a:cubicBezTo>
                    <a:pt x="245" y="574"/>
                    <a:pt x="245" y="594"/>
                    <a:pt x="245" y="594"/>
                  </a:cubicBezTo>
                  <a:cubicBezTo>
                    <a:pt x="224" y="594"/>
                    <a:pt x="224" y="615"/>
                    <a:pt x="224" y="615"/>
                  </a:cubicBezTo>
                  <a:cubicBezTo>
                    <a:pt x="245" y="635"/>
                    <a:pt x="266" y="635"/>
                    <a:pt x="266" y="635"/>
                  </a:cubicBezTo>
                  <a:cubicBezTo>
                    <a:pt x="266" y="635"/>
                    <a:pt x="306" y="635"/>
                    <a:pt x="306" y="656"/>
                  </a:cubicBezTo>
                  <a:cubicBezTo>
                    <a:pt x="306" y="656"/>
                    <a:pt x="306" y="656"/>
                    <a:pt x="327" y="676"/>
                  </a:cubicBezTo>
                  <a:cubicBezTo>
                    <a:pt x="327" y="676"/>
                    <a:pt x="348" y="676"/>
                    <a:pt x="368" y="676"/>
                  </a:cubicBezTo>
                  <a:cubicBezTo>
                    <a:pt x="368" y="676"/>
                    <a:pt x="388" y="676"/>
                    <a:pt x="409" y="676"/>
                  </a:cubicBezTo>
                  <a:lnTo>
                    <a:pt x="430" y="676"/>
                  </a:lnTo>
                  <a:cubicBezTo>
                    <a:pt x="430" y="676"/>
                    <a:pt x="430" y="697"/>
                    <a:pt x="450" y="697"/>
                  </a:cubicBezTo>
                  <a:cubicBezTo>
                    <a:pt x="450" y="697"/>
                    <a:pt x="450" y="676"/>
                    <a:pt x="470" y="676"/>
                  </a:cubicBezTo>
                  <a:cubicBezTo>
                    <a:pt x="470" y="676"/>
                    <a:pt x="470" y="676"/>
                    <a:pt x="491" y="676"/>
                  </a:cubicBezTo>
                  <a:cubicBezTo>
                    <a:pt x="491" y="676"/>
                    <a:pt x="512" y="676"/>
                    <a:pt x="512" y="697"/>
                  </a:cubicBezTo>
                  <a:cubicBezTo>
                    <a:pt x="532" y="697"/>
                    <a:pt x="532" y="697"/>
                    <a:pt x="552" y="697"/>
                  </a:cubicBezTo>
                  <a:cubicBezTo>
                    <a:pt x="552" y="697"/>
                    <a:pt x="573" y="697"/>
                    <a:pt x="573" y="676"/>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81" name="Freeform 181"/>
            <p:cNvSpPr>
              <a:spLocks noChangeArrowheads="1"/>
            </p:cNvSpPr>
            <p:nvPr/>
          </p:nvSpPr>
          <p:spPr bwMode="auto">
            <a:xfrm>
              <a:off x="1643063" y="1676400"/>
              <a:ext cx="479425" cy="347663"/>
            </a:xfrm>
            <a:custGeom>
              <a:avLst/>
              <a:gdLst>
                <a:gd name="T0" fmla="*/ 348 w 1333"/>
                <a:gd name="T1" fmla="*/ 922 h 964"/>
                <a:gd name="T2" fmla="*/ 226 w 1333"/>
                <a:gd name="T3" fmla="*/ 943 h 964"/>
                <a:gd name="T4" fmla="*/ 123 w 1333"/>
                <a:gd name="T5" fmla="*/ 943 h 964"/>
                <a:gd name="T6" fmla="*/ 62 w 1333"/>
                <a:gd name="T7" fmla="*/ 922 h 964"/>
                <a:gd name="T8" fmla="*/ 144 w 1333"/>
                <a:gd name="T9" fmla="*/ 881 h 964"/>
                <a:gd name="T10" fmla="*/ 102 w 1333"/>
                <a:gd name="T11" fmla="*/ 840 h 964"/>
                <a:gd name="T12" fmla="*/ 41 w 1333"/>
                <a:gd name="T13" fmla="*/ 901 h 964"/>
                <a:gd name="T14" fmla="*/ 20 w 1333"/>
                <a:gd name="T15" fmla="*/ 840 h 964"/>
                <a:gd name="T16" fmla="*/ 123 w 1333"/>
                <a:gd name="T17" fmla="*/ 799 h 964"/>
                <a:gd name="T18" fmla="*/ 205 w 1333"/>
                <a:gd name="T19" fmla="*/ 779 h 964"/>
                <a:gd name="T20" fmla="*/ 102 w 1333"/>
                <a:gd name="T21" fmla="*/ 737 h 964"/>
                <a:gd name="T22" fmla="*/ 144 w 1333"/>
                <a:gd name="T23" fmla="*/ 717 h 964"/>
                <a:gd name="T24" fmla="*/ 144 w 1333"/>
                <a:gd name="T25" fmla="*/ 676 h 964"/>
                <a:gd name="T26" fmla="*/ 144 w 1333"/>
                <a:gd name="T27" fmla="*/ 635 h 964"/>
                <a:gd name="T28" fmla="*/ 226 w 1333"/>
                <a:gd name="T29" fmla="*/ 635 h 964"/>
                <a:gd name="T30" fmla="*/ 184 w 1333"/>
                <a:gd name="T31" fmla="*/ 594 h 964"/>
                <a:gd name="T32" fmla="*/ 164 w 1333"/>
                <a:gd name="T33" fmla="*/ 553 h 964"/>
                <a:gd name="T34" fmla="*/ 226 w 1333"/>
                <a:gd name="T35" fmla="*/ 512 h 964"/>
                <a:gd name="T36" fmla="*/ 287 w 1333"/>
                <a:gd name="T37" fmla="*/ 451 h 964"/>
                <a:gd name="T38" fmla="*/ 348 w 1333"/>
                <a:gd name="T39" fmla="*/ 430 h 964"/>
                <a:gd name="T40" fmla="*/ 451 w 1333"/>
                <a:gd name="T41" fmla="*/ 328 h 964"/>
                <a:gd name="T42" fmla="*/ 554 w 1333"/>
                <a:gd name="T43" fmla="*/ 246 h 964"/>
                <a:gd name="T44" fmla="*/ 594 w 1333"/>
                <a:gd name="T45" fmla="*/ 267 h 964"/>
                <a:gd name="T46" fmla="*/ 635 w 1333"/>
                <a:gd name="T47" fmla="*/ 185 h 964"/>
                <a:gd name="T48" fmla="*/ 738 w 1333"/>
                <a:gd name="T49" fmla="*/ 225 h 964"/>
                <a:gd name="T50" fmla="*/ 881 w 1333"/>
                <a:gd name="T51" fmla="*/ 164 h 964"/>
                <a:gd name="T52" fmla="*/ 1004 w 1333"/>
                <a:gd name="T53" fmla="*/ 164 h 964"/>
                <a:gd name="T54" fmla="*/ 1045 w 1333"/>
                <a:gd name="T55" fmla="*/ 82 h 964"/>
                <a:gd name="T56" fmla="*/ 1148 w 1333"/>
                <a:gd name="T57" fmla="*/ 21 h 964"/>
                <a:gd name="T58" fmla="*/ 1312 w 1333"/>
                <a:gd name="T59" fmla="*/ 41 h 964"/>
                <a:gd name="T60" fmla="*/ 1291 w 1333"/>
                <a:gd name="T61" fmla="*/ 164 h 964"/>
                <a:gd name="T62" fmla="*/ 1066 w 1333"/>
                <a:gd name="T63" fmla="*/ 287 h 964"/>
                <a:gd name="T64" fmla="*/ 922 w 1333"/>
                <a:gd name="T65" fmla="*/ 328 h 964"/>
                <a:gd name="T66" fmla="*/ 840 w 1333"/>
                <a:gd name="T67" fmla="*/ 389 h 964"/>
                <a:gd name="T68" fmla="*/ 738 w 1333"/>
                <a:gd name="T69" fmla="*/ 430 h 964"/>
                <a:gd name="T70" fmla="*/ 676 w 1333"/>
                <a:gd name="T71" fmla="*/ 512 h 964"/>
                <a:gd name="T72" fmla="*/ 574 w 1333"/>
                <a:gd name="T73" fmla="*/ 533 h 964"/>
                <a:gd name="T74" fmla="*/ 635 w 1333"/>
                <a:gd name="T75" fmla="*/ 553 h 964"/>
                <a:gd name="T76" fmla="*/ 574 w 1333"/>
                <a:gd name="T77" fmla="*/ 615 h 964"/>
                <a:gd name="T78" fmla="*/ 512 w 1333"/>
                <a:gd name="T79" fmla="*/ 635 h 964"/>
                <a:gd name="T80" fmla="*/ 472 w 1333"/>
                <a:gd name="T81" fmla="*/ 655 h 964"/>
                <a:gd name="T82" fmla="*/ 472 w 1333"/>
                <a:gd name="T83" fmla="*/ 697 h 964"/>
                <a:gd name="T84" fmla="*/ 430 w 1333"/>
                <a:gd name="T85" fmla="*/ 799 h 964"/>
                <a:gd name="T86" fmla="*/ 390 w 1333"/>
                <a:gd name="T87" fmla="*/ 779 h 964"/>
                <a:gd name="T88" fmla="*/ 369 w 1333"/>
                <a:gd name="T89" fmla="*/ 881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3" h="964">
                  <a:moveTo>
                    <a:pt x="328" y="901"/>
                  </a:moveTo>
                  <a:lnTo>
                    <a:pt x="328" y="901"/>
                  </a:lnTo>
                  <a:lnTo>
                    <a:pt x="348" y="922"/>
                  </a:lnTo>
                  <a:cubicBezTo>
                    <a:pt x="348" y="943"/>
                    <a:pt x="328" y="963"/>
                    <a:pt x="328" y="963"/>
                  </a:cubicBezTo>
                  <a:cubicBezTo>
                    <a:pt x="308" y="963"/>
                    <a:pt x="287" y="963"/>
                    <a:pt x="287" y="963"/>
                  </a:cubicBezTo>
                  <a:cubicBezTo>
                    <a:pt x="266" y="963"/>
                    <a:pt x="246" y="943"/>
                    <a:pt x="226" y="943"/>
                  </a:cubicBezTo>
                  <a:cubicBezTo>
                    <a:pt x="226" y="943"/>
                    <a:pt x="205" y="943"/>
                    <a:pt x="184" y="943"/>
                  </a:cubicBezTo>
                  <a:lnTo>
                    <a:pt x="164" y="943"/>
                  </a:lnTo>
                  <a:cubicBezTo>
                    <a:pt x="144" y="943"/>
                    <a:pt x="123" y="943"/>
                    <a:pt x="123" y="943"/>
                  </a:cubicBezTo>
                  <a:cubicBezTo>
                    <a:pt x="102" y="943"/>
                    <a:pt x="82" y="943"/>
                    <a:pt x="62" y="943"/>
                  </a:cubicBezTo>
                  <a:cubicBezTo>
                    <a:pt x="62" y="943"/>
                    <a:pt x="62" y="943"/>
                    <a:pt x="41" y="943"/>
                  </a:cubicBezTo>
                  <a:cubicBezTo>
                    <a:pt x="41" y="922"/>
                    <a:pt x="41" y="922"/>
                    <a:pt x="62" y="922"/>
                  </a:cubicBezTo>
                  <a:cubicBezTo>
                    <a:pt x="62" y="901"/>
                    <a:pt x="62" y="901"/>
                    <a:pt x="62" y="901"/>
                  </a:cubicBezTo>
                  <a:cubicBezTo>
                    <a:pt x="82" y="901"/>
                    <a:pt x="82" y="881"/>
                    <a:pt x="102" y="881"/>
                  </a:cubicBezTo>
                  <a:lnTo>
                    <a:pt x="144" y="881"/>
                  </a:lnTo>
                  <a:lnTo>
                    <a:pt x="144" y="861"/>
                  </a:lnTo>
                  <a:lnTo>
                    <a:pt x="123" y="840"/>
                  </a:lnTo>
                  <a:lnTo>
                    <a:pt x="102" y="840"/>
                  </a:lnTo>
                  <a:cubicBezTo>
                    <a:pt x="102" y="861"/>
                    <a:pt x="82" y="861"/>
                    <a:pt x="62" y="861"/>
                  </a:cubicBezTo>
                  <a:cubicBezTo>
                    <a:pt x="62" y="881"/>
                    <a:pt x="41" y="881"/>
                    <a:pt x="41" y="881"/>
                  </a:cubicBezTo>
                  <a:lnTo>
                    <a:pt x="41" y="901"/>
                  </a:lnTo>
                  <a:cubicBezTo>
                    <a:pt x="20" y="901"/>
                    <a:pt x="20" y="901"/>
                    <a:pt x="20" y="901"/>
                  </a:cubicBezTo>
                  <a:cubicBezTo>
                    <a:pt x="0" y="881"/>
                    <a:pt x="0" y="881"/>
                    <a:pt x="0" y="861"/>
                  </a:cubicBezTo>
                  <a:lnTo>
                    <a:pt x="20" y="840"/>
                  </a:lnTo>
                  <a:cubicBezTo>
                    <a:pt x="41" y="819"/>
                    <a:pt x="41" y="819"/>
                    <a:pt x="62" y="819"/>
                  </a:cubicBezTo>
                  <a:cubicBezTo>
                    <a:pt x="62" y="799"/>
                    <a:pt x="82" y="799"/>
                    <a:pt x="82" y="799"/>
                  </a:cubicBezTo>
                  <a:cubicBezTo>
                    <a:pt x="102" y="799"/>
                    <a:pt x="102" y="799"/>
                    <a:pt x="123" y="799"/>
                  </a:cubicBezTo>
                  <a:cubicBezTo>
                    <a:pt x="123" y="799"/>
                    <a:pt x="144" y="799"/>
                    <a:pt x="164" y="799"/>
                  </a:cubicBezTo>
                  <a:lnTo>
                    <a:pt x="184" y="799"/>
                  </a:lnTo>
                  <a:cubicBezTo>
                    <a:pt x="184" y="799"/>
                    <a:pt x="205" y="799"/>
                    <a:pt x="205" y="779"/>
                  </a:cubicBezTo>
                  <a:cubicBezTo>
                    <a:pt x="184" y="779"/>
                    <a:pt x="184" y="779"/>
                    <a:pt x="164" y="779"/>
                  </a:cubicBezTo>
                  <a:lnTo>
                    <a:pt x="144" y="758"/>
                  </a:lnTo>
                  <a:cubicBezTo>
                    <a:pt x="144" y="737"/>
                    <a:pt x="102" y="758"/>
                    <a:pt x="102" y="737"/>
                  </a:cubicBezTo>
                  <a:lnTo>
                    <a:pt x="102" y="717"/>
                  </a:lnTo>
                  <a:cubicBezTo>
                    <a:pt x="102" y="717"/>
                    <a:pt x="102" y="717"/>
                    <a:pt x="123" y="717"/>
                  </a:cubicBezTo>
                  <a:cubicBezTo>
                    <a:pt x="123" y="697"/>
                    <a:pt x="123" y="717"/>
                    <a:pt x="144" y="717"/>
                  </a:cubicBezTo>
                  <a:lnTo>
                    <a:pt x="164" y="717"/>
                  </a:lnTo>
                  <a:cubicBezTo>
                    <a:pt x="164" y="717"/>
                    <a:pt x="164" y="717"/>
                    <a:pt x="164" y="697"/>
                  </a:cubicBezTo>
                  <a:cubicBezTo>
                    <a:pt x="164" y="697"/>
                    <a:pt x="144" y="697"/>
                    <a:pt x="144" y="676"/>
                  </a:cubicBezTo>
                  <a:lnTo>
                    <a:pt x="123" y="676"/>
                  </a:lnTo>
                  <a:lnTo>
                    <a:pt x="123" y="655"/>
                  </a:lnTo>
                  <a:cubicBezTo>
                    <a:pt x="123" y="655"/>
                    <a:pt x="123" y="635"/>
                    <a:pt x="144" y="635"/>
                  </a:cubicBezTo>
                  <a:cubicBezTo>
                    <a:pt x="144" y="635"/>
                    <a:pt x="164" y="635"/>
                    <a:pt x="184" y="635"/>
                  </a:cubicBezTo>
                  <a:lnTo>
                    <a:pt x="205" y="635"/>
                  </a:lnTo>
                  <a:lnTo>
                    <a:pt x="226" y="635"/>
                  </a:lnTo>
                  <a:lnTo>
                    <a:pt x="226" y="615"/>
                  </a:lnTo>
                  <a:lnTo>
                    <a:pt x="205" y="615"/>
                  </a:lnTo>
                  <a:cubicBezTo>
                    <a:pt x="205" y="615"/>
                    <a:pt x="184" y="615"/>
                    <a:pt x="184" y="594"/>
                  </a:cubicBezTo>
                  <a:cubicBezTo>
                    <a:pt x="184" y="594"/>
                    <a:pt x="184" y="594"/>
                    <a:pt x="184" y="573"/>
                  </a:cubicBezTo>
                  <a:cubicBezTo>
                    <a:pt x="184" y="573"/>
                    <a:pt x="184" y="573"/>
                    <a:pt x="184" y="553"/>
                  </a:cubicBezTo>
                  <a:lnTo>
                    <a:pt x="164" y="553"/>
                  </a:lnTo>
                  <a:cubicBezTo>
                    <a:pt x="164" y="553"/>
                    <a:pt x="164" y="533"/>
                    <a:pt x="184" y="512"/>
                  </a:cubicBezTo>
                  <a:cubicBezTo>
                    <a:pt x="184" y="512"/>
                    <a:pt x="184" y="512"/>
                    <a:pt x="205" y="512"/>
                  </a:cubicBezTo>
                  <a:lnTo>
                    <a:pt x="226" y="512"/>
                  </a:lnTo>
                  <a:cubicBezTo>
                    <a:pt x="226" y="491"/>
                    <a:pt x="226" y="471"/>
                    <a:pt x="246" y="471"/>
                  </a:cubicBezTo>
                  <a:cubicBezTo>
                    <a:pt x="246" y="471"/>
                    <a:pt x="266" y="471"/>
                    <a:pt x="266" y="451"/>
                  </a:cubicBezTo>
                  <a:lnTo>
                    <a:pt x="287" y="451"/>
                  </a:lnTo>
                  <a:cubicBezTo>
                    <a:pt x="287" y="451"/>
                    <a:pt x="287" y="471"/>
                    <a:pt x="308" y="471"/>
                  </a:cubicBezTo>
                  <a:lnTo>
                    <a:pt x="328" y="471"/>
                  </a:lnTo>
                  <a:cubicBezTo>
                    <a:pt x="328" y="471"/>
                    <a:pt x="348" y="451"/>
                    <a:pt x="348" y="430"/>
                  </a:cubicBezTo>
                  <a:cubicBezTo>
                    <a:pt x="348" y="409"/>
                    <a:pt x="348" y="389"/>
                    <a:pt x="369" y="369"/>
                  </a:cubicBezTo>
                  <a:cubicBezTo>
                    <a:pt x="369" y="369"/>
                    <a:pt x="390" y="369"/>
                    <a:pt x="390" y="349"/>
                  </a:cubicBezTo>
                  <a:cubicBezTo>
                    <a:pt x="410" y="349"/>
                    <a:pt x="451" y="349"/>
                    <a:pt x="451" y="328"/>
                  </a:cubicBezTo>
                  <a:cubicBezTo>
                    <a:pt x="472" y="328"/>
                    <a:pt x="492" y="307"/>
                    <a:pt x="492" y="307"/>
                  </a:cubicBezTo>
                  <a:cubicBezTo>
                    <a:pt x="512" y="287"/>
                    <a:pt x="512" y="267"/>
                    <a:pt x="512" y="267"/>
                  </a:cubicBezTo>
                  <a:cubicBezTo>
                    <a:pt x="533" y="267"/>
                    <a:pt x="533" y="246"/>
                    <a:pt x="554" y="246"/>
                  </a:cubicBezTo>
                  <a:lnTo>
                    <a:pt x="554" y="225"/>
                  </a:lnTo>
                  <a:cubicBezTo>
                    <a:pt x="574" y="246"/>
                    <a:pt x="554" y="246"/>
                    <a:pt x="574" y="267"/>
                  </a:cubicBezTo>
                  <a:cubicBezTo>
                    <a:pt x="574" y="267"/>
                    <a:pt x="574" y="267"/>
                    <a:pt x="594" y="267"/>
                  </a:cubicBezTo>
                  <a:lnTo>
                    <a:pt x="594" y="267"/>
                  </a:lnTo>
                  <a:cubicBezTo>
                    <a:pt x="615" y="246"/>
                    <a:pt x="615" y="225"/>
                    <a:pt x="615" y="225"/>
                  </a:cubicBezTo>
                  <a:cubicBezTo>
                    <a:pt x="615" y="205"/>
                    <a:pt x="635" y="205"/>
                    <a:pt x="635" y="185"/>
                  </a:cubicBezTo>
                  <a:cubicBezTo>
                    <a:pt x="635" y="185"/>
                    <a:pt x="656" y="185"/>
                    <a:pt x="676" y="185"/>
                  </a:cubicBezTo>
                  <a:cubicBezTo>
                    <a:pt x="676" y="185"/>
                    <a:pt x="676" y="205"/>
                    <a:pt x="697" y="205"/>
                  </a:cubicBezTo>
                  <a:cubicBezTo>
                    <a:pt x="697" y="225"/>
                    <a:pt x="717" y="225"/>
                    <a:pt x="738" y="225"/>
                  </a:cubicBezTo>
                  <a:cubicBezTo>
                    <a:pt x="738" y="225"/>
                    <a:pt x="758" y="205"/>
                    <a:pt x="779" y="205"/>
                  </a:cubicBezTo>
                  <a:cubicBezTo>
                    <a:pt x="779" y="205"/>
                    <a:pt x="820" y="205"/>
                    <a:pt x="840" y="205"/>
                  </a:cubicBezTo>
                  <a:cubicBezTo>
                    <a:pt x="840" y="185"/>
                    <a:pt x="881" y="185"/>
                    <a:pt x="881" y="164"/>
                  </a:cubicBezTo>
                  <a:cubicBezTo>
                    <a:pt x="902" y="164"/>
                    <a:pt x="902" y="164"/>
                    <a:pt x="922" y="164"/>
                  </a:cubicBezTo>
                  <a:cubicBezTo>
                    <a:pt x="922" y="164"/>
                    <a:pt x="942" y="164"/>
                    <a:pt x="963" y="164"/>
                  </a:cubicBezTo>
                  <a:cubicBezTo>
                    <a:pt x="963" y="164"/>
                    <a:pt x="984" y="164"/>
                    <a:pt x="1004" y="164"/>
                  </a:cubicBezTo>
                  <a:cubicBezTo>
                    <a:pt x="1004" y="143"/>
                    <a:pt x="1025" y="143"/>
                    <a:pt x="1045" y="143"/>
                  </a:cubicBezTo>
                  <a:cubicBezTo>
                    <a:pt x="1045" y="143"/>
                    <a:pt x="1045" y="123"/>
                    <a:pt x="1066" y="123"/>
                  </a:cubicBezTo>
                  <a:cubicBezTo>
                    <a:pt x="1066" y="123"/>
                    <a:pt x="1045" y="103"/>
                    <a:pt x="1045" y="82"/>
                  </a:cubicBezTo>
                  <a:cubicBezTo>
                    <a:pt x="1045" y="82"/>
                    <a:pt x="1045" y="61"/>
                    <a:pt x="1066" y="61"/>
                  </a:cubicBezTo>
                  <a:cubicBezTo>
                    <a:pt x="1066" y="61"/>
                    <a:pt x="1086" y="41"/>
                    <a:pt x="1107" y="41"/>
                  </a:cubicBezTo>
                  <a:lnTo>
                    <a:pt x="1148" y="21"/>
                  </a:lnTo>
                  <a:cubicBezTo>
                    <a:pt x="1168" y="21"/>
                    <a:pt x="1189" y="21"/>
                    <a:pt x="1189" y="0"/>
                  </a:cubicBezTo>
                  <a:cubicBezTo>
                    <a:pt x="1209" y="0"/>
                    <a:pt x="1230" y="21"/>
                    <a:pt x="1250" y="21"/>
                  </a:cubicBezTo>
                  <a:cubicBezTo>
                    <a:pt x="1271" y="21"/>
                    <a:pt x="1291" y="41"/>
                    <a:pt x="1312" y="41"/>
                  </a:cubicBezTo>
                  <a:cubicBezTo>
                    <a:pt x="1312" y="41"/>
                    <a:pt x="1312" y="61"/>
                    <a:pt x="1332" y="82"/>
                  </a:cubicBezTo>
                  <a:lnTo>
                    <a:pt x="1332" y="103"/>
                  </a:lnTo>
                  <a:cubicBezTo>
                    <a:pt x="1312" y="123"/>
                    <a:pt x="1312" y="164"/>
                    <a:pt x="1291" y="164"/>
                  </a:cubicBezTo>
                  <a:cubicBezTo>
                    <a:pt x="1291" y="185"/>
                    <a:pt x="1250" y="205"/>
                    <a:pt x="1230" y="205"/>
                  </a:cubicBezTo>
                  <a:cubicBezTo>
                    <a:pt x="1209" y="225"/>
                    <a:pt x="1189" y="246"/>
                    <a:pt x="1168" y="246"/>
                  </a:cubicBezTo>
                  <a:cubicBezTo>
                    <a:pt x="1148" y="267"/>
                    <a:pt x="1086" y="287"/>
                    <a:pt x="1066" y="287"/>
                  </a:cubicBezTo>
                  <a:cubicBezTo>
                    <a:pt x="1045" y="287"/>
                    <a:pt x="1004" y="287"/>
                    <a:pt x="984" y="307"/>
                  </a:cubicBezTo>
                  <a:cubicBezTo>
                    <a:pt x="984" y="307"/>
                    <a:pt x="984" y="328"/>
                    <a:pt x="963" y="328"/>
                  </a:cubicBezTo>
                  <a:cubicBezTo>
                    <a:pt x="963" y="328"/>
                    <a:pt x="942" y="328"/>
                    <a:pt x="922" y="328"/>
                  </a:cubicBezTo>
                  <a:cubicBezTo>
                    <a:pt x="902" y="349"/>
                    <a:pt x="881" y="349"/>
                    <a:pt x="881" y="349"/>
                  </a:cubicBezTo>
                  <a:lnTo>
                    <a:pt x="861" y="369"/>
                  </a:lnTo>
                  <a:lnTo>
                    <a:pt x="840" y="389"/>
                  </a:lnTo>
                  <a:cubicBezTo>
                    <a:pt x="840" y="409"/>
                    <a:pt x="820" y="409"/>
                    <a:pt x="820" y="409"/>
                  </a:cubicBezTo>
                  <a:cubicBezTo>
                    <a:pt x="799" y="409"/>
                    <a:pt x="779" y="430"/>
                    <a:pt x="779" y="430"/>
                  </a:cubicBezTo>
                  <a:cubicBezTo>
                    <a:pt x="758" y="430"/>
                    <a:pt x="758" y="430"/>
                    <a:pt x="738" y="430"/>
                  </a:cubicBezTo>
                  <a:cubicBezTo>
                    <a:pt x="738" y="430"/>
                    <a:pt x="717" y="430"/>
                    <a:pt x="717" y="451"/>
                  </a:cubicBezTo>
                  <a:cubicBezTo>
                    <a:pt x="697" y="451"/>
                    <a:pt x="697" y="471"/>
                    <a:pt x="697" y="471"/>
                  </a:cubicBezTo>
                  <a:cubicBezTo>
                    <a:pt x="697" y="491"/>
                    <a:pt x="676" y="512"/>
                    <a:pt x="676" y="512"/>
                  </a:cubicBezTo>
                  <a:cubicBezTo>
                    <a:pt x="656" y="512"/>
                    <a:pt x="635" y="512"/>
                    <a:pt x="635" y="512"/>
                  </a:cubicBezTo>
                  <a:cubicBezTo>
                    <a:pt x="615" y="512"/>
                    <a:pt x="594" y="512"/>
                    <a:pt x="594" y="512"/>
                  </a:cubicBezTo>
                  <a:lnTo>
                    <a:pt x="574" y="533"/>
                  </a:lnTo>
                  <a:lnTo>
                    <a:pt x="594" y="553"/>
                  </a:lnTo>
                  <a:cubicBezTo>
                    <a:pt x="594" y="553"/>
                    <a:pt x="594" y="553"/>
                    <a:pt x="615" y="553"/>
                  </a:cubicBezTo>
                  <a:lnTo>
                    <a:pt x="635" y="553"/>
                  </a:lnTo>
                  <a:cubicBezTo>
                    <a:pt x="635" y="553"/>
                    <a:pt x="635" y="553"/>
                    <a:pt x="635" y="573"/>
                  </a:cubicBezTo>
                  <a:lnTo>
                    <a:pt x="615" y="594"/>
                  </a:lnTo>
                  <a:cubicBezTo>
                    <a:pt x="594" y="594"/>
                    <a:pt x="594" y="615"/>
                    <a:pt x="574" y="615"/>
                  </a:cubicBezTo>
                  <a:cubicBezTo>
                    <a:pt x="574" y="615"/>
                    <a:pt x="554" y="635"/>
                    <a:pt x="533" y="635"/>
                  </a:cubicBezTo>
                  <a:cubicBezTo>
                    <a:pt x="533" y="635"/>
                    <a:pt x="533" y="615"/>
                    <a:pt x="512" y="615"/>
                  </a:cubicBezTo>
                  <a:lnTo>
                    <a:pt x="512" y="635"/>
                  </a:lnTo>
                  <a:lnTo>
                    <a:pt x="512" y="655"/>
                  </a:lnTo>
                  <a:lnTo>
                    <a:pt x="492" y="655"/>
                  </a:lnTo>
                  <a:lnTo>
                    <a:pt x="472" y="655"/>
                  </a:lnTo>
                  <a:lnTo>
                    <a:pt x="451" y="655"/>
                  </a:lnTo>
                  <a:cubicBezTo>
                    <a:pt x="451" y="676"/>
                    <a:pt x="430" y="697"/>
                    <a:pt x="430" y="697"/>
                  </a:cubicBezTo>
                  <a:cubicBezTo>
                    <a:pt x="451" y="697"/>
                    <a:pt x="472" y="697"/>
                    <a:pt x="472" y="697"/>
                  </a:cubicBezTo>
                  <a:lnTo>
                    <a:pt x="472" y="717"/>
                  </a:lnTo>
                  <a:cubicBezTo>
                    <a:pt x="472" y="737"/>
                    <a:pt x="472" y="758"/>
                    <a:pt x="451" y="758"/>
                  </a:cubicBezTo>
                  <a:cubicBezTo>
                    <a:pt x="451" y="779"/>
                    <a:pt x="451" y="779"/>
                    <a:pt x="430" y="799"/>
                  </a:cubicBezTo>
                  <a:lnTo>
                    <a:pt x="430" y="819"/>
                  </a:lnTo>
                  <a:cubicBezTo>
                    <a:pt x="410" y="819"/>
                    <a:pt x="410" y="799"/>
                    <a:pt x="410" y="799"/>
                  </a:cubicBezTo>
                  <a:cubicBezTo>
                    <a:pt x="410" y="799"/>
                    <a:pt x="410" y="779"/>
                    <a:pt x="390" y="779"/>
                  </a:cubicBezTo>
                  <a:lnTo>
                    <a:pt x="390" y="799"/>
                  </a:lnTo>
                  <a:cubicBezTo>
                    <a:pt x="369" y="819"/>
                    <a:pt x="390" y="840"/>
                    <a:pt x="369" y="840"/>
                  </a:cubicBezTo>
                  <a:cubicBezTo>
                    <a:pt x="369" y="861"/>
                    <a:pt x="369" y="861"/>
                    <a:pt x="369" y="881"/>
                  </a:cubicBezTo>
                  <a:cubicBezTo>
                    <a:pt x="348" y="881"/>
                    <a:pt x="348" y="881"/>
                    <a:pt x="348" y="881"/>
                  </a:cubicBezTo>
                  <a:lnTo>
                    <a:pt x="328" y="90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82" name="Freeform 182"/>
            <p:cNvSpPr>
              <a:spLocks noChangeArrowheads="1"/>
            </p:cNvSpPr>
            <p:nvPr/>
          </p:nvSpPr>
          <p:spPr bwMode="auto">
            <a:xfrm>
              <a:off x="2286000" y="1411288"/>
              <a:ext cx="22225" cy="15875"/>
            </a:xfrm>
            <a:custGeom>
              <a:avLst/>
              <a:gdLst>
                <a:gd name="T0" fmla="*/ 62 w 63"/>
                <a:gd name="T1" fmla="*/ 21 h 42"/>
                <a:gd name="T2" fmla="*/ 62 w 63"/>
                <a:gd name="T3" fmla="*/ 21 h 42"/>
                <a:gd name="T4" fmla="*/ 41 w 63"/>
                <a:gd name="T5" fmla="*/ 41 h 42"/>
                <a:gd name="T6" fmla="*/ 0 w 63"/>
                <a:gd name="T7" fmla="*/ 41 h 42"/>
                <a:gd name="T8" fmla="*/ 0 w 63"/>
                <a:gd name="T9" fmla="*/ 21 h 42"/>
                <a:gd name="T10" fmla="*/ 20 w 63"/>
                <a:gd name="T11" fmla="*/ 0 h 42"/>
                <a:gd name="T12" fmla="*/ 41 w 63"/>
                <a:gd name="T13" fmla="*/ 0 h 42"/>
                <a:gd name="T14" fmla="*/ 62 w 63"/>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42">
                  <a:moveTo>
                    <a:pt x="62" y="21"/>
                  </a:moveTo>
                  <a:lnTo>
                    <a:pt x="62" y="21"/>
                  </a:lnTo>
                  <a:cubicBezTo>
                    <a:pt x="62" y="41"/>
                    <a:pt x="41" y="41"/>
                    <a:pt x="41" y="41"/>
                  </a:cubicBezTo>
                  <a:cubicBezTo>
                    <a:pt x="20" y="41"/>
                    <a:pt x="0" y="41"/>
                    <a:pt x="0" y="41"/>
                  </a:cubicBezTo>
                  <a:lnTo>
                    <a:pt x="0" y="21"/>
                  </a:lnTo>
                  <a:cubicBezTo>
                    <a:pt x="0" y="21"/>
                    <a:pt x="0" y="0"/>
                    <a:pt x="20" y="0"/>
                  </a:cubicBezTo>
                  <a:lnTo>
                    <a:pt x="41" y="0"/>
                  </a:lnTo>
                  <a:cubicBezTo>
                    <a:pt x="62" y="0"/>
                    <a:pt x="62" y="21"/>
                    <a:pt x="62"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83" name="Freeform 183"/>
            <p:cNvSpPr>
              <a:spLocks noChangeArrowheads="1"/>
            </p:cNvSpPr>
            <p:nvPr/>
          </p:nvSpPr>
          <p:spPr bwMode="auto">
            <a:xfrm>
              <a:off x="2336800" y="1293813"/>
              <a:ext cx="30163" cy="22225"/>
            </a:xfrm>
            <a:custGeom>
              <a:avLst/>
              <a:gdLst>
                <a:gd name="T0" fmla="*/ 61 w 83"/>
                <a:gd name="T1" fmla="*/ 62 h 63"/>
                <a:gd name="T2" fmla="*/ 61 w 83"/>
                <a:gd name="T3" fmla="*/ 62 h 63"/>
                <a:gd name="T4" fmla="*/ 20 w 83"/>
                <a:gd name="T5" fmla="*/ 42 h 63"/>
                <a:gd name="T6" fmla="*/ 0 w 83"/>
                <a:gd name="T7" fmla="*/ 21 h 63"/>
                <a:gd name="T8" fmla="*/ 40 w 83"/>
                <a:gd name="T9" fmla="*/ 0 h 63"/>
                <a:gd name="T10" fmla="*/ 61 w 83"/>
                <a:gd name="T11" fmla="*/ 0 h 63"/>
                <a:gd name="T12" fmla="*/ 82 w 83"/>
                <a:gd name="T13" fmla="*/ 21 h 63"/>
                <a:gd name="T14" fmla="*/ 61 w 83"/>
                <a:gd name="T15" fmla="*/ 62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63">
                  <a:moveTo>
                    <a:pt x="61" y="62"/>
                  </a:moveTo>
                  <a:lnTo>
                    <a:pt x="61" y="62"/>
                  </a:lnTo>
                  <a:cubicBezTo>
                    <a:pt x="61" y="62"/>
                    <a:pt x="40" y="62"/>
                    <a:pt x="20" y="42"/>
                  </a:cubicBezTo>
                  <a:lnTo>
                    <a:pt x="0" y="21"/>
                  </a:lnTo>
                  <a:cubicBezTo>
                    <a:pt x="20" y="21"/>
                    <a:pt x="20" y="0"/>
                    <a:pt x="40" y="0"/>
                  </a:cubicBezTo>
                  <a:lnTo>
                    <a:pt x="61" y="0"/>
                  </a:lnTo>
                  <a:lnTo>
                    <a:pt x="82" y="21"/>
                  </a:lnTo>
                  <a:cubicBezTo>
                    <a:pt x="82" y="42"/>
                    <a:pt x="61" y="42"/>
                    <a:pt x="61"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84" name="Freeform 184"/>
            <p:cNvSpPr>
              <a:spLocks noChangeArrowheads="1"/>
            </p:cNvSpPr>
            <p:nvPr/>
          </p:nvSpPr>
          <p:spPr bwMode="auto">
            <a:xfrm>
              <a:off x="1319213" y="1308100"/>
              <a:ext cx="104775" cy="52388"/>
            </a:xfrm>
            <a:custGeom>
              <a:avLst/>
              <a:gdLst>
                <a:gd name="T0" fmla="*/ 164 w 289"/>
                <a:gd name="T1" fmla="*/ 102 h 144"/>
                <a:gd name="T2" fmla="*/ 164 w 289"/>
                <a:gd name="T3" fmla="*/ 102 h 144"/>
                <a:gd name="T4" fmla="*/ 164 w 289"/>
                <a:gd name="T5" fmla="*/ 102 h 144"/>
                <a:gd name="T6" fmla="*/ 185 w 289"/>
                <a:gd name="T7" fmla="*/ 81 h 144"/>
                <a:gd name="T8" fmla="*/ 226 w 289"/>
                <a:gd name="T9" fmla="*/ 81 h 144"/>
                <a:gd name="T10" fmla="*/ 267 w 289"/>
                <a:gd name="T11" fmla="*/ 102 h 144"/>
                <a:gd name="T12" fmla="*/ 288 w 289"/>
                <a:gd name="T13" fmla="*/ 102 h 144"/>
                <a:gd name="T14" fmla="*/ 267 w 289"/>
                <a:gd name="T15" fmla="*/ 61 h 144"/>
                <a:gd name="T16" fmla="*/ 246 w 289"/>
                <a:gd name="T17" fmla="*/ 61 h 144"/>
                <a:gd name="T18" fmla="*/ 226 w 289"/>
                <a:gd name="T19" fmla="*/ 40 h 144"/>
                <a:gd name="T20" fmla="*/ 226 w 289"/>
                <a:gd name="T21" fmla="*/ 20 h 144"/>
                <a:gd name="T22" fmla="*/ 206 w 289"/>
                <a:gd name="T23" fmla="*/ 0 h 144"/>
                <a:gd name="T24" fmla="*/ 185 w 289"/>
                <a:gd name="T25" fmla="*/ 20 h 144"/>
                <a:gd name="T26" fmla="*/ 144 w 289"/>
                <a:gd name="T27" fmla="*/ 61 h 144"/>
                <a:gd name="T28" fmla="*/ 124 w 289"/>
                <a:gd name="T29" fmla="*/ 81 h 144"/>
                <a:gd name="T30" fmla="*/ 62 w 289"/>
                <a:gd name="T31" fmla="*/ 81 h 144"/>
                <a:gd name="T32" fmla="*/ 21 w 289"/>
                <a:gd name="T33" fmla="*/ 61 h 144"/>
                <a:gd name="T34" fmla="*/ 0 w 289"/>
                <a:gd name="T35" fmla="*/ 81 h 144"/>
                <a:gd name="T36" fmla="*/ 0 w 289"/>
                <a:gd name="T37" fmla="*/ 102 h 144"/>
                <a:gd name="T38" fmla="*/ 42 w 289"/>
                <a:gd name="T39" fmla="*/ 122 h 144"/>
                <a:gd name="T40" fmla="*/ 62 w 289"/>
                <a:gd name="T41" fmla="*/ 122 h 144"/>
                <a:gd name="T42" fmla="*/ 62 w 289"/>
                <a:gd name="T43" fmla="*/ 143 h 144"/>
                <a:gd name="T44" fmla="*/ 82 w 289"/>
                <a:gd name="T45" fmla="*/ 143 h 144"/>
                <a:gd name="T46" fmla="*/ 124 w 289"/>
                <a:gd name="T47" fmla="*/ 143 h 144"/>
                <a:gd name="T48" fmla="*/ 124 w 289"/>
                <a:gd name="T49" fmla="*/ 122 h 144"/>
                <a:gd name="T50" fmla="*/ 164 w 289"/>
                <a:gd name="T51" fmla="*/ 10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9" h="144">
                  <a:moveTo>
                    <a:pt x="164" y="102"/>
                  </a:moveTo>
                  <a:lnTo>
                    <a:pt x="164" y="102"/>
                  </a:lnTo>
                  <a:lnTo>
                    <a:pt x="164" y="102"/>
                  </a:lnTo>
                  <a:cubicBezTo>
                    <a:pt x="185" y="81"/>
                    <a:pt x="185" y="81"/>
                    <a:pt x="185" y="81"/>
                  </a:cubicBezTo>
                  <a:cubicBezTo>
                    <a:pt x="206" y="81"/>
                    <a:pt x="226" y="81"/>
                    <a:pt x="226" y="81"/>
                  </a:cubicBezTo>
                  <a:cubicBezTo>
                    <a:pt x="226" y="81"/>
                    <a:pt x="246" y="102"/>
                    <a:pt x="267" y="102"/>
                  </a:cubicBezTo>
                  <a:lnTo>
                    <a:pt x="288" y="102"/>
                  </a:lnTo>
                  <a:cubicBezTo>
                    <a:pt x="288" y="102"/>
                    <a:pt x="288" y="81"/>
                    <a:pt x="267" y="61"/>
                  </a:cubicBezTo>
                  <a:cubicBezTo>
                    <a:pt x="267" y="61"/>
                    <a:pt x="267" y="61"/>
                    <a:pt x="246" y="61"/>
                  </a:cubicBezTo>
                  <a:cubicBezTo>
                    <a:pt x="246" y="40"/>
                    <a:pt x="246" y="40"/>
                    <a:pt x="226" y="40"/>
                  </a:cubicBezTo>
                  <a:lnTo>
                    <a:pt x="226" y="20"/>
                  </a:lnTo>
                  <a:lnTo>
                    <a:pt x="206" y="0"/>
                  </a:lnTo>
                  <a:cubicBezTo>
                    <a:pt x="185" y="0"/>
                    <a:pt x="185" y="20"/>
                    <a:pt x="185" y="20"/>
                  </a:cubicBezTo>
                  <a:cubicBezTo>
                    <a:pt x="185" y="40"/>
                    <a:pt x="164" y="61"/>
                    <a:pt x="144" y="61"/>
                  </a:cubicBezTo>
                  <a:lnTo>
                    <a:pt x="124" y="81"/>
                  </a:lnTo>
                  <a:cubicBezTo>
                    <a:pt x="103" y="81"/>
                    <a:pt x="62" y="81"/>
                    <a:pt x="62" y="81"/>
                  </a:cubicBezTo>
                  <a:cubicBezTo>
                    <a:pt x="42" y="81"/>
                    <a:pt x="21" y="61"/>
                    <a:pt x="21" y="61"/>
                  </a:cubicBezTo>
                  <a:cubicBezTo>
                    <a:pt x="0" y="61"/>
                    <a:pt x="0" y="81"/>
                    <a:pt x="0" y="81"/>
                  </a:cubicBezTo>
                  <a:lnTo>
                    <a:pt x="0" y="102"/>
                  </a:lnTo>
                  <a:cubicBezTo>
                    <a:pt x="0" y="122"/>
                    <a:pt x="21" y="122"/>
                    <a:pt x="42" y="122"/>
                  </a:cubicBezTo>
                  <a:cubicBezTo>
                    <a:pt x="42" y="122"/>
                    <a:pt x="62" y="102"/>
                    <a:pt x="62" y="122"/>
                  </a:cubicBezTo>
                  <a:cubicBezTo>
                    <a:pt x="62" y="122"/>
                    <a:pt x="62" y="122"/>
                    <a:pt x="62" y="143"/>
                  </a:cubicBezTo>
                  <a:lnTo>
                    <a:pt x="82" y="143"/>
                  </a:lnTo>
                  <a:cubicBezTo>
                    <a:pt x="103" y="143"/>
                    <a:pt x="124" y="143"/>
                    <a:pt x="124" y="143"/>
                  </a:cubicBezTo>
                  <a:cubicBezTo>
                    <a:pt x="144" y="143"/>
                    <a:pt x="124" y="122"/>
                    <a:pt x="124" y="122"/>
                  </a:cubicBezTo>
                  <a:cubicBezTo>
                    <a:pt x="144" y="122"/>
                    <a:pt x="164" y="122"/>
                    <a:pt x="164" y="10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85" name="Freeform 185"/>
            <p:cNvSpPr>
              <a:spLocks noChangeArrowheads="1"/>
            </p:cNvSpPr>
            <p:nvPr/>
          </p:nvSpPr>
          <p:spPr bwMode="auto">
            <a:xfrm>
              <a:off x="1371600" y="1316038"/>
              <a:ext cx="141288" cy="80962"/>
            </a:xfrm>
            <a:custGeom>
              <a:avLst/>
              <a:gdLst>
                <a:gd name="T0" fmla="*/ 82 w 391"/>
                <a:gd name="T1" fmla="*/ 102 h 226"/>
                <a:gd name="T2" fmla="*/ 82 w 391"/>
                <a:gd name="T3" fmla="*/ 102 h 226"/>
                <a:gd name="T4" fmla="*/ 82 w 391"/>
                <a:gd name="T5" fmla="*/ 143 h 226"/>
                <a:gd name="T6" fmla="*/ 62 w 391"/>
                <a:gd name="T7" fmla="*/ 164 h 226"/>
                <a:gd name="T8" fmla="*/ 41 w 391"/>
                <a:gd name="T9" fmla="*/ 164 h 226"/>
                <a:gd name="T10" fmla="*/ 20 w 391"/>
                <a:gd name="T11" fmla="*/ 143 h 226"/>
                <a:gd name="T12" fmla="*/ 0 w 391"/>
                <a:gd name="T13" fmla="*/ 143 h 226"/>
                <a:gd name="T14" fmla="*/ 0 w 391"/>
                <a:gd name="T15" fmla="*/ 184 h 226"/>
                <a:gd name="T16" fmla="*/ 20 w 391"/>
                <a:gd name="T17" fmla="*/ 184 h 226"/>
                <a:gd name="T18" fmla="*/ 41 w 391"/>
                <a:gd name="T19" fmla="*/ 205 h 226"/>
                <a:gd name="T20" fmla="*/ 82 w 391"/>
                <a:gd name="T21" fmla="*/ 225 h 226"/>
                <a:gd name="T22" fmla="*/ 102 w 391"/>
                <a:gd name="T23" fmla="*/ 225 h 226"/>
                <a:gd name="T24" fmla="*/ 144 w 391"/>
                <a:gd name="T25" fmla="*/ 225 h 226"/>
                <a:gd name="T26" fmla="*/ 164 w 391"/>
                <a:gd name="T27" fmla="*/ 205 h 226"/>
                <a:gd name="T28" fmla="*/ 164 w 391"/>
                <a:gd name="T29" fmla="*/ 164 h 226"/>
                <a:gd name="T30" fmla="*/ 184 w 391"/>
                <a:gd name="T31" fmla="*/ 143 h 226"/>
                <a:gd name="T32" fmla="*/ 184 w 391"/>
                <a:gd name="T33" fmla="*/ 143 h 226"/>
                <a:gd name="T34" fmla="*/ 226 w 391"/>
                <a:gd name="T35" fmla="*/ 143 h 226"/>
                <a:gd name="T36" fmla="*/ 246 w 391"/>
                <a:gd name="T37" fmla="*/ 123 h 226"/>
                <a:gd name="T38" fmla="*/ 266 w 391"/>
                <a:gd name="T39" fmla="*/ 102 h 226"/>
                <a:gd name="T40" fmla="*/ 287 w 391"/>
                <a:gd name="T41" fmla="*/ 102 h 226"/>
                <a:gd name="T42" fmla="*/ 328 w 391"/>
                <a:gd name="T43" fmla="*/ 102 h 226"/>
                <a:gd name="T44" fmla="*/ 348 w 391"/>
                <a:gd name="T45" fmla="*/ 61 h 226"/>
                <a:gd name="T46" fmla="*/ 390 w 391"/>
                <a:gd name="T47" fmla="*/ 61 h 226"/>
                <a:gd name="T48" fmla="*/ 390 w 391"/>
                <a:gd name="T49" fmla="*/ 41 h 226"/>
                <a:gd name="T50" fmla="*/ 369 w 391"/>
                <a:gd name="T51" fmla="*/ 20 h 226"/>
                <a:gd name="T52" fmla="*/ 348 w 391"/>
                <a:gd name="T53" fmla="*/ 41 h 226"/>
                <a:gd name="T54" fmla="*/ 308 w 391"/>
                <a:gd name="T55" fmla="*/ 20 h 226"/>
                <a:gd name="T56" fmla="*/ 287 w 391"/>
                <a:gd name="T57" fmla="*/ 20 h 226"/>
                <a:gd name="T58" fmla="*/ 266 w 391"/>
                <a:gd name="T59" fmla="*/ 20 h 226"/>
                <a:gd name="T60" fmla="*/ 246 w 391"/>
                <a:gd name="T61" fmla="*/ 0 h 226"/>
                <a:gd name="T62" fmla="*/ 226 w 391"/>
                <a:gd name="T63" fmla="*/ 0 h 226"/>
                <a:gd name="T64" fmla="*/ 226 w 391"/>
                <a:gd name="T65" fmla="*/ 20 h 226"/>
                <a:gd name="T66" fmla="*/ 205 w 391"/>
                <a:gd name="T67" fmla="*/ 20 h 226"/>
                <a:gd name="T68" fmla="*/ 184 w 391"/>
                <a:gd name="T69" fmla="*/ 41 h 226"/>
                <a:gd name="T70" fmla="*/ 226 w 391"/>
                <a:gd name="T71" fmla="*/ 61 h 226"/>
                <a:gd name="T72" fmla="*/ 226 w 391"/>
                <a:gd name="T73" fmla="*/ 82 h 226"/>
                <a:gd name="T74" fmla="*/ 205 w 391"/>
                <a:gd name="T75" fmla="*/ 82 h 226"/>
                <a:gd name="T76" fmla="*/ 184 w 391"/>
                <a:gd name="T77" fmla="*/ 82 h 226"/>
                <a:gd name="T78" fmla="*/ 164 w 391"/>
                <a:gd name="T79" fmla="*/ 102 h 226"/>
                <a:gd name="T80" fmla="*/ 144 w 391"/>
                <a:gd name="T81" fmla="*/ 102 h 226"/>
                <a:gd name="T82" fmla="*/ 123 w 391"/>
                <a:gd name="T83" fmla="*/ 102 h 226"/>
                <a:gd name="T84" fmla="*/ 82 w 391"/>
                <a:gd name="T85"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1" h="226">
                  <a:moveTo>
                    <a:pt x="82" y="102"/>
                  </a:moveTo>
                  <a:lnTo>
                    <a:pt x="82" y="102"/>
                  </a:lnTo>
                  <a:cubicBezTo>
                    <a:pt x="82" y="123"/>
                    <a:pt x="82" y="123"/>
                    <a:pt x="82" y="143"/>
                  </a:cubicBezTo>
                  <a:cubicBezTo>
                    <a:pt x="82" y="143"/>
                    <a:pt x="82" y="164"/>
                    <a:pt x="62" y="164"/>
                  </a:cubicBezTo>
                  <a:lnTo>
                    <a:pt x="41" y="164"/>
                  </a:lnTo>
                  <a:lnTo>
                    <a:pt x="20" y="143"/>
                  </a:lnTo>
                  <a:lnTo>
                    <a:pt x="0" y="143"/>
                  </a:lnTo>
                  <a:cubicBezTo>
                    <a:pt x="0" y="164"/>
                    <a:pt x="0" y="164"/>
                    <a:pt x="0" y="184"/>
                  </a:cubicBezTo>
                  <a:lnTo>
                    <a:pt x="20" y="184"/>
                  </a:lnTo>
                  <a:cubicBezTo>
                    <a:pt x="20" y="205"/>
                    <a:pt x="41" y="205"/>
                    <a:pt x="41" y="205"/>
                  </a:cubicBezTo>
                  <a:cubicBezTo>
                    <a:pt x="62" y="205"/>
                    <a:pt x="62" y="225"/>
                    <a:pt x="82" y="225"/>
                  </a:cubicBezTo>
                  <a:lnTo>
                    <a:pt x="102" y="225"/>
                  </a:lnTo>
                  <a:cubicBezTo>
                    <a:pt x="123" y="225"/>
                    <a:pt x="144" y="225"/>
                    <a:pt x="144" y="225"/>
                  </a:cubicBezTo>
                  <a:lnTo>
                    <a:pt x="164" y="205"/>
                  </a:lnTo>
                  <a:cubicBezTo>
                    <a:pt x="164" y="184"/>
                    <a:pt x="164" y="184"/>
                    <a:pt x="164" y="164"/>
                  </a:cubicBezTo>
                  <a:cubicBezTo>
                    <a:pt x="164" y="164"/>
                    <a:pt x="164" y="143"/>
                    <a:pt x="184" y="143"/>
                  </a:cubicBezTo>
                  <a:lnTo>
                    <a:pt x="184" y="143"/>
                  </a:lnTo>
                  <a:cubicBezTo>
                    <a:pt x="205" y="143"/>
                    <a:pt x="226" y="143"/>
                    <a:pt x="226" y="143"/>
                  </a:cubicBezTo>
                  <a:lnTo>
                    <a:pt x="246" y="123"/>
                  </a:lnTo>
                  <a:lnTo>
                    <a:pt x="266" y="102"/>
                  </a:lnTo>
                  <a:lnTo>
                    <a:pt x="287" y="102"/>
                  </a:lnTo>
                  <a:cubicBezTo>
                    <a:pt x="308" y="102"/>
                    <a:pt x="328" y="102"/>
                    <a:pt x="328" y="102"/>
                  </a:cubicBezTo>
                  <a:cubicBezTo>
                    <a:pt x="328" y="82"/>
                    <a:pt x="348" y="82"/>
                    <a:pt x="348" y="61"/>
                  </a:cubicBezTo>
                  <a:cubicBezTo>
                    <a:pt x="369" y="61"/>
                    <a:pt x="369" y="61"/>
                    <a:pt x="390" y="61"/>
                  </a:cubicBezTo>
                  <a:lnTo>
                    <a:pt x="390" y="41"/>
                  </a:lnTo>
                  <a:lnTo>
                    <a:pt x="369" y="20"/>
                  </a:lnTo>
                  <a:lnTo>
                    <a:pt x="348" y="41"/>
                  </a:lnTo>
                  <a:cubicBezTo>
                    <a:pt x="328" y="41"/>
                    <a:pt x="308" y="20"/>
                    <a:pt x="308" y="20"/>
                  </a:cubicBezTo>
                  <a:cubicBezTo>
                    <a:pt x="308" y="20"/>
                    <a:pt x="308" y="20"/>
                    <a:pt x="287" y="20"/>
                  </a:cubicBezTo>
                  <a:lnTo>
                    <a:pt x="266" y="20"/>
                  </a:lnTo>
                  <a:cubicBezTo>
                    <a:pt x="266" y="20"/>
                    <a:pt x="266" y="0"/>
                    <a:pt x="246" y="0"/>
                  </a:cubicBezTo>
                  <a:lnTo>
                    <a:pt x="226" y="0"/>
                  </a:lnTo>
                  <a:lnTo>
                    <a:pt x="226" y="20"/>
                  </a:lnTo>
                  <a:lnTo>
                    <a:pt x="205" y="20"/>
                  </a:lnTo>
                  <a:lnTo>
                    <a:pt x="184" y="41"/>
                  </a:lnTo>
                  <a:cubicBezTo>
                    <a:pt x="205" y="61"/>
                    <a:pt x="226" y="61"/>
                    <a:pt x="226" y="61"/>
                  </a:cubicBezTo>
                  <a:lnTo>
                    <a:pt x="226" y="82"/>
                  </a:lnTo>
                  <a:lnTo>
                    <a:pt x="205" y="82"/>
                  </a:lnTo>
                  <a:cubicBezTo>
                    <a:pt x="184" y="82"/>
                    <a:pt x="184" y="82"/>
                    <a:pt x="184" y="82"/>
                  </a:cubicBezTo>
                  <a:cubicBezTo>
                    <a:pt x="164" y="102"/>
                    <a:pt x="164" y="102"/>
                    <a:pt x="164" y="102"/>
                  </a:cubicBezTo>
                  <a:lnTo>
                    <a:pt x="144" y="102"/>
                  </a:lnTo>
                  <a:cubicBezTo>
                    <a:pt x="123" y="102"/>
                    <a:pt x="123" y="102"/>
                    <a:pt x="123" y="102"/>
                  </a:cubicBezTo>
                  <a:cubicBezTo>
                    <a:pt x="102" y="102"/>
                    <a:pt x="102" y="102"/>
                    <a:pt x="82" y="10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86" name="Freeform 186"/>
            <p:cNvSpPr>
              <a:spLocks noChangeArrowheads="1"/>
            </p:cNvSpPr>
            <p:nvPr/>
          </p:nvSpPr>
          <p:spPr bwMode="auto">
            <a:xfrm>
              <a:off x="1466850" y="1285875"/>
              <a:ext cx="15875" cy="22225"/>
            </a:xfrm>
            <a:custGeom>
              <a:avLst/>
              <a:gdLst>
                <a:gd name="T0" fmla="*/ 42 w 43"/>
                <a:gd name="T1" fmla="*/ 62 h 63"/>
                <a:gd name="T2" fmla="*/ 42 w 43"/>
                <a:gd name="T3" fmla="*/ 62 h 63"/>
                <a:gd name="T4" fmla="*/ 42 w 43"/>
                <a:gd name="T5" fmla="*/ 41 h 63"/>
                <a:gd name="T6" fmla="*/ 42 w 43"/>
                <a:gd name="T7" fmla="*/ 0 h 63"/>
                <a:gd name="T8" fmla="*/ 21 w 43"/>
                <a:gd name="T9" fmla="*/ 0 h 63"/>
                <a:gd name="T10" fmla="*/ 0 w 43"/>
                <a:gd name="T11" fmla="*/ 0 h 63"/>
                <a:gd name="T12" fmla="*/ 0 w 43"/>
                <a:gd name="T13" fmla="*/ 20 h 63"/>
                <a:gd name="T14" fmla="*/ 0 w 43"/>
                <a:gd name="T15" fmla="*/ 41 h 63"/>
                <a:gd name="T16" fmla="*/ 21 w 43"/>
                <a:gd name="T17" fmla="*/ 41 h 63"/>
                <a:gd name="T18" fmla="*/ 42 w 43"/>
                <a:gd name="T19"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63">
                  <a:moveTo>
                    <a:pt x="42" y="62"/>
                  </a:moveTo>
                  <a:lnTo>
                    <a:pt x="42" y="62"/>
                  </a:lnTo>
                  <a:cubicBezTo>
                    <a:pt x="42" y="41"/>
                    <a:pt x="42" y="41"/>
                    <a:pt x="42" y="41"/>
                  </a:cubicBezTo>
                  <a:cubicBezTo>
                    <a:pt x="42" y="20"/>
                    <a:pt x="42" y="0"/>
                    <a:pt x="42" y="0"/>
                  </a:cubicBezTo>
                  <a:lnTo>
                    <a:pt x="21" y="0"/>
                  </a:lnTo>
                  <a:lnTo>
                    <a:pt x="0" y="0"/>
                  </a:lnTo>
                  <a:lnTo>
                    <a:pt x="0" y="20"/>
                  </a:lnTo>
                  <a:lnTo>
                    <a:pt x="0" y="41"/>
                  </a:lnTo>
                  <a:lnTo>
                    <a:pt x="21" y="41"/>
                  </a:lnTo>
                  <a:cubicBezTo>
                    <a:pt x="21" y="62"/>
                    <a:pt x="21" y="62"/>
                    <a:pt x="42"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87" name="Freeform 187"/>
            <p:cNvSpPr>
              <a:spLocks noChangeArrowheads="1"/>
            </p:cNvSpPr>
            <p:nvPr/>
          </p:nvSpPr>
          <p:spPr bwMode="auto">
            <a:xfrm>
              <a:off x="1444625" y="1381125"/>
              <a:ext cx="30163" cy="30163"/>
            </a:xfrm>
            <a:custGeom>
              <a:avLst/>
              <a:gdLst>
                <a:gd name="T0" fmla="*/ 61 w 83"/>
                <a:gd name="T1" fmla="*/ 41 h 83"/>
                <a:gd name="T2" fmla="*/ 61 w 83"/>
                <a:gd name="T3" fmla="*/ 41 h 83"/>
                <a:gd name="T4" fmla="*/ 82 w 83"/>
                <a:gd name="T5" fmla="*/ 41 h 83"/>
                <a:gd name="T6" fmla="*/ 61 w 83"/>
                <a:gd name="T7" fmla="*/ 21 h 83"/>
                <a:gd name="T8" fmla="*/ 41 w 83"/>
                <a:gd name="T9" fmla="*/ 0 h 83"/>
                <a:gd name="T10" fmla="*/ 41 w 83"/>
                <a:gd name="T11" fmla="*/ 21 h 83"/>
                <a:gd name="T12" fmla="*/ 21 w 83"/>
                <a:gd name="T13" fmla="*/ 21 h 83"/>
                <a:gd name="T14" fmla="*/ 0 w 83"/>
                <a:gd name="T15" fmla="*/ 41 h 83"/>
                <a:gd name="T16" fmla="*/ 0 w 83"/>
                <a:gd name="T17" fmla="*/ 62 h 83"/>
                <a:gd name="T18" fmla="*/ 21 w 83"/>
                <a:gd name="T19" fmla="*/ 82 h 83"/>
                <a:gd name="T20" fmla="*/ 41 w 83"/>
                <a:gd name="T21" fmla="*/ 82 h 83"/>
                <a:gd name="T22" fmla="*/ 41 w 83"/>
                <a:gd name="T23" fmla="*/ 62 h 83"/>
                <a:gd name="T24" fmla="*/ 61 w 83"/>
                <a:gd name="T2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83">
                  <a:moveTo>
                    <a:pt x="61" y="41"/>
                  </a:moveTo>
                  <a:lnTo>
                    <a:pt x="61" y="41"/>
                  </a:lnTo>
                  <a:lnTo>
                    <a:pt x="82" y="41"/>
                  </a:lnTo>
                  <a:cubicBezTo>
                    <a:pt x="82" y="21"/>
                    <a:pt x="61" y="21"/>
                    <a:pt x="61" y="21"/>
                  </a:cubicBezTo>
                  <a:cubicBezTo>
                    <a:pt x="61" y="0"/>
                    <a:pt x="41" y="0"/>
                    <a:pt x="41" y="0"/>
                  </a:cubicBezTo>
                  <a:cubicBezTo>
                    <a:pt x="41" y="21"/>
                    <a:pt x="41" y="21"/>
                    <a:pt x="41" y="21"/>
                  </a:cubicBezTo>
                  <a:cubicBezTo>
                    <a:pt x="41" y="41"/>
                    <a:pt x="21" y="21"/>
                    <a:pt x="21" y="21"/>
                  </a:cubicBezTo>
                  <a:cubicBezTo>
                    <a:pt x="21" y="41"/>
                    <a:pt x="0" y="41"/>
                    <a:pt x="0" y="41"/>
                  </a:cubicBezTo>
                  <a:lnTo>
                    <a:pt x="0" y="62"/>
                  </a:lnTo>
                  <a:cubicBezTo>
                    <a:pt x="0" y="82"/>
                    <a:pt x="21" y="82"/>
                    <a:pt x="21" y="82"/>
                  </a:cubicBezTo>
                  <a:lnTo>
                    <a:pt x="41" y="82"/>
                  </a:lnTo>
                  <a:cubicBezTo>
                    <a:pt x="41" y="62"/>
                    <a:pt x="41" y="62"/>
                    <a:pt x="41" y="62"/>
                  </a:cubicBezTo>
                  <a:lnTo>
                    <a:pt x="6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88" name="Freeform 188"/>
            <p:cNvSpPr>
              <a:spLocks noChangeArrowheads="1"/>
            </p:cNvSpPr>
            <p:nvPr/>
          </p:nvSpPr>
          <p:spPr bwMode="auto">
            <a:xfrm>
              <a:off x="1474788" y="1389063"/>
              <a:ext cx="38100" cy="30162"/>
            </a:xfrm>
            <a:custGeom>
              <a:avLst/>
              <a:gdLst>
                <a:gd name="T0" fmla="*/ 103 w 104"/>
                <a:gd name="T1" fmla="*/ 41 h 83"/>
                <a:gd name="T2" fmla="*/ 103 w 104"/>
                <a:gd name="T3" fmla="*/ 41 h 83"/>
                <a:gd name="T4" fmla="*/ 82 w 104"/>
                <a:gd name="T5" fmla="*/ 20 h 83"/>
                <a:gd name="T6" fmla="*/ 41 w 104"/>
                <a:gd name="T7" fmla="*/ 0 h 83"/>
                <a:gd name="T8" fmla="*/ 21 w 104"/>
                <a:gd name="T9" fmla="*/ 0 h 83"/>
                <a:gd name="T10" fmla="*/ 21 w 104"/>
                <a:gd name="T11" fmla="*/ 41 h 83"/>
                <a:gd name="T12" fmla="*/ 0 w 104"/>
                <a:gd name="T13" fmla="*/ 41 h 83"/>
                <a:gd name="T14" fmla="*/ 0 w 104"/>
                <a:gd name="T15" fmla="*/ 61 h 83"/>
                <a:gd name="T16" fmla="*/ 0 w 104"/>
                <a:gd name="T17" fmla="*/ 82 h 83"/>
                <a:gd name="T18" fmla="*/ 41 w 104"/>
                <a:gd name="T19" fmla="*/ 82 h 83"/>
                <a:gd name="T20" fmla="*/ 82 w 104"/>
                <a:gd name="T21" fmla="*/ 82 h 83"/>
                <a:gd name="T22" fmla="*/ 103 w 104"/>
                <a:gd name="T23" fmla="*/ 61 h 83"/>
                <a:gd name="T24" fmla="*/ 103 w 104"/>
                <a:gd name="T2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83">
                  <a:moveTo>
                    <a:pt x="103" y="41"/>
                  </a:moveTo>
                  <a:lnTo>
                    <a:pt x="103" y="41"/>
                  </a:lnTo>
                  <a:cubicBezTo>
                    <a:pt x="103" y="20"/>
                    <a:pt x="82" y="20"/>
                    <a:pt x="82" y="20"/>
                  </a:cubicBezTo>
                  <a:cubicBezTo>
                    <a:pt x="61" y="0"/>
                    <a:pt x="61" y="0"/>
                    <a:pt x="41" y="0"/>
                  </a:cubicBezTo>
                  <a:cubicBezTo>
                    <a:pt x="41" y="0"/>
                    <a:pt x="41" y="0"/>
                    <a:pt x="21" y="0"/>
                  </a:cubicBezTo>
                  <a:cubicBezTo>
                    <a:pt x="21" y="0"/>
                    <a:pt x="21" y="20"/>
                    <a:pt x="21" y="41"/>
                  </a:cubicBezTo>
                  <a:lnTo>
                    <a:pt x="0" y="41"/>
                  </a:lnTo>
                  <a:lnTo>
                    <a:pt x="0" y="61"/>
                  </a:lnTo>
                  <a:lnTo>
                    <a:pt x="0" y="82"/>
                  </a:lnTo>
                  <a:cubicBezTo>
                    <a:pt x="21" y="82"/>
                    <a:pt x="21" y="82"/>
                    <a:pt x="41" y="82"/>
                  </a:cubicBezTo>
                  <a:cubicBezTo>
                    <a:pt x="41" y="82"/>
                    <a:pt x="61" y="82"/>
                    <a:pt x="82" y="82"/>
                  </a:cubicBezTo>
                  <a:cubicBezTo>
                    <a:pt x="82" y="82"/>
                    <a:pt x="103" y="82"/>
                    <a:pt x="103" y="61"/>
                  </a:cubicBezTo>
                  <a:lnTo>
                    <a:pt x="103"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89" name="Freeform 189"/>
            <p:cNvSpPr>
              <a:spLocks noChangeArrowheads="1"/>
            </p:cNvSpPr>
            <p:nvPr/>
          </p:nvSpPr>
          <p:spPr bwMode="auto">
            <a:xfrm>
              <a:off x="1525588" y="1360488"/>
              <a:ext cx="44450" cy="36512"/>
            </a:xfrm>
            <a:custGeom>
              <a:avLst/>
              <a:gdLst>
                <a:gd name="T0" fmla="*/ 82 w 125"/>
                <a:gd name="T1" fmla="*/ 82 h 103"/>
                <a:gd name="T2" fmla="*/ 82 w 125"/>
                <a:gd name="T3" fmla="*/ 82 h 103"/>
                <a:gd name="T4" fmla="*/ 124 w 125"/>
                <a:gd name="T5" fmla="*/ 82 h 103"/>
                <a:gd name="T6" fmla="*/ 124 w 125"/>
                <a:gd name="T7" fmla="*/ 41 h 103"/>
                <a:gd name="T8" fmla="*/ 103 w 125"/>
                <a:gd name="T9" fmla="*/ 41 h 103"/>
                <a:gd name="T10" fmla="*/ 82 w 125"/>
                <a:gd name="T11" fmla="*/ 20 h 103"/>
                <a:gd name="T12" fmla="*/ 62 w 125"/>
                <a:gd name="T13" fmla="*/ 20 h 103"/>
                <a:gd name="T14" fmla="*/ 62 w 125"/>
                <a:gd name="T15" fmla="*/ 20 h 103"/>
                <a:gd name="T16" fmla="*/ 41 w 125"/>
                <a:gd name="T17" fmla="*/ 41 h 103"/>
                <a:gd name="T18" fmla="*/ 21 w 125"/>
                <a:gd name="T19" fmla="*/ 20 h 103"/>
                <a:gd name="T20" fmla="*/ 0 w 125"/>
                <a:gd name="T21" fmla="*/ 61 h 103"/>
                <a:gd name="T22" fmla="*/ 0 w 125"/>
                <a:gd name="T23" fmla="*/ 61 h 103"/>
                <a:gd name="T24" fmla="*/ 21 w 125"/>
                <a:gd name="T25" fmla="*/ 102 h 103"/>
                <a:gd name="T26" fmla="*/ 21 w 125"/>
                <a:gd name="T27" fmla="*/ 102 h 103"/>
                <a:gd name="T28" fmla="*/ 41 w 125"/>
                <a:gd name="T29" fmla="*/ 102 h 103"/>
                <a:gd name="T30" fmla="*/ 82 w 125"/>
                <a:gd name="T31" fmla="*/ 102 h 103"/>
                <a:gd name="T32" fmla="*/ 82 w 125"/>
                <a:gd name="T33" fmla="*/ 8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5" h="103">
                  <a:moveTo>
                    <a:pt x="82" y="82"/>
                  </a:moveTo>
                  <a:lnTo>
                    <a:pt x="82" y="82"/>
                  </a:lnTo>
                  <a:cubicBezTo>
                    <a:pt x="103" y="82"/>
                    <a:pt x="124" y="102"/>
                    <a:pt x="124" y="82"/>
                  </a:cubicBezTo>
                  <a:cubicBezTo>
                    <a:pt x="124" y="82"/>
                    <a:pt x="124" y="61"/>
                    <a:pt x="124" y="41"/>
                  </a:cubicBezTo>
                  <a:lnTo>
                    <a:pt x="103" y="41"/>
                  </a:lnTo>
                  <a:cubicBezTo>
                    <a:pt x="103" y="20"/>
                    <a:pt x="103" y="20"/>
                    <a:pt x="82" y="20"/>
                  </a:cubicBezTo>
                  <a:cubicBezTo>
                    <a:pt x="82" y="0"/>
                    <a:pt x="82" y="0"/>
                    <a:pt x="62" y="20"/>
                  </a:cubicBezTo>
                  <a:lnTo>
                    <a:pt x="62" y="20"/>
                  </a:lnTo>
                  <a:lnTo>
                    <a:pt x="41" y="41"/>
                  </a:lnTo>
                  <a:lnTo>
                    <a:pt x="21" y="20"/>
                  </a:lnTo>
                  <a:cubicBezTo>
                    <a:pt x="0" y="20"/>
                    <a:pt x="21" y="41"/>
                    <a:pt x="0" y="61"/>
                  </a:cubicBezTo>
                  <a:lnTo>
                    <a:pt x="0" y="61"/>
                  </a:lnTo>
                  <a:cubicBezTo>
                    <a:pt x="0" y="61"/>
                    <a:pt x="0" y="82"/>
                    <a:pt x="21" y="102"/>
                  </a:cubicBezTo>
                  <a:lnTo>
                    <a:pt x="21" y="102"/>
                  </a:lnTo>
                  <a:cubicBezTo>
                    <a:pt x="41" y="102"/>
                    <a:pt x="41" y="102"/>
                    <a:pt x="41" y="102"/>
                  </a:cubicBezTo>
                  <a:cubicBezTo>
                    <a:pt x="41" y="102"/>
                    <a:pt x="62" y="102"/>
                    <a:pt x="82" y="102"/>
                  </a:cubicBezTo>
                  <a:lnTo>
                    <a:pt x="82"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90" name="Freeform 190"/>
            <p:cNvSpPr>
              <a:spLocks noChangeArrowheads="1"/>
            </p:cNvSpPr>
            <p:nvPr/>
          </p:nvSpPr>
          <p:spPr bwMode="auto">
            <a:xfrm>
              <a:off x="1651000" y="1374775"/>
              <a:ext cx="30163" cy="30163"/>
            </a:xfrm>
            <a:custGeom>
              <a:avLst/>
              <a:gdLst>
                <a:gd name="T0" fmla="*/ 62 w 83"/>
                <a:gd name="T1" fmla="*/ 61 h 83"/>
                <a:gd name="T2" fmla="*/ 62 w 83"/>
                <a:gd name="T3" fmla="*/ 61 h 83"/>
                <a:gd name="T4" fmla="*/ 82 w 83"/>
                <a:gd name="T5" fmla="*/ 61 h 83"/>
                <a:gd name="T6" fmla="*/ 82 w 83"/>
                <a:gd name="T7" fmla="*/ 41 h 83"/>
                <a:gd name="T8" fmla="*/ 62 w 83"/>
                <a:gd name="T9" fmla="*/ 20 h 83"/>
                <a:gd name="T10" fmla="*/ 42 w 83"/>
                <a:gd name="T11" fmla="*/ 0 h 83"/>
                <a:gd name="T12" fmla="*/ 42 w 83"/>
                <a:gd name="T13" fmla="*/ 20 h 83"/>
                <a:gd name="T14" fmla="*/ 21 w 83"/>
                <a:gd name="T15" fmla="*/ 20 h 83"/>
                <a:gd name="T16" fmla="*/ 0 w 83"/>
                <a:gd name="T17" fmla="*/ 20 h 83"/>
                <a:gd name="T18" fmla="*/ 0 w 83"/>
                <a:gd name="T19" fmla="*/ 41 h 83"/>
                <a:gd name="T20" fmla="*/ 21 w 83"/>
                <a:gd name="T21" fmla="*/ 41 h 83"/>
                <a:gd name="T22" fmla="*/ 21 w 83"/>
                <a:gd name="T23" fmla="*/ 61 h 83"/>
                <a:gd name="T24" fmla="*/ 21 w 83"/>
                <a:gd name="T25" fmla="*/ 82 h 83"/>
                <a:gd name="T26" fmla="*/ 42 w 83"/>
                <a:gd name="T27" fmla="*/ 82 h 83"/>
                <a:gd name="T28" fmla="*/ 62 w 83"/>
                <a:gd name="T29"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83">
                  <a:moveTo>
                    <a:pt x="62" y="61"/>
                  </a:moveTo>
                  <a:lnTo>
                    <a:pt x="62" y="61"/>
                  </a:lnTo>
                  <a:lnTo>
                    <a:pt x="82" y="61"/>
                  </a:lnTo>
                  <a:lnTo>
                    <a:pt x="82" y="41"/>
                  </a:lnTo>
                  <a:lnTo>
                    <a:pt x="62" y="20"/>
                  </a:lnTo>
                  <a:cubicBezTo>
                    <a:pt x="62" y="0"/>
                    <a:pt x="42" y="0"/>
                    <a:pt x="42" y="0"/>
                  </a:cubicBezTo>
                  <a:lnTo>
                    <a:pt x="42" y="20"/>
                  </a:lnTo>
                  <a:cubicBezTo>
                    <a:pt x="21" y="20"/>
                    <a:pt x="21" y="0"/>
                    <a:pt x="21" y="20"/>
                  </a:cubicBezTo>
                  <a:lnTo>
                    <a:pt x="0" y="20"/>
                  </a:lnTo>
                  <a:lnTo>
                    <a:pt x="0" y="41"/>
                  </a:lnTo>
                  <a:lnTo>
                    <a:pt x="21" y="41"/>
                  </a:lnTo>
                  <a:lnTo>
                    <a:pt x="21" y="61"/>
                  </a:lnTo>
                  <a:cubicBezTo>
                    <a:pt x="0" y="61"/>
                    <a:pt x="21" y="82"/>
                    <a:pt x="21" y="82"/>
                  </a:cubicBezTo>
                  <a:cubicBezTo>
                    <a:pt x="21" y="82"/>
                    <a:pt x="21" y="82"/>
                    <a:pt x="42" y="82"/>
                  </a:cubicBezTo>
                  <a:cubicBezTo>
                    <a:pt x="42" y="82"/>
                    <a:pt x="62" y="82"/>
                    <a:pt x="62"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91" name="Freeform 191"/>
            <p:cNvSpPr>
              <a:spLocks noChangeArrowheads="1"/>
            </p:cNvSpPr>
            <p:nvPr/>
          </p:nvSpPr>
          <p:spPr bwMode="auto">
            <a:xfrm>
              <a:off x="1600200" y="1352550"/>
              <a:ext cx="15875" cy="15875"/>
            </a:xfrm>
            <a:custGeom>
              <a:avLst/>
              <a:gdLst>
                <a:gd name="T0" fmla="*/ 41 w 42"/>
                <a:gd name="T1" fmla="*/ 41 h 42"/>
                <a:gd name="T2" fmla="*/ 41 w 42"/>
                <a:gd name="T3" fmla="*/ 41 h 42"/>
                <a:gd name="T4" fmla="*/ 41 w 42"/>
                <a:gd name="T5" fmla="*/ 41 h 42"/>
                <a:gd name="T6" fmla="*/ 21 w 42"/>
                <a:gd name="T7" fmla="*/ 41 h 42"/>
                <a:gd name="T8" fmla="*/ 0 w 42"/>
                <a:gd name="T9" fmla="*/ 21 h 42"/>
                <a:gd name="T10" fmla="*/ 0 w 42"/>
                <a:gd name="T11" fmla="*/ 0 h 42"/>
                <a:gd name="T12" fmla="*/ 21 w 42"/>
                <a:gd name="T13" fmla="*/ 0 h 42"/>
                <a:gd name="T14" fmla="*/ 41 w 42"/>
                <a:gd name="T15" fmla="*/ 0 h 42"/>
                <a:gd name="T16" fmla="*/ 41 w 42"/>
                <a:gd name="T17" fmla="*/ 21 h 42"/>
                <a:gd name="T18" fmla="*/ 41 w 42"/>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41" y="41"/>
                  </a:moveTo>
                  <a:lnTo>
                    <a:pt x="41" y="41"/>
                  </a:lnTo>
                  <a:lnTo>
                    <a:pt x="41" y="41"/>
                  </a:lnTo>
                  <a:cubicBezTo>
                    <a:pt x="21" y="41"/>
                    <a:pt x="21" y="41"/>
                    <a:pt x="21" y="41"/>
                  </a:cubicBezTo>
                  <a:cubicBezTo>
                    <a:pt x="21" y="21"/>
                    <a:pt x="0" y="21"/>
                    <a:pt x="0" y="21"/>
                  </a:cubicBezTo>
                  <a:cubicBezTo>
                    <a:pt x="0" y="21"/>
                    <a:pt x="0" y="21"/>
                    <a:pt x="0" y="0"/>
                  </a:cubicBezTo>
                  <a:lnTo>
                    <a:pt x="21" y="0"/>
                  </a:lnTo>
                  <a:lnTo>
                    <a:pt x="41" y="0"/>
                  </a:lnTo>
                  <a:lnTo>
                    <a:pt x="41" y="21"/>
                  </a:lnTo>
                  <a:cubicBezTo>
                    <a:pt x="41" y="21"/>
                    <a:pt x="41" y="21"/>
                    <a:pt x="4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92" name="Freeform 192"/>
            <p:cNvSpPr>
              <a:spLocks noChangeArrowheads="1"/>
            </p:cNvSpPr>
            <p:nvPr/>
          </p:nvSpPr>
          <p:spPr bwMode="auto">
            <a:xfrm>
              <a:off x="1570038" y="1344613"/>
              <a:ext cx="22225" cy="22225"/>
            </a:xfrm>
            <a:custGeom>
              <a:avLst/>
              <a:gdLst>
                <a:gd name="T0" fmla="*/ 40 w 61"/>
                <a:gd name="T1" fmla="*/ 61 h 62"/>
                <a:gd name="T2" fmla="*/ 40 w 61"/>
                <a:gd name="T3" fmla="*/ 61 h 62"/>
                <a:gd name="T4" fmla="*/ 20 w 61"/>
                <a:gd name="T5" fmla="*/ 41 h 62"/>
                <a:gd name="T6" fmla="*/ 20 w 61"/>
                <a:gd name="T7" fmla="*/ 20 h 62"/>
                <a:gd name="T8" fmla="*/ 0 w 61"/>
                <a:gd name="T9" fmla="*/ 20 h 62"/>
                <a:gd name="T10" fmla="*/ 0 w 61"/>
                <a:gd name="T11" fmla="*/ 0 h 62"/>
                <a:gd name="T12" fmla="*/ 20 w 61"/>
                <a:gd name="T13" fmla="*/ 0 h 62"/>
                <a:gd name="T14" fmla="*/ 40 w 61"/>
                <a:gd name="T15" fmla="*/ 20 h 62"/>
                <a:gd name="T16" fmla="*/ 40 w 61"/>
                <a:gd name="T17" fmla="*/ 20 h 62"/>
                <a:gd name="T18" fmla="*/ 60 w 61"/>
                <a:gd name="T19" fmla="*/ 41 h 62"/>
                <a:gd name="T20" fmla="*/ 40 w 61"/>
                <a:gd name="T2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62">
                  <a:moveTo>
                    <a:pt x="40" y="61"/>
                  </a:moveTo>
                  <a:lnTo>
                    <a:pt x="40" y="61"/>
                  </a:lnTo>
                  <a:lnTo>
                    <a:pt x="20" y="41"/>
                  </a:lnTo>
                  <a:cubicBezTo>
                    <a:pt x="20" y="41"/>
                    <a:pt x="20" y="41"/>
                    <a:pt x="20" y="20"/>
                  </a:cubicBezTo>
                  <a:lnTo>
                    <a:pt x="0" y="20"/>
                  </a:lnTo>
                  <a:cubicBezTo>
                    <a:pt x="0" y="20"/>
                    <a:pt x="0" y="20"/>
                    <a:pt x="0" y="0"/>
                  </a:cubicBezTo>
                  <a:cubicBezTo>
                    <a:pt x="20" y="0"/>
                    <a:pt x="20" y="0"/>
                    <a:pt x="20" y="0"/>
                  </a:cubicBezTo>
                  <a:cubicBezTo>
                    <a:pt x="40" y="0"/>
                    <a:pt x="40" y="20"/>
                    <a:pt x="40" y="20"/>
                  </a:cubicBezTo>
                  <a:lnTo>
                    <a:pt x="40" y="20"/>
                  </a:lnTo>
                  <a:lnTo>
                    <a:pt x="60" y="41"/>
                  </a:lnTo>
                  <a:cubicBezTo>
                    <a:pt x="60" y="41"/>
                    <a:pt x="60" y="61"/>
                    <a:pt x="40"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93" name="Freeform 193"/>
            <p:cNvSpPr>
              <a:spLocks noChangeArrowheads="1"/>
            </p:cNvSpPr>
            <p:nvPr/>
          </p:nvSpPr>
          <p:spPr bwMode="auto">
            <a:xfrm>
              <a:off x="1584325" y="1374775"/>
              <a:ext cx="15875" cy="22225"/>
            </a:xfrm>
            <a:custGeom>
              <a:avLst/>
              <a:gdLst>
                <a:gd name="T0" fmla="*/ 20 w 42"/>
                <a:gd name="T1" fmla="*/ 0 h 62"/>
                <a:gd name="T2" fmla="*/ 20 w 42"/>
                <a:gd name="T3" fmla="*/ 0 h 62"/>
                <a:gd name="T4" fmla="*/ 20 w 42"/>
                <a:gd name="T5" fmla="*/ 20 h 62"/>
                <a:gd name="T6" fmla="*/ 20 w 42"/>
                <a:gd name="T7" fmla="*/ 20 h 62"/>
                <a:gd name="T8" fmla="*/ 0 w 42"/>
                <a:gd name="T9" fmla="*/ 41 h 62"/>
                <a:gd name="T10" fmla="*/ 0 w 42"/>
                <a:gd name="T11" fmla="*/ 41 h 62"/>
                <a:gd name="T12" fmla="*/ 20 w 42"/>
                <a:gd name="T13" fmla="*/ 61 h 62"/>
                <a:gd name="T14" fmla="*/ 20 w 42"/>
                <a:gd name="T15" fmla="*/ 41 h 62"/>
                <a:gd name="T16" fmla="*/ 41 w 42"/>
                <a:gd name="T17" fmla="*/ 20 h 62"/>
                <a:gd name="T18" fmla="*/ 41 w 42"/>
                <a:gd name="T19" fmla="*/ 0 h 62"/>
                <a:gd name="T20" fmla="*/ 20 w 42"/>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2">
                  <a:moveTo>
                    <a:pt x="20" y="0"/>
                  </a:moveTo>
                  <a:lnTo>
                    <a:pt x="20" y="0"/>
                  </a:lnTo>
                  <a:lnTo>
                    <a:pt x="20" y="20"/>
                  </a:lnTo>
                  <a:lnTo>
                    <a:pt x="20" y="20"/>
                  </a:lnTo>
                  <a:cubicBezTo>
                    <a:pt x="0" y="20"/>
                    <a:pt x="0" y="20"/>
                    <a:pt x="0" y="41"/>
                  </a:cubicBezTo>
                  <a:lnTo>
                    <a:pt x="0" y="41"/>
                  </a:lnTo>
                  <a:cubicBezTo>
                    <a:pt x="0" y="61"/>
                    <a:pt x="20" y="61"/>
                    <a:pt x="20" y="61"/>
                  </a:cubicBezTo>
                  <a:cubicBezTo>
                    <a:pt x="20" y="41"/>
                    <a:pt x="20" y="41"/>
                    <a:pt x="20" y="41"/>
                  </a:cubicBezTo>
                  <a:lnTo>
                    <a:pt x="41" y="20"/>
                  </a:lnTo>
                  <a:lnTo>
                    <a:pt x="41" y="0"/>
                  </a:lnTo>
                  <a:cubicBezTo>
                    <a:pt x="41" y="0"/>
                    <a:pt x="41"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94" name="Freeform 194"/>
            <p:cNvSpPr>
              <a:spLocks noChangeArrowheads="1"/>
            </p:cNvSpPr>
            <p:nvPr/>
          </p:nvSpPr>
          <p:spPr bwMode="auto">
            <a:xfrm>
              <a:off x="1555750" y="1336675"/>
              <a:ext cx="15875" cy="22225"/>
            </a:xfrm>
            <a:custGeom>
              <a:avLst/>
              <a:gdLst>
                <a:gd name="T0" fmla="*/ 21 w 43"/>
                <a:gd name="T1" fmla="*/ 41 h 63"/>
                <a:gd name="T2" fmla="*/ 21 w 43"/>
                <a:gd name="T3" fmla="*/ 41 h 63"/>
                <a:gd name="T4" fmla="*/ 21 w 43"/>
                <a:gd name="T5" fmla="*/ 21 h 63"/>
                <a:gd name="T6" fmla="*/ 21 w 43"/>
                <a:gd name="T7" fmla="*/ 0 h 63"/>
                <a:gd name="T8" fmla="*/ 0 w 43"/>
                <a:gd name="T9" fmla="*/ 0 h 63"/>
                <a:gd name="T10" fmla="*/ 0 w 43"/>
                <a:gd name="T11" fmla="*/ 21 h 63"/>
                <a:gd name="T12" fmla="*/ 21 w 43"/>
                <a:gd name="T13" fmla="*/ 41 h 63"/>
                <a:gd name="T14" fmla="*/ 21 w 43"/>
                <a:gd name="T15" fmla="*/ 62 h 63"/>
                <a:gd name="T16" fmla="*/ 42 w 43"/>
                <a:gd name="T17" fmla="*/ 62 h 63"/>
                <a:gd name="T18" fmla="*/ 42 w 43"/>
                <a:gd name="T19" fmla="*/ 41 h 63"/>
                <a:gd name="T20" fmla="*/ 21 w 43"/>
                <a:gd name="T21"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3">
                  <a:moveTo>
                    <a:pt x="21" y="41"/>
                  </a:moveTo>
                  <a:lnTo>
                    <a:pt x="21" y="41"/>
                  </a:lnTo>
                  <a:lnTo>
                    <a:pt x="21" y="21"/>
                  </a:lnTo>
                  <a:lnTo>
                    <a:pt x="21" y="0"/>
                  </a:lnTo>
                  <a:lnTo>
                    <a:pt x="0" y="0"/>
                  </a:lnTo>
                  <a:cubicBezTo>
                    <a:pt x="0" y="21"/>
                    <a:pt x="0" y="21"/>
                    <a:pt x="0" y="21"/>
                  </a:cubicBezTo>
                  <a:cubicBezTo>
                    <a:pt x="0" y="41"/>
                    <a:pt x="21" y="41"/>
                    <a:pt x="21" y="41"/>
                  </a:cubicBezTo>
                  <a:lnTo>
                    <a:pt x="21" y="62"/>
                  </a:lnTo>
                  <a:cubicBezTo>
                    <a:pt x="21" y="62"/>
                    <a:pt x="21" y="62"/>
                    <a:pt x="42" y="62"/>
                  </a:cubicBezTo>
                  <a:cubicBezTo>
                    <a:pt x="42" y="62"/>
                    <a:pt x="42" y="62"/>
                    <a:pt x="42" y="41"/>
                  </a:cubicBezTo>
                  <a:lnTo>
                    <a:pt x="2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95" name="Freeform 195"/>
            <p:cNvSpPr>
              <a:spLocks noChangeArrowheads="1"/>
            </p:cNvSpPr>
            <p:nvPr/>
          </p:nvSpPr>
          <p:spPr bwMode="auto">
            <a:xfrm>
              <a:off x="1643063" y="1360488"/>
              <a:ext cx="15875" cy="7937"/>
            </a:xfrm>
            <a:custGeom>
              <a:avLst/>
              <a:gdLst>
                <a:gd name="T0" fmla="*/ 41 w 42"/>
                <a:gd name="T1" fmla="*/ 20 h 21"/>
                <a:gd name="T2" fmla="*/ 41 w 42"/>
                <a:gd name="T3" fmla="*/ 20 h 21"/>
                <a:gd name="T4" fmla="*/ 20 w 42"/>
                <a:gd name="T5" fmla="*/ 20 h 21"/>
                <a:gd name="T6" fmla="*/ 20 w 42"/>
                <a:gd name="T7" fmla="*/ 20 h 21"/>
                <a:gd name="T8" fmla="*/ 20 w 42"/>
                <a:gd name="T9" fmla="*/ 0 h 21"/>
                <a:gd name="T10" fmla="*/ 41 w 42"/>
                <a:gd name="T11" fmla="*/ 0 h 21"/>
                <a:gd name="T12" fmla="*/ 41 w 42"/>
                <a:gd name="T13" fmla="*/ 0 h 21"/>
                <a:gd name="T14" fmla="*/ 41 w 4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1">
                  <a:moveTo>
                    <a:pt x="41" y="20"/>
                  </a:moveTo>
                  <a:lnTo>
                    <a:pt x="41" y="20"/>
                  </a:lnTo>
                  <a:cubicBezTo>
                    <a:pt x="41" y="20"/>
                    <a:pt x="41" y="20"/>
                    <a:pt x="20" y="20"/>
                  </a:cubicBezTo>
                  <a:lnTo>
                    <a:pt x="20" y="20"/>
                  </a:lnTo>
                  <a:cubicBezTo>
                    <a:pt x="0" y="20"/>
                    <a:pt x="20" y="0"/>
                    <a:pt x="20" y="0"/>
                  </a:cubicBezTo>
                  <a:lnTo>
                    <a:pt x="41" y="0"/>
                  </a:lnTo>
                  <a:lnTo>
                    <a:pt x="41" y="0"/>
                  </a:lnTo>
                  <a:lnTo>
                    <a:pt x="4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96" name="Freeform 196"/>
            <p:cNvSpPr>
              <a:spLocks noChangeArrowheads="1"/>
            </p:cNvSpPr>
            <p:nvPr/>
          </p:nvSpPr>
          <p:spPr bwMode="auto">
            <a:xfrm>
              <a:off x="1606550" y="1374775"/>
              <a:ext cx="36513" cy="22225"/>
            </a:xfrm>
            <a:custGeom>
              <a:avLst/>
              <a:gdLst>
                <a:gd name="T0" fmla="*/ 82 w 103"/>
                <a:gd name="T1" fmla="*/ 20 h 62"/>
                <a:gd name="T2" fmla="*/ 82 w 103"/>
                <a:gd name="T3" fmla="*/ 20 h 62"/>
                <a:gd name="T4" fmla="*/ 61 w 103"/>
                <a:gd name="T5" fmla="*/ 20 h 62"/>
                <a:gd name="T6" fmla="*/ 40 w 103"/>
                <a:gd name="T7" fmla="*/ 20 h 62"/>
                <a:gd name="T8" fmla="*/ 20 w 103"/>
                <a:gd name="T9" fmla="*/ 0 h 62"/>
                <a:gd name="T10" fmla="*/ 0 w 103"/>
                <a:gd name="T11" fmla="*/ 20 h 62"/>
                <a:gd name="T12" fmla="*/ 20 w 103"/>
                <a:gd name="T13" fmla="*/ 41 h 62"/>
                <a:gd name="T14" fmla="*/ 20 w 103"/>
                <a:gd name="T15" fmla="*/ 41 h 62"/>
                <a:gd name="T16" fmla="*/ 40 w 103"/>
                <a:gd name="T17" fmla="*/ 61 h 62"/>
                <a:gd name="T18" fmla="*/ 61 w 103"/>
                <a:gd name="T19" fmla="*/ 61 h 62"/>
                <a:gd name="T20" fmla="*/ 82 w 103"/>
                <a:gd name="T21" fmla="*/ 61 h 62"/>
                <a:gd name="T22" fmla="*/ 102 w 103"/>
                <a:gd name="T23" fmla="*/ 41 h 62"/>
                <a:gd name="T24" fmla="*/ 102 w 103"/>
                <a:gd name="T25" fmla="*/ 20 h 62"/>
                <a:gd name="T26" fmla="*/ 82 w 103"/>
                <a:gd name="T27"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62">
                  <a:moveTo>
                    <a:pt x="82" y="20"/>
                  </a:moveTo>
                  <a:lnTo>
                    <a:pt x="82" y="20"/>
                  </a:lnTo>
                  <a:cubicBezTo>
                    <a:pt x="61" y="20"/>
                    <a:pt x="61" y="20"/>
                    <a:pt x="61" y="20"/>
                  </a:cubicBezTo>
                  <a:cubicBezTo>
                    <a:pt x="40" y="20"/>
                    <a:pt x="40" y="20"/>
                    <a:pt x="40" y="20"/>
                  </a:cubicBezTo>
                  <a:cubicBezTo>
                    <a:pt x="20" y="20"/>
                    <a:pt x="20" y="0"/>
                    <a:pt x="20" y="0"/>
                  </a:cubicBezTo>
                  <a:cubicBezTo>
                    <a:pt x="20" y="0"/>
                    <a:pt x="20" y="20"/>
                    <a:pt x="0" y="20"/>
                  </a:cubicBezTo>
                  <a:cubicBezTo>
                    <a:pt x="0" y="20"/>
                    <a:pt x="0" y="20"/>
                    <a:pt x="20" y="41"/>
                  </a:cubicBezTo>
                  <a:lnTo>
                    <a:pt x="20" y="41"/>
                  </a:lnTo>
                  <a:lnTo>
                    <a:pt x="40" y="61"/>
                  </a:lnTo>
                  <a:lnTo>
                    <a:pt x="61" y="61"/>
                  </a:lnTo>
                  <a:lnTo>
                    <a:pt x="82" y="61"/>
                  </a:lnTo>
                  <a:cubicBezTo>
                    <a:pt x="82" y="41"/>
                    <a:pt x="102" y="41"/>
                    <a:pt x="102" y="41"/>
                  </a:cubicBezTo>
                  <a:lnTo>
                    <a:pt x="102" y="20"/>
                  </a:lnTo>
                  <a:lnTo>
                    <a:pt x="82"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97" name="Freeform 197"/>
            <p:cNvSpPr>
              <a:spLocks noChangeArrowheads="1"/>
            </p:cNvSpPr>
            <p:nvPr/>
          </p:nvSpPr>
          <p:spPr bwMode="auto">
            <a:xfrm>
              <a:off x="1584325" y="1322388"/>
              <a:ext cx="44450" cy="15875"/>
            </a:xfrm>
            <a:custGeom>
              <a:avLst/>
              <a:gdLst>
                <a:gd name="T0" fmla="*/ 123 w 124"/>
                <a:gd name="T1" fmla="*/ 21 h 42"/>
                <a:gd name="T2" fmla="*/ 123 w 124"/>
                <a:gd name="T3" fmla="*/ 21 h 42"/>
                <a:gd name="T4" fmla="*/ 82 w 124"/>
                <a:gd name="T5" fmla="*/ 41 h 42"/>
                <a:gd name="T6" fmla="*/ 41 w 124"/>
                <a:gd name="T7" fmla="*/ 41 h 42"/>
                <a:gd name="T8" fmla="*/ 20 w 124"/>
                <a:gd name="T9" fmla="*/ 21 h 42"/>
                <a:gd name="T10" fmla="*/ 0 w 124"/>
                <a:gd name="T11" fmla="*/ 21 h 42"/>
                <a:gd name="T12" fmla="*/ 20 w 124"/>
                <a:gd name="T13" fmla="*/ 0 h 42"/>
                <a:gd name="T14" fmla="*/ 41 w 124"/>
                <a:gd name="T15" fmla="*/ 0 h 42"/>
                <a:gd name="T16" fmla="*/ 82 w 124"/>
                <a:gd name="T17" fmla="*/ 0 h 42"/>
                <a:gd name="T18" fmla="*/ 102 w 124"/>
                <a:gd name="T19" fmla="*/ 0 h 42"/>
                <a:gd name="T20" fmla="*/ 123 w 124"/>
                <a:gd name="T21"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42">
                  <a:moveTo>
                    <a:pt x="123" y="21"/>
                  </a:moveTo>
                  <a:lnTo>
                    <a:pt x="123" y="21"/>
                  </a:lnTo>
                  <a:cubicBezTo>
                    <a:pt x="123" y="41"/>
                    <a:pt x="102" y="41"/>
                    <a:pt x="82" y="41"/>
                  </a:cubicBezTo>
                  <a:cubicBezTo>
                    <a:pt x="82" y="41"/>
                    <a:pt x="62" y="41"/>
                    <a:pt x="41" y="41"/>
                  </a:cubicBezTo>
                  <a:cubicBezTo>
                    <a:pt x="41" y="21"/>
                    <a:pt x="20" y="21"/>
                    <a:pt x="20" y="21"/>
                  </a:cubicBezTo>
                  <a:lnTo>
                    <a:pt x="0" y="21"/>
                  </a:lnTo>
                  <a:cubicBezTo>
                    <a:pt x="0" y="0"/>
                    <a:pt x="20" y="0"/>
                    <a:pt x="20" y="0"/>
                  </a:cubicBezTo>
                  <a:lnTo>
                    <a:pt x="41" y="0"/>
                  </a:lnTo>
                  <a:cubicBezTo>
                    <a:pt x="62" y="0"/>
                    <a:pt x="82" y="0"/>
                    <a:pt x="82" y="0"/>
                  </a:cubicBezTo>
                  <a:lnTo>
                    <a:pt x="102" y="0"/>
                  </a:lnTo>
                  <a:cubicBezTo>
                    <a:pt x="123" y="0"/>
                    <a:pt x="123" y="21"/>
                    <a:pt x="123"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98" name="Freeform 198"/>
            <p:cNvSpPr>
              <a:spLocks noChangeArrowheads="1"/>
            </p:cNvSpPr>
            <p:nvPr/>
          </p:nvSpPr>
          <p:spPr bwMode="auto">
            <a:xfrm>
              <a:off x="1584325" y="1293813"/>
              <a:ext cx="96838" cy="44450"/>
            </a:xfrm>
            <a:custGeom>
              <a:avLst/>
              <a:gdLst>
                <a:gd name="T0" fmla="*/ 266 w 267"/>
                <a:gd name="T1" fmla="*/ 123 h 124"/>
                <a:gd name="T2" fmla="*/ 266 w 267"/>
                <a:gd name="T3" fmla="*/ 123 h 124"/>
                <a:gd name="T4" fmla="*/ 246 w 267"/>
                <a:gd name="T5" fmla="*/ 123 h 124"/>
                <a:gd name="T6" fmla="*/ 205 w 267"/>
                <a:gd name="T7" fmla="*/ 103 h 124"/>
                <a:gd name="T8" fmla="*/ 184 w 267"/>
                <a:gd name="T9" fmla="*/ 82 h 124"/>
                <a:gd name="T10" fmla="*/ 164 w 267"/>
                <a:gd name="T11" fmla="*/ 82 h 124"/>
                <a:gd name="T12" fmla="*/ 123 w 267"/>
                <a:gd name="T13" fmla="*/ 62 h 124"/>
                <a:gd name="T14" fmla="*/ 102 w 267"/>
                <a:gd name="T15" fmla="*/ 42 h 124"/>
                <a:gd name="T16" fmla="*/ 62 w 267"/>
                <a:gd name="T17" fmla="*/ 42 h 124"/>
                <a:gd name="T18" fmla="*/ 41 w 267"/>
                <a:gd name="T19" fmla="*/ 42 h 124"/>
                <a:gd name="T20" fmla="*/ 20 w 267"/>
                <a:gd name="T21" fmla="*/ 42 h 124"/>
                <a:gd name="T22" fmla="*/ 0 w 267"/>
                <a:gd name="T23" fmla="*/ 21 h 124"/>
                <a:gd name="T24" fmla="*/ 0 w 267"/>
                <a:gd name="T25" fmla="*/ 0 h 124"/>
                <a:gd name="T26" fmla="*/ 20 w 267"/>
                <a:gd name="T27" fmla="*/ 0 h 124"/>
                <a:gd name="T28" fmla="*/ 41 w 267"/>
                <a:gd name="T29" fmla="*/ 0 h 124"/>
                <a:gd name="T30" fmla="*/ 62 w 267"/>
                <a:gd name="T31" fmla="*/ 0 h 124"/>
                <a:gd name="T32" fmla="*/ 102 w 267"/>
                <a:gd name="T33" fmla="*/ 21 h 124"/>
                <a:gd name="T34" fmla="*/ 123 w 267"/>
                <a:gd name="T35" fmla="*/ 21 h 124"/>
                <a:gd name="T36" fmla="*/ 144 w 267"/>
                <a:gd name="T37" fmla="*/ 42 h 124"/>
                <a:gd name="T38" fmla="*/ 164 w 267"/>
                <a:gd name="T39" fmla="*/ 42 h 124"/>
                <a:gd name="T40" fmla="*/ 184 w 267"/>
                <a:gd name="T41" fmla="*/ 62 h 124"/>
                <a:gd name="T42" fmla="*/ 205 w 267"/>
                <a:gd name="T43" fmla="*/ 82 h 124"/>
                <a:gd name="T44" fmla="*/ 246 w 267"/>
                <a:gd name="T45" fmla="*/ 62 h 124"/>
                <a:gd name="T46" fmla="*/ 266 w 267"/>
                <a:gd name="T47" fmla="*/ 82 h 124"/>
                <a:gd name="T48" fmla="*/ 266 w 267"/>
                <a:gd name="T49" fmla="*/ 103 h 124"/>
                <a:gd name="T50" fmla="*/ 266 w 267"/>
                <a:gd name="T51"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7" h="124">
                  <a:moveTo>
                    <a:pt x="266" y="123"/>
                  </a:moveTo>
                  <a:lnTo>
                    <a:pt x="266" y="123"/>
                  </a:lnTo>
                  <a:lnTo>
                    <a:pt x="246" y="123"/>
                  </a:lnTo>
                  <a:cubicBezTo>
                    <a:pt x="226" y="103"/>
                    <a:pt x="205" y="103"/>
                    <a:pt x="205" y="103"/>
                  </a:cubicBezTo>
                  <a:lnTo>
                    <a:pt x="184" y="82"/>
                  </a:lnTo>
                  <a:lnTo>
                    <a:pt x="164" y="82"/>
                  </a:lnTo>
                  <a:cubicBezTo>
                    <a:pt x="144" y="82"/>
                    <a:pt x="144" y="62"/>
                    <a:pt x="123" y="62"/>
                  </a:cubicBezTo>
                  <a:cubicBezTo>
                    <a:pt x="123" y="62"/>
                    <a:pt x="102" y="62"/>
                    <a:pt x="102" y="42"/>
                  </a:cubicBezTo>
                  <a:cubicBezTo>
                    <a:pt x="82" y="42"/>
                    <a:pt x="82" y="42"/>
                    <a:pt x="62" y="42"/>
                  </a:cubicBezTo>
                  <a:lnTo>
                    <a:pt x="41" y="42"/>
                  </a:lnTo>
                  <a:cubicBezTo>
                    <a:pt x="20" y="42"/>
                    <a:pt x="20" y="42"/>
                    <a:pt x="20" y="42"/>
                  </a:cubicBezTo>
                  <a:cubicBezTo>
                    <a:pt x="0" y="21"/>
                    <a:pt x="0" y="21"/>
                    <a:pt x="0" y="21"/>
                  </a:cubicBezTo>
                  <a:lnTo>
                    <a:pt x="0" y="0"/>
                  </a:lnTo>
                  <a:lnTo>
                    <a:pt x="20" y="0"/>
                  </a:lnTo>
                  <a:lnTo>
                    <a:pt x="41" y="0"/>
                  </a:lnTo>
                  <a:lnTo>
                    <a:pt x="62" y="0"/>
                  </a:lnTo>
                  <a:cubicBezTo>
                    <a:pt x="82" y="21"/>
                    <a:pt x="82" y="21"/>
                    <a:pt x="102" y="21"/>
                  </a:cubicBezTo>
                  <a:lnTo>
                    <a:pt x="123" y="21"/>
                  </a:lnTo>
                  <a:cubicBezTo>
                    <a:pt x="144" y="21"/>
                    <a:pt x="144" y="42"/>
                    <a:pt x="144" y="42"/>
                  </a:cubicBezTo>
                  <a:cubicBezTo>
                    <a:pt x="164" y="42"/>
                    <a:pt x="164" y="42"/>
                    <a:pt x="164" y="42"/>
                  </a:cubicBezTo>
                  <a:cubicBezTo>
                    <a:pt x="184" y="62"/>
                    <a:pt x="184" y="62"/>
                    <a:pt x="184" y="62"/>
                  </a:cubicBezTo>
                  <a:cubicBezTo>
                    <a:pt x="205" y="82"/>
                    <a:pt x="205" y="82"/>
                    <a:pt x="205" y="82"/>
                  </a:cubicBezTo>
                  <a:cubicBezTo>
                    <a:pt x="226" y="82"/>
                    <a:pt x="226" y="62"/>
                    <a:pt x="246" y="62"/>
                  </a:cubicBezTo>
                  <a:cubicBezTo>
                    <a:pt x="246" y="82"/>
                    <a:pt x="266" y="82"/>
                    <a:pt x="266" y="82"/>
                  </a:cubicBezTo>
                  <a:cubicBezTo>
                    <a:pt x="266" y="82"/>
                    <a:pt x="266" y="82"/>
                    <a:pt x="266" y="103"/>
                  </a:cubicBezTo>
                  <a:cubicBezTo>
                    <a:pt x="266" y="103"/>
                    <a:pt x="266" y="103"/>
                    <a:pt x="266" y="12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99" name="Freeform 199"/>
            <p:cNvSpPr>
              <a:spLocks noChangeArrowheads="1"/>
            </p:cNvSpPr>
            <p:nvPr/>
          </p:nvSpPr>
          <p:spPr bwMode="auto">
            <a:xfrm>
              <a:off x="1636713" y="1336675"/>
              <a:ext cx="30162" cy="15875"/>
            </a:xfrm>
            <a:custGeom>
              <a:avLst/>
              <a:gdLst>
                <a:gd name="T0" fmla="*/ 82 w 83"/>
                <a:gd name="T1" fmla="*/ 21 h 42"/>
                <a:gd name="T2" fmla="*/ 82 w 83"/>
                <a:gd name="T3" fmla="*/ 21 h 42"/>
                <a:gd name="T4" fmla="*/ 40 w 83"/>
                <a:gd name="T5" fmla="*/ 21 h 42"/>
                <a:gd name="T6" fmla="*/ 20 w 83"/>
                <a:gd name="T7" fmla="*/ 41 h 42"/>
                <a:gd name="T8" fmla="*/ 0 w 83"/>
                <a:gd name="T9" fmla="*/ 21 h 42"/>
                <a:gd name="T10" fmla="*/ 0 w 83"/>
                <a:gd name="T11" fmla="*/ 0 h 42"/>
                <a:gd name="T12" fmla="*/ 20 w 83"/>
                <a:gd name="T13" fmla="*/ 0 h 42"/>
                <a:gd name="T14" fmla="*/ 40 w 83"/>
                <a:gd name="T15" fmla="*/ 0 h 42"/>
                <a:gd name="T16" fmla="*/ 82 w 83"/>
                <a:gd name="T17" fmla="*/ 0 h 42"/>
                <a:gd name="T18" fmla="*/ 82 w 83"/>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42">
                  <a:moveTo>
                    <a:pt x="82" y="21"/>
                  </a:moveTo>
                  <a:lnTo>
                    <a:pt x="82" y="21"/>
                  </a:lnTo>
                  <a:cubicBezTo>
                    <a:pt x="61" y="21"/>
                    <a:pt x="40" y="21"/>
                    <a:pt x="40" y="21"/>
                  </a:cubicBezTo>
                  <a:cubicBezTo>
                    <a:pt x="40" y="21"/>
                    <a:pt x="20" y="21"/>
                    <a:pt x="20" y="41"/>
                  </a:cubicBezTo>
                  <a:lnTo>
                    <a:pt x="0" y="21"/>
                  </a:lnTo>
                  <a:cubicBezTo>
                    <a:pt x="0" y="21"/>
                    <a:pt x="0" y="21"/>
                    <a:pt x="0" y="0"/>
                  </a:cubicBezTo>
                  <a:lnTo>
                    <a:pt x="20" y="0"/>
                  </a:lnTo>
                  <a:cubicBezTo>
                    <a:pt x="40" y="0"/>
                    <a:pt x="40" y="0"/>
                    <a:pt x="40" y="0"/>
                  </a:cubicBezTo>
                  <a:cubicBezTo>
                    <a:pt x="61" y="0"/>
                    <a:pt x="61" y="0"/>
                    <a:pt x="82" y="0"/>
                  </a:cubicBezTo>
                  <a:lnTo>
                    <a:pt x="82"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00" name="Freeform 200"/>
            <p:cNvSpPr>
              <a:spLocks noChangeArrowheads="1"/>
            </p:cNvSpPr>
            <p:nvPr/>
          </p:nvSpPr>
          <p:spPr bwMode="auto">
            <a:xfrm>
              <a:off x="1658938" y="1300163"/>
              <a:ext cx="30162" cy="15875"/>
            </a:xfrm>
            <a:custGeom>
              <a:avLst/>
              <a:gdLst>
                <a:gd name="T0" fmla="*/ 82 w 83"/>
                <a:gd name="T1" fmla="*/ 41 h 42"/>
                <a:gd name="T2" fmla="*/ 82 w 83"/>
                <a:gd name="T3" fmla="*/ 41 h 42"/>
                <a:gd name="T4" fmla="*/ 61 w 83"/>
                <a:gd name="T5" fmla="*/ 21 h 42"/>
                <a:gd name="T6" fmla="*/ 41 w 83"/>
                <a:gd name="T7" fmla="*/ 0 h 42"/>
                <a:gd name="T8" fmla="*/ 21 w 83"/>
                <a:gd name="T9" fmla="*/ 0 h 42"/>
                <a:gd name="T10" fmla="*/ 0 w 83"/>
                <a:gd name="T11" fmla="*/ 0 h 42"/>
                <a:gd name="T12" fmla="*/ 0 w 83"/>
                <a:gd name="T13" fmla="*/ 21 h 42"/>
                <a:gd name="T14" fmla="*/ 21 w 83"/>
                <a:gd name="T15" fmla="*/ 41 h 42"/>
                <a:gd name="T16" fmla="*/ 41 w 83"/>
                <a:gd name="T17" fmla="*/ 41 h 42"/>
                <a:gd name="T18" fmla="*/ 61 w 83"/>
                <a:gd name="T19" fmla="*/ 41 h 42"/>
                <a:gd name="T20" fmla="*/ 82 w 83"/>
                <a:gd name="T21"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42">
                  <a:moveTo>
                    <a:pt x="82" y="41"/>
                  </a:moveTo>
                  <a:lnTo>
                    <a:pt x="82" y="41"/>
                  </a:lnTo>
                  <a:cubicBezTo>
                    <a:pt x="82" y="21"/>
                    <a:pt x="61" y="21"/>
                    <a:pt x="61" y="21"/>
                  </a:cubicBezTo>
                  <a:lnTo>
                    <a:pt x="41" y="0"/>
                  </a:lnTo>
                  <a:lnTo>
                    <a:pt x="21" y="0"/>
                  </a:lnTo>
                  <a:lnTo>
                    <a:pt x="0" y="0"/>
                  </a:lnTo>
                  <a:lnTo>
                    <a:pt x="0" y="21"/>
                  </a:lnTo>
                  <a:cubicBezTo>
                    <a:pt x="0" y="21"/>
                    <a:pt x="0" y="21"/>
                    <a:pt x="21" y="41"/>
                  </a:cubicBezTo>
                  <a:cubicBezTo>
                    <a:pt x="21" y="41"/>
                    <a:pt x="21" y="41"/>
                    <a:pt x="41" y="41"/>
                  </a:cubicBezTo>
                  <a:cubicBezTo>
                    <a:pt x="41" y="41"/>
                    <a:pt x="41" y="41"/>
                    <a:pt x="61" y="41"/>
                  </a:cubicBezTo>
                  <a:cubicBezTo>
                    <a:pt x="61" y="41"/>
                    <a:pt x="61" y="41"/>
                    <a:pt x="82"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01" name="Freeform 201"/>
            <p:cNvSpPr>
              <a:spLocks noChangeArrowheads="1"/>
            </p:cNvSpPr>
            <p:nvPr/>
          </p:nvSpPr>
          <p:spPr bwMode="auto">
            <a:xfrm>
              <a:off x="1620838" y="1271588"/>
              <a:ext cx="52387" cy="22225"/>
            </a:xfrm>
            <a:custGeom>
              <a:avLst/>
              <a:gdLst>
                <a:gd name="T0" fmla="*/ 144 w 145"/>
                <a:gd name="T1" fmla="*/ 41 h 62"/>
                <a:gd name="T2" fmla="*/ 144 w 145"/>
                <a:gd name="T3" fmla="*/ 41 h 62"/>
                <a:gd name="T4" fmla="*/ 124 w 145"/>
                <a:gd name="T5" fmla="*/ 41 h 62"/>
                <a:gd name="T6" fmla="*/ 103 w 145"/>
                <a:gd name="T7" fmla="*/ 61 h 62"/>
                <a:gd name="T8" fmla="*/ 82 w 145"/>
                <a:gd name="T9" fmla="*/ 61 h 62"/>
                <a:gd name="T10" fmla="*/ 42 w 145"/>
                <a:gd name="T11" fmla="*/ 61 h 62"/>
                <a:gd name="T12" fmla="*/ 21 w 145"/>
                <a:gd name="T13" fmla="*/ 61 h 62"/>
                <a:gd name="T14" fmla="*/ 0 w 145"/>
                <a:gd name="T15" fmla="*/ 61 h 62"/>
                <a:gd name="T16" fmla="*/ 0 w 145"/>
                <a:gd name="T17" fmla="*/ 41 h 62"/>
                <a:gd name="T18" fmla="*/ 0 w 145"/>
                <a:gd name="T19" fmla="*/ 21 h 62"/>
                <a:gd name="T20" fmla="*/ 21 w 145"/>
                <a:gd name="T21" fmla="*/ 41 h 62"/>
                <a:gd name="T22" fmla="*/ 62 w 145"/>
                <a:gd name="T23" fmla="*/ 21 h 62"/>
                <a:gd name="T24" fmla="*/ 62 w 145"/>
                <a:gd name="T25" fmla="*/ 0 h 62"/>
                <a:gd name="T26" fmla="*/ 82 w 145"/>
                <a:gd name="T27" fmla="*/ 0 h 62"/>
                <a:gd name="T28" fmla="*/ 103 w 145"/>
                <a:gd name="T29" fmla="*/ 0 h 62"/>
                <a:gd name="T30" fmla="*/ 124 w 145"/>
                <a:gd name="T31" fmla="*/ 21 h 62"/>
                <a:gd name="T32" fmla="*/ 124 w 145"/>
                <a:gd name="T33" fmla="*/ 21 h 62"/>
                <a:gd name="T34" fmla="*/ 144 w 145"/>
                <a:gd name="T3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62">
                  <a:moveTo>
                    <a:pt x="144" y="41"/>
                  </a:moveTo>
                  <a:lnTo>
                    <a:pt x="144" y="41"/>
                  </a:lnTo>
                  <a:lnTo>
                    <a:pt x="124" y="41"/>
                  </a:lnTo>
                  <a:lnTo>
                    <a:pt x="103" y="61"/>
                  </a:lnTo>
                  <a:lnTo>
                    <a:pt x="82" y="61"/>
                  </a:lnTo>
                  <a:cubicBezTo>
                    <a:pt x="82" y="61"/>
                    <a:pt x="62" y="61"/>
                    <a:pt x="42" y="61"/>
                  </a:cubicBezTo>
                  <a:cubicBezTo>
                    <a:pt x="42" y="61"/>
                    <a:pt x="42" y="61"/>
                    <a:pt x="21" y="61"/>
                  </a:cubicBezTo>
                  <a:cubicBezTo>
                    <a:pt x="21" y="61"/>
                    <a:pt x="21" y="61"/>
                    <a:pt x="0" y="61"/>
                  </a:cubicBezTo>
                  <a:lnTo>
                    <a:pt x="0" y="41"/>
                  </a:lnTo>
                  <a:cubicBezTo>
                    <a:pt x="0" y="41"/>
                    <a:pt x="0" y="41"/>
                    <a:pt x="0" y="21"/>
                  </a:cubicBezTo>
                  <a:cubicBezTo>
                    <a:pt x="21" y="21"/>
                    <a:pt x="21" y="41"/>
                    <a:pt x="21" y="41"/>
                  </a:cubicBezTo>
                  <a:cubicBezTo>
                    <a:pt x="42" y="41"/>
                    <a:pt x="42" y="21"/>
                    <a:pt x="62" y="21"/>
                  </a:cubicBezTo>
                  <a:cubicBezTo>
                    <a:pt x="62" y="21"/>
                    <a:pt x="62" y="21"/>
                    <a:pt x="62" y="0"/>
                  </a:cubicBezTo>
                  <a:lnTo>
                    <a:pt x="82" y="0"/>
                  </a:lnTo>
                  <a:lnTo>
                    <a:pt x="103" y="0"/>
                  </a:lnTo>
                  <a:cubicBezTo>
                    <a:pt x="103" y="0"/>
                    <a:pt x="103" y="0"/>
                    <a:pt x="124" y="21"/>
                  </a:cubicBezTo>
                  <a:lnTo>
                    <a:pt x="124" y="21"/>
                  </a:lnTo>
                  <a:cubicBezTo>
                    <a:pt x="144" y="21"/>
                    <a:pt x="144" y="41"/>
                    <a:pt x="144"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02" name="Freeform 202"/>
            <p:cNvSpPr>
              <a:spLocks noChangeArrowheads="1"/>
            </p:cNvSpPr>
            <p:nvPr/>
          </p:nvSpPr>
          <p:spPr bwMode="auto">
            <a:xfrm>
              <a:off x="1658938" y="1249363"/>
              <a:ext cx="44450" cy="30162"/>
            </a:xfrm>
            <a:custGeom>
              <a:avLst/>
              <a:gdLst>
                <a:gd name="T0" fmla="*/ 82 w 124"/>
                <a:gd name="T1" fmla="*/ 82 h 83"/>
                <a:gd name="T2" fmla="*/ 82 w 124"/>
                <a:gd name="T3" fmla="*/ 82 h 83"/>
                <a:gd name="T4" fmla="*/ 82 w 124"/>
                <a:gd name="T5" fmla="*/ 61 h 83"/>
                <a:gd name="T6" fmla="*/ 41 w 124"/>
                <a:gd name="T7" fmla="*/ 61 h 83"/>
                <a:gd name="T8" fmla="*/ 21 w 124"/>
                <a:gd name="T9" fmla="*/ 61 h 83"/>
                <a:gd name="T10" fmla="*/ 0 w 124"/>
                <a:gd name="T11" fmla="*/ 40 h 83"/>
                <a:gd name="T12" fmla="*/ 0 w 124"/>
                <a:gd name="T13" fmla="*/ 20 h 83"/>
                <a:gd name="T14" fmla="*/ 21 w 124"/>
                <a:gd name="T15" fmla="*/ 20 h 83"/>
                <a:gd name="T16" fmla="*/ 41 w 124"/>
                <a:gd name="T17" fmla="*/ 0 h 83"/>
                <a:gd name="T18" fmla="*/ 61 w 124"/>
                <a:gd name="T19" fmla="*/ 20 h 83"/>
                <a:gd name="T20" fmla="*/ 82 w 124"/>
                <a:gd name="T21" fmla="*/ 40 h 83"/>
                <a:gd name="T22" fmla="*/ 82 w 124"/>
                <a:gd name="T23" fmla="*/ 40 h 83"/>
                <a:gd name="T24" fmla="*/ 103 w 124"/>
                <a:gd name="T25" fmla="*/ 61 h 83"/>
                <a:gd name="T26" fmla="*/ 123 w 124"/>
                <a:gd name="T27" fmla="*/ 61 h 83"/>
                <a:gd name="T28" fmla="*/ 103 w 124"/>
                <a:gd name="T29" fmla="*/ 82 h 83"/>
                <a:gd name="T30" fmla="*/ 82 w 124"/>
                <a:gd name="T31"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83">
                  <a:moveTo>
                    <a:pt x="82" y="82"/>
                  </a:moveTo>
                  <a:lnTo>
                    <a:pt x="82" y="82"/>
                  </a:lnTo>
                  <a:lnTo>
                    <a:pt x="82" y="61"/>
                  </a:lnTo>
                  <a:cubicBezTo>
                    <a:pt x="61" y="61"/>
                    <a:pt x="61" y="61"/>
                    <a:pt x="41" y="61"/>
                  </a:cubicBezTo>
                  <a:lnTo>
                    <a:pt x="21" y="61"/>
                  </a:lnTo>
                  <a:cubicBezTo>
                    <a:pt x="21" y="40"/>
                    <a:pt x="0" y="40"/>
                    <a:pt x="0" y="40"/>
                  </a:cubicBezTo>
                  <a:lnTo>
                    <a:pt x="0" y="20"/>
                  </a:lnTo>
                  <a:lnTo>
                    <a:pt x="21" y="20"/>
                  </a:lnTo>
                  <a:lnTo>
                    <a:pt x="41" y="0"/>
                  </a:lnTo>
                  <a:lnTo>
                    <a:pt x="61" y="20"/>
                  </a:lnTo>
                  <a:cubicBezTo>
                    <a:pt x="61" y="20"/>
                    <a:pt x="61" y="20"/>
                    <a:pt x="82" y="40"/>
                  </a:cubicBezTo>
                  <a:lnTo>
                    <a:pt x="82" y="40"/>
                  </a:lnTo>
                  <a:cubicBezTo>
                    <a:pt x="103" y="40"/>
                    <a:pt x="103" y="40"/>
                    <a:pt x="103" y="61"/>
                  </a:cubicBezTo>
                  <a:lnTo>
                    <a:pt x="123" y="61"/>
                  </a:lnTo>
                  <a:cubicBezTo>
                    <a:pt x="123" y="61"/>
                    <a:pt x="123" y="82"/>
                    <a:pt x="103" y="82"/>
                  </a:cubicBezTo>
                  <a:cubicBezTo>
                    <a:pt x="103" y="82"/>
                    <a:pt x="103" y="82"/>
                    <a:pt x="82"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03" name="Freeform 203"/>
            <p:cNvSpPr>
              <a:spLocks noChangeArrowheads="1"/>
            </p:cNvSpPr>
            <p:nvPr/>
          </p:nvSpPr>
          <p:spPr bwMode="auto">
            <a:xfrm>
              <a:off x="1673225" y="1285875"/>
              <a:ext cx="22225" cy="15875"/>
            </a:xfrm>
            <a:custGeom>
              <a:avLst/>
              <a:gdLst>
                <a:gd name="T0" fmla="*/ 62 w 63"/>
                <a:gd name="T1" fmla="*/ 0 h 42"/>
                <a:gd name="T2" fmla="*/ 62 w 63"/>
                <a:gd name="T3" fmla="*/ 0 h 42"/>
                <a:gd name="T4" fmla="*/ 41 w 63"/>
                <a:gd name="T5" fmla="*/ 0 h 42"/>
                <a:gd name="T6" fmla="*/ 20 w 63"/>
                <a:gd name="T7" fmla="*/ 0 h 42"/>
                <a:gd name="T8" fmla="*/ 0 w 63"/>
                <a:gd name="T9" fmla="*/ 20 h 42"/>
                <a:gd name="T10" fmla="*/ 20 w 63"/>
                <a:gd name="T11" fmla="*/ 41 h 42"/>
                <a:gd name="T12" fmla="*/ 41 w 63"/>
                <a:gd name="T13" fmla="*/ 41 h 42"/>
                <a:gd name="T14" fmla="*/ 62 w 63"/>
                <a:gd name="T15" fmla="*/ 20 h 42"/>
                <a:gd name="T16" fmla="*/ 62 w 63"/>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2">
                  <a:moveTo>
                    <a:pt x="62" y="0"/>
                  </a:moveTo>
                  <a:lnTo>
                    <a:pt x="62" y="0"/>
                  </a:lnTo>
                  <a:lnTo>
                    <a:pt x="41" y="0"/>
                  </a:lnTo>
                  <a:lnTo>
                    <a:pt x="20" y="0"/>
                  </a:lnTo>
                  <a:cubicBezTo>
                    <a:pt x="20" y="0"/>
                    <a:pt x="0" y="0"/>
                    <a:pt x="0" y="20"/>
                  </a:cubicBezTo>
                  <a:cubicBezTo>
                    <a:pt x="0" y="20"/>
                    <a:pt x="20" y="20"/>
                    <a:pt x="20" y="41"/>
                  </a:cubicBezTo>
                  <a:lnTo>
                    <a:pt x="41" y="41"/>
                  </a:lnTo>
                  <a:cubicBezTo>
                    <a:pt x="62" y="20"/>
                    <a:pt x="62" y="20"/>
                    <a:pt x="62" y="20"/>
                  </a:cubicBezTo>
                  <a:lnTo>
                    <a:pt x="62"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04" name="Freeform 204"/>
            <p:cNvSpPr>
              <a:spLocks noChangeArrowheads="1"/>
            </p:cNvSpPr>
            <p:nvPr/>
          </p:nvSpPr>
          <p:spPr bwMode="auto">
            <a:xfrm>
              <a:off x="1695450" y="1300163"/>
              <a:ext cx="14288" cy="7937"/>
            </a:xfrm>
            <a:custGeom>
              <a:avLst/>
              <a:gdLst>
                <a:gd name="T0" fmla="*/ 40 w 41"/>
                <a:gd name="T1" fmla="*/ 0 h 22"/>
                <a:gd name="T2" fmla="*/ 40 w 41"/>
                <a:gd name="T3" fmla="*/ 0 h 22"/>
                <a:gd name="T4" fmla="*/ 20 w 41"/>
                <a:gd name="T5" fmla="*/ 0 h 22"/>
                <a:gd name="T6" fmla="*/ 20 w 41"/>
                <a:gd name="T7" fmla="*/ 21 h 22"/>
                <a:gd name="T8" fmla="*/ 20 w 41"/>
                <a:gd name="T9" fmla="*/ 21 h 22"/>
                <a:gd name="T10" fmla="*/ 40 w 41"/>
                <a:gd name="T11" fmla="*/ 0 h 22"/>
              </a:gdLst>
              <a:ahLst/>
              <a:cxnLst>
                <a:cxn ang="0">
                  <a:pos x="T0" y="T1"/>
                </a:cxn>
                <a:cxn ang="0">
                  <a:pos x="T2" y="T3"/>
                </a:cxn>
                <a:cxn ang="0">
                  <a:pos x="T4" y="T5"/>
                </a:cxn>
                <a:cxn ang="0">
                  <a:pos x="T6" y="T7"/>
                </a:cxn>
                <a:cxn ang="0">
                  <a:pos x="T8" y="T9"/>
                </a:cxn>
                <a:cxn ang="0">
                  <a:pos x="T10" y="T11"/>
                </a:cxn>
              </a:cxnLst>
              <a:rect l="0" t="0" r="r" b="b"/>
              <a:pathLst>
                <a:path w="41" h="22">
                  <a:moveTo>
                    <a:pt x="40" y="0"/>
                  </a:moveTo>
                  <a:lnTo>
                    <a:pt x="40" y="0"/>
                  </a:lnTo>
                  <a:lnTo>
                    <a:pt x="20" y="0"/>
                  </a:lnTo>
                  <a:cubicBezTo>
                    <a:pt x="20" y="0"/>
                    <a:pt x="0" y="0"/>
                    <a:pt x="20" y="21"/>
                  </a:cubicBezTo>
                  <a:lnTo>
                    <a:pt x="20" y="21"/>
                  </a:lnTo>
                  <a:cubicBezTo>
                    <a:pt x="40" y="21"/>
                    <a:pt x="40" y="0"/>
                    <a:pt x="4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05" name="Freeform 205"/>
            <p:cNvSpPr>
              <a:spLocks noChangeArrowheads="1"/>
            </p:cNvSpPr>
            <p:nvPr/>
          </p:nvSpPr>
          <p:spPr bwMode="auto">
            <a:xfrm>
              <a:off x="1703388" y="1316038"/>
              <a:ext cx="15875" cy="7937"/>
            </a:xfrm>
            <a:custGeom>
              <a:avLst/>
              <a:gdLst>
                <a:gd name="T0" fmla="*/ 41 w 42"/>
                <a:gd name="T1" fmla="*/ 0 h 21"/>
                <a:gd name="T2" fmla="*/ 41 w 42"/>
                <a:gd name="T3" fmla="*/ 0 h 21"/>
                <a:gd name="T4" fmla="*/ 20 w 42"/>
                <a:gd name="T5" fmla="*/ 0 h 21"/>
                <a:gd name="T6" fmla="*/ 0 w 42"/>
                <a:gd name="T7" fmla="*/ 20 h 21"/>
                <a:gd name="T8" fmla="*/ 20 w 42"/>
                <a:gd name="T9" fmla="*/ 20 h 21"/>
                <a:gd name="T10" fmla="*/ 41 w 42"/>
                <a:gd name="T11" fmla="*/ 20 h 21"/>
                <a:gd name="T12" fmla="*/ 4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0"/>
                  </a:moveTo>
                  <a:lnTo>
                    <a:pt x="41" y="0"/>
                  </a:lnTo>
                  <a:lnTo>
                    <a:pt x="20" y="0"/>
                  </a:lnTo>
                  <a:lnTo>
                    <a:pt x="0" y="20"/>
                  </a:lnTo>
                  <a:lnTo>
                    <a:pt x="20" y="20"/>
                  </a:lnTo>
                  <a:lnTo>
                    <a:pt x="41" y="20"/>
                  </a:lnTo>
                  <a:lnTo>
                    <a:pt x="4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06" name="Freeform 206"/>
            <p:cNvSpPr>
              <a:spLocks noChangeArrowheads="1"/>
            </p:cNvSpPr>
            <p:nvPr/>
          </p:nvSpPr>
          <p:spPr bwMode="auto">
            <a:xfrm>
              <a:off x="1717675" y="1330325"/>
              <a:ext cx="7938" cy="15875"/>
            </a:xfrm>
            <a:custGeom>
              <a:avLst/>
              <a:gdLst>
                <a:gd name="T0" fmla="*/ 21 w 22"/>
                <a:gd name="T1" fmla="*/ 0 h 42"/>
                <a:gd name="T2" fmla="*/ 21 w 22"/>
                <a:gd name="T3" fmla="*/ 0 h 42"/>
                <a:gd name="T4" fmla="*/ 0 w 22"/>
                <a:gd name="T5" fmla="*/ 20 h 42"/>
                <a:gd name="T6" fmla="*/ 0 w 22"/>
                <a:gd name="T7" fmla="*/ 41 h 42"/>
                <a:gd name="T8" fmla="*/ 0 w 22"/>
                <a:gd name="T9" fmla="*/ 41 h 42"/>
                <a:gd name="T10" fmla="*/ 21 w 22"/>
                <a:gd name="T11" fmla="*/ 20 h 42"/>
                <a:gd name="T12" fmla="*/ 21 w 2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0"/>
                  </a:moveTo>
                  <a:lnTo>
                    <a:pt x="21" y="0"/>
                  </a:lnTo>
                  <a:cubicBezTo>
                    <a:pt x="21" y="0"/>
                    <a:pt x="0" y="0"/>
                    <a:pt x="0" y="20"/>
                  </a:cubicBezTo>
                  <a:cubicBezTo>
                    <a:pt x="0" y="20"/>
                    <a:pt x="0" y="20"/>
                    <a:pt x="0" y="41"/>
                  </a:cubicBezTo>
                  <a:lnTo>
                    <a:pt x="0" y="41"/>
                  </a:lnTo>
                  <a:cubicBezTo>
                    <a:pt x="21" y="41"/>
                    <a:pt x="21" y="20"/>
                    <a:pt x="21" y="2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07" name="Freeform 207"/>
            <p:cNvSpPr>
              <a:spLocks noChangeArrowheads="1"/>
            </p:cNvSpPr>
            <p:nvPr/>
          </p:nvSpPr>
          <p:spPr bwMode="auto">
            <a:xfrm>
              <a:off x="1703388" y="1285875"/>
              <a:ext cx="22225" cy="7938"/>
            </a:xfrm>
            <a:custGeom>
              <a:avLst/>
              <a:gdLst>
                <a:gd name="T0" fmla="*/ 62 w 63"/>
                <a:gd name="T1" fmla="*/ 20 h 21"/>
                <a:gd name="T2" fmla="*/ 62 w 63"/>
                <a:gd name="T3" fmla="*/ 20 h 21"/>
                <a:gd name="T4" fmla="*/ 41 w 63"/>
                <a:gd name="T5" fmla="*/ 0 h 21"/>
                <a:gd name="T6" fmla="*/ 20 w 63"/>
                <a:gd name="T7" fmla="*/ 0 h 21"/>
                <a:gd name="T8" fmla="*/ 0 w 63"/>
                <a:gd name="T9" fmla="*/ 0 h 21"/>
                <a:gd name="T10" fmla="*/ 20 w 63"/>
                <a:gd name="T11" fmla="*/ 20 h 21"/>
                <a:gd name="T12" fmla="*/ 41 w 63"/>
                <a:gd name="T13" fmla="*/ 20 h 21"/>
                <a:gd name="T14" fmla="*/ 41 w 63"/>
                <a:gd name="T15" fmla="*/ 20 h 21"/>
                <a:gd name="T16" fmla="*/ 62 w 63"/>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1">
                  <a:moveTo>
                    <a:pt x="62" y="20"/>
                  </a:moveTo>
                  <a:lnTo>
                    <a:pt x="62" y="20"/>
                  </a:lnTo>
                  <a:lnTo>
                    <a:pt x="41" y="0"/>
                  </a:lnTo>
                  <a:lnTo>
                    <a:pt x="20" y="0"/>
                  </a:lnTo>
                  <a:lnTo>
                    <a:pt x="0" y="0"/>
                  </a:lnTo>
                  <a:lnTo>
                    <a:pt x="20" y="20"/>
                  </a:lnTo>
                  <a:lnTo>
                    <a:pt x="41" y="20"/>
                  </a:lnTo>
                  <a:lnTo>
                    <a:pt x="41" y="20"/>
                  </a:lnTo>
                  <a:cubicBezTo>
                    <a:pt x="62" y="20"/>
                    <a:pt x="62" y="20"/>
                    <a:pt x="62"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08" name="Freeform 208"/>
            <p:cNvSpPr>
              <a:spLocks noChangeArrowheads="1"/>
            </p:cNvSpPr>
            <p:nvPr/>
          </p:nvSpPr>
          <p:spPr bwMode="auto">
            <a:xfrm>
              <a:off x="1687513" y="1227138"/>
              <a:ext cx="30162" cy="15875"/>
            </a:xfrm>
            <a:custGeom>
              <a:avLst/>
              <a:gdLst>
                <a:gd name="T0" fmla="*/ 61 w 83"/>
                <a:gd name="T1" fmla="*/ 41 h 42"/>
                <a:gd name="T2" fmla="*/ 61 w 83"/>
                <a:gd name="T3" fmla="*/ 41 h 42"/>
                <a:gd name="T4" fmla="*/ 82 w 83"/>
                <a:gd name="T5" fmla="*/ 41 h 42"/>
                <a:gd name="T6" fmla="*/ 82 w 83"/>
                <a:gd name="T7" fmla="*/ 0 h 42"/>
                <a:gd name="T8" fmla="*/ 61 w 83"/>
                <a:gd name="T9" fmla="*/ 0 h 42"/>
                <a:gd name="T10" fmla="*/ 41 w 83"/>
                <a:gd name="T11" fmla="*/ 0 h 42"/>
                <a:gd name="T12" fmla="*/ 21 w 83"/>
                <a:gd name="T13" fmla="*/ 20 h 42"/>
                <a:gd name="T14" fmla="*/ 0 w 83"/>
                <a:gd name="T15" fmla="*/ 20 h 42"/>
                <a:gd name="T16" fmla="*/ 21 w 83"/>
                <a:gd name="T17" fmla="*/ 41 h 42"/>
                <a:gd name="T18" fmla="*/ 61 w 83"/>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42">
                  <a:moveTo>
                    <a:pt x="61" y="41"/>
                  </a:moveTo>
                  <a:lnTo>
                    <a:pt x="61" y="41"/>
                  </a:lnTo>
                  <a:lnTo>
                    <a:pt x="82" y="41"/>
                  </a:lnTo>
                  <a:cubicBezTo>
                    <a:pt x="82" y="20"/>
                    <a:pt x="82" y="20"/>
                    <a:pt x="82" y="0"/>
                  </a:cubicBezTo>
                  <a:lnTo>
                    <a:pt x="61" y="0"/>
                  </a:lnTo>
                  <a:cubicBezTo>
                    <a:pt x="61" y="0"/>
                    <a:pt x="61" y="0"/>
                    <a:pt x="41" y="0"/>
                  </a:cubicBezTo>
                  <a:cubicBezTo>
                    <a:pt x="41" y="20"/>
                    <a:pt x="21" y="0"/>
                    <a:pt x="21" y="20"/>
                  </a:cubicBezTo>
                  <a:lnTo>
                    <a:pt x="0" y="20"/>
                  </a:lnTo>
                  <a:cubicBezTo>
                    <a:pt x="0" y="41"/>
                    <a:pt x="21" y="41"/>
                    <a:pt x="21" y="41"/>
                  </a:cubicBezTo>
                  <a:cubicBezTo>
                    <a:pt x="21" y="41"/>
                    <a:pt x="41" y="41"/>
                    <a:pt x="6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09" name="Freeform 209"/>
            <p:cNvSpPr>
              <a:spLocks noChangeArrowheads="1"/>
            </p:cNvSpPr>
            <p:nvPr/>
          </p:nvSpPr>
          <p:spPr bwMode="auto">
            <a:xfrm>
              <a:off x="1806575" y="1227138"/>
              <a:ext cx="44450" cy="22225"/>
            </a:xfrm>
            <a:custGeom>
              <a:avLst/>
              <a:gdLst>
                <a:gd name="T0" fmla="*/ 61 w 124"/>
                <a:gd name="T1" fmla="*/ 62 h 63"/>
                <a:gd name="T2" fmla="*/ 61 w 124"/>
                <a:gd name="T3" fmla="*/ 62 h 63"/>
                <a:gd name="T4" fmla="*/ 41 w 124"/>
                <a:gd name="T5" fmla="*/ 41 h 63"/>
                <a:gd name="T6" fmla="*/ 21 w 124"/>
                <a:gd name="T7" fmla="*/ 41 h 63"/>
                <a:gd name="T8" fmla="*/ 0 w 124"/>
                <a:gd name="T9" fmla="*/ 41 h 63"/>
                <a:gd name="T10" fmla="*/ 0 w 124"/>
                <a:gd name="T11" fmla="*/ 0 h 63"/>
                <a:gd name="T12" fmla="*/ 41 w 124"/>
                <a:gd name="T13" fmla="*/ 0 h 63"/>
                <a:gd name="T14" fmla="*/ 61 w 124"/>
                <a:gd name="T15" fmla="*/ 0 h 63"/>
                <a:gd name="T16" fmla="*/ 103 w 124"/>
                <a:gd name="T17" fmla="*/ 0 h 63"/>
                <a:gd name="T18" fmla="*/ 103 w 124"/>
                <a:gd name="T19" fmla="*/ 0 h 63"/>
                <a:gd name="T20" fmla="*/ 123 w 124"/>
                <a:gd name="T21" fmla="*/ 20 h 63"/>
                <a:gd name="T22" fmla="*/ 103 w 124"/>
                <a:gd name="T23" fmla="*/ 62 h 63"/>
                <a:gd name="T24" fmla="*/ 82 w 124"/>
                <a:gd name="T25" fmla="*/ 62 h 63"/>
                <a:gd name="T26" fmla="*/ 61 w 124"/>
                <a:gd name="T2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 h="63">
                  <a:moveTo>
                    <a:pt x="61" y="62"/>
                  </a:moveTo>
                  <a:lnTo>
                    <a:pt x="61" y="62"/>
                  </a:lnTo>
                  <a:cubicBezTo>
                    <a:pt x="41" y="62"/>
                    <a:pt x="41" y="41"/>
                    <a:pt x="41" y="41"/>
                  </a:cubicBezTo>
                  <a:lnTo>
                    <a:pt x="21" y="41"/>
                  </a:lnTo>
                  <a:lnTo>
                    <a:pt x="0" y="41"/>
                  </a:lnTo>
                  <a:cubicBezTo>
                    <a:pt x="0" y="20"/>
                    <a:pt x="0" y="0"/>
                    <a:pt x="0" y="0"/>
                  </a:cubicBezTo>
                  <a:cubicBezTo>
                    <a:pt x="21" y="0"/>
                    <a:pt x="21" y="0"/>
                    <a:pt x="41" y="0"/>
                  </a:cubicBezTo>
                  <a:lnTo>
                    <a:pt x="61" y="0"/>
                  </a:lnTo>
                  <a:cubicBezTo>
                    <a:pt x="61" y="0"/>
                    <a:pt x="82" y="0"/>
                    <a:pt x="103" y="0"/>
                  </a:cubicBezTo>
                  <a:lnTo>
                    <a:pt x="103" y="0"/>
                  </a:lnTo>
                  <a:cubicBezTo>
                    <a:pt x="123" y="0"/>
                    <a:pt x="123" y="20"/>
                    <a:pt x="123" y="20"/>
                  </a:cubicBezTo>
                  <a:cubicBezTo>
                    <a:pt x="123" y="41"/>
                    <a:pt x="123" y="41"/>
                    <a:pt x="103" y="62"/>
                  </a:cubicBezTo>
                  <a:lnTo>
                    <a:pt x="82" y="62"/>
                  </a:lnTo>
                  <a:lnTo>
                    <a:pt x="61"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10" name="Freeform 210"/>
            <p:cNvSpPr>
              <a:spLocks noChangeArrowheads="1"/>
            </p:cNvSpPr>
            <p:nvPr/>
          </p:nvSpPr>
          <p:spPr bwMode="auto">
            <a:xfrm>
              <a:off x="1681163" y="1344613"/>
              <a:ext cx="44450" cy="52387"/>
            </a:xfrm>
            <a:custGeom>
              <a:avLst/>
              <a:gdLst>
                <a:gd name="T0" fmla="*/ 103 w 125"/>
                <a:gd name="T1" fmla="*/ 82 h 144"/>
                <a:gd name="T2" fmla="*/ 103 w 125"/>
                <a:gd name="T3" fmla="*/ 82 h 144"/>
                <a:gd name="T4" fmla="*/ 124 w 125"/>
                <a:gd name="T5" fmla="*/ 82 h 144"/>
                <a:gd name="T6" fmla="*/ 124 w 125"/>
                <a:gd name="T7" fmla="*/ 61 h 144"/>
                <a:gd name="T8" fmla="*/ 103 w 125"/>
                <a:gd name="T9" fmla="*/ 41 h 144"/>
                <a:gd name="T10" fmla="*/ 82 w 125"/>
                <a:gd name="T11" fmla="*/ 41 h 144"/>
                <a:gd name="T12" fmla="*/ 82 w 125"/>
                <a:gd name="T13" fmla="*/ 20 h 144"/>
                <a:gd name="T14" fmla="*/ 62 w 125"/>
                <a:gd name="T15" fmla="*/ 0 h 144"/>
                <a:gd name="T16" fmla="*/ 42 w 125"/>
                <a:gd name="T17" fmla="*/ 0 h 144"/>
                <a:gd name="T18" fmla="*/ 42 w 125"/>
                <a:gd name="T19" fmla="*/ 20 h 144"/>
                <a:gd name="T20" fmla="*/ 21 w 125"/>
                <a:gd name="T21" fmla="*/ 41 h 144"/>
                <a:gd name="T22" fmla="*/ 0 w 125"/>
                <a:gd name="T23" fmla="*/ 61 h 144"/>
                <a:gd name="T24" fmla="*/ 42 w 125"/>
                <a:gd name="T25" fmla="*/ 82 h 144"/>
                <a:gd name="T26" fmla="*/ 42 w 125"/>
                <a:gd name="T27" fmla="*/ 102 h 144"/>
                <a:gd name="T28" fmla="*/ 42 w 125"/>
                <a:gd name="T29" fmla="*/ 123 h 144"/>
                <a:gd name="T30" fmla="*/ 62 w 125"/>
                <a:gd name="T31" fmla="*/ 143 h 144"/>
                <a:gd name="T32" fmla="*/ 103 w 125"/>
                <a:gd name="T33" fmla="*/ 123 h 144"/>
                <a:gd name="T34" fmla="*/ 103 w 125"/>
                <a:gd name="T35" fmla="*/ 8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5" h="144">
                  <a:moveTo>
                    <a:pt x="103" y="82"/>
                  </a:moveTo>
                  <a:lnTo>
                    <a:pt x="103" y="82"/>
                  </a:lnTo>
                  <a:lnTo>
                    <a:pt x="124" y="82"/>
                  </a:lnTo>
                  <a:lnTo>
                    <a:pt x="124" y="61"/>
                  </a:lnTo>
                  <a:cubicBezTo>
                    <a:pt x="124" y="41"/>
                    <a:pt x="103" y="41"/>
                    <a:pt x="103" y="41"/>
                  </a:cubicBezTo>
                  <a:lnTo>
                    <a:pt x="82" y="41"/>
                  </a:lnTo>
                  <a:cubicBezTo>
                    <a:pt x="82" y="20"/>
                    <a:pt x="82" y="20"/>
                    <a:pt x="82" y="20"/>
                  </a:cubicBezTo>
                  <a:cubicBezTo>
                    <a:pt x="62" y="0"/>
                    <a:pt x="62" y="0"/>
                    <a:pt x="62" y="0"/>
                  </a:cubicBezTo>
                  <a:cubicBezTo>
                    <a:pt x="42" y="0"/>
                    <a:pt x="42" y="0"/>
                    <a:pt x="42" y="0"/>
                  </a:cubicBezTo>
                  <a:lnTo>
                    <a:pt x="42" y="20"/>
                  </a:lnTo>
                  <a:cubicBezTo>
                    <a:pt x="42" y="41"/>
                    <a:pt x="21" y="20"/>
                    <a:pt x="21" y="41"/>
                  </a:cubicBezTo>
                  <a:cubicBezTo>
                    <a:pt x="21" y="41"/>
                    <a:pt x="0" y="41"/>
                    <a:pt x="0" y="61"/>
                  </a:cubicBezTo>
                  <a:cubicBezTo>
                    <a:pt x="0" y="61"/>
                    <a:pt x="42" y="61"/>
                    <a:pt x="42" y="82"/>
                  </a:cubicBezTo>
                  <a:cubicBezTo>
                    <a:pt x="42" y="82"/>
                    <a:pt x="42" y="82"/>
                    <a:pt x="42" y="102"/>
                  </a:cubicBezTo>
                  <a:lnTo>
                    <a:pt x="42" y="123"/>
                  </a:lnTo>
                  <a:cubicBezTo>
                    <a:pt x="62" y="123"/>
                    <a:pt x="62" y="143"/>
                    <a:pt x="62" y="143"/>
                  </a:cubicBezTo>
                  <a:cubicBezTo>
                    <a:pt x="82" y="143"/>
                    <a:pt x="82" y="123"/>
                    <a:pt x="103" y="123"/>
                  </a:cubicBezTo>
                  <a:cubicBezTo>
                    <a:pt x="103" y="102"/>
                    <a:pt x="103" y="82"/>
                    <a:pt x="103"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11" name="Freeform 211"/>
            <p:cNvSpPr>
              <a:spLocks noChangeArrowheads="1"/>
            </p:cNvSpPr>
            <p:nvPr/>
          </p:nvSpPr>
          <p:spPr bwMode="auto">
            <a:xfrm>
              <a:off x="1731963" y="1389063"/>
              <a:ext cx="30162" cy="30162"/>
            </a:xfrm>
            <a:custGeom>
              <a:avLst/>
              <a:gdLst>
                <a:gd name="T0" fmla="*/ 62 w 83"/>
                <a:gd name="T1" fmla="*/ 61 h 83"/>
                <a:gd name="T2" fmla="*/ 62 w 83"/>
                <a:gd name="T3" fmla="*/ 61 h 83"/>
                <a:gd name="T4" fmla="*/ 82 w 83"/>
                <a:gd name="T5" fmla="*/ 41 h 83"/>
                <a:gd name="T6" fmla="*/ 82 w 83"/>
                <a:gd name="T7" fmla="*/ 0 h 83"/>
                <a:gd name="T8" fmla="*/ 62 w 83"/>
                <a:gd name="T9" fmla="*/ 0 h 83"/>
                <a:gd name="T10" fmla="*/ 20 w 83"/>
                <a:gd name="T11" fmla="*/ 0 h 83"/>
                <a:gd name="T12" fmla="*/ 0 w 83"/>
                <a:gd name="T13" fmla="*/ 20 h 83"/>
                <a:gd name="T14" fmla="*/ 0 w 83"/>
                <a:gd name="T15" fmla="*/ 61 h 83"/>
                <a:gd name="T16" fmla="*/ 20 w 83"/>
                <a:gd name="T17" fmla="*/ 82 h 83"/>
                <a:gd name="T18" fmla="*/ 62 w 83"/>
                <a:gd name="T19" fmla="*/ 82 h 83"/>
                <a:gd name="T20" fmla="*/ 62 w 83"/>
                <a:gd name="T21"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83">
                  <a:moveTo>
                    <a:pt x="62" y="61"/>
                  </a:moveTo>
                  <a:lnTo>
                    <a:pt x="62" y="61"/>
                  </a:lnTo>
                  <a:lnTo>
                    <a:pt x="82" y="41"/>
                  </a:lnTo>
                  <a:cubicBezTo>
                    <a:pt x="82" y="41"/>
                    <a:pt x="82" y="20"/>
                    <a:pt x="82" y="0"/>
                  </a:cubicBezTo>
                  <a:lnTo>
                    <a:pt x="62" y="0"/>
                  </a:lnTo>
                  <a:cubicBezTo>
                    <a:pt x="41" y="0"/>
                    <a:pt x="20" y="0"/>
                    <a:pt x="20" y="0"/>
                  </a:cubicBezTo>
                  <a:cubicBezTo>
                    <a:pt x="20" y="0"/>
                    <a:pt x="20" y="20"/>
                    <a:pt x="0" y="20"/>
                  </a:cubicBezTo>
                  <a:cubicBezTo>
                    <a:pt x="0" y="41"/>
                    <a:pt x="0" y="41"/>
                    <a:pt x="0" y="61"/>
                  </a:cubicBezTo>
                  <a:cubicBezTo>
                    <a:pt x="20" y="61"/>
                    <a:pt x="20" y="82"/>
                    <a:pt x="20" y="82"/>
                  </a:cubicBezTo>
                  <a:cubicBezTo>
                    <a:pt x="41" y="82"/>
                    <a:pt x="41" y="82"/>
                    <a:pt x="62" y="82"/>
                  </a:cubicBezTo>
                  <a:lnTo>
                    <a:pt x="62" y="6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12" name="Freeform 212"/>
            <p:cNvSpPr>
              <a:spLocks noChangeArrowheads="1"/>
            </p:cNvSpPr>
            <p:nvPr/>
          </p:nvSpPr>
          <p:spPr bwMode="auto">
            <a:xfrm>
              <a:off x="1739900" y="1308100"/>
              <a:ext cx="80963" cy="58738"/>
            </a:xfrm>
            <a:custGeom>
              <a:avLst/>
              <a:gdLst>
                <a:gd name="T0" fmla="*/ 103 w 227"/>
                <a:gd name="T1" fmla="*/ 143 h 164"/>
                <a:gd name="T2" fmla="*/ 103 w 227"/>
                <a:gd name="T3" fmla="*/ 143 h 164"/>
                <a:gd name="T4" fmla="*/ 82 w 227"/>
                <a:gd name="T5" fmla="*/ 143 h 164"/>
                <a:gd name="T6" fmla="*/ 62 w 227"/>
                <a:gd name="T7" fmla="*/ 143 h 164"/>
                <a:gd name="T8" fmla="*/ 21 w 227"/>
                <a:gd name="T9" fmla="*/ 122 h 164"/>
                <a:gd name="T10" fmla="*/ 0 w 227"/>
                <a:gd name="T11" fmla="*/ 81 h 164"/>
                <a:gd name="T12" fmla="*/ 0 w 227"/>
                <a:gd name="T13" fmla="*/ 40 h 164"/>
                <a:gd name="T14" fmla="*/ 21 w 227"/>
                <a:gd name="T15" fmla="*/ 20 h 164"/>
                <a:gd name="T16" fmla="*/ 62 w 227"/>
                <a:gd name="T17" fmla="*/ 20 h 164"/>
                <a:gd name="T18" fmla="*/ 103 w 227"/>
                <a:gd name="T19" fmla="*/ 20 h 164"/>
                <a:gd name="T20" fmla="*/ 144 w 227"/>
                <a:gd name="T21" fmla="*/ 0 h 164"/>
                <a:gd name="T22" fmla="*/ 164 w 227"/>
                <a:gd name="T23" fmla="*/ 0 h 164"/>
                <a:gd name="T24" fmla="*/ 185 w 227"/>
                <a:gd name="T25" fmla="*/ 20 h 164"/>
                <a:gd name="T26" fmla="*/ 206 w 227"/>
                <a:gd name="T27" fmla="*/ 40 h 164"/>
                <a:gd name="T28" fmla="*/ 226 w 227"/>
                <a:gd name="T29" fmla="*/ 81 h 164"/>
                <a:gd name="T30" fmla="*/ 206 w 227"/>
                <a:gd name="T31" fmla="*/ 143 h 164"/>
                <a:gd name="T32" fmla="*/ 164 w 227"/>
                <a:gd name="T33" fmla="*/ 163 h 164"/>
                <a:gd name="T34" fmla="*/ 124 w 227"/>
                <a:gd name="T35" fmla="*/ 163 h 164"/>
                <a:gd name="T36" fmla="*/ 103 w 227"/>
                <a:gd name="T37" fmla="*/ 14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7" h="164">
                  <a:moveTo>
                    <a:pt x="103" y="143"/>
                  </a:moveTo>
                  <a:lnTo>
                    <a:pt x="103" y="143"/>
                  </a:lnTo>
                  <a:lnTo>
                    <a:pt x="82" y="143"/>
                  </a:lnTo>
                  <a:lnTo>
                    <a:pt x="62" y="143"/>
                  </a:lnTo>
                  <a:cubicBezTo>
                    <a:pt x="42" y="143"/>
                    <a:pt x="21" y="122"/>
                    <a:pt x="21" y="122"/>
                  </a:cubicBezTo>
                  <a:cubicBezTo>
                    <a:pt x="21" y="122"/>
                    <a:pt x="0" y="102"/>
                    <a:pt x="0" y="81"/>
                  </a:cubicBezTo>
                  <a:cubicBezTo>
                    <a:pt x="0" y="81"/>
                    <a:pt x="0" y="61"/>
                    <a:pt x="0" y="40"/>
                  </a:cubicBezTo>
                  <a:cubicBezTo>
                    <a:pt x="21" y="40"/>
                    <a:pt x="21" y="20"/>
                    <a:pt x="21" y="20"/>
                  </a:cubicBezTo>
                  <a:cubicBezTo>
                    <a:pt x="42" y="20"/>
                    <a:pt x="62" y="20"/>
                    <a:pt x="62" y="20"/>
                  </a:cubicBezTo>
                  <a:cubicBezTo>
                    <a:pt x="82" y="20"/>
                    <a:pt x="103" y="40"/>
                    <a:pt x="103" y="20"/>
                  </a:cubicBezTo>
                  <a:cubicBezTo>
                    <a:pt x="124" y="20"/>
                    <a:pt x="124" y="20"/>
                    <a:pt x="144" y="0"/>
                  </a:cubicBezTo>
                  <a:cubicBezTo>
                    <a:pt x="144" y="0"/>
                    <a:pt x="144" y="0"/>
                    <a:pt x="164" y="0"/>
                  </a:cubicBezTo>
                  <a:cubicBezTo>
                    <a:pt x="164" y="0"/>
                    <a:pt x="185" y="0"/>
                    <a:pt x="185" y="20"/>
                  </a:cubicBezTo>
                  <a:cubicBezTo>
                    <a:pt x="206" y="20"/>
                    <a:pt x="206" y="40"/>
                    <a:pt x="206" y="40"/>
                  </a:cubicBezTo>
                  <a:cubicBezTo>
                    <a:pt x="226" y="61"/>
                    <a:pt x="226" y="81"/>
                    <a:pt x="226" y="81"/>
                  </a:cubicBezTo>
                  <a:cubicBezTo>
                    <a:pt x="226" y="102"/>
                    <a:pt x="206" y="122"/>
                    <a:pt x="206" y="143"/>
                  </a:cubicBezTo>
                  <a:cubicBezTo>
                    <a:pt x="206" y="143"/>
                    <a:pt x="185" y="163"/>
                    <a:pt x="164" y="163"/>
                  </a:cubicBezTo>
                  <a:cubicBezTo>
                    <a:pt x="164" y="163"/>
                    <a:pt x="144" y="163"/>
                    <a:pt x="124" y="163"/>
                  </a:cubicBezTo>
                  <a:lnTo>
                    <a:pt x="103" y="143"/>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13" name="Freeform 213"/>
            <p:cNvSpPr>
              <a:spLocks noChangeArrowheads="1"/>
            </p:cNvSpPr>
            <p:nvPr/>
          </p:nvSpPr>
          <p:spPr bwMode="auto">
            <a:xfrm>
              <a:off x="1747838" y="1271588"/>
              <a:ext cx="30162" cy="15875"/>
            </a:xfrm>
            <a:custGeom>
              <a:avLst/>
              <a:gdLst>
                <a:gd name="T0" fmla="*/ 61 w 83"/>
                <a:gd name="T1" fmla="*/ 41 h 42"/>
                <a:gd name="T2" fmla="*/ 61 w 83"/>
                <a:gd name="T3" fmla="*/ 41 h 42"/>
                <a:gd name="T4" fmla="*/ 21 w 83"/>
                <a:gd name="T5" fmla="*/ 41 h 42"/>
                <a:gd name="T6" fmla="*/ 0 w 83"/>
                <a:gd name="T7" fmla="*/ 41 h 42"/>
                <a:gd name="T8" fmla="*/ 0 w 83"/>
                <a:gd name="T9" fmla="*/ 0 h 42"/>
                <a:gd name="T10" fmla="*/ 41 w 83"/>
                <a:gd name="T11" fmla="*/ 0 h 42"/>
                <a:gd name="T12" fmla="*/ 61 w 83"/>
                <a:gd name="T13" fmla="*/ 0 h 42"/>
                <a:gd name="T14" fmla="*/ 82 w 83"/>
                <a:gd name="T15" fmla="*/ 21 h 42"/>
                <a:gd name="T16" fmla="*/ 61 w 83"/>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42">
                  <a:moveTo>
                    <a:pt x="61" y="41"/>
                  </a:moveTo>
                  <a:lnTo>
                    <a:pt x="61" y="41"/>
                  </a:lnTo>
                  <a:cubicBezTo>
                    <a:pt x="41" y="41"/>
                    <a:pt x="41" y="41"/>
                    <a:pt x="21" y="41"/>
                  </a:cubicBezTo>
                  <a:lnTo>
                    <a:pt x="0" y="41"/>
                  </a:lnTo>
                  <a:cubicBezTo>
                    <a:pt x="0" y="21"/>
                    <a:pt x="0" y="21"/>
                    <a:pt x="0" y="0"/>
                  </a:cubicBezTo>
                  <a:cubicBezTo>
                    <a:pt x="21" y="0"/>
                    <a:pt x="41" y="0"/>
                    <a:pt x="41" y="0"/>
                  </a:cubicBezTo>
                  <a:lnTo>
                    <a:pt x="61" y="0"/>
                  </a:lnTo>
                  <a:lnTo>
                    <a:pt x="82" y="21"/>
                  </a:lnTo>
                  <a:cubicBezTo>
                    <a:pt x="82" y="41"/>
                    <a:pt x="61" y="41"/>
                    <a:pt x="6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14" name="Freeform 214"/>
            <p:cNvSpPr>
              <a:spLocks noChangeArrowheads="1"/>
            </p:cNvSpPr>
            <p:nvPr/>
          </p:nvSpPr>
          <p:spPr bwMode="auto">
            <a:xfrm>
              <a:off x="1754188" y="1285875"/>
              <a:ext cx="44450" cy="22225"/>
            </a:xfrm>
            <a:custGeom>
              <a:avLst/>
              <a:gdLst>
                <a:gd name="T0" fmla="*/ 82 w 123"/>
                <a:gd name="T1" fmla="*/ 41 h 63"/>
                <a:gd name="T2" fmla="*/ 82 w 123"/>
                <a:gd name="T3" fmla="*/ 41 h 63"/>
                <a:gd name="T4" fmla="*/ 122 w 123"/>
                <a:gd name="T5" fmla="*/ 20 h 63"/>
                <a:gd name="T6" fmla="*/ 102 w 123"/>
                <a:gd name="T7" fmla="*/ 0 h 63"/>
                <a:gd name="T8" fmla="*/ 82 w 123"/>
                <a:gd name="T9" fmla="*/ 20 h 63"/>
                <a:gd name="T10" fmla="*/ 61 w 123"/>
                <a:gd name="T11" fmla="*/ 20 h 63"/>
                <a:gd name="T12" fmla="*/ 40 w 123"/>
                <a:gd name="T13" fmla="*/ 41 h 63"/>
                <a:gd name="T14" fmla="*/ 20 w 123"/>
                <a:gd name="T15" fmla="*/ 41 h 63"/>
                <a:gd name="T16" fmla="*/ 20 w 123"/>
                <a:gd name="T17" fmla="*/ 62 h 63"/>
                <a:gd name="T18" fmla="*/ 40 w 123"/>
                <a:gd name="T19" fmla="*/ 62 h 63"/>
                <a:gd name="T20" fmla="*/ 61 w 123"/>
                <a:gd name="T21" fmla="*/ 62 h 63"/>
                <a:gd name="T22" fmla="*/ 82 w 123"/>
                <a:gd name="T23"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 h="63">
                  <a:moveTo>
                    <a:pt x="82" y="41"/>
                  </a:moveTo>
                  <a:lnTo>
                    <a:pt x="82" y="41"/>
                  </a:lnTo>
                  <a:cubicBezTo>
                    <a:pt x="102" y="41"/>
                    <a:pt x="122" y="41"/>
                    <a:pt x="122" y="20"/>
                  </a:cubicBezTo>
                  <a:cubicBezTo>
                    <a:pt x="122" y="20"/>
                    <a:pt x="122" y="0"/>
                    <a:pt x="102" y="0"/>
                  </a:cubicBezTo>
                  <a:cubicBezTo>
                    <a:pt x="102" y="0"/>
                    <a:pt x="102" y="0"/>
                    <a:pt x="82" y="20"/>
                  </a:cubicBezTo>
                  <a:cubicBezTo>
                    <a:pt x="82" y="20"/>
                    <a:pt x="82" y="20"/>
                    <a:pt x="61" y="20"/>
                  </a:cubicBezTo>
                  <a:cubicBezTo>
                    <a:pt x="61" y="41"/>
                    <a:pt x="40" y="41"/>
                    <a:pt x="40" y="41"/>
                  </a:cubicBezTo>
                  <a:lnTo>
                    <a:pt x="20" y="41"/>
                  </a:lnTo>
                  <a:cubicBezTo>
                    <a:pt x="0" y="41"/>
                    <a:pt x="20" y="41"/>
                    <a:pt x="20" y="62"/>
                  </a:cubicBezTo>
                  <a:lnTo>
                    <a:pt x="40" y="62"/>
                  </a:lnTo>
                  <a:lnTo>
                    <a:pt x="61" y="62"/>
                  </a:lnTo>
                  <a:cubicBezTo>
                    <a:pt x="82" y="62"/>
                    <a:pt x="82" y="62"/>
                    <a:pt x="82"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15" name="Freeform 215"/>
            <p:cNvSpPr>
              <a:spLocks noChangeArrowheads="1"/>
            </p:cNvSpPr>
            <p:nvPr/>
          </p:nvSpPr>
          <p:spPr bwMode="auto">
            <a:xfrm>
              <a:off x="1843088" y="1285875"/>
              <a:ext cx="58737" cy="66675"/>
            </a:xfrm>
            <a:custGeom>
              <a:avLst/>
              <a:gdLst>
                <a:gd name="T0" fmla="*/ 81 w 164"/>
                <a:gd name="T1" fmla="*/ 143 h 185"/>
                <a:gd name="T2" fmla="*/ 81 w 164"/>
                <a:gd name="T3" fmla="*/ 143 h 185"/>
                <a:gd name="T4" fmla="*/ 61 w 164"/>
                <a:gd name="T5" fmla="*/ 164 h 185"/>
                <a:gd name="T6" fmla="*/ 20 w 164"/>
                <a:gd name="T7" fmla="*/ 184 h 185"/>
                <a:gd name="T8" fmla="*/ 0 w 164"/>
                <a:gd name="T9" fmla="*/ 164 h 185"/>
                <a:gd name="T10" fmla="*/ 0 w 164"/>
                <a:gd name="T11" fmla="*/ 123 h 185"/>
                <a:gd name="T12" fmla="*/ 20 w 164"/>
                <a:gd name="T13" fmla="*/ 82 h 185"/>
                <a:gd name="T14" fmla="*/ 40 w 164"/>
                <a:gd name="T15" fmla="*/ 62 h 185"/>
                <a:gd name="T16" fmla="*/ 81 w 164"/>
                <a:gd name="T17" fmla="*/ 62 h 185"/>
                <a:gd name="T18" fmla="*/ 81 w 164"/>
                <a:gd name="T19" fmla="*/ 41 h 185"/>
                <a:gd name="T20" fmla="*/ 81 w 164"/>
                <a:gd name="T21" fmla="*/ 20 h 185"/>
                <a:gd name="T22" fmla="*/ 102 w 164"/>
                <a:gd name="T23" fmla="*/ 0 h 185"/>
                <a:gd name="T24" fmla="*/ 122 w 164"/>
                <a:gd name="T25" fmla="*/ 0 h 185"/>
                <a:gd name="T26" fmla="*/ 163 w 164"/>
                <a:gd name="T27" fmla="*/ 41 h 185"/>
                <a:gd name="T28" fmla="*/ 163 w 164"/>
                <a:gd name="T29" fmla="*/ 82 h 185"/>
                <a:gd name="T30" fmla="*/ 163 w 164"/>
                <a:gd name="T31" fmla="*/ 123 h 185"/>
                <a:gd name="T32" fmla="*/ 122 w 164"/>
                <a:gd name="T33" fmla="*/ 143 h 185"/>
                <a:gd name="T34" fmla="*/ 81 w 164"/>
                <a:gd name="T35" fmla="*/ 14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185">
                  <a:moveTo>
                    <a:pt x="81" y="143"/>
                  </a:moveTo>
                  <a:lnTo>
                    <a:pt x="81" y="143"/>
                  </a:lnTo>
                  <a:cubicBezTo>
                    <a:pt x="81" y="143"/>
                    <a:pt x="81" y="164"/>
                    <a:pt x="61" y="164"/>
                  </a:cubicBezTo>
                  <a:cubicBezTo>
                    <a:pt x="61" y="164"/>
                    <a:pt x="40" y="184"/>
                    <a:pt x="20" y="184"/>
                  </a:cubicBezTo>
                  <a:lnTo>
                    <a:pt x="0" y="164"/>
                  </a:lnTo>
                  <a:cubicBezTo>
                    <a:pt x="0" y="164"/>
                    <a:pt x="0" y="143"/>
                    <a:pt x="0" y="123"/>
                  </a:cubicBezTo>
                  <a:cubicBezTo>
                    <a:pt x="0" y="123"/>
                    <a:pt x="0" y="102"/>
                    <a:pt x="20" y="82"/>
                  </a:cubicBezTo>
                  <a:lnTo>
                    <a:pt x="40" y="62"/>
                  </a:lnTo>
                  <a:cubicBezTo>
                    <a:pt x="61" y="62"/>
                    <a:pt x="61" y="62"/>
                    <a:pt x="81" y="62"/>
                  </a:cubicBezTo>
                  <a:lnTo>
                    <a:pt x="81" y="41"/>
                  </a:lnTo>
                  <a:cubicBezTo>
                    <a:pt x="102" y="41"/>
                    <a:pt x="81" y="20"/>
                    <a:pt x="81" y="20"/>
                  </a:cubicBezTo>
                  <a:lnTo>
                    <a:pt x="102" y="0"/>
                  </a:lnTo>
                  <a:lnTo>
                    <a:pt x="122" y="0"/>
                  </a:lnTo>
                  <a:cubicBezTo>
                    <a:pt x="143" y="20"/>
                    <a:pt x="143" y="41"/>
                    <a:pt x="163" y="41"/>
                  </a:cubicBezTo>
                  <a:cubicBezTo>
                    <a:pt x="163" y="62"/>
                    <a:pt x="163" y="82"/>
                    <a:pt x="163" y="82"/>
                  </a:cubicBezTo>
                  <a:cubicBezTo>
                    <a:pt x="163" y="102"/>
                    <a:pt x="163" y="123"/>
                    <a:pt x="163" y="123"/>
                  </a:cubicBezTo>
                  <a:cubicBezTo>
                    <a:pt x="143" y="123"/>
                    <a:pt x="122" y="143"/>
                    <a:pt x="122" y="143"/>
                  </a:cubicBezTo>
                  <a:cubicBezTo>
                    <a:pt x="122" y="143"/>
                    <a:pt x="102" y="143"/>
                    <a:pt x="81" y="14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16" name="Freeform 216"/>
            <p:cNvSpPr>
              <a:spLocks noChangeArrowheads="1"/>
            </p:cNvSpPr>
            <p:nvPr/>
          </p:nvSpPr>
          <p:spPr bwMode="auto">
            <a:xfrm>
              <a:off x="558800" y="1500188"/>
              <a:ext cx="6800850" cy="3275012"/>
            </a:xfrm>
            <a:custGeom>
              <a:avLst/>
              <a:gdLst>
                <a:gd name="T0" fmla="*/ 1352 w 18893"/>
                <a:gd name="T1" fmla="*/ 8012 h 9099"/>
                <a:gd name="T2" fmla="*/ 1229 w 18893"/>
                <a:gd name="T3" fmla="*/ 7028 h 9099"/>
                <a:gd name="T4" fmla="*/ 267 w 18893"/>
                <a:gd name="T5" fmla="*/ 5819 h 9099"/>
                <a:gd name="T6" fmla="*/ 349 w 18893"/>
                <a:gd name="T7" fmla="*/ 4775 h 9099"/>
                <a:gd name="T8" fmla="*/ 431 w 18893"/>
                <a:gd name="T9" fmla="*/ 3217 h 9099"/>
                <a:gd name="T10" fmla="*/ 901 w 18893"/>
                <a:gd name="T11" fmla="*/ 2500 h 9099"/>
                <a:gd name="T12" fmla="*/ 881 w 18893"/>
                <a:gd name="T13" fmla="*/ 3094 h 9099"/>
                <a:gd name="T14" fmla="*/ 1250 w 18893"/>
                <a:gd name="T15" fmla="*/ 3627 h 9099"/>
                <a:gd name="T16" fmla="*/ 2110 w 18893"/>
                <a:gd name="T17" fmla="*/ 3217 h 9099"/>
                <a:gd name="T18" fmla="*/ 2500 w 18893"/>
                <a:gd name="T19" fmla="*/ 3074 h 9099"/>
                <a:gd name="T20" fmla="*/ 3278 w 18893"/>
                <a:gd name="T21" fmla="*/ 2787 h 9099"/>
                <a:gd name="T22" fmla="*/ 4385 w 18893"/>
                <a:gd name="T23" fmla="*/ 2459 h 9099"/>
                <a:gd name="T24" fmla="*/ 4467 w 18893"/>
                <a:gd name="T25" fmla="*/ 1988 h 9099"/>
                <a:gd name="T26" fmla="*/ 5307 w 18893"/>
                <a:gd name="T27" fmla="*/ 2869 h 9099"/>
                <a:gd name="T28" fmla="*/ 5348 w 18893"/>
                <a:gd name="T29" fmla="*/ 3074 h 9099"/>
                <a:gd name="T30" fmla="*/ 5881 w 18893"/>
                <a:gd name="T31" fmla="*/ 2602 h 9099"/>
                <a:gd name="T32" fmla="*/ 5348 w 18893"/>
                <a:gd name="T33" fmla="*/ 1680 h 9099"/>
                <a:gd name="T34" fmla="*/ 5676 w 18893"/>
                <a:gd name="T35" fmla="*/ 1578 h 9099"/>
                <a:gd name="T36" fmla="*/ 6311 w 18893"/>
                <a:gd name="T37" fmla="*/ 2070 h 9099"/>
                <a:gd name="T38" fmla="*/ 6229 w 18893"/>
                <a:gd name="T39" fmla="*/ 1025 h 9099"/>
                <a:gd name="T40" fmla="*/ 6824 w 18893"/>
                <a:gd name="T41" fmla="*/ 492 h 9099"/>
                <a:gd name="T42" fmla="*/ 7356 w 18893"/>
                <a:gd name="T43" fmla="*/ 103 h 9099"/>
                <a:gd name="T44" fmla="*/ 8299 w 18893"/>
                <a:gd name="T45" fmla="*/ 164 h 9099"/>
                <a:gd name="T46" fmla="*/ 8483 w 18893"/>
                <a:gd name="T47" fmla="*/ 901 h 9099"/>
                <a:gd name="T48" fmla="*/ 8832 w 18893"/>
                <a:gd name="T49" fmla="*/ 922 h 9099"/>
                <a:gd name="T50" fmla="*/ 9773 w 18893"/>
                <a:gd name="T51" fmla="*/ 983 h 9099"/>
                <a:gd name="T52" fmla="*/ 10716 w 18893"/>
                <a:gd name="T53" fmla="*/ 901 h 9099"/>
                <a:gd name="T54" fmla="*/ 11351 w 18893"/>
                <a:gd name="T55" fmla="*/ 1107 h 9099"/>
                <a:gd name="T56" fmla="*/ 11945 w 18893"/>
                <a:gd name="T57" fmla="*/ 717 h 9099"/>
                <a:gd name="T58" fmla="*/ 12621 w 18893"/>
                <a:gd name="T59" fmla="*/ 841 h 9099"/>
                <a:gd name="T60" fmla="*/ 14548 w 18893"/>
                <a:gd name="T61" fmla="*/ 1045 h 9099"/>
                <a:gd name="T62" fmla="*/ 15757 w 18893"/>
                <a:gd name="T63" fmla="*/ 861 h 9099"/>
                <a:gd name="T64" fmla="*/ 17334 w 18893"/>
                <a:gd name="T65" fmla="*/ 861 h 9099"/>
                <a:gd name="T66" fmla="*/ 18216 w 18893"/>
                <a:gd name="T67" fmla="*/ 1168 h 9099"/>
                <a:gd name="T68" fmla="*/ 18830 w 18893"/>
                <a:gd name="T69" fmla="*/ 1393 h 9099"/>
                <a:gd name="T70" fmla="*/ 18154 w 18893"/>
                <a:gd name="T71" fmla="*/ 1557 h 9099"/>
                <a:gd name="T72" fmla="*/ 17703 w 18893"/>
                <a:gd name="T73" fmla="*/ 1803 h 9099"/>
                <a:gd name="T74" fmla="*/ 18277 w 18893"/>
                <a:gd name="T75" fmla="*/ 2131 h 9099"/>
                <a:gd name="T76" fmla="*/ 18031 w 18893"/>
                <a:gd name="T77" fmla="*/ 3217 h 9099"/>
                <a:gd name="T78" fmla="*/ 17211 w 18893"/>
                <a:gd name="T79" fmla="*/ 3340 h 9099"/>
                <a:gd name="T80" fmla="*/ 17847 w 18893"/>
                <a:gd name="T81" fmla="*/ 4180 h 9099"/>
                <a:gd name="T82" fmla="*/ 17970 w 18893"/>
                <a:gd name="T83" fmla="*/ 5102 h 9099"/>
                <a:gd name="T84" fmla="*/ 16843 w 18893"/>
                <a:gd name="T85" fmla="*/ 4283 h 9099"/>
                <a:gd name="T86" fmla="*/ 16781 w 18893"/>
                <a:gd name="T87" fmla="*/ 2705 h 9099"/>
                <a:gd name="T88" fmla="*/ 16413 w 18893"/>
                <a:gd name="T89" fmla="*/ 3012 h 9099"/>
                <a:gd name="T90" fmla="*/ 16207 w 18893"/>
                <a:gd name="T91" fmla="*/ 3750 h 9099"/>
                <a:gd name="T92" fmla="*/ 15224 w 18893"/>
                <a:gd name="T93" fmla="*/ 3873 h 9099"/>
                <a:gd name="T94" fmla="*/ 14548 w 18893"/>
                <a:gd name="T95" fmla="*/ 5205 h 9099"/>
                <a:gd name="T96" fmla="*/ 15162 w 18893"/>
                <a:gd name="T97" fmla="*/ 5287 h 9099"/>
                <a:gd name="T98" fmla="*/ 15859 w 18893"/>
                <a:gd name="T99" fmla="*/ 7582 h 9099"/>
                <a:gd name="T100" fmla="*/ 15244 w 18893"/>
                <a:gd name="T101" fmla="*/ 8053 h 9099"/>
                <a:gd name="T102" fmla="*/ 14588 w 18893"/>
                <a:gd name="T103" fmla="*/ 6762 h 9099"/>
                <a:gd name="T104" fmla="*/ 12785 w 18893"/>
                <a:gd name="T105" fmla="*/ 5737 h 9099"/>
                <a:gd name="T106" fmla="*/ 11720 w 18893"/>
                <a:gd name="T107" fmla="*/ 6864 h 9099"/>
                <a:gd name="T108" fmla="*/ 9834 w 18893"/>
                <a:gd name="T109" fmla="*/ 6762 h 9099"/>
                <a:gd name="T110" fmla="*/ 8114 w 18893"/>
                <a:gd name="T111" fmla="*/ 7049 h 9099"/>
                <a:gd name="T112" fmla="*/ 6127 w 18893"/>
                <a:gd name="T113" fmla="*/ 6106 h 9099"/>
                <a:gd name="T114" fmla="*/ 4467 w 18893"/>
                <a:gd name="T115" fmla="*/ 6291 h 9099"/>
                <a:gd name="T116" fmla="*/ 3893 w 18893"/>
                <a:gd name="T117" fmla="*/ 6926 h 9099"/>
                <a:gd name="T118" fmla="*/ 2582 w 18893"/>
                <a:gd name="T119" fmla="*/ 7356 h 9099"/>
                <a:gd name="T120" fmla="*/ 2746 w 18893"/>
                <a:gd name="T121" fmla="*/ 9098 h 9099"/>
                <a:gd name="T122" fmla="*/ 10613 w 18893"/>
                <a:gd name="T123" fmla="*/ 6311 h 9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893" h="9099">
                  <a:moveTo>
                    <a:pt x="2644" y="8995"/>
                  </a:moveTo>
                  <a:lnTo>
                    <a:pt x="2644" y="8995"/>
                  </a:lnTo>
                  <a:cubicBezTo>
                    <a:pt x="2623" y="8995"/>
                    <a:pt x="2623" y="8975"/>
                    <a:pt x="2623" y="8975"/>
                  </a:cubicBezTo>
                  <a:cubicBezTo>
                    <a:pt x="2602" y="8975"/>
                    <a:pt x="2562" y="8975"/>
                    <a:pt x="2562" y="8955"/>
                  </a:cubicBezTo>
                  <a:cubicBezTo>
                    <a:pt x="2541" y="8955"/>
                    <a:pt x="2520" y="8934"/>
                    <a:pt x="2500" y="8913"/>
                  </a:cubicBezTo>
                  <a:cubicBezTo>
                    <a:pt x="2500" y="8913"/>
                    <a:pt x="2480" y="8893"/>
                    <a:pt x="2480" y="8873"/>
                  </a:cubicBezTo>
                  <a:cubicBezTo>
                    <a:pt x="2459" y="8873"/>
                    <a:pt x="2459" y="8852"/>
                    <a:pt x="2438" y="8831"/>
                  </a:cubicBezTo>
                  <a:lnTo>
                    <a:pt x="2418" y="8811"/>
                  </a:lnTo>
                  <a:cubicBezTo>
                    <a:pt x="2398" y="8791"/>
                    <a:pt x="2377" y="8770"/>
                    <a:pt x="2377" y="8770"/>
                  </a:cubicBezTo>
                  <a:cubicBezTo>
                    <a:pt x="2356" y="8770"/>
                    <a:pt x="2356" y="8770"/>
                    <a:pt x="2336" y="8770"/>
                  </a:cubicBezTo>
                  <a:cubicBezTo>
                    <a:pt x="2336" y="8770"/>
                    <a:pt x="2316" y="8770"/>
                    <a:pt x="2295" y="8770"/>
                  </a:cubicBezTo>
                  <a:lnTo>
                    <a:pt x="2274" y="8770"/>
                  </a:lnTo>
                  <a:cubicBezTo>
                    <a:pt x="2254" y="8770"/>
                    <a:pt x="2254" y="8791"/>
                    <a:pt x="2254" y="8791"/>
                  </a:cubicBezTo>
                  <a:cubicBezTo>
                    <a:pt x="2254" y="8791"/>
                    <a:pt x="2234" y="8791"/>
                    <a:pt x="2213" y="8811"/>
                  </a:cubicBezTo>
                  <a:cubicBezTo>
                    <a:pt x="2213" y="8811"/>
                    <a:pt x="2213" y="8811"/>
                    <a:pt x="2192" y="8811"/>
                  </a:cubicBezTo>
                  <a:cubicBezTo>
                    <a:pt x="2192" y="8811"/>
                    <a:pt x="2152" y="8791"/>
                    <a:pt x="2152" y="8770"/>
                  </a:cubicBezTo>
                  <a:cubicBezTo>
                    <a:pt x="2131" y="8770"/>
                    <a:pt x="2131" y="8749"/>
                    <a:pt x="2131" y="8749"/>
                  </a:cubicBezTo>
                  <a:cubicBezTo>
                    <a:pt x="2110" y="8729"/>
                    <a:pt x="2090" y="8709"/>
                    <a:pt x="2090" y="8709"/>
                  </a:cubicBezTo>
                  <a:cubicBezTo>
                    <a:pt x="2070" y="8709"/>
                    <a:pt x="2049" y="8688"/>
                    <a:pt x="2049" y="8688"/>
                  </a:cubicBezTo>
                  <a:cubicBezTo>
                    <a:pt x="2029" y="8667"/>
                    <a:pt x="2008" y="8667"/>
                    <a:pt x="1988" y="8667"/>
                  </a:cubicBezTo>
                  <a:lnTo>
                    <a:pt x="1967" y="8667"/>
                  </a:lnTo>
                  <a:cubicBezTo>
                    <a:pt x="1947" y="8667"/>
                    <a:pt x="1906" y="8667"/>
                    <a:pt x="1885" y="8667"/>
                  </a:cubicBezTo>
                  <a:cubicBezTo>
                    <a:pt x="1865" y="8667"/>
                    <a:pt x="1844" y="8647"/>
                    <a:pt x="1824" y="8647"/>
                  </a:cubicBezTo>
                  <a:cubicBezTo>
                    <a:pt x="1803" y="8647"/>
                    <a:pt x="1803" y="8647"/>
                    <a:pt x="1783" y="8627"/>
                  </a:cubicBezTo>
                  <a:cubicBezTo>
                    <a:pt x="1783" y="8627"/>
                    <a:pt x="1742" y="8627"/>
                    <a:pt x="1742" y="8606"/>
                  </a:cubicBezTo>
                  <a:cubicBezTo>
                    <a:pt x="1721" y="8606"/>
                    <a:pt x="1721" y="8585"/>
                    <a:pt x="1701" y="8585"/>
                  </a:cubicBezTo>
                  <a:lnTo>
                    <a:pt x="1680" y="8585"/>
                  </a:lnTo>
                  <a:cubicBezTo>
                    <a:pt x="1660" y="8585"/>
                    <a:pt x="1660" y="8585"/>
                    <a:pt x="1639" y="8585"/>
                  </a:cubicBezTo>
                  <a:cubicBezTo>
                    <a:pt x="1639" y="8585"/>
                    <a:pt x="1639" y="8606"/>
                    <a:pt x="1619" y="8606"/>
                  </a:cubicBezTo>
                  <a:lnTo>
                    <a:pt x="1619" y="8627"/>
                  </a:lnTo>
                  <a:cubicBezTo>
                    <a:pt x="1598" y="8647"/>
                    <a:pt x="1598" y="8647"/>
                    <a:pt x="1598" y="8647"/>
                  </a:cubicBezTo>
                  <a:cubicBezTo>
                    <a:pt x="1557" y="8627"/>
                    <a:pt x="1496" y="8545"/>
                    <a:pt x="1475" y="8524"/>
                  </a:cubicBezTo>
                  <a:cubicBezTo>
                    <a:pt x="1455" y="8503"/>
                    <a:pt x="1434" y="8463"/>
                    <a:pt x="1414" y="8442"/>
                  </a:cubicBezTo>
                  <a:cubicBezTo>
                    <a:pt x="1414" y="8442"/>
                    <a:pt x="1393" y="8422"/>
                    <a:pt x="1373" y="8422"/>
                  </a:cubicBezTo>
                  <a:cubicBezTo>
                    <a:pt x="1373" y="8401"/>
                    <a:pt x="1352" y="8401"/>
                    <a:pt x="1352" y="8401"/>
                  </a:cubicBezTo>
                  <a:cubicBezTo>
                    <a:pt x="1352" y="8381"/>
                    <a:pt x="1311" y="8381"/>
                    <a:pt x="1311" y="8381"/>
                  </a:cubicBezTo>
                  <a:cubicBezTo>
                    <a:pt x="1291" y="8360"/>
                    <a:pt x="1291" y="8340"/>
                    <a:pt x="1271" y="8340"/>
                  </a:cubicBezTo>
                  <a:cubicBezTo>
                    <a:pt x="1271" y="8319"/>
                    <a:pt x="1250" y="8319"/>
                    <a:pt x="1229" y="8319"/>
                  </a:cubicBezTo>
                  <a:lnTo>
                    <a:pt x="1209" y="8319"/>
                  </a:lnTo>
                  <a:cubicBezTo>
                    <a:pt x="1189" y="8299"/>
                    <a:pt x="1189" y="8299"/>
                    <a:pt x="1168" y="8299"/>
                  </a:cubicBezTo>
                  <a:cubicBezTo>
                    <a:pt x="1168" y="8299"/>
                    <a:pt x="1168" y="8278"/>
                    <a:pt x="1168" y="8258"/>
                  </a:cubicBezTo>
                  <a:lnTo>
                    <a:pt x="1147" y="8237"/>
                  </a:lnTo>
                  <a:cubicBezTo>
                    <a:pt x="1147" y="8237"/>
                    <a:pt x="1127" y="8217"/>
                    <a:pt x="1127" y="8196"/>
                  </a:cubicBezTo>
                  <a:lnTo>
                    <a:pt x="1127" y="8176"/>
                  </a:lnTo>
                  <a:cubicBezTo>
                    <a:pt x="1127" y="8155"/>
                    <a:pt x="1127" y="8135"/>
                    <a:pt x="1127" y="8135"/>
                  </a:cubicBezTo>
                  <a:lnTo>
                    <a:pt x="1147" y="8155"/>
                  </a:lnTo>
                  <a:lnTo>
                    <a:pt x="1168" y="8155"/>
                  </a:lnTo>
                  <a:lnTo>
                    <a:pt x="1168" y="8176"/>
                  </a:lnTo>
                  <a:lnTo>
                    <a:pt x="1189" y="8176"/>
                  </a:lnTo>
                  <a:cubicBezTo>
                    <a:pt x="1189" y="8176"/>
                    <a:pt x="1189" y="8176"/>
                    <a:pt x="1189" y="8155"/>
                  </a:cubicBezTo>
                  <a:cubicBezTo>
                    <a:pt x="1209" y="8155"/>
                    <a:pt x="1209" y="8155"/>
                    <a:pt x="1229" y="8155"/>
                  </a:cubicBezTo>
                  <a:cubicBezTo>
                    <a:pt x="1229" y="8135"/>
                    <a:pt x="1229" y="8135"/>
                    <a:pt x="1229" y="8114"/>
                  </a:cubicBezTo>
                  <a:lnTo>
                    <a:pt x="1229" y="8094"/>
                  </a:lnTo>
                  <a:cubicBezTo>
                    <a:pt x="1250" y="8073"/>
                    <a:pt x="1250" y="8073"/>
                    <a:pt x="1250" y="8053"/>
                  </a:cubicBezTo>
                  <a:cubicBezTo>
                    <a:pt x="1271" y="8053"/>
                    <a:pt x="1291" y="8053"/>
                    <a:pt x="1291" y="8053"/>
                  </a:cubicBezTo>
                  <a:cubicBezTo>
                    <a:pt x="1311" y="8032"/>
                    <a:pt x="1311" y="8012"/>
                    <a:pt x="1332" y="8012"/>
                  </a:cubicBezTo>
                  <a:cubicBezTo>
                    <a:pt x="1332" y="8012"/>
                    <a:pt x="1332" y="8012"/>
                    <a:pt x="1352" y="8012"/>
                  </a:cubicBezTo>
                  <a:cubicBezTo>
                    <a:pt x="1352" y="7991"/>
                    <a:pt x="1352" y="7991"/>
                    <a:pt x="1352" y="7971"/>
                  </a:cubicBezTo>
                  <a:cubicBezTo>
                    <a:pt x="1373" y="7971"/>
                    <a:pt x="1393" y="7991"/>
                    <a:pt x="1393" y="7971"/>
                  </a:cubicBezTo>
                  <a:lnTo>
                    <a:pt x="1393" y="7950"/>
                  </a:lnTo>
                  <a:lnTo>
                    <a:pt x="1373" y="7930"/>
                  </a:lnTo>
                  <a:lnTo>
                    <a:pt x="1352" y="7930"/>
                  </a:lnTo>
                  <a:cubicBezTo>
                    <a:pt x="1332" y="7909"/>
                    <a:pt x="1311" y="7909"/>
                    <a:pt x="1311" y="7889"/>
                  </a:cubicBezTo>
                  <a:lnTo>
                    <a:pt x="1311" y="7868"/>
                  </a:lnTo>
                  <a:cubicBezTo>
                    <a:pt x="1311" y="7848"/>
                    <a:pt x="1332" y="7848"/>
                    <a:pt x="1332" y="7848"/>
                  </a:cubicBezTo>
                  <a:lnTo>
                    <a:pt x="1373" y="7848"/>
                  </a:lnTo>
                  <a:lnTo>
                    <a:pt x="1393" y="7848"/>
                  </a:lnTo>
                  <a:cubicBezTo>
                    <a:pt x="1414" y="7848"/>
                    <a:pt x="1414" y="7827"/>
                    <a:pt x="1414" y="7827"/>
                  </a:cubicBezTo>
                  <a:lnTo>
                    <a:pt x="1414" y="7807"/>
                  </a:lnTo>
                  <a:cubicBezTo>
                    <a:pt x="1414" y="7786"/>
                    <a:pt x="1434" y="7807"/>
                    <a:pt x="1434" y="7807"/>
                  </a:cubicBezTo>
                  <a:cubicBezTo>
                    <a:pt x="1455" y="7807"/>
                    <a:pt x="1475" y="7786"/>
                    <a:pt x="1475" y="7786"/>
                  </a:cubicBezTo>
                  <a:lnTo>
                    <a:pt x="1496" y="7786"/>
                  </a:lnTo>
                  <a:cubicBezTo>
                    <a:pt x="1516" y="7786"/>
                    <a:pt x="1516" y="7766"/>
                    <a:pt x="1516" y="7766"/>
                  </a:cubicBezTo>
                  <a:cubicBezTo>
                    <a:pt x="1516" y="7746"/>
                    <a:pt x="1516" y="7746"/>
                    <a:pt x="1516" y="7746"/>
                  </a:cubicBezTo>
                  <a:cubicBezTo>
                    <a:pt x="1496" y="7746"/>
                    <a:pt x="1496" y="7746"/>
                    <a:pt x="1496" y="7746"/>
                  </a:cubicBezTo>
                  <a:cubicBezTo>
                    <a:pt x="1475" y="7746"/>
                    <a:pt x="1455" y="7746"/>
                    <a:pt x="1455" y="7766"/>
                  </a:cubicBezTo>
                  <a:cubicBezTo>
                    <a:pt x="1434" y="7766"/>
                    <a:pt x="1434" y="7766"/>
                    <a:pt x="1434" y="7766"/>
                  </a:cubicBezTo>
                  <a:cubicBezTo>
                    <a:pt x="1414" y="7786"/>
                    <a:pt x="1393" y="7766"/>
                    <a:pt x="1373" y="7766"/>
                  </a:cubicBezTo>
                  <a:lnTo>
                    <a:pt x="1352" y="7766"/>
                  </a:lnTo>
                  <a:lnTo>
                    <a:pt x="1352" y="7746"/>
                  </a:lnTo>
                  <a:cubicBezTo>
                    <a:pt x="1352" y="7725"/>
                    <a:pt x="1352" y="7704"/>
                    <a:pt x="1352" y="7704"/>
                  </a:cubicBezTo>
                  <a:cubicBezTo>
                    <a:pt x="1352" y="7684"/>
                    <a:pt x="1373" y="7684"/>
                    <a:pt x="1373" y="7664"/>
                  </a:cubicBezTo>
                  <a:lnTo>
                    <a:pt x="1393" y="7643"/>
                  </a:lnTo>
                  <a:cubicBezTo>
                    <a:pt x="1414" y="7622"/>
                    <a:pt x="1434" y="7622"/>
                    <a:pt x="1434" y="7602"/>
                  </a:cubicBezTo>
                  <a:cubicBezTo>
                    <a:pt x="1455" y="7602"/>
                    <a:pt x="1475" y="7602"/>
                    <a:pt x="1475" y="7602"/>
                  </a:cubicBezTo>
                  <a:lnTo>
                    <a:pt x="1496" y="7582"/>
                  </a:lnTo>
                  <a:cubicBezTo>
                    <a:pt x="1516" y="7582"/>
                    <a:pt x="1537" y="7582"/>
                    <a:pt x="1557" y="7582"/>
                  </a:cubicBezTo>
                  <a:lnTo>
                    <a:pt x="1578" y="7582"/>
                  </a:lnTo>
                  <a:cubicBezTo>
                    <a:pt x="1598" y="7582"/>
                    <a:pt x="1598" y="7561"/>
                    <a:pt x="1619" y="7561"/>
                  </a:cubicBezTo>
                  <a:cubicBezTo>
                    <a:pt x="1619" y="7561"/>
                    <a:pt x="1619" y="7540"/>
                    <a:pt x="1619" y="7520"/>
                  </a:cubicBezTo>
                  <a:lnTo>
                    <a:pt x="1619" y="7500"/>
                  </a:lnTo>
                  <a:cubicBezTo>
                    <a:pt x="1598" y="7479"/>
                    <a:pt x="1598" y="7458"/>
                    <a:pt x="1598" y="7438"/>
                  </a:cubicBezTo>
                  <a:lnTo>
                    <a:pt x="1578" y="7418"/>
                  </a:lnTo>
                  <a:lnTo>
                    <a:pt x="1578" y="7376"/>
                  </a:lnTo>
                  <a:lnTo>
                    <a:pt x="1578" y="7356"/>
                  </a:lnTo>
                  <a:cubicBezTo>
                    <a:pt x="1598" y="7336"/>
                    <a:pt x="1598" y="7315"/>
                    <a:pt x="1598" y="7315"/>
                  </a:cubicBezTo>
                  <a:lnTo>
                    <a:pt x="1619" y="7315"/>
                  </a:lnTo>
                  <a:cubicBezTo>
                    <a:pt x="1639" y="7294"/>
                    <a:pt x="1639" y="7294"/>
                    <a:pt x="1639" y="7294"/>
                  </a:cubicBezTo>
                  <a:cubicBezTo>
                    <a:pt x="1639" y="7274"/>
                    <a:pt x="1639" y="7254"/>
                    <a:pt x="1639" y="7254"/>
                  </a:cubicBezTo>
                  <a:cubicBezTo>
                    <a:pt x="1619" y="7254"/>
                    <a:pt x="1619" y="7233"/>
                    <a:pt x="1619" y="7233"/>
                  </a:cubicBezTo>
                  <a:cubicBezTo>
                    <a:pt x="1598" y="7233"/>
                    <a:pt x="1578" y="7233"/>
                    <a:pt x="1578" y="7233"/>
                  </a:cubicBezTo>
                  <a:cubicBezTo>
                    <a:pt x="1557" y="7233"/>
                    <a:pt x="1557" y="7212"/>
                    <a:pt x="1557" y="7192"/>
                  </a:cubicBezTo>
                  <a:lnTo>
                    <a:pt x="1537" y="7192"/>
                  </a:lnTo>
                  <a:cubicBezTo>
                    <a:pt x="1516" y="7192"/>
                    <a:pt x="1496" y="7192"/>
                    <a:pt x="1475" y="7172"/>
                  </a:cubicBezTo>
                  <a:cubicBezTo>
                    <a:pt x="1475" y="7172"/>
                    <a:pt x="1475" y="7130"/>
                    <a:pt x="1455" y="7130"/>
                  </a:cubicBezTo>
                  <a:lnTo>
                    <a:pt x="1434" y="7130"/>
                  </a:lnTo>
                  <a:cubicBezTo>
                    <a:pt x="1414" y="7130"/>
                    <a:pt x="1393" y="7110"/>
                    <a:pt x="1393" y="7130"/>
                  </a:cubicBezTo>
                  <a:cubicBezTo>
                    <a:pt x="1373" y="7130"/>
                    <a:pt x="1373" y="7130"/>
                    <a:pt x="1373" y="7130"/>
                  </a:cubicBezTo>
                  <a:cubicBezTo>
                    <a:pt x="1373" y="7151"/>
                    <a:pt x="1352" y="7130"/>
                    <a:pt x="1332" y="7130"/>
                  </a:cubicBezTo>
                  <a:lnTo>
                    <a:pt x="1332" y="7110"/>
                  </a:lnTo>
                  <a:cubicBezTo>
                    <a:pt x="1311" y="7110"/>
                    <a:pt x="1311" y="7090"/>
                    <a:pt x="1311" y="7090"/>
                  </a:cubicBezTo>
                  <a:cubicBezTo>
                    <a:pt x="1291" y="7090"/>
                    <a:pt x="1291" y="7069"/>
                    <a:pt x="1291" y="7049"/>
                  </a:cubicBezTo>
                  <a:lnTo>
                    <a:pt x="1271" y="7028"/>
                  </a:lnTo>
                  <a:cubicBezTo>
                    <a:pt x="1250" y="7028"/>
                    <a:pt x="1250" y="7028"/>
                    <a:pt x="1229" y="7028"/>
                  </a:cubicBezTo>
                  <a:cubicBezTo>
                    <a:pt x="1229" y="7028"/>
                    <a:pt x="1209" y="7049"/>
                    <a:pt x="1189" y="7049"/>
                  </a:cubicBezTo>
                  <a:cubicBezTo>
                    <a:pt x="1189" y="7049"/>
                    <a:pt x="1147" y="7049"/>
                    <a:pt x="1147" y="7028"/>
                  </a:cubicBezTo>
                  <a:cubicBezTo>
                    <a:pt x="1127" y="7028"/>
                    <a:pt x="1107" y="7028"/>
                    <a:pt x="1107" y="7028"/>
                  </a:cubicBezTo>
                  <a:cubicBezTo>
                    <a:pt x="1086" y="7028"/>
                    <a:pt x="1065" y="7028"/>
                    <a:pt x="1065" y="7028"/>
                  </a:cubicBezTo>
                  <a:cubicBezTo>
                    <a:pt x="1045" y="7008"/>
                    <a:pt x="1045" y="7008"/>
                    <a:pt x="1025" y="7008"/>
                  </a:cubicBezTo>
                  <a:cubicBezTo>
                    <a:pt x="1025" y="7008"/>
                    <a:pt x="1004" y="6988"/>
                    <a:pt x="983" y="6988"/>
                  </a:cubicBezTo>
                  <a:cubicBezTo>
                    <a:pt x="983" y="6967"/>
                    <a:pt x="983" y="6926"/>
                    <a:pt x="983" y="6926"/>
                  </a:cubicBezTo>
                  <a:cubicBezTo>
                    <a:pt x="983" y="6906"/>
                    <a:pt x="983" y="6906"/>
                    <a:pt x="983" y="6906"/>
                  </a:cubicBezTo>
                  <a:cubicBezTo>
                    <a:pt x="983" y="6885"/>
                    <a:pt x="963" y="6864"/>
                    <a:pt x="943" y="6864"/>
                  </a:cubicBezTo>
                  <a:cubicBezTo>
                    <a:pt x="943" y="6864"/>
                    <a:pt x="901" y="6844"/>
                    <a:pt x="881" y="6844"/>
                  </a:cubicBezTo>
                  <a:cubicBezTo>
                    <a:pt x="861" y="6844"/>
                    <a:pt x="840" y="6824"/>
                    <a:pt x="840" y="6824"/>
                  </a:cubicBezTo>
                  <a:lnTo>
                    <a:pt x="840" y="6803"/>
                  </a:lnTo>
                  <a:cubicBezTo>
                    <a:pt x="819" y="6782"/>
                    <a:pt x="840" y="6762"/>
                    <a:pt x="840" y="6762"/>
                  </a:cubicBezTo>
                  <a:cubicBezTo>
                    <a:pt x="840" y="6742"/>
                    <a:pt x="840" y="6721"/>
                    <a:pt x="840" y="6721"/>
                  </a:cubicBezTo>
                  <a:cubicBezTo>
                    <a:pt x="840" y="6700"/>
                    <a:pt x="840" y="6700"/>
                    <a:pt x="840" y="6700"/>
                  </a:cubicBezTo>
                  <a:cubicBezTo>
                    <a:pt x="840" y="6680"/>
                    <a:pt x="819" y="6680"/>
                    <a:pt x="819" y="6680"/>
                  </a:cubicBezTo>
                  <a:cubicBezTo>
                    <a:pt x="819" y="6660"/>
                    <a:pt x="819" y="6660"/>
                    <a:pt x="819" y="6639"/>
                  </a:cubicBezTo>
                  <a:cubicBezTo>
                    <a:pt x="819" y="6639"/>
                    <a:pt x="799" y="6618"/>
                    <a:pt x="799" y="6598"/>
                  </a:cubicBezTo>
                  <a:cubicBezTo>
                    <a:pt x="779" y="6598"/>
                    <a:pt x="758" y="6598"/>
                    <a:pt x="758" y="6598"/>
                  </a:cubicBezTo>
                  <a:cubicBezTo>
                    <a:pt x="737" y="6598"/>
                    <a:pt x="717" y="6598"/>
                    <a:pt x="697" y="6598"/>
                  </a:cubicBezTo>
                  <a:lnTo>
                    <a:pt x="676" y="6618"/>
                  </a:lnTo>
                  <a:cubicBezTo>
                    <a:pt x="655" y="6618"/>
                    <a:pt x="655" y="6618"/>
                    <a:pt x="635" y="6598"/>
                  </a:cubicBezTo>
                  <a:lnTo>
                    <a:pt x="594" y="6598"/>
                  </a:lnTo>
                  <a:cubicBezTo>
                    <a:pt x="574" y="6598"/>
                    <a:pt x="574" y="6598"/>
                    <a:pt x="553" y="6598"/>
                  </a:cubicBezTo>
                  <a:cubicBezTo>
                    <a:pt x="553" y="6598"/>
                    <a:pt x="533" y="6618"/>
                    <a:pt x="513" y="6618"/>
                  </a:cubicBezTo>
                  <a:lnTo>
                    <a:pt x="492" y="6618"/>
                  </a:lnTo>
                  <a:cubicBezTo>
                    <a:pt x="492" y="6618"/>
                    <a:pt x="471" y="6639"/>
                    <a:pt x="471" y="6618"/>
                  </a:cubicBezTo>
                  <a:cubicBezTo>
                    <a:pt x="451" y="6618"/>
                    <a:pt x="451" y="6557"/>
                    <a:pt x="451" y="6536"/>
                  </a:cubicBezTo>
                  <a:lnTo>
                    <a:pt x="451" y="6516"/>
                  </a:lnTo>
                  <a:cubicBezTo>
                    <a:pt x="451" y="6496"/>
                    <a:pt x="451" y="6475"/>
                    <a:pt x="451" y="6475"/>
                  </a:cubicBezTo>
                  <a:lnTo>
                    <a:pt x="451" y="6454"/>
                  </a:lnTo>
                  <a:cubicBezTo>
                    <a:pt x="451" y="6434"/>
                    <a:pt x="451" y="6414"/>
                    <a:pt x="451" y="6393"/>
                  </a:cubicBezTo>
                  <a:cubicBezTo>
                    <a:pt x="471" y="6393"/>
                    <a:pt x="471" y="6393"/>
                    <a:pt x="492" y="6373"/>
                  </a:cubicBezTo>
                  <a:cubicBezTo>
                    <a:pt x="513" y="6373"/>
                    <a:pt x="533" y="6373"/>
                    <a:pt x="553" y="6373"/>
                  </a:cubicBezTo>
                  <a:cubicBezTo>
                    <a:pt x="553" y="6373"/>
                    <a:pt x="574" y="6373"/>
                    <a:pt x="594" y="6373"/>
                  </a:cubicBezTo>
                  <a:cubicBezTo>
                    <a:pt x="594" y="6373"/>
                    <a:pt x="635" y="6373"/>
                    <a:pt x="635" y="6352"/>
                  </a:cubicBezTo>
                  <a:lnTo>
                    <a:pt x="635" y="6311"/>
                  </a:lnTo>
                  <a:cubicBezTo>
                    <a:pt x="635" y="6291"/>
                    <a:pt x="635" y="6270"/>
                    <a:pt x="635" y="6270"/>
                  </a:cubicBezTo>
                  <a:cubicBezTo>
                    <a:pt x="635" y="6250"/>
                    <a:pt x="615" y="6250"/>
                    <a:pt x="615" y="6229"/>
                  </a:cubicBezTo>
                  <a:cubicBezTo>
                    <a:pt x="594" y="6229"/>
                    <a:pt x="574" y="6229"/>
                    <a:pt x="574" y="6229"/>
                  </a:cubicBezTo>
                  <a:cubicBezTo>
                    <a:pt x="553" y="6229"/>
                    <a:pt x="533" y="6229"/>
                    <a:pt x="533" y="6209"/>
                  </a:cubicBezTo>
                  <a:cubicBezTo>
                    <a:pt x="533" y="6209"/>
                    <a:pt x="513" y="6188"/>
                    <a:pt x="513" y="6168"/>
                  </a:cubicBezTo>
                  <a:cubicBezTo>
                    <a:pt x="513" y="6147"/>
                    <a:pt x="513" y="6127"/>
                    <a:pt x="513" y="6127"/>
                  </a:cubicBezTo>
                  <a:cubicBezTo>
                    <a:pt x="513" y="6106"/>
                    <a:pt x="513" y="6086"/>
                    <a:pt x="513" y="6086"/>
                  </a:cubicBezTo>
                  <a:cubicBezTo>
                    <a:pt x="513" y="6065"/>
                    <a:pt x="513" y="6065"/>
                    <a:pt x="492" y="6045"/>
                  </a:cubicBezTo>
                  <a:lnTo>
                    <a:pt x="492" y="6045"/>
                  </a:lnTo>
                  <a:cubicBezTo>
                    <a:pt x="471" y="6024"/>
                    <a:pt x="451" y="6045"/>
                    <a:pt x="451" y="6045"/>
                  </a:cubicBezTo>
                  <a:cubicBezTo>
                    <a:pt x="451" y="6045"/>
                    <a:pt x="431" y="6045"/>
                    <a:pt x="431" y="6024"/>
                  </a:cubicBezTo>
                  <a:cubicBezTo>
                    <a:pt x="431" y="6024"/>
                    <a:pt x="431" y="6004"/>
                    <a:pt x="410" y="5983"/>
                  </a:cubicBezTo>
                  <a:cubicBezTo>
                    <a:pt x="410" y="5983"/>
                    <a:pt x="410" y="5963"/>
                    <a:pt x="431" y="5942"/>
                  </a:cubicBezTo>
                  <a:cubicBezTo>
                    <a:pt x="431" y="5942"/>
                    <a:pt x="431" y="5922"/>
                    <a:pt x="431" y="5901"/>
                  </a:cubicBezTo>
                  <a:cubicBezTo>
                    <a:pt x="431" y="5901"/>
                    <a:pt x="451" y="5881"/>
                    <a:pt x="451" y="5860"/>
                  </a:cubicBezTo>
                  <a:lnTo>
                    <a:pt x="431" y="5840"/>
                  </a:lnTo>
                  <a:cubicBezTo>
                    <a:pt x="410" y="5819"/>
                    <a:pt x="389" y="5819"/>
                    <a:pt x="389" y="5819"/>
                  </a:cubicBezTo>
                  <a:cubicBezTo>
                    <a:pt x="369" y="5819"/>
                    <a:pt x="349" y="5799"/>
                    <a:pt x="328" y="5799"/>
                  </a:cubicBezTo>
                  <a:cubicBezTo>
                    <a:pt x="307" y="5799"/>
                    <a:pt x="307" y="5799"/>
                    <a:pt x="287" y="5799"/>
                  </a:cubicBezTo>
                  <a:lnTo>
                    <a:pt x="267" y="5819"/>
                  </a:lnTo>
                  <a:cubicBezTo>
                    <a:pt x="246" y="5819"/>
                    <a:pt x="246" y="5819"/>
                    <a:pt x="225" y="5819"/>
                  </a:cubicBezTo>
                  <a:cubicBezTo>
                    <a:pt x="225" y="5799"/>
                    <a:pt x="225" y="5799"/>
                    <a:pt x="225" y="5778"/>
                  </a:cubicBezTo>
                  <a:cubicBezTo>
                    <a:pt x="225" y="5778"/>
                    <a:pt x="225" y="5758"/>
                    <a:pt x="205" y="5758"/>
                  </a:cubicBezTo>
                  <a:lnTo>
                    <a:pt x="205" y="5737"/>
                  </a:lnTo>
                  <a:lnTo>
                    <a:pt x="185" y="5717"/>
                  </a:lnTo>
                  <a:cubicBezTo>
                    <a:pt x="185" y="5737"/>
                    <a:pt x="185" y="5737"/>
                    <a:pt x="164" y="5737"/>
                  </a:cubicBezTo>
                  <a:cubicBezTo>
                    <a:pt x="164" y="5758"/>
                    <a:pt x="143" y="5737"/>
                    <a:pt x="143" y="5737"/>
                  </a:cubicBezTo>
                  <a:lnTo>
                    <a:pt x="123" y="5717"/>
                  </a:lnTo>
                  <a:cubicBezTo>
                    <a:pt x="103" y="5717"/>
                    <a:pt x="103" y="5696"/>
                    <a:pt x="103" y="5696"/>
                  </a:cubicBezTo>
                  <a:cubicBezTo>
                    <a:pt x="82" y="5696"/>
                    <a:pt x="61" y="5676"/>
                    <a:pt x="61" y="5676"/>
                  </a:cubicBezTo>
                  <a:lnTo>
                    <a:pt x="61" y="5655"/>
                  </a:lnTo>
                  <a:cubicBezTo>
                    <a:pt x="61" y="5635"/>
                    <a:pt x="82" y="5615"/>
                    <a:pt x="82" y="5615"/>
                  </a:cubicBezTo>
                  <a:cubicBezTo>
                    <a:pt x="82" y="5594"/>
                    <a:pt x="61" y="5573"/>
                    <a:pt x="61" y="5573"/>
                  </a:cubicBezTo>
                  <a:cubicBezTo>
                    <a:pt x="61" y="5553"/>
                    <a:pt x="41" y="5553"/>
                    <a:pt x="41" y="5553"/>
                  </a:cubicBezTo>
                  <a:cubicBezTo>
                    <a:pt x="21" y="5533"/>
                    <a:pt x="21" y="5512"/>
                    <a:pt x="21" y="5512"/>
                  </a:cubicBezTo>
                  <a:cubicBezTo>
                    <a:pt x="21" y="5491"/>
                    <a:pt x="21" y="5491"/>
                    <a:pt x="41" y="5471"/>
                  </a:cubicBezTo>
                  <a:lnTo>
                    <a:pt x="41" y="5451"/>
                  </a:lnTo>
                  <a:cubicBezTo>
                    <a:pt x="41" y="5430"/>
                    <a:pt x="41" y="5409"/>
                    <a:pt x="41" y="5389"/>
                  </a:cubicBezTo>
                  <a:lnTo>
                    <a:pt x="21" y="5369"/>
                  </a:lnTo>
                  <a:cubicBezTo>
                    <a:pt x="0" y="5348"/>
                    <a:pt x="21" y="5327"/>
                    <a:pt x="21" y="5327"/>
                  </a:cubicBezTo>
                  <a:lnTo>
                    <a:pt x="41" y="5307"/>
                  </a:lnTo>
                  <a:cubicBezTo>
                    <a:pt x="41" y="5307"/>
                    <a:pt x="41" y="5307"/>
                    <a:pt x="61" y="5307"/>
                  </a:cubicBezTo>
                  <a:cubicBezTo>
                    <a:pt x="61" y="5307"/>
                    <a:pt x="61" y="5307"/>
                    <a:pt x="82" y="5307"/>
                  </a:cubicBezTo>
                  <a:lnTo>
                    <a:pt x="103" y="5307"/>
                  </a:lnTo>
                  <a:lnTo>
                    <a:pt x="103" y="5287"/>
                  </a:lnTo>
                  <a:cubicBezTo>
                    <a:pt x="103" y="5287"/>
                    <a:pt x="103" y="5266"/>
                    <a:pt x="82" y="5245"/>
                  </a:cubicBezTo>
                  <a:cubicBezTo>
                    <a:pt x="82" y="5245"/>
                    <a:pt x="82" y="5245"/>
                    <a:pt x="61" y="5245"/>
                  </a:cubicBezTo>
                  <a:lnTo>
                    <a:pt x="61" y="5245"/>
                  </a:lnTo>
                  <a:cubicBezTo>
                    <a:pt x="41" y="5245"/>
                    <a:pt x="41" y="5245"/>
                    <a:pt x="41" y="5245"/>
                  </a:cubicBezTo>
                  <a:cubicBezTo>
                    <a:pt x="41" y="5225"/>
                    <a:pt x="41" y="5225"/>
                    <a:pt x="41" y="5205"/>
                  </a:cubicBezTo>
                  <a:lnTo>
                    <a:pt x="41" y="5184"/>
                  </a:lnTo>
                  <a:cubicBezTo>
                    <a:pt x="61" y="5184"/>
                    <a:pt x="61" y="5163"/>
                    <a:pt x="61" y="5163"/>
                  </a:cubicBezTo>
                  <a:lnTo>
                    <a:pt x="82" y="5143"/>
                  </a:lnTo>
                  <a:lnTo>
                    <a:pt x="82" y="5123"/>
                  </a:lnTo>
                  <a:cubicBezTo>
                    <a:pt x="82" y="5102"/>
                    <a:pt x="61" y="5081"/>
                    <a:pt x="61" y="5081"/>
                  </a:cubicBezTo>
                  <a:lnTo>
                    <a:pt x="61" y="5061"/>
                  </a:lnTo>
                  <a:cubicBezTo>
                    <a:pt x="82" y="5041"/>
                    <a:pt x="82" y="5041"/>
                    <a:pt x="82" y="5020"/>
                  </a:cubicBezTo>
                  <a:cubicBezTo>
                    <a:pt x="103" y="5020"/>
                    <a:pt x="103" y="5000"/>
                    <a:pt x="103" y="5000"/>
                  </a:cubicBezTo>
                  <a:cubicBezTo>
                    <a:pt x="103" y="4979"/>
                    <a:pt x="103" y="4959"/>
                    <a:pt x="103" y="4939"/>
                  </a:cubicBezTo>
                  <a:cubicBezTo>
                    <a:pt x="103" y="4939"/>
                    <a:pt x="103" y="4939"/>
                    <a:pt x="103" y="4918"/>
                  </a:cubicBezTo>
                  <a:lnTo>
                    <a:pt x="103" y="4897"/>
                  </a:lnTo>
                  <a:cubicBezTo>
                    <a:pt x="103" y="4897"/>
                    <a:pt x="103" y="4877"/>
                    <a:pt x="123" y="4877"/>
                  </a:cubicBezTo>
                  <a:lnTo>
                    <a:pt x="123" y="4877"/>
                  </a:lnTo>
                  <a:cubicBezTo>
                    <a:pt x="143" y="4897"/>
                    <a:pt x="143" y="4897"/>
                    <a:pt x="143" y="4897"/>
                  </a:cubicBezTo>
                  <a:cubicBezTo>
                    <a:pt x="143" y="4897"/>
                    <a:pt x="164" y="4897"/>
                    <a:pt x="164" y="4877"/>
                  </a:cubicBezTo>
                  <a:lnTo>
                    <a:pt x="164" y="4877"/>
                  </a:lnTo>
                  <a:cubicBezTo>
                    <a:pt x="164" y="4857"/>
                    <a:pt x="185" y="4857"/>
                    <a:pt x="185" y="4857"/>
                  </a:cubicBezTo>
                  <a:lnTo>
                    <a:pt x="205" y="4877"/>
                  </a:lnTo>
                  <a:cubicBezTo>
                    <a:pt x="225" y="4877"/>
                    <a:pt x="225" y="4857"/>
                    <a:pt x="246" y="4857"/>
                  </a:cubicBezTo>
                  <a:cubicBezTo>
                    <a:pt x="246" y="4857"/>
                    <a:pt x="246" y="4836"/>
                    <a:pt x="267" y="4836"/>
                  </a:cubicBezTo>
                  <a:cubicBezTo>
                    <a:pt x="267" y="4836"/>
                    <a:pt x="287" y="4836"/>
                    <a:pt x="307" y="4836"/>
                  </a:cubicBezTo>
                  <a:cubicBezTo>
                    <a:pt x="307" y="4836"/>
                    <a:pt x="307" y="4857"/>
                    <a:pt x="328" y="4857"/>
                  </a:cubicBezTo>
                  <a:cubicBezTo>
                    <a:pt x="328" y="4857"/>
                    <a:pt x="369" y="4857"/>
                    <a:pt x="389" y="4857"/>
                  </a:cubicBezTo>
                  <a:cubicBezTo>
                    <a:pt x="389" y="4857"/>
                    <a:pt x="410" y="4857"/>
                    <a:pt x="410" y="4836"/>
                  </a:cubicBezTo>
                  <a:cubicBezTo>
                    <a:pt x="410" y="4836"/>
                    <a:pt x="410" y="4836"/>
                    <a:pt x="410" y="4815"/>
                  </a:cubicBezTo>
                  <a:cubicBezTo>
                    <a:pt x="389" y="4815"/>
                    <a:pt x="369" y="4815"/>
                    <a:pt x="349" y="4795"/>
                  </a:cubicBezTo>
                  <a:lnTo>
                    <a:pt x="349" y="4775"/>
                  </a:lnTo>
                  <a:lnTo>
                    <a:pt x="328" y="4775"/>
                  </a:lnTo>
                  <a:cubicBezTo>
                    <a:pt x="328" y="4754"/>
                    <a:pt x="307" y="4754"/>
                    <a:pt x="287" y="4754"/>
                  </a:cubicBezTo>
                  <a:cubicBezTo>
                    <a:pt x="287" y="4775"/>
                    <a:pt x="287" y="4775"/>
                    <a:pt x="267" y="4775"/>
                  </a:cubicBezTo>
                  <a:lnTo>
                    <a:pt x="246" y="4775"/>
                  </a:lnTo>
                  <a:cubicBezTo>
                    <a:pt x="246" y="4775"/>
                    <a:pt x="225" y="4754"/>
                    <a:pt x="205" y="4754"/>
                  </a:cubicBezTo>
                  <a:lnTo>
                    <a:pt x="185" y="4733"/>
                  </a:lnTo>
                  <a:lnTo>
                    <a:pt x="164" y="4713"/>
                  </a:lnTo>
                  <a:lnTo>
                    <a:pt x="185" y="4713"/>
                  </a:lnTo>
                  <a:lnTo>
                    <a:pt x="205" y="4693"/>
                  </a:lnTo>
                  <a:lnTo>
                    <a:pt x="185" y="4693"/>
                  </a:lnTo>
                  <a:lnTo>
                    <a:pt x="205" y="4693"/>
                  </a:lnTo>
                  <a:lnTo>
                    <a:pt x="205" y="4672"/>
                  </a:lnTo>
                  <a:lnTo>
                    <a:pt x="205" y="4651"/>
                  </a:lnTo>
                  <a:lnTo>
                    <a:pt x="185" y="4631"/>
                  </a:lnTo>
                  <a:lnTo>
                    <a:pt x="164" y="4651"/>
                  </a:lnTo>
                  <a:cubicBezTo>
                    <a:pt x="143" y="4651"/>
                    <a:pt x="143" y="4672"/>
                    <a:pt x="143" y="4672"/>
                  </a:cubicBezTo>
                  <a:cubicBezTo>
                    <a:pt x="123" y="4672"/>
                    <a:pt x="123" y="4672"/>
                    <a:pt x="123" y="4672"/>
                  </a:cubicBezTo>
                  <a:cubicBezTo>
                    <a:pt x="103" y="4672"/>
                    <a:pt x="82" y="4693"/>
                    <a:pt x="82" y="4672"/>
                  </a:cubicBezTo>
                  <a:cubicBezTo>
                    <a:pt x="82" y="4672"/>
                    <a:pt x="82" y="4672"/>
                    <a:pt x="82" y="4651"/>
                  </a:cubicBezTo>
                  <a:lnTo>
                    <a:pt x="103" y="4631"/>
                  </a:lnTo>
                  <a:cubicBezTo>
                    <a:pt x="123" y="4631"/>
                    <a:pt x="123" y="4611"/>
                    <a:pt x="143" y="4611"/>
                  </a:cubicBezTo>
                  <a:lnTo>
                    <a:pt x="164" y="4590"/>
                  </a:lnTo>
                  <a:cubicBezTo>
                    <a:pt x="185" y="4569"/>
                    <a:pt x="185" y="4569"/>
                    <a:pt x="205" y="4549"/>
                  </a:cubicBezTo>
                  <a:cubicBezTo>
                    <a:pt x="205" y="4549"/>
                    <a:pt x="225" y="4529"/>
                    <a:pt x="246" y="4508"/>
                  </a:cubicBezTo>
                  <a:lnTo>
                    <a:pt x="267" y="4487"/>
                  </a:lnTo>
                  <a:cubicBezTo>
                    <a:pt x="287" y="4467"/>
                    <a:pt x="307" y="4447"/>
                    <a:pt x="328" y="4447"/>
                  </a:cubicBezTo>
                  <a:cubicBezTo>
                    <a:pt x="328" y="4426"/>
                    <a:pt x="349" y="4405"/>
                    <a:pt x="349" y="4385"/>
                  </a:cubicBezTo>
                  <a:cubicBezTo>
                    <a:pt x="369" y="4385"/>
                    <a:pt x="410" y="4365"/>
                    <a:pt x="410" y="4344"/>
                  </a:cubicBezTo>
                  <a:cubicBezTo>
                    <a:pt x="431" y="4323"/>
                    <a:pt x="451" y="4303"/>
                    <a:pt x="471" y="4283"/>
                  </a:cubicBezTo>
                  <a:cubicBezTo>
                    <a:pt x="492" y="4262"/>
                    <a:pt x="513" y="4242"/>
                    <a:pt x="513" y="4221"/>
                  </a:cubicBezTo>
                  <a:cubicBezTo>
                    <a:pt x="533" y="4201"/>
                    <a:pt x="533" y="4180"/>
                    <a:pt x="553" y="4180"/>
                  </a:cubicBezTo>
                  <a:cubicBezTo>
                    <a:pt x="553" y="4160"/>
                    <a:pt x="574" y="4139"/>
                    <a:pt x="574" y="4119"/>
                  </a:cubicBezTo>
                  <a:lnTo>
                    <a:pt x="594" y="4098"/>
                  </a:lnTo>
                  <a:cubicBezTo>
                    <a:pt x="594" y="4078"/>
                    <a:pt x="574" y="4078"/>
                    <a:pt x="574" y="4057"/>
                  </a:cubicBezTo>
                  <a:cubicBezTo>
                    <a:pt x="574" y="4037"/>
                    <a:pt x="533" y="4016"/>
                    <a:pt x="533" y="3996"/>
                  </a:cubicBezTo>
                  <a:cubicBezTo>
                    <a:pt x="513" y="3996"/>
                    <a:pt x="492" y="3975"/>
                    <a:pt x="492" y="3955"/>
                  </a:cubicBezTo>
                  <a:cubicBezTo>
                    <a:pt x="492" y="3955"/>
                    <a:pt x="451" y="3934"/>
                    <a:pt x="451" y="3914"/>
                  </a:cubicBezTo>
                  <a:cubicBezTo>
                    <a:pt x="451" y="3914"/>
                    <a:pt x="431" y="3893"/>
                    <a:pt x="431" y="3873"/>
                  </a:cubicBezTo>
                  <a:cubicBezTo>
                    <a:pt x="431" y="3873"/>
                    <a:pt x="451" y="3852"/>
                    <a:pt x="451" y="3832"/>
                  </a:cubicBezTo>
                  <a:lnTo>
                    <a:pt x="471" y="3811"/>
                  </a:lnTo>
                  <a:cubicBezTo>
                    <a:pt x="471" y="3791"/>
                    <a:pt x="492" y="3770"/>
                    <a:pt x="492" y="3770"/>
                  </a:cubicBezTo>
                  <a:cubicBezTo>
                    <a:pt x="492" y="3750"/>
                    <a:pt x="471" y="3750"/>
                    <a:pt x="451" y="3729"/>
                  </a:cubicBezTo>
                  <a:cubicBezTo>
                    <a:pt x="451" y="3729"/>
                    <a:pt x="451" y="3729"/>
                    <a:pt x="451" y="3709"/>
                  </a:cubicBezTo>
                  <a:lnTo>
                    <a:pt x="431" y="3688"/>
                  </a:lnTo>
                  <a:cubicBezTo>
                    <a:pt x="451" y="3688"/>
                    <a:pt x="451" y="3668"/>
                    <a:pt x="451" y="3668"/>
                  </a:cubicBezTo>
                  <a:cubicBezTo>
                    <a:pt x="451" y="3647"/>
                    <a:pt x="451" y="3647"/>
                    <a:pt x="431" y="3647"/>
                  </a:cubicBezTo>
                  <a:cubicBezTo>
                    <a:pt x="431" y="3627"/>
                    <a:pt x="410" y="3627"/>
                    <a:pt x="410" y="3627"/>
                  </a:cubicBezTo>
                  <a:cubicBezTo>
                    <a:pt x="410" y="3627"/>
                    <a:pt x="410" y="3606"/>
                    <a:pt x="410" y="3586"/>
                  </a:cubicBezTo>
                  <a:lnTo>
                    <a:pt x="431" y="3566"/>
                  </a:lnTo>
                  <a:cubicBezTo>
                    <a:pt x="431" y="3566"/>
                    <a:pt x="431" y="3545"/>
                    <a:pt x="451" y="3524"/>
                  </a:cubicBezTo>
                  <a:cubicBezTo>
                    <a:pt x="451" y="3524"/>
                    <a:pt x="431" y="3504"/>
                    <a:pt x="431" y="3484"/>
                  </a:cubicBezTo>
                  <a:lnTo>
                    <a:pt x="431" y="3442"/>
                  </a:lnTo>
                  <a:cubicBezTo>
                    <a:pt x="451" y="3422"/>
                    <a:pt x="451" y="3402"/>
                    <a:pt x="451" y="3402"/>
                  </a:cubicBezTo>
                  <a:cubicBezTo>
                    <a:pt x="471" y="3402"/>
                    <a:pt x="492" y="3381"/>
                    <a:pt x="492" y="3381"/>
                  </a:cubicBezTo>
                  <a:cubicBezTo>
                    <a:pt x="492" y="3360"/>
                    <a:pt x="492" y="3340"/>
                    <a:pt x="492" y="3320"/>
                  </a:cubicBezTo>
                  <a:cubicBezTo>
                    <a:pt x="471" y="3320"/>
                    <a:pt x="471" y="3299"/>
                    <a:pt x="471" y="3278"/>
                  </a:cubicBezTo>
                  <a:cubicBezTo>
                    <a:pt x="451" y="3258"/>
                    <a:pt x="451" y="3217"/>
                    <a:pt x="431" y="3217"/>
                  </a:cubicBezTo>
                  <a:cubicBezTo>
                    <a:pt x="431" y="3196"/>
                    <a:pt x="410" y="3176"/>
                    <a:pt x="410" y="3156"/>
                  </a:cubicBezTo>
                  <a:cubicBezTo>
                    <a:pt x="410" y="3135"/>
                    <a:pt x="389" y="3114"/>
                    <a:pt x="389" y="3094"/>
                  </a:cubicBezTo>
                  <a:cubicBezTo>
                    <a:pt x="389" y="3094"/>
                    <a:pt x="389" y="3074"/>
                    <a:pt x="410" y="3053"/>
                  </a:cubicBezTo>
                  <a:cubicBezTo>
                    <a:pt x="410" y="3053"/>
                    <a:pt x="431" y="3032"/>
                    <a:pt x="431" y="3012"/>
                  </a:cubicBezTo>
                  <a:cubicBezTo>
                    <a:pt x="451" y="2992"/>
                    <a:pt x="471" y="2992"/>
                    <a:pt x="471" y="2971"/>
                  </a:cubicBezTo>
                  <a:cubicBezTo>
                    <a:pt x="492" y="2950"/>
                    <a:pt x="513" y="2930"/>
                    <a:pt x="492" y="2910"/>
                  </a:cubicBezTo>
                  <a:cubicBezTo>
                    <a:pt x="492" y="2890"/>
                    <a:pt x="471" y="2890"/>
                    <a:pt x="471" y="2869"/>
                  </a:cubicBezTo>
                  <a:cubicBezTo>
                    <a:pt x="451" y="2869"/>
                    <a:pt x="451" y="2848"/>
                    <a:pt x="451" y="2848"/>
                  </a:cubicBezTo>
                  <a:cubicBezTo>
                    <a:pt x="431" y="2848"/>
                    <a:pt x="431" y="2828"/>
                    <a:pt x="410" y="2828"/>
                  </a:cubicBezTo>
                  <a:cubicBezTo>
                    <a:pt x="410" y="2808"/>
                    <a:pt x="389" y="2828"/>
                    <a:pt x="389" y="2808"/>
                  </a:cubicBezTo>
                  <a:lnTo>
                    <a:pt x="369" y="2808"/>
                  </a:lnTo>
                  <a:cubicBezTo>
                    <a:pt x="349" y="2787"/>
                    <a:pt x="369" y="2766"/>
                    <a:pt x="369" y="2766"/>
                  </a:cubicBezTo>
                  <a:cubicBezTo>
                    <a:pt x="369" y="2746"/>
                    <a:pt x="369" y="2746"/>
                    <a:pt x="369" y="2726"/>
                  </a:cubicBezTo>
                  <a:lnTo>
                    <a:pt x="369" y="2705"/>
                  </a:lnTo>
                  <a:lnTo>
                    <a:pt x="389" y="2684"/>
                  </a:lnTo>
                  <a:cubicBezTo>
                    <a:pt x="389" y="2664"/>
                    <a:pt x="389" y="2664"/>
                    <a:pt x="389" y="2644"/>
                  </a:cubicBezTo>
                  <a:lnTo>
                    <a:pt x="369" y="2623"/>
                  </a:lnTo>
                  <a:cubicBezTo>
                    <a:pt x="369" y="2602"/>
                    <a:pt x="389" y="2602"/>
                    <a:pt x="389" y="2602"/>
                  </a:cubicBezTo>
                  <a:cubicBezTo>
                    <a:pt x="389" y="2582"/>
                    <a:pt x="410" y="2582"/>
                    <a:pt x="410" y="2582"/>
                  </a:cubicBezTo>
                  <a:cubicBezTo>
                    <a:pt x="431" y="2582"/>
                    <a:pt x="431" y="2582"/>
                    <a:pt x="431" y="2582"/>
                  </a:cubicBezTo>
                  <a:cubicBezTo>
                    <a:pt x="451" y="2582"/>
                    <a:pt x="471" y="2582"/>
                    <a:pt x="471" y="2582"/>
                  </a:cubicBezTo>
                  <a:cubicBezTo>
                    <a:pt x="492" y="2562"/>
                    <a:pt x="492" y="2541"/>
                    <a:pt x="492" y="2541"/>
                  </a:cubicBezTo>
                  <a:cubicBezTo>
                    <a:pt x="492" y="2520"/>
                    <a:pt x="513" y="2500"/>
                    <a:pt x="513" y="2500"/>
                  </a:cubicBezTo>
                  <a:cubicBezTo>
                    <a:pt x="533" y="2500"/>
                    <a:pt x="533" y="2480"/>
                    <a:pt x="553" y="2480"/>
                  </a:cubicBezTo>
                  <a:lnTo>
                    <a:pt x="574" y="2480"/>
                  </a:lnTo>
                  <a:cubicBezTo>
                    <a:pt x="574" y="2480"/>
                    <a:pt x="594" y="2480"/>
                    <a:pt x="615" y="2480"/>
                  </a:cubicBezTo>
                  <a:lnTo>
                    <a:pt x="615" y="2459"/>
                  </a:lnTo>
                  <a:cubicBezTo>
                    <a:pt x="635" y="2438"/>
                    <a:pt x="615" y="2418"/>
                    <a:pt x="615" y="2418"/>
                  </a:cubicBezTo>
                  <a:cubicBezTo>
                    <a:pt x="615" y="2398"/>
                    <a:pt x="635" y="2377"/>
                    <a:pt x="635" y="2377"/>
                  </a:cubicBezTo>
                  <a:lnTo>
                    <a:pt x="655" y="2377"/>
                  </a:lnTo>
                  <a:cubicBezTo>
                    <a:pt x="676" y="2377"/>
                    <a:pt x="697" y="2377"/>
                    <a:pt x="697" y="2377"/>
                  </a:cubicBezTo>
                  <a:cubicBezTo>
                    <a:pt x="697" y="2377"/>
                    <a:pt x="717" y="2377"/>
                    <a:pt x="717" y="2398"/>
                  </a:cubicBezTo>
                  <a:lnTo>
                    <a:pt x="717" y="2418"/>
                  </a:lnTo>
                  <a:lnTo>
                    <a:pt x="737" y="2418"/>
                  </a:lnTo>
                  <a:lnTo>
                    <a:pt x="737" y="2398"/>
                  </a:lnTo>
                  <a:cubicBezTo>
                    <a:pt x="737" y="2398"/>
                    <a:pt x="737" y="2398"/>
                    <a:pt x="737" y="2377"/>
                  </a:cubicBezTo>
                  <a:cubicBezTo>
                    <a:pt x="758" y="2377"/>
                    <a:pt x="758" y="2377"/>
                    <a:pt x="758" y="2377"/>
                  </a:cubicBezTo>
                  <a:cubicBezTo>
                    <a:pt x="758" y="2356"/>
                    <a:pt x="758" y="2356"/>
                    <a:pt x="758" y="2336"/>
                  </a:cubicBezTo>
                  <a:cubicBezTo>
                    <a:pt x="779" y="2336"/>
                    <a:pt x="799" y="2336"/>
                    <a:pt x="799" y="2336"/>
                  </a:cubicBezTo>
                  <a:lnTo>
                    <a:pt x="799" y="2336"/>
                  </a:lnTo>
                  <a:cubicBezTo>
                    <a:pt x="819" y="2356"/>
                    <a:pt x="819" y="2356"/>
                    <a:pt x="840" y="2356"/>
                  </a:cubicBezTo>
                  <a:cubicBezTo>
                    <a:pt x="840" y="2356"/>
                    <a:pt x="840" y="2377"/>
                    <a:pt x="861" y="2377"/>
                  </a:cubicBezTo>
                  <a:lnTo>
                    <a:pt x="881" y="2377"/>
                  </a:lnTo>
                  <a:lnTo>
                    <a:pt x="881" y="2398"/>
                  </a:lnTo>
                  <a:cubicBezTo>
                    <a:pt x="881" y="2398"/>
                    <a:pt x="881" y="2398"/>
                    <a:pt x="881" y="2418"/>
                  </a:cubicBezTo>
                  <a:lnTo>
                    <a:pt x="881" y="2438"/>
                  </a:lnTo>
                  <a:cubicBezTo>
                    <a:pt x="881" y="2438"/>
                    <a:pt x="861" y="2438"/>
                    <a:pt x="840" y="2438"/>
                  </a:cubicBezTo>
                  <a:lnTo>
                    <a:pt x="819" y="2418"/>
                  </a:lnTo>
                  <a:lnTo>
                    <a:pt x="799" y="2438"/>
                  </a:lnTo>
                  <a:lnTo>
                    <a:pt x="799" y="2438"/>
                  </a:lnTo>
                  <a:lnTo>
                    <a:pt x="819" y="2459"/>
                  </a:lnTo>
                  <a:lnTo>
                    <a:pt x="819" y="2480"/>
                  </a:lnTo>
                  <a:cubicBezTo>
                    <a:pt x="819" y="2500"/>
                    <a:pt x="840" y="2480"/>
                    <a:pt x="840" y="2480"/>
                  </a:cubicBezTo>
                  <a:lnTo>
                    <a:pt x="861" y="2480"/>
                  </a:lnTo>
                  <a:lnTo>
                    <a:pt x="881" y="2480"/>
                  </a:lnTo>
                  <a:lnTo>
                    <a:pt x="881" y="2500"/>
                  </a:lnTo>
                  <a:cubicBezTo>
                    <a:pt x="901" y="2500"/>
                    <a:pt x="901" y="2500"/>
                    <a:pt x="901" y="2500"/>
                  </a:cubicBezTo>
                  <a:lnTo>
                    <a:pt x="922" y="2500"/>
                  </a:lnTo>
                  <a:cubicBezTo>
                    <a:pt x="922" y="2500"/>
                    <a:pt x="922" y="2520"/>
                    <a:pt x="922" y="2541"/>
                  </a:cubicBezTo>
                  <a:cubicBezTo>
                    <a:pt x="922" y="2541"/>
                    <a:pt x="901" y="2541"/>
                    <a:pt x="901" y="2562"/>
                  </a:cubicBezTo>
                  <a:lnTo>
                    <a:pt x="901" y="2582"/>
                  </a:lnTo>
                  <a:cubicBezTo>
                    <a:pt x="922" y="2582"/>
                    <a:pt x="922" y="2562"/>
                    <a:pt x="922" y="2562"/>
                  </a:cubicBezTo>
                  <a:cubicBezTo>
                    <a:pt x="922" y="2562"/>
                    <a:pt x="943" y="2562"/>
                    <a:pt x="943" y="2541"/>
                  </a:cubicBezTo>
                  <a:cubicBezTo>
                    <a:pt x="943" y="2541"/>
                    <a:pt x="963" y="2541"/>
                    <a:pt x="963" y="2520"/>
                  </a:cubicBezTo>
                  <a:cubicBezTo>
                    <a:pt x="983" y="2520"/>
                    <a:pt x="1004" y="2520"/>
                    <a:pt x="1004" y="2520"/>
                  </a:cubicBezTo>
                  <a:cubicBezTo>
                    <a:pt x="1025" y="2520"/>
                    <a:pt x="1045" y="2541"/>
                    <a:pt x="1045" y="2541"/>
                  </a:cubicBezTo>
                  <a:cubicBezTo>
                    <a:pt x="1065" y="2541"/>
                    <a:pt x="1086" y="2520"/>
                    <a:pt x="1107" y="2520"/>
                  </a:cubicBezTo>
                  <a:cubicBezTo>
                    <a:pt x="1107" y="2520"/>
                    <a:pt x="1127" y="2541"/>
                    <a:pt x="1147" y="2541"/>
                  </a:cubicBezTo>
                  <a:cubicBezTo>
                    <a:pt x="1168" y="2541"/>
                    <a:pt x="1189" y="2562"/>
                    <a:pt x="1209" y="2562"/>
                  </a:cubicBezTo>
                  <a:cubicBezTo>
                    <a:pt x="1209" y="2562"/>
                    <a:pt x="1229" y="2582"/>
                    <a:pt x="1250" y="2582"/>
                  </a:cubicBezTo>
                  <a:lnTo>
                    <a:pt x="1271" y="2602"/>
                  </a:lnTo>
                  <a:cubicBezTo>
                    <a:pt x="1291" y="2602"/>
                    <a:pt x="1311" y="2623"/>
                    <a:pt x="1311" y="2623"/>
                  </a:cubicBezTo>
                  <a:cubicBezTo>
                    <a:pt x="1311" y="2644"/>
                    <a:pt x="1332" y="2644"/>
                    <a:pt x="1332" y="2664"/>
                  </a:cubicBezTo>
                  <a:cubicBezTo>
                    <a:pt x="1352" y="2664"/>
                    <a:pt x="1373" y="2664"/>
                    <a:pt x="1373" y="2684"/>
                  </a:cubicBezTo>
                  <a:cubicBezTo>
                    <a:pt x="1393" y="2684"/>
                    <a:pt x="1414" y="2726"/>
                    <a:pt x="1434" y="2726"/>
                  </a:cubicBezTo>
                  <a:cubicBezTo>
                    <a:pt x="1434" y="2746"/>
                    <a:pt x="1455" y="2766"/>
                    <a:pt x="1455" y="2766"/>
                  </a:cubicBezTo>
                  <a:cubicBezTo>
                    <a:pt x="1455" y="2766"/>
                    <a:pt x="1475" y="2766"/>
                    <a:pt x="1496" y="2787"/>
                  </a:cubicBezTo>
                  <a:cubicBezTo>
                    <a:pt x="1496" y="2787"/>
                    <a:pt x="1516" y="2787"/>
                    <a:pt x="1537" y="2787"/>
                  </a:cubicBezTo>
                  <a:cubicBezTo>
                    <a:pt x="1537" y="2787"/>
                    <a:pt x="1537" y="2787"/>
                    <a:pt x="1557" y="2787"/>
                  </a:cubicBezTo>
                  <a:cubicBezTo>
                    <a:pt x="1557" y="2787"/>
                    <a:pt x="1578" y="2787"/>
                    <a:pt x="1578" y="2808"/>
                  </a:cubicBezTo>
                  <a:cubicBezTo>
                    <a:pt x="1598" y="2808"/>
                    <a:pt x="1619" y="2808"/>
                    <a:pt x="1619" y="2808"/>
                  </a:cubicBezTo>
                  <a:lnTo>
                    <a:pt x="1639" y="2828"/>
                  </a:lnTo>
                  <a:cubicBezTo>
                    <a:pt x="1660" y="2828"/>
                    <a:pt x="1660" y="2848"/>
                    <a:pt x="1680" y="2848"/>
                  </a:cubicBezTo>
                  <a:lnTo>
                    <a:pt x="1701" y="2869"/>
                  </a:lnTo>
                  <a:lnTo>
                    <a:pt x="1721" y="2869"/>
                  </a:lnTo>
                  <a:cubicBezTo>
                    <a:pt x="1742" y="2869"/>
                    <a:pt x="1742" y="2890"/>
                    <a:pt x="1762" y="2890"/>
                  </a:cubicBezTo>
                  <a:cubicBezTo>
                    <a:pt x="1762" y="2910"/>
                    <a:pt x="1762" y="2930"/>
                    <a:pt x="1762" y="2930"/>
                  </a:cubicBezTo>
                  <a:lnTo>
                    <a:pt x="1783" y="2950"/>
                  </a:lnTo>
                  <a:cubicBezTo>
                    <a:pt x="1783" y="2971"/>
                    <a:pt x="1783" y="2992"/>
                    <a:pt x="1803" y="2992"/>
                  </a:cubicBezTo>
                  <a:cubicBezTo>
                    <a:pt x="1803" y="3012"/>
                    <a:pt x="1803" y="3032"/>
                    <a:pt x="1803" y="3053"/>
                  </a:cubicBezTo>
                  <a:lnTo>
                    <a:pt x="1824" y="3074"/>
                  </a:lnTo>
                  <a:cubicBezTo>
                    <a:pt x="1824" y="3094"/>
                    <a:pt x="1824" y="3094"/>
                    <a:pt x="1824" y="3114"/>
                  </a:cubicBezTo>
                  <a:cubicBezTo>
                    <a:pt x="1824" y="3114"/>
                    <a:pt x="1803" y="3114"/>
                    <a:pt x="1803" y="3135"/>
                  </a:cubicBezTo>
                  <a:cubicBezTo>
                    <a:pt x="1803" y="3135"/>
                    <a:pt x="1783" y="3156"/>
                    <a:pt x="1762" y="3156"/>
                  </a:cubicBezTo>
                  <a:cubicBezTo>
                    <a:pt x="1762" y="3176"/>
                    <a:pt x="1762" y="3196"/>
                    <a:pt x="1762" y="3196"/>
                  </a:cubicBezTo>
                  <a:cubicBezTo>
                    <a:pt x="1742" y="3217"/>
                    <a:pt x="1721" y="3217"/>
                    <a:pt x="1701" y="3238"/>
                  </a:cubicBezTo>
                  <a:cubicBezTo>
                    <a:pt x="1680" y="3238"/>
                    <a:pt x="1639" y="3258"/>
                    <a:pt x="1619" y="3278"/>
                  </a:cubicBezTo>
                  <a:cubicBezTo>
                    <a:pt x="1598" y="3278"/>
                    <a:pt x="1578" y="3299"/>
                    <a:pt x="1578" y="3299"/>
                  </a:cubicBezTo>
                  <a:cubicBezTo>
                    <a:pt x="1557" y="3299"/>
                    <a:pt x="1537" y="3320"/>
                    <a:pt x="1516" y="3320"/>
                  </a:cubicBezTo>
                  <a:lnTo>
                    <a:pt x="1475" y="3320"/>
                  </a:lnTo>
                  <a:cubicBezTo>
                    <a:pt x="1455" y="3320"/>
                    <a:pt x="1414" y="3299"/>
                    <a:pt x="1393" y="3299"/>
                  </a:cubicBezTo>
                  <a:cubicBezTo>
                    <a:pt x="1393" y="3278"/>
                    <a:pt x="1352" y="3278"/>
                    <a:pt x="1332" y="3278"/>
                  </a:cubicBezTo>
                  <a:cubicBezTo>
                    <a:pt x="1311" y="3278"/>
                    <a:pt x="1250" y="3258"/>
                    <a:pt x="1209" y="3258"/>
                  </a:cubicBezTo>
                  <a:cubicBezTo>
                    <a:pt x="1189" y="3258"/>
                    <a:pt x="1168" y="3238"/>
                    <a:pt x="1147" y="3238"/>
                  </a:cubicBezTo>
                  <a:cubicBezTo>
                    <a:pt x="1127" y="3238"/>
                    <a:pt x="1107" y="3217"/>
                    <a:pt x="1107" y="3217"/>
                  </a:cubicBezTo>
                  <a:lnTo>
                    <a:pt x="1086" y="3196"/>
                  </a:lnTo>
                  <a:cubicBezTo>
                    <a:pt x="1065" y="3196"/>
                    <a:pt x="1045" y="3196"/>
                    <a:pt x="1045" y="3196"/>
                  </a:cubicBezTo>
                  <a:cubicBezTo>
                    <a:pt x="1045" y="3196"/>
                    <a:pt x="1025" y="3196"/>
                    <a:pt x="1004" y="3196"/>
                  </a:cubicBezTo>
                  <a:cubicBezTo>
                    <a:pt x="1004" y="3196"/>
                    <a:pt x="1004" y="3176"/>
                    <a:pt x="983" y="3176"/>
                  </a:cubicBezTo>
                  <a:lnTo>
                    <a:pt x="983" y="3156"/>
                  </a:lnTo>
                  <a:lnTo>
                    <a:pt x="963" y="3135"/>
                  </a:lnTo>
                  <a:cubicBezTo>
                    <a:pt x="963" y="3135"/>
                    <a:pt x="943" y="3135"/>
                    <a:pt x="922" y="3135"/>
                  </a:cubicBezTo>
                  <a:cubicBezTo>
                    <a:pt x="922" y="3135"/>
                    <a:pt x="901" y="3135"/>
                    <a:pt x="901" y="3114"/>
                  </a:cubicBezTo>
                  <a:cubicBezTo>
                    <a:pt x="901" y="3114"/>
                    <a:pt x="901" y="3114"/>
                    <a:pt x="881" y="3094"/>
                  </a:cubicBezTo>
                  <a:lnTo>
                    <a:pt x="861" y="3094"/>
                  </a:lnTo>
                  <a:cubicBezTo>
                    <a:pt x="861" y="3094"/>
                    <a:pt x="840" y="3094"/>
                    <a:pt x="840" y="3074"/>
                  </a:cubicBezTo>
                  <a:cubicBezTo>
                    <a:pt x="840" y="3074"/>
                    <a:pt x="819" y="3074"/>
                    <a:pt x="819" y="3053"/>
                  </a:cubicBezTo>
                  <a:lnTo>
                    <a:pt x="799" y="3053"/>
                  </a:lnTo>
                  <a:lnTo>
                    <a:pt x="779" y="3053"/>
                  </a:lnTo>
                  <a:lnTo>
                    <a:pt x="779" y="3074"/>
                  </a:lnTo>
                  <a:lnTo>
                    <a:pt x="799" y="3094"/>
                  </a:lnTo>
                  <a:lnTo>
                    <a:pt x="799" y="3114"/>
                  </a:lnTo>
                  <a:lnTo>
                    <a:pt x="799" y="3135"/>
                  </a:lnTo>
                  <a:lnTo>
                    <a:pt x="799" y="3156"/>
                  </a:lnTo>
                  <a:lnTo>
                    <a:pt x="779" y="3156"/>
                  </a:lnTo>
                  <a:lnTo>
                    <a:pt x="758" y="3156"/>
                  </a:lnTo>
                  <a:lnTo>
                    <a:pt x="758" y="3176"/>
                  </a:lnTo>
                  <a:cubicBezTo>
                    <a:pt x="758" y="3176"/>
                    <a:pt x="779" y="3176"/>
                    <a:pt x="779" y="3196"/>
                  </a:cubicBezTo>
                  <a:cubicBezTo>
                    <a:pt x="779" y="3196"/>
                    <a:pt x="799" y="3196"/>
                    <a:pt x="799" y="3176"/>
                  </a:cubicBezTo>
                  <a:lnTo>
                    <a:pt x="819" y="3176"/>
                  </a:lnTo>
                  <a:cubicBezTo>
                    <a:pt x="819" y="3176"/>
                    <a:pt x="840" y="3176"/>
                    <a:pt x="861" y="3176"/>
                  </a:cubicBezTo>
                  <a:cubicBezTo>
                    <a:pt x="861" y="3196"/>
                    <a:pt x="881" y="3196"/>
                    <a:pt x="881" y="3196"/>
                  </a:cubicBezTo>
                  <a:cubicBezTo>
                    <a:pt x="881" y="3217"/>
                    <a:pt x="881" y="3217"/>
                    <a:pt x="881" y="3238"/>
                  </a:cubicBezTo>
                  <a:lnTo>
                    <a:pt x="840" y="3238"/>
                  </a:lnTo>
                  <a:cubicBezTo>
                    <a:pt x="840" y="3238"/>
                    <a:pt x="819" y="3258"/>
                    <a:pt x="840" y="3278"/>
                  </a:cubicBezTo>
                  <a:lnTo>
                    <a:pt x="861" y="3278"/>
                  </a:lnTo>
                  <a:cubicBezTo>
                    <a:pt x="861" y="3258"/>
                    <a:pt x="881" y="3258"/>
                    <a:pt x="881" y="3258"/>
                  </a:cubicBezTo>
                  <a:cubicBezTo>
                    <a:pt x="901" y="3258"/>
                    <a:pt x="922" y="3278"/>
                    <a:pt x="922" y="3278"/>
                  </a:cubicBezTo>
                  <a:cubicBezTo>
                    <a:pt x="943" y="3278"/>
                    <a:pt x="963" y="3299"/>
                    <a:pt x="963" y="3299"/>
                  </a:cubicBezTo>
                  <a:cubicBezTo>
                    <a:pt x="983" y="3320"/>
                    <a:pt x="983" y="3320"/>
                    <a:pt x="983" y="3340"/>
                  </a:cubicBezTo>
                  <a:cubicBezTo>
                    <a:pt x="1004" y="3340"/>
                    <a:pt x="1025" y="3340"/>
                    <a:pt x="1025" y="3360"/>
                  </a:cubicBezTo>
                  <a:lnTo>
                    <a:pt x="1045" y="3381"/>
                  </a:lnTo>
                  <a:lnTo>
                    <a:pt x="1025" y="3402"/>
                  </a:lnTo>
                  <a:cubicBezTo>
                    <a:pt x="1025" y="3422"/>
                    <a:pt x="1025" y="3442"/>
                    <a:pt x="1025" y="3463"/>
                  </a:cubicBezTo>
                  <a:cubicBezTo>
                    <a:pt x="1025" y="3463"/>
                    <a:pt x="1004" y="3484"/>
                    <a:pt x="983" y="3484"/>
                  </a:cubicBezTo>
                  <a:lnTo>
                    <a:pt x="983" y="3504"/>
                  </a:lnTo>
                  <a:cubicBezTo>
                    <a:pt x="983" y="3524"/>
                    <a:pt x="1025" y="3524"/>
                    <a:pt x="1025" y="3545"/>
                  </a:cubicBezTo>
                  <a:cubicBezTo>
                    <a:pt x="1025" y="3545"/>
                    <a:pt x="1025" y="3586"/>
                    <a:pt x="1025" y="3606"/>
                  </a:cubicBezTo>
                  <a:cubicBezTo>
                    <a:pt x="1025" y="3627"/>
                    <a:pt x="1025" y="3647"/>
                    <a:pt x="1045" y="3647"/>
                  </a:cubicBezTo>
                  <a:cubicBezTo>
                    <a:pt x="1045" y="3668"/>
                    <a:pt x="1045" y="3688"/>
                    <a:pt x="1065" y="3688"/>
                  </a:cubicBezTo>
                  <a:cubicBezTo>
                    <a:pt x="1065" y="3709"/>
                    <a:pt x="1065" y="3729"/>
                    <a:pt x="1086" y="3729"/>
                  </a:cubicBezTo>
                  <a:lnTo>
                    <a:pt x="1107" y="3750"/>
                  </a:lnTo>
                  <a:lnTo>
                    <a:pt x="1147" y="3750"/>
                  </a:lnTo>
                  <a:lnTo>
                    <a:pt x="1168" y="3770"/>
                  </a:lnTo>
                  <a:lnTo>
                    <a:pt x="1189" y="3791"/>
                  </a:lnTo>
                  <a:lnTo>
                    <a:pt x="1209" y="3811"/>
                  </a:lnTo>
                  <a:cubicBezTo>
                    <a:pt x="1229" y="3811"/>
                    <a:pt x="1229" y="3832"/>
                    <a:pt x="1250" y="3832"/>
                  </a:cubicBezTo>
                  <a:cubicBezTo>
                    <a:pt x="1271" y="3832"/>
                    <a:pt x="1291" y="3852"/>
                    <a:pt x="1311" y="3852"/>
                  </a:cubicBezTo>
                  <a:cubicBezTo>
                    <a:pt x="1311" y="3852"/>
                    <a:pt x="1332" y="3852"/>
                    <a:pt x="1352" y="3852"/>
                  </a:cubicBezTo>
                  <a:cubicBezTo>
                    <a:pt x="1373" y="3852"/>
                    <a:pt x="1393" y="3852"/>
                    <a:pt x="1393" y="3832"/>
                  </a:cubicBezTo>
                  <a:lnTo>
                    <a:pt x="1393" y="3811"/>
                  </a:lnTo>
                  <a:cubicBezTo>
                    <a:pt x="1414" y="3811"/>
                    <a:pt x="1414" y="3791"/>
                    <a:pt x="1414" y="3791"/>
                  </a:cubicBezTo>
                  <a:cubicBezTo>
                    <a:pt x="1414" y="3770"/>
                    <a:pt x="1414" y="3770"/>
                    <a:pt x="1414" y="3770"/>
                  </a:cubicBezTo>
                  <a:cubicBezTo>
                    <a:pt x="1414" y="3750"/>
                    <a:pt x="1414" y="3750"/>
                    <a:pt x="1393" y="3750"/>
                  </a:cubicBezTo>
                  <a:cubicBezTo>
                    <a:pt x="1393" y="3750"/>
                    <a:pt x="1373" y="3750"/>
                    <a:pt x="1373" y="3729"/>
                  </a:cubicBezTo>
                  <a:lnTo>
                    <a:pt x="1373" y="3709"/>
                  </a:lnTo>
                  <a:cubicBezTo>
                    <a:pt x="1373" y="3688"/>
                    <a:pt x="1373" y="3688"/>
                    <a:pt x="1373" y="3688"/>
                  </a:cubicBezTo>
                  <a:cubicBezTo>
                    <a:pt x="1352" y="3668"/>
                    <a:pt x="1332" y="3668"/>
                    <a:pt x="1332" y="3668"/>
                  </a:cubicBezTo>
                  <a:cubicBezTo>
                    <a:pt x="1311" y="3668"/>
                    <a:pt x="1311" y="3668"/>
                    <a:pt x="1291" y="3668"/>
                  </a:cubicBezTo>
                  <a:lnTo>
                    <a:pt x="1271" y="3647"/>
                  </a:lnTo>
                  <a:lnTo>
                    <a:pt x="1250" y="3627"/>
                  </a:lnTo>
                  <a:cubicBezTo>
                    <a:pt x="1250" y="3606"/>
                    <a:pt x="1250" y="3586"/>
                    <a:pt x="1250" y="3586"/>
                  </a:cubicBezTo>
                  <a:lnTo>
                    <a:pt x="1250" y="3566"/>
                  </a:lnTo>
                  <a:lnTo>
                    <a:pt x="1271" y="3566"/>
                  </a:lnTo>
                  <a:lnTo>
                    <a:pt x="1271" y="3545"/>
                  </a:lnTo>
                  <a:cubicBezTo>
                    <a:pt x="1271" y="3545"/>
                    <a:pt x="1271" y="3524"/>
                    <a:pt x="1291" y="3524"/>
                  </a:cubicBezTo>
                  <a:cubicBezTo>
                    <a:pt x="1291" y="3524"/>
                    <a:pt x="1311" y="3524"/>
                    <a:pt x="1311" y="3545"/>
                  </a:cubicBezTo>
                  <a:cubicBezTo>
                    <a:pt x="1311" y="3545"/>
                    <a:pt x="1332" y="3545"/>
                    <a:pt x="1332" y="3566"/>
                  </a:cubicBezTo>
                  <a:cubicBezTo>
                    <a:pt x="1352" y="3566"/>
                    <a:pt x="1373" y="3566"/>
                    <a:pt x="1373" y="3566"/>
                  </a:cubicBezTo>
                  <a:cubicBezTo>
                    <a:pt x="1393" y="3586"/>
                    <a:pt x="1414" y="3586"/>
                    <a:pt x="1414" y="3586"/>
                  </a:cubicBezTo>
                  <a:cubicBezTo>
                    <a:pt x="1414" y="3586"/>
                    <a:pt x="1434" y="3586"/>
                    <a:pt x="1434" y="3606"/>
                  </a:cubicBezTo>
                  <a:lnTo>
                    <a:pt x="1434" y="3627"/>
                  </a:lnTo>
                  <a:lnTo>
                    <a:pt x="1434" y="3647"/>
                  </a:lnTo>
                  <a:lnTo>
                    <a:pt x="1455" y="3647"/>
                  </a:lnTo>
                  <a:lnTo>
                    <a:pt x="1475" y="3627"/>
                  </a:lnTo>
                  <a:lnTo>
                    <a:pt x="1496" y="3627"/>
                  </a:lnTo>
                  <a:cubicBezTo>
                    <a:pt x="1516" y="3627"/>
                    <a:pt x="1537" y="3627"/>
                    <a:pt x="1537" y="3627"/>
                  </a:cubicBezTo>
                  <a:cubicBezTo>
                    <a:pt x="1557" y="3647"/>
                    <a:pt x="1557" y="3647"/>
                    <a:pt x="1557" y="3668"/>
                  </a:cubicBezTo>
                  <a:cubicBezTo>
                    <a:pt x="1578" y="3668"/>
                    <a:pt x="1598" y="3688"/>
                    <a:pt x="1598" y="3688"/>
                  </a:cubicBezTo>
                  <a:lnTo>
                    <a:pt x="1619" y="3688"/>
                  </a:lnTo>
                  <a:cubicBezTo>
                    <a:pt x="1639" y="3668"/>
                    <a:pt x="1639" y="3647"/>
                    <a:pt x="1639" y="3647"/>
                  </a:cubicBezTo>
                  <a:cubicBezTo>
                    <a:pt x="1639" y="3647"/>
                    <a:pt x="1639" y="3627"/>
                    <a:pt x="1660" y="3627"/>
                  </a:cubicBezTo>
                  <a:lnTo>
                    <a:pt x="1680" y="3627"/>
                  </a:lnTo>
                  <a:lnTo>
                    <a:pt x="1701" y="3627"/>
                  </a:lnTo>
                  <a:cubicBezTo>
                    <a:pt x="1721" y="3606"/>
                    <a:pt x="1721" y="3606"/>
                    <a:pt x="1721" y="3586"/>
                  </a:cubicBezTo>
                  <a:lnTo>
                    <a:pt x="1721" y="3566"/>
                  </a:lnTo>
                  <a:cubicBezTo>
                    <a:pt x="1701" y="3545"/>
                    <a:pt x="1680" y="3545"/>
                    <a:pt x="1680" y="3524"/>
                  </a:cubicBezTo>
                  <a:cubicBezTo>
                    <a:pt x="1660" y="3524"/>
                    <a:pt x="1639" y="3524"/>
                    <a:pt x="1639" y="3504"/>
                  </a:cubicBezTo>
                  <a:lnTo>
                    <a:pt x="1639" y="3484"/>
                  </a:lnTo>
                  <a:cubicBezTo>
                    <a:pt x="1639" y="3463"/>
                    <a:pt x="1639" y="3463"/>
                    <a:pt x="1639" y="3442"/>
                  </a:cubicBezTo>
                  <a:lnTo>
                    <a:pt x="1639" y="3422"/>
                  </a:lnTo>
                  <a:cubicBezTo>
                    <a:pt x="1639" y="3402"/>
                    <a:pt x="1660" y="3402"/>
                    <a:pt x="1660" y="3402"/>
                  </a:cubicBezTo>
                  <a:cubicBezTo>
                    <a:pt x="1680" y="3402"/>
                    <a:pt x="1701" y="3402"/>
                    <a:pt x="1701" y="3402"/>
                  </a:cubicBezTo>
                  <a:cubicBezTo>
                    <a:pt x="1701" y="3381"/>
                    <a:pt x="1721" y="3381"/>
                    <a:pt x="1721" y="3381"/>
                  </a:cubicBezTo>
                  <a:cubicBezTo>
                    <a:pt x="1721" y="3381"/>
                    <a:pt x="1742" y="3360"/>
                    <a:pt x="1742" y="3340"/>
                  </a:cubicBezTo>
                  <a:cubicBezTo>
                    <a:pt x="1742" y="3340"/>
                    <a:pt x="1762" y="3320"/>
                    <a:pt x="1783" y="3320"/>
                  </a:cubicBezTo>
                  <a:lnTo>
                    <a:pt x="1824" y="3299"/>
                  </a:lnTo>
                  <a:cubicBezTo>
                    <a:pt x="1844" y="3278"/>
                    <a:pt x="1844" y="3258"/>
                    <a:pt x="1865" y="3238"/>
                  </a:cubicBezTo>
                  <a:lnTo>
                    <a:pt x="1885" y="3217"/>
                  </a:lnTo>
                  <a:cubicBezTo>
                    <a:pt x="1906" y="3217"/>
                    <a:pt x="1906" y="3196"/>
                    <a:pt x="1926" y="3196"/>
                  </a:cubicBezTo>
                  <a:lnTo>
                    <a:pt x="1947" y="3196"/>
                  </a:lnTo>
                  <a:cubicBezTo>
                    <a:pt x="1947" y="3196"/>
                    <a:pt x="1967" y="3217"/>
                    <a:pt x="1988" y="3217"/>
                  </a:cubicBezTo>
                  <a:cubicBezTo>
                    <a:pt x="1988" y="3217"/>
                    <a:pt x="2008" y="3217"/>
                    <a:pt x="2029" y="3217"/>
                  </a:cubicBezTo>
                  <a:cubicBezTo>
                    <a:pt x="2029" y="3217"/>
                    <a:pt x="2049" y="3217"/>
                    <a:pt x="2049" y="3238"/>
                  </a:cubicBezTo>
                  <a:lnTo>
                    <a:pt x="2049" y="3258"/>
                  </a:lnTo>
                  <a:cubicBezTo>
                    <a:pt x="2049" y="3258"/>
                    <a:pt x="2049" y="3258"/>
                    <a:pt x="2049" y="3278"/>
                  </a:cubicBezTo>
                  <a:cubicBezTo>
                    <a:pt x="2029" y="3278"/>
                    <a:pt x="2029" y="3299"/>
                    <a:pt x="2029" y="3299"/>
                  </a:cubicBezTo>
                  <a:lnTo>
                    <a:pt x="2049" y="3299"/>
                  </a:lnTo>
                  <a:cubicBezTo>
                    <a:pt x="2049" y="3299"/>
                    <a:pt x="2070" y="3299"/>
                    <a:pt x="2070" y="3278"/>
                  </a:cubicBezTo>
                  <a:lnTo>
                    <a:pt x="2070" y="3278"/>
                  </a:lnTo>
                  <a:cubicBezTo>
                    <a:pt x="2090" y="3278"/>
                    <a:pt x="2090" y="3278"/>
                    <a:pt x="2090" y="3278"/>
                  </a:cubicBezTo>
                  <a:cubicBezTo>
                    <a:pt x="2090" y="3299"/>
                    <a:pt x="2090" y="3299"/>
                    <a:pt x="2110" y="3320"/>
                  </a:cubicBezTo>
                  <a:lnTo>
                    <a:pt x="2110" y="3320"/>
                  </a:lnTo>
                  <a:cubicBezTo>
                    <a:pt x="2110" y="3340"/>
                    <a:pt x="2110" y="3340"/>
                    <a:pt x="2110" y="3340"/>
                  </a:cubicBezTo>
                  <a:cubicBezTo>
                    <a:pt x="2131" y="3340"/>
                    <a:pt x="2131" y="3320"/>
                    <a:pt x="2131" y="3320"/>
                  </a:cubicBezTo>
                  <a:cubicBezTo>
                    <a:pt x="2131" y="3299"/>
                    <a:pt x="2131" y="3278"/>
                    <a:pt x="2131" y="3278"/>
                  </a:cubicBezTo>
                  <a:cubicBezTo>
                    <a:pt x="2131" y="3278"/>
                    <a:pt x="2110" y="3258"/>
                    <a:pt x="2110" y="3238"/>
                  </a:cubicBezTo>
                  <a:lnTo>
                    <a:pt x="2110" y="3217"/>
                  </a:lnTo>
                  <a:cubicBezTo>
                    <a:pt x="2110" y="3217"/>
                    <a:pt x="2131" y="3196"/>
                    <a:pt x="2131" y="3176"/>
                  </a:cubicBezTo>
                  <a:lnTo>
                    <a:pt x="2152" y="3156"/>
                  </a:lnTo>
                  <a:cubicBezTo>
                    <a:pt x="2152" y="3135"/>
                    <a:pt x="2152" y="3135"/>
                    <a:pt x="2152" y="3114"/>
                  </a:cubicBezTo>
                  <a:cubicBezTo>
                    <a:pt x="2152" y="3114"/>
                    <a:pt x="2131" y="3094"/>
                    <a:pt x="2110" y="3074"/>
                  </a:cubicBezTo>
                  <a:cubicBezTo>
                    <a:pt x="2110" y="3074"/>
                    <a:pt x="2110" y="3053"/>
                    <a:pt x="2090" y="3053"/>
                  </a:cubicBezTo>
                  <a:cubicBezTo>
                    <a:pt x="2090" y="3032"/>
                    <a:pt x="2070" y="3032"/>
                    <a:pt x="2070" y="3032"/>
                  </a:cubicBezTo>
                  <a:cubicBezTo>
                    <a:pt x="2070" y="3032"/>
                    <a:pt x="2049" y="3032"/>
                    <a:pt x="2049" y="3012"/>
                  </a:cubicBezTo>
                  <a:cubicBezTo>
                    <a:pt x="2049" y="3012"/>
                    <a:pt x="2049" y="2992"/>
                    <a:pt x="2049" y="2971"/>
                  </a:cubicBezTo>
                  <a:lnTo>
                    <a:pt x="2070" y="2950"/>
                  </a:lnTo>
                  <a:cubicBezTo>
                    <a:pt x="2070" y="2930"/>
                    <a:pt x="2070" y="2910"/>
                    <a:pt x="2070" y="2890"/>
                  </a:cubicBezTo>
                  <a:cubicBezTo>
                    <a:pt x="2090" y="2890"/>
                    <a:pt x="2090" y="2890"/>
                    <a:pt x="2090" y="2890"/>
                  </a:cubicBezTo>
                  <a:cubicBezTo>
                    <a:pt x="2090" y="2869"/>
                    <a:pt x="2110" y="2848"/>
                    <a:pt x="2110" y="2848"/>
                  </a:cubicBezTo>
                  <a:cubicBezTo>
                    <a:pt x="2110" y="2848"/>
                    <a:pt x="2090" y="2828"/>
                    <a:pt x="2090" y="2808"/>
                  </a:cubicBezTo>
                  <a:lnTo>
                    <a:pt x="2090" y="2787"/>
                  </a:lnTo>
                  <a:cubicBezTo>
                    <a:pt x="2090" y="2766"/>
                    <a:pt x="2090" y="2746"/>
                    <a:pt x="2090" y="2726"/>
                  </a:cubicBezTo>
                  <a:lnTo>
                    <a:pt x="2070" y="2726"/>
                  </a:lnTo>
                  <a:cubicBezTo>
                    <a:pt x="2049" y="2705"/>
                    <a:pt x="2029" y="2705"/>
                    <a:pt x="2029" y="2705"/>
                  </a:cubicBezTo>
                  <a:cubicBezTo>
                    <a:pt x="2008" y="2705"/>
                    <a:pt x="2008" y="2684"/>
                    <a:pt x="1988" y="2684"/>
                  </a:cubicBezTo>
                  <a:cubicBezTo>
                    <a:pt x="1988" y="2684"/>
                    <a:pt x="1988" y="2684"/>
                    <a:pt x="1988" y="2664"/>
                  </a:cubicBezTo>
                  <a:cubicBezTo>
                    <a:pt x="1988" y="2664"/>
                    <a:pt x="1988" y="2664"/>
                    <a:pt x="1988" y="2644"/>
                  </a:cubicBezTo>
                  <a:lnTo>
                    <a:pt x="2008" y="2644"/>
                  </a:lnTo>
                  <a:cubicBezTo>
                    <a:pt x="2029" y="2644"/>
                    <a:pt x="2029" y="2644"/>
                    <a:pt x="2029" y="2664"/>
                  </a:cubicBezTo>
                  <a:cubicBezTo>
                    <a:pt x="2049" y="2664"/>
                    <a:pt x="2070" y="2664"/>
                    <a:pt x="2070" y="2684"/>
                  </a:cubicBezTo>
                  <a:cubicBezTo>
                    <a:pt x="2070" y="2684"/>
                    <a:pt x="2090" y="2684"/>
                    <a:pt x="2110" y="2684"/>
                  </a:cubicBezTo>
                  <a:lnTo>
                    <a:pt x="2152" y="2684"/>
                  </a:lnTo>
                  <a:cubicBezTo>
                    <a:pt x="2172" y="2684"/>
                    <a:pt x="2172" y="2664"/>
                    <a:pt x="2192" y="2664"/>
                  </a:cubicBezTo>
                  <a:lnTo>
                    <a:pt x="2213" y="2664"/>
                  </a:lnTo>
                  <a:cubicBezTo>
                    <a:pt x="2213" y="2664"/>
                    <a:pt x="2234" y="2664"/>
                    <a:pt x="2234" y="2684"/>
                  </a:cubicBezTo>
                  <a:cubicBezTo>
                    <a:pt x="2254" y="2684"/>
                    <a:pt x="2254" y="2684"/>
                    <a:pt x="2274" y="2705"/>
                  </a:cubicBezTo>
                  <a:lnTo>
                    <a:pt x="2295" y="2726"/>
                  </a:lnTo>
                  <a:cubicBezTo>
                    <a:pt x="2316" y="2726"/>
                    <a:pt x="2316" y="2746"/>
                    <a:pt x="2316" y="2746"/>
                  </a:cubicBezTo>
                  <a:cubicBezTo>
                    <a:pt x="2316" y="2766"/>
                    <a:pt x="2336" y="2766"/>
                    <a:pt x="2336" y="2766"/>
                  </a:cubicBezTo>
                  <a:cubicBezTo>
                    <a:pt x="2356" y="2766"/>
                    <a:pt x="2356" y="2787"/>
                    <a:pt x="2356" y="2787"/>
                  </a:cubicBezTo>
                  <a:cubicBezTo>
                    <a:pt x="2356" y="2808"/>
                    <a:pt x="2356" y="2808"/>
                    <a:pt x="2356" y="2828"/>
                  </a:cubicBezTo>
                  <a:cubicBezTo>
                    <a:pt x="2356" y="2828"/>
                    <a:pt x="2377" y="2828"/>
                    <a:pt x="2377" y="2848"/>
                  </a:cubicBezTo>
                  <a:lnTo>
                    <a:pt x="2377" y="2869"/>
                  </a:lnTo>
                  <a:lnTo>
                    <a:pt x="2356" y="2869"/>
                  </a:lnTo>
                  <a:lnTo>
                    <a:pt x="2336" y="2869"/>
                  </a:lnTo>
                  <a:cubicBezTo>
                    <a:pt x="2316" y="2869"/>
                    <a:pt x="2316" y="2869"/>
                    <a:pt x="2295" y="2869"/>
                  </a:cubicBezTo>
                  <a:cubicBezTo>
                    <a:pt x="2295" y="2869"/>
                    <a:pt x="2295" y="2890"/>
                    <a:pt x="2274" y="2890"/>
                  </a:cubicBezTo>
                  <a:lnTo>
                    <a:pt x="2254" y="2890"/>
                  </a:lnTo>
                  <a:cubicBezTo>
                    <a:pt x="2234" y="2890"/>
                    <a:pt x="2234" y="2910"/>
                    <a:pt x="2234" y="2930"/>
                  </a:cubicBezTo>
                  <a:cubicBezTo>
                    <a:pt x="2234" y="2930"/>
                    <a:pt x="2213" y="2930"/>
                    <a:pt x="2213" y="2950"/>
                  </a:cubicBezTo>
                  <a:lnTo>
                    <a:pt x="2192" y="2971"/>
                  </a:lnTo>
                  <a:cubicBezTo>
                    <a:pt x="2192" y="2971"/>
                    <a:pt x="2192" y="2992"/>
                    <a:pt x="2213" y="2992"/>
                  </a:cubicBezTo>
                  <a:cubicBezTo>
                    <a:pt x="2213" y="3012"/>
                    <a:pt x="2213" y="3012"/>
                    <a:pt x="2234" y="3012"/>
                  </a:cubicBezTo>
                  <a:lnTo>
                    <a:pt x="2254" y="3032"/>
                  </a:lnTo>
                  <a:cubicBezTo>
                    <a:pt x="2254" y="3053"/>
                    <a:pt x="2274" y="3074"/>
                    <a:pt x="2274" y="3074"/>
                  </a:cubicBezTo>
                  <a:cubicBezTo>
                    <a:pt x="2295" y="3074"/>
                    <a:pt x="2295" y="3114"/>
                    <a:pt x="2295" y="3114"/>
                  </a:cubicBezTo>
                  <a:lnTo>
                    <a:pt x="2316" y="3114"/>
                  </a:lnTo>
                  <a:cubicBezTo>
                    <a:pt x="2336" y="3135"/>
                    <a:pt x="2356" y="3114"/>
                    <a:pt x="2356" y="3114"/>
                  </a:cubicBezTo>
                  <a:cubicBezTo>
                    <a:pt x="2377" y="3114"/>
                    <a:pt x="2377" y="3135"/>
                    <a:pt x="2377" y="3135"/>
                  </a:cubicBezTo>
                  <a:cubicBezTo>
                    <a:pt x="2398" y="3135"/>
                    <a:pt x="2398" y="3135"/>
                    <a:pt x="2418" y="3135"/>
                  </a:cubicBezTo>
                  <a:cubicBezTo>
                    <a:pt x="2418" y="3135"/>
                    <a:pt x="2418" y="3114"/>
                    <a:pt x="2438" y="3114"/>
                  </a:cubicBezTo>
                  <a:lnTo>
                    <a:pt x="2459" y="3114"/>
                  </a:lnTo>
                  <a:cubicBezTo>
                    <a:pt x="2480" y="3114"/>
                    <a:pt x="2480" y="3114"/>
                    <a:pt x="2500" y="3114"/>
                  </a:cubicBezTo>
                  <a:cubicBezTo>
                    <a:pt x="2500" y="3094"/>
                    <a:pt x="2500" y="3094"/>
                    <a:pt x="2500" y="3074"/>
                  </a:cubicBezTo>
                  <a:cubicBezTo>
                    <a:pt x="2500" y="3074"/>
                    <a:pt x="2500" y="3074"/>
                    <a:pt x="2480" y="3053"/>
                  </a:cubicBezTo>
                  <a:lnTo>
                    <a:pt x="2480" y="3053"/>
                  </a:lnTo>
                  <a:cubicBezTo>
                    <a:pt x="2480" y="3032"/>
                    <a:pt x="2500" y="3032"/>
                    <a:pt x="2500" y="3012"/>
                  </a:cubicBezTo>
                  <a:cubicBezTo>
                    <a:pt x="2500" y="3012"/>
                    <a:pt x="2500" y="3012"/>
                    <a:pt x="2520" y="2992"/>
                  </a:cubicBezTo>
                  <a:cubicBezTo>
                    <a:pt x="2520" y="2992"/>
                    <a:pt x="2520" y="2971"/>
                    <a:pt x="2520" y="2950"/>
                  </a:cubicBezTo>
                  <a:lnTo>
                    <a:pt x="2520" y="2930"/>
                  </a:lnTo>
                  <a:cubicBezTo>
                    <a:pt x="2520" y="2930"/>
                    <a:pt x="2520" y="2910"/>
                    <a:pt x="2541" y="2910"/>
                  </a:cubicBezTo>
                  <a:lnTo>
                    <a:pt x="2562" y="2910"/>
                  </a:lnTo>
                  <a:cubicBezTo>
                    <a:pt x="2582" y="2910"/>
                    <a:pt x="2582" y="2910"/>
                    <a:pt x="2602" y="2910"/>
                  </a:cubicBezTo>
                  <a:lnTo>
                    <a:pt x="2623" y="2910"/>
                  </a:lnTo>
                  <a:lnTo>
                    <a:pt x="2623" y="2890"/>
                  </a:lnTo>
                  <a:lnTo>
                    <a:pt x="2623" y="2890"/>
                  </a:lnTo>
                  <a:cubicBezTo>
                    <a:pt x="2623" y="2869"/>
                    <a:pt x="2602" y="2869"/>
                    <a:pt x="2602" y="2848"/>
                  </a:cubicBezTo>
                  <a:lnTo>
                    <a:pt x="2602" y="2828"/>
                  </a:lnTo>
                  <a:lnTo>
                    <a:pt x="2623" y="2828"/>
                  </a:lnTo>
                  <a:cubicBezTo>
                    <a:pt x="2644" y="2828"/>
                    <a:pt x="2644" y="2848"/>
                    <a:pt x="2664" y="2848"/>
                  </a:cubicBezTo>
                  <a:lnTo>
                    <a:pt x="2684" y="2848"/>
                  </a:lnTo>
                  <a:cubicBezTo>
                    <a:pt x="2705" y="2848"/>
                    <a:pt x="2725" y="2848"/>
                    <a:pt x="2725" y="2848"/>
                  </a:cubicBezTo>
                  <a:lnTo>
                    <a:pt x="2746" y="2828"/>
                  </a:lnTo>
                  <a:cubicBezTo>
                    <a:pt x="2766" y="2808"/>
                    <a:pt x="2766" y="2787"/>
                    <a:pt x="2787" y="2787"/>
                  </a:cubicBezTo>
                  <a:cubicBezTo>
                    <a:pt x="2787" y="2766"/>
                    <a:pt x="2808" y="2766"/>
                    <a:pt x="2828" y="2746"/>
                  </a:cubicBezTo>
                  <a:lnTo>
                    <a:pt x="2848" y="2746"/>
                  </a:lnTo>
                  <a:cubicBezTo>
                    <a:pt x="2868" y="2726"/>
                    <a:pt x="2889" y="2726"/>
                    <a:pt x="2889" y="2726"/>
                  </a:cubicBezTo>
                  <a:cubicBezTo>
                    <a:pt x="2910" y="2726"/>
                    <a:pt x="2910" y="2726"/>
                    <a:pt x="2910" y="2726"/>
                  </a:cubicBezTo>
                  <a:cubicBezTo>
                    <a:pt x="2930" y="2726"/>
                    <a:pt x="2930" y="2705"/>
                    <a:pt x="2930" y="2705"/>
                  </a:cubicBezTo>
                  <a:cubicBezTo>
                    <a:pt x="2950" y="2705"/>
                    <a:pt x="2971" y="2705"/>
                    <a:pt x="2971" y="2705"/>
                  </a:cubicBezTo>
                  <a:lnTo>
                    <a:pt x="2992" y="2705"/>
                  </a:lnTo>
                  <a:cubicBezTo>
                    <a:pt x="3012" y="2705"/>
                    <a:pt x="3012" y="2726"/>
                    <a:pt x="3012" y="2726"/>
                  </a:cubicBezTo>
                  <a:cubicBezTo>
                    <a:pt x="3012" y="2746"/>
                    <a:pt x="3032" y="2746"/>
                    <a:pt x="3032" y="2746"/>
                  </a:cubicBezTo>
                  <a:lnTo>
                    <a:pt x="3053" y="2726"/>
                  </a:lnTo>
                  <a:lnTo>
                    <a:pt x="3053" y="2705"/>
                  </a:lnTo>
                  <a:lnTo>
                    <a:pt x="3032" y="2705"/>
                  </a:lnTo>
                  <a:cubicBezTo>
                    <a:pt x="3032" y="2705"/>
                    <a:pt x="3012" y="2705"/>
                    <a:pt x="3012" y="2684"/>
                  </a:cubicBezTo>
                  <a:cubicBezTo>
                    <a:pt x="3012" y="2684"/>
                    <a:pt x="3012" y="2684"/>
                    <a:pt x="3012" y="2664"/>
                  </a:cubicBezTo>
                  <a:cubicBezTo>
                    <a:pt x="3012" y="2664"/>
                    <a:pt x="3012" y="2664"/>
                    <a:pt x="3012" y="2644"/>
                  </a:cubicBezTo>
                  <a:cubicBezTo>
                    <a:pt x="3032" y="2644"/>
                    <a:pt x="3053" y="2644"/>
                    <a:pt x="3053" y="2644"/>
                  </a:cubicBezTo>
                  <a:lnTo>
                    <a:pt x="3074" y="2644"/>
                  </a:lnTo>
                  <a:cubicBezTo>
                    <a:pt x="3094" y="2644"/>
                    <a:pt x="3094" y="2623"/>
                    <a:pt x="3114" y="2623"/>
                  </a:cubicBezTo>
                  <a:cubicBezTo>
                    <a:pt x="3114" y="2602"/>
                    <a:pt x="3135" y="2602"/>
                    <a:pt x="3135" y="2582"/>
                  </a:cubicBezTo>
                  <a:cubicBezTo>
                    <a:pt x="3135" y="2582"/>
                    <a:pt x="3156" y="2562"/>
                    <a:pt x="3176" y="2562"/>
                  </a:cubicBezTo>
                  <a:lnTo>
                    <a:pt x="3196" y="2562"/>
                  </a:lnTo>
                  <a:lnTo>
                    <a:pt x="3217" y="2582"/>
                  </a:lnTo>
                  <a:lnTo>
                    <a:pt x="3196" y="2602"/>
                  </a:lnTo>
                  <a:lnTo>
                    <a:pt x="3176" y="2602"/>
                  </a:lnTo>
                  <a:lnTo>
                    <a:pt x="3156" y="2623"/>
                  </a:lnTo>
                  <a:cubicBezTo>
                    <a:pt x="3176" y="2623"/>
                    <a:pt x="3176" y="2623"/>
                    <a:pt x="3176" y="2644"/>
                  </a:cubicBezTo>
                  <a:cubicBezTo>
                    <a:pt x="3196" y="2644"/>
                    <a:pt x="3176" y="2664"/>
                    <a:pt x="3176" y="2684"/>
                  </a:cubicBezTo>
                  <a:cubicBezTo>
                    <a:pt x="3196" y="2684"/>
                    <a:pt x="3196" y="2705"/>
                    <a:pt x="3196" y="2726"/>
                  </a:cubicBezTo>
                  <a:lnTo>
                    <a:pt x="3176" y="2746"/>
                  </a:lnTo>
                  <a:lnTo>
                    <a:pt x="3156" y="2746"/>
                  </a:lnTo>
                  <a:lnTo>
                    <a:pt x="3156" y="2766"/>
                  </a:lnTo>
                  <a:lnTo>
                    <a:pt x="3176" y="2766"/>
                  </a:lnTo>
                  <a:lnTo>
                    <a:pt x="3196" y="2787"/>
                  </a:lnTo>
                  <a:cubicBezTo>
                    <a:pt x="3196" y="2787"/>
                    <a:pt x="3217" y="2787"/>
                    <a:pt x="3217" y="2766"/>
                  </a:cubicBezTo>
                  <a:cubicBezTo>
                    <a:pt x="3238" y="2766"/>
                    <a:pt x="3238" y="2766"/>
                    <a:pt x="3238" y="2766"/>
                  </a:cubicBezTo>
                  <a:cubicBezTo>
                    <a:pt x="3238" y="2746"/>
                    <a:pt x="3258" y="2766"/>
                    <a:pt x="3258" y="2766"/>
                  </a:cubicBezTo>
                  <a:cubicBezTo>
                    <a:pt x="3258" y="2766"/>
                    <a:pt x="3258" y="2787"/>
                    <a:pt x="3278" y="2787"/>
                  </a:cubicBezTo>
                  <a:lnTo>
                    <a:pt x="3278" y="2808"/>
                  </a:lnTo>
                  <a:cubicBezTo>
                    <a:pt x="3299" y="2808"/>
                    <a:pt x="3299" y="2787"/>
                    <a:pt x="3299" y="2787"/>
                  </a:cubicBezTo>
                  <a:cubicBezTo>
                    <a:pt x="3299" y="2766"/>
                    <a:pt x="3299" y="2766"/>
                    <a:pt x="3299" y="2746"/>
                  </a:cubicBezTo>
                  <a:cubicBezTo>
                    <a:pt x="3299" y="2746"/>
                    <a:pt x="3299" y="2746"/>
                    <a:pt x="3299" y="2726"/>
                  </a:cubicBezTo>
                  <a:cubicBezTo>
                    <a:pt x="3278" y="2726"/>
                    <a:pt x="3299" y="2705"/>
                    <a:pt x="3299" y="2705"/>
                  </a:cubicBezTo>
                  <a:lnTo>
                    <a:pt x="3299" y="2684"/>
                  </a:lnTo>
                  <a:cubicBezTo>
                    <a:pt x="3320" y="2684"/>
                    <a:pt x="3320" y="2684"/>
                    <a:pt x="3320" y="2664"/>
                  </a:cubicBezTo>
                  <a:cubicBezTo>
                    <a:pt x="3340" y="2664"/>
                    <a:pt x="3360" y="2684"/>
                    <a:pt x="3360" y="2664"/>
                  </a:cubicBezTo>
                  <a:lnTo>
                    <a:pt x="3381" y="2664"/>
                  </a:lnTo>
                  <a:cubicBezTo>
                    <a:pt x="3381" y="2664"/>
                    <a:pt x="3402" y="2664"/>
                    <a:pt x="3402" y="2644"/>
                  </a:cubicBezTo>
                  <a:cubicBezTo>
                    <a:pt x="3402" y="2644"/>
                    <a:pt x="3422" y="2644"/>
                    <a:pt x="3442" y="2644"/>
                  </a:cubicBezTo>
                  <a:cubicBezTo>
                    <a:pt x="3442" y="2644"/>
                    <a:pt x="3442" y="2664"/>
                    <a:pt x="3463" y="2664"/>
                  </a:cubicBezTo>
                  <a:cubicBezTo>
                    <a:pt x="3463" y="2664"/>
                    <a:pt x="3484" y="2664"/>
                    <a:pt x="3504" y="2664"/>
                  </a:cubicBezTo>
                  <a:cubicBezTo>
                    <a:pt x="3504" y="2684"/>
                    <a:pt x="3524" y="2664"/>
                    <a:pt x="3545" y="2664"/>
                  </a:cubicBezTo>
                  <a:lnTo>
                    <a:pt x="3566" y="2664"/>
                  </a:lnTo>
                  <a:cubicBezTo>
                    <a:pt x="3586" y="2644"/>
                    <a:pt x="3586" y="2644"/>
                    <a:pt x="3606" y="2623"/>
                  </a:cubicBezTo>
                  <a:cubicBezTo>
                    <a:pt x="3606" y="2623"/>
                    <a:pt x="3606" y="2602"/>
                    <a:pt x="3627" y="2602"/>
                  </a:cubicBezTo>
                  <a:cubicBezTo>
                    <a:pt x="3627" y="2602"/>
                    <a:pt x="3647" y="2602"/>
                    <a:pt x="3647" y="2582"/>
                  </a:cubicBezTo>
                  <a:cubicBezTo>
                    <a:pt x="3647" y="2582"/>
                    <a:pt x="3668" y="2582"/>
                    <a:pt x="3668" y="2562"/>
                  </a:cubicBezTo>
                  <a:cubicBezTo>
                    <a:pt x="3668" y="2562"/>
                    <a:pt x="3688" y="2562"/>
                    <a:pt x="3709" y="2562"/>
                  </a:cubicBezTo>
                  <a:lnTo>
                    <a:pt x="3729" y="2562"/>
                  </a:lnTo>
                  <a:cubicBezTo>
                    <a:pt x="3729" y="2562"/>
                    <a:pt x="3729" y="2562"/>
                    <a:pt x="3750" y="2582"/>
                  </a:cubicBezTo>
                  <a:lnTo>
                    <a:pt x="3750" y="2582"/>
                  </a:lnTo>
                  <a:cubicBezTo>
                    <a:pt x="3770" y="2582"/>
                    <a:pt x="3770" y="2602"/>
                    <a:pt x="3770" y="2602"/>
                  </a:cubicBezTo>
                  <a:lnTo>
                    <a:pt x="3770" y="2623"/>
                  </a:lnTo>
                  <a:cubicBezTo>
                    <a:pt x="3770" y="2644"/>
                    <a:pt x="3770" y="2644"/>
                    <a:pt x="3770" y="2644"/>
                  </a:cubicBezTo>
                  <a:cubicBezTo>
                    <a:pt x="3750" y="2644"/>
                    <a:pt x="3750" y="2644"/>
                    <a:pt x="3750" y="2644"/>
                  </a:cubicBezTo>
                  <a:cubicBezTo>
                    <a:pt x="3750" y="2644"/>
                    <a:pt x="3750" y="2644"/>
                    <a:pt x="3750" y="2664"/>
                  </a:cubicBezTo>
                  <a:cubicBezTo>
                    <a:pt x="3750" y="2664"/>
                    <a:pt x="3750" y="2664"/>
                    <a:pt x="3750" y="2684"/>
                  </a:cubicBezTo>
                  <a:cubicBezTo>
                    <a:pt x="3770" y="2684"/>
                    <a:pt x="3750" y="2705"/>
                    <a:pt x="3770" y="2705"/>
                  </a:cubicBezTo>
                  <a:lnTo>
                    <a:pt x="3791" y="2705"/>
                  </a:lnTo>
                  <a:cubicBezTo>
                    <a:pt x="3811" y="2705"/>
                    <a:pt x="3811" y="2684"/>
                    <a:pt x="3811" y="2684"/>
                  </a:cubicBezTo>
                  <a:cubicBezTo>
                    <a:pt x="3811" y="2664"/>
                    <a:pt x="3832" y="2664"/>
                    <a:pt x="3832" y="2644"/>
                  </a:cubicBezTo>
                  <a:lnTo>
                    <a:pt x="3811" y="2623"/>
                  </a:lnTo>
                  <a:cubicBezTo>
                    <a:pt x="3832" y="2623"/>
                    <a:pt x="3832" y="2602"/>
                    <a:pt x="3852" y="2602"/>
                  </a:cubicBezTo>
                  <a:cubicBezTo>
                    <a:pt x="3852" y="2602"/>
                    <a:pt x="3873" y="2623"/>
                    <a:pt x="3893" y="2623"/>
                  </a:cubicBezTo>
                  <a:lnTo>
                    <a:pt x="3914" y="2602"/>
                  </a:lnTo>
                  <a:cubicBezTo>
                    <a:pt x="3914" y="2602"/>
                    <a:pt x="3934" y="2582"/>
                    <a:pt x="3934" y="2562"/>
                  </a:cubicBezTo>
                  <a:lnTo>
                    <a:pt x="3934" y="2520"/>
                  </a:lnTo>
                  <a:cubicBezTo>
                    <a:pt x="3914" y="2520"/>
                    <a:pt x="3914" y="2520"/>
                    <a:pt x="3893" y="2520"/>
                  </a:cubicBezTo>
                  <a:lnTo>
                    <a:pt x="3893" y="2500"/>
                  </a:lnTo>
                  <a:cubicBezTo>
                    <a:pt x="3893" y="2480"/>
                    <a:pt x="3893" y="2480"/>
                    <a:pt x="3893" y="2459"/>
                  </a:cubicBezTo>
                  <a:lnTo>
                    <a:pt x="3873" y="2438"/>
                  </a:lnTo>
                  <a:cubicBezTo>
                    <a:pt x="3873" y="2438"/>
                    <a:pt x="3852" y="2418"/>
                    <a:pt x="3852" y="2398"/>
                  </a:cubicBezTo>
                  <a:lnTo>
                    <a:pt x="3873" y="2377"/>
                  </a:lnTo>
                  <a:lnTo>
                    <a:pt x="3893" y="2356"/>
                  </a:lnTo>
                  <a:cubicBezTo>
                    <a:pt x="3893" y="2356"/>
                    <a:pt x="3893" y="2336"/>
                    <a:pt x="3914" y="2336"/>
                  </a:cubicBezTo>
                  <a:cubicBezTo>
                    <a:pt x="3914" y="2316"/>
                    <a:pt x="3934" y="2316"/>
                    <a:pt x="3954" y="2316"/>
                  </a:cubicBezTo>
                  <a:lnTo>
                    <a:pt x="3975" y="2336"/>
                  </a:lnTo>
                  <a:cubicBezTo>
                    <a:pt x="3996" y="2336"/>
                    <a:pt x="3996" y="2336"/>
                    <a:pt x="4016" y="2336"/>
                  </a:cubicBezTo>
                  <a:cubicBezTo>
                    <a:pt x="4016" y="2336"/>
                    <a:pt x="4037" y="2336"/>
                    <a:pt x="4057" y="2336"/>
                  </a:cubicBezTo>
                  <a:cubicBezTo>
                    <a:pt x="4057" y="2356"/>
                    <a:pt x="4098" y="2356"/>
                    <a:pt x="4119" y="2356"/>
                  </a:cubicBezTo>
                  <a:cubicBezTo>
                    <a:pt x="4119" y="2356"/>
                    <a:pt x="4160" y="2356"/>
                    <a:pt x="4180" y="2356"/>
                  </a:cubicBezTo>
                  <a:cubicBezTo>
                    <a:pt x="4180" y="2377"/>
                    <a:pt x="4221" y="2377"/>
                    <a:pt x="4242" y="2398"/>
                  </a:cubicBezTo>
                  <a:cubicBezTo>
                    <a:pt x="4242" y="2398"/>
                    <a:pt x="4262" y="2418"/>
                    <a:pt x="4283" y="2418"/>
                  </a:cubicBezTo>
                  <a:cubicBezTo>
                    <a:pt x="4283" y="2418"/>
                    <a:pt x="4303" y="2438"/>
                    <a:pt x="4324" y="2438"/>
                  </a:cubicBezTo>
                  <a:cubicBezTo>
                    <a:pt x="4324" y="2438"/>
                    <a:pt x="4365" y="2459"/>
                    <a:pt x="4385" y="2459"/>
                  </a:cubicBezTo>
                  <a:lnTo>
                    <a:pt x="4405" y="2459"/>
                  </a:lnTo>
                  <a:lnTo>
                    <a:pt x="4426" y="2480"/>
                  </a:lnTo>
                  <a:cubicBezTo>
                    <a:pt x="4447" y="2500"/>
                    <a:pt x="4487" y="2500"/>
                    <a:pt x="4487" y="2520"/>
                  </a:cubicBezTo>
                  <a:cubicBezTo>
                    <a:pt x="4508" y="2520"/>
                    <a:pt x="4529" y="2520"/>
                    <a:pt x="4529" y="2520"/>
                  </a:cubicBezTo>
                  <a:cubicBezTo>
                    <a:pt x="4549" y="2520"/>
                    <a:pt x="4549" y="2520"/>
                    <a:pt x="4569" y="2520"/>
                  </a:cubicBezTo>
                  <a:cubicBezTo>
                    <a:pt x="4569" y="2541"/>
                    <a:pt x="4569" y="2541"/>
                    <a:pt x="4569" y="2541"/>
                  </a:cubicBezTo>
                  <a:cubicBezTo>
                    <a:pt x="4590" y="2541"/>
                    <a:pt x="4590" y="2562"/>
                    <a:pt x="4590" y="2562"/>
                  </a:cubicBezTo>
                  <a:cubicBezTo>
                    <a:pt x="4611" y="2562"/>
                    <a:pt x="4631" y="2562"/>
                    <a:pt x="4631" y="2562"/>
                  </a:cubicBezTo>
                  <a:lnTo>
                    <a:pt x="4651" y="2582"/>
                  </a:lnTo>
                  <a:lnTo>
                    <a:pt x="4672" y="2602"/>
                  </a:lnTo>
                  <a:cubicBezTo>
                    <a:pt x="4672" y="2623"/>
                    <a:pt x="4693" y="2623"/>
                    <a:pt x="4713" y="2623"/>
                  </a:cubicBezTo>
                  <a:cubicBezTo>
                    <a:pt x="4713" y="2644"/>
                    <a:pt x="4733" y="2644"/>
                    <a:pt x="4733" y="2664"/>
                  </a:cubicBezTo>
                  <a:cubicBezTo>
                    <a:pt x="4733" y="2664"/>
                    <a:pt x="4733" y="2684"/>
                    <a:pt x="4733" y="2705"/>
                  </a:cubicBezTo>
                  <a:cubicBezTo>
                    <a:pt x="4754" y="2705"/>
                    <a:pt x="4754" y="2705"/>
                    <a:pt x="4754" y="2705"/>
                  </a:cubicBezTo>
                  <a:lnTo>
                    <a:pt x="4775" y="2684"/>
                  </a:lnTo>
                  <a:cubicBezTo>
                    <a:pt x="4775" y="2684"/>
                    <a:pt x="4775" y="2664"/>
                    <a:pt x="4775" y="2644"/>
                  </a:cubicBezTo>
                  <a:lnTo>
                    <a:pt x="4795" y="2623"/>
                  </a:lnTo>
                  <a:cubicBezTo>
                    <a:pt x="4795" y="2602"/>
                    <a:pt x="4795" y="2602"/>
                    <a:pt x="4795" y="2582"/>
                  </a:cubicBezTo>
                  <a:cubicBezTo>
                    <a:pt x="4795" y="2582"/>
                    <a:pt x="4795" y="2562"/>
                    <a:pt x="4795" y="2541"/>
                  </a:cubicBezTo>
                  <a:cubicBezTo>
                    <a:pt x="4795" y="2541"/>
                    <a:pt x="4795" y="2541"/>
                    <a:pt x="4795" y="2520"/>
                  </a:cubicBezTo>
                  <a:cubicBezTo>
                    <a:pt x="4795" y="2520"/>
                    <a:pt x="4815" y="2500"/>
                    <a:pt x="4795" y="2500"/>
                  </a:cubicBezTo>
                  <a:cubicBezTo>
                    <a:pt x="4795" y="2480"/>
                    <a:pt x="4775" y="2500"/>
                    <a:pt x="4754" y="2500"/>
                  </a:cubicBezTo>
                  <a:lnTo>
                    <a:pt x="4733" y="2500"/>
                  </a:lnTo>
                  <a:lnTo>
                    <a:pt x="4733" y="2480"/>
                  </a:lnTo>
                  <a:cubicBezTo>
                    <a:pt x="4713" y="2480"/>
                    <a:pt x="4693" y="2459"/>
                    <a:pt x="4693" y="2459"/>
                  </a:cubicBezTo>
                  <a:cubicBezTo>
                    <a:pt x="4672" y="2438"/>
                    <a:pt x="4672" y="2418"/>
                    <a:pt x="4672" y="2398"/>
                  </a:cubicBezTo>
                  <a:cubicBezTo>
                    <a:pt x="4651" y="2398"/>
                    <a:pt x="4672" y="2398"/>
                    <a:pt x="4672" y="2398"/>
                  </a:cubicBezTo>
                  <a:cubicBezTo>
                    <a:pt x="4651" y="2377"/>
                    <a:pt x="4651" y="2377"/>
                    <a:pt x="4631" y="2377"/>
                  </a:cubicBezTo>
                  <a:lnTo>
                    <a:pt x="4611" y="2377"/>
                  </a:lnTo>
                  <a:cubicBezTo>
                    <a:pt x="4590" y="2377"/>
                    <a:pt x="4590" y="2356"/>
                    <a:pt x="4590" y="2356"/>
                  </a:cubicBezTo>
                  <a:cubicBezTo>
                    <a:pt x="4569" y="2356"/>
                    <a:pt x="4569" y="2356"/>
                    <a:pt x="4569" y="2356"/>
                  </a:cubicBezTo>
                  <a:lnTo>
                    <a:pt x="4549" y="2356"/>
                  </a:lnTo>
                  <a:lnTo>
                    <a:pt x="4529" y="2377"/>
                  </a:lnTo>
                  <a:lnTo>
                    <a:pt x="4529" y="2398"/>
                  </a:lnTo>
                  <a:cubicBezTo>
                    <a:pt x="4508" y="2398"/>
                    <a:pt x="4508" y="2377"/>
                    <a:pt x="4508" y="2377"/>
                  </a:cubicBezTo>
                  <a:cubicBezTo>
                    <a:pt x="4508" y="2356"/>
                    <a:pt x="4508" y="2336"/>
                    <a:pt x="4508" y="2336"/>
                  </a:cubicBezTo>
                  <a:cubicBezTo>
                    <a:pt x="4508" y="2316"/>
                    <a:pt x="4508" y="2316"/>
                    <a:pt x="4508" y="2295"/>
                  </a:cubicBezTo>
                  <a:cubicBezTo>
                    <a:pt x="4508" y="2295"/>
                    <a:pt x="4508" y="2274"/>
                    <a:pt x="4529" y="2274"/>
                  </a:cubicBezTo>
                  <a:cubicBezTo>
                    <a:pt x="4529" y="2274"/>
                    <a:pt x="4549" y="2274"/>
                    <a:pt x="4549" y="2254"/>
                  </a:cubicBezTo>
                  <a:lnTo>
                    <a:pt x="4569" y="2254"/>
                  </a:lnTo>
                  <a:cubicBezTo>
                    <a:pt x="4569" y="2234"/>
                    <a:pt x="4569" y="2213"/>
                    <a:pt x="4569" y="2193"/>
                  </a:cubicBezTo>
                  <a:lnTo>
                    <a:pt x="4549" y="2152"/>
                  </a:lnTo>
                  <a:cubicBezTo>
                    <a:pt x="4549" y="2131"/>
                    <a:pt x="4549" y="2111"/>
                    <a:pt x="4549" y="2111"/>
                  </a:cubicBezTo>
                  <a:cubicBezTo>
                    <a:pt x="4549" y="2090"/>
                    <a:pt x="4549" y="2070"/>
                    <a:pt x="4549" y="2070"/>
                  </a:cubicBezTo>
                  <a:lnTo>
                    <a:pt x="4529" y="2070"/>
                  </a:lnTo>
                  <a:lnTo>
                    <a:pt x="4508" y="2090"/>
                  </a:lnTo>
                  <a:cubicBezTo>
                    <a:pt x="4487" y="2090"/>
                    <a:pt x="4487" y="2090"/>
                    <a:pt x="4487" y="2090"/>
                  </a:cubicBezTo>
                  <a:cubicBezTo>
                    <a:pt x="4467" y="2090"/>
                    <a:pt x="4467" y="2090"/>
                    <a:pt x="4467" y="2090"/>
                  </a:cubicBezTo>
                  <a:lnTo>
                    <a:pt x="4467" y="2070"/>
                  </a:lnTo>
                  <a:cubicBezTo>
                    <a:pt x="4467" y="2070"/>
                    <a:pt x="4487" y="2070"/>
                    <a:pt x="4487" y="2049"/>
                  </a:cubicBezTo>
                  <a:cubicBezTo>
                    <a:pt x="4487" y="2049"/>
                    <a:pt x="4487" y="2049"/>
                    <a:pt x="4487" y="2029"/>
                  </a:cubicBezTo>
                  <a:cubicBezTo>
                    <a:pt x="4487" y="2029"/>
                    <a:pt x="4487" y="2029"/>
                    <a:pt x="4487" y="2008"/>
                  </a:cubicBezTo>
                  <a:lnTo>
                    <a:pt x="4487" y="2008"/>
                  </a:lnTo>
                  <a:cubicBezTo>
                    <a:pt x="4467" y="2008"/>
                    <a:pt x="4467" y="2029"/>
                    <a:pt x="4467" y="2029"/>
                  </a:cubicBezTo>
                  <a:cubicBezTo>
                    <a:pt x="4467" y="2029"/>
                    <a:pt x="4467" y="2029"/>
                    <a:pt x="4447" y="2029"/>
                  </a:cubicBezTo>
                  <a:lnTo>
                    <a:pt x="4447" y="2008"/>
                  </a:lnTo>
                  <a:lnTo>
                    <a:pt x="4467" y="1988"/>
                  </a:lnTo>
                  <a:cubicBezTo>
                    <a:pt x="4467" y="1967"/>
                    <a:pt x="4487" y="1967"/>
                    <a:pt x="4508" y="1947"/>
                  </a:cubicBezTo>
                  <a:cubicBezTo>
                    <a:pt x="4508" y="1947"/>
                    <a:pt x="4529" y="1926"/>
                    <a:pt x="4549" y="1906"/>
                  </a:cubicBezTo>
                  <a:cubicBezTo>
                    <a:pt x="4549" y="1885"/>
                    <a:pt x="4569" y="1865"/>
                    <a:pt x="4569" y="1844"/>
                  </a:cubicBezTo>
                  <a:cubicBezTo>
                    <a:pt x="4569" y="1844"/>
                    <a:pt x="4590" y="1803"/>
                    <a:pt x="4590" y="1783"/>
                  </a:cubicBezTo>
                  <a:cubicBezTo>
                    <a:pt x="4590" y="1762"/>
                    <a:pt x="4590" y="1721"/>
                    <a:pt x="4590" y="1701"/>
                  </a:cubicBezTo>
                  <a:cubicBezTo>
                    <a:pt x="4590" y="1660"/>
                    <a:pt x="4590" y="1619"/>
                    <a:pt x="4590" y="1598"/>
                  </a:cubicBezTo>
                  <a:cubicBezTo>
                    <a:pt x="4590" y="1578"/>
                    <a:pt x="4611" y="1557"/>
                    <a:pt x="4611" y="1537"/>
                  </a:cubicBezTo>
                  <a:lnTo>
                    <a:pt x="4611" y="1517"/>
                  </a:lnTo>
                  <a:cubicBezTo>
                    <a:pt x="4631" y="1517"/>
                    <a:pt x="4631" y="1496"/>
                    <a:pt x="4631" y="1496"/>
                  </a:cubicBezTo>
                  <a:cubicBezTo>
                    <a:pt x="4651" y="1496"/>
                    <a:pt x="4651" y="1517"/>
                    <a:pt x="4651" y="1517"/>
                  </a:cubicBezTo>
                  <a:cubicBezTo>
                    <a:pt x="4672" y="1517"/>
                    <a:pt x="4672" y="1517"/>
                    <a:pt x="4672" y="1537"/>
                  </a:cubicBezTo>
                  <a:cubicBezTo>
                    <a:pt x="4693" y="1537"/>
                    <a:pt x="4713" y="1537"/>
                    <a:pt x="4713" y="1517"/>
                  </a:cubicBezTo>
                  <a:cubicBezTo>
                    <a:pt x="4733" y="1517"/>
                    <a:pt x="4733" y="1517"/>
                    <a:pt x="4754" y="1517"/>
                  </a:cubicBezTo>
                  <a:cubicBezTo>
                    <a:pt x="4754" y="1517"/>
                    <a:pt x="4795" y="1517"/>
                    <a:pt x="4815" y="1517"/>
                  </a:cubicBezTo>
                  <a:cubicBezTo>
                    <a:pt x="4836" y="1517"/>
                    <a:pt x="4857" y="1517"/>
                    <a:pt x="4877" y="1517"/>
                  </a:cubicBezTo>
                  <a:lnTo>
                    <a:pt x="4897" y="1537"/>
                  </a:lnTo>
                  <a:cubicBezTo>
                    <a:pt x="4918" y="1537"/>
                    <a:pt x="4918" y="1517"/>
                    <a:pt x="4939" y="1517"/>
                  </a:cubicBezTo>
                  <a:cubicBezTo>
                    <a:pt x="4939" y="1517"/>
                    <a:pt x="4939" y="1517"/>
                    <a:pt x="4959" y="1517"/>
                  </a:cubicBezTo>
                  <a:lnTo>
                    <a:pt x="4979" y="1537"/>
                  </a:lnTo>
                  <a:cubicBezTo>
                    <a:pt x="4979" y="1557"/>
                    <a:pt x="4979" y="1578"/>
                    <a:pt x="4979" y="1578"/>
                  </a:cubicBezTo>
                  <a:cubicBezTo>
                    <a:pt x="5000" y="1598"/>
                    <a:pt x="5000" y="1598"/>
                    <a:pt x="5021" y="1598"/>
                  </a:cubicBezTo>
                  <a:lnTo>
                    <a:pt x="5021" y="1619"/>
                  </a:lnTo>
                  <a:cubicBezTo>
                    <a:pt x="5021" y="1639"/>
                    <a:pt x="5021" y="1660"/>
                    <a:pt x="5021" y="1680"/>
                  </a:cubicBezTo>
                  <a:cubicBezTo>
                    <a:pt x="5021" y="1680"/>
                    <a:pt x="5041" y="1701"/>
                    <a:pt x="5041" y="1721"/>
                  </a:cubicBezTo>
                  <a:lnTo>
                    <a:pt x="5041" y="1742"/>
                  </a:lnTo>
                  <a:cubicBezTo>
                    <a:pt x="5041" y="1762"/>
                    <a:pt x="5021" y="1783"/>
                    <a:pt x="5021" y="1783"/>
                  </a:cubicBezTo>
                  <a:cubicBezTo>
                    <a:pt x="5021" y="1803"/>
                    <a:pt x="5021" y="1844"/>
                    <a:pt x="5021" y="1865"/>
                  </a:cubicBezTo>
                  <a:lnTo>
                    <a:pt x="5000" y="1885"/>
                  </a:lnTo>
                  <a:cubicBezTo>
                    <a:pt x="5021" y="1906"/>
                    <a:pt x="5041" y="1906"/>
                    <a:pt x="5041" y="1906"/>
                  </a:cubicBezTo>
                  <a:cubicBezTo>
                    <a:pt x="5041" y="1926"/>
                    <a:pt x="5061" y="1926"/>
                    <a:pt x="5061" y="1947"/>
                  </a:cubicBezTo>
                  <a:lnTo>
                    <a:pt x="5082" y="1967"/>
                  </a:lnTo>
                  <a:cubicBezTo>
                    <a:pt x="5082" y="1988"/>
                    <a:pt x="5103" y="1988"/>
                    <a:pt x="5103" y="1988"/>
                  </a:cubicBezTo>
                  <a:cubicBezTo>
                    <a:pt x="5103" y="2008"/>
                    <a:pt x="5123" y="2029"/>
                    <a:pt x="5123" y="2029"/>
                  </a:cubicBezTo>
                  <a:cubicBezTo>
                    <a:pt x="5123" y="2049"/>
                    <a:pt x="5123" y="2090"/>
                    <a:pt x="5123" y="2111"/>
                  </a:cubicBezTo>
                  <a:cubicBezTo>
                    <a:pt x="5123" y="2131"/>
                    <a:pt x="5123" y="2152"/>
                    <a:pt x="5123" y="2172"/>
                  </a:cubicBezTo>
                  <a:cubicBezTo>
                    <a:pt x="5123" y="2193"/>
                    <a:pt x="5143" y="2193"/>
                    <a:pt x="5143" y="2213"/>
                  </a:cubicBezTo>
                  <a:cubicBezTo>
                    <a:pt x="5163" y="2234"/>
                    <a:pt x="5163" y="2254"/>
                    <a:pt x="5163" y="2254"/>
                  </a:cubicBezTo>
                  <a:cubicBezTo>
                    <a:pt x="5163" y="2274"/>
                    <a:pt x="5163" y="2295"/>
                    <a:pt x="5163" y="2316"/>
                  </a:cubicBezTo>
                  <a:lnTo>
                    <a:pt x="5184" y="2336"/>
                  </a:lnTo>
                  <a:cubicBezTo>
                    <a:pt x="5184" y="2356"/>
                    <a:pt x="5184" y="2377"/>
                    <a:pt x="5184" y="2377"/>
                  </a:cubicBezTo>
                  <a:cubicBezTo>
                    <a:pt x="5184" y="2398"/>
                    <a:pt x="5184" y="2418"/>
                    <a:pt x="5205" y="2438"/>
                  </a:cubicBezTo>
                  <a:lnTo>
                    <a:pt x="5205" y="2459"/>
                  </a:lnTo>
                  <a:cubicBezTo>
                    <a:pt x="5225" y="2459"/>
                    <a:pt x="5245" y="2480"/>
                    <a:pt x="5245" y="2500"/>
                  </a:cubicBezTo>
                  <a:cubicBezTo>
                    <a:pt x="5245" y="2500"/>
                    <a:pt x="5266" y="2520"/>
                    <a:pt x="5287" y="2520"/>
                  </a:cubicBezTo>
                  <a:cubicBezTo>
                    <a:pt x="5307" y="2541"/>
                    <a:pt x="5327" y="2520"/>
                    <a:pt x="5327" y="2520"/>
                  </a:cubicBezTo>
                  <a:cubicBezTo>
                    <a:pt x="5348" y="2541"/>
                    <a:pt x="5348" y="2562"/>
                    <a:pt x="5369" y="2562"/>
                  </a:cubicBezTo>
                  <a:cubicBezTo>
                    <a:pt x="5369" y="2582"/>
                    <a:pt x="5369" y="2582"/>
                    <a:pt x="5369" y="2602"/>
                  </a:cubicBezTo>
                  <a:cubicBezTo>
                    <a:pt x="5348" y="2602"/>
                    <a:pt x="5348" y="2623"/>
                    <a:pt x="5348" y="2644"/>
                  </a:cubicBezTo>
                  <a:lnTo>
                    <a:pt x="5327" y="2664"/>
                  </a:lnTo>
                  <a:cubicBezTo>
                    <a:pt x="5327" y="2684"/>
                    <a:pt x="5348" y="2684"/>
                    <a:pt x="5348" y="2705"/>
                  </a:cubicBezTo>
                  <a:cubicBezTo>
                    <a:pt x="5348" y="2705"/>
                    <a:pt x="5369" y="2705"/>
                    <a:pt x="5369" y="2726"/>
                  </a:cubicBezTo>
                  <a:cubicBezTo>
                    <a:pt x="5389" y="2726"/>
                    <a:pt x="5369" y="2746"/>
                    <a:pt x="5369" y="2746"/>
                  </a:cubicBezTo>
                  <a:lnTo>
                    <a:pt x="5369" y="2766"/>
                  </a:lnTo>
                  <a:cubicBezTo>
                    <a:pt x="5369" y="2787"/>
                    <a:pt x="5348" y="2766"/>
                    <a:pt x="5327" y="2787"/>
                  </a:cubicBezTo>
                  <a:cubicBezTo>
                    <a:pt x="5327" y="2787"/>
                    <a:pt x="5327" y="2787"/>
                    <a:pt x="5327" y="2808"/>
                  </a:cubicBezTo>
                  <a:cubicBezTo>
                    <a:pt x="5327" y="2808"/>
                    <a:pt x="5327" y="2828"/>
                    <a:pt x="5327" y="2848"/>
                  </a:cubicBezTo>
                  <a:cubicBezTo>
                    <a:pt x="5327" y="2848"/>
                    <a:pt x="5327" y="2869"/>
                    <a:pt x="5307" y="2869"/>
                  </a:cubicBezTo>
                  <a:lnTo>
                    <a:pt x="5287" y="2869"/>
                  </a:lnTo>
                  <a:cubicBezTo>
                    <a:pt x="5287" y="2869"/>
                    <a:pt x="5266" y="2869"/>
                    <a:pt x="5266" y="2890"/>
                  </a:cubicBezTo>
                  <a:lnTo>
                    <a:pt x="5287" y="2890"/>
                  </a:lnTo>
                  <a:lnTo>
                    <a:pt x="5287" y="2910"/>
                  </a:lnTo>
                  <a:cubicBezTo>
                    <a:pt x="5287" y="2930"/>
                    <a:pt x="5266" y="2930"/>
                    <a:pt x="5266" y="2930"/>
                  </a:cubicBezTo>
                  <a:cubicBezTo>
                    <a:pt x="5266" y="2930"/>
                    <a:pt x="5266" y="2950"/>
                    <a:pt x="5266" y="2971"/>
                  </a:cubicBezTo>
                  <a:cubicBezTo>
                    <a:pt x="5266" y="2971"/>
                    <a:pt x="5266" y="2971"/>
                    <a:pt x="5245" y="2971"/>
                  </a:cubicBezTo>
                  <a:cubicBezTo>
                    <a:pt x="5245" y="2992"/>
                    <a:pt x="5225" y="2992"/>
                    <a:pt x="5225" y="2992"/>
                  </a:cubicBezTo>
                  <a:cubicBezTo>
                    <a:pt x="5225" y="2971"/>
                    <a:pt x="5205" y="2971"/>
                    <a:pt x="5205" y="2971"/>
                  </a:cubicBezTo>
                  <a:cubicBezTo>
                    <a:pt x="5205" y="2971"/>
                    <a:pt x="5184" y="2950"/>
                    <a:pt x="5184" y="2971"/>
                  </a:cubicBezTo>
                  <a:cubicBezTo>
                    <a:pt x="5184" y="2971"/>
                    <a:pt x="5184" y="2971"/>
                    <a:pt x="5205" y="2992"/>
                  </a:cubicBezTo>
                  <a:cubicBezTo>
                    <a:pt x="5205" y="2992"/>
                    <a:pt x="5205" y="2992"/>
                    <a:pt x="5205" y="3012"/>
                  </a:cubicBezTo>
                  <a:lnTo>
                    <a:pt x="5225" y="3012"/>
                  </a:lnTo>
                  <a:cubicBezTo>
                    <a:pt x="5225" y="3032"/>
                    <a:pt x="5245" y="3032"/>
                    <a:pt x="5245" y="3032"/>
                  </a:cubicBezTo>
                  <a:lnTo>
                    <a:pt x="5245" y="3053"/>
                  </a:lnTo>
                  <a:cubicBezTo>
                    <a:pt x="5245" y="3053"/>
                    <a:pt x="5225" y="3053"/>
                    <a:pt x="5205" y="3053"/>
                  </a:cubicBezTo>
                  <a:cubicBezTo>
                    <a:pt x="5205" y="3053"/>
                    <a:pt x="5205" y="3053"/>
                    <a:pt x="5184" y="3074"/>
                  </a:cubicBezTo>
                  <a:lnTo>
                    <a:pt x="5184" y="3094"/>
                  </a:lnTo>
                  <a:lnTo>
                    <a:pt x="5163" y="3094"/>
                  </a:lnTo>
                  <a:lnTo>
                    <a:pt x="5143" y="3074"/>
                  </a:lnTo>
                  <a:lnTo>
                    <a:pt x="5143" y="3094"/>
                  </a:lnTo>
                  <a:lnTo>
                    <a:pt x="5123" y="3094"/>
                  </a:lnTo>
                  <a:lnTo>
                    <a:pt x="5103" y="3094"/>
                  </a:lnTo>
                  <a:lnTo>
                    <a:pt x="5103" y="3074"/>
                  </a:lnTo>
                  <a:lnTo>
                    <a:pt x="5082" y="3053"/>
                  </a:lnTo>
                  <a:lnTo>
                    <a:pt x="5103" y="3053"/>
                  </a:lnTo>
                  <a:cubicBezTo>
                    <a:pt x="5103" y="3053"/>
                    <a:pt x="5103" y="3053"/>
                    <a:pt x="5123" y="3053"/>
                  </a:cubicBezTo>
                  <a:cubicBezTo>
                    <a:pt x="5123" y="3032"/>
                    <a:pt x="5123" y="3032"/>
                    <a:pt x="5123" y="3032"/>
                  </a:cubicBezTo>
                  <a:cubicBezTo>
                    <a:pt x="5103" y="3012"/>
                    <a:pt x="5103" y="3032"/>
                    <a:pt x="5082" y="3032"/>
                  </a:cubicBezTo>
                  <a:lnTo>
                    <a:pt x="5082" y="3032"/>
                  </a:lnTo>
                  <a:lnTo>
                    <a:pt x="5061" y="3032"/>
                  </a:lnTo>
                  <a:lnTo>
                    <a:pt x="5041" y="3032"/>
                  </a:lnTo>
                  <a:cubicBezTo>
                    <a:pt x="5021" y="3032"/>
                    <a:pt x="5021" y="3012"/>
                    <a:pt x="5021" y="3012"/>
                  </a:cubicBezTo>
                  <a:cubicBezTo>
                    <a:pt x="5000" y="3012"/>
                    <a:pt x="5000" y="3012"/>
                    <a:pt x="4979" y="3032"/>
                  </a:cubicBezTo>
                  <a:cubicBezTo>
                    <a:pt x="4979" y="3032"/>
                    <a:pt x="4979" y="3032"/>
                    <a:pt x="4959" y="3032"/>
                  </a:cubicBezTo>
                  <a:lnTo>
                    <a:pt x="4939" y="3032"/>
                  </a:lnTo>
                  <a:cubicBezTo>
                    <a:pt x="4918" y="3032"/>
                    <a:pt x="4918" y="3032"/>
                    <a:pt x="4897" y="3032"/>
                  </a:cubicBezTo>
                  <a:cubicBezTo>
                    <a:pt x="4897" y="3032"/>
                    <a:pt x="4897" y="3032"/>
                    <a:pt x="4877" y="3032"/>
                  </a:cubicBezTo>
                  <a:lnTo>
                    <a:pt x="4857" y="3032"/>
                  </a:lnTo>
                  <a:cubicBezTo>
                    <a:pt x="4857" y="3053"/>
                    <a:pt x="4857" y="3053"/>
                    <a:pt x="4857" y="3074"/>
                  </a:cubicBezTo>
                  <a:lnTo>
                    <a:pt x="4877" y="3074"/>
                  </a:lnTo>
                  <a:lnTo>
                    <a:pt x="4897" y="3053"/>
                  </a:lnTo>
                  <a:cubicBezTo>
                    <a:pt x="4897" y="3053"/>
                    <a:pt x="4918" y="3053"/>
                    <a:pt x="4918" y="3074"/>
                  </a:cubicBezTo>
                  <a:lnTo>
                    <a:pt x="4939" y="3094"/>
                  </a:lnTo>
                  <a:cubicBezTo>
                    <a:pt x="4939" y="3094"/>
                    <a:pt x="4939" y="3094"/>
                    <a:pt x="4959" y="3094"/>
                  </a:cubicBezTo>
                  <a:lnTo>
                    <a:pt x="4979" y="3094"/>
                  </a:lnTo>
                  <a:lnTo>
                    <a:pt x="5000" y="3094"/>
                  </a:lnTo>
                  <a:cubicBezTo>
                    <a:pt x="5021" y="3114"/>
                    <a:pt x="5021" y="3114"/>
                    <a:pt x="5021" y="3114"/>
                  </a:cubicBezTo>
                  <a:cubicBezTo>
                    <a:pt x="5041" y="3135"/>
                    <a:pt x="5061" y="3135"/>
                    <a:pt x="5061" y="3135"/>
                  </a:cubicBezTo>
                  <a:cubicBezTo>
                    <a:pt x="5082" y="3156"/>
                    <a:pt x="5103" y="3156"/>
                    <a:pt x="5123" y="3156"/>
                  </a:cubicBezTo>
                  <a:lnTo>
                    <a:pt x="5163" y="3135"/>
                  </a:lnTo>
                  <a:cubicBezTo>
                    <a:pt x="5184" y="3135"/>
                    <a:pt x="5205" y="3135"/>
                    <a:pt x="5225" y="3114"/>
                  </a:cubicBezTo>
                  <a:cubicBezTo>
                    <a:pt x="5225" y="3114"/>
                    <a:pt x="5245" y="3114"/>
                    <a:pt x="5266" y="3114"/>
                  </a:cubicBezTo>
                  <a:cubicBezTo>
                    <a:pt x="5266" y="3135"/>
                    <a:pt x="5287" y="3135"/>
                    <a:pt x="5287" y="3135"/>
                  </a:cubicBezTo>
                  <a:cubicBezTo>
                    <a:pt x="5307" y="3135"/>
                    <a:pt x="5307" y="3135"/>
                    <a:pt x="5327" y="3135"/>
                  </a:cubicBezTo>
                  <a:cubicBezTo>
                    <a:pt x="5327" y="3135"/>
                    <a:pt x="5327" y="3114"/>
                    <a:pt x="5348" y="3114"/>
                  </a:cubicBezTo>
                  <a:cubicBezTo>
                    <a:pt x="5348" y="3114"/>
                    <a:pt x="5348" y="3094"/>
                    <a:pt x="5348" y="3074"/>
                  </a:cubicBezTo>
                  <a:lnTo>
                    <a:pt x="5327" y="3074"/>
                  </a:lnTo>
                  <a:cubicBezTo>
                    <a:pt x="5327" y="3053"/>
                    <a:pt x="5327" y="3053"/>
                    <a:pt x="5348" y="3053"/>
                  </a:cubicBezTo>
                  <a:cubicBezTo>
                    <a:pt x="5348" y="3032"/>
                    <a:pt x="5348" y="3032"/>
                    <a:pt x="5348" y="3032"/>
                  </a:cubicBezTo>
                  <a:cubicBezTo>
                    <a:pt x="5369" y="3032"/>
                    <a:pt x="5389" y="3032"/>
                    <a:pt x="5389" y="3032"/>
                  </a:cubicBezTo>
                  <a:lnTo>
                    <a:pt x="5409" y="3012"/>
                  </a:lnTo>
                  <a:cubicBezTo>
                    <a:pt x="5409" y="2992"/>
                    <a:pt x="5409" y="2992"/>
                    <a:pt x="5409" y="2971"/>
                  </a:cubicBezTo>
                  <a:cubicBezTo>
                    <a:pt x="5430" y="2971"/>
                    <a:pt x="5451" y="2971"/>
                    <a:pt x="5451" y="2950"/>
                  </a:cubicBezTo>
                  <a:cubicBezTo>
                    <a:pt x="5451" y="2950"/>
                    <a:pt x="5471" y="2950"/>
                    <a:pt x="5471" y="2930"/>
                  </a:cubicBezTo>
                  <a:lnTo>
                    <a:pt x="5491" y="2910"/>
                  </a:lnTo>
                  <a:cubicBezTo>
                    <a:pt x="5491" y="2890"/>
                    <a:pt x="5491" y="2869"/>
                    <a:pt x="5491" y="2869"/>
                  </a:cubicBezTo>
                  <a:cubicBezTo>
                    <a:pt x="5491" y="2848"/>
                    <a:pt x="5491" y="2828"/>
                    <a:pt x="5491" y="2828"/>
                  </a:cubicBezTo>
                  <a:lnTo>
                    <a:pt x="5512" y="2808"/>
                  </a:lnTo>
                  <a:lnTo>
                    <a:pt x="5533" y="2787"/>
                  </a:lnTo>
                  <a:cubicBezTo>
                    <a:pt x="5533" y="2787"/>
                    <a:pt x="5533" y="2766"/>
                    <a:pt x="5533" y="2746"/>
                  </a:cubicBezTo>
                  <a:lnTo>
                    <a:pt x="5533" y="2726"/>
                  </a:lnTo>
                  <a:cubicBezTo>
                    <a:pt x="5533" y="2705"/>
                    <a:pt x="5533" y="2684"/>
                    <a:pt x="5512" y="2684"/>
                  </a:cubicBezTo>
                  <a:lnTo>
                    <a:pt x="5491" y="2664"/>
                  </a:lnTo>
                  <a:cubicBezTo>
                    <a:pt x="5491" y="2644"/>
                    <a:pt x="5471" y="2644"/>
                    <a:pt x="5471" y="2623"/>
                  </a:cubicBezTo>
                  <a:cubicBezTo>
                    <a:pt x="5471" y="2623"/>
                    <a:pt x="5451" y="2602"/>
                    <a:pt x="5451" y="2582"/>
                  </a:cubicBezTo>
                  <a:lnTo>
                    <a:pt x="5451" y="2562"/>
                  </a:lnTo>
                  <a:cubicBezTo>
                    <a:pt x="5451" y="2541"/>
                    <a:pt x="5451" y="2541"/>
                    <a:pt x="5451" y="2520"/>
                  </a:cubicBezTo>
                  <a:lnTo>
                    <a:pt x="5471" y="2500"/>
                  </a:lnTo>
                  <a:cubicBezTo>
                    <a:pt x="5471" y="2500"/>
                    <a:pt x="5491" y="2500"/>
                    <a:pt x="5512" y="2500"/>
                  </a:cubicBezTo>
                  <a:cubicBezTo>
                    <a:pt x="5512" y="2500"/>
                    <a:pt x="5533" y="2500"/>
                    <a:pt x="5533" y="2480"/>
                  </a:cubicBezTo>
                  <a:cubicBezTo>
                    <a:pt x="5553" y="2480"/>
                    <a:pt x="5573" y="2480"/>
                    <a:pt x="5594" y="2480"/>
                  </a:cubicBezTo>
                  <a:cubicBezTo>
                    <a:pt x="5594" y="2480"/>
                    <a:pt x="5615" y="2480"/>
                    <a:pt x="5635" y="2480"/>
                  </a:cubicBezTo>
                  <a:cubicBezTo>
                    <a:pt x="5635" y="2459"/>
                    <a:pt x="5655" y="2459"/>
                    <a:pt x="5655" y="2459"/>
                  </a:cubicBezTo>
                  <a:cubicBezTo>
                    <a:pt x="5676" y="2459"/>
                    <a:pt x="5676" y="2480"/>
                    <a:pt x="5676" y="2480"/>
                  </a:cubicBezTo>
                  <a:cubicBezTo>
                    <a:pt x="5697" y="2500"/>
                    <a:pt x="5717" y="2500"/>
                    <a:pt x="5717" y="2520"/>
                  </a:cubicBezTo>
                  <a:lnTo>
                    <a:pt x="5737" y="2541"/>
                  </a:lnTo>
                  <a:lnTo>
                    <a:pt x="5758" y="2541"/>
                  </a:lnTo>
                  <a:cubicBezTo>
                    <a:pt x="5779" y="2562"/>
                    <a:pt x="5779" y="2562"/>
                    <a:pt x="5779" y="2582"/>
                  </a:cubicBezTo>
                  <a:lnTo>
                    <a:pt x="5779" y="2602"/>
                  </a:lnTo>
                  <a:cubicBezTo>
                    <a:pt x="5799" y="2623"/>
                    <a:pt x="5779" y="2644"/>
                    <a:pt x="5779" y="2644"/>
                  </a:cubicBezTo>
                  <a:cubicBezTo>
                    <a:pt x="5779" y="2664"/>
                    <a:pt x="5799" y="2664"/>
                    <a:pt x="5799" y="2684"/>
                  </a:cubicBezTo>
                  <a:lnTo>
                    <a:pt x="5799" y="2705"/>
                  </a:lnTo>
                  <a:lnTo>
                    <a:pt x="5799" y="2726"/>
                  </a:lnTo>
                  <a:lnTo>
                    <a:pt x="5799" y="2746"/>
                  </a:lnTo>
                  <a:lnTo>
                    <a:pt x="5819" y="2746"/>
                  </a:lnTo>
                  <a:cubicBezTo>
                    <a:pt x="5819" y="2766"/>
                    <a:pt x="5840" y="2766"/>
                    <a:pt x="5840" y="2787"/>
                  </a:cubicBezTo>
                  <a:cubicBezTo>
                    <a:pt x="5840" y="2787"/>
                    <a:pt x="5861" y="2787"/>
                    <a:pt x="5861" y="2808"/>
                  </a:cubicBezTo>
                  <a:cubicBezTo>
                    <a:pt x="5881" y="2808"/>
                    <a:pt x="5901" y="2808"/>
                    <a:pt x="5901" y="2808"/>
                  </a:cubicBezTo>
                  <a:cubicBezTo>
                    <a:pt x="5922" y="2808"/>
                    <a:pt x="5942" y="2808"/>
                    <a:pt x="5942" y="2808"/>
                  </a:cubicBezTo>
                  <a:cubicBezTo>
                    <a:pt x="5963" y="2808"/>
                    <a:pt x="5983" y="2808"/>
                    <a:pt x="6004" y="2808"/>
                  </a:cubicBezTo>
                  <a:lnTo>
                    <a:pt x="6004" y="2787"/>
                  </a:lnTo>
                  <a:lnTo>
                    <a:pt x="6004" y="2787"/>
                  </a:lnTo>
                  <a:cubicBezTo>
                    <a:pt x="5983" y="2766"/>
                    <a:pt x="5963" y="2766"/>
                    <a:pt x="5963" y="2766"/>
                  </a:cubicBezTo>
                  <a:cubicBezTo>
                    <a:pt x="5963" y="2766"/>
                    <a:pt x="5942" y="2766"/>
                    <a:pt x="5922" y="2766"/>
                  </a:cubicBezTo>
                  <a:cubicBezTo>
                    <a:pt x="5922" y="2766"/>
                    <a:pt x="5901" y="2787"/>
                    <a:pt x="5901" y="2766"/>
                  </a:cubicBezTo>
                  <a:cubicBezTo>
                    <a:pt x="5901" y="2766"/>
                    <a:pt x="5901" y="2746"/>
                    <a:pt x="5881" y="2746"/>
                  </a:cubicBezTo>
                  <a:lnTo>
                    <a:pt x="5861" y="2746"/>
                  </a:lnTo>
                  <a:cubicBezTo>
                    <a:pt x="5840" y="2726"/>
                    <a:pt x="5840" y="2726"/>
                    <a:pt x="5840" y="2705"/>
                  </a:cubicBezTo>
                  <a:cubicBezTo>
                    <a:pt x="5840" y="2705"/>
                    <a:pt x="5819" y="2684"/>
                    <a:pt x="5819" y="2664"/>
                  </a:cubicBezTo>
                  <a:lnTo>
                    <a:pt x="5840" y="2644"/>
                  </a:lnTo>
                  <a:cubicBezTo>
                    <a:pt x="5840" y="2623"/>
                    <a:pt x="5840" y="2623"/>
                    <a:pt x="5840" y="2623"/>
                  </a:cubicBezTo>
                  <a:cubicBezTo>
                    <a:pt x="5840" y="2623"/>
                    <a:pt x="5861" y="2623"/>
                    <a:pt x="5861" y="2602"/>
                  </a:cubicBezTo>
                  <a:lnTo>
                    <a:pt x="5881" y="2602"/>
                  </a:lnTo>
                  <a:cubicBezTo>
                    <a:pt x="5881" y="2602"/>
                    <a:pt x="5881" y="2582"/>
                    <a:pt x="5861" y="2582"/>
                  </a:cubicBezTo>
                  <a:cubicBezTo>
                    <a:pt x="5861" y="2562"/>
                    <a:pt x="5861" y="2562"/>
                    <a:pt x="5840" y="2562"/>
                  </a:cubicBezTo>
                  <a:cubicBezTo>
                    <a:pt x="5840" y="2541"/>
                    <a:pt x="5819" y="2541"/>
                    <a:pt x="5819" y="2520"/>
                  </a:cubicBezTo>
                  <a:cubicBezTo>
                    <a:pt x="5819" y="2520"/>
                    <a:pt x="5799" y="2500"/>
                    <a:pt x="5799" y="2480"/>
                  </a:cubicBezTo>
                  <a:lnTo>
                    <a:pt x="5819" y="2459"/>
                  </a:lnTo>
                  <a:cubicBezTo>
                    <a:pt x="5799" y="2459"/>
                    <a:pt x="5779" y="2459"/>
                    <a:pt x="5779" y="2459"/>
                  </a:cubicBezTo>
                  <a:cubicBezTo>
                    <a:pt x="5779" y="2459"/>
                    <a:pt x="5758" y="2459"/>
                    <a:pt x="5737" y="2459"/>
                  </a:cubicBezTo>
                  <a:cubicBezTo>
                    <a:pt x="5737" y="2459"/>
                    <a:pt x="5717" y="2459"/>
                    <a:pt x="5697" y="2459"/>
                  </a:cubicBezTo>
                  <a:cubicBezTo>
                    <a:pt x="5697" y="2438"/>
                    <a:pt x="5655" y="2438"/>
                    <a:pt x="5655" y="2418"/>
                  </a:cubicBezTo>
                  <a:cubicBezTo>
                    <a:pt x="5635" y="2418"/>
                    <a:pt x="5635" y="2398"/>
                    <a:pt x="5635" y="2398"/>
                  </a:cubicBezTo>
                  <a:cubicBezTo>
                    <a:pt x="5615" y="2398"/>
                    <a:pt x="5594" y="2398"/>
                    <a:pt x="5573" y="2398"/>
                  </a:cubicBezTo>
                  <a:cubicBezTo>
                    <a:pt x="5553" y="2398"/>
                    <a:pt x="5533" y="2398"/>
                    <a:pt x="5512" y="2398"/>
                  </a:cubicBezTo>
                  <a:cubicBezTo>
                    <a:pt x="5512" y="2418"/>
                    <a:pt x="5491" y="2418"/>
                    <a:pt x="5471" y="2438"/>
                  </a:cubicBezTo>
                  <a:cubicBezTo>
                    <a:pt x="5471" y="2438"/>
                    <a:pt x="5451" y="2438"/>
                    <a:pt x="5430" y="2438"/>
                  </a:cubicBezTo>
                  <a:lnTo>
                    <a:pt x="5409" y="2438"/>
                  </a:lnTo>
                  <a:cubicBezTo>
                    <a:pt x="5389" y="2438"/>
                    <a:pt x="5369" y="2438"/>
                    <a:pt x="5369" y="2438"/>
                  </a:cubicBezTo>
                  <a:lnTo>
                    <a:pt x="5348" y="2418"/>
                  </a:lnTo>
                  <a:cubicBezTo>
                    <a:pt x="5348" y="2398"/>
                    <a:pt x="5348" y="2398"/>
                    <a:pt x="5348" y="2377"/>
                  </a:cubicBezTo>
                  <a:cubicBezTo>
                    <a:pt x="5348" y="2377"/>
                    <a:pt x="5348" y="2377"/>
                    <a:pt x="5348" y="2356"/>
                  </a:cubicBezTo>
                  <a:lnTo>
                    <a:pt x="5348" y="2336"/>
                  </a:lnTo>
                  <a:lnTo>
                    <a:pt x="5327" y="2316"/>
                  </a:lnTo>
                  <a:cubicBezTo>
                    <a:pt x="5327" y="2295"/>
                    <a:pt x="5307" y="2295"/>
                    <a:pt x="5307" y="2295"/>
                  </a:cubicBezTo>
                  <a:cubicBezTo>
                    <a:pt x="5307" y="2274"/>
                    <a:pt x="5307" y="2274"/>
                    <a:pt x="5307" y="2254"/>
                  </a:cubicBezTo>
                  <a:cubicBezTo>
                    <a:pt x="5307" y="2254"/>
                    <a:pt x="5327" y="2254"/>
                    <a:pt x="5327" y="2234"/>
                  </a:cubicBezTo>
                  <a:lnTo>
                    <a:pt x="5327" y="2213"/>
                  </a:lnTo>
                  <a:cubicBezTo>
                    <a:pt x="5307" y="2193"/>
                    <a:pt x="5307" y="2193"/>
                    <a:pt x="5307" y="2172"/>
                  </a:cubicBezTo>
                  <a:lnTo>
                    <a:pt x="5307" y="2152"/>
                  </a:lnTo>
                  <a:cubicBezTo>
                    <a:pt x="5307" y="2152"/>
                    <a:pt x="5307" y="2131"/>
                    <a:pt x="5307" y="2111"/>
                  </a:cubicBezTo>
                  <a:cubicBezTo>
                    <a:pt x="5307" y="2111"/>
                    <a:pt x="5307" y="2090"/>
                    <a:pt x="5287" y="2070"/>
                  </a:cubicBezTo>
                  <a:lnTo>
                    <a:pt x="5266" y="2049"/>
                  </a:lnTo>
                  <a:cubicBezTo>
                    <a:pt x="5245" y="2049"/>
                    <a:pt x="5245" y="2029"/>
                    <a:pt x="5245" y="2008"/>
                  </a:cubicBezTo>
                  <a:cubicBezTo>
                    <a:pt x="5225" y="2008"/>
                    <a:pt x="5225" y="1988"/>
                    <a:pt x="5225" y="1967"/>
                  </a:cubicBezTo>
                  <a:cubicBezTo>
                    <a:pt x="5225" y="1967"/>
                    <a:pt x="5225" y="1947"/>
                    <a:pt x="5205" y="1926"/>
                  </a:cubicBezTo>
                  <a:cubicBezTo>
                    <a:pt x="5205" y="1926"/>
                    <a:pt x="5205" y="1926"/>
                    <a:pt x="5184" y="1926"/>
                  </a:cubicBezTo>
                  <a:cubicBezTo>
                    <a:pt x="5184" y="1906"/>
                    <a:pt x="5163" y="1885"/>
                    <a:pt x="5163" y="1885"/>
                  </a:cubicBezTo>
                  <a:cubicBezTo>
                    <a:pt x="5143" y="1865"/>
                    <a:pt x="5143" y="1824"/>
                    <a:pt x="5143" y="1803"/>
                  </a:cubicBezTo>
                  <a:cubicBezTo>
                    <a:pt x="5143" y="1783"/>
                    <a:pt x="5163" y="1762"/>
                    <a:pt x="5163" y="1762"/>
                  </a:cubicBezTo>
                  <a:cubicBezTo>
                    <a:pt x="5163" y="1742"/>
                    <a:pt x="5184" y="1721"/>
                    <a:pt x="5184" y="1721"/>
                  </a:cubicBezTo>
                  <a:cubicBezTo>
                    <a:pt x="5184" y="1721"/>
                    <a:pt x="5205" y="1721"/>
                    <a:pt x="5225" y="1721"/>
                  </a:cubicBezTo>
                  <a:lnTo>
                    <a:pt x="5245" y="1721"/>
                  </a:lnTo>
                  <a:cubicBezTo>
                    <a:pt x="5245" y="1701"/>
                    <a:pt x="5266" y="1701"/>
                    <a:pt x="5266" y="1680"/>
                  </a:cubicBezTo>
                  <a:lnTo>
                    <a:pt x="5266" y="1660"/>
                  </a:lnTo>
                  <a:cubicBezTo>
                    <a:pt x="5266" y="1639"/>
                    <a:pt x="5245" y="1639"/>
                    <a:pt x="5245" y="1619"/>
                  </a:cubicBezTo>
                  <a:lnTo>
                    <a:pt x="5245" y="1598"/>
                  </a:lnTo>
                  <a:lnTo>
                    <a:pt x="5245" y="1578"/>
                  </a:lnTo>
                  <a:cubicBezTo>
                    <a:pt x="5245" y="1557"/>
                    <a:pt x="5245" y="1557"/>
                    <a:pt x="5225" y="1557"/>
                  </a:cubicBezTo>
                  <a:cubicBezTo>
                    <a:pt x="5225" y="1537"/>
                    <a:pt x="5225" y="1537"/>
                    <a:pt x="5225" y="1537"/>
                  </a:cubicBezTo>
                  <a:cubicBezTo>
                    <a:pt x="5225" y="1517"/>
                    <a:pt x="5225" y="1517"/>
                    <a:pt x="5225" y="1496"/>
                  </a:cubicBezTo>
                  <a:cubicBezTo>
                    <a:pt x="5225" y="1496"/>
                    <a:pt x="5225" y="1496"/>
                    <a:pt x="5245" y="1496"/>
                  </a:cubicBezTo>
                  <a:lnTo>
                    <a:pt x="5266" y="1496"/>
                  </a:lnTo>
                  <a:cubicBezTo>
                    <a:pt x="5266" y="1496"/>
                    <a:pt x="5266" y="1517"/>
                    <a:pt x="5287" y="1537"/>
                  </a:cubicBezTo>
                  <a:cubicBezTo>
                    <a:pt x="5287" y="1537"/>
                    <a:pt x="5287" y="1537"/>
                    <a:pt x="5287" y="1557"/>
                  </a:cubicBezTo>
                  <a:cubicBezTo>
                    <a:pt x="5307" y="1557"/>
                    <a:pt x="5307" y="1557"/>
                    <a:pt x="5327" y="1557"/>
                  </a:cubicBezTo>
                  <a:cubicBezTo>
                    <a:pt x="5327" y="1557"/>
                    <a:pt x="5307" y="1578"/>
                    <a:pt x="5327" y="1598"/>
                  </a:cubicBezTo>
                  <a:lnTo>
                    <a:pt x="5327" y="1619"/>
                  </a:lnTo>
                  <a:cubicBezTo>
                    <a:pt x="5348" y="1619"/>
                    <a:pt x="5348" y="1639"/>
                    <a:pt x="5348" y="1660"/>
                  </a:cubicBezTo>
                  <a:lnTo>
                    <a:pt x="5348" y="1680"/>
                  </a:lnTo>
                  <a:cubicBezTo>
                    <a:pt x="5348" y="1701"/>
                    <a:pt x="5327" y="1701"/>
                    <a:pt x="5327" y="1701"/>
                  </a:cubicBezTo>
                  <a:cubicBezTo>
                    <a:pt x="5327" y="1721"/>
                    <a:pt x="5307" y="1721"/>
                    <a:pt x="5307" y="1742"/>
                  </a:cubicBezTo>
                  <a:lnTo>
                    <a:pt x="5327" y="1762"/>
                  </a:lnTo>
                  <a:cubicBezTo>
                    <a:pt x="5327" y="1762"/>
                    <a:pt x="5327" y="1783"/>
                    <a:pt x="5348" y="1783"/>
                  </a:cubicBezTo>
                  <a:lnTo>
                    <a:pt x="5348" y="1803"/>
                  </a:lnTo>
                  <a:lnTo>
                    <a:pt x="5348" y="1824"/>
                  </a:lnTo>
                  <a:cubicBezTo>
                    <a:pt x="5348" y="1844"/>
                    <a:pt x="5348" y="1844"/>
                    <a:pt x="5348" y="1865"/>
                  </a:cubicBezTo>
                  <a:lnTo>
                    <a:pt x="5348" y="1885"/>
                  </a:lnTo>
                  <a:lnTo>
                    <a:pt x="5369" y="1885"/>
                  </a:lnTo>
                  <a:cubicBezTo>
                    <a:pt x="5369" y="1885"/>
                    <a:pt x="5389" y="1885"/>
                    <a:pt x="5409" y="1885"/>
                  </a:cubicBezTo>
                  <a:lnTo>
                    <a:pt x="5430" y="1885"/>
                  </a:lnTo>
                  <a:cubicBezTo>
                    <a:pt x="5451" y="1885"/>
                    <a:pt x="5471" y="1885"/>
                    <a:pt x="5491" y="1885"/>
                  </a:cubicBezTo>
                  <a:cubicBezTo>
                    <a:pt x="5512" y="1885"/>
                    <a:pt x="5512" y="1885"/>
                    <a:pt x="5533" y="1906"/>
                  </a:cubicBezTo>
                  <a:lnTo>
                    <a:pt x="5553" y="1906"/>
                  </a:lnTo>
                  <a:cubicBezTo>
                    <a:pt x="5553" y="1885"/>
                    <a:pt x="5553" y="1885"/>
                    <a:pt x="5573" y="1885"/>
                  </a:cubicBezTo>
                  <a:lnTo>
                    <a:pt x="5594" y="1885"/>
                  </a:lnTo>
                  <a:lnTo>
                    <a:pt x="5615" y="1885"/>
                  </a:lnTo>
                  <a:cubicBezTo>
                    <a:pt x="5635" y="1885"/>
                    <a:pt x="5635" y="1906"/>
                    <a:pt x="5655" y="1906"/>
                  </a:cubicBezTo>
                  <a:cubicBezTo>
                    <a:pt x="5655" y="1926"/>
                    <a:pt x="5676" y="1926"/>
                    <a:pt x="5676" y="1926"/>
                  </a:cubicBezTo>
                  <a:cubicBezTo>
                    <a:pt x="5697" y="1926"/>
                    <a:pt x="5717" y="1926"/>
                    <a:pt x="5717" y="1947"/>
                  </a:cubicBezTo>
                  <a:cubicBezTo>
                    <a:pt x="5717" y="1947"/>
                    <a:pt x="5737" y="1947"/>
                    <a:pt x="5758" y="1947"/>
                  </a:cubicBezTo>
                  <a:cubicBezTo>
                    <a:pt x="5758" y="1947"/>
                    <a:pt x="5758" y="1947"/>
                    <a:pt x="5779" y="1926"/>
                  </a:cubicBezTo>
                  <a:cubicBezTo>
                    <a:pt x="5779" y="1926"/>
                    <a:pt x="5779" y="1926"/>
                    <a:pt x="5779" y="1906"/>
                  </a:cubicBezTo>
                  <a:cubicBezTo>
                    <a:pt x="5758" y="1906"/>
                    <a:pt x="5758" y="1906"/>
                    <a:pt x="5737" y="1906"/>
                  </a:cubicBezTo>
                  <a:cubicBezTo>
                    <a:pt x="5737" y="1906"/>
                    <a:pt x="5717" y="1906"/>
                    <a:pt x="5717" y="1885"/>
                  </a:cubicBezTo>
                  <a:cubicBezTo>
                    <a:pt x="5697" y="1885"/>
                    <a:pt x="5676" y="1885"/>
                    <a:pt x="5676" y="1885"/>
                  </a:cubicBezTo>
                  <a:cubicBezTo>
                    <a:pt x="5655" y="1885"/>
                    <a:pt x="5655" y="1885"/>
                    <a:pt x="5655" y="1885"/>
                  </a:cubicBezTo>
                  <a:cubicBezTo>
                    <a:pt x="5655" y="1865"/>
                    <a:pt x="5635" y="1844"/>
                    <a:pt x="5635" y="1844"/>
                  </a:cubicBezTo>
                  <a:cubicBezTo>
                    <a:pt x="5635" y="1844"/>
                    <a:pt x="5635" y="1824"/>
                    <a:pt x="5615" y="1824"/>
                  </a:cubicBezTo>
                  <a:cubicBezTo>
                    <a:pt x="5615" y="1824"/>
                    <a:pt x="5615" y="1824"/>
                    <a:pt x="5594" y="1844"/>
                  </a:cubicBezTo>
                  <a:lnTo>
                    <a:pt x="5594" y="1844"/>
                  </a:lnTo>
                  <a:cubicBezTo>
                    <a:pt x="5573" y="1844"/>
                    <a:pt x="5553" y="1865"/>
                    <a:pt x="5553" y="1844"/>
                  </a:cubicBezTo>
                  <a:lnTo>
                    <a:pt x="5533" y="1844"/>
                  </a:lnTo>
                  <a:cubicBezTo>
                    <a:pt x="5512" y="1824"/>
                    <a:pt x="5491" y="1803"/>
                    <a:pt x="5471" y="1803"/>
                  </a:cubicBezTo>
                  <a:lnTo>
                    <a:pt x="5451" y="1783"/>
                  </a:lnTo>
                  <a:cubicBezTo>
                    <a:pt x="5451" y="1762"/>
                    <a:pt x="5430" y="1742"/>
                    <a:pt x="5430" y="1742"/>
                  </a:cubicBezTo>
                  <a:cubicBezTo>
                    <a:pt x="5430" y="1742"/>
                    <a:pt x="5409" y="1721"/>
                    <a:pt x="5409" y="1701"/>
                  </a:cubicBezTo>
                  <a:lnTo>
                    <a:pt x="5430" y="1680"/>
                  </a:lnTo>
                  <a:lnTo>
                    <a:pt x="5451" y="1660"/>
                  </a:lnTo>
                  <a:cubicBezTo>
                    <a:pt x="5471" y="1660"/>
                    <a:pt x="5471" y="1660"/>
                    <a:pt x="5491" y="1680"/>
                  </a:cubicBezTo>
                  <a:lnTo>
                    <a:pt x="5512" y="1701"/>
                  </a:lnTo>
                  <a:cubicBezTo>
                    <a:pt x="5533" y="1701"/>
                    <a:pt x="5533" y="1721"/>
                    <a:pt x="5553" y="1721"/>
                  </a:cubicBezTo>
                  <a:cubicBezTo>
                    <a:pt x="5553" y="1742"/>
                    <a:pt x="5573" y="1742"/>
                    <a:pt x="5573" y="1742"/>
                  </a:cubicBezTo>
                  <a:cubicBezTo>
                    <a:pt x="5594" y="1742"/>
                    <a:pt x="5594" y="1742"/>
                    <a:pt x="5615" y="1742"/>
                  </a:cubicBezTo>
                  <a:lnTo>
                    <a:pt x="5615" y="1721"/>
                  </a:lnTo>
                  <a:lnTo>
                    <a:pt x="5594" y="1701"/>
                  </a:lnTo>
                  <a:cubicBezTo>
                    <a:pt x="5594" y="1680"/>
                    <a:pt x="5594" y="1680"/>
                    <a:pt x="5594" y="1680"/>
                  </a:cubicBezTo>
                  <a:cubicBezTo>
                    <a:pt x="5594" y="1660"/>
                    <a:pt x="5594" y="1660"/>
                    <a:pt x="5594" y="1660"/>
                  </a:cubicBezTo>
                  <a:cubicBezTo>
                    <a:pt x="5573" y="1660"/>
                    <a:pt x="5573" y="1660"/>
                    <a:pt x="5553" y="1660"/>
                  </a:cubicBezTo>
                  <a:lnTo>
                    <a:pt x="5533" y="1660"/>
                  </a:lnTo>
                  <a:cubicBezTo>
                    <a:pt x="5533" y="1639"/>
                    <a:pt x="5533" y="1639"/>
                    <a:pt x="5533" y="1639"/>
                  </a:cubicBezTo>
                  <a:cubicBezTo>
                    <a:pt x="5553" y="1639"/>
                    <a:pt x="5553" y="1639"/>
                    <a:pt x="5573" y="1619"/>
                  </a:cubicBezTo>
                  <a:cubicBezTo>
                    <a:pt x="5573" y="1619"/>
                    <a:pt x="5594" y="1619"/>
                    <a:pt x="5594" y="1598"/>
                  </a:cubicBezTo>
                  <a:cubicBezTo>
                    <a:pt x="5594" y="1598"/>
                    <a:pt x="5594" y="1598"/>
                    <a:pt x="5615" y="1598"/>
                  </a:cubicBezTo>
                  <a:cubicBezTo>
                    <a:pt x="5615" y="1578"/>
                    <a:pt x="5615" y="1578"/>
                    <a:pt x="5635" y="1578"/>
                  </a:cubicBezTo>
                  <a:lnTo>
                    <a:pt x="5655" y="1578"/>
                  </a:lnTo>
                  <a:lnTo>
                    <a:pt x="5676" y="1578"/>
                  </a:lnTo>
                  <a:cubicBezTo>
                    <a:pt x="5697" y="1578"/>
                    <a:pt x="5717" y="1578"/>
                    <a:pt x="5717" y="1598"/>
                  </a:cubicBezTo>
                  <a:cubicBezTo>
                    <a:pt x="5717" y="1598"/>
                    <a:pt x="5737" y="1598"/>
                    <a:pt x="5758" y="1598"/>
                  </a:cubicBezTo>
                  <a:cubicBezTo>
                    <a:pt x="5758" y="1619"/>
                    <a:pt x="5779" y="1619"/>
                    <a:pt x="5779" y="1619"/>
                  </a:cubicBezTo>
                  <a:cubicBezTo>
                    <a:pt x="5799" y="1619"/>
                    <a:pt x="5799" y="1639"/>
                    <a:pt x="5819" y="1639"/>
                  </a:cubicBezTo>
                  <a:cubicBezTo>
                    <a:pt x="5819" y="1660"/>
                    <a:pt x="5840" y="1660"/>
                    <a:pt x="5861" y="1660"/>
                  </a:cubicBezTo>
                  <a:lnTo>
                    <a:pt x="5881" y="1660"/>
                  </a:lnTo>
                  <a:cubicBezTo>
                    <a:pt x="5901" y="1680"/>
                    <a:pt x="5901" y="1680"/>
                    <a:pt x="5922" y="1701"/>
                  </a:cubicBezTo>
                  <a:cubicBezTo>
                    <a:pt x="5922" y="1701"/>
                    <a:pt x="5942" y="1721"/>
                    <a:pt x="5963" y="1721"/>
                  </a:cubicBezTo>
                  <a:lnTo>
                    <a:pt x="6004" y="1721"/>
                  </a:lnTo>
                  <a:cubicBezTo>
                    <a:pt x="6024" y="1721"/>
                    <a:pt x="6024" y="1701"/>
                    <a:pt x="6045" y="1701"/>
                  </a:cubicBezTo>
                  <a:cubicBezTo>
                    <a:pt x="6045" y="1701"/>
                    <a:pt x="6065" y="1701"/>
                    <a:pt x="6086" y="1701"/>
                  </a:cubicBezTo>
                  <a:lnTo>
                    <a:pt x="6106" y="1701"/>
                  </a:lnTo>
                  <a:cubicBezTo>
                    <a:pt x="6106" y="1721"/>
                    <a:pt x="6127" y="1721"/>
                    <a:pt x="6127" y="1721"/>
                  </a:cubicBezTo>
                  <a:cubicBezTo>
                    <a:pt x="6127" y="1742"/>
                    <a:pt x="6127" y="1762"/>
                    <a:pt x="6127" y="1762"/>
                  </a:cubicBezTo>
                  <a:lnTo>
                    <a:pt x="6127" y="1783"/>
                  </a:lnTo>
                  <a:cubicBezTo>
                    <a:pt x="6127" y="1803"/>
                    <a:pt x="6127" y="1824"/>
                    <a:pt x="6106" y="1824"/>
                  </a:cubicBezTo>
                  <a:lnTo>
                    <a:pt x="6086" y="1824"/>
                  </a:lnTo>
                  <a:lnTo>
                    <a:pt x="6065" y="1824"/>
                  </a:lnTo>
                  <a:cubicBezTo>
                    <a:pt x="6065" y="1844"/>
                    <a:pt x="6065" y="1844"/>
                    <a:pt x="6086" y="1865"/>
                  </a:cubicBezTo>
                  <a:cubicBezTo>
                    <a:pt x="6086" y="1865"/>
                    <a:pt x="6086" y="1865"/>
                    <a:pt x="6106" y="1885"/>
                  </a:cubicBezTo>
                  <a:lnTo>
                    <a:pt x="6106" y="1926"/>
                  </a:lnTo>
                  <a:cubicBezTo>
                    <a:pt x="6106" y="1947"/>
                    <a:pt x="6127" y="1947"/>
                    <a:pt x="6127" y="1967"/>
                  </a:cubicBezTo>
                  <a:lnTo>
                    <a:pt x="6147" y="1967"/>
                  </a:lnTo>
                  <a:lnTo>
                    <a:pt x="6147" y="1947"/>
                  </a:lnTo>
                  <a:lnTo>
                    <a:pt x="6147" y="1926"/>
                  </a:lnTo>
                  <a:lnTo>
                    <a:pt x="6168" y="1926"/>
                  </a:lnTo>
                  <a:cubicBezTo>
                    <a:pt x="6168" y="1926"/>
                    <a:pt x="6188" y="1926"/>
                    <a:pt x="6188" y="1947"/>
                  </a:cubicBezTo>
                  <a:cubicBezTo>
                    <a:pt x="6188" y="1947"/>
                    <a:pt x="6209" y="1947"/>
                    <a:pt x="6209" y="1967"/>
                  </a:cubicBezTo>
                  <a:cubicBezTo>
                    <a:pt x="6229" y="1967"/>
                    <a:pt x="6250" y="1967"/>
                    <a:pt x="6250" y="1967"/>
                  </a:cubicBezTo>
                  <a:cubicBezTo>
                    <a:pt x="6250" y="1988"/>
                    <a:pt x="6250" y="2008"/>
                    <a:pt x="6270" y="2008"/>
                  </a:cubicBezTo>
                  <a:cubicBezTo>
                    <a:pt x="6270" y="2008"/>
                    <a:pt x="6270" y="2008"/>
                    <a:pt x="6270" y="2029"/>
                  </a:cubicBezTo>
                  <a:cubicBezTo>
                    <a:pt x="6291" y="2029"/>
                    <a:pt x="6291" y="2049"/>
                    <a:pt x="6270" y="2049"/>
                  </a:cubicBezTo>
                  <a:cubicBezTo>
                    <a:pt x="6270" y="2049"/>
                    <a:pt x="6270" y="2049"/>
                    <a:pt x="6250" y="2049"/>
                  </a:cubicBezTo>
                  <a:lnTo>
                    <a:pt x="6250" y="2049"/>
                  </a:lnTo>
                  <a:cubicBezTo>
                    <a:pt x="6229" y="2049"/>
                    <a:pt x="6229" y="2070"/>
                    <a:pt x="6229" y="2090"/>
                  </a:cubicBezTo>
                  <a:cubicBezTo>
                    <a:pt x="6229" y="2090"/>
                    <a:pt x="6229" y="2111"/>
                    <a:pt x="6250" y="2131"/>
                  </a:cubicBezTo>
                  <a:lnTo>
                    <a:pt x="6250" y="2131"/>
                  </a:lnTo>
                  <a:cubicBezTo>
                    <a:pt x="6270" y="2131"/>
                    <a:pt x="6291" y="2131"/>
                    <a:pt x="6291" y="2131"/>
                  </a:cubicBezTo>
                  <a:cubicBezTo>
                    <a:pt x="6291" y="2131"/>
                    <a:pt x="6311" y="2131"/>
                    <a:pt x="6311" y="2152"/>
                  </a:cubicBezTo>
                  <a:cubicBezTo>
                    <a:pt x="6311" y="2152"/>
                    <a:pt x="6332" y="2152"/>
                    <a:pt x="6332" y="2172"/>
                  </a:cubicBezTo>
                  <a:lnTo>
                    <a:pt x="6352" y="2193"/>
                  </a:lnTo>
                  <a:cubicBezTo>
                    <a:pt x="6352" y="2193"/>
                    <a:pt x="6373" y="2193"/>
                    <a:pt x="6393" y="2193"/>
                  </a:cubicBezTo>
                  <a:cubicBezTo>
                    <a:pt x="6393" y="2213"/>
                    <a:pt x="6414" y="2213"/>
                    <a:pt x="6414" y="2213"/>
                  </a:cubicBezTo>
                  <a:cubicBezTo>
                    <a:pt x="6414" y="2213"/>
                    <a:pt x="6414" y="2213"/>
                    <a:pt x="6434" y="2234"/>
                  </a:cubicBezTo>
                  <a:cubicBezTo>
                    <a:pt x="6434" y="2234"/>
                    <a:pt x="6434" y="2234"/>
                    <a:pt x="6455" y="2254"/>
                  </a:cubicBezTo>
                  <a:cubicBezTo>
                    <a:pt x="6455" y="2254"/>
                    <a:pt x="6475" y="2254"/>
                    <a:pt x="6475" y="2234"/>
                  </a:cubicBezTo>
                  <a:cubicBezTo>
                    <a:pt x="6475" y="2234"/>
                    <a:pt x="6475" y="2234"/>
                    <a:pt x="6475" y="2213"/>
                  </a:cubicBezTo>
                  <a:cubicBezTo>
                    <a:pt x="6475" y="2213"/>
                    <a:pt x="6455" y="2213"/>
                    <a:pt x="6455" y="2193"/>
                  </a:cubicBezTo>
                  <a:cubicBezTo>
                    <a:pt x="6455" y="2193"/>
                    <a:pt x="6434" y="2193"/>
                    <a:pt x="6414" y="2193"/>
                  </a:cubicBezTo>
                  <a:cubicBezTo>
                    <a:pt x="6414" y="2172"/>
                    <a:pt x="6393" y="2172"/>
                    <a:pt x="6393" y="2172"/>
                  </a:cubicBezTo>
                  <a:cubicBezTo>
                    <a:pt x="6393" y="2172"/>
                    <a:pt x="6373" y="2172"/>
                    <a:pt x="6373" y="2152"/>
                  </a:cubicBezTo>
                  <a:lnTo>
                    <a:pt x="6373" y="2152"/>
                  </a:lnTo>
                  <a:cubicBezTo>
                    <a:pt x="6373" y="2131"/>
                    <a:pt x="6352" y="2131"/>
                    <a:pt x="6332" y="2131"/>
                  </a:cubicBezTo>
                  <a:cubicBezTo>
                    <a:pt x="6332" y="2111"/>
                    <a:pt x="6311" y="2111"/>
                    <a:pt x="6311" y="2111"/>
                  </a:cubicBezTo>
                  <a:cubicBezTo>
                    <a:pt x="6311" y="2111"/>
                    <a:pt x="6291" y="2111"/>
                    <a:pt x="6291" y="2090"/>
                  </a:cubicBezTo>
                  <a:lnTo>
                    <a:pt x="6291" y="2070"/>
                  </a:lnTo>
                  <a:lnTo>
                    <a:pt x="6311" y="2070"/>
                  </a:lnTo>
                  <a:cubicBezTo>
                    <a:pt x="6332" y="2070"/>
                    <a:pt x="6332" y="2049"/>
                    <a:pt x="6332" y="2049"/>
                  </a:cubicBezTo>
                  <a:cubicBezTo>
                    <a:pt x="6332" y="2029"/>
                    <a:pt x="6332" y="2029"/>
                    <a:pt x="6311" y="2008"/>
                  </a:cubicBezTo>
                  <a:lnTo>
                    <a:pt x="6291" y="1988"/>
                  </a:lnTo>
                  <a:cubicBezTo>
                    <a:pt x="6291" y="1988"/>
                    <a:pt x="6291" y="1967"/>
                    <a:pt x="6270" y="1967"/>
                  </a:cubicBezTo>
                  <a:cubicBezTo>
                    <a:pt x="6270" y="1947"/>
                    <a:pt x="6270" y="1926"/>
                    <a:pt x="6270" y="1926"/>
                  </a:cubicBezTo>
                  <a:cubicBezTo>
                    <a:pt x="6250" y="1906"/>
                    <a:pt x="6229" y="1885"/>
                    <a:pt x="6209" y="1885"/>
                  </a:cubicBezTo>
                  <a:cubicBezTo>
                    <a:pt x="6209" y="1865"/>
                    <a:pt x="6188" y="1865"/>
                    <a:pt x="6188" y="1865"/>
                  </a:cubicBezTo>
                  <a:lnTo>
                    <a:pt x="6188" y="1844"/>
                  </a:lnTo>
                  <a:cubicBezTo>
                    <a:pt x="6188" y="1824"/>
                    <a:pt x="6188" y="1803"/>
                    <a:pt x="6188" y="1803"/>
                  </a:cubicBezTo>
                  <a:cubicBezTo>
                    <a:pt x="6188" y="1803"/>
                    <a:pt x="6168" y="1783"/>
                    <a:pt x="6168" y="1762"/>
                  </a:cubicBezTo>
                  <a:lnTo>
                    <a:pt x="6188" y="1742"/>
                  </a:lnTo>
                  <a:lnTo>
                    <a:pt x="6188" y="1721"/>
                  </a:lnTo>
                  <a:lnTo>
                    <a:pt x="6168" y="1701"/>
                  </a:lnTo>
                  <a:cubicBezTo>
                    <a:pt x="6168" y="1680"/>
                    <a:pt x="6147" y="1680"/>
                    <a:pt x="6147" y="1660"/>
                  </a:cubicBezTo>
                  <a:cubicBezTo>
                    <a:pt x="6127" y="1660"/>
                    <a:pt x="6106" y="1660"/>
                    <a:pt x="6106" y="1660"/>
                  </a:cubicBezTo>
                  <a:cubicBezTo>
                    <a:pt x="6106" y="1660"/>
                    <a:pt x="6086" y="1660"/>
                    <a:pt x="6065" y="1660"/>
                  </a:cubicBezTo>
                  <a:cubicBezTo>
                    <a:pt x="6065" y="1660"/>
                    <a:pt x="6045" y="1660"/>
                    <a:pt x="6024" y="1639"/>
                  </a:cubicBezTo>
                  <a:lnTo>
                    <a:pt x="6004" y="1639"/>
                  </a:lnTo>
                  <a:cubicBezTo>
                    <a:pt x="5983" y="1619"/>
                    <a:pt x="5983" y="1619"/>
                    <a:pt x="5963" y="1598"/>
                  </a:cubicBezTo>
                  <a:cubicBezTo>
                    <a:pt x="5963" y="1598"/>
                    <a:pt x="5963" y="1578"/>
                    <a:pt x="5942" y="1578"/>
                  </a:cubicBezTo>
                  <a:cubicBezTo>
                    <a:pt x="5942" y="1557"/>
                    <a:pt x="5942" y="1557"/>
                    <a:pt x="5922" y="1557"/>
                  </a:cubicBezTo>
                  <a:lnTo>
                    <a:pt x="5881" y="1557"/>
                  </a:lnTo>
                  <a:cubicBezTo>
                    <a:pt x="5861" y="1557"/>
                    <a:pt x="5861" y="1557"/>
                    <a:pt x="5840" y="1557"/>
                  </a:cubicBezTo>
                  <a:lnTo>
                    <a:pt x="5819" y="1537"/>
                  </a:lnTo>
                  <a:cubicBezTo>
                    <a:pt x="5819" y="1517"/>
                    <a:pt x="5799" y="1496"/>
                    <a:pt x="5799" y="1496"/>
                  </a:cubicBezTo>
                  <a:cubicBezTo>
                    <a:pt x="5799" y="1496"/>
                    <a:pt x="5799" y="1475"/>
                    <a:pt x="5799" y="1455"/>
                  </a:cubicBezTo>
                  <a:lnTo>
                    <a:pt x="5779" y="1435"/>
                  </a:lnTo>
                  <a:cubicBezTo>
                    <a:pt x="5758" y="1414"/>
                    <a:pt x="5758" y="1393"/>
                    <a:pt x="5737" y="1373"/>
                  </a:cubicBezTo>
                  <a:cubicBezTo>
                    <a:pt x="5737" y="1373"/>
                    <a:pt x="5737" y="1353"/>
                    <a:pt x="5737" y="1332"/>
                  </a:cubicBezTo>
                  <a:cubicBezTo>
                    <a:pt x="5737" y="1332"/>
                    <a:pt x="5737" y="1311"/>
                    <a:pt x="5737" y="1291"/>
                  </a:cubicBezTo>
                  <a:cubicBezTo>
                    <a:pt x="5737" y="1291"/>
                    <a:pt x="5737" y="1271"/>
                    <a:pt x="5737" y="1250"/>
                  </a:cubicBezTo>
                  <a:cubicBezTo>
                    <a:pt x="5758" y="1250"/>
                    <a:pt x="5758" y="1250"/>
                    <a:pt x="5779" y="1229"/>
                  </a:cubicBezTo>
                  <a:lnTo>
                    <a:pt x="5799" y="1229"/>
                  </a:lnTo>
                  <a:cubicBezTo>
                    <a:pt x="5819" y="1229"/>
                    <a:pt x="5840" y="1229"/>
                    <a:pt x="5861" y="1229"/>
                  </a:cubicBezTo>
                  <a:cubicBezTo>
                    <a:pt x="5861" y="1229"/>
                    <a:pt x="5881" y="1250"/>
                    <a:pt x="5901" y="1250"/>
                  </a:cubicBezTo>
                  <a:cubicBezTo>
                    <a:pt x="5922" y="1250"/>
                    <a:pt x="5963" y="1250"/>
                    <a:pt x="5963" y="1229"/>
                  </a:cubicBezTo>
                  <a:cubicBezTo>
                    <a:pt x="5983" y="1229"/>
                    <a:pt x="6024" y="1209"/>
                    <a:pt x="6045" y="1209"/>
                  </a:cubicBezTo>
                  <a:cubicBezTo>
                    <a:pt x="6045" y="1209"/>
                    <a:pt x="6065" y="1209"/>
                    <a:pt x="6086" y="1189"/>
                  </a:cubicBezTo>
                  <a:lnTo>
                    <a:pt x="6106" y="1189"/>
                  </a:lnTo>
                  <a:cubicBezTo>
                    <a:pt x="6127" y="1189"/>
                    <a:pt x="6147" y="1209"/>
                    <a:pt x="6147" y="1209"/>
                  </a:cubicBezTo>
                  <a:cubicBezTo>
                    <a:pt x="6168" y="1209"/>
                    <a:pt x="6168" y="1189"/>
                    <a:pt x="6188" y="1189"/>
                  </a:cubicBezTo>
                  <a:cubicBezTo>
                    <a:pt x="6188" y="1189"/>
                    <a:pt x="6209" y="1168"/>
                    <a:pt x="6229" y="1168"/>
                  </a:cubicBezTo>
                  <a:cubicBezTo>
                    <a:pt x="6229" y="1168"/>
                    <a:pt x="6250" y="1168"/>
                    <a:pt x="6270" y="1168"/>
                  </a:cubicBezTo>
                  <a:cubicBezTo>
                    <a:pt x="6291" y="1168"/>
                    <a:pt x="6311" y="1189"/>
                    <a:pt x="6332" y="1168"/>
                  </a:cubicBezTo>
                  <a:lnTo>
                    <a:pt x="6352" y="1168"/>
                  </a:lnTo>
                  <a:lnTo>
                    <a:pt x="6352" y="1147"/>
                  </a:lnTo>
                  <a:cubicBezTo>
                    <a:pt x="6352" y="1127"/>
                    <a:pt x="6332" y="1127"/>
                    <a:pt x="6332" y="1127"/>
                  </a:cubicBezTo>
                  <a:lnTo>
                    <a:pt x="6311" y="1127"/>
                  </a:lnTo>
                  <a:cubicBezTo>
                    <a:pt x="6311" y="1127"/>
                    <a:pt x="6311" y="1107"/>
                    <a:pt x="6291" y="1107"/>
                  </a:cubicBezTo>
                  <a:lnTo>
                    <a:pt x="6270" y="1086"/>
                  </a:lnTo>
                  <a:lnTo>
                    <a:pt x="6270" y="1065"/>
                  </a:lnTo>
                  <a:cubicBezTo>
                    <a:pt x="6270" y="1065"/>
                    <a:pt x="6250" y="1065"/>
                    <a:pt x="6250" y="1045"/>
                  </a:cubicBezTo>
                  <a:cubicBezTo>
                    <a:pt x="6229" y="1045"/>
                    <a:pt x="6229" y="1065"/>
                    <a:pt x="6209" y="1045"/>
                  </a:cubicBezTo>
                  <a:cubicBezTo>
                    <a:pt x="6209" y="1045"/>
                    <a:pt x="6209" y="1045"/>
                    <a:pt x="6188" y="1045"/>
                  </a:cubicBezTo>
                  <a:cubicBezTo>
                    <a:pt x="6188" y="1025"/>
                    <a:pt x="6188" y="1025"/>
                    <a:pt x="6188" y="1004"/>
                  </a:cubicBezTo>
                  <a:lnTo>
                    <a:pt x="6188" y="1004"/>
                  </a:lnTo>
                  <a:cubicBezTo>
                    <a:pt x="6209" y="1004"/>
                    <a:pt x="6209" y="1025"/>
                    <a:pt x="6229" y="1025"/>
                  </a:cubicBezTo>
                  <a:lnTo>
                    <a:pt x="6229" y="1025"/>
                  </a:lnTo>
                  <a:cubicBezTo>
                    <a:pt x="6250" y="1025"/>
                    <a:pt x="6270" y="1025"/>
                    <a:pt x="6270" y="1025"/>
                  </a:cubicBezTo>
                  <a:lnTo>
                    <a:pt x="6270" y="1004"/>
                  </a:lnTo>
                  <a:cubicBezTo>
                    <a:pt x="6270" y="983"/>
                    <a:pt x="6250" y="1004"/>
                    <a:pt x="6229" y="1004"/>
                  </a:cubicBezTo>
                  <a:lnTo>
                    <a:pt x="6209" y="983"/>
                  </a:lnTo>
                  <a:cubicBezTo>
                    <a:pt x="6188" y="983"/>
                    <a:pt x="6188" y="963"/>
                    <a:pt x="6188" y="963"/>
                  </a:cubicBezTo>
                  <a:lnTo>
                    <a:pt x="6168" y="963"/>
                  </a:lnTo>
                  <a:lnTo>
                    <a:pt x="6147" y="963"/>
                  </a:lnTo>
                  <a:cubicBezTo>
                    <a:pt x="6127" y="943"/>
                    <a:pt x="6127" y="943"/>
                    <a:pt x="6127" y="922"/>
                  </a:cubicBezTo>
                  <a:cubicBezTo>
                    <a:pt x="6127" y="922"/>
                    <a:pt x="6127" y="901"/>
                    <a:pt x="6147" y="901"/>
                  </a:cubicBezTo>
                  <a:cubicBezTo>
                    <a:pt x="6147" y="901"/>
                    <a:pt x="6147" y="901"/>
                    <a:pt x="6168" y="901"/>
                  </a:cubicBezTo>
                  <a:cubicBezTo>
                    <a:pt x="6168" y="901"/>
                    <a:pt x="6168" y="922"/>
                    <a:pt x="6188" y="922"/>
                  </a:cubicBezTo>
                  <a:lnTo>
                    <a:pt x="6188" y="943"/>
                  </a:lnTo>
                  <a:cubicBezTo>
                    <a:pt x="6209" y="943"/>
                    <a:pt x="6209" y="943"/>
                    <a:pt x="6209" y="943"/>
                  </a:cubicBezTo>
                  <a:cubicBezTo>
                    <a:pt x="6229" y="943"/>
                    <a:pt x="6229" y="922"/>
                    <a:pt x="6229" y="922"/>
                  </a:cubicBezTo>
                  <a:lnTo>
                    <a:pt x="6250" y="922"/>
                  </a:lnTo>
                  <a:cubicBezTo>
                    <a:pt x="6250" y="901"/>
                    <a:pt x="6250" y="901"/>
                    <a:pt x="6250" y="881"/>
                  </a:cubicBezTo>
                  <a:cubicBezTo>
                    <a:pt x="6250" y="881"/>
                    <a:pt x="6250" y="881"/>
                    <a:pt x="6250" y="861"/>
                  </a:cubicBezTo>
                  <a:lnTo>
                    <a:pt x="6270" y="861"/>
                  </a:lnTo>
                  <a:lnTo>
                    <a:pt x="6270" y="841"/>
                  </a:lnTo>
                  <a:lnTo>
                    <a:pt x="6250" y="841"/>
                  </a:lnTo>
                  <a:lnTo>
                    <a:pt x="6229" y="841"/>
                  </a:lnTo>
                  <a:cubicBezTo>
                    <a:pt x="6229" y="841"/>
                    <a:pt x="6209" y="841"/>
                    <a:pt x="6209" y="820"/>
                  </a:cubicBezTo>
                  <a:lnTo>
                    <a:pt x="6209" y="820"/>
                  </a:lnTo>
                  <a:cubicBezTo>
                    <a:pt x="6229" y="820"/>
                    <a:pt x="6229" y="820"/>
                    <a:pt x="6250" y="820"/>
                  </a:cubicBezTo>
                  <a:lnTo>
                    <a:pt x="6270" y="799"/>
                  </a:lnTo>
                  <a:lnTo>
                    <a:pt x="6291" y="820"/>
                  </a:lnTo>
                  <a:lnTo>
                    <a:pt x="6291" y="799"/>
                  </a:lnTo>
                  <a:cubicBezTo>
                    <a:pt x="6311" y="799"/>
                    <a:pt x="6311" y="779"/>
                    <a:pt x="6311" y="779"/>
                  </a:cubicBezTo>
                  <a:cubicBezTo>
                    <a:pt x="6332" y="759"/>
                    <a:pt x="6332" y="738"/>
                    <a:pt x="6332" y="717"/>
                  </a:cubicBezTo>
                  <a:cubicBezTo>
                    <a:pt x="6332" y="717"/>
                    <a:pt x="6352" y="717"/>
                    <a:pt x="6373" y="717"/>
                  </a:cubicBezTo>
                  <a:cubicBezTo>
                    <a:pt x="6373" y="697"/>
                    <a:pt x="6393" y="697"/>
                    <a:pt x="6393" y="697"/>
                  </a:cubicBezTo>
                  <a:cubicBezTo>
                    <a:pt x="6414" y="697"/>
                    <a:pt x="6414" y="697"/>
                    <a:pt x="6434" y="697"/>
                  </a:cubicBezTo>
                  <a:cubicBezTo>
                    <a:pt x="6434" y="677"/>
                    <a:pt x="6455" y="677"/>
                    <a:pt x="6455" y="656"/>
                  </a:cubicBezTo>
                  <a:lnTo>
                    <a:pt x="6475" y="656"/>
                  </a:lnTo>
                  <a:cubicBezTo>
                    <a:pt x="6496" y="656"/>
                    <a:pt x="6516" y="635"/>
                    <a:pt x="6537" y="635"/>
                  </a:cubicBezTo>
                  <a:lnTo>
                    <a:pt x="6557" y="615"/>
                  </a:lnTo>
                  <a:cubicBezTo>
                    <a:pt x="6578" y="615"/>
                    <a:pt x="6598" y="615"/>
                    <a:pt x="6598" y="615"/>
                  </a:cubicBezTo>
                  <a:cubicBezTo>
                    <a:pt x="6619" y="615"/>
                    <a:pt x="6639" y="635"/>
                    <a:pt x="6639" y="635"/>
                  </a:cubicBezTo>
                  <a:cubicBezTo>
                    <a:pt x="6660" y="635"/>
                    <a:pt x="6660" y="615"/>
                    <a:pt x="6680" y="615"/>
                  </a:cubicBezTo>
                  <a:cubicBezTo>
                    <a:pt x="6700" y="615"/>
                    <a:pt x="6742" y="615"/>
                    <a:pt x="6742" y="595"/>
                  </a:cubicBezTo>
                  <a:lnTo>
                    <a:pt x="6762" y="595"/>
                  </a:lnTo>
                  <a:cubicBezTo>
                    <a:pt x="6762" y="574"/>
                    <a:pt x="6762" y="574"/>
                    <a:pt x="6762" y="574"/>
                  </a:cubicBezTo>
                  <a:cubicBezTo>
                    <a:pt x="6762" y="553"/>
                    <a:pt x="6742" y="574"/>
                    <a:pt x="6742" y="574"/>
                  </a:cubicBezTo>
                  <a:cubicBezTo>
                    <a:pt x="6721" y="574"/>
                    <a:pt x="6721" y="574"/>
                    <a:pt x="6700" y="574"/>
                  </a:cubicBezTo>
                  <a:lnTo>
                    <a:pt x="6680" y="574"/>
                  </a:lnTo>
                  <a:cubicBezTo>
                    <a:pt x="6680" y="574"/>
                    <a:pt x="6660" y="574"/>
                    <a:pt x="6660" y="553"/>
                  </a:cubicBezTo>
                  <a:lnTo>
                    <a:pt x="6660" y="533"/>
                  </a:lnTo>
                  <a:lnTo>
                    <a:pt x="6660" y="533"/>
                  </a:lnTo>
                  <a:cubicBezTo>
                    <a:pt x="6680" y="513"/>
                    <a:pt x="6660" y="513"/>
                    <a:pt x="6660" y="513"/>
                  </a:cubicBezTo>
                  <a:cubicBezTo>
                    <a:pt x="6660" y="492"/>
                    <a:pt x="6680" y="492"/>
                    <a:pt x="6680" y="492"/>
                  </a:cubicBezTo>
                  <a:lnTo>
                    <a:pt x="6700" y="492"/>
                  </a:lnTo>
                  <a:cubicBezTo>
                    <a:pt x="6700" y="513"/>
                    <a:pt x="6700" y="513"/>
                    <a:pt x="6721" y="513"/>
                  </a:cubicBezTo>
                  <a:cubicBezTo>
                    <a:pt x="6721" y="533"/>
                    <a:pt x="6742" y="533"/>
                    <a:pt x="6742" y="513"/>
                  </a:cubicBezTo>
                  <a:cubicBezTo>
                    <a:pt x="6742" y="513"/>
                    <a:pt x="6742" y="513"/>
                    <a:pt x="6762" y="513"/>
                  </a:cubicBezTo>
                  <a:cubicBezTo>
                    <a:pt x="6762" y="492"/>
                    <a:pt x="6782" y="513"/>
                    <a:pt x="6803" y="492"/>
                  </a:cubicBezTo>
                  <a:lnTo>
                    <a:pt x="6824" y="492"/>
                  </a:lnTo>
                  <a:cubicBezTo>
                    <a:pt x="6824" y="492"/>
                    <a:pt x="6844" y="471"/>
                    <a:pt x="6844" y="492"/>
                  </a:cubicBezTo>
                  <a:cubicBezTo>
                    <a:pt x="6864" y="492"/>
                    <a:pt x="6885" y="513"/>
                    <a:pt x="6885" y="513"/>
                  </a:cubicBezTo>
                  <a:cubicBezTo>
                    <a:pt x="6906" y="513"/>
                    <a:pt x="6906" y="513"/>
                    <a:pt x="6926" y="513"/>
                  </a:cubicBezTo>
                  <a:cubicBezTo>
                    <a:pt x="6926" y="533"/>
                    <a:pt x="6946" y="513"/>
                    <a:pt x="6946" y="533"/>
                  </a:cubicBezTo>
                  <a:lnTo>
                    <a:pt x="6967" y="533"/>
                  </a:lnTo>
                  <a:lnTo>
                    <a:pt x="6988" y="553"/>
                  </a:lnTo>
                  <a:cubicBezTo>
                    <a:pt x="6988" y="574"/>
                    <a:pt x="7028" y="553"/>
                    <a:pt x="7028" y="553"/>
                  </a:cubicBezTo>
                  <a:cubicBezTo>
                    <a:pt x="7028" y="553"/>
                    <a:pt x="7028" y="574"/>
                    <a:pt x="7049" y="574"/>
                  </a:cubicBezTo>
                  <a:cubicBezTo>
                    <a:pt x="7049" y="574"/>
                    <a:pt x="7049" y="553"/>
                    <a:pt x="7070" y="553"/>
                  </a:cubicBezTo>
                  <a:cubicBezTo>
                    <a:pt x="7070" y="533"/>
                    <a:pt x="7070" y="533"/>
                    <a:pt x="7070" y="533"/>
                  </a:cubicBezTo>
                  <a:cubicBezTo>
                    <a:pt x="7090" y="533"/>
                    <a:pt x="7090" y="533"/>
                    <a:pt x="7090" y="533"/>
                  </a:cubicBezTo>
                  <a:lnTo>
                    <a:pt x="7110" y="533"/>
                  </a:lnTo>
                  <a:cubicBezTo>
                    <a:pt x="7110" y="553"/>
                    <a:pt x="7131" y="553"/>
                    <a:pt x="7131" y="533"/>
                  </a:cubicBezTo>
                  <a:lnTo>
                    <a:pt x="7131" y="533"/>
                  </a:lnTo>
                  <a:cubicBezTo>
                    <a:pt x="7131" y="513"/>
                    <a:pt x="7131" y="513"/>
                    <a:pt x="7131" y="513"/>
                  </a:cubicBezTo>
                  <a:cubicBezTo>
                    <a:pt x="7131" y="492"/>
                    <a:pt x="7152" y="492"/>
                    <a:pt x="7152" y="492"/>
                  </a:cubicBezTo>
                  <a:lnTo>
                    <a:pt x="7172" y="492"/>
                  </a:lnTo>
                  <a:cubicBezTo>
                    <a:pt x="7192" y="492"/>
                    <a:pt x="7213" y="471"/>
                    <a:pt x="7213" y="471"/>
                  </a:cubicBezTo>
                  <a:cubicBezTo>
                    <a:pt x="7234" y="471"/>
                    <a:pt x="7234" y="451"/>
                    <a:pt x="7234" y="451"/>
                  </a:cubicBezTo>
                  <a:cubicBezTo>
                    <a:pt x="7254" y="451"/>
                    <a:pt x="7254" y="451"/>
                    <a:pt x="7254" y="451"/>
                  </a:cubicBezTo>
                  <a:cubicBezTo>
                    <a:pt x="7274" y="451"/>
                    <a:pt x="7274" y="471"/>
                    <a:pt x="7274" y="471"/>
                  </a:cubicBezTo>
                  <a:lnTo>
                    <a:pt x="7295" y="492"/>
                  </a:lnTo>
                  <a:lnTo>
                    <a:pt x="7295" y="513"/>
                  </a:lnTo>
                  <a:cubicBezTo>
                    <a:pt x="7316" y="513"/>
                    <a:pt x="7316" y="492"/>
                    <a:pt x="7316" y="471"/>
                  </a:cubicBezTo>
                  <a:lnTo>
                    <a:pt x="7295" y="451"/>
                  </a:lnTo>
                  <a:cubicBezTo>
                    <a:pt x="7295" y="451"/>
                    <a:pt x="7295" y="431"/>
                    <a:pt x="7274" y="431"/>
                  </a:cubicBezTo>
                  <a:cubicBezTo>
                    <a:pt x="7274" y="431"/>
                    <a:pt x="7254" y="431"/>
                    <a:pt x="7234" y="410"/>
                  </a:cubicBezTo>
                  <a:lnTo>
                    <a:pt x="7213" y="410"/>
                  </a:lnTo>
                  <a:lnTo>
                    <a:pt x="7192" y="410"/>
                  </a:lnTo>
                  <a:cubicBezTo>
                    <a:pt x="7192" y="389"/>
                    <a:pt x="7192" y="389"/>
                    <a:pt x="7192" y="369"/>
                  </a:cubicBezTo>
                  <a:lnTo>
                    <a:pt x="7213" y="389"/>
                  </a:lnTo>
                  <a:cubicBezTo>
                    <a:pt x="7234" y="389"/>
                    <a:pt x="7234" y="389"/>
                    <a:pt x="7234" y="389"/>
                  </a:cubicBezTo>
                  <a:cubicBezTo>
                    <a:pt x="7254" y="389"/>
                    <a:pt x="7254" y="389"/>
                    <a:pt x="7274" y="389"/>
                  </a:cubicBezTo>
                  <a:cubicBezTo>
                    <a:pt x="7274" y="389"/>
                    <a:pt x="7295" y="389"/>
                    <a:pt x="7316" y="389"/>
                  </a:cubicBezTo>
                  <a:cubicBezTo>
                    <a:pt x="7316" y="389"/>
                    <a:pt x="7316" y="389"/>
                    <a:pt x="7336" y="369"/>
                  </a:cubicBezTo>
                  <a:cubicBezTo>
                    <a:pt x="7336" y="369"/>
                    <a:pt x="7356" y="369"/>
                    <a:pt x="7356" y="389"/>
                  </a:cubicBezTo>
                  <a:cubicBezTo>
                    <a:pt x="7377" y="389"/>
                    <a:pt x="7397" y="389"/>
                    <a:pt x="7397" y="389"/>
                  </a:cubicBezTo>
                  <a:cubicBezTo>
                    <a:pt x="7418" y="389"/>
                    <a:pt x="7438" y="389"/>
                    <a:pt x="7458" y="389"/>
                  </a:cubicBezTo>
                  <a:cubicBezTo>
                    <a:pt x="7479" y="389"/>
                    <a:pt x="7500" y="389"/>
                    <a:pt x="7500" y="389"/>
                  </a:cubicBezTo>
                  <a:lnTo>
                    <a:pt x="7520" y="369"/>
                  </a:lnTo>
                  <a:lnTo>
                    <a:pt x="7500" y="369"/>
                  </a:lnTo>
                  <a:cubicBezTo>
                    <a:pt x="7479" y="369"/>
                    <a:pt x="7479" y="369"/>
                    <a:pt x="7479" y="369"/>
                  </a:cubicBezTo>
                  <a:cubicBezTo>
                    <a:pt x="7458" y="369"/>
                    <a:pt x="7458" y="369"/>
                    <a:pt x="7438" y="369"/>
                  </a:cubicBezTo>
                  <a:lnTo>
                    <a:pt x="7438" y="349"/>
                  </a:lnTo>
                  <a:cubicBezTo>
                    <a:pt x="7418" y="349"/>
                    <a:pt x="7418" y="349"/>
                    <a:pt x="7418" y="349"/>
                  </a:cubicBezTo>
                  <a:cubicBezTo>
                    <a:pt x="7397" y="349"/>
                    <a:pt x="7377" y="349"/>
                    <a:pt x="7377" y="349"/>
                  </a:cubicBezTo>
                  <a:lnTo>
                    <a:pt x="7356" y="349"/>
                  </a:lnTo>
                  <a:lnTo>
                    <a:pt x="7336" y="349"/>
                  </a:lnTo>
                  <a:cubicBezTo>
                    <a:pt x="7336" y="328"/>
                    <a:pt x="7336" y="328"/>
                    <a:pt x="7336" y="328"/>
                  </a:cubicBezTo>
                  <a:lnTo>
                    <a:pt x="7336" y="307"/>
                  </a:lnTo>
                  <a:lnTo>
                    <a:pt x="7316" y="307"/>
                  </a:lnTo>
                  <a:lnTo>
                    <a:pt x="7295" y="287"/>
                  </a:lnTo>
                  <a:cubicBezTo>
                    <a:pt x="7295" y="267"/>
                    <a:pt x="7295" y="246"/>
                    <a:pt x="7295" y="246"/>
                  </a:cubicBezTo>
                  <a:cubicBezTo>
                    <a:pt x="7295" y="225"/>
                    <a:pt x="7295" y="205"/>
                    <a:pt x="7295" y="185"/>
                  </a:cubicBezTo>
                  <a:cubicBezTo>
                    <a:pt x="7295" y="185"/>
                    <a:pt x="7295" y="164"/>
                    <a:pt x="7316" y="164"/>
                  </a:cubicBezTo>
                  <a:cubicBezTo>
                    <a:pt x="7316" y="144"/>
                    <a:pt x="7316" y="144"/>
                    <a:pt x="7336" y="123"/>
                  </a:cubicBezTo>
                  <a:lnTo>
                    <a:pt x="7356" y="103"/>
                  </a:lnTo>
                  <a:cubicBezTo>
                    <a:pt x="7356" y="103"/>
                    <a:pt x="7377" y="82"/>
                    <a:pt x="7397" y="82"/>
                  </a:cubicBezTo>
                  <a:cubicBezTo>
                    <a:pt x="7397" y="82"/>
                    <a:pt x="7418" y="41"/>
                    <a:pt x="7438" y="41"/>
                  </a:cubicBezTo>
                  <a:lnTo>
                    <a:pt x="7458" y="0"/>
                  </a:lnTo>
                  <a:cubicBezTo>
                    <a:pt x="7479" y="0"/>
                    <a:pt x="7500" y="0"/>
                    <a:pt x="7520" y="0"/>
                  </a:cubicBezTo>
                  <a:cubicBezTo>
                    <a:pt x="7520" y="0"/>
                    <a:pt x="7540" y="0"/>
                    <a:pt x="7540" y="21"/>
                  </a:cubicBezTo>
                  <a:cubicBezTo>
                    <a:pt x="7561" y="21"/>
                    <a:pt x="7561" y="21"/>
                    <a:pt x="7582" y="21"/>
                  </a:cubicBezTo>
                  <a:lnTo>
                    <a:pt x="7602" y="41"/>
                  </a:lnTo>
                  <a:lnTo>
                    <a:pt x="7622" y="21"/>
                  </a:lnTo>
                  <a:cubicBezTo>
                    <a:pt x="7643" y="21"/>
                    <a:pt x="7643" y="21"/>
                    <a:pt x="7643" y="21"/>
                  </a:cubicBezTo>
                  <a:lnTo>
                    <a:pt x="7664" y="21"/>
                  </a:lnTo>
                  <a:cubicBezTo>
                    <a:pt x="7664" y="21"/>
                    <a:pt x="7664" y="41"/>
                    <a:pt x="7684" y="41"/>
                  </a:cubicBezTo>
                  <a:cubicBezTo>
                    <a:pt x="7684" y="62"/>
                    <a:pt x="7704" y="62"/>
                    <a:pt x="7704" y="62"/>
                  </a:cubicBezTo>
                  <a:cubicBezTo>
                    <a:pt x="7704" y="82"/>
                    <a:pt x="7725" y="82"/>
                    <a:pt x="7704" y="82"/>
                  </a:cubicBezTo>
                  <a:cubicBezTo>
                    <a:pt x="7704" y="103"/>
                    <a:pt x="7704" y="103"/>
                    <a:pt x="7684" y="123"/>
                  </a:cubicBezTo>
                  <a:cubicBezTo>
                    <a:pt x="7684" y="123"/>
                    <a:pt x="7664" y="123"/>
                    <a:pt x="7664" y="144"/>
                  </a:cubicBezTo>
                  <a:lnTo>
                    <a:pt x="7643" y="144"/>
                  </a:lnTo>
                  <a:cubicBezTo>
                    <a:pt x="7622" y="144"/>
                    <a:pt x="7622" y="144"/>
                    <a:pt x="7602" y="144"/>
                  </a:cubicBezTo>
                  <a:lnTo>
                    <a:pt x="7602" y="164"/>
                  </a:lnTo>
                  <a:lnTo>
                    <a:pt x="7602" y="185"/>
                  </a:lnTo>
                  <a:lnTo>
                    <a:pt x="7622" y="185"/>
                  </a:lnTo>
                  <a:cubicBezTo>
                    <a:pt x="7622" y="185"/>
                    <a:pt x="7643" y="185"/>
                    <a:pt x="7643" y="164"/>
                  </a:cubicBezTo>
                  <a:cubicBezTo>
                    <a:pt x="7664" y="164"/>
                    <a:pt x="7664" y="164"/>
                    <a:pt x="7664" y="144"/>
                  </a:cubicBezTo>
                  <a:cubicBezTo>
                    <a:pt x="7684" y="144"/>
                    <a:pt x="7684" y="144"/>
                    <a:pt x="7704" y="144"/>
                  </a:cubicBezTo>
                  <a:lnTo>
                    <a:pt x="7725" y="144"/>
                  </a:lnTo>
                  <a:cubicBezTo>
                    <a:pt x="7746" y="164"/>
                    <a:pt x="7746" y="164"/>
                    <a:pt x="7746" y="185"/>
                  </a:cubicBezTo>
                  <a:lnTo>
                    <a:pt x="7746" y="185"/>
                  </a:lnTo>
                  <a:cubicBezTo>
                    <a:pt x="7746" y="205"/>
                    <a:pt x="7766" y="185"/>
                    <a:pt x="7766" y="185"/>
                  </a:cubicBezTo>
                  <a:lnTo>
                    <a:pt x="7786" y="185"/>
                  </a:lnTo>
                  <a:cubicBezTo>
                    <a:pt x="7807" y="185"/>
                    <a:pt x="7807" y="185"/>
                    <a:pt x="7828" y="164"/>
                  </a:cubicBezTo>
                  <a:lnTo>
                    <a:pt x="7828" y="164"/>
                  </a:lnTo>
                  <a:cubicBezTo>
                    <a:pt x="7828" y="164"/>
                    <a:pt x="7848" y="144"/>
                    <a:pt x="7848" y="164"/>
                  </a:cubicBezTo>
                  <a:cubicBezTo>
                    <a:pt x="7848" y="164"/>
                    <a:pt x="7848" y="164"/>
                    <a:pt x="7848" y="185"/>
                  </a:cubicBezTo>
                  <a:cubicBezTo>
                    <a:pt x="7868" y="185"/>
                    <a:pt x="7868" y="185"/>
                    <a:pt x="7889" y="185"/>
                  </a:cubicBezTo>
                  <a:cubicBezTo>
                    <a:pt x="7889" y="185"/>
                    <a:pt x="7868" y="205"/>
                    <a:pt x="7889" y="225"/>
                  </a:cubicBezTo>
                  <a:lnTo>
                    <a:pt x="7889" y="246"/>
                  </a:lnTo>
                  <a:lnTo>
                    <a:pt x="7889" y="267"/>
                  </a:lnTo>
                  <a:lnTo>
                    <a:pt x="7868" y="267"/>
                  </a:lnTo>
                  <a:lnTo>
                    <a:pt x="7848" y="267"/>
                  </a:lnTo>
                  <a:lnTo>
                    <a:pt x="7848" y="267"/>
                  </a:lnTo>
                  <a:cubicBezTo>
                    <a:pt x="7848" y="287"/>
                    <a:pt x="7848" y="287"/>
                    <a:pt x="7848" y="287"/>
                  </a:cubicBezTo>
                  <a:cubicBezTo>
                    <a:pt x="7868" y="287"/>
                    <a:pt x="7889" y="287"/>
                    <a:pt x="7889" y="287"/>
                  </a:cubicBezTo>
                  <a:lnTo>
                    <a:pt x="7910" y="287"/>
                  </a:lnTo>
                  <a:cubicBezTo>
                    <a:pt x="7910" y="287"/>
                    <a:pt x="7930" y="287"/>
                    <a:pt x="7930" y="267"/>
                  </a:cubicBezTo>
                  <a:cubicBezTo>
                    <a:pt x="7950" y="267"/>
                    <a:pt x="7950" y="267"/>
                    <a:pt x="7950" y="267"/>
                  </a:cubicBezTo>
                  <a:cubicBezTo>
                    <a:pt x="7971" y="267"/>
                    <a:pt x="7971" y="267"/>
                    <a:pt x="7992" y="267"/>
                  </a:cubicBezTo>
                  <a:lnTo>
                    <a:pt x="8012" y="267"/>
                  </a:lnTo>
                  <a:cubicBezTo>
                    <a:pt x="8012" y="246"/>
                    <a:pt x="8012" y="246"/>
                    <a:pt x="8012" y="225"/>
                  </a:cubicBezTo>
                  <a:cubicBezTo>
                    <a:pt x="7992" y="225"/>
                    <a:pt x="7992" y="225"/>
                    <a:pt x="7992" y="205"/>
                  </a:cubicBezTo>
                  <a:cubicBezTo>
                    <a:pt x="7992" y="205"/>
                    <a:pt x="7992" y="205"/>
                    <a:pt x="7992" y="185"/>
                  </a:cubicBezTo>
                  <a:lnTo>
                    <a:pt x="8012" y="185"/>
                  </a:lnTo>
                  <a:cubicBezTo>
                    <a:pt x="8012" y="185"/>
                    <a:pt x="8032" y="185"/>
                    <a:pt x="8053" y="185"/>
                  </a:cubicBezTo>
                  <a:cubicBezTo>
                    <a:pt x="8053" y="164"/>
                    <a:pt x="8074" y="164"/>
                    <a:pt x="8094" y="164"/>
                  </a:cubicBezTo>
                  <a:cubicBezTo>
                    <a:pt x="8094" y="164"/>
                    <a:pt x="8114" y="185"/>
                    <a:pt x="8135" y="185"/>
                  </a:cubicBezTo>
                  <a:lnTo>
                    <a:pt x="8176" y="185"/>
                  </a:lnTo>
                  <a:cubicBezTo>
                    <a:pt x="8196" y="164"/>
                    <a:pt x="8217" y="164"/>
                    <a:pt x="8217" y="164"/>
                  </a:cubicBezTo>
                  <a:cubicBezTo>
                    <a:pt x="8237" y="164"/>
                    <a:pt x="8258" y="164"/>
                    <a:pt x="8258" y="164"/>
                  </a:cubicBezTo>
                  <a:cubicBezTo>
                    <a:pt x="8278" y="164"/>
                    <a:pt x="8299" y="164"/>
                    <a:pt x="8299" y="164"/>
                  </a:cubicBezTo>
                  <a:cubicBezTo>
                    <a:pt x="8319" y="164"/>
                    <a:pt x="8319" y="185"/>
                    <a:pt x="8319" y="185"/>
                  </a:cubicBezTo>
                  <a:cubicBezTo>
                    <a:pt x="8340" y="185"/>
                    <a:pt x="8360" y="185"/>
                    <a:pt x="8360" y="185"/>
                  </a:cubicBezTo>
                  <a:cubicBezTo>
                    <a:pt x="8381" y="185"/>
                    <a:pt x="8401" y="205"/>
                    <a:pt x="8422" y="225"/>
                  </a:cubicBezTo>
                  <a:cubicBezTo>
                    <a:pt x="8422" y="225"/>
                    <a:pt x="8442" y="225"/>
                    <a:pt x="8463" y="225"/>
                  </a:cubicBezTo>
                  <a:lnTo>
                    <a:pt x="8483" y="225"/>
                  </a:lnTo>
                  <a:cubicBezTo>
                    <a:pt x="8483" y="246"/>
                    <a:pt x="8483" y="246"/>
                    <a:pt x="8483" y="267"/>
                  </a:cubicBezTo>
                  <a:cubicBezTo>
                    <a:pt x="8504" y="267"/>
                    <a:pt x="8504" y="267"/>
                    <a:pt x="8504" y="267"/>
                  </a:cubicBezTo>
                  <a:cubicBezTo>
                    <a:pt x="8524" y="287"/>
                    <a:pt x="8524" y="307"/>
                    <a:pt x="8524" y="307"/>
                  </a:cubicBezTo>
                  <a:lnTo>
                    <a:pt x="8545" y="328"/>
                  </a:lnTo>
                  <a:lnTo>
                    <a:pt x="8545" y="307"/>
                  </a:lnTo>
                  <a:cubicBezTo>
                    <a:pt x="8545" y="287"/>
                    <a:pt x="8545" y="287"/>
                    <a:pt x="8545" y="287"/>
                  </a:cubicBezTo>
                  <a:lnTo>
                    <a:pt x="8545" y="267"/>
                  </a:lnTo>
                  <a:lnTo>
                    <a:pt x="8545" y="246"/>
                  </a:lnTo>
                  <a:lnTo>
                    <a:pt x="8565" y="246"/>
                  </a:lnTo>
                  <a:lnTo>
                    <a:pt x="8586" y="267"/>
                  </a:lnTo>
                  <a:cubicBezTo>
                    <a:pt x="8586" y="267"/>
                    <a:pt x="8606" y="287"/>
                    <a:pt x="8606" y="307"/>
                  </a:cubicBezTo>
                  <a:lnTo>
                    <a:pt x="8627" y="328"/>
                  </a:lnTo>
                  <a:cubicBezTo>
                    <a:pt x="8627" y="328"/>
                    <a:pt x="8647" y="349"/>
                    <a:pt x="8668" y="349"/>
                  </a:cubicBezTo>
                  <a:lnTo>
                    <a:pt x="8688" y="369"/>
                  </a:lnTo>
                  <a:cubicBezTo>
                    <a:pt x="8688" y="389"/>
                    <a:pt x="8688" y="389"/>
                    <a:pt x="8688" y="389"/>
                  </a:cubicBezTo>
                  <a:cubicBezTo>
                    <a:pt x="8709" y="389"/>
                    <a:pt x="8709" y="410"/>
                    <a:pt x="8709" y="410"/>
                  </a:cubicBezTo>
                  <a:cubicBezTo>
                    <a:pt x="8688" y="431"/>
                    <a:pt x="8688" y="410"/>
                    <a:pt x="8688" y="410"/>
                  </a:cubicBezTo>
                  <a:cubicBezTo>
                    <a:pt x="8668" y="410"/>
                    <a:pt x="8668" y="389"/>
                    <a:pt x="8668" y="389"/>
                  </a:cubicBezTo>
                  <a:cubicBezTo>
                    <a:pt x="8647" y="389"/>
                    <a:pt x="8647" y="389"/>
                    <a:pt x="8627" y="389"/>
                  </a:cubicBezTo>
                  <a:lnTo>
                    <a:pt x="8606" y="389"/>
                  </a:lnTo>
                  <a:cubicBezTo>
                    <a:pt x="8606" y="389"/>
                    <a:pt x="8586" y="389"/>
                    <a:pt x="8586" y="369"/>
                  </a:cubicBezTo>
                  <a:lnTo>
                    <a:pt x="8565" y="369"/>
                  </a:lnTo>
                  <a:cubicBezTo>
                    <a:pt x="8565" y="389"/>
                    <a:pt x="8565" y="389"/>
                    <a:pt x="8565" y="389"/>
                  </a:cubicBezTo>
                  <a:cubicBezTo>
                    <a:pt x="8565" y="389"/>
                    <a:pt x="8586" y="389"/>
                    <a:pt x="8586" y="410"/>
                  </a:cubicBezTo>
                  <a:lnTo>
                    <a:pt x="8586" y="410"/>
                  </a:lnTo>
                  <a:cubicBezTo>
                    <a:pt x="8606" y="431"/>
                    <a:pt x="8586" y="451"/>
                    <a:pt x="8606" y="451"/>
                  </a:cubicBezTo>
                  <a:lnTo>
                    <a:pt x="8606" y="451"/>
                  </a:lnTo>
                  <a:cubicBezTo>
                    <a:pt x="8627" y="451"/>
                    <a:pt x="8627" y="431"/>
                    <a:pt x="8627" y="431"/>
                  </a:cubicBezTo>
                  <a:lnTo>
                    <a:pt x="8627" y="410"/>
                  </a:lnTo>
                  <a:cubicBezTo>
                    <a:pt x="8647" y="410"/>
                    <a:pt x="8647" y="431"/>
                    <a:pt x="8647" y="431"/>
                  </a:cubicBezTo>
                  <a:cubicBezTo>
                    <a:pt x="8647" y="431"/>
                    <a:pt x="8668" y="431"/>
                    <a:pt x="8668" y="451"/>
                  </a:cubicBezTo>
                  <a:lnTo>
                    <a:pt x="8688" y="451"/>
                  </a:lnTo>
                  <a:cubicBezTo>
                    <a:pt x="8688" y="451"/>
                    <a:pt x="8688" y="471"/>
                    <a:pt x="8709" y="471"/>
                  </a:cubicBezTo>
                  <a:lnTo>
                    <a:pt x="8729" y="492"/>
                  </a:lnTo>
                  <a:cubicBezTo>
                    <a:pt x="8729" y="492"/>
                    <a:pt x="8729" y="513"/>
                    <a:pt x="8729" y="533"/>
                  </a:cubicBezTo>
                  <a:lnTo>
                    <a:pt x="8709" y="553"/>
                  </a:lnTo>
                  <a:lnTo>
                    <a:pt x="8688" y="574"/>
                  </a:lnTo>
                  <a:cubicBezTo>
                    <a:pt x="8688" y="595"/>
                    <a:pt x="8668" y="615"/>
                    <a:pt x="8668" y="635"/>
                  </a:cubicBezTo>
                  <a:lnTo>
                    <a:pt x="8627" y="656"/>
                  </a:lnTo>
                  <a:cubicBezTo>
                    <a:pt x="8627" y="677"/>
                    <a:pt x="8627" y="697"/>
                    <a:pt x="8606" y="717"/>
                  </a:cubicBezTo>
                  <a:cubicBezTo>
                    <a:pt x="8606" y="717"/>
                    <a:pt x="8586" y="738"/>
                    <a:pt x="8565" y="738"/>
                  </a:cubicBezTo>
                  <a:cubicBezTo>
                    <a:pt x="8565" y="759"/>
                    <a:pt x="8545" y="759"/>
                    <a:pt x="8545" y="759"/>
                  </a:cubicBezTo>
                  <a:cubicBezTo>
                    <a:pt x="8545" y="759"/>
                    <a:pt x="8524" y="759"/>
                    <a:pt x="8504" y="759"/>
                  </a:cubicBezTo>
                  <a:lnTo>
                    <a:pt x="8504" y="779"/>
                  </a:lnTo>
                  <a:cubicBezTo>
                    <a:pt x="8483" y="779"/>
                    <a:pt x="8483" y="799"/>
                    <a:pt x="8483" y="799"/>
                  </a:cubicBezTo>
                  <a:cubicBezTo>
                    <a:pt x="8504" y="799"/>
                    <a:pt x="8504" y="799"/>
                    <a:pt x="8504" y="799"/>
                  </a:cubicBezTo>
                  <a:lnTo>
                    <a:pt x="8524" y="779"/>
                  </a:lnTo>
                  <a:cubicBezTo>
                    <a:pt x="8524" y="779"/>
                    <a:pt x="8545" y="779"/>
                    <a:pt x="8545" y="799"/>
                  </a:cubicBezTo>
                  <a:cubicBezTo>
                    <a:pt x="8545" y="799"/>
                    <a:pt x="8545" y="799"/>
                    <a:pt x="8545" y="820"/>
                  </a:cubicBezTo>
                  <a:lnTo>
                    <a:pt x="8524" y="841"/>
                  </a:lnTo>
                  <a:lnTo>
                    <a:pt x="8504" y="861"/>
                  </a:lnTo>
                  <a:cubicBezTo>
                    <a:pt x="8483" y="861"/>
                    <a:pt x="8483" y="881"/>
                    <a:pt x="8483" y="901"/>
                  </a:cubicBezTo>
                  <a:lnTo>
                    <a:pt x="8483" y="922"/>
                  </a:lnTo>
                  <a:cubicBezTo>
                    <a:pt x="8463" y="943"/>
                    <a:pt x="8463" y="943"/>
                    <a:pt x="8463" y="963"/>
                  </a:cubicBezTo>
                  <a:cubicBezTo>
                    <a:pt x="8442" y="963"/>
                    <a:pt x="8401" y="983"/>
                    <a:pt x="8401" y="983"/>
                  </a:cubicBezTo>
                  <a:cubicBezTo>
                    <a:pt x="8381" y="1004"/>
                    <a:pt x="8381" y="1004"/>
                    <a:pt x="8360" y="1004"/>
                  </a:cubicBezTo>
                  <a:cubicBezTo>
                    <a:pt x="8360" y="1025"/>
                    <a:pt x="8360" y="1045"/>
                    <a:pt x="8360" y="1045"/>
                  </a:cubicBezTo>
                  <a:cubicBezTo>
                    <a:pt x="8340" y="1065"/>
                    <a:pt x="8340" y="1086"/>
                    <a:pt x="8340" y="1086"/>
                  </a:cubicBezTo>
                  <a:lnTo>
                    <a:pt x="8319" y="1107"/>
                  </a:lnTo>
                  <a:lnTo>
                    <a:pt x="8319" y="1147"/>
                  </a:lnTo>
                  <a:cubicBezTo>
                    <a:pt x="8319" y="1168"/>
                    <a:pt x="8319" y="1168"/>
                    <a:pt x="8299" y="1189"/>
                  </a:cubicBezTo>
                  <a:cubicBezTo>
                    <a:pt x="8299" y="1189"/>
                    <a:pt x="8299" y="1189"/>
                    <a:pt x="8299" y="1209"/>
                  </a:cubicBezTo>
                  <a:cubicBezTo>
                    <a:pt x="8278" y="1209"/>
                    <a:pt x="8278" y="1209"/>
                    <a:pt x="8258" y="1229"/>
                  </a:cubicBezTo>
                  <a:cubicBezTo>
                    <a:pt x="8258" y="1229"/>
                    <a:pt x="8258" y="1250"/>
                    <a:pt x="8237" y="1250"/>
                  </a:cubicBezTo>
                  <a:lnTo>
                    <a:pt x="8237" y="1271"/>
                  </a:lnTo>
                  <a:lnTo>
                    <a:pt x="8258" y="1271"/>
                  </a:lnTo>
                  <a:cubicBezTo>
                    <a:pt x="8278" y="1271"/>
                    <a:pt x="8278" y="1250"/>
                    <a:pt x="8299" y="1229"/>
                  </a:cubicBezTo>
                  <a:lnTo>
                    <a:pt x="8319" y="1209"/>
                  </a:lnTo>
                  <a:lnTo>
                    <a:pt x="8340" y="1189"/>
                  </a:lnTo>
                  <a:cubicBezTo>
                    <a:pt x="8360" y="1189"/>
                    <a:pt x="8360" y="1168"/>
                    <a:pt x="8360" y="1168"/>
                  </a:cubicBezTo>
                  <a:cubicBezTo>
                    <a:pt x="8381" y="1147"/>
                    <a:pt x="8381" y="1127"/>
                    <a:pt x="8381" y="1127"/>
                  </a:cubicBezTo>
                  <a:cubicBezTo>
                    <a:pt x="8381" y="1107"/>
                    <a:pt x="8401" y="1127"/>
                    <a:pt x="8401" y="1107"/>
                  </a:cubicBezTo>
                  <a:cubicBezTo>
                    <a:pt x="8422" y="1107"/>
                    <a:pt x="8422" y="1107"/>
                    <a:pt x="8422" y="1107"/>
                  </a:cubicBezTo>
                  <a:cubicBezTo>
                    <a:pt x="8442" y="1107"/>
                    <a:pt x="8442" y="1107"/>
                    <a:pt x="8442" y="1107"/>
                  </a:cubicBezTo>
                  <a:cubicBezTo>
                    <a:pt x="8463" y="1107"/>
                    <a:pt x="8483" y="1086"/>
                    <a:pt x="8483" y="1086"/>
                  </a:cubicBezTo>
                  <a:cubicBezTo>
                    <a:pt x="8504" y="1086"/>
                    <a:pt x="8524" y="1086"/>
                    <a:pt x="8524" y="1086"/>
                  </a:cubicBezTo>
                  <a:cubicBezTo>
                    <a:pt x="8545" y="1086"/>
                    <a:pt x="8545" y="1086"/>
                    <a:pt x="8545" y="1086"/>
                  </a:cubicBezTo>
                  <a:cubicBezTo>
                    <a:pt x="8565" y="1086"/>
                    <a:pt x="8565" y="1065"/>
                    <a:pt x="8565" y="1065"/>
                  </a:cubicBezTo>
                  <a:lnTo>
                    <a:pt x="8565" y="1045"/>
                  </a:lnTo>
                  <a:cubicBezTo>
                    <a:pt x="8565" y="1025"/>
                    <a:pt x="8586" y="1025"/>
                    <a:pt x="8586" y="1025"/>
                  </a:cubicBezTo>
                  <a:cubicBezTo>
                    <a:pt x="8586" y="1025"/>
                    <a:pt x="8606" y="1025"/>
                    <a:pt x="8606" y="1004"/>
                  </a:cubicBezTo>
                  <a:lnTo>
                    <a:pt x="8606" y="983"/>
                  </a:lnTo>
                  <a:lnTo>
                    <a:pt x="8606" y="963"/>
                  </a:lnTo>
                  <a:cubicBezTo>
                    <a:pt x="8627" y="963"/>
                    <a:pt x="8627" y="983"/>
                    <a:pt x="8627" y="983"/>
                  </a:cubicBezTo>
                  <a:lnTo>
                    <a:pt x="8647" y="983"/>
                  </a:lnTo>
                  <a:lnTo>
                    <a:pt x="8647" y="983"/>
                  </a:lnTo>
                  <a:cubicBezTo>
                    <a:pt x="8647" y="963"/>
                    <a:pt x="8647" y="963"/>
                    <a:pt x="8647" y="943"/>
                  </a:cubicBezTo>
                  <a:lnTo>
                    <a:pt x="8647" y="943"/>
                  </a:lnTo>
                  <a:cubicBezTo>
                    <a:pt x="8668" y="922"/>
                    <a:pt x="8668" y="943"/>
                    <a:pt x="8668" y="922"/>
                  </a:cubicBezTo>
                  <a:cubicBezTo>
                    <a:pt x="8688" y="922"/>
                    <a:pt x="8688" y="922"/>
                    <a:pt x="8688" y="922"/>
                  </a:cubicBezTo>
                  <a:lnTo>
                    <a:pt x="8688" y="901"/>
                  </a:lnTo>
                  <a:cubicBezTo>
                    <a:pt x="8668" y="901"/>
                    <a:pt x="8668" y="901"/>
                    <a:pt x="8668" y="901"/>
                  </a:cubicBezTo>
                  <a:cubicBezTo>
                    <a:pt x="8647" y="901"/>
                    <a:pt x="8647" y="901"/>
                    <a:pt x="8627" y="901"/>
                  </a:cubicBezTo>
                  <a:cubicBezTo>
                    <a:pt x="8627" y="922"/>
                    <a:pt x="8627" y="943"/>
                    <a:pt x="8606" y="943"/>
                  </a:cubicBezTo>
                  <a:lnTo>
                    <a:pt x="8586" y="943"/>
                  </a:lnTo>
                  <a:cubicBezTo>
                    <a:pt x="8565" y="943"/>
                    <a:pt x="8565" y="922"/>
                    <a:pt x="8565" y="922"/>
                  </a:cubicBezTo>
                  <a:cubicBezTo>
                    <a:pt x="8565" y="901"/>
                    <a:pt x="8586" y="901"/>
                    <a:pt x="8586" y="901"/>
                  </a:cubicBezTo>
                  <a:cubicBezTo>
                    <a:pt x="8586" y="881"/>
                    <a:pt x="8565" y="881"/>
                    <a:pt x="8565" y="861"/>
                  </a:cubicBezTo>
                  <a:cubicBezTo>
                    <a:pt x="8565" y="861"/>
                    <a:pt x="8565" y="861"/>
                    <a:pt x="8565" y="841"/>
                  </a:cubicBezTo>
                  <a:lnTo>
                    <a:pt x="8586" y="841"/>
                  </a:lnTo>
                  <a:cubicBezTo>
                    <a:pt x="8606" y="841"/>
                    <a:pt x="8627" y="841"/>
                    <a:pt x="8627" y="841"/>
                  </a:cubicBezTo>
                  <a:cubicBezTo>
                    <a:pt x="8647" y="841"/>
                    <a:pt x="8647" y="861"/>
                    <a:pt x="8668" y="861"/>
                  </a:cubicBezTo>
                  <a:cubicBezTo>
                    <a:pt x="8668" y="861"/>
                    <a:pt x="8668" y="861"/>
                    <a:pt x="8668" y="841"/>
                  </a:cubicBezTo>
                  <a:lnTo>
                    <a:pt x="8688" y="841"/>
                  </a:lnTo>
                  <a:cubicBezTo>
                    <a:pt x="8709" y="841"/>
                    <a:pt x="8709" y="861"/>
                    <a:pt x="8709" y="861"/>
                  </a:cubicBezTo>
                  <a:cubicBezTo>
                    <a:pt x="8709" y="881"/>
                    <a:pt x="8729" y="881"/>
                    <a:pt x="8729" y="901"/>
                  </a:cubicBezTo>
                  <a:cubicBezTo>
                    <a:pt x="8729" y="901"/>
                    <a:pt x="8750" y="901"/>
                    <a:pt x="8770" y="901"/>
                  </a:cubicBezTo>
                  <a:lnTo>
                    <a:pt x="8791" y="901"/>
                  </a:lnTo>
                  <a:cubicBezTo>
                    <a:pt x="8811" y="901"/>
                    <a:pt x="8811" y="922"/>
                    <a:pt x="8832" y="922"/>
                  </a:cubicBezTo>
                  <a:lnTo>
                    <a:pt x="8873" y="922"/>
                  </a:lnTo>
                  <a:cubicBezTo>
                    <a:pt x="8893" y="922"/>
                    <a:pt x="8893" y="901"/>
                    <a:pt x="8893" y="901"/>
                  </a:cubicBezTo>
                  <a:lnTo>
                    <a:pt x="8893" y="881"/>
                  </a:lnTo>
                  <a:cubicBezTo>
                    <a:pt x="8893" y="861"/>
                    <a:pt x="8873" y="861"/>
                    <a:pt x="8873" y="861"/>
                  </a:cubicBezTo>
                  <a:cubicBezTo>
                    <a:pt x="8873" y="841"/>
                    <a:pt x="8852" y="841"/>
                    <a:pt x="8852" y="820"/>
                  </a:cubicBezTo>
                  <a:cubicBezTo>
                    <a:pt x="8873" y="820"/>
                    <a:pt x="8873" y="799"/>
                    <a:pt x="8873" y="799"/>
                  </a:cubicBezTo>
                  <a:cubicBezTo>
                    <a:pt x="8873" y="799"/>
                    <a:pt x="8873" y="820"/>
                    <a:pt x="8893" y="820"/>
                  </a:cubicBezTo>
                  <a:cubicBezTo>
                    <a:pt x="8893" y="820"/>
                    <a:pt x="8893" y="841"/>
                    <a:pt x="8913" y="841"/>
                  </a:cubicBezTo>
                  <a:cubicBezTo>
                    <a:pt x="8913" y="861"/>
                    <a:pt x="8934" y="861"/>
                    <a:pt x="8934" y="881"/>
                  </a:cubicBezTo>
                  <a:lnTo>
                    <a:pt x="8955" y="881"/>
                  </a:lnTo>
                  <a:cubicBezTo>
                    <a:pt x="8955" y="901"/>
                    <a:pt x="8955" y="922"/>
                    <a:pt x="8975" y="922"/>
                  </a:cubicBezTo>
                  <a:cubicBezTo>
                    <a:pt x="8975" y="943"/>
                    <a:pt x="8995" y="943"/>
                    <a:pt x="8995" y="943"/>
                  </a:cubicBezTo>
                  <a:cubicBezTo>
                    <a:pt x="8995" y="963"/>
                    <a:pt x="8995" y="963"/>
                    <a:pt x="8995" y="963"/>
                  </a:cubicBezTo>
                  <a:cubicBezTo>
                    <a:pt x="8995" y="983"/>
                    <a:pt x="8975" y="983"/>
                    <a:pt x="8975" y="983"/>
                  </a:cubicBezTo>
                  <a:lnTo>
                    <a:pt x="8975" y="1004"/>
                  </a:lnTo>
                  <a:lnTo>
                    <a:pt x="8995" y="1004"/>
                  </a:lnTo>
                  <a:lnTo>
                    <a:pt x="9016" y="1004"/>
                  </a:lnTo>
                  <a:lnTo>
                    <a:pt x="9037" y="1025"/>
                  </a:lnTo>
                  <a:lnTo>
                    <a:pt x="9057" y="1045"/>
                  </a:lnTo>
                  <a:lnTo>
                    <a:pt x="9077" y="1045"/>
                  </a:lnTo>
                  <a:lnTo>
                    <a:pt x="9077" y="1025"/>
                  </a:lnTo>
                  <a:lnTo>
                    <a:pt x="9057" y="1004"/>
                  </a:lnTo>
                  <a:cubicBezTo>
                    <a:pt x="9057" y="1004"/>
                    <a:pt x="9037" y="1004"/>
                    <a:pt x="9037" y="983"/>
                  </a:cubicBezTo>
                  <a:cubicBezTo>
                    <a:pt x="9037" y="983"/>
                    <a:pt x="9037" y="963"/>
                    <a:pt x="9057" y="963"/>
                  </a:cubicBezTo>
                  <a:lnTo>
                    <a:pt x="9057" y="963"/>
                  </a:lnTo>
                  <a:lnTo>
                    <a:pt x="9077" y="963"/>
                  </a:lnTo>
                  <a:cubicBezTo>
                    <a:pt x="9077" y="943"/>
                    <a:pt x="9077" y="943"/>
                    <a:pt x="9077" y="943"/>
                  </a:cubicBezTo>
                  <a:cubicBezTo>
                    <a:pt x="9057" y="943"/>
                    <a:pt x="9057" y="943"/>
                    <a:pt x="9057" y="943"/>
                  </a:cubicBezTo>
                  <a:cubicBezTo>
                    <a:pt x="9037" y="943"/>
                    <a:pt x="9037" y="943"/>
                    <a:pt x="9016" y="943"/>
                  </a:cubicBezTo>
                  <a:lnTo>
                    <a:pt x="9016" y="922"/>
                  </a:lnTo>
                  <a:lnTo>
                    <a:pt x="9016" y="901"/>
                  </a:lnTo>
                  <a:cubicBezTo>
                    <a:pt x="9016" y="901"/>
                    <a:pt x="9037" y="901"/>
                    <a:pt x="9037" y="881"/>
                  </a:cubicBezTo>
                  <a:cubicBezTo>
                    <a:pt x="9057" y="881"/>
                    <a:pt x="9077" y="881"/>
                    <a:pt x="9077" y="881"/>
                  </a:cubicBezTo>
                  <a:cubicBezTo>
                    <a:pt x="9098" y="881"/>
                    <a:pt x="9119" y="881"/>
                    <a:pt x="9139" y="861"/>
                  </a:cubicBezTo>
                  <a:cubicBezTo>
                    <a:pt x="9139" y="861"/>
                    <a:pt x="9159" y="861"/>
                    <a:pt x="9180" y="861"/>
                  </a:cubicBezTo>
                  <a:cubicBezTo>
                    <a:pt x="9180" y="841"/>
                    <a:pt x="9221" y="841"/>
                    <a:pt x="9221" y="841"/>
                  </a:cubicBezTo>
                  <a:cubicBezTo>
                    <a:pt x="9241" y="841"/>
                    <a:pt x="9282" y="841"/>
                    <a:pt x="9282" y="841"/>
                  </a:cubicBezTo>
                  <a:cubicBezTo>
                    <a:pt x="9302" y="841"/>
                    <a:pt x="9343" y="841"/>
                    <a:pt x="9364" y="841"/>
                  </a:cubicBezTo>
                  <a:cubicBezTo>
                    <a:pt x="9384" y="841"/>
                    <a:pt x="9404" y="820"/>
                    <a:pt x="9404" y="820"/>
                  </a:cubicBezTo>
                  <a:cubicBezTo>
                    <a:pt x="9425" y="820"/>
                    <a:pt x="9446" y="820"/>
                    <a:pt x="9466" y="820"/>
                  </a:cubicBezTo>
                  <a:cubicBezTo>
                    <a:pt x="9486" y="820"/>
                    <a:pt x="9507" y="820"/>
                    <a:pt x="9507" y="841"/>
                  </a:cubicBezTo>
                  <a:lnTo>
                    <a:pt x="9528" y="841"/>
                  </a:lnTo>
                  <a:cubicBezTo>
                    <a:pt x="9548" y="841"/>
                    <a:pt x="9548" y="861"/>
                    <a:pt x="9548" y="861"/>
                  </a:cubicBezTo>
                  <a:cubicBezTo>
                    <a:pt x="9548" y="881"/>
                    <a:pt x="9528" y="861"/>
                    <a:pt x="9528" y="861"/>
                  </a:cubicBezTo>
                  <a:cubicBezTo>
                    <a:pt x="9528" y="861"/>
                    <a:pt x="9507" y="861"/>
                    <a:pt x="9486" y="861"/>
                  </a:cubicBezTo>
                  <a:lnTo>
                    <a:pt x="9486" y="881"/>
                  </a:lnTo>
                  <a:cubicBezTo>
                    <a:pt x="9486" y="901"/>
                    <a:pt x="9507" y="901"/>
                    <a:pt x="9507" y="922"/>
                  </a:cubicBezTo>
                  <a:lnTo>
                    <a:pt x="9528" y="943"/>
                  </a:lnTo>
                  <a:cubicBezTo>
                    <a:pt x="9548" y="943"/>
                    <a:pt x="9568" y="943"/>
                    <a:pt x="9568" y="943"/>
                  </a:cubicBezTo>
                  <a:cubicBezTo>
                    <a:pt x="9589" y="943"/>
                    <a:pt x="9610" y="943"/>
                    <a:pt x="9630" y="943"/>
                  </a:cubicBezTo>
                  <a:cubicBezTo>
                    <a:pt x="9650" y="963"/>
                    <a:pt x="9670" y="963"/>
                    <a:pt x="9691" y="963"/>
                  </a:cubicBezTo>
                  <a:cubicBezTo>
                    <a:pt x="9712" y="963"/>
                    <a:pt x="9712" y="963"/>
                    <a:pt x="9712" y="963"/>
                  </a:cubicBezTo>
                  <a:cubicBezTo>
                    <a:pt x="9712" y="943"/>
                    <a:pt x="9712" y="943"/>
                    <a:pt x="9712" y="943"/>
                  </a:cubicBezTo>
                  <a:cubicBezTo>
                    <a:pt x="9712" y="922"/>
                    <a:pt x="9712" y="922"/>
                    <a:pt x="9712" y="922"/>
                  </a:cubicBezTo>
                  <a:lnTo>
                    <a:pt x="9732" y="922"/>
                  </a:lnTo>
                  <a:cubicBezTo>
                    <a:pt x="9752" y="922"/>
                    <a:pt x="9752" y="943"/>
                    <a:pt x="9752" y="943"/>
                  </a:cubicBezTo>
                  <a:cubicBezTo>
                    <a:pt x="9752" y="943"/>
                    <a:pt x="9752" y="963"/>
                    <a:pt x="9773" y="983"/>
                  </a:cubicBezTo>
                  <a:lnTo>
                    <a:pt x="9773" y="983"/>
                  </a:lnTo>
                  <a:cubicBezTo>
                    <a:pt x="9794" y="983"/>
                    <a:pt x="9834" y="983"/>
                    <a:pt x="9834" y="983"/>
                  </a:cubicBezTo>
                  <a:cubicBezTo>
                    <a:pt x="9855" y="983"/>
                    <a:pt x="9876" y="983"/>
                    <a:pt x="9896" y="963"/>
                  </a:cubicBezTo>
                  <a:cubicBezTo>
                    <a:pt x="9896" y="963"/>
                    <a:pt x="9896" y="943"/>
                    <a:pt x="9916" y="943"/>
                  </a:cubicBezTo>
                  <a:cubicBezTo>
                    <a:pt x="9916" y="943"/>
                    <a:pt x="9958" y="963"/>
                    <a:pt x="9978" y="963"/>
                  </a:cubicBezTo>
                  <a:lnTo>
                    <a:pt x="9998" y="943"/>
                  </a:lnTo>
                  <a:cubicBezTo>
                    <a:pt x="9998" y="943"/>
                    <a:pt x="10019" y="922"/>
                    <a:pt x="10040" y="922"/>
                  </a:cubicBezTo>
                  <a:cubicBezTo>
                    <a:pt x="10040" y="922"/>
                    <a:pt x="10040" y="922"/>
                    <a:pt x="10060" y="922"/>
                  </a:cubicBezTo>
                  <a:cubicBezTo>
                    <a:pt x="10060" y="922"/>
                    <a:pt x="10060" y="922"/>
                    <a:pt x="10080" y="922"/>
                  </a:cubicBezTo>
                  <a:cubicBezTo>
                    <a:pt x="10080" y="922"/>
                    <a:pt x="10080" y="943"/>
                    <a:pt x="10101" y="922"/>
                  </a:cubicBezTo>
                  <a:cubicBezTo>
                    <a:pt x="10101" y="922"/>
                    <a:pt x="10080" y="922"/>
                    <a:pt x="10080" y="901"/>
                  </a:cubicBezTo>
                  <a:lnTo>
                    <a:pt x="10060" y="901"/>
                  </a:lnTo>
                  <a:cubicBezTo>
                    <a:pt x="10060" y="881"/>
                    <a:pt x="10060" y="881"/>
                    <a:pt x="10060" y="881"/>
                  </a:cubicBezTo>
                  <a:cubicBezTo>
                    <a:pt x="10060" y="861"/>
                    <a:pt x="10040" y="861"/>
                    <a:pt x="10040" y="861"/>
                  </a:cubicBezTo>
                  <a:cubicBezTo>
                    <a:pt x="10040" y="841"/>
                    <a:pt x="10040" y="841"/>
                    <a:pt x="10040" y="820"/>
                  </a:cubicBezTo>
                  <a:lnTo>
                    <a:pt x="10019" y="820"/>
                  </a:lnTo>
                  <a:lnTo>
                    <a:pt x="9998" y="820"/>
                  </a:lnTo>
                  <a:cubicBezTo>
                    <a:pt x="9998" y="799"/>
                    <a:pt x="9978" y="779"/>
                    <a:pt x="9978" y="779"/>
                  </a:cubicBezTo>
                  <a:lnTo>
                    <a:pt x="9998" y="779"/>
                  </a:lnTo>
                  <a:lnTo>
                    <a:pt x="10019" y="779"/>
                  </a:lnTo>
                  <a:cubicBezTo>
                    <a:pt x="10040" y="779"/>
                    <a:pt x="10040" y="759"/>
                    <a:pt x="10040" y="738"/>
                  </a:cubicBezTo>
                  <a:lnTo>
                    <a:pt x="10040" y="717"/>
                  </a:lnTo>
                  <a:cubicBezTo>
                    <a:pt x="10040" y="697"/>
                    <a:pt x="10040" y="697"/>
                    <a:pt x="10040" y="697"/>
                  </a:cubicBezTo>
                  <a:cubicBezTo>
                    <a:pt x="10040" y="697"/>
                    <a:pt x="10060" y="697"/>
                    <a:pt x="10080" y="697"/>
                  </a:cubicBezTo>
                  <a:lnTo>
                    <a:pt x="10101" y="697"/>
                  </a:lnTo>
                  <a:lnTo>
                    <a:pt x="10122" y="717"/>
                  </a:lnTo>
                  <a:lnTo>
                    <a:pt x="10142" y="738"/>
                  </a:lnTo>
                  <a:lnTo>
                    <a:pt x="10162" y="738"/>
                  </a:lnTo>
                  <a:cubicBezTo>
                    <a:pt x="10183" y="738"/>
                    <a:pt x="10183" y="738"/>
                    <a:pt x="10204" y="738"/>
                  </a:cubicBezTo>
                  <a:lnTo>
                    <a:pt x="10224" y="759"/>
                  </a:lnTo>
                  <a:cubicBezTo>
                    <a:pt x="10224" y="759"/>
                    <a:pt x="10224" y="779"/>
                    <a:pt x="10244" y="779"/>
                  </a:cubicBezTo>
                  <a:cubicBezTo>
                    <a:pt x="10244" y="799"/>
                    <a:pt x="10244" y="799"/>
                    <a:pt x="10244" y="799"/>
                  </a:cubicBezTo>
                  <a:cubicBezTo>
                    <a:pt x="10265" y="779"/>
                    <a:pt x="10244" y="779"/>
                    <a:pt x="10265" y="779"/>
                  </a:cubicBezTo>
                  <a:cubicBezTo>
                    <a:pt x="10265" y="759"/>
                    <a:pt x="10265" y="759"/>
                    <a:pt x="10265" y="759"/>
                  </a:cubicBezTo>
                  <a:cubicBezTo>
                    <a:pt x="10265" y="738"/>
                    <a:pt x="10265" y="738"/>
                    <a:pt x="10286" y="738"/>
                  </a:cubicBezTo>
                  <a:lnTo>
                    <a:pt x="10306" y="738"/>
                  </a:lnTo>
                  <a:lnTo>
                    <a:pt x="10326" y="759"/>
                  </a:lnTo>
                  <a:lnTo>
                    <a:pt x="10347" y="759"/>
                  </a:lnTo>
                  <a:lnTo>
                    <a:pt x="10347" y="738"/>
                  </a:lnTo>
                  <a:cubicBezTo>
                    <a:pt x="10347" y="717"/>
                    <a:pt x="10347" y="717"/>
                    <a:pt x="10368" y="717"/>
                  </a:cubicBezTo>
                  <a:cubicBezTo>
                    <a:pt x="10368" y="717"/>
                    <a:pt x="10388" y="717"/>
                    <a:pt x="10408" y="717"/>
                  </a:cubicBezTo>
                  <a:cubicBezTo>
                    <a:pt x="10408" y="717"/>
                    <a:pt x="10429" y="717"/>
                    <a:pt x="10449" y="717"/>
                  </a:cubicBezTo>
                  <a:cubicBezTo>
                    <a:pt x="10449" y="717"/>
                    <a:pt x="10449" y="738"/>
                    <a:pt x="10470" y="738"/>
                  </a:cubicBezTo>
                  <a:cubicBezTo>
                    <a:pt x="10470" y="738"/>
                    <a:pt x="10470" y="738"/>
                    <a:pt x="10490" y="738"/>
                  </a:cubicBezTo>
                  <a:cubicBezTo>
                    <a:pt x="10490" y="738"/>
                    <a:pt x="10490" y="738"/>
                    <a:pt x="10511" y="738"/>
                  </a:cubicBezTo>
                  <a:lnTo>
                    <a:pt x="10531" y="738"/>
                  </a:lnTo>
                  <a:cubicBezTo>
                    <a:pt x="10531" y="738"/>
                    <a:pt x="10531" y="759"/>
                    <a:pt x="10552" y="759"/>
                  </a:cubicBezTo>
                  <a:cubicBezTo>
                    <a:pt x="10552" y="779"/>
                    <a:pt x="10572" y="779"/>
                    <a:pt x="10572" y="779"/>
                  </a:cubicBezTo>
                  <a:lnTo>
                    <a:pt x="10593" y="799"/>
                  </a:lnTo>
                  <a:cubicBezTo>
                    <a:pt x="10613" y="799"/>
                    <a:pt x="10613" y="820"/>
                    <a:pt x="10613" y="820"/>
                  </a:cubicBezTo>
                  <a:lnTo>
                    <a:pt x="10634" y="799"/>
                  </a:lnTo>
                  <a:lnTo>
                    <a:pt x="10654" y="799"/>
                  </a:lnTo>
                  <a:cubicBezTo>
                    <a:pt x="10675" y="799"/>
                    <a:pt x="10675" y="820"/>
                    <a:pt x="10675" y="841"/>
                  </a:cubicBezTo>
                  <a:lnTo>
                    <a:pt x="10654" y="861"/>
                  </a:lnTo>
                  <a:cubicBezTo>
                    <a:pt x="10654" y="881"/>
                    <a:pt x="10654" y="881"/>
                    <a:pt x="10675" y="901"/>
                  </a:cubicBezTo>
                  <a:lnTo>
                    <a:pt x="10695" y="901"/>
                  </a:lnTo>
                  <a:lnTo>
                    <a:pt x="10716" y="901"/>
                  </a:lnTo>
                  <a:lnTo>
                    <a:pt x="10736" y="901"/>
                  </a:lnTo>
                  <a:cubicBezTo>
                    <a:pt x="10736" y="922"/>
                    <a:pt x="10736" y="922"/>
                    <a:pt x="10736" y="922"/>
                  </a:cubicBezTo>
                  <a:cubicBezTo>
                    <a:pt x="10736" y="943"/>
                    <a:pt x="10736" y="922"/>
                    <a:pt x="10736" y="922"/>
                  </a:cubicBezTo>
                  <a:cubicBezTo>
                    <a:pt x="10716" y="943"/>
                    <a:pt x="10716" y="943"/>
                    <a:pt x="10716" y="943"/>
                  </a:cubicBezTo>
                  <a:cubicBezTo>
                    <a:pt x="10716" y="943"/>
                    <a:pt x="10695" y="943"/>
                    <a:pt x="10716" y="963"/>
                  </a:cubicBezTo>
                  <a:lnTo>
                    <a:pt x="10716" y="963"/>
                  </a:lnTo>
                  <a:cubicBezTo>
                    <a:pt x="10736" y="963"/>
                    <a:pt x="10736" y="963"/>
                    <a:pt x="10736" y="963"/>
                  </a:cubicBezTo>
                  <a:lnTo>
                    <a:pt x="10757" y="963"/>
                  </a:lnTo>
                  <a:cubicBezTo>
                    <a:pt x="10757" y="983"/>
                    <a:pt x="10736" y="983"/>
                    <a:pt x="10736" y="983"/>
                  </a:cubicBezTo>
                  <a:lnTo>
                    <a:pt x="10757" y="983"/>
                  </a:lnTo>
                  <a:lnTo>
                    <a:pt x="10777" y="983"/>
                  </a:lnTo>
                  <a:cubicBezTo>
                    <a:pt x="10798" y="983"/>
                    <a:pt x="10818" y="983"/>
                    <a:pt x="10818" y="983"/>
                  </a:cubicBezTo>
                  <a:cubicBezTo>
                    <a:pt x="10818" y="983"/>
                    <a:pt x="10839" y="983"/>
                    <a:pt x="10839" y="1004"/>
                  </a:cubicBezTo>
                  <a:lnTo>
                    <a:pt x="10818" y="1004"/>
                  </a:lnTo>
                  <a:cubicBezTo>
                    <a:pt x="10818" y="1025"/>
                    <a:pt x="10798" y="1025"/>
                    <a:pt x="10798" y="1025"/>
                  </a:cubicBezTo>
                  <a:lnTo>
                    <a:pt x="10798" y="1045"/>
                  </a:lnTo>
                  <a:cubicBezTo>
                    <a:pt x="10798" y="1045"/>
                    <a:pt x="10818" y="1045"/>
                    <a:pt x="10818" y="1065"/>
                  </a:cubicBezTo>
                  <a:lnTo>
                    <a:pt x="10839" y="1065"/>
                  </a:lnTo>
                  <a:cubicBezTo>
                    <a:pt x="10839" y="1045"/>
                    <a:pt x="10839" y="1045"/>
                    <a:pt x="10839" y="1025"/>
                  </a:cubicBezTo>
                  <a:lnTo>
                    <a:pt x="10859" y="1025"/>
                  </a:lnTo>
                  <a:cubicBezTo>
                    <a:pt x="10880" y="1025"/>
                    <a:pt x="10880" y="1045"/>
                    <a:pt x="10900" y="1045"/>
                  </a:cubicBezTo>
                  <a:lnTo>
                    <a:pt x="10921" y="1065"/>
                  </a:lnTo>
                  <a:cubicBezTo>
                    <a:pt x="10921" y="1065"/>
                    <a:pt x="10941" y="1086"/>
                    <a:pt x="10941" y="1107"/>
                  </a:cubicBezTo>
                  <a:lnTo>
                    <a:pt x="10941" y="1127"/>
                  </a:lnTo>
                  <a:cubicBezTo>
                    <a:pt x="10941" y="1147"/>
                    <a:pt x="10921" y="1147"/>
                    <a:pt x="10921" y="1168"/>
                  </a:cubicBezTo>
                  <a:lnTo>
                    <a:pt x="10900" y="1168"/>
                  </a:lnTo>
                  <a:lnTo>
                    <a:pt x="10900" y="1189"/>
                  </a:lnTo>
                  <a:cubicBezTo>
                    <a:pt x="10921" y="1189"/>
                    <a:pt x="10921" y="1189"/>
                    <a:pt x="10941" y="1189"/>
                  </a:cubicBezTo>
                  <a:cubicBezTo>
                    <a:pt x="10941" y="1189"/>
                    <a:pt x="10962" y="1189"/>
                    <a:pt x="10962" y="1209"/>
                  </a:cubicBezTo>
                  <a:cubicBezTo>
                    <a:pt x="10982" y="1209"/>
                    <a:pt x="10982" y="1229"/>
                    <a:pt x="10982" y="1229"/>
                  </a:cubicBezTo>
                  <a:cubicBezTo>
                    <a:pt x="11003" y="1250"/>
                    <a:pt x="11003" y="1250"/>
                    <a:pt x="11023" y="1250"/>
                  </a:cubicBezTo>
                  <a:lnTo>
                    <a:pt x="11044" y="1250"/>
                  </a:lnTo>
                  <a:cubicBezTo>
                    <a:pt x="11044" y="1250"/>
                    <a:pt x="11044" y="1271"/>
                    <a:pt x="11064" y="1271"/>
                  </a:cubicBezTo>
                  <a:cubicBezTo>
                    <a:pt x="11064" y="1291"/>
                    <a:pt x="11085" y="1291"/>
                    <a:pt x="11085" y="1291"/>
                  </a:cubicBezTo>
                  <a:lnTo>
                    <a:pt x="11126" y="1291"/>
                  </a:lnTo>
                  <a:cubicBezTo>
                    <a:pt x="11126" y="1291"/>
                    <a:pt x="11146" y="1311"/>
                    <a:pt x="11167" y="1311"/>
                  </a:cubicBezTo>
                  <a:lnTo>
                    <a:pt x="11187" y="1332"/>
                  </a:lnTo>
                  <a:lnTo>
                    <a:pt x="11207" y="1311"/>
                  </a:lnTo>
                  <a:lnTo>
                    <a:pt x="11228" y="1311"/>
                  </a:lnTo>
                  <a:cubicBezTo>
                    <a:pt x="11228" y="1311"/>
                    <a:pt x="11249" y="1311"/>
                    <a:pt x="11249" y="1332"/>
                  </a:cubicBezTo>
                  <a:cubicBezTo>
                    <a:pt x="11249" y="1332"/>
                    <a:pt x="11249" y="1353"/>
                    <a:pt x="11269" y="1353"/>
                  </a:cubicBezTo>
                  <a:cubicBezTo>
                    <a:pt x="11269" y="1353"/>
                    <a:pt x="11269" y="1353"/>
                    <a:pt x="11289" y="1353"/>
                  </a:cubicBezTo>
                  <a:lnTo>
                    <a:pt x="11310" y="1353"/>
                  </a:lnTo>
                  <a:cubicBezTo>
                    <a:pt x="11310" y="1332"/>
                    <a:pt x="11310" y="1311"/>
                    <a:pt x="11310" y="1311"/>
                  </a:cubicBezTo>
                  <a:cubicBezTo>
                    <a:pt x="11310" y="1291"/>
                    <a:pt x="11310" y="1271"/>
                    <a:pt x="11310" y="1250"/>
                  </a:cubicBezTo>
                  <a:lnTo>
                    <a:pt x="11289" y="1229"/>
                  </a:lnTo>
                  <a:cubicBezTo>
                    <a:pt x="11289" y="1209"/>
                    <a:pt x="11269" y="1189"/>
                    <a:pt x="11269" y="1189"/>
                  </a:cubicBezTo>
                  <a:cubicBezTo>
                    <a:pt x="11249" y="1189"/>
                    <a:pt x="11269" y="1147"/>
                    <a:pt x="11249" y="1147"/>
                  </a:cubicBezTo>
                  <a:cubicBezTo>
                    <a:pt x="11249" y="1147"/>
                    <a:pt x="11249" y="1127"/>
                    <a:pt x="11249" y="1107"/>
                  </a:cubicBezTo>
                  <a:lnTo>
                    <a:pt x="11228" y="1086"/>
                  </a:lnTo>
                  <a:cubicBezTo>
                    <a:pt x="11228" y="1065"/>
                    <a:pt x="11207" y="1065"/>
                    <a:pt x="11207" y="1045"/>
                  </a:cubicBezTo>
                  <a:lnTo>
                    <a:pt x="11207" y="1025"/>
                  </a:lnTo>
                  <a:lnTo>
                    <a:pt x="11228" y="1025"/>
                  </a:lnTo>
                  <a:cubicBezTo>
                    <a:pt x="11249" y="1045"/>
                    <a:pt x="11249" y="1045"/>
                    <a:pt x="11249" y="1045"/>
                  </a:cubicBezTo>
                  <a:cubicBezTo>
                    <a:pt x="11269" y="1065"/>
                    <a:pt x="11269" y="1086"/>
                    <a:pt x="11289" y="1086"/>
                  </a:cubicBezTo>
                  <a:lnTo>
                    <a:pt x="11310" y="1107"/>
                  </a:lnTo>
                  <a:cubicBezTo>
                    <a:pt x="11310" y="1107"/>
                    <a:pt x="11331" y="1107"/>
                    <a:pt x="11351" y="1107"/>
                  </a:cubicBezTo>
                  <a:cubicBezTo>
                    <a:pt x="11371" y="1127"/>
                    <a:pt x="11392" y="1127"/>
                    <a:pt x="11413" y="1127"/>
                  </a:cubicBezTo>
                  <a:cubicBezTo>
                    <a:pt x="11433" y="1127"/>
                    <a:pt x="11474" y="1147"/>
                    <a:pt x="11474" y="1127"/>
                  </a:cubicBezTo>
                  <a:cubicBezTo>
                    <a:pt x="11495" y="1127"/>
                    <a:pt x="11515" y="1127"/>
                    <a:pt x="11515" y="1127"/>
                  </a:cubicBezTo>
                  <a:cubicBezTo>
                    <a:pt x="11535" y="1127"/>
                    <a:pt x="11535" y="1107"/>
                    <a:pt x="11535" y="1107"/>
                  </a:cubicBezTo>
                  <a:cubicBezTo>
                    <a:pt x="11535" y="1086"/>
                    <a:pt x="11556" y="1086"/>
                    <a:pt x="11556" y="1086"/>
                  </a:cubicBezTo>
                  <a:cubicBezTo>
                    <a:pt x="11556" y="1086"/>
                    <a:pt x="11577" y="1086"/>
                    <a:pt x="11597" y="1086"/>
                  </a:cubicBezTo>
                  <a:cubicBezTo>
                    <a:pt x="11597" y="1086"/>
                    <a:pt x="11617" y="1065"/>
                    <a:pt x="11638" y="1065"/>
                  </a:cubicBezTo>
                  <a:cubicBezTo>
                    <a:pt x="11638" y="1045"/>
                    <a:pt x="11659" y="1045"/>
                    <a:pt x="11679" y="1045"/>
                  </a:cubicBezTo>
                  <a:cubicBezTo>
                    <a:pt x="11679" y="1045"/>
                    <a:pt x="11720" y="1065"/>
                    <a:pt x="11741" y="1065"/>
                  </a:cubicBezTo>
                  <a:cubicBezTo>
                    <a:pt x="11761" y="1086"/>
                    <a:pt x="11802" y="1107"/>
                    <a:pt x="11823" y="1107"/>
                  </a:cubicBezTo>
                  <a:cubicBezTo>
                    <a:pt x="11843" y="1127"/>
                    <a:pt x="11884" y="1147"/>
                    <a:pt x="11904" y="1147"/>
                  </a:cubicBezTo>
                  <a:lnTo>
                    <a:pt x="11925" y="1168"/>
                  </a:lnTo>
                  <a:lnTo>
                    <a:pt x="11945" y="1168"/>
                  </a:lnTo>
                  <a:lnTo>
                    <a:pt x="11945" y="1147"/>
                  </a:lnTo>
                  <a:cubicBezTo>
                    <a:pt x="11945" y="1147"/>
                    <a:pt x="11945" y="1147"/>
                    <a:pt x="11945" y="1127"/>
                  </a:cubicBezTo>
                  <a:cubicBezTo>
                    <a:pt x="11945" y="1127"/>
                    <a:pt x="11945" y="1127"/>
                    <a:pt x="11945" y="1107"/>
                  </a:cubicBezTo>
                  <a:lnTo>
                    <a:pt x="11945" y="1107"/>
                  </a:lnTo>
                  <a:cubicBezTo>
                    <a:pt x="11965" y="1107"/>
                    <a:pt x="11965" y="1086"/>
                    <a:pt x="11945" y="1086"/>
                  </a:cubicBezTo>
                  <a:lnTo>
                    <a:pt x="11945" y="1086"/>
                  </a:lnTo>
                  <a:cubicBezTo>
                    <a:pt x="11925" y="1086"/>
                    <a:pt x="11925" y="1086"/>
                    <a:pt x="11904" y="1086"/>
                  </a:cubicBezTo>
                  <a:lnTo>
                    <a:pt x="11904" y="1065"/>
                  </a:lnTo>
                  <a:lnTo>
                    <a:pt x="11904" y="1045"/>
                  </a:lnTo>
                  <a:cubicBezTo>
                    <a:pt x="11904" y="1045"/>
                    <a:pt x="11904" y="1025"/>
                    <a:pt x="11925" y="1025"/>
                  </a:cubicBezTo>
                  <a:cubicBezTo>
                    <a:pt x="11925" y="1025"/>
                    <a:pt x="11945" y="1004"/>
                    <a:pt x="11965" y="1004"/>
                  </a:cubicBezTo>
                  <a:lnTo>
                    <a:pt x="11986" y="1004"/>
                  </a:lnTo>
                  <a:cubicBezTo>
                    <a:pt x="11986" y="1025"/>
                    <a:pt x="11986" y="1025"/>
                    <a:pt x="12007" y="1025"/>
                  </a:cubicBezTo>
                  <a:cubicBezTo>
                    <a:pt x="12007" y="1045"/>
                    <a:pt x="12027" y="1045"/>
                    <a:pt x="12027" y="1045"/>
                  </a:cubicBezTo>
                  <a:lnTo>
                    <a:pt x="12047" y="1045"/>
                  </a:lnTo>
                  <a:cubicBezTo>
                    <a:pt x="12068" y="1045"/>
                    <a:pt x="12068" y="1025"/>
                    <a:pt x="12068" y="1025"/>
                  </a:cubicBezTo>
                  <a:lnTo>
                    <a:pt x="12089" y="1025"/>
                  </a:lnTo>
                  <a:cubicBezTo>
                    <a:pt x="12109" y="1025"/>
                    <a:pt x="12109" y="1025"/>
                    <a:pt x="12109" y="1025"/>
                  </a:cubicBezTo>
                  <a:cubicBezTo>
                    <a:pt x="12109" y="1025"/>
                    <a:pt x="12109" y="1004"/>
                    <a:pt x="12109" y="983"/>
                  </a:cubicBezTo>
                  <a:cubicBezTo>
                    <a:pt x="12109" y="983"/>
                    <a:pt x="12089" y="983"/>
                    <a:pt x="12068" y="983"/>
                  </a:cubicBezTo>
                  <a:lnTo>
                    <a:pt x="12047" y="983"/>
                  </a:lnTo>
                  <a:cubicBezTo>
                    <a:pt x="12027" y="983"/>
                    <a:pt x="12007" y="983"/>
                    <a:pt x="12007" y="983"/>
                  </a:cubicBezTo>
                  <a:lnTo>
                    <a:pt x="12007" y="963"/>
                  </a:lnTo>
                  <a:cubicBezTo>
                    <a:pt x="12007" y="963"/>
                    <a:pt x="11986" y="963"/>
                    <a:pt x="11986" y="943"/>
                  </a:cubicBezTo>
                  <a:lnTo>
                    <a:pt x="11986" y="922"/>
                  </a:lnTo>
                  <a:cubicBezTo>
                    <a:pt x="11965" y="901"/>
                    <a:pt x="11945" y="922"/>
                    <a:pt x="11945" y="901"/>
                  </a:cubicBezTo>
                  <a:lnTo>
                    <a:pt x="11925" y="901"/>
                  </a:lnTo>
                  <a:cubicBezTo>
                    <a:pt x="11925" y="881"/>
                    <a:pt x="11925" y="881"/>
                    <a:pt x="11925" y="861"/>
                  </a:cubicBezTo>
                  <a:lnTo>
                    <a:pt x="11945" y="841"/>
                  </a:lnTo>
                  <a:cubicBezTo>
                    <a:pt x="11945" y="841"/>
                    <a:pt x="11965" y="841"/>
                    <a:pt x="11965" y="820"/>
                  </a:cubicBezTo>
                  <a:lnTo>
                    <a:pt x="11965" y="799"/>
                  </a:lnTo>
                  <a:lnTo>
                    <a:pt x="11945" y="799"/>
                  </a:lnTo>
                  <a:lnTo>
                    <a:pt x="11925" y="820"/>
                  </a:lnTo>
                  <a:lnTo>
                    <a:pt x="11904" y="820"/>
                  </a:lnTo>
                  <a:lnTo>
                    <a:pt x="11884" y="841"/>
                  </a:lnTo>
                  <a:cubicBezTo>
                    <a:pt x="11884" y="861"/>
                    <a:pt x="11863" y="861"/>
                    <a:pt x="11843" y="861"/>
                  </a:cubicBezTo>
                  <a:lnTo>
                    <a:pt x="11823" y="841"/>
                  </a:lnTo>
                  <a:lnTo>
                    <a:pt x="11823" y="820"/>
                  </a:lnTo>
                  <a:cubicBezTo>
                    <a:pt x="11823" y="799"/>
                    <a:pt x="11843" y="779"/>
                    <a:pt x="11843" y="779"/>
                  </a:cubicBezTo>
                  <a:cubicBezTo>
                    <a:pt x="11843" y="779"/>
                    <a:pt x="11863" y="759"/>
                    <a:pt x="11884" y="759"/>
                  </a:cubicBezTo>
                  <a:cubicBezTo>
                    <a:pt x="11884" y="759"/>
                    <a:pt x="11904" y="759"/>
                    <a:pt x="11925" y="759"/>
                  </a:cubicBezTo>
                  <a:lnTo>
                    <a:pt x="11945" y="759"/>
                  </a:lnTo>
                  <a:lnTo>
                    <a:pt x="11945" y="738"/>
                  </a:lnTo>
                  <a:cubicBezTo>
                    <a:pt x="11945" y="738"/>
                    <a:pt x="11965" y="717"/>
                    <a:pt x="11945" y="717"/>
                  </a:cubicBezTo>
                  <a:lnTo>
                    <a:pt x="11945" y="717"/>
                  </a:lnTo>
                  <a:cubicBezTo>
                    <a:pt x="11925" y="717"/>
                    <a:pt x="11925" y="717"/>
                    <a:pt x="11904" y="717"/>
                  </a:cubicBezTo>
                  <a:cubicBezTo>
                    <a:pt x="11904" y="697"/>
                    <a:pt x="11904" y="697"/>
                    <a:pt x="11884" y="697"/>
                  </a:cubicBezTo>
                  <a:cubicBezTo>
                    <a:pt x="11884" y="677"/>
                    <a:pt x="11884" y="677"/>
                    <a:pt x="11884" y="656"/>
                  </a:cubicBezTo>
                  <a:cubicBezTo>
                    <a:pt x="11884" y="656"/>
                    <a:pt x="11884" y="656"/>
                    <a:pt x="11884" y="635"/>
                  </a:cubicBezTo>
                  <a:lnTo>
                    <a:pt x="11904" y="635"/>
                  </a:lnTo>
                  <a:lnTo>
                    <a:pt x="11925" y="635"/>
                  </a:lnTo>
                  <a:cubicBezTo>
                    <a:pt x="11945" y="656"/>
                    <a:pt x="11945" y="656"/>
                    <a:pt x="11965" y="656"/>
                  </a:cubicBezTo>
                  <a:cubicBezTo>
                    <a:pt x="11965" y="677"/>
                    <a:pt x="12007" y="677"/>
                    <a:pt x="12007" y="677"/>
                  </a:cubicBezTo>
                  <a:cubicBezTo>
                    <a:pt x="12027" y="677"/>
                    <a:pt x="12089" y="677"/>
                    <a:pt x="12109" y="677"/>
                  </a:cubicBezTo>
                  <a:cubicBezTo>
                    <a:pt x="12129" y="677"/>
                    <a:pt x="12171" y="697"/>
                    <a:pt x="12191" y="677"/>
                  </a:cubicBezTo>
                  <a:lnTo>
                    <a:pt x="12211" y="677"/>
                  </a:lnTo>
                  <a:cubicBezTo>
                    <a:pt x="12232" y="677"/>
                    <a:pt x="12273" y="677"/>
                    <a:pt x="12293" y="677"/>
                  </a:cubicBezTo>
                  <a:cubicBezTo>
                    <a:pt x="12314" y="677"/>
                    <a:pt x="12335" y="677"/>
                    <a:pt x="12335" y="677"/>
                  </a:cubicBezTo>
                  <a:cubicBezTo>
                    <a:pt x="12355" y="677"/>
                    <a:pt x="12375" y="677"/>
                    <a:pt x="12396" y="677"/>
                  </a:cubicBezTo>
                  <a:cubicBezTo>
                    <a:pt x="12417" y="677"/>
                    <a:pt x="12437" y="677"/>
                    <a:pt x="12437" y="677"/>
                  </a:cubicBezTo>
                  <a:cubicBezTo>
                    <a:pt x="12457" y="677"/>
                    <a:pt x="12499" y="677"/>
                    <a:pt x="12519" y="677"/>
                  </a:cubicBezTo>
                  <a:cubicBezTo>
                    <a:pt x="12519" y="677"/>
                    <a:pt x="12539" y="677"/>
                    <a:pt x="12539" y="697"/>
                  </a:cubicBezTo>
                  <a:cubicBezTo>
                    <a:pt x="12539" y="697"/>
                    <a:pt x="12539" y="697"/>
                    <a:pt x="12519" y="697"/>
                  </a:cubicBezTo>
                  <a:lnTo>
                    <a:pt x="12499" y="697"/>
                  </a:lnTo>
                  <a:lnTo>
                    <a:pt x="12478" y="697"/>
                  </a:lnTo>
                  <a:cubicBezTo>
                    <a:pt x="12457" y="697"/>
                    <a:pt x="12437" y="697"/>
                    <a:pt x="12437" y="697"/>
                  </a:cubicBezTo>
                  <a:lnTo>
                    <a:pt x="12417" y="697"/>
                  </a:lnTo>
                  <a:cubicBezTo>
                    <a:pt x="12417" y="717"/>
                    <a:pt x="12396" y="717"/>
                    <a:pt x="12396" y="717"/>
                  </a:cubicBezTo>
                  <a:cubicBezTo>
                    <a:pt x="12396" y="717"/>
                    <a:pt x="12396" y="738"/>
                    <a:pt x="12375" y="738"/>
                  </a:cubicBezTo>
                  <a:lnTo>
                    <a:pt x="12375" y="759"/>
                  </a:lnTo>
                  <a:lnTo>
                    <a:pt x="12396" y="779"/>
                  </a:lnTo>
                  <a:cubicBezTo>
                    <a:pt x="12417" y="779"/>
                    <a:pt x="12417" y="759"/>
                    <a:pt x="12437" y="759"/>
                  </a:cubicBezTo>
                  <a:lnTo>
                    <a:pt x="12457" y="738"/>
                  </a:lnTo>
                  <a:cubicBezTo>
                    <a:pt x="12478" y="738"/>
                    <a:pt x="12499" y="738"/>
                    <a:pt x="12519" y="717"/>
                  </a:cubicBezTo>
                  <a:lnTo>
                    <a:pt x="12560" y="717"/>
                  </a:lnTo>
                  <a:lnTo>
                    <a:pt x="12581" y="717"/>
                  </a:lnTo>
                  <a:cubicBezTo>
                    <a:pt x="12601" y="717"/>
                    <a:pt x="12601" y="738"/>
                    <a:pt x="12601" y="738"/>
                  </a:cubicBezTo>
                  <a:lnTo>
                    <a:pt x="12601" y="759"/>
                  </a:lnTo>
                  <a:cubicBezTo>
                    <a:pt x="12601" y="779"/>
                    <a:pt x="12601" y="799"/>
                    <a:pt x="12601" y="799"/>
                  </a:cubicBezTo>
                  <a:cubicBezTo>
                    <a:pt x="12581" y="799"/>
                    <a:pt x="12581" y="820"/>
                    <a:pt x="12581" y="820"/>
                  </a:cubicBezTo>
                  <a:cubicBezTo>
                    <a:pt x="12560" y="799"/>
                    <a:pt x="12560" y="799"/>
                    <a:pt x="12560" y="799"/>
                  </a:cubicBezTo>
                  <a:cubicBezTo>
                    <a:pt x="12560" y="779"/>
                    <a:pt x="12581" y="779"/>
                    <a:pt x="12581" y="759"/>
                  </a:cubicBezTo>
                  <a:cubicBezTo>
                    <a:pt x="12581" y="759"/>
                    <a:pt x="12581" y="759"/>
                    <a:pt x="12560" y="759"/>
                  </a:cubicBezTo>
                  <a:lnTo>
                    <a:pt x="12560" y="759"/>
                  </a:lnTo>
                  <a:lnTo>
                    <a:pt x="12539" y="759"/>
                  </a:lnTo>
                  <a:lnTo>
                    <a:pt x="12539" y="779"/>
                  </a:lnTo>
                  <a:lnTo>
                    <a:pt x="12539" y="799"/>
                  </a:lnTo>
                  <a:cubicBezTo>
                    <a:pt x="12560" y="799"/>
                    <a:pt x="12560" y="820"/>
                    <a:pt x="12560" y="820"/>
                  </a:cubicBezTo>
                  <a:lnTo>
                    <a:pt x="12539" y="841"/>
                  </a:lnTo>
                  <a:lnTo>
                    <a:pt x="12519" y="820"/>
                  </a:lnTo>
                  <a:cubicBezTo>
                    <a:pt x="12519" y="820"/>
                    <a:pt x="12519" y="820"/>
                    <a:pt x="12519" y="841"/>
                  </a:cubicBezTo>
                  <a:cubicBezTo>
                    <a:pt x="12519" y="841"/>
                    <a:pt x="12499" y="841"/>
                    <a:pt x="12499" y="861"/>
                  </a:cubicBezTo>
                  <a:cubicBezTo>
                    <a:pt x="12519" y="861"/>
                    <a:pt x="12519" y="861"/>
                    <a:pt x="12539" y="861"/>
                  </a:cubicBezTo>
                  <a:cubicBezTo>
                    <a:pt x="12539" y="861"/>
                    <a:pt x="12539" y="861"/>
                    <a:pt x="12539" y="881"/>
                  </a:cubicBezTo>
                  <a:cubicBezTo>
                    <a:pt x="12539" y="881"/>
                    <a:pt x="12539" y="881"/>
                    <a:pt x="12519" y="901"/>
                  </a:cubicBezTo>
                  <a:lnTo>
                    <a:pt x="12539" y="901"/>
                  </a:lnTo>
                  <a:cubicBezTo>
                    <a:pt x="12539" y="922"/>
                    <a:pt x="12539" y="901"/>
                    <a:pt x="12560" y="901"/>
                  </a:cubicBezTo>
                  <a:lnTo>
                    <a:pt x="12560" y="901"/>
                  </a:lnTo>
                  <a:lnTo>
                    <a:pt x="12581" y="881"/>
                  </a:lnTo>
                  <a:lnTo>
                    <a:pt x="12601" y="881"/>
                  </a:lnTo>
                  <a:cubicBezTo>
                    <a:pt x="12621" y="881"/>
                    <a:pt x="12621" y="841"/>
                    <a:pt x="12621" y="841"/>
                  </a:cubicBezTo>
                  <a:cubicBezTo>
                    <a:pt x="12621" y="820"/>
                    <a:pt x="12621" y="820"/>
                    <a:pt x="12621" y="820"/>
                  </a:cubicBezTo>
                  <a:cubicBezTo>
                    <a:pt x="12621" y="799"/>
                    <a:pt x="12621" y="799"/>
                    <a:pt x="12621" y="799"/>
                  </a:cubicBezTo>
                  <a:cubicBezTo>
                    <a:pt x="12642" y="799"/>
                    <a:pt x="12642" y="779"/>
                    <a:pt x="12642" y="779"/>
                  </a:cubicBezTo>
                  <a:cubicBezTo>
                    <a:pt x="12642" y="779"/>
                    <a:pt x="12642" y="759"/>
                    <a:pt x="12642" y="738"/>
                  </a:cubicBezTo>
                  <a:cubicBezTo>
                    <a:pt x="12642" y="738"/>
                    <a:pt x="12642" y="717"/>
                    <a:pt x="12621" y="717"/>
                  </a:cubicBezTo>
                  <a:cubicBezTo>
                    <a:pt x="12621" y="717"/>
                    <a:pt x="12621" y="697"/>
                    <a:pt x="12621" y="677"/>
                  </a:cubicBezTo>
                  <a:cubicBezTo>
                    <a:pt x="12601" y="677"/>
                    <a:pt x="12601" y="656"/>
                    <a:pt x="12621" y="656"/>
                  </a:cubicBezTo>
                  <a:lnTo>
                    <a:pt x="12642" y="656"/>
                  </a:lnTo>
                  <a:cubicBezTo>
                    <a:pt x="12662" y="656"/>
                    <a:pt x="12662" y="656"/>
                    <a:pt x="12683" y="656"/>
                  </a:cubicBezTo>
                  <a:cubicBezTo>
                    <a:pt x="12683" y="656"/>
                    <a:pt x="12703" y="635"/>
                    <a:pt x="12724" y="635"/>
                  </a:cubicBezTo>
                  <a:cubicBezTo>
                    <a:pt x="12724" y="635"/>
                    <a:pt x="12744" y="635"/>
                    <a:pt x="12765" y="635"/>
                  </a:cubicBezTo>
                  <a:cubicBezTo>
                    <a:pt x="12785" y="615"/>
                    <a:pt x="12826" y="635"/>
                    <a:pt x="12847" y="635"/>
                  </a:cubicBezTo>
                  <a:cubicBezTo>
                    <a:pt x="12867" y="635"/>
                    <a:pt x="12888" y="635"/>
                    <a:pt x="12908" y="656"/>
                  </a:cubicBezTo>
                  <a:cubicBezTo>
                    <a:pt x="12929" y="656"/>
                    <a:pt x="12949" y="677"/>
                    <a:pt x="12970" y="677"/>
                  </a:cubicBezTo>
                  <a:cubicBezTo>
                    <a:pt x="12970" y="677"/>
                    <a:pt x="12990" y="697"/>
                    <a:pt x="13011" y="697"/>
                  </a:cubicBezTo>
                  <a:cubicBezTo>
                    <a:pt x="13011" y="717"/>
                    <a:pt x="13031" y="717"/>
                    <a:pt x="13031" y="738"/>
                  </a:cubicBezTo>
                  <a:lnTo>
                    <a:pt x="13011" y="738"/>
                  </a:lnTo>
                  <a:lnTo>
                    <a:pt x="12990" y="738"/>
                  </a:lnTo>
                  <a:cubicBezTo>
                    <a:pt x="12990" y="738"/>
                    <a:pt x="12990" y="738"/>
                    <a:pt x="12970" y="738"/>
                  </a:cubicBezTo>
                  <a:lnTo>
                    <a:pt x="12970" y="738"/>
                  </a:lnTo>
                  <a:cubicBezTo>
                    <a:pt x="12970" y="759"/>
                    <a:pt x="12970" y="779"/>
                    <a:pt x="12970" y="779"/>
                  </a:cubicBezTo>
                  <a:lnTo>
                    <a:pt x="12970" y="799"/>
                  </a:lnTo>
                  <a:cubicBezTo>
                    <a:pt x="12970" y="799"/>
                    <a:pt x="12990" y="799"/>
                    <a:pt x="13011" y="799"/>
                  </a:cubicBezTo>
                  <a:cubicBezTo>
                    <a:pt x="13011" y="799"/>
                    <a:pt x="13031" y="779"/>
                    <a:pt x="13052" y="779"/>
                  </a:cubicBezTo>
                  <a:cubicBezTo>
                    <a:pt x="13052" y="779"/>
                    <a:pt x="13072" y="779"/>
                    <a:pt x="13093" y="779"/>
                  </a:cubicBezTo>
                  <a:cubicBezTo>
                    <a:pt x="13093" y="779"/>
                    <a:pt x="13113" y="799"/>
                    <a:pt x="13113" y="820"/>
                  </a:cubicBezTo>
                  <a:cubicBezTo>
                    <a:pt x="13134" y="820"/>
                    <a:pt x="13154" y="799"/>
                    <a:pt x="13154" y="799"/>
                  </a:cubicBezTo>
                  <a:cubicBezTo>
                    <a:pt x="13175" y="820"/>
                    <a:pt x="13175" y="820"/>
                    <a:pt x="13175" y="820"/>
                  </a:cubicBezTo>
                  <a:cubicBezTo>
                    <a:pt x="13195" y="841"/>
                    <a:pt x="13195" y="820"/>
                    <a:pt x="13216" y="820"/>
                  </a:cubicBezTo>
                  <a:lnTo>
                    <a:pt x="13236" y="799"/>
                  </a:lnTo>
                  <a:cubicBezTo>
                    <a:pt x="13257" y="799"/>
                    <a:pt x="13277" y="799"/>
                    <a:pt x="13277" y="820"/>
                  </a:cubicBezTo>
                  <a:cubicBezTo>
                    <a:pt x="13298" y="820"/>
                    <a:pt x="13318" y="820"/>
                    <a:pt x="13339" y="820"/>
                  </a:cubicBezTo>
                  <a:cubicBezTo>
                    <a:pt x="13339" y="820"/>
                    <a:pt x="13359" y="841"/>
                    <a:pt x="13380" y="841"/>
                  </a:cubicBezTo>
                  <a:cubicBezTo>
                    <a:pt x="13380" y="841"/>
                    <a:pt x="13420" y="861"/>
                    <a:pt x="13420" y="881"/>
                  </a:cubicBezTo>
                  <a:lnTo>
                    <a:pt x="13420" y="901"/>
                  </a:lnTo>
                  <a:lnTo>
                    <a:pt x="13400" y="901"/>
                  </a:lnTo>
                  <a:cubicBezTo>
                    <a:pt x="13400" y="922"/>
                    <a:pt x="13400" y="922"/>
                    <a:pt x="13400" y="922"/>
                  </a:cubicBezTo>
                  <a:cubicBezTo>
                    <a:pt x="13420" y="922"/>
                    <a:pt x="13420" y="922"/>
                    <a:pt x="13441" y="922"/>
                  </a:cubicBezTo>
                  <a:cubicBezTo>
                    <a:pt x="13441" y="922"/>
                    <a:pt x="13462" y="922"/>
                    <a:pt x="13482" y="901"/>
                  </a:cubicBezTo>
                  <a:cubicBezTo>
                    <a:pt x="13482" y="901"/>
                    <a:pt x="13502" y="901"/>
                    <a:pt x="13523" y="901"/>
                  </a:cubicBezTo>
                  <a:cubicBezTo>
                    <a:pt x="13523" y="901"/>
                    <a:pt x="13544" y="881"/>
                    <a:pt x="13564" y="881"/>
                  </a:cubicBezTo>
                  <a:cubicBezTo>
                    <a:pt x="13584" y="861"/>
                    <a:pt x="13626" y="861"/>
                    <a:pt x="13646" y="861"/>
                  </a:cubicBezTo>
                  <a:cubicBezTo>
                    <a:pt x="13666" y="841"/>
                    <a:pt x="13748" y="820"/>
                    <a:pt x="13790" y="799"/>
                  </a:cubicBezTo>
                  <a:cubicBezTo>
                    <a:pt x="13810" y="799"/>
                    <a:pt x="13830" y="779"/>
                    <a:pt x="13851" y="779"/>
                  </a:cubicBezTo>
                  <a:cubicBezTo>
                    <a:pt x="13872" y="779"/>
                    <a:pt x="13892" y="779"/>
                    <a:pt x="13912" y="779"/>
                  </a:cubicBezTo>
                  <a:cubicBezTo>
                    <a:pt x="13933" y="779"/>
                    <a:pt x="13974" y="779"/>
                    <a:pt x="13994" y="779"/>
                  </a:cubicBezTo>
                  <a:cubicBezTo>
                    <a:pt x="14015" y="779"/>
                    <a:pt x="14076" y="779"/>
                    <a:pt x="14097" y="779"/>
                  </a:cubicBezTo>
                  <a:cubicBezTo>
                    <a:pt x="14118" y="779"/>
                    <a:pt x="14158" y="779"/>
                    <a:pt x="14178" y="779"/>
                  </a:cubicBezTo>
                  <a:cubicBezTo>
                    <a:pt x="14199" y="779"/>
                    <a:pt x="14220" y="779"/>
                    <a:pt x="14240" y="779"/>
                  </a:cubicBezTo>
                  <a:cubicBezTo>
                    <a:pt x="14260" y="799"/>
                    <a:pt x="14302" y="820"/>
                    <a:pt x="14322" y="820"/>
                  </a:cubicBezTo>
                  <a:cubicBezTo>
                    <a:pt x="14322" y="820"/>
                    <a:pt x="14342" y="841"/>
                    <a:pt x="14363" y="861"/>
                  </a:cubicBezTo>
                  <a:cubicBezTo>
                    <a:pt x="14384" y="861"/>
                    <a:pt x="14384" y="861"/>
                    <a:pt x="14404" y="881"/>
                  </a:cubicBezTo>
                  <a:cubicBezTo>
                    <a:pt x="14404" y="881"/>
                    <a:pt x="14424" y="881"/>
                    <a:pt x="14424" y="901"/>
                  </a:cubicBezTo>
                  <a:cubicBezTo>
                    <a:pt x="14445" y="901"/>
                    <a:pt x="14466" y="922"/>
                    <a:pt x="14466" y="943"/>
                  </a:cubicBezTo>
                  <a:cubicBezTo>
                    <a:pt x="14466" y="943"/>
                    <a:pt x="14466" y="983"/>
                    <a:pt x="14486" y="1004"/>
                  </a:cubicBezTo>
                  <a:cubicBezTo>
                    <a:pt x="14486" y="1004"/>
                    <a:pt x="14506" y="1025"/>
                    <a:pt x="14527" y="1025"/>
                  </a:cubicBezTo>
                  <a:cubicBezTo>
                    <a:pt x="14527" y="1045"/>
                    <a:pt x="14548" y="1045"/>
                    <a:pt x="14548" y="1045"/>
                  </a:cubicBezTo>
                  <a:cubicBezTo>
                    <a:pt x="14568" y="1045"/>
                    <a:pt x="14568" y="1045"/>
                    <a:pt x="14588" y="1045"/>
                  </a:cubicBezTo>
                  <a:cubicBezTo>
                    <a:pt x="14588" y="1045"/>
                    <a:pt x="14588" y="1065"/>
                    <a:pt x="14609" y="1065"/>
                  </a:cubicBezTo>
                  <a:lnTo>
                    <a:pt x="14630" y="1065"/>
                  </a:lnTo>
                  <a:cubicBezTo>
                    <a:pt x="14650" y="1065"/>
                    <a:pt x="14650" y="1045"/>
                    <a:pt x="14670" y="1045"/>
                  </a:cubicBezTo>
                  <a:lnTo>
                    <a:pt x="14691" y="1065"/>
                  </a:lnTo>
                  <a:cubicBezTo>
                    <a:pt x="14712" y="1065"/>
                    <a:pt x="14712" y="1086"/>
                    <a:pt x="14712" y="1086"/>
                  </a:cubicBezTo>
                  <a:cubicBezTo>
                    <a:pt x="14732" y="1086"/>
                    <a:pt x="14732" y="1086"/>
                    <a:pt x="14752" y="1086"/>
                  </a:cubicBezTo>
                  <a:lnTo>
                    <a:pt x="14752" y="1065"/>
                  </a:lnTo>
                  <a:lnTo>
                    <a:pt x="14752" y="1045"/>
                  </a:lnTo>
                  <a:cubicBezTo>
                    <a:pt x="14773" y="1045"/>
                    <a:pt x="14773" y="1045"/>
                    <a:pt x="14794" y="1045"/>
                  </a:cubicBezTo>
                  <a:lnTo>
                    <a:pt x="14814" y="1045"/>
                  </a:lnTo>
                  <a:cubicBezTo>
                    <a:pt x="14814" y="1045"/>
                    <a:pt x="14814" y="1045"/>
                    <a:pt x="14814" y="1025"/>
                  </a:cubicBezTo>
                  <a:cubicBezTo>
                    <a:pt x="14834" y="1025"/>
                    <a:pt x="14834" y="1004"/>
                    <a:pt x="14855" y="1004"/>
                  </a:cubicBezTo>
                  <a:lnTo>
                    <a:pt x="14876" y="1004"/>
                  </a:lnTo>
                  <a:cubicBezTo>
                    <a:pt x="14896" y="1004"/>
                    <a:pt x="14896" y="1004"/>
                    <a:pt x="14916" y="1004"/>
                  </a:cubicBezTo>
                  <a:lnTo>
                    <a:pt x="14937" y="983"/>
                  </a:lnTo>
                  <a:lnTo>
                    <a:pt x="14978" y="983"/>
                  </a:lnTo>
                  <a:lnTo>
                    <a:pt x="14998" y="963"/>
                  </a:lnTo>
                  <a:cubicBezTo>
                    <a:pt x="14998" y="963"/>
                    <a:pt x="15019" y="943"/>
                    <a:pt x="15019" y="963"/>
                  </a:cubicBezTo>
                  <a:cubicBezTo>
                    <a:pt x="15039" y="963"/>
                    <a:pt x="15039" y="963"/>
                    <a:pt x="15039" y="963"/>
                  </a:cubicBezTo>
                  <a:cubicBezTo>
                    <a:pt x="15060" y="963"/>
                    <a:pt x="15060" y="963"/>
                    <a:pt x="15080" y="963"/>
                  </a:cubicBezTo>
                  <a:lnTo>
                    <a:pt x="15121" y="963"/>
                  </a:lnTo>
                  <a:cubicBezTo>
                    <a:pt x="15142" y="943"/>
                    <a:pt x="15183" y="943"/>
                    <a:pt x="15203" y="943"/>
                  </a:cubicBezTo>
                  <a:cubicBezTo>
                    <a:pt x="15203" y="943"/>
                    <a:pt x="15244" y="943"/>
                    <a:pt x="15265" y="943"/>
                  </a:cubicBezTo>
                  <a:cubicBezTo>
                    <a:pt x="15285" y="943"/>
                    <a:pt x="15326" y="943"/>
                    <a:pt x="15347" y="943"/>
                  </a:cubicBezTo>
                  <a:cubicBezTo>
                    <a:pt x="15347" y="943"/>
                    <a:pt x="15347" y="943"/>
                    <a:pt x="15367" y="943"/>
                  </a:cubicBezTo>
                  <a:lnTo>
                    <a:pt x="15367" y="922"/>
                  </a:lnTo>
                  <a:lnTo>
                    <a:pt x="15388" y="901"/>
                  </a:lnTo>
                  <a:cubicBezTo>
                    <a:pt x="15388" y="901"/>
                    <a:pt x="15388" y="901"/>
                    <a:pt x="15408" y="901"/>
                  </a:cubicBezTo>
                  <a:cubicBezTo>
                    <a:pt x="15408" y="881"/>
                    <a:pt x="15429" y="901"/>
                    <a:pt x="15429" y="901"/>
                  </a:cubicBezTo>
                  <a:lnTo>
                    <a:pt x="15449" y="901"/>
                  </a:lnTo>
                  <a:cubicBezTo>
                    <a:pt x="15470" y="922"/>
                    <a:pt x="15490" y="922"/>
                    <a:pt x="15490" y="922"/>
                  </a:cubicBezTo>
                  <a:cubicBezTo>
                    <a:pt x="15511" y="922"/>
                    <a:pt x="15511" y="922"/>
                    <a:pt x="15531" y="943"/>
                  </a:cubicBezTo>
                  <a:cubicBezTo>
                    <a:pt x="15531" y="943"/>
                    <a:pt x="15531" y="963"/>
                    <a:pt x="15552" y="963"/>
                  </a:cubicBezTo>
                  <a:cubicBezTo>
                    <a:pt x="15552" y="963"/>
                    <a:pt x="15552" y="963"/>
                    <a:pt x="15572" y="963"/>
                  </a:cubicBezTo>
                  <a:lnTo>
                    <a:pt x="15593" y="963"/>
                  </a:lnTo>
                  <a:lnTo>
                    <a:pt x="15613" y="963"/>
                  </a:lnTo>
                  <a:cubicBezTo>
                    <a:pt x="15634" y="983"/>
                    <a:pt x="15634" y="983"/>
                    <a:pt x="15654" y="983"/>
                  </a:cubicBezTo>
                  <a:lnTo>
                    <a:pt x="15675" y="983"/>
                  </a:lnTo>
                  <a:lnTo>
                    <a:pt x="15695" y="983"/>
                  </a:lnTo>
                  <a:cubicBezTo>
                    <a:pt x="15695" y="983"/>
                    <a:pt x="15715" y="983"/>
                    <a:pt x="15736" y="983"/>
                  </a:cubicBezTo>
                  <a:cubicBezTo>
                    <a:pt x="15736" y="983"/>
                    <a:pt x="15736" y="1004"/>
                    <a:pt x="15757" y="1004"/>
                  </a:cubicBezTo>
                  <a:cubicBezTo>
                    <a:pt x="15757" y="1004"/>
                    <a:pt x="15757" y="1025"/>
                    <a:pt x="15777" y="1025"/>
                  </a:cubicBezTo>
                  <a:cubicBezTo>
                    <a:pt x="15777" y="1025"/>
                    <a:pt x="15777" y="1045"/>
                    <a:pt x="15797" y="1045"/>
                  </a:cubicBezTo>
                  <a:lnTo>
                    <a:pt x="15818" y="1045"/>
                  </a:lnTo>
                  <a:cubicBezTo>
                    <a:pt x="15818" y="1045"/>
                    <a:pt x="15818" y="1025"/>
                    <a:pt x="15839" y="1025"/>
                  </a:cubicBezTo>
                  <a:lnTo>
                    <a:pt x="15859" y="1025"/>
                  </a:lnTo>
                  <a:cubicBezTo>
                    <a:pt x="15879" y="1025"/>
                    <a:pt x="15879" y="1045"/>
                    <a:pt x="15879" y="1045"/>
                  </a:cubicBezTo>
                  <a:cubicBezTo>
                    <a:pt x="15900" y="1045"/>
                    <a:pt x="15900" y="1045"/>
                    <a:pt x="15921" y="1025"/>
                  </a:cubicBezTo>
                  <a:lnTo>
                    <a:pt x="15921" y="1025"/>
                  </a:lnTo>
                  <a:cubicBezTo>
                    <a:pt x="15921" y="1025"/>
                    <a:pt x="15921" y="1004"/>
                    <a:pt x="15900" y="1004"/>
                  </a:cubicBezTo>
                  <a:cubicBezTo>
                    <a:pt x="15900" y="1004"/>
                    <a:pt x="15900" y="1004"/>
                    <a:pt x="15879" y="983"/>
                  </a:cubicBezTo>
                  <a:lnTo>
                    <a:pt x="15879" y="963"/>
                  </a:lnTo>
                  <a:cubicBezTo>
                    <a:pt x="15879" y="963"/>
                    <a:pt x="15879" y="943"/>
                    <a:pt x="15879" y="922"/>
                  </a:cubicBezTo>
                  <a:cubicBezTo>
                    <a:pt x="15879" y="922"/>
                    <a:pt x="15859" y="922"/>
                    <a:pt x="15839" y="922"/>
                  </a:cubicBezTo>
                  <a:cubicBezTo>
                    <a:pt x="15818" y="922"/>
                    <a:pt x="15797" y="901"/>
                    <a:pt x="15797" y="901"/>
                  </a:cubicBezTo>
                  <a:cubicBezTo>
                    <a:pt x="15777" y="881"/>
                    <a:pt x="15757" y="881"/>
                    <a:pt x="15757" y="861"/>
                  </a:cubicBezTo>
                  <a:cubicBezTo>
                    <a:pt x="15757" y="861"/>
                    <a:pt x="15757" y="841"/>
                    <a:pt x="15736" y="841"/>
                  </a:cubicBezTo>
                  <a:lnTo>
                    <a:pt x="15715" y="841"/>
                  </a:lnTo>
                  <a:lnTo>
                    <a:pt x="15715" y="861"/>
                  </a:lnTo>
                  <a:cubicBezTo>
                    <a:pt x="15695" y="861"/>
                    <a:pt x="15695" y="861"/>
                    <a:pt x="15675" y="861"/>
                  </a:cubicBezTo>
                  <a:lnTo>
                    <a:pt x="15675" y="861"/>
                  </a:lnTo>
                  <a:cubicBezTo>
                    <a:pt x="15675" y="841"/>
                    <a:pt x="15675" y="820"/>
                    <a:pt x="15675" y="820"/>
                  </a:cubicBezTo>
                  <a:lnTo>
                    <a:pt x="15695" y="820"/>
                  </a:lnTo>
                  <a:cubicBezTo>
                    <a:pt x="15695" y="799"/>
                    <a:pt x="15675" y="799"/>
                    <a:pt x="15675" y="779"/>
                  </a:cubicBezTo>
                  <a:cubicBezTo>
                    <a:pt x="15675" y="779"/>
                    <a:pt x="15675" y="759"/>
                    <a:pt x="15654" y="759"/>
                  </a:cubicBezTo>
                  <a:lnTo>
                    <a:pt x="15634" y="738"/>
                  </a:lnTo>
                  <a:cubicBezTo>
                    <a:pt x="15613" y="717"/>
                    <a:pt x="15613" y="717"/>
                    <a:pt x="15613" y="697"/>
                  </a:cubicBezTo>
                  <a:cubicBezTo>
                    <a:pt x="15593" y="697"/>
                    <a:pt x="15593" y="677"/>
                    <a:pt x="15613" y="677"/>
                  </a:cubicBezTo>
                  <a:cubicBezTo>
                    <a:pt x="15613" y="677"/>
                    <a:pt x="15613" y="677"/>
                    <a:pt x="15634" y="677"/>
                  </a:cubicBezTo>
                  <a:lnTo>
                    <a:pt x="15654" y="677"/>
                  </a:lnTo>
                  <a:cubicBezTo>
                    <a:pt x="15654" y="697"/>
                    <a:pt x="15675" y="677"/>
                    <a:pt x="15695" y="677"/>
                  </a:cubicBezTo>
                  <a:lnTo>
                    <a:pt x="15736" y="697"/>
                  </a:lnTo>
                  <a:cubicBezTo>
                    <a:pt x="15757" y="697"/>
                    <a:pt x="15777" y="697"/>
                    <a:pt x="15797" y="717"/>
                  </a:cubicBezTo>
                  <a:lnTo>
                    <a:pt x="15818" y="717"/>
                  </a:lnTo>
                  <a:cubicBezTo>
                    <a:pt x="15839" y="717"/>
                    <a:pt x="15839" y="717"/>
                    <a:pt x="15859" y="717"/>
                  </a:cubicBezTo>
                  <a:lnTo>
                    <a:pt x="15859" y="697"/>
                  </a:lnTo>
                  <a:cubicBezTo>
                    <a:pt x="15859" y="697"/>
                    <a:pt x="15859" y="677"/>
                    <a:pt x="15879" y="677"/>
                  </a:cubicBezTo>
                  <a:cubicBezTo>
                    <a:pt x="15879" y="677"/>
                    <a:pt x="15879" y="677"/>
                    <a:pt x="15879" y="697"/>
                  </a:cubicBezTo>
                  <a:cubicBezTo>
                    <a:pt x="15900" y="697"/>
                    <a:pt x="15900" y="697"/>
                    <a:pt x="15921" y="717"/>
                  </a:cubicBezTo>
                  <a:cubicBezTo>
                    <a:pt x="15921" y="717"/>
                    <a:pt x="15921" y="717"/>
                    <a:pt x="15941" y="717"/>
                  </a:cubicBezTo>
                  <a:cubicBezTo>
                    <a:pt x="15941" y="717"/>
                    <a:pt x="15941" y="738"/>
                    <a:pt x="15961" y="738"/>
                  </a:cubicBezTo>
                  <a:lnTo>
                    <a:pt x="15961" y="717"/>
                  </a:lnTo>
                  <a:cubicBezTo>
                    <a:pt x="15941" y="717"/>
                    <a:pt x="15941" y="697"/>
                    <a:pt x="15941" y="697"/>
                  </a:cubicBezTo>
                  <a:cubicBezTo>
                    <a:pt x="15941" y="697"/>
                    <a:pt x="15941" y="677"/>
                    <a:pt x="15961" y="677"/>
                  </a:cubicBezTo>
                  <a:lnTo>
                    <a:pt x="15961" y="677"/>
                  </a:lnTo>
                  <a:cubicBezTo>
                    <a:pt x="15982" y="677"/>
                    <a:pt x="15982" y="677"/>
                    <a:pt x="16003" y="677"/>
                  </a:cubicBezTo>
                  <a:cubicBezTo>
                    <a:pt x="16003" y="677"/>
                    <a:pt x="16023" y="677"/>
                    <a:pt x="16043" y="677"/>
                  </a:cubicBezTo>
                  <a:cubicBezTo>
                    <a:pt x="16064" y="677"/>
                    <a:pt x="16085" y="677"/>
                    <a:pt x="16085" y="677"/>
                  </a:cubicBezTo>
                  <a:cubicBezTo>
                    <a:pt x="16105" y="677"/>
                    <a:pt x="16125" y="656"/>
                    <a:pt x="16146" y="656"/>
                  </a:cubicBezTo>
                  <a:cubicBezTo>
                    <a:pt x="16167" y="656"/>
                    <a:pt x="16207" y="656"/>
                    <a:pt x="16228" y="656"/>
                  </a:cubicBezTo>
                  <a:cubicBezTo>
                    <a:pt x="16228" y="635"/>
                    <a:pt x="16269" y="635"/>
                    <a:pt x="16289" y="635"/>
                  </a:cubicBezTo>
                  <a:cubicBezTo>
                    <a:pt x="16289" y="635"/>
                    <a:pt x="16310" y="635"/>
                    <a:pt x="16310" y="656"/>
                  </a:cubicBezTo>
                  <a:cubicBezTo>
                    <a:pt x="16331" y="656"/>
                    <a:pt x="16351" y="656"/>
                    <a:pt x="16351" y="656"/>
                  </a:cubicBezTo>
                  <a:lnTo>
                    <a:pt x="16392" y="656"/>
                  </a:lnTo>
                  <a:cubicBezTo>
                    <a:pt x="16413" y="656"/>
                    <a:pt x="16433" y="677"/>
                    <a:pt x="16453" y="677"/>
                  </a:cubicBezTo>
                  <a:cubicBezTo>
                    <a:pt x="16453" y="677"/>
                    <a:pt x="16473" y="697"/>
                    <a:pt x="16494" y="697"/>
                  </a:cubicBezTo>
                  <a:cubicBezTo>
                    <a:pt x="16515" y="697"/>
                    <a:pt x="16535" y="697"/>
                    <a:pt x="16555" y="697"/>
                  </a:cubicBezTo>
                  <a:cubicBezTo>
                    <a:pt x="16576" y="697"/>
                    <a:pt x="16597" y="697"/>
                    <a:pt x="16617" y="697"/>
                  </a:cubicBezTo>
                  <a:cubicBezTo>
                    <a:pt x="16637" y="697"/>
                    <a:pt x="16658" y="677"/>
                    <a:pt x="16679" y="697"/>
                  </a:cubicBezTo>
                  <a:lnTo>
                    <a:pt x="16699" y="697"/>
                  </a:lnTo>
                  <a:lnTo>
                    <a:pt x="16699" y="717"/>
                  </a:lnTo>
                  <a:cubicBezTo>
                    <a:pt x="16699" y="738"/>
                    <a:pt x="16719" y="717"/>
                    <a:pt x="16719" y="717"/>
                  </a:cubicBezTo>
                  <a:cubicBezTo>
                    <a:pt x="16740" y="738"/>
                    <a:pt x="16761" y="717"/>
                    <a:pt x="16761" y="738"/>
                  </a:cubicBezTo>
                  <a:cubicBezTo>
                    <a:pt x="16781" y="738"/>
                    <a:pt x="16801" y="738"/>
                    <a:pt x="16822" y="738"/>
                  </a:cubicBezTo>
                  <a:cubicBezTo>
                    <a:pt x="16843" y="759"/>
                    <a:pt x="16863" y="759"/>
                    <a:pt x="16883" y="759"/>
                  </a:cubicBezTo>
                  <a:cubicBezTo>
                    <a:pt x="16883" y="779"/>
                    <a:pt x="16904" y="779"/>
                    <a:pt x="16904" y="779"/>
                  </a:cubicBezTo>
                  <a:cubicBezTo>
                    <a:pt x="16925" y="779"/>
                    <a:pt x="16945" y="779"/>
                    <a:pt x="16945" y="779"/>
                  </a:cubicBezTo>
                  <a:cubicBezTo>
                    <a:pt x="16965" y="779"/>
                    <a:pt x="16986" y="759"/>
                    <a:pt x="16986" y="759"/>
                  </a:cubicBezTo>
                  <a:cubicBezTo>
                    <a:pt x="17007" y="759"/>
                    <a:pt x="17027" y="759"/>
                    <a:pt x="17047" y="759"/>
                  </a:cubicBezTo>
                  <a:cubicBezTo>
                    <a:pt x="17068" y="779"/>
                    <a:pt x="17109" y="779"/>
                    <a:pt x="17129" y="799"/>
                  </a:cubicBezTo>
                  <a:cubicBezTo>
                    <a:pt x="17150" y="799"/>
                    <a:pt x="17191" y="820"/>
                    <a:pt x="17211" y="820"/>
                  </a:cubicBezTo>
                  <a:cubicBezTo>
                    <a:pt x="17211" y="820"/>
                    <a:pt x="17252" y="841"/>
                    <a:pt x="17273" y="841"/>
                  </a:cubicBezTo>
                  <a:cubicBezTo>
                    <a:pt x="17293" y="861"/>
                    <a:pt x="17334" y="861"/>
                    <a:pt x="17334" y="861"/>
                  </a:cubicBezTo>
                  <a:cubicBezTo>
                    <a:pt x="17355" y="881"/>
                    <a:pt x="17396" y="901"/>
                    <a:pt x="17416" y="901"/>
                  </a:cubicBezTo>
                  <a:lnTo>
                    <a:pt x="17437" y="881"/>
                  </a:lnTo>
                  <a:lnTo>
                    <a:pt x="17457" y="861"/>
                  </a:lnTo>
                  <a:cubicBezTo>
                    <a:pt x="17457" y="881"/>
                    <a:pt x="17478" y="881"/>
                    <a:pt x="17478" y="881"/>
                  </a:cubicBezTo>
                  <a:cubicBezTo>
                    <a:pt x="17478" y="881"/>
                    <a:pt x="17498" y="881"/>
                    <a:pt x="17519" y="881"/>
                  </a:cubicBezTo>
                  <a:cubicBezTo>
                    <a:pt x="17519" y="881"/>
                    <a:pt x="17519" y="881"/>
                    <a:pt x="17539" y="881"/>
                  </a:cubicBezTo>
                  <a:cubicBezTo>
                    <a:pt x="17539" y="901"/>
                    <a:pt x="17539" y="922"/>
                    <a:pt x="17560" y="922"/>
                  </a:cubicBezTo>
                  <a:cubicBezTo>
                    <a:pt x="17560" y="922"/>
                    <a:pt x="17560" y="922"/>
                    <a:pt x="17580" y="922"/>
                  </a:cubicBezTo>
                  <a:lnTo>
                    <a:pt x="17580" y="901"/>
                  </a:lnTo>
                  <a:lnTo>
                    <a:pt x="17601" y="901"/>
                  </a:lnTo>
                  <a:lnTo>
                    <a:pt x="17621" y="901"/>
                  </a:lnTo>
                  <a:cubicBezTo>
                    <a:pt x="17621" y="922"/>
                    <a:pt x="17642" y="922"/>
                    <a:pt x="17642" y="922"/>
                  </a:cubicBezTo>
                  <a:cubicBezTo>
                    <a:pt x="17662" y="922"/>
                    <a:pt x="17662" y="963"/>
                    <a:pt x="17662" y="963"/>
                  </a:cubicBezTo>
                  <a:lnTo>
                    <a:pt x="17683" y="983"/>
                  </a:lnTo>
                  <a:cubicBezTo>
                    <a:pt x="17683" y="983"/>
                    <a:pt x="17703" y="983"/>
                    <a:pt x="17724" y="983"/>
                  </a:cubicBezTo>
                  <a:cubicBezTo>
                    <a:pt x="17724" y="983"/>
                    <a:pt x="17724" y="983"/>
                    <a:pt x="17744" y="983"/>
                  </a:cubicBezTo>
                  <a:lnTo>
                    <a:pt x="17744" y="963"/>
                  </a:lnTo>
                  <a:lnTo>
                    <a:pt x="17724" y="943"/>
                  </a:lnTo>
                  <a:lnTo>
                    <a:pt x="17724" y="922"/>
                  </a:lnTo>
                  <a:cubicBezTo>
                    <a:pt x="17744" y="922"/>
                    <a:pt x="17744" y="922"/>
                    <a:pt x="17744" y="922"/>
                  </a:cubicBezTo>
                  <a:cubicBezTo>
                    <a:pt x="17765" y="943"/>
                    <a:pt x="17765" y="943"/>
                    <a:pt x="17765" y="943"/>
                  </a:cubicBezTo>
                  <a:cubicBezTo>
                    <a:pt x="17785" y="943"/>
                    <a:pt x="17785" y="943"/>
                    <a:pt x="17806" y="943"/>
                  </a:cubicBezTo>
                  <a:cubicBezTo>
                    <a:pt x="17806" y="943"/>
                    <a:pt x="17806" y="963"/>
                    <a:pt x="17826" y="963"/>
                  </a:cubicBezTo>
                  <a:cubicBezTo>
                    <a:pt x="17826" y="983"/>
                    <a:pt x="17847" y="983"/>
                    <a:pt x="17847" y="1004"/>
                  </a:cubicBezTo>
                  <a:cubicBezTo>
                    <a:pt x="17847" y="1004"/>
                    <a:pt x="17867" y="1004"/>
                    <a:pt x="17867" y="1025"/>
                  </a:cubicBezTo>
                  <a:lnTo>
                    <a:pt x="17888" y="1045"/>
                  </a:lnTo>
                  <a:cubicBezTo>
                    <a:pt x="17908" y="1045"/>
                    <a:pt x="17908" y="1045"/>
                    <a:pt x="17908" y="1025"/>
                  </a:cubicBezTo>
                  <a:cubicBezTo>
                    <a:pt x="17908" y="1025"/>
                    <a:pt x="17908" y="1025"/>
                    <a:pt x="17929" y="1004"/>
                  </a:cubicBezTo>
                  <a:lnTo>
                    <a:pt x="17949" y="1004"/>
                  </a:lnTo>
                  <a:lnTo>
                    <a:pt x="17970" y="1025"/>
                  </a:lnTo>
                  <a:cubicBezTo>
                    <a:pt x="17970" y="1045"/>
                    <a:pt x="17990" y="1065"/>
                    <a:pt x="17990" y="1065"/>
                  </a:cubicBezTo>
                  <a:cubicBezTo>
                    <a:pt x="17990" y="1065"/>
                    <a:pt x="18010" y="1086"/>
                    <a:pt x="18010" y="1107"/>
                  </a:cubicBezTo>
                  <a:cubicBezTo>
                    <a:pt x="18031" y="1107"/>
                    <a:pt x="18031" y="1127"/>
                    <a:pt x="18031" y="1127"/>
                  </a:cubicBezTo>
                  <a:cubicBezTo>
                    <a:pt x="18052" y="1127"/>
                    <a:pt x="18072" y="1127"/>
                    <a:pt x="18072" y="1147"/>
                  </a:cubicBezTo>
                  <a:cubicBezTo>
                    <a:pt x="18072" y="1147"/>
                    <a:pt x="18092" y="1147"/>
                    <a:pt x="18092" y="1168"/>
                  </a:cubicBezTo>
                  <a:cubicBezTo>
                    <a:pt x="18092" y="1168"/>
                    <a:pt x="18092" y="1189"/>
                    <a:pt x="18113" y="1189"/>
                  </a:cubicBezTo>
                  <a:cubicBezTo>
                    <a:pt x="18113" y="1209"/>
                    <a:pt x="18113" y="1209"/>
                    <a:pt x="18113" y="1209"/>
                  </a:cubicBezTo>
                  <a:cubicBezTo>
                    <a:pt x="18134" y="1209"/>
                    <a:pt x="18134" y="1209"/>
                    <a:pt x="18134" y="1209"/>
                  </a:cubicBezTo>
                  <a:cubicBezTo>
                    <a:pt x="18154" y="1209"/>
                    <a:pt x="18174" y="1209"/>
                    <a:pt x="18174" y="1209"/>
                  </a:cubicBezTo>
                  <a:lnTo>
                    <a:pt x="18195" y="1229"/>
                  </a:lnTo>
                  <a:cubicBezTo>
                    <a:pt x="18195" y="1229"/>
                    <a:pt x="18216" y="1229"/>
                    <a:pt x="18216" y="1250"/>
                  </a:cubicBezTo>
                  <a:cubicBezTo>
                    <a:pt x="18236" y="1250"/>
                    <a:pt x="18236" y="1250"/>
                    <a:pt x="18236" y="1271"/>
                  </a:cubicBezTo>
                  <a:lnTo>
                    <a:pt x="18256" y="1271"/>
                  </a:lnTo>
                  <a:lnTo>
                    <a:pt x="18277" y="1271"/>
                  </a:lnTo>
                  <a:lnTo>
                    <a:pt x="18277" y="1250"/>
                  </a:lnTo>
                  <a:cubicBezTo>
                    <a:pt x="18277" y="1250"/>
                    <a:pt x="18256" y="1250"/>
                    <a:pt x="18256" y="1229"/>
                  </a:cubicBezTo>
                  <a:cubicBezTo>
                    <a:pt x="18256" y="1229"/>
                    <a:pt x="18256" y="1229"/>
                    <a:pt x="18256" y="1209"/>
                  </a:cubicBezTo>
                  <a:lnTo>
                    <a:pt x="18277" y="1209"/>
                  </a:lnTo>
                  <a:cubicBezTo>
                    <a:pt x="18277" y="1229"/>
                    <a:pt x="18298" y="1229"/>
                    <a:pt x="18298" y="1229"/>
                  </a:cubicBezTo>
                  <a:lnTo>
                    <a:pt x="18298" y="1250"/>
                  </a:lnTo>
                  <a:cubicBezTo>
                    <a:pt x="18318" y="1250"/>
                    <a:pt x="18318" y="1250"/>
                    <a:pt x="18318" y="1250"/>
                  </a:cubicBezTo>
                  <a:cubicBezTo>
                    <a:pt x="18318" y="1250"/>
                    <a:pt x="18318" y="1229"/>
                    <a:pt x="18318" y="1209"/>
                  </a:cubicBezTo>
                  <a:lnTo>
                    <a:pt x="18298" y="1189"/>
                  </a:lnTo>
                  <a:lnTo>
                    <a:pt x="18298" y="1189"/>
                  </a:lnTo>
                  <a:cubicBezTo>
                    <a:pt x="18277" y="1189"/>
                    <a:pt x="18277" y="1168"/>
                    <a:pt x="18277" y="1168"/>
                  </a:cubicBezTo>
                  <a:lnTo>
                    <a:pt x="18256" y="1168"/>
                  </a:lnTo>
                  <a:cubicBezTo>
                    <a:pt x="18236" y="1168"/>
                    <a:pt x="18216" y="1168"/>
                    <a:pt x="18216" y="1168"/>
                  </a:cubicBezTo>
                  <a:lnTo>
                    <a:pt x="18195" y="1147"/>
                  </a:lnTo>
                  <a:cubicBezTo>
                    <a:pt x="18195" y="1127"/>
                    <a:pt x="18174" y="1127"/>
                    <a:pt x="18174" y="1127"/>
                  </a:cubicBezTo>
                  <a:cubicBezTo>
                    <a:pt x="18154" y="1107"/>
                    <a:pt x="18154" y="1107"/>
                    <a:pt x="18134" y="1107"/>
                  </a:cubicBezTo>
                  <a:cubicBezTo>
                    <a:pt x="18134" y="1107"/>
                    <a:pt x="18113" y="1107"/>
                    <a:pt x="18092" y="1107"/>
                  </a:cubicBezTo>
                  <a:lnTo>
                    <a:pt x="18092" y="1086"/>
                  </a:lnTo>
                  <a:cubicBezTo>
                    <a:pt x="18092" y="1086"/>
                    <a:pt x="18072" y="1065"/>
                    <a:pt x="18092" y="1065"/>
                  </a:cubicBezTo>
                  <a:cubicBezTo>
                    <a:pt x="18092" y="1065"/>
                    <a:pt x="18092" y="1065"/>
                    <a:pt x="18113" y="1065"/>
                  </a:cubicBezTo>
                  <a:cubicBezTo>
                    <a:pt x="18113" y="1065"/>
                    <a:pt x="18134" y="1065"/>
                    <a:pt x="18154" y="1065"/>
                  </a:cubicBezTo>
                  <a:cubicBezTo>
                    <a:pt x="18154" y="1065"/>
                    <a:pt x="18174" y="1065"/>
                    <a:pt x="18174" y="1045"/>
                  </a:cubicBezTo>
                  <a:lnTo>
                    <a:pt x="18195" y="1065"/>
                  </a:lnTo>
                  <a:lnTo>
                    <a:pt x="18216" y="1065"/>
                  </a:lnTo>
                  <a:lnTo>
                    <a:pt x="18216" y="1086"/>
                  </a:lnTo>
                  <a:cubicBezTo>
                    <a:pt x="18236" y="1086"/>
                    <a:pt x="18236" y="1086"/>
                    <a:pt x="18256" y="1086"/>
                  </a:cubicBezTo>
                  <a:lnTo>
                    <a:pt x="18277" y="1086"/>
                  </a:lnTo>
                  <a:cubicBezTo>
                    <a:pt x="18277" y="1086"/>
                    <a:pt x="18277" y="1086"/>
                    <a:pt x="18277" y="1065"/>
                  </a:cubicBezTo>
                  <a:lnTo>
                    <a:pt x="18277" y="1065"/>
                  </a:lnTo>
                  <a:lnTo>
                    <a:pt x="18256" y="1065"/>
                  </a:lnTo>
                  <a:lnTo>
                    <a:pt x="18256" y="1045"/>
                  </a:lnTo>
                  <a:cubicBezTo>
                    <a:pt x="18256" y="1045"/>
                    <a:pt x="18256" y="1045"/>
                    <a:pt x="18256" y="1025"/>
                  </a:cubicBezTo>
                  <a:cubicBezTo>
                    <a:pt x="18256" y="1025"/>
                    <a:pt x="18277" y="1025"/>
                    <a:pt x="18298" y="1025"/>
                  </a:cubicBezTo>
                  <a:lnTo>
                    <a:pt x="18318" y="1045"/>
                  </a:lnTo>
                  <a:lnTo>
                    <a:pt x="18338" y="1045"/>
                  </a:lnTo>
                  <a:cubicBezTo>
                    <a:pt x="18359" y="1025"/>
                    <a:pt x="18380" y="1025"/>
                    <a:pt x="18380" y="1025"/>
                  </a:cubicBezTo>
                  <a:cubicBezTo>
                    <a:pt x="18400" y="1045"/>
                    <a:pt x="18420" y="1045"/>
                    <a:pt x="18441" y="1045"/>
                  </a:cubicBezTo>
                  <a:lnTo>
                    <a:pt x="18462" y="1065"/>
                  </a:lnTo>
                  <a:cubicBezTo>
                    <a:pt x="18482" y="1065"/>
                    <a:pt x="18482" y="1086"/>
                    <a:pt x="18502" y="1107"/>
                  </a:cubicBezTo>
                  <a:cubicBezTo>
                    <a:pt x="18502" y="1107"/>
                    <a:pt x="18544" y="1107"/>
                    <a:pt x="18544" y="1127"/>
                  </a:cubicBezTo>
                  <a:cubicBezTo>
                    <a:pt x="18564" y="1127"/>
                    <a:pt x="18605" y="1127"/>
                    <a:pt x="18605" y="1147"/>
                  </a:cubicBezTo>
                  <a:cubicBezTo>
                    <a:pt x="18626" y="1147"/>
                    <a:pt x="18646" y="1147"/>
                    <a:pt x="18646" y="1147"/>
                  </a:cubicBezTo>
                  <a:cubicBezTo>
                    <a:pt x="18666" y="1147"/>
                    <a:pt x="18687" y="1147"/>
                    <a:pt x="18687" y="1147"/>
                  </a:cubicBezTo>
                  <a:cubicBezTo>
                    <a:pt x="18707" y="1168"/>
                    <a:pt x="18728" y="1168"/>
                    <a:pt x="18728" y="1189"/>
                  </a:cubicBezTo>
                  <a:cubicBezTo>
                    <a:pt x="18748" y="1189"/>
                    <a:pt x="18768" y="1189"/>
                    <a:pt x="18768" y="1189"/>
                  </a:cubicBezTo>
                  <a:cubicBezTo>
                    <a:pt x="18768" y="1189"/>
                    <a:pt x="18789" y="1189"/>
                    <a:pt x="18810" y="1189"/>
                  </a:cubicBezTo>
                  <a:cubicBezTo>
                    <a:pt x="18810" y="1189"/>
                    <a:pt x="18810" y="1168"/>
                    <a:pt x="18830" y="1168"/>
                  </a:cubicBezTo>
                  <a:lnTo>
                    <a:pt x="18850" y="1168"/>
                  </a:lnTo>
                  <a:cubicBezTo>
                    <a:pt x="18871" y="1168"/>
                    <a:pt x="18892" y="1168"/>
                    <a:pt x="18892" y="1189"/>
                  </a:cubicBezTo>
                  <a:cubicBezTo>
                    <a:pt x="18892" y="1189"/>
                    <a:pt x="18892" y="1189"/>
                    <a:pt x="18892" y="1209"/>
                  </a:cubicBezTo>
                  <a:lnTo>
                    <a:pt x="18892" y="1209"/>
                  </a:lnTo>
                  <a:lnTo>
                    <a:pt x="18871" y="1229"/>
                  </a:lnTo>
                  <a:cubicBezTo>
                    <a:pt x="18871" y="1229"/>
                    <a:pt x="18850" y="1209"/>
                    <a:pt x="18850" y="1229"/>
                  </a:cubicBezTo>
                  <a:lnTo>
                    <a:pt x="18830" y="1229"/>
                  </a:lnTo>
                  <a:lnTo>
                    <a:pt x="18830" y="1250"/>
                  </a:lnTo>
                  <a:cubicBezTo>
                    <a:pt x="18830" y="1250"/>
                    <a:pt x="18850" y="1250"/>
                    <a:pt x="18850" y="1271"/>
                  </a:cubicBezTo>
                  <a:cubicBezTo>
                    <a:pt x="18850" y="1271"/>
                    <a:pt x="18850" y="1271"/>
                    <a:pt x="18850" y="1291"/>
                  </a:cubicBezTo>
                  <a:cubicBezTo>
                    <a:pt x="18871" y="1291"/>
                    <a:pt x="18871" y="1311"/>
                    <a:pt x="18871" y="1311"/>
                  </a:cubicBezTo>
                  <a:lnTo>
                    <a:pt x="18871" y="1332"/>
                  </a:lnTo>
                  <a:cubicBezTo>
                    <a:pt x="18850" y="1332"/>
                    <a:pt x="18850" y="1332"/>
                    <a:pt x="18830" y="1332"/>
                  </a:cubicBezTo>
                  <a:lnTo>
                    <a:pt x="18810" y="1332"/>
                  </a:lnTo>
                  <a:lnTo>
                    <a:pt x="18789" y="1311"/>
                  </a:lnTo>
                  <a:lnTo>
                    <a:pt x="18768" y="1311"/>
                  </a:lnTo>
                  <a:lnTo>
                    <a:pt x="18748" y="1311"/>
                  </a:lnTo>
                  <a:cubicBezTo>
                    <a:pt x="18748" y="1311"/>
                    <a:pt x="18748" y="1311"/>
                    <a:pt x="18748" y="1332"/>
                  </a:cubicBezTo>
                  <a:lnTo>
                    <a:pt x="18768" y="1332"/>
                  </a:lnTo>
                  <a:lnTo>
                    <a:pt x="18789" y="1332"/>
                  </a:lnTo>
                  <a:cubicBezTo>
                    <a:pt x="18789" y="1353"/>
                    <a:pt x="18810" y="1353"/>
                    <a:pt x="18810" y="1353"/>
                  </a:cubicBezTo>
                  <a:cubicBezTo>
                    <a:pt x="18810" y="1353"/>
                    <a:pt x="18830" y="1353"/>
                    <a:pt x="18830" y="1373"/>
                  </a:cubicBezTo>
                  <a:lnTo>
                    <a:pt x="18830" y="1393"/>
                  </a:lnTo>
                  <a:cubicBezTo>
                    <a:pt x="18830" y="1393"/>
                    <a:pt x="18830" y="1393"/>
                    <a:pt x="18810" y="1414"/>
                  </a:cubicBezTo>
                  <a:lnTo>
                    <a:pt x="18789" y="1414"/>
                  </a:lnTo>
                  <a:lnTo>
                    <a:pt x="18768" y="1393"/>
                  </a:lnTo>
                  <a:cubicBezTo>
                    <a:pt x="18748" y="1393"/>
                    <a:pt x="18748" y="1373"/>
                    <a:pt x="18728" y="1373"/>
                  </a:cubicBezTo>
                  <a:lnTo>
                    <a:pt x="18728" y="1373"/>
                  </a:lnTo>
                  <a:cubicBezTo>
                    <a:pt x="18707" y="1373"/>
                    <a:pt x="18687" y="1373"/>
                    <a:pt x="18687" y="1373"/>
                  </a:cubicBezTo>
                  <a:lnTo>
                    <a:pt x="18666" y="1393"/>
                  </a:lnTo>
                  <a:lnTo>
                    <a:pt x="18687" y="1393"/>
                  </a:lnTo>
                  <a:lnTo>
                    <a:pt x="18707" y="1393"/>
                  </a:lnTo>
                  <a:cubicBezTo>
                    <a:pt x="18707" y="1414"/>
                    <a:pt x="18728" y="1393"/>
                    <a:pt x="18728" y="1414"/>
                  </a:cubicBezTo>
                  <a:lnTo>
                    <a:pt x="18748" y="1414"/>
                  </a:lnTo>
                  <a:cubicBezTo>
                    <a:pt x="18748" y="1435"/>
                    <a:pt x="18768" y="1435"/>
                    <a:pt x="18768" y="1435"/>
                  </a:cubicBezTo>
                  <a:cubicBezTo>
                    <a:pt x="18768" y="1455"/>
                    <a:pt x="18768" y="1455"/>
                    <a:pt x="18789" y="1475"/>
                  </a:cubicBezTo>
                  <a:lnTo>
                    <a:pt x="18789" y="1475"/>
                  </a:lnTo>
                  <a:cubicBezTo>
                    <a:pt x="18789" y="1496"/>
                    <a:pt x="18789" y="1496"/>
                    <a:pt x="18789" y="1496"/>
                  </a:cubicBezTo>
                  <a:cubicBezTo>
                    <a:pt x="18810" y="1496"/>
                    <a:pt x="18810" y="1496"/>
                    <a:pt x="18830" y="1496"/>
                  </a:cubicBezTo>
                  <a:lnTo>
                    <a:pt x="18830" y="1496"/>
                  </a:lnTo>
                  <a:cubicBezTo>
                    <a:pt x="18850" y="1496"/>
                    <a:pt x="18850" y="1517"/>
                    <a:pt x="18850" y="1537"/>
                  </a:cubicBezTo>
                  <a:lnTo>
                    <a:pt x="18850" y="1537"/>
                  </a:lnTo>
                  <a:cubicBezTo>
                    <a:pt x="18830" y="1557"/>
                    <a:pt x="18830" y="1557"/>
                    <a:pt x="18810" y="1557"/>
                  </a:cubicBezTo>
                  <a:lnTo>
                    <a:pt x="18810" y="1578"/>
                  </a:lnTo>
                  <a:cubicBezTo>
                    <a:pt x="18789" y="1578"/>
                    <a:pt x="18810" y="1598"/>
                    <a:pt x="18810" y="1598"/>
                  </a:cubicBezTo>
                  <a:lnTo>
                    <a:pt x="18830" y="1598"/>
                  </a:lnTo>
                  <a:cubicBezTo>
                    <a:pt x="18830" y="1598"/>
                    <a:pt x="18830" y="1578"/>
                    <a:pt x="18850" y="1578"/>
                  </a:cubicBezTo>
                  <a:cubicBezTo>
                    <a:pt x="18850" y="1578"/>
                    <a:pt x="18850" y="1578"/>
                    <a:pt x="18850" y="1598"/>
                  </a:cubicBezTo>
                  <a:cubicBezTo>
                    <a:pt x="18871" y="1598"/>
                    <a:pt x="18871" y="1598"/>
                    <a:pt x="18871" y="1619"/>
                  </a:cubicBezTo>
                  <a:lnTo>
                    <a:pt x="18871" y="1639"/>
                  </a:lnTo>
                  <a:cubicBezTo>
                    <a:pt x="18871" y="1660"/>
                    <a:pt x="18871" y="1660"/>
                    <a:pt x="18871" y="1660"/>
                  </a:cubicBezTo>
                  <a:lnTo>
                    <a:pt x="18871" y="1680"/>
                  </a:lnTo>
                  <a:lnTo>
                    <a:pt x="18871" y="1701"/>
                  </a:lnTo>
                  <a:cubicBezTo>
                    <a:pt x="18892" y="1701"/>
                    <a:pt x="18892" y="1721"/>
                    <a:pt x="18892" y="1721"/>
                  </a:cubicBezTo>
                  <a:lnTo>
                    <a:pt x="18892" y="1742"/>
                  </a:lnTo>
                  <a:cubicBezTo>
                    <a:pt x="18871" y="1762"/>
                    <a:pt x="18850" y="1742"/>
                    <a:pt x="18850" y="1742"/>
                  </a:cubicBezTo>
                  <a:cubicBezTo>
                    <a:pt x="18830" y="1742"/>
                    <a:pt x="18810" y="1742"/>
                    <a:pt x="18810" y="1742"/>
                  </a:cubicBezTo>
                  <a:cubicBezTo>
                    <a:pt x="18810" y="1721"/>
                    <a:pt x="18789" y="1721"/>
                    <a:pt x="18789" y="1701"/>
                  </a:cubicBezTo>
                  <a:cubicBezTo>
                    <a:pt x="18789" y="1701"/>
                    <a:pt x="18768" y="1701"/>
                    <a:pt x="18768" y="1680"/>
                  </a:cubicBezTo>
                  <a:cubicBezTo>
                    <a:pt x="18748" y="1680"/>
                    <a:pt x="18728" y="1680"/>
                    <a:pt x="18728" y="1680"/>
                  </a:cubicBezTo>
                  <a:cubicBezTo>
                    <a:pt x="18728" y="1680"/>
                    <a:pt x="18707" y="1680"/>
                    <a:pt x="18687" y="1680"/>
                  </a:cubicBezTo>
                  <a:lnTo>
                    <a:pt x="18666" y="1680"/>
                  </a:lnTo>
                  <a:lnTo>
                    <a:pt x="18646" y="1680"/>
                  </a:lnTo>
                  <a:lnTo>
                    <a:pt x="18626" y="1660"/>
                  </a:lnTo>
                  <a:lnTo>
                    <a:pt x="18605" y="1660"/>
                  </a:lnTo>
                  <a:cubicBezTo>
                    <a:pt x="18584" y="1660"/>
                    <a:pt x="18584" y="1660"/>
                    <a:pt x="18564" y="1660"/>
                  </a:cubicBezTo>
                  <a:cubicBezTo>
                    <a:pt x="18564" y="1660"/>
                    <a:pt x="18564" y="1660"/>
                    <a:pt x="18544" y="1660"/>
                  </a:cubicBezTo>
                  <a:cubicBezTo>
                    <a:pt x="18544" y="1660"/>
                    <a:pt x="18523" y="1660"/>
                    <a:pt x="18502" y="1660"/>
                  </a:cubicBezTo>
                  <a:lnTo>
                    <a:pt x="18462" y="1660"/>
                  </a:lnTo>
                  <a:cubicBezTo>
                    <a:pt x="18441" y="1660"/>
                    <a:pt x="18420" y="1639"/>
                    <a:pt x="18420" y="1619"/>
                  </a:cubicBezTo>
                  <a:cubicBezTo>
                    <a:pt x="18400" y="1619"/>
                    <a:pt x="18380" y="1578"/>
                    <a:pt x="18380" y="1578"/>
                  </a:cubicBezTo>
                  <a:cubicBezTo>
                    <a:pt x="18359" y="1578"/>
                    <a:pt x="18359" y="1557"/>
                    <a:pt x="18338" y="1537"/>
                  </a:cubicBezTo>
                  <a:lnTo>
                    <a:pt x="18318" y="1537"/>
                  </a:lnTo>
                  <a:lnTo>
                    <a:pt x="18298" y="1537"/>
                  </a:lnTo>
                  <a:lnTo>
                    <a:pt x="18277" y="1537"/>
                  </a:lnTo>
                  <a:cubicBezTo>
                    <a:pt x="18256" y="1537"/>
                    <a:pt x="18256" y="1517"/>
                    <a:pt x="18256" y="1517"/>
                  </a:cubicBezTo>
                  <a:cubicBezTo>
                    <a:pt x="18236" y="1517"/>
                    <a:pt x="18216" y="1517"/>
                    <a:pt x="18195" y="1517"/>
                  </a:cubicBezTo>
                  <a:lnTo>
                    <a:pt x="18174" y="1517"/>
                  </a:lnTo>
                  <a:lnTo>
                    <a:pt x="18174" y="1537"/>
                  </a:lnTo>
                  <a:lnTo>
                    <a:pt x="18154" y="1557"/>
                  </a:lnTo>
                  <a:cubicBezTo>
                    <a:pt x="18134" y="1557"/>
                    <a:pt x="18113" y="1557"/>
                    <a:pt x="18092" y="1557"/>
                  </a:cubicBezTo>
                  <a:lnTo>
                    <a:pt x="18092" y="1578"/>
                  </a:lnTo>
                  <a:cubicBezTo>
                    <a:pt x="18072" y="1578"/>
                    <a:pt x="18072" y="1578"/>
                    <a:pt x="18052" y="1578"/>
                  </a:cubicBezTo>
                  <a:lnTo>
                    <a:pt x="18031" y="1578"/>
                  </a:lnTo>
                  <a:cubicBezTo>
                    <a:pt x="18031" y="1578"/>
                    <a:pt x="18010" y="1557"/>
                    <a:pt x="18010" y="1537"/>
                  </a:cubicBezTo>
                  <a:cubicBezTo>
                    <a:pt x="18010" y="1537"/>
                    <a:pt x="18010" y="1537"/>
                    <a:pt x="18010" y="1517"/>
                  </a:cubicBezTo>
                  <a:cubicBezTo>
                    <a:pt x="17990" y="1517"/>
                    <a:pt x="17990" y="1517"/>
                    <a:pt x="17990" y="1517"/>
                  </a:cubicBezTo>
                  <a:cubicBezTo>
                    <a:pt x="17990" y="1537"/>
                    <a:pt x="17970" y="1537"/>
                    <a:pt x="17970" y="1537"/>
                  </a:cubicBezTo>
                  <a:lnTo>
                    <a:pt x="17970" y="1537"/>
                  </a:lnTo>
                  <a:cubicBezTo>
                    <a:pt x="17949" y="1537"/>
                    <a:pt x="17949" y="1517"/>
                    <a:pt x="17949" y="1517"/>
                  </a:cubicBezTo>
                  <a:cubicBezTo>
                    <a:pt x="17949" y="1496"/>
                    <a:pt x="17929" y="1496"/>
                    <a:pt x="17929" y="1496"/>
                  </a:cubicBezTo>
                  <a:cubicBezTo>
                    <a:pt x="17929" y="1496"/>
                    <a:pt x="17908" y="1496"/>
                    <a:pt x="17888" y="1496"/>
                  </a:cubicBezTo>
                  <a:lnTo>
                    <a:pt x="17867" y="1496"/>
                  </a:lnTo>
                  <a:cubicBezTo>
                    <a:pt x="17867" y="1475"/>
                    <a:pt x="17847" y="1475"/>
                    <a:pt x="17847" y="1455"/>
                  </a:cubicBezTo>
                  <a:lnTo>
                    <a:pt x="17867" y="1455"/>
                  </a:lnTo>
                  <a:cubicBezTo>
                    <a:pt x="17867" y="1455"/>
                    <a:pt x="17867" y="1455"/>
                    <a:pt x="17888" y="1455"/>
                  </a:cubicBezTo>
                  <a:lnTo>
                    <a:pt x="17888" y="1435"/>
                  </a:lnTo>
                  <a:lnTo>
                    <a:pt x="17867" y="1414"/>
                  </a:lnTo>
                  <a:lnTo>
                    <a:pt x="17847" y="1414"/>
                  </a:lnTo>
                  <a:lnTo>
                    <a:pt x="17826" y="1393"/>
                  </a:lnTo>
                  <a:cubicBezTo>
                    <a:pt x="17826" y="1393"/>
                    <a:pt x="17826" y="1373"/>
                    <a:pt x="17826" y="1353"/>
                  </a:cubicBezTo>
                  <a:lnTo>
                    <a:pt x="17806" y="1353"/>
                  </a:lnTo>
                  <a:lnTo>
                    <a:pt x="17806" y="1373"/>
                  </a:lnTo>
                  <a:lnTo>
                    <a:pt x="17806" y="1393"/>
                  </a:lnTo>
                  <a:cubicBezTo>
                    <a:pt x="17806" y="1414"/>
                    <a:pt x="17806" y="1414"/>
                    <a:pt x="17806" y="1435"/>
                  </a:cubicBezTo>
                  <a:cubicBezTo>
                    <a:pt x="17806" y="1435"/>
                    <a:pt x="17785" y="1435"/>
                    <a:pt x="17785" y="1455"/>
                  </a:cubicBezTo>
                  <a:lnTo>
                    <a:pt x="17765" y="1455"/>
                  </a:lnTo>
                  <a:cubicBezTo>
                    <a:pt x="17765" y="1435"/>
                    <a:pt x="17765" y="1435"/>
                    <a:pt x="17765" y="1435"/>
                  </a:cubicBezTo>
                  <a:cubicBezTo>
                    <a:pt x="17765" y="1414"/>
                    <a:pt x="17744" y="1414"/>
                    <a:pt x="17744" y="1414"/>
                  </a:cubicBezTo>
                  <a:lnTo>
                    <a:pt x="17724" y="1414"/>
                  </a:lnTo>
                  <a:cubicBezTo>
                    <a:pt x="17724" y="1414"/>
                    <a:pt x="17724" y="1414"/>
                    <a:pt x="17724" y="1435"/>
                  </a:cubicBezTo>
                  <a:lnTo>
                    <a:pt x="17744" y="1435"/>
                  </a:lnTo>
                  <a:cubicBezTo>
                    <a:pt x="17744" y="1455"/>
                    <a:pt x="17744" y="1455"/>
                    <a:pt x="17744" y="1455"/>
                  </a:cubicBezTo>
                  <a:cubicBezTo>
                    <a:pt x="17724" y="1455"/>
                    <a:pt x="17724" y="1455"/>
                    <a:pt x="17724" y="1455"/>
                  </a:cubicBezTo>
                  <a:cubicBezTo>
                    <a:pt x="17703" y="1455"/>
                    <a:pt x="17703" y="1455"/>
                    <a:pt x="17703" y="1475"/>
                  </a:cubicBezTo>
                  <a:lnTo>
                    <a:pt x="17703" y="1475"/>
                  </a:lnTo>
                  <a:lnTo>
                    <a:pt x="17724" y="1475"/>
                  </a:lnTo>
                  <a:lnTo>
                    <a:pt x="17744" y="1496"/>
                  </a:lnTo>
                  <a:cubicBezTo>
                    <a:pt x="17765" y="1496"/>
                    <a:pt x="17765" y="1496"/>
                    <a:pt x="17785" y="1517"/>
                  </a:cubicBezTo>
                  <a:lnTo>
                    <a:pt x="17806" y="1537"/>
                  </a:lnTo>
                  <a:cubicBezTo>
                    <a:pt x="17826" y="1537"/>
                    <a:pt x="17826" y="1557"/>
                    <a:pt x="17826" y="1557"/>
                  </a:cubicBezTo>
                  <a:cubicBezTo>
                    <a:pt x="17847" y="1578"/>
                    <a:pt x="17867" y="1578"/>
                    <a:pt x="17867" y="1578"/>
                  </a:cubicBezTo>
                  <a:cubicBezTo>
                    <a:pt x="17888" y="1578"/>
                    <a:pt x="17888" y="1557"/>
                    <a:pt x="17908" y="1557"/>
                  </a:cubicBezTo>
                  <a:cubicBezTo>
                    <a:pt x="17908" y="1557"/>
                    <a:pt x="17929" y="1578"/>
                    <a:pt x="17949" y="1578"/>
                  </a:cubicBezTo>
                  <a:lnTo>
                    <a:pt x="17970" y="1598"/>
                  </a:lnTo>
                  <a:cubicBezTo>
                    <a:pt x="17970" y="1619"/>
                    <a:pt x="17970" y="1660"/>
                    <a:pt x="17970" y="1660"/>
                  </a:cubicBezTo>
                  <a:cubicBezTo>
                    <a:pt x="17970" y="1680"/>
                    <a:pt x="17990" y="1721"/>
                    <a:pt x="17990" y="1742"/>
                  </a:cubicBezTo>
                  <a:cubicBezTo>
                    <a:pt x="17990" y="1742"/>
                    <a:pt x="17970" y="1762"/>
                    <a:pt x="17970" y="1783"/>
                  </a:cubicBezTo>
                  <a:lnTo>
                    <a:pt x="17949" y="1783"/>
                  </a:lnTo>
                  <a:cubicBezTo>
                    <a:pt x="17929" y="1803"/>
                    <a:pt x="17949" y="1803"/>
                    <a:pt x="17929" y="1824"/>
                  </a:cubicBezTo>
                  <a:lnTo>
                    <a:pt x="17929" y="1844"/>
                  </a:lnTo>
                  <a:cubicBezTo>
                    <a:pt x="17908" y="1844"/>
                    <a:pt x="17888" y="1844"/>
                    <a:pt x="17867" y="1844"/>
                  </a:cubicBezTo>
                  <a:cubicBezTo>
                    <a:pt x="17867" y="1865"/>
                    <a:pt x="17847" y="1865"/>
                    <a:pt x="17826" y="1865"/>
                  </a:cubicBezTo>
                  <a:cubicBezTo>
                    <a:pt x="17806" y="1865"/>
                    <a:pt x="17785" y="1865"/>
                    <a:pt x="17785" y="1865"/>
                  </a:cubicBezTo>
                  <a:cubicBezTo>
                    <a:pt x="17765" y="1865"/>
                    <a:pt x="17744" y="1844"/>
                    <a:pt x="17744" y="1844"/>
                  </a:cubicBezTo>
                  <a:lnTo>
                    <a:pt x="17724" y="1824"/>
                  </a:lnTo>
                  <a:cubicBezTo>
                    <a:pt x="17703" y="1824"/>
                    <a:pt x="17703" y="1803"/>
                    <a:pt x="17703" y="1803"/>
                  </a:cubicBezTo>
                  <a:cubicBezTo>
                    <a:pt x="17683" y="1803"/>
                    <a:pt x="17662" y="1803"/>
                    <a:pt x="17662" y="1803"/>
                  </a:cubicBezTo>
                  <a:cubicBezTo>
                    <a:pt x="17642" y="1803"/>
                    <a:pt x="17621" y="1803"/>
                    <a:pt x="17621" y="1803"/>
                  </a:cubicBezTo>
                  <a:cubicBezTo>
                    <a:pt x="17601" y="1803"/>
                    <a:pt x="17601" y="1803"/>
                    <a:pt x="17601" y="1803"/>
                  </a:cubicBezTo>
                  <a:cubicBezTo>
                    <a:pt x="17580" y="1803"/>
                    <a:pt x="17580" y="1824"/>
                    <a:pt x="17580" y="1824"/>
                  </a:cubicBezTo>
                  <a:cubicBezTo>
                    <a:pt x="17580" y="1824"/>
                    <a:pt x="17580" y="1824"/>
                    <a:pt x="17580" y="1844"/>
                  </a:cubicBezTo>
                  <a:lnTo>
                    <a:pt x="17601" y="1844"/>
                  </a:lnTo>
                  <a:cubicBezTo>
                    <a:pt x="17601" y="1844"/>
                    <a:pt x="17621" y="1824"/>
                    <a:pt x="17642" y="1824"/>
                  </a:cubicBezTo>
                  <a:lnTo>
                    <a:pt x="17662" y="1824"/>
                  </a:lnTo>
                  <a:cubicBezTo>
                    <a:pt x="17683" y="1824"/>
                    <a:pt x="17683" y="1844"/>
                    <a:pt x="17703" y="1844"/>
                  </a:cubicBezTo>
                  <a:lnTo>
                    <a:pt x="17703" y="1865"/>
                  </a:lnTo>
                  <a:lnTo>
                    <a:pt x="17703" y="1885"/>
                  </a:lnTo>
                  <a:lnTo>
                    <a:pt x="17683" y="1885"/>
                  </a:lnTo>
                  <a:cubicBezTo>
                    <a:pt x="17683" y="1865"/>
                    <a:pt x="17662" y="1865"/>
                    <a:pt x="17662" y="1865"/>
                  </a:cubicBezTo>
                  <a:cubicBezTo>
                    <a:pt x="17662" y="1865"/>
                    <a:pt x="17642" y="1865"/>
                    <a:pt x="17621" y="1865"/>
                  </a:cubicBezTo>
                  <a:lnTo>
                    <a:pt x="17621" y="1865"/>
                  </a:lnTo>
                  <a:cubicBezTo>
                    <a:pt x="17621" y="1885"/>
                    <a:pt x="17621" y="1885"/>
                    <a:pt x="17621" y="1885"/>
                  </a:cubicBezTo>
                  <a:cubicBezTo>
                    <a:pt x="17621" y="1885"/>
                    <a:pt x="17642" y="1885"/>
                    <a:pt x="17662" y="1885"/>
                  </a:cubicBezTo>
                  <a:cubicBezTo>
                    <a:pt x="17662" y="1906"/>
                    <a:pt x="17662" y="1906"/>
                    <a:pt x="17662" y="1926"/>
                  </a:cubicBezTo>
                  <a:cubicBezTo>
                    <a:pt x="17662" y="1926"/>
                    <a:pt x="17662" y="1926"/>
                    <a:pt x="17662" y="1947"/>
                  </a:cubicBezTo>
                  <a:cubicBezTo>
                    <a:pt x="17662" y="1947"/>
                    <a:pt x="17662" y="1947"/>
                    <a:pt x="17662" y="1967"/>
                  </a:cubicBezTo>
                  <a:lnTo>
                    <a:pt x="17683" y="1988"/>
                  </a:lnTo>
                  <a:cubicBezTo>
                    <a:pt x="17683" y="1967"/>
                    <a:pt x="17683" y="1967"/>
                    <a:pt x="17683" y="1967"/>
                  </a:cubicBezTo>
                  <a:cubicBezTo>
                    <a:pt x="17683" y="1947"/>
                    <a:pt x="17683" y="1947"/>
                    <a:pt x="17683" y="1947"/>
                  </a:cubicBezTo>
                  <a:cubicBezTo>
                    <a:pt x="17683" y="1926"/>
                    <a:pt x="17703" y="1926"/>
                    <a:pt x="17703" y="1926"/>
                  </a:cubicBezTo>
                  <a:lnTo>
                    <a:pt x="17703" y="1906"/>
                  </a:lnTo>
                  <a:cubicBezTo>
                    <a:pt x="17703" y="1906"/>
                    <a:pt x="17703" y="1906"/>
                    <a:pt x="17724" y="1906"/>
                  </a:cubicBezTo>
                  <a:lnTo>
                    <a:pt x="17724" y="1926"/>
                  </a:lnTo>
                  <a:cubicBezTo>
                    <a:pt x="17744" y="1926"/>
                    <a:pt x="17744" y="1926"/>
                    <a:pt x="17744" y="1906"/>
                  </a:cubicBezTo>
                  <a:lnTo>
                    <a:pt x="17765" y="1906"/>
                  </a:lnTo>
                  <a:cubicBezTo>
                    <a:pt x="17765" y="1885"/>
                    <a:pt x="17765" y="1885"/>
                    <a:pt x="17765" y="1885"/>
                  </a:cubicBezTo>
                  <a:lnTo>
                    <a:pt x="17785" y="1885"/>
                  </a:lnTo>
                  <a:cubicBezTo>
                    <a:pt x="17806" y="1885"/>
                    <a:pt x="17806" y="1885"/>
                    <a:pt x="17806" y="1906"/>
                  </a:cubicBezTo>
                  <a:cubicBezTo>
                    <a:pt x="17826" y="1906"/>
                    <a:pt x="17826" y="1906"/>
                    <a:pt x="17847" y="1926"/>
                  </a:cubicBezTo>
                  <a:lnTo>
                    <a:pt x="17867" y="1947"/>
                  </a:lnTo>
                  <a:cubicBezTo>
                    <a:pt x="17888" y="1947"/>
                    <a:pt x="17888" y="1967"/>
                    <a:pt x="17908" y="1967"/>
                  </a:cubicBezTo>
                  <a:lnTo>
                    <a:pt x="17929" y="1988"/>
                  </a:lnTo>
                  <a:cubicBezTo>
                    <a:pt x="17949" y="1988"/>
                    <a:pt x="17949" y="1988"/>
                    <a:pt x="17949" y="1988"/>
                  </a:cubicBezTo>
                  <a:cubicBezTo>
                    <a:pt x="17949" y="1967"/>
                    <a:pt x="17949" y="1967"/>
                    <a:pt x="17949" y="1967"/>
                  </a:cubicBezTo>
                  <a:lnTo>
                    <a:pt x="17949" y="1947"/>
                  </a:lnTo>
                  <a:cubicBezTo>
                    <a:pt x="17949" y="1947"/>
                    <a:pt x="17929" y="1947"/>
                    <a:pt x="17929" y="1926"/>
                  </a:cubicBezTo>
                  <a:lnTo>
                    <a:pt x="17929" y="1926"/>
                  </a:lnTo>
                  <a:cubicBezTo>
                    <a:pt x="17929" y="1906"/>
                    <a:pt x="17949" y="1906"/>
                    <a:pt x="17949" y="1906"/>
                  </a:cubicBezTo>
                  <a:lnTo>
                    <a:pt x="17970" y="1926"/>
                  </a:lnTo>
                  <a:lnTo>
                    <a:pt x="17990" y="1947"/>
                  </a:lnTo>
                  <a:lnTo>
                    <a:pt x="18010" y="1967"/>
                  </a:lnTo>
                  <a:lnTo>
                    <a:pt x="18031" y="1988"/>
                  </a:lnTo>
                  <a:lnTo>
                    <a:pt x="18052" y="2008"/>
                  </a:lnTo>
                  <a:cubicBezTo>
                    <a:pt x="18052" y="2008"/>
                    <a:pt x="18052" y="2008"/>
                    <a:pt x="18072" y="2008"/>
                  </a:cubicBezTo>
                  <a:cubicBezTo>
                    <a:pt x="18072" y="2008"/>
                    <a:pt x="18072" y="2008"/>
                    <a:pt x="18092" y="2008"/>
                  </a:cubicBezTo>
                  <a:lnTo>
                    <a:pt x="18113" y="2029"/>
                  </a:lnTo>
                  <a:lnTo>
                    <a:pt x="18134" y="2049"/>
                  </a:lnTo>
                  <a:cubicBezTo>
                    <a:pt x="18154" y="2070"/>
                    <a:pt x="18154" y="2070"/>
                    <a:pt x="18174" y="2090"/>
                  </a:cubicBezTo>
                  <a:lnTo>
                    <a:pt x="18174" y="2111"/>
                  </a:lnTo>
                  <a:lnTo>
                    <a:pt x="18195" y="2111"/>
                  </a:lnTo>
                  <a:lnTo>
                    <a:pt x="18216" y="2111"/>
                  </a:lnTo>
                  <a:lnTo>
                    <a:pt x="18236" y="2111"/>
                  </a:lnTo>
                  <a:cubicBezTo>
                    <a:pt x="18256" y="2111"/>
                    <a:pt x="18256" y="2131"/>
                    <a:pt x="18277" y="2131"/>
                  </a:cubicBezTo>
                  <a:lnTo>
                    <a:pt x="18298" y="2152"/>
                  </a:lnTo>
                  <a:cubicBezTo>
                    <a:pt x="18298" y="2152"/>
                    <a:pt x="18318" y="2172"/>
                    <a:pt x="18338" y="2172"/>
                  </a:cubicBezTo>
                  <a:cubicBezTo>
                    <a:pt x="18338" y="2172"/>
                    <a:pt x="18359" y="2172"/>
                    <a:pt x="18380" y="2172"/>
                  </a:cubicBezTo>
                  <a:cubicBezTo>
                    <a:pt x="18380" y="2193"/>
                    <a:pt x="18400" y="2213"/>
                    <a:pt x="18400" y="2234"/>
                  </a:cubicBezTo>
                  <a:cubicBezTo>
                    <a:pt x="18420" y="2234"/>
                    <a:pt x="18420" y="2254"/>
                    <a:pt x="18441" y="2254"/>
                  </a:cubicBezTo>
                  <a:lnTo>
                    <a:pt x="18462" y="2254"/>
                  </a:lnTo>
                  <a:cubicBezTo>
                    <a:pt x="18462" y="2254"/>
                    <a:pt x="18482" y="2254"/>
                    <a:pt x="18482" y="2274"/>
                  </a:cubicBezTo>
                  <a:cubicBezTo>
                    <a:pt x="18502" y="2274"/>
                    <a:pt x="18502" y="2274"/>
                    <a:pt x="18502" y="2295"/>
                  </a:cubicBezTo>
                  <a:lnTo>
                    <a:pt x="18523" y="2316"/>
                  </a:lnTo>
                  <a:cubicBezTo>
                    <a:pt x="18523" y="2336"/>
                    <a:pt x="18523" y="2336"/>
                    <a:pt x="18523" y="2336"/>
                  </a:cubicBezTo>
                  <a:cubicBezTo>
                    <a:pt x="18523" y="2356"/>
                    <a:pt x="18502" y="2356"/>
                    <a:pt x="18502" y="2356"/>
                  </a:cubicBezTo>
                  <a:cubicBezTo>
                    <a:pt x="18502" y="2356"/>
                    <a:pt x="18523" y="2377"/>
                    <a:pt x="18544" y="2377"/>
                  </a:cubicBezTo>
                  <a:lnTo>
                    <a:pt x="18544" y="2398"/>
                  </a:lnTo>
                  <a:cubicBezTo>
                    <a:pt x="18544" y="2418"/>
                    <a:pt x="18564" y="2438"/>
                    <a:pt x="18544" y="2438"/>
                  </a:cubicBezTo>
                  <a:lnTo>
                    <a:pt x="18523" y="2438"/>
                  </a:lnTo>
                  <a:cubicBezTo>
                    <a:pt x="18502" y="2438"/>
                    <a:pt x="18502" y="2418"/>
                    <a:pt x="18482" y="2418"/>
                  </a:cubicBezTo>
                  <a:lnTo>
                    <a:pt x="18462" y="2398"/>
                  </a:lnTo>
                  <a:cubicBezTo>
                    <a:pt x="18441" y="2398"/>
                    <a:pt x="18420" y="2377"/>
                    <a:pt x="18420" y="2377"/>
                  </a:cubicBezTo>
                  <a:cubicBezTo>
                    <a:pt x="18400" y="2377"/>
                    <a:pt x="18359" y="2398"/>
                    <a:pt x="18359" y="2398"/>
                  </a:cubicBezTo>
                  <a:cubicBezTo>
                    <a:pt x="18338" y="2398"/>
                    <a:pt x="18318" y="2398"/>
                    <a:pt x="18298" y="2398"/>
                  </a:cubicBezTo>
                  <a:cubicBezTo>
                    <a:pt x="18298" y="2398"/>
                    <a:pt x="18277" y="2398"/>
                    <a:pt x="18277" y="2377"/>
                  </a:cubicBezTo>
                  <a:lnTo>
                    <a:pt x="18256" y="2377"/>
                  </a:lnTo>
                  <a:cubicBezTo>
                    <a:pt x="18236" y="2377"/>
                    <a:pt x="18216" y="2377"/>
                    <a:pt x="18216" y="2377"/>
                  </a:cubicBezTo>
                  <a:lnTo>
                    <a:pt x="18236" y="2398"/>
                  </a:lnTo>
                  <a:cubicBezTo>
                    <a:pt x="18236" y="2398"/>
                    <a:pt x="18256" y="2398"/>
                    <a:pt x="18256" y="2418"/>
                  </a:cubicBezTo>
                  <a:lnTo>
                    <a:pt x="18256" y="2438"/>
                  </a:lnTo>
                  <a:lnTo>
                    <a:pt x="18236" y="2459"/>
                  </a:lnTo>
                  <a:cubicBezTo>
                    <a:pt x="18236" y="2459"/>
                    <a:pt x="18216" y="2459"/>
                    <a:pt x="18216" y="2480"/>
                  </a:cubicBezTo>
                  <a:cubicBezTo>
                    <a:pt x="18216" y="2480"/>
                    <a:pt x="18216" y="2500"/>
                    <a:pt x="18195" y="2500"/>
                  </a:cubicBezTo>
                  <a:cubicBezTo>
                    <a:pt x="18195" y="2520"/>
                    <a:pt x="18195" y="2541"/>
                    <a:pt x="18195" y="2541"/>
                  </a:cubicBezTo>
                  <a:cubicBezTo>
                    <a:pt x="18195" y="2562"/>
                    <a:pt x="18174" y="2562"/>
                    <a:pt x="18174" y="2582"/>
                  </a:cubicBezTo>
                  <a:lnTo>
                    <a:pt x="18154" y="2602"/>
                  </a:lnTo>
                  <a:lnTo>
                    <a:pt x="18134" y="2602"/>
                  </a:lnTo>
                  <a:cubicBezTo>
                    <a:pt x="18134" y="2623"/>
                    <a:pt x="18134" y="2644"/>
                    <a:pt x="18113" y="2644"/>
                  </a:cubicBezTo>
                  <a:cubicBezTo>
                    <a:pt x="18113" y="2644"/>
                    <a:pt x="18113" y="2664"/>
                    <a:pt x="18113" y="2684"/>
                  </a:cubicBezTo>
                  <a:cubicBezTo>
                    <a:pt x="18092" y="2684"/>
                    <a:pt x="18092" y="2705"/>
                    <a:pt x="18092" y="2705"/>
                  </a:cubicBezTo>
                  <a:cubicBezTo>
                    <a:pt x="18072" y="2705"/>
                    <a:pt x="18072" y="2705"/>
                    <a:pt x="18052" y="2705"/>
                  </a:cubicBezTo>
                  <a:lnTo>
                    <a:pt x="18052" y="2726"/>
                  </a:lnTo>
                  <a:cubicBezTo>
                    <a:pt x="18052" y="2726"/>
                    <a:pt x="18052" y="2746"/>
                    <a:pt x="18072" y="2746"/>
                  </a:cubicBezTo>
                  <a:cubicBezTo>
                    <a:pt x="18072" y="2766"/>
                    <a:pt x="18072" y="2787"/>
                    <a:pt x="18072" y="2787"/>
                  </a:cubicBezTo>
                  <a:cubicBezTo>
                    <a:pt x="18072" y="2787"/>
                    <a:pt x="18052" y="2808"/>
                    <a:pt x="18052" y="2828"/>
                  </a:cubicBezTo>
                  <a:cubicBezTo>
                    <a:pt x="18052" y="2828"/>
                    <a:pt x="18052" y="2828"/>
                    <a:pt x="18052" y="2848"/>
                  </a:cubicBezTo>
                  <a:cubicBezTo>
                    <a:pt x="18031" y="2848"/>
                    <a:pt x="18052" y="2869"/>
                    <a:pt x="18052" y="2869"/>
                  </a:cubicBezTo>
                  <a:cubicBezTo>
                    <a:pt x="18052" y="2869"/>
                    <a:pt x="18052" y="2869"/>
                    <a:pt x="18052" y="2890"/>
                  </a:cubicBezTo>
                  <a:cubicBezTo>
                    <a:pt x="18052" y="2890"/>
                    <a:pt x="18052" y="2890"/>
                    <a:pt x="18052" y="2910"/>
                  </a:cubicBezTo>
                  <a:lnTo>
                    <a:pt x="18052" y="2930"/>
                  </a:lnTo>
                  <a:cubicBezTo>
                    <a:pt x="18052" y="2930"/>
                    <a:pt x="18031" y="2930"/>
                    <a:pt x="18031" y="2950"/>
                  </a:cubicBezTo>
                  <a:lnTo>
                    <a:pt x="18010" y="2950"/>
                  </a:lnTo>
                  <a:lnTo>
                    <a:pt x="18010" y="2971"/>
                  </a:lnTo>
                  <a:cubicBezTo>
                    <a:pt x="18010" y="2992"/>
                    <a:pt x="18010" y="2992"/>
                    <a:pt x="18010" y="3012"/>
                  </a:cubicBezTo>
                  <a:lnTo>
                    <a:pt x="18031" y="3032"/>
                  </a:lnTo>
                  <a:cubicBezTo>
                    <a:pt x="18010" y="3053"/>
                    <a:pt x="18010" y="3053"/>
                    <a:pt x="18010" y="3074"/>
                  </a:cubicBezTo>
                  <a:lnTo>
                    <a:pt x="17990" y="3094"/>
                  </a:lnTo>
                  <a:cubicBezTo>
                    <a:pt x="18010" y="3094"/>
                    <a:pt x="18010" y="3114"/>
                    <a:pt x="18010" y="3114"/>
                  </a:cubicBezTo>
                  <a:cubicBezTo>
                    <a:pt x="18031" y="3135"/>
                    <a:pt x="18031" y="3156"/>
                    <a:pt x="18031" y="3176"/>
                  </a:cubicBezTo>
                  <a:lnTo>
                    <a:pt x="18031" y="3196"/>
                  </a:lnTo>
                  <a:cubicBezTo>
                    <a:pt x="18031" y="3217"/>
                    <a:pt x="18031" y="3217"/>
                    <a:pt x="18031" y="3217"/>
                  </a:cubicBezTo>
                  <a:cubicBezTo>
                    <a:pt x="18010" y="3217"/>
                    <a:pt x="18010" y="3217"/>
                    <a:pt x="18010" y="3217"/>
                  </a:cubicBezTo>
                  <a:cubicBezTo>
                    <a:pt x="17990" y="3217"/>
                    <a:pt x="17970" y="3196"/>
                    <a:pt x="17970" y="3196"/>
                  </a:cubicBezTo>
                  <a:lnTo>
                    <a:pt x="17949" y="3196"/>
                  </a:lnTo>
                  <a:lnTo>
                    <a:pt x="17929" y="3176"/>
                  </a:lnTo>
                  <a:lnTo>
                    <a:pt x="17929" y="3156"/>
                  </a:lnTo>
                  <a:lnTo>
                    <a:pt x="17908" y="3156"/>
                  </a:lnTo>
                  <a:lnTo>
                    <a:pt x="17888" y="3156"/>
                  </a:lnTo>
                  <a:cubicBezTo>
                    <a:pt x="17888" y="3156"/>
                    <a:pt x="17867" y="3156"/>
                    <a:pt x="17867" y="3135"/>
                  </a:cubicBezTo>
                  <a:cubicBezTo>
                    <a:pt x="17867" y="3135"/>
                    <a:pt x="17847" y="3135"/>
                    <a:pt x="17847" y="3114"/>
                  </a:cubicBezTo>
                  <a:lnTo>
                    <a:pt x="17826" y="3094"/>
                  </a:lnTo>
                  <a:lnTo>
                    <a:pt x="17806" y="3094"/>
                  </a:lnTo>
                  <a:lnTo>
                    <a:pt x="17785" y="3094"/>
                  </a:lnTo>
                  <a:lnTo>
                    <a:pt x="17765" y="3094"/>
                  </a:lnTo>
                  <a:lnTo>
                    <a:pt x="17765" y="3074"/>
                  </a:lnTo>
                  <a:cubicBezTo>
                    <a:pt x="17744" y="3074"/>
                    <a:pt x="17744" y="3074"/>
                    <a:pt x="17744" y="3074"/>
                  </a:cubicBezTo>
                  <a:cubicBezTo>
                    <a:pt x="17724" y="3074"/>
                    <a:pt x="17724" y="3074"/>
                    <a:pt x="17724" y="3074"/>
                  </a:cubicBezTo>
                  <a:cubicBezTo>
                    <a:pt x="17703" y="3074"/>
                    <a:pt x="17683" y="3074"/>
                    <a:pt x="17683" y="3074"/>
                  </a:cubicBezTo>
                  <a:lnTo>
                    <a:pt x="17662" y="3094"/>
                  </a:lnTo>
                  <a:lnTo>
                    <a:pt x="17642" y="3114"/>
                  </a:lnTo>
                  <a:lnTo>
                    <a:pt x="17621" y="3114"/>
                  </a:lnTo>
                  <a:cubicBezTo>
                    <a:pt x="17621" y="3135"/>
                    <a:pt x="17601" y="3135"/>
                    <a:pt x="17601" y="3156"/>
                  </a:cubicBezTo>
                  <a:lnTo>
                    <a:pt x="17580" y="3176"/>
                  </a:lnTo>
                  <a:cubicBezTo>
                    <a:pt x="17580" y="3176"/>
                    <a:pt x="17560" y="3176"/>
                    <a:pt x="17539" y="3176"/>
                  </a:cubicBezTo>
                  <a:cubicBezTo>
                    <a:pt x="17539" y="3196"/>
                    <a:pt x="17539" y="3196"/>
                    <a:pt x="17539" y="3196"/>
                  </a:cubicBezTo>
                  <a:cubicBezTo>
                    <a:pt x="17539" y="3217"/>
                    <a:pt x="17560" y="3217"/>
                    <a:pt x="17560" y="3217"/>
                  </a:cubicBezTo>
                  <a:cubicBezTo>
                    <a:pt x="17560" y="3238"/>
                    <a:pt x="17560" y="3238"/>
                    <a:pt x="17560" y="3238"/>
                  </a:cubicBezTo>
                  <a:cubicBezTo>
                    <a:pt x="17580" y="3258"/>
                    <a:pt x="17580" y="3278"/>
                    <a:pt x="17580" y="3299"/>
                  </a:cubicBezTo>
                  <a:cubicBezTo>
                    <a:pt x="17580" y="3299"/>
                    <a:pt x="17580" y="3340"/>
                    <a:pt x="17560" y="3360"/>
                  </a:cubicBezTo>
                  <a:lnTo>
                    <a:pt x="17560" y="3381"/>
                  </a:lnTo>
                  <a:lnTo>
                    <a:pt x="17539" y="3360"/>
                  </a:lnTo>
                  <a:cubicBezTo>
                    <a:pt x="17539" y="3360"/>
                    <a:pt x="17539" y="3340"/>
                    <a:pt x="17519" y="3340"/>
                  </a:cubicBezTo>
                  <a:cubicBezTo>
                    <a:pt x="17519" y="3320"/>
                    <a:pt x="17519" y="3320"/>
                    <a:pt x="17519" y="3299"/>
                  </a:cubicBezTo>
                  <a:lnTo>
                    <a:pt x="17519" y="3278"/>
                  </a:lnTo>
                  <a:cubicBezTo>
                    <a:pt x="17519" y="3278"/>
                    <a:pt x="17519" y="3258"/>
                    <a:pt x="17498" y="3238"/>
                  </a:cubicBezTo>
                  <a:lnTo>
                    <a:pt x="17498" y="3217"/>
                  </a:lnTo>
                  <a:cubicBezTo>
                    <a:pt x="17478" y="3217"/>
                    <a:pt x="17478" y="3217"/>
                    <a:pt x="17457" y="3196"/>
                  </a:cubicBezTo>
                  <a:cubicBezTo>
                    <a:pt x="17457" y="3196"/>
                    <a:pt x="17457" y="3196"/>
                    <a:pt x="17437" y="3196"/>
                  </a:cubicBezTo>
                  <a:lnTo>
                    <a:pt x="17437" y="3217"/>
                  </a:lnTo>
                  <a:cubicBezTo>
                    <a:pt x="17437" y="3238"/>
                    <a:pt x="17437" y="3238"/>
                    <a:pt x="17437" y="3238"/>
                  </a:cubicBezTo>
                  <a:cubicBezTo>
                    <a:pt x="17437" y="3258"/>
                    <a:pt x="17416" y="3258"/>
                    <a:pt x="17396" y="3258"/>
                  </a:cubicBezTo>
                  <a:lnTo>
                    <a:pt x="17375" y="3258"/>
                  </a:lnTo>
                  <a:cubicBezTo>
                    <a:pt x="17375" y="3278"/>
                    <a:pt x="17355" y="3278"/>
                    <a:pt x="17355" y="3299"/>
                  </a:cubicBezTo>
                  <a:lnTo>
                    <a:pt x="17355" y="3299"/>
                  </a:lnTo>
                  <a:cubicBezTo>
                    <a:pt x="17375" y="3299"/>
                    <a:pt x="17375" y="3320"/>
                    <a:pt x="17375" y="3320"/>
                  </a:cubicBezTo>
                  <a:lnTo>
                    <a:pt x="17396" y="3320"/>
                  </a:lnTo>
                  <a:lnTo>
                    <a:pt x="17416" y="3320"/>
                  </a:lnTo>
                  <a:cubicBezTo>
                    <a:pt x="17416" y="3340"/>
                    <a:pt x="17416" y="3340"/>
                    <a:pt x="17416" y="3340"/>
                  </a:cubicBezTo>
                  <a:cubicBezTo>
                    <a:pt x="17396" y="3360"/>
                    <a:pt x="17396" y="3360"/>
                    <a:pt x="17396" y="3360"/>
                  </a:cubicBezTo>
                  <a:lnTo>
                    <a:pt x="17396" y="3381"/>
                  </a:lnTo>
                  <a:lnTo>
                    <a:pt x="17375" y="3402"/>
                  </a:lnTo>
                  <a:cubicBezTo>
                    <a:pt x="17355" y="3402"/>
                    <a:pt x="17355" y="3381"/>
                    <a:pt x="17334" y="3381"/>
                  </a:cubicBezTo>
                  <a:cubicBezTo>
                    <a:pt x="17334" y="3381"/>
                    <a:pt x="17334" y="3360"/>
                    <a:pt x="17314" y="3360"/>
                  </a:cubicBezTo>
                  <a:lnTo>
                    <a:pt x="17314" y="3340"/>
                  </a:lnTo>
                  <a:cubicBezTo>
                    <a:pt x="17293" y="3340"/>
                    <a:pt x="17293" y="3340"/>
                    <a:pt x="17273" y="3340"/>
                  </a:cubicBezTo>
                  <a:lnTo>
                    <a:pt x="17273" y="3340"/>
                  </a:lnTo>
                  <a:cubicBezTo>
                    <a:pt x="17252" y="3360"/>
                    <a:pt x="17252" y="3340"/>
                    <a:pt x="17232" y="3340"/>
                  </a:cubicBezTo>
                  <a:lnTo>
                    <a:pt x="17211" y="3340"/>
                  </a:lnTo>
                  <a:lnTo>
                    <a:pt x="17191" y="3340"/>
                  </a:lnTo>
                  <a:cubicBezTo>
                    <a:pt x="17191" y="3360"/>
                    <a:pt x="17191" y="3360"/>
                    <a:pt x="17191" y="3360"/>
                  </a:cubicBezTo>
                  <a:cubicBezTo>
                    <a:pt x="17191" y="3381"/>
                    <a:pt x="17211" y="3381"/>
                    <a:pt x="17211" y="3381"/>
                  </a:cubicBezTo>
                  <a:cubicBezTo>
                    <a:pt x="17211" y="3381"/>
                    <a:pt x="17211" y="3402"/>
                    <a:pt x="17211" y="3422"/>
                  </a:cubicBezTo>
                  <a:lnTo>
                    <a:pt x="17211" y="3422"/>
                  </a:lnTo>
                  <a:cubicBezTo>
                    <a:pt x="17211" y="3442"/>
                    <a:pt x="17232" y="3442"/>
                    <a:pt x="17232" y="3442"/>
                  </a:cubicBezTo>
                  <a:lnTo>
                    <a:pt x="17252" y="3463"/>
                  </a:lnTo>
                  <a:cubicBezTo>
                    <a:pt x="17252" y="3463"/>
                    <a:pt x="17273" y="3484"/>
                    <a:pt x="17293" y="3484"/>
                  </a:cubicBezTo>
                  <a:lnTo>
                    <a:pt x="17293" y="3504"/>
                  </a:lnTo>
                  <a:cubicBezTo>
                    <a:pt x="17293" y="3524"/>
                    <a:pt x="17293" y="3524"/>
                    <a:pt x="17293" y="3545"/>
                  </a:cubicBezTo>
                  <a:lnTo>
                    <a:pt x="17293" y="3545"/>
                  </a:lnTo>
                  <a:cubicBezTo>
                    <a:pt x="17314" y="3566"/>
                    <a:pt x="17314" y="3566"/>
                    <a:pt x="17314" y="3566"/>
                  </a:cubicBezTo>
                  <a:cubicBezTo>
                    <a:pt x="17334" y="3566"/>
                    <a:pt x="17334" y="3586"/>
                    <a:pt x="17334" y="3586"/>
                  </a:cubicBezTo>
                  <a:lnTo>
                    <a:pt x="17334" y="3606"/>
                  </a:lnTo>
                  <a:lnTo>
                    <a:pt x="17314" y="3606"/>
                  </a:lnTo>
                  <a:lnTo>
                    <a:pt x="17314" y="3627"/>
                  </a:lnTo>
                  <a:lnTo>
                    <a:pt x="17334" y="3627"/>
                  </a:lnTo>
                  <a:cubicBezTo>
                    <a:pt x="17334" y="3647"/>
                    <a:pt x="17334" y="3647"/>
                    <a:pt x="17334" y="3668"/>
                  </a:cubicBezTo>
                  <a:lnTo>
                    <a:pt x="17314" y="3688"/>
                  </a:lnTo>
                  <a:cubicBezTo>
                    <a:pt x="17314" y="3709"/>
                    <a:pt x="17314" y="3729"/>
                    <a:pt x="17314" y="3729"/>
                  </a:cubicBezTo>
                  <a:cubicBezTo>
                    <a:pt x="17314" y="3750"/>
                    <a:pt x="17314" y="3750"/>
                    <a:pt x="17334" y="3750"/>
                  </a:cubicBezTo>
                  <a:cubicBezTo>
                    <a:pt x="17334" y="3770"/>
                    <a:pt x="17334" y="3791"/>
                    <a:pt x="17334" y="3791"/>
                  </a:cubicBezTo>
                  <a:cubicBezTo>
                    <a:pt x="17355" y="3791"/>
                    <a:pt x="17355" y="3811"/>
                    <a:pt x="17355" y="3811"/>
                  </a:cubicBezTo>
                  <a:cubicBezTo>
                    <a:pt x="17375" y="3811"/>
                    <a:pt x="17375" y="3832"/>
                    <a:pt x="17375" y="3852"/>
                  </a:cubicBezTo>
                  <a:cubicBezTo>
                    <a:pt x="17375" y="3852"/>
                    <a:pt x="17375" y="3873"/>
                    <a:pt x="17396" y="3873"/>
                  </a:cubicBezTo>
                  <a:cubicBezTo>
                    <a:pt x="17396" y="3893"/>
                    <a:pt x="17416" y="3893"/>
                    <a:pt x="17416" y="3893"/>
                  </a:cubicBezTo>
                  <a:cubicBezTo>
                    <a:pt x="17437" y="3893"/>
                    <a:pt x="17437" y="3893"/>
                    <a:pt x="17457" y="3893"/>
                  </a:cubicBezTo>
                  <a:lnTo>
                    <a:pt x="17457" y="3914"/>
                  </a:lnTo>
                  <a:cubicBezTo>
                    <a:pt x="17478" y="3914"/>
                    <a:pt x="17478" y="3934"/>
                    <a:pt x="17478" y="3934"/>
                  </a:cubicBezTo>
                  <a:lnTo>
                    <a:pt x="17498" y="3955"/>
                  </a:lnTo>
                  <a:cubicBezTo>
                    <a:pt x="17519" y="3955"/>
                    <a:pt x="17519" y="3934"/>
                    <a:pt x="17519" y="3934"/>
                  </a:cubicBezTo>
                  <a:lnTo>
                    <a:pt x="17519" y="3914"/>
                  </a:lnTo>
                  <a:lnTo>
                    <a:pt x="17519" y="3893"/>
                  </a:lnTo>
                  <a:lnTo>
                    <a:pt x="17539" y="3893"/>
                  </a:lnTo>
                  <a:cubicBezTo>
                    <a:pt x="17560" y="3893"/>
                    <a:pt x="17560" y="3893"/>
                    <a:pt x="17560" y="3893"/>
                  </a:cubicBezTo>
                  <a:lnTo>
                    <a:pt x="17580" y="3914"/>
                  </a:lnTo>
                  <a:lnTo>
                    <a:pt x="17601" y="3914"/>
                  </a:lnTo>
                  <a:lnTo>
                    <a:pt x="17621" y="3914"/>
                  </a:lnTo>
                  <a:cubicBezTo>
                    <a:pt x="17621" y="3914"/>
                    <a:pt x="17621" y="3934"/>
                    <a:pt x="17642" y="3934"/>
                  </a:cubicBezTo>
                  <a:cubicBezTo>
                    <a:pt x="17642" y="3934"/>
                    <a:pt x="17642" y="3955"/>
                    <a:pt x="17621" y="3955"/>
                  </a:cubicBezTo>
                  <a:cubicBezTo>
                    <a:pt x="17621" y="3975"/>
                    <a:pt x="17621" y="3975"/>
                    <a:pt x="17621" y="3975"/>
                  </a:cubicBezTo>
                  <a:lnTo>
                    <a:pt x="17621" y="3996"/>
                  </a:lnTo>
                  <a:lnTo>
                    <a:pt x="17621" y="4016"/>
                  </a:lnTo>
                  <a:cubicBezTo>
                    <a:pt x="17621" y="4037"/>
                    <a:pt x="17642" y="4037"/>
                    <a:pt x="17642" y="4037"/>
                  </a:cubicBezTo>
                  <a:cubicBezTo>
                    <a:pt x="17642" y="4057"/>
                    <a:pt x="17662" y="4057"/>
                    <a:pt x="17662" y="4078"/>
                  </a:cubicBezTo>
                  <a:cubicBezTo>
                    <a:pt x="17662" y="4078"/>
                    <a:pt x="17683" y="4078"/>
                    <a:pt x="17683" y="4098"/>
                  </a:cubicBezTo>
                  <a:cubicBezTo>
                    <a:pt x="17703" y="4098"/>
                    <a:pt x="17703" y="4119"/>
                    <a:pt x="17703" y="4119"/>
                  </a:cubicBezTo>
                  <a:cubicBezTo>
                    <a:pt x="17724" y="4139"/>
                    <a:pt x="17724" y="4160"/>
                    <a:pt x="17724" y="4160"/>
                  </a:cubicBezTo>
                  <a:lnTo>
                    <a:pt x="17744" y="4180"/>
                  </a:lnTo>
                  <a:lnTo>
                    <a:pt x="17765" y="4180"/>
                  </a:lnTo>
                  <a:cubicBezTo>
                    <a:pt x="17765" y="4180"/>
                    <a:pt x="17765" y="4180"/>
                    <a:pt x="17765" y="4160"/>
                  </a:cubicBezTo>
                  <a:lnTo>
                    <a:pt x="17765" y="4139"/>
                  </a:lnTo>
                  <a:lnTo>
                    <a:pt x="17765" y="4139"/>
                  </a:lnTo>
                  <a:cubicBezTo>
                    <a:pt x="17765" y="4119"/>
                    <a:pt x="17785" y="4119"/>
                    <a:pt x="17785" y="4119"/>
                  </a:cubicBezTo>
                  <a:cubicBezTo>
                    <a:pt x="17806" y="4139"/>
                    <a:pt x="17806" y="4139"/>
                    <a:pt x="17806" y="4139"/>
                  </a:cubicBezTo>
                  <a:cubicBezTo>
                    <a:pt x="17806" y="4139"/>
                    <a:pt x="17826" y="4139"/>
                    <a:pt x="17826" y="4160"/>
                  </a:cubicBezTo>
                  <a:lnTo>
                    <a:pt x="17847" y="4180"/>
                  </a:lnTo>
                  <a:cubicBezTo>
                    <a:pt x="17847" y="4201"/>
                    <a:pt x="17847" y="4201"/>
                    <a:pt x="17847" y="4221"/>
                  </a:cubicBezTo>
                  <a:lnTo>
                    <a:pt x="17847" y="4221"/>
                  </a:lnTo>
                  <a:cubicBezTo>
                    <a:pt x="17847" y="4242"/>
                    <a:pt x="17867" y="4242"/>
                    <a:pt x="17867" y="4242"/>
                  </a:cubicBezTo>
                  <a:lnTo>
                    <a:pt x="17888" y="4262"/>
                  </a:lnTo>
                  <a:cubicBezTo>
                    <a:pt x="17888" y="4283"/>
                    <a:pt x="17888" y="4283"/>
                    <a:pt x="17888" y="4303"/>
                  </a:cubicBezTo>
                  <a:cubicBezTo>
                    <a:pt x="17888" y="4303"/>
                    <a:pt x="17888" y="4303"/>
                    <a:pt x="17888" y="4323"/>
                  </a:cubicBezTo>
                  <a:cubicBezTo>
                    <a:pt x="17867" y="4323"/>
                    <a:pt x="17867" y="4323"/>
                    <a:pt x="17867" y="4323"/>
                  </a:cubicBezTo>
                  <a:lnTo>
                    <a:pt x="17847" y="4323"/>
                  </a:lnTo>
                  <a:lnTo>
                    <a:pt x="17826" y="4303"/>
                  </a:lnTo>
                  <a:lnTo>
                    <a:pt x="17826" y="4283"/>
                  </a:lnTo>
                  <a:lnTo>
                    <a:pt x="17826" y="4262"/>
                  </a:lnTo>
                  <a:lnTo>
                    <a:pt x="17826" y="4242"/>
                  </a:lnTo>
                  <a:lnTo>
                    <a:pt x="17826" y="4221"/>
                  </a:lnTo>
                  <a:cubicBezTo>
                    <a:pt x="17806" y="4221"/>
                    <a:pt x="17806" y="4221"/>
                    <a:pt x="17806" y="4221"/>
                  </a:cubicBezTo>
                  <a:cubicBezTo>
                    <a:pt x="17785" y="4221"/>
                    <a:pt x="17785" y="4242"/>
                    <a:pt x="17785" y="4242"/>
                  </a:cubicBezTo>
                  <a:lnTo>
                    <a:pt x="17765" y="4242"/>
                  </a:lnTo>
                  <a:cubicBezTo>
                    <a:pt x="17744" y="4242"/>
                    <a:pt x="17744" y="4242"/>
                    <a:pt x="17724" y="4242"/>
                  </a:cubicBezTo>
                  <a:lnTo>
                    <a:pt x="17724" y="4262"/>
                  </a:lnTo>
                  <a:cubicBezTo>
                    <a:pt x="17724" y="4262"/>
                    <a:pt x="17724" y="4262"/>
                    <a:pt x="17724" y="4283"/>
                  </a:cubicBezTo>
                  <a:lnTo>
                    <a:pt x="17724" y="4283"/>
                  </a:lnTo>
                  <a:cubicBezTo>
                    <a:pt x="17744" y="4283"/>
                    <a:pt x="17744" y="4283"/>
                    <a:pt x="17744" y="4262"/>
                  </a:cubicBezTo>
                  <a:cubicBezTo>
                    <a:pt x="17744" y="4262"/>
                    <a:pt x="17744" y="4262"/>
                    <a:pt x="17765" y="4262"/>
                  </a:cubicBezTo>
                  <a:lnTo>
                    <a:pt x="17785" y="4262"/>
                  </a:lnTo>
                  <a:cubicBezTo>
                    <a:pt x="17785" y="4283"/>
                    <a:pt x="17806" y="4283"/>
                    <a:pt x="17806" y="4303"/>
                  </a:cubicBezTo>
                  <a:lnTo>
                    <a:pt x="17785" y="4323"/>
                  </a:lnTo>
                  <a:cubicBezTo>
                    <a:pt x="17785" y="4344"/>
                    <a:pt x="17785" y="4344"/>
                    <a:pt x="17785" y="4365"/>
                  </a:cubicBezTo>
                  <a:cubicBezTo>
                    <a:pt x="17785" y="4365"/>
                    <a:pt x="17785" y="4385"/>
                    <a:pt x="17785" y="4405"/>
                  </a:cubicBezTo>
                  <a:cubicBezTo>
                    <a:pt x="17785" y="4405"/>
                    <a:pt x="17785" y="4426"/>
                    <a:pt x="17806" y="4426"/>
                  </a:cubicBezTo>
                  <a:lnTo>
                    <a:pt x="17826" y="4447"/>
                  </a:lnTo>
                  <a:cubicBezTo>
                    <a:pt x="17826" y="4467"/>
                    <a:pt x="17847" y="4487"/>
                    <a:pt x="17847" y="4487"/>
                  </a:cubicBezTo>
                  <a:cubicBezTo>
                    <a:pt x="17867" y="4487"/>
                    <a:pt x="17867" y="4508"/>
                    <a:pt x="17888" y="4529"/>
                  </a:cubicBezTo>
                  <a:cubicBezTo>
                    <a:pt x="17888" y="4529"/>
                    <a:pt x="17888" y="4549"/>
                    <a:pt x="17908" y="4569"/>
                  </a:cubicBezTo>
                  <a:cubicBezTo>
                    <a:pt x="17908" y="4569"/>
                    <a:pt x="17929" y="4590"/>
                    <a:pt x="17929" y="4611"/>
                  </a:cubicBezTo>
                  <a:cubicBezTo>
                    <a:pt x="17929" y="4611"/>
                    <a:pt x="17949" y="4611"/>
                    <a:pt x="17949" y="4631"/>
                  </a:cubicBezTo>
                  <a:cubicBezTo>
                    <a:pt x="17970" y="4631"/>
                    <a:pt x="17970" y="4631"/>
                    <a:pt x="17990" y="4631"/>
                  </a:cubicBezTo>
                  <a:lnTo>
                    <a:pt x="18010" y="4651"/>
                  </a:lnTo>
                  <a:lnTo>
                    <a:pt x="18010" y="4693"/>
                  </a:lnTo>
                  <a:cubicBezTo>
                    <a:pt x="18010" y="4713"/>
                    <a:pt x="18010" y="4713"/>
                    <a:pt x="18010" y="4733"/>
                  </a:cubicBezTo>
                  <a:cubicBezTo>
                    <a:pt x="17990" y="4733"/>
                    <a:pt x="17990" y="4733"/>
                    <a:pt x="17970" y="4733"/>
                  </a:cubicBezTo>
                  <a:cubicBezTo>
                    <a:pt x="17970" y="4754"/>
                    <a:pt x="17949" y="4754"/>
                    <a:pt x="17949" y="4754"/>
                  </a:cubicBezTo>
                  <a:lnTo>
                    <a:pt x="17929" y="4733"/>
                  </a:lnTo>
                  <a:cubicBezTo>
                    <a:pt x="17929" y="4733"/>
                    <a:pt x="17929" y="4733"/>
                    <a:pt x="17929" y="4713"/>
                  </a:cubicBezTo>
                  <a:lnTo>
                    <a:pt x="17908" y="4713"/>
                  </a:lnTo>
                  <a:cubicBezTo>
                    <a:pt x="17908" y="4733"/>
                    <a:pt x="17908" y="4733"/>
                    <a:pt x="17908" y="4754"/>
                  </a:cubicBezTo>
                  <a:cubicBezTo>
                    <a:pt x="17888" y="4754"/>
                    <a:pt x="17888" y="4754"/>
                    <a:pt x="17867" y="4754"/>
                  </a:cubicBezTo>
                  <a:cubicBezTo>
                    <a:pt x="17867" y="4775"/>
                    <a:pt x="17847" y="4775"/>
                    <a:pt x="17847" y="4775"/>
                  </a:cubicBezTo>
                  <a:cubicBezTo>
                    <a:pt x="17826" y="4795"/>
                    <a:pt x="17826" y="4795"/>
                    <a:pt x="17826" y="4815"/>
                  </a:cubicBezTo>
                  <a:lnTo>
                    <a:pt x="17826" y="4857"/>
                  </a:lnTo>
                  <a:cubicBezTo>
                    <a:pt x="17826" y="4877"/>
                    <a:pt x="17826" y="4897"/>
                    <a:pt x="17847" y="4897"/>
                  </a:cubicBezTo>
                  <a:cubicBezTo>
                    <a:pt x="17847" y="4918"/>
                    <a:pt x="17867" y="4939"/>
                    <a:pt x="17867" y="4939"/>
                  </a:cubicBezTo>
                  <a:cubicBezTo>
                    <a:pt x="17888" y="4959"/>
                    <a:pt x="17908" y="4979"/>
                    <a:pt x="17929" y="4979"/>
                  </a:cubicBezTo>
                  <a:lnTo>
                    <a:pt x="17929" y="5000"/>
                  </a:lnTo>
                  <a:cubicBezTo>
                    <a:pt x="17949" y="5020"/>
                    <a:pt x="17949" y="5041"/>
                    <a:pt x="17949" y="5041"/>
                  </a:cubicBezTo>
                  <a:lnTo>
                    <a:pt x="17970" y="5061"/>
                  </a:lnTo>
                  <a:cubicBezTo>
                    <a:pt x="17970" y="5061"/>
                    <a:pt x="17990" y="5061"/>
                    <a:pt x="17990" y="5081"/>
                  </a:cubicBezTo>
                  <a:lnTo>
                    <a:pt x="17990" y="5102"/>
                  </a:lnTo>
                  <a:lnTo>
                    <a:pt x="17970" y="5102"/>
                  </a:lnTo>
                  <a:lnTo>
                    <a:pt x="17970" y="5081"/>
                  </a:lnTo>
                  <a:cubicBezTo>
                    <a:pt x="17949" y="5081"/>
                    <a:pt x="17949" y="5081"/>
                    <a:pt x="17949" y="5081"/>
                  </a:cubicBezTo>
                  <a:cubicBezTo>
                    <a:pt x="17929" y="5081"/>
                    <a:pt x="17929" y="5081"/>
                    <a:pt x="17908" y="5081"/>
                  </a:cubicBezTo>
                  <a:lnTo>
                    <a:pt x="17908" y="5081"/>
                  </a:lnTo>
                  <a:cubicBezTo>
                    <a:pt x="17888" y="5081"/>
                    <a:pt x="17888" y="5102"/>
                    <a:pt x="17888" y="5102"/>
                  </a:cubicBezTo>
                  <a:lnTo>
                    <a:pt x="17908" y="5123"/>
                  </a:lnTo>
                  <a:lnTo>
                    <a:pt x="17908" y="5143"/>
                  </a:lnTo>
                  <a:lnTo>
                    <a:pt x="17888" y="5163"/>
                  </a:lnTo>
                  <a:lnTo>
                    <a:pt x="17867" y="5163"/>
                  </a:lnTo>
                  <a:lnTo>
                    <a:pt x="17867" y="5184"/>
                  </a:lnTo>
                  <a:cubicBezTo>
                    <a:pt x="17847" y="5184"/>
                    <a:pt x="17847" y="5184"/>
                    <a:pt x="17847" y="5184"/>
                  </a:cubicBezTo>
                  <a:cubicBezTo>
                    <a:pt x="17847" y="5205"/>
                    <a:pt x="17847" y="5205"/>
                    <a:pt x="17847" y="5205"/>
                  </a:cubicBezTo>
                  <a:cubicBezTo>
                    <a:pt x="17847" y="5225"/>
                    <a:pt x="17867" y="5225"/>
                    <a:pt x="17867" y="5225"/>
                  </a:cubicBezTo>
                  <a:lnTo>
                    <a:pt x="17888" y="5225"/>
                  </a:lnTo>
                  <a:lnTo>
                    <a:pt x="17888" y="5245"/>
                  </a:lnTo>
                  <a:cubicBezTo>
                    <a:pt x="17908" y="5245"/>
                    <a:pt x="17908" y="5245"/>
                    <a:pt x="17908" y="5245"/>
                  </a:cubicBezTo>
                  <a:cubicBezTo>
                    <a:pt x="17929" y="5266"/>
                    <a:pt x="17929" y="5266"/>
                    <a:pt x="17929" y="5266"/>
                  </a:cubicBezTo>
                  <a:cubicBezTo>
                    <a:pt x="17929" y="5266"/>
                    <a:pt x="17908" y="5266"/>
                    <a:pt x="17908" y="5287"/>
                  </a:cubicBezTo>
                  <a:lnTo>
                    <a:pt x="17908" y="5287"/>
                  </a:lnTo>
                  <a:cubicBezTo>
                    <a:pt x="17908" y="5307"/>
                    <a:pt x="17908" y="5307"/>
                    <a:pt x="17929" y="5307"/>
                  </a:cubicBezTo>
                  <a:cubicBezTo>
                    <a:pt x="17929" y="5327"/>
                    <a:pt x="17949" y="5327"/>
                    <a:pt x="17949" y="5327"/>
                  </a:cubicBezTo>
                  <a:lnTo>
                    <a:pt x="17970" y="5348"/>
                  </a:lnTo>
                  <a:cubicBezTo>
                    <a:pt x="17970" y="5369"/>
                    <a:pt x="17970" y="5389"/>
                    <a:pt x="17970" y="5409"/>
                  </a:cubicBezTo>
                  <a:cubicBezTo>
                    <a:pt x="17970" y="5409"/>
                    <a:pt x="17970" y="5430"/>
                    <a:pt x="17970" y="5451"/>
                  </a:cubicBezTo>
                  <a:cubicBezTo>
                    <a:pt x="17970" y="5451"/>
                    <a:pt x="17990" y="5471"/>
                    <a:pt x="17990" y="5491"/>
                  </a:cubicBezTo>
                  <a:lnTo>
                    <a:pt x="17970" y="5533"/>
                  </a:lnTo>
                  <a:cubicBezTo>
                    <a:pt x="17970" y="5553"/>
                    <a:pt x="17949" y="5573"/>
                    <a:pt x="17949" y="5573"/>
                  </a:cubicBezTo>
                  <a:cubicBezTo>
                    <a:pt x="17949" y="5594"/>
                    <a:pt x="17949" y="5615"/>
                    <a:pt x="17949" y="5635"/>
                  </a:cubicBezTo>
                  <a:lnTo>
                    <a:pt x="17949" y="5676"/>
                  </a:lnTo>
                  <a:cubicBezTo>
                    <a:pt x="17949" y="5696"/>
                    <a:pt x="17949" y="5696"/>
                    <a:pt x="17949" y="5717"/>
                  </a:cubicBezTo>
                  <a:lnTo>
                    <a:pt x="17929" y="5717"/>
                  </a:lnTo>
                  <a:lnTo>
                    <a:pt x="17929" y="5696"/>
                  </a:lnTo>
                  <a:cubicBezTo>
                    <a:pt x="17908" y="5696"/>
                    <a:pt x="17908" y="5676"/>
                    <a:pt x="17888" y="5676"/>
                  </a:cubicBezTo>
                  <a:cubicBezTo>
                    <a:pt x="17888" y="5676"/>
                    <a:pt x="17867" y="5655"/>
                    <a:pt x="17867" y="5635"/>
                  </a:cubicBezTo>
                  <a:cubicBezTo>
                    <a:pt x="17847" y="5635"/>
                    <a:pt x="17847" y="5615"/>
                    <a:pt x="17826" y="5594"/>
                  </a:cubicBezTo>
                  <a:cubicBezTo>
                    <a:pt x="17826" y="5594"/>
                    <a:pt x="17806" y="5573"/>
                    <a:pt x="17785" y="5573"/>
                  </a:cubicBezTo>
                  <a:cubicBezTo>
                    <a:pt x="17785" y="5553"/>
                    <a:pt x="17765" y="5553"/>
                    <a:pt x="17765" y="5553"/>
                  </a:cubicBezTo>
                  <a:cubicBezTo>
                    <a:pt x="17744" y="5533"/>
                    <a:pt x="17744" y="5512"/>
                    <a:pt x="17744" y="5491"/>
                  </a:cubicBezTo>
                  <a:cubicBezTo>
                    <a:pt x="17744" y="5491"/>
                    <a:pt x="17744" y="5471"/>
                    <a:pt x="17744" y="5451"/>
                  </a:cubicBezTo>
                  <a:cubicBezTo>
                    <a:pt x="17724" y="5451"/>
                    <a:pt x="17703" y="5430"/>
                    <a:pt x="17683" y="5409"/>
                  </a:cubicBezTo>
                  <a:cubicBezTo>
                    <a:pt x="17662" y="5409"/>
                    <a:pt x="17642" y="5369"/>
                    <a:pt x="17621" y="5348"/>
                  </a:cubicBezTo>
                  <a:cubicBezTo>
                    <a:pt x="17601" y="5327"/>
                    <a:pt x="17539" y="5266"/>
                    <a:pt x="17519" y="5245"/>
                  </a:cubicBezTo>
                  <a:cubicBezTo>
                    <a:pt x="17498" y="5225"/>
                    <a:pt x="17478" y="5205"/>
                    <a:pt x="17478" y="5184"/>
                  </a:cubicBezTo>
                  <a:cubicBezTo>
                    <a:pt x="17457" y="5163"/>
                    <a:pt x="17437" y="5143"/>
                    <a:pt x="17416" y="5123"/>
                  </a:cubicBezTo>
                  <a:cubicBezTo>
                    <a:pt x="17396" y="5102"/>
                    <a:pt x="17355" y="5041"/>
                    <a:pt x="17334" y="5020"/>
                  </a:cubicBezTo>
                  <a:cubicBezTo>
                    <a:pt x="17334" y="5020"/>
                    <a:pt x="17314" y="5000"/>
                    <a:pt x="17293" y="4979"/>
                  </a:cubicBezTo>
                  <a:lnTo>
                    <a:pt x="17273" y="4939"/>
                  </a:lnTo>
                  <a:cubicBezTo>
                    <a:pt x="17252" y="4897"/>
                    <a:pt x="17211" y="4877"/>
                    <a:pt x="17191" y="4857"/>
                  </a:cubicBezTo>
                  <a:cubicBezTo>
                    <a:pt x="17171" y="4836"/>
                    <a:pt x="17129" y="4795"/>
                    <a:pt x="17129" y="4775"/>
                  </a:cubicBezTo>
                  <a:cubicBezTo>
                    <a:pt x="17109" y="4754"/>
                    <a:pt x="17068" y="4713"/>
                    <a:pt x="17047" y="4693"/>
                  </a:cubicBezTo>
                  <a:cubicBezTo>
                    <a:pt x="17027" y="4672"/>
                    <a:pt x="16986" y="4611"/>
                    <a:pt x="16965" y="4590"/>
                  </a:cubicBezTo>
                  <a:cubicBezTo>
                    <a:pt x="16965" y="4569"/>
                    <a:pt x="16945" y="4529"/>
                    <a:pt x="16925" y="4508"/>
                  </a:cubicBezTo>
                  <a:cubicBezTo>
                    <a:pt x="16925" y="4487"/>
                    <a:pt x="16925" y="4467"/>
                    <a:pt x="16925" y="4467"/>
                  </a:cubicBezTo>
                  <a:cubicBezTo>
                    <a:pt x="16904" y="4447"/>
                    <a:pt x="16904" y="4426"/>
                    <a:pt x="16904" y="4405"/>
                  </a:cubicBezTo>
                  <a:cubicBezTo>
                    <a:pt x="16883" y="4405"/>
                    <a:pt x="16863" y="4385"/>
                    <a:pt x="16863" y="4365"/>
                  </a:cubicBezTo>
                  <a:cubicBezTo>
                    <a:pt x="16863" y="4344"/>
                    <a:pt x="16843" y="4344"/>
                    <a:pt x="16843" y="4323"/>
                  </a:cubicBezTo>
                  <a:lnTo>
                    <a:pt x="16843" y="4283"/>
                  </a:lnTo>
                  <a:cubicBezTo>
                    <a:pt x="16843" y="4262"/>
                    <a:pt x="16843" y="4262"/>
                    <a:pt x="16843" y="4242"/>
                  </a:cubicBezTo>
                  <a:lnTo>
                    <a:pt x="16843" y="4242"/>
                  </a:lnTo>
                  <a:cubicBezTo>
                    <a:pt x="16863" y="4221"/>
                    <a:pt x="16863" y="4201"/>
                    <a:pt x="16863" y="4201"/>
                  </a:cubicBezTo>
                  <a:cubicBezTo>
                    <a:pt x="16843" y="4180"/>
                    <a:pt x="16843" y="4180"/>
                    <a:pt x="16843" y="4160"/>
                  </a:cubicBezTo>
                  <a:lnTo>
                    <a:pt x="16822" y="4119"/>
                  </a:lnTo>
                  <a:cubicBezTo>
                    <a:pt x="16822" y="4098"/>
                    <a:pt x="16801" y="4098"/>
                    <a:pt x="16801" y="4098"/>
                  </a:cubicBezTo>
                  <a:cubicBezTo>
                    <a:pt x="16801" y="4098"/>
                    <a:pt x="16781" y="4098"/>
                    <a:pt x="16781" y="4078"/>
                  </a:cubicBezTo>
                  <a:lnTo>
                    <a:pt x="16761" y="4078"/>
                  </a:lnTo>
                  <a:lnTo>
                    <a:pt x="16761" y="4057"/>
                  </a:lnTo>
                  <a:cubicBezTo>
                    <a:pt x="16781" y="4037"/>
                    <a:pt x="16781" y="4037"/>
                    <a:pt x="16781" y="4037"/>
                  </a:cubicBezTo>
                  <a:cubicBezTo>
                    <a:pt x="16801" y="4037"/>
                    <a:pt x="16801" y="4037"/>
                    <a:pt x="16822" y="4037"/>
                  </a:cubicBezTo>
                  <a:lnTo>
                    <a:pt x="16822" y="4037"/>
                  </a:lnTo>
                  <a:cubicBezTo>
                    <a:pt x="16843" y="4016"/>
                    <a:pt x="16822" y="4016"/>
                    <a:pt x="16822" y="3996"/>
                  </a:cubicBezTo>
                  <a:cubicBezTo>
                    <a:pt x="16843" y="3996"/>
                    <a:pt x="16843" y="3996"/>
                    <a:pt x="16863" y="3975"/>
                  </a:cubicBezTo>
                  <a:lnTo>
                    <a:pt x="16883" y="3975"/>
                  </a:lnTo>
                  <a:lnTo>
                    <a:pt x="16904" y="3955"/>
                  </a:lnTo>
                  <a:cubicBezTo>
                    <a:pt x="16904" y="3934"/>
                    <a:pt x="16904" y="3934"/>
                    <a:pt x="16904" y="3914"/>
                  </a:cubicBezTo>
                  <a:cubicBezTo>
                    <a:pt x="16904" y="3893"/>
                    <a:pt x="16904" y="3873"/>
                    <a:pt x="16904" y="3852"/>
                  </a:cubicBezTo>
                  <a:lnTo>
                    <a:pt x="16925" y="3832"/>
                  </a:lnTo>
                  <a:cubicBezTo>
                    <a:pt x="16925" y="3832"/>
                    <a:pt x="16925" y="3811"/>
                    <a:pt x="16925" y="3791"/>
                  </a:cubicBezTo>
                  <a:cubicBezTo>
                    <a:pt x="16904" y="3791"/>
                    <a:pt x="16904" y="3770"/>
                    <a:pt x="16904" y="3750"/>
                  </a:cubicBezTo>
                  <a:cubicBezTo>
                    <a:pt x="16904" y="3729"/>
                    <a:pt x="16904" y="3709"/>
                    <a:pt x="16904" y="3709"/>
                  </a:cubicBezTo>
                  <a:cubicBezTo>
                    <a:pt x="16904" y="3668"/>
                    <a:pt x="16904" y="3606"/>
                    <a:pt x="16904" y="3566"/>
                  </a:cubicBezTo>
                  <a:cubicBezTo>
                    <a:pt x="16904" y="3545"/>
                    <a:pt x="16925" y="3504"/>
                    <a:pt x="16925" y="3463"/>
                  </a:cubicBezTo>
                  <a:cubicBezTo>
                    <a:pt x="16925" y="3442"/>
                    <a:pt x="16904" y="3402"/>
                    <a:pt x="16904" y="3381"/>
                  </a:cubicBezTo>
                  <a:cubicBezTo>
                    <a:pt x="16904" y="3381"/>
                    <a:pt x="16904" y="3360"/>
                    <a:pt x="16904" y="3340"/>
                  </a:cubicBezTo>
                  <a:lnTo>
                    <a:pt x="16883" y="3320"/>
                  </a:lnTo>
                  <a:cubicBezTo>
                    <a:pt x="16863" y="3299"/>
                    <a:pt x="16863" y="3278"/>
                    <a:pt x="16883" y="3278"/>
                  </a:cubicBezTo>
                  <a:cubicBezTo>
                    <a:pt x="16883" y="3258"/>
                    <a:pt x="16883" y="3238"/>
                    <a:pt x="16883" y="3238"/>
                  </a:cubicBezTo>
                  <a:cubicBezTo>
                    <a:pt x="16883" y="3217"/>
                    <a:pt x="16883" y="3217"/>
                    <a:pt x="16883" y="3217"/>
                  </a:cubicBezTo>
                  <a:cubicBezTo>
                    <a:pt x="16904" y="3196"/>
                    <a:pt x="16904" y="3196"/>
                    <a:pt x="16925" y="3196"/>
                  </a:cubicBezTo>
                  <a:lnTo>
                    <a:pt x="16925" y="3176"/>
                  </a:lnTo>
                  <a:lnTo>
                    <a:pt x="16945" y="3156"/>
                  </a:lnTo>
                  <a:lnTo>
                    <a:pt x="16965" y="3156"/>
                  </a:lnTo>
                  <a:lnTo>
                    <a:pt x="16986" y="3135"/>
                  </a:lnTo>
                  <a:cubicBezTo>
                    <a:pt x="16986" y="3114"/>
                    <a:pt x="17007" y="3114"/>
                    <a:pt x="17007" y="3114"/>
                  </a:cubicBezTo>
                  <a:lnTo>
                    <a:pt x="17007" y="3094"/>
                  </a:lnTo>
                  <a:cubicBezTo>
                    <a:pt x="16986" y="3094"/>
                    <a:pt x="16986" y="3094"/>
                    <a:pt x="16965" y="3094"/>
                  </a:cubicBezTo>
                  <a:lnTo>
                    <a:pt x="16945" y="3094"/>
                  </a:lnTo>
                  <a:lnTo>
                    <a:pt x="16945" y="3074"/>
                  </a:lnTo>
                  <a:cubicBezTo>
                    <a:pt x="16945" y="3074"/>
                    <a:pt x="16945" y="3053"/>
                    <a:pt x="16945" y="3032"/>
                  </a:cubicBezTo>
                  <a:lnTo>
                    <a:pt x="16925" y="3012"/>
                  </a:lnTo>
                  <a:cubicBezTo>
                    <a:pt x="16925" y="2992"/>
                    <a:pt x="16904" y="2992"/>
                    <a:pt x="16904" y="2992"/>
                  </a:cubicBezTo>
                  <a:cubicBezTo>
                    <a:pt x="16883" y="2992"/>
                    <a:pt x="16883" y="2971"/>
                    <a:pt x="16883" y="2971"/>
                  </a:cubicBezTo>
                  <a:cubicBezTo>
                    <a:pt x="16863" y="2971"/>
                    <a:pt x="16883" y="2950"/>
                    <a:pt x="16883" y="2950"/>
                  </a:cubicBezTo>
                  <a:cubicBezTo>
                    <a:pt x="16863" y="2930"/>
                    <a:pt x="16863" y="2910"/>
                    <a:pt x="16843" y="2910"/>
                  </a:cubicBezTo>
                  <a:lnTo>
                    <a:pt x="16843" y="2890"/>
                  </a:lnTo>
                  <a:cubicBezTo>
                    <a:pt x="16843" y="2869"/>
                    <a:pt x="16822" y="2869"/>
                    <a:pt x="16822" y="2869"/>
                  </a:cubicBezTo>
                  <a:cubicBezTo>
                    <a:pt x="16801" y="2869"/>
                    <a:pt x="16801" y="2848"/>
                    <a:pt x="16801" y="2848"/>
                  </a:cubicBezTo>
                  <a:cubicBezTo>
                    <a:pt x="16781" y="2848"/>
                    <a:pt x="16781" y="2828"/>
                    <a:pt x="16781" y="2828"/>
                  </a:cubicBezTo>
                  <a:lnTo>
                    <a:pt x="16781" y="2808"/>
                  </a:lnTo>
                  <a:cubicBezTo>
                    <a:pt x="16781" y="2787"/>
                    <a:pt x="16761" y="2787"/>
                    <a:pt x="16761" y="2766"/>
                  </a:cubicBezTo>
                  <a:cubicBezTo>
                    <a:pt x="16761" y="2766"/>
                    <a:pt x="16761" y="2766"/>
                    <a:pt x="16761" y="2746"/>
                  </a:cubicBezTo>
                  <a:cubicBezTo>
                    <a:pt x="16761" y="2746"/>
                    <a:pt x="16781" y="2746"/>
                    <a:pt x="16781" y="2726"/>
                  </a:cubicBezTo>
                  <a:lnTo>
                    <a:pt x="16801" y="2726"/>
                  </a:lnTo>
                  <a:cubicBezTo>
                    <a:pt x="16801" y="2726"/>
                    <a:pt x="16822" y="2726"/>
                    <a:pt x="16822" y="2705"/>
                  </a:cubicBezTo>
                  <a:cubicBezTo>
                    <a:pt x="16801" y="2705"/>
                    <a:pt x="16781" y="2705"/>
                    <a:pt x="16781" y="2705"/>
                  </a:cubicBezTo>
                  <a:cubicBezTo>
                    <a:pt x="16761" y="2705"/>
                    <a:pt x="16740" y="2705"/>
                    <a:pt x="16740" y="2705"/>
                  </a:cubicBezTo>
                  <a:cubicBezTo>
                    <a:pt x="16719" y="2705"/>
                    <a:pt x="16719" y="2684"/>
                    <a:pt x="16699" y="2684"/>
                  </a:cubicBezTo>
                  <a:cubicBezTo>
                    <a:pt x="16699" y="2684"/>
                    <a:pt x="16699" y="2684"/>
                    <a:pt x="16679" y="2684"/>
                  </a:cubicBezTo>
                  <a:lnTo>
                    <a:pt x="16679" y="2705"/>
                  </a:lnTo>
                  <a:cubicBezTo>
                    <a:pt x="16679" y="2705"/>
                    <a:pt x="16679" y="2705"/>
                    <a:pt x="16679" y="2726"/>
                  </a:cubicBezTo>
                  <a:cubicBezTo>
                    <a:pt x="16658" y="2726"/>
                    <a:pt x="16637" y="2726"/>
                    <a:pt x="16637" y="2726"/>
                  </a:cubicBezTo>
                  <a:cubicBezTo>
                    <a:pt x="16617" y="2746"/>
                    <a:pt x="16617" y="2746"/>
                    <a:pt x="16617" y="2746"/>
                  </a:cubicBezTo>
                  <a:lnTo>
                    <a:pt x="16617" y="2766"/>
                  </a:lnTo>
                  <a:cubicBezTo>
                    <a:pt x="16617" y="2787"/>
                    <a:pt x="16617" y="2787"/>
                    <a:pt x="16617" y="2787"/>
                  </a:cubicBezTo>
                  <a:cubicBezTo>
                    <a:pt x="16637" y="2787"/>
                    <a:pt x="16637" y="2787"/>
                    <a:pt x="16637" y="2787"/>
                  </a:cubicBezTo>
                  <a:lnTo>
                    <a:pt x="16658" y="2787"/>
                  </a:lnTo>
                  <a:cubicBezTo>
                    <a:pt x="16679" y="2787"/>
                    <a:pt x="16679" y="2787"/>
                    <a:pt x="16679" y="2787"/>
                  </a:cubicBezTo>
                  <a:cubicBezTo>
                    <a:pt x="16699" y="2787"/>
                    <a:pt x="16679" y="2808"/>
                    <a:pt x="16679" y="2808"/>
                  </a:cubicBezTo>
                  <a:cubicBezTo>
                    <a:pt x="16679" y="2808"/>
                    <a:pt x="16679" y="2808"/>
                    <a:pt x="16658" y="2828"/>
                  </a:cubicBezTo>
                  <a:lnTo>
                    <a:pt x="16658" y="2828"/>
                  </a:lnTo>
                  <a:cubicBezTo>
                    <a:pt x="16658" y="2848"/>
                    <a:pt x="16658" y="2848"/>
                    <a:pt x="16679" y="2869"/>
                  </a:cubicBezTo>
                  <a:cubicBezTo>
                    <a:pt x="16679" y="2869"/>
                    <a:pt x="16679" y="2869"/>
                    <a:pt x="16699" y="2869"/>
                  </a:cubicBezTo>
                  <a:cubicBezTo>
                    <a:pt x="16699" y="2890"/>
                    <a:pt x="16699" y="2890"/>
                    <a:pt x="16699" y="2890"/>
                  </a:cubicBezTo>
                  <a:cubicBezTo>
                    <a:pt x="16699" y="2910"/>
                    <a:pt x="16719" y="2910"/>
                    <a:pt x="16719" y="2930"/>
                  </a:cubicBezTo>
                  <a:cubicBezTo>
                    <a:pt x="16719" y="2930"/>
                    <a:pt x="16740" y="2930"/>
                    <a:pt x="16761" y="2930"/>
                  </a:cubicBezTo>
                  <a:cubicBezTo>
                    <a:pt x="16761" y="2930"/>
                    <a:pt x="16781" y="2930"/>
                    <a:pt x="16781" y="2950"/>
                  </a:cubicBezTo>
                  <a:cubicBezTo>
                    <a:pt x="16781" y="2950"/>
                    <a:pt x="16781" y="2950"/>
                    <a:pt x="16781" y="2971"/>
                  </a:cubicBezTo>
                  <a:cubicBezTo>
                    <a:pt x="16781" y="2971"/>
                    <a:pt x="16781" y="2971"/>
                    <a:pt x="16761" y="2992"/>
                  </a:cubicBezTo>
                  <a:lnTo>
                    <a:pt x="16740" y="2971"/>
                  </a:lnTo>
                  <a:cubicBezTo>
                    <a:pt x="16740" y="2971"/>
                    <a:pt x="16740" y="2971"/>
                    <a:pt x="16719" y="2971"/>
                  </a:cubicBezTo>
                  <a:cubicBezTo>
                    <a:pt x="16719" y="2950"/>
                    <a:pt x="16699" y="2950"/>
                    <a:pt x="16699" y="2971"/>
                  </a:cubicBezTo>
                  <a:cubicBezTo>
                    <a:pt x="16699" y="2971"/>
                    <a:pt x="16679" y="2971"/>
                    <a:pt x="16679" y="2992"/>
                  </a:cubicBezTo>
                  <a:lnTo>
                    <a:pt x="16679" y="3012"/>
                  </a:lnTo>
                  <a:cubicBezTo>
                    <a:pt x="16679" y="3012"/>
                    <a:pt x="16699" y="3032"/>
                    <a:pt x="16699" y="3053"/>
                  </a:cubicBezTo>
                  <a:cubicBezTo>
                    <a:pt x="16699" y="3053"/>
                    <a:pt x="16699" y="3094"/>
                    <a:pt x="16699" y="3114"/>
                  </a:cubicBezTo>
                  <a:lnTo>
                    <a:pt x="16679" y="3135"/>
                  </a:lnTo>
                  <a:lnTo>
                    <a:pt x="16679" y="3156"/>
                  </a:lnTo>
                  <a:cubicBezTo>
                    <a:pt x="16679" y="3176"/>
                    <a:pt x="16679" y="3196"/>
                    <a:pt x="16679" y="3196"/>
                  </a:cubicBezTo>
                  <a:lnTo>
                    <a:pt x="16658" y="3217"/>
                  </a:lnTo>
                  <a:lnTo>
                    <a:pt x="16658" y="3238"/>
                  </a:lnTo>
                  <a:cubicBezTo>
                    <a:pt x="16658" y="3258"/>
                    <a:pt x="16637" y="3258"/>
                    <a:pt x="16637" y="3258"/>
                  </a:cubicBezTo>
                  <a:cubicBezTo>
                    <a:pt x="16637" y="3278"/>
                    <a:pt x="16617" y="3258"/>
                    <a:pt x="16617" y="3258"/>
                  </a:cubicBezTo>
                  <a:lnTo>
                    <a:pt x="16617" y="3238"/>
                  </a:lnTo>
                  <a:cubicBezTo>
                    <a:pt x="16597" y="3238"/>
                    <a:pt x="16576" y="3217"/>
                    <a:pt x="16576" y="3217"/>
                  </a:cubicBezTo>
                  <a:lnTo>
                    <a:pt x="16576" y="3196"/>
                  </a:lnTo>
                  <a:cubicBezTo>
                    <a:pt x="16576" y="3176"/>
                    <a:pt x="16576" y="3176"/>
                    <a:pt x="16576" y="3176"/>
                  </a:cubicBezTo>
                  <a:cubicBezTo>
                    <a:pt x="16576" y="3156"/>
                    <a:pt x="16555" y="3156"/>
                    <a:pt x="16555" y="3156"/>
                  </a:cubicBezTo>
                  <a:cubicBezTo>
                    <a:pt x="16535" y="3176"/>
                    <a:pt x="16535" y="3176"/>
                    <a:pt x="16535" y="3176"/>
                  </a:cubicBezTo>
                  <a:cubicBezTo>
                    <a:pt x="16535" y="3176"/>
                    <a:pt x="16535" y="3196"/>
                    <a:pt x="16515" y="3217"/>
                  </a:cubicBezTo>
                  <a:lnTo>
                    <a:pt x="16515" y="3217"/>
                  </a:lnTo>
                  <a:cubicBezTo>
                    <a:pt x="16494" y="3217"/>
                    <a:pt x="16494" y="3217"/>
                    <a:pt x="16494" y="3217"/>
                  </a:cubicBezTo>
                  <a:lnTo>
                    <a:pt x="16494" y="3196"/>
                  </a:lnTo>
                  <a:lnTo>
                    <a:pt x="16494" y="3176"/>
                  </a:lnTo>
                  <a:lnTo>
                    <a:pt x="16494" y="3156"/>
                  </a:lnTo>
                  <a:lnTo>
                    <a:pt x="16473" y="3135"/>
                  </a:lnTo>
                  <a:lnTo>
                    <a:pt x="16453" y="3135"/>
                  </a:lnTo>
                  <a:lnTo>
                    <a:pt x="16433" y="3114"/>
                  </a:lnTo>
                  <a:lnTo>
                    <a:pt x="16433" y="3094"/>
                  </a:lnTo>
                  <a:cubicBezTo>
                    <a:pt x="16433" y="3074"/>
                    <a:pt x="16453" y="3053"/>
                    <a:pt x="16433" y="3053"/>
                  </a:cubicBezTo>
                  <a:cubicBezTo>
                    <a:pt x="16433" y="3032"/>
                    <a:pt x="16433" y="3032"/>
                    <a:pt x="16433" y="3032"/>
                  </a:cubicBezTo>
                  <a:cubicBezTo>
                    <a:pt x="16433" y="3012"/>
                    <a:pt x="16413" y="3032"/>
                    <a:pt x="16413" y="3012"/>
                  </a:cubicBezTo>
                  <a:lnTo>
                    <a:pt x="16413" y="3012"/>
                  </a:lnTo>
                  <a:cubicBezTo>
                    <a:pt x="16413" y="2992"/>
                    <a:pt x="16392" y="2992"/>
                    <a:pt x="16392" y="2992"/>
                  </a:cubicBezTo>
                  <a:cubicBezTo>
                    <a:pt x="16392" y="2971"/>
                    <a:pt x="16392" y="2971"/>
                    <a:pt x="16371" y="2971"/>
                  </a:cubicBezTo>
                  <a:cubicBezTo>
                    <a:pt x="16371" y="2950"/>
                    <a:pt x="16371" y="2950"/>
                    <a:pt x="16371" y="2930"/>
                  </a:cubicBezTo>
                  <a:cubicBezTo>
                    <a:pt x="16371" y="2930"/>
                    <a:pt x="16371" y="2930"/>
                    <a:pt x="16351" y="2950"/>
                  </a:cubicBezTo>
                  <a:cubicBezTo>
                    <a:pt x="16351" y="2950"/>
                    <a:pt x="16351" y="2950"/>
                    <a:pt x="16351" y="2971"/>
                  </a:cubicBezTo>
                  <a:cubicBezTo>
                    <a:pt x="16351" y="2971"/>
                    <a:pt x="16371" y="2971"/>
                    <a:pt x="16371" y="2992"/>
                  </a:cubicBezTo>
                  <a:cubicBezTo>
                    <a:pt x="16371" y="2992"/>
                    <a:pt x="16371" y="3012"/>
                    <a:pt x="16351" y="3012"/>
                  </a:cubicBezTo>
                  <a:cubicBezTo>
                    <a:pt x="16351" y="3012"/>
                    <a:pt x="16351" y="3032"/>
                    <a:pt x="16331" y="3032"/>
                  </a:cubicBezTo>
                  <a:cubicBezTo>
                    <a:pt x="16331" y="3032"/>
                    <a:pt x="16310" y="3032"/>
                    <a:pt x="16310" y="3012"/>
                  </a:cubicBezTo>
                  <a:lnTo>
                    <a:pt x="16310" y="2992"/>
                  </a:lnTo>
                  <a:cubicBezTo>
                    <a:pt x="16310" y="2992"/>
                    <a:pt x="16310" y="2971"/>
                    <a:pt x="16289" y="2971"/>
                  </a:cubicBezTo>
                  <a:cubicBezTo>
                    <a:pt x="16289" y="2971"/>
                    <a:pt x="16289" y="2950"/>
                    <a:pt x="16269" y="2950"/>
                  </a:cubicBezTo>
                  <a:cubicBezTo>
                    <a:pt x="16269" y="2971"/>
                    <a:pt x="16269" y="2971"/>
                    <a:pt x="16269" y="2971"/>
                  </a:cubicBezTo>
                  <a:cubicBezTo>
                    <a:pt x="16249" y="2992"/>
                    <a:pt x="16228" y="2992"/>
                    <a:pt x="16207" y="2992"/>
                  </a:cubicBezTo>
                  <a:lnTo>
                    <a:pt x="16187" y="2992"/>
                  </a:lnTo>
                  <a:cubicBezTo>
                    <a:pt x="16187" y="3012"/>
                    <a:pt x="16167" y="3012"/>
                    <a:pt x="16167" y="3012"/>
                  </a:cubicBezTo>
                  <a:cubicBezTo>
                    <a:pt x="16146" y="3012"/>
                    <a:pt x="16125" y="3032"/>
                    <a:pt x="16125" y="3032"/>
                  </a:cubicBezTo>
                  <a:cubicBezTo>
                    <a:pt x="16125" y="3032"/>
                    <a:pt x="16125" y="3053"/>
                    <a:pt x="16105" y="3053"/>
                  </a:cubicBezTo>
                  <a:cubicBezTo>
                    <a:pt x="16105" y="3053"/>
                    <a:pt x="16085" y="3053"/>
                    <a:pt x="16064" y="3053"/>
                  </a:cubicBezTo>
                  <a:lnTo>
                    <a:pt x="16043" y="3074"/>
                  </a:lnTo>
                  <a:cubicBezTo>
                    <a:pt x="16043" y="3074"/>
                    <a:pt x="16043" y="3074"/>
                    <a:pt x="16043" y="3094"/>
                  </a:cubicBezTo>
                  <a:cubicBezTo>
                    <a:pt x="16023" y="3094"/>
                    <a:pt x="16023" y="3114"/>
                    <a:pt x="16023" y="3135"/>
                  </a:cubicBezTo>
                  <a:lnTo>
                    <a:pt x="16043" y="3156"/>
                  </a:lnTo>
                  <a:cubicBezTo>
                    <a:pt x="16043" y="3176"/>
                    <a:pt x="16064" y="3176"/>
                    <a:pt x="16064" y="3176"/>
                  </a:cubicBezTo>
                  <a:cubicBezTo>
                    <a:pt x="16064" y="3196"/>
                    <a:pt x="16064" y="3196"/>
                    <a:pt x="16064" y="3196"/>
                  </a:cubicBezTo>
                  <a:cubicBezTo>
                    <a:pt x="16064" y="3217"/>
                    <a:pt x="16064" y="3217"/>
                    <a:pt x="16043" y="3217"/>
                  </a:cubicBezTo>
                  <a:lnTo>
                    <a:pt x="16043" y="3217"/>
                  </a:lnTo>
                  <a:cubicBezTo>
                    <a:pt x="16023" y="3238"/>
                    <a:pt x="16043" y="3258"/>
                    <a:pt x="16043" y="3278"/>
                  </a:cubicBezTo>
                  <a:lnTo>
                    <a:pt x="16043" y="3320"/>
                  </a:lnTo>
                  <a:cubicBezTo>
                    <a:pt x="16043" y="3340"/>
                    <a:pt x="16043" y="3381"/>
                    <a:pt x="16043" y="3402"/>
                  </a:cubicBezTo>
                  <a:cubicBezTo>
                    <a:pt x="16043" y="3422"/>
                    <a:pt x="16043" y="3463"/>
                    <a:pt x="16043" y="3484"/>
                  </a:cubicBezTo>
                  <a:cubicBezTo>
                    <a:pt x="16043" y="3484"/>
                    <a:pt x="16023" y="3504"/>
                    <a:pt x="16003" y="3524"/>
                  </a:cubicBezTo>
                  <a:lnTo>
                    <a:pt x="16023" y="3545"/>
                  </a:lnTo>
                  <a:cubicBezTo>
                    <a:pt x="16023" y="3545"/>
                    <a:pt x="16043" y="3545"/>
                    <a:pt x="16043" y="3566"/>
                  </a:cubicBezTo>
                  <a:cubicBezTo>
                    <a:pt x="16064" y="3566"/>
                    <a:pt x="16043" y="3586"/>
                    <a:pt x="16043" y="3586"/>
                  </a:cubicBezTo>
                  <a:cubicBezTo>
                    <a:pt x="16043" y="3606"/>
                    <a:pt x="16043" y="3606"/>
                    <a:pt x="16043" y="3606"/>
                  </a:cubicBezTo>
                  <a:cubicBezTo>
                    <a:pt x="16064" y="3606"/>
                    <a:pt x="16064" y="3606"/>
                    <a:pt x="16085" y="3606"/>
                  </a:cubicBezTo>
                  <a:cubicBezTo>
                    <a:pt x="16085" y="3627"/>
                    <a:pt x="16105" y="3627"/>
                    <a:pt x="16105" y="3647"/>
                  </a:cubicBezTo>
                  <a:lnTo>
                    <a:pt x="16105" y="3647"/>
                  </a:lnTo>
                  <a:cubicBezTo>
                    <a:pt x="16105" y="3668"/>
                    <a:pt x="16085" y="3647"/>
                    <a:pt x="16085" y="3647"/>
                  </a:cubicBezTo>
                  <a:lnTo>
                    <a:pt x="16085" y="3668"/>
                  </a:lnTo>
                  <a:lnTo>
                    <a:pt x="16105" y="3668"/>
                  </a:lnTo>
                  <a:cubicBezTo>
                    <a:pt x="16105" y="3688"/>
                    <a:pt x="16105" y="3688"/>
                    <a:pt x="16105" y="3709"/>
                  </a:cubicBezTo>
                  <a:lnTo>
                    <a:pt x="16125" y="3709"/>
                  </a:lnTo>
                  <a:cubicBezTo>
                    <a:pt x="16146" y="3709"/>
                    <a:pt x="16146" y="3709"/>
                    <a:pt x="16146" y="3709"/>
                  </a:cubicBezTo>
                  <a:cubicBezTo>
                    <a:pt x="16167" y="3709"/>
                    <a:pt x="16167" y="3688"/>
                    <a:pt x="16167" y="3688"/>
                  </a:cubicBezTo>
                  <a:cubicBezTo>
                    <a:pt x="16167" y="3668"/>
                    <a:pt x="16167" y="3668"/>
                    <a:pt x="16167" y="3668"/>
                  </a:cubicBezTo>
                  <a:cubicBezTo>
                    <a:pt x="16167" y="3668"/>
                    <a:pt x="16167" y="3668"/>
                    <a:pt x="16187" y="3668"/>
                  </a:cubicBezTo>
                  <a:lnTo>
                    <a:pt x="16187" y="3688"/>
                  </a:lnTo>
                  <a:cubicBezTo>
                    <a:pt x="16207" y="3688"/>
                    <a:pt x="16207" y="3709"/>
                    <a:pt x="16228" y="3709"/>
                  </a:cubicBezTo>
                  <a:cubicBezTo>
                    <a:pt x="16228" y="3709"/>
                    <a:pt x="16249" y="3709"/>
                    <a:pt x="16269" y="3709"/>
                  </a:cubicBezTo>
                  <a:lnTo>
                    <a:pt x="16289" y="3729"/>
                  </a:lnTo>
                  <a:lnTo>
                    <a:pt x="16269" y="3729"/>
                  </a:lnTo>
                  <a:lnTo>
                    <a:pt x="16249" y="3750"/>
                  </a:lnTo>
                  <a:lnTo>
                    <a:pt x="16249" y="3770"/>
                  </a:lnTo>
                  <a:lnTo>
                    <a:pt x="16228" y="3770"/>
                  </a:lnTo>
                  <a:lnTo>
                    <a:pt x="16207" y="3750"/>
                  </a:lnTo>
                  <a:cubicBezTo>
                    <a:pt x="16207" y="3750"/>
                    <a:pt x="16207" y="3729"/>
                    <a:pt x="16187" y="3729"/>
                  </a:cubicBezTo>
                  <a:cubicBezTo>
                    <a:pt x="16187" y="3750"/>
                    <a:pt x="16187" y="3750"/>
                    <a:pt x="16187" y="3750"/>
                  </a:cubicBezTo>
                  <a:cubicBezTo>
                    <a:pt x="16187" y="3750"/>
                    <a:pt x="16207" y="3770"/>
                    <a:pt x="16187" y="3770"/>
                  </a:cubicBezTo>
                  <a:cubicBezTo>
                    <a:pt x="16187" y="3791"/>
                    <a:pt x="16187" y="3791"/>
                    <a:pt x="16167" y="3791"/>
                  </a:cubicBezTo>
                  <a:cubicBezTo>
                    <a:pt x="16167" y="3791"/>
                    <a:pt x="16146" y="3811"/>
                    <a:pt x="16125" y="3811"/>
                  </a:cubicBezTo>
                  <a:cubicBezTo>
                    <a:pt x="16125" y="3811"/>
                    <a:pt x="16105" y="3791"/>
                    <a:pt x="16085" y="3791"/>
                  </a:cubicBezTo>
                  <a:lnTo>
                    <a:pt x="16085" y="3770"/>
                  </a:lnTo>
                  <a:lnTo>
                    <a:pt x="16064" y="3770"/>
                  </a:lnTo>
                  <a:cubicBezTo>
                    <a:pt x="16064" y="3791"/>
                    <a:pt x="16043" y="3791"/>
                    <a:pt x="16043" y="3811"/>
                  </a:cubicBezTo>
                  <a:cubicBezTo>
                    <a:pt x="16043" y="3811"/>
                    <a:pt x="16043" y="3832"/>
                    <a:pt x="16023" y="3852"/>
                  </a:cubicBezTo>
                  <a:cubicBezTo>
                    <a:pt x="16023" y="3852"/>
                    <a:pt x="16023" y="3852"/>
                    <a:pt x="16003" y="3852"/>
                  </a:cubicBezTo>
                  <a:cubicBezTo>
                    <a:pt x="16003" y="3852"/>
                    <a:pt x="16003" y="3852"/>
                    <a:pt x="15982" y="3852"/>
                  </a:cubicBezTo>
                  <a:lnTo>
                    <a:pt x="15961" y="3852"/>
                  </a:lnTo>
                  <a:lnTo>
                    <a:pt x="15941" y="3873"/>
                  </a:lnTo>
                  <a:cubicBezTo>
                    <a:pt x="15941" y="3873"/>
                    <a:pt x="15921" y="3873"/>
                    <a:pt x="15900" y="3893"/>
                  </a:cubicBezTo>
                  <a:cubicBezTo>
                    <a:pt x="15900" y="3893"/>
                    <a:pt x="15879" y="3873"/>
                    <a:pt x="15879" y="3893"/>
                  </a:cubicBezTo>
                  <a:cubicBezTo>
                    <a:pt x="15859" y="3893"/>
                    <a:pt x="15859" y="3893"/>
                    <a:pt x="15859" y="3893"/>
                  </a:cubicBezTo>
                  <a:cubicBezTo>
                    <a:pt x="15859" y="3914"/>
                    <a:pt x="15839" y="3893"/>
                    <a:pt x="15839" y="3893"/>
                  </a:cubicBezTo>
                  <a:lnTo>
                    <a:pt x="15839" y="3893"/>
                  </a:lnTo>
                  <a:cubicBezTo>
                    <a:pt x="15818" y="3873"/>
                    <a:pt x="15818" y="3873"/>
                    <a:pt x="15818" y="3873"/>
                  </a:cubicBezTo>
                  <a:cubicBezTo>
                    <a:pt x="15818" y="3852"/>
                    <a:pt x="15797" y="3852"/>
                    <a:pt x="15797" y="3852"/>
                  </a:cubicBezTo>
                  <a:cubicBezTo>
                    <a:pt x="15797" y="3832"/>
                    <a:pt x="15797" y="3832"/>
                    <a:pt x="15797" y="3832"/>
                  </a:cubicBezTo>
                  <a:cubicBezTo>
                    <a:pt x="15797" y="3811"/>
                    <a:pt x="15818" y="3811"/>
                    <a:pt x="15839" y="3811"/>
                  </a:cubicBezTo>
                  <a:lnTo>
                    <a:pt x="15879" y="3811"/>
                  </a:lnTo>
                  <a:lnTo>
                    <a:pt x="15900" y="3791"/>
                  </a:lnTo>
                  <a:lnTo>
                    <a:pt x="15900" y="3770"/>
                  </a:lnTo>
                  <a:cubicBezTo>
                    <a:pt x="15900" y="3770"/>
                    <a:pt x="15859" y="3770"/>
                    <a:pt x="15839" y="3770"/>
                  </a:cubicBezTo>
                  <a:lnTo>
                    <a:pt x="15818" y="3770"/>
                  </a:lnTo>
                  <a:cubicBezTo>
                    <a:pt x="15797" y="3770"/>
                    <a:pt x="15797" y="3750"/>
                    <a:pt x="15797" y="3750"/>
                  </a:cubicBezTo>
                  <a:cubicBezTo>
                    <a:pt x="15777" y="3729"/>
                    <a:pt x="15757" y="3750"/>
                    <a:pt x="15736" y="3729"/>
                  </a:cubicBezTo>
                  <a:cubicBezTo>
                    <a:pt x="15715" y="3729"/>
                    <a:pt x="15695" y="3729"/>
                    <a:pt x="15675" y="3729"/>
                  </a:cubicBezTo>
                  <a:cubicBezTo>
                    <a:pt x="15654" y="3729"/>
                    <a:pt x="15634" y="3750"/>
                    <a:pt x="15613" y="3750"/>
                  </a:cubicBezTo>
                  <a:cubicBezTo>
                    <a:pt x="15613" y="3750"/>
                    <a:pt x="15593" y="3750"/>
                    <a:pt x="15572" y="3750"/>
                  </a:cubicBezTo>
                  <a:lnTo>
                    <a:pt x="15552" y="3729"/>
                  </a:lnTo>
                  <a:cubicBezTo>
                    <a:pt x="15531" y="3729"/>
                    <a:pt x="15511" y="3729"/>
                    <a:pt x="15511" y="3729"/>
                  </a:cubicBezTo>
                  <a:cubicBezTo>
                    <a:pt x="15490" y="3729"/>
                    <a:pt x="15470" y="3750"/>
                    <a:pt x="15470" y="3750"/>
                  </a:cubicBezTo>
                  <a:lnTo>
                    <a:pt x="15470" y="3750"/>
                  </a:lnTo>
                  <a:cubicBezTo>
                    <a:pt x="15470" y="3770"/>
                    <a:pt x="15490" y="3770"/>
                    <a:pt x="15490" y="3770"/>
                  </a:cubicBezTo>
                  <a:cubicBezTo>
                    <a:pt x="15490" y="3791"/>
                    <a:pt x="15490" y="3791"/>
                    <a:pt x="15490" y="3791"/>
                  </a:cubicBezTo>
                  <a:lnTo>
                    <a:pt x="15490" y="3811"/>
                  </a:lnTo>
                  <a:lnTo>
                    <a:pt x="15470" y="3811"/>
                  </a:lnTo>
                  <a:cubicBezTo>
                    <a:pt x="15470" y="3811"/>
                    <a:pt x="15449" y="3811"/>
                    <a:pt x="15449" y="3791"/>
                  </a:cubicBezTo>
                  <a:cubicBezTo>
                    <a:pt x="15449" y="3791"/>
                    <a:pt x="15429" y="3791"/>
                    <a:pt x="15429" y="3811"/>
                  </a:cubicBezTo>
                  <a:lnTo>
                    <a:pt x="15429" y="3811"/>
                  </a:lnTo>
                  <a:lnTo>
                    <a:pt x="15449" y="3832"/>
                  </a:lnTo>
                  <a:cubicBezTo>
                    <a:pt x="15449" y="3832"/>
                    <a:pt x="15470" y="3832"/>
                    <a:pt x="15470" y="3852"/>
                  </a:cubicBezTo>
                  <a:lnTo>
                    <a:pt x="15449" y="3873"/>
                  </a:lnTo>
                  <a:lnTo>
                    <a:pt x="15429" y="3873"/>
                  </a:lnTo>
                  <a:lnTo>
                    <a:pt x="15408" y="3852"/>
                  </a:lnTo>
                  <a:lnTo>
                    <a:pt x="15388" y="3852"/>
                  </a:lnTo>
                  <a:lnTo>
                    <a:pt x="15367" y="3873"/>
                  </a:lnTo>
                  <a:lnTo>
                    <a:pt x="15367" y="3893"/>
                  </a:lnTo>
                  <a:cubicBezTo>
                    <a:pt x="15347" y="3893"/>
                    <a:pt x="15347" y="3873"/>
                    <a:pt x="15326" y="3893"/>
                  </a:cubicBezTo>
                  <a:cubicBezTo>
                    <a:pt x="15326" y="3893"/>
                    <a:pt x="15326" y="3893"/>
                    <a:pt x="15306" y="3914"/>
                  </a:cubicBezTo>
                  <a:cubicBezTo>
                    <a:pt x="15306" y="3914"/>
                    <a:pt x="15285" y="3914"/>
                    <a:pt x="15285" y="3893"/>
                  </a:cubicBezTo>
                  <a:cubicBezTo>
                    <a:pt x="15285" y="3893"/>
                    <a:pt x="15285" y="3893"/>
                    <a:pt x="15265" y="3893"/>
                  </a:cubicBezTo>
                  <a:cubicBezTo>
                    <a:pt x="15265" y="3873"/>
                    <a:pt x="15224" y="3893"/>
                    <a:pt x="15224" y="3873"/>
                  </a:cubicBezTo>
                  <a:cubicBezTo>
                    <a:pt x="15203" y="3873"/>
                    <a:pt x="15203" y="3852"/>
                    <a:pt x="15183" y="3852"/>
                  </a:cubicBezTo>
                  <a:cubicBezTo>
                    <a:pt x="15183" y="3852"/>
                    <a:pt x="15162" y="3852"/>
                    <a:pt x="15162" y="3873"/>
                  </a:cubicBezTo>
                  <a:lnTo>
                    <a:pt x="15162" y="3873"/>
                  </a:lnTo>
                  <a:lnTo>
                    <a:pt x="15162" y="3893"/>
                  </a:lnTo>
                  <a:cubicBezTo>
                    <a:pt x="15162" y="3914"/>
                    <a:pt x="15162" y="3914"/>
                    <a:pt x="15162" y="3914"/>
                  </a:cubicBezTo>
                  <a:cubicBezTo>
                    <a:pt x="15142" y="3934"/>
                    <a:pt x="15142" y="3934"/>
                    <a:pt x="15121" y="3934"/>
                  </a:cubicBezTo>
                  <a:lnTo>
                    <a:pt x="15101" y="3934"/>
                  </a:lnTo>
                  <a:cubicBezTo>
                    <a:pt x="15080" y="3934"/>
                    <a:pt x="15080" y="3914"/>
                    <a:pt x="15080" y="3893"/>
                  </a:cubicBezTo>
                  <a:cubicBezTo>
                    <a:pt x="15080" y="3893"/>
                    <a:pt x="15080" y="3873"/>
                    <a:pt x="15060" y="3873"/>
                  </a:cubicBezTo>
                  <a:lnTo>
                    <a:pt x="15039" y="3873"/>
                  </a:lnTo>
                  <a:lnTo>
                    <a:pt x="15019" y="3893"/>
                  </a:lnTo>
                  <a:cubicBezTo>
                    <a:pt x="15019" y="3893"/>
                    <a:pt x="15019" y="3893"/>
                    <a:pt x="14998" y="3893"/>
                  </a:cubicBezTo>
                  <a:cubicBezTo>
                    <a:pt x="14998" y="3893"/>
                    <a:pt x="14978" y="3893"/>
                    <a:pt x="14978" y="3873"/>
                  </a:cubicBezTo>
                  <a:lnTo>
                    <a:pt x="14957" y="3893"/>
                  </a:lnTo>
                  <a:lnTo>
                    <a:pt x="14937" y="3893"/>
                  </a:lnTo>
                  <a:cubicBezTo>
                    <a:pt x="14916" y="3914"/>
                    <a:pt x="14896" y="3914"/>
                    <a:pt x="14876" y="3914"/>
                  </a:cubicBezTo>
                  <a:cubicBezTo>
                    <a:pt x="14855" y="3914"/>
                    <a:pt x="14814" y="3934"/>
                    <a:pt x="14794" y="3934"/>
                  </a:cubicBezTo>
                  <a:cubicBezTo>
                    <a:pt x="14794" y="3934"/>
                    <a:pt x="14773" y="3955"/>
                    <a:pt x="14752" y="3955"/>
                  </a:cubicBezTo>
                  <a:lnTo>
                    <a:pt x="14732" y="3955"/>
                  </a:lnTo>
                  <a:cubicBezTo>
                    <a:pt x="14732" y="3975"/>
                    <a:pt x="14712" y="3996"/>
                    <a:pt x="14712" y="3996"/>
                  </a:cubicBezTo>
                  <a:cubicBezTo>
                    <a:pt x="14712" y="4016"/>
                    <a:pt x="14691" y="4057"/>
                    <a:pt x="14691" y="4057"/>
                  </a:cubicBezTo>
                  <a:cubicBezTo>
                    <a:pt x="14670" y="4078"/>
                    <a:pt x="14670" y="4098"/>
                    <a:pt x="14670" y="4119"/>
                  </a:cubicBezTo>
                  <a:cubicBezTo>
                    <a:pt x="14670" y="4119"/>
                    <a:pt x="14670" y="4139"/>
                    <a:pt x="14670" y="4160"/>
                  </a:cubicBezTo>
                  <a:cubicBezTo>
                    <a:pt x="14650" y="4160"/>
                    <a:pt x="14650" y="4180"/>
                    <a:pt x="14650" y="4201"/>
                  </a:cubicBezTo>
                  <a:cubicBezTo>
                    <a:pt x="14630" y="4201"/>
                    <a:pt x="14630" y="4221"/>
                    <a:pt x="14630" y="4242"/>
                  </a:cubicBezTo>
                  <a:cubicBezTo>
                    <a:pt x="14630" y="4242"/>
                    <a:pt x="14630" y="4262"/>
                    <a:pt x="14650" y="4283"/>
                  </a:cubicBezTo>
                  <a:cubicBezTo>
                    <a:pt x="14650" y="4303"/>
                    <a:pt x="14630" y="4323"/>
                    <a:pt x="14630" y="4344"/>
                  </a:cubicBezTo>
                  <a:cubicBezTo>
                    <a:pt x="14630" y="4344"/>
                    <a:pt x="14630" y="4365"/>
                    <a:pt x="14630" y="4385"/>
                  </a:cubicBezTo>
                  <a:cubicBezTo>
                    <a:pt x="14630" y="4385"/>
                    <a:pt x="14609" y="4385"/>
                    <a:pt x="14609" y="4405"/>
                  </a:cubicBezTo>
                  <a:lnTo>
                    <a:pt x="14609" y="4426"/>
                  </a:lnTo>
                  <a:cubicBezTo>
                    <a:pt x="14609" y="4447"/>
                    <a:pt x="14609" y="4467"/>
                    <a:pt x="14609" y="4467"/>
                  </a:cubicBezTo>
                  <a:cubicBezTo>
                    <a:pt x="14588" y="4467"/>
                    <a:pt x="14588" y="4487"/>
                    <a:pt x="14588" y="4487"/>
                  </a:cubicBezTo>
                  <a:lnTo>
                    <a:pt x="14588" y="4508"/>
                  </a:lnTo>
                  <a:lnTo>
                    <a:pt x="14568" y="4529"/>
                  </a:lnTo>
                  <a:lnTo>
                    <a:pt x="14548" y="4549"/>
                  </a:lnTo>
                  <a:lnTo>
                    <a:pt x="14548" y="4590"/>
                  </a:lnTo>
                  <a:cubicBezTo>
                    <a:pt x="14548" y="4611"/>
                    <a:pt x="14548" y="4651"/>
                    <a:pt x="14548" y="4672"/>
                  </a:cubicBezTo>
                  <a:cubicBezTo>
                    <a:pt x="14548" y="4693"/>
                    <a:pt x="14548" y="4733"/>
                    <a:pt x="14548" y="4754"/>
                  </a:cubicBezTo>
                  <a:cubicBezTo>
                    <a:pt x="14548" y="4775"/>
                    <a:pt x="14548" y="4795"/>
                    <a:pt x="14548" y="4795"/>
                  </a:cubicBezTo>
                  <a:cubicBezTo>
                    <a:pt x="14548" y="4815"/>
                    <a:pt x="14527" y="4815"/>
                    <a:pt x="14527" y="4815"/>
                  </a:cubicBezTo>
                  <a:cubicBezTo>
                    <a:pt x="14527" y="4836"/>
                    <a:pt x="14527" y="4836"/>
                    <a:pt x="14527" y="4857"/>
                  </a:cubicBezTo>
                  <a:lnTo>
                    <a:pt x="14527" y="4877"/>
                  </a:lnTo>
                  <a:cubicBezTo>
                    <a:pt x="14506" y="4897"/>
                    <a:pt x="14506" y="4918"/>
                    <a:pt x="14486" y="4918"/>
                  </a:cubicBezTo>
                  <a:cubicBezTo>
                    <a:pt x="14486" y="4939"/>
                    <a:pt x="14486" y="4939"/>
                    <a:pt x="14486" y="4959"/>
                  </a:cubicBezTo>
                  <a:lnTo>
                    <a:pt x="14486" y="4979"/>
                  </a:lnTo>
                  <a:lnTo>
                    <a:pt x="14466" y="4979"/>
                  </a:lnTo>
                  <a:cubicBezTo>
                    <a:pt x="14445" y="4979"/>
                    <a:pt x="14445" y="5000"/>
                    <a:pt x="14445" y="5000"/>
                  </a:cubicBezTo>
                  <a:cubicBezTo>
                    <a:pt x="14445" y="5020"/>
                    <a:pt x="14466" y="5041"/>
                    <a:pt x="14466" y="5061"/>
                  </a:cubicBezTo>
                  <a:lnTo>
                    <a:pt x="14445" y="5081"/>
                  </a:lnTo>
                  <a:cubicBezTo>
                    <a:pt x="14445" y="5081"/>
                    <a:pt x="14445" y="5102"/>
                    <a:pt x="14424" y="5102"/>
                  </a:cubicBezTo>
                  <a:cubicBezTo>
                    <a:pt x="14424" y="5102"/>
                    <a:pt x="14404" y="5123"/>
                    <a:pt x="14404" y="5143"/>
                  </a:cubicBezTo>
                  <a:lnTo>
                    <a:pt x="14404" y="5163"/>
                  </a:lnTo>
                  <a:lnTo>
                    <a:pt x="14424" y="5184"/>
                  </a:lnTo>
                  <a:cubicBezTo>
                    <a:pt x="14424" y="5184"/>
                    <a:pt x="14445" y="5184"/>
                    <a:pt x="14466" y="5205"/>
                  </a:cubicBezTo>
                  <a:lnTo>
                    <a:pt x="14486" y="5205"/>
                  </a:lnTo>
                  <a:lnTo>
                    <a:pt x="14506" y="5205"/>
                  </a:lnTo>
                  <a:cubicBezTo>
                    <a:pt x="14506" y="5205"/>
                    <a:pt x="14527" y="5205"/>
                    <a:pt x="14548" y="5205"/>
                  </a:cubicBezTo>
                  <a:cubicBezTo>
                    <a:pt x="14548" y="5205"/>
                    <a:pt x="14588" y="5225"/>
                    <a:pt x="14588" y="5205"/>
                  </a:cubicBezTo>
                  <a:cubicBezTo>
                    <a:pt x="14609" y="5205"/>
                    <a:pt x="14630" y="5184"/>
                    <a:pt x="14630" y="5184"/>
                  </a:cubicBezTo>
                  <a:cubicBezTo>
                    <a:pt x="14650" y="5184"/>
                    <a:pt x="14650" y="5184"/>
                    <a:pt x="14670" y="5184"/>
                  </a:cubicBezTo>
                  <a:cubicBezTo>
                    <a:pt x="14670" y="5184"/>
                    <a:pt x="14670" y="5205"/>
                    <a:pt x="14670" y="5225"/>
                  </a:cubicBezTo>
                  <a:cubicBezTo>
                    <a:pt x="14691" y="5225"/>
                    <a:pt x="14691" y="5245"/>
                    <a:pt x="14691" y="5245"/>
                  </a:cubicBezTo>
                  <a:cubicBezTo>
                    <a:pt x="14691" y="5245"/>
                    <a:pt x="14691" y="5266"/>
                    <a:pt x="14712" y="5266"/>
                  </a:cubicBezTo>
                  <a:cubicBezTo>
                    <a:pt x="14712" y="5287"/>
                    <a:pt x="14732" y="5307"/>
                    <a:pt x="14732" y="5307"/>
                  </a:cubicBezTo>
                  <a:cubicBezTo>
                    <a:pt x="14732" y="5327"/>
                    <a:pt x="14732" y="5369"/>
                    <a:pt x="14732" y="5369"/>
                  </a:cubicBezTo>
                  <a:cubicBezTo>
                    <a:pt x="14732" y="5389"/>
                    <a:pt x="14732" y="5389"/>
                    <a:pt x="14732" y="5409"/>
                  </a:cubicBezTo>
                  <a:cubicBezTo>
                    <a:pt x="14752" y="5409"/>
                    <a:pt x="14752" y="5409"/>
                    <a:pt x="14752" y="5409"/>
                  </a:cubicBezTo>
                  <a:cubicBezTo>
                    <a:pt x="14773" y="5409"/>
                    <a:pt x="14773" y="5389"/>
                    <a:pt x="14773" y="5389"/>
                  </a:cubicBezTo>
                  <a:lnTo>
                    <a:pt x="14794" y="5389"/>
                  </a:lnTo>
                  <a:lnTo>
                    <a:pt x="14794" y="5369"/>
                  </a:lnTo>
                  <a:lnTo>
                    <a:pt x="14794" y="5348"/>
                  </a:lnTo>
                  <a:lnTo>
                    <a:pt x="14773" y="5348"/>
                  </a:lnTo>
                  <a:cubicBezTo>
                    <a:pt x="14773" y="5327"/>
                    <a:pt x="14752" y="5327"/>
                    <a:pt x="14752" y="5327"/>
                  </a:cubicBezTo>
                  <a:cubicBezTo>
                    <a:pt x="14752" y="5307"/>
                    <a:pt x="14752" y="5307"/>
                    <a:pt x="14752" y="5307"/>
                  </a:cubicBezTo>
                  <a:cubicBezTo>
                    <a:pt x="14773" y="5287"/>
                    <a:pt x="14752" y="5287"/>
                    <a:pt x="14773" y="5266"/>
                  </a:cubicBezTo>
                  <a:lnTo>
                    <a:pt x="14773" y="5266"/>
                  </a:lnTo>
                  <a:cubicBezTo>
                    <a:pt x="14794" y="5266"/>
                    <a:pt x="14794" y="5266"/>
                    <a:pt x="14814" y="5266"/>
                  </a:cubicBezTo>
                  <a:lnTo>
                    <a:pt x="14814" y="5287"/>
                  </a:lnTo>
                  <a:lnTo>
                    <a:pt x="14814" y="5307"/>
                  </a:lnTo>
                  <a:lnTo>
                    <a:pt x="14814" y="5327"/>
                  </a:lnTo>
                  <a:cubicBezTo>
                    <a:pt x="14834" y="5327"/>
                    <a:pt x="14834" y="5348"/>
                    <a:pt x="14834" y="5348"/>
                  </a:cubicBezTo>
                  <a:lnTo>
                    <a:pt x="14855" y="5348"/>
                  </a:lnTo>
                  <a:lnTo>
                    <a:pt x="14876" y="5327"/>
                  </a:lnTo>
                  <a:lnTo>
                    <a:pt x="14896" y="5327"/>
                  </a:lnTo>
                  <a:cubicBezTo>
                    <a:pt x="14896" y="5348"/>
                    <a:pt x="14896" y="5348"/>
                    <a:pt x="14896" y="5348"/>
                  </a:cubicBezTo>
                  <a:cubicBezTo>
                    <a:pt x="14896" y="5369"/>
                    <a:pt x="14896" y="5369"/>
                    <a:pt x="14896" y="5369"/>
                  </a:cubicBezTo>
                  <a:cubicBezTo>
                    <a:pt x="14896" y="5369"/>
                    <a:pt x="14876" y="5369"/>
                    <a:pt x="14876" y="5389"/>
                  </a:cubicBezTo>
                  <a:cubicBezTo>
                    <a:pt x="14855" y="5389"/>
                    <a:pt x="14876" y="5409"/>
                    <a:pt x="14855" y="5409"/>
                  </a:cubicBezTo>
                  <a:cubicBezTo>
                    <a:pt x="14855" y="5430"/>
                    <a:pt x="14855" y="5430"/>
                    <a:pt x="14855" y="5430"/>
                  </a:cubicBezTo>
                  <a:lnTo>
                    <a:pt x="14855" y="5451"/>
                  </a:lnTo>
                  <a:cubicBezTo>
                    <a:pt x="14855" y="5471"/>
                    <a:pt x="14876" y="5471"/>
                    <a:pt x="14876" y="5471"/>
                  </a:cubicBezTo>
                  <a:cubicBezTo>
                    <a:pt x="14876" y="5471"/>
                    <a:pt x="14876" y="5451"/>
                    <a:pt x="14896" y="5451"/>
                  </a:cubicBezTo>
                  <a:cubicBezTo>
                    <a:pt x="14896" y="5430"/>
                    <a:pt x="14916" y="5430"/>
                    <a:pt x="14916" y="5430"/>
                  </a:cubicBezTo>
                  <a:lnTo>
                    <a:pt x="14937" y="5409"/>
                  </a:lnTo>
                  <a:lnTo>
                    <a:pt x="14957" y="5409"/>
                  </a:lnTo>
                  <a:lnTo>
                    <a:pt x="14957" y="5409"/>
                  </a:lnTo>
                  <a:cubicBezTo>
                    <a:pt x="14957" y="5389"/>
                    <a:pt x="14957" y="5369"/>
                    <a:pt x="14957" y="5369"/>
                  </a:cubicBezTo>
                  <a:cubicBezTo>
                    <a:pt x="14957" y="5369"/>
                    <a:pt x="14978" y="5348"/>
                    <a:pt x="14978" y="5369"/>
                  </a:cubicBezTo>
                  <a:cubicBezTo>
                    <a:pt x="14978" y="5369"/>
                    <a:pt x="14978" y="5369"/>
                    <a:pt x="14978" y="5389"/>
                  </a:cubicBezTo>
                  <a:lnTo>
                    <a:pt x="14978" y="5409"/>
                  </a:lnTo>
                  <a:cubicBezTo>
                    <a:pt x="14978" y="5430"/>
                    <a:pt x="14998" y="5430"/>
                    <a:pt x="14998" y="5430"/>
                  </a:cubicBezTo>
                  <a:cubicBezTo>
                    <a:pt x="14998" y="5430"/>
                    <a:pt x="14998" y="5451"/>
                    <a:pt x="15019" y="5430"/>
                  </a:cubicBezTo>
                  <a:lnTo>
                    <a:pt x="15019" y="5409"/>
                  </a:lnTo>
                  <a:cubicBezTo>
                    <a:pt x="15019" y="5389"/>
                    <a:pt x="14998" y="5369"/>
                    <a:pt x="14998" y="5348"/>
                  </a:cubicBezTo>
                  <a:lnTo>
                    <a:pt x="15019" y="5327"/>
                  </a:lnTo>
                  <a:cubicBezTo>
                    <a:pt x="15019" y="5327"/>
                    <a:pt x="15019" y="5307"/>
                    <a:pt x="14998" y="5307"/>
                  </a:cubicBezTo>
                  <a:cubicBezTo>
                    <a:pt x="14998" y="5287"/>
                    <a:pt x="14978" y="5287"/>
                    <a:pt x="14978" y="5287"/>
                  </a:cubicBezTo>
                  <a:cubicBezTo>
                    <a:pt x="14978" y="5266"/>
                    <a:pt x="14957" y="5266"/>
                    <a:pt x="14957" y="5245"/>
                  </a:cubicBezTo>
                  <a:cubicBezTo>
                    <a:pt x="14978" y="5245"/>
                    <a:pt x="14978" y="5245"/>
                    <a:pt x="14978" y="5245"/>
                  </a:cubicBezTo>
                  <a:cubicBezTo>
                    <a:pt x="14998" y="5225"/>
                    <a:pt x="14998" y="5245"/>
                    <a:pt x="15019" y="5245"/>
                  </a:cubicBezTo>
                  <a:lnTo>
                    <a:pt x="15060" y="5245"/>
                  </a:lnTo>
                  <a:cubicBezTo>
                    <a:pt x="15080" y="5245"/>
                    <a:pt x="15101" y="5245"/>
                    <a:pt x="15101" y="5245"/>
                  </a:cubicBezTo>
                  <a:cubicBezTo>
                    <a:pt x="15121" y="5245"/>
                    <a:pt x="15121" y="5266"/>
                    <a:pt x="15142" y="5266"/>
                  </a:cubicBezTo>
                  <a:lnTo>
                    <a:pt x="15162" y="5287"/>
                  </a:lnTo>
                  <a:cubicBezTo>
                    <a:pt x="15162" y="5287"/>
                    <a:pt x="15183" y="5287"/>
                    <a:pt x="15203" y="5287"/>
                  </a:cubicBezTo>
                  <a:cubicBezTo>
                    <a:pt x="15224" y="5307"/>
                    <a:pt x="15224" y="5327"/>
                    <a:pt x="15244" y="5348"/>
                  </a:cubicBezTo>
                  <a:cubicBezTo>
                    <a:pt x="15265" y="5348"/>
                    <a:pt x="15285" y="5369"/>
                    <a:pt x="15306" y="5369"/>
                  </a:cubicBezTo>
                  <a:lnTo>
                    <a:pt x="15347" y="5389"/>
                  </a:lnTo>
                  <a:cubicBezTo>
                    <a:pt x="15367" y="5389"/>
                    <a:pt x="15388" y="5389"/>
                    <a:pt x="15388" y="5409"/>
                  </a:cubicBezTo>
                  <a:cubicBezTo>
                    <a:pt x="15388" y="5409"/>
                    <a:pt x="15388" y="5430"/>
                    <a:pt x="15408" y="5430"/>
                  </a:cubicBezTo>
                  <a:cubicBezTo>
                    <a:pt x="15408" y="5430"/>
                    <a:pt x="15408" y="5451"/>
                    <a:pt x="15429" y="5451"/>
                  </a:cubicBezTo>
                  <a:lnTo>
                    <a:pt x="15449" y="5451"/>
                  </a:lnTo>
                  <a:cubicBezTo>
                    <a:pt x="15470" y="5471"/>
                    <a:pt x="15470" y="5471"/>
                    <a:pt x="15470" y="5491"/>
                  </a:cubicBezTo>
                  <a:cubicBezTo>
                    <a:pt x="15470" y="5491"/>
                    <a:pt x="15470" y="5491"/>
                    <a:pt x="15449" y="5512"/>
                  </a:cubicBezTo>
                  <a:cubicBezTo>
                    <a:pt x="15449" y="5512"/>
                    <a:pt x="15449" y="5491"/>
                    <a:pt x="15429" y="5512"/>
                  </a:cubicBezTo>
                  <a:cubicBezTo>
                    <a:pt x="15429" y="5512"/>
                    <a:pt x="15429" y="5512"/>
                    <a:pt x="15449" y="5533"/>
                  </a:cubicBezTo>
                  <a:cubicBezTo>
                    <a:pt x="15449" y="5533"/>
                    <a:pt x="15449" y="5533"/>
                    <a:pt x="15470" y="5553"/>
                  </a:cubicBezTo>
                  <a:cubicBezTo>
                    <a:pt x="15470" y="5553"/>
                    <a:pt x="15490" y="5553"/>
                    <a:pt x="15511" y="5553"/>
                  </a:cubicBezTo>
                  <a:cubicBezTo>
                    <a:pt x="15511" y="5553"/>
                    <a:pt x="15511" y="5594"/>
                    <a:pt x="15531" y="5594"/>
                  </a:cubicBezTo>
                  <a:cubicBezTo>
                    <a:pt x="15531" y="5615"/>
                    <a:pt x="15531" y="5635"/>
                    <a:pt x="15531" y="5635"/>
                  </a:cubicBezTo>
                  <a:cubicBezTo>
                    <a:pt x="15552" y="5655"/>
                    <a:pt x="15552" y="5676"/>
                    <a:pt x="15572" y="5676"/>
                  </a:cubicBezTo>
                  <a:cubicBezTo>
                    <a:pt x="15572" y="5676"/>
                    <a:pt x="15572" y="5676"/>
                    <a:pt x="15593" y="5696"/>
                  </a:cubicBezTo>
                  <a:cubicBezTo>
                    <a:pt x="15593" y="5696"/>
                    <a:pt x="15613" y="5696"/>
                    <a:pt x="15613" y="5717"/>
                  </a:cubicBezTo>
                  <a:cubicBezTo>
                    <a:pt x="15613" y="5717"/>
                    <a:pt x="15613" y="5717"/>
                    <a:pt x="15613" y="5737"/>
                  </a:cubicBezTo>
                  <a:cubicBezTo>
                    <a:pt x="15634" y="5737"/>
                    <a:pt x="15634" y="5758"/>
                    <a:pt x="15634" y="5758"/>
                  </a:cubicBezTo>
                  <a:cubicBezTo>
                    <a:pt x="15634" y="5778"/>
                    <a:pt x="15654" y="5778"/>
                    <a:pt x="15654" y="5799"/>
                  </a:cubicBezTo>
                  <a:lnTo>
                    <a:pt x="15654" y="5819"/>
                  </a:lnTo>
                  <a:cubicBezTo>
                    <a:pt x="15634" y="5840"/>
                    <a:pt x="15654" y="5840"/>
                    <a:pt x="15654" y="5860"/>
                  </a:cubicBezTo>
                  <a:lnTo>
                    <a:pt x="15654" y="5881"/>
                  </a:lnTo>
                  <a:lnTo>
                    <a:pt x="15634" y="5901"/>
                  </a:lnTo>
                  <a:cubicBezTo>
                    <a:pt x="15634" y="5901"/>
                    <a:pt x="15634" y="5901"/>
                    <a:pt x="15634" y="5922"/>
                  </a:cubicBezTo>
                  <a:lnTo>
                    <a:pt x="15654" y="5922"/>
                  </a:lnTo>
                  <a:cubicBezTo>
                    <a:pt x="15654" y="5922"/>
                    <a:pt x="15654" y="5942"/>
                    <a:pt x="15654" y="5963"/>
                  </a:cubicBezTo>
                  <a:cubicBezTo>
                    <a:pt x="15654" y="5963"/>
                    <a:pt x="15654" y="6004"/>
                    <a:pt x="15675" y="6024"/>
                  </a:cubicBezTo>
                  <a:cubicBezTo>
                    <a:pt x="15675" y="6045"/>
                    <a:pt x="15695" y="6065"/>
                    <a:pt x="15695" y="6086"/>
                  </a:cubicBezTo>
                  <a:cubicBezTo>
                    <a:pt x="15715" y="6086"/>
                    <a:pt x="15736" y="6106"/>
                    <a:pt x="15736" y="6127"/>
                  </a:cubicBezTo>
                  <a:cubicBezTo>
                    <a:pt x="15736" y="6147"/>
                    <a:pt x="15736" y="6168"/>
                    <a:pt x="15736" y="6168"/>
                  </a:cubicBezTo>
                  <a:cubicBezTo>
                    <a:pt x="15757" y="6188"/>
                    <a:pt x="15757" y="6188"/>
                    <a:pt x="15777" y="6209"/>
                  </a:cubicBezTo>
                  <a:cubicBezTo>
                    <a:pt x="15777" y="6209"/>
                    <a:pt x="15797" y="6209"/>
                    <a:pt x="15797" y="6229"/>
                  </a:cubicBezTo>
                  <a:lnTo>
                    <a:pt x="15797" y="6250"/>
                  </a:lnTo>
                  <a:cubicBezTo>
                    <a:pt x="15797" y="6270"/>
                    <a:pt x="15797" y="6270"/>
                    <a:pt x="15797" y="6291"/>
                  </a:cubicBezTo>
                  <a:lnTo>
                    <a:pt x="15818" y="6311"/>
                  </a:lnTo>
                  <a:cubicBezTo>
                    <a:pt x="15839" y="6332"/>
                    <a:pt x="15859" y="6332"/>
                    <a:pt x="15859" y="6352"/>
                  </a:cubicBezTo>
                  <a:cubicBezTo>
                    <a:pt x="15859" y="6352"/>
                    <a:pt x="15859" y="6373"/>
                    <a:pt x="15859" y="6393"/>
                  </a:cubicBezTo>
                  <a:cubicBezTo>
                    <a:pt x="15859" y="6393"/>
                    <a:pt x="15859" y="6414"/>
                    <a:pt x="15879" y="6434"/>
                  </a:cubicBezTo>
                  <a:cubicBezTo>
                    <a:pt x="15879" y="6454"/>
                    <a:pt x="15900" y="6454"/>
                    <a:pt x="15900" y="6475"/>
                  </a:cubicBezTo>
                  <a:cubicBezTo>
                    <a:pt x="15921" y="6475"/>
                    <a:pt x="15941" y="6516"/>
                    <a:pt x="15941" y="6516"/>
                  </a:cubicBezTo>
                  <a:cubicBezTo>
                    <a:pt x="15941" y="6557"/>
                    <a:pt x="15941" y="6618"/>
                    <a:pt x="15941" y="6639"/>
                  </a:cubicBezTo>
                  <a:cubicBezTo>
                    <a:pt x="15941" y="6660"/>
                    <a:pt x="15921" y="6700"/>
                    <a:pt x="15921" y="6700"/>
                  </a:cubicBezTo>
                  <a:cubicBezTo>
                    <a:pt x="15921" y="6721"/>
                    <a:pt x="15900" y="6762"/>
                    <a:pt x="15900" y="6782"/>
                  </a:cubicBezTo>
                  <a:cubicBezTo>
                    <a:pt x="15900" y="6803"/>
                    <a:pt x="15900" y="6844"/>
                    <a:pt x="15900" y="6864"/>
                  </a:cubicBezTo>
                  <a:cubicBezTo>
                    <a:pt x="15921" y="6885"/>
                    <a:pt x="15921" y="6926"/>
                    <a:pt x="15921" y="6946"/>
                  </a:cubicBezTo>
                  <a:cubicBezTo>
                    <a:pt x="15921" y="6967"/>
                    <a:pt x="15921" y="6988"/>
                    <a:pt x="15921" y="7008"/>
                  </a:cubicBezTo>
                  <a:cubicBezTo>
                    <a:pt x="15921" y="7028"/>
                    <a:pt x="15900" y="7069"/>
                    <a:pt x="15921" y="7090"/>
                  </a:cubicBezTo>
                  <a:cubicBezTo>
                    <a:pt x="15921" y="7110"/>
                    <a:pt x="15941" y="7151"/>
                    <a:pt x="15941" y="7192"/>
                  </a:cubicBezTo>
                  <a:cubicBezTo>
                    <a:pt x="15941" y="7212"/>
                    <a:pt x="15941" y="7274"/>
                    <a:pt x="15941" y="7294"/>
                  </a:cubicBezTo>
                  <a:cubicBezTo>
                    <a:pt x="15941" y="7315"/>
                    <a:pt x="15921" y="7356"/>
                    <a:pt x="15921" y="7376"/>
                  </a:cubicBezTo>
                  <a:cubicBezTo>
                    <a:pt x="15921" y="7397"/>
                    <a:pt x="15900" y="7438"/>
                    <a:pt x="15900" y="7438"/>
                  </a:cubicBezTo>
                  <a:cubicBezTo>
                    <a:pt x="15900" y="7458"/>
                    <a:pt x="15879" y="7479"/>
                    <a:pt x="15859" y="7500"/>
                  </a:cubicBezTo>
                  <a:cubicBezTo>
                    <a:pt x="15859" y="7500"/>
                    <a:pt x="15859" y="7520"/>
                    <a:pt x="15859" y="7540"/>
                  </a:cubicBezTo>
                  <a:cubicBezTo>
                    <a:pt x="15859" y="7561"/>
                    <a:pt x="15859" y="7582"/>
                    <a:pt x="15859" y="7582"/>
                  </a:cubicBezTo>
                  <a:cubicBezTo>
                    <a:pt x="15859" y="7602"/>
                    <a:pt x="15859" y="7602"/>
                    <a:pt x="15859" y="7602"/>
                  </a:cubicBezTo>
                  <a:cubicBezTo>
                    <a:pt x="15859" y="7622"/>
                    <a:pt x="15839" y="7622"/>
                    <a:pt x="15839" y="7643"/>
                  </a:cubicBezTo>
                  <a:cubicBezTo>
                    <a:pt x="15839" y="7643"/>
                    <a:pt x="15818" y="7643"/>
                    <a:pt x="15818" y="7664"/>
                  </a:cubicBezTo>
                  <a:lnTo>
                    <a:pt x="15818" y="7684"/>
                  </a:lnTo>
                  <a:cubicBezTo>
                    <a:pt x="15818" y="7684"/>
                    <a:pt x="15818" y="7704"/>
                    <a:pt x="15818" y="7725"/>
                  </a:cubicBezTo>
                  <a:lnTo>
                    <a:pt x="15818" y="7746"/>
                  </a:lnTo>
                  <a:cubicBezTo>
                    <a:pt x="15839" y="7766"/>
                    <a:pt x="15859" y="7766"/>
                    <a:pt x="15859" y="7766"/>
                  </a:cubicBezTo>
                  <a:cubicBezTo>
                    <a:pt x="15859" y="7766"/>
                    <a:pt x="15859" y="7786"/>
                    <a:pt x="15859" y="7807"/>
                  </a:cubicBezTo>
                  <a:cubicBezTo>
                    <a:pt x="15859" y="7807"/>
                    <a:pt x="15839" y="7807"/>
                    <a:pt x="15839" y="7827"/>
                  </a:cubicBezTo>
                  <a:cubicBezTo>
                    <a:pt x="15818" y="7827"/>
                    <a:pt x="15818" y="7848"/>
                    <a:pt x="15818" y="7848"/>
                  </a:cubicBezTo>
                  <a:lnTo>
                    <a:pt x="15818" y="7868"/>
                  </a:lnTo>
                  <a:cubicBezTo>
                    <a:pt x="15818" y="7889"/>
                    <a:pt x="15797" y="7909"/>
                    <a:pt x="15797" y="7909"/>
                  </a:cubicBezTo>
                  <a:cubicBezTo>
                    <a:pt x="15797" y="7930"/>
                    <a:pt x="15797" y="7930"/>
                    <a:pt x="15777" y="7950"/>
                  </a:cubicBezTo>
                  <a:lnTo>
                    <a:pt x="15757" y="7971"/>
                  </a:lnTo>
                  <a:lnTo>
                    <a:pt x="15736" y="7991"/>
                  </a:lnTo>
                  <a:lnTo>
                    <a:pt x="15715" y="8012"/>
                  </a:lnTo>
                  <a:cubicBezTo>
                    <a:pt x="15715" y="8012"/>
                    <a:pt x="15715" y="8032"/>
                    <a:pt x="15695" y="8032"/>
                  </a:cubicBezTo>
                  <a:cubicBezTo>
                    <a:pt x="15695" y="8032"/>
                    <a:pt x="15695" y="8032"/>
                    <a:pt x="15695" y="8053"/>
                  </a:cubicBezTo>
                  <a:cubicBezTo>
                    <a:pt x="15675" y="8053"/>
                    <a:pt x="15675" y="8053"/>
                    <a:pt x="15675" y="8053"/>
                  </a:cubicBezTo>
                  <a:cubicBezTo>
                    <a:pt x="15675" y="8073"/>
                    <a:pt x="15675" y="8073"/>
                    <a:pt x="15675" y="8094"/>
                  </a:cubicBezTo>
                  <a:lnTo>
                    <a:pt x="15675" y="8094"/>
                  </a:lnTo>
                  <a:cubicBezTo>
                    <a:pt x="15654" y="8094"/>
                    <a:pt x="15654" y="8094"/>
                    <a:pt x="15654" y="8094"/>
                  </a:cubicBezTo>
                  <a:cubicBezTo>
                    <a:pt x="15634" y="8094"/>
                    <a:pt x="15634" y="8094"/>
                    <a:pt x="15613" y="8094"/>
                  </a:cubicBezTo>
                  <a:cubicBezTo>
                    <a:pt x="15613" y="8094"/>
                    <a:pt x="15613" y="8094"/>
                    <a:pt x="15613" y="8114"/>
                  </a:cubicBezTo>
                  <a:lnTo>
                    <a:pt x="15593" y="8135"/>
                  </a:lnTo>
                  <a:cubicBezTo>
                    <a:pt x="15572" y="8135"/>
                    <a:pt x="15572" y="8135"/>
                    <a:pt x="15572" y="8114"/>
                  </a:cubicBezTo>
                  <a:cubicBezTo>
                    <a:pt x="15552" y="8114"/>
                    <a:pt x="15552" y="8114"/>
                    <a:pt x="15552" y="8114"/>
                  </a:cubicBezTo>
                  <a:lnTo>
                    <a:pt x="15552" y="8094"/>
                  </a:lnTo>
                  <a:lnTo>
                    <a:pt x="15531" y="8094"/>
                  </a:lnTo>
                  <a:lnTo>
                    <a:pt x="15511" y="8094"/>
                  </a:lnTo>
                  <a:cubicBezTo>
                    <a:pt x="15490" y="8094"/>
                    <a:pt x="15490" y="8073"/>
                    <a:pt x="15490" y="8073"/>
                  </a:cubicBezTo>
                  <a:lnTo>
                    <a:pt x="15470" y="8073"/>
                  </a:lnTo>
                  <a:cubicBezTo>
                    <a:pt x="15449" y="8073"/>
                    <a:pt x="15449" y="8073"/>
                    <a:pt x="15449" y="8073"/>
                  </a:cubicBezTo>
                  <a:cubicBezTo>
                    <a:pt x="15449" y="8073"/>
                    <a:pt x="15449" y="8053"/>
                    <a:pt x="15429" y="8053"/>
                  </a:cubicBezTo>
                  <a:lnTo>
                    <a:pt x="15429" y="8032"/>
                  </a:lnTo>
                  <a:cubicBezTo>
                    <a:pt x="15429" y="8012"/>
                    <a:pt x="15429" y="8012"/>
                    <a:pt x="15408" y="8012"/>
                  </a:cubicBezTo>
                  <a:lnTo>
                    <a:pt x="15388" y="8012"/>
                  </a:lnTo>
                  <a:cubicBezTo>
                    <a:pt x="15388" y="8012"/>
                    <a:pt x="15388" y="8012"/>
                    <a:pt x="15388" y="8032"/>
                  </a:cubicBezTo>
                  <a:lnTo>
                    <a:pt x="15367" y="8032"/>
                  </a:lnTo>
                  <a:cubicBezTo>
                    <a:pt x="15347" y="8032"/>
                    <a:pt x="15347" y="8012"/>
                    <a:pt x="15347" y="8032"/>
                  </a:cubicBezTo>
                  <a:cubicBezTo>
                    <a:pt x="15326" y="8032"/>
                    <a:pt x="15326" y="8032"/>
                    <a:pt x="15326" y="8032"/>
                  </a:cubicBezTo>
                  <a:cubicBezTo>
                    <a:pt x="15326" y="8053"/>
                    <a:pt x="15326" y="8053"/>
                    <a:pt x="15326" y="8073"/>
                  </a:cubicBezTo>
                  <a:cubicBezTo>
                    <a:pt x="15326" y="8073"/>
                    <a:pt x="15326" y="8073"/>
                    <a:pt x="15306" y="8073"/>
                  </a:cubicBezTo>
                  <a:lnTo>
                    <a:pt x="15306" y="8094"/>
                  </a:lnTo>
                  <a:cubicBezTo>
                    <a:pt x="15306" y="8114"/>
                    <a:pt x="15326" y="8114"/>
                    <a:pt x="15326" y="8135"/>
                  </a:cubicBezTo>
                  <a:lnTo>
                    <a:pt x="15326" y="8155"/>
                  </a:lnTo>
                  <a:cubicBezTo>
                    <a:pt x="15306" y="8155"/>
                    <a:pt x="15306" y="8155"/>
                    <a:pt x="15306" y="8155"/>
                  </a:cubicBezTo>
                  <a:cubicBezTo>
                    <a:pt x="15285" y="8155"/>
                    <a:pt x="15285" y="8155"/>
                    <a:pt x="15285" y="8135"/>
                  </a:cubicBezTo>
                  <a:lnTo>
                    <a:pt x="15265" y="8135"/>
                  </a:lnTo>
                  <a:cubicBezTo>
                    <a:pt x="15265" y="8155"/>
                    <a:pt x="15244" y="8155"/>
                    <a:pt x="15244" y="8155"/>
                  </a:cubicBezTo>
                  <a:cubicBezTo>
                    <a:pt x="15244" y="8155"/>
                    <a:pt x="15244" y="8155"/>
                    <a:pt x="15244" y="8176"/>
                  </a:cubicBezTo>
                  <a:lnTo>
                    <a:pt x="15224" y="8176"/>
                  </a:lnTo>
                  <a:cubicBezTo>
                    <a:pt x="15224" y="8176"/>
                    <a:pt x="15224" y="8176"/>
                    <a:pt x="15203" y="8176"/>
                  </a:cubicBezTo>
                  <a:cubicBezTo>
                    <a:pt x="15203" y="8155"/>
                    <a:pt x="15224" y="8155"/>
                    <a:pt x="15224" y="8135"/>
                  </a:cubicBezTo>
                  <a:cubicBezTo>
                    <a:pt x="15224" y="8135"/>
                    <a:pt x="15224" y="8135"/>
                    <a:pt x="15203" y="8135"/>
                  </a:cubicBezTo>
                  <a:cubicBezTo>
                    <a:pt x="15224" y="8114"/>
                    <a:pt x="15224" y="8094"/>
                    <a:pt x="15224" y="8094"/>
                  </a:cubicBezTo>
                  <a:cubicBezTo>
                    <a:pt x="15224" y="8094"/>
                    <a:pt x="15244" y="8073"/>
                    <a:pt x="15244" y="8053"/>
                  </a:cubicBezTo>
                  <a:cubicBezTo>
                    <a:pt x="15244" y="8053"/>
                    <a:pt x="15244" y="8032"/>
                    <a:pt x="15244" y="8012"/>
                  </a:cubicBezTo>
                  <a:cubicBezTo>
                    <a:pt x="15244" y="7991"/>
                    <a:pt x="15244" y="7971"/>
                    <a:pt x="15244" y="7950"/>
                  </a:cubicBezTo>
                  <a:cubicBezTo>
                    <a:pt x="15244" y="7950"/>
                    <a:pt x="15244" y="7930"/>
                    <a:pt x="15224" y="7909"/>
                  </a:cubicBezTo>
                  <a:lnTo>
                    <a:pt x="15203" y="7889"/>
                  </a:lnTo>
                  <a:cubicBezTo>
                    <a:pt x="15203" y="7868"/>
                    <a:pt x="15203" y="7848"/>
                    <a:pt x="15203" y="7827"/>
                  </a:cubicBezTo>
                  <a:cubicBezTo>
                    <a:pt x="15183" y="7827"/>
                    <a:pt x="15183" y="7786"/>
                    <a:pt x="15162" y="7766"/>
                  </a:cubicBezTo>
                  <a:cubicBezTo>
                    <a:pt x="15162" y="7766"/>
                    <a:pt x="15162" y="7746"/>
                    <a:pt x="15162" y="7725"/>
                  </a:cubicBezTo>
                  <a:lnTo>
                    <a:pt x="15142" y="7704"/>
                  </a:lnTo>
                  <a:cubicBezTo>
                    <a:pt x="15142" y="7684"/>
                    <a:pt x="15121" y="7684"/>
                    <a:pt x="15121" y="7684"/>
                  </a:cubicBezTo>
                  <a:lnTo>
                    <a:pt x="15101" y="7664"/>
                  </a:lnTo>
                  <a:cubicBezTo>
                    <a:pt x="15101" y="7643"/>
                    <a:pt x="15080" y="7643"/>
                    <a:pt x="15080" y="7643"/>
                  </a:cubicBezTo>
                  <a:cubicBezTo>
                    <a:pt x="15080" y="7622"/>
                    <a:pt x="15101" y="7602"/>
                    <a:pt x="15101" y="7582"/>
                  </a:cubicBezTo>
                  <a:cubicBezTo>
                    <a:pt x="15101" y="7582"/>
                    <a:pt x="15101" y="7561"/>
                    <a:pt x="15101" y="7540"/>
                  </a:cubicBezTo>
                  <a:lnTo>
                    <a:pt x="15101" y="7520"/>
                  </a:lnTo>
                  <a:cubicBezTo>
                    <a:pt x="15101" y="7500"/>
                    <a:pt x="15121" y="7500"/>
                    <a:pt x="15142" y="7500"/>
                  </a:cubicBezTo>
                  <a:lnTo>
                    <a:pt x="15162" y="7500"/>
                  </a:lnTo>
                  <a:cubicBezTo>
                    <a:pt x="15183" y="7500"/>
                    <a:pt x="15183" y="7520"/>
                    <a:pt x="15203" y="7520"/>
                  </a:cubicBezTo>
                  <a:cubicBezTo>
                    <a:pt x="15203" y="7520"/>
                    <a:pt x="15224" y="7520"/>
                    <a:pt x="15244" y="7540"/>
                  </a:cubicBezTo>
                  <a:lnTo>
                    <a:pt x="15285" y="7561"/>
                  </a:lnTo>
                  <a:cubicBezTo>
                    <a:pt x="15306" y="7561"/>
                    <a:pt x="15306" y="7540"/>
                    <a:pt x="15306" y="7540"/>
                  </a:cubicBezTo>
                  <a:cubicBezTo>
                    <a:pt x="15306" y="7540"/>
                    <a:pt x="15326" y="7561"/>
                    <a:pt x="15326" y="7540"/>
                  </a:cubicBezTo>
                  <a:cubicBezTo>
                    <a:pt x="15347" y="7540"/>
                    <a:pt x="15347" y="7520"/>
                    <a:pt x="15347" y="7520"/>
                  </a:cubicBezTo>
                  <a:cubicBezTo>
                    <a:pt x="15347" y="7500"/>
                    <a:pt x="15326" y="7500"/>
                    <a:pt x="15326" y="7479"/>
                  </a:cubicBezTo>
                  <a:cubicBezTo>
                    <a:pt x="15306" y="7479"/>
                    <a:pt x="15326" y="7438"/>
                    <a:pt x="15326" y="7418"/>
                  </a:cubicBezTo>
                  <a:cubicBezTo>
                    <a:pt x="15326" y="7397"/>
                    <a:pt x="15326" y="7356"/>
                    <a:pt x="15326" y="7336"/>
                  </a:cubicBezTo>
                  <a:cubicBezTo>
                    <a:pt x="15326" y="7315"/>
                    <a:pt x="15326" y="7274"/>
                    <a:pt x="15326" y="7274"/>
                  </a:cubicBezTo>
                  <a:cubicBezTo>
                    <a:pt x="15326" y="7254"/>
                    <a:pt x="15326" y="7212"/>
                    <a:pt x="15306" y="7192"/>
                  </a:cubicBezTo>
                  <a:lnTo>
                    <a:pt x="15306" y="7172"/>
                  </a:lnTo>
                  <a:cubicBezTo>
                    <a:pt x="15285" y="7151"/>
                    <a:pt x="15306" y="7130"/>
                    <a:pt x="15306" y="7110"/>
                  </a:cubicBezTo>
                  <a:cubicBezTo>
                    <a:pt x="15285" y="7110"/>
                    <a:pt x="15285" y="7069"/>
                    <a:pt x="15285" y="7069"/>
                  </a:cubicBezTo>
                  <a:cubicBezTo>
                    <a:pt x="15265" y="7069"/>
                    <a:pt x="15244" y="7069"/>
                    <a:pt x="15244" y="7049"/>
                  </a:cubicBezTo>
                  <a:lnTo>
                    <a:pt x="15244" y="7028"/>
                  </a:lnTo>
                  <a:cubicBezTo>
                    <a:pt x="15244" y="7008"/>
                    <a:pt x="15244" y="6988"/>
                    <a:pt x="15244" y="6988"/>
                  </a:cubicBezTo>
                  <a:cubicBezTo>
                    <a:pt x="15265" y="6988"/>
                    <a:pt x="15265" y="6967"/>
                    <a:pt x="15265" y="6967"/>
                  </a:cubicBezTo>
                  <a:cubicBezTo>
                    <a:pt x="15285" y="6946"/>
                    <a:pt x="15265" y="6926"/>
                    <a:pt x="15265" y="6906"/>
                  </a:cubicBezTo>
                  <a:cubicBezTo>
                    <a:pt x="15265" y="6906"/>
                    <a:pt x="15265" y="6885"/>
                    <a:pt x="15244" y="6864"/>
                  </a:cubicBezTo>
                  <a:cubicBezTo>
                    <a:pt x="15244" y="6864"/>
                    <a:pt x="15224" y="6864"/>
                    <a:pt x="15224" y="6844"/>
                  </a:cubicBezTo>
                  <a:cubicBezTo>
                    <a:pt x="15224" y="6844"/>
                    <a:pt x="15203" y="6844"/>
                    <a:pt x="15203" y="6824"/>
                  </a:cubicBezTo>
                  <a:cubicBezTo>
                    <a:pt x="15203" y="6824"/>
                    <a:pt x="15224" y="6803"/>
                    <a:pt x="15224" y="6782"/>
                  </a:cubicBezTo>
                  <a:lnTo>
                    <a:pt x="15203" y="6742"/>
                  </a:lnTo>
                  <a:cubicBezTo>
                    <a:pt x="15183" y="6742"/>
                    <a:pt x="15183" y="6762"/>
                    <a:pt x="15162" y="6762"/>
                  </a:cubicBezTo>
                  <a:cubicBezTo>
                    <a:pt x="15162" y="6782"/>
                    <a:pt x="15121" y="6762"/>
                    <a:pt x="15121" y="6782"/>
                  </a:cubicBezTo>
                  <a:cubicBezTo>
                    <a:pt x="15101" y="6782"/>
                    <a:pt x="15080" y="6803"/>
                    <a:pt x="15080" y="6803"/>
                  </a:cubicBezTo>
                  <a:cubicBezTo>
                    <a:pt x="15060" y="6824"/>
                    <a:pt x="15060" y="6824"/>
                    <a:pt x="15039" y="6844"/>
                  </a:cubicBezTo>
                  <a:lnTo>
                    <a:pt x="15019" y="6844"/>
                  </a:lnTo>
                  <a:cubicBezTo>
                    <a:pt x="14998" y="6844"/>
                    <a:pt x="14978" y="6864"/>
                    <a:pt x="14978" y="6864"/>
                  </a:cubicBezTo>
                  <a:cubicBezTo>
                    <a:pt x="14978" y="6885"/>
                    <a:pt x="14978" y="6906"/>
                    <a:pt x="14957" y="6906"/>
                  </a:cubicBezTo>
                  <a:cubicBezTo>
                    <a:pt x="14937" y="6926"/>
                    <a:pt x="14916" y="6926"/>
                    <a:pt x="14896" y="6926"/>
                  </a:cubicBezTo>
                  <a:cubicBezTo>
                    <a:pt x="14876" y="6926"/>
                    <a:pt x="14855" y="6906"/>
                    <a:pt x="14834" y="6906"/>
                  </a:cubicBezTo>
                  <a:cubicBezTo>
                    <a:pt x="14814" y="6906"/>
                    <a:pt x="14794" y="6926"/>
                    <a:pt x="14794" y="6926"/>
                  </a:cubicBezTo>
                  <a:cubicBezTo>
                    <a:pt x="14773" y="6926"/>
                    <a:pt x="14752" y="6926"/>
                    <a:pt x="14732" y="6926"/>
                  </a:cubicBezTo>
                  <a:cubicBezTo>
                    <a:pt x="14712" y="6926"/>
                    <a:pt x="14691" y="6906"/>
                    <a:pt x="14691" y="6906"/>
                  </a:cubicBezTo>
                  <a:cubicBezTo>
                    <a:pt x="14670" y="6906"/>
                    <a:pt x="14670" y="6885"/>
                    <a:pt x="14670" y="6864"/>
                  </a:cubicBezTo>
                  <a:lnTo>
                    <a:pt x="14670" y="6844"/>
                  </a:lnTo>
                  <a:cubicBezTo>
                    <a:pt x="14670" y="6824"/>
                    <a:pt x="14650" y="6803"/>
                    <a:pt x="14650" y="6782"/>
                  </a:cubicBezTo>
                  <a:lnTo>
                    <a:pt x="14630" y="6782"/>
                  </a:lnTo>
                  <a:cubicBezTo>
                    <a:pt x="14609" y="6762"/>
                    <a:pt x="14609" y="6762"/>
                    <a:pt x="14588" y="6762"/>
                  </a:cubicBezTo>
                  <a:cubicBezTo>
                    <a:pt x="14588" y="6762"/>
                    <a:pt x="14588" y="6742"/>
                    <a:pt x="14568" y="6721"/>
                  </a:cubicBezTo>
                  <a:lnTo>
                    <a:pt x="14568" y="6700"/>
                  </a:lnTo>
                  <a:cubicBezTo>
                    <a:pt x="14548" y="6700"/>
                    <a:pt x="14548" y="6680"/>
                    <a:pt x="14548" y="6680"/>
                  </a:cubicBezTo>
                  <a:cubicBezTo>
                    <a:pt x="14527" y="6680"/>
                    <a:pt x="14466" y="6680"/>
                    <a:pt x="14445" y="6680"/>
                  </a:cubicBezTo>
                  <a:cubicBezTo>
                    <a:pt x="14445" y="6680"/>
                    <a:pt x="14424" y="6660"/>
                    <a:pt x="14404" y="6660"/>
                  </a:cubicBezTo>
                  <a:lnTo>
                    <a:pt x="14384" y="6639"/>
                  </a:lnTo>
                  <a:cubicBezTo>
                    <a:pt x="14363" y="6618"/>
                    <a:pt x="14342" y="6618"/>
                    <a:pt x="14342" y="6618"/>
                  </a:cubicBezTo>
                  <a:lnTo>
                    <a:pt x="14322" y="6598"/>
                  </a:lnTo>
                  <a:cubicBezTo>
                    <a:pt x="14302" y="6598"/>
                    <a:pt x="14302" y="6598"/>
                    <a:pt x="14281" y="6598"/>
                  </a:cubicBezTo>
                  <a:cubicBezTo>
                    <a:pt x="14281" y="6598"/>
                    <a:pt x="14240" y="6598"/>
                    <a:pt x="14220" y="6598"/>
                  </a:cubicBezTo>
                  <a:cubicBezTo>
                    <a:pt x="14220" y="6578"/>
                    <a:pt x="14199" y="6557"/>
                    <a:pt x="14178" y="6536"/>
                  </a:cubicBezTo>
                  <a:lnTo>
                    <a:pt x="14158" y="6536"/>
                  </a:lnTo>
                  <a:cubicBezTo>
                    <a:pt x="14138" y="6557"/>
                    <a:pt x="14118" y="6557"/>
                    <a:pt x="14097" y="6557"/>
                  </a:cubicBezTo>
                  <a:cubicBezTo>
                    <a:pt x="14076" y="6557"/>
                    <a:pt x="14056" y="6557"/>
                    <a:pt x="14056" y="6536"/>
                  </a:cubicBezTo>
                  <a:cubicBezTo>
                    <a:pt x="14036" y="6536"/>
                    <a:pt x="14015" y="6516"/>
                    <a:pt x="13994" y="6516"/>
                  </a:cubicBezTo>
                  <a:cubicBezTo>
                    <a:pt x="13994" y="6496"/>
                    <a:pt x="13974" y="6475"/>
                    <a:pt x="13974" y="6475"/>
                  </a:cubicBezTo>
                  <a:cubicBezTo>
                    <a:pt x="13974" y="6454"/>
                    <a:pt x="13974" y="6434"/>
                    <a:pt x="13954" y="6414"/>
                  </a:cubicBezTo>
                  <a:cubicBezTo>
                    <a:pt x="13954" y="6414"/>
                    <a:pt x="13954" y="6393"/>
                    <a:pt x="13933" y="6393"/>
                  </a:cubicBezTo>
                  <a:cubicBezTo>
                    <a:pt x="13933" y="6373"/>
                    <a:pt x="13892" y="6352"/>
                    <a:pt x="13892" y="6332"/>
                  </a:cubicBezTo>
                  <a:lnTo>
                    <a:pt x="13872" y="6311"/>
                  </a:lnTo>
                  <a:cubicBezTo>
                    <a:pt x="13851" y="6291"/>
                    <a:pt x="13851" y="6291"/>
                    <a:pt x="13830" y="6291"/>
                  </a:cubicBezTo>
                  <a:cubicBezTo>
                    <a:pt x="13830" y="6291"/>
                    <a:pt x="13830" y="6270"/>
                    <a:pt x="13810" y="6250"/>
                  </a:cubicBezTo>
                  <a:lnTo>
                    <a:pt x="13810" y="6229"/>
                  </a:lnTo>
                  <a:cubicBezTo>
                    <a:pt x="13790" y="6229"/>
                    <a:pt x="13790" y="6229"/>
                    <a:pt x="13769" y="6229"/>
                  </a:cubicBezTo>
                  <a:lnTo>
                    <a:pt x="13748" y="6229"/>
                  </a:lnTo>
                  <a:cubicBezTo>
                    <a:pt x="13728" y="6209"/>
                    <a:pt x="13728" y="6209"/>
                    <a:pt x="13728" y="6188"/>
                  </a:cubicBezTo>
                  <a:cubicBezTo>
                    <a:pt x="13728" y="6188"/>
                    <a:pt x="13728" y="6168"/>
                    <a:pt x="13708" y="6168"/>
                  </a:cubicBezTo>
                  <a:cubicBezTo>
                    <a:pt x="13708" y="6147"/>
                    <a:pt x="13687" y="6127"/>
                    <a:pt x="13687" y="6127"/>
                  </a:cubicBezTo>
                  <a:cubicBezTo>
                    <a:pt x="13666" y="6106"/>
                    <a:pt x="13646" y="6106"/>
                    <a:pt x="13646" y="6106"/>
                  </a:cubicBezTo>
                  <a:cubicBezTo>
                    <a:pt x="13646" y="6086"/>
                    <a:pt x="13646" y="6065"/>
                    <a:pt x="13646" y="6065"/>
                  </a:cubicBezTo>
                  <a:cubicBezTo>
                    <a:pt x="13646" y="6045"/>
                    <a:pt x="13646" y="6024"/>
                    <a:pt x="13646" y="6004"/>
                  </a:cubicBezTo>
                  <a:cubicBezTo>
                    <a:pt x="13626" y="6004"/>
                    <a:pt x="13605" y="6004"/>
                    <a:pt x="13605" y="5983"/>
                  </a:cubicBezTo>
                  <a:cubicBezTo>
                    <a:pt x="13584" y="5983"/>
                    <a:pt x="13564" y="5963"/>
                    <a:pt x="13564" y="5963"/>
                  </a:cubicBezTo>
                  <a:lnTo>
                    <a:pt x="13544" y="5942"/>
                  </a:lnTo>
                  <a:cubicBezTo>
                    <a:pt x="13544" y="5922"/>
                    <a:pt x="13544" y="5901"/>
                    <a:pt x="13523" y="5901"/>
                  </a:cubicBezTo>
                  <a:lnTo>
                    <a:pt x="13502" y="5881"/>
                  </a:lnTo>
                  <a:cubicBezTo>
                    <a:pt x="13502" y="5881"/>
                    <a:pt x="13482" y="5860"/>
                    <a:pt x="13462" y="5860"/>
                  </a:cubicBezTo>
                  <a:lnTo>
                    <a:pt x="13441" y="5840"/>
                  </a:lnTo>
                  <a:cubicBezTo>
                    <a:pt x="13441" y="5840"/>
                    <a:pt x="13462" y="5819"/>
                    <a:pt x="13462" y="5799"/>
                  </a:cubicBezTo>
                  <a:lnTo>
                    <a:pt x="13441" y="5778"/>
                  </a:lnTo>
                  <a:cubicBezTo>
                    <a:pt x="13420" y="5778"/>
                    <a:pt x="13420" y="5799"/>
                    <a:pt x="13400" y="5799"/>
                  </a:cubicBezTo>
                  <a:cubicBezTo>
                    <a:pt x="13400" y="5799"/>
                    <a:pt x="13400" y="5799"/>
                    <a:pt x="13400" y="5819"/>
                  </a:cubicBezTo>
                  <a:cubicBezTo>
                    <a:pt x="13380" y="5819"/>
                    <a:pt x="13380" y="5819"/>
                    <a:pt x="13359" y="5819"/>
                  </a:cubicBezTo>
                  <a:cubicBezTo>
                    <a:pt x="13359" y="5799"/>
                    <a:pt x="13339" y="5799"/>
                    <a:pt x="13339" y="5799"/>
                  </a:cubicBezTo>
                  <a:cubicBezTo>
                    <a:pt x="13339" y="5778"/>
                    <a:pt x="13318" y="5778"/>
                    <a:pt x="13318" y="5778"/>
                  </a:cubicBezTo>
                  <a:cubicBezTo>
                    <a:pt x="13318" y="5758"/>
                    <a:pt x="13298" y="5758"/>
                    <a:pt x="13277" y="5758"/>
                  </a:cubicBezTo>
                  <a:lnTo>
                    <a:pt x="13257" y="5758"/>
                  </a:lnTo>
                  <a:lnTo>
                    <a:pt x="13236" y="5778"/>
                  </a:lnTo>
                  <a:cubicBezTo>
                    <a:pt x="13216" y="5778"/>
                    <a:pt x="13195" y="5778"/>
                    <a:pt x="13175" y="5778"/>
                  </a:cubicBezTo>
                  <a:lnTo>
                    <a:pt x="13154" y="5758"/>
                  </a:lnTo>
                  <a:cubicBezTo>
                    <a:pt x="13134" y="5758"/>
                    <a:pt x="13113" y="5737"/>
                    <a:pt x="13113" y="5737"/>
                  </a:cubicBezTo>
                  <a:cubicBezTo>
                    <a:pt x="13093" y="5717"/>
                    <a:pt x="13052" y="5717"/>
                    <a:pt x="13031" y="5717"/>
                  </a:cubicBezTo>
                  <a:cubicBezTo>
                    <a:pt x="13011" y="5717"/>
                    <a:pt x="12970" y="5696"/>
                    <a:pt x="12949" y="5696"/>
                  </a:cubicBezTo>
                  <a:cubicBezTo>
                    <a:pt x="12929" y="5696"/>
                    <a:pt x="12908" y="5696"/>
                    <a:pt x="12888" y="5717"/>
                  </a:cubicBezTo>
                  <a:lnTo>
                    <a:pt x="12867" y="5717"/>
                  </a:lnTo>
                  <a:cubicBezTo>
                    <a:pt x="12847" y="5717"/>
                    <a:pt x="12826" y="5717"/>
                    <a:pt x="12806" y="5717"/>
                  </a:cubicBezTo>
                  <a:cubicBezTo>
                    <a:pt x="12806" y="5737"/>
                    <a:pt x="12785" y="5737"/>
                    <a:pt x="12785" y="5737"/>
                  </a:cubicBezTo>
                  <a:cubicBezTo>
                    <a:pt x="12785" y="5758"/>
                    <a:pt x="12765" y="5758"/>
                    <a:pt x="12765" y="5758"/>
                  </a:cubicBezTo>
                  <a:cubicBezTo>
                    <a:pt x="12744" y="5758"/>
                    <a:pt x="12724" y="5758"/>
                    <a:pt x="12703" y="5778"/>
                  </a:cubicBezTo>
                  <a:cubicBezTo>
                    <a:pt x="12703" y="5778"/>
                    <a:pt x="12683" y="5778"/>
                    <a:pt x="12662" y="5778"/>
                  </a:cubicBezTo>
                  <a:cubicBezTo>
                    <a:pt x="12662" y="5799"/>
                    <a:pt x="12662" y="5819"/>
                    <a:pt x="12662" y="5840"/>
                  </a:cubicBezTo>
                  <a:cubicBezTo>
                    <a:pt x="12642" y="5840"/>
                    <a:pt x="12642" y="5860"/>
                    <a:pt x="12642" y="5860"/>
                  </a:cubicBezTo>
                  <a:cubicBezTo>
                    <a:pt x="12642" y="5881"/>
                    <a:pt x="12621" y="5881"/>
                    <a:pt x="12621" y="5901"/>
                  </a:cubicBezTo>
                  <a:cubicBezTo>
                    <a:pt x="12621" y="5901"/>
                    <a:pt x="12621" y="5922"/>
                    <a:pt x="12621" y="5942"/>
                  </a:cubicBezTo>
                  <a:cubicBezTo>
                    <a:pt x="12642" y="5942"/>
                    <a:pt x="12662" y="5942"/>
                    <a:pt x="12662" y="5942"/>
                  </a:cubicBezTo>
                  <a:cubicBezTo>
                    <a:pt x="12662" y="5942"/>
                    <a:pt x="12662" y="5922"/>
                    <a:pt x="12683" y="5922"/>
                  </a:cubicBezTo>
                  <a:lnTo>
                    <a:pt x="12724" y="5942"/>
                  </a:lnTo>
                  <a:lnTo>
                    <a:pt x="12724" y="5963"/>
                  </a:lnTo>
                  <a:cubicBezTo>
                    <a:pt x="12724" y="5983"/>
                    <a:pt x="12724" y="6004"/>
                    <a:pt x="12724" y="6024"/>
                  </a:cubicBezTo>
                  <a:cubicBezTo>
                    <a:pt x="12724" y="6024"/>
                    <a:pt x="12765" y="6024"/>
                    <a:pt x="12765" y="6045"/>
                  </a:cubicBezTo>
                  <a:cubicBezTo>
                    <a:pt x="12765" y="6065"/>
                    <a:pt x="12765" y="6106"/>
                    <a:pt x="12765" y="6106"/>
                  </a:cubicBezTo>
                  <a:cubicBezTo>
                    <a:pt x="12744" y="6127"/>
                    <a:pt x="12744" y="6168"/>
                    <a:pt x="12744" y="6188"/>
                  </a:cubicBezTo>
                  <a:cubicBezTo>
                    <a:pt x="12724" y="6209"/>
                    <a:pt x="12724" y="6270"/>
                    <a:pt x="12724" y="6291"/>
                  </a:cubicBezTo>
                  <a:cubicBezTo>
                    <a:pt x="12724" y="6311"/>
                    <a:pt x="12724" y="6373"/>
                    <a:pt x="12724" y="6414"/>
                  </a:cubicBezTo>
                  <a:cubicBezTo>
                    <a:pt x="12724" y="6414"/>
                    <a:pt x="12724" y="6454"/>
                    <a:pt x="12724" y="6475"/>
                  </a:cubicBezTo>
                  <a:cubicBezTo>
                    <a:pt x="12724" y="6475"/>
                    <a:pt x="12744" y="6496"/>
                    <a:pt x="12744" y="6516"/>
                  </a:cubicBezTo>
                  <a:cubicBezTo>
                    <a:pt x="12765" y="6516"/>
                    <a:pt x="12785" y="6536"/>
                    <a:pt x="12785" y="6536"/>
                  </a:cubicBezTo>
                  <a:cubicBezTo>
                    <a:pt x="12785" y="6557"/>
                    <a:pt x="12785" y="6578"/>
                    <a:pt x="12765" y="6578"/>
                  </a:cubicBezTo>
                  <a:cubicBezTo>
                    <a:pt x="12765" y="6598"/>
                    <a:pt x="12724" y="6598"/>
                    <a:pt x="12724" y="6598"/>
                  </a:cubicBezTo>
                  <a:lnTo>
                    <a:pt x="12703" y="6618"/>
                  </a:lnTo>
                  <a:cubicBezTo>
                    <a:pt x="12703" y="6618"/>
                    <a:pt x="12683" y="6639"/>
                    <a:pt x="12683" y="6660"/>
                  </a:cubicBezTo>
                  <a:cubicBezTo>
                    <a:pt x="12683" y="6660"/>
                    <a:pt x="12683" y="6680"/>
                    <a:pt x="12683" y="6700"/>
                  </a:cubicBezTo>
                  <a:cubicBezTo>
                    <a:pt x="12683" y="6700"/>
                    <a:pt x="12683" y="6721"/>
                    <a:pt x="12662" y="6721"/>
                  </a:cubicBezTo>
                  <a:cubicBezTo>
                    <a:pt x="12662" y="6742"/>
                    <a:pt x="12662" y="6742"/>
                    <a:pt x="12642" y="6721"/>
                  </a:cubicBezTo>
                  <a:lnTo>
                    <a:pt x="12621" y="6721"/>
                  </a:lnTo>
                  <a:lnTo>
                    <a:pt x="12601" y="6721"/>
                  </a:lnTo>
                  <a:cubicBezTo>
                    <a:pt x="12581" y="6721"/>
                    <a:pt x="12560" y="6721"/>
                    <a:pt x="12560" y="6721"/>
                  </a:cubicBezTo>
                  <a:cubicBezTo>
                    <a:pt x="12539" y="6721"/>
                    <a:pt x="12519" y="6700"/>
                    <a:pt x="12519" y="6700"/>
                  </a:cubicBezTo>
                  <a:cubicBezTo>
                    <a:pt x="12499" y="6700"/>
                    <a:pt x="12478" y="6680"/>
                    <a:pt x="12478" y="6680"/>
                  </a:cubicBezTo>
                  <a:lnTo>
                    <a:pt x="12478" y="6680"/>
                  </a:lnTo>
                  <a:cubicBezTo>
                    <a:pt x="12457" y="6680"/>
                    <a:pt x="12457" y="6660"/>
                    <a:pt x="12437" y="6660"/>
                  </a:cubicBezTo>
                  <a:cubicBezTo>
                    <a:pt x="12437" y="6639"/>
                    <a:pt x="12417" y="6618"/>
                    <a:pt x="12417" y="6618"/>
                  </a:cubicBezTo>
                  <a:cubicBezTo>
                    <a:pt x="12396" y="6618"/>
                    <a:pt x="12375" y="6618"/>
                    <a:pt x="12375" y="6618"/>
                  </a:cubicBezTo>
                  <a:cubicBezTo>
                    <a:pt x="12375" y="6618"/>
                    <a:pt x="12355" y="6639"/>
                    <a:pt x="12335" y="6639"/>
                  </a:cubicBezTo>
                  <a:cubicBezTo>
                    <a:pt x="12335" y="6660"/>
                    <a:pt x="12314" y="6660"/>
                    <a:pt x="12314" y="6660"/>
                  </a:cubicBezTo>
                  <a:cubicBezTo>
                    <a:pt x="12314" y="6680"/>
                    <a:pt x="12293" y="6660"/>
                    <a:pt x="12273" y="6660"/>
                  </a:cubicBezTo>
                  <a:cubicBezTo>
                    <a:pt x="12273" y="6660"/>
                    <a:pt x="12253" y="6660"/>
                    <a:pt x="12232" y="6639"/>
                  </a:cubicBezTo>
                  <a:cubicBezTo>
                    <a:pt x="12232" y="6639"/>
                    <a:pt x="12211" y="6618"/>
                    <a:pt x="12191" y="6618"/>
                  </a:cubicBezTo>
                  <a:lnTo>
                    <a:pt x="12191" y="6598"/>
                  </a:lnTo>
                  <a:cubicBezTo>
                    <a:pt x="12191" y="6578"/>
                    <a:pt x="12171" y="6578"/>
                    <a:pt x="12150" y="6578"/>
                  </a:cubicBezTo>
                  <a:lnTo>
                    <a:pt x="12129" y="6578"/>
                  </a:lnTo>
                  <a:cubicBezTo>
                    <a:pt x="12109" y="6598"/>
                    <a:pt x="12068" y="6598"/>
                    <a:pt x="12068" y="6618"/>
                  </a:cubicBezTo>
                  <a:cubicBezTo>
                    <a:pt x="12047" y="6618"/>
                    <a:pt x="12027" y="6639"/>
                    <a:pt x="12027" y="6639"/>
                  </a:cubicBezTo>
                  <a:cubicBezTo>
                    <a:pt x="12007" y="6660"/>
                    <a:pt x="12007" y="6660"/>
                    <a:pt x="12007" y="6680"/>
                  </a:cubicBezTo>
                  <a:cubicBezTo>
                    <a:pt x="12007" y="6680"/>
                    <a:pt x="12007" y="6700"/>
                    <a:pt x="12007" y="6721"/>
                  </a:cubicBezTo>
                  <a:cubicBezTo>
                    <a:pt x="12007" y="6721"/>
                    <a:pt x="12007" y="6742"/>
                    <a:pt x="12007" y="6762"/>
                  </a:cubicBezTo>
                  <a:cubicBezTo>
                    <a:pt x="11986" y="6762"/>
                    <a:pt x="11965" y="6762"/>
                    <a:pt x="11965" y="6762"/>
                  </a:cubicBezTo>
                  <a:cubicBezTo>
                    <a:pt x="11945" y="6762"/>
                    <a:pt x="11925" y="6742"/>
                    <a:pt x="11904" y="6742"/>
                  </a:cubicBezTo>
                  <a:lnTo>
                    <a:pt x="11904" y="6762"/>
                  </a:lnTo>
                  <a:cubicBezTo>
                    <a:pt x="11884" y="6782"/>
                    <a:pt x="11863" y="6782"/>
                    <a:pt x="11863" y="6803"/>
                  </a:cubicBezTo>
                  <a:cubicBezTo>
                    <a:pt x="11843" y="6803"/>
                    <a:pt x="11823" y="6803"/>
                    <a:pt x="11823" y="6803"/>
                  </a:cubicBezTo>
                  <a:cubicBezTo>
                    <a:pt x="11802" y="6803"/>
                    <a:pt x="11781" y="6803"/>
                    <a:pt x="11781" y="6803"/>
                  </a:cubicBezTo>
                  <a:cubicBezTo>
                    <a:pt x="11761" y="6824"/>
                    <a:pt x="11741" y="6824"/>
                    <a:pt x="11741" y="6844"/>
                  </a:cubicBezTo>
                  <a:lnTo>
                    <a:pt x="11720" y="6864"/>
                  </a:lnTo>
                  <a:cubicBezTo>
                    <a:pt x="11699" y="6864"/>
                    <a:pt x="11679" y="6885"/>
                    <a:pt x="11659" y="6885"/>
                  </a:cubicBezTo>
                  <a:cubicBezTo>
                    <a:pt x="11638" y="6885"/>
                    <a:pt x="11617" y="6885"/>
                    <a:pt x="11597" y="6885"/>
                  </a:cubicBezTo>
                  <a:cubicBezTo>
                    <a:pt x="11577" y="6885"/>
                    <a:pt x="11535" y="6885"/>
                    <a:pt x="11515" y="6885"/>
                  </a:cubicBezTo>
                  <a:cubicBezTo>
                    <a:pt x="11515" y="6864"/>
                    <a:pt x="11495" y="6864"/>
                    <a:pt x="11474" y="6864"/>
                  </a:cubicBezTo>
                  <a:cubicBezTo>
                    <a:pt x="11474" y="6864"/>
                    <a:pt x="11453" y="6864"/>
                    <a:pt x="11433" y="6864"/>
                  </a:cubicBezTo>
                  <a:cubicBezTo>
                    <a:pt x="11433" y="6864"/>
                    <a:pt x="11413" y="6864"/>
                    <a:pt x="11392" y="6864"/>
                  </a:cubicBezTo>
                  <a:cubicBezTo>
                    <a:pt x="11392" y="6864"/>
                    <a:pt x="11351" y="6864"/>
                    <a:pt x="11331" y="6844"/>
                  </a:cubicBezTo>
                  <a:lnTo>
                    <a:pt x="11310" y="6824"/>
                  </a:lnTo>
                  <a:cubicBezTo>
                    <a:pt x="11289" y="6824"/>
                    <a:pt x="11269" y="6824"/>
                    <a:pt x="11269" y="6803"/>
                  </a:cubicBezTo>
                  <a:cubicBezTo>
                    <a:pt x="11249" y="6803"/>
                    <a:pt x="11249" y="6782"/>
                    <a:pt x="11249" y="6762"/>
                  </a:cubicBezTo>
                  <a:cubicBezTo>
                    <a:pt x="11228" y="6762"/>
                    <a:pt x="11207" y="6762"/>
                    <a:pt x="11207" y="6742"/>
                  </a:cubicBezTo>
                  <a:cubicBezTo>
                    <a:pt x="11207" y="6742"/>
                    <a:pt x="11187" y="6742"/>
                    <a:pt x="11167" y="6742"/>
                  </a:cubicBezTo>
                  <a:cubicBezTo>
                    <a:pt x="11167" y="6742"/>
                    <a:pt x="11146" y="6742"/>
                    <a:pt x="11146" y="6721"/>
                  </a:cubicBezTo>
                  <a:lnTo>
                    <a:pt x="11126" y="6700"/>
                  </a:lnTo>
                  <a:cubicBezTo>
                    <a:pt x="11105" y="6700"/>
                    <a:pt x="11085" y="6700"/>
                    <a:pt x="11085" y="6700"/>
                  </a:cubicBezTo>
                  <a:cubicBezTo>
                    <a:pt x="11064" y="6680"/>
                    <a:pt x="11023" y="6700"/>
                    <a:pt x="11003" y="6680"/>
                  </a:cubicBezTo>
                  <a:cubicBezTo>
                    <a:pt x="11003" y="6680"/>
                    <a:pt x="10982" y="6660"/>
                    <a:pt x="10962" y="6660"/>
                  </a:cubicBezTo>
                  <a:cubicBezTo>
                    <a:pt x="10962" y="6660"/>
                    <a:pt x="10941" y="6660"/>
                    <a:pt x="10921" y="6660"/>
                  </a:cubicBezTo>
                  <a:cubicBezTo>
                    <a:pt x="10900" y="6660"/>
                    <a:pt x="10880" y="6660"/>
                    <a:pt x="10859" y="6660"/>
                  </a:cubicBezTo>
                  <a:cubicBezTo>
                    <a:pt x="10839" y="6660"/>
                    <a:pt x="10839" y="6660"/>
                    <a:pt x="10818" y="6660"/>
                  </a:cubicBezTo>
                  <a:cubicBezTo>
                    <a:pt x="10798" y="6660"/>
                    <a:pt x="10777" y="6680"/>
                    <a:pt x="10757" y="6680"/>
                  </a:cubicBezTo>
                  <a:cubicBezTo>
                    <a:pt x="10736" y="6680"/>
                    <a:pt x="10736" y="6700"/>
                    <a:pt x="10716" y="6700"/>
                  </a:cubicBezTo>
                  <a:cubicBezTo>
                    <a:pt x="10716" y="6700"/>
                    <a:pt x="10716" y="6742"/>
                    <a:pt x="10695" y="6742"/>
                  </a:cubicBezTo>
                  <a:cubicBezTo>
                    <a:pt x="10675" y="6742"/>
                    <a:pt x="10654" y="6742"/>
                    <a:pt x="10634" y="6742"/>
                  </a:cubicBezTo>
                  <a:cubicBezTo>
                    <a:pt x="10634" y="6742"/>
                    <a:pt x="10613" y="6742"/>
                    <a:pt x="10593" y="6721"/>
                  </a:cubicBezTo>
                  <a:cubicBezTo>
                    <a:pt x="10572" y="6721"/>
                    <a:pt x="10552" y="6700"/>
                    <a:pt x="10531" y="6700"/>
                  </a:cubicBezTo>
                  <a:cubicBezTo>
                    <a:pt x="10511" y="6700"/>
                    <a:pt x="10490" y="6700"/>
                    <a:pt x="10470" y="6700"/>
                  </a:cubicBezTo>
                  <a:lnTo>
                    <a:pt x="10429" y="6700"/>
                  </a:lnTo>
                  <a:cubicBezTo>
                    <a:pt x="10408" y="6680"/>
                    <a:pt x="10388" y="6660"/>
                    <a:pt x="10368" y="6639"/>
                  </a:cubicBezTo>
                  <a:cubicBezTo>
                    <a:pt x="10368" y="6618"/>
                    <a:pt x="10347" y="6598"/>
                    <a:pt x="10347" y="6578"/>
                  </a:cubicBezTo>
                  <a:cubicBezTo>
                    <a:pt x="10326" y="6578"/>
                    <a:pt x="10306" y="6557"/>
                    <a:pt x="10306" y="6557"/>
                  </a:cubicBezTo>
                  <a:cubicBezTo>
                    <a:pt x="10306" y="6536"/>
                    <a:pt x="10306" y="6516"/>
                    <a:pt x="10306" y="6496"/>
                  </a:cubicBezTo>
                  <a:lnTo>
                    <a:pt x="10286" y="6475"/>
                  </a:lnTo>
                  <a:cubicBezTo>
                    <a:pt x="10265" y="6454"/>
                    <a:pt x="10244" y="6454"/>
                    <a:pt x="10244" y="6454"/>
                  </a:cubicBezTo>
                  <a:cubicBezTo>
                    <a:pt x="10224" y="6454"/>
                    <a:pt x="10183" y="6454"/>
                    <a:pt x="10183" y="6454"/>
                  </a:cubicBezTo>
                  <a:cubicBezTo>
                    <a:pt x="10162" y="6454"/>
                    <a:pt x="10122" y="6434"/>
                    <a:pt x="10101" y="6434"/>
                  </a:cubicBezTo>
                  <a:cubicBezTo>
                    <a:pt x="10101" y="6434"/>
                    <a:pt x="10080" y="6414"/>
                    <a:pt x="10060" y="6414"/>
                  </a:cubicBezTo>
                  <a:cubicBezTo>
                    <a:pt x="10060" y="6414"/>
                    <a:pt x="10019" y="6414"/>
                    <a:pt x="9998" y="6414"/>
                  </a:cubicBezTo>
                  <a:cubicBezTo>
                    <a:pt x="9978" y="6414"/>
                    <a:pt x="9958" y="6434"/>
                    <a:pt x="9937" y="6434"/>
                  </a:cubicBezTo>
                  <a:cubicBezTo>
                    <a:pt x="9937" y="6414"/>
                    <a:pt x="9916" y="6393"/>
                    <a:pt x="9896" y="6393"/>
                  </a:cubicBezTo>
                  <a:lnTo>
                    <a:pt x="9855" y="6373"/>
                  </a:lnTo>
                  <a:cubicBezTo>
                    <a:pt x="9834" y="6373"/>
                    <a:pt x="9814" y="6352"/>
                    <a:pt x="9814" y="6352"/>
                  </a:cubicBezTo>
                  <a:cubicBezTo>
                    <a:pt x="9794" y="6352"/>
                    <a:pt x="9814" y="6373"/>
                    <a:pt x="9814" y="6373"/>
                  </a:cubicBezTo>
                  <a:cubicBezTo>
                    <a:pt x="9794" y="6393"/>
                    <a:pt x="9794" y="6393"/>
                    <a:pt x="9794" y="6414"/>
                  </a:cubicBezTo>
                  <a:cubicBezTo>
                    <a:pt x="9773" y="6414"/>
                    <a:pt x="9752" y="6434"/>
                    <a:pt x="9752" y="6434"/>
                  </a:cubicBezTo>
                  <a:cubicBezTo>
                    <a:pt x="9752" y="6434"/>
                    <a:pt x="9752" y="6454"/>
                    <a:pt x="9752" y="6475"/>
                  </a:cubicBezTo>
                  <a:cubicBezTo>
                    <a:pt x="9752" y="6475"/>
                    <a:pt x="9752" y="6496"/>
                    <a:pt x="9732" y="6496"/>
                  </a:cubicBezTo>
                  <a:lnTo>
                    <a:pt x="9732" y="6516"/>
                  </a:lnTo>
                  <a:lnTo>
                    <a:pt x="9732" y="6536"/>
                  </a:lnTo>
                  <a:lnTo>
                    <a:pt x="9712" y="6557"/>
                  </a:lnTo>
                  <a:cubicBezTo>
                    <a:pt x="9732" y="6557"/>
                    <a:pt x="9732" y="6557"/>
                    <a:pt x="9732" y="6578"/>
                  </a:cubicBezTo>
                  <a:cubicBezTo>
                    <a:pt x="9752" y="6578"/>
                    <a:pt x="9752" y="6598"/>
                    <a:pt x="9752" y="6618"/>
                  </a:cubicBezTo>
                  <a:lnTo>
                    <a:pt x="9773" y="6639"/>
                  </a:lnTo>
                  <a:cubicBezTo>
                    <a:pt x="9773" y="6660"/>
                    <a:pt x="9794" y="6680"/>
                    <a:pt x="9794" y="6680"/>
                  </a:cubicBezTo>
                  <a:lnTo>
                    <a:pt x="9814" y="6700"/>
                  </a:lnTo>
                  <a:cubicBezTo>
                    <a:pt x="9814" y="6700"/>
                    <a:pt x="9814" y="6721"/>
                    <a:pt x="9834" y="6721"/>
                  </a:cubicBezTo>
                  <a:cubicBezTo>
                    <a:pt x="9834" y="6721"/>
                    <a:pt x="9834" y="6742"/>
                    <a:pt x="9834" y="6762"/>
                  </a:cubicBezTo>
                  <a:cubicBezTo>
                    <a:pt x="9834" y="6762"/>
                    <a:pt x="9834" y="6762"/>
                    <a:pt x="9834" y="6782"/>
                  </a:cubicBezTo>
                  <a:lnTo>
                    <a:pt x="9834" y="6803"/>
                  </a:lnTo>
                  <a:cubicBezTo>
                    <a:pt x="9834" y="6824"/>
                    <a:pt x="9814" y="6824"/>
                    <a:pt x="9814" y="6844"/>
                  </a:cubicBezTo>
                  <a:cubicBezTo>
                    <a:pt x="9814" y="6844"/>
                    <a:pt x="9794" y="6844"/>
                    <a:pt x="9794" y="6864"/>
                  </a:cubicBezTo>
                  <a:cubicBezTo>
                    <a:pt x="9773" y="6864"/>
                    <a:pt x="9752" y="6885"/>
                    <a:pt x="9752" y="6885"/>
                  </a:cubicBezTo>
                  <a:cubicBezTo>
                    <a:pt x="9732" y="6885"/>
                    <a:pt x="9712" y="6885"/>
                    <a:pt x="9712" y="6885"/>
                  </a:cubicBezTo>
                  <a:cubicBezTo>
                    <a:pt x="9691" y="6885"/>
                    <a:pt x="9670" y="6864"/>
                    <a:pt x="9670" y="6864"/>
                  </a:cubicBezTo>
                  <a:cubicBezTo>
                    <a:pt x="9650" y="6864"/>
                    <a:pt x="9630" y="6844"/>
                    <a:pt x="9630" y="6844"/>
                  </a:cubicBezTo>
                  <a:cubicBezTo>
                    <a:pt x="9610" y="6844"/>
                    <a:pt x="9568" y="6844"/>
                    <a:pt x="9568" y="6844"/>
                  </a:cubicBezTo>
                  <a:cubicBezTo>
                    <a:pt x="9568" y="6864"/>
                    <a:pt x="9548" y="6885"/>
                    <a:pt x="9548" y="6885"/>
                  </a:cubicBezTo>
                  <a:cubicBezTo>
                    <a:pt x="9528" y="6885"/>
                    <a:pt x="9507" y="6885"/>
                    <a:pt x="9507" y="6885"/>
                  </a:cubicBezTo>
                  <a:cubicBezTo>
                    <a:pt x="9486" y="6885"/>
                    <a:pt x="9446" y="6885"/>
                    <a:pt x="9425" y="6885"/>
                  </a:cubicBezTo>
                  <a:lnTo>
                    <a:pt x="9384" y="6864"/>
                  </a:lnTo>
                  <a:cubicBezTo>
                    <a:pt x="9364" y="6864"/>
                    <a:pt x="9343" y="6824"/>
                    <a:pt x="9322" y="6824"/>
                  </a:cubicBezTo>
                  <a:cubicBezTo>
                    <a:pt x="9322" y="6803"/>
                    <a:pt x="9302" y="6803"/>
                    <a:pt x="9302" y="6782"/>
                  </a:cubicBezTo>
                  <a:cubicBezTo>
                    <a:pt x="9282" y="6782"/>
                    <a:pt x="9282" y="6742"/>
                    <a:pt x="9261" y="6742"/>
                  </a:cubicBezTo>
                  <a:cubicBezTo>
                    <a:pt x="9261" y="6721"/>
                    <a:pt x="9221" y="6721"/>
                    <a:pt x="9221" y="6721"/>
                  </a:cubicBezTo>
                  <a:cubicBezTo>
                    <a:pt x="9201" y="6721"/>
                    <a:pt x="9180" y="6742"/>
                    <a:pt x="9180" y="6742"/>
                  </a:cubicBezTo>
                  <a:cubicBezTo>
                    <a:pt x="9159" y="6742"/>
                    <a:pt x="9139" y="6742"/>
                    <a:pt x="9119" y="6742"/>
                  </a:cubicBezTo>
                  <a:lnTo>
                    <a:pt x="9098" y="6742"/>
                  </a:lnTo>
                  <a:cubicBezTo>
                    <a:pt x="9077" y="6721"/>
                    <a:pt x="9077" y="6721"/>
                    <a:pt x="9077" y="6700"/>
                  </a:cubicBezTo>
                  <a:cubicBezTo>
                    <a:pt x="9057" y="6700"/>
                    <a:pt x="9057" y="6700"/>
                    <a:pt x="9037" y="6680"/>
                  </a:cubicBezTo>
                  <a:lnTo>
                    <a:pt x="9016" y="6700"/>
                  </a:lnTo>
                  <a:lnTo>
                    <a:pt x="9016" y="6721"/>
                  </a:lnTo>
                  <a:lnTo>
                    <a:pt x="8975" y="6721"/>
                  </a:lnTo>
                  <a:cubicBezTo>
                    <a:pt x="8955" y="6721"/>
                    <a:pt x="8934" y="6721"/>
                    <a:pt x="8934" y="6721"/>
                  </a:cubicBezTo>
                  <a:cubicBezTo>
                    <a:pt x="8913" y="6721"/>
                    <a:pt x="8893" y="6742"/>
                    <a:pt x="8873" y="6742"/>
                  </a:cubicBezTo>
                  <a:cubicBezTo>
                    <a:pt x="8873" y="6742"/>
                    <a:pt x="8873" y="6762"/>
                    <a:pt x="8852" y="6762"/>
                  </a:cubicBezTo>
                  <a:cubicBezTo>
                    <a:pt x="8852" y="6782"/>
                    <a:pt x="8832" y="6782"/>
                    <a:pt x="8811" y="6782"/>
                  </a:cubicBezTo>
                  <a:cubicBezTo>
                    <a:pt x="8811" y="6782"/>
                    <a:pt x="8791" y="6782"/>
                    <a:pt x="8770" y="6803"/>
                  </a:cubicBezTo>
                  <a:lnTo>
                    <a:pt x="8770" y="6824"/>
                  </a:lnTo>
                  <a:cubicBezTo>
                    <a:pt x="8770" y="6844"/>
                    <a:pt x="8770" y="6885"/>
                    <a:pt x="8770" y="6885"/>
                  </a:cubicBezTo>
                  <a:cubicBezTo>
                    <a:pt x="8750" y="6906"/>
                    <a:pt x="8750" y="6906"/>
                    <a:pt x="8729" y="6906"/>
                  </a:cubicBezTo>
                  <a:cubicBezTo>
                    <a:pt x="8729" y="6906"/>
                    <a:pt x="8729" y="6864"/>
                    <a:pt x="8709" y="6864"/>
                  </a:cubicBezTo>
                  <a:cubicBezTo>
                    <a:pt x="8709" y="6864"/>
                    <a:pt x="8688" y="6864"/>
                    <a:pt x="8668" y="6864"/>
                  </a:cubicBezTo>
                  <a:lnTo>
                    <a:pt x="8668" y="6885"/>
                  </a:lnTo>
                  <a:cubicBezTo>
                    <a:pt x="8668" y="6906"/>
                    <a:pt x="8688" y="6926"/>
                    <a:pt x="8688" y="6946"/>
                  </a:cubicBezTo>
                  <a:lnTo>
                    <a:pt x="8688" y="6967"/>
                  </a:lnTo>
                  <a:cubicBezTo>
                    <a:pt x="8668" y="6988"/>
                    <a:pt x="8647" y="6988"/>
                    <a:pt x="8647" y="6988"/>
                  </a:cubicBezTo>
                  <a:cubicBezTo>
                    <a:pt x="8627" y="6988"/>
                    <a:pt x="8606" y="6988"/>
                    <a:pt x="8606" y="7008"/>
                  </a:cubicBezTo>
                  <a:lnTo>
                    <a:pt x="8586" y="7028"/>
                  </a:lnTo>
                  <a:lnTo>
                    <a:pt x="8565" y="7049"/>
                  </a:lnTo>
                  <a:cubicBezTo>
                    <a:pt x="8545" y="7049"/>
                    <a:pt x="8524" y="7028"/>
                    <a:pt x="8504" y="7028"/>
                  </a:cubicBezTo>
                  <a:cubicBezTo>
                    <a:pt x="8504" y="7049"/>
                    <a:pt x="8483" y="7049"/>
                    <a:pt x="8483" y="7049"/>
                  </a:cubicBezTo>
                  <a:cubicBezTo>
                    <a:pt x="8483" y="7049"/>
                    <a:pt x="8463" y="7069"/>
                    <a:pt x="8463" y="7090"/>
                  </a:cubicBezTo>
                  <a:cubicBezTo>
                    <a:pt x="8463" y="7090"/>
                    <a:pt x="8463" y="7090"/>
                    <a:pt x="8463" y="7110"/>
                  </a:cubicBezTo>
                  <a:cubicBezTo>
                    <a:pt x="8463" y="7110"/>
                    <a:pt x="8463" y="7110"/>
                    <a:pt x="8442" y="7110"/>
                  </a:cubicBezTo>
                  <a:lnTo>
                    <a:pt x="8401" y="7110"/>
                  </a:lnTo>
                  <a:cubicBezTo>
                    <a:pt x="8381" y="7110"/>
                    <a:pt x="8360" y="7110"/>
                    <a:pt x="8360" y="7110"/>
                  </a:cubicBezTo>
                  <a:cubicBezTo>
                    <a:pt x="8340" y="7110"/>
                    <a:pt x="8340" y="7110"/>
                    <a:pt x="8319" y="7110"/>
                  </a:cubicBezTo>
                  <a:cubicBezTo>
                    <a:pt x="8319" y="7110"/>
                    <a:pt x="8299" y="7110"/>
                    <a:pt x="8299" y="7090"/>
                  </a:cubicBezTo>
                  <a:cubicBezTo>
                    <a:pt x="8278" y="7090"/>
                    <a:pt x="8278" y="7069"/>
                    <a:pt x="8278" y="7069"/>
                  </a:cubicBezTo>
                  <a:cubicBezTo>
                    <a:pt x="8278" y="7049"/>
                    <a:pt x="8258" y="7049"/>
                    <a:pt x="8258" y="7028"/>
                  </a:cubicBezTo>
                  <a:cubicBezTo>
                    <a:pt x="8258" y="7028"/>
                    <a:pt x="8237" y="7008"/>
                    <a:pt x="8217" y="7008"/>
                  </a:cubicBezTo>
                  <a:lnTo>
                    <a:pt x="8196" y="7028"/>
                  </a:lnTo>
                  <a:cubicBezTo>
                    <a:pt x="8176" y="7049"/>
                    <a:pt x="8176" y="7049"/>
                    <a:pt x="8155" y="7049"/>
                  </a:cubicBezTo>
                  <a:cubicBezTo>
                    <a:pt x="8155" y="7069"/>
                    <a:pt x="8114" y="7069"/>
                    <a:pt x="8114" y="7049"/>
                  </a:cubicBezTo>
                  <a:cubicBezTo>
                    <a:pt x="8094" y="7049"/>
                    <a:pt x="8053" y="7028"/>
                    <a:pt x="8032" y="7028"/>
                  </a:cubicBezTo>
                  <a:cubicBezTo>
                    <a:pt x="8012" y="7008"/>
                    <a:pt x="8012" y="6967"/>
                    <a:pt x="7992" y="6967"/>
                  </a:cubicBezTo>
                  <a:cubicBezTo>
                    <a:pt x="7971" y="6946"/>
                    <a:pt x="7950" y="6926"/>
                    <a:pt x="7930" y="6926"/>
                  </a:cubicBezTo>
                  <a:cubicBezTo>
                    <a:pt x="7910" y="6906"/>
                    <a:pt x="7889" y="6885"/>
                    <a:pt x="7868" y="6885"/>
                  </a:cubicBezTo>
                  <a:cubicBezTo>
                    <a:pt x="7868" y="6864"/>
                    <a:pt x="7828" y="6824"/>
                    <a:pt x="7828" y="6803"/>
                  </a:cubicBezTo>
                  <a:cubicBezTo>
                    <a:pt x="7807" y="6782"/>
                    <a:pt x="7786" y="6762"/>
                    <a:pt x="7766" y="6762"/>
                  </a:cubicBezTo>
                  <a:lnTo>
                    <a:pt x="7725" y="6742"/>
                  </a:lnTo>
                  <a:cubicBezTo>
                    <a:pt x="7704" y="6742"/>
                    <a:pt x="7664" y="6721"/>
                    <a:pt x="7664" y="6742"/>
                  </a:cubicBezTo>
                  <a:cubicBezTo>
                    <a:pt x="7643" y="6742"/>
                    <a:pt x="7643" y="6762"/>
                    <a:pt x="7643" y="6762"/>
                  </a:cubicBezTo>
                  <a:cubicBezTo>
                    <a:pt x="7622" y="6782"/>
                    <a:pt x="7602" y="6782"/>
                    <a:pt x="7582" y="6782"/>
                  </a:cubicBezTo>
                  <a:cubicBezTo>
                    <a:pt x="7561" y="6803"/>
                    <a:pt x="7520" y="6803"/>
                    <a:pt x="7500" y="6803"/>
                  </a:cubicBezTo>
                  <a:cubicBezTo>
                    <a:pt x="7479" y="6803"/>
                    <a:pt x="7438" y="6803"/>
                    <a:pt x="7438" y="6782"/>
                  </a:cubicBezTo>
                  <a:cubicBezTo>
                    <a:pt x="7418" y="6782"/>
                    <a:pt x="7418" y="6742"/>
                    <a:pt x="7397" y="6742"/>
                  </a:cubicBezTo>
                  <a:cubicBezTo>
                    <a:pt x="7397" y="6721"/>
                    <a:pt x="7356" y="6700"/>
                    <a:pt x="7356" y="6700"/>
                  </a:cubicBezTo>
                  <a:cubicBezTo>
                    <a:pt x="7336" y="6700"/>
                    <a:pt x="7336" y="6680"/>
                    <a:pt x="7316" y="6680"/>
                  </a:cubicBezTo>
                  <a:lnTo>
                    <a:pt x="7295" y="6680"/>
                  </a:lnTo>
                  <a:cubicBezTo>
                    <a:pt x="7295" y="6700"/>
                    <a:pt x="7295" y="6742"/>
                    <a:pt x="7295" y="6742"/>
                  </a:cubicBezTo>
                  <a:cubicBezTo>
                    <a:pt x="7295" y="6762"/>
                    <a:pt x="7295" y="6782"/>
                    <a:pt x="7274" y="6782"/>
                  </a:cubicBezTo>
                  <a:lnTo>
                    <a:pt x="7254" y="6782"/>
                  </a:lnTo>
                  <a:cubicBezTo>
                    <a:pt x="7234" y="6782"/>
                    <a:pt x="7234" y="6762"/>
                    <a:pt x="7213" y="6762"/>
                  </a:cubicBezTo>
                  <a:cubicBezTo>
                    <a:pt x="7213" y="6762"/>
                    <a:pt x="7192" y="6721"/>
                    <a:pt x="7172" y="6721"/>
                  </a:cubicBezTo>
                  <a:cubicBezTo>
                    <a:pt x="7172" y="6700"/>
                    <a:pt x="7152" y="6680"/>
                    <a:pt x="7152" y="6660"/>
                  </a:cubicBezTo>
                  <a:cubicBezTo>
                    <a:pt x="7131" y="6639"/>
                    <a:pt x="7090" y="6578"/>
                    <a:pt x="7070" y="6557"/>
                  </a:cubicBezTo>
                  <a:cubicBezTo>
                    <a:pt x="7049" y="6516"/>
                    <a:pt x="6988" y="6454"/>
                    <a:pt x="6946" y="6414"/>
                  </a:cubicBezTo>
                  <a:cubicBezTo>
                    <a:pt x="6926" y="6393"/>
                    <a:pt x="6885" y="6332"/>
                    <a:pt x="6864" y="6311"/>
                  </a:cubicBezTo>
                  <a:cubicBezTo>
                    <a:pt x="6844" y="6291"/>
                    <a:pt x="6824" y="6250"/>
                    <a:pt x="6803" y="6229"/>
                  </a:cubicBezTo>
                  <a:cubicBezTo>
                    <a:pt x="6782" y="6209"/>
                    <a:pt x="6742" y="6209"/>
                    <a:pt x="6742" y="6209"/>
                  </a:cubicBezTo>
                  <a:cubicBezTo>
                    <a:pt x="6721" y="6188"/>
                    <a:pt x="6700" y="6168"/>
                    <a:pt x="6680" y="6168"/>
                  </a:cubicBezTo>
                  <a:cubicBezTo>
                    <a:pt x="6680" y="6147"/>
                    <a:pt x="6660" y="6147"/>
                    <a:pt x="6639" y="6147"/>
                  </a:cubicBezTo>
                  <a:cubicBezTo>
                    <a:pt x="6639" y="6147"/>
                    <a:pt x="6619" y="6127"/>
                    <a:pt x="6619" y="6106"/>
                  </a:cubicBezTo>
                  <a:cubicBezTo>
                    <a:pt x="6619" y="6106"/>
                    <a:pt x="6598" y="6086"/>
                    <a:pt x="6598" y="6065"/>
                  </a:cubicBezTo>
                  <a:lnTo>
                    <a:pt x="6619" y="6045"/>
                  </a:lnTo>
                  <a:cubicBezTo>
                    <a:pt x="6619" y="6024"/>
                    <a:pt x="6619" y="6004"/>
                    <a:pt x="6619" y="6004"/>
                  </a:cubicBezTo>
                  <a:lnTo>
                    <a:pt x="6598" y="5983"/>
                  </a:lnTo>
                  <a:cubicBezTo>
                    <a:pt x="6598" y="5983"/>
                    <a:pt x="6578" y="5983"/>
                    <a:pt x="6557" y="5983"/>
                  </a:cubicBezTo>
                  <a:cubicBezTo>
                    <a:pt x="6557" y="6004"/>
                    <a:pt x="6537" y="6024"/>
                    <a:pt x="6537" y="6024"/>
                  </a:cubicBezTo>
                  <a:cubicBezTo>
                    <a:pt x="6516" y="6024"/>
                    <a:pt x="6496" y="6045"/>
                    <a:pt x="6496" y="6045"/>
                  </a:cubicBezTo>
                  <a:cubicBezTo>
                    <a:pt x="6475" y="6045"/>
                    <a:pt x="6455" y="6065"/>
                    <a:pt x="6455" y="6065"/>
                  </a:cubicBezTo>
                  <a:lnTo>
                    <a:pt x="6455" y="6086"/>
                  </a:lnTo>
                  <a:cubicBezTo>
                    <a:pt x="6434" y="6086"/>
                    <a:pt x="6434" y="6106"/>
                    <a:pt x="6414" y="6106"/>
                  </a:cubicBezTo>
                  <a:cubicBezTo>
                    <a:pt x="6414" y="6106"/>
                    <a:pt x="6393" y="6106"/>
                    <a:pt x="6393" y="6127"/>
                  </a:cubicBezTo>
                  <a:cubicBezTo>
                    <a:pt x="6373" y="6127"/>
                    <a:pt x="6373" y="6127"/>
                    <a:pt x="6373" y="6127"/>
                  </a:cubicBezTo>
                  <a:cubicBezTo>
                    <a:pt x="6352" y="6147"/>
                    <a:pt x="6352" y="6147"/>
                    <a:pt x="6352" y="6168"/>
                  </a:cubicBezTo>
                  <a:lnTo>
                    <a:pt x="6352" y="6188"/>
                  </a:lnTo>
                  <a:cubicBezTo>
                    <a:pt x="6352" y="6209"/>
                    <a:pt x="6352" y="6229"/>
                    <a:pt x="6332" y="6229"/>
                  </a:cubicBezTo>
                  <a:cubicBezTo>
                    <a:pt x="6332" y="6229"/>
                    <a:pt x="6311" y="6209"/>
                    <a:pt x="6291" y="6209"/>
                  </a:cubicBezTo>
                  <a:lnTo>
                    <a:pt x="6270" y="6188"/>
                  </a:lnTo>
                  <a:cubicBezTo>
                    <a:pt x="6250" y="6188"/>
                    <a:pt x="6229" y="6188"/>
                    <a:pt x="6229" y="6188"/>
                  </a:cubicBezTo>
                  <a:cubicBezTo>
                    <a:pt x="6209" y="6188"/>
                    <a:pt x="6209" y="6209"/>
                    <a:pt x="6188" y="6209"/>
                  </a:cubicBezTo>
                  <a:lnTo>
                    <a:pt x="6168" y="6209"/>
                  </a:lnTo>
                  <a:cubicBezTo>
                    <a:pt x="6168" y="6188"/>
                    <a:pt x="6168" y="6188"/>
                    <a:pt x="6168" y="6168"/>
                  </a:cubicBezTo>
                  <a:cubicBezTo>
                    <a:pt x="6168" y="6168"/>
                    <a:pt x="6168" y="6147"/>
                    <a:pt x="6188" y="6147"/>
                  </a:cubicBezTo>
                  <a:lnTo>
                    <a:pt x="6209" y="6127"/>
                  </a:lnTo>
                  <a:cubicBezTo>
                    <a:pt x="6209" y="6127"/>
                    <a:pt x="6209" y="6106"/>
                    <a:pt x="6209" y="6086"/>
                  </a:cubicBezTo>
                  <a:lnTo>
                    <a:pt x="6188" y="6086"/>
                  </a:lnTo>
                  <a:cubicBezTo>
                    <a:pt x="6168" y="6086"/>
                    <a:pt x="6168" y="6106"/>
                    <a:pt x="6147" y="6106"/>
                  </a:cubicBezTo>
                  <a:lnTo>
                    <a:pt x="6127" y="6106"/>
                  </a:lnTo>
                  <a:cubicBezTo>
                    <a:pt x="6106" y="6106"/>
                    <a:pt x="6086" y="6086"/>
                    <a:pt x="6086" y="6086"/>
                  </a:cubicBezTo>
                  <a:cubicBezTo>
                    <a:pt x="6086" y="6086"/>
                    <a:pt x="6065" y="6086"/>
                    <a:pt x="6065" y="6106"/>
                  </a:cubicBezTo>
                  <a:lnTo>
                    <a:pt x="6045" y="6106"/>
                  </a:lnTo>
                  <a:cubicBezTo>
                    <a:pt x="6045" y="6086"/>
                    <a:pt x="6024" y="6086"/>
                    <a:pt x="6024" y="6086"/>
                  </a:cubicBezTo>
                  <a:cubicBezTo>
                    <a:pt x="6004" y="6065"/>
                    <a:pt x="6004" y="6065"/>
                    <a:pt x="5983" y="6065"/>
                  </a:cubicBezTo>
                  <a:cubicBezTo>
                    <a:pt x="5983" y="6045"/>
                    <a:pt x="5942" y="6065"/>
                    <a:pt x="5922" y="6065"/>
                  </a:cubicBezTo>
                  <a:cubicBezTo>
                    <a:pt x="5922" y="6065"/>
                    <a:pt x="5901" y="6065"/>
                    <a:pt x="5901" y="6086"/>
                  </a:cubicBezTo>
                  <a:cubicBezTo>
                    <a:pt x="5881" y="6086"/>
                    <a:pt x="5861" y="6086"/>
                    <a:pt x="5861" y="6086"/>
                  </a:cubicBezTo>
                  <a:cubicBezTo>
                    <a:pt x="5840" y="6065"/>
                    <a:pt x="5840" y="6065"/>
                    <a:pt x="5840" y="6045"/>
                  </a:cubicBezTo>
                  <a:cubicBezTo>
                    <a:pt x="5840" y="6045"/>
                    <a:pt x="5840" y="6024"/>
                    <a:pt x="5840" y="6004"/>
                  </a:cubicBezTo>
                  <a:lnTo>
                    <a:pt x="5861" y="5983"/>
                  </a:lnTo>
                  <a:lnTo>
                    <a:pt x="5840" y="5963"/>
                  </a:lnTo>
                  <a:lnTo>
                    <a:pt x="5819" y="5963"/>
                  </a:lnTo>
                  <a:cubicBezTo>
                    <a:pt x="5799" y="5942"/>
                    <a:pt x="5779" y="5942"/>
                    <a:pt x="5779" y="5922"/>
                  </a:cubicBezTo>
                  <a:cubicBezTo>
                    <a:pt x="5779" y="5922"/>
                    <a:pt x="5779" y="5901"/>
                    <a:pt x="5779" y="5881"/>
                  </a:cubicBezTo>
                  <a:cubicBezTo>
                    <a:pt x="5779" y="5881"/>
                    <a:pt x="5779" y="5860"/>
                    <a:pt x="5779" y="5840"/>
                  </a:cubicBezTo>
                  <a:cubicBezTo>
                    <a:pt x="5779" y="5840"/>
                    <a:pt x="5758" y="5819"/>
                    <a:pt x="5737" y="5819"/>
                  </a:cubicBezTo>
                  <a:lnTo>
                    <a:pt x="5717" y="5819"/>
                  </a:lnTo>
                  <a:lnTo>
                    <a:pt x="5697" y="5840"/>
                  </a:lnTo>
                  <a:lnTo>
                    <a:pt x="5676" y="5840"/>
                  </a:lnTo>
                  <a:cubicBezTo>
                    <a:pt x="5655" y="5840"/>
                    <a:pt x="5655" y="5840"/>
                    <a:pt x="5635" y="5840"/>
                  </a:cubicBezTo>
                  <a:cubicBezTo>
                    <a:pt x="5635" y="5819"/>
                    <a:pt x="5615" y="5799"/>
                    <a:pt x="5615" y="5799"/>
                  </a:cubicBezTo>
                  <a:cubicBezTo>
                    <a:pt x="5594" y="5799"/>
                    <a:pt x="5594" y="5819"/>
                    <a:pt x="5573" y="5819"/>
                  </a:cubicBezTo>
                  <a:lnTo>
                    <a:pt x="5553" y="5819"/>
                  </a:lnTo>
                  <a:cubicBezTo>
                    <a:pt x="5553" y="5799"/>
                    <a:pt x="5533" y="5799"/>
                    <a:pt x="5533" y="5799"/>
                  </a:cubicBezTo>
                  <a:cubicBezTo>
                    <a:pt x="5533" y="5799"/>
                    <a:pt x="5512" y="5778"/>
                    <a:pt x="5512" y="5799"/>
                  </a:cubicBezTo>
                  <a:lnTo>
                    <a:pt x="5512" y="5799"/>
                  </a:lnTo>
                  <a:cubicBezTo>
                    <a:pt x="5512" y="5819"/>
                    <a:pt x="5512" y="5819"/>
                    <a:pt x="5512" y="5819"/>
                  </a:cubicBezTo>
                  <a:cubicBezTo>
                    <a:pt x="5512" y="5840"/>
                    <a:pt x="5512" y="5840"/>
                    <a:pt x="5491" y="5840"/>
                  </a:cubicBezTo>
                  <a:cubicBezTo>
                    <a:pt x="5491" y="5860"/>
                    <a:pt x="5451" y="5860"/>
                    <a:pt x="5451" y="5860"/>
                  </a:cubicBezTo>
                  <a:cubicBezTo>
                    <a:pt x="5430" y="5881"/>
                    <a:pt x="5430" y="5901"/>
                    <a:pt x="5430" y="5901"/>
                  </a:cubicBezTo>
                  <a:lnTo>
                    <a:pt x="5430" y="5922"/>
                  </a:lnTo>
                  <a:cubicBezTo>
                    <a:pt x="5409" y="5942"/>
                    <a:pt x="5389" y="5942"/>
                    <a:pt x="5369" y="5942"/>
                  </a:cubicBezTo>
                  <a:cubicBezTo>
                    <a:pt x="5348" y="5963"/>
                    <a:pt x="5327" y="5963"/>
                    <a:pt x="5307" y="5963"/>
                  </a:cubicBezTo>
                  <a:cubicBezTo>
                    <a:pt x="5287" y="5983"/>
                    <a:pt x="5225" y="6004"/>
                    <a:pt x="5205" y="6004"/>
                  </a:cubicBezTo>
                  <a:cubicBezTo>
                    <a:pt x="5205" y="6004"/>
                    <a:pt x="5163" y="6024"/>
                    <a:pt x="5143" y="6024"/>
                  </a:cubicBezTo>
                  <a:lnTo>
                    <a:pt x="5103" y="6004"/>
                  </a:lnTo>
                  <a:cubicBezTo>
                    <a:pt x="5082" y="6004"/>
                    <a:pt x="5061" y="6024"/>
                    <a:pt x="5061" y="6024"/>
                  </a:cubicBezTo>
                  <a:cubicBezTo>
                    <a:pt x="5061" y="6024"/>
                    <a:pt x="5041" y="6045"/>
                    <a:pt x="5041" y="6065"/>
                  </a:cubicBezTo>
                  <a:cubicBezTo>
                    <a:pt x="5041" y="6065"/>
                    <a:pt x="5041" y="6086"/>
                    <a:pt x="5021" y="6086"/>
                  </a:cubicBezTo>
                  <a:cubicBezTo>
                    <a:pt x="5021" y="6106"/>
                    <a:pt x="5000" y="6086"/>
                    <a:pt x="4979" y="6086"/>
                  </a:cubicBezTo>
                  <a:cubicBezTo>
                    <a:pt x="4979" y="6086"/>
                    <a:pt x="4959" y="6086"/>
                    <a:pt x="4939" y="6106"/>
                  </a:cubicBezTo>
                  <a:cubicBezTo>
                    <a:pt x="4939" y="6106"/>
                    <a:pt x="4918" y="6106"/>
                    <a:pt x="4897" y="6106"/>
                  </a:cubicBezTo>
                  <a:cubicBezTo>
                    <a:pt x="4877" y="6106"/>
                    <a:pt x="4857" y="6127"/>
                    <a:pt x="4836" y="6127"/>
                  </a:cubicBezTo>
                  <a:cubicBezTo>
                    <a:pt x="4836" y="6127"/>
                    <a:pt x="4795" y="6127"/>
                    <a:pt x="4795" y="6147"/>
                  </a:cubicBezTo>
                  <a:cubicBezTo>
                    <a:pt x="4775" y="6147"/>
                    <a:pt x="4754" y="6147"/>
                    <a:pt x="4733" y="6147"/>
                  </a:cubicBezTo>
                  <a:cubicBezTo>
                    <a:pt x="4733" y="6168"/>
                    <a:pt x="4733" y="6188"/>
                    <a:pt x="4713" y="6188"/>
                  </a:cubicBezTo>
                  <a:cubicBezTo>
                    <a:pt x="4713" y="6188"/>
                    <a:pt x="4713" y="6209"/>
                    <a:pt x="4693" y="6229"/>
                  </a:cubicBezTo>
                  <a:lnTo>
                    <a:pt x="4672" y="6209"/>
                  </a:lnTo>
                  <a:lnTo>
                    <a:pt x="4651" y="6188"/>
                  </a:lnTo>
                  <a:cubicBezTo>
                    <a:pt x="4651" y="6168"/>
                    <a:pt x="4611" y="6168"/>
                    <a:pt x="4611" y="6168"/>
                  </a:cubicBezTo>
                  <a:cubicBezTo>
                    <a:pt x="4590" y="6147"/>
                    <a:pt x="4569" y="6147"/>
                    <a:pt x="4549" y="6147"/>
                  </a:cubicBezTo>
                  <a:cubicBezTo>
                    <a:pt x="4549" y="6168"/>
                    <a:pt x="4508" y="6168"/>
                    <a:pt x="4508" y="6168"/>
                  </a:cubicBezTo>
                  <a:cubicBezTo>
                    <a:pt x="4508" y="6168"/>
                    <a:pt x="4508" y="6188"/>
                    <a:pt x="4508" y="6209"/>
                  </a:cubicBezTo>
                  <a:cubicBezTo>
                    <a:pt x="4508" y="6209"/>
                    <a:pt x="4487" y="6229"/>
                    <a:pt x="4487" y="6250"/>
                  </a:cubicBezTo>
                  <a:lnTo>
                    <a:pt x="4467" y="6250"/>
                  </a:lnTo>
                  <a:cubicBezTo>
                    <a:pt x="4467" y="6270"/>
                    <a:pt x="4447" y="6291"/>
                    <a:pt x="4467" y="6291"/>
                  </a:cubicBezTo>
                  <a:lnTo>
                    <a:pt x="4487" y="6291"/>
                  </a:lnTo>
                  <a:cubicBezTo>
                    <a:pt x="4508" y="6291"/>
                    <a:pt x="4508" y="6291"/>
                    <a:pt x="4529" y="6291"/>
                  </a:cubicBezTo>
                  <a:lnTo>
                    <a:pt x="4549" y="6291"/>
                  </a:lnTo>
                  <a:cubicBezTo>
                    <a:pt x="4549" y="6291"/>
                    <a:pt x="4569" y="6311"/>
                    <a:pt x="4549" y="6311"/>
                  </a:cubicBezTo>
                  <a:lnTo>
                    <a:pt x="4549" y="6311"/>
                  </a:lnTo>
                  <a:cubicBezTo>
                    <a:pt x="4549" y="6311"/>
                    <a:pt x="4529" y="6332"/>
                    <a:pt x="4508" y="6332"/>
                  </a:cubicBezTo>
                  <a:lnTo>
                    <a:pt x="4529" y="6352"/>
                  </a:lnTo>
                  <a:cubicBezTo>
                    <a:pt x="4529" y="6373"/>
                    <a:pt x="4549" y="6373"/>
                    <a:pt x="4569" y="6373"/>
                  </a:cubicBezTo>
                  <a:cubicBezTo>
                    <a:pt x="4569" y="6373"/>
                    <a:pt x="4590" y="6352"/>
                    <a:pt x="4611" y="6352"/>
                  </a:cubicBezTo>
                  <a:cubicBezTo>
                    <a:pt x="4611" y="6373"/>
                    <a:pt x="4611" y="6373"/>
                    <a:pt x="4631" y="6373"/>
                  </a:cubicBezTo>
                  <a:lnTo>
                    <a:pt x="4631" y="6393"/>
                  </a:lnTo>
                  <a:cubicBezTo>
                    <a:pt x="4631" y="6414"/>
                    <a:pt x="4631" y="6434"/>
                    <a:pt x="4611" y="6434"/>
                  </a:cubicBezTo>
                  <a:lnTo>
                    <a:pt x="4590" y="6434"/>
                  </a:lnTo>
                  <a:cubicBezTo>
                    <a:pt x="4569" y="6434"/>
                    <a:pt x="4529" y="6434"/>
                    <a:pt x="4529" y="6434"/>
                  </a:cubicBezTo>
                  <a:cubicBezTo>
                    <a:pt x="4508" y="6434"/>
                    <a:pt x="4508" y="6454"/>
                    <a:pt x="4487" y="6475"/>
                  </a:cubicBezTo>
                  <a:lnTo>
                    <a:pt x="4487" y="6496"/>
                  </a:lnTo>
                  <a:cubicBezTo>
                    <a:pt x="4487" y="6516"/>
                    <a:pt x="4508" y="6536"/>
                    <a:pt x="4508" y="6536"/>
                  </a:cubicBezTo>
                  <a:cubicBezTo>
                    <a:pt x="4508" y="6557"/>
                    <a:pt x="4508" y="6578"/>
                    <a:pt x="4508" y="6578"/>
                  </a:cubicBezTo>
                  <a:cubicBezTo>
                    <a:pt x="4508" y="6598"/>
                    <a:pt x="4487" y="6618"/>
                    <a:pt x="4487" y="6618"/>
                  </a:cubicBezTo>
                  <a:cubicBezTo>
                    <a:pt x="4467" y="6618"/>
                    <a:pt x="4447" y="6618"/>
                    <a:pt x="4447" y="6618"/>
                  </a:cubicBezTo>
                  <a:cubicBezTo>
                    <a:pt x="4426" y="6639"/>
                    <a:pt x="4405" y="6639"/>
                    <a:pt x="4405" y="6639"/>
                  </a:cubicBezTo>
                  <a:cubicBezTo>
                    <a:pt x="4405" y="6639"/>
                    <a:pt x="4405" y="6660"/>
                    <a:pt x="4405" y="6680"/>
                  </a:cubicBezTo>
                  <a:lnTo>
                    <a:pt x="4426" y="6680"/>
                  </a:lnTo>
                  <a:cubicBezTo>
                    <a:pt x="4426" y="6700"/>
                    <a:pt x="4447" y="6680"/>
                    <a:pt x="4447" y="6700"/>
                  </a:cubicBezTo>
                  <a:cubicBezTo>
                    <a:pt x="4467" y="6700"/>
                    <a:pt x="4508" y="6721"/>
                    <a:pt x="4529" y="6721"/>
                  </a:cubicBezTo>
                  <a:cubicBezTo>
                    <a:pt x="4529" y="6742"/>
                    <a:pt x="4529" y="6742"/>
                    <a:pt x="4529" y="6762"/>
                  </a:cubicBezTo>
                  <a:lnTo>
                    <a:pt x="4549" y="6762"/>
                  </a:lnTo>
                  <a:cubicBezTo>
                    <a:pt x="4569" y="6782"/>
                    <a:pt x="4590" y="6762"/>
                    <a:pt x="4611" y="6762"/>
                  </a:cubicBezTo>
                  <a:cubicBezTo>
                    <a:pt x="4611" y="6782"/>
                    <a:pt x="4611" y="6803"/>
                    <a:pt x="4611" y="6824"/>
                  </a:cubicBezTo>
                  <a:cubicBezTo>
                    <a:pt x="4611" y="6824"/>
                    <a:pt x="4611" y="6864"/>
                    <a:pt x="4611" y="6885"/>
                  </a:cubicBezTo>
                  <a:cubicBezTo>
                    <a:pt x="4611" y="6885"/>
                    <a:pt x="4590" y="6906"/>
                    <a:pt x="4590" y="6926"/>
                  </a:cubicBezTo>
                  <a:cubicBezTo>
                    <a:pt x="4569" y="6926"/>
                    <a:pt x="4549" y="6946"/>
                    <a:pt x="4529" y="6946"/>
                  </a:cubicBezTo>
                  <a:lnTo>
                    <a:pt x="4487" y="6946"/>
                  </a:lnTo>
                  <a:lnTo>
                    <a:pt x="4467" y="6926"/>
                  </a:lnTo>
                  <a:cubicBezTo>
                    <a:pt x="4447" y="6926"/>
                    <a:pt x="4447" y="6906"/>
                    <a:pt x="4447" y="6906"/>
                  </a:cubicBezTo>
                  <a:cubicBezTo>
                    <a:pt x="4426" y="6906"/>
                    <a:pt x="4426" y="6906"/>
                    <a:pt x="4426" y="6906"/>
                  </a:cubicBezTo>
                  <a:cubicBezTo>
                    <a:pt x="4405" y="6906"/>
                    <a:pt x="4405" y="6926"/>
                    <a:pt x="4405" y="6926"/>
                  </a:cubicBezTo>
                  <a:cubicBezTo>
                    <a:pt x="4405" y="6926"/>
                    <a:pt x="4405" y="6946"/>
                    <a:pt x="4405" y="6967"/>
                  </a:cubicBezTo>
                  <a:lnTo>
                    <a:pt x="4405" y="6988"/>
                  </a:lnTo>
                  <a:cubicBezTo>
                    <a:pt x="4385" y="6988"/>
                    <a:pt x="4385" y="6967"/>
                    <a:pt x="4365" y="6967"/>
                  </a:cubicBezTo>
                  <a:lnTo>
                    <a:pt x="4365" y="6946"/>
                  </a:lnTo>
                  <a:cubicBezTo>
                    <a:pt x="4344" y="6946"/>
                    <a:pt x="4344" y="6946"/>
                    <a:pt x="4344" y="6946"/>
                  </a:cubicBezTo>
                  <a:cubicBezTo>
                    <a:pt x="4324" y="6946"/>
                    <a:pt x="4303" y="6946"/>
                    <a:pt x="4303" y="6946"/>
                  </a:cubicBezTo>
                  <a:cubicBezTo>
                    <a:pt x="4283" y="6946"/>
                    <a:pt x="4262" y="6946"/>
                    <a:pt x="4262" y="6926"/>
                  </a:cubicBezTo>
                  <a:cubicBezTo>
                    <a:pt x="4242" y="6926"/>
                    <a:pt x="4242" y="6906"/>
                    <a:pt x="4221" y="6906"/>
                  </a:cubicBezTo>
                  <a:cubicBezTo>
                    <a:pt x="4221" y="6885"/>
                    <a:pt x="4201" y="6864"/>
                    <a:pt x="4201" y="6864"/>
                  </a:cubicBezTo>
                  <a:cubicBezTo>
                    <a:pt x="4180" y="6864"/>
                    <a:pt x="4160" y="6864"/>
                    <a:pt x="4160" y="6864"/>
                  </a:cubicBezTo>
                  <a:cubicBezTo>
                    <a:pt x="4139" y="6864"/>
                    <a:pt x="4119" y="6864"/>
                    <a:pt x="4119" y="6864"/>
                  </a:cubicBezTo>
                  <a:cubicBezTo>
                    <a:pt x="4119" y="6864"/>
                    <a:pt x="4119" y="6885"/>
                    <a:pt x="4119" y="6906"/>
                  </a:cubicBezTo>
                  <a:lnTo>
                    <a:pt x="4098" y="6926"/>
                  </a:lnTo>
                  <a:cubicBezTo>
                    <a:pt x="4078" y="6926"/>
                    <a:pt x="4057" y="6926"/>
                    <a:pt x="4057" y="6926"/>
                  </a:cubicBezTo>
                  <a:cubicBezTo>
                    <a:pt x="4057" y="6906"/>
                    <a:pt x="4037" y="6885"/>
                    <a:pt x="4037" y="6885"/>
                  </a:cubicBezTo>
                  <a:cubicBezTo>
                    <a:pt x="4037" y="6885"/>
                    <a:pt x="4037" y="6885"/>
                    <a:pt x="4016" y="6864"/>
                  </a:cubicBezTo>
                  <a:cubicBezTo>
                    <a:pt x="4016" y="6864"/>
                    <a:pt x="3996" y="6864"/>
                    <a:pt x="3975" y="6864"/>
                  </a:cubicBezTo>
                  <a:cubicBezTo>
                    <a:pt x="3954" y="6885"/>
                    <a:pt x="3934" y="6885"/>
                    <a:pt x="3934" y="6885"/>
                  </a:cubicBezTo>
                  <a:cubicBezTo>
                    <a:pt x="3914" y="6885"/>
                    <a:pt x="3914" y="6906"/>
                    <a:pt x="3914" y="6906"/>
                  </a:cubicBezTo>
                  <a:cubicBezTo>
                    <a:pt x="3893" y="6906"/>
                    <a:pt x="3893" y="6926"/>
                    <a:pt x="3893" y="6926"/>
                  </a:cubicBezTo>
                  <a:cubicBezTo>
                    <a:pt x="3893" y="6946"/>
                    <a:pt x="3893" y="6967"/>
                    <a:pt x="3893" y="6967"/>
                  </a:cubicBezTo>
                  <a:cubicBezTo>
                    <a:pt x="3873" y="6988"/>
                    <a:pt x="3852" y="6988"/>
                    <a:pt x="3852" y="6988"/>
                  </a:cubicBezTo>
                  <a:cubicBezTo>
                    <a:pt x="3832" y="6988"/>
                    <a:pt x="3811" y="6988"/>
                    <a:pt x="3811" y="6988"/>
                  </a:cubicBezTo>
                  <a:cubicBezTo>
                    <a:pt x="3791" y="6988"/>
                    <a:pt x="3770" y="6988"/>
                    <a:pt x="3770" y="6967"/>
                  </a:cubicBezTo>
                  <a:lnTo>
                    <a:pt x="3750" y="6946"/>
                  </a:lnTo>
                  <a:cubicBezTo>
                    <a:pt x="3729" y="6926"/>
                    <a:pt x="3750" y="6926"/>
                    <a:pt x="3729" y="6906"/>
                  </a:cubicBezTo>
                  <a:lnTo>
                    <a:pt x="3709" y="6885"/>
                  </a:lnTo>
                  <a:lnTo>
                    <a:pt x="3688" y="6906"/>
                  </a:lnTo>
                  <a:lnTo>
                    <a:pt x="3688" y="6926"/>
                  </a:lnTo>
                  <a:lnTo>
                    <a:pt x="3688" y="6967"/>
                  </a:lnTo>
                  <a:lnTo>
                    <a:pt x="3688" y="6988"/>
                  </a:lnTo>
                  <a:lnTo>
                    <a:pt x="3668" y="7008"/>
                  </a:lnTo>
                  <a:cubicBezTo>
                    <a:pt x="3668" y="7008"/>
                    <a:pt x="3647" y="7008"/>
                    <a:pt x="3647" y="6988"/>
                  </a:cubicBezTo>
                  <a:cubicBezTo>
                    <a:pt x="3647" y="6988"/>
                    <a:pt x="3647" y="6967"/>
                    <a:pt x="3647" y="6946"/>
                  </a:cubicBezTo>
                  <a:cubicBezTo>
                    <a:pt x="3647" y="6946"/>
                    <a:pt x="3647" y="6926"/>
                    <a:pt x="3627" y="6926"/>
                  </a:cubicBezTo>
                  <a:cubicBezTo>
                    <a:pt x="3627" y="6906"/>
                    <a:pt x="3586" y="6906"/>
                    <a:pt x="3586" y="6885"/>
                  </a:cubicBezTo>
                  <a:lnTo>
                    <a:pt x="3566" y="6864"/>
                  </a:lnTo>
                  <a:cubicBezTo>
                    <a:pt x="3545" y="6844"/>
                    <a:pt x="3524" y="6844"/>
                    <a:pt x="3524" y="6844"/>
                  </a:cubicBezTo>
                  <a:cubicBezTo>
                    <a:pt x="3504" y="6844"/>
                    <a:pt x="3504" y="6803"/>
                    <a:pt x="3484" y="6803"/>
                  </a:cubicBezTo>
                  <a:cubicBezTo>
                    <a:pt x="3484" y="6803"/>
                    <a:pt x="3463" y="6782"/>
                    <a:pt x="3463" y="6762"/>
                  </a:cubicBezTo>
                  <a:cubicBezTo>
                    <a:pt x="3442" y="6762"/>
                    <a:pt x="3422" y="6762"/>
                    <a:pt x="3422" y="6762"/>
                  </a:cubicBezTo>
                  <a:cubicBezTo>
                    <a:pt x="3402" y="6762"/>
                    <a:pt x="3381" y="6762"/>
                    <a:pt x="3381" y="6762"/>
                  </a:cubicBezTo>
                  <a:lnTo>
                    <a:pt x="3360" y="6742"/>
                  </a:lnTo>
                  <a:lnTo>
                    <a:pt x="3340" y="6742"/>
                  </a:lnTo>
                  <a:cubicBezTo>
                    <a:pt x="3320" y="6742"/>
                    <a:pt x="3299" y="6742"/>
                    <a:pt x="3299" y="6762"/>
                  </a:cubicBezTo>
                  <a:lnTo>
                    <a:pt x="3278" y="6782"/>
                  </a:lnTo>
                  <a:cubicBezTo>
                    <a:pt x="3258" y="6782"/>
                    <a:pt x="3238" y="6782"/>
                    <a:pt x="3238" y="6782"/>
                  </a:cubicBezTo>
                  <a:lnTo>
                    <a:pt x="3217" y="6782"/>
                  </a:lnTo>
                  <a:cubicBezTo>
                    <a:pt x="3217" y="6782"/>
                    <a:pt x="3196" y="6762"/>
                    <a:pt x="3196" y="6742"/>
                  </a:cubicBezTo>
                  <a:cubicBezTo>
                    <a:pt x="3176" y="6742"/>
                    <a:pt x="3156" y="6742"/>
                    <a:pt x="3135" y="6742"/>
                  </a:cubicBezTo>
                  <a:cubicBezTo>
                    <a:pt x="3135" y="6762"/>
                    <a:pt x="3114" y="6782"/>
                    <a:pt x="3114" y="6782"/>
                  </a:cubicBezTo>
                  <a:cubicBezTo>
                    <a:pt x="3114" y="6803"/>
                    <a:pt x="3094" y="6824"/>
                    <a:pt x="3094" y="6824"/>
                  </a:cubicBezTo>
                  <a:cubicBezTo>
                    <a:pt x="3074" y="6824"/>
                    <a:pt x="3053" y="6844"/>
                    <a:pt x="3053" y="6844"/>
                  </a:cubicBezTo>
                  <a:cubicBezTo>
                    <a:pt x="3032" y="6844"/>
                    <a:pt x="3012" y="6864"/>
                    <a:pt x="2992" y="6864"/>
                  </a:cubicBezTo>
                  <a:lnTo>
                    <a:pt x="2971" y="6885"/>
                  </a:lnTo>
                  <a:cubicBezTo>
                    <a:pt x="2971" y="6885"/>
                    <a:pt x="2971" y="6926"/>
                    <a:pt x="2950" y="6926"/>
                  </a:cubicBezTo>
                  <a:lnTo>
                    <a:pt x="2930" y="6946"/>
                  </a:lnTo>
                  <a:cubicBezTo>
                    <a:pt x="2910" y="6967"/>
                    <a:pt x="2910" y="6988"/>
                    <a:pt x="2889" y="6988"/>
                  </a:cubicBezTo>
                  <a:lnTo>
                    <a:pt x="2848" y="6988"/>
                  </a:lnTo>
                  <a:cubicBezTo>
                    <a:pt x="2828" y="7008"/>
                    <a:pt x="2848" y="7028"/>
                    <a:pt x="2848" y="7028"/>
                  </a:cubicBezTo>
                  <a:cubicBezTo>
                    <a:pt x="2848" y="7049"/>
                    <a:pt x="2848" y="7069"/>
                    <a:pt x="2868" y="7090"/>
                  </a:cubicBezTo>
                  <a:cubicBezTo>
                    <a:pt x="2868" y="7090"/>
                    <a:pt x="2868" y="7110"/>
                    <a:pt x="2868" y="7130"/>
                  </a:cubicBezTo>
                  <a:lnTo>
                    <a:pt x="2848" y="7151"/>
                  </a:lnTo>
                  <a:cubicBezTo>
                    <a:pt x="2848" y="7172"/>
                    <a:pt x="2808" y="7172"/>
                    <a:pt x="2808" y="7151"/>
                  </a:cubicBezTo>
                  <a:cubicBezTo>
                    <a:pt x="2787" y="7151"/>
                    <a:pt x="2787" y="7130"/>
                    <a:pt x="2766" y="7130"/>
                  </a:cubicBezTo>
                  <a:lnTo>
                    <a:pt x="2746" y="7110"/>
                  </a:lnTo>
                  <a:lnTo>
                    <a:pt x="2725" y="7069"/>
                  </a:lnTo>
                  <a:cubicBezTo>
                    <a:pt x="2725" y="7069"/>
                    <a:pt x="2725" y="7049"/>
                    <a:pt x="2725" y="7028"/>
                  </a:cubicBezTo>
                  <a:cubicBezTo>
                    <a:pt x="2705" y="7028"/>
                    <a:pt x="2684" y="7028"/>
                    <a:pt x="2684" y="7028"/>
                  </a:cubicBezTo>
                  <a:cubicBezTo>
                    <a:pt x="2684" y="7028"/>
                    <a:pt x="2664" y="7028"/>
                    <a:pt x="2664" y="7049"/>
                  </a:cubicBezTo>
                  <a:cubicBezTo>
                    <a:pt x="2664" y="7049"/>
                    <a:pt x="2664" y="7069"/>
                    <a:pt x="2664" y="7090"/>
                  </a:cubicBezTo>
                  <a:cubicBezTo>
                    <a:pt x="2664" y="7110"/>
                    <a:pt x="2664" y="7130"/>
                    <a:pt x="2644" y="7151"/>
                  </a:cubicBezTo>
                  <a:cubicBezTo>
                    <a:pt x="2644" y="7151"/>
                    <a:pt x="2623" y="7151"/>
                    <a:pt x="2623" y="7172"/>
                  </a:cubicBezTo>
                  <a:cubicBezTo>
                    <a:pt x="2602" y="7172"/>
                    <a:pt x="2602" y="7192"/>
                    <a:pt x="2602" y="7212"/>
                  </a:cubicBezTo>
                  <a:lnTo>
                    <a:pt x="2602" y="7233"/>
                  </a:lnTo>
                  <a:cubicBezTo>
                    <a:pt x="2602" y="7254"/>
                    <a:pt x="2582" y="7254"/>
                    <a:pt x="2582" y="7274"/>
                  </a:cubicBezTo>
                  <a:cubicBezTo>
                    <a:pt x="2582" y="7294"/>
                    <a:pt x="2582" y="7336"/>
                    <a:pt x="2582" y="7356"/>
                  </a:cubicBezTo>
                  <a:cubicBezTo>
                    <a:pt x="2582" y="7356"/>
                    <a:pt x="2562" y="7376"/>
                    <a:pt x="2562" y="7397"/>
                  </a:cubicBezTo>
                  <a:cubicBezTo>
                    <a:pt x="2562" y="7418"/>
                    <a:pt x="2562" y="7438"/>
                    <a:pt x="2562" y="7438"/>
                  </a:cubicBezTo>
                  <a:cubicBezTo>
                    <a:pt x="2562" y="7458"/>
                    <a:pt x="2562" y="7479"/>
                    <a:pt x="2562" y="7479"/>
                  </a:cubicBezTo>
                  <a:cubicBezTo>
                    <a:pt x="2582" y="7479"/>
                    <a:pt x="2602" y="7500"/>
                    <a:pt x="2602" y="7500"/>
                  </a:cubicBezTo>
                  <a:lnTo>
                    <a:pt x="2623" y="7520"/>
                  </a:lnTo>
                  <a:cubicBezTo>
                    <a:pt x="2644" y="7520"/>
                    <a:pt x="2644" y="7540"/>
                    <a:pt x="2644" y="7561"/>
                  </a:cubicBezTo>
                  <a:cubicBezTo>
                    <a:pt x="2644" y="7561"/>
                    <a:pt x="2623" y="7582"/>
                    <a:pt x="2644" y="7602"/>
                  </a:cubicBezTo>
                  <a:lnTo>
                    <a:pt x="2664" y="7602"/>
                  </a:lnTo>
                  <a:cubicBezTo>
                    <a:pt x="2684" y="7622"/>
                    <a:pt x="2705" y="7602"/>
                    <a:pt x="2705" y="7602"/>
                  </a:cubicBezTo>
                  <a:cubicBezTo>
                    <a:pt x="2725" y="7622"/>
                    <a:pt x="2725" y="7622"/>
                    <a:pt x="2746" y="7622"/>
                  </a:cubicBezTo>
                  <a:lnTo>
                    <a:pt x="2787" y="7622"/>
                  </a:lnTo>
                  <a:cubicBezTo>
                    <a:pt x="2787" y="7622"/>
                    <a:pt x="2808" y="7643"/>
                    <a:pt x="2808" y="7664"/>
                  </a:cubicBezTo>
                  <a:cubicBezTo>
                    <a:pt x="2828" y="7664"/>
                    <a:pt x="2828" y="7704"/>
                    <a:pt x="2848" y="7704"/>
                  </a:cubicBezTo>
                  <a:cubicBezTo>
                    <a:pt x="2848" y="7725"/>
                    <a:pt x="2868" y="7746"/>
                    <a:pt x="2889" y="7766"/>
                  </a:cubicBezTo>
                  <a:cubicBezTo>
                    <a:pt x="2889" y="7786"/>
                    <a:pt x="2910" y="7807"/>
                    <a:pt x="2910" y="7807"/>
                  </a:cubicBezTo>
                  <a:cubicBezTo>
                    <a:pt x="2930" y="7827"/>
                    <a:pt x="2930" y="7868"/>
                    <a:pt x="2930" y="7889"/>
                  </a:cubicBezTo>
                  <a:cubicBezTo>
                    <a:pt x="2930" y="7889"/>
                    <a:pt x="2950" y="7909"/>
                    <a:pt x="2950" y="7930"/>
                  </a:cubicBezTo>
                  <a:lnTo>
                    <a:pt x="2950" y="7930"/>
                  </a:lnTo>
                  <a:cubicBezTo>
                    <a:pt x="2950" y="7930"/>
                    <a:pt x="2930" y="7930"/>
                    <a:pt x="2930" y="7950"/>
                  </a:cubicBezTo>
                  <a:cubicBezTo>
                    <a:pt x="2930" y="7950"/>
                    <a:pt x="2930" y="7950"/>
                    <a:pt x="2930" y="7971"/>
                  </a:cubicBezTo>
                  <a:lnTo>
                    <a:pt x="2930" y="7991"/>
                  </a:lnTo>
                  <a:cubicBezTo>
                    <a:pt x="2910" y="7991"/>
                    <a:pt x="2910" y="8012"/>
                    <a:pt x="2889" y="8012"/>
                  </a:cubicBezTo>
                  <a:cubicBezTo>
                    <a:pt x="2889" y="8032"/>
                    <a:pt x="2889" y="8032"/>
                    <a:pt x="2868" y="8053"/>
                  </a:cubicBezTo>
                  <a:cubicBezTo>
                    <a:pt x="2868" y="8053"/>
                    <a:pt x="2868" y="8073"/>
                    <a:pt x="2848" y="8073"/>
                  </a:cubicBezTo>
                  <a:cubicBezTo>
                    <a:pt x="2848" y="8073"/>
                    <a:pt x="2828" y="8094"/>
                    <a:pt x="2808" y="8094"/>
                  </a:cubicBezTo>
                  <a:cubicBezTo>
                    <a:pt x="2808" y="8094"/>
                    <a:pt x="2808" y="8114"/>
                    <a:pt x="2787" y="8135"/>
                  </a:cubicBezTo>
                  <a:cubicBezTo>
                    <a:pt x="2787" y="8135"/>
                    <a:pt x="2787" y="8155"/>
                    <a:pt x="2787" y="8176"/>
                  </a:cubicBezTo>
                  <a:cubicBezTo>
                    <a:pt x="2766" y="8176"/>
                    <a:pt x="2746" y="8176"/>
                    <a:pt x="2725" y="8176"/>
                  </a:cubicBezTo>
                  <a:cubicBezTo>
                    <a:pt x="2725" y="8176"/>
                    <a:pt x="2705" y="8155"/>
                    <a:pt x="2705" y="8176"/>
                  </a:cubicBezTo>
                  <a:cubicBezTo>
                    <a:pt x="2684" y="8176"/>
                    <a:pt x="2664" y="8176"/>
                    <a:pt x="2664" y="8196"/>
                  </a:cubicBezTo>
                  <a:cubicBezTo>
                    <a:pt x="2664" y="8196"/>
                    <a:pt x="2664" y="8237"/>
                    <a:pt x="2664" y="8258"/>
                  </a:cubicBezTo>
                  <a:cubicBezTo>
                    <a:pt x="2664" y="8258"/>
                    <a:pt x="2664" y="8278"/>
                    <a:pt x="2664" y="8299"/>
                  </a:cubicBezTo>
                  <a:cubicBezTo>
                    <a:pt x="2644" y="8299"/>
                    <a:pt x="2644" y="8319"/>
                    <a:pt x="2644" y="8319"/>
                  </a:cubicBezTo>
                  <a:cubicBezTo>
                    <a:pt x="2623" y="8319"/>
                    <a:pt x="2623" y="8340"/>
                    <a:pt x="2623" y="8360"/>
                  </a:cubicBezTo>
                  <a:lnTo>
                    <a:pt x="2602" y="8381"/>
                  </a:lnTo>
                  <a:cubicBezTo>
                    <a:pt x="2602" y="8401"/>
                    <a:pt x="2623" y="8422"/>
                    <a:pt x="2623" y="8422"/>
                  </a:cubicBezTo>
                  <a:cubicBezTo>
                    <a:pt x="2623" y="8442"/>
                    <a:pt x="2644" y="8442"/>
                    <a:pt x="2644" y="8442"/>
                  </a:cubicBezTo>
                  <a:cubicBezTo>
                    <a:pt x="2644" y="8463"/>
                    <a:pt x="2664" y="8483"/>
                    <a:pt x="2664" y="8503"/>
                  </a:cubicBezTo>
                  <a:cubicBezTo>
                    <a:pt x="2664" y="8503"/>
                    <a:pt x="2684" y="8524"/>
                    <a:pt x="2684" y="8545"/>
                  </a:cubicBezTo>
                  <a:cubicBezTo>
                    <a:pt x="2684" y="8565"/>
                    <a:pt x="2705" y="8585"/>
                    <a:pt x="2705" y="8585"/>
                  </a:cubicBezTo>
                  <a:cubicBezTo>
                    <a:pt x="2725" y="8606"/>
                    <a:pt x="2725" y="8606"/>
                    <a:pt x="2725" y="8627"/>
                  </a:cubicBezTo>
                  <a:cubicBezTo>
                    <a:pt x="2746" y="8627"/>
                    <a:pt x="2746" y="8647"/>
                    <a:pt x="2746" y="8647"/>
                  </a:cubicBezTo>
                  <a:cubicBezTo>
                    <a:pt x="2746" y="8667"/>
                    <a:pt x="2725" y="8688"/>
                    <a:pt x="2725" y="8688"/>
                  </a:cubicBezTo>
                  <a:cubicBezTo>
                    <a:pt x="2725" y="8709"/>
                    <a:pt x="2746" y="8729"/>
                    <a:pt x="2746" y="8749"/>
                  </a:cubicBezTo>
                  <a:cubicBezTo>
                    <a:pt x="2746" y="8749"/>
                    <a:pt x="2746" y="8770"/>
                    <a:pt x="2766" y="8770"/>
                  </a:cubicBezTo>
                  <a:cubicBezTo>
                    <a:pt x="2766" y="8791"/>
                    <a:pt x="2766" y="8811"/>
                    <a:pt x="2787" y="8831"/>
                  </a:cubicBezTo>
                  <a:lnTo>
                    <a:pt x="2828" y="8852"/>
                  </a:lnTo>
                  <a:cubicBezTo>
                    <a:pt x="2848" y="8873"/>
                    <a:pt x="2868" y="8913"/>
                    <a:pt x="2889" y="8934"/>
                  </a:cubicBezTo>
                  <a:lnTo>
                    <a:pt x="2910" y="8975"/>
                  </a:lnTo>
                  <a:cubicBezTo>
                    <a:pt x="2910" y="8975"/>
                    <a:pt x="2910" y="8995"/>
                    <a:pt x="2930" y="9016"/>
                  </a:cubicBezTo>
                  <a:lnTo>
                    <a:pt x="2910" y="9016"/>
                  </a:lnTo>
                  <a:cubicBezTo>
                    <a:pt x="2910" y="9016"/>
                    <a:pt x="2889" y="9016"/>
                    <a:pt x="2889" y="9037"/>
                  </a:cubicBezTo>
                  <a:cubicBezTo>
                    <a:pt x="2868" y="9037"/>
                    <a:pt x="2868" y="9037"/>
                    <a:pt x="2848" y="9037"/>
                  </a:cubicBezTo>
                  <a:cubicBezTo>
                    <a:pt x="2848" y="9057"/>
                    <a:pt x="2848" y="9057"/>
                    <a:pt x="2828" y="9077"/>
                  </a:cubicBezTo>
                  <a:cubicBezTo>
                    <a:pt x="2828" y="9077"/>
                    <a:pt x="2808" y="9077"/>
                    <a:pt x="2808" y="9098"/>
                  </a:cubicBezTo>
                  <a:lnTo>
                    <a:pt x="2787" y="9098"/>
                  </a:lnTo>
                  <a:cubicBezTo>
                    <a:pt x="2766" y="9098"/>
                    <a:pt x="2746" y="9098"/>
                    <a:pt x="2746" y="9098"/>
                  </a:cubicBezTo>
                  <a:lnTo>
                    <a:pt x="2725" y="9098"/>
                  </a:lnTo>
                  <a:cubicBezTo>
                    <a:pt x="2705" y="9077"/>
                    <a:pt x="2705" y="9057"/>
                    <a:pt x="2705" y="9037"/>
                  </a:cubicBezTo>
                  <a:cubicBezTo>
                    <a:pt x="2684" y="9037"/>
                    <a:pt x="2684" y="9037"/>
                    <a:pt x="2664" y="9016"/>
                  </a:cubicBezTo>
                  <a:cubicBezTo>
                    <a:pt x="2664" y="9016"/>
                    <a:pt x="2644" y="9016"/>
                    <a:pt x="2644" y="8995"/>
                  </a:cubicBezTo>
                  <a:close/>
                  <a:moveTo>
                    <a:pt x="11044" y="5860"/>
                  </a:moveTo>
                  <a:lnTo>
                    <a:pt x="11044" y="5860"/>
                  </a:lnTo>
                  <a:lnTo>
                    <a:pt x="11044" y="5840"/>
                  </a:lnTo>
                  <a:cubicBezTo>
                    <a:pt x="11044" y="5819"/>
                    <a:pt x="11044" y="5819"/>
                    <a:pt x="11044" y="5819"/>
                  </a:cubicBezTo>
                  <a:cubicBezTo>
                    <a:pt x="11044" y="5799"/>
                    <a:pt x="11044" y="5778"/>
                    <a:pt x="11044" y="5778"/>
                  </a:cubicBezTo>
                  <a:cubicBezTo>
                    <a:pt x="11044" y="5758"/>
                    <a:pt x="11044" y="5758"/>
                    <a:pt x="11044" y="5758"/>
                  </a:cubicBezTo>
                  <a:cubicBezTo>
                    <a:pt x="11044" y="5737"/>
                    <a:pt x="11023" y="5717"/>
                    <a:pt x="11023" y="5696"/>
                  </a:cubicBezTo>
                  <a:lnTo>
                    <a:pt x="11003" y="5676"/>
                  </a:lnTo>
                  <a:cubicBezTo>
                    <a:pt x="11003" y="5655"/>
                    <a:pt x="11003" y="5635"/>
                    <a:pt x="11003" y="5615"/>
                  </a:cubicBezTo>
                  <a:cubicBezTo>
                    <a:pt x="10982" y="5594"/>
                    <a:pt x="10982" y="5573"/>
                    <a:pt x="10982" y="5553"/>
                  </a:cubicBezTo>
                  <a:cubicBezTo>
                    <a:pt x="10982" y="5533"/>
                    <a:pt x="10982" y="5512"/>
                    <a:pt x="10962" y="5491"/>
                  </a:cubicBezTo>
                  <a:cubicBezTo>
                    <a:pt x="10962" y="5471"/>
                    <a:pt x="10962" y="5471"/>
                    <a:pt x="10941" y="5451"/>
                  </a:cubicBezTo>
                  <a:cubicBezTo>
                    <a:pt x="10941" y="5451"/>
                    <a:pt x="10962" y="5430"/>
                    <a:pt x="10941" y="5409"/>
                  </a:cubicBezTo>
                  <a:lnTo>
                    <a:pt x="10941" y="5369"/>
                  </a:lnTo>
                  <a:lnTo>
                    <a:pt x="10921" y="5348"/>
                  </a:lnTo>
                  <a:lnTo>
                    <a:pt x="10900" y="5348"/>
                  </a:lnTo>
                  <a:cubicBezTo>
                    <a:pt x="10880" y="5348"/>
                    <a:pt x="10880" y="5369"/>
                    <a:pt x="10880" y="5369"/>
                  </a:cubicBezTo>
                  <a:lnTo>
                    <a:pt x="10880" y="5389"/>
                  </a:lnTo>
                  <a:lnTo>
                    <a:pt x="10880" y="5409"/>
                  </a:lnTo>
                  <a:cubicBezTo>
                    <a:pt x="10880" y="5430"/>
                    <a:pt x="10859" y="5430"/>
                    <a:pt x="10859" y="5451"/>
                  </a:cubicBezTo>
                  <a:lnTo>
                    <a:pt x="10880" y="5471"/>
                  </a:lnTo>
                  <a:lnTo>
                    <a:pt x="10880" y="5491"/>
                  </a:lnTo>
                  <a:cubicBezTo>
                    <a:pt x="10880" y="5512"/>
                    <a:pt x="10880" y="5512"/>
                    <a:pt x="10880" y="5533"/>
                  </a:cubicBezTo>
                  <a:lnTo>
                    <a:pt x="10880" y="5553"/>
                  </a:lnTo>
                  <a:cubicBezTo>
                    <a:pt x="10900" y="5573"/>
                    <a:pt x="10900" y="5573"/>
                    <a:pt x="10900" y="5573"/>
                  </a:cubicBezTo>
                  <a:cubicBezTo>
                    <a:pt x="10900" y="5594"/>
                    <a:pt x="10900" y="5615"/>
                    <a:pt x="10900" y="5635"/>
                  </a:cubicBezTo>
                  <a:cubicBezTo>
                    <a:pt x="10900" y="5635"/>
                    <a:pt x="10921" y="5655"/>
                    <a:pt x="10900" y="5676"/>
                  </a:cubicBezTo>
                  <a:cubicBezTo>
                    <a:pt x="10900" y="5696"/>
                    <a:pt x="10900" y="5717"/>
                    <a:pt x="10900" y="5717"/>
                  </a:cubicBezTo>
                  <a:cubicBezTo>
                    <a:pt x="10900" y="5737"/>
                    <a:pt x="10900" y="5758"/>
                    <a:pt x="10900" y="5758"/>
                  </a:cubicBezTo>
                  <a:cubicBezTo>
                    <a:pt x="10900" y="5778"/>
                    <a:pt x="10880" y="5778"/>
                    <a:pt x="10880" y="5799"/>
                  </a:cubicBezTo>
                  <a:lnTo>
                    <a:pt x="10880" y="5819"/>
                  </a:lnTo>
                  <a:cubicBezTo>
                    <a:pt x="10859" y="5819"/>
                    <a:pt x="10859" y="5840"/>
                    <a:pt x="10859" y="5840"/>
                  </a:cubicBezTo>
                  <a:cubicBezTo>
                    <a:pt x="10839" y="5840"/>
                    <a:pt x="10839" y="5860"/>
                    <a:pt x="10839" y="5881"/>
                  </a:cubicBezTo>
                  <a:cubicBezTo>
                    <a:pt x="10839" y="5881"/>
                    <a:pt x="10859" y="5901"/>
                    <a:pt x="10839" y="5922"/>
                  </a:cubicBezTo>
                  <a:lnTo>
                    <a:pt x="10839" y="5942"/>
                  </a:lnTo>
                  <a:lnTo>
                    <a:pt x="10818" y="5963"/>
                  </a:lnTo>
                  <a:lnTo>
                    <a:pt x="10818" y="5983"/>
                  </a:lnTo>
                  <a:cubicBezTo>
                    <a:pt x="10798" y="5983"/>
                    <a:pt x="10777" y="6004"/>
                    <a:pt x="10777" y="6004"/>
                  </a:cubicBezTo>
                  <a:lnTo>
                    <a:pt x="10777" y="6024"/>
                  </a:lnTo>
                  <a:lnTo>
                    <a:pt x="10757" y="6024"/>
                  </a:lnTo>
                  <a:cubicBezTo>
                    <a:pt x="10757" y="6045"/>
                    <a:pt x="10736" y="6045"/>
                    <a:pt x="10757" y="6065"/>
                  </a:cubicBezTo>
                  <a:lnTo>
                    <a:pt x="10757" y="6065"/>
                  </a:lnTo>
                  <a:cubicBezTo>
                    <a:pt x="10777" y="6065"/>
                    <a:pt x="10777" y="6045"/>
                    <a:pt x="10777" y="6045"/>
                  </a:cubicBezTo>
                  <a:cubicBezTo>
                    <a:pt x="10777" y="6065"/>
                    <a:pt x="10798" y="6065"/>
                    <a:pt x="10798" y="6065"/>
                  </a:cubicBezTo>
                  <a:lnTo>
                    <a:pt x="10798" y="6086"/>
                  </a:lnTo>
                  <a:cubicBezTo>
                    <a:pt x="10798" y="6106"/>
                    <a:pt x="10777" y="6106"/>
                    <a:pt x="10777" y="6127"/>
                  </a:cubicBezTo>
                  <a:cubicBezTo>
                    <a:pt x="10757" y="6127"/>
                    <a:pt x="10757" y="6168"/>
                    <a:pt x="10736" y="6168"/>
                  </a:cubicBezTo>
                  <a:cubicBezTo>
                    <a:pt x="10736" y="6188"/>
                    <a:pt x="10736" y="6209"/>
                    <a:pt x="10736" y="6209"/>
                  </a:cubicBezTo>
                  <a:cubicBezTo>
                    <a:pt x="10716" y="6229"/>
                    <a:pt x="10716" y="6250"/>
                    <a:pt x="10716" y="6250"/>
                  </a:cubicBezTo>
                  <a:cubicBezTo>
                    <a:pt x="10716" y="6270"/>
                    <a:pt x="10695" y="6270"/>
                    <a:pt x="10695" y="6291"/>
                  </a:cubicBezTo>
                  <a:lnTo>
                    <a:pt x="10675" y="6311"/>
                  </a:lnTo>
                  <a:cubicBezTo>
                    <a:pt x="10675" y="6311"/>
                    <a:pt x="10654" y="6311"/>
                    <a:pt x="10654" y="6332"/>
                  </a:cubicBezTo>
                  <a:cubicBezTo>
                    <a:pt x="10634" y="6332"/>
                    <a:pt x="10613" y="6332"/>
                    <a:pt x="10613" y="6311"/>
                  </a:cubicBezTo>
                  <a:lnTo>
                    <a:pt x="10593" y="6291"/>
                  </a:lnTo>
                  <a:lnTo>
                    <a:pt x="10572" y="6270"/>
                  </a:lnTo>
                  <a:cubicBezTo>
                    <a:pt x="10572" y="6250"/>
                    <a:pt x="10572" y="6229"/>
                    <a:pt x="10572" y="6229"/>
                  </a:cubicBezTo>
                  <a:cubicBezTo>
                    <a:pt x="10572" y="6229"/>
                    <a:pt x="10572" y="6209"/>
                    <a:pt x="10572" y="6188"/>
                  </a:cubicBezTo>
                  <a:cubicBezTo>
                    <a:pt x="10572" y="6188"/>
                    <a:pt x="10572" y="6188"/>
                    <a:pt x="10552" y="6188"/>
                  </a:cubicBezTo>
                  <a:lnTo>
                    <a:pt x="10552" y="6209"/>
                  </a:lnTo>
                  <a:cubicBezTo>
                    <a:pt x="10552" y="6229"/>
                    <a:pt x="10552" y="6250"/>
                    <a:pt x="10552" y="6250"/>
                  </a:cubicBezTo>
                  <a:cubicBezTo>
                    <a:pt x="10552" y="6270"/>
                    <a:pt x="10531" y="6270"/>
                    <a:pt x="10552" y="6291"/>
                  </a:cubicBezTo>
                  <a:lnTo>
                    <a:pt x="10552" y="6291"/>
                  </a:lnTo>
                  <a:cubicBezTo>
                    <a:pt x="10572" y="6311"/>
                    <a:pt x="10572" y="6311"/>
                    <a:pt x="10593" y="6311"/>
                  </a:cubicBezTo>
                  <a:lnTo>
                    <a:pt x="10572" y="6332"/>
                  </a:lnTo>
                  <a:cubicBezTo>
                    <a:pt x="10572" y="6352"/>
                    <a:pt x="10552" y="6332"/>
                    <a:pt x="10531" y="6332"/>
                  </a:cubicBezTo>
                  <a:cubicBezTo>
                    <a:pt x="10531" y="6352"/>
                    <a:pt x="10511" y="6352"/>
                    <a:pt x="10511" y="6352"/>
                  </a:cubicBezTo>
                  <a:lnTo>
                    <a:pt x="10511" y="6373"/>
                  </a:lnTo>
                  <a:cubicBezTo>
                    <a:pt x="10511" y="6373"/>
                    <a:pt x="10511" y="6393"/>
                    <a:pt x="10531" y="6393"/>
                  </a:cubicBezTo>
                  <a:lnTo>
                    <a:pt x="10552" y="6393"/>
                  </a:lnTo>
                  <a:lnTo>
                    <a:pt x="10572" y="6414"/>
                  </a:lnTo>
                  <a:lnTo>
                    <a:pt x="10572" y="6434"/>
                  </a:lnTo>
                  <a:lnTo>
                    <a:pt x="10593" y="6434"/>
                  </a:lnTo>
                  <a:cubicBezTo>
                    <a:pt x="10613" y="6434"/>
                    <a:pt x="10613" y="6414"/>
                    <a:pt x="10613" y="6414"/>
                  </a:cubicBezTo>
                  <a:lnTo>
                    <a:pt x="10634" y="6393"/>
                  </a:lnTo>
                  <a:cubicBezTo>
                    <a:pt x="10654" y="6393"/>
                    <a:pt x="10675" y="6393"/>
                    <a:pt x="10675" y="6393"/>
                  </a:cubicBezTo>
                  <a:cubicBezTo>
                    <a:pt x="10695" y="6393"/>
                    <a:pt x="10716" y="6393"/>
                    <a:pt x="10736" y="6393"/>
                  </a:cubicBezTo>
                  <a:cubicBezTo>
                    <a:pt x="10736" y="6373"/>
                    <a:pt x="10757" y="6373"/>
                    <a:pt x="10777" y="6352"/>
                  </a:cubicBezTo>
                  <a:cubicBezTo>
                    <a:pt x="10777" y="6352"/>
                    <a:pt x="10798" y="6332"/>
                    <a:pt x="10798" y="6311"/>
                  </a:cubicBezTo>
                  <a:cubicBezTo>
                    <a:pt x="10798" y="6311"/>
                    <a:pt x="10798" y="6291"/>
                    <a:pt x="10798" y="6270"/>
                  </a:cubicBezTo>
                  <a:cubicBezTo>
                    <a:pt x="10798" y="6270"/>
                    <a:pt x="10798" y="6250"/>
                    <a:pt x="10798" y="6229"/>
                  </a:cubicBezTo>
                  <a:lnTo>
                    <a:pt x="10798" y="6209"/>
                  </a:lnTo>
                  <a:lnTo>
                    <a:pt x="10818" y="6209"/>
                  </a:lnTo>
                  <a:cubicBezTo>
                    <a:pt x="10839" y="6209"/>
                    <a:pt x="10839" y="6209"/>
                    <a:pt x="10839" y="6209"/>
                  </a:cubicBezTo>
                  <a:lnTo>
                    <a:pt x="10839" y="6209"/>
                  </a:lnTo>
                  <a:cubicBezTo>
                    <a:pt x="10839" y="6229"/>
                    <a:pt x="10859" y="6229"/>
                    <a:pt x="10859" y="6229"/>
                  </a:cubicBezTo>
                  <a:lnTo>
                    <a:pt x="10880" y="6229"/>
                  </a:lnTo>
                  <a:cubicBezTo>
                    <a:pt x="10880" y="6209"/>
                    <a:pt x="10880" y="6188"/>
                    <a:pt x="10880" y="6188"/>
                  </a:cubicBezTo>
                  <a:cubicBezTo>
                    <a:pt x="10880" y="6168"/>
                    <a:pt x="10880" y="6168"/>
                    <a:pt x="10880" y="6147"/>
                  </a:cubicBezTo>
                  <a:cubicBezTo>
                    <a:pt x="10880" y="6147"/>
                    <a:pt x="10900" y="6127"/>
                    <a:pt x="10921" y="6127"/>
                  </a:cubicBezTo>
                  <a:cubicBezTo>
                    <a:pt x="10921" y="6106"/>
                    <a:pt x="10941" y="6106"/>
                    <a:pt x="10962" y="6106"/>
                  </a:cubicBezTo>
                  <a:cubicBezTo>
                    <a:pt x="10962" y="6086"/>
                    <a:pt x="10982" y="6086"/>
                    <a:pt x="10982" y="6065"/>
                  </a:cubicBezTo>
                  <a:lnTo>
                    <a:pt x="10982" y="6045"/>
                  </a:lnTo>
                  <a:cubicBezTo>
                    <a:pt x="10982" y="6024"/>
                    <a:pt x="10962" y="6024"/>
                    <a:pt x="10962" y="6004"/>
                  </a:cubicBezTo>
                  <a:lnTo>
                    <a:pt x="10962" y="5983"/>
                  </a:lnTo>
                  <a:cubicBezTo>
                    <a:pt x="10962" y="5963"/>
                    <a:pt x="10982" y="5963"/>
                    <a:pt x="10982" y="5963"/>
                  </a:cubicBezTo>
                  <a:lnTo>
                    <a:pt x="10982" y="5942"/>
                  </a:lnTo>
                  <a:cubicBezTo>
                    <a:pt x="11003" y="5942"/>
                    <a:pt x="11003" y="5922"/>
                    <a:pt x="11003" y="5922"/>
                  </a:cubicBezTo>
                  <a:cubicBezTo>
                    <a:pt x="11023" y="5922"/>
                    <a:pt x="11023" y="5922"/>
                    <a:pt x="11023" y="5922"/>
                  </a:cubicBezTo>
                  <a:lnTo>
                    <a:pt x="11023" y="5901"/>
                  </a:lnTo>
                  <a:lnTo>
                    <a:pt x="11003" y="5901"/>
                  </a:lnTo>
                  <a:lnTo>
                    <a:pt x="10982" y="5901"/>
                  </a:lnTo>
                  <a:cubicBezTo>
                    <a:pt x="10982" y="5901"/>
                    <a:pt x="10982" y="5901"/>
                    <a:pt x="10982" y="5881"/>
                  </a:cubicBezTo>
                  <a:lnTo>
                    <a:pt x="10982" y="5860"/>
                  </a:lnTo>
                  <a:lnTo>
                    <a:pt x="10982" y="5840"/>
                  </a:lnTo>
                  <a:cubicBezTo>
                    <a:pt x="10982" y="5819"/>
                    <a:pt x="11003" y="5819"/>
                    <a:pt x="11003" y="5819"/>
                  </a:cubicBezTo>
                  <a:cubicBezTo>
                    <a:pt x="11003" y="5819"/>
                    <a:pt x="11003" y="5819"/>
                    <a:pt x="11023" y="5840"/>
                  </a:cubicBezTo>
                  <a:lnTo>
                    <a:pt x="11023" y="5840"/>
                  </a:lnTo>
                  <a:lnTo>
                    <a:pt x="11044" y="5860"/>
                  </a:lnTo>
                  <a:close/>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17" name="Freeform 217"/>
            <p:cNvSpPr>
              <a:spLocks noChangeArrowheads="1"/>
            </p:cNvSpPr>
            <p:nvPr/>
          </p:nvSpPr>
          <p:spPr bwMode="auto">
            <a:xfrm>
              <a:off x="6113463" y="4413250"/>
              <a:ext cx="22225" cy="15875"/>
            </a:xfrm>
            <a:custGeom>
              <a:avLst/>
              <a:gdLst>
                <a:gd name="T0" fmla="*/ 20 w 62"/>
                <a:gd name="T1" fmla="*/ 41 h 42"/>
                <a:gd name="T2" fmla="*/ 20 w 62"/>
                <a:gd name="T3" fmla="*/ 41 h 42"/>
                <a:gd name="T4" fmla="*/ 0 w 62"/>
                <a:gd name="T5" fmla="*/ 41 h 42"/>
                <a:gd name="T6" fmla="*/ 0 w 62"/>
                <a:gd name="T7" fmla="*/ 20 h 42"/>
                <a:gd name="T8" fmla="*/ 20 w 62"/>
                <a:gd name="T9" fmla="*/ 0 h 42"/>
                <a:gd name="T10" fmla="*/ 41 w 62"/>
                <a:gd name="T11" fmla="*/ 20 h 42"/>
                <a:gd name="T12" fmla="*/ 61 w 62"/>
                <a:gd name="T13" fmla="*/ 20 h 42"/>
                <a:gd name="T14" fmla="*/ 41 w 62"/>
                <a:gd name="T15" fmla="*/ 41 h 42"/>
                <a:gd name="T16" fmla="*/ 41 w 62"/>
                <a:gd name="T17" fmla="*/ 41 h 42"/>
                <a:gd name="T18" fmla="*/ 20 w 62"/>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42">
                  <a:moveTo>
                    <a:pt x="20" y="41"/>
                  </a:moveTo>
                  <a:lnTo>
                    <a:pt x="20" y="41"/>
                  </a:lnTo>
                  <a:cubicBezTo>
                    <a:pt x="20" y="41"/>
                    <a:pt x="20" y="41"/>
                    <a:pt x="0" y="41"/>
                  </a:cubicBezTo>
                  <a:cubicBezTo>
                    <a:pt x="0" y="20"/>
                    <a:pt x="0" y="20"/>
                    <a:pt x="0" y="20"/>
                  </a:cubicBezTo>
                  <a:cubicBezTo>
                    <a:pt x="20" y="20"/>
                    <a:pt x="20" y="0"/>
                    <a:pt x="20" y="0"/>
                  </a:cubicBezTo>
                  <a:cubicBezTo>
                    <a:pt x="20" y="0"/>
                    <a:pt x="41" y="0"/>
                    <a:pt x="41" y="20"/>
                  </a:cubicBezTo>
                  <a:lnTo>
                    <a:pt x="61" y="20"/>
                  </a:lnTo>
                  <a:cubicBezTo>
                    <a:pt x="61" y="20"/>
                    <a:pt x="61" y="41"/>
                    <a:pt x="41" y="41"/>
                  </a:cubicBezTo>
                  <a:lnTo>
                    <a:pt x="41" y="41"/>
                  </a:ln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18" name="Freeform 218"/>
            <p:cNvSpPr>
              <a:spLocks noChangeArrowheads="1"/>
            </p:cNvSpPr>
            <p:nvPr/>
          </p:nvSpPr>
          <p:spPr bwMode="auto">
            <a:xfrm>
              <a:off x="5730875" y="7554913"/>
              <a:ext cx="58738" cy="73025"/>
            </a:xfrm>
            <a:custGeom>
              <a:avLst/>
              <a:gdLst>
                <a:gd name="T0" fmla="*/ 164 w 165"/>
                <a:gd name="T1" fmla="*/ 40 h 205"/>
                <a:gd name="T2" fmla="*/ 164 w 165"/>
                <a:gd name="T3" fmla="*/ 40 h 205"/>
                <a:gd name="T4" fmla="*/ 143 w 165"/>
                <a:gd name="T5" fmla="*/ 61 h 205"/>
                <a:gd name="T6" fmla="*/ 143 w 165"/>
                <a:gd name="T7" fmla="*/ 102 h 205"/>
                <a:gd name="T8" fmla="*/ 143 w 165"/>
                <a:gd name="T9" fmla="*/ 122 h 205"/>
                <a:gd name="T10" fmla="*/ 143 w 165"/>
                <a:gd name="T11" fmla="*/ 164 h 205"/>
                <a:gd name="T12" fmla="*/ 123 w 165"/>
                <a:gd name="T13" fmla="*/ 164 h 205"/>
                <a:gd name="T14" fmla="*/ 123 w 165"/>
                <a:gd name="T15" fmla="*/ 204 h 205"/>
                <a:gd name="T16" fmla="*/ 82 w 165"/>
                <a:gd name="T17" fmla="*/ 204 h 205"/>
                <a:gd name="T18" fmla="*/ 82 w 165"/>
                <a:gd name="T19" fmla="*/ 184 h 205"/>
                <a:gd name="T20" fmla="*/ 61 w 165"/>
                <a:gd name="T21" fmla="*/ 164 h 205"/>
                <a:gd name="T22" fmla="*/ 41 w 165"/>
                <a:gd name="T23" fmla="*/ 143 h 205"/>
                <a:gd name="T24" fmla="*/ 41 w 165"/>
                <a:gd name="T25" fmla="*/ 122 h 205"/>
                <a:gd name="T26" fmla="*/ 41 w 165"/>
                <a:gd name="T27" fmla="*/ 102 h 205"/>
                <a:gd name="T28" fmla="*/ 0 w 165"/>
                <a:gd name="T29" fmla="*/ 82 h 205"/>
                <a:gd name="T30" fmla="*/ 0 w 165"/>
                <a:gd name="T31" fmla="*/ 82 h 205"/>
                <a:gd name="T32" fmla="*/ 0 w 165"/>
                <a:gd name="T33" fmla="*/ 61 h 205"/>
                <a:gd name="T34" fmla="*/ 21 w 165"/>
                <a:gd name="T35" fmla="*/ 40 h 205"/>
                <a:gd name="T36" fmla="*/ 41 w 165"/>
                <a:gd name="T37" fmla="*/ 20 h 205"/>
                <a:gd name="T38" fmla="*/ 61 w 165"/>
                <a:gd name="T39" fmla="*/ 20 h 205"/>
                <a:gd name="T40" fmla="*/ 82 w 165"/>
                <a:gd name="T41" fmla="*/ 20 h 205"/>
                <a:gd name="T42" fmla="*/ 103 w 165"/>
                <a:gd name="T43" fmla="*/ 0 h 205"/>
                <a:gd name="T44" fmla="*/ 123 w 165"/>
                <a:gd name="T45" fmla="*/ 0 h 205"/>
                <a:gd name="T46" fmla="*/ 123 w 165"/>
                <a:gd name="T47" fmla="*/ 20 h 205"/>
                <a:gd name="T48" fmla="*/ 123 w 165"/>
                <a:gd name="T49" fmla="*/ 40 h 205"/>
                <a:gd name="T50" fmla="*/ 143 w 165"/>
                <a:gd name="T51" fmla="*/ 40 h 205"/>
                <a:gd name="T52" fmla="*/ 164 w 165"/>
                <a:gd name="T53" fmla="*/ 4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5" h="205">
                  <a:moveTo>
                    <a:pt x="164" y="40"/>
                  </a:moveTo>
                  <a:lnTo>
                    <a:pt x="164" y="40"/>
                  </a:lnTo>
                  <a:cubicBezTo>
                    <a:pt x="164" y="61"/>
                    <a:pt x="164" y="61"/>
                    <a:pt x="143" y="61"/>
                  </a:cubicBezTo>
                  <a:cubicBezTo>
                    <a:pt x="143" y="82"/>
                    <a:pt x="143" y="82"/>
                    <a:pt x="143" y="102"/>
                  </a:cubicBezTo>
                  <a:lnTo>
                    <a:pt x="143" y="122"/>
                  </a:lnTo>
                  <a:cubicBezTo>
                    <a:pt x="143" y="143"/>
                    <a:pt x="143" y="143"/>
                    <a:pt x="143" y="164"/>
                  </a:cubicBezTo>
                  <a:lnTo>
                    <a:pt x="123" y="164"/>
                  </a:lnTo>
                  <a:cubicBezTo>
                    <a:pt x="123" y="184"/>
                    <a:pt x="123" y="184"/>
                    <a:pt x="123" y="204"/>
                  </a:cubicBezTo>
                  <a:cubicBezTo>
                    <a:pt x="103" y="204"/>
                    <a:pt x="103" y="204"/>
                    <a:pt x="82" y="204"/>
                  </a:cubicBezTo>
                  <a:lnTo>
                    <a:pt x="82" y="184"/>
                  </a:lnTo>
                  <a:lnTo>
                    <a:pt x="61" y="164"/>
                  </a:lnTo>
                  <a:cubicBezTo>
                    <a:pt x="61" y="164"/>
                    <a:pt x="61" y="143"/>
                    <a:pt x="41" y="143"/>
                  </a:cubicBezTo>
                  <a:cubicBezTo>
                    <a:pt x="41" y="122"/>
                    <a:pt x="41" y="122"/>
                    <a:pt x="41" y="122"/>
                  </a:cubicBezTo>
                  <a:cubicBezTo>
                    <a:pt x="41" y="102"/>
                    <a:pt x="41" y="102"/>
                    <a:pt x="41" y="102"/>
                  </a:cubicBezTo>
                  <a:cubicBezTo>
                    <a:pt x="41" y="82"/>
                    <a:pt x="21" y="82"/>
                    <a:pt x="0" y="82"/>
                  </a:cubicBezTo>
                  <a:lnTo>
                    <a:pt x="0" y="82"/>
                  </a:lnTo>
                  <a:cubicBezTo>
                    <a:pt x="0" y="82"/>
                    <a:pt x="0" y="82"/>
                    <a:pt x="0" y="61"/>
                  </a:cubicBezTo>
                  <a:lnTo>
                    <a:pt x="21" y="40"/>
                  </a:lnTo>
                  <a:cubicBezTo>
                    <a:pt x="21" y="40"/>
                    <a:pt x="41" y="40"/>
                    <a:pt x="41" y="20"/>
                  </a:cubicBezTo>
                  <a:lnTo>
                    <a:pt x="61" y="20"/>
                  </a:lnTo>
                  <a:cubicBezTo>
                    <a:pt x="82" y="20"/>
                    <a:pt x="82" y="20"/>
                    <a:pt x="82" y="20"/>
                  </a:cubicBezTo>
                  <a:cubicBezTo>
                    <a:pt x="103" y="20"/>
                    <a:pt x="103" y="0"/>
                    <a:pt x="103" y="0"/>
                  </a:cubicBezTo>
                  <a:lnTo>
                    <a:pt x="123" y="0"/>
                  </a:lnTo>
                  <a:cubicBezTo>
                    <a:pt x="123" y="0"/>
                    <a:pt x="123" y="0"/>
                    <a:pt x="123" y="20"/>
                  </a:cubicBezTo>
                  <a:cubicBezTo>
                    <a:pt x="123" y="20"/>
                    <a:pt x="123" y="20"/>
                    <a:pt x="123" y="40"/>
                  </a:cubicBezTo>
                  <a:lnTo>
                    <a:pt x="143" y="40"/>
                  </a:lnTo>
                  <a:cubicBezTo>
                    <a:pt x="143" y="61"/>
                    <a:pt x="143" y="61"/>
                    <a:pt x="164"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19" name="Freeform 219"/>
            <p:cNvSpPr>
              <a:spLocks noChangeArrowheads="1"/>
            </p:cNvSpPr>
            <p:nvPr/>
          </p:nvSpPr>
          <p:spPr bwMode="auto">
            <a:xfrm>
              <a:off x="4329113" y="6411913"/>
              <a:ext cx="15875" cy="7937"/>
            </a:xfrm>
            <a:custGeom>
              <a:avLst/>
              <a:gdLst>
                <a:gd name="T0" fmla="*/ 20 w 42"/>
                <a:gd name="T1" fmla="*/ 20 h 21"/>
                <a:gd name="T2" fmla="*/ 20 w 42"/>
                <a:gd name="T3" fmla="*/ 20 h 21"/>
                <a:gd name="T4" fmla="*/ 20 w 42"/>
                <a:gd name="T5" fmla="*/ 0 h 21"/>
                <a:gd name="T6" fmla="*/ 20 w 42"/>
                <a:gd name="T7" fmla="*/ 0 h 21"/>
                <a:gd name="T8" fmla="*/ 0 w 42"/>
                <a:gd name="T9" fmla="*/ 0 h 21"/>
                <a:gd name="T10" fmla="*/ 0 w 42"/>
                <a:gd name="T11" fmla="*/ 0 h 21"/>
                <a:gd name="T12" fmla="*/ 20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20"/>
                  </a:moveTo>
                  <a:lnTo>
                    <a:pt x="20" y="20"/>
                  </a:lnTo>
                  <a:cubicBezTo>
                    <a:pt x="41" y="20"/>
                    <a:pt x="41" y="0"/>
                    <a:pt x="20" y="0"/>
                  </a:cubicBezTo>
                  <a:lnTo>
                    <a:pt x="20" y="0"/>
                  </a:lnTo>
                  <a:lnTo>
                    <a:pt x="0" y="0"/>
                  </a:lnTo>
                  <a:lnTo>
                    <a:pt x="0" y="0"/>
                  </a:lnTo>
                  <a:cubicBezTo>
                    <a:pt x="0" y="20"/>
                    <a:pt x="20"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20" name="Freeform 220"/>
            <p:cNvSpPr>
              <a:spLocks noChangeArrowheads="1"/>
            </p:cNvSpPr>
            <p:nvPr/>
          </p:nvSpPr>
          <p:spPr bwMode="auto">
            <a:xfrm>
              <a:off x="4343400" y="6397625"/>
              <a:ext cx="15875" cy="15875"/>
            </a:xfrm>
            <a:custGeom>
              <a:avLst/>
              <a:gdLst>
                <a:gd name="T0" fmla="*/ 20 w 42"/>
                <a:gd name="T1" fmla="*/ 42 h 43"/>
                <a:gd name="T2" fmla="*/ 20 w 42"/>
                <a:gd name="T3" fmla="*/ 42 h 43"/>
                <a:gd name="T4" fmla="*/ 41 w 42"/>
                <a:gd name="T5" fmla="*/ 21 h 43"/>
                <a:gd name="T6" fmla="*/ 20 w 42"/>
                <a:gd name="T7" fmla="*/ 0 h 43"/>
                <a:gd name="T8" fmla="*/ 20 w 42"/>
                <a:gd name="T9" fmla="*/ 0 h 43"/>
                <a:gd name="T10" fmla="*/ 0 w 42"/>
                <a:gd name="T11" fmla="*/ 0 h 43"/>
                <a:gd name="T12" fmla="*/ 0 w 42"/>
                <a:gd name="T13" fmla="*/ 21 h 43"/>
                <a:gd name="T14" fmla="*/ 0 w 42"/>
                <a:gd name="T15" fmla="*/ 42 h 43"/>
                <a:gd name="T16" fmla="*/ 20 w 42"/>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3">
                  <a:moveTo>
                    <a:pt x="20" y="42"/>
                  </a:moveTo>
                  <a:lnTo>
                    <a:pt x="20" y="42"/>
                  </a:lnTo>
                  <a:cubicBezTo>
                    <a:pt x="20" y="42"/>
                    <a:pt x="20" y="21"/>
                    <a:pt x="41" y="21"/>
                  </a:cubicBezTo>
                  <a:cubicBezTo>
                    <a:pt x="41" y="21"/>
                    <a:pt x="41" y="0"/>
                    <a:pt x="20" y="0"/>
                  </a:cubicBezTo>
                  <a:lnTo>
                    <a:pt x="20" y="0"/>
                  </a:lnTo>
                  <a:cubicBezTo>
                    <a:pt x="0" y="0"/>
                    <a:pt x="0" y="0"/>
                    <a:pt x="0" y="0"/>
                  </a:cubicBezTo>
                  <a:lnTo>
                    <a:pt x="0" y="21"/>
                  </a:lnTo>
                  <a:lnTo>
                    <a:pt x="0" y="42"/>
                  </a:lnTo>
                  <a:cubicBezTo>
                    <a:pt x="0" y="42"/>
                    <a:pt x="0" y="42"/>
                    <a:pt x="20"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21" name="Freeform 221"/>
            <p:cNvSpPr>
              <a:spLocks noChangeArrowheads="1"/>
            </p:cNvSpPr>
            <p:nvPr/>
          </p:nvSpPr>
          <p:spPr bwMode="auto">
            <a:xfrm>
              <a:off x="4402138" y="6529388"/>
              <a:ext cx="15875" cy="7937"/>
            </a:xfrm>
            <a:custGeom>
              <a:avLst/>
              <a:gdLst>
                <a:gd name="T0" fmla="*/ 20 w 42"/>
                <a:gd name="T1" fmla="*/ 21 h 22"/>
                <a:gd name="T2" fmla="*/ 20 w 42"/>
                <a:gd name="T3" fmla="*/ 21 h 22"/>
                <a:gd name="T4" fmla="*/ 20 w 42"/>
                <a:gd name="T5" fmla="*/ 0 h 22"/>
                <a:gd name="T6" fmla="*/ 0 w 42"/>
                <a:gd name="T7" fmla="*/ 0 h 22"/>
                <a:gd name="T8" fmla="*/ 0 w 42"/>
                <a:gd name="T9" fmla="*/ 21 h 22"/>
                <a:gd name="T10" fmla="*/ 20 w 42"/>
                <a:gd name="T11" fmla="*/ 21 h 22"/>
              </a:gdLst>
              <a:ahLst/>
              <a:cxnLst>
                <a:cxn ang="0">
                  <a:pos x="T0" y="T1"/>
                </a:cxn>
                <a:cxn ang="0">
                  <a:pos x="T2" y="T3"/>
                </a:cxn>
                <a:cxn ang="0">
                  <a:pos x="T4" y="T5"/>
                </a:cxn>
                <a:cxn ang="0">
                  <a:pos x="T6" y="T7"/>
                </a:cxn>
                <a:cxn ang="0">
                  <a:pos x="T8" y="T9"/>
                </a:cxn>
                <a:cxn ang="0">
                  <a:pos x="T10" y="T11"/>
                </a:cxn>
              </a:cxnLst>
              <a:rect l="0" t="0" r="r" b="b"/>
              <a:pathLst>
                <a:path w="42" h="22">
                  <a:moveTo>
                    <a:pt x="20" y="21"/>
                  </a:moveTo>
                  <a:lnTo>
                    <a:pt x="20" y="21"/>
                  </a:lnTo>
                  <a:cubicBezTo>
                    <a:pt x="41" y="21"/>
                    <a:pt x="20" y="0"/>
                    <a:pt x="20" y="0"/>
                  </a:cubicBezTo>
                  <a:lnTo>
                    <a:pt x="0" y="0"/>
                  </a:lnTo>
                  <a:lnTo>
                    <a:pt x="0" y="21"/>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22" name="Freeform 222"/>
            <p:cNvSpPr>
              <a:spLocks noChangeArrowheads="1"/>
            </p:cNvSpPr>
            <p:nvPr/>
          </p:nvSpPr>
          <p:spPr bwMode="auto">
            <a:xfrm>
              <a:off x="4416425" y="6537325"/>
              <a:ext cx="7938" cy="7938"/>
            </a:xfrm>
            <a:custGeom>
              <a:avLst/>
              <a:gdLst>
                <a:gd name="T0" fmla="*/ 20 w 21"/>
                <a:gd name="T1" fmla="*/ 20 h 21"/>
                <a:gd name="T2" fmla="*/ 20 w 21"/>
                <a:gd name="T3" fmla="*/ 20 h 21"/>
                <a:gd name="T4" fmla="*/ 20 w 21"/>
                <a:gd name="T5" fmla="*/ 20 h 21"/>
                <a:gd name="T6" fmla="*/ 0 w 21"/>
                <a:gd name="T7" fmla="*/ 0 h 21"/>
                <a:gd name="T8" fmla="*/ 0 w 21"/>
                <a:gd name="T9" fmla="*/ 20 h 21"/>
                <a:gd name="T10" fmla="*/ 0 w 21"/>
                <a:gd name="T11" fmla="*/ 2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lnTo>
                    <a:pt x="20" y="20"/>
                  </a:lnTo>
                  <a:lnTo>
                    <a:pt x="0" y="0"/>
                  </a:lnTo>
                  <a:lnTo>
                    <a:pt x="0" y="20"/>
                  </a:lnTo>
                  <a:lnTo>
                    <a:pt x="0" y="20"/>
                  </a:lnTo>
                  <a:cubicBezTo>
                    <a:pt x="0" y="20"/>
                    <a:pt x="0"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23" name="Freeform 223"/>
            <p:cNvSpPr>
              <a:spLocks noChangeArrowheads="1"/>
            </p:cNvSpPr>
            <p:nvPr/>
          </p:nvSpPr>
          <p:spPr bwMode="auto">
            <a:xfrm>
              <a:off x="4468813" y="6721475"/>
              <a:ext cx="7937" cy="15875"/>
            </a:xfrm>
            <a:custGeom>
              <a:avLst/>
              <a:gdLst>
                <a:gd name="T0" fmla="*/ 0 w 22"/>
                <a:gd name="T1" fmla="*/ 41 h 42"/>
                <a:gd name="T2" fmla="*/ 0 w 22"/>
                <a:gd name="T3" fmla="*/ 41 h 42"/>
                <a:gd name="T4" fmla="*/ 21 w 22"/>
                <a:gd name="T5" fmla="*/ 21 h 42"/>
                <a:gd name="T6" fmla="*/ 0 w 22"/>
                <a:gd name="T7" fmla="*/ 0 h 42"/>
                <a:gd name="T8" fmla="*/ 0 w 22"/>
                <a:gd name="T9" fmla="*/ 21 h 42"/>
                <a:gd name="T10" fmla="*/ 0 w 22"/>
                <a:gd name="T11" fmla="*/ 21 h 42"/>
                <a:gd name="T12" fmla="*/ 0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0" y="41"/>
                  </a:moveTo>
                  <a:lnTo>
                    <a:pt x="0" y="41"/>
                  </a:lnTo>
                  <a:cubicBezTo>
                    <a:pt x="21" y="41"/>
                    <a:pt x="21" y="21"/>
                    <a:pt x="21" y="21"/>
                  </a:cubicBezTo>
                  <a:lnTo>
                    <a:pt x="0" y="0"/>
                  </a:lnTo>
                  <a:lnTo>
                    <a:pt x="0" y="21"/>
                  </a:lnTo>
                  <a:lnTo>
                    <a:pt x="0" y="21"/>
                  </a:lnTo>
                  <a:cubicBezTo>
                    <a:pt x="0" y="41"/>
                    <a:pt x="0" y="41"/>
                    <a:pt x="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24" name="Freeform 224"/>
            <p:cNvSpPr>
              <a:spLocks noChangeArrowheads="1"/>
            </p:cNvSpPr>
            <p:nvPr/>
          </p:nvSpPr>
          <p:spPr bwMode="auto">
            <a:xfrm>
              <a:off x="4476750" y="6715125"/>
              <a:ext cx="15875" cy="15875"/>
            </a:xfrm>
            <a:custGeom>
              <a:avLst/>
              <a:gdLst>
                <a:gd name="T0" fmla="*/ 20 w 42"/>
                <a:gd name="T1" fmla="*/ 0 h 42"/>
                <a:gd name="T2" fmla="*/ 20 w 42"/>
                <a:gd name="T3" fmla="*/ 0 h 42"/>
                <a:gd name="T4" fmla="*/ 20 w 42"/>
                <a:gd name="T5" fmla="*/ 20 h 42"/>
                <a:gd name="T6" fmla="*/ 20 w 42"/>
                <a:gd name="T7" fmla="*/ 41 h 42"/>
                <a:gd name="T8" fmla="*/ 20 w 42"/>
                <a:gd name="T9" fmla="*/ 41 h 42"/>
                <a:gd name="T10" fmla="*/ 41 w 42"/>
                <a:gd name="T11" fmla="*/ 41 h 42"/>
                <a:gd name="T12" fmla="*/ 41 w 42"/>
                <a:gd name="T13" fmla="*/ 20 h 42"/>
                <a:gd name="T14" fmla="*/ 20 w 42"/>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0"/>
                  </a:moveTo>
                  <a:lnTo>
                    <a:pt x="20" y="0"/>
                  </a:lnTo>
                  <a:lnTo>
                    <a:pt x="20" y="20"/>
                  </a:lnTo>
                  <a:cubicBezTo>
                    <a:pt x="0" y="20"/>
                    <a:pt x="20" y="20"/>
                    <a:pt x="20" y="41"/>
                  </a:cubicBezTo>
                  <a:lnTo>
                    <a:pt x="20" y="41"/>
                  </a:lnTo>
                  <a:lnTo>
                    <a:pt x="41" y="41"/>
                  </a:lnTo>
                  <a:lnTo>
                    <a:pt x="41" y="2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25" name="Freeform 225"/>
            <p:cNvSpPr>
              <a:spLocks noChangeArrowheads="1"/>
            </p:cNvSpPr>
            <p:nvPr/>
          </p:nvSpPr>
          <p:spPr bwMode="auto">
            <a:xfrm>
              <a:off x="4541838" y="6684963"/>
              <a:ext cx="7937" cy="15875"/>
            </a:xfrm>
            <a:custGeom>
              <a:avLst/>
              <a:gdLst>
                <a:gd name="T0" fmla="*/ 21 w 22"/>
                <a:gd name="T1" fmla="*/ 41 h 42"/>
                <a:gd name="T2" fmla="*/ 21 w 22"/>
                <a:gd name="T3" fmla="*/ 41 h 42"/>
                <a:gd name="T4" fmla="*/ 21 w 22"/>
                <a:gd name="T5" fmla="*/ 20 h 42"/>
                <a:gd name="T6" fmla="*/ 0 w 22"/>
                <a:gd name="T7" fmla="*/ 20 h 42"/>
                <a:gd name="T8" fmla="*/ 0 w 22"/>
                <a:gd name="T9" fmla="*/ 20 h 42"/>
                <a:gd name="T10" fmla="*/ 0 w 22"/>
                <a:gd name="T11" fmla="*/ 41 h 42"/>
                <a:gd name="T12" fmla="*/ 21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41"/>
                  </a:moveTo>
                  <a:lnTo>
                    <a:pt x="21" y="41"/>
                  </a:lnTo>
                  <a:lnTo>
                    <a:pt x="21" y="20"/>
                  </a:lnTo>
                  <a:cubicBezTo>
                    <a:pt x="21" y="20"/>
                    <a:pt x="0" y="0"/>
                    <a:pt x="0" y="20"/>
                  </a:cubicBezTo>
                  <a:lnTo>
                    <a:pt x="0" y="20"/>
                  </a:lnTo>
                  <a:lnTo>
                    <a:pt x="0" y="41"/>
                  </a:lnTo>
                  <a:cubicBezTo>
                    <a:pt x="0" y="41"/>
                    <a:pt x="0" y="41"/>
                    <a:pt x="2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26" name="Freeform 226"/>
            <p:cNvSpPr>
              <a:spLocks noChangeArrowheads="1"/>
            </p:cNvSpPr>
            <p:nvPr/>
          </p:nvSpPr>
          <p:spPr bwMode="auto">
            <a:xfrm>
              <a:off x="4719638" y="7156450"/>
              <a:ext cx="15875" cy="30163"/>
            </a:xfrm>
            <a:custGeom>
              <a:avLst/>
              <a:gdLst>
                <a:gd name="T0" fmla="*/ 41 w 42"/>
                <a:gd name="T1" fmla="*/ 62 h 83"/>
                <a:gd name="T2" fmla="*/ 41 w 42"/>
                <a:gd name="T3" fmla="*/ 62 h 83"/>
                <a:gd name="T4" fmla="*/ 21 w 42"/>
                <a:gd name="T5" fmla="*/ 82 h 83"/>
                <a:gd name="T6" fmla="*/ 21 w 42"/>
                <a:gd name="T7" fmla="*/ 62 h 83"/>
                <a:gd name="T8" fmla="*/ 0 w 42"/>
                <a:gd name="T9" fmla="*/ 41 h 83"/>
                <a:gd name="T10" fmla="*/ 0 w 42"/>
                <a:gd name="T11" fmla="*/ 20 h 83"/>
                <a:gd name="T12" fmla="*/ 21 w 42"/>
                <a:gd name="T13" fmla="*/ 0 h 83"/>
                <a:gd name="T14" fmla="*/ 21 w 42"/>
                <a:gd name="T15" fmla="*/ 20 h 83"/>
                <a:gd name="T16" fmla="*/ 21 w 42"/>
                <a:gd name="T17" fmla="*/ 20 h 83"/>
                <a:gd name="T18" fmla="*/ 41 w 42"/>
                <a:gd name="T19" fmla="*/ 41 h 83"/>
                <a:gd name="T20" fmla="*/ 41 w 42"/>
                <a:gd name="T21"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83">
                  <a:moveTo>
                    <a:pt x="41" y="62"/>
                  </a:moveTo>
                  <a:lnTo>
                    <a:pt x="41" y="62"/>
                  </a:lnTo>
                  <a:cubicBezTo>
                    <a:pt x="41" y="62"/>
                    <a:pt x="41" y="82"/>
                    <a:pt x="21" y="82"/>
                  </a:cubicBezTo>
                  <a:lnTo>
                    <a:pt x="21" y="62"/>
                  </a:lnTo>
                  <a:cubicBezTo>
                    <a:pt x="21" y="41"/>
                    <a:pt x="0" y="41"/>
                    <a:pt x="0" y="41"/>
                  </a:cubicBezTo>
                  <a:lnTo>
                    <a:pt x="0" y="20"/>
                  </a:lnTo>
                  <a:lnTo>
                    <a:pt x="21" y="0"/>
                  </a:lnTo>
                  <a:lnTo>
                    <a:pt x="21" y="20"/>
                  </a:lnTo>
                  <a:lnTo>
                    <a:pt x="21" y="20"/>
                  </a:lnTo>
                  <a:cubicBezTo>
                    <a:pt x="21" y="41"/>
                    <a:pt x="41" y="41"/>
                    <a:pt x="41" y="41"/>
                  </a:cubicBezTo>
                  <a:lnTo>
                    <a:pt x="41"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27" name="Freeform 227"/>
            <p:cNvSpPr>
              <a:spLocks noChangeArrowheads="1"/>
            </p:cNvSpPr>
            <p:nvPr/>
          </p:nvSpPr>
          <p:spPr bwMode="auto">
            <a:xfrm>
              <a:off x="4705350" y="7150100"/>
              <a:ext cx="15875" cy="14288"/>
            </a:xfrm>
            <a:custGeom>
              <a:avLst/>
              <a:gdLst>
                <a:gd name="T0" fmla="*/ 20 w 42"/>
                <a:gd name="T1" fmla="*/ 20 h 41"/>
                <a:gd name="T2" fmla="*/ 20 w 42"/>
                <a:gd name="T3" fmla="*/ 20 h 41"/>
                <a:gd name="T4" fmla="*/ 20 w 42"/>
                <a:gd name="T5" fmla="*/ 20 h 41"/>
                <a:gd name="T6" fmla="*/ 0 w 42"/>
                <a:gd name="T7" fmla="*/ 20 h 41"/>
                <a:gd name="T8" fmla="*/ 0 w 42"/>
                <a:gd name="T9" fmla="*/ 20 h 41"/>
                <a:gd name="T10" fmla="*/ 20 w 42"/>
                <a:gd name="T11" fmla="*/ 0 h 41"/>
                <a:gd name="T12" fmla="*/ 41 w 42"/>
                <a:gd name="T13" fmla="*/ 0 h 41"/>
                <a:gd name="T14" fmla="*/ 41 w 42"/>
                <a:gd name="T15" fmla="*/ 20 h 41"/>
                <a:gd name="T16" fmla="*/ 20 w 42"/>
                <a:gd name="T17"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1">
                  <a:moveTo>
                    <a:pt x="20" y="20"/>
                  </a:moveTo>
                  <a:lnTo>
                    <a:pt x="20" y="20"/>
                  </a:lnTo>
                  <a:lnTo>
                    <a:pt x="20" y="20"/>
                  </a:lnTo>
                  <a:cubicBezTo>
                    <a:pt x="0" y="20"/>
                    <a:pt x="0" y="40"/>
                    <a:pt x="0" y="20"/>
                  </a:cubicBezTo>
                  <a:lnTo>
                    <a:pt x="0" y="20"/>
                  </a:lnTo>
                  <a:cubicBezTo>
                    <a:pt x="0" y="0"/>
                    <a:pt x="20" y="0"/>
                    <a:pt x="20" y="0"/>
                  </a:cubicBezTo>
                  <a:cubicBezTo>
                    <a:pt x="20" y="0"/>
                    <a:pt x="20" y="0"/>
                    <a:pt x="41" y="0"/>
                  </a:cubicBezTo>
                  <a:lnTo>
                    <a:pt x="41" y="2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28" name="Freeform 228"/>
            <p:cNvSpPr>
              <a:spLocks noChangeArrowheads="1"/>
            </p:cNvSpPr>
            <p:nvPr/>
          </p:nvSpPr>
          <p:spPr bwMode="auto">
            <a:xfrm>
              <a:off x="4719638" y="7097713"/>
              <a:ext cx="15875" cy="22225"/>
            </a:xfrm>
            <a:custGeom>
              <a:avLst/>
              <a:gdLst>
                <a:gd name="T0" fmla="*/ 21 w 42"/>
                <a:gd name="T1" fmla="*/ 62 h 63"/>
                <a:gd name="T2" fmla="*/ 21 w 42"/>
                <a:gd name="T3" fmla="*/ 62 h 63"/>
                <a:gd name="T4" fmla="*/ 21 w 42"/>
                <a:gd name="T5" fmla="*/ 62 h 63"/>
                <a:gd name="T6" fmla="*/ 21 w 42"/>
                <a:gd name="T7" fmla="*/ 20 h 63"/>
                <a:gd name="T8" fmla="*/ 21 w 42"/>
                <a:gd name="T9" fmla="*/ 0 h 63"/>
                <a:gd name="T10" fmla="*/ 0 w 42"/>
                <a:gd name="T11" fmla="*/ 0 h 63"/>
                <a:gd name="T12" fmla="*/ 0 w 42"/>
                <a:gd name="T13" fmla="*/ 0 h 63"/>
                <a:gd name="T14" fmla="*/ 0 w 42"/>
                <a:gd name="T15" fmla="*/ 20 h 63"/>
                <a:gd name="T16" fmla="*/ 0 w 42"/>
                <a:gd name="T17" fmla="*/ 41 h 63"/>
                <a:gd name="T18" fmla="*/ 0 w 42"/>
                <a:gd name="T19" fmla="*/ 62 h 63"/>
                <a:gd name="T20" fmla="*/ 21 w 42"/>
                <a:gd name="T2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3">
                  <a:moveTo>
                    <a:pt x="21" y="62"/>
                  </a:moveTo>
                  <a:lnTo>
                    <a:pt x="21" y="62"/>
                  </a:lnTo>
                  <a:lnTo>
                    <a:pt x="21" y="62"/>
                  </a:lnTo>
                  <a:cubicBezTo>
                    <a:pt x="41" y="41"/>
                    <a:pt x="41" y="20"/>
                    <a:pt x="21" y="20"/>
                  </a:cubicBezTo>
                  <a:lnTo>
                    <a:pt x="21" y="0"/>
                  </a:lnTo>
                  <a:cubicBezTo>
                    <a:pt x="21" y="0"/>
                    <a:pt x="21" y="0"/>
                    <a:pt x="0" y="0"/>
                  </a:cubicBezTo>
                  <a:lnTo>
                    <a:pt x="0" y="0"/>
                  </a:lnTo>
                  <a:cubicBezTo>
                    <a:pt x="0" y="20"/>
                    <a:pt x="0" y="20"/>
                    <a:pt x="0" y="20"/>
                  </a:cubicBezTo>
                  <a:lnTo>
                    <a:pt x="0" y="41"/>
                  </a:lnTo>
                  <a:lnTo>
                    <a:pt x="0" y="62"/>
                  </a:lnTo>
                  <a:lnTo>
                    <a:pt x="21"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29" name="Freeform 229"/>
            <p:cNvSpPr>
              <a:spLocks noChangeArrowheads="1"/>
            </p:cNvSpPr>
            <p:nvPr/>
          </p:nvSpPr>
          <p:spPr bwMode="auto">
            <a:xfrm>
              <a:off x="4689475" y="7105650"/>
              <a:ext cx="15875" cy="7938"/>
            </a:xfrm>
            <a:custGeom>
              <a:avLst/>
              <a:gdLst>
                <a:gd name="T0" fmla="*/ 21 w 42"/>
                <a:gd name="T1" fmla="*/ 21 h 22"/>
                <a:gd name="T2" fmla="*/ 21 w 42"/>
                <a:gd name="T3" fmla="*/ 21 h 22"/>
                <a:gd name="T4" fmla="*/ 21 w 42"/>
                <a:gd name="T5" fmla="*/ 21 h 22"/>
                <a:gd name="T6" fmla="*/ 0 w 42"/>
                <a:gd name="T7" fmla="*/ 0 h 22"/>
                <a:gd name="T8" fmla="*/ 0 w 42"/>
                <a:gd name="T9" fmla="*/ 0 h 22"/>
                <a:gd name="T10" fmla="*/ 21 w 42"/>
                <a:gd name="T11" fmla="*/ 0 h 22"/>
                <a:gd name="T12" fmla="*/ 21 w 42"/>
                <a:gd name="T13" fmla="*/ 0 h 22"/>
                <a:gd name="T14" fmla="*/ 21 w 4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2">
                  <a:moveTo>
                    <a:pt x="21" y="21"/>
                  </a:moveTo>
                  <a:lnTo>
                    <a:pt x="21" y="21"/>
                  </a:lnTo>
                  <a:lnTo>
                    <a:pt x="21" y="21"/>
                  </a:lnTo>
                  <a:lnTo>
                    <a:pt x="0" y="0"/>
                  </a:lnTo>
                  <a:lnTo>
                    <a:pt x="0" y="0"/>
                  </a:lnTo>
                  <a:lnTo>
                    <a:pt x="21" y="0"/>
                  </a:lnTo>
                  <a:lnTo>
                    <a:pt x="21" y="0"/>
                  </a:lnTo>
                  <a:cubicBezTo>
                    <a:pt x="41" y="0"/>
                    <a:pt x="21" y="0"/>
                    <a:pt x="2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30" name="Freeform 230"/>
            <p:cNvSpPr>
              <a:spLocks noChangeArrowheads="1"/>
            </p:cNvSpPr>
            <p:nvPr/>
          </p:nvSpPr>
          <p:spPr bwMode="auto">
            <a:xfrm>
              <a:off x="4705350" y="7105650"/>
              <a:ext cx="7938" cy="15875"/>
            </a:xfrm>
            <a:custGeom>
              <a:avLst/>
              <a:gdLst>
                <a:gd name="T0" fmla="*/ 0 w 21"/>
                <a:gd name="T1" fmla="*/ 0 h 43"/>
                <a:gd name="T2" fmla="*/ 0 w 21"/>
                <a:gd name="T3" fmla="*/ 0 h 43"/>
                <a:gd name="T4" fmla="*/ 0 w 21"/>
                <a:gd name="T5" fmla="*/ 21 h 43"/>
                <a:gd name="T6" fmla="*/ 0 w 21"/>
                <a:gd name="T7" fmla="*/ 21 h 43"/>
                <a:gd name="T8" fmla="*/ 20 w 21"/>
                <a:gd name="T9" fmla="*/ 42 h 43"/>
                <a:gd name="T10" fmla="*/ 20 w 21"/>
                <a:gd name="T11" fmla="*/ 21 h 43"/>
                <a:gd name="T12" fmla="*/ 20 w 21"/>
                <a:gd name="T13" fmla="*/ 0 h 43"/>
                <a:gd name="T14" fmla="*/ 0 w 21"/>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3">
                  <a:moveTo>
                    <a:pt x="0" y="0"/>
                  </a:moveTo>
                  <a:lnTo>
                    <a:pt x="0" y="0"/>
                  </a:lnTo>
                  <a:lnTo>
                    <a:pt x="0" y="21"/>
                  </a:lnTo>
                  <a:lnTo>
                    <a:pt x="0" y="21"/>
                  </a:lnTo>
                  <a:lnTo>
                    <a:pt x="20" y="42"/>
                  </a:lnTo>
                  <a:cubicBezTo>
                    <a:pt x="20" y="21"/>
                    <a:pt x="20" y="21"/>
                    <a:pt x="20" y="21"/>
                  </a:cubicBezTo>
                  <a:lnTo>
                    <a:pt x="20" y="0"/>
                  </a:ln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31" name="Freeform 231"/>
            <p:cNvSpPr>
              <a:spLocks noChangeArrowheads="1"/>
            </p:cNvSpPr>
            <p:nvPr/>
          </p:nvSpPr>
          <p:spPr bwMode="auto">
            <a:xfrm>
              <a:off x="4719638" y="7127875"/>
              <a:ext cx="7937" cy="15875"/>
            </a:xfrm>
            <a:custGeom>
              <a:avLst/>
              <a:gdLst>
                <a:gd name="T0" fmla="*/ 0 w 22"/>
                <a:gd name="T1" fmla="*/ 0 h 42"/>
                <a:gd name="T2" fmla="*/ 0 w 22"/>
                <a:gd name="T3" fmla="*/ 0 h 42"/>
                <a:gd name="T4" fmla="*/ 0 w 22"/>
                <a:gd name="T5" fmla="*/ 20 h 42"/>
                <a:gd name="T6" fmla="*/ 0 w 22"/>
                <a:gd name="T7" fmla="*/ 20 h 42"/>
                <a:gd name="T8" fmla="*/ 0 w 22"/>
                <a:gd name="T9" fmla="*/ 41 h 42"/>
                <a:gd name="T10" fmla="*/ 21 w 22"/>
                <a:gd name="T11" fmla="*/ 20 h 42"/>
                <a:gd name="T12" fmla="*/ 21 w 22"/>
                <a:gd name="T13" fmla="*/ 0 h 42"/>
                <a:gd name="T14" fmla="*/ 0 w 22"/>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0" y="0"/>
                  </a:moveTo>
                  <a:lnTo>
                    <a:pt x="0" y="0"/>
                  </a:lnTo>
                  <a:lnTo>
                    <a:pt x="0" y="20"/>
                  </a:lnTo>
                  <a:lnTo>
                    <a:pt x="0" y="20"/>
                  </a:lnTo>
                  <a:cubicBezTo>
                    <a:pt x="0" y="41"/>
                    <a:pt x="0" y="41"/>
                    <a:pt x="0" y="41"/>
                  </a:cubicBezTo>
                  <a:cubicBezTo>
                    <a:pt x="21" y="20"/>
                    <a:pt x="21" y="20"/>
                    <a:pt x="21" y="20"/>
                  </a:cubicBezTo>
                  <a:lnTo>
                    <a:pt x="21" y="0"/>
                  </a:lnTo>
                  <a:cubicBezTo>
                    <a:pt x="0"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32" name="Freeform 232"/>
            <p:cNvSpPr>
              <a:spLocks noChangeArrowheads="1"/>
            </p:cNvSpPr>
            <p:nvPr/>
          </p:nvSpPr>
          <p:spPr bwMode="auto">
            <a:xfrm>
              <a:off x="4733925" y="7091363"/>
              <a:ext cx="7938" cy="7937"/>
            </a:xfrm>
            <a:custGeom>
              <a:avLst/>
              <a:gdLst>
                <a:gd name="T0" fmla="*/ 20 w 21"/>
                <a:gd name="T1" fmla="*/ 0 h 21"/>
                <a:gd name="T2" fmla="*/ 20 w 21"/>
                <a:gd name="T3" fmla="*/ 0 h 21"/>
                <a:gd name="T4" fmla="*/ 0 w 21"/>
                <a:gd name="T5" fmla="*/ 0 h 21"/>
                <a:gd name="T6" fmla="*/ 0 w 21"/>
                <a:gd name="T7" fmla="*/ 20 h 21"/>
                <a:gd name="T8" fmla="*/ 20 w 21"/>
                <a:gd name="T9" fmla="*/ 20 h 21"/>
                <a:gd name="T10" fmla="*/ 20 w 21"/>
                <a:gd name="T11" fmla="*/ 20 h 21"/>
                <a:gd name="T12" fmla="*/ 2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0"/>
                  </a:moveTo>
                  <a:lnTo>
                    <a:pt x="20" y="0"/>
                  </a:lnTo>
                  <a:lnTo>
                    <a:pt x="0" y="0"/>
                  </a:lnTo>
                  <a:cubicBezTo>
                    <a:pt x="0" y="0"/>
                    <a:pt x="0" y="0"/>
                    <a:pt x="0" y="20"/>
                  </a:cubicBezTo>
                  <a:cubicBezTo>
                    <a:pt x="0" y="20"/>
                    <a:pt x="0" y="20"/>
                    <a:pt x="20" y="20"/>
                  </a:cubicBezTo>
                  <a:lnTo>
                    <a:pt x="20" y="2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33" name="Freeform 233"/>
            <p:cNvSpPr>
              <a:spLocks noChangeArrowheads="1"/>
            </p:cNvSpPr>
            <p:nvPr/>
          </p:nvSpPr>
          <p:spPr bwMode="auto">
            <a:xfrm>
              <a:off x="4705350" y="7046913"/>
              <a:ext cx="15875" cy="22225"/>
            </a:xfrm>
            <a:custGeom>
              <a:avLst/>
              <a:gdLst>
                <a:gd name="T0" fmla="*/ 41 w 42"/>
                <a:gd name="T1" fmla="*/ 42 h 63"/>
                <a:gd name="T2" fmla="*/ 41 w 42"/>
                <a:gd name="T3" fmla="*/ 42 h 63"/>
                <a:gd name="T4" fmla="*/ 20 w 42"/>
                <a:gd name="T5" fmla="*/ 62 h 63"/>
                <a:gd name="T6" fmla="*/ 0 w 42"/>
                <a:gd name="T7" fmla="*/ 42 h 63"/>
                <a:gd name="T8" fmla="*/ 20 w 42"/>
                <a:gd name="T9" fmla="*/ 21 h 63"/>
                <a:gd name="T10" fmla="*/ 20 w 42"/>
                <a:gd name="T11" fmla="*/ 21 h 63"/>
                <a:gd name="T12" fmla="*/ 20 w 42"/>
                <a:gd name="T13" fmla="*/ 0 h 63"/>
                <a:gd name="T14" fmla="*/ 41 w 42"/>
                <a:gd name="T15" fmla="*/ 0 h 63"/>
                <a:gd name="T16" fmla="*/ 41 w 42"/>
                <a:gd name="T17" fmla="*/ 21 h 63"/>
                <a:gd name="T18" fmla="*/ 41 w 42"/>
                <a:gd name="T19" fmla="*/ 21 h 63"/>
                <a:gd name="T20" fmla="*/ 41 w 42"/>
                <a:gd name="T21"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3">
                  <a:moveTo>
                    <a:pt x="41" y="42"/>
                  </a:moveTo>
                  <a:lnTo>
                    <a:pt x="41" y="42"/>
                  </a:lnTo>
                  <a:lnTo>
                    <a:pt x="20" y="62"/>
                  </a:lnTo>
                  <a:lnTo>
                    <a:pt x="0" y="42"/>
                  </a:lnTo>
                  <a:cubicBezTo>
                    <a:pt x="0" y="42"/>
                    <a:pt x="0" y="21"/>
                    <a:pt x="20" y="21"/>
                  </a:cubicBezTo>
                  <a:lnTo>
                    <a:pt x="20" y="21"/>
                  </a:lnTo>
                  <a:lnTo>
                    <a:pt x="20" y="0"/>
                  </a:lnTo>
                  <a:lnTo>
                    <a:pt x="41" y="0"/>
                  </a:lnTo>
                  <a:lnTo>
                    <a:pt x="41" y="21"/>
                  </a:lnTo>
                  <a:lnTo>
                    <a:pt x="41" y="21"/>
                  </a:lnTo>
                  <a:lnTo>
                    <a:pt x="41" y="4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34" name="Freeform 234"/>
            <p:cNvSpPr>
              <a:spLocks noChangeArrowheads="1"/>
            </p:cNvSpPr>
            <p:nvPr/>
          </p:nvSpPr>
          <p:spPr bwMode="auto">
            <a:xfrm>
              <a:off x="4683125" y="6980238"/>
              <a:ext cx="22225" cy="15875"/>
            </a:xfrm>
            <a:custGeom>
              <a:avLst/>
              <a:gdLst>
                <a:gd name="T0" fmla="*/ 62 w 63"/>
                <a:gd name="T1" fmla="*/ 21 h 43"/>
                <a:gd name="T2" fmla="*/ 62 w 63"/>
                <a:gd name="T3" fmla="*/ 21 h 43"/>
                <a:gd name="T4" fmla="*/ 42 w 63"/>
                <a:gd name="T5" fmla="*/ 42 h 43"/>
                <a:gd name="T6" fmla="*/ 42 w 63"/>
                <a:gd name="T7" fmla="*/ 42 h 43"/>
                <a:gd name="T8" fmla="*/ 21 w 63"/>
                <a:gd name="T9" fmla="*/ 42 h 43"/>
                <a:gd name="T10" fmla="*/ 21 w 63"/>
                <a:gd name="T11" fmla="*/ 42 h 43"/>
                <a:gd name="T12" fmla="*/ 21 w 63"/>
                <a:gd name="T13" fmla="*/ 21 h 43"/>
                <a:gd name="T14" fmla="*/ 42 w 63"/>
                <a:gd name="T15" fmla="*/ 21 h 43"/>
                <a:gd name="T16" fmla="*/ 42 w 63"/>
                <a:gd name="T17" fmla="*/ 0 h 43"/>
                <a:gd name="T18" fmla="*/ 62 w 63"/>
                <a:gd name="T19" fmla="*/ 0 h 43"/>
                <a:gd name="T20" fmla="*/ 62 w 63"/>
                <a:gd name="T21"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43">
                  <a:moveTo>
                    <a:pt x="62" y="21"/>
                  </a:moveTo>
                  <a:lnTo>
                    <a:pt x="62" y="21"/>
                  </a:lnTo>
                  <a:cubicBezTo>
                    <a:pt x="62" y="21"/>
                    <a:pt x="62" y="42"/>
                    <a:pt x="42" y="42"/>
                  </a:cubicBezTo>
                  <a:lnTo>
                    <a:pt x="42" y="42"/>
                  </a:lnTo>
                  <a:lnTo>
                    <a:pt x="21" y="42"/>
                  </a:lnTo>
                  <a:lnTo>
                    <a:pt x="21" y="42"/>
                  </a:lnTo>
                  <a:cubicBezTo>
                    <a:pt x="0" y="42"/>
                    <a:pt x="21" y="21"/>
                    <a:pt x="21" y="21"/>
                  </a:cubicBezTo>
                  <a:lnTo>
                    <a:pt x="42" y="21"/>
                  </a:lnTo>
                  <a:lnTo>
                    <a:pt x="42" y="0"/>
                  </a:lnTo>
                  <a:lnTo>
                    <a:pt x="62" y="0"/>
                  </a:lnTo>
                  <a:lnTo>
                    <a:pt x="62"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35" name="Freeform 235"/>
            <p:cNvSpPr>
              <a:spLocks noChangeArrowheads="1"/>
            </p:cNvSpPr>
            <p:nvPr/>
          </p:nvSpPr>
          <p:spPr bwMode="auto">
            <a:xfrm>
              <a:off x="4697413" y="7002463"/>
              <a:ext cx="7937" cy="14287"/>
            </a:xfrm>
            <a:custGeom>
              <a:avLst/>
              <a:gdLst>
                <a:gd name="T0" fmla="*/ 0 w 21"/>
                <a:gd name="T1" fmla="*/ 0 h 41"/>
                <a:gd name="T2" fmla="*/ 0 w 21"/>
                <a:gd name="T3" fmla="*/ 0 h 41"/>
                <a:gd name="T4" fmla="*/ 0 w 21"/>
                <a:gd name="T5" fmla="*/ 20 h 41"/>
                <a:gd name="T6" fmla="*/ 0 w 21"/>
                <a:gd name="T7" fmla="*/ 40 h 41"/>
                <a:gd name="T8" fmla="*/ 20 w 21"/>
                <a:gd name="T9" fmla="*/ 40 h 41"/>
                <a:gd name="T10" fmla="*/ 20 w 21"/>
                <a:gd name="T11" fmla="*/ 20 h 41"/>
                <a:gd name="T12" fmla="*/ 20 w 21"/>
                <a:gd name="T13" fmla="*/ 0 h 41"/>
                <a:gd name="T14" fmla="*/ 0 w 21"/>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1">
                  <a:moveTo>
                    <a:pt x="0" y="0"/>
                  </a:moveTo>
                  <a:lnTo>
                    <a:pt x="0" y="0"/>
                  </a:lnTo>
                  <a:lnTo>
                    <a:pt x="0" y="20"/>
                  </a:lnTo>
                  <a:lnTo>
                    <a:pt x="0" y="40"/>
                  </a:lnTo>
                  <a:cubicBezTo>
                    <a:pt x="0" y="40"/>
                    <a:pt x="0" y="40"/>
                    <a:pt x="20" y="40"/>
                  </a:cubicBezTo>
                  <a:lnTo>
                    <a:pt x="20" y="20"/>
                  </a:lnTo>
                  <a:lnTo>
                    <a:pt x="20" y="0"/>
                  </a:lnTo>
                  <a:cubicBezTo>
                    <a:pt x="20" y="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36" name="Freeform 236"/>
            <p:cNvSpPr>
              <a:spLocks noChangeArrowheads="1"/>
            </p:cNvSpPr>
            <p:nvPr/>
          </p:nvSpPr>
          <p:spPr bwMode="auto">
            <a:xfrm>
              <a:off x="4719638" y="7016750"/>
              <a:ext cx="15875" cy="15875"/>
            </a:xfrm>
            <a:custGeom>
              <a:avLst/>
              <a:gdLst>
                <a:gd name="T0" fmla="*/ 41 w 42"/>
                <a:gd name="T1" fmla="*/ 21 h 43"/>
                <a:gd name="T2" fmla="*/ 41 w 42"/>
                <a:gd name="T3" fmla="*/ 21 h 43"/>
                <a:gd name="T4" fmla="*/ 21 w 42"/>
                <a:gd name="T5" fmla="*/ 0 h 43"/>
                <a:gd name="T6" fmla="*/ 21 w 42"/>
                <a:gd name="T7" fmla="*/ 0 h 43"/>
                <a:gd name="T8" fmla="*/ 21 w 42"/>
                <a:gd name="T9" fmla="*/ 21 h 43"/>
                <a:gd name="T10" fmla="*/ 21 w 42"/>
                <a:gd name="T11" fmla="*/ 21 h 43"/>
                <a:gd name="T12" fmla="*/ 21 w 42"/>
                <a:gd name="T13" fmla="*/ 42 h 43"/>
                <a:gd name="T14" fmla="*/ 21 w 42"/>
                <a:gd name="T15" fmla="*/ 42 h 43"/>
                <a:gd name="T16" fmla="*/ 41 w 42"/>
                <a:gd name="T1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3">
                  <a:moveTo>
                    <a:pt x="41" y="21"/>
                  </a:moveTo>
                  <a:lnTo>
                    <a:pt x="41" y="21"/>
                  </a:lnTo>
                  <a:lnTo>
                    <a:pt x="21" y="0"/>
                  </a:lnTo>
                  <a:lnTo>
                    <a:pt x="21" y="0"/>
                  </a:lnTo>
                  <a:cubicBezTo>
                    <a:pt x="21" y="0"/>
                    <a:pt x="0" y="0"/>
                    <a:pt x="21" y="21"/>
                  </a:cubicBezTo>
                  <a:lnTo>
                    <a:pt x="21" y="21"/>
                  </a:lnTo>
                  <a:lnTo>
                    <a:pt x="21" y="42"/>
                  </a:lnTo>
                  <a:lnTo>
                    <a:pt x="21" y="42"/>
                  </a:lnTo>
                  <a:lnTo>
                    <a:pt x="4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37" name="Freeform 237"/>
            <p:cNvSpPr>
              <a:spLocks noChangeArrowheads="1"/>
            </p:cNvSpPr>
            <p:nvPr/>
          </p:nvSpPr>
          <p:spPr bwMode="auto">
            <a:xfrm>
              <a:off x="4727575" y="7038975"/>
              <a:ext cx="7938" cy="15875"/>
            </a:xfrm>
            <a:custGeom>
              <a:avLst/>
              <a:gdLst>
                <a:gd name="T0" fmla="*/ 20 w 21"/>
                <a:gd name="T1" fmla="*/ 0 h 42"/>
                <a:gd name="T2" fmla="*/ 20 w 21"/>
                <a:gd name="T3" fmla="*/ 0 h 42"/>
                <a:gd name="T4" fmla="*/ 0 w 21"/>
                <a:gd name="T5" fmla="*/ 20 h 42"/>
                <a:gd name="T6" fmla="*/ 0 w 21"/>
                <a:gd name="T7" fmla="*/ 41 h 42"/>
                <a:gd name="T8" fmla="*/ 20 w 21"/>
                <a:gd name="T9" fmla="*/ 41 h 42"/>
                <a:gd name="T10" fmla="*/ 20 w 21"/>
                <a:gd name="T11" fmla="*/ 41 h 42"/>
                <a:gd name="T12" fmla="*/ 20 w 21"/>
                <a:gd name="T13" fmla="*/ 20 h 42"/>
                <a:gd name="T14" fmla="*/ 20 w 21"/>
                <a:gd name="T15" fmla="*/ 20 h 42"/>
                <a:gd name="T16" fmla="*/ 20 w 21"/>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2">
                  <a:moveTo>
                    <a:pt x="20" y="0"/>
                  </a:moveTo>
                  <a:lnTo>
                    <a:pt x="20" y="0"/>
                  </a:lnTo>
                  <a:cubicBezTo>
                    <a:pt x="0" y="0"/>
                    <a:pt x="0" y="20"/>
                    <a:pt x="0" y="20"/>
                  </a:cubicBezTo>
                  <a:cubicBezTo>
                    <a:pt x="0" y="20"/>
                    <a:pt x="0" y="20"/>
                    <a:pt x="0" y="41"/>
                  </a:cubicBezTo>
                  <a:lnTo>
                    <a:pt x="20" y="41"/>
                  </a:lnTo>
                  <a:lnTo>
                    <a:pt x="20" y="41"/>
                  </a:lnTo>
                  <a:lnTo>
                    <a:pt x="20" y="20"/>
                  </a:lnTo>
                  <a:lnTo>
                    <a:pt x="20" y="2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38" name="Freeform 238"/>
            <p:cNvSpPr>
              <a:spLocks noChangeArrowheads="1"/>
            </p:cNvSpPr>
            <p:nvPr/>
          </p:nvSpPr>
          <p:spPr bwMode="auto">
            <a:xfrm>
              <a:off x="4697413" y="7038975"/>
              <a:ext cx="7937" cy="7938"/>
            </a:xfrm>
            <a:custGeom>
              <a:avLst/>
              <a:gdLst>
                <a:gd name="T0" fmla="*/ 20 w 21"/>
                <a:gd name="T1" fmla="*/ 20 h 21"/>
                <a:gd name="T2" fmla="*/ 20 w 21"/>
                <a:gd name="T3" fmla="*/ 20 h 21"/>
                <a:gd name="T4" fmla="*/ 20 w 21"/>
                <a:gd name="T5" fmla="*/ 0 h 21"/>
                <a:gd name="T6" fmla="*/ 0 w 21"/>
                <a:gd name="T7" fmla="*/ 0 h 21"/>
                <a:gd name="T8" fmla="*/ 0 w 21"/>
                <a:gd name="T9" fmla="*/ 0 h 21"/>
                <a:gd name="T10" fmla="*/ 0 w 21"/>
                <a:gd name="T11" fmla="*/ 20 h 21"/>
                <a:gd name="T12" fmla="*/ 0 w 21"/>
                <a:gd name="T13" fmla="*/ 20 h 21"/>
                <a:gd name="T14" fmla="*/ 0 w 21"/>
                <a:gd name="T15" fmla="*/ 20 h 21"/>
                <a:gd name="T16" fmla="*/ 20 w 21"/>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20" y="20"/>
                  </a:moveTo>
                  <a:lnTo>
                    <a:pt x="20" y="20"/>
                  </a:lnTo>
                  <a:cubicBezTo>
                    <a:pt x="20" y="20"/>
                    <a:pt x="20" y="20"/>
                    <a:pt x="20" y="0"/>
                  </a:cubicBezTo>
                  <a:lnTo>
                    <a:pt x="0" y="0"/>
                  </a:lnTo>
                  <a:lnTo>
                    <a:pt x="0" y="0"/>
                  </a:lnTo>
                  <a:lnTo>
                    <a:pt x="0" y="20"/>
                  </a:lnTo>
                  <a:lnTo>
                    <a:pt x="0" y="20"/>
                  </a:lnTo>
                  <a:lnTo>
                    <a:pt x="0" y="20"/>
                  </a:lnTo>
                  <a:cubicBezTo>
                    <a:pt x="20" y="20"/>
                    <a:pt x="20"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39" name="Freeform 239"/>
            <p:cNvSpPr>
              <a:spLocks noChangeArrowheads="1"/>
            </p:cNvSpPr>
            <p:nvPr/>
          </p:nvSpPr>
          <p:spPr bwMode="auto">
            <a:xfrm>
              <a:off x="4727575" y="7061200"/>
              <a:ext cx="7938" cy="14288"/>
            </a:xfrm>
            <a:custGeom>
              <a:avLst/>
              <a:gdLst>
                <a:gd name="T0" fmla="*/ 20 w 21"/>
                <a:gd name="T1" fmla="*/ 40 h 41"/>
                <a:gd name="T2" fmla="*/ 20 w 21"/>
                <a:gd name="T3" fmla="*/ 40 h 41"/>
                <a:gd name="T4" fmla="*/ 20 w 21"/>
                <a:gd name="T5" fmla="*/ 20 h 41"/>
                <a:gd name="T6" fmla="*/ 20 w 21"/>
                <a:gd name="T7" fmla="*/ 0 h 41"/>
                <a:gd name="T8" fmla="*/ 0 w 21"/>
                <a:gd name="T9" fmla="*/ 0 h 41"/>
                <a:gd name="T10" fmla="*/ 0 w 21"/>
                <a:gd name="T11" fmla="*/ 20 h 41"/>
                <a:gd name="T12" fmla="*/ 20 w 21"/>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21" h="41">
                  <a:moveTo>
                    <a:pt x="20" y="40"/>
                  </a:moveTo>
                  <a:lnTo>
                    <a:pt x="20" y="40"/>
                  </a:lnTo>
                  <a:lnTo>
                    <a:pt x="20" y="20"/>
                  </a:lnTo>
                  <a:cubicBezTo>
                    <a:pt x="20" y="20"/>
                    <a:pt x="20" y="20"/>
                    <a:pt x="20" y="0"/>
                  </a:cubicBezTo>
                  <a:lnTo>
                    <a:pt x="0" y="0"/>
                  </a:lnTo>
                  <a:cubicBezTo>
                    <a:pt x="0" y="20"/>
                    <a:pt x="0" y="20"/>
                    <a:pt x="0" y="20"/>
                  </a:cubicBezTo>
                  <a:cubicBezTo>
                    <a:pt x="0" y="20"/>
                    <a:pt x="0" y="40"/>
                    <a:pt x="20"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40" name="Freeform 240"/>
            <p:cNvSpPr>
              <a:spLocks noChangeArrowheads="1"/>
            </p:cNvSpPr>
            <p:nvPr/>
          </p:nvSpPr>
          <p:spPr bwMode="auto">
            <a:xfrm>
              <a:off x="4733925" y="7075488"/>
              <a:ext cx="7938" cy="7937"/>
            </a:xfrm>
            <a:custGeom>
              <a:avLst/>
              <a:gdLst>
                <a:gd name="T0" fmla="*/ 0 w 21"/>
                <a:gd name="T1" fmla="*/ 0 h 22"/>
                <a:gd name="T2" fmla="*/ 0 w 21"/>
                <a:gd name="T3" fmla="*/ 0 h 22"/>
                <a:gd name="T4" fmla="*/ 0 w 21"/>
                <a:gd name="T5" fmla="*/ 21 h 22"/>
                <a:gd name="T6" fmla="*/ 0 w 21"/>
                <a:gd name="T7" fmla="*/ 21 h 22"/>
                <a:gd name="T8" fmla="*/ 20 w 21"/>
                <a:gd name="T9" fmla="*/ 21 h 22"/>
                <a:gd name="T10" fmla="*/ 20 w 21"/>
                <a:gd name="T11" fmla="*/ 0 h 22"/>
                <a:gd name="T12" fmla="*/ 20 w 21"/>
                <a:gd name="T13" fmla="*/ 0 h 22"/>
                <a:gd name="T14" fmla="*/ 0 w 2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0"/>
                  </a:moveTo>
                  <a:lnTo>
                    <a:pt x="0" y="0"/>
                  </a:lnTo>
                  <a:cubicBezTo>
                    <a:pt x="0" y="0"/>
                    <a:pt x="0" y="0"/>
                    <a:pt x="0" y="21"/>
                  </a:cubicBezTo>
                  <a:lnTo>
                    <a:pt x="0" y="21"/>
                  </a:lnTo>
                  <a:cubicBezTo>
                    <a:pt x="20" y="21"/>
                    <a:pt x="20" y="21"/>
                    <a:pt x="20" y="21"/>
                  </a:cubicBezTo>
                  <a:cubicBezTo>
                    <a:pt x="20" y="21"/>
                    <a:pt x="20" y="21"/>
                    <a:pt x="20" y="0"/>
                  </a:cubicBezTo>
                  <a:lnTo>
                    <a:pt x="20" y="0"/>
                  </a:lnTo>
                  <a:cubicBezTo>
                    <a:pt x="20" y="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41" name="Freeform 241"/>
            <p:cNvSpPr>
              <a:spLocks noChangeArrowheads="1"/>
            </p:cNvSpPr>
            <p:nvPr/>
          </p:nvSpPr>
          <p:spPr bwMode="auto">
            <a:xfrm>
              <a:off x="4705350" y="7075488"/>
              <a:ext cx="7938" cy="15875"/>
            </a:xfrm>
            <a:custGeom>
              <a:avLst/>
              <a:gdLst>
                <a:gd name="T0" fmla="*/ 20 w 21"/>
                <a:gd name="T1" fmla="*/ 21 h 43"/>
                <a:gd name="T2" fmla="*/ 20 w 21"/>
                <a:gd name="T3" fmla="*/ 21 h 43"/>
                <a:gd name="T4" fmla="*/ 20 w 21"/>
                <a:gd name="T5" fmla="*/ 21 h 43"/>
                <a:gd name="T6" fmla="*/ 0 w 21"/>
                <a:gd name="T7" fmla="*/ 21 h 43"/>
                <a:gd name="T8" fmla="*/ 0 w 21"/>
                <a:gd name="T9" fmla="*/ 21 h 43"/>
                <a:gd name="T10" fmla="*/ 0 w 21"/>
                <a:gd name="T11" fmla="*/ 42 h 43"/>
                <a:gd name="T12" fmla="*/ 20 w 21"/>
                <a:gd name="T13" fmla="*/ 42 h 43"/>
                <a:gd name="T14" fmla="*/ 20 w 21"/>
                <a:gd name="T15" fmla="*/ 2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3">
                  <a:moveTo>
                    <a:pt x="20" y="21"/>
                  </a:moveTo>
                  <a:lnTo>
                    <a:pt x="20" y="21"/>
                  </a:lnTo>
                  <a:lnTo>
                    <a:pt x="20" y="21"/>
                  </a:lnTo>
                  <a:cubicBezTo>
                    <a:pt x="20" y="0"/>
                    <a:pt x="20" y="21"/>
                    <a:pt x="0" y="21"/>
                  </a:cubicBezTo>
                  <a:lnTo>
                    <a:pt x="0" y="21"/>
                  </a:lnTo>
                  <a:lnTo>
                    <a:pt x="0" y="42"/>
                  </a:lnTo>
                  <a:lnTo>
                    <a:pt x="20" y="42"/>
                  </a:lnTo>
                  <a:cubicBezTo>
                    <a:pt x="20" y="42"/>
                    <a:pt x="20" y="42"/>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42" name="Freeform 242"/>
            <p:cNvSpPr>
              <a:spLocks noChangeArrowheads="1"/>
            </p:cNvSpPr>
            <p:nvPr/>
          </p:nvSpPr>
          <p:spPr bwMode="auto">
            <a:xfrm>
              <a:off x="4683125" y="7024688"/>
              <a:ext cx="15875" cy="7937"/>
            </a:xfrm>
            <a:custGeom>
              <a:avLst/>
              <a:gdLst>
                <a:gd name="T0" fmla="*/ 42 w 43"/>
                <a:gd name="T1" fmla="*/ 21 h 22"/>
                <a:gd name="T2" fmla="*/ 42 w 43"/>
                <a:gd name="T3" fmla="*/ 21 h 22"/>
                <a:gd name="T4" fmla="*/ 21 w 43"/>
                <a:gd name="T5" fmla="*/ 21 h 22"/>
                <a:gd name="T6" fmla="*/ 0 w 43"/>
                <a:gd name="T7" fmla="*/ 0 h 22"/>
                <a:gd name="T8" fmla="*/ 21 w 43"/>
                <a:gd name="T9" fmla="*/ 0 h 22"/>
                <a:gd name="T10" fmla="*/ 42 w 43"/>
                <a:gd name="T11" fmla="*/ 0 h 22"/>
                <a:gd name="T12" fmla="*/ 42 w 43"/>
                <a:gd name="T13" fmla="*/ 0 h 22"/>
                <a:gd name="T14" fmla="*/ 42 w 43"/>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2">
                  <a:moveTo>
                    <a:pt x="42" y="21"/>
                  </a:moveTo>
                  <a:lnTo>
                    <a:pt x="42" y="21"/>
                  </a:lnTo>
                  <a:lnTo>
                    <a:pt x="21" y="21"/>
                  </a:lnTo>
                  <a:lnTo>
                    <a:pt x="0" y="0"/>
                  </a:lnTo>
                  <a:lnTo>
                    <a:pt x="21" y="0"/>
                  </a:lnTo>
                  <a:cubicBezTo>
                    <a:pt x="21" y="0"/>
                    <a:pt x="21" y="0"/>
                    <a:pt x="42" y="0"/>
                  </a:cubicBezTo>
                  <a:lnTo>
                    <a:pt x="42" y="0"/>
                  </a:lnTo>
                  <a:lnTo>
                    <a:pt x="42"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43" name="Freeform 243"/>
            <p:cNvSpPr>
              <a:spLocks noChangeArrowheads="1"/>
            </p:cNvSpPr>
            <p:nvPr/>
          </p:nvSpPr>
          <p:spPr bwMode="auto">
            <a:xfrm>
              <a:off x="4711700" y="7024688"/>
              <a:ext cx="7938" cy="7937"/>
            </a:xfrm>
            <a:custGeom>
              <a:avLst/>
              <a:gdLst>
                <a:gd name="T0" fmla="*/ 0 w 22"/>
                <a:gd name="T1" fmla="*/ 21 h 22"/>
                <a:gd name="T2" fmla="*/ 0 w 22"/>
                <a:gd name="T3" fmla="*/ 21 h 22"/>
                <a:gd name="T4" fmla="*/ 0 w 22"/>
                <a:gd name="T5" fmla="*/ 0 h 22"/>
                <a:gd name="T6" fmla="*/ 0 w 22"/>
                <a:gd name="T7" fmla="*/ 0 h 22"/>
                <a:gd name="T8" fmla="*/ 0 w 22"/>
                <a:gd name="T9" fmla="*/ 0 h 22"/>
                <a:gd name="T10" fmla="*/ 21 w 22"/>
                <a:gd name="T11" fmla="*/ 0 h 22"/>
                <a:gd name="T12" fmla="*/ 21 w 22"/>
                <a:gd name="T13" fmla="*/ 21 h 22"/>
                <a:gd name="T14" fmla="*/ 0 w 2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0" y="21"/>
                  </a:moveTo>
                  <a:lnTo>
                    <a:pt x="0" y="21"/>
                  </a:lnTo>
                  <a:lnTo>
                    <a:pt x="0" y="0"/>
                  </a:lnTo>
                  <a:lnTo>
                    <a:pt x="0" y="0"/>
                  </a:lnTo>
                  <a:lnTo>
                    <a:pt x="0" y="0"/>
                  </a:lnTo>
                  <a:lnTo>
                    <a:pt x="21" y="0"/>
                  </a:lnTo>
                  <a:lnTo>
                    <a:pt x="21" y="21"/>
                  </a:lnTo>
                  <a:lnTo>
                    <a:pt x="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44" name="Freeform 244"/>
            <p:cNvSpPr>
              <a:spLocks noChangeArrowheads="1"/>
            </p:cNvSpPr>
            <p:nvPr/>
          </p:nvSpPr>
          <p:spPr bwMode="auto">
            <a:xfrm>
              <a:off x="4719638" y="7002463"/>
              <a:ext cx="7937" cy="7937"/>
            </a:xfrm>
            <a:custGeom>
              <a:avLst/>
              <a:gdLst>
                <a:gd name="T0" fmla="*/ 21 w 22"/>
                <a:gd name="T1" fmla="*/ 20 h 21"/>
                <a:gd name="T2" fmla="*/ 21 w 22"/>
                <a:gd name="T3" fmla="*/ 20 h 21"/>
                <a:gd name="T4" fmla="*/ 21 w 22"/>
                <a:gd name="T5" fmla="*/ 0 h 21"/>
                <a:gd name="T6" fmla="*/ 0 w 22"/>
                <a:gd name="T7" fmla="*/ 0 h 21"/>
                <a:gd name="T8" fmla="*/ 0 w 22"/>
                <a:gd name="T9" fmla="*/ 0 h 21"/>
                <a:gd name="T10" fmla="*/ 0 w 22"/>
                <a:gd name="T11" fmla="*/ 20 h 21"/>
                <a:gd name="T12" fmla="*/ 0 w 22"/>
                <a:gd name="T13" fmla="*/ 20 h 21"/>
                <a:gd name="T14" fmla="*/ 21 w 2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21" y="20"/>
                  </a:moveTo>
                  <a:lnTo>
                    <a:pt x="21" y="20"/>
                  </a:lnTo>
                  <a:lnTo>
                    <a:pt x="21" y="0"/>
                  </a:lnTo>
                  <a:cubicBezTo>
                    <a:pt x="0" y="0"/>
                    <a:pt x="0" y="0"/>
                    <a:pt x="0" y="0"/>
                  </a:cubicBezTo>
                  <a:lnTo>
                    <a:pt x="0" y="0"/>
                  </a:lnTo>
                  <a:lnTo>
                    <a:pt x="0" y="20"/>
                  </a:lnTo>
                  <a:lnTo>
                    <a:pt x="0" y="20"/>
                  </a:lnTo>
                  <a:cubicBezTo>
                    <a:pt x="21" y="20"/>
                    <a:pt x="21" y="2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45" name="Freeform 245"/>
            <p:cNvSpPr>
              <a:spLocks noChangeArrowheads="1"/>
            </p:cNvSpPr>
            <p:nvPr/>
          </p:nvSpPr>
          <p:spPr bwMode="auto">
            <a:xfrm>
              <a:off x="4683125" y="7002463"/>
              <a:ext cx="15875" cy="7937"/>
            </a:xfrm>
            <a:custGeom>
              <a:avLst/>
              <a:gdLst>
                <a:gd name="T0" fmla="*/ 21 w 43"/>
                <a:gd name="T1" fmla="*/ 0 h 21"/>
                <a:gd name="T2" fmla="*/ 21 w 43"/>
                <a:gd name="T3" fmla="*/ 0 h 21"/>
                <a:gd name="T4" fmla="*/ 21 w 43"/>
                <a:gd name="T5" fmla="*/ 0 h 21"/>
                <a:gd name="T6" fmla="*/ 0 w 43"/>
                <a:gd name="T7" fmla="*/ 20 h 21"/>
                <a:gd name="T8" fmla="*/ 21 w 43"/>
                <a:gd name="T9" fmla="*/ 20 h 21"/>
                <a:gd name="T10" fmla="*/ 21 w 43"/>
                <a:gd name="T11" fmla="*/ 20 h 21"/>
                <a:gd name="T12" fmla="*/ 42 w 43"/>
                <a:gd name="T13" fmla="*/ 0 h 21"/>
                <a:gd name="T14" fmla="*/ 21 w 43"/>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1">
                  <a:moveTo>
                    <a:pt x="21" y="0"/>
                  </a:moveTo>
                  <a:lnTo>
                    <a:pt x="21" y="0"/>
                  </a:lnTo>
                  <a:lnTo>
                    <a:pt x="21" y="0"/>
                  </a:lnTo>
                  <a:cubicBezTo>
                    <a:pt x="21" y="0"/>
                    <a:pt x="0" y="0"/>
                    <a:pt x="0" y="20"/>
                  </a:cubicBezTo>
                  <a:lnTo>
                    <a:pt x="21" y="20"/>
                  </a:lnTo>
                  <a:lnTo>
                    <a:pt x="21" y="20"/>
                  </a:lnTo>
                  <a:lnTo>
                    <a:pt x="42" y="0"/>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46" name="Freeform 246"/>
            <p:cNvSpPr>
              <a:spLocks noChangeArrowheads="1"/>
            </p:cNvSpPr>
            <p:nvPr/>
          </p:nvSpPr>
          <p:spPr bwMode="auto">
            <a:xfrm>
              <a:off x="4705350" y="6927850"/>
              <a:ext cx="15875" cy="15875"/>
            </a:xfrm>
            <a:custGeom>
              <a:avLst/>
              <a:gdLst>
                <a:gd name="T0" fmla="*/ 20 w 42"/>
                <a:gd name="T1" fmla="*/ 21 h 42"/>
                <a:gd name="T2" fmla="*/ 20 w 42"/>
                <a:gd name="T3" fmla="*/ 21 h 42"/>
                <a:gd name="T4" fmla="*/ 20 w 42"/>
                <a:gd name="T5" fmla="*/ 41 h 42"/>
                <a:gd name="T6" fmla="*/ 20 w 42"/>
                <a:gd name="T7" fmla="*/ 41 h 42"/>
                <a:gd name="T8" fmla="*/ 0 w 42"/>
                <a:gd name="T9" fmla="*/ 41 h 42"/>
                <a:gd name="T10" fmla="*/ 0 w 42"/>
                <a:gd name="T11" fmla="*/ 21 h 42"/>
                <a:gd name="T12" fmla="*/ 0 w 42"/>
                <a:gd name="T13" fmla="*/ 0 h 42"/>
                <a:gd name="T14" fmla="*/ 0 w 42"/>
                <a:gd name="T15" fmla="*/ 0 h 42"/>
                <a:gd name="T16" fmla="*/ 20 w 42"/>
                <a:gd name="T17" fmla="*/ 0 h 42"/>
                <a:gd name="T18" fmla="*/ 20 w 42"/>
                <a:gd name="T19" fmla="*/ 0 h 42"/>
                <a:gd name="T20" fmla="*/ 20 w 42"/>
                <a:gd name="T21" fmla="*/ 0 h 42"/>
                <a:gd name="T22" fmla="*/ 41 w 42"/>
                <a:gd name="T23" fmla="*/ 21 h 42"/>
                <a:gd name="T24" fmla="*/ 20 w 42"/>
                <a:gd name="T25"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42">
                  <a:moveTo>
                    <a:pt x="20" y="21"/>
                  </a:moveTo>
                  <a:lnTo>
                    <a:pt x="20" y="21"/>
                  </a:lnTo>
                  <a:lnTo>
                    <a:pt x="20" y="41"/>
                  </a:lnTo>
                  <a:lnTo>
                    <a:pt x="20" y="41"/>
                  </a:lnTo>
                  <a:cubicBezTo>
                    <a:pt x="0" y="41"/>
                    <a:pt x="0" y="41"/>
                    <a:pt x="0" y="41"/>
                  </a:cubicBezTo>
                  <a:lnTo>
                    <a:pt x="0" y="21"/>
                  </a:lnTo>
                  <a:cubicBezTo>
                    <a:pt x="0" y="21"/>
                    <a:pt x="0" y="21"/>
                    <a:pt x="0" y="0"/>
                  </a:cubicBezTo>
                  <a:lnTo>
                    <a:pt x="0" y="0"/>
                  </a:lnTo>
                  <a:cubicBezTo>
                    <a:pt x="0" y="0"/>
                    <a:pt x="0" y="0"/>
                    <a:pt x="20" y="0"/>
                  </a:cubicBezTo>
                  <a:lnTo>
                    <a:pt x="20" y="0"/>
                  </a:lnTo>
                  <a:lnTo>
                    <a:pt x="20" y="0"/>
                  </a:lnTo>
                  <a:cubicBezTo>
                    <a:pt x="41" y="0"/>
                    <a:pt x="41" y="21"/>
                    <a:pt x="41" y="21"/>
                  </a:cubicBez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47" name="Freeform 247"/>
            <p:cNvSpPr>
              <a:spLocks noChangeArrowheads="1"/>
            </p:cNvSpPr>
            <p:nvPr/>
          </p:nvSpPr>
          <p:spPr bwMode="auto">
            <a:xfrm>
              <a:off x="4705350" y="6950075"/>
              <a:ext cx="15875" cy="15875"/>
            </a:xfrm>
            <a:custGeom>
              <a:avLst/>
              <a:gdLst>
                <a:gd name="T0" fmla="*/ 41 w 42"/>
                <a:gd name="T1" fmla="*/ 42 h 43"/>
                <a:gd name="T2" fmla="*/ 41 w 42"/>
                <a:gd name="T3" fmla="*/ 42 h 43"/>
                <a:gd name="T4" fmla="*/ 41 w 42"/>
                <a:gd name="T5" fmla="*/ 21 h 43"/>
                <a:gd name="T6" fmla="*/ 20 w 42"/>
                <a:gd name="T7" fmla="*/ 0 h 43"/>
                <a:gd name="T8" fmla="*/ 20 w 42"/>
                <a:gd name="T9" fmla="*/ 0 h 43"/>
                <a:gd name="T10" fmla="*/ 0 w 42"/>
                <a:gd name="T11" fmla="*/ 21 h 43"/>
                <a:gd name="T12" fmla="*/ 20 w 42"/>
                <a:gd name="T13" fmla="*/ 21 h 43"/>
                <a:gd name="T14" fmla="*/ 20 w 42"/>
                <a:gd name="T15" fmla="*/ 21 h 43"/>
                <a:gd name="T16" fmla="*/ 41 w 42"/>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3">
                  <a:moveTo>
                    <a:pt x="41" y="42"/>
                  </a:moveTo>
                  <a:lnTo>
                    <a:pt x="41" y="42"/>
                  </a:lnTo>
                  <a:cubicBezTo>
                    <a:pt x="41" y="21"/>
                    <a:pt x="41" y="21"/>
                    <a:pt x="41" y="21"/>
                  </a:cubicBezTo>
                  <a:cubicBezTo>
                    <a:pt x="41" y="0"/>
                    <a:pt x="41" y="0"/>
                    <a:pt x="20" y="0"/>
                  </a:cubicBezTo>
                  <a:lnTo>
                    <a:pt x="20" y="0"/>
                  </a:lnTo>
                  <a:cubicBezTo>
                    <a:pt x="0" y="21"/>
                    <a:pt x="0" y="21"/>
                    <a:pt x="0" y="21"/>
                  </a:cubicBezTo>
                  <a:lnTo>
                    <a:pt x="20" y="21"/>
                  </a:lnTo>
                  <a:lnTo>
                    <a:pt x="20" y="21"/>
                  </a:lnTo>
                  <a:lnTo>
                    <a:pt x="41" y="4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48" name="Freeform 248"/>
            <p:cNvSpPr>
              <a:spLocks noChangeArrowheads="1"/>
            </p:cNvSpPr>
            <p:nvPr/>
          </p:nvSpPr>
          <p:spPr bwMode="auto">
            <a:xfrm>
              <a:off x="4668838" y="6861175"/>
              <a:ext cx="7937" cy="7938"/>
            </a:xfrm>
            <a:custGeom>
              <a:avLst/>
              <a:gdLst>
                <a:gd name="T0" fmla="*/ 20 w 21"/>
                <a:gd name="T1" fmla="*/ 21 h 22"/>
                <a:gd name="T2" fmla="*/ 20 w 21"/>
                <a:gd name="T3" fmla="*/ 21 h 22"/>
                <a:gd name="T4" fmla="*/ 20 w 21"/>
                <a:gd name="T5" fmla="*/ 0 h 22"/>
                <a:gd name="T6" fmla="*/ 20 w 21"/>
                <a:gd name="T7" fmla="*/ 0 h 22"/>
                <a:gd name="T8" fmla="*/ 0 w 21"/>
                <a:gd name="T9" fmla="*/ 21 h 22"/>
                <a:gd name="T10" fmla="*/ 20 w 21"/>
                <a:gd name="T11" fmla="*/ 21 h 22"/>
              </a:gdLst>
              <a:ahLst/>
              <a:cxnLst>
                <a:cxn ang="0">
                  <a:pos x="T0" y="T1"/>
                </a:cxn>
                <a:cxn ang="0">
                  <a:pos x="T2" y="T3"/>
                </a:cxn>
                <a:cxn ang="0">
                  <a:pos x="T4" y="T5"/>
                </a:cxn>
                <a:cxn ang="0">
                  <a:pos x="T6" y="T7"/>
                </a:cxn>
                <a:cxn ang="0">
                  <a:pos x="T8" y="T9"/>
                </a:cxn>
                <a:cxn ang="0">
                  <a:pos x="T10" y="T11"/>
                </a:cxn>
              </a:cxnLst>
              <a:rect l="0" t="0" r="r" b="b"/>
              <a:pathLst>
                <a:path w="21" h="22">
                  <a:moveTo>
                    <a:pt x="20" y="21"/>
                  </a:moveTo>
                  <a:lnTo>
                    <a:pt x="20" y="21"/>
                  </a:lnTo>
                  <a:lnTo>
                    <a:pt x="20" y="0"/>
                  </a:lnTo>
                  <a:lnTo>
                    <a:pt x="20" y="0"/>
                  </a:lnTo>
                  <a:cubicBezTo>
                    <a:pt x="0" y="0"/>
                    <a:pt x="0" y="0"/>
                    <a:pt x="0" y="21"/>
                  </a:cubicBezTo>
                  <a:cubicBezTo>
                    <a:pt x="0" y="21"/>
                    <a:pt x="0"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49" name="Freeform 249"/>
            <p:cNvSpPr>
              <a:spLocks noChangeArrowheads="1"/>
            </p:cNvSpPr>
            <p:nvPr/>
          </p:nvSpPr>
          <p:spPr bwMode="auto">
            <a:xfrm>
              <a:off x="4668838" y="6877050"/>
              <a:ext cx="7937" cy="7938"/>
            </a:xfrm>
            <a:custGeom>
              <a:avLst/>
              <a:gdLst>
                <a:gd name="T0" fmla="*/ 20 w 21"/>
                <a:gd name="T1" fmla="*/ 0 h 21"/>
                <a:gd name="T2" fmla="*/ 20 w 21"/>
                <a:gd name="T3" fmla="*/ 0 h 21"/>
                <a:gd name="T4" fmla="*/ 0 w 21"/>
                <a:gd name="T5" fmla="*/ 20 h 21"/>
                <a:gd name="T6" fmla="*/ 0 w 21"/>
                <a:gd name="T7" fmla="*/ 20 h 21"/>
                <a:gd name="T8" fmla="*/ 20 w 21"/>
                <a:gd name="T9" fmla="*/ 20 h 21"/>
                <a:gd name="T10" fmla="*/ 20 w 21"/>
                <a:gd name="T11" fmla="*/ 20 h 21"/>
                <a:gd name="T12" fmla="*/ 2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0"/>
                  </a:moveTo>
                  <a:lnTo>
                    <a:pt x="20" y="0"/>
                  </a:lnTo>
                  <a:cubicBezTo>
                    <a:pt x="20" y="0"/>
                    <a:pt x="0" y="0"/>
                    <a:pt x="0" y="20"/>
                  </a:cubicBezTo>
                  <a:lnTo>
                    <a:pt x="0" y="20"/>
                  </a:lnTo>
                  <a:lnTo>
                    <a:pt x="20" y="20"/>
                  </a:lnTo>
                  <a:lnTo>
                    <a:pt x="20" y="20"/>
                  </a:lnTo>
                  <a:cubicBezTo>
                    <a:pt x="20" y="20"/>
                    <a:pt x="20" y="2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50" name="Freeform 250"/>
            <p:cNvSpPr>
              <a:spLocks noChangeArrowheads="1"/>
            </p:cNvSpPr>
            <p:nvPr/>
          </p:nvSpPr>
          <p:spPr bwMode="auto">
            <a:xfrm>
              <a:off x="4660900" y="6818313"/>
              <a:ext cx="7938" cy="7937"/>
            </a:xfrm>
            <a:custGeom>
              <a:avLst/>
              <a:gdLst>
                <a:gd name="T0" fmla="*/ 21 w 22"/>
                <a:gd name="T1" fmla="*/ 0 h 21"/>
                <a:gd name="T2" fmla="*/ 21 w 22"/>
                <a:gd name="T3" fmla="*/ 0 h 21"/>
                <a:gd name="T4" fmla="*/ 0 w 22"/>
                <a:gd name="T5" fmla="*/ 0 h 21"/>
                <a:gd name="T6" fmla="*/ 0 w 22"/>
                <a:gd name="T7" fmla="*/ 20 h 21"/>
                <a:gd name="T8" fmla="*/ 0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lnTo>
                    <a:pt x="0" y="0"/>
                  </a:lnTo>
                  <a:cubicBezTo>
                    <a:pt x="0" y="0"/>
                    <a:pt x="0" y="0"/>
                    <a:pt x="0" y="20"/>
                  </a:cubicBezTo>
                  <a:lnTo>
                    <a:pt x="0" y="20"/>
                  </a:lnTo>
                  <a:lnTo>
                    <a:pt x="21" y="20"/>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51" name="Freeform 251"/>
            <p:cNvSpPr>
              <a:spLocks noChangeArrowheads="1"/>
            </p:cNvSpPr>
            <p:nvPr/>
          </p:nvSpPr>
          <p:spPr bwMode="auto">
            <a:xfrm>
              <a:off x="4689475" y="7261225"/>
              <a:ext cx="15875" cy="15875"/>
            </a:xfrm>
            <a:custGeom>
              <a:avLst/>
              <a:gdLst>
                <a:gd name="T0" fmla="*/ 21 w 42"/>
                <a:gd name="T1" fmla="*/ 0 h 42"/>
                <a:gd name="T2" fmla="*/ 21 w 42"/>
                <a:gd name="T3" fmla="*/ 0 h 42"/>
                <a:gd name="T4" fmla="*/ 0 w 42"/>
                <a:gd name="T5" fmla="*/ 20 h 42"/>
                <a:gd name="T6" fmla="*/ 0 w 42"/>
                <a:gd name="T7" fmla="*/ 41 h 42"/>
                <a:gd name="T8" fmla="*/ 21 w 42"/>
                <a:gd name="T9" fmla="*/ 41 h 42"/>
                <a:gd name="T10" fmla="*/ 21 w 42"/>
                <a:gd name="T11" fmla="*/ 20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cubicBezTo>
                    <a:pt x="21" y="0"/>
                    <a:pt x="0" y="0"/>
                    <a:pt x="0" y="20"/>
                  </a:cubicBezTo>
                  <a:cubicBezTo>
                    <a:pt x="0" y="20"/>
                    <a:pt x="0" y="20"/>
                    <a:pt x="0" y="41"/>
                  </a:cubicBezTo>
                  <a:lnTo>
                    <a:pt x="21" y="41"/>
                  </a:lnTo>
                  <a:cubicBezTo>
                    <a:pt x="41" y="20"/>
                    <a:pt x="41" y="20"/>
                    <a:pt x="21" y="2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52" name="Freeform 252"/>
            <p:cNvSpPr>
              <a:spLocks noChangeArrowheads="1"/>
            </p:cNvSpPr>
            <p:nvPr/>
          </p:nvSpPr>
          <p:spPr bwMode="auto">
            <a:xfrm>
              <a:off x="4689475" y="7239000"/>
              <a:ext cx="7938" cy="7938"/>
            </a:xfrm>
            <a:custGeom>
              <a:avLst/>
              <a:gdLst>
                <a:gd name="T0" fmla="*/ 21 w 22"/>
                <a:gd name="T1" fmla="*/ 0 h 21"/>
                <a:gd name="T2" fmla="*/ 21 w 22"/>
                <a:gd name="T3" fmla="*/ 0 h 21"/>
                <a:gd name="T4" fmla="*/ 0 w 22"/>
                <a:gd name="T5" fmla="*/ 0 h 21"/>
                <a:gd name="T6" fmla="*/ 21 w 22"/>
                <a:gd name="T7" fmla="*/ 20 h 21"/>
                <a:gd name="T8" fmla="*/ 21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lnTo>
                    <a:pt x="0" y="0"/>
                  </a:lnTo>
                  <a:cubicBezTo>
                    <a:pt x="0" y="20"/>
                    <a:pt x="0" y="20"/>
                    <a:pt x="21" y="20"/>
                  </a:cubicBezTo>
                  <a:lnTo>
                    <a:pt x="21" y="20"/>
                  </a:lnTo>
                  <a:lnTo>
                    <a:pt x="21" y="20"/>
                  </a:lnTo>
                  <a:cubicBezTo>
                    <a:pt x="21" y="0"/>
                    <a:pt x="2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53" name="Freeform 253"/>
            <p:cNvSpPr>
              <a:spLocks noChangeArrowheads="1"/>
            </p:cNvSpPr>
            <p:nvPr/>
          </p:nvSpPr>
          <p:spPr bwMode="auto">
            <a:xfrm>
              <a:off x="4689475" y="7281863"/>
              <a:ext cx="7938" cy="1587"/>
            </a:xfrm>
            <a:custGeom>
              <a:avLst/>
              <a:gdLst>
                <a:gd name="T0" fmla="*/ 21 w 22"/>
                <a:gd name="T1" fmla="*/ 0 h 1"/>
                <a:gd name="T2" fmla="*/ 21 w 22"/>
                <a:gd name="T3" fmla="*/ 0 h 1"/>
                <a:gd name="T4" fmla="*/ 0 w 22"/>
                <a:gd name="T5" fmla="*/ 0 h 1"/>
                <a:gd name="T6" fmla="*/ 0 w 22"/>
                <a:gd name="T7" fmla="*/ 0 h 1"/>
                <a:gd name="T8" fmla="*/ 0 w 22"/>
                <a:gd name="T9" fmla="*/ 0 h 1"/>
                <a:gd name="T10" fmla="*/ 21 w 22"/>
                <a:gd name="T11" fmla="*/ 0 h 1"/>
              </a:gdLst>
              <a:ahLst/>
              <a:cxnLst>
                <a:cxn ang="0">
                  <a:pos x="T0" y="T1"/>
                </a:cxn>
                <a:cxn ang="0">
                  <a:pos x="T2" y="T3"/>
                </a:cxn>
                <a:cxn ang="0">
                  <a:pos x="T4" y="T5"/>
                </a:cxn>
                <a:cxn ang="0">
                  <a:pos x="T6" y="T7"/>
                </a:cxn>
                <a:cxn ang="0">
                  <a:pos x="T8" y="T9"/>
                </a:cxn>
                <a:cxn ang="0">
                  <a:pos x="T10" y="T11"/>
                </a:cxn>
              </a:cxnLst>
              <a:rect l="0" t="0" r="r" b="b"/>
              <a:pathLst>
                <a:path w="22" h="1">
                  <a:moveTo>
                    <a:pt x="21" y="0"/>
                  </a:moveTo>
                  <a:lnTo>
                    <a:pt x="21" y="0"/>
                  </a:lnTo>
                  <a:lnTo>
                    <a:pt x="0" y="0"/>
                  </a:lnTo>
                  <a:lnTo>
                    <a:pt x="0" y="0"/>
                  </a:lnTo>
                  <a:lnTo>
                    <a:pt x="0" y="0"/>
                  </a:lnTo>
                  <a:cubicBezTo>
                    <a:pt x="21" y="0"/>
                    <a:pt x="2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54" name="Freeform 254"/>
            <p:cNvSpPr>
              <a:spLocks noChangeArrowheads="1"/>
            </p:cNvSpPr>
            <p:nvPr/>
          </p:nvSpPr>
          <p:spPr bwMode="auto">
            <a:xfrm>
              <a:off x="4689475" y="7297738"/>
              <a:ext cx="7938" cy="7937"/>
            </a:xfrm>
            <a:custGeom>
              <a:avLst/>
              <a:gdLst>
                <a:gd name="T0" fmla="*/ 21 w 22"/>
                <a:gd name="T1" fmla="*/ 0 h 22"/>
                <a:gd name="T2" fmla="*/ 21 w 22"/>
                <a:gd name="T3" fmla="*/ 0 h 22"/>
                <a:gd name="T4" fmla="*/ 0 w 22"/>
                <a:gd name="T5" fmla="*/ 0 h 22"/>
                <a:gd name="T6" fmla="*/ 0 w 22"/>
                <a:gd name="T7" fmla="*/ 21 h 22"/>
                <a:gd name="T8" fmla="*/ 21 w 22"/>
                <a:gd name="T9" fmla="*/ 21 h 22"/>
                <a:gd name="T10" fmla="*/ 21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21" y="0"/>
                  </a:moveTo>
                  <a:lnTo>
                    <a:pt x="21" y="0"/>
                  </a:lnTo>
                  <a:lnTo>
                    <a:pt x="0" y="0"/>
                  </a:lnTo>
                  <a:lnTo>
                    <a:pt x="0" y="21"/>
                  </a:lnTo>
                  <a:cubicBezTo>
                    <a:pt x="21" y="21"/>
                    <a:pt x="21" y="21"/>
                    <a:pt x="21" y="21"/>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55" name="Freeform 255"/>
            <p:cNvSpPr>
              <a:spLocks noChangeArrowheads="1"/>
            </p:cNvSpPr>
            <p:nvPr/>
          </p:nvSpPr>
          <p:spPr bwMode="auto">
            <a:xfrm>
              <a:off x="4705350" y="7200900"/>
              <a:ext cx="7938" cy="15875"/>
            </a:xfrm>
            <a:custGeom>
              <a:avLst/>
              <a:gdLst>
                <a:gd name="T0" fmla="*/ 20 w 21"/>
                <a:gd name="T1" fmla="*/ 21 h 42"/>
                <a:gd name="T2" fmla="*/ 20 w 21"/>
                <a:gd name="T3" fmla="*/ 21 h 42"/>
                <a:gd name="T4" fmla="*/ 20 w 21"/>
                <a:gd name="T5" fmla="*/ 0 h 42"/>
                <a:gd name="T6" fmla="*/ 0 w 21"/>
                <a:gd name="T7" fmla="*/ 0 h 42"/>
                <a:gd name="T8" fmla="*/ 0 w 21"/>
                <a:gd name="T9" fmla="*/ 21 h 42"/>
                <a:gd name="T10" fmla="*/ 20 w 21"/>
                <a:gd name="T11" fmla="*/ 41 h 42"/>
                <a:gd name="T12" fmla="*/ 20 w 21"/>
                <a:gd name="T13" fmla="*/ 41 h 42"/>
                <a:gd name="T14" fmla="*/ 20 w 21"/>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1"/>
                  </a:moveTo>
                  <a:lnTo>
                    <a:pt x="20" y="21"/>
                  </a:lnTo>
                  <a:lnTo>
                    <a:pt x="20" y="0"/>
                  </a:lnTo>
                  <a:cubicBezTo>
                    <a:pt x="20" y="0"/>
                    <a:pt x="20" y="0"/>
                    <a:pt x="0" y="0"/>
                  </a:cubicBezTo>
                  <a:lnTo>
                    <a:pt x="0" y="21"/>
                  </a:lnTo>
                  <a:cubicBezTo>
                    <a:pt x="0" y="41"/>
                    <a:pt x="0" y="41"/>
                    <a:pt x="20" y="41"/>
                  </a:cubicBezTo>
                  <a:lnTo>
                    <a:pt x="20" y="41"/>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56" name="Freeform 256"/>
            <p:cNvSpPr>
              <a:spLocks noChangeArrowheads="1"/>
            </p:cNvSpPr>
            <p:nvPr/>
          </p:nvSpPr>
          <p:spPr bwMode="auto">
            <a:xfrm>
              <a:off x="4697413" y="7223125"/>
              <a:ext cx="7937" cy="15875"/>
            </a:xfrm>
            <a:custGeom>
              <a:avLst/>
              <a:gdLst>
                <a:gd name="T0" fmla="*/ 20 w 21"/>
                <a:gd name="T1" fmla="*/ 0 h 43"/>
                <a:gd name="T2" fmla="*/ 20 w 21"/>
                <a:gd name="T3" fmla="*/ 0 h 43"/>
                <a:gd name="T4" fmla="*/ 0 w 21"/>
                <a:gd name="T5" fmla="*/ 0 h 43"/>
                <a:gd name="T6" fmla="*/ 0 w 21"/>
                <a:gd name="T7" fmla="*/ 21 h 43"/>
                <a:gd name="T8" fmla="*/ 0 w 21"/>
                <a:gd name="T9" fmla="*/ 42 h 43"/>
                <a:gd name="T10" fmla="*/ 20 w 21"/>
                <a:gd name="T11" fmla="*/ 21 h 43"/>
                <a:gd name="T12" fmla="*/ 20 w 21"/>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1" h="43">
                  <a:moveTo>
                    <a:pt x="20" y="0"/>
                  </a:moveTo>
                  <a:lnTo>
                    <a:pt x="20" y="0"/>
                  </a:lnTo>
                  <a:lnTo>
                    <a:pt x="0" y="0"/>
                  </a:lnTo>
                  <a:lnTo>
                    <a:pt x="0" y="21"/>
                  </a:lnTo>
                  <a:lnTo>
                    <a:pt x="0" y="42"/>
                  </a:lnTo>
                  <a:cubicBezTo>
                    <a:pt x="20" y="42"/>
                    <a:pt x="20" y="21"/>
                    <a:pt x="20" y="21"/>
                  </a:cubicBez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57" name="Freeform 257"/>
            <p:cNvSpPr>
              <a:spLocks noChangeArrowheads="1"/>
            </p:cNvSpPr>
            <p:nvPr/>
          </p:nvSpPr>
          <p:spPr bwMode="auto">
            <a:xfrm>
              <a:off x="4379913" y="6434138"/>
              <a:ext cx="15875" cy="22225"/>
            </a:xfrm>
            <a:custGeom>
              <a:avLst/>
              <a:gdLst>
                <a:gd name="T0" fmla="*/ 21 w 42"/>
                <a:gd name="T1" fmla="*/ 61 h 62"/>
                <a:gd name="T2" fmla="*/ 21 w 42"/>
                <a:gd name="T3" fmla="*/ 61 h 62"/>
                <a:gd name="T4" fmla="*/ 21 w 42"/>
                <a:gd name="T5" fmla="*/ 41 h 62"/>
                <a:gd name="T6" fmla="*/ 21 w 42"/>
                <a:gd name="T7" fmla="*/ 21 h 62"/>
                <a:gd name="T8" fmla="*/ 0 w 42"/>
                <a:gd name="T9" fmla="*/ 0 h 62"/>
                <a:gd name="T10" fmla="*/ 0 w 42"/>
                <a:gd name="T11" fmla="*/ 21 h 62"/>
                <a:gd name="T12" fmla="*/ 0 w 42"/>
                <a:gd name="T13" fmla="*/ 41 h 62"/>
                <a:gd name="T14" fmla="*/ 21 w 42"/>
                <a:gd name="T15" fmla="*/ 61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2">
                  <a:moveTo>
                    <a:pt x="21" y="61"/>
                  </a:moveTo>
                  <a:lnTo>
                    <a:pt x="21" y="61"/>
                  </a:lnTo>
                  <a:cubicBezTo>
                    <a:pt x="41" y="61"/>
                    <a:pt x="21" y="41"/>
                    <a:pt x="21" y="41"/>
                  </a:cubicBezTo>
                  <a:lnTo>
                    <a:pt x="21" y="21"/>
                  </a:lnTo>
                  <a:cubicBezTo>
                    <a:pt x="0" y="21"/>
                    <a:pt x="0" y="0"/>
                    <a:pt x="0" y="0"/>
                  </a:cubicBezTo>
                  <a:lnTo>
                    <a:pt x="0" y="21"/>
                  </a:lnTo>
                  <a:lnTo>
                    <a:pt x="0" y="41"/>
                  </a:lnTo>
                  <a:cubicBezTo>
                    <a:pt x="21" y="41"/>
                    <a:pt x="21" y="61"/>
                    <a:pt x="21"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58" name="Freeform 258"/>
            <p:cNvSpPr>
              <a:spLocks noChangeArrowheads="1"/>
            </p:cNvSpPr>
            <p:nvPr/>
          </p:nvSpPr>
          <p:spPr bwMode="auto">
            <a:xfrm>
              <a:off x="4373563" y="6448425"/>
              <a:ext cx="30162" cy="44450"/>
            </a:xfrm>
            <a:custGeom>
              <a:avLst/>
              <a:gdLst>
                <a:gd name="T0" fmla="*/ 61 w 83"/>
                <a:gd name="T1" fmla="*/ 102 h 124"/>
                <a:gd name="T2" fmla="*/ 61 w 83"/>
                <a:gd name="T3" fmla="*/ 102 h 124"/>
                <a:gd name="T4" fmla="*/ 82 w 83"/>
                <a:gd name="T5" fmla="*/ 102 h 124"/>
                <a:gd name="T6" fmla="*/ 61 w 83"/>
                <a:gd name="T7" fmla="*/ 62 h 124"/>
                <a:gd name="T8" fmla="*/ 41 w 83"/>
                <a:gd name="T9" fmla="*/ 41 h 124"/>
                <a:gd name="T10" fmla="*/ 20 w 83"/>
                <a:gd name="T11" fmla="*/ 41 h 124"/>
                <a:gd name="T12" fmla="*/ 20 w 83"/>
                <a:gd name="T13" fmla="*/ 0 h 124"/>
                <a:gd name="T14" fmla="*/ 0 w 83"/>
                <a:gd name="T15" fmla="*/ 20 h 124"/>
                <a:gd name="T16" fmla="*/ 20 w 83"/>
                <a:gd name="T17" fmla="*/ 41 h 124"/>
                <a:gd name="T18" fmla="*/ 20 w 83"/>
                <a:gd name="T19" fmla="*/ 62 h 124"/>
                <a:gd name="T20" fmla="*/ 41 w 83"/>
                <a:gd name="T21" fmla="*/ 82 h 124"/>
                <a:gd name="T22" fmla="*/ 41 w 83"/>
                <a:gd name="T23" fmla="*/ 102 h 124"/>
                <a:gd name="T24" fmla="*/ 61 w 83"/>
                <a:gd name="T25" fmla="*/ 123 h 124"/>
                <a:gd name="T26" fmla="*/ 61 w 83"/>
                <a:gd name="T27" fmla="*/ 10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124">
                  <a:moveTo>
                    <a:pt x="61" y="102"/>
                  </a:moveTo>
                  <a:lnTo>
                    <a:pt x="61" y="102"/>
                  </a:lnTo>
                  <a:lnTo>
                    <a:pt x="82" y="102"/>
                  </a:lnTo>
                  <a:cubicBezTo>
                    <a:pt x="61" y="82"/>
                    <a:pt x="61" y="82"/>
                    <a:pt x="61" y="62"/>
                  </a:cubicBezTo>
                  <a:cubicBezTo>
                    <a:pt x="61" y="62"/>
                    <a:pt x="41" y="62"/>
                    <a:pt x="41" y="41"/>
                  </a:cubicBezTo>
                  <a:cubicBezTo>
                    <a:pt x="41" y="41"/>
                    <a:pt x="41" y="41"/>
                    <a:pt x="20" y="41"/>
                  </a:cubicBezTo>
                  <a:cubicBezTo>
                    <a:pt x="20" y="20"/>
                    <a:pt x="20" y="0"/>
                    <a:pt x="20" y="0"/>
                  </a:cubicBezTo>
                  <a:cubicBezTo>
                    <a:pt x="0" y="0"/>
                    <a:pt x="0" y="20"/>
                    <a:pt x="0" y="20"/>
                  </a:cubicBezTo>
                  <a:cubicBezTo>
                    <a:pt x="0" y="41"/>
                    <a:pt x="20" y="41"/>
                    <a:pt x="20" y="41"/>
                  </a:cubicBezTo>
                  <a:cubicBezTo>
                    <a:pt x="20" y="62"/>
                    <a:pt x="20" y="62"/>
                    <a:pt x="20" y="62"/>
                  </a:cubicBezTo>
                  <a:cubicBezTo>
                    <a:pt x="20" y="82"/>
                    <a:pt x="41" y="82"/>
                    <a:pt x="41" y="82"/>
                  </a:cubicBezTo>
                  <a:lnTo>
                    <a:pt x="41" y="102"/>
                  </a:lnTo>
                  <a:lnTo>
                    <a:pt x="61" y="123"/>
                  </a:lnTo>
                  <a:cubicBezTo>
                    <a:pt x="61" y="123"/>
                    <a:pt x="61" y="123"/>
                    <a:pt x="61" y="10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59" name="Freeform 259"/>
            <p:cNvSpPr>
              <a:spLocks noChangeArrowheads="1"/>
            </p:cNvSpPr>
            <p:nvPr/>
          </p:nvSpPr>
          <p:spPr bwMode="auto">
            <a:xfrm>
              <a:off x="4373563" y="6486525"/>
              <a:ext cx="15875" cy="22225"/>
            </a:xfrm>
            <a:custGeom>
              <a:avLst/>
              <a:gdLst>
                <a:gd name="T0" fmla="*/ 41 w 42"/>
                <a:gd name="T1" fmla="*/ 42 h 63"/>
                <a:gd name="T2" fmla="*/ 41 w 42"/>
                <a:gd name="T3" fmla="*/ 42 h 63"/>
                <a:gd name="T4" fmla="*/ 41 w 42"/>
                <a:gd name="T5" fmla="*/ 21 h 63"/>
                <a:gd name="T6" fmla="*/ 20 w 42"/>
                <a:gd name="T7" fmla="*/ 21 h 63"/>
                <a:gd name="T8" fmla="*/ 20 w 42"/>
                <a:gd name="T9" fmla="*/ 0 h 63"/>
                <a:gd name="T10" fmla="*/ 0 w 42"/>
                <a:gd name="T11" fmla="*/ 21 h 63"/>
                <a:gd name="T12" fmla="*/ 20 w 42"/>
                <a:gd name="T13" fmla="*/ 42 h 63"/>
                <a:gd name="T14" fmla="*/ 20 w 42"/>
                <a:gd name="T15" fmla="*/ 42 h 63"/>
                <a:gd name="T16" fmla="*/ 41 w 42"/>
                <a:gd name="T17"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63">
                  <a:moveTo>
                    <a:pt x="41" y="42"/>
                  </a:moveTo>
                  <a:lnTo>
                    <a:pt x="41" y="42"/>
                  </a:lnTo>
                  <a:cubicBezTo>
                    <a:pt x="41" y="42"/>
                    <a:pt x="41" y="42"/>
                    <a:pt x="41" y="21"/>
                  </a:cubicBezTo>
                  <a:cubicBezTo>
                    <a:pt x="41" y="21"/>
                    <a:pt x="41" y="21"/>
                    <a:pt x="20" y="21"/>
                  </a:cubicBezTo>
                  <a:cubicBezTo>
                    <a:pt x="20" y="0"/>
                    <a:pt x="20" y="0"/>
                    <a:pt x="20" y="0"/>
                  </a:cubicBezTo>
                  <a:cubicBezTo>
                    <a:pt x="0" y="0"/>
                    <a:pt x="0" y="21"/>
                    <a:pt x="0" y="21"/>
                  </a:cubicBezTo>
                  <a:cubicBezTo>
                    <a:pt x="0" y="21"/>
                    <a:pt x="20" y="21"/>
                    <a:pt x="20" y="42"/>
                  </a:cubicBezTo>
                  <a:lnTo>
                    <a:pt x="20" y="42"/>
                  </a:lnTo>
                  <a:cubicBezTo>
                    <a:pt x="20" y="62"/>
                    <a:pt x="20" y="42"/>
                    <a:pt x="41"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60" name="Freeform 260"/>
            <p:cNvSpPr>
              <a:spLocks noChangeArrowheads="1"/>
            </p:cNvSpPr>
            <p:nvPr/>
          </p:nvSpPr>
          <p:spPr bwMode="auto">
            <a:xfrm>
              <a:off x="4394200" y="6515100"/>
              <a:ext cx="7938" cy="15875"/>
            </a:xfrm>
            <a:custGeom>
              <a:avLst/>
              <a:gdLst>
                <a:gd name="T0" fmla="*/ 0 w 22"/>
                <a:gd name="T1" fmla="*/ 0 h 42"/>
                <a:gd name="T2" fmla="*/ 0 w 22"/>
                <a:gd name="T3" fmla="*/ 0 h 42"/>
                <a:gd name="T4" fmla="*/ 0 w 22"/>
                <a:gd name="T5" fmla="*/ 21 h 42"/>
                <a:gd name="T6" fmla="*/ 0 w 22"/>
                <a:gd name="T7" fmla="*/ 41 h 42"/>
                <a:gd name="T8" fmla="*/ 21 w 22"/>
                <a:gd name="T9" fmla="*/ 41 h 42"/>
                <a:gd name="T10" fmla="*/ 21 w 22"/>
                <a:gd name="T11" fmla="*/ 21 h 42"/>
                <a:gd name="T12" fmla="*/ 0 w 2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0" y="0"/>
                  </a:moveTo>
                  <a:lnTo>
                    <a:pt x="0" y="0"/>
                  </a:lnTo>
                  <a:lnTo>
                    <a:pt x="0" y="21"/>
                  </a:lnTo>
                  <a:lnTo>
                    <a:pt x="0" y="41"/>
                  </a:lnTo>
                  <a:lnTo>
                    <a:pt x="21" y="41"/>
                  </a:lnTo>
                  <a:lnTo>
                    <a:pt x="21" y="21"/>
                  </a:lnTo>
                  <a:cubicBezTo>
                    <a:pt x="21" y="21"/>
                    <a:pt x="21"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61" name="Freeform 261"/>
            <p:cNvSpPr>
              <a:spLocks noChangeArrowheads="1"/>
            </p:cNvSpPr>
            <p:nvPr/>
          </p:nvSpPr>
          <p:spPr bwMode="auto">
            <a:xfrm>
              <a:off x="4394200" y="6508750"/>
              <a:ext cx="7938" cy="7938"/>
            </a:xfrm>
            <a:custGeom>
              <a:avLst/>
              <a:gdLst>
                <a:gd name="T0" fmla="*/ 0 w 22"/>
                <a:gd name="T1" fmla="*/ 0 h 21"/>
                <a:gd name="T2" fmla="*/ 0 w 22"/>
                <a:gd name="T3" fmla="*/ 0 h 21"/>
                <a:gd name="T4" fmla="*/ 0 w 22"/>
                <a:gd name="T5" fmla="*/ 0 h 21"/>
                <a:gd name="T6" fmla="*/ 0 w 22"/>
                <a:gd name="T7" fmla="*/ 20 h 21"/>
                <a:gd name="T8" fmla="*/ 21 w 22"/>
                <a:gd name="T9" fmla="*/ 20 h 21"/>
                <a:gd name="T10" fmla="*/ 21 w 22"/>
                <a:gd name="T11" fmla="*/ 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0"/>
                  </a:lnTo>
                  <a:lnTo>
                    <a:pt x="0" y="20"/>
                  </a:lnTo>
                  <a:cubicBezTo>
                    <a:pt x="0" y="20"/>
                    <a:pt x="0" y="20"/>
                    <a:pt x="21" y="20"/>
                  </a:cubicBezTo>
                  <a:cubicBezTo>
                    <a:pt x="21" y="0"/>
                    <a:pt x="21" y="0"/>
                    <a:pt x="21" y="0"/>
                  </a:cubicBez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62" name="Freeform 262"/>
            <p:cNvSpPr>
              <a:spLocks noChangeArrowheads="1"/>
            </p:cNvSpPr>
            <p:nvPr/>
          </p:nvSpPr>
          <p:spPr bwMode="auto">
            <a:xfrm>
              <a:off x="4365625" y="6426200"/>
              <a:ext cx="7938" cy="7938"/>
            </a:xfrm>
            <a:custGeom>
              <a:avLst/>
              <a:gdLst>
                <a:gd name="T0" fmla="*/ 21 w 22"/>
                <a:gd name="T1" fmla="*/ 0 h 22"/>
                <a:gd name="T2" fmla="*/ 21 w 22"/>
                <a:gd name="T3" fmla="*/ 0 h 22"/>
                <a:gd name="T4" fmla="*/ 21 w 22"/>
                <a:gd name="T5" fmla="*/ 0 h 22"/>
                <a:gd name="T6" fmla="*/ 0 w 22"/>
                <a:gd name="T7" fmla="*/ 0 h 22"/>
                <a:gd name="T8" fmla="*/ 0 w 22"/>
                <a:gd name="T9" fmla="*/ 21 h 22"/>
                <a:gd name="T10" fmla="*/ 0 w 22"/>
                <a:gd name="T11" fmla="*/ 21 h 22"/>
                <a:gd name="T12" fmla="*/ 21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0"/>
                  </a:moveTo>
                  <a:lnTo>
                    <a:pt x="21" y="0"/>
                  </a:lnTo>
                  <a:lnTo>
                    <a:pt x="21" y="0"/>
                  </a:lnTo>
                  <a:cubicBezTo>
                    <a:pt x="0" y="0"/>
                    <a:pt x="0" y="0"/>
                    <a:pt x="0" y="0"/>
                  </a:cubicBezTo>
                  <a:cubicBezTo>
                    <a:pt x="0" y="0"/>
                    <a:pt x="0" y="0"/>
                    <a:pt x="0" y="21"/>
                  </a:cubicBezTo>
                  <a:lnTo>
                    <a:pt x="0" y="21"/>
                  </a:lnTo>
                  <a:cubicBezTo>
                    <a:pt x="21" y="21"/>
                    <a:pt x="21" y="21"/>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63" name="Freeform 263"/>
            <p:cNvSpPr>
              <a:spLocks noChangeArrowheads="1"/>
            </p:cNvSpPr>
            <p:nvPr/>
          </p:nvSpPr>
          <p:spPr bwMode="auto">
            <a:xfrm>
              <a:off x="4365625" y="6411913"/>
              <a:ext cx="7938" cy="7937"/>
            </a:xfrm>
            <a:custGeom>
              <a:avLst/>
              <a:gdLst>
                <a:gd name="T0" fmla="*/ 0 w 22"/>
                <a:gd name="T1" fmla="*/ 0 h 21"/>
                <a:gd name="T2" fmla="*/ 0 w 22"/>
                <a:gd name="T3" fmla="*/ 0 h 21"/>
                <a:gd name="T4" fmla="*/ 0 w 22"/>
                <a:gd name="T5" fmla="*/ 0 h 21"/>
                <a:gd name="T6" fmla="*/ 0 w 22"/>
                <a:gd name="T7" fmla="*/ 20 h 21"/>
                <a:gd name="T8" fmla="*/ 0 w 22"/>
                <a:gd name="T9" fmla="*/ 20 h 21"/>
                <a:gd name="T10" fmla="*/ 21 w 22"/>
                <a:gd name="T11" fmla="*/ 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0"/>
                  </a:lnTo>
                  <a:cubicBezTo>
                    <a:pt x="0" y="0"/>
                    <a:pt x="0" y="0"/>
                    <a:pt x="0" y="20"/>
                  </a:cubicBezTo>
                  <a:lnTo>
                    <a:pt x="0" y="20"/>
                  </a:lnTo>
                  <a:cubicBezTo>
                    <a:pt x="21" y="20"/>
                    <a:pt x="21" y="0"/>
                    <a:pt x="21" y="0"/>
                  </a:cubicBezTo>
                  <a:cubicBezTo>
                    <a:pt x="21" y="0"/>
                    <a:pt x="21"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64" name="Freeform 264"/>
            <p:cNvSpPr>
              <a:spLocks noChangeArrowheads="1"/>
            </p:cNvSpPr>
            <p:nvPr/>
          </p:nvSpPr>
          <p:spPr bwMode="auto">
            <a:xfrm>
              <a:off x="4262438" y="5718175"/>
              <a:ext cx="546100" cy="1454150"/>
            </a:xfrm>
            <a:custGeom>
              <a:avLst/>
              <a:gdLst>
                <a:gd name="T0" fmla="*/ 163 w 1517"/>
                <a:gd name="T1" fmla="*/ 1333 h 4038"/>
                <a:gd name="T2" fmla="*/ 184 w 1517"/>
                <a:gd name="T3" fmla="*/ 1107 h 4038"/>
                <a:gd name="T4" fmla="*/ 286 w 1517"/>
                <a:gd name="T5" fmla="*/ 984 h 4038"/>
                <a:gd name="T6" fmla="*/ 368 w 1517"/>
                <a:gd name="T7" fmla="*/ 636 h 4038"/>
                <a:gd name="T8" fmla="*/ 450 w 1517"/>
                <a:gd name="T9" fmla="*/ 349 h 4038"/>
                <a:gd name="T10" fmla="*/ 655 w 1517"/>
                <a:gd name="T11" fmla="*/ 308 h 4038"/>
                <a:gd name="T12" fmla="*/ 655 w 1517"/>
                <a:gd name="T13" fmla="*/ 124 h 4038"/>
                <a:gd name="T14" fmla="*/ 799 w 1517"/>
                <a:gd name="T15" fmla="*/ 82 h 4038"/>
                <a:gd name="T16" fmla="*/ 921 w 1517"/>
                <a:gd name="T17" fmla="*/ 369 h 4038"/>
                <a:gd name="T18" fmla="*/ 860 w 1517"/>
                <a:gd name="T19" fmla="*/ 697 h 4038"/>
                <a:gd name="T20" fmla="*/ 840 w 1517"/>
                <a:gd name="T21" fmla="*/ 943 h 4038"/>
                <a:gd name="T22" fmla="*/ 1085 w 1517"/>
                <a:gd name="T23" fmla="*/ 923 h 4038"/>
                <a:gd name="T24" fmla="*/ 1085 w 1517"/>
                <a:gd name="T25" fmla="*/ 1107 h 4038"/>
                <a:gd name="T26" fmla="*/ 1209 w 1517"/>
                <a:gd name="T27" fmla="*/ 1291 h 4038"/>
                <a:gd name="T28" fmla="*/ 1331 w 1517"/>
                <a:gd name="T29" fmla="*/ 1517 h 4038"/>
                <a:gd name="T30" fmla="*/ 1495 w 1517"/>
                <a:gd name="T31" fmla="*/ 1517 h 4038"/>
                <a:gd name="T32" fmla="*/ 1393 w 1517"/>
                <a:gd name="T33" fmla="*/ 1763 h 4038"/>
                <a:gd name="T34" fmla="*/ 1106 w 1517"/>
                <a:gd name="T35" fmla="*/ 1947 h 4038"/>
                <a:gd name="T36" fmla="*/ 963 w 1517"/>
                <a:gd name="T37" fmla="*/ 2213 h 4038"/>
                <a:gd name="T38" fmla="*/ 1147 w 1517"/>
                <a:gd name="T39" fmla="*/ 2521 h 4038"/>
                <a:gd name="T40" fmla="*/ 1249 w 1517"/>
                <a:gd name="T41" fmla="*/ 2808 h 4038"/>
                <a:gd name="T42" fmla="*/ 1291 w 1517"/>
                <a:gd name="T43" fmla="*/ 3094 h 4038"/>
                <a:gd name="T44" fmla="*/ 1413 w 1517"/>
                <a:gd name="T45" fmla="*/ 3422 h 4038"/>
                <a:gd name="T46" fmla="*/ 1413 w 1517"/>
                <a:gd name="T47" fmla="*/ 3812 h 4038"/>
                <a:gd name="T48" fmla="*/ 1331 w 1517"/>
                <a:gd name="T49" fmla="*/ 3996 h 4038"/>
                <a:gd name="T50" fmla="*/ 1373 w 1517"/>
                <a:gd name="T51" fmla="*/ 3791 h 4038"/>
                <a:gd name="T52" fmla="*/ 1331 w 1517"/>
                <a:gd name="T53" fmla="*/ 3668 h 4038"/>
                <a:gd name="T54" fmla="*/ 1291 w 1517"/>
                <a:gd name="T55" fmla="*/ 3525 h 4038"/>
                <a:gd name="T56" fmla="*/ 1311 w 1517"/>
                <a:gd name="T57" fmla="*/ 3464 h 4038"/>
                <a:gd name="T58" fmla="*/ 1291 w 1517"/>
                <a:gd name="T59" fmla="*/ 3402 h 4038"/>
                <a:gd name="T60" fmla="*/ 1209 w 1517"/>
                <a:gd name="T61" fmla="*/ 3258 h 4038"/>
                <a:gd name="T62" fmla="*/ 1167 w 1517"/>
                <a:gd name="T63" fmla="*/ 3136 h 4038"/>
                <a:gd name="T64" fmla="*/ 1147 w 1517"/>
                <a:gd name="T65" fmla="*/ 3033 h 4038"/>
                <a:gd name="T66" fmla="*/ 1106 w 1517"/>
                <a:gd name="T67" fmla="*/ 2890 h 4038"/>
                <a:gd name="T68" fmla="*/ 1024 w 1517"/>
                <a:gd name="T69" fmla="*/ 2685 h 4038"/>
                <a:gd name="T70" fmla="*/ 1045 w 1517"/>
                <a:gd name="T71" fmla="*/ 2623 h 4038"/>
                <a:gd name="T72" fmla="*/ 963 w 1517"/>
                <a:gd name="T73" fmla="*/ 2562 h 4038"/>
                <a:gd name="T74" fmla="*/ 901 w 1517"/>
                <a:gd name="T75" fmla="*/ 2459 h 4038"/>
                <a:gd name="T76" fmla="*/ 840 w 1517"/>
                <a:gd name="T77" fmla="*/ 2664 h 4038"/>
                <a:gd name="T78" fmla="*/ 799 w 1517"/>
                <a:gd name="T79" fmla="*/ 2562 h 4038"/>
                <a:gd name="T80" fmla="*/ 778 w 1517"/>
                <a:gd name="T81" fmla="*/ 2685 h 4038"/>
                <a:gd name="T82" fmla="*/ 737 w 1517"/>
                <a:gd name="T83" fmla="*/ 2746 h 4038"/>
                <a:gd name="T84" fmla="*/ 696 w 1517"/>
                <a:gd name="T85" fmla="*/ 2726 h 4038"/>
                <a:gd name="T86" fmla="*/ 655 w 1517"/>
                <a:gd name="T87" fmla="*/ 2808 h 4038"/>
                <a:gd name="T88" fmla="*/ 614 w 1517"/>
                <a:gd name="T89" fmla="*/ 2705 h 4038"/>
                <a:gd name="T90" fmla="*/ 553 w 1517"/>
                <a:gd name="T91" fmla="*/ 2746 h 4038"/>
                <a:gd name="T92" fmla="*/ 532 w 1517"/>
                <a:gd name="T93" fmla="*/ 2726 h 4038"/>
                <a:gd name="T94" fmla="*/ 471 w 1517"/>
                <a:gd name="T95" fmla="*/ 2644 h 4038"/>
                <a:gd name="T96" fmla="*/ 532 w 1517"/>
                <a:gd name="T97" fmla="*/ 2398 h 4038"/>
                <a:gd name="T98" fmla="*/ 450 w 1517"/>
                <a:gd name="T99" fmla="*/ 2193 h 4038"/>
                <a:gd name="T100" fmla="*/ 368 w 1517"/>
                <a:gd name="T101" fmla="*/ 2070 h 4038"/>
                <a:gd name="T102" fmla="*/ 307 w 1517"/>
                <a:gd name="T103" fmla="*/ 1906 h 4038"/>
                <a:gd name="T104" fmla="*/ 184 w 1517"/>
                <a:gd name="T105" fmla="*/ 1865 h 4038"/>
                <a:gd name="T106" fmla="*/ 143 w 1517"/>
                <a:gd name="T107" fmla="*/ 1783 h 4038"/>
                <a:gd name="T108" fmla="*/ 61 w 1517"/>
                <a:gd name="T109" fmla="*/ 1660 h 4038"/>
                <a:gd name="T110" fmla="*/ 0 w 1517"/>
                <a:gd name="T111" fmla="*/ 1599 h 4038"/>
                <a:gd name="T112" fmla="*/ 102 w 1517"/>
                <a:gd name="T113" fmla="*/ 1455 h 4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17" h="4038">
                  <a:moveTo>
                    <a:pt x="102" y="1455"/>
                  </a:moveTo>
                  <a:lnTo>
                    <a:pt x="102" y="1455"/>
                  </a:lnTo>
                  <a:cubicBezTo>
                    <a:pt x="102" y="1435"/>
                    <a:pt x="102" y="1435"/>
                    <a:pt x="102" y="1435"/>
                  </a:cubicBezTo>
                  <a:lnTo>
                    <a:pt x="122" y="1435"/>
                  </a:lnTo>
                  <a:lnTo>
                    <a:pt x="143" y="1455"/>
                  </a:lnTo>
                  <a:lnTo>
                    <a:pt x="163" y="1435"/>
                  </a:lnTo>
                  <a:cubicBezTo>
                    <a:pt x="163" y="1435"/>
                    <a:pt x="163" y="1415"/>
                    <a:pt x="163" y="1394"/>
                  </a:cubicBezTo>
                  <a:cubicBezTo>
                    <a:pt x="163" y="1373"/>
                    <a:pt x="163" y="1353"/>
                    <a:pt x="163" y="1333"/>
                  </a:cubicBezTo>
                  <a:cubicBezTo>
                    <a:pt x="163" y="1333"/>
                    <a:pt x="163" y="1312"/>
                    <a:pt x="143" y="1312"/>
                  </a:cubicBezTo>
                  <a:cubicBezTo>
                    <a:pt x="143" y="1291"/>
                    <a:pt x="143" y="1291"/>
                    <a:pt x="143" y="1271"/>
                  </a:cubicBezTo>
                  <a:lnTo>
                    <a:pt x="163" y="1271"/>
                  </a:lnTo>
                  <a:cubicBezTo>
                    <a:pt x="163" y="1271"/>
                    <a:pt x="163" y="1251"/>
                    <a:pt x="163" y="1230"/>
                  </a:cubicBezTo>
                  <a:lnTo>
                    <a:pt x="184" y="1209"/>
                  </a:lnTo>
                  <a:cubicBezTo>
                    <a:pt x="184" y="1189"/>
                    <a:pt x="184" y="1169"/>
                    <a:pt x="184" y="1148"/>
                  </a:cubicBezTo>
                  <a:lnTo>
                    <a:pt x="163" y="1127"/>
                  </a:lnTo>
                  <a:cubicBezTo>
                    <a:pt x="163" y="1107"/>
                    <a:pt x="184" y="1107"/>
                    <a:pt x="184" y="1107"/>
                  </a:cubicBezTo>
                  <a:cubicBezTo>
                    <a:pt x="184" y="1087"/>
                    <a:pt x="184" y="1066"/>
                    <a:pt x="184" y="1066"/>
                  </a:cubicBezTo>
                  <a:cubicBezTo>
                    <a:pt x="184" y="1066"/>
                    <a:pt x="163" y="1066"/>
                    <a:pt x="163" y="1045"/>
                  </a:cubicBezTo>
                  <a:cubicBezTo>
                    <a:pt x="163" y="1045"/>
                    <a:pt x="143" y="1025"/>
                    <a:pt x="163" y="1025"/>
                  </a:cubicBezTo>
                  <a:cubicBezTo>
                    <a:pt x="163" y="1025"/>
                    <a:pt x="163" y="1025"/>
                    <a:pt x="184" y="1025"/>
                  </a:cubicBezTo>
                  <a:cubicBezTo>
                    <a:pt x="184" y="1005"/>
                    <a:pt x="204" y="1005"/>
                    <a:pt x="225" y="1025"/>
                  </a:cubicBezTo>
                  <a:lnTo>
                    <a:pt x="225" y="1025"/>
                  </a:lnTo>
                  <a:cubicBezTo>
                    <a:pt x="245" y="1045"/>
                    <a:pt x="266" y="1045"/>
                    <a:pt x="266" y="1045"/>
                  </a:cubicBezTo>
                  <a:cubicBezTo>
                    <a:pt x="286" y="1045"/>
                    <a:pt x="286" y="1005"/>
                    <a:pt x="286" y="984"/>
                  </a:cubicBezTo>
                  <a:cubicBezTo>
                    <a:pt x="286" y="963"/>
                    <a:pt x="286" y="943"/>
                    <a:pt x="286" y="923"/>
                  </a:cubicBezTo>
                  <a:lnTo>
                    <a:pt x="307" y="881"/>
                  </a:lnTo>
                  <a:cubicBezTo>
                    <a:pt x="307" y="861"/>
                    <a:pt x="307" y="841"/>
                    <a:pt x="327" y="841"/>
                  </a:cubicBezTo>
                  <a:cubicBezTo>
                    <a:pt x="327" y="820"/>
                    <a:pt x="327" y="800"/>
                    <a:pt x="327" y="800"/>
                  </a:cubicBezTo>
                  <a:cubicBezTo>
                    <a:pt x="348" y="779"/>
                    <a:pt x="348" y="738"/>
                    <a:pt x="348" y="738"/>
                  </a:cubicBezTo>
                  <a:cubicBezTo>
                    <a:pt x="348" y="718"/>
                    <a:pt x="327" y="697"/>
                    <a:pt x="327" y="697"/>
                  </a:cubicBezTo>
                  <a:cubicBezTo>
                    <a:pt x="327" y="677"/>
                    <a:pt x="327" y="656"/>
                    <a:pt x="348" y="656"/>
                  </a:cubicBezTo>
                  <a:lnTo>
                    <a:pt x="368" y="636"/>
                  </a:lnTo>
                  <a:cubicBezTo>
                    <a:pt x="368" y="615"/>
                    <a:pt x="368" y="595"/>
                    <a:pt x="368" y="574"/>
                  </a:cubicBezTo>
                  <a:cubicBezTo>
                    <a:pt x="368" y="574"/>
                    <a:pt x="368" y="554"/>
                    <a:pt x="368" y="533"/>
                  </a:cubicBezTo>
                  <a:cubicBezTo>
                    <a:pt x="368" y="533"/>
                    <a:pt x="348" y="513"/>
                    <a:pt x="348" y="492"/>
                  </a:cubicBezTo>
                  <a:lnTo>
                    <a:pt x="348" y="472"/>
                  </a:lnTo>
                  <a:cubicBezTo>
                    <a:pt x="348" y="451"/>
                    <a:pt x="368" y="451"/>
                    <a:pt x="368" y="451"/>
                  </a:cubicBezTo>
                  <a:cubicBezTo>
                    <a:pt x="389" y="451"/>
                    <a:pt x="389" y="431"/>
                    <a:pt x="389" y="410"/>
                  </a:cubicBezTo>
                  <a:lnTo>
                    <a:pt x="409" y="390"/>
                  </a:lnTo>
                  <a:cubicBezTo>
                    <a:pt x="430" y="369"/>
                    <a:pt x="450" y="369"/>
                    <a:pt x="450" y="349"/>
                  </a:cubicBezTo>
                  <a:cubicBezTo>
                    <a:pt x="450" y="349"/>
                    <a:pt x="450" y="328"/>
                    <a:pt x="471" y="308"/>
                  </a:cubicBezTo>
                  <a:cubicBezTo>
                    <a:pt x="471" y="308"/>
                    <a:pt x="491" y="287"/>
                    <a:pt x="512" y="287"/>
                  </a:cubicBezTo>
                  <a:lnTo>
                    <a:pt x="532" y="267"/>
                  </a:lnTo>
                  <a:cubicBezTo>
                    <a:pt x="553" y="267"/>
                    <a:pt x="553" y="267"/>
                    <a:pt x="573" y="267"/>
                  </a:cubicBezTo>
                  <a:cubicBezTo>
                    <a:pt x="573" y="267"/>
                    <a:pt x="594" y="267"/>
                    <a:pt x="614" y="267"/>
                  </a:cubicBezTo>
                  <a:lnTo>
                    <a:pt x="614" y="267"/>
                  </a:lnTo>
                  <a:cubicBezTo>
                    <a:pt x="635" y="287"/>
                    <a:pt x="635" y="308"/>
                    <a:pt x="635" y="308"/>
                  </a:cubicBezTo>
                  <a:cubicBezTo>
                    <a:pt x="655" y="308"/>
                    <a:pt x="655" y="308"/>
                    <a:pt x="655" y="308"/>
                  </a:cubicBezTo>
                  <a:cubicBezTo>
                    <a:pt x="676" y="308"/>
                    <a:pt x="676" y="287"/>
                    <a:pt x="676" y="267"/>
                  </a:cubicBezTo>
                  <a:lnTo>
                    <a:pt x="676" y="246"/>
                  </a:lnTo>
                  <a:lnTo>
                    <a:pt x="655" y="226"/>
                  </a:lnTo>
                  <a:lnTo>
                    <a:pt x="635" y="226"/>
                  </a:lnTo>
                  <a:cubicBezTo>
                    <a:pt x="614" y="226"/>
                    <a:pt x="614" y="205"/>
                    <a:pt x="614" y="185"/>
                  </a:cubicBezTo>
                  <a:lnTo>
                    <a:pt x="614" y="164"/>
                  </a:lnTo>
                  <a:cubicBezTo>
                    <a:pt x="635" y="144"/>
                    <a:pt x="635" y="144"/>
                    <a:pt x="655" y="144"/>
                  </a:cubicBezTo>
                  <a:lnTo>
                    <a:pt x="655" y="124"/>
                  </a:lnTo>
                  <a:lnTo>
                    <a:pt x="655" y="103"/>
                  </a:lnTo>
                  <a:cubicBezTo>
                    <a:pt x="655" y="82"/>
                    <a:pt x="655" y="82"/>
                    <a:pt x="655" y="62"/>
                  </a:cubicBezTo>
                  <a:lnTo>
                    <a:pt x="655" y="42"/>
                  </a:lnTo>
                  <a:cubicBezTo>
                    <a:pt x="655" y="42"/>
                    <a:pt x="655" y="21"/>
                    <a:pt x="655" y="0"/>
                  </a:cubicBezTo>
                  <a:cubicBezTo>
                    <a:pt x="676" y="0"/>
                    <a:pt x="676" y="0"/>
                    <a:pt x="696" y="0"/>
                  </a:cubicBezTo>
                  <a:lnTo>
                    <a:pt x="717" y="0"/>
                  </a:lnTo>
                  <a:cubicBezTo>
                    <a:pt x="737" y="21"/>
                    <a:pt x="758" y="21"/>
                    <a:pt x="758" y="42"/>
                  </a:cubicBezTo>
                  <a:cubicBezTo>
                    <a:pt x="778" y="42"/>
                    <a:pt x="778" y="82"/>
                    <a:pt x="799" y="82"/>
                  </a:cubicBezTo>
                  <a:cubicBezTo>
                    <a:pt x="799" y="103"/>
                    <a:pt x="799" y="124"/>
                    <a:pt x="799" y="144"/>
                  </a:cubicBezTo>
                  <a:cubicBezTo>
                    <a:pt x="799" y="164"/>
                    <a:pt x="819" y="164"/>
                    <a:pt x="819" y="185"/>
                  </a:cubicBezTo>
                  <a:cubicBezTo>
                    <a:pt x="819" y="185"/>
                    <a:pt x="819" y="205"/>
                    <a:pt x="840" y="226"/>
                  </a:cubicBezTo>
                  <a:lnTo>
                    <a:pt x="860" y="226"/>
                  </a:lnTo>
                  <a:cubicBezTo>
                    <a:pt x="881" y="226"/>
                    <a:pt x="881" y="226"/>
                    <a:pt x="901" y="246"/>
                  </a:cubicBezTo>
                  <a:cubicBezTo>
                    <a:pt x="901" y="246"/>
                    <a:pt x="881" y="267"/>
                    <a:pt x="901" y="287"/>
                  </a:cubicBezTo>
                  <a:cubicBezTo>
                    <a:pt x="901" y="308"/>
                    <a:pt x="921" y="328"/>
                    <a:pt x="921" y="328"/>
                  </a:cubicBezTo>
                  <a:cubicBezTo>
                    <a:pt x="921" y="349"/>
                    <a:pt x="921" y="369"/>
                    <a:pt x="921" y="369"/>
                  </a:cubicBezTo>
                  <a:cubicBezTo>
                    <a:pt x="942" y="390"/>
                    <a:pt x="942" y="431"/>
                    <a:pt x="942" y="431"/>
                  </a:cubicBezTo>
                  <a:cubicBezTo>
                    <a:pt x="942" y="451"/>
                    <a:pt x="942" y="472"/>
                    <a:pt x="942" y="492"/>
                  </a:cubicBezTo>
                  <a:cubicBezTo>
                    <a:pt x="942" y="492"/>
                    <a:pt x="942" y="513"/>
                    <a:pt x="942" y="533"/>
                  </a:cubicBezTo>
                  <a:cubicBezTo>
                    <a:pt x="942" y="533"/>
                    <a:pt x="942" y="554"/>
                    <a:pt x="942" y="574"/>
                  </a:cubicBezTo>
                  <a:cubicBezTo>
                    <a:pt x="942" y="595"/>
                    <a:pt x="921" y="595"/>
                    <a:pt x="921" y="615"/>
                  </a:cubicBezTo>
                  <a:cubicBezTo>
                    <a:pt x="921" y="615"/>
                    <a:pt x="901" y="636"/>
                    <a:pt x="901" y="656"/>
                  </a:cubicBezTo>
                  <a:cubicBezTo>
                    <a:pt x="901" y="656"/>
                    <a:pt x="901" y="677"/>
                    <a:pt x="881" y="697"/>
                  </a:cubicBezTo>
                  <a:cubicBezTo>
                    <a:pt x="881" y="697"/>
                    <a:pt x="881" y="697"/>
                    <a:pt x="860" y="697"/>
                  </a:cubicBezTo>
                  <a:lnTo>
                    <a:pt x="840" y="697"/>
                  </a:lnTo>
                  <a:cubicBezTo>
                    <a:pt x="819" y="697"/>
                    <a:pt x="819" y="718"/>
                    <a:pt x="819" y="738"/>
                  </a:cubicBezTo>
                  <a:cubicBezTo>
                    <a:pt x="819" y="738"/>
                    <a:pt x="840" y="759"/>
                    <a:pt x="840" y="779"/>
                  </a:cubicBezTo>
                  <a:lnTo>
                    <a:pt x="819" y="800"/>
                  </a:lnTo>
                  <a:cubicBezTo>
                    <a:pt x="819" y="820"/>
                    <a:pt x="819" y="841"/>
                    <a:pt x="819" y="841"/>
                  </a:cubicBezTo>
                  <a:cubicBezTo>
                    <a:pt x="819" y="841"/>
                    <a:pt x="840" y="861"/>
                    <a:pt x="840" y="881"/>
                  </a:cubicBezTo>
                  <a:cubicBezTo>
                    <a:pt x="840" y="881"/>
                    <a:pt x="860" y="902"/>
                    <a:pt x="860" y="923"/>
                  </a:cubicBezTo>
                  <a:cubicBezTo>
                    <a:pt x="860" y="923"/>
                    <a:pt x="860" y="943"/>
                    <a:pt x="840" y="943"/>
                  </a:cubicBezTo>
                  <a:cubicBezTo>
                    <a:pt x="840" y="943"/>
                    <a:pt x="840" y="963"/>
                    <a:pt x="840" y="984"/>
                  </a:cubicBezTo>
                  <a:cubicBezTo>
                    <a:pt x="840" y="984"/>
                    <a:pt x="860" y="984"/>
                    <a:pt x="881" y="984"/>
                  </a:cubicBezTo>
                  <a:cubicBezTo>
                    <a:pt x="881" y="984"/>
                    <a:pt x="901" y="984"/>
                    <a:pt x="921" y="963"/>
                  </a:cubicBezTo>
                  <a:lnTo>
                    <a:pt x="942" y="963"/>
                  </a:lnTo>
                  <a:cubicBezTo>
                    <a:pt x="963" y="963"/>
                    <a:pt x="983" y="963"/>
                    <a:pt x="1003" y="963"/>
                  </a:cubicBezTo>
                  <a:lnTo>
                    <a:pt x="1024" y="943"/>
                  </a:lnTo>
                  <a:cubicBezTo>
                    <a:pt x="1045" y="943"/>
                    <a:pt x="1045" y="943"/>
                    <a:pt x="1065" y="923"/>
                  </a:cubicBezTo>
                  <a:lnTo>
                    <a:pt x="1085" y="923"/>
                  </a:lnTo>
                  <a:cubicBezTo>
                    <a:pt x="1085" y="943"/>
                    <a:pt x="1085" y="943"/>
                    <a:pt x="1085" y="963"/>
                  </a:cubicBezTo>
                  <a:lnTo>
                    <a:pt x="1065" y="963"/>
                  </a:lnTo>
                  <a:cubicBezTo>
                    <a:pt x="1045" y="963"/>
                    <a:pt x="1045" y="963"/>
                    <a:pt x="1024" y="963"/>
                  </a:cubicBezTo>
                  <a:cubicBezTo>
                    <a:pt x="1024" y="963"/>
                    <a:pt x="1024" y="984"/>
                    <a:pt x="1024" y="1005"/>
                  </a:cubicBezTo>
                  <a:cubicBezTo>
                    <a:pt x="1024" y="1005"/>
                    <a:pt x="1024" y="1025"/>
                    <a:pt x="1045" y="1025"/>
                  </a:cubicBezTo>
                  <a:cubicBezTo>
                    <a:pt x="1045" y="1025"/>
                    <a:pt x="1065" y="1025"/>
                    <a:pt x="1065" y="1045"/>
                  </a:cubicBezTo>
                  <a:lnTo>
                    <a:pt x="1065" y="1066"/>
                  </a:lnTo>
                  <a:cubicBezTo>
                    <a:pt x="1085" y="1066"/>
                    <a:pt x="1085" y="1087"/>
                    <a:pt x="1085" y="1107"/>
                  </a:cubicBezTo>
                  <a:lnTo>
                    <a:pt x="1065" y="1127"/>
                  </a:lnTo>
                  <a:lnTo>
                    <a:pt x="1085" y="1148"/>
                  </a:lnTo>
                  <a:cubicBezTo>
                    <a:pt x="1085" y="1169"/>
                    <a:pt x="1127" y="1169"/>
                    <a:pt x="1147" y="1169"/>
                  </a:cubicBezTo>
                  <a:cubicBezTo>
                    <a:pt x="1147" y="1169"/>
                    <a:pt x="1167" y="1169"/>
                    <a:pt x="1188" y="1189"/>
                  </a:cubicBezTo>
                  <a:lnTo>
                    <a:pt x="1209" y="1189"/>
                  </a:lnTo>
                  <a:cubicBezTo>
                    <a:pt x="1209" y="1209"/>
                    <a:pt x="1209" y="1209"/>
                    <a:pt x="1188" y="1230"/>
                  </a:cubicBezTo>
                  <a:cubicBezTo>
                    <a:pt x="1188" y="1230"/>
                    <a:pt x="1188" y="1230"/>
                    <a:pt x="1188" y="1251"/>
                  </a:cubicBezTo>
                  <a:cubicBezTo>
                    <a:pt x="1188" y="1251"/>
                    <a:pt x="1209" y="1271"/>
                    <a:pt x="1209" y="1291"/>
                  </a:cubicBezTo>
                  <a:lnTo>
                    <a:pt x="1188" y="1312"/>
                  </a:lnTo>
                  <a:cubicBezTo>
                    <a:pt x="1188" y="1333"/>
                    <a:pt x="1209" y="1353"/>
                    <a:pt x="1209" y="1373"/>
                  </a:cubicBezTo>
                  <a:cubicBezTo>
                    <a:pt x="1209" y="1373"/>
                    <a:pt x="1209" y="1394"/>
                    <a:pt x="1229" y="1394"/>
                  </a:cubicBezTo>
                  <a:cubicBezTo>
                    <a:pt x="1229" y="1415"/>
                    <a:pt x="1249" y="1394"/>
                    <a:pt x="1270" y="1394"/>
                  </a:cubicBezTo>
                  <a:cubicBezTo>
                    <a:pt x="1270" y="1415"/>
                    <a:pt x="1291" y="1415"/>
                    <a:pt x="1291" y="1435"/>
                  </a:cubicBezTo>
                  <a:lnTo>
                    <a:pt x="1311" y="1455"/>
                  </a:lnTo>
                  <a:lnTo>
                    <a:pt x="1311" y="1476"/>
                  </a:lnTo>
                  <a:cubicBezTo>
                    <a:pt x="1311" y="1497"/>
                    <a:pt x="1331" y="1497"/>
                    <a:pt x="1331" y="1517"/>
                  </a:cubicBezTo>
                  <a:cubicBezTo>
                    <a:pt x="1352" y="1517"/>
                    <a:pt x="1352" y="1517"/>
                    <a:pt x="1352" y="1517"/>
                  </a:cubicBezTo>
                  <a:cubicBezTo>
                    <a:pt x="1373" y="1517"/>
                    <a:pt x="1393" y="1517"/>
                    <a:pt x="1393" y="1517"/>
                  </a:cubicBezTo>
                  <a:cubicBezTo>
                    <a:pt x="1413" y="1517"/>
                    <a:pt x="1413" y="1517"/>
                    <a:pt x="1434" y="1517"/>
                  </a:cubicBezTo>
                  <a:lnTo>
                    <a:pt x="1434" y="1497"/>
                  </a:lnTo>
                  <a:lnTo>
                    <a:pt x="1455" y="1476"/>
                  </a:lnTo>
                  <a:cubicBezTo>
                    <a:pt x="1475" y="1476"/>
                    <a:pt x="1475" y="1476"/>
                    <a:pt x="1495" y="1476"/>
                  </a:cubicBezTo>
                  <a:lnTo>
                    <a:pt x="1495" y="1497"/>
                  </a:lnTo>
                  <a:lnTo>
                    <a:pt x="1495" y="1517"/>
                  </a:lnTo>
                  <a:cubicBezTo>
                    <a:pt x="1495" y="1537"/>
                    <a:pt x="1495" y="1537"/>
                    <a:pt x="1516" y="1537"/>
                  </a:cubicBezTo>
                  <a:cubicBezTo>
                    <a:pt x="1495" y="1537"/>
                    <a:pt x="1495" y="1557"/>
                    <a:pt x="1475" y="1557"/>
                  </a:cubicBezTo>
                  <a:cubicBezTo>
                    <a:pt x="1475" y="1557"/>
                    <a:pt x="1455" y="1557"/>
                    <a:pt x="1455" y="1578"/>
                  </a:cubicBezTo>
                  <a:cubicBezTo>
                    <a:pt x="1455" y="1578"/>
                    <a:pt x="1455" y="1599"/>
                    <a:pt x="1455" y="1619"/>
                  </a:cubicBezTo>
                  <a:lnTo>
                    <a:pt x="1455" y="1639"/>
                  </a:lnTo>
                  <a:cubicBezTo>
                    <a:pt x="1455" y="1660"/>
                    <a:pt x="1455" y="1681"/>
                    <a:pt x="1455" y="1681"/>
                  </a:cubicBezTo>
                  <a:cubicBezTo>
                    <a:pt x="1455" y="1701"/>
                    <a:pt x="1434" y="1701"/>
                    <a:pt x="1413" y="1701"/>
                  </a:cubicBezTo>
                  <a:cubicBezTo>
                    <a:pt x="1413" y="1721"/>
                    <a:pt x="1393" y="1742"/>
                    <a:pt x="1393" y="1763"/>
                  </a:cubicBezTo>
                  <a:cubicBezTo>
                    <a:pt x="1393" y="1763"/>
                    <a:pt x="1393" y="1763"/>
                    <a:pt x="1393" y="1783"/>
                  </a:cubicBezTo>
                  <a:lnTo>
                    <a:pt x="1393" y="1783"/>
                  </a:lnTo>
                  <a:cubicBezTo>
                    <a:pt x="1373" y="1783"/>
                    <a:pt x="1352" y="1783"/>
                    <a:pt x="1331" y="1783"/>
                  </a:cubicBezTo>
                  <a:cubicBezTo>
                    <a:pt x="1331" y="1783"/>
                    <a:pt x="1311" y="1803"/>
                    <a:pt x="1291" y="1803"/>
                  </a:cubicBezTo>
                  <a:cubicBezTo>
                    <a:pt x="1291" y="1824"/>
                    <a:pt x="1291" y="1845"/>
                    <a:pt x="1291" y="1845"/>
                  </a:cubicBezTo>
                  <a:cubicBezTo>
                    <a:pt x="1270" y="1865"/>
                    <a:pt x="1249" y="1885"/>
                    <a:pt x="1249" y="1885"/>
                  </a:cubicBezTo>
                  <a:cubicBezTo>
                    <a:pt x="1229" y="1906"/>
                    <a:pt x="1188" y="1927"/>
                    <a:pt x="1167" y="1947"/>
                  </a:cubicBezTo>
                  <a:cubicBezTo>
                    <a:pt x="1147" y="1947"/>
                    <a:pt x="1127" y="1947"/>
                    <a:pt x="1106" y="1947"/>
                  </a:cubicBezTo>
                  <a:cubicBezTo>
                    <a:pt x="1106" y="1947"/>
                    <a:pt x="1085" y="1947"/>
                    <a:pt x="1065" y="1947"/>
                  </a:cubicBezTo>
                  <a:cubicBezTo>
                    <a:pt x="1045" y="1967"/>
                    <a:pt x="1045" y="1988"/>
                    <a:pt x="1045" y="2009"/>
                  </a:cubicBezTo>
                  <a:cubicBezTo>
                    <a:pt x="1045" y="2029"/>
                    <a:pt x="1024" y="2049"/>
                    <a:pt x="1024" y="2049"/>
                  </a:cubicBezTo>
                  <a:cubicBezTo>
                    <a:pt x="1024" y="2070"/>
                    <a:pt x="1024" y="2091"/>
                    <a:pt x="1024" y="2111"/>
                  </a:cubicBezTo>
                  <a:cubicBezTo>
                    <a:pt x="1024" y="2111"/>
                    <a:pt x="1024" y="2131"/>
                    <a:pt x="1024" y="2152"/>
                  </a:cubicBezTo>
                  <a:lnTo>
                    <a:pt x="1024" y="2173"/>
                  </a:lnTo>
                  <a:cubicBezTo>
                    <a:pt x="1024" y="2193"/>
                    <a:pt x="1024" y="2193"/>
                    <a:pt x="1003" y="2213"/>
                  </a:cubicBezTo>
                  <a:cubicBezTo>
                    <a:pt x="1003" y="2213"/>
                    <a:pt x="963" y="2193"/>
                    <a:pt x="963" y="2213"/>
                  </a:cubicBezTo>
                  <a:lnTo>
                    <a:pt x="963" y="2234"/>
                  </a:lnTo>
                  <a:lnTo>
                    <a:pt x="983" y="2254"/>
                  </a:lnTo>
                  <a:cubicBezTo>
                    <a:pt x="1003" y="2254"/>
                    <a:pt x="1003" y="2275"/>
                    <a:pt x="1003" y="2295"/>
                  </a:cubicBezTo>
                  <a:cubicBezTo>
                    <a:pt x="1024" y="2295"/>
                    <a:pt x="1024" y="2336"/>
                    <a:pt x="1024" y="2357"/>
                  </a:cubicBezTo>
                  <a:cubicBezTo>
                    <a:pt x="1024" y="2357"/>
                    <a:pt x="1045" y="2357"/>
                    <a:pt x="1045" y="2377"/>
                  </a:cubicBezTo>
                  <a:cubicBezTo>
                    <a:pt x="1045" y="2377"/>
                    <a:pt x="1065" y="2377"/>
                    <a:pt x="1085" y="2398"/>
                  </a:cubicBezTo>
                  <a:cubicBezTo>
                    <a:pt x="1085" y="2398"/>
                    <a:pt x="1106" y="2439"/>
                    <a:pt x="1127" y="2459"/>
                  </a:cubicBezTo>
                  <a:cubicBezTo>
                    <a:pt x="1127" y="2480"/>
                    <a:pt x="1147" y="2500"/>
                    <a:pt x="1147" y="2521"/>
                  </a:cubicBezTo>
                  <a:cubicBezTo>
                    <a:pt x="1167" y="2541"/>
                    <a:pt x="1188" y="2562"/>
                    <a:pt x="1188" y="2582"/>
                  </a:cubicBezTo>
                  <a:cubicBezTo>
                    <a:pt x="1188" y="2582"/>
                    <a:pt x="1188" y="2623"/>
                    <a:pt x="1209" y="2623"/>
                  </a:cubicBezTo>
                  <a:cubicBezTo>
                    <a:pt x="1209" y="2644"/>
                    <a:pt x="1229" y="2644"/>
                    <a:pt x="1229" y="2644"/>
                  </a:cubicBezTo>
                  <a:cubicBezTo>
                    <a:pt x="1229" y="2644"/>
                    <a:pt x="1249" y="2664"/>
                    <a:pt x="1249" y="2685"/>
                  </a:cubicBezTo>
                  <a:cubicBezTo>
                    <a:pt x="1270" y="2685"/>
                    <a:pt x="1291" y="2705"/>
                    <a:pt x="1291" y="2726"/>
                  </a:cubicBezTo>
                  <a:cubicBezTo>
                    <a:pt x="1291" y="2746"/>
                    <a:pt x="1270" y="2746"/>
                    <a:pt x="1270" y="2746"/>
                  </a:cubicBezTo>
                  <a:cubicBezTo>
                    <a:pt x="1249" y="2767"/>
                    <a:pt x="1249" y="2767"/>
                    <a:pt x="1249" y="2767"/>
                  </a:cubicBezTo>
                  <a:cubicBezTo>
                    <a:pt x="1229" y="2787"/>
                    <a:pt x="1249" y="2808"/>
                    <a:pt x="1249" y="2808"/>
                  </a:cubicBezTo>
                  <a:cubicBezTo>
                    <a:pt x="1249" y="2828"/>
                    <a:pt x="1229" y="2849"/>
                    <a:pt x="1229" y="2849"/>
                  </a:cubicBezTo>
                  <a:cubicBezTo>
                    <a:pt x="1229" y="2869"/>
                    <a:pt x="1229" y="2890"/>
                    <a:pt x="1229" y="2890"/>
                  </a:cubicBezTo>
                  <a:lnTo>
                    <a:pt x="1209" y="2910"/>
                  </a:lnTo>
                  <a:cubicBezTo>
                    <a:pt x="1209" y="2910"/>
                    <a:pt x="1209" y="2910"/>
                    <a:pt x="1209" y="2930"/>
                  </a:cubicBezTo>
                  <a:cubicBezTo>
                    <a:pt x="1188" y="2930"/>
                    <a:pt x="1209" y="2972"/>
                    <a:pt x="1209" y="2992"/>
                  </a:cubicBezTo>
                  <a:cubicBezTo>
                    <a:pt x="1209" y="3012"/>
                    <a:pt x="1229" y="3033"/>
                    <a:pt x="1229" y="3033"/>
                  </a:cubicBezTo>
                  <a:lnTo>
                    <a:pt x="1249" y="3054"/>
                  </a:lnTo>
                  <a:cubicBezTo>
                    <a:pt x="1270" y="3074"/>
                    <a:pt x="1291" y="3094"/>
                    <a:pt x="1291" y="3094"/>
                  </a:cubicBezTo>
                  <a:cubicBezTo>
                    <a:pt x="1311" y="3115"/>
                    <a:pt x="1311" y="3136"/>
                    <a:pt x="1331" y="3136"/>
                  </a:cubicBezTo>
                  <a:cubicBezTo>
                    <a:pt x="1331" y="3156"/>
                    <a:pt x="1352" y="3156"/>
                    <a:pt x="1352" y="3176"/>
                  </a:cubicBezTo>
                  <a:cubicBezTo>
                    <a:pt x="1373" y="3176"/>
                    <a:pt x="1373" y="3218"/>
                    <a:pt x="1373" y="3218"/>
                  </a:cubicBezTo>
                  <a:cubicBezTo>
                    <a:pt x="1393" y="3238"/>
                    <a:pt x="1393" y="3279"/>
                    <a:pt x="1393" y="3279"/>
                  </a:cubicBezTo>
                  <a:cubicBezTo>
                    <a:pt x="1393" y="3300"/>
                    <a:pt x="1413" y="3320"/>
                    <a:pt x="1393" y="3340"/>
                  </a:cubicBezTo>
                  <a:lnTo>
                    <a:pt x="1373" y="3361"/>
                  </a:lnTo>
                  <a:cubicBezTo>
                    <a:pt x="1373" y="3361"/>
                    <a:pt x="1393" y="3382"/>
                    <a:pt x="1393" y="3402"/>
                  </a:cubicBezTo>
                  <a:cubicBezTo>
                    <a:pt x="1393" y="3402"/>
                    <a:pt x="1393" y="3402"/>
                    <a:pt x="1413" y="3422"/>
                  </a:cubicBezTo>
                  <a:lnTo>
                    <a:pt x="1413" y="3443"/>
                  </a:lnTo>
                  <a:cubicBezTo>
                    <a:pt x="1434" y="3443"/>
                    <a:pt x="1434" y="3464"/>
                    <a:pt x="1455" y="3484"/>
                  </a:cubicBezTo>
                  <a:cubicBezTo>
                    <a:pt x="1455" y="3504"/>
                    <a:pt x="1475" y="3525"/>
                    <a:pt x="1475" y="3546"/>
                  </a:cubicBezTo>
                  <a:cubicBezTo>
                    <a:pt x="1475" y="3566"/>
                    <a:pt x="1475" y="3606"/>
                    <a:pt x="1475" y="3627"/>
                  </a:cubicBezTo>
                  <a:cubicBezTo>
                    <a:pt x="1475" y="3648"/>
                    <a:pt x="1475" y="3668"/>
                    <a:pt x="1455" y="3688"/>
                  </a:cubicBezTo>
                  <a:lnTo>
                    <a:pt x="1455" y="3730"/>
                  </a:lnTo>
                  <a:cubicBezTo>
                    <a:pt x="1455" y="3750"/>
                    <a:pt x="1434" y="3750"/>
                    <a:pt x="1434" y="3770"/>
                  </a:cubicBezTo>
                  <a:lnTo>
                    <a:pt x="1413" y="3812"/>
                  </a:lnTo>
                  <a:cubicBezTo>
                    <a:pt x="1413" y="3832"/>
                    <a:pt x="1393" y="3852"/>
                    <a:pt x="1373" y="3873"/>
                  </a:cubicBezTo>
                  <a:lnTo>
                    <a:pt x="1373" y="3914"/>
                  </a:lnTo>
                  <a:cubicBezTo>
                    <a:pt x="1373" y="3934"/>
                    <a:pt x="1373" y="3955"/>
                    <a:pt x="1373" y="3955"/>
                  </a:cubicBezTo>
                  <a:cubicBezTo>
                    <a:pt x="1352" y="3955"/>
                    <a:pt x="1352" y="3976"/>
                    <a:pt x="1352" y="3976"/>
                  </a:cubicBezTo>
                  <a:cubicBezTo>
                    <a:pt x="1352" y="3996"/>
                    <a:pt x="1352" y="3996"/>
                    <a:pt x="1352" y="4016"/>
                  </a:cubicBezTo>
                  <a:lnTo>
                    <a:pt x="1352" y="4037"/>
                  </a:lnTo>
                  <a:cubicBezTo>
                    <a:pt x="1331" y="4037"/>
                    <a:pt x="1331" y="4016"/>
                    <a:pt x="1331" y="4016"/>
                  </a:cubicBezTo>
                  <a:lnTo>
                    <a:pt x="1331" y="3996"/>
                  </a:lnTo>
                  <a:cubicBezTo>
                    <a:pt x="1311" y="3996"/>
                    <a:pt x="1311" y="3976"/>
                    <a:pt x="1311" y="3976"/>
                  </a:cubicBezTo>
                  <a:lnTo>
                    <a:pt x="1331" y="3955"/>
                  </a:lnTo>
                  <a:cubicBezTo>
                    <a:pt x="1331" y="3955"/>
                    <a:pt x="1331" y="3934"/>
                    <a:pt x="1331" y="3914"/>
                  </a:cubicBezTo>
                  <a:lnTo>
                    <a:pt x="1331" y="3894"/>
                  </a:lnTo>
                  <a:cubicBezTo>
                    <a:pt x="1331" y="3894"/>
                    <a:pt x="1352" y="3894"/>
                    <a:pt x="1352" y="3873"/>
                  </a:cubicBezTo>
                  <a:lnTo>
                    <a:pt x="1352" y="3852"/>
                  </a:lnTo>
                  <a:cubicBezTo>
                    <a:pt x="1373" y="3852"/>
                    <a:pt x="1373" y="3832"/>
                    <a:pt x="1373" y="3832"/>
                  </a:cubicBezTo>
                  <a:cubicBezTo>
                    <a:pt x="1373" y="3832"/>
                    <a:pt x="1373" y="3812"/>
                    <a:pt x="1373" y="3791"/>
                  </a:cubicBezTo>
                  <a:lnTo>
                    <a:pt x="1373" y="3770"/>
                  </a:lnTo>
                  <a:cubicBezTo>
                    <a:pt x="1373" y="3750"/>
                    <a:pt x="1373" y="3750"/>
                    <a:pt x="1352" y="3730"/>
                  </a:cubicBezTo>
                  <a:lnTo>
                    <a:pt x="1352" y="3709"/>
                  </a:lnTo>
                  <a:cubicBezTo>
                    <a:pt x="1352" y="3688"/>
                    <a:pt x="1352" y="3688"/>
                    <a:pt x="1352" y="3688"/>
                  </a:cubicBezTo>
                  <a:cubicBezTo>
                    <a:pt x="1352" y="3668"/>
                    <a:pt x="1352" y="3668"/>
                    <a:pt x="1352" y="3668"/>
                  </a:cubicBezTo>
                  <a:lnTo>
                    <a:pt x="1352" y="3648"/>
                  </a:lnTo>
                  <a:lnTo>
                    <a:pt x="1352" y="3648"/>
                  </a:lnTo>
                  <a:cubicBezTo>
                    <a:pt x="1331" y="3648"/>
                    <a:pt x="1331" y="3668"/>
                    <a:pt x="1331" y="3668"/>
                  </a:cubicBezTo>
                  <a:cubicBezTo>
                    <a:pt x="1331" y="3668"/>
                    <a:pt x="1331" y="3668"/>
                    <a:pt x="1311" y="3668"/>
                  </a:cubicBezTo>
                  <a:lnTo>
                    <a:pt x="1311" y="3648"/>
                  </a:lnTo>
                  <a:cubicBezTo>
                    <a:pt x="1311" y="3648"/>
                    <a:pt x="1311" y="3627"/>
                    <a:pt x="1331" y="3627"/>
                  </a:cubicBezTo>
                  <a:lnTo>
                    <a:pt x="1331" y="3606"/>
                  </a:lnTo>
                  <a:cubicBezTo>
                    <a:pt x="1331" y="3606"/>
                    <a:pt x="1311" y="3606"/>
                    <a:pt x="1311" y="3586"/>
                  </a:cubicBezTo>
                  <a:lnTo>
                    <a:pt x="1311" y="3566"/>
                  </a:lnTo>
                  <a:lnTo>
                    <a:pt x="1311" y="3546"/>
                  </a:lnTo>
                  <a:lnTo>
                    <a:pt x="1291" y="3525"/>
                  </a:lnTo>
                  <a:lnTo>
                    <a:pt x="1270" y="3525"/>
                  </a:lnTo>
                  <a:lnTo>
                    <a:pt x="1249" y="3504"/>
                  </a:lnTo>
                  <a:lnTo>
                    <a:pt x="1249" y="3484"/>
                  </a:lnTo>
                  <a:cubicBezTo>
                    <a:pt x="1249" y="3464"/>
                    <a:pt x="1270" y="3464"/>
                    <a:pt x="1270" y="3464"/>
                  </a:cubicBezTo>
                  <a:lnTo>
                    <a:pt x="1270" y="3484"/>
                  </a:lnTo>
                  <a:lnTo>
                    <a:pt x="1291" y="3484"/>
                  </a:lnTo>
                  <a:lnTo>
                    <a:pt x="1311" y="3484"/>
                  </a:lnTo>
                  <a:lnTo>
                    <a:pt x="1311" y="3464"/>
                  </a:lnTo>
                  <a:lnTo>
                    <a:pt x="1331" y="3443"/>
                  </a:lnTo>
                  <a:cubicBezTo>
                    <a:pt x="1331" y="3443"/>
                    <a:pt x="1331" y="3443"/>
                    <a:pt x="1331" y="3422"/>
                  </a:cubicBezTo>
                  <a:cubicBezTo>
                    <a:pt x="1331" y="3422"/>
                    <a:pt x="1331" y="3422"/>
                    <a:pt x="1331" y="3402"/>
                  </a:cubicBezTo>
                  <a:lnTo>
                    <a:pt x="1331" y="3402"/>
                  </a:lnTo>
                  <a:cubicBezTo>
                    <a:pt x="1331" y="3402"/>
                    <a:pt x="1331" y="3402"/>
                    <a:pt x="1311" y="3402"/>
                  </a:cubicBezTo>
                  <a:cubicBezTo>
                    <a:pt x="1311" y="3422"/>
                    <a:pt x="1311" y="3422"/>
                    <a:pt x="1311" y="3422"/>
                  </a:cubicBezTo>
                  <a:lnTo>
                    <a:pt x="1291" y="3422"/>
                  </a:lnTo>
                  <a:lnTo>
                    <a:pt x="1291" y="3402"/>
                  </a:lnTo>
                  <a:lnTo>
                    <a:pt x="1291" y="3382"/>
                  </a:lnTo>
                  <a:cubicBezTo>
                    <a:pt x="1291" y="3361"/>
                    <a:pt x="1291" y="3340"/>
                    <a:pt x="1270" y="3340"/>
                  </a:cubicBezTo>
                  <a:lnTo>
                    <a:pt x="1270" y="3320"/>
                  </a:lnTo>
                  <a:lnTo>
                    <a:pt x="1249" y="3300"/>
                  </a:lnTo>
                  <a:cubicBezTo>
                    <a:pt x="1249" y="3279"/>
                    <a:pt x="1249" y="3258"/>
                    <a:pt x="1249" y="3258"/>
                  </a:cubicBezTo>
                  <a:lnTo>
                    <a:pt x="1229" y="3238"/>
                  </a:lnTo>
                  <a:lnTo>
                    <a:pt x="1229" y="3238"/>
                  </a:lnTo>
                  <a:cubicBezTo>
                    <a:pt x="1209" y="3238"/>
                    <a:pt x="1209" y="3238"/>
                    <a:pt x="1209" y="3258"/>
                  </a:cubicBezTo>
                  <a:cubicBezTo>
                    <a:pt x="1229" y="3258"/>
                    <a:pt x="1229" y="3258"/>
                    <a:pt x="1229" y="3279"/>
                  </a:cubicBezTo>
                  <a:lnTo>
                    <a:pt x="1229" y="3300"/>
                  </a:lnTo>
                  <a:lnTo>
                    <a:pt x="1209" y="3300"/>
                  </a:lnTo>
                  <a:lnTo>
                    <a:pt x="1188" y="3279"/>
                  </a:lnTo>
                  <a:lnTo>
                    <a:pt x="1188" y="3258"/>
                  </a:lnTo>
                  <a:cubicBezTo>
                    <a:pt x="1188" y="3238"/>
                    <a:pt x="1167" y="3218"/>
                    <a:pt x="1167" y="3218"/>
                  </a:cubicBezTo>
                  <a:cubicBezTo>
                    <a:pt x="1167" y="3218"/>
                    <a:pt x="1167" y="3197"/>
                    <a:pt x="1167" y="3176"/>
                  </a:cubicBezTo>
                  <a:cubicBezTo>
                    <a:pt x="1167" y="3176"/>
                    <a:pt x="1188" y="3156"/>
                    <a:pt x="1167" y="3136"/>
                  </a:cubicBezTo>
                  <a:lnTo>
                    <a:pt x="1167" y="3115"/>
                  </a:lnTo>
                  <a:cubicBezTo>
                    <a:pt x="1167" y="3094"/>
                    <a:pt x="1147" y="3074"/>
                    <a:pt x="1147" y="3074"/>
                  </a:cubicBezTo>
                  <a:lnTo>
                    <a:pt x="1147" y="3054"/>
                  </a:lnTo>
                  <a:lnTo>
                    <a:pt x="1167" y="3033"/>
                  </a:lnTo>
                  <a:lnTo>
                    <a:pt x="1167" y="3012"/>
                  </a:lnTo>
                  <a:lnTo>
                    <a:pt x="1147" y="3012"/>
                  </a:lnTo>
                  <a:lnTo>
                    <a:pt x="1147" y="3012"/>
                  </a:lnTo>
                  <a:lnTo>
                    <a:pt x="1147" y="3033"/>
                  </a:lnTo>
                  <a:cubicBezTo>
                    <a:pt x="1147" y="3033"/>
                    <a:pt x="1127" y="3033"/>
                    <a:pt x="1127" y="3012"/>
                  </a:cubicBezTo>
                  <a:cubicBezTo>
                    <a:pt x="1127" y="3012"/>
                    <a:pt x="1127" y="3012"/>
                    <a:pt x="1127" y="2992"/>
                  </a:cubicBezTo>
                  <a:cubicBezTo>
                    <a:pt x="1127" y="2992"/>
                    <a:pt x="1127" y="2992"/>
                    <a:pt x="1127" y="2972"/>
                  </a:cubicBezTo>
                  <a:lnTo>
                    <a:pt x="1127" y="2972"/>
                  </a:lnTo>
                  <a:cubicBezTo>
                    <a:pt x="1127" y="2951"/>
                    <a:pt x="1127" y="2951"/>
                    <a:pt x="1127" y="2951"/>
                  </a:cubicBezTo>
                  <a:cubicBezTo>
                    <a:pt x="1127" y="2930"/>
                    <a:pt x="1106" y="2930"/>
                    <a:pt x="1106" y="2930"/>
                  </a:cubicBezTo>
                  <a:lnTo>
                    <a:pt x="1106" y="2910"/>
                  </a:lnTo>
                  <a:lnTo>
                    <a:pt x="1106" y="2890"/>
                  </a:lnTo>
                  <a:lnTo>
                    <a:pt x="1106" y="2869"/>
                  </a:lnTo>
                  <a:cubicBezTo>
                    <a:pt x="1106" y="2849"/>
                    <a:pt x="1106" y="2828"/>
                    <a:pt x="1085" y="2828"/>
                  </a:cubicBezTo>
                  <a:cubicBezTo>
                    <a:pt x="1085" y="2808"/>
                    <a:pt x="1065" y="2787"/>
                    <a:pt x="1065" y="2787"/>
                  </a:cubicBezTo>
                  <a:cubicBezTo>
                    <a:pt x="1065" y="2767"/>
                    <a:pt x="1065" y="2767"/>
                    <a:pt x="1065" y="2746"/>
                  </a:cubicBezTo>
                  <a:lnTo>
                    <a:pt x="1065" y="2726"/>
                  </a:lnTo>
                  <a:cubicBezTo>
                    <a:pt x="1065" y="2705"/>
                    <a:pt x="1065" y="2705"/>
                    <a:pt x="1045" y="2705"/>
                  </a:cubicBezTo>
                  <a:lnTo>
                    <a:pt x="1045" y="2705"/>
                  </a:lnTo>
                  <a:cubicBezTo>
                    <a:pt x="1024" y="2705"/>
                    <a:pt x="1024" y="2685"/>
                    <a:pt x="1024" y="2685"/>
                  </a:cubicBezTo>
                  <a:lnTo>
                    <a:pt x="1024" y="2685"/>
                  </a:lnTo>
                  <a:cubicBezTo>
                    <a:pt x="1024" y="2664"/>
                    <a:pt x="1045" y="2685"/>
                    <a:pt x="1045" y="2685"/>
                  </a:cubicBezTo>
                  <a:cubicBezTo>
                    <a:pt x="1045" y="2664"/>
                    <a:pt x="1045" y="2664"/>
                    <a:pt x="1065" y="2664"/>
                  </a:cubicBezTo>
                  <a:cubicBezTo>
                    <a:pt x="1065" y="2664"/>
                    <a:pt x="1065" y="2664"/>
                    <a:pt x="1065" y="2644"/>
                  </a:cubicBezTo>
                  <a:lnTo>
                    <a:pt x="1065" y="2623"/>
                  </a:lnTo>
                  <a:cubicBezTo>
                    <a:pt x="1065" y="2623"/>
                    <a:pt x="1065" y="2623"/>
                    <a:pt x="1045" y="2603"/>
                  </a:cubicBezTo>
                  <a:lnTo>
                    <a:pt x="1045" y="2603"/>
                  </a:lnTo>
                  <a:lnTo>
                    <a:pt x="1045" y="2623"/>
                  </a:lnTo>
                  <a:lnTo>
                    <a:pt x="1045" y="2644"/>
                  </a:lnTo>
                  <a:lnTo>
                    <a:pt x="1024" y="2664"/>
                  </a:lnTo>
                  <a:lnTo>
                    <a:pt x="1003" y="2644"/>
                  </a:lnTo>
                  <a:cubicBezTo>
                    <a:pt x="1003" y="2644"/>
                    <a:pt x="1003" y="2644"/>
                    <a:pt x="1003" y="2623"/>
                  </a:cubicBezTo>
                  <a:cubicBezTo>
                    <a:pt x="1003" y="2623"/>
                    <a:pt x="1003" y="2623"/>
                    <a:pt x="1003" y="2603"/>
                  </a:cubicBezTo>
                  <a:cubicBezTo>
                    <a:pt x="1003" y="2603"/>
                    <a:pt x="1003" y="2582"/>
                    <a:pt x="983" y="2582"/>
                  </a:cubicBezTo>
                  <a:cubicBezTo>
                    <a:pt x="983" y="2562"/>
                    <a:pt x="983" y="2562"/>
                    <a:pt x="983" y="2562"/>
                  </a:cubicBezTo>
                  <a:lnTo>
                    <a:pt x="963" y="2562"/>
                  </a:lnTo>
                  <a:cubicBezTo>
                    <a:pt x="963" y="2541"/>
                    <a:pt x="963" y="2541"/>
                    <a:pt x="963" y="2521"/>
                  </a:cubicBezTo>
                  <a:cubicBezTo>
                    <a:pt x="963" y="2521"/>
                    <a:pt x="963" y="2521"/>
                    <a:pt x="963" y="2500"/>
                  </a:cubicBezTo>
                  <a:lnTo>
                    <a:pt x="942" y="2500"/>
                  </a:lnTo>
                  <a:lnTo>
                    <a:pt x="921" y="2480"/>
                  </a:lnTo>
                  <a:lnTo>
                    <a:pt x="921" y="2459"/>
                  </a:lnTo>
                  <a:lnTo>
                    <a:pt x="921" y="2439"/>
                  </a:lnTo>
                  <a:cubicBezTo>
                    <a:pt x="921" y="2439"/>
                    <a:pt x="901" y="2418"/>
                    <a:pt x="901" y="2439"/>
                  </a:cubicBezTo>
                  <a:cubicBezTo>
                    <a:pt x="901" y="2439"/>
                    <a:pt x="901" y="2439"/>
                    <a:pt x="901" y="2459"/>
                  </a:cubicBezTo>
                  <a:lnTo>
                    <a:pt x="901" y="2480"/>
                  </a:lnTo>
                  <a:cubicBezTo>
                    <a:pt x="901" y="2500"/>
                    <a:pt x="901" y="2500"/>
                    <a:pt x="901" y="2521"/>
                  </a:cubicBezTo>
                  <a:cubicBezTo>
                    <a:pt x="921" y="2521"/>
                    <a:pt x="921" y="2541"/>
                    <a:pt x="921" y="2541"/>
                  </a:cubicBezTo>
                  <a:cubicBezTo>
                    <a:pt x="921" y="2562"/>
                    <a:pt x="921" y="2562"/>
                    <a:pt x="921" y="2582"/>
                  </a:cubicBezTo>
                  <a:lnTo>
                    <a:pt x="921" y="2603"/>
                  </a:lnTo>
                  <a:cubicBezTo>
                    <a:pt x="921" y="2623"/>
                    <a:pt x="901" y="2644"/>
                    <a:pt x="901" y="2644"/>
                  </a:cubicBezTo>
                  <a:lnTo>
                    <a:pt x="881" y="2664"/>
                  </a:lnTo>
                  <a:cubicBezTo>
                    <a:pt x="860" y="2664"/>
                    <a:pt x="860" y="2664"/>
                    <a:pt x="840" y="2664"/>
                  </a:cubicBezTo>
                  <a:cubicBezTo>
                    <a:pt x="840" y="2644"/>
                    <a:pt x="840" y="2644"/>
                    <a:pt x="840" y="2644"/>
                  </a:cubicBezTo>
                  <a:cubicBezTo>
                    <a:pt x="840" y="2623"/>
                    <a:pt x="840" y="2603"/>
                    <a:pt x="840" y="2603"/>
                  </a:cubicBezTo>
                  <a:lnTo>
                    <a:pt x="840" y="2582"/>
                  </a:lnTo>
                  <a:lnTo>
                    <a:pt x="819" y="2562"/>
                  </a:lnTo>
                  <a:lnTo>
                    <a:pt x="819" y="2541"/>
                  </a:lnTo>
                  <a:cubicBezTo>
                    <a:pt x="799" y="2541"/>
                    <a:pt x="799" y="2541"/>
                    <a:pt x="799" y="2541"/>
                  </a:cubicBezTo>
                  <a:lnTo>
                    <a:pt x="799" y="2541"/>
                  </a:lnTo>
                  <a:lnTo>
                    <a:pt x="799" y="2562"/>
                  </a:lnTo>
                  <a:lnTo>
                    <a:pt x="799" y="2582"/>
                  </a:lnTo>
                  <a:lnTo>
                    <a:pt x="799" y="2603"/>
                  </a:lnTo>
                  <a:cubicBezTo>
                    <a:pt x="799" y="2603"/>
                    <a:pt x="799" y="2623"/>
                    <a:pt x="819" y="2623"/>
                  </a:cubicBezTo>
                  <a:lnTo>
                    <a:pt x="819" y="2644"/>
                  </a:lnTo>
                  <a:cubicBezTo>
                    <a:pt x="819" y="2664"/>
                    <a:pt x="819" y="2664"/>
                    <a:pt x="819" y="2664"/>
                  </a:cubicBezTo>
                  <a:cubicBezTo>
                    <a:pt x="840" y="2685"/>
                    <a:pt x="819" y="2685"/>
                    <a:pt x="819" y="2685"/>
                  </a:cubicBezTo>
                  <a:cubicBezTo>
                    <a:pt x="819" y="2685"/>
                    <a:pt x="819" y="2685"/>
                    <a:pt x="799" y="2685"/>
                  </a:cubicBezTo>
                  <a:cubicBezTo>
                    <a:pt x="799" y="2685"/>
                    <a:pt x="799" y="2685"/>
                    <a:pt x="778" y="2685"/>
                  </a:cubicBezTo>
                  <a:lnTo>
                    <a:pt x="778" y="2664"/>
                  </a:lnTo>
                  <a:cubicBezTo>
                    <a:pt x="778" y="2664"/>
                    <a:pt x="758" y="2664"/>
                    <a:pt x="758" y="2644"/>
                  </a:cubicBezTo>
                  <a:lnTo>
                    <a:pt x="737" y="2644"/>
                  </a:lnTo>
                  <a:lnTo>
                    <a:pt x="737" y="2664"/>
                  </a:lnTo>
                  <a:lnTo>
                    <a:pt x="737" y="2685"/>
                  </a:lnTo>
                  <a:cubicBezTo>
                    <a:pt x="737" y="2705"/>
                    <a:pt x="758" y="2705"/>
                    <a:pt x="758" y="2705"/>
                  </a:cubicBezTo>
                  <a:lnTo>
                    <a:pt x="737" y="2726"/>
                  </a:lnTo>
                  <a:lnTo>
                    <a:pt x="737" y="2746"/>
                  </a:lnTo>
                  <a:lnTo>
                    <a:pt x="717" y="2767"/>
                  </a:lnTo>
                  <a:lnTo>
                    <a:pt x="717" y="2787"/>
                  </a:lnTo>
                  <a:lnTo>
                    <a:pt x="696" y="2808"/>
                  </a:lnTo>
                  <a:lnTo>
                    <a:pt x="696" y="2808"/>
                  </a:lnTo>
                  <a:cubicBezTo>
                    <a:pt x="676" y="2808"/>
                    <a:pt x="676" y="2787"/>
                    <a:pt x="676" y="2787"/>
                  </a:cubicBezTo>
                  <a:cubicBezTo>
                    <a:pt x="676" y="2787"/>
                    <a:pt x="696" y="2787"/>
                    <a:pt x="696" y="2767"/>
                  </a:cubicBezTo>
                  <a:lnTo>
                    <a:pt x="696" y="2767"/>
                  </a:lnTo>
                  <a:cubicBezTo>
                    <a:pt x="696" y="2746"/>
                    <a:pt x="696" y="2746"/>
                    <a:pt x="696" y="2726"/>
                  </a:cubicBezTo>
                  <a:lnTo>
                    <a:pt x="696" y="2726"/>
                  </a:lnTo>
                  <a:lnTo>
                    <a:pt x="676" y="2705"/>
                  </a:lnTo>
                  <a:lnTo>
                    <a:pt x="676" y="2705"/>
                  </a:lnTo>
                  <a:lnTo>
                    <a:pt x="676" y="2726"/>
                  </a:lnTo>
                  <a:lnTo>
                    <a:pt x="676" y="2746"/>
                  </a:lnTo>
                  <a:cubicBezTo>
                    <a:pt x="676" y="2767"/>
                    <a:pt x="676" y="2767"/>
                    <a:pt x="676" y="2787"/>
                  </a:cubicBezTo>
                  <a:cubicBezTo>
                    <a:pt x="676" y="2787"/>
                    <a:pt x="676" y="2787"/>
                    <a:pt x="655" y="2808"/>
                  </a:cubicBezTo>
                  <a:lnTo>
                    <a:pt x="655" y="2808"/>
                  </a:lnTo>
                  <a:cubicBezTo>
                    <a:pt x="635" y="2808"/>
                    <a:pt x="635" y="2787"/>
                    <a:pt x="635" y="2787"/>
                  </a:cubicBezTo>
                  <a:lnTo>
                    <a:pt x="635" y="2767"/>
                  </a:lnTo>
                  <a:lnTo>
                    <a:pt x="635" y="2746"/>
                  </a:lnTo>
                  <a:cubicBezTo>
                    <a:pt x="635" y="2726"/>
                    <a:pt x="635" y="2726"/>
                    <a:pt x="635" y="2705"/>
                  </a:cubicBezTo>
                  <a:cubicBezTo>
                    <a:pt x="635" y="2705"/>
                    <a:pt x="635" y="2705"/>
                    <a:pt x="635" y="2685"/>
                  </a:cubicBezTo>
                  <a:lnTo>
                    <a:pt x="635" y="2685"/>
                  </a:lnTo>
                  <a:cubicBezTo>
                    <a:pt x="635" y="2685"/>
                    <a:pt x="635" y="2685"/>
                    <a:pt x="635" y="2705"/>
                  </a:cubicBezTo>
                  <a:cubicBezTo>
                    <a:pt x="614" y="2705"/>
                    <a:pt x="614" y="2705"/>
                    <a:pt x="614" y="2705"/>
                  </a:cubicBezTo>
                  <a:cubicBezTo>
                    <a:pt x="614" y="2726"/>
                    <a:pt x="614" y="2746"/>
                    <a:pt x="614" y="2746"/>
                  </a:cubicBezTo>
                  <a:lnTo>
                    <a:pt x="594" y="2767"/>
                  </a:lnTo>
                  <a:lnTo>
                    <a:pt x="594" y="2767"/>
                  </a:lnTo>
                  <a:cubicBezTo>
                    <a:pt x="573" y="2767"/>
                    <a:pt x="573" y="2767"/>
                    <a:pt x="573" y="2746"/>
                  </a:cubicBezTo>
                  <a:cubicBezTo>
                    <a:pt x="573" y="2746"/>
                    <a:pt x="573" y="2746"/>
                    <a:pt x="573" y="2726"/>
                  </a:cubicBezTo>
                  <a:lnTo>
                    <a:pt x="573" y="2726"/>
                  </a:lnTo>
                  <a:cubicBezTo>
                    <a:pt x="573" y="2726"/>
                    <a:pt x="553" y="2705"/>
                    <a:pt x="553" y="2726"/>
                  </a:cubicBezTo>
                  <a:cubicBezTo>
                    <a:pt x="553" y="2726"/>
                    <a:pt x="553" y="2726"/>
                    <a:pt x="553" y="2746"/>
                  </a:cubicBezTo>
                  <a:cubicBezTo>
                    <a:pt x="553" y="2746"/>
                    <a:pt x="553" y="2746"/>
                    <a:pt x="553" y="2767"/>
                  </a:cubicBezTo>
                  <a:cubicBezTo>
                    <a:pt x="553" y="2767"/>
                    <a:pt x="532" y="2767"/>
                    <a:pt x="532" y="2787"/>
                  </a:cubicBezTo>
                  <a:lnTo>
                    <a:pt x="532" y="2787"/>
                  </a:lnTo>
                  <a:lnTo>
                    <a:pt x="532" y="2767"/>
                  </a:lnTo>
                  <a:lnTo>
                    <a:pt x="532" y="2746"/>
                  </a:lnTo>
                  <a:lnTo>
                    <a:pt x="532" y="2746"/>
                  </a:lnTo>
                  <a:cubicBezTo>
                    <a:pt x="532" y="2726"/>
                    <a:pt x="532" y="2726"/>
                    <a:pt x="532" y="2726"/>
                  </a:cubicBezTo>
                  <a:lnTo>
                    <a:pt x="532" y="2726"/>
                  </a:lnTo>
                  <a:lnTo>
                    <a:pt x="512" y="2726"/>
                  </a:lnTo>
                  <a:lnTo>
                    <a:pt x="512" y="2746"/>
                  </a:lnTo>
                  <a:cubicBezTo>
                    <a:pt x="512" y="2746"/>
                    <a:pt x="512" y="2767"/>
                    <a:pt x="491" y="2767"/>
                  </a:cubicBezTo>
                  <a:lnTo>
                    <a:pt x="491" y="2767"/>
                  </a:lnTo>
                  <a:cubicBezTo>
                    <a:pt x="471" y="2767"/>
                    <a:pt x="471" y="2746"/>
                    <a:pt x="471" y="2746"/>
                  </a:cubicBezTo>
                  <a:cubicBezTo>
                    <a:pt x="471" y="2726"/>
                    <a:pt x="471" y="2726"/>
                    <a:pt x="471" y="2705"/>
                  </a:cubicBezTo>
                  <a:lnTo>
                    <a:pt x="471" y="2685"/>
                  </a:lnTo>
                  <a:cubicBezTo>
                    <a:pt x="471" y="2664"/>
                    <a:pt x="471" y="2664"/>
                    <a:pt x="471" y="2644"/>
                  </a:cubicBezTo>
                  <a:lnTo>
                    <a:pt x="491" y="2623"/>
                  </a:lnTo>
                  <a:cubicBezTo>
                    <a:pt x="491" y="2603"/>
                    <a:pt x="491" y="2582"/>
                    <a:pt x="491" y="2562"/>
                  </a:cubicBezTo>
                  <a:cubicBezTo>
                    <a:pt x="491" y="2562"/>
                    <a:pt x="491" y="2562"/>
                    <a:pt x="491" y="2541"/>
                  </a:cubicBezTo>
                  <a:lnTo>
                    <a:pt x="491" y="2521"/>
                  </a:lnTo>
                  <a:cubicBezTo>
                    <a:pt x="512" y="2521"/>
                    <a:pt x="512" y="2500"/>
                    <a:pt x="512" y="2500"/>
                  </a:cubicBezTo>
                  <a:cubicBezTo>
                    <a:pt x="512" y="2500"/>
                    <a:pt x="512" y="2480"/>
                    <a:pt x="532" y="2480"/>
                  </a:cubicBezTo>
                  <a:lnTo>
                    <a:pt x="532" y="2459"/>
                  </a:lnTo>
                  <a:cubicBezTo>
                    <a:pt x="532" y="2439"/>
                    <a:pt x="532" y="2418"/>
                    <a:pt x="532" y="2398"/>
                  </a:cubicBezTo>
                  <a:cubicBezTo>
                    <a:pt x="532" y="2398"/>
                    <a:pt x="512" y="2398"/>
                    <a:pt x="512" y="2377"/>
                  </a:cubicBezTo>
                  <a:lnTo>
                    <a:pt x="491" y="2357"/>
                  </a:lnTo>
                  <a:cubicBezTo>
                    <a:pt x="491" y="2357"/>
                    <a:pt x="471" y="2336"/>
                    <a:pt x="471" y="2316"/>
                  </a:cubicBezTo>
                  <a:cubicBezTo>
                    <a:pt x="471" y="2316"/>
                    <a:pt x="471" y="2316"/>
                    <a:pt x="471" y="2295"/>
                  </a:cubicBezTo>
                  <a:lnTo>
                    <a:pt x="471" y="2275"/>
                  </a:lnTo>
                  <a:lnTo>
                    <a:pt x="471" y="2254"/>
                  </a:lnTo>
                  <a:cubicBezTo>
                    <a:pt x="450" y="2234"/>
                    <a:pt x="450" y="2234"/>
                    <a:pt x="450" y="2213"/>
                  </a:cubicBezTo>
                  <a:lnTo>
                    <a:pt x="450" y="2193"/>
                  </a:lnTo>
                  <a:lnTo>
                    <a:pt x="430" y="2173"/>
                  </a:lnTo>
                  <a:cubicBezTo>
                    <a:pt x="430" y="2152"/>
                    <a:pt x="409" y="2152"/>
                    <a:pt x="409" y="2131"/>
                  </a:cubicBezTo>
                  <a:lnTo>
                    <a:pt x="409" y="2111"/>
                  </a:lnTo>
                  <a:lnTo>
                    <a:pt x="409" y="2091"/>
                  </a:lnTo>
                  <a:lnTo>
                    <a:pt x="409" y="2070"/>
                  </a:lnTo>
                  <a:cubicBezTo>
                    <a:pt x="409" y="2070"/>
                    <a:pt x="409" y="2049"/>
                    <a:pt x="389" y="2049"/>
                  </a:cubicBezTo>
                  <a:cubicBezTo>
                    <a:pt x="389" y="2070"/>
                    <a:pt x="389" y="2070"/>
                    <a:pt x="389" y="2070"/>
                  </a:cubicBezTo>
                  <a:cubicBezTo>
                    <a:pt x="389" y="2091"/>
                    <a:pt x="389" y="2070"/>
                    <a:pt x="368" y="2070"/>
                  </a:cubicBezTo>
                  <a:lnTo>
                    <a:pt x="368" y="2070"/>
                  </a:lnTo>
                  <a:cubicBezTo>
                    <a:pt x="368" y="2049"/>
                    <a:pt x="389" y="2049"/>
                    <a:pt x="389" y="2049"/>
                  </a:cubicBezTo>
                  <a:cubicBezTo>
                    <a:pt x="389" y="2029"/>
                    <a:pt x="389" y="2029"/>
                    <a:pt x="389" y="2009"/>
                  </a:cubicBezTo>
                  <a:cubicBezTo>
                    <a:pt x="368" y="2009"/>
                    <a:pt x="368" y="2009"/>
                    <a:pt x="368" y="1988"/>
                  </a:cubicBezTo>
                  <a:lnTo>
                    <a:pt x="348" y="1988"/>
                  </a:lnTo>
                  <a:cubicBezTo>
                    <a:pt x="327" y="1967"/>
                    <a:pt x="327" y="1967"/>
                    <a:pt x="327" y="1967"/>
                  </a:cubicBezTo>
                  <a:cubicBezTo>
                    <a:pt x="327" y="1947"/>
                    <a:pt x="327" y="1927"/>
                    <a:pt x="327" y="1927"/>
                  </a:cubicBezTo>
                  <a:cubicBezTo>
                    <a:pt x="327" y="1927"/>
                    <a:pt x="327" y="1906"/>
                    <a:pt x="307" y="1906"/>
                  </a:cubicBezTo>
                  <a:lnTo>
                    <a:pt x="307" y="1885"/>
                  </a:lnTo>
                  <a:cubicBezTo>
                    <a:pt x="286" y="1885"/>
                    <a:pt x="286" y="1885"/>
                    <a:pt x="266" y="1885"/>
                  </a:cubicBezTo>
                  <a:cubicBezTo>
                    <a:pt x="266" y="1865"/>
                    <a:pt x="266" y="1865"/>
                    <a:pt x="266" y="1865"/>
                  </a:cubicBezTo>
                  <a:cubicBezTo>
                    <a:pt x="266" y="1845"/>
                    <a:pt x="266" y="1845"/>
                    <a:pt x="266" y="1845"/>
                  </a:cubicBezTo>
                  <a:lnTo>
                    <a:pt x="245" y="1824"/>
                  </a:lnTo>
                  <a:lnTo>
                    <a:pt x="225" y="1845"/>
                  </a:lnTo>
                  <a:lnTo>
                    <a:pt x="204" y="1845"/>
                  </a:lnTo>
                  <a:cubicBezTo>
                    <a:pt x="204" y="1865"/>
                    <a:pt x="204" y="1865"/>
                    <a:pt x="184" y="1865"/>
                  </a:cubicBezTo>
                  <a:lnTo>
                    <a:pt x="184" y="1865"/>
                  </a:lnTo>
                  <a:cubicBezTo>
                    <a:pt x="163" y="1865"/>
                    <a:pt x="163" y="1865"/>
                    <a:pt x="163" y="1865"/>
                  </a:cubicBezTo>
                  <a:lnTo>
                    <a:pt x="163" y="1845"/>
                  </a:lnTo>
                  <a:lnTo>
                    <a:pt x="163" y="1824"/>
                  </a:lnTo>
                  <a:lnTo>
                    <a:pt x="163" y="1803"/>
                  </a:lnTo>
                  <a:lnTo>
                    <a:pt x="184" y="1783"/>
                  </a:lnTo>
                  <a:cubicBezTo>
                    <a:pt x="163" y="1783"/>
                    <a:pt x="163" y="1783"/>
                    <a:pt x="163" y="1783"/>
                  </a:cubicBezTo>
                  <a:cubicBezTo>
                    <a:pt x="143" y="1783"/>
                    <a:pt x="143" y="1783"/>
                    <a:pt x="143" y="1783"/>
                  </a:cubicBezTo>
                  <a:lnTo>
                    <a:pt x="143" y="1803"/>
                  </a:lnTo>
                  <a:lnTo>
                    <a:pt x="143" y="1803"/>
                  </a:lnTo>
                  <a:cubicBezTo>
                    <a:pt x="143" y="1824"/>
                    <a:pt x="143" y="1803"/>
                    <a:pt x="143" y="1803"/>
                  </a:cubicBezTo>
                  <a:cubicBezTo>
                    <a:pt x="122" y="1803"/>
                    <a:pt x="122" y="1783"/>
                    <a:pt x="122" y="1783"/>
                  </a:cubicBezTo>
                  <a:cubicBezTo>
                    <a:pt x="102" y="1783"/>
                    <a:pt x="102" y="1763"/>
                    <a:pt x="102" y="1763"/>
                  </a:cubicBezTo>
                  <a:cubicBezTo>
                    <a:pt x="82" y="1742"/>
                    <a:pt x="82" y="1721"/>
                    <a:pt x="82" y="1701"/>
                  </a:cubicBezTo>
                  <a:lnTo>
                    <a:pt x="61" y="1681"/>
                  </a:lnTo>
                  <a:lnTo>
                    <a:pt x="61" y="1660"/>
                  </a:lnTo>
                  <a:lnTo>
                    <a:pt x="40" y="1660"/>
                  </a:lnTo>
                  <a:lnTo>
                    <a:pt x="40" y="1681"/>
                  </a:lnTo>
                  <a:lnTo>
                    <a:pt x="40" y="1681"/>
                  </a:lnTo>
                  <a:cubicBezTo>
                    <a:pt x="40" y="1701"/>
                    <a:pt x="40" y="1701"/>
                    <a:pt x="40" y="1701"/>
                  </a:cubicBezTo>
                  <a:cubicBezTo>
                    <a:pt x="40" y="1701"/>
                    <a:pt x="40" y="1681"/>
                    <a:pt x="20" y="1681"/>
                  </a:cubicBezTo>
                  <a:cubicBezTo>
                    <a:pt x="20" y="1681"/>
                    <a:pt x="20" y="1681"/>
                    <a:pt x="20" y="1660"/>
                  </a:cubicBezTo>
                  <a:lnTo>
                    <a:pt x="20" y="1639"/>
                  </a:lnTo>
                  <a:cubicBezTo>
                    <a:pt x="20" y="1619"/>
                    <a:pt x="0" y="1599"/>
                    <a:pt x="0" y="1599"/>
                  </a:cubicBezTo>
                  <a:cubicBezTo>
                    <a:pt x="0" y="1578"/>
                    <a:pt x="20" y="1578"/>
                    <a:pt x="40" y="1578"/>
                  </a:cubicBezTo>
                  <a:cubicBezTo>
                    <a:pt x="40" y="1578"/>
                    <a:pt x="61" y="1578"/>
                    <a:pt x="61" y="1599"/>
                  </a:cubicBezTo>
                  <a:cubicBezTo>
                    <a:pt x="82" y="1599"/>
                    <a:pt x="82" y="1599"/>
                    <a:pt x="82" y="1619"/>
                  </a:cubicBezTo>
                  <a:lnTo>
                    <a:pt x="102" y="1619"/>
                  </a:lnTo>
                  <a:cubicBezTo>
                    <a:pt x="122" y="1619"/>
                    <a:pt x="102" y="1578"/>
                    <a:pt x="102" y="1557"/>
                  </a:cubicBezTo>
                  <a:cubicBezTo>
                    <a:pt x="102" y="1557"/>
                    <a:pt x="102" y="1517"/>
                    <a:pt x="102" y="1497"/>
                  </a:cubicBezTo>
                  <a:lnTo>
                    <a:pt x="82" y="1476"/>
                  </a:lnTo>
                  <a:cubicBezTo>
                    <a:pt x="82" y="1455"/>
                    <a:pt x="82" y="1455"/>
                    <a:pt x="102" y="1455"/>
                  </a:cubicBezTo>
                </a:path>
              </a:pathLst>
            </a:custGeom>
            <a:solidFill>
              <a:schemeClr val="accent3"/>
            </a:solid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65" name="Freeform 265"/>
            <p:cNvSpPr>
              <a:spLocks noChangeArrowheads="1"/>
            </p:cNvSpPr>
            <p:nvPr/>
          </p:nvSpPr>
          <p:spPr bwMode="auto">
            <a:xfrm>
              <a:off x="5065713" y="7134225"/>
              <a:ext cx="22225" cy="30163"/>
            </a:xfrm>
            <a:custGeom>
              <a:avLst/>
              <a:gdLst>
                <a:gd name="T0" fmla="*/ 62 w 63"/>
                <a:gd name="T1" fmla="*/ 62 h 83"/>
                <a:gd name="T2" fmla="*/ 62 w 63"/>
                <a:gd name="T3" fmla="*/ 62 h 83"/>
                <a:gd name="T4" fmla="*/ 62 w 63"/>
                <a:gd name="T5" fmla="*/ 42 h 83"/>
                <a:gd name="T6" fmla="*/ 62 w 63"/>
                <a:gd name="T7" fmla="*/ 0 h 83"/>
                <a:gd name="T8" fmla="*/ 41 w 63"/>
                <a:gd name="T9" fmla="*/ 21 h 83"/>
                <a:gd name="T10" fmla="*/ 20 w 63"/>
                <a:gd name="T11" fmla="*/ 21 h 83"/>
                <a:gd name="T12" fmla="*/ 0 w 63"/>
                <a:gd name="T13" fmla="*/ 21 h 83"/>
                <a:gd name="T14" fmla="*/ 20 w 63"/>
                <a:gd name="T15" fmla="*/ 42 h 83"/>
                <a:gd name="T16" fmla="*/ 20 w 63"/>
                <a:gd name="T17" fmla="*/ 62 h 83"/>
                <a:gd name="T18" fmla="*/ 62 w 63"/>
                <a:gd name="T19"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83">
                  <a:moveTo>
                    <a:pt x="62" y="62"/>
                  </a:moveTo>
                  <a:lnTo>
                    <a:pt x="62" y="62"/>
                  </a:lnTo>
                  <a:lnTo>
                    <a:pt x="62" y="42"/>
                  </a:lnTo>
                  <a:cubicBezTo>
                    <a:pt x="62" y="42"/>
                    <a:pt x="62" y="21"/>
                    <a:pt x="62" y="0"/>
                  </a:cubicBezTo>
                  <a:lnTo>
                    <a:pt x="41" y="21"/>
                  </a:lnTo>
                  <a:cubicBezTo>
                    <a:pt x="20" y="21"/>
                    <a:pt x="20" y="0"/>
                    <a:pt x="20" y="21"/>
                  </a:cubicBezTo>
                  <a:cubicBezTo>
                    <a:pt x="0" y="21"/>
                    <a:pt x="0" y="21"/>
                    <a:pt x="0" y="21"/>
                  </a:cubicBezTo>
                  <a:cubicBezTo>
                    <a:pt x="0" y="42"/>
                    <a:pt x="20" y="42"/>
                    <a:pt x="20" y="42"/>
                  </a:cubicBezTo>
                  <a:lnTo>
                    <a:pt x="20" y="62"/>
                  </a:lnTo>
                  <a:cubicBezTo>
                    <a:pt x="41" y="62"/>
                    <a:pt x="41" y="82"/>
                    <a:pt x="62"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66" name="Freeform 266"/>
            <p:cNvSpPr>
              <a:spLocks noChangeArrowheads="1"/>
            </p:cNvSpPr>
            <p:nvPr/>
          </p:nvSpPr>
          <p:spPr bwMode="auto">
            <a:xfrm>
              <a:off x="4956175" y="6810375"/>
              <a:ext cx="333375" cy="325438"/>
            </a:xfrm>
            <a:custGeom>
              <a:avLst/>
              <a:gdLst>
                <a:gd name="T0" fmla="*/ 472 w 924"/>
                <a:gd name="T1" fmla="*/ 61 h 902"/>
                <a:gd name="T2" fmla="*/ 492 w 924"/>
                <a:gd name="T3" fmla="*/ 103 h 902"/>
                <a:gd name="T4" fmla="*/ 554 w 924"/>
                <a:gd name="T5" fmla="*/ 123 h 902"/>
                <a:gd name="T6" fmla="*/ 615 w 924"/>
                <a:gd name="T7" fmla="*/ 164 h 902"/>
                <a:gd name="T8" fmla="*/ 656 w 924"/>
                <a:gd name="T9" fmla="*/ 123 h 902"/>
                <a:gd name="T10" fmla="*/ 615 w 924"/>
                <a:gd name="T11" fmla="*/ 82 h 902"/>
                <a:gd name="T12" fmla="*/ 615 w 924"/>
                <a:gd name="T13" fmla="*/ 41 h 902"/>
                <a:gd name="T14" fmla="*/ 656 w 924"/>
                <a:gd name="T15" fmla="*/ 21 h 902"/>
                <a:gd name="T16" fmla="*/ 718 w 924"/>
                <a:gd name="T17" fmla="*/ 0 h 902"/>
                <a:gd name="T18" fmla="*/ 759 w 924"/>
                <a:gd name="T19" fmla="*/ 21 h 902"/>
                <a:gd name="T20" fmla="*/ 779 w 924"/>
                <a:gd name="T21" fmla="*/ 61 h 902"/>
                <a:gd name="T22" fmla="*/ 820 w 924"/>
                <a:gd name="T23" fmla="*/ 82 h 902"/>
                <a:gd name="T24" fmla="*/ 861 w 924"/>
                <a:gd name="T25" fmla="*/ 103 h 902"/>
                <a:gd name="T26" fmla="*/ 902 w 924"/>
                <a:gd name="T27" fmla="*/ 205 h 902"/>
                <a:gd name="T28" fmla="*/ 923 w 924"/>
                <a:gd name="T29" fmla="*/ 328 h 902"/>
                <a:gd name="T30" fmla="*/ 902 w 924"/>
                <a:gd name="T31" fmla="*/ 471 h 902"/>
                <a:gd name="T32" fmla="*/ 861 w 924"/>
                <a:gd name="T33" fmla="*/ 513 h 902"/>
                <a:gd name="T34" fmla="*/ 800 w 924"/>
                <a:gd name="T35" fmla="*/ 533 h 902"/>
                <a:gd name="T36" fmla="*/ 738 w 924"/>
                <a:gd name="T37" fmla="*/ 573 h 902"/>
                <a:gd name="T38" fmla="*/ 718 w 924"/>
                <a:gd name="T39" fmla="*/ 635 h 902"/>
                <a:gd name="T40" fmla="*/ 656 w 924"/>
                <a:gd name="T41" fmla="*/ 635 h 902"/>
                <a:gd name="T42" fmla="*/ 636 w 924"/>
                <a:gd name="T43" fmla="*/ 676 h 902"/>
                <a:gd name="T44" fmla="*/ 677 w 924"/>
                <a:gd name="T45" fmla="*/ 737 h 902"/>
                <a:gd name="T46" fmla="*/ 718 w 924"/>
                <a:gd name="T47" fmla="*/ 779 h 902"/>
                <a:gd name="T48" fmla="*/ 697 w 924"/>
                <a:gd name="T49" fmla="*/ 819 h 902"/>
                <a:gd name="T50" fmla="*/ 636 w 924"/>
                <a:gd name="T51" fmla="*/ 799 h 902"/>
                <a:gd name="T52" fmla="*/ 574 w 924"/>
                <a:gd name="T53" fmla="*/ 819 h 902"/>
                <a:gd name="T54" fmla="*/ 492 w 924"/>
                <a:gd name="T55" fmla="*/ 840 h 902"/>
                <a:gd name="T56" fmla="*/ 431 w 924"/>
                <a:gd name="T57" fmla="*/ 901 h 902"/>
                <a:gd name="T58" fmla="*/ 410 w 924"/>
                <a:gd name="T59" fmla="*/ 881 h 902"/>
                <a:gd name="T60" fmla="*/ 370 w 924"/>
                <a:gd name="T61" fmla="*/ 861 h 902"/>
                <a:gd name="T62" fmla="*/ 349 w 924"/>
                <a:gd name="T63" fmla="*/ 840 h 902"/>
                <a:gd name="T64" fmla="*/ 349 w 924"/>
                <a:gd name="T65" fmla="*/ 840 h 902"/>
                <a:gd name="T66" fmla="*/ 328 w 924"/>
                <a:gd name="T67" fmla="*/ 881 h 902"/>
                <a:gd name="T68" fmla="*/ 288 w 924"/>
                <a:gd name="T69" fmla="*/ 881 h 902"/>
                <a:gd name="T70" fmla="*/ 246 w 924"/>
                <a:gd name="T71" fmla="*/ 840 h 902"/>
                <a:gd name="T72" fmla="*/ 267 w 924"/>
                <a:gd name="T73" fmla="*/ 799 h 902"/>
                <a:gd name="T74" fmla="*/ 288 w 924"/>
                <a:gd name="T75" fmla="*/ 758 h 902"/>
                <a:gd name="T76" fmla="*/ 267 w 924"/>
                <a:gd name="T77" fmla="*/ 758 h 902"/>
                <a:gd name="T78" fmla="*/ 226 w 924"/>
                <a:gd name="T79" fmla="*/ 799 h 902"/>
                <a:gd name="T80" fmla="*/ 185 w 924"/>
                <a:gd name="T81" fmla="*/ 799 h 902"/>
                <a:gd name="T82" fmla="*/ 185 w 924"/>
                <a:gd name="T83" fmla="*/ 737 h 902"/>
                <a:gd name="T84" fmla="*/ 206 w 924"/>
                <a:gd name="T85" fmla="*/ 697 h 902"/>
                <a:gd name="T86" fmla="*/ 164 w 924"/>
                <a:gd name="T87" fmla="*/ 655 h 902"/>
                <a:gd name="T88" fmla="*/ 144 w 924"/>
                <a:gd name="T89" fmla="*/ 655 h 902"/>
                <a:gd name="T90" fmla="*/ 144 w 924"/>
                <a:gd name="T91" fmla="*/ 553 h 902"/>
                <a:gd name="T92" fmla="*/ 82 w 924"/>
                <a:gd name="T93" fmla="*/ 471 h 902"/>
                <a:gd name="T94" fmla="*/ 0 w 924"/>
                <a:gd name="T95" fmla="*/ 389 h 902"/>
                <a:gd name="T96" fmla="*/ 0 w 924"/>
                <a:gd name="T97" fmla="*/ 246 h 902"/>
                <a:gd name="T98" fmla="*/ 42 w 924"/>
                <a:gd name="T99" fmla="*/ 164 h 902"/>
                <a:gd name="T100" fmla="*/ 103 w 924"/>
                <a:gd name="T101" fmla="*/ 103 h 902"/>
                <a:gd name="T102" fmla="*/ 226 w 924"/>
                <a:gd name="T103" fmla="*/ 61 h 902"/>
                <a:gd name="T104" fmla="*/ 328 w 924"/>
                <a:gd name="T105" fmla="*/ 41 h 902"/>
                <a:gd name="T106" fmla="*/ 410 w 924"/>
                <a:gd name="T107" fmla="*/ 41 h 902"/>
                <a:gd name="T108" fmla="*/ 451 w 924"/>
                <a:gd name="T109" fmla="*/ 61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24" h="902">
                  <a:moveTo>
                    <a:pt x="472" y="61"/>
                  </a:moveTo>
                  <a:lnTo>
                    <a:pt x="472" y="61"/>
                  </a:lnTo>
                  <a:lnTo>
                    <a:pt x="472" y="61"/>
                  </a:lnTo>
                  <a:cubicBezTo>
                    <a:pt x="492" y="82"/>
                    <a:pt x="492" y="103"/>
                    <a:pt x="492" y="103"/>
                  </a:cubicBezTo>
                  <a:cubicBezTo>
                    <a:pt x="513" y="103"/>
                    <a:pt x="533" y="103"/>
                    <a:pt x="533" y="103"/>
                  </a:cubicBezTo>
                  <a:lnTo>
                    <a:pt x="554" y="123"/>
                  </a:lnTo>
                  <a:cubicBezTo>
                    <a:pt x="574" y="123"/>
                    <a:pt x="574" y="164"/>
                    <a:pt x="595" y="164"/>
                  </a:cubicBezTo>
                  <a:lnTo>
                    <a:pt x="615" y="164"/>
                  </a:lnTo>
                  <a:cubicBezTo>
                    <a:pt x="636" y="164"/>
                    <a:pt x="636" y="164"/>
                    <a:pt x="656" y="143"/>
                  </a:cubicBezTo>
                  <a:lnTo>
                    <a:pt x="656" y="123"/>
                  </a:lnTo>
                  <a:cubicBezTo>
                    <a:pt x="656" y="103"/>
                    <a:pt x="656" y="103"/>
                    <a:pt x="636" y="82"/>
                  </a:cubicBezTo>
                  <a:cubicBezTo>
                    <a:pt x="636" y="82"/>
                    <a:pt x="636" y="82"/>
                    <a:pt x="615" y="82"/>
                  </a:cubicBezTo>
                  <a:lnTo>
                    <a:pt x="595" y="61"/>
                  </a:lnTo>
                  <a:cubicBezTo>
                    <a:pt x="595" y="61"/>
                    <a:pt x="595" y="41"/>
                    <a:pt x="615" y="41"/>
                  </a:cubicBezTo>
                  <a:lnTo>
                    <a:pt x="615" y="21"/>
                  </a:lnTo>
                  <a:cubicBezTo>
                    <a:pt x="636" y="21"/>
                    <a:pt x="656" y="41"/>
                    <a:pt x="656" y="21"/>
                  </a:cubicBezTo>
                  <a:lnTo>
                    <a:pt x="677" y="21"/>
                  </a:lnTo>
                  <a:cubicBezTo>
                    <a:pt x="677" y="21"/>
                    <a:pt x="697" y="0"/>
                    <a:pt x="718" y="0"/>
                  </a:cubicBezTo>
                  <a:lnTo>
                    <a:pt x="738" y="0"/>
                  </a:lnTo>
                  <a:lnTo>
                    <a:pt x="759" y="21"/>
                  </a:lnTo>
                  <a:lnTo>
                    <a:pt x="738" y="41"/>
                  </a:lnTo>
                  <a:cubicBezTo>
                    <a:pt x="759" y="61"/>
                    <a:pt x="779" y="61"/>
                    <a:pt x="779" y="61"/>
                  </a:cubicBezTo>
                  <a:lnTo>
                    <a:pt x="779" y="82"/>
                  </a:lnTo>
                  <a:cubicBezTo>
                    <a:pt x="800" y="103"/>
                    <a:pt x="800" y="82"/>
                    <a:pt x="820" y="82"/>
                  </a:cubicBezTo>
                  <a:cubicBezTo>
                    <a:pt x="820" y="82"/>
                    <a:pt x="841" y="82"/>
                    <a:pt x="861" y="82"/>
                  </a:cubicBezTo>
                  <a:lnTo>
                    <a:pt x="861" y="103"/>
                  </a:lnTo>
                  <a:cubicBezTo>
                    <a:pt x="861" y="123"/>
                    <a:pt x="882" y="143"/>
                    <a:pt x="882" y="164"/>
                  </a:cubicBezTo>
                  <a:cubicBezTo>
                    <a:pt x="882" y="164"/>
                    <a:pt x="902" y="185"/>
                    <a:pt x="902" y="205"/>
                  </a:cubicBezTo>
                  <a:lnTo>
                    <a:pt x="923" y="225"/>
                  </a:lnTo>
                  <a:cubicBezTo>
                    <a:pt x="923" y="246"/>
                    <a:pt x="923" y="307"/>
                    <a:pt x="923" y="328"/>
                  </a:cubicBezTo>
                  <a:cubicBezTo>
                    <a:pt x="923" y="349"/>
                    <a:pt x="923" y="389"/>
                    <a:pt x="923" y="410"/>
                  </a:cubicBezTo>
                  <a:cubicBezTo>
                    <a:pt x="923" y="431"/>
                    <a:pt x="923" y="471"/>
                    <a:pt x="902" y="471"/>
                  </a:cubicBezTo>
                  <a:cubicBezTo>
                    <a:pt x="902" y="492"/>
                    <a:pt x="902" y="492"/>
                    <a:pt x="882" y="492"/>
                  </a:cubicBezTo>
                  <a:cubicBezTo>
                    <a:pt x="882" y="513"/>
                    <a:pt x="882" y="513"/>
                    <a:pt x="861" y="513"/>
                  </a:cubicBezTo>
                  <a:cubicBezTo>
                    <a:pt x="861" y="513"/>
                    <a:pt x="841" y="533"/>
                    <a:pt x="820" y="533"/>
                  </a:cubicBezTo>
                  <a:lnTo>
                    <a:pt x="800" y="533"/>
                  </a:lnTo>
                  <a:cubicBezTo>
                    <a:pt x="800" y="533"/>
                    <a:pt x="779" y="553"/>
                    <a:pt x="759" y="553"/>
                  </a:cubicBezTo>
                  <a:lnTo>
                    <a:pt x="738" y="573"/>
                  </a:lnTo>
                  <a:cubicBezTo>
                    <a:pt x="738" y="594"/>
                    <a:pt x="738" y="615"/>
                    <a:pt x="738" y="615"/>
                  </a:cubicBezTo>
                  <a:cubicBezTo>
                    <a:pt x="738" y="615"/>
                    <a:pt x="718" y="615"/>
                    <a:pt x="718" y="635"/>
                  </a:cubicBezTo>
                  <a:lnTo>
                    <a:pt x="697" y="635"/>
                  </a:lnTo>
                  <a:cubicBezTo>
                    <a:pt x="677" y="635"/>
                    <a:pt x="677" y="635"/>
                    <a:pt x="656" y="635"/>
                  </a:cubicBezTo>
                  <a:lnTo>
                    <a:pt x="636" y="655"/>
                  </a:lnTo>
                  <a:lnTo>
                    <a:pt x="636" y="676"/>
                  </a:lnTo>
                  <a:cubicBezTo>
                    <a:pt x="636" y="697"/>
                    <a:pt x="656" y="697"/>
                    <a:pt x="656" y="697"/>
                  </a:cubicBezTo>
                  <a:cubicBezTo>
                    <a:pt x="656" y="717"/>
                    <a:pt x="656" y="737"/>
                    <a:pt x="677" y="737"/>
                  </a:cubicBezTo>
                  <a:lnTo>
                    <a:pt x="697" y="758"/>
                  </a:lnTo>
                  <a:lnTo>
                    <a:pt x="718" y="779"/>
                  </a:lnTo>
                  <a:lnTo>
                    <a:pt x="718" y="799"/>
                  </a:lnTo>
                  <a:lnTo>
                    <a:pt x="697" y="819"/>
                  </a:lnTo>
                  <a:cubicBezTo>
                    <a:pt x="677" y="819"/>
                    <a:pt x="677" y="799"/>
                    <a:pt x="656" y="799"/>
                  </a:cubicBezTo>
                  <a:cubicBezTo>
                    <a:pt x="656" y="799"/>
                    <a:pt x="656" y="799"/>
                    <a:pt x="636" y="799"/>
                  </a:cubicBezTo>
                  <a:cubicBezTo>
                    <a:pt x="636" y="799"/>
                    <a:pt x="615" y="799"/>
                    <a:pt x="595" y="799"/>
                  </a:cubicBezTo>
                  <a:cubicBezTo>
                    <a:pt x="595" y="799"/>
                    <a:pt x="574" y="799"/>
                    <a:pt x="574" y="819"/>
                  </a:cubicBezTo>
                  <a:cubicBezTo>
                    <a:pt x="574" y="819"/>
                    <a:pt x="533" y="819"/>
                    <a:pt x="533" y="840"/>
                  </a:cubicBezTo>
                  <a:cubicBezTo>
                    <a:pt x="513" y="840"/>
                    <a:pt x="513" y="840"/>
                    <a:pt x="492" y="840"/>
                  </a:cubicBezTo>
                  <a:cubicBezTo>
                    <a:pt x="492" y="861"/>
                    <a:pt x="472" y="881"/>
                    <a:pt x="451" y="881"/>
                  </a:cubicBezTo>
                  <a:lnTo>
                    <a:pt x="431" y="901"/>
                  </a:lnTo>
                  <a:cubicBezTo>
                    <a:pt x="431" y="901"/>
                    <a:pt x="431" y="901"/>
                    <a:pt x="410" y="901"/>
                  </a:cubicBezTo>
                  <a:cubicBezTo>
                    <a:pt x="410" y="881"/>
                    <a:pt x="410" y="881"/>
                    <a:pt x="410" y="881"/>
                  </a:cubicBezTo>
                  <a:cubicBezTo>
                    <a:pt x="390" y="881"/>
                    <a:pt x="390" y="881"/>
                    <a:pt x="390" y="881"/>
                  </a:cubicBezTo>
                  <a:cubicBezTo>
                    <a:pt x="370" y="881"/>
                    <a:pt x="370" y="861"/>
                    <a:pt x="370" y="861"/>
                  </a:cubicBezTo>
                  <a:cubicBezTo>
                    <a:pt x="370" y="861"/>
                    <a:pt x="349" y="861"/>
                    <a:pt x="349" y="840"/>
                  </a:cubicBezTo>
                  <a:lnTo>
                    <a:pt x="349" y="840"/>
                  </a:lnTo>
                  <a:lnTo>
                    <a:pt x="328" y="840"/>
                  </a:lnTo>
                  <a:cubicBezTo>
                    <a:pt x="328" y="840"/>
                    <a:pt x="328" y="840"/>
                    <a:pt x="349" y="840"/>
                  </a:cubicBezTo>
                  <a:cubicBezTo>
                    <a:pt x="349" y="861"/>
                    <a:pt x="328" y="861"/>
                    <a:pt x="328" y="861"/>
                  </a:cubicBezTo>
                  <a:lnTo>
                    <a:pt x="328" y="881"/>
                  </a:lnTo>
                  <a:lnTo>
                    <a:pt x="308" y="881"/>
                  </a:lnTo>
                  <a:lnTo>
                    <a:pt x="288" y="881"/>
                  </a:lnTo>
                  <a:lnTo>
                    <a:pt x="267" y="881"/>
                  </a:lnTo>
                  <a:cubicBezTo>
                    <a:pt x="246" y="861"/>
                    <a:pt x="246" y="840"/>
                    <a:pt x="246" y="840"/>
                  </a:cubicBezTo>
                  <a:lnTo>
                    <a:pt x="267" y="819"/>
                  </a:lnTo>
                  <a:cubicBezTo>
                    <a:pt x="267" y="819"/>
                    <a:pt x="267" y="819"/>
                    <a:pt x="267" y="799"/>
                  </a:cubicBezTo>
                  <a:cubicBezTo>
                    <a:pt x="288" y="799"/>
                    <a:pt x="288" y="799"/>
                    <a:pt x="288" y="799"/>
                  </a:cubicBezTo>
                  <a:cubicBezTo>
                    <a:pt x="288" y="779"/>
                    <a:pt x="288" y="779"/>
                    <a:pt x="288" y="758"/>
                  </a:cubicBezTo>
                  <a:cubicBezTo>
                    <a:pt x="288" y="758"/>
                    <a:pt x="288" y="758"/>
                    <a:pt x="267" y="737"/>
                  </a:cubicBezTo>
                  <a:lnTo>
                    <a:pt x="267" y="758"/>
                  </a:lnTo>
                  <a:cubicBezTo>
                    <a:pt x="246" y="758"/>
                    <a:pt x="246" y="779"/>
                    <a:pt x="246" y="779"/>
                  </a:cubicBezTo>
                  <a:cubicBezTo>
                    <a:pt x="246" y="779"/>
                    <a:pt x="246" y="799"/>
                    <a:pt x="226" y="799"/>
                  </a:cubicBezTo>
                  <a:cubicBezTo>
                    <a:pt x="226" y="799"/>
                    <a:pt x="226" y="799"/>
                    <a:pt x="206" y="799"/>
                  </a:cubicBezTo>
                  <a:lnTo>
                    <a:pt x="185" y="799"/>
                  </a:lnTo>
                  <a:cubicBezTo>
                    <a:pt x="185" y="779"/>
                    <a:pt x="185" y="779"/>
                    <a:pt x="185" y="758"/>
                  </a:cubicBezTo>
                  <a:lnTo>
                    <a:pt x="185" y="737"/>
                  </a:lnTo>
                  <a:lnTo>
                    <a:pt x="185" y="717"/>
                  </a:lnTo>
                  <a:cubicBezTo>
                    <a:pt x="185" y="697"/>
                    <a:pt x="206" y="697"/>
                    <a:pt x="206" y="697"/>
                  </a:cubicBezTo>
                  <a:cubicBezTo>
                    <a:pt x="206" y="676"/>
                    <a:pt x="206" y="676"/>
                    <a:pt x="206" y="676"/>
                  </a:cubicBezTo>
                  <a:cubicBezTo>
                    <a:pt x="185" y="655"/>
                    <a:pt x="164" y="655"/>
                    <a:pt x="164" y="655"/>
                  </a:cubicBezTo>
                  <a:lnTo>
                    <a:pt x="144" y="655"/>
                  </a:lnTo>
                  <a:lnTo>
                    <a:pt x="144" y="655"/>
                  </a:lnTo>
                  <a:cubicBezTo>
                    <a:pt x="144" y="635"/>
                    <a:pt x="144" y="615"/>
                    <a:pt x="144" y="615"/>
                  </a:cubicBezTo>
                  <a:cubicBezTo>
                    <a:pt x="144" y="594"/>
                    <a:pt x="144" y="573"/>
                    <a:pt x="144" y="553"/>
                  </a:cubicBezTo>
                  <a:cubicBezTo>
                    <a:pt x="124" y="533"/>
                    <a:pt x="124" y="513"/>
                    <a:pt x="103" y="513"/>
                  </a:cubicBezTo>
                  <a:cubicBezTo>
                    <a:pt x="103" y="492"/>
                    <a:pt x="82" y="471"/>
                    <a:pt x="82" y="471"/>
                  </a:cubicBezTo>
                  <a:cubicBezTo>
                    <a:pt x="62" y="471"/>
                    <a:pt x="42" y="451"/>
                    <a:pt x="21" y="451"/>
                  </a:cubicBezTo>
                  <a:cubicBezTo>
                    <a:pt x="21" y="431"/>
                    <a:pt x="0" y="410"/>
                    <a:pt x="0" y="389"/>
                  </a:cubicBezTo>
                  <a:cubicBezTo>
                    <a:pt x="0" y="369"/>
                    <a:pt x="0" y="349"/>
                    <a:pt x="0" y="328"/>
                  </a:cubicBezTo>
                  <a:cubicBezTo>
                    <a:pt x="0" y="307"/>
                    <a:pt x="0" y="267"/>
                    <a:pt x="0" y="246"/>
                  </a:cubicBezTo>
                  <a:cubicBezTo>
                    <a:pt x="0" y="225"/>
                    <a:pt x="21" y="225"/>
                    <a:pt x="21" y="205"/>
                  </a:cubicBezTo>
                  <a:cubicBezTo>
                    <a:pt x="21" y="205"/>
                    <a:pt x="42" y="185"/>
                    <a:pt x="42" y="164"/>
                  </a:cubicBezTo>
                  <a:cubicBezTo>
                    <a:pt x="62" y="164"/>
                    <a:pt x="62" y="143"/>
                    <a:pt x="82" y="123"/>
                  </a:cubicBezTo>
                  <a:lnTo>
                    <a:pt x="103" y="103"/>
                  </a:lnTo>
                  <a:cubicBezTo>
                    <a:pt x="103" y="82"/>
                    <a:pt x="124" y="61"/>
                    <a:pt x="144" y="61"/>
                  </a:cubicBezTo>
                  <a:cubicBezTo>
                    <a:pt x="164" y="61"/>
                    <a:pt x="206" y="82"/>
                    <a:pt x="226" y="61"/>
                  </a:cubicBezTo>
                  <a:cubicBezTo>
                    <a:pt x="246" y="61"/>
                    <a:pt x="267" y="41"/>
                    <a:pt x="267" y="41"/>
                  </a:cubicBezTo>
                  <a:cubicBezTo>
                    <a:pt x="288" y="41"/>
                    <a:pt x="308" y="41"/>
                    <a:pt x="328" y="41"/>
                  </a:cubicBezTo>
                  <a:cubicBezTo>
                    <a:pt x="328" y="41"/>
                    <a:pt x="370" y="41"/>
                    <a:pt x="390" y="41"/>
                  </a:cubicBezTo>
                  <a:cubicBezTo>
                    <a:pt x="390" y="41"/>
                    <a:pt x="390" y="41"/>
                    <a:pt x="410" y="41"/>
                  </a:cubicBezTo>
                  <a:cubicBezTo>
                    <a:pt x="410" y="61"/>
                    <a:pt x="410" y="61"/>
                    <a:pt x="410" y="61"/>
                  </a:cubicBezTo>
                  <a:cubicBezTo>
                    <a:pt x="410" y="82"/>
                    <a:pt x="431" y="61"/>
                    <a:pt x="451" y="61"/>
                  </a:cubicBezTo>
                  <a:cubicBezTo>
                    <a:pt x="451" y="61"/>
                    <a:pt x="451" y="61"/>
                    <a:pt x="472"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67" name="Freeform 267"/>
            <p:cNvSpPr>
              <a:spLocks noChangeArrowheads="1"/>
            </p:cNvSpPr>
            <p:nvPr/>
          </p:nvSpPr>
          <p:spPr bwMode="auto">
            <a:xfrm>
              <a:off x="6380163" y="8647113"/>
              <a:ext cx="147637" cy="96837"/>
            </a:xfrm>
            <a:custGeom>
              <a:avLst/>
              <a:gdLst>
                <a:gd name="T0" fmla="*/ 388 w 410"/>
                <a:gd name="T1" fmla="*/ 21 h 268"/>
                <a:gd name="T2" fmla="*/ 388 w 410"/>
                <a:gd name="T3" fmla="*/ 21 h 268"/>
                <a:gd name="T4" fmla="*/ 409 w 410"/>
                <a:gd name="T5" fmla="*/ 41 h 268"/>
                <a:gd name="T6" fmla="*/ 388 w 410"/>
                <a:gd name="T7" fmla="*/ 82 h 268"/>
                <a:gd name="T8" fmla="*/ 348 w 410"/>
                <a:gd name="T9" fmla="*/ 103 h 268"/>
                <a:gd name="T10" fmla="*/ 286 w 410"/>
                <a:gd name="T11" fmla="*/ 123 h 268"/>
                <a:gd name="T12" fmla="*/ 246 w 410"/>
                <a:gd name="T13" fmla="*/ 164 h 268"/>
                <a:gd name="T14" fmla="*/ 164 w 410"/>
                <a:gd name="T15" fmla="*/ 185 h 268"/>
                <a:gd name="T16" fmla="*/ 102 w 410"/>
                <a:gd name="T17" fmla="*/ 205 h 268"/>
                <a:gd name="T18" fmla="*/ 61 w 410"/>
                <a:gd name="T19" fmla="*/ 246 h 268"/>
                <a:gd name="T20" fmla="*/ 40 w 410"/>
                <a:gd name="T21" fmla="*/ 267 h 268"/>
                <a:gd name="T22" fmla="*/ 40 w 410"/>
                <a:gd name="T23" fmla="*/ 246 h 268"/>
                <a:gd name="T24" fmla="*/ 20 w 410"/>
                <a:gd name="T25" fmla="*/ 225 h 268"/>
                <a:gd name="T26" fmla="*/ 40 w 410"/>
                <a:gd name="T27" fmla="*/ 205 h 268"/>
                <a:gd name="T28" fmla="*/ 61 w 410"/>
                <a:gd name="T29" fmla="*/ 185 h 268"/>
                <a:gd name="T30" fmla="*/ 61 w 410"/>
                <a:gd name="T31" fmla="*/ 164 h 268"/>
                <a:gd name="T32" fmla="*/ 40 w 410"/>
                <a:gd name="T33" fmla="*/ 164 h 268"/>
                <a:gd name="T34" fmla="*/ 20 w 410"/>
                <a:gd name="T35" fmla="*/ 143 h 268"/>
                <a:gd name="T36" fmla="*/ 20 w 410"/>
                <a:gd name="T37" fmla="*/ 123 h 268"/>
                <a:gd name="T38" fmla="*/ 0 w 410"/>
                <a:gd name="T39" fmla="*/ 103 h 268"/>
                <a:gd name="T40" fmla="*/ 0 w 410"/>
                <a:gd name="T41" fmla="*/ 103 h 268"/>
                <a:gd name="T42" fmla="*/ 40 w 410"/>
                <a:gd name="T43" fmla="*/ 82 h 268"/>
                <a:gd name="T44" fmla="*/ 61 w 410"/>
                <a:gd name="T45" fmla="*/ 41 h 268"/>
                <a:gd name="T46" fmla="*/ 82 w 410"/>
                <a:gd name="T47" fmla="*/ 41 h 268"/>
                <a:gd name="T48" fmla="*/ 122 w 410"/>
                <a:gd name="T49" fmla="*/ 21 h 268"/>
                <a:gd name="T50" fmla="*/ 164 w 410"/>
                <a:gd name="T51" fmla="*/ 0 h 268"/>
                <a:gd name="T52" fmla="*/ 204 w 410"/>
                <a:gd name="T53" fmla="*/ 0 h 268"/>
                <a:gd name="T54" fmla="*/ 246 w 410"/>
                <a:gd name="T55" fmla="*/ 21 h 268"/>
                <a:gd name="T56" fmla="*/ 306 w 410"/>
                <a:gd name="T57" fmla="*/ 0 h 268"/>
                <a:gd name="T58" fmla="*/ 348 w 410"/>
                <a:gd name="T59" fmla="*/ 0 h 268"/>
                <a:gd name="T60" fmla="*/ 388 w 410"/>
                <a:gd name="T61" fmla="*/ 2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0" h="268">
                  <a:moveTo>
                    <a:pt x="388" y="21"/>
                  </a:moveTo>
                  <a:lnTo>
                    <a:pt x="388" y="21"/>
                  </a:lnTo>
                  <a:lnTo>
                    <a:pt x="409" y="41"/>
                  </a:lnTo>
                  <a:cubicBezTo>
                    <a:pt x="409" y="61"/>
                    <a:pt x="388" y="61"/>
                    <a:pt x="388" y="82"/>
                  </a:cubicBezTo>
                  <a:cubicBezTo>
                    <a:pt x="368" y="82"/>
                    <a:pt x="348" y="82"/>
                    <a:pt x="348" y="103"/>
                  </a:cubicBezTo>
                  <a:cubicBezTo>
                    <a:pt x="327" y="103"/>
                    <a:pt x="306" y="123"/>
                    <a:pt x="286" y="123"/>
                  </a:cubicBezTo>
                  <a:cubicBezTo>
                    <a:pt x="266" y="143"/>
                    <a:pt x="246" y="164"/>
                    <a:pt x="246" y="164"/>
                  </a:cubicBezTo>
                  <a:cubicBezTo>
                    <a:pt x="225" y="164"/>
                    <a:pt x="184" y="185"/>
                    <a:pt x="164" y="185"/>
                  </a:cubicBezTo>
                  <a:cubicBezTo>
                    <a:pt x="143" y="205"/>
                    <a:pt x="122" y="205"/>
                    <a:pt x="102" y="205"/>
                  </a:cubicBezTo>
                  <a:cubicBezTo>
                    <a:pt x="102" y="205"/>
                    <a:pt x="82" y="225"/>
                    <a:pt x="61" y="246"/>
                  </a:cubicBezTo>
                  <a:cubicBezTo>
                    <a:pt x="61" y="246"/>
                    <a:pt x="40" y="246"/>
                    <a:pt x="40" y="267"/>
                  </a:cubicBezTo>
                  <a:cubicBezTo>
                    <a:pt x="40" y="267"/>
                    <a:pt x="40" y="267"/>
                    <a:pt x="40" y="246"/>
                  </a:cubicBezTo>
                  <a:cubicBezTo>
                    <a:pt x="20" y="246"/>
                    <a:pt x="20" y="225"/>
                    <a:pt x="20" y="225"/>
                  </a:cubicBezTo>
                  <a:cubicBezTo>
                    <a:pt x="20" y="205"/>
                    <a:pt x="40" y="205"/>
                    <a:pt x="40" y="205"/>
                  </a:cubicBezTo>
                  <a:cubicBezTo>
                    <a:pt x="40" y="205"/>
                    <a:pt x="61" y="205"/>
                    <a:pt x="61" y="185"/>
                  </a:cubicBezTo>
                  <a:cubicBezTo>
                    <a:pt x="61" y="185"/>
                    <a:pt x="61" y="185"/>
                    <a:pt x="61" y="164"/>
                  </a:cubicBezTo>
                  <a:cubicBezTo>
                    <a:pt x="61" y="164"/>
                    <a:pt x="61" y="164"/>
                    <a:pt x="40" y="164"/>
                  </a:cubicBezTo>
                  <a:cubicBezTo>
                    <a:pt x="40" y="143"/>
                    <a:pt x="20" y="143"/>
                    <a:pt x="20" y="143"/>
                  </a:cubicBezTo>
                  <a:lnTo>
                    <a:pt x="20" y="123"/>
                  </a:lnTo>
                  <a:cubicBezTo>
                    <a:pt x="20" y="123"/>
                    <a:pt x="0" y="123"/>
                    <a:pt x="0" y="103"/>
                  </a:cubicBezTo>
                  <a:lnTo>
                    <a:pt x="0" y="103"/>
                  </a:lnTo>
                  <a:cubicBezTo>
                    <a:pt x="20" y="103"/>
                    <a:pt x="20" y="82"/>
                    <a:pt x="40" y="82"/>
                  </a:cubicBezTo>
                  <a:cubicBezTo>
                    <a:pt x="40" y="61"/>
                    <a:pt x="40" y="61"/>
                    <a:pt x="61" y="41"/>
                  </a:cubicBezTo>
                  <a:lnTo>
                    <a:pt x="82" y="41"/>
                  </a:lnTo>
                  <a:cubicBezTo>
                    <a:pt x="102" y="21"/>
                    <a:pt x="102" y="21"/>
                    <a:pt x="122" y="21"/>
                  </a:cubicBezTo>
                  <a:cubicBezTo>
                    <a:pt x="122" y="0"/>
                    <a:pt x="143" y="0"/>
                    <a:pt x="164" y="0"/>
                  </a:cubicBezTo>
                  <a:cubicBezTo>
                    <a:pt x="164" y="0"/>
                    <a:pt x="184" y="0"/>
                    <a:pt x="204" y="0"/>
                  </a:cubicBezTo>
                  <a:lnTo>
                    <a:pt x="246" y="21"/>
                  </a:lnTo>
                  <a:cubicBezTo>
                    <a:pt x="266" y="21"/>
                    <a:pt x="286" y="21"/>
                    <a:pt x="306" y="0"/>
                  </a:cubicBezTo>
                  <a:cubicBezTo>
                    <a:pt x="327" y="0"/>
                    <a:pt x="348" y="0"/>
                    <a:pt x="348" y="0"/>
                  </a:cubicBezTo>
                  <a:cubicBezTo>
                    <a:pt x="368" y="0"/>
                    <a:pt x="388" y="21"/>
                    <a:pt x="388"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68" name="Freeform 268"/>
            <p:cNvSpPr>
              <a:spLocks noChangeArrowheads="1"/>
            </p:cNvSpPr>
            <p:nvPr/>
          </p:nvSpPr>
          <p:spPr bwMode="auto">
            <a:xfrm>
              <a:off x="6319838" y="8697913"/>
              <a:ext cx="36512" cy="38100"/>
            </a:xfrm>
            <a:custGeom>
              <a:avLst/>
              <a:gdLst>
                <a:gd name="T0" fmla="*/ 102 w 103"/>
                <a:gd name="T1" fmla="*/ 42 h 104"/>
                <a:gd name="T2" fmla="*/ 102 w 103"/>
                <a:gd name="T3" fmla="*/ 42 h 104"/>
                <a:gd name="T4" fmla="*/ 82 w 103"/>
                <a:gd name="T5" fmla="*/ 62 h 104"/>
                <a:gd name="T6" fmla="*/ 82 w 103"/>
                <a:gd name="T7" fmla="*/ 82 h 104"/>
                <a:gd name="T8" fmla="*/ 61 w 103"/>
                <a:gd name="T9" fmla="*/ 103 h 104"/>
                <a:gd name="T10" fmla="*/ 20 w 103"/>
                <a:gd name="T11" fmla="*/ 82 h 104"/>
                <a:gd name="T12" fmla="*/ 0 w 103"/>
                <a:gd name="T13" fmla="*/ 82 h 104"/>
                <a:gd name="T14" fmla="*/ 20 w 103"/>
                <a:gd name="T15" fmla="*/ 62 h 104"/>
                <a:gd name="T16" fmla="*/ 40 w 103"/>
                <a:gd name="T17" fmla="*/ 21 h 104"/>
                <a:gd name="T18" fmla="*/ 61 w 103"/>
                <a:gd name="T19" fmla="*/ 0 h 104"/>
                <a:gd name="T20" fmla="*/ 82 w 103"/>
                <a:gd name="T21" fmla="*/ 0 h 104"/>
                <a:gd name="T22" fmla="*/ 82 w 103"/>
                <a:gd name="T23" fmla="*/ 21 h 104"/>
                <a:gd name="T24" fmla="*/ 102 w 103"/>
                <a:gd name="T25" fmla="*/ 4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04">
                  <a:moveTo>
                    <a:pt x="102" y="42"/>
                  </a:moveTo>
                  <a:lnTo>
                    <a:pt x="102" y="42"/>
                  </a:lnTo>
                  <a:cubicBezTo>
                    <a:pt x="102" y="42"/>
                    <a:pt x="102" y="62"/>
                    <a:pt x="82" y="62"/>
                  </a:cubicBezTo>
                  <a:cubicBezTo>
                    <a:pt x="82" y="82"/>
                    <a:pt x="82" y="82"/>
                    <a:pt x="82" y="82"/>
                  </a:cubicBezTo>
                  <a:cubicBezTo>
                    <a:pt x="82" y="103"/>
                    <a:pt x="61" y="103"/>
                    <a:pt x="61" y="103"/>
                  </a:cubicBezTo>
                  <a:cubicBezTo>
                    <a:pt x="40" y="103"/>
                    <a:pt x="20" y="103"/>
                    <a:pt x="20" y="82"/>
                  </a:cubicBezTo>
                  <a:lnTo>
                    <a:pt x="0" y="82"/>
                  </a:lnTo>
                  <a:cubicBezTo>
                    <a:pt x="20" y="62"/>
                    <a:pt x="20" y="62"/>
                    <a:pt x="20" y="62"/>
                  </a:cubicBezTo>
                  <a:cubicBezTo>
                    <a:pt x="20" y="42"/>
                    <a:pt x="40" y="21"/>
                    <a:pt x="40" y="21"/>
                  </a:cubicBezTo>
                  <a:cubicBezTo>
                    <a:pt x="40" y="21"/>
                    <a:pt x="61" y="21"/>
                    <a:pt x="61" y="0"/>
                  </a:cubicBezTo>
                  <a:cubicBezTo>
                    <a:pt x="61" y="0"/>
                    <a:pt x="61" y="0"/>
                    <a:pt x="82" y="0"/>
                  </a:cubicBezTo>
                  <a:cubicBezTo>
                    <a:pt x="82" y="21"/>
                    <a:pt x="82" y="21"/>
                    <a:pt x="82" y="21"/>
                  </a:cubicBezTo>
                  <a:lnTo>
                    <a:pt x="102" y="4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69" name="Freeform 269"/>
            <p:cNvSpPr>
              <a:spLocks noChangeArrowheads="1"/>
            </p:cNvSpPr>
            <p:nvPr/>
          </p:nvSpPr>
          <p:spPr bwMode="auto">
            <a:xfrm>
              <a:off x="5207000" y="7710488"/>
              <a:ext cx="22225" cy="15875"/>
            </a:xfrm>
            <a:custGeom>
              <a:avLst/>
              <a:gdLst>
                <a:gd name="T0" fmla="*/ 41 w 63"/>
                <a:gd name="T1" fmla="*/ 41 h 42"/>
                <a:gd name="T2" fmla="*/ 41 w 63"/>
                <a:gd name="T3" fmla="*/ 41 h 42"/>
                <a:gd name="T4" fmla="*/ 21 w 63"/>
                <a:gd name="T5" fmla="*/ 41 h 42"/>
                <a:gd name="T6" fmla="*/ 21 w 63"/>
                <a:gd name="T7" fmla="*/ 41 h 42"/>
                <a:gd name="T8" fmla="*/ 0 w 63"/>
                <a:gd name="T9" fmla="*/ 20 h 42"/>
                <a:gd name="T10" fmla="*/ 0 w 63"/>
                <a:gd name="T11" fmla="*/ 0 h 42"/>
                <a:gd name="T12" fmla="*/ 21 w 63"/>
                <a:gd name="T13" fmla="*/ 0 h 42"/>
                <a:gd name="T14" fmla="*/ 21 w 63"/>
                <a:gd name="T15" fmla="*/ 0 h 42"/>
                <a:gd name="T16" fmla="*/ 41 w 63"/>
                <a:gd name="T17" fmla="*/ 20 h 42"/>
                <a:gd name="T18" fmla="*/ 62 w 63"/>
                <a:gd name="T19" fmla="*/ 20 h 42"/>
                <a:gd name="T20" fmla="*/ 41 w 63"/>
                <a:gd name="T21"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42">
                  <a:moveTo>
                    <a:pt x="41" y="41"/>
                  </a:moveTo>
                  <a:lnTo>
                    <a:pt x="41" y="41"/>
                  </a:lnTo>
                  <a:cubicBezTo>
                    <a:pt x="41" y="41"/>
                    <a:pt x="41" y="41"/>
                    <a:pt x="21" y="41"/>
                  </a:cubicBezTo>
                  <a:lnTo>
                    <a:pt x="21" y="41"/>
                  </a:lnTo>
                  <a:cubicBezTo>
                    <a:pt x="0" y="41"/>
                    <a:pt x="0" y="41"/>
                    <a:pt x="0" y="20"/>
                  </a:cubicBezTo>
                  <a:cubicBezTo>
                    <a:pt x="0" y="20"/>
                    <a:pt x="0" y="20"/>
                    <a:pt x="0" y="0"/>
                  </a:cubicBezTo>
                  <a:lnTo>
                    <a:pt x="21" y="0"/>
                  </a:lnTo>
                  <a:lnTo>
                    <a:pt x="21" y="0"/>
                  </a:lnTo>
                  <a:lnTo>
                    <a:pt x="41" y="20"/>
                  </a:lnTo>
                  <a:lnTo>
                    <a:pt x="62" y="20"/>
                  </a:lnTo>
                  <a:lnTo>
                    <a:pt x="4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70" name="Freeform 270"/>
            <p:cNvSpPr>
              <a:spLocks noChangeArrowheads="1"/>
            </p:cNvSpPr>
            <p:nvPr/>
          </p:nvSpPr>
          <p:spPr bwMode="auto">
            <a:xfrm>
              <a:off x="5213350" y="7761288"/>
              <a:ext cx="15875" cy="7937"/>
            </a:xfrm>
            <a:custGeom>
              <a:avLst/>
              <a:gdLst>
                <a:gd name="T0" fmla="*/ 41 w 42"/>
                <a:gd name="T1" fmla="*/ 0 h 22"/>
                <a:gd name="T2" fmla="*/ 41 w 42"/>
                <a:gd name="T3" fmla="*/ 0 h 22"/>
                <a:gd name="T4" fmla="*/ 20 w 42"/>
                <a:gd name="T5" fmla="*/ 0 h 22"/>
                <a:gd name="T6" fmla="*/ 0 w 42"/>
                <a:gd name="T7" fmla="*/ 21 h 22"/>
                <a:gd name="T8" fmla="*/ 20 w 42"/>
                <a:gd name="T9" fmla="*/ 21 h 22"/>
                <a:gd name="T10" fmla="*/ 20 w 42"/>
                <a:gd name="T11" fmla="*/ 21 h 22"/>
                <a:gd name="T12" fmla="*/ 4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41" y="0"/>
                  </a:moveTo>
                  <a:lnTo>
                    <a:pt x="41" y="0"/>
                  </a:lnTo>
                  <a:cubicBezTo>
                    <a:pt x="20" y="0"/>
                    <a:pt x="20" y="0"/>
                    <a:pt x="20" y="0"/>
                  </a:cubicBezTo>
                  <a:cubicBezTo>
                    <a:pt x="0" y="0"/>
                    <a:pt x="0" y="21"/>
                    <a:pt x="0" y="21"/>
                  </a:cubicBezTo>
                  <a:lnTo>
                    <a:pt x="20" y="21"/>
                  </a:lnTo>
                  <a:lnTo>
                    <a:pt x="20" y="21"/>
                  </a:lnTo>
                  <a:lnTo>
                    <a:pt x="4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71" name="Freeform 271"/>
            <p:cNvSpPr>
              <a:spLocks noChangeArrowheads="1"/>
            </p:cNvSpPr>
            <p:nvPr/>
          </p:nvSpPr>
          <p:spPr bwMode="auto">
            <a:xfrm>
              <a:off x="5229225" y="7747000"/>
              <a:ext cx="7938" cy="15875"/>
            </a:xfrm>
            <a:custGeom>
              <a:avLst/>
              <a:gdLst>
                <a:gd name="T0" fmla="*/ 20 w 21"/>
                <a:gd name="T1" fmla="*/ 21 h 42"/>
                <a:gd name="T2" fmla="*/ 20 w 21"/>
                <a:gd name="T3" fmla="*/ 21 h 42"/>
                <a:gd name="T4" fmla="*/ 20 w 21"/>
                <a:gd name="T5" fmla="*/ 0 h 42"/>
                <a:gd name="T6" fmla="*/ 20 w 21"/>
                <a:gd name="T7" fmla="*/ 21 h 42"/>
                <a:gd name="T8" fmla="*/ 20 w 21"/>
                <a:gd name="T9" fmla="*/ 21 h 42"/>
                <a:gd name="T10" fmla="*/ 20 w 21"/>
                <a:gd name="T11" fmla="*/ 41 h 42"/>
                <a:gd name="T12" fmla="*/ 0 w 21"/>
                <a:gd name="T13" fmla="*/ 41 h 42"/>
                <a:gd name="T14" fmla="*/ 20 w 21"/>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1"/>
                  </a:moveTo>
                  <a:lnTo>
                    <a:pt x="20" y="21"/>
                  </a:lnTo>
                  <a:cubicBezTo>
                    <a:pt x="20" y="21"/>
                    <a:pt x="0" y="0"/>
                    <a:pt x="20" y="0"/>
                  </a:cubicBezTo>
                  <a:cubicBezTo>
                    <a:pt x="20" y="0"/>
                    <a:pt x="20" y="0"/>
                    <a:pt x="20" y="21"/>
                  </a:cubicBezTo>
                  <a:lnTo>
                    <a:pt x="20" y="21"/>
                  </a:lnTo>
                  <a:cubicBezTo>
                    <a:pt x="20" y="41"/>
                    <a:pt x="20" y="41"/>
                    <a:pt x="20" y="41"/>
                  </a:cubicBezTo>
                  <a:lnTo>
                    <a:pt x="0" y="41"/>
                  </a:lnTo>
                  <a:cubicBezTo>
                    <a:pt x="0" y="21"/>
                    <a:pt x="20"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72" name="Freeform 272"/>
            <p:cNvSpPr>
              <a:spLocks noChangeArrowheads="1"/>
            </p:cNvSpPr>
            <p:nvPr/>
          </p:nvSpPr>
          <p:spPr bwMode="auto">
            <a:xfrm>
              <a:off x="5243513" y="7724775"/>
              <a:ext cx="15875" cy="15875"/>
            </a:xfrm>
            <a:custGeom>
              <a:avLst/>
              <a:gdLst>
                <a:gd name="T0" fmla="*/ 20 w 42"/>
                <a:gd name="T1" fmla="*/ 41 h 42"/>
                <a:gd name="T2" fmla="*/ 20 w 42"/>
                <a:gd name="T3" fmla="*/ 41 h 42"/>
                <a:gd name="T4" fmla="*/ 20 w 42"/>
                <a:gd name="T5" fmla="*/ 21 h 42"/>
                <a:gd name="T6" fmla="*/ 20 w 42"/>
                <a:gd name="T7" fmla="*/ 0 h 42"/>
                <a:gd name="T8" fmla="*/ 20 w 42"/>
                <a:gd name="T9" fmla="*/ 21 h 42"/>
                <a:gd name="T10" fmla="*/ 20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cubicBezTo>
                    <a:pt x="0" y="21"/>
                    <a:pt x="0" y="21"/>
                    <a:pt x="20" y="21"/>
                  </a:cubicBezTo>
                  <a:lnTo>
                    <a:pt x="20" y="0"/>
                  </a:lnTo>
                  <a:lnTo>
                    <a:pt x="20" y="21"/>
                  </a:lnTo>
                  <a:cubicBezTo>
                    <a:pt x="41" y="21"/>
                    <a:pt x="41" y="21"/>
                    <a:pt x="20" y="21"/>
                  </a:cubicBezTo>
                  <a:cubicBezTo>
                    <a:pt x="20" y="41"/>
                    <a:pt x="20"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73" name="Freeform 273"/>
            <p:cNvSpPr>
              <a:spLocks noChangeArrowheads="1"/>
            </p:cNvSpPr>
            <p:nvPr/>
          </p:nvSpPr>
          <p:spPr bwMode="auto">
            <a:xfrm>
              <a:off x="5249863" y="7747000"/>
              <a:ext cx="7937" cy="7938"/>
            </a:xfrm>
            <a:custGeom>
              <a:avLst/>
              <a:gdLst>
                <a:gd name="T0" fmla="*/ 0 w 22"/>
                <a:gd name="T1" fmla="*/ 0 h 22"/>
                <a:gd name="T2" fmla="*/ 0 w 22"/>
                <a:gd name="T3" fmla="*/ 0 h 22"/>
                <a:gd name="T4" fmla="*/ 0 w 22"/>
                <a:gd name="T5" fmla="*/ 0 h 22"/>
                <a:gd name="T6" fmla="*/ 0 w 22"/>
                <a:gd name="T7" fmla="*/ 21 h 22"/>
                <a:gd name="T8" fmla="*/ 0 w 22"/>
                <a:gd name="T9" fmla="*/ 21 h 22"/>
                <a:gd name="T10" fmla="*/ 21 w 22"/>
                <a:gd name="T11" fmla="*/ 0 h 22"/>
                <a:gd name="T12" fmla="*/ 0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0"/>
                  </a:moveTo>
                  <a:lnTo>
                    <a:pt x="0" y="0"/>
                  </a:lnTo>
                  <a:lnTo>
                    <a:pt x="0" y="0"/>
                  </a:lnTo>
                  <a:cubicBezTo>
                    <a:pt x="0" y="0"/>
                    <a:pt x="0" y="0"/>
                    <a:pt x="0" y="21"/>
                  </a:cubicBezTo>
                  <a:lnTo>
                    <a:pt x="0" y="21"/>
                  </a:lnTo>
                  <a:cubicBezTo>
                    <a:pt x="0" y="21"/>
                    <a:pt x="21" y="21"/>
                    <a:pt x="21" y="0"/>
                  </a:cubicBez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74" name="Freeform 274"/>
            <p:cNvSpPr>
              <a:spLocks noChangeArrowheads="1"/>
            </p:cNvSpPr>
            <p:nvPr/>
          </p:nvSpPr>
          <p:spPr bwMode="auto">
            <a:xfrm>
              <a:off x="5257800" y="7710488"/>
              <a:ext cx="7938" cy="7937"/>
            </a:xfrm>
            <a:custGeom>
              <a:avLst/>
              <a:gdLst>
                <a:gd name="T0" fmla="*/ 0 w 21"/>
                <a:gd name="T1" fmla="*/ 20 h 21"/>
                <a:gd name="T2" fmla="*/ 0 w 21"/>
                <a:gd name="T3" fmla="*/ 20 h 21"/>
                <a:gd name="T4" fmla="*/ 0 w 21"/>
                <a:gd name="T5" fmla="*/ 0 h 21"/>
                <a:gd name="T6" fmla="*/ 20 w 21"/>
                <a:gd name="T7" fmla="*/ 0 h 21"/>
                <a:gd name="T8" fmla="*/ 20 w 21"/>
                <a:gd name="T9" fmla="*/ 0 h 21"/>
                <a:gd name="T10" fmla="*/ 20 w 21"/>
                <a:gd name="T11" fmla="*/ 20 h 21"/>
                <a:gd name="T12" fmla="*/ 20 w 21"/>
                <a:gd name="T13" fmla="*/ 20 h 21"/>
                <a:gd name="T14" fmla="*/ 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20"/>
                  </a:moveTo>
                  <a:lnTo>
                    <a:pt x="0" y="20"/>
                  </a:lnTo>
                  <a:cubicBezTo>
                    <a:pt x="0" y="20"/>
                    <a:pt x="0" y="20"/>
                    <a:pt x="0" y="0"/>
                  </a:cubicBezTo>
                  <a:cubicBezTo>
                    <a:pt x="0" y="0"/>
                    <a:pt x="0" y="0"/>
                    <a:pt x="20" y="0"/>
                  </a:cubicBezTo>
                  <a:lnTo>
                    <a:pt x="20" y="0"/>
                  </a:lnTo>
                  <a:lnTo>
                    <a:pt x="20" y="20"/>
                  </a:lnTo>
                  <a:lnTo>
                    <a:pt x="20" y="20"/>
                  </a:ln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75" name="Freeform 275"/>
            <p:cNvSpPr>
              <a:spLocks noChangeArrowheads="1"/>
            </p:cNvSpPr>
            <p:nvPr/>
          </p:nvSpPr>
          <p:spPr bwMode="auto">
            <a:xfrm>
              <a:off x="5235575" y="7718425"/>
              <a:ext cx="15875" cy="7938"/>
            </a:xfrm>
            <a:custGeom>
              <a:avLst/>
              <a:gdLst>
                <a:gd name="T0" fmla="*/ 21 w 42"/>
                <a:gd name="T1" fmla="*/ 0 h 22"/>
                <a:gd name="T2" fmla="*/ 21 w 42"/>
                <a:gd name="T3" fmla="*/ 0 h 22"/>
                <a:gd name="T4" fmla="*/ 0 w 42"/>
                <a:gd name="T5" fmla="*/ 0 h 22"/>
                <a:gd name="T6" fmla="*/ 0 w 42"/>
                <a:gd name="T7" fmla="*/ 0 h 22"/>
                <a:gd name="T8" fmla="*/ 41 w 42"/>
                <a:gd name="T9" fmla="*/ 21 h 22"/>
                <a:gd name="T10" fmla="*/ 41 w 42"/>
                <a:gd name="T11" fmla="*/ 0 h 22"/>
                <a:gd name="T12" fmla="*/ 2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0"/>
                  </a:moveTo>
                  <a:lnTo>
                    <a:pt x="21" y="0"/>
                  </a:lnTo>
                  <a:lnTo>
                    <a:pt x="0" y="0"/>
                  </a:lnTo>
                  <a:lnTo>
                    <a:pt x="0" y="0"/>
                  </a:lnTo>
                  <a:cubicBezTo>
                    <a:pt x="21" y="21"/>
                    <a:pt x="21" y="21"/>
                    <a:pt x="41" y="21"/>
                  </a:cubicBezTo>
                  <a:cubicBezTo>
                    <a:pt x="41" y="0"/>
                    <a:pt x="41" y="0"/>
                    <a:pt x="41" y="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76" name="Freeform 276"/>
            <p:cNvSpPr>
              <a:spLocks noChangeArrowheads="1"/>
            </p:cNvSpPr>
            <p:nvPr/>
          </p:nvSpPr>
          <p:spPr bwMode="auto">
            <a:xfrm>
              <a:off x="5243513" y="7688263"/>
              <a:ext cx="7937" cy="15875"/>
            </a:xfrm>
            <a:custGeom>
              <a:avLst/>
              <a:gdLst>
                <a:gd name="T0" fmla="*/ 20 w 21"/>
                <a:gd name="T1" fmla="*/ 21 h 43"/>
                <a:gd name="T2" fmla="*/ 20 w 21"/>
                <a:gd name="T3" fmla="*/ 21 h 43"/>
                <a:gd name="T4" fmla="*/ 0 w 21"/>
                <a:gd name="T5" fmla="*/ 21 h 43"/>
                <a:gd name="T6" fmla="*/ 0 w 21"/>
                <a:gd name="T7" fmla="*/ 21 h 43"/>
                <a:gd name="T8" fmla="*/ 0 w 21"/>
                <a:gd name="T9" fmla="*/ 42 h 43"/>
                <a:gd name="T10" fmla="*/ 20 w 21"/>
                <a:gd name="T11" fmla="*/ 42 h 43"/>
                <a:gd name="T12" fmla="*/ 20 w 21"/>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21" h="43">
                  <a:moveTo>
                    <a:pt x="20" y="21"/>
                  </a:moveTo>
                  <a:lnTo>
                    <a:pt x="20" y="21"/>
                  </a:lnTo>
                  <a:cubicBezTo>
                    <a:pt x="0" y="21"/>
                    <a:pt x="0" y="0"/>
                    <a:pt x="0" y="21"/>
                  </a:cubicBezTo>
                  <a:lnTo>
                    <a:pt x="0" y="21"/>
                  </a:lnTo>
                  <a:lnTo>
                    <a:pt x="0" y="42"/>
                  </a:lnTo>
                  <a:lnTo>
                    <a:pt x="20" y="42"/>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77" name="Freeform 277"/>
            <p:cNvSpPr>
              <a:spLocks noChangeArrowheads="1"/>
            </p:cNvSpPr>
            <p:nvPr/>
          </p:nvSpPr>
          <p:spPr bwMode="auto">
            <a:xfrm>
              <a:off x="5257800" y="7673975"/>
              <a:ext cx="7938" cy="14288"/>
            </a:xfrm>
            <a:custGeom>
              <a:avLst/>
              <a:gdLst>
                <a:gd name="T0" fmla="*/ 20 w 21"/>
                <a:gd name="T1" fmla="*/ 40 h 41"/>
                <a:gd name="T2" fmla="*/ 20 w 21"/>
                <a:gd name="T3" fmla="*/ 40 h 41"/>
                <a:gd name="T4" fmla="*/ 0 w 21"/>
                <a:gd name="T5" fmla="*/ 20 h 41"/>
                <a:gd name="T6" fmla="*/ 0 w 21"/>
                <a:gd name="T7" fmla="*/ 0 h 41"/>
                <a:gd name="T8" fmla="*/ 20 w 21"/>
                <a:gd name="T9" fmla="*/ 0 h 41"/>
                <a:gd name="T10" fmla="*/ 20 w 21"/>
                <a:gd name="T11" fmla="*/ 0 h 41"/>
                <a:gd name="T12" fmla="*/ 20 w 21"/>
                <a:gd name="T13" fmla="*/ 20 h 41"/>
                <a:gd name="T14" fmla="*/ 20 w 21"/>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1">
                  <a:moveTo>
                    <a:pt x="20" y="40"/>
                  </a:moveTo>
                  <a:lnTo>
                    <a:pt x="20" y="40"/>
                  </a:lnTo>
                  <a:lnTo>
                    <a:pt x="0" y="20"/>
                  </a:lnTo>
                  <a:lnTo>
                    <a:pt x="0" y="0"/>
                  </a:lnTo>
                  <a:lnTo>
                    <a:pt x="20" y="0"/>
                  </a:lnTo>
                  <a:lnTo>
                    <a:pt x="20" y="0"/>
                  </a:lnTo>
                  <a:lnTo>
                    <a:pt x="20" y="20"/>
                  </a:lnTo>
                  <a:cubicBezTo>
                    <a:pt x="20" y="20"/>
                    <a:pt x="20" y="20"/>
                    <a:pt x="20"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78" name="Freeform 278"/>
            <p:cNvSpPr>
              <a:spLocks noChangeArrowheads="1"/>
            </p:cNvSpPr>
            <p:nvPr/>
          </p:nvSpPr>
          <p:spPr bwMode="auto">
            <a:xfrm>
              <a:off x="5243513" y="7673975"/>
              <a:ext cx="7937" cy="14288"/>
            </a:xfrm>
            <a:custGeom>
              <a:avLst/>
              <a:gdLst>
                <a:gd name="T0" fmla="*/ 20 w 21"/>
                <a:gd name="T1" fmla="*/ 40 h 41"/>
                <a:gd name="T2" fmla="*/ 20 w 21"/>
                <a:gd name="T3" fmla="*/ 40 h 41"/>
                <a:gd name="T4" fmla="*/ 0 w 21"/>
                <a:gd name="T5" fmla="*/ 40 h 41"/>
                <a:gd name="T6" fmla="*/ 0 w 21"/>
                <a:gd name="T7" fmla="*/ 20 h 41"/>
                <a:gd name="T8" fmla="*/ 0 w 21"/>
                <a:gd name="T9" fmla="*/ 0 h 41"/>
                <a:gd name="T10" fmla="*/ 20 w 21"/>
                <a:gd name="T11" fmla="*/ 0 h 41"/>
                <a:gd name="T12" fmla="*/ 20 w 21"/>
                <a:gd name="T13" fmla="*/ 20 h 41"/>
                <a:gd name="T14" fmla="*/ 20 w 21"/>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1">
                  <a:moveTo>
                    <a:pt x="20" y="40"/>
                  </a:moveTo>
                  <a:lnTo>
                    <a:pt x="20" y="40"/>
                  </a:lnTo>
                  <a:cubicBezTo>
                    <a:pt x="20" y="40"/>
                    <a:pt x="20" y="40"/>
                    <a:pt x="0" y="40"/>
                  </a:cubicBezTo>
                  <a:cubicBezTo>
                    <a:pt x="0" y="20"/>
                    <a:pt x="0" y="20"/>
                    <a:pt x="0" y="20"/>
                  </a:cubicBezTo>
                  <a:lnTo>
                    <a:pt x="0" y="0"/>
                  </a:lnTo>
                  <a:cubicBezTo>
                    <a:pt x="20" y="0"/>
                    <a:pt x="20" y="0"/>
                    <a:pt x="20" y="0"/>
                  </a:cubicBezTo>
                  <a:lnTo>
                    <a:pt x="20" y="20"/>
                  </a:lnTo>
                  <a:lnTo>
                    <a:pt x="20"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79" name="Freeform 279"/>
            <p:cNvSpPr>
              <a:spLocks noChangeArrowheads="1"/>
            </p:cNvSpPr>
            <p:nvPr/>
          </p:nvSpPr>
          <p:spPr bwMode="auto">
            <a:xfrm>
              <a:off x="5338763" y="7710488"/>
              <a:ext cx="15875" cy="7937"/>
            </a:xfrm>
            <a:custGeom>
              <a:avLst/>
              <a:gdLst>
                <a:gd name="T0" fmla="*/ 21 w 42"/>
                <a:gd name="T1" fmla="*/ 20 h 21"/>
                <a:gd name="T2" fmla="*/ 21 w 42"/>
                <a:gd name="T3" fmla="*/ 20 h 21"/>
                <a:gd name="T4" fmla="*/ 0 w 42"/>
                <a:gd name="T5" fmla="*/ 20 h 21"/>
                <a:gd name="T6" fmla="*/ 0 w 42"/>
                <a:gd name="T7" fmla="*/ 0 h 21"/>
                <a:gd name="T8" fmla="*/ 21 w 42"/>
                <a:gd name="T9" fmla="*/ 0 h 21"/>
                <a:gd name="T10" fmla="*/ 21 w 42"/>
                <a:gd name="T11" fmla="*/ 0 h 21"/>
                <a:gd name="T12" fmla="*/ 2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20"/>
                  </a:moveTo>
                  <a:lnTo>
                    <a:pt x="21" y="20"/>
                  </a:lnTo>
                  <a:lnTo>
                    <a:pt x="0" y="20"/>
                  </a:lnTo>
                  <a:lnTo>
                    <a:pt x="0" y="0"/>
                  </a:lnTo>
                  <a:cubicBezTo>
                    <a:pt x="0" y="0"/>
                    <a:pt x="0" y="0"/>
                    <a:pt x="21" y="0"/>
                  </a:cubicBezTo>
                  <a:lnTo>
                    <a:pt x="21" y="0"/>
                  </a:lnTo>
                  <a:cubicBezTo>
                    <a:pt x="21" y="0"/>
                    <a:pt x="41" y="2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80" name="Freeform 280"/>
            <p:cNvSpPr>
              <a:spLocks noChangeArrowheads="1"/>
            </p:cNvSpPr>
            <p:nvPr/>
          </p:nvSpPr>
          <p:spPr bwMode="auto">
            <a:xfrm>
              <a:off x="5338763" y="7680325"/>
              <a:ext cx="7937" cy="7938"/>
            </a:xfrm>
            <a:custGeom>
              <a:avLst/>
              <a:gdLst>
                <a:gd name="T0" fmla="*/ 21 w 22"/>
                <a:gd name="T1" fmla="*/ 20 h 21"/>
                <a:gd name="T2" fmla="*/ 21 w 22"/>
                <a:gd name="T3" fmla="*/ 20 h 21"/>
                <a:gd name="T4" fmla="*/ 0 w 22"/>
                <a:gd name="T5" fmla="*/ 20 h 21"/>
                <a:gd name="T6" fmla="*/ 0 w 22"/>
                <a:gd name="T7" fmla="*/ 0 h 21"/>
                <a:gd name="T8" fmla="*/ 21 w 22"/>
                <a:gd name="T9" fmla="*/ 0 h 21"/>
                <a:gd name="T10" fmla="*/ 21 w 22"/>
                <a:gd name="T11" fmla="*/ 20 h 21"/>
              </a:gdLst>
              <a:ahLst/>
              <a:cxnLst>
                <a:cxn ang="0">
                  <a:pos x="T0" y="T1"/>
                </a:cxn>
                <a:cxn ang="0">
                  <a:pos x="T2" y="T3"/>
                </a:cxn>
                <a:cxn ang="0">
                  <a:pos x="T4" y="T5"/>
                </a:cxn>
                <a:cxn ang="0">
                  <a:pos x="T6" y="T7"/>
                </a:cxn>
                <a:cxn ang="0">
                  <a:pos x="T8" y="T9"/>
                </a:cxn>
                <a:cxn ang="0">
                  <a:pos x="T10" y="T11"/>
                </a:cxn>
              </a:cxnLst>
              <a:rect l="0" t="0" r="r" b="b"/>
              <a:pathLst>
                <a:path w="22" h="21">
                  <a:moveTo>
                    <a:pt x="21" y="20"/>
                  </a:moveTo>
                  <a:lnTo>
                    <a:pt x="21" y="20"/>
                  </a:lnTo>
                  <a:cubicBezTo>
                    <a:pt x="0" y="20"/>
                    <a:pt x="0" y="20"/>
                    <a:pt x="0" y="20"/>
                  </a:cubicBezTo>
                  <a:lnTo>
                    <a:pt x="0" y="0"/>
                  </a:lnTo>
                  <a:lnTo>
                    <a:pt x="21" y="0"/>
                  </a:ln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81" name="Freeform 281"/>
            <p:cNvSpPr>
              <a:spLocks noChangeArrowheads="1"/>
            </p:cNvSpPr>
            <p:nvPr/>
          </p:nvSpPr>
          <p:spPr bwMode="auto">
            <a:xfrm>
              <a:off x="5338763" y="7637463"/>
              <a:ext cx="7937" cy="7937"/>
            </a:xfrm>
            <a:custGeom>
              <a:avLst/>
              <a:gdLst>
                <a:gd name="T0" fmla="*/ 21 w 22"/>
                <a:gd name="T1" fmla="*/ 21 h 22"/>
                <a:gd name="T2" fmla="*/ 21 w 22"/>
                <a:gd name="T3" fmla="*/ 21 h 22"/>
                <a:gd name="T4" fmla="*/ 0 w 22"/>
                <a:gd name="T5" fmla="*/ 21 h 22"/>
                <a:gd name="T6" fmla="*/ 0 w 22"/>
                <a:gd name="T7" fmla="*/ 21 h 22"/>
                <a:gd name="T8" fmla="*/ 0 w 22"/>
                <a:gd name="T9" fmla="*/ 0 h 22"/>
                <a:gd name="T10" fmla="*/ 21 w 22"/>
                <a:gd name="T11" fmla="*/ 0 h 22"/>
                <a:gd name="T12" fmla="*/ 21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21"/>
                  </a:moveTo>
                  <a:lnTo>
                    <a:pt x="21" y="21"/>
                  </a:lnTo>
                  <a:lnTo>
                    <a:pt x="0" y="21"/>
                  </a:lnTo>
                  <a:lnTo>
                    <a:pt x="0" y="21"/>
                  </a:lnTo>
                  <a:lnTo>
                    <a:pt x="0" y="0"/>
                  </a:lnTo>
                  <a:cubicBezTo>
                    <a:pt x="21" y="0"/>
                    <a:pt x="21" y="0"/>
                    <a:pt x="21" y="0"/>
                  </a:cubicBezTo>
                  <a:lnTo>
                    <a:pt x="2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82" name="Freeform 282"/>
            <p:cNvSpPr>
              <a:spLocks noChangeArrowheads="1"/>
            </p:cNvSpPr>
            <p:nvPr/>
          </p:nvSpPr>
          <p:spPr bwMode="auto">
            <a:xfrm>
              <a:off x="5338763" y="7615238"/>
              <a:ext cx="7937" cy="14287"/>
            </a:xfrm>
            <a:custGeom>
              <a:avLst/>
              <a:gdLst>
                <a:gd name="T0" fmla="*/ 21 w 22"/>
                <a:gd name="T1" fmla="*/ 20 h 41"/>
                <a:gd name="T2" fmla="*/ 21 w 22"/>
                <a:gd name="T3" fmla="*/ 20 h 41"/>
                <a:gd name="T4" fmla="*/ 0 w 22"/>
                <a:gd name="T5" fmla="*/ 20 h 41"/>
                <a:gd name="T6" fmla="*/ 0 w 22"/>
                <a:gd name="T7" fmla="*/ 20 h 41"/>
                <a:gd name="T8" fmla="*/ 21 w 22"/>
                <a:gd name="T9" fmla="*/ 0 h 41"/>
                <a:gd name="T10" fmla="*/ 21 w 22"/>
                <a:gd name="T11" fmla="*/ 20 h 41"/>
              </a:gdLst>
              <a:ahLst/>
              <a:cxnLst>
                <a:cxn ang="0">
                  <a:pos x="T0" y="T1"/>
                </a:cxn>
                <a:cxn ang="0">
                  <a:pos x="T2" y="T3"/>
                </a:cxn>
                <a:cxn ang="0">
                  <a:pos x="T4" y="T5"/>
                </a:cxn>
                <a:cxn ang="0">
                  <a:pos x="T6" y="T7"/>
                </a:cxn>
                <a:cxn ang="0">
                  <a:pos x="T8" y="T9"/>
                </a:cxn>
                <a:cxn ang="0">
                  <a:pos x="T10" y="T11"/>
                </a:cxn>
              </a:cxnLst>
              <a:rect l="0" t="0" r="r" b="b"/>
              <a:pathLst>
                <a:path w="22" h="41">
                  <a:moveTo>
                    <a:pt x="21" y="20"/>
                  </a:moveTo>
                  <a:lnTo>
                    <a:pt x="21" y="20"/>
                  </a:lnTo>
                  <a:cubicBezTo>
                    <a:pt x="21" y="40"/>
                    <a:pt x="0" y="20"/>
                    <a:pt x="0" y="20"/>
                  </a:cubicBezTo>
                  <a:lnTo>
                    <a:pt x="0" y="20"/>
                  </a:lnTo>
                  <a:cubicBezTo>
                    <a:pt x="0" y="0"/>
                    <a:pt x="21" y="0"/>
                    <a:pt x="21" y="0"/>
                  </a:cubicBez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83" name="Freeform 283"/>
            <p:cNvSpPr>
              <a:spLocks noChangeArrowheads="1"/>
            </p:cNvSpPr>
            <p:nvPr/>
          </p:nvSpPr>
          <p:spPr bwMode="auto">
            <a:xfrm>
              <a:off x="5354638" y="7615238"/>
              <a:ext cx="30162" cy="52387"/>
            </a:xfrm>
            <a:custGeom>
              <a:avLst/>
              <a:gdLst>
                <a:gd name="T0" fmla="*/ 0 w 83"/>
                <a:gd name="T1" fmla="*/ 40 h 144"/>
                <a:gd name="T2" fmla="*/ 0 w 83"/>
                <a:gd name="T3" fmla="*/ 40 h 144"/>
                <a:gd name="T4" fmla="*/ 21 w 83"/>
                <a:gd name="T5" fmla="*/ 20 h 144"/>
                <a:gd name="T6" fmla="*/ 21 w 83"/>
                <a:gd name="T7" fmla="*/ 0 h 144"/>
                <a:gd name="T8" fmla="*/ 41 w 83"/>
                <a:gd name="T9" fmla="*/ 20 h 144"/>
                <a:gd name="T10" fmla="*/ 62 w 83"/>
                <a:gd name="T11" fmla="*/ 40 h 144"/>
                <a:gd name="T12" fmla="*/ 82 w 83"/>
                <a:gd name="T13" fmla="*/ 61 h 144"/>
                <a:gd name="T14" fmla="*/ 82 w 83"/>
                <a:gd name="T15" fmla="*/ 82 h 144"/>
                <a:gd name="T16" fmla="*/ 82 w 83"/>
                <a:gd name="T17" fmla="*/ 102 h 144"/>
                <a:gd name="T18" fmla="*/ 62 w 83"/>
                <a:gd name="T19" fmla="*/ 122 h 144"/>
                <a:gd name="T20" fmla="*/ 41 w 83"/>
                <a:gd name="T21" fmla="*/ 143 h 144"/>
                <a:gd name="T22" fmla="*/ 41 w 83"/>
                <a:gd name="T23" fmla="*/ 122 h 144"/>
                <a:gd name="T24" fmla="*/ 21 w 83"/>
                <a:gd name="T25" fmla="*/ 122 h 144"/>
                <a:gd name="T26" fmla="*/ 41 w 83"/>
                <a:gd name="T27" fmla="*/ 102 h 144"/>
                <a:gd name="T28" fmla="*/ 21 w 83"/>
                <a:gd name="T29" fmla="*/ 82 h 144"/>
                <a:gd name="T30" fmla="*/ 21 w 83"/>
                <a:gd name="T31" fmla="*/ 82 h 144"/>
                <a:gd name="T32" fmla="*/ 0 w 83"/>
                <a:gd name="T33" fmla="*/ 61 h 144"/>
                <a:gd name="T34" fmla="*/ 0 w 83"/>
                <a:gd name="T35"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44">
                  <a:moveTo>
                    <a:pt x="0" y="40"/>
                  </a:moveTo>
                  <a:lnTo>
                    <a:pt x="0" y="40"/>
                  </a:lnTo>
                  <a:lnTo>
                    <a:pt x="21" y="20"/>
                  </a:lnTo>
                  <a:lnTo>
                    <a:pt x="21" y="0"/>
                  </a:lnTo>
                  <a:cubicBezTo>
                    <a:pt x="41" y="0"/>
                    <a:pt x="41" y="20"/>
                    <a:pt x="41" y="20"/>
                  </a:cubicBezTo>
                  <a:cubicBezTo>
                    <a:pt x="62" y="20"/>
                    <a:pt x="62" y="40"/>
                    <a:pt x="62" y="40"/>
                  </a:cubicBezTo>
                  <a:lnTo>
                    <a:pt x="82" y="61"/>
                  </a:lnTo>
                  <a:lnTo>
                    <a:pt x="82" y="82"/>
                  </a:lnTo>
                  <a:cubicBezTo>
                    <a:pt x="82" y="82"/>
                    <a:pt x="82" y="82"/>
                    <a:pt x="82" y="102"/>
                  </a:cubicBezTo>
                  <a:cubicBezTo>
                    <a:pt x="82" y="102"/>
                    <a:pt x="62" y="102"/>
                    <a:pt x="62" y="122"/>
                  </a:cubicBezTo>
                  <a:cubicBezTo>
                    <a:pt x="62" y="122"/>
                    <a:pt x="62" y="143"/>
                    <a:pt x="41" y="143"/>
                  </a:cubicBezTo>
                  <a:lnTo>
                    <a:pt x="41" y="122"/>
                  </a:lnTo>
                  <a:cubicBezTo>
                    <a:pt x="21" y="122"/>
                    <a:pt x="21" y="122"/>
                    <a:pt x="21" y="122"/>
                  </a:cubicBezTo>
                  <a:cubicBezTo>
                    <a:pt x="21" y="102"/>
                    <a:pt x="41" y="102"/>
                    <a:pt x="41" y="102"/>
                  </a:cubicBezTo>
                  <a:cubicBezTo>
                    <a:pt x="41" y="102"/>
                    <a:pt x="41" y="82"/>
                    <a:pt x="21" y="82"/>
                  </a:cubicBezTo>
                  <a:lnTo>
                    <a:pt x="21" y="82"/>
                  </a:lnTo>
                  <a:cubicBezTo>
                    <a:pt x="0" y="61"/>
                    <a:pt x="0" y="61"/>
                    <a:pt x="0" y="61"/>
                  </a:cubicBezTo>
                  <a:cubicBezTo>
                    <a:pt x="0" y="40"/>
                    <a:pt x="0" y="40"/>
                    <a:pt x="0"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84" name="Freeform 284"/>
            <p:cNvSpPr>
              <a:spLocks noChangeArrowheads="1"/>
            </p:cNvSpPr>
            <p:nvPr/>
          </p:nvSpPr>
          <p:spPr bwMode="auto">
            <a:xfrm>
              <a:off x="5419725" y="7747000"/>
              <a:ext cx="15875" cy="15875"/>
            </a:xfrm>
            <a:custGeom>
              <a:avLst/>
              <a:gdLst>
                <a:gd name="T0" fmla="*/ 21 w 43"/>
                <a:gd name="T1" fmla="*/ 21 h 42"/>
                <a:gd name="T2" fmla="*/ 21 w 43"/>
                <a:gd name="T3" fmla="*/ 21 h 42"/>
                <a:gd name="T4" fmla="*/ 0 w 43"/>
                <a:gd name="T5" fmla="*/ 21 h 42"/>
                <a:gd name="T6" fmla="*/ 0 w 43"/>
                <a:gd name="T7" fmla="*/ 21 h 42"/>
                <a:gd name="T8" fmla="*/ 0 w 43"/>
                <a:gd name="T9" fmla="*/ 0 h 42"/>
                <a:gd name="T10" fmla="*/ 21 w 43"/>
                <a:gd name="T11" fmla="*/ 0 h 42"/>
                <a:gd name="T12" fmla="*/ 42 w 43"/>
                <a:gd name="T13" fmla="*/ 0 h 42"/>
                <a:gd name="T14" fmla="*/ 42 w 43"/>
                <a:gd name="T15" fmla="*/ 21 h 42"/>
                <a:gd name="T16" fmla="*/ 21 w 43"/>
                <a:gd name="T1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2">
                  <a:moveTo>
                    <a:pt x="21" y="21"/>
                  </a:moveTo>
                  <a:lnTo>
                    <a:pt x="21" y="21"/>
                  </a:lnTo>
                  <a:cubicBezTo>
                    <a:pt x="21" y="21"/>
                    <a:pt x="21" y="41"/>
                    <a:pt x="0" y="21"/>
                  </a:cubicBezTo>
                  <a:lnTo>
                    <a:pt x="0" y="21"/>
                  </a:lnTo>
                  <a:cubicBezTo>
                    <a:pt x="0" y="0"/>
                    <a:pt x="0" y="0"/>
                    <a:pt x="0" y="0"/>
                  </a:cubicBezTo>
                  <a:lnTo>
                    <a:pt x="21" y="0"/>
                  </a:lnTo>
                  <a:lnTo>
                    <a:pt x="42" y="0"/>
                  </a:lnTo>
                  <a:cubicBezTo>
                    <a:pt x="42" y="0"/>
                    <a:pt x="42" y="0"/>
                    <a:pt x="42" y="21"/>
                  </a:cubicBezTo>
                  <a:lnTo>
                    <a:pt x="2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85" name="Freeform 285"/>
            <p:cNvSpPr>
              <a:spLocks noChangeArrowheads="1"/>
            </p:cNvSpPr>
            <p:nvPr/>
          </p:nvSpPr>
          <p:spPr bwMode="auto">
            <a:xfrm>
              <a:off x="5413375" y="7710488"/>
              <a:ext cx="7938" cy="15875"/>
            </a:xfrm>
            <a:custGeom>
              <a:avLst/>
              <a:gdLst>
                <a:gd name="T0" fmla="*/ 20 w 21"/>
                <a:gd name="T1" fmla="*/ 41 h 42"/>
                <a:gd name="T2" fmla="*/ 20 w 21"/>
                <a:gd name="T3" fmla="*/ 41 h 42"/>
                <a:gd name="T4" fmla="*/ 0 w 21"/>
                <a:gd name="T5" fmla="*/ 20 h 42"/>
                <a:gd name="T6" fmla="*/ 0 w 21"/>
                <a:gd name="T7" fmla="*/ 20 h 42"/>
                <a:gd name="T8" fmla="*/ 0 w 21"/>
                <a:gd name="T9" fmla="*/ 0 h 42"/>
                <a:gd name="T10" fmla="*/ 20 w 21"/>
                <a:gd name="T11" fmla="*/ 0 h 42"/>
                <a:gd name="T12" fmla="*/ 20 w 21"/>
                <a:gd name="T13" fmla="*/ 20 h 42"/>
                <a:gd name="T14" fmla="*/ 20 w 21"/>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41"/>
                  </a:moveTo>
                  <a:lnTo>
                    <a:pt x="20" y="41"/>
                  </a:lnTo>
                  <a:cubicBezTo>
                    <a:pt x="20" y="41"/>
                    <a:pt x="0" y="41"/>
                    <a:pt x="0" y="20"/>
                  </a:cubicBezTo>
                  <a:lnTo>
                    <a:pt x="0" y="20"/>
                  </a:lnTo>
                  <a:cubicBezTo>
                    <a:pt x="0" y="0"/>
                    <a:pt x="0" y="0"/>
                    <a:pt x="0" y="0"/>
                  </a:cubicBezTo>
                  <a:lnTo>
                    <a:pt x="20" y="0"/>
                  </a:lnTo>
                  <a:lnTo>
                    <a:pt x="20" y="20"/>
                  </a:ln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86" name="Freeform 286"/>
            <p:cNvSpPr>
              <a:spLocks noChangeArrowheads="1"/>
            </p:cNvSpPr>
            <p:nvPr/>
          </p:nvSpPr>
          <p:spPr bwMode="auto">
            <a:xfrm>
              <a:off x="5419725" y="7724775"/>
              <a:ext cx="15875" cy="15875"/>
            </a:xfrm>
            <a:custGeom>
              <a:avLst/>
              <a:gdLst>
                <a:gd name="T0" fmla="*/ 21 w 43"/>
                <a:gd name="T1" fmla="*/ 0 h 42"/>
                <a:gd name="T2" fmla="*/ 21 w 43"/>
                <a:gd name="T3" fmla="*/ 0 h 42"/>
                <a:gd name="T4" fmla="*/ 0 w 43"/>
                <a:gd name="T5" fmla="*/ 21 h 42"/>
                <a:gd name="T6" fmla="*/ 21 w 43"/>
                <a:gd name="T7" fmla="*/ 41 h 42"/>
                <a:gd name="T8" fmla="*/ 42 w 43"/>
                <a:gd name="T9" fmla="*/ 21 h 42"/>
                <a:gd name="T10" fmla="*/ 21 w 43"/>
                <a:gd name="T11" fmla="*/ 21 h 42"/>
                <a:gd name="T12" fmla="*/ 21 w 43"/>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0"/>
                  </a:moveTo>
                  <a:lnTo>
                    <a:pt x="21" y="0"/>
                  </a:lnTo>
                  <a:cubicBezTo>
                    <a:pt x="0" y="21"/>
                    <a:pt x="0" y="21"/>
                    <a:pt x="0" y="21"/>
                  </a:cubicBezTo>
                  <a:cubicBezTo>
                    <a:pt x="21" y="21"/>
                    <a:pt x="21" y="41"/>
                    <a:pt x="21" y="41"/>
                  </a:cubicBezTo>
                  <a:cubicBezTo>
                    <a:pt x="42" y="41"/>
                    <a:pt x="42" y="21"/>
                    <a:pt x="42" y="21"/>
                  </a:cubicBezTo>
                  <a:lnTo>
                    <a:pt x="21" y="21"/>
                  </a:lnTo>
                  <a:cubicBezTo>
                    <a:pt x="21" y="0"/>
                    <a:pt x="2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87" name="Freeform 287"/>
            <p:cNvSpPr>
              <a:spLocks noChangeArrowheads="1"/>
            </p:cNvSpPr>
            <p:nvPr/>
          </p:nvSpPr>
          <p:spPr bwMode="auto">
            <a:xfrm>
              <a:off x="5413375" y="7732713"/>
              <a:ext cx="7938" cy="7937"/>
            </a:xfrm>
            <a:custGeom>
              <a:avLst/>
              <a:gdLst>
                <a:gd name="T0" fmla="*/ 0 w 21"/>
                <a:gd name="T1" fmla="*/ 0 h 21"/>
                <a:gd name="T2" fmla="*/ 0 w 21"/>
                <a:gd name="T3" fmla="*/ 0 h 21"/>
                <a:gd name="T4" fmla="*/ 0 w 21"/>
                <a:gd name="T5" fmla="*/ 0 h 21"/>
                <a:gd name="T6" fmla="*/ 0 w 21"/>
                <a:gd name="T7" fmla="*/ 20 h 21"/>
                <a:gd name="T8" fmla="*/ 0 w 21"/>
                <a:gd name="T9" fmla="*/ 20 h 21"/>
                <a:gd name="T10" fmla="*/ 0 w 21"/>
                <a:gd name="T11" fmla="*/ 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lnTo>
                    <a:pt x="0" y="20"/>
                  </a:lnTo>
                  <a:lnTo>
                    <a:pt x="0" y="20"/>
                  </a:lnTo>
                  <a:cubicBezTo>
                    <a:pt x="0" y="20"/>
                    <a:pt x="0" y="20"/>
                    <a:pt x="0" y="0"/>
                  </a:cubicBezTo>
                  <a:cubicBezTo>
                    <a:pt x="20" y="0"/>
                    <a:pt x="20" y="0"/>
                    <a:pt x="20" y="0"/>
                  </a:cubicBezTo>
                  <a:cubicBezTo>
                    <a:pt x="0"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88" name="Freeform 288"/>
            <p:cNvSpPr>
              <a:spLocks noChangeArrowheads="1"/>
            </p:cNvSpPr>
            <p:nvPr/>
          </p:nvSpPr>
          <p:spPr bwMode="auto">
            <a:xfrm>
              <a:off x="5354638" y="7562850"/>
              <a:ext cx="15875" cy="15875"/>
            </a:xfrm>
            <a:custGeom>
              <a:avLst/>
              <a:gdLst>
                <a:gd name="T0" fmla="*/ 41 w 42"/>
                <a:gd name="T1" fmla="*/ 20 h 42"/>
                <a:gd name="T2" fmla="*/ 41 w 42"/>
                <a:gd name="T3" fmla="*/ 20 h 42"/>
                <a:gd name="T4" fmla="*/ 21 w 42"/>
                <a:gd name="T5" fmla="*/ 41 h 42"/>
                <a:gd name="T6" fmla="*/ 0 w 42"/>
                <a:gd name="T7" fmla="*/ 20 h 42"/>
                <a:gd name="T8" fmla="*/ 0 w 42"/>
                <a:gd name="T9" fmla="*/ 0 h 42"/>
                <a:gd name="T10" fmla="*/ 21 w 42"/>
                <a:gd name="T11" fmla="*/ 0 h 42"/>
                <a:gd name="T12" fmla="*/ 41 w 42"/>
                <a:gd name="T13" fmla="*/ 0 h 42"/>
                <a:gd name="T14" fmla="*/ 41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20"/>
                  </a:moveTo>
                  <a:lnTo>
                    <a:pt x="41" y="20"/>
                  </a:lnTo>
                  <a:cubicBezTo>
                    <a:pt x="41" y="41"/>
                    <a:pt x="21" y="41"/>
                    <a:pt x="21" y="41"/>
                  </a:cubicBezTo>
                  <a:cubicBezTo>
                    <a:pt x="0" y="41"/>
                    <a:pt x="0" y="41"/>
                    <a:pt x="0" y="20"/>
                  </a:cubicBezTo>
                  <a:cubicBezTo>
                    <a:pt x="0" y="20"/>
                    <a:pt x="0" y="20"/>
                    <a:pt x="0" y="0"/>
                  </a:cubicBezTo>
                  <a:lnTo>
                    <a:pt x="21" y="0"/>
                  </a:lnTo>
                  <a:cubicBezTo>
                    <a:pt x="21" y="0"/>
                    <a:pt x="21" y="0"/>
                    <a:pt x="41" y="0"/>
                  </a:cubicBezTo>
                  <a:cubicBezTo>
                    <a:pt x="41" y="20"/>
                    <a:pt x="41" y="2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89" name="Freeform 289"/>
            <p:cNvSpPr>
              <a:spLocks noChangeArrowheads="1"/>
            </p:cNvSpPr>
            <p:nvPr/>
          </p:nvSpPr>
          <p:spPr bwMode="auto">
            <a:xfrm>
              <a:off x="5397500" y="7888288"/>
              <a:ext cx="7938" cy="7937"/>
            </a:xfrm>
            <a:custGeom>
              <a:avLst/>
              <a:gdLst>
                <a:gd name="T0" fmla="*/ 21 w 22"/>
                <a:gd name="T1" fmla="*/ 20 h 21"/>
                <a:gd name="T2" fmla="*/ 21 w 22"/>
                <a:gd name="T3" fmla="*/ 20 h 21"/>
                <a:gd name="T4" fmla="*/ 0 w 22"/>
                <a:gd name="T5" fmla="*/ 20 h 21"/>
                <a:gd name="T6" fmla="*/ 0 w 22"/>
                <a:gd name="T7" fmla="*/ 0 h 21"/>
                <a:gd name="T8" fmla="*/ 0 w 22"/>
                <a:gd name="T9" fmla="*/ 0 h 21"/>
                <a:gd name="T10" fmla="*/ 21 w 22"/>
                <a:gd name="T11" fmla="*/ 0 h 21"/>
                <a:gd name="T12" fmla="*/ 21 w 22"/>
                <a:gd name="T13" fmla="*/ 0 h 21"/>
                <a:gd name="T14" fmla="*/ 21 w 2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21" y="20"/>
                  </a:moveTo>
                  <a:lnTo>
                    <a:pt x="21" y="20"/>
                  </a:lnTo>
                  <a:lnTo>
                    <a:pt x="0" y="20"/>
                  </a:lnTo>
                  <a:cubicBezTo>
                    <a:pt x="0" y="20"/>
                    <a:pt x="0" y="20"/>
                    <a:pt x="0" y="0"/>
                  </a:cubicBezTo>
                  <a:lnTo>
                    <a:pt x="0" y="0"/>
                  </a:lnTo>
                  <a:cubicBezTo>
                    <a:pt x="0" y="0"/>
                    <a:pt x="0" y="0"/>
                    <a:pt x="21" y="0"/>
                  </a:cubicBezTo>
                  <a:lnTo>
                    <a:pt x="21" y="0"/>
                  </a:ln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90" name="Freeform 290"/>
            <p:cNvSpPr>
              <a:spLocks noChangeArrowheads="1"/>
            </p:cNvSpPr>
            <p:nvPr/>
          </p:nvSpPr>
          <p:spPr bwMode="auto">
            <a:xfrm>
              <a:off x="5405438" y="7953375"/>
              <a:ext cx="7937" cy="7938"/>
            </a:xfrm>
            <a:custGeom>
              <a:avLst/>
              <a:gdLst>
                <a:gd name="T0" fmla="*/ 20 w 21"/>
                <a:gd name="T1" fmla="*/ 20 h 21"/>
                <a:gd name="T2" fmla="*/ 20 w 21"/>
                <a:gd name="T3" fmla="*/ 20 h 21"/>
                <a:gd name="T4" fmla="*/ 20 w 21"/>
                <a:gd name="T5" fmla="*/ 0 h 21"/>
                <a:gd name="T6" fmla="*/ 0 w 21"/>
                <a:gd name="T7" fmla="*/ 0 h 21"/>
                <a:gd name="T8" fmla="*/ 0 w 21"/>
                <a:gd name="T9" fmla="*/ 20 h 21"/>
                <a:gd name="T10" fmla="*/ 20 w 21"/>
                <a:gd name="T11" fmla="*/ 20 h 21"/>
              </a:gdLst>
              <a:ahLst/>
              <a:cxnLst>
                <a:cxn ang="0">
                  <a:pos x="T0" y="T1"/>
                </a:cxn>
                <a:cxn ang="0">
                  <a:pos x="T2" y="T3"/>
                </a:cxn>
                <a:cxn ang="0">
                  <a:pos x="T4" y="T5"/>
                </a:cxn>
                <a:cxn ang="0">
                  <a:pos x="T6" y="T7"/>
                </a:cxn>
                <a:cxn ang="0">
                  <a:pos x="T8" y="T9"/>
                </a:cxn>
                <a:cxn ang="0">
                  <a:pos x="T10" y="T11"/>
                </a:cxn>
              </a:cxnLst>
              <a:rect l="0" t="0" r="r" b="b"/>
              <a:pathLst>
                <a:path w="21" h="21">
                  <a:moveTo>
                    <a:pt x="20" y="20"/>
                  </a:moveTo>
                  <a:lnTo>
                    <a:pt x="20" y="20"/>
                  </a:lnTo>
                  <a:cubicBezTo>
                    <a:pt x="20" y="0"/>
                    <a:pt x="20" y="0"/>
                    <a:pt x="20" y="0"/>
                  </a:cubicBezTo>
                  <a:lnTo>
                    <a:pt x="0" y="0"/>
                  </a:lnTo>
                  <a:lnTo>
                    <a:pt x="0" y="2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91" name="Freeform 291"/>
            <p:cNvSpPr>
              <a:spLocks noChangeArrowheads="1"/>
            </p:cNvSpPr>
            <p:nvPr/>
          </p:nvSpPr>
          <p:spPr bwMode="auto">
            <a:xfrm>
              <a:off x="5405438" y="8078788"/>
              <a:ext cx="14287" cy="15875"/>
            </a:xfrm>
            <a:custGeom>
              <a:avLst/>
              <a:gdLst>
                <a:gd name="T0" fmla="*/ 20 w 41"/>
                <a:gd name="T1" fmla="*/ 21 h 42"/>
                <a:gd name="T2" fmla="*/ 20 w 41"/>
                <a:gd name="T3" fmla="*/ 21 h 42"/>
                <a:gd name="T4" fmla="*/ 40 w 41"/>
                <a:gd name="T5" fmla="*/ 21 h 42"/>
                <a:gd name="T6" fmla="*/ 20 w 41"/>
                <a:gd name="T7" fmla="*/ 0 h 42"/>
                <a:gd name="T8" fmla="*/ 0 w 41"/>
                <a:gd name="T9" fmla="*/ 0 h 42"/>
                <a:gd name="T10" fmla="*/ 0 w 41"/>
                <a:gd name="T11" fmla="*/ 21 h 42"/>
                <a:gd name="T12" fmla="*/ 0 w 41"/>
                <a:gd name="T13" fmla="*/ 41 h 42"/>
                <a:gd name="T14" fmla="*/ 20 w 41"/>
                <a:gd name="T15" fmla="*/ 41 h 42"/>
                <a:gd name="T16" fmla="*/ 20 w 41"/>
                <a:gd name="T1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2">
                  <a:moveTo>
                    <a:pt x="20" y="21"/>
                  </a:moveTo>
                  <a:lnTo>
                    <a:pt x="20" y="21"/>
                  </a:lnTo>
                  <a:cubicBezTo>
                    <a:pt x="40" y="21"/>
                    <a:pt x="40" y="21"/>
                    <a:pt x="40" y="21"/>
                  </a:cubicBezTo>
                  <a:cubicBezTo>
                    <a:pt x="40" y="0"/>
                    <a:pt x="20" y="0"/>
                    <a:pt x="20" y="0"/>
                  </a:cubicBezTo>
                  <a:lnTo>
                    <a:pt x="0" y="0"/>
                  </a:lnTo>
                  <a:lnTo>
                    <a:pt x="0" y="21"/>
                  </a:lnTo>
                  <a:cubicBezTo>
                    <a:pt x="0" y="21"/>
                    <a:pt x="0" y="21"/>
                    <a:pt x="0" y="41"/>
                  </a:cubicBezTo>
                  <a:lnTo>
                    <a:pt x="20" y="41"/>
                  </a:lnTo>
                  <a:cubicBezTo>
                    <a:pt x="20" y="41"/>
                    <a:pt x="20" y="4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92" name="Freeform 292"/>
            <p:cNvSpPr>
              <a:spLocks noChangeArrowheads="1"/>
            </p:cNvSpPr>
            <p:nvPr/>
          </p:nvSpPr>
          <p:spPr bwMode="auto">
            <a:xfrm>
              <a:off x="5441950" y="8072438"/>
              <a:ext cx="7938" cy="7937"/>
            </a:xfrm>
            <a:custGeom>
              <a:avLst/>
              <a:gdLst>
                <a:gd name="T0" fmla="*/ 20 w 21"/>
                <a:gd name="T1" fmla="*/ 20 h 21"/>
                <a:gd name="T2" fmla="*/ 20 w 21"/>
                <a:gd name="T3" fmla="*/ 20 h 21"/>
                <a:gd name="T4" fmla="*/ 0 w 21"/>
                <a:gd name="T5" fmla="*/ 2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lnTo>
                    <a:pt x="0" y="20"/>
                  </a:lnTo>
                  <a:lnTo>
                    <a:pt x="0" y="0"/>
                  </a:lnTo>
                  <a:lnTo>
                    <a:pt x="20" y="0"/>
                  </a:lnTo>
                  <a:lnTo>
                    <a:pt x="20" y="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93" name="Freeform 293"/>
            <p:cNvSpPr>
              <a:spLocks noChangeArrowheads="1"/>
            </p:cNvSpPr>
            <p:nvPr/>
          </p:nvSpPr>
          <p:spPr bwMode="auto">
            <a:xfrm>
              <a:off x="5427663" y="8086725"/>
              <a:ext cx="15875" cy="7938"/>
            </a:xfrm>
            <a:custGeom>
              <a:avLst/>
              <a:gdLst>
                <a:gd name="T0" fmla="*/ 21 w 42"/>
                <a:gd name="T1" fmla="*/ 0 h 21"/>
                <a:gd name="T2" fmla="*/ 21 w 42"/>
                <a:gd name="T3" fmla="*/ 0 h 21"/>
                <a:gd name="T4" fmla="*/ 0 w 42"/>
                <a:gd name="T5" fmla="*/ 0 h 21"/>
                <a:gd name="T6" fmla="*/ 21 w 42"/>
                <a:gd name="T7" fmla="*/ 20 h 21"/>
                <a:gd name="T8" fmla="*/ 41 w 42"/>
                <a:gd name="T9" fmla="*/ 20 h 21"/>
                <a:gd name="T10" fmla="*/ 41 w 42"/>
                <a:gd name="T11" fmla="*/ 0 h 21"/>
                <a:gd name="T12" fmla="*/ 2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0"/>
                  </a:moveTo>
                  <a:lnTo>
                    <a:pt x="21" y="0"/>
                  </a:lnTo>
                  <a:lnTo>
                    <a:pt x="0" y="0"/>
                  </a:lnTo>
                  <a:cubicBezTo>
                    <a:pt x="0" y="20"/>
                    <a:pt x="21" y="20"/>
                    <a:pt x="21" y="20"/>
                  </a:cubicBezTo>
                  <a:lnTo>
                    <a:pt x="41" y="20"/>
                  </a:lnTo>
                  <a:lnTo>
                    <a:pt x="41" y="0"/>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94" name="Freeform 294"/>
            <p:cNvSpPr>
              <a:spLocks noChangeArrowheads="1"/>
            </p:cNvSpPr>
            <p:nvPr/>
          </p:nvSpPr>
          <p:spPr bwMode="auto">
            <a:xfrm>
              <a:off x="5419725" y="8050213"/>
              <a:ext cx="15875" cy="22225"/>
            </a:xfrm>
            <a:custGeom>
              <a:avLst/>
              <a:gdLst>
                <a:gd name="T0" fmla="*/ 21 w 43"/>
                <a:gd name="T1" fmla="*/ 62 h 63"/>
                <a:gd name="T2" fmla="*/ 21 w 43"/>
                <a:gd name="T3" fmla="*/ 62 h 63"/>
                <a:gd name="T4" fmla="*/ 0 w 43"/>
                <a:gd name="T5" fmla="*/ 41 h 63"/>
                <a:gd name="T6" fmla="*/ 21 w 43"/>
                <a:gd name="T7" fmla="*/ 21 h 63"/>
                <a:gd name="T8" fmla="*/ 21 w 43"/>
                <a:gd name="T9" fmla="*/ 0 h 63"/>
                <a:gd name="T10" fmla="*/ 21 w 43"/>
                <a:gd name="T11" fmla="*/ 0 h 63"/>
                <a:gd name="T12" fmla="*/ 42 w 43"/>
                <a:gd name="T13" fmla="*/ 21 h 63"/>
                <a:gd name="T14" fmla="*/ 21 w 43"/>
                <a:gd name="T15" fmla="*/ 21 h 63"/>
                <a:gd name="T16" fmla="*/ 42 w 43"/>
                <a:gd name="T17" fmla="*/ 41 h 63"/>
                <a:gd name="T18" fmla="*/ 42 w 43"/>
                <a:gd name="T19" fmla="*/ 62 h 63"/>
                <a:gd name="T20" fmla="*/ 21 w 43"/>
                <a:gd name="T2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3">
                  <a:moveTo>
                    <a:pt x="21" y="62"/>
                  </a:moveTo>
                  <a:lnTo>
                    <a:pt x="21" y="62"/>
                  </a:lnTo>
                  <a:lnTo>
                    <a:pt x="0" y="41"/>
                  </a:lnTo>
                  <a:lnTo>
                    <a:pt x="21" y="21"/>
                  </a:lnTo>
                  <a:lnTo>
                    <a:pt x="21" y="0"/>
                  </a:lnTo>
                  <a:lnTo>
                    <a:pt x="21" y="0"/>
                  </a:lnTo>
                  <a:lnTo>
                    <a:pt x="42" y="21"/>
                  </a:lnTo>
                  <a:lnTo>
                    <a:pt x="21" y="21"/>
                  </a:lnTo>
                  <a:cubicBezTo>
                    <a:pt x="21" y="41"/>
                    <a:pt x="42" y="41"/>
                    <a:pt x="42" y="41"/>
                  </a:cubicBezTo>
                  <a:lnTo>
                    <a:pt x="42" y="62"/>
                  </a:lnTo>
                  <a:cubicBezTo>
                    <a:pt x="21" y="62"/>
                    <a:pt x="21" y="62"/>
                    <a:pt x="21"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95" name="Freeform 295"/>
            <p:cNvSpPr>
              <a:spLocks noChangeArrowheads="1"/>
            </p:cNvSpPr>
            <p:nvPr/>
          </p:nvSpPr>
          <p:spPr bwMode="auto">
            <a:xfrm>
              <a:off x="5464175" y="8056563"/>
              <a:ext cx="7938" cy="15875"/>
            </a:xfrm>
            <a:custGeom>
              <a:avLst/>
              <a:gdLst>
                <a:gd name="T0" fmla="*/ 20 w 21"/>
                <a:gd name="T1" fmla="*/ 20 h 42"/>
                <a:gd name="T2" fmla="*/ 20 w 21"/>
                <a:gd name="T3" fmla="*/ 20 h 42"/>
                <a:gd name="T4" fmla="*/ 20 w 21"/>
                <a:gd name="T5" fmla="*/ 41 h 42"/>
                <a:gd name="T6" fmla="*/ 0 w 21"/>
                <a:gd name="T7" fmla="*/ 20 h 42"/>
                <a:gd name="T8" fmla="*/ 0 w 21"/>
                <a:gd name="T9" fmla="*/ 0 h 42"/>
                <a:gd name="T10" fmla="*/ 20 w 21"/>
                <a:gd name="T11" fmla="*/ 0 h 42"/>
                <a:gd name="T12" fmla="*/ 20 w 21"/>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20"/>
                  </a:moveTo>
                  <a:lnTo>
                    <a:pt x="20" y="20"/>
                  </a:lnTo>
                  <a:lnTo>
                    <a:pt x="20" y="41"/>
                  </a:lnTo>
                  <a:cubicBezTo>
                    <a:pt x="0" y="41"/>
                    <a:pt x="0" y="20"/>
                    <a:pt x="0" y="20"/>
                  </a:cubicBezTo>
                  <a:lnTo>
                    <a:pt x="0" y="0"/>
                  </a:lnTo>
                  <a:lnTo>
                    <a:pt x="20" y="0"/>
                  </a:lnTo>
                  <a:cubicBezTo>
                    <a:pt x="20" y="0"/>
                    <a:pt x="20" y="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96" name="Freeform 296"/>
            <p:cNvSpPr>
              <a:spLocks noChangeArrowheads="1"/>
            </p:cNvSpPr>
            <p:nvPr/>
          </p:nvSpPr>
          <p:spPr bwMode="auto">
            <a:xfrm>
              <a:off x="5316538" y="7866063"/>
              <a:ext cx="15875" cy="15875"/>
            </a:xfrm>
            <a:custGeom>
              <a:avLst/>
              <a:gdLst>
                <a:gd name="T0" fmla="*/ 41 w 42"/>
                <a:gd name="T1" fmla="*/ 20 h 42"/>
                <a:gd name="T2" fmla="*/ 41 w 42"/>
                <a:gd name="T3" fmla="*/ 20 h 42"/>
                <a:gd name="T4" fmla="*/ 20 w 42"/>
                <a:gd name="T5" fmla="*/ 0 h 42"/>
                <a:gd name="T6" fmla="*/ 20 w 42"/>
                <a:gd name="T7" fmla="*/ 20 h 42"/>
                <a:gd name="T8" fmla="*/ 0 w 42"/>
                <a:gd name="T9" fmla="*/ 20 h 42"/>
                <a:gd name="T10" fmla="*/ 20 w 42"/>
                <a:gd name="T11" fmla="*/ 41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0"/>
                    <a:pt x="20" y="0"/>
                    <a:pt x="20" y="0"/>
                  </a:cubicBezTo>
                  <a:cubicBezTo>
                    <a:pt x="20" y="0"/>
                    <a:pt x="20" y="0"/>
                    <a:pt x="20" y="20"/>
                  </a:cubicBezTo>
                  <a:cubicBezTo>
                    <a:pt x="0" y="20"/>
                    <a:pt x="0" y="20"/>
                    <a:pt x="0" y="20"/>
                  </a:cubicBezTo>
                  <a:cubicBezTo>
                    <a:pt x="20" y="20"/>
                    <a:pt x="20" y="41"/>
                    <a:pt x="20" y="41"/>
                  </a:cubicBezTo>
                  <a:cubicBezTo>
                    <a:pt x="20" y="41"/>
                    <a:pt x="41" y="41"/>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97" name="Freeform 297"/>
            <p:cNvSpPr>
              <a:spLocks noChangeArrowheads="1"/>
            </p:cNvSpPr>
            <p:nvPr/>
          </p:nvSpPr>
          <p:spPr bwMode="auto">
            <a:xfrm>
              <a:off x="5316538" y="7850188"/>
              <a:ext cx="15875" cy="15875"/>
            </a:xfrm>
            <a:custGeom>
              <a:avLst/>
              <a:gdLst>
                <a:gd name="T0" fmla="*/ 41 w 42"/>
                <a:gd name="T1" fmla="*/ 41 h 42"/>
                <a:gd name="T2" fmla="*/ 41 w 42"/>
                <a:gd name="T3" fmla="*/ 41 h 42"/>
                <a:gd name="T4" fmla="*/ 20 w 42"/>
                <a:gd name="T5" fmla="*/ 21 h 42"/>
                <a:gd name="T6" fmla="*/ 20 w 42"/>
                <a:gd name="T7" fmla="*/ 21 h 42"/>
                <a:gd name="T8" fmla="*/ 20 w 42"/>
                <a:gd name="T9" fmla="*/ 0 h 42"/>
                <a:gd name="T10" fmla="*/ 41 w 42"/>
                <a:gd name="T11" fmla="*/ 21 h 42"/>
                <a:gd name="T12" fmla="*/ 41 w 42"/>
                <a:gd name="T13" fmla="*/ 21 h 42"/>
                <a:gd name="T14" fmla="*/ 4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41"/>
                  </a:moveTo>
                  <a:lnTo>
                    <a:pt x="41" y="41"/>
                  </a:lnTo>
                  <a:cubicBezTo>
                    <a:pt x="20" y="41"/>
                    <a:pt x="20" y="21"/>
                    <a:pt x="20" y="21"/>
                  </a:cubicBezTo>
                  <a:cubicBezTo>
                    <a:pt x="20" y="21"/>
                    <a:pt x="0" y="21"/>
                    <a:pt x="20" y="21"/>
                  </a:cubicBezTo>
                  <a:cubicBezTo>
                    <a:pt x="20" y="0"/>
                    <a:pt x="20" y="0"/>
                    <a:pt x="20" y="0"/>
                  </a:cubicBezTo>
                  <a:lnTo>
                    <a:pt x="41" y="21"/>
                  </a:lnTo>
                  <a:lnTo>
                    <a:pt x="41" y="21"/>
                  </a:lnTo>
                  <a:lnTo>
                    <a:pt x="4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98" name="Freeform 298"/>
            <p:cNvSpPr>
              <a:spLocks noChangeArrowheads="1"/>
            </p:cNvSpPr>
            <p:nvPr/>
          </p:nvSpPr>
          <p:spPr bwMode="auto">
            <a:xfrm>
              <a:off x="5310188" y="7866063"/>
              <a:ext cx="7937" cy="15875"/>
            </a:xfrm>
            <a:custGeom>
              <a:avLst/>
              <a:gdLst>
                <a:gd name="T0" fmla="*/ 21 w 22"/>
                <a:gd name="T1" fmla="*/ 20 h 42"/>
                <a:gd name="T2" fmla="*/ 21 w 22"/>
                <a:gd name="T3" fmla="*/ 20 h 42"/>
                <a:gd name="T4" fmla="*/ 0 w 22"/>
                <a:gd name="T5" fmla="*/ 20 h 42"/>
                <a:gd name="T6" fmla="*/ 0 w 22"/>
                <a:gd name="T7" fmla="*/ 20 h 42"/>
                <a:gd name="T8" fmla="*/ 0 w 22"/>
                <a:gd name="T9" fmla="*/ 41 h 42"/>
                <a:gd name="T10" fmla="*/ 21 w 22"/>
                <a:gd name="T11" fmla="*/ 41 h 42"/>
                <a:gd name="T12" fmla="*/ 21 w 2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20"/>
                  </a:moveTo>
                  <a:lnTo>
                    <a:pt x="21" y="20"/>
                  </a:lnTo>
                  <a:cubicBezTo>
                    <a:pt x="21" y="0"/>
                    <a:pt x="0" y="20"/>
                    <a:pt x="0" y="20"/>
                  </a:cubicBezTo>
                  <a:lnTo>
                    <a:pt x="0" y="20"/>
                  </a:lnTo>
                  <a:cubicBezTo>
                    <a:pt x="0" y="41"/>
                    <a:pt x="0" y="41"/>
                    <a:pt x="0" y="41"/>
                  </a:cubicBezTo>
                  <a:lnTo>
                    <a:pt x="21" y="41"/>
                  </a:lnTo>
                  <a:cubicBezTo>
                    <a:pt x="21" y="20"/>
                    <a:pt x="21" y="2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99" name="Freeform 299"/>
            <p:cNvSpPr>
              <a:spLocks noChangeArrowheads="1"/>
            </p:cNvSpPr>
            <p:nvPr/>
          </p:nvSpPr>
          <p:spPr bwMode="auto">
            <a:xfrm>
              <a:off x="5302250" y="7908925"/>
              <a:ext cx="7938" cy="7938"/>
            </a:xfrm>
            <a:custGeom>
              <a:avLst/>
              <a:gdLst>
                <a:gd name="T0" fmla="*/ 20 w 21"/>
                <a:gd name="T1" fmla="*/ 0 h 22"/>
                <a:gd name="T2" fmla="*/ 20 w 21"/>
                <a:gd name="T3" fmla="*/ 0 h 22"/>
                <a:gd name="T4" fmla="*/ 0 w 21"/>
                <a:gd name="T5" fmla="*/ 0 h 22"/>
                <a:gd name="T6" fmla="*/ 0 w 21"/>
                <a:gd name="T7" fmla="*/ 21 h 22"/>
                <a:gd name="T8" fmla="*/ 0 w 21"/>
                <a:gd name="T9" fmla="*/ 21 h 22"/>
                <a:gd name="T10" fmla="*/ 20 w 21"/>
                <a:gd name="T11" fmla="*/ 21 h 22"/>
                <a:gd name="T12" fmla="*/ 20 w 21"/>
                <a:gd name="T13" fmla="*/ 21 h 22"/>
                <a:gd name="T14" fmla="*/ 20 w 2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20" y="0"/>
                  </a:moveTo>
                  <a:lnTo>
                    <a:pt x="20" y="0"/>
                  </a:lnTo>
                  <a:cubicBezTo>
                    <a:pt x="0" y="0"/>
                    <a:pt x="0" y="0"/>
                    <a:pt x="0" y="0"/>
                  </a:cubicBezTo>
                  <a:lnTo>
                    <a:pt x="0" y="21"/>
                  </a:lnTo>
                  <a:lnTo>
                    <a:pt x="0" y="21"/>
                  </a:lnTo>
                  <a:cubicBezTo>
                    <a:pt x="20" y="21"/>
                    <a:pt x="20" y="21"/>
                    <a:pt x="20" y="21"/>
                  </a:cubicBezTo>
                  <a:lnTo>
                    <a:pt x="20" y="21"/>
                  </a:lnTo>
                  <a:cubicBezTo>
                    <a:pt x="20" y="0"/>
                    <a:pt x="2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00" name="Freeform 300"/>
            <p:cNvSpPr>
              <a:spLocks noChangeArrowheads="1"/>
            </p:cNvSpPr>
            <p:nvPr/>
          </p:nvSpPr>
          <p:spPr bwMode="auto">
            <a:xfrm>
              <a:off x="5294313" y="7902575"/>
              <a:ext cx="15875" cy="7938"/>
            </a:xfrm>
            <a:custGeom>
              <a:avLst/>
              <a:gdLst>
                <a:gd name="T0" fmla="*/ 21 w 42"/>
                <a:gd name="T1" fmla="*/ 21 h 22"/>
                <a:gd name="T2" fmla="*/ 21 w 42"/>
                <a:gd name="T3" fmla="*/ 21 h 22"/>
                <a:gd name="T4" fmla="*/ 0 w 42"/>
                <a:gd name="T5" fmla="*/ 0 h 22"/>
                <a:gd name="T6" fmla="*/ 21 w 42"/>
                <a:gd name="T7" fmla="*/ 0 h 22"/>
                <a:gd name="T8" fmla="*/ 21 w 42"/>
                <a:gd name="T9" fmla="*/ 0 h 22"/>
                <a:gd name="T10" fmla="*/ 41 w 42"/>
                <a:gd name="T11" fmla="*/ 0 h 22"/>
                <a:gd name="T12" fmla="*/ 21 w 4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21"/>
                  </a:moveTo>
                  <a:lnTo>
                    <a:pt x="21" y="21"/>
                  </a:lnTo>
                  <a:lnTo>
                    <a:pt x="0" y="0"/>
                  </a:lnTo>
                  <a:lnTo>
                    <a:pt x="21" y="0"/>
                  </a:lnTo>
                  <a:lnTo>
                    <a:pt x="21" y="0"/>
                  </a:lnTo>
                  <a:lnTo>
                    <a:pt x="41" y="0"/>
                  </a:lnTo>
                  <a:cubicBezTo>
                    <a:pt x="41" y="21"/>
                    <a:pt x="21" y="21"/>
                    <a:pt x="2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01" name="Freeform 301"/>
            <p:cNvSpPr>
              <a:spLocks noChangeArrowheads="1"/>
            </p:cNvSpPr>
            <p:nvPr/>
          </p:nvSpPr>
          <p:spPr bwMode="auto">
            <a:xfrm>
              <a:off x="5280025" y="7902575"/>
              <a:ext cx="15875" cy="15875"/>
            </a:xfrm>
            <a:custGeom>
              <a:avLst/>
              <a:gdLst>
                <a:gd name="T0" fmla="*/ 41 w 42"/>
                <a:gd name="T1" fmla="*/ 21 h 43"/>
                <a:gd name="T2" fmla="*/ 41 w 42"/>
                <a:gd name="T3" fmla="*/ 21 h 43"/>
                <a:gd name="T4" fmla="*/ 21 w 42"/>
                <a:gd name="T5" fmla="*/ 21 h 43"/>
                <a:gd name="T6" fmla="*/ 21 w 42"/>
                <a:gd name="T7" fmla="*/ 0 h 43"/>
                <a:gd name="T8" fmla="*/ 21 w 42"/>
                <a:gd name="T9" fmla="*/ 0 h 43"/>
                <a:gd name="T10" fmla="*/ 0 w 42"/>
                <a:gd name="T11" fmla="*/ 0 h 43"/>
                <a:gd name="T12" fmla="*/ 21 w 42"/>
                <a:gd name="T13" fmla="*/ 21 h 43"/>
                <a:gd name="T14" fmla="*/ 21 w 42"/>
                <a:gd name="T15" fmla="*/ 42 h 43"/>
                <a:gd name="T16" fmla="*/ 41 w 42"/>
                <a:gd name="T17" fmla="*/ 42 h 43"/>
                <a:gd name="T18" fmla="*/ 41 w 42"/>
                <a:gd name="T1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41" y="21"/>
                  </a:moveTo>
                  <a:lnTo>
                    <a:pt x="41" y="21"/>
                  </a:lnTo>
                  <a:lnTo>
                    <a:pt x="21" y="21"/>
                  </a:lnTo>
                  <a:lnTo>
                    <a:pt x="21" y="0"/>
                  </a:lnTo>
                  <a:lnTo>
                    <a:pt x="21" y="0"/>
                  </a:lnTo>
                  <a:lnTo>
                    <a:pt x="0" y="0"/>
                  </a:lnTo>
                  <a:lnTo>
                    <a:pt x="21" y="21"/>
                  </a:lnTo>
                  <a:lnTo>
                    <a:pt x="21" y="42"/>
                  </a:lnTo>
                  <a:lnTo>
                    <a:pt x="41" y="42"/>
                  </a:lnTo>
                  <a:lnTo>
                    <a:pt x="4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02" name="Freeform 302"/>
            <p:cNvSpPr>
              <a:spLocks noChangeArrowheads="1"/>
            </p:cNvSpPr>
            <p:nvPr/>
          </p:nvSpPr>
          <p:spPr bwMode="auto">
            <a:xfrm>
              <a:off x="5126038" y="7858125"/>
              <a:ext cx="30162" cy="22225"/>
            </a:xfrm>
            <a:custGeom>
              <a:avLst/>
              <a:gdLst>
                <a:gd name="T0" fmla="*/ 82 w 83"/>
                <a:gd name="T1" fmla="*/ 40 h 62"/>
                <a:gd name="T2" fmla="*/ 82 w 83"/>
                <a:gd name="T3" fmla="*/ 40 h 62"/>
                <a:gd name="T4" fmla="*/ 61 w 83"/>
                <a:gd name="T5" fmla="*/ 20 h 62"/>
                <a:gd name="T6" fmla="*/ 41 w 83"/>
                <a:gd name="T7" fmla="*/ 0 h 62"/>
                <a:gd name="T8" fmla="*/ 20 w 83"/>
                <a:gd name="T9" fmla="*/ 0 h 62"/>
                <a:gd name="T10" fmla="*/ 0 w 83"/>
                <a:gd name="T11" fmla="*/ 20 h 62"/>
                <a:gd name="T12" fmla="*/ 0 w 83"/>
                <a:gd name="T13" fmla="*/ 20 h 62"/>
                <a:gd name="T14" fmla="*/ 0 w 83"/>
                <a:gd name="T15" fmla="*/ 40 h 62"/>
                <a:gd name="T16" fmla="*/ 20 w 83"/>
                <a:gd name="T17" fmla="*/ 40 h 62"/>
                <a:gd name="T18" fmla="*/ 41 w 83"/>
                <a:gd name="T19" fmla="*/ 61 h 62"/>
                <a:gd name="T20" fmla="*/ 61 w 83"/>
                <a:gd name="T21" fmla="*/ 61 h 62"/>
                <a:gd name="T22" fmla="*/ 82 w 83"/>
                <a:gd name="T23" fmla="*/ 4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62">
                  <a:moveTo>
                    <a:pt x="82" y="40"/>
                  </a:moveTo>
                  <a:lnTo>
                    <a:pt x="82" y="40"/>
                  </a:lnTo>
                  <a:cubicBezTo>
                    <a:pt x="82" y="40"/>
                    <a:pt x="61" y="40"/>
                    <a:pt x="61" y="20"/>
                  </a:cubicBezTo>
                  <a:cubicBezTo>
                    <a:pt x="61" y="20"/>
                    <a:pt x="61" y="0"/>
                    <a:pt x="41" y="0"/>
                  </a:cubicBezTo>
                  <a:cubicBezTo>
                    <a:pt x="41" y="0"/>
                    <a:pt x="41" y="0"/>
                    <a:pt x="20" y="0"/>
                  </a:cubicBezTo>
                  <a:cubicBezTo>
                    <a:pt x="20" y="0"/>
                    <a:pt x="0" y="0"/>
                    <a:pt x="0" y="20"/>
                  </a:cubicBezTo>
                  <a:lnTo>
                    <a:pt x="0" y="20"/>
                  </a:lnTo>
                  <a:cubicBezTo>
                    <a:pt x="0" y="40"/>
                    <a:pt x="0" y="40"/>
                    <a:pt x="0" y="40"/>
                  </a:cubicBezTo>
                  <a:lnTo>
                    <a:pt x="20" y="40"/>
                  </a:lnTo>
                  <a:cubicBezTo>
                    <a:pt x="41" y="40"/>
                    <a:pt x="41" y="61"/>
                    <a:pt x="41" y="61"/>
                  </a:cubicBezTo>
                  <a:cubicBezTo>
                    <a:pt x="41" y="61"/>
                    <a:pt x="41" y="61"/>
                    <a:pt x="61" y="61"/>
                  </a:cubicBezTo>
                  <a:cubicBezTo>
                    <a:pt x="61" y="61"/>
                    <a:pt x="82" y="61"/>
                    <a:pt x="82"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03" name="Freeform 303"/>
            <p:cNvSpPr>
              <a:spLocks noChangeArrowheads="1"/>
            </p:cNvSpPr>
            <p:nvPr/>
          </p:nvSpPr>
          <p:spPr bwMode="auto">
            <a:xfrm>
              <a:off x="5087938" y="7872413"/>
              <a:ext cx="14287" cy="15875"/>
            </a:xfrm>
            <a:custGeom>
              <a:avLst/>
              <a:gdLst>
                <a:gd name="T0" fmla="*/ 20 w 41"/>
                <a:gd name="T1" fmla="*/ 42 h 43"/>
                <a:gd name="T2" fmla="*/ 20 w 41"/>
                <a:gd name="T3" fmla="*/ 42 h 43"/>
                <a:gd name="T4" fmla="*/ 0 w 41"/>
                <a:gd name="T5" fmla="*/ 21 h 43"/>
                <a:gd name="T6" fmla="*/ 0 w 41"/>
                <a:gd name="T7" fmla="*/ 21 h 43"/>
                <a:gd name="T8" fmla="*/ 20 w 41"/>
                <a:gd name="T9" fmla="*/ 0 h 43"/>
                <a:gd name="T10" fmla="*/ 40 w 41"/>
                <a:gd name="T11" fmla="*/ 21 h 43"/>
                <a:gd name="T12" fmla="*/ 40 w 41"/>
                <a:gd name="T13" fmla="*/ 21 h 43"/>
                <a:gd name="T14" fmla="*/ 20 w 41"/>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3">
                  <a:moveTo>
                    <a:pt x="20" y="42"/>
                  </a:moveTo>
                  <a:lnTo>
                    <a:pt x="20" y="42"/>
                  </a:lnTo>
                  <a:cubicBezTo>
                    <a:pt x="20" y="42"/>
                    <a:pt x="20" y="21"/>
                    <a:pt x="0" y="21"/>
                  </a:cubicBezTo>
                  <a:lnTo>
                    <a:pt x="0" y="21"/>
                  </a:lnTo>
                  <a:cubicBezTo>
                    <a:pt x="20" y="0"/>
                    <a:pt x="20" y="0"/>
                    <a:pt x="20" y="0"/>
                  </a:cubicBezTo>
                  <a:cubicBezTo>
                    <a:pt x="40" y="0"/>
                    <a:pt x="40" y="21"/>
                    <a:pt x="40" y="21"/>
                  </a:cubicBezTo>
                  <a:lnTo>
                    <a:pt x="40" y="21"/>
                  </a:lnTo>
                  <a:cubicBezTo>
                    <a:pt x="40" y="42"/>
                    <a:pt x="40" y="42"/>
                    <a:pt x="20"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04" name="Freeform 304"/>
            <p:cNvSpPr>
              <a:spLocks noChangeArrowheads="1"/>
            </p:cNvSpPr>
            <p:nvPr/>
          </p:nvSpPr>
          <p:spPr bwMode="auto">
            <a:xfrm>
              <a:off x="5059363" y="7866063"/>
              <a:ext cx="14287" cy="15875"/>
            </a:xfrm>
            <a:custGeom>
              <a:avLst/>
              <a:gdLst>
                <a:gd name="T0" fmla="*/ 40 w 41"/>
                <a:gd name="T1" fmla="*/ 20 h 42"/>
                <a:gd name="T2" fmla="*/ 40 w 41"/>
                <a:gd name="T3" fmla="*/ 20 h 42"/>
                <a:gd name="T4" fmla="*/ 40 w 41"/>
                <a:gd name="T5" fmla="*/ 20 h 42"/>
                <a:gd name="T6" fmla="*/ 20 w 41"/>
                <a:gd name="T7" fmla="*/ 20 h 42"/>
                <a:gd name="T8" fmla="*/ 20 w 41"/>
                <a:gd name="T9" fmla="*/ 0 h 42"/>
                <a:gd name="T10" fmla="*/ 0 w 41"/>
                <a:gd name="T11" fmla="*/ 20 h 42"/>
                <a:gd name="T12" fmla="*/ 20 w 41"/>
                <a:gd name="T13" fmla="*/ 41 h 42"/>
                <a:gd name="T14" fmla="*/ 40 w 4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2">
                  <a:moveTo>
                    <a:pt x="40" y="20"/>
                  </a:moveTo>
                  <a:lnTo>
                    <a:pt x="40" y="20"/>
                  </a:lnTo>
                  <a:lnTo>
                    <a:pt x="40" y="20"/>
                  </a:lnTo>
                  <a:lnTo>
                    <a:pt x="20" y="20"/>
                  </a:lnTo>
                  <a:lnTo>
                    <a:pt x="20" y="0"/>
                  </a:lnTo>
                  <a:cubicBezTo>
                    <a:pt x="0" y="0"/>
                    <a:pt x="0" y="20"/>
                    <a:pt x="0" y="20"/>
                  </a:cubicBezTo>
                  <a:cubicBezTo>
                    <a:pt x="20" y="20"/>
                    <a:pt x="20" y="41"/>
                    <a:pt x="20" y="41"/>
                  </a:cubicBezTo>
                  <a:cubicBezTo>
                    <a:pt x="40" y="41"/>
                    <a:pt x="40" y="41"/>
                    <a:pt x="4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05" name="Freeform 305"/>
            <p:cNvSpPr>
              <a:spLocks noChangeArrowheads="1"/>
            </p:cNvSpPr>
            <p:nvPr/>
          </p:nvSpPr>
          <p:spPr bwMode="auto">
            <a:xfrm>
              <a:off x="5081588" y="7888288"/>
              <a:ext cx="7937" cy="7937"/>
            </a:xfrm>
            <a:custGeom>
              <a:avLst/>
              <a:gdLst>
                <a:gd name="T0" fmla="*/ 21 w 22"/>
                <a:gd name="T1" fmla="*/ 0 h 21"/>
                <a:gd name="T2" fmla="*/ 21 w 22"/>
                <a:gd name="T3" fmla="*/ 0 h 21"/>
                <a:gd name="T4" fmla="*/ 0 w 22"/>
                <a:gd name="T5" fmla="*/ 20 h 21"/>
                <a:gd name="T6" fmla="*/ 21 w 22"/>
                <a:gd name="T7" fmla="*/ 20 h 21"/>
                <a:gd name="T8" fmla="*/ 21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cubicBezTo>
                    <a:pt x="0" y="0"/>
                    <a:pt x="0" y="0"/>
                    <a:pt x="0" y="20"/>
                  </a:cubicBezTo>
                  <a:cubicBezTo>
                    <a:pt x="0" y="20"/>
                    <a:pt x="0" y="20"/>
                    <a:pt x="21" y="20"/>
                  </a:cubicBezTo>
                  <a:lnTo>
                    <a:pt x="21" y="20"/>
                  </a:lnTo>
                  <a:lnTo>
                    <a:pt x="21" y="20"/>
                  </a:lnTo>
                  <a:cubicBezTo>
                    <a:pt x="21" y="0"/>
                    <a:pt x="2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06" name="Freeform 306"/>
            <p:cNvSpPr>
              <a:spLocks noChangeArrowheads="1"/>
            </p:cNvSpPr>
            <p:nvPr/>
          </p:nvSpPr>
          <p:spPr bwMode="auto">
            <a:xfrm>
              <a:off x="5073650" y="7902575"/>
              <a:ext cx="15875" cy="15875"/>
            </a:xfrm>
            <a:custGeom>
              <a:avLst/>
              <a:gdLst>
                <a:gd name="T0" fmla="*/ 21 w 43"/>
                <a:gd name="T1" fmla="*/ 0 h 43"/>
                <a:gd name="T2" fmla="*/ 21 w 43"/>
                <a:gd name="T3" fmla="*/ 0 h 43"/>
                <a:gd name="T4" fmla="*/ 0 w 43"/>
                <a:gd name="T5" fmla="*/ 21 h 43"/>
                <a:gd name="T6" fmla="*/ 0 w 43"/>
                <a:gd name="T7" fmla="*/ 42 h 43"/>
                <a:gd name="T8" fmla="*/ 21 w 43"/>
                <a:gd name="T9" fmla="*/ 42 h 43"/>
                <a:gd name="T10" fmla="*/ 42 w 43"/>
                <a:gd name="T11" fmla="*/ 42 h 43"/>
                <a:gd name="T12" fmla="*/ 42 w 43"/>
                <a:gd name="T13" fmla="*/ 21 h 43"/>
                <a:gd name="T14" fmla="*/ 42 w 43"/>
                <a:gd name="T15" fmla="*/ 0 h 43"/>
                <a:gd name="T16" fmla="*/ 21 w 43"/>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3">
                  <a:moveTo>
                    <a:pt x="21" y="0"/>
                  </a:moveTo>
                  <a:lnTo>
                    <a:pt x="21" y="0"/>
                  </a:lnTo>
                  <a:cubicBezTo>
                    <a:pt x="0" y="21"/>
                    <a:pt x="0" y="21"/>
                    <a:pt x="0" y="21"/>
                  </a:cubicBezTo>
                  <a:lnTo>
                    <a:pt x="0" y="42"/>
                  </a:lnTo>
                  <a:cubicBezTo>
                    <a:pt x="21" y="42"/>
                    <a:pt x="21" y="42"/>
                    <a:pt x="21" y="42"/>
                  </a:cubicBezTo>
                  <a:lnTo>
                    <a:pt x="42" y="42"/>
                  </a:lnTo>
                  <a:lnTo>
                    <a:pt x="42" y="21"/>
                  </a:lnTo>
                  <a:cubicBezTo>
                    <a:pt x="42" y="21"/>
                    <a:pt x="42" y="21"/>
                    <a:pt x="42" y="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07" name="Freeform 307"/>
            <p:cNvSpPr>
              <a:spLocks noChangeArrowheads="1"/>
            </p:cNvSpPr>
            <p:nvPr/>
          </p:nvSpPr>
          <p:spPr bwMode="auto">
            <a:xfrm>
              <a:off x="5059363" y="7894638"/>
              <a:ext cx="7937" cy="15875"/>
            </a:xfrm>
            <a:custGeom>
              <a:avLst/>
              <a:gdLst>
                <a:gd name="T0" fmla="*/ 20 w 21"/>
                <a:gd name="T1" fmla="*/ 20 h 42"/>
                <a:gd name="T2" fmla="*/ 20 w 21"/>
                <a:gd name="T3" fmla="*/ 20 h 42"/>
                <a:gd name="T4" fmla="*/ 0 w 21"/>
                <a:gd name="T5" fmla="*/ 41 h 42"/>
                <a:gd name="T6" fmla="*/ 0 w 21"/>
                <a:gd name="T7" fmla="*/ 20 h 42"/>
                <a:gd name="T8" fmla="*/ 0 w 21"/>
                <a:gd name="T9" fmla="*/ 20 h 42"/>
                <a:gd name="T10" fmla="*/ 0 w 21"/>
                <a:gd name="T11" fmla="*/ 0 h 42"/>
                <a:gd name="T12" fmla="*/ 20 w 21"/>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20"/>
                  </a:moveTo>
                  <a:lnTo>
                    <a:pt x="20" y="20"/>
                  </a:lnTo>
                  <a:cubicBezTo>
                    <a:pt x="20" y="20"/>
                    <a:pt x="20" y="41"/>
                    <a:pt x="0" y="41"/>
                  </a:cubicBezTo>
                  <a:cubicBezTo>
                    <a:pt x="0" y="41"/>
                    <a:pt x="0" y="41"/>
                    <a:pt x="0" y="20"/>
                  </a:cubicBezTo>
                  <a:lnTo>
                    <a:pt x="0" y="20"/>
                  </a:lnTo>
                  <a:cubicBezTo>
                    <a:pt x="0" y="0"/>
                    <a:pt x="0" y="0"/>
                    <a:pt x="0" y="0"/>
                  </a:cubicBezTo>
                  <a:cubicBezTo>
                    <a:pt x="0" y="0"/>
                    <a:pt x="20" y="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08" name="Freeform 308"/>
            <p:cNvSpPr>
              <a:spLocks noChangeArrowheads="1"/>
            </p:cNvSpPr>
            <p:nvPr/>
          </p:nvSpPr>
          <p:spPr bwMode="auto">
            <a:xfrm>
              <a:off x="5065713" y="7888288"/>
              <a:ext cx="7937" cy="14287"/>
            </a:xfrm>
            <a:custGeom>
              <a:avLst/>
              <a:gdLst>
                <a:gd name="T0" fmla="*/ 20 w 21"/>
                <a:gd name="T1" fmla="*/ 0 h 41"/>
                <a:gd name="T2" fmla="*/ 20 w 21"/>
                <a:gd name="T3" fmla="*/ 0 h 41"/>
                <a:gd name="T4" fmla="*/ 0 w 21"/>
                <a:gd name="T5" fmla="*/ 0 h 41"/>
                <a:gd name="T6" fmla="*/ 0 w 21"/>
                <a:gd name="T7" fmla="*/ 20 h 41"/>
                <a:gd name="T8" fmla="*/ 20 w 21"/>
                <a:gd name="T9" fmla="*/ 40 h 41"/>
                <a:gd name="T10" fmla="*/ 20 w 21"/>
                <a:gd name="T11" fmla="*/ 20 h 41"/>
                <a:gd name="T12" fmla="*/ 20 w 2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1" h="41">
                  <a:moveTo>
                    <a:pt x="20" y="0"/>
                  </a:moveTo>
                  <a:lnTo>
                    <a:pt x="20" y="0"/>
                  </a:lnTo>
                  <a:cubicBezTo>
                    <a:pt x="0" y="0"/>
                    <a:pt x="0" y="0"/>
                    <a:pt x="0" y="0"/>
                  </a:cubicBezTo>
                  <a:lnTo>
                    <a:pt x="0" y="20"/>
                  </a:lnTo>
                  <a:cubicBezTo>
                    <a:pt x="0" y="20"/>
                    <a:pt x="0" y="40"/>
                    <a:pt x="20" y="40"/>
                  </a:cubicBezTo>
                  <a:lnTo>
                    <a:pt x="20" y="20"/>
                  </a:lnTo>
                  <a:cubicBezTo>
                    <a:pt x="20" y="20"/>
                    <a:pt x="20" y="2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09" name="Freeform 309"/>
            <p:cNvSpPr>
              <a:spLocks noChangeArrowheads="1"/>
            </p:cNvSpPr>
            <p:nvPr/>
          </p:nvSpPr>
          <p:spPr bwMode="auto">
            <a:xfrm>
              <a:off x="5118100" y="7924800"/>
              <a:ext cx="15875" cy="7938"/>
            </a:xfrm>
            <a:custGeom>
              <a:avLst/>
              <a:gdLst>
                <a:gd name="T0" fmla="*/ 41 w 42"/>
                <a:gd name="T1" fmla="*/ 20 h 21"/>
                <a:gd name="T2" fmla="*/ 41 w 42"/>
                <a:gd name="T3" fmla="*/ 20 h 21"/>
                <a:gd name="T4" fmla="*/ 21 w 42"/>
                <a:gd name="T5" fmla="*/ 20 h 21"/>
                <a:gd name="T6" fmla="*/ 0 w 42"/>
                <a:gd name="T7" fmla="*/ 0 h 21"/>
                <a:gd name="T8" fmla="*/ 21 w 42"/>
                <a:gd name="T9" fmla="*/ 0 h 21"/>
                <a:gd name="T10" fmla="*/ 41 w 42"/>
                <a:gd name="T11" fmla="*/ 0 h 21"/>
                <a:gd name="T12" fmla="*/ 4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20"/>
                  </a:moveTo>
                  <a:lnTo>
                    <a:pt x="41" y="20"/>
                  </a:lnTo>
                  <a:lnTo>
                    <a:pt x="21" y="20"/>
                  </a:lnTo>
                  <a:cubicBezTo>
                    <a:pt x="21" y="20"/>
                    <a:pt x="0" y="20"/>
                    <a:pt x="0" y="0"/>
                  </a:cubicBezTo>
                  <a:lnTo>
                    <a:pt x="21" y="0"/>
                  </a:lnTo>
                  <a:cubicBezTo>
                    <a:pt x="21" y="0"/>
                    <a:pt x="21" y="0"/>
                    <a:pt x="41" y="0"/>
                  </a:cubicBezTo>
                  <a:lnTo>
                    <a:pt x="4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10" name="Freeform 310"/>
            <p:cNvSpPr>
              <a:spLocks noChangeArrowheads="1"/>
            </p:cNvSpPr>
            <p:nvPr/>
          </p:nvSpPr>
          <p:spPr bwMode="auto">
            <a:xfrm>
              <a:off x="5132388" y="7953375"/>
              <a:ext cx="38100" cy="22225"/>
            </a:xfrm>
            <a:custGeom>
              <a:avLst/>
              <a:gdLst>
                <a:gd name="T0" fmla="*/ 62 w 104"/>
                <a:gd name="T1" fmla="*/ 0 h 63"/>
                <a:gd name="T2" fmla="*/ 62 w 104"/>
                <a:gd name="T3" fmla="*/ 0 h 63"/>
                <a:gd name="T4" fmla="*/ 62 w 104"/>
                <a:gd name="T5" fmla="*/ 20 h 63"/>
                <a:gd name="T6" fmla="*/ 21 w 104"/>
                <a:gd name="T7" fmla="*/ 0 h 63"/>
                <a:gd name="T8" fmla="*/ 21 w 104"/>
                <a:gd name="T9" fmla="*/ 0 h 63"/>
                <a:gd name="T10" fmla="*/ 0 w 104"/>
                <a:gd name="T11" fmla="*/ 20 h 63"/>
                <a:gd name="T12" fmla="*/ 0 w 104"/>
                <a:gd name="T13" fmla="*/ 41 h 63"/>
                <a:gd name="T14" fmla="*/ 21 w 104"/>
                <a:gd name="T15" fmla="*/ 41 h 63"/>
                <a:gd name="T16" fmla="*/ 41 w 104"/>
                <a:gd name="T17" fmla="*/ 62 h 63"/>
                <a:gd name="T18" fmla="*/ 82 w 104"/>
                <a:gd name="T19" fmla="*/ 62 h 63"/>
                <a:gd name="T20" fmla="*/ 82 w 104"/>
                <a:gd name="T21" fmla="*/ 41 h 63"/>
                <a:gd name="T22" fmla="*/ 82 w 104"/>
                <a:gd name="T23" fmla="*/ 41 h 63"/>
                <a:gd name="T24" fmla="*/ 82 w 104"/>
                <a:gd name="T25" fmla="*/ 20 h 63"/>
                <a:gd name="T26" fmla="*/ 62 w 104"/>
                <a:gd name="T2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63">
                  <a:moveTo>
                    <a:pt x="62" y="0"/>
                  </a:moveTo>
                  <a:lnTo>
                    <a:pt x="62" y="0"/>
                  </a:lnTo>
                  <a:lnTo>
                    <a:pt x="62" y="20"/>
                  </a:lnTo>
                  <a:cubicBezTo>
                    <a:pt x="41" y="20"/>
                    <a:pt x="41" y="0"/>
                    <a:pt x="21" y="0"/>
                  </a:cubicBezTo>
                  <a:lnTo>
                    <a:pt x="21" y="0"/>
                  </a:lnTo>
                  <a:cubicBezTo>
                    <a:pt x="0" y="0"/>
                    <a:pt x="0" y="20"/>
                    <a:pt x="0" y="20"/>
                  </a:cubicBezTo>
                  <a:lnTo>
                    <a:pt x="0" y="41"/>
                  </a:lnTo>
                  <a:cubicBezTo>
                    <a:pt x="21" y="41"/>
                    <a:pt x="21" y="41"/>
                    <a:pt x="21" y="41"/>
                  </a:cubicBezTo>
                  <a:cubicBezTo>
                    <a:pt x="41" y="41"/>
                    <a:pt x="41" y="62"/>
                    <a:pt x="41" y="62"/>
                  </a:cubicBezTo>
                  <a:cubicBezTo>
                    <a:pt x="62" y="62"/>
                    <a:pt x="62" y="62"/>
                    <a:pt x="82" y="62"/>
                  </a:cubicBezTo>
                  <a:cubicBezTo>
                    <a:pt x="82" y="62"/>
                    <a:pt x="103" y="41"/>
                    <a:pt x="82" y="41"/>
                  </a:cubicBezTo>
                  <a:lnTo>
                    <a:pt x="82" y="41"/>
                  </a:lnTo>
                  <a:cubicBezTo>
                    <a:pt x="62" y="20"/>
                    <a:pt x="82" y="20"/>
                    <a:pt x="82" y="20"/>
                  </a:cubicBezTo>
                  <a:cubicBezTo>
                    <a:pt x="82" y="20"/>
                    <a:pt x="82" y="0"/>
                    <a:pt x="62"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11" name="Freeform 311"/>
            <p:cNvSpPr>
              <a:spLocks noChangeArrowheads="1"/>
            </p:cNvSpPr>
            <p:nvPr/>
          </p:nvSpPr>
          <p:spPr bwMode="auto">
            <a:xfrm>
              <a:off x="5118100" y="7983538"/>
              <a:ext cx="22225" cy="22225"/>
            </a:xfrm>
            <a:custGeom>
              <a:avLst/>
              <a:gdLst>
                <a:gd name="T0" fmla="*/ 62 w 63"/>
                <a:gd name="T1" fmla="*/ 41 h 62"/>
                <a:gd name="T2" fmla="*/ 62 w 63"/>
                <a:gd name="T3" fmla="*/ 41 h 62"/>
                <a:gd name="T4" fmla="*/ 41 w 63"/>
                <a:gd name="T5" fmla="*/ 41 h 62"/>
                <a:gd name="T6" fmla="*/ 41 w 63"/>
                <a:gd name="T7" fmla="*/ 61 h 62"/>
                <a:gd name="T8" fmla="*/ 21 w 63"/>
                <a:gd name="T9" fmla="*/ 41 h 62"/>
                <a:gd name="T10" fmla="*/ 0 w 63"/>
                <a:gd name="T11" fmla="*/ 41 h 62"/>
                <a:gd name="T12" fmla="*/ 0 w 63"/>
                <a:gd name="T13" fmla="*/ 20 h 62"/>
                <a:gd name="T14" fmla="*/ 21 w 63"/>
                <a:gd name="T15" fmla="*/ 0 h 62"/>
                <a:gd name="T16" fmla="*/ 21 w 63"/>
                <a:gd name="T17" fmla="*/ 0 h 62"/>
                <a:gd name="T18" fmla="*/ 41 w 63"/>
                <a:gd name="T19" fmla="*/ 0 h 62"/>
                <a:gd name="T20" fmla="*/ 62 w 63"/>
                <a:gd name="T21" fmla="*/ 20 h 62"/>
                <a:gd name="T22" fmla="*/ 62 w 63"/>
                <a:gd name="T23"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2">
                  <a:moveTo>
                    <a:pt x="62" y="41"/>
                  </a:moveTo>
                  <a:lnTo>
                    <a:pt x="62" y="41"/>
                  </a:lnTo>
                  <a:lnTo>
                    <a:pt x="41" y="41"/>
                  </a:lnTo>
                  <a:lnTo>
                    <a:pt x="41" y="61"/>
                  </a:lnTo>
                  <a:cubicBezTo>
                    <a:pt x="21" y="61"/>
                    <a:pt x="21" y="41"/>
                    <a:pt x="21" y="41"/>
                  </a:cubicBezTo>
                  <a:lnTo>
                    <a:pt x="0" y="41"/>
                  </a:lnTo>
                  <a:lnTo>
                    <a:pt x="0" y="20"/>
                  </a:lnTo>
                  <a:cubicBezTo>
                    <a:pt x="0" y="20"/>
                    <a:pt x="0" y="0"/>
                    <a:pt x="21" y="0"/>
                  </a:cubicBezTo>
                  <a:lnTo>
                    <a:pt x="21" y="0"/>
                  </a:lnTo>
                  <a:cubicBezTo>
                    <a:pt x="41" y="0"/>
                    <a:pt x="41" y="0"/>
                    <a:pt x="41" y="0"/>
                  </a:cubicBezTo>
                  <a:cubicBezTo>
                    <a:pt x="41" y="0"/>
                    <a:pt x="41" y="20"/>
                    <a:pt x="62" y="20"/>
                  </a:cubicBezTo>
                  <a:cubicBezTo>
                    <a:pt x="62" y="20"/>
                    <a:pt x="62" y="20"/>
                    <a:pt x="62"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12" name="Freeform 312"/>
            <p:cNvSpPr>
              <a:spLocks noChangeArrowheads="1"/>
            </p:cNvSpPr>
            <p:nvPr/>
          </p:nvSpPr>
          <p:spPr bwMode="auto">
            <a:xfrm>
              <a:off x="5081588" y="7961313"/>
              <a:ext cx="7937" cy="7937"/>
            </a:xfrm>
            <a:custGeom>
              <a:avLst/>
              <a:gdLst>
                <a:gd name="T0" fmla="*/ 21 w 22"/>
                <a:gd name="T1" fmla="*/ 21 h 22"/>
                <a:gd name="T2" fmla="*/ 21 w 22"/>
                <a:gd name="T3" fmla="*/ 21 h 22"/>
                <a:gd name="T4" fmla="*/ 21 w 22"/>
                <a:gd name="T5" fmla="*/ 21 h 22"/>
                <a:gd name="T6" fmla="*/ 0 w 22"/>
                <a:gd name="T7" fmla="*/ 21 h 22"/>
                <a:gd name="T8" fmla="*/ 0 w 22"/>
                <a:gd name="T9" fmla="*/ 0 h 22"/>
                <a:gd name="T10" fmla="*/ 21 w 22"/>
                <a:gd name="T11" fmla="*/ 0 h 22"/>
                <a:gd name="T12" fmla="*/ 21 w 22"/>
                <a:gd name="T13" fmla="*/ 0 h 22"/>
                <a:gd name="T14" fmla="*/ 21 w 2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21" y="21"/>
                  </a:moveTo>
                  <a:lnTo>
                    <a:pt x="21" y="21"/>
                  </a:lnTo>
                  <a:lnTo>
                    <a:pt x="21" y="21"/>
                  </a:lnTo>
                  <a:cubicBezTo>
                    <a:pt x="0" y="21"/>
                    <a:pt x="0" y="21"/>
                    <a:pt x="0" y="21"/>
                  </a:cubicBezTo>
                  <a:cubicBezTo>
                    <a:pt x="0" y="0"/>
                    <a:pt x="0" y="0"/>
                    <a:pt x="0" y="0"/>
                  </a:cubicBezTo>
                  <a:cubicBezTo>
                    <a:pt x="21" y="0"/>
                    <a:pt x="21" y="0"/>
                    <a:pt x="21" y="0"/>
                  </a:cubicBezTo>
                  <a:lnTo>
                    <a:pt x="21" y="0"/>
                  </a:lnTo>
                  <a:lnTo>
                    <a:pt x="2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13" name="Freeform 313"/>
            <p:cNvSpPr>
              <a:spLocks noChangeArrowheads="1"/>
            </p:cNvSpPr>
            <p:nvPr/>
          </p:nvSpPr>
          <p:spPr bwMode="auto">
            <a:xfrm>
              <a:off x="5073650" y="7989888"/>
              <a:ext cx="15875" cy="7937"/>
            </a:xfrm>
            <a:custGeom>
              <a:avLst/>
              <a:gdLst>
                <a:gd name="T0" fmla="*/ 21 w 43"/>
                <a:gd name="T1" fmla="*/ 0 h 22"/>
                <a:gd name="T2" fmla="*/ 21 w 43"/>
                <a:gd name="T3" fmla="*/ 0 h 22"/>
                <a:gd name="T4" fmla="*/ 21 w 43"/>
                <a:gd name="T5" fmla="*/ 0 h 22"/>
                <a:gd name="T6" fmla="*/ 0 w 43"/>
                <a:gd name="T7" fmla="*/ 0 h 22"/>
                <a:gd name="T8" fmla="*/ 0 w 43"/>
                <a:gd name="T9" fmla="*/ 21 h 22"/>
                <a:gd name="T10" fmla="*/ 0 w 43"/>
                <a:gd name="T11" fmla="*/ 21 h 22"/>
                <a:gd name="T12" fmla="*/ 21 w 43"/>
                <a:gd name="T13" fmla="*/ 21 h 22"/>
                <a:gd name="T14" fmla="*/ 21 w 43"/>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2">
                  <a:moveTo>
                    <a:pt x="21" y="0"/>
                  </a:moveTo>
                  <a:lnTo>
                    <a:pt x="21" y="0"/>
                  </a:lnTo>
                  <a:lnTo>
                    <a:pt x="21" y="0"/>
                  </a:lnTo>
                  <a:lnTo>
                    <a:pt x="0" y="0"/>
                  </a:lnTo>
                  <a:lnTo>
                    <a:pt x="0" y="21"/>
                  </a:lnTo>
                  <a:lnTo>
                    <a:pt x="0" y="21"/>
                  </a:lnTo>
                  <a:cubicBezTo>
                    <a:pt x="21" y="21"/>
                    <a:pt x="21" y="21"/>
                    <a:pt x="21" y="21"/>
                  </a:cubicBezTo>
                  <a:cubicBezTo>
                    <a:pt x="21" y="21"/>
                    <a:pt x="42"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14" name="Freeform 314"/>
            <p:cNvSpPr>
              <a:spLocks noChangeArrowheads="1"/>
            </p:cNvSpPr>
            <p:nvPr/>
          </p:nvSpPr>
          <p:spPr bwMode="auto">
            <a:xfrm>
              <a:off x="5081588" y="7975600"/>
              <a:ext cx="15875" cy="7938"/>
            </a:xfrm>
            <a:custGeom>
              <a:avLst/>
              <a:gdLst>
                <a:gd name="T0" fmla="*/ 21 w 42"/>
                <a:gd name="T1" fmla="*/ 20 h 21"/>
                <a:gd name="T2" fmla="*/ 21 w 42"/>
                <a:gd name="T3" fmla="*/ 20 h 21"/>
                <a:gd name="T4" fmla="*/ 0 w 42"/>
                <a:gd name="T5" fmla="*/ 20 h 21"/>
                <a:gd name="T6" fmla="*/ 0 w 42"/>
                <a:gd name="T7" fmla="*/ 0 h 21"/>
                <a:gd name="T8" fmla="*/ 21 w 42"/>
                <a:gd name="T9" fmla="*/ 0 h 21"/>
                <a:gd name="T10" fmla="*/ 41 w 42"/>
                <a:gd name="T11" fmla="*/ 0 h 21"/>
                <a:gd name="T12" fmla="*/ 2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20"/>
                  </a:moveTo>
                  <a:lnTo>
                    <a:pt x="21" y="20"/>
                  </a:lnTo>
                  <a:cubicBezTo>
                    <a:pt x="0" y="20"/>
                    <a:pt x="0" y="20"/>
                    <a:pt x="0" y="20"/>
                  </a:cubicBezTo>
                  <a:lnTo>
                    <a:pt x="0" y="0"/>
                  </a:lnTo>
                  <a:cubicBezTo>
                    <a:pt x="0" y="0"/>
                    <a:pt x="0" y="0"/>
                    <a:pt x="21" y="0"/>
                  </a:cubicBezTo>
                  <a:cubicBezTo>
                    <a:pt x="21" y="0"/>
                    <a:pt x="21" y="0"/>
                    <a:pt x="41" y="0"/>
                  </a:cubicBezTo>
                  <a:cubicBezTo>
                    <a:pt x="41" y="20"/>
                    <a:pt x="21" y="2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15" name="Freeform 315"/>
            <p:cNvSpPr>
              <a:spLocks noChangeArrowheads="1"/>
            </p:cNvSpPr>
            <p:nvPr/>
          </p:nvSpPr>
          <p:spPr bwMode="auto">
            <a:xfrm>
              <a:off x="5102225" y="7975600"/>
              <a:ext cx="15875" cy="7938"/>
            </a:xfrm>
            <a:custGeom>
              <a:avLst/>
              <a:gdLst>
                <a:gd name="T0" fmla="*/ 21 w 42"/>
                <a:gd name="T1" fmla="*/ 0 h 21"/>
                <a:gd name="T2" fmla="*/ 21 w 42"/>
                <a:gd name="T3" fmla="*/ 0 h 21"/>
                <a:gd name="T4" fmla="*/ 0 w 42"/>
                <a:gd name="T5" fmla="*/ 0 h 21"/>
                <a:gd name="T6" fmla="*/ 21 w 42"/>
                <a:gd name="T7" fmla="*/ 20 h 21"/>
                <a:gd name="T8" fmla="*/ 21 w 42"/>
                <a:gd name="T9" fmla="*/ 20 h 21"/>
                <a:gd name="T10" fmla="*/ 41 w 42"/>
                <a:gd name="T11" fmla="*/ 0 h 21"/>
                <a:gd name="T12" fmla="*/ 2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0"/>
                  </a:moveTo>
                  <a:lnTo>
                    <a:pt x="21" y="0"/>
                  </a:lnTo>
                  <a:lnTo>
                    <a:pt x="0" y="0"/>
                  </a:lnTo>
                  <a:cubicBezTo>
                    <a:pt x="0" y="20"/>
                    <a:pt x="0" y="20"/>
                    <a:pt x="21" y="20"/>
                  </a:cubicBezTo>
                  <a:lnTo>
                    <a:pt x="21" y="20"/>
                  </a:lnTo>
                  <a:cubicBezTo>
                    <a:pt x="41" y="20"/>
                    <a:pt x="41" y="0"/>
                    <a:pt x="41" y="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16" name="Freeform 316"/>
            <p:cNvSpPr>
              <a:spLocks noChangeArrowheads="1"/>
            </p:cNvSpPr>
            <p:nvPr/>
          </p:nvSpPr>
          <p:spPr bwMode="auto">
            <a:xfrm>
              <a:off x="4948238" y="7783513"/>
              <a:ext cx="22225" cy="30162"/>
            </a:xfrm>
            <a:custGeom>
              <a:avLst/>
              <a:gdLst>
                <a:gd name="T0" fmla="*/ 62 w 63"/>
                <a:gd name="T1" fmla="*/ 82 h 83"/>
                <a:gd name="T2" fmla="*/ 62 w 63"/>
                <a:gd name="T3" fmla="*/ 82 h 83"/>
                <a:gd name="T4" fmla="*/ 41 w 63"/>
                <a:gd name="T5" fmla="*/ 62 h 83"/>
                <a:gd name="T6" fmla="*/ 20 w 63"/>
                <a:gd name="T7" fmla="*/ 62 h 83"/>
                <a:gd name="T8" fmla="*/ 0 w 63"/>
                <a:gd name="T9" fmla="*/ 42 h 83"/>
                <a:gd name="T10" fmla="*/ 0 w 63"/>
                <a:gd name="T11" fmla="*/ 21 h 83"/>
                <a:gd name="T12" fmla="*/ 0 w 63"/>
                <a:gd name="T13" fmla="*/ 0 h 83"/>
                <a:gd name="T14" fmla="*/ 0 w 63"/>
                <a:gd name="T15" fmla="*/ 0 h 83"/>
                <a:gd name="T16" fmla="*/ 20 w 63"/>
                <a:gd name="T17" fmla="*/ 0 h 83"/>
                <a:gd name="T18" fmla="*/ 41 w 63"/>
                <a:gd name="T19" fmla="*/ 0 h 83"/>
                <a:gd name="T20" fmla="*/ 62 w 63"/>
                <a:gd name="T21" fmla="*/ 21 h 83"/>
                <a:gd name="T22" fmla="*/ 62 w 63"/>
                <a:gd name="T23" fmla="*/ 21 h 83"/>
                <a:gd name="T24" fmla="*/ 62 w 63"/>
                <a:gd name="T25" fmla="*/ 42 h 83"/>
                <a:gd name="T26" fmla="*/ 62 w 63"/>
                <a:gd name="T27" fmla="*/ 62 h 83"/>
                <a:gd name="T28" fmla="*/ 62 w 63"/>
                <a:gd name="T2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83">
                  <a:moveTo>
                    <a:pt x="62" y="82"/>
                  </a:moveTo>
                  <a:lnTo>
                    <a:pt x="62" y="82"/>
                  </a:lnTo>
                  <a:cubicBezTo>
                    <a:pt x="41" y="82"/>
                    <a:pt x="41" y="62"/>
                    <a:pt x="41" y="62"/>
                  </a:cubicBezTo>
                  <a:cubicBezTo>
                    <a:pt x="20" y="62"/>
                    <a:pt x="20" y="62"/>
                    <a:pt x="20" y="62"/>
                  </a:cubicBezTo>
                  <a:lnTo>
                    <a:pt x="0" y="42"/>
                  </a:lnTo>
                  <a:lnTo>
                    <a:pt x="0" y="21"/>
                  </a:lnTo>
                  <a:cubicBezTo>
                    <a:pt x="0" y="21"/>
                    <a:pt x="0" y="21"/>
                    <a:pt x="0" y="0"/>
                  </a:cubicBezTo>
                  <a:lnTo>
                    <a:pt x="0" y="0"/>
                  </a:lnTo>
                  <a:lnTo>
                    <a:pt x="20" y="0"/>
                  </a:lnTo>
                  <a:lnTo>
                    <a:pt x="41" y="0"/>
                  </a:lnTo>
                  <a:cubicBezTo>
                    <a:pt x="41" y="0"/>
                    <a:pt x="41" y="21"/>
                    <a:pt x="62" y="21"/>
                  </a:cubicBezTo>
                  <a:lnTo>
                    <a:pt x="62" y="21"/>
                  </a:lnTo>
                  <a:cubicBezTo>
                    <a:pt x="62" y="42"/>
                    <a:pt x="62" y="42"/>
                    <a:pt x="62" y="42"/>
                  </a:cubicBezTo>
                  <a:cubicBezTo>
                    <a:pt x="62" y="62"/>
                    <a:pt x="62" y="62"/>
                    <a:pt x="62" y="62"/>
                  </a:cubicBezTo>
                  <a:cubicBezTo>
                    <a:pt x="62" y="62"/>
                    <a:pt x="62" y="62"/>
                    <a:pt x="62"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17" name="Freeform 317"/>
            <p:cNvSpPr>
              <a:spLocks noChangeArrowheads="1"/>
            </p:cNvSpPr>
            <p:nvPr/>
          </p:nvSpPr>
          <p:spPr bwMode="auto">
            <a:xfrm>
              <a:off x="4992688" y="7827963"/>
              <a:ext cx="22225" cy="14287"/>
            </a:xfrm>
            <a:custGeom>
              <a:avLst/>
              <a:gdLst>
                <a:gd name="T0" fmla="*/ 41 w 62"/>
                <a:gd name="T1" fmla="*/ 40 h 41"/>
                <a:gd name="T2" fmla="*/ 41 w 62"/>
                <a:gd name="T3" fmla="*/ 40 h 41"/>
                <a:gd name="T4" fmla="*/ 41 w 62"/>
                <a:gd name="T5" fmla="*/ 20 h 41"/>
                <a:gd name="T6" fmla="*/ 21 w 62"/>
                <a:gd name="T7" fmla="*/ 20 h 41"/>
                <a:gd name="T8" fmla="*/ 0 w 62"/>
                <a:gd name="T9" fmla="*/ 0 h 41"/>
                <a:gd name="T10" fmla="*/ 21 w 62"/>
                <a:gd name="T11" fmla="*/ 0 h 41"/>
                <a:gd name="T12" fmla="*/ 41 w 62"/>
                <a:gd name="T13" fmla="*/ 0 h 41"/>
                <a:gd name="T14" fmla="*/ 41 w 62"/>
                <a:gd name="T15" fmla="*/ 0 h 41"/>
                <a:gd name="T16" fmla="*/ 61 w 62"/>
                <a:gd name="T17" fmla="*/ 20 h 41"/>
                <a:gd name="T18" fmla="*/ 61 w 62"/>
                <a:gd name="T19" fmla="*/ 40 h 41"/>
                <a:gd name="T20" fmla="*/ 41 w 62"/>
                <a:gd name="T21"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41">
                  <a:moveTo>
                    <a:pt x="41" y="40"/>
                  </a:moveTo>
                  <a:lnTo>
                    <a:pt x="41" y="40"/>
                  </a:lnTo>
                  <a:lnTo>
                    <a:pt x="41" y="20"/>
                  </a:lnTo>
                  <a:cubicBezTo>
                    <a:pt x="21" y="20"/>
                    <a:pt x="21" y="20"/>
                    <a:pt x="21" y="20"/>
                  </a:cubicBezTo>
                  <a:cubicBezTo>
                    <a:pt x="0" y="20"/>
                    <a:pt x="0" y="20"/>
                    <a:pt x="0" y="0"/>
                  </a:cubicBezTo>
                  <a:cubicBezTo>
                    <a:pt x="0" y="0"/>
                    <a:pt x="0" y="0"/>
                    <a:pt x="21" y="0"/>
                  </a:cubicBezTo>
                  <a:cubicBezTo>
                    <a:pt x="21" y="0"/>
                    <a:pt x="21" y="0"/>
                    <a:pt x="41" y="0"/>
                  </a:cubicBezTo>
                  <a:lnTo>
                    <a:pt x="41" y="0"/>
                  </a:lnTo>
                  <a:cubicBezTo>
                    <a:pt x="61" y="0"/>
                    <a:pt x="61" y="0"/>
                    <a:pt x="61" y="20"/>
                  </a:cubicBezTo>
                  <a:lnTo>
                    <a:pt x="61" y="40"/>
                  </a:lnTo>
                  <a:lnTo>
                    <a:pt x="41"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18" name="Freeform 318"/>
            <p:cNvSpPr>
              <a:spLocks noChangeArrowheads="1"/>
            </p:cNvSpPr>
            <p:nvPr/>
          </p:nvSpPr>
          <p:spPr bwMode="auto">
            <a:xfrm>
              <a:off x="5000625" y="7850188"/>
              <a:ext cx="7938" cy="15875"/>
            </a:xfrm>
            <a:custGeom>
              <a:avLst/>
              <a:gdLst>
                <a:gd name="T0" fmla="*/ 20 w 21"/>
                <a:gd name="T1" fmla="*/ 0 h 42"/>
                <a:gd name="T2" fmla="*/ 20 w 21"/>
                <a:gd name="T3" fmla="*/ 0 h 42"/>
                <a:gd name="T4" fmla="*/ 0 w 21"/>
                <a:gd name="T5" fmla="*/ 0 h 42"/>
                <a:gd name="T6" fmla="*/ 0 w 21"/>
                <a:gd name="T7" fmla="*/ 0 h 42"/>
                <a:gd name="T8" fmla="*/ 0 w 21"/>
                <a:gd name="T9" fmla="*/ 21 h 42"/>
                <a:gd name="T10" fmla="*/ 0 w 21"/>
                <a:gd name="T11" fmla="*/ 41 h 42"/>
                <a:gd name="T12" fmla="*/ 20 w 21"/>
                <a:gd name="T13" fmla="*/ 41 h 42"/>
                <a:gd name="T14" fmla="*/ 20 w 21"/>
                <a:gd name="T15" fmla="*/ 41 h 42"/>
                <a:gd name="T16" fmla="*/ 20 w 21"/>
                <a:gd name="T17" fmla="*/ 21 h 42"/>
                <a:gd name="T18" fmla="*/ 20 w 21"/>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42">
                  <a:moveTo>
                    <a:pt x="20" y="0"/>
                  </a:moveTo>
                  <a:lnTo>
                    <a:pt x="20" y="0"/>
                  </a:lnTo>
                  <a:lnTo>
                    <a:pt x="0" y="0"/>
                  </a:lnTo>
                  <a:lnTo>
                    <a:pt x="0" y="0"/>
                  </a:lnTo>
                  <a:cubicBezTo>
                    <a:pt x="0" y="21"/>
                    <a:pt x="0" y="21"/>
                    <a:pt x="0" y="21"/>
                  </a:cubicBezTo>
                  <a:lnTo>
                    <a:pt x="0" y="41"/>
                  </a:lnTo>
                  <a:cubicBezTo>
                    <a:pt x="0" y="41"/>
                    <a:pt x="0" y="41"/>
                    <a:pt x="20" y="41"/>
                  </a:cubicBezTo>
                  <a:lnTo>
                    <a:pt x="20" y="41"/>
                  </a:lnTo>
                  <a:lnTo>
                    <a:pt x="20" y="21"/>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19" name="Freeform 319"/>
            <p:cNvSpPr>
              <a:spLocks noChangeArrowheads="1"/>
            </p:cNvSpPr>
            <p:nvPr/>
          </p:nvSpPr>
          <p:spPr bwMode="auto">
            <a:xfrm>
              <a:off x="5014913" y="7866063"/>
              <a:ext cx="38100" cy="30162"/>
            </a:xfrm>
            <a:custGeom>
              <a:avLst/>
              <a:gdLst>
                <a:gd name="T0" fmla="*/ 103 w 104"/>
                <a:gd name="T1" fmla="*/ 41 h 83"/>
                <a:gd name="T2" fmla="*/ 103 w 104"/>
                <a:gd name="T3" fmla="*/ 41 h 83"/>
                <a:gd name="T4" fmla="*/ 82 w 104"/>
                <a:gd name="T5" fmla="*/ 20 h 83"/>
                <a:gd name="T6" fmla="*/ 82 w 104"/>
                <a:gd name="T7" fmla="*/ 0 h 83"/>
                <a:gd name="T8" fmla="*/ 62 w 104"/>
                <a:gd name="T9" fmla="*/ 0 h 83"/>
                <a:gd name="T10" fmla="*/ 21 w 104"/>
                <a:gd name="T11" fmla="*/ 0 h 83"/>
                <a:gd name="T12" fmla="*/ 21 w 104"/>
                <a:gd name="T13" fmla="*/ 0 h 83"/>
                <a:gd name="T14" fmla="*/ 0 w 104"/>
                <a:gd name="T15" fmla="*/ 20 h 83"/>
                <a:gd name="T16" fmla="*/ 0 w 104"/>
                <a:gd name="T17" fmla="*/ 41 h 83"/>
                <a:gd name="T18" fmla="*/ 21 w 104"/>
                <a:gd name="T19" fmla="*/ 62 h 83"/>
                <a:gd name="T20" fmla="*/ 42 w 104"/>
                <a:gd name="T21" fmla="*/ 62 h 83"/>
                <a:gd name="T22" fmla="*/ 42 w 104"/>
                <a:gd name="T23" fmla="*/ 62 h 83"/>
                <a:gd name="T24" fmla="*/ 62 w 104"/>
                <a:gd name="T25" fmla="*/ 82 h 83"/>
                <a:gd name="T26" fmla="*/ 82 w 104"/>
                <a:gd name="T27" fmla="*/ 82 h 83"/>
                <a:gd name="T28" fmla="*/ 82 w 104"/>
                <a:gd name="T29" fmla="*/ 62 h 83"/>
                <a:gd name="T30" fmla="*/ 103 w 104"/>
                <a:gd name="T31" fmla="*/ 62 h 83"/>
                <a:gd name="T32" fmla="*/ 103 w 104"/>
                <a:gd name="T33"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 h="83">
                  <a:moveTo>
                    <a:pt x="103" y="41"/>
                  </a:moveTo>
                  <a:lnTo>
                    <a:pt x="103" y="41"/>
                  </a:lnTo>
                  <a:cubicBezTo>
                    <a:pt x="103" y="20"/>
                    <a:pt x="82" y="20"/>
                    <a:pt x="82" y="20"/>
                  </a:cubicBezTo>
                  <a:lnTo>
                    <a:pt x="82" y="0"/>
                  </a:lnTo>
                  <a:lnTo>
                    <a:pt x="62" y="0"/>
                  </a:lnTo>
                  <a:cubicBezTo>
                    <a:pt x="42" y="0"/>
                    <a:pt x="42" y="0"/>
                    <a:pt x="21" y="0"/>
                  </a:cubicBezTo>
                  <a:lnTo>
                    <a:pt x="21" y="0"/>
                  </a:lnTo>
                  <a:cubicBezTo>
                    <a:pt x="0" y="0"/>
                    <a:pt x="0" y="20"/>
                    <a:pt x="0" y="20"/>
                  </a:cubicBezTo>
                  <a:lnTo>
                    <a:pt x="0" y="41"/>
                  </a:lnTo>
                  <a:cubicBezTo>
                    <a:pt x="0" y="41"/>
                    <a:pt x="21" y="41"/>
                    <a:pt x="21" y="62"/>
                  </a:cubicBezTo>
                  <a:lnTo>
                    <a:pt x="42" y="62"/>
                  </a:lnTo>
                  <a:lnTo>
                    <a:pt x="42" y="62"/>
                  </a:lnTo>
                  <a:cubicBezTo>
                    <a:pt x="62" y="82"/>
                    <a:pt x="62" y="82"/>
                    <a:pt x="62" y="82"/>
                  </a:cubicBezTo>
                  <a:lnTo>
                    <a:pt x="82" y="82"/>
                  </a:lnTo>
                  <a:cubicBezTo>
                    <a:pt x="82" y="62"/>
                    <a:pt x="82" y="62"/>
                    <a:pt x="82" y="62"/>
                  </a:cubicBezTo>
                  <a:lnTo>
                    <a:pt x="103" y="62"/>
                  </a:lnTo>
                  <a:lnTo>
                    <a:pt x="103"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20" name="Freeform 320"/>
            <p:cNvSpPr>
              <a:spLocks noChangeArrowheads="1"/>
            </p:cNvSpPr>
            <p:nvPr/>
          </p:nvSpPr>
          <p:spPr bwMode="auto">
            <a:xfrm>
              <a:off x="5176838" y="8072438"/>
              <a:ext cx="103187" cy="133350"/>
            </a:xfrm>
            <a:custGeom>
              <a:avLst/>
              <a:gdLst>
                <a:gd name="T0" fmla="*/ 246 w 288"/>
                <a:gd name="T1" fmla="*/ 287 h 370"/>
                <a:gd name="T2" fmla="*/ 246 w 288"/>
                <a:gd name="T3" fmla="*/ 287 h 370"/>
                <a:gd name="T4" fmla="*/ 267 w 288"/>
                <a:gd name="T5" fmla="*/ 266 h 370"/>
                <a:gd name="T6" fmla="*/ 287 w 288"/>
                <a:gd name="T7" fmla="*/ 246 h 370"/>
                <a:gd name="T8" fmla="*/ 267 w 288"/>
                <a:gd name="T9" fmla="*/ 246 h 370"/>
                <a:gd name="T10" fmla="*/ 246 w 288"/>
                <a:gd name="T11" fmla="*/ 246 h 370"/>
                <a:gd name="T12" fmla="*/ 226 w 288"/>
                <a:gd name="T13" fmla="*/ 225 h 370"/>
                <a:gd name="T14" fmla="*/ 205 w 288"/>
                <a:gd name="T15" fmla="*/ 205 h 370"/>
                <a:gd name="T16" fmla="*/ 185 w 288"/>
                <a:gd name="T17" fmla="*/ 164 h 370"/>
                <a:gd name="T18" fmla="*/ 185 w 288"/>
                <a:gd name="T19" fmla="*/ 102 h 370"/>
                <a:gd name="T20" fmla="*/ 164 w 288"/>
                <a:gd name="T21" fmla="*/ 61 h 370"/>
                <a:gd name="T22" fmla="*/ 164 w 288"/>
                <a:gd name="T23" fmla="*/ 20 h 370"/>
                <a:gd name="T24" fmla="*/ 144 w 288"/>
                <a:gd name="T25" fmla="*/ 20 h 370"/>
                <a:gd name="T26" fmla="*/ 123 w 288"/>
                <a:gd name="T27" fmla="*/ 0 h 370"/>
                <a:gd name="T28" fmla="*/ 103 w 288"/>
                <a:gd name="T29" fmla="*/ 0 h 370"/>
                <a:gd name="T30" fmla="*/ 103 w 288"/>
                <a:gd name="T31" fmla="*/ 20 h 370"/>
                <a:gd name="T32" fmla="*/ 103 w 288"/>
                <a:gd name="T33" fmla="*/ 41 h 370"/>
                <a:gd name="T34" fmla="*/ 103 w 288"/>
                <a:gd name="T35" fmla="*/ 41 h 370"/>
                <a:gd name="T36" fmla="*/ 103 w 288"/>
                <a:gd name="T37" fmla="*/ 61 h 370"/>
                <a:gd name="T38" fmla="*/ 103 w 288"/>
                <a:gd name="T39" fmla="*/ 61 h 370"/>
                <a:gd name="T40" fmla="*/ 82 w 288"/>
                <a:gd name="T41" fmla="*/ 41 h 370"/>
                <a:gd name="T42" fmla="*/ 62 w 288"/>
                <a:gd name="T43" fmla="*/ 41 h 370"/>
                <a:gd name="T44" fmla="*/ 62 w 288"/>
                <a:gd name="T45" fmla="*/ 20 h 370"/>
                <a:gd name="T46" fmla="*/ 41 w 288"/>
                <a:gd name="T47" fmla="*/ 20 h 370"/>
                <a:gd name="T48" fmla="*/ 21 w 288"/>
                <a:gd name="T49" fmla="*/ 41 h 370"/>
                <a:gd name="T50" fmla="*/ 21 w 288"/>
                <a:gd name="T51" fmla="*/ 61 h 370"/>
                <a:gd name="T52" fmla="*/ 0 w 288"/>
                <a:gd name="T53" fmla="*/ 82 h 370"/>
                <a:gd name="T54" fmla="*/ 0 w 288"/>
                <a:gd name="T55" fmla="*/ 102 h 370"/>
                <a:gd name="T56" fmla="*/ 0 w 288"/>
                <a:gd name="T57" fmla="*/ 143 h 370"/>
                <a:gd name="T58" fmla="*/ 41 w 288"/>
                <a:gd name="T59" fmla="*/ 143 h 370"/>
                <a:gd name="T60" fmla="*/ 62 w 288"/>
                <a:gd name="T61" fmla="*/ 123 h 370"/>
                <a:gd name="T62" fmla="*/ 82 w 288"/>
                <a:gd name="T63" fmla="*/ 143 h 370"/>
                <a:gd name="T64" fmla="*/ 82 w 288"/>
                <a:gd name="T65" fmla="*/ 184 h 370"/>
                <a:gd name="T66" fmla="*/ 103 w 288"/>
                <a:gd name="T67" fmla="*/ 205 h 370"/>
                <a:gd name="T68" fmla="*/ 123 w 288"/>
                <a:gd name="T69" fmla="*/ 225 h 370"/>
                <a:gd name="T70" fmla="*/ 123 w 288"/>
                <a:gd name="T71" fmla="*/ 246 h 370"/>
                <a:gd name="T72" fmla="*/ 123 w 288"/>
                <a:gd name="T73" fmla="*/ 266 h 370"/>
                <a:gd name="T74" fmla="*/ 144 w 288"/>
                <a:gd name="T75" fmla="*/ 287 h 370"/>
                <a:gd name="T76" fmla="*/ 185 w 288"/>
                <a:gd name="T77" fmla="*/ 307 h 370"/>
                <a:gd name="T78" fmla="*/ 185 w 288"/>
                <a:gd name="T79" fmla="*/ 328 h 370"/>
                <a:gd name="T80" fmla="*/ 205 w 288"/>
                <a:gd name="T81" fmla="*/ 369 h 370"/>
                <a:gd name="T82" fmla="*/ 226 w 288"/>
                <a:gd name="T83" fmla="*/ 369 h 370"/>
                <a:gd name="T84" fmla="*/ 246 w 288"/>
                <a:gd name="T85" fmla="*/ 348 h 370"/>
                <a:gd name="T86" fmla="*/ 246 w 288"/>
                <a:gd name="T87" fmla="*/ 348 h 370"/>
                <a:gd name="T88" fmla="*/ 246 w 288"/>
                <a:gd name="T89" fmla="*/ 307 h 370"/>
                <a:gd name="T90" fmla="*/ 246 w 288"/>
                <a:gd name="T91" fmla="*/ 307 h 370"/>
                <a:gd name="T92" fmla="*/ 246 w 288"/>
                <a:gd name="T93" fmla="*/ 28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8" h="370">
                  <a:moveTo>
                    <a:pt x="246" y="287"/>
                  </a:moveTo>
                  <a:lnTo>
                    <a:pt x="246" y="287"/>
                  </a:lnTo>
                  <a:lnTo>
                    <a:pt x="267" y="266"/>
                  </a:lnTo>
                  <a:cubicBezTo>
                    <a:pt x="267" y="266"/>
                    <a:pt x="287" y="266"/>
                    <a:pt x="287" y="246"/>
                  </a:cubicBezTo>
                  <a:lnTo>
                    <a:pt x="267" y="246"/>
                  </a:lnTo>
                  <a:lnTo>
                    <a:pt x="246" y="246"/>
                  </a:lnTo>
                  <a:cubicBezTo>
                    <a:pt x="246" y="225"/>
                    <a:pt x="226" y="225"/>
                    <a:pt x="226" y="225"/>
                  </a:cubicBezTo>
                  <a:cubicBezTo>
                    <a:pt x="226" y="205"/>
                    <a:pt x="205" y="205"/>
                    <a:pt x="205" y="205"/>
                  </a:cubicBezTo>
                  <a:cubicBezTo>
                    <a:pt x="205" y="184"/>
                    <a:pt x="185" y="164"/>
                    <a:pt x="185" y="164"/>
                  </a:cubicBezTo>
                  <a:cubicBezTo>
                    <a:pt x="185" y="143"/>
                    <a:pt x="185" y="123"/>
                    <a:pt x="185" y="102"/>
                  </a:cubicBezTo>
                  <a:lnTo>
                    <a:pt x="164" y="61"/>
                  </a:lnTo>
                  <a:cubicBezTo>
                    <a:pt x="164" y="41"/>
                    <a:pt x="164" y="20"/>
                    <a:pt x="164" y="20"/>
                  </a:cubicBezTo>
                  <a:lnTo>
                    <a:pt x="144" y="20"/>
                  </a:lnTo>
                  <a:cubicBezTo>
                    <a:pt x="123" y="0"/>
                    <a:pt x="123" y="0"/>
                    <a:pt x="123" y="0"/>
                  </a:cubicBezTo>
                  <a:lnTo>
                    <a:pt x="103" y="0"/>
                  </a:lnTo>
                  <a:cubicBezTo>
                    <a:pt x="103" y="0"/>
                    <a:pt x="103" y="0"/>
                    <a:pt x="103" y="20"/>
                  </a:cubicBezTo>
                  <a:cubicBezTo>
                    <a:pt x="103" y="20"/>
                    <a:pt x="103" y="20"/>
                    <a:pt x="103" y="41"/>
                  </a:cubicBezTo>
                  <a:lnTo>
                    <a:pt x="103" y="41"/>
                  </a:lnTo>
                  <a:cubicBezTo>
                    <a:pt x="103" y="41"/>
                    <a:pt x="123" y="61"/>
                    <a:pt x="103" y="61"/>
                  </a:cubicBezTo>
                  <a:lnTo>
                    <a:pt x="103" y="61"/>
                  </a:lnTo>
                  <a:cubicBezTo>
                    <a:pt x="82" y="61"/>
                    <a:pt x="82" y="41"/>
                    <a:pt x="82" y="41"/>
                  </a:cubicBezTo>
                  <a:lnTo>
                    <a:pt x="62" y="41"/>
                  </a:lnTo>
                  <a:cubicBezTo>
                    <a:pt x="62" y="20"/>
                    <a:pt x="62" y="20"/>
                    <a:pt x="62" y="20"/>
                  </a:cubicBezTo>
                  <a:cubicBezTo>
                    <a:pt x="41" y="20"/>
                    <a:pt x="41" y="20"/>
                    <a:pt x="41" y="20"/>
                  </a:cubicBezTo>
                  <a:cubicBezTo>
                    <a:pt x="21" y="20"/>
                    <a:pt x="21" y="20"/>
                    <a:pt x="21" y="41"/>
                  </a:cubicBezTo>
                  <a:lnTo>
                    <a:pt x="21" y="61"/>
                  </a:lnTo>
                  <a:lnTo>
                    <a:pt x="0" y="82"/>
                  </a:lnTo>
                  <a:lnTo>
                    <a:pt x="0" y="102"/>
                  </a:lnTo>
                  <a:cubicBezTo>
                    <a:pt x="0" y="123"/>
                    <a:pt x="0" y="123"/>
                    <a:pt x="0" y="143"/>
                  </a:cubicBezTo>
                  <a:cubicBezTo>
                    <a:pt x="21" y="143"/>
                    <a:pt x="21" y="143"/>
                    <a:pt x="41" y="143"/>
                  </a:cubicBezTo>
                  <a:lnTo>
                    <a:pt x="62" y="123"/>
                  </a:lnTo>
                  <a:cubicBezTo>
                    <a:pt x="82" y="143"/>
                    <a:pt x="82" y="143"/>
                    <a:pt x="82" y="143"/>
                  </a:cubicBezTo>
                  <a:cubicBezTo>
                    <a:pt x="82" y="164"/>
                    <a:pt x="82" y="184"/>
                    <a:pt x="82" y="184"/>
                  </a:cubicBezTo>
                  <a:lnTo>
                    <a:pt x="103" y="205"/>
                  </a:lnTo>
                  <a:lnTo>
                    <a:pt x="123" y="225"/>
                  </a:lnTo>
                  <a:lnTo>
                    <a:pt x="123" y="246"/>
                  </a:lnTo>
                  <a:lnTo>
                    <a:pt x="123" y="266"/>
                  </a:lnTo>
                  <a:cubicBezTo>
                    <a:pt x="123" y="287"/>
                    <a:pt x="144" y="287"/>
                    <a:pt x="144" y="287"/>
                  </a:cubicBezTo>
                  <a:cubicBezTo>
                    <a:pt x="164" y="307"/>
                    <a:pt x="164" y="307"/>
                    <a:pt x="185" y="307"/>
                  </a:cubicBezTo>
                  <a:lnTo>
                    <a:pt x="185" y="328"/>
                  </a:lnTo>
                  <a:cubicBezTo>
                    <a:pt x="185" y="348"/>
                    <a:pt x="185" y="348"/>
                    <a:pt x="205" y="369"/>
                  </a:cubicBezTo>
                  <a:cubicBezTo>
                    <a:pt x="205" y="369"/>
                    <a:pt x="205" y="369"/>
                    <a:pt x="226" y="369"/>
                  </a:cubicBezTo>
                  <a:cubicBezTo>
                    <a:pt x="226" y="369"/>
                    <a:pt x="246" y="369"/>
                    <a:pt x="246" y="348"/>
                  </a:cubicBezTo>
                  <a:lnTo>
                    <a:pt x="246" y="348"/>
                  </a:lnTo>
                  <a:cubicBezTo>
                    <a:pt x="246" y="328"/>
                    <a:pt x="246" y="328"/>
                    <a:pt x="246" y="307"/>
                  </a:cubicBezTo>
                  <a:lnTo>
                    <a:pt x="246" y="307"/>
                  </a:lnTo>
                  <a:cubicBezTo>
                    <a:pt x="246" y="287"/>
                    <a:pt x="246" y="287"/>
                    <a:pt x="246" y="287"/>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21" name="Freeform 321"/>
            <p:cNvSpPr>
              <a:spLocks noChangeArrowheads="1"/>
            </p:cNvSpPr>
            <p:nvPr/>
          </p:nvSpPr>
          <p:spPr bwMode="auto">
            <a:xfrm>
              <a:off x="5287963" y="8175625"/>
              <a:ext cx="15875" cy="15875"/>
            </a:xfrm>
            <a:custGeom>
              <a:avLst/>
              <a:gdLst>
                <a:gd name="T0" fmla="*/ 41 w 42"/>
                <a:gd name="T1" fmla="*/ 20 h 42"/>
                <a:gd name="T2" fmla="*/ 41 w 42"/>
                <a:gd name="T3" fmla="*/ 20 h 42"/>
                <a:gd name="T4" fmla="*/ 20 w 42"/>
                <a:gd name="T5" fmla="*/ 41 h 42"/>
                <a:gd name="T6" fmla="*/ 0 w 42"/>
                <a:gd name="T7" fmla="*/ 20 h 42"/>
                <a:gd name="T8" fmla="*/ 20 w 42"/>
                <a:gd name="T9" fmla="*/ 0 h 42"/>
                <a:gd name="T10" fmla="*/ 41 w 42"/>
                <a:gd name="T11" fmla="*/ 0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lnTo>
                    <a:pt x="20" y="41"/>
                  </a:lnTo>
                  <a:lnTo>
                    <a:pt x="0" y="20"/>
                  </a:lnTo>
                  <a:lnTo>
                    <a:pt x="20" y="0"/>
                  </a:lnTo>
                  <a:lnTo>
                    <a:pt x="41" y="0"/>
                  </a:lnTo>
                  <a:lnTo>
                    <a:pt x="4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22" name="Freeform 322"/>
            <p:cNvSpPr>
              <a:spLocks noChangeArrowheads="1"/>
            </p:cNvSpPr>
            <p:nvPr/>
          </p:nvSpPr>
          <p:spPr bwMode="auto">
            <a:xfrm>
              <a:off x="5273675" y="8181975"/>
              <a:ext cx="15875" cy="15875"/>
            </a:xfrm>
            <a:custGeom>
              <a:avLst/>
              <a:gdLst>
                <a:gd name="T0" fmla="*/ 20 w 42"/>
                <a:gd name="T1" fmla="*/ 41 h 42"/>
                <a:gd name="T2" fmla="*/ 20 w 42"/>
                <a:gd name="T3" fmla="*/ 41 h 42"/>
                <a:gd name="T4" fmla="*/ 0 w 42"/>
                <a:gd name="T5" fmla="*/ 21 h 42"/>
                <a:gd name="T6" fmla="*/ 0 w 42"/>
                <a:gd name="T7" fmla="*/ 21 h 42"/>
                <a:gd name="T8" fmla="*/ 20 w 42"/>
                <a:gd name="T9" fmla="*/ 0 h 42"/>
                <a:gd name="T10" fmla="*/ 20 w 42"/>
                <a:gd name="T11" fmla="*/ 21 h 42"/>
                <a:gd name="T12" fmla="*/ 20 w 42"/>
                <a:gd name="T13" fmla="*/ 21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lnTo>
                    <a:pt x="0" y="21"/>
                  </a:lnTo>
                  <a:lnTo>
                    <a:pt x="0" y="21"/>
                  </a:lnTo>
                  <a:lnTo>
                    <a:pt x="20" y="0"/>
                  </a:lnTo>
                  <a:lnTo>
                    <a:pt x="20" y="21"/>
                  </a:lnTo>
                  <a:cubicBezTo>
                    <a:pt x="20" y="21"/>
                    <a:pt x="41" y="21"/>
                    <a:pt x="20" y="21"/>
                  </a:cubicBez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23" name="Freeform 323"/>
            <p:cNvSpPr>
              <a:spLocks noChangeArrowheads="1"/>
            </p:cNvSpPr>
            <p:nvPr/>
          </p:nvSpPr>
          <p:spPr bwMode="auto">
            <a:xfrm>
              <a:off x="5383213" y="8234363"/>
              <a:ext cx="15875" cy="15875"/>
            </a:xfrm>
            <a:custGeom>
              <a:avLst/>
              <a:gdLst>
                <a:gd name="T0" fmla="*/ 20 w 42"/>
                <a:gd name="T1" fmla="*/ 20 h 42"/>
                <a:gd name="T2" fmla="*/ 20 w 42"/>
                <a:gd name="T3" fmla="*/ 20 h 42"/>
                <a:gd name="T4" fmla="*/ 0 w 42"/>
                <a:gd name="T5" fmla="*/ 41 h 42"/>
                <a:gd name="T6" fmla="*/ 0 w 42"/>
                <a:gd name="T7" fmla="*/ 20 h 42"/>
                <a:gd name="T8" fmla="*/ 0 w 42"/>
                <a:gd name="T9" fmla="*/ 0 h 42"/>
                <a:gd name="T10" fmla="*/ 20 w 42"/>
                <a:gd name="T11" fmla="*/ 0 h 42"/>
                <a:gd name="T12" fmla="*/ 41 w 42"/>
                <a:gd name="T13" fmla="*/ 0 h 42"/>
                <a:gd name="T14" fmla="*/ 20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20"/>
                  </a:moveTo>
                  <a:lnTo>
                    <a:pt x="20" y="20"/>
                  </a:lnTo>
                  <a:cubicBezTo>
                    <a:pt x="20" y="20"/>
                    <a:pt x="20" y="41"/>
                    <a:pt x="0" y="41"/>
                  </a:cubicBezTo>
                  <a:lnTo>
                    <a:pt x="0" y="20"/>
                  </a:lnTo>
                  <a:lnTo>
                    <a:pt x="0" y="0"/>
                  </a:lnTo>
                  <a:cubicBezTo>
                    <a:pt x="0" y="0"/>
                    <a:pt x="0" y="0"/>
                    <a:pt x="20" y="0"/>
                  </a:cubicBezTo>
                  <a:cubicBezTo>
                    <a:pt x="20" y="0"/>
                    <a:pt x="20" y="0"/>
                    <a:pt x="41" y="0"/>
                  </a:cubicBezTo>
                  <a:cubicBezTo>
                    <a:pt x="41" y="0"/>
                    <a:pt x="41"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24" name="Freeform 324"/>
            <p:cNvSpPr>
              <a:spLocks noChangeArrowheads="1"/>
            </p:cNvSpPr>
            <p:nvPr/>
          </p:nvSpPr>
          <p:spPr bwMode="auto">
            <a:xfrm>
              <a:off x="5316538" y="8159750"/>
              <a:ext cx="58737" cy="52388"/>
            </a:xfrm>
            <a:custGeom>
              <a:avLst/>
              <a:gdLst>
                <a:gd name="T0" fmla="*/ 143 w 165"/>
                <a:gd name="T1" fmla="*/ 123 h 144"/>
                <a:gd name="T2" fmla="*/ 143 w 165"/>
                <a:gd name="T3" fmla="*/ 123 h 144"/>
                <a:gd name="T4" fmla="*/ 143 w 165"/>
                <a:gd name="T5" fmla="*/ 82 h 144"/>
                <a:gd name="T6" fmla="*/ 143 w 165"/>
                <a:gd name="T7" fmla="*/ 41 h 144"/>
                <a:gd name="T8" fmla="*/ 123 w 165"/>
                <a:gd name="T9" fmla="*/ 20 h 144"/>
                <a:gd name="T10" fmla="*/ 82 w 165"/>
                <a:gd name="T11" fmla="*/ 0 h 144"/>
                <a:gd name="T12" fmla="*/ 41 w 165"/>
                <a:gd name="T13" fmla="*/ 0 h 144"/>
                <a:gd name="T14" fmla="*/ 20 w 165"/>
                <a:gd name="T15" fmla="*/ 20 h 144"/>
                <a:gd name="T16" fmla="*/ 0 w 165"/>
                <a:gd name="T17" fmla="*/ 41 h 144"/>
                <a:gd name="T18" fmla="*/ 0 w 165"/>
                <a:gd name="T19" fmla="*/ 61 h 144"/>
                <a:gd name="T20" fmla="*/ 0 w 165"/>
                <a:gd name="T21" fmla="*/ 82 h 144"/>
                <a:gd name="T22" fmla="*/ 20 w 165"/>
                <a:gd name="T23" fmla="*/ 123 h 144"/>
                <a:gd name="T24" fmla="*/ 41 w 165"/>
                <a:gd name="T25" fmla="*/ 143 h 144"/>
                <a:gd name="T26" fmla="*/ 61 w 165"/>
                <a:gd name="T27" fmla="*/ 123 h 144"/>
                <a:gd name="T28" fmla="*/ 61 w 165"/>
                <a:gd name="T29" fmla="*/ 102 h 144"/>
                <a:gd name="T30" fmla="*/ 82 w 165"/>
                <a:gd name="T31" fmla="*/ 102 h 144"/>
                <a:gd name="T32" fmla="*/ 82 w 165"/>
                <a:gd name="T33" fmla="*/ 123 h 144"/>
                <a:gd name="T34" fmla="*/ 102 w 165"/>
                <a:gd name="T35" fmla="*/ 123 h 144"/>
                <a:gd name="T36" fmla="*/ 123 w 165"/>
                <a:gd name="T37" fmla="*/ 123 h 144"/>
                <a:gd name="T38" fmla="*/ 143 w 165"/>
                <a:gd name="T39" fmla="*/ 12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44">
                  <a:moveTo>
                    <a:pt x="143" y="123"/>
                  </a:moveTo>
                  <a:lnTo>
                    <a:pt x="143" y="123"/>
                  </a:lnTo>
                  <a:cubicBezTo>
                    <a:pt x="143" y="102"/>
                    <a:pt x="143" y="102"/>
                    <a:pt x="143" y="82"/>
                  </a:cubicBezTo>
                  <a:cubicBezTo>
                    <a:pt x="143" y="82"/>
                    <a:pt x="164" y="61"/>
                    <a:pt x="143" y="41"/>
                  </a:cubicBezTo>
                  <a:cubicBezTo>
                    <a:pt x="143" y="41"/>
                    <a:pt x="143" y="20"/>
                    <a:pt x="123" y="20"/>
                  </a:cubicBezTo>
                  <a:cubicBezTo>
                    <a:pt x="123" y="20"/>
                    <a:pt x="102" y="0"/>
                    <a:pt x="82" y="0"/>
                  </a:cubicBezTo>
                  <a:cubicBezTo>
                    <a:pt x="82" y="0"/>
                    <a:pt x="61" y="0"/>
                    <a:pt x="41" y="0"/>
                  </a:cubicBezTo>
                  <a:cubicBezTo>
                    <a:pt x="41" y="0"/>
                    <a:pt x="41" y="20"/>
                    <a:pt x="20" y="20"/>
                  </a:cubicBezTo>
                  <a:cubicBezTo>
                    <a:pt x="20" y="20"/>
                    <a:pt x="20" y="41"/>
                    <a:pt x="0" y="41"/>
                  </a:cubicBezTo>
                  <a:lnTo>
                    <a:pt x="0" y="61"/>
                  </a:lnTo>
                  <a:lnTo>
                    <a:pt x="0" y="82"/>
                  </a:lnTo>
                  <a:cubicBezTo>
                    <a:pt x="0" y="102"/>
                    <a:pt x="0" y="102"/>
                    <a:pt x="20" y="123"/>
                  </a:cubicBezTo>
                  <a:cubicBezTo>
                    <a:pt x="20" y="123"/>
                    <a:pt x="20" y="143"/>
                    <a:pt x="41" y="143"/>
                  </a:cubicBezTo>
                  <a:cubicBezTo>
                    <a:pt x="41" y="143"/>
                    <a:pt x="41" y="123"/>
                    <a:pt x="61" y="123"/>
                  </a:cubicBezTo>
                  <a:lnTo>
                    <a:pt x="61" y="102"/>
                  </a:lnTo>
                  <a:lnTo>
                    <a:pt x="82" y="102"/>
                  </a:lnTo>
                  <a:lnTo>
                    <a:pt x="82" y="123"/>
                  </a:lnTo>
                  <a:lnTo>
                    <a:pt x="102" y="123"/>
                  </a:lnTo>
                  <a:lnTo>
                    <a:pt x="123" y="123"/>
                  </a:lnTo>
                  <a:lnTo>
                    <a:pt x="143" y="123"/>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25" name="Freeform 325"/>
            <p:cNvSpPr>
              <a:spLocks noChangeArrowheads="1"/>
            </p:cNvSpPr>
            <p:nvPr/>
          </p:nvSpPr>
          <p:spPr bwMode="auto">
            <a:xfrm>
              <a:off x="5383213" y="8153400"/>
              <a:ext cx="7937" cy="15875"/>
            </a:xfrm>
            <a:custGeom>
              <a:avLst/>
              <a:gdLst>
                <a:gd name="T0" fmla="*/ 20 w 21"/>
                <a:gd name="T1" fmla="*/ 41 h 42"/>
                <a:gd name="T2" fmla="*/ 20 w 21"/>
                <a:gd name="T3" fmla="*/ 41 h 42"/>
                <a:gd name="T4" fmla="*/ 0 w 21"/>
                <a:gd name="T5" fmla="*/ 21 h 42"/>
                <a:gd name="T6" fmla="*/ 0 w 21"/>
                <a:gd name="T7" fmla="*/ 0 h 42"/>
                <a:gd name="T8" fmla="*/ 20 w 21"/>
                <a:gd name="T9" fmla="*/ 0 h 42"/>
                <a:gd name="T10" fmla="*/ 20 w 21"/>
                <a:gd name="T11" fmla="*/ 21 h 42"/>
                <a:gd name="T12" fmla="*/ 20 w 21"/>
                <a:gd name="T13" fmla="*/ 21 h 42"/>
                <a:gd name="T14" fmla="*/ 20 w 21"/>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41"/>
                  </a:moveTo>
                  <a:lnTo>
                    <a:pt x="20" y="41"/>
                  </a:lnTo>
                  <a:cubicBezTo>
                    <a:pt x="0" y="41"/>
                    <a:pt x="0" y="21"/>
                    <a:pt x="0" y="21"/>
                  </a:cubicBezTo>
                  <a:lnTo>
                    <a:pt x="0" y="0"/>
                  </a:lnTo>
                  <a:lnTo>
                    <a:pt x="20" y="0"/>
                  </a:lnTo>
                  <a:lnTo>
                    <a:pt x="20" y="21"/>
                  </a:lnTo>
                  <a:lnTo>
                    <a:pt x="20" y="21"/>
                  </a:lnTo>
                  <a:cubicBezTo>
                    <a:pt x="20" y="21"/>
                    <a:pt x="20" y="2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26" name="Freeform 326"/>
            <p:cNvSpPr>
              <a:spLocks noChangeArrowheads="1"/>
            </p:cNvSpPr>
            <p:nvPr/>
          </p:nvSpPr>
          <p:spPr bwMode="auto">
            <a:xfrm>
              <a:off x="5376863" y="8189913"/>
              <a:ext cx="7937" cy="15875"/>
            </a:xfrm>
            <a:custGeom>
              <a:avLst/>
              <a:gdLst>
                <a:gd name="T0" fmla="*/ 20 w 21"/>
                <a:gd name="T1" fmla="*/ 0 h 42"/>
                <a:gd name="T2" fmla="*/ 20 w 21"/>
                <a:gd name="T3" fmla="*/ 0 h 42"/>
                <a:gd name="T4" fmla="*/ 0 w 21"/>
                <a:gd name="T5" fmla="*/ 20 h 42"/>
                <a:gd name="T6" fmla="*/ 0 w 21"/>
                <a:gd name="T7" fmla="*/ 41 h 42"/>
                <a:gd name="T8" fmla="*/ 20 w 21"/>
                <a:gd name="T9" fmla="*/ 41 h 42"/>
                <a:gd name="T10" fmla="*/ 20 w 21"/>
                <a:gd name="T11" fmla="*/ 20 h 42"/>
                <a:gd name="T12" fmla="*/ 2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0"/>
                  </a:moveTo>
                  <a:lnTo>
                    <a:pt x="20" y="0"/>
                  </a:lnTo>
                  <a:lnTo>
                    <a:pt x="0" y="20"/>
                  </a:lnTo>
                  <a:cubicBezTo>
                    <a:pt x="0" y="20"/>
                    <a:pt x="0" y="20"/>
                    <a:pt x="0" y="41"/>
                  </a:cubicBezTo>
                  <a:cubicBezTo>
                    <a:pt x="0" y="41"/>
                    <a:pt x="0" y="41"/>
                    <a:pt x="20" y="41"/>
                  </a:cubicBezTo>
                  <a:cubicBezTo>
                    <a:pt x="20" y="41"/>
                    <a:pt x="20" y="41"/>
                    <a:pt x="20" y="20"/>
                  </a:cubicBezTo>
                  <a:cubicBezTo>
                    <a:pt x="20" y="20"/>
                    <a:pt x="20" y="2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27" name="Freeform 327"/>
            <p:cNvSpPr>
              <a:spLocks noChangeArrowheads="1"/>
            </p:cNvSpPr>
            <p:nvPr/>
          </p:nvSpPr>
          <p:spPr bwMode="auto">
            <a:xfrm>
              <a:off x="5302250" y="8248650"/>
              <a:ext cx="7938" cy="15875"/>
            </a:xfrm>
            <a:custGeom>
              <a:avLst/>
              <a:gdLst>
                <a:gd name="T0" fmla="*/ 20 w 21"/>
                <a:gd name="T1" fmla="*/ 20 h 42"/>
                <a:gd name="T2" fmla="*/ 20 w 21"/>
                <a:gd name="T3" fmla="*/ 20 h 42"/>
                <a:gd name="T4" fmla="*/ 0 w 21"/>
                <a:gd name="T5" fmla="*/ 20 h 42"/>
                <a:gd name="T6" fmla="*/ 0 w 21"/>
                <a:gd name="T7" fmla="*/ 41 h 42"/>
                <a:gd name="T8" fmla="*/ 20 w 21"/>
                <a:gd name="T9" fmla="*/ 41 h 42"/>
                <a:gd name="T10" fmla="*/ 20 w 21"/>
                <a:gd name="T11" fmla="*/ 41 h 42"/>
                <a:gd name="T12" fmla="*/ 20 w 21"/>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20"/>
                  </a:moveTo>
                  <a:lnTo>
                    <a:pt x="20" y="20"/>
                  </a:lnTo>
                  <a:cubicBezTo>
                    <a:pt x="20" y="0"/>
                    <a:pt x="0" y="20"/>
                    <a:pt x="0" y="20"/>
                  </a:cubicBezTo>
                  <a:cubicBezTo>
                    <a:pt x="0" y="20"/>
                    <a:pt x="0" y="20"/>
                    <a:pt x="0" y="41"/>
                  </a:cubicBezTo>
                  <a:cubicBezTo>
                    <a:pt x="0" y="41"/>
                    <a:pt x="0" y="41"/>
                    <a:pt x="20" y="41"/>
                  </a:cubicBezTo>
                  <a:lnTo>
                    <a:pt x="20" y="41"/>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28" name="Freeform 328"/>
            <p:cNvSpPr>
              <a:spLocks noChangeArrowheads="1"/>
            </p:cNvSpPr>
            <p:nvPr/>
          </p:nvSpPr>
          <p:spPr bwMode="auto">
            <a:xfrm>
              <a:off x="5243513" y="8337550"/>
              <a:ext cx="7937" cy="7938"/>
            </a:xfrm>
            <a:custGeom>
              <a:avLst/>
              <a:gdLst>
                <a:gd name="T0" fmla="*/ 20 w 21"/>
                <a:gd name="T1" fmla="*/ 21 h 22"/>
                <a:gd name="T2" fmla="*/ 20 w 21"/>
                <a:gd name="T3" fmla="*/ 21 h 22"/>
                <a:gd name="T4" fmla="*/ 0 w 21"/>
                <a:gd name="T5" fmla="*/ 21 h 22"/>
                <a:gd name="T6" fmla="*/ 0 w 21"/>
                <a:gd name="T7" fmla="*/ 0 h 22"/>
                <a:gd name="T8" fmla="*/ 20 w 21"/>
                <a:gd name="T9" fmla="*/ 0 h 22"/>
                <a:gd name="T10" fmla="*/ 20 w 21"/>
                <a:gd name="T11" fmla="*/ 0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0" y="21"/>
                  </a:lnTo>
                  <a:lnTo>
                    <a:pt x="0" y="0"/>
                  </a:lnTo>
                  <a:cubicBezTo>
                    <a:pt x="0" y="0"/>
                    <a:pt x="0" y="0"/>
                    <a:pt x="20" y="0"/>
                  </a:cubicBezTo>
                  <a:lnTo>
                    <a:pt x="20" y="0"/>
                  </a:lnTo>
                  <a:cubicBezTo>
                    <a:pt x="20" y="0"/>
                    <a:pt x="20" y="0"/>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29" name="Freeform 329"/>
            <p:cNvSpPr>
              <a:spLocks noChangeArrowheads="1"/>
            </p:cNvSpPr>
            <p:nvPr/>
          </p:nvSpPr>
          <p:spPr bwMode="auto">
            <a:xfrm>
              <a:off x="5221288" y="8382000"/>
              <a:ext cx="7937" cy="14288"/>
            </a:xfrm>
            <a:custGeom>
              <a:avLst/>
              <a:gdLst>
                <a:gd name="T0" fmla="*/ 21 w 22"/>
                <a:gd name="T1" fmla="*/ 0 h 41"/>
                <a:gd name="T2" fmla="*/ 21 w 22"/>
                <a:gd name="T3" fmla="*/ 0 h 41"/>
                <a:gd name="T4" fmla="*/ 21 w 22"/>
                <a:gd name="T5" fmla="*/ 40 h 41"/>
                <a:gd name="T6" fmla="*/ 0 w 22"/>
                <a:gd name="T7" fmla="*/ 20 h 41"/>
                <a:gd name="T8" fmla="*/ 0 w 22"/>
                <a:gd name="T9" fmla="*/ 20 h 41"/>
                <a:gd name="T10" fmla="*/ 0 w 22"/>
                <a:gd name="T11" fmla="*/ 0 h 41"/>
                <a:gd name="T12" fmla="*/ 21 w 22"/>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2" h="41">
                  <a:moveTo>
                    <a:pt x="21" y="0"/>
                  </a:moveTo>
                  <a:lnTo>
                    <a:pt x="21" y="0"/>
                  </a:lnTo>
                  <a:cubicBezTo>
                    <a:pt x="21" y="20"/>
                    <a:pt x="21" y="20"/>
                    <a:pt x="21" y="40"/>
                  </a:cubicBezTo>
                  <a:cubicBezTo>
                    <a:pt x="0" y="40"/>
                    <a:pt x="0" y="40"/>
                    <a:pt x="0" y="20"/>
                  </a:cubicBezTo>
                  <a:lnTo>
                    <a:pt x="0" y="20"/>
                  </a:lnTo>
                  <a:cubicBezTo>
                    <a:pt x="0" y="0"/>
                    <a:pt x="0" y="0"/>
                    <a:pt x="0" y="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30" name="Freeform 330"/>
            <p:cNvSpPr>
              <a:spLocks noChangeArrowheads="1"/>
            </p:cNvSpPr>
            <p:nvPr/>
          </p:nvSpPr>
          <p:spPr bwMode="auto">
            <a:xfrm>
              <a:off x="5249863" y="8388350"/>
              <a:ext cx="7937" cy="7938"/>
            </a:xfrm>
            <a:custGeom>
              <a:avLst/>
              <a:gdLst>
                <a:gd name="T0" fmla="*/ 0 w 22"/>
                <a:gd name="T1" fmla="*/ 0 h 21"/>
                <a:gd name="T2" fmla="*/ 0 w 22"/>
                <a:gd name="T3" fmla="*/ 0 h 21"/>
                <a:gd name="T4" fmla="*/ 0 w 22"/>
                <a:gd name="T5" fmla="*/ 20 h 21"/>
                <a:gd name="T6" fmla="*/ 0 w 22"/>
                <a:gd name="T7" fmla="*/ 20 h 21"/>
                <a:gd name="T8" fmla="*/ 21 w 22"/>
                <a:gd name="T9" fmla="*/ 20 h 21"/>
                <a:gd name="T10" fmla="*/ 21 w 22"/>
                <a:gd name="T11" fmla="*/ 2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20"/>
                  </a:lnTo>
                  <a:lnTo>
                    <a:pt x="0" y="20"/>
                  </a:lnTo>
                  <a:lnTo>
                    <a:pt x="21" y="20"/>
                  </a:lnTo>
                  <a:lnTo>
                    <a:pt x="21" y="20"/>
                  </a:ln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31" name="Freeform 331"/>
            <p:cNvSpPr>
              <a:spLocks noChangeArrowheads="1"/>
            </p:cNvSpPr>
            <p:nvPr/>
          </p:nvSpPr>
          <p:spPr bwMode="auto">
            <a:xfrm>
              <a:off x="5257800" y="8382000"/>
              <a:ext cx="7938" cy="7938"/>
            </a:xfrm>
            <a:custGeom>
              <a:avLst/>
              <a:gdLst>
                <a:gd name="T0" fmla="*/ 0 w 21"/>
                <a:gd name="T1" fmla="*/ 20 h 21"/>
                <a:gd name="T2" fmla="*/ 0 w 21"/>
                <a:gd name="T3" fmla="*/ 20 h 21"/>
                <a:gd name="T4" fmla="*/ 0 w 21"/>
                <a:gd name="T5" fmla="*/ 0 h 21"/>
                <a:gd name="T6" fmla="*/ 0 w 21"/>
                <a:gd name="T7" fmla="*/ 0 h 21"/>
                <a:gd name="T8" fmla="*/ 20 w 21"/>
                <a:gd name="T9" fmla="*/ 20 h 21"/>
                <a:gd name="T10" fmla="*/ 20 w 21"/>
                <a:gd name="T11" fmla="*/ 20 h 21"/>
                <a:gd name="T12" fmla="*/ 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0"/>
                  </a:moveTo>
                  <a:lnTo>
                    <a:pt x="0" y="20"/>
                  </a:lnTo>
                  <a:cubicBezTo>
                    <a:pt x="0" y="20"/>
                    <a:pt x="0" y="20"/>
                    <a:pt x="0" y="0"/>
                  </a:cubicBezTo>
                  <a:lnTo>
                    <a:pt x="0" y="0"/>
                  </a:lnTo>
                  <a:cubicBezTo>
                    <a:pt x="20" y="0"/>
                    <a:pt x="20" y="0"/>
                    <a:pt x="20" y="20"/>
                  </a:cubicBezTo>
                  <a:lnTo>
                    <a:pt x="20" y="20"/>
                  </a:ln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32" name="Freeform 332"/>
            <p:cNvSpPr>
              <a:spLocks noChangeArrowheads="1"/>
            </p:cNvSpPr>
            <p:nvPr/>
          </p:nvSpPr>
          <p:spPr bwMode="auto">
            <a:xfrm>
              <a:off x="4978400" y="8359775"/>
              <a:ext cx="22225" cy="15875"/>
            </a:xfrm>
            <a:custGeom>
              <a:avLst/>
              <a:gdLst>
                <a:gd name="T0" fmla="*/ 62 w 63"/>
                <a:gd name="T1" fmla="*/ 41 h 42"/>
                <a:gd name="T2" fmla="*/ 62 w 63"/>
                <a:gd name="T3" fmla="*/ 41 h 42"/>
                <a:gd name="T4" fmla="*/ 41 w 63"/>
                <a:gd name="T5" fmla="*/ 41 h 42"/>
                <a:gd name="T6" fmla="*/ 20 w 63"/>
                <a:gd name="T7" fmla="*/ 41 h 42"/>
                <a:gd name="T8" fmla="*/ 0 w 63"/>
                <a:gd name="T9" fmla="*/ 20 h 42"/>
                <a:gd name="T10" fmla="*/ 0 w 63"/>
                <a:gd name="T11" fmla="*/ 0 h 42"/>
                <a:gd name="T12" fmla="*/ 20 w 63"/>
                <a:gd name="T13" fmla="*/ 0 h 42"/>
                <a:gd name="T14" fmla="*/ 41 w 63"/>
                <a:gd name="T15" fmla="*/ 0 h 42"/>
                <a:gd name="T16" fmla="*/ 62 w 63"/>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2">
                  <a:moveTo>
                    <a:pt x="62" y="41"/>
                  </a:moveTo>
                  <a:lnTo>
                    <a:pt x="62" y="41"/>
                  </a:lnTo>
                  <a:lnTo>
                    <a:pt x="41" y="41"/>
                  </a:lnTo>
                  <a:cubicBezTo>
                    <a:pt x="20" y="41"/>
                    <a:pt x="20" y="41"/>
                    <a:pt x="20" y="41"/>
                  </a:cubicBezTo>
                  <a:cubicBezTo>
                    <a:pt x="20" y="41"/>
                    <a:pt x="0" y="41"/>
                    <a:pt x="0" y="20"/>
                  </a:cubicBezTo>
                  <a:cubicBezTo>
                    <a:pt x="0" y="20"/>
                    <a:pt x="0" y="20"/>
                    <a:pt x="0" y="0"/>
                  </a:cubicBezTo>
                  <a:lnTo>
                    <a:pt x="20" y="0"/>
                  </a:lnTo>
                  <a:lnTo>
                    <a:pt x="41" y="0"/>
                  </a:lnTo>
                  <a:cubicBezTo>
                    <a:pt x="62" y="20"/>
                    <a:pt x="62" y="41"/>
                    <a:pt x="62"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33" name="Freeform 333"/>
            <p:cNvSpPr>
              <a:spLocks noChangeArrowheads="1"/>
            </p:cNvSpPr>
            <p:nvPr/>
          </p:nvSpPr>
          <p:spPr bwMode="auto">
            <a:xfrm>
              <a:off x="4889500" y="8220075"/>
              <a:ext cx="7938" cy="15875"/>
            </a:xfrm>
            <a:custGeom>
              <a:avLst/>
              <a:gdLst>
                <a:gd name="T0" fmla="*/ 20 w 21"/>
                <a:gd name="T1" fmla="*/ 0 h 42"/>
                <a:gd name="T2" fmla="*/ 20 w 21"/>
                <a:gd name="T3" fmla="*/ 0 h 42"/>
                <a:gd name="T4" fmla="*/ 0 w 21"/>
                <a:gd name="T5" fmla="*/ 20 h 42"/>
                <a:gd name="T6" fmla="*/ 0 w 21"/>
                <a:gd name="T7" fmla="*/ 20 h 42"/>
                <a:gd name="T8" fmla="*/ 20 w 21"/>
                <a:gd name="T9" fmla="*/ 41 h 42"/>
                <a:gd name="T10" fmla="*/ 20 w 21"/>
                <a:gd name="T11" fmla="*/ 20 h 42"/>
                <a:gd name="T12" fmla="*/ 20 w 21"/>
                <a:gd name="T13" fmla="*/ 20 h 42"/>
                <a:gd name="T14" fmla="*/ 20 w 21"/>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0"/>
                  </a:moveTo>
                  <a:lnTo>
                    <a:pt x="20" y="0"/>
                  </a:lnTo>
                  <a:cubicBezTo>
                    <a:pt x="0" y="0"/>
                    <a:pt x="0" y="0"/>
                    <a:pt x="0" y="20"/>
                  </a:cubicBezTo>
                  <a:lnTo>
                    <a:pt x="0" y="20"/>
                  </a:lnTo>
                  <a:cubicBezTo>
                    <a:pt x="0" y="41"/>
                    <a:pt x="0" y="41"/>
                    <a:pt x="20" y="41"/>
                  </a:cubicBezTo>
                  <a:cubicBezTo>
                    <a:pt x="20" y="41"/>
                    <a:pt x="20" y="41"/>
                    <a:pt x="20" y="20"/>
                  </a:cubicBezTo>
                  <a:lnTo>
                    <a:pt x="20" y="2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34" name="Freeform 334"/>
            <p:cNvSpPr>
              <a:spLocks noChangeArrowheads="1"/>
            </p:cNvSpPr>
            <p:nvPr/>
          </p:nvSpPr>
          <p:spPr bwMode="auto">
            <a:xfrm>
              <a:off x="4867275" y="8175625"/>
              <a:ext cx="15875" cy="36513"/>
            </a:xfrm>
            <a:custGeom>
              <a:avLst/>
              <a:gdLst>
                <a:gd name="T0" fmla="*/ 42 w 43"/>
                <a:gd name="T1" fmla="*/ 102 h 103"/>
                <a:gd name="T2" fmla="*/ 42 w 43"/>
                <a:gd name="T3" fmla="*/ 102 h 103"/>
                <a:gd name="T4" fmla="*/ 42 w 43"/>
                <a:gd name="T5" fmla="*/ 61 h 103"/>
                <a:gd name="T6" fmla="*/ 42 w 43"/>
                <a:gd name="T7" fmla="*/ 41 h 103"/>
                <a:gd name="T8" fmla="*/ 42 w 43"/>
                <a:gd name="T9" fmla="*/ 20 h 103"/>
                <a:gd name="T10" fmla="*/ 21 w 43"/>
                <a:gd name="T11" fmla="*/ 0 h 103"/>
                <a:gd name="T12" fmla="*/ 0 w 43"/>
                <a:gd name="T13" fmla="*/ 0 h 103"/>
                <a:gd name="T14" fmla="*/ 0 w 43"/>
                <a:gd name="T15" fmla="*/ 20 h 103"/>
                <a:gd name="T16" fmla="*/ 0 w 43"/>
                <a:gd name="T17" fmla="*/ 20 h 103"/>
                <a:gd name="T18" fmla="*/ 0 w 43"/>
                <a:gd name="T19" fmla="*/ 41 h 103"/>
                <a:gd name="T20" fmla="*/ 0 w 43"/>
                <a:gd name="T21" fmla="*/ 61 h 103"/>
                <a:gd name="T22" fmla="*/ 21 w 43"/>
                <a:gd name="T23" fmla="*/ 102 h 103"/>
                <a:gd name="T24" fmla="*/ 42 w 43"/>
                <a:gd name="T25"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03">
                  <a:moveTo>
                    <a:pt x="42" y="102"/>
                  </a:moveTo>
                  <a:lnTo>
                    <a:pt x="42" y="102"/>
                  </a:lnTo>
                  <a:cubicBezTo>
                    <a:pt x="42" y="82"/>
                    <a:pt x="42" y="82"/>
                    <a:pt x="42" y="61"/>
                  </a:cubicBezTo>
                  <a:cubicBezTo>
                    <a:pt x="42" y="61"/>
                    <a:pt x="42" y="61"/>
                    <a:pt x="42" y="41"/>
                  </a:cubicBezTo>
                  <a:lnTo>
                    <a:pt x="42" y="20"/>
                  </a:lnTo>
                  <a:cubicBezTo>
                    <a:pt x="42" y="0"/>
                    <a:pt x="42" y="0"/>
                    <a:pt x="21" y="0"/>
                  </a:cubicBezTo>
                  <a:cubicBezTo>
                    <a:pt x="21" y="0"/>
                    <a:pt x="21" y="0"/>
                    <a:pt x="0" y="0"/>
                  </a:cubicBezTo>
                  <a:cubicBezTo>
                    <a:pt x="0" y="0"/>
                    <a:pt x="0" y="0"/>
                    <a:pt x="0" y="20"/>
                  </a:cubicBezTo>
                  <a:lnTo>
                    <a:pt x="0" y="20"/>
                  </a:lnTo>
                  <a:cubicBezTo>
                    <a:pt x="0" y="41"/>
                    <a:pt x="0" y="41"/>
                    <a:pt x="0" y="41"/>
                  </a:cubicBezTo>
                  <a:cubicBezTo>
                    <a:pt x="0" y="61"/>
                    <a:pt x="0" y="61"/>
                    <a:pt x="0" y="61"/>
                  </a:cubicBezTo>
                  <a:cubicBezTo>
                    <a:pt x="0" y="82"/>
                    <a:pt x="21" y="102"/>
                    <a:pt x="21" y="102"/>
                  </a:cubicBezTo>
                  <a:lnTo>
                    <a:pt x="42" y="10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35" name="Freeform 335"/>
            <p:cNvSpPr>
              <a:spLocks noChangeArrowheads="1"/>
            </p:cNvSpPr>
            <p:nvPr/>
          </p:nvSpPr>
          <p:spPr bwMode="auto">
            <a:xfrm>
              <a:off x="4845050" y="8153400"/>
              <a:ext cx="22225" cy="30163"/>
            </a:xfrm>
            <a:custGeom>
              <a:avLst/>
              <a:gdLst>
                <a:gd name="T0" fmla="*/ 41 w 62"/>
                <a:gd name="T1" fmla="*/ 62 h 83"/>
                <a:gd name="T2" fmla="*/ 41 w 62"/>
                <a:gd name="T3" fmla="*/ 62 h 83"/>
                <a:gd name="T4" fmla="*/ 61 w 62"/>
                <a:gd name="T5" fmla="*/ 41 h 83"/>
                <a:gd name="T6" fmla="*/ 41 w 62"/>
                <a:gd name="T7" fmla="*/ 21 h 83"/>
                <a:gd name="T8" fmla="*/ 21 w 62"/>
                <a:gd name="T9" fmla="*/ 0 h 83"/>
                <a:gd name="T10" fmla="*/ 21 w 62"/>
                <a:gd name="T11" fmla="*/ 0 h 83"/>
                <a:gd name="T12" fmla="*/ 0 w 62"/>
                <a:gd name="T13" fmla="*/ 21 h 83"/>
                <a:gd name="T14" fmla="*/ 21 w 62"/>
                <a:gd name="T15" fmla="*/ 41 h 83"/>
                <a:gd name="T16" fmla="*/ 21 w 62"/>
                <a:gd name="T17" fmla="*/ 82 h 83"/>
                <a:gd name="T18" fmla="*/ 41 w 62"/>
                <a:gd name="T19" fmla="*/ 82 h 83"/>
                <a:gd name="T20" fmla="*/ 41 w 62"/>
                <a:gd name="T21"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83">
                  <a:moveTo>
                    <a:pt x="41" y="62"/>
                  </a:moveTo>
                  <a:lnTo>
                    <a:pt x="41" y="62"/>
                  </a:lnTo>
                  <a:lnTo>
                    <a:pt x="61" y="41"/>
                  </a:lnTo>
                  <a:cubicBezTo>
                    <a:pt x="61" y="21"/>
                    <a:pt x="41" y="21"/>
                    <a:pt x="41" y="21"/>
                  </a:cubicBezTo>
                  <a:cubicBezTo>
                    <a:pt x="41" y="21"/>
                    <a:pt x="41" y="0"/>
                    <a:pt x="21" y="0"/>
                  </a:cubicBezTo>
                  <a:lnTo>
                    <a:pt x="21" y="0"/>
                  </a:lnTo>
                  <a:cubicBezTo>
                    <a:pt x="0" y="0"/>
                    <a:pt x="0" y="21"/>
                    <a:pt x="0" y="21"/>
                  </a:cubicBezTo>
                  <a:cubicBezTo>
                    <a:pt x="0" y="41"/>
                    <a:pt x="21" y="41"/>
                    <a:pt x="21" y="41"/>
                  </a:cubicBezTo>
                  <a:cubicBezTo>
                    <a:pt x="21" y="62"/>
                    <a:pt x="21" y="62"/>
                    <a:pt x="21" y="82"/>
                  </a:cubicBezTo>
                  <a:lnTo>
                    <a:pt x="41" y="82"/>
                  </a:lnTo>
                  <a:lnTo>
                    <a:pt x="41"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36" name="Freeform 336"/>
            <p:cNvSpPr>
              <a:spLocks noChangeArrowheads="1"/>
            </p:cNvSpPr>
            <p:nvPr/>
          </p:nvSpPr>
          <p:spPr bwMode="auto">
            <a:xfrm>
              <a:off x="4822825" y="8116888"/>
              <a:ext cx="22225" cy="30162"/>
            </a:xfrm>
            <a:custGeom>
              <a:avLst/>
              <a:gdLst>
                <a:gd name="T0" fmla="*/ 41 w 62"/>
                <a:gd name="T1" fmla="*/ 82 h 83"/>
                <a:gd name="T2" fmla="*/ 41 w 62"/>
                <a:gd name="T3" fmla="*/ 82 h 83"/>
                <a:gd name="T4" fmla="*/ 20 w 62"/>
                <a:gd name="T5" fmla="*/ 61 h 83"/>
                <a:gd name="T6" fmla="*/ 20 w 62"/>
                <a:gd name="T7" fmla="*/ 61 h 83"/>
                <a:gd name="T8" fmla="*/ 20 w 62"/>
                <a:gd name="T9" fmla="*/ 41 h 83"/>
                <a:gd name="T10" fmla="*/ 0 w 62"/>
                <a:gd name="T11" fmla="*/ 20 h 83"/>
                <a:gd name="T12" fmla="*/ 20 w 62"/>
                <a:gd name="T13" fmla="*/ 0 h 83"/>
                <a:gd name="T14" fmla="*/ 41 w 62"/>
                <a:gd name="T15" fmla="*/ 0 h 83"/>
                <a:gd name="T16" fmla="*/ 61 w 62"/>
                <a:gd name="T17" fmla="*/ 20 h 83"/>
                <a:gd name="T18" fmla="*/ 41 w 62"/>
                <a:gd name="T19" fmla="*/ 41 h 83"/>
                <a:gd name="T20" fmla="*/ 61 w 62"/>
                <a:gd name="T21" fmla="*/ 41 h 83"/>
                <a:gd name="T22" fmla="*/ 61 w 62"/>
                <a:gd name="T23" fmla="*/ 61 h 83"/>
                <a:gd name="T24" fmla="*/ 41 w 62"/>
                <a:gd name="T2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83">
                  <a:moveTo>
                    <a:pt x="41" y="82"/>
                  </a:moveTo>
                  <a:lnTo>
                    <a:pt x="41" y="82"/>
                  </a:lnTo>
                  <a:cubicBezTo>
                    <a:pt x="41" y="82"/>
                    <a:pt x="20" y="82"/>
                    <a:pt x="20" y="61"/>
                  </a:cubicBezTo>
                  <a:lnTo>
                    <a:pt x="20" y="61"/>
                  </a:lnTo>
                  <a:cubicBezTo>
                    <a:pt x="20" y="41"/>
                    <a:pt x="20" y="41"/>
                    <a:pt x="20" y="41"/>
                  </a:cubicBezTo>
                  <a:lnTo>
                    <a:pt x="0" y="20"/>
                  </a:lnTo>
                  <a:cubicBezTo>
                    <a:pt x="20" y="20"/>
                    <a:pt x="20" y="0"/>
                    <a:pt x="20" y="0"/>
                  </a:cubicBezTo>
                  <a:lnTo>
                    <a:pt x="41" y="0"/>
                  </a:lnTo>
                  <a:cubicBezTo>
                    <a:pt x="41" y="0"/>
                    <a:pt x="61" y="0"/>
                    <a:pt x="61" y="20"/>
                  </a:cubicBezTo>
                  <a:cubicBezTo>
                    <a:pt x="61" y="20"/>
                    <a:pt x="41" y="20"/>
                    <a:pt x="41" y="41"/>
                  </a:cubicBezTo>
                  <a:cubicBezTo>
                    <a:pt x="61" y="41"/>
                    <a:pt x="61" y="41"/>
                    <a:pt x="61" y="41"/>
                  </a:cubicBezTo>
                  <a:lnTo>
                    <a:pt x="61" y="61"/>
                  </a:lnTo>
                  <a:cubicBezTo>
                    <a:pt x="61" y="61"/>
                    <a:pt x="61" y="61"/>
                    <a:pt x="41"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37" name="Freeform 337"/>
            <p:cNvSpPr>
              <a:spLocks noChangeArrowheads="1"/>
            </p:cNvSpPr>
            <p:nvPr/>
          </p:nvSpPr>
          <p:spPr bwMode="auto">
            <a:xfrm>
              <a:off x="4764088" y="8020050"/>
              <a:ext cx="52387" cy="80963"/>
            </a:xfrm>
            <a:custGeom>
              <a:avLst/>
              <a:gdLst>
                <a:gd name="T0" fmla="*/ 144 w 145"/>
                <a:gd name="T1" fmla="*/ 226 h 227"/>
                <a:gd name="T2" fmla="*/ 144 w 145"/>
                <a:gd name="T3" fmla="*/ 226 h 227"/>
                <a:gd name="T4" fmla="*/ 144 w 145"/>
                <a:gd name="T5" fmla="*/ 185 h 227"/>
                <a:gd name="T6" fmla="*/ 144 w 145"/>
                <a:gd name="T7" fmla="*/ 164 h 227"/>
                <a:gd name="T8" fmla="*/ 144 w 145"/>
                <a:gd name="T9" fmla="*/ 144 h 227"/>
                <a:gd name="T10" fmla="*/ 123 w 145"/>
                <a:gd name="T11" fmla="*/ 123 h 227"/>
                <a:gd name="T12" fmla="*/ 102 w 145"/>
                <a:gd name="T13" fmla="*/ 82 h 227"/>
                <a:gd name="T14" fmla="*/ 82 w 145"/>
                <a:gd name="T15" fmla="*/ 41 h 227"/>
                <a:gd name="T16" fmla="*/ 62 w 145"/>
                <a:gd name="T17" fmla="*/ 0 h 227"/>
                <a:gd name="T18" fmla="*/ 41 w 145"/>
                <a:gd name="T19" fmla="*/ 0 h 227"/>
                <a:gd name="T20" fmla="*/ 20 w 145"/>
                <a:gd name="T21" fmla="*/ 21 h 227"/>
                <a:gd name="T22" fmla="*/ 0 w 145"/>
                <a:gd name="T23" fmla="*/ 41 h 227"/>
                <a:gd name="T24" fmla="*/ 0 w 145"/>
                <a:gd name="T25" fmla="*/ 62 h 227"/>
                <a:gd name="T26" fmla="*/ 20 w 145"/>
                <a:gd name="T27" fmla="*/ 103 h 227"/>
                <a:gd name="T28" fmla="*/ 20 w 145"/>
                <a:gd name="T29" fmla="*/ 123 h 227"/>
                <a:gd name="T30" fmla="*/ 41 w 145"/>
                <a:gd name="T31" fmla="*/ 164 h 227"/>
                <a:gd name="T32" fmla="*/ 82 w 145"/>
                <a:gd name="T33" fmla="*/ 205 h 227"/>
                <a:gd name="T34" fmla="*/ 102 w 145"/>
                <a:gd name="T35" fmla="*/ 226 h 227"/>
                <a:gd name="T36" fmla="*/ 123 w 145"/>
                <a:gd name="T37" fmla="*/ 226 h 227"/>
                <a:gd name="T38" fmla="*/ 144 w 145"/>
                <a:gd name="T39" fmla="*/ 2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5" h="227">
                  <a:moveTo>
                    <a:pt x="144" y="226"/>
                  </a:moveTo>
                  <a:lnTo>
                    <a:pt x="144" y="226"/>
                  </a:lnTo>
                  <a:cubicBezTo>
                    <a:pt x="144" y="205"/>
                    <a:pt x="144" y="205"/>
                    <a:pt x="144" y="185"/>
                  </a:cubicBezTo>
                  <a:lnTo>
                    <a:pt x="144" y="164"/>
                  </a:lnTo>
                  <a:lnTo>
                    <a:pt x="144" y="144"/>
                  </a:lnTo>
                  <a:cubicBezTo>
                    <a:pt x="123" y="144"/>
                    <a:pt x="123" y="123"/>
                    <a:pt x="123" y="123"/>
                  </a:cubicBezTo>
                  <a:cubicBezTo>
                    <a:pt x="102" y="123"/>
                    <a:pt x="102" y="103"/>
                    <a:pt x="102" y="82"/>
                  </a:cubicBezTo>
                  <a:cubicBezTo>
                    <a:pt x="102" y="82"/>
                    <a:pt x="102" y="41"/>
                    <a:pt x="82" y="41"/>
                  </a:cubicBezTo>
                  <a:cubicBezTo>
                    <a:pt x="82" y="21"/>
                    <a:pt x="82" y="21"/>
                    <a:pt x="62" y="0"/>
                  </a:cubicBezTo>
                  <a:lnTo>
                    <a:pt x="41" y="0"/>
                  </a:lnTo>
                  <a:lnTo>
                    <a:pt x="20" y="21"/>
                  </a:lnTo>
                  <a:lnTo>
                    <a:pt x="0" y="41"/>
                  </a:lnTo>
                  <a:lnTo>
                    <a:pt x="0" y="62"/>
                  </a:lnTo>
                  <a:cubicBezTo>
                    <a:pt x="0" y="82"/>
                    <a:pt x="20" y="82"/>
                    <a:pt x="20" y="103"/>
                  </a:cubicBezTo>
                  <a:lnTo>
                    <a:pt x="20" y="123"/>
                  </a:lnTo>
                  <a:cubicBezTo>
                    <a:pt x="41" y="144"/>
                    <a:pt x="41" y="164"/>
                    <a:pt x="41" y="164"/>
                  </a:cubicBezTo>
                  <a:cubicBezTo>
                    <a:pt x="62" y="185"/>
                    <a:pt x="82" y="185"/>
                    <a:pt x="82" y="205"/>
                  </a:cubicBezTo>
                  <a:lnTo>
                    <a:pt x="102" y="226"/>
                  </a:lnTo>
                  <a:lnTo>
                    <a:pt x="123" y="226"/>
                  </a:lnTo>
                  <a:lnTo>
                    <a:pt x="144" y="226"/>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38" name="Freeform 338"/>
            <p:cNvSpPr>
              <a:spLocks noChangeArrowheads="1"/>
            </p:cNvSpPr>
            <p:nvPr/>
          </p:nvSpPr>
          <p:spPr bwMode="auto">
            <a:xfrm>
              <a:off x="4749800" y="7983538"/>
              <a:ext cx="15875" cy="15875"/>
            </a:xfrm>
            <a:custGeom>
              <a:avLst/>
              <a:gdLst>
                <a:gd name="T0" fmla="*/ 41 w 42"/>
                <a:gd name="T1" fmla="*/ 0 h 42"/>
                <a:gd name="T2" fmla="*/ 41 w 42"/>
                <a:gd name="T3" fmla="*/ 0 h 42"/>
                <a:gd name="T4" fmla="*/ 21 w 42"/>
                <a:gd name="T5" fmla="*/ 0 h 42"/>
                <a:gd name="T6" fmla="*/ 21 w 42"/>
                <a:gd name="T7" fmla="*/ 0 h 42"/>
                <a:gd name="T8" fmla="*/ 21 w 42"/>
                <a:gd name="T9" fmla="*/ 20 h 42"/>
                <a:gd name="T10" fmla="*/ 21 w 42"/>
                <a:gd name="T11" fmla="*/ 41 h 42"/>
                <a:gd name="T12" fmla="*/ 41 w 42"/>
                <a:gd name="T13" fmla="*/ 20 h 42"/>
                <a:gd name="T14" fmla="*/ 41 w 42"/>
                <a:gd name="T15" fmla="*/ 20 h 42"/>
                <a:gd name="T16" fmla="*/ 41 w 42"/>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41" y="0"/>
                  </a:moveTo>
                  <a:lnTo>
                    <a:pt x="41" y="0"/>
                  </a:lnTo>
                  <a:cubicBezTo>
                    <a:pt x="41" y="0"/>
                    <a:pt x="41" y="0"/>
                    <a:pt x="21" y="0"/>
                  </a:cubicBezTo>
                  <a:lnTo>
                    <a:pt x="21" y="0"/>
                  </a:lnTo>
                  <a:cubicBezTo>
                    <a:pt x="0" y="0"/>
                    <a:pt x="0" y="20"/>
                    <a:pt x="21" y="20"/>
                  </a:cubicBezTo>
                  <a:lnTo>
                    <a:pt x="21" y="41"/>
                  </a:lnTo>
                  <a:cubicBezTo>
                    <a:pt x="21" y="41"/>
                    <a:pt x="41" y="41"/>
                    <a:pt x="41" y="20"/>
                  </a:cubicBezTo>
                  <a:lnTo>
                    <a:pt x="41" y="20"/>
                  </a:lnTo>
                  <a:lnTo>
                    <a:pt x="4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39" name="Freeform 339"/>
            <p:cNvSpPr>
              <a:spLocks noChangeArrowheads="1"/>
            </p:cNvSpPr>
            <p:nvPr/>
          </p:nvSpPr>
          <p:spPr bwMode="auto">
            <a:xfrm>
              <a:off x="4764088" y="7997825"/>
              <a:ext cx="7937" cy="7938"/>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lnTo>
                    <a:pt x="0" y="20"/>
                  </a:lnTo>
                  <a:lnTo>
                    <a:pt x="20" y="20"/>
                  </a:lnTo>
                  <a:cubicBezTo>
                    <a:pt x="20" y="20"/>
                    <a:pt x="20" y="20"/>
                    <a:pt x="20" y="0"/>
                  </a:cubicBezTo>
                  <a:lnTo>
                    <a:pt x="20" y="0"/>
                  </a:ln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40" name="Freeform 340"/>
            <p:cNvSpPr>
              <a:spLocks noChangeArrowheads="1"/>
            </p:cNvSpPr>
            <p:nvPr/>
          </p:nvSpPr>
          <p:spPr bwMode="auto">
            <a:xfrm>
              <a:off x="4749800" y="7947025"/>
              <a:ext cx="15875" cy="30163"/>
            </a:xfrm>
            <a:custGeom>
              <a:avLst/>
              <a:gdLst>
                <a:gd name="T0" fmla="*/ 41 w 42"/>
                <a:gd name="T1" fmla="*/ 61 h 83"/>
                <a:gd name="T2" fmla="*/ 41 w 42"/>
                <a:gd name="T3" fmla="*/ 61 h 83"/>
                <a:gd name="T4" fmla="*/ 41 w 42"/>
                <a:gd name="T5" fmla="*/ 40 h 83"/>
                <a:gd name="T6" fmla="*/ 21 w 42"/>
                <a:gd name="T7" fmla="*/ 20 h 83"/>
                <a:gd name="T8" fmla="*/ 0 w 42"/>
                <a:gd name="T9" fmla="*/ 0 h 83"/>
                <a:gd name="T10" fmla="*/ 0 w 42"/>
                <a:gd name="T11" fmla="*/ 20 h 83"/>
                <a:gd name="T12" fmla="*/ 0 w 42"/>
                <a:gd name="T13" fmla="*/ 40 h 83"/>
                <a:gd name="T14" fmla="*/ 21 w 42"/>
                <a:gd name="T15" fmla="*/ 61 h 83"/>
                <a:gd name="T16" fmla="*/ 41 w 42"/>
                <a:gd name="T17" fmla="*/ 82 h 83"/>
                <a:gd name="T18" fmla="*/ 41 w 42"/>
                <a:gd name="T19" fmla="*/ 82 h 83"/>
                <a:gd name="T20" fmla="*/ 41 w 42"/>
                <a:gd name="T21"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83">
                  <a:moveTo>
                    <a:pt x="41" y="61"/>
                  </a:moveTo>
                  <a:lnTo>
                    <a:pt x="41" y="61"/>
                  </a:lnTo>
                  <a:lnTo>
                    <a:pt x="41" y="40"/>
                  </a:lnTo>
                  <a:lnTo>
                    <a:pt x="21" y="20"/>
                  </a:lnTo>
                  <a:cubicBezTo>
                    <a:pt x="21" y="0"/>
                    <a:pt x="21" y="0"/>
                    <a:pt x="0" y="0"/>
                  </a:cubicBezTo>
                  <a:lnTo>
                    <a:pt x="0" y="20"/>
                  </a:lnTo>
                  <a:lnTo>
                    <a:pt x="0" y="40"/>
                  </a:lnTo>
                  <a:cubicBezTo>
                    <a:pt x="21" y="40"/>
                    <a:pt x="21" y="61"/>
                    <a:pt x="21" y="61"/>
                  </a:cubicBezTo>
                  <a:cubicBezTo>
                    <a:pt x="21" y="61"/>
                    <a:pt x="21" y="82"/>
                    <a:pt x="41" y="82"/>
                  </a:cubicBezTo>
                  <a:lnTo>
                    <a:pt x="41" y="82"/>
                  </a:lnTo>
                  <a:lnTo>
                    <a:pt x="41" y="6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41" name="Freeform 341"/>
            <p:cNvSpPr>
              <a:spLocks noChangeArrowheads="1"/>
            </p:cNvSpPr>
            <p:nvPr/>
          </p:nvSpPr>
          <p:spPr bwMode="auto">
            <a:xfrm>
              <a:off x="4764088" y="7931150"/>
              <a:ext cx="22225" cy="15875"/>
            </a:xfrm>
            <a:custGeom>
              <a:avLst/>
              <a:gdLst>
                <a:gd name="T0" fmla="*/ 20 w 63"/>
                <a:gd name="T1" fmla="*/ 42 h 43"/>
                <a:gd name="T2" fmla="*/ 20 w 63"/>
                <a:gd name="T3" fmla="*/ 42 h 43"/>
                <a:gd name="T4" fmla="*/ 0 w 63"/>
                <a:gd name="T5" fmla="*/ 42 h 43"/>
                <a:gd name="T6" fmla="*/ 0 w 63"/>
                <a:gd name="T7" fmla="*/ 21 h 43"/>
                <a:gd name="T8" fmla="*/ 20 w 63"/>
                <a:gd name="T9" fmla="*/ 21 h 43"/>
                <a:gd name="T10" fmla="*/ 20 w 63"/>
                <a:gd name="T11" fmla="*/ 0 h 43"/>
                <a:gd name="T12" fmla="*/ 41 w 63"/>
                <a:gd name="T13" fmla="*/ 0 h 43"/>
                <a:gd name="T14" fmla="*/ 62 w 63"/>
                <a:gd name="T15" fmla="*/ 0 h 43"/>
                <a:gd name="T16" fmla="*/ 62 w 63"/>
                <a:gd name="T17" fmla="*/ 21 h 43"/>
                <a:gd name="T18" fmla="*/ 62 w 63"/>
                <a:gd name="T19" fmla="*/ 42 h 43"/>
                <a:gd name="T20" fmla="*/ 41 w 63"/>
                <a:gd name="T21" fmla="*/ 42 h 43"/>
                <a:gd name="T22" fmla="*/ 20 w 63"/>
                <a:gd name="T23"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43">
                  <a:moveTo>
                    <a:pt x="20" y="42"/>
                  </a:moveTo>
                  <a:lnTo>
                    <a:pt x="20" y="42"/>
                  </a:lnTo>
                  <a:cubicBezTo>
                    <a:pt x="20" y="42"/>
                    <a:pt x="20" y="42"/>
                    <a:pt x="0" y="42"/>
                  </a:cubicBezTo>
                  <a:lnTo>
                    <a:pt x="0" y="21"/>
                  </a:lnTo>
                  <a:lnTo>
                    <a:pt x="20" y="21"/>
                  </a:lnTo>
                  <a:cubicBezTo>
                    <a:pt x="20" y="0"/>
                    <a:pt x="20" y="0"/>
                    <a:pt x="20" y="0"/>
                  </a:cubicBezTo>
                  <a:cubicBezTo>
                    <a:pt x="41" y="0"/>
                    <a:pt x="41" y="0"/>
                    <a:pt x="41" y="0"/>
                  </a:cubicBezTo>
                  <a:cubicBezTo>
                    <a:pt x="41" y="0"/>
                    <a:pt x="41" y="0"/>
                    <a:pt x="62" y="0"/>
                  </a:cubicBezTo>
                  <a:cubicBezTo>
                    <a:pt x="62" y="21"/>
                    <a:pt x="62" y="21"/>
                    <a:pt x="62" y="21"/>
                  </a:cubicBezTo>
                  <a:lnTo>
                    <a:pt x="62" y="42"/>
                  </a:lnTo>
                  <a:lnTo>
                    <a:pt x="41" y="42"/>
                  </a:lnTo>
                  <a:lnTo>
                    <a:pt x="20" y="4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42" name="Freeform 342"/>
            <p:cNvSpPr>
              <a:spLocks noChangeArrowheads="1"/>
            </p:cNvSpPr>
            <p:nvPr/>
          </p:nvSpPr>
          <p:spPr bwMode="auto">
            <a:xfrm>
              <a:off x="4675188" y="7821613"/>
              <a:ext cx="52387" cy="80962"/>
            </a:xfrm>
            <a:custGeom>
              <a:avLst/>
              <a:gdLst>
                <a:gd name="T0" fmla="*/ 144 w 145"/>
                <a:gd name="T1" fmla="*/ 225 h 226"/>
                <a:gd name="T2" fmla="*/ 144 w 145"/>
                <a:gd name="T3" fmla="*/ 225 h 226"/>
                <a:gd name="T4" fmla="*/ 144 w 145"/>
                <a:gd name="T5" fmla="*/ 185 h 226"/>
                <a:gd name="T6" fmla="*/ 144 w 145"/>
                <a:gd name="T7" fmla="*/ 164 h 226"/>
                <a:gd name="T8" fmla="*/ 144 w 145"/>
                <a:gd name="T9" fmla="*/ 143 h 226"/>
                <a:gd name="T10" fmla="*/ 123 w 145"/>
                <a:gd name="T11" fmla="*/ 123 h 226"/>
                <a:gd name="T12" fmla="*/ 102 w 145"/>
                <a:gd name="T13" fmla="*/ 61 h 226"/>
                <a:gd name="T14" fmla="*/ 82 w 145"/>
                <a:gd name="T15" fmla="*/ 41 h 226"/>
                <a:gd name="T16" fmla="*/ 62 w 145"/>
                <a:gd name="T17" fmla="*/ 21 h 226"/>
                <a:gd name="T18" fmla="*/ 41 w 145"/>
                <a:gd name="T19" fmla="*/ 0 h 226"/>
                <a:gd name="T20" fmla="*/ 20 w 145"/>
                <a:gd name="T21" fmla="*/ 0 h 226"/>
                <a:gd name="T22" fmla="*/ 0 w 145"/>
                <a:gd name="T23" fmla="*/ 21 h 226"/>
                <a:gd name="T24" fmla="*/ 0 w 145"/>
                <a:gd name="T25" fmla="*/ 41 h 226"/>
                <a:gd name="T26" fmla="*/ 20 w 145"/>
                <a:gd name="T27" fmla="*/ 82 h 226"/>
                <a:gd name="T28" fmla="*/ 20 w 145"/>
                <a:gd name="T29" fmla="*/ 103 h 226"/>
                <a:gd name="T30" fmla="*/ 20 w 145"/>
                <a:gd name="T31" fmla="*/ 143 h 226"/>
                <a:gd name="T32" fmla="*/ 41 w 145"/>
                <a:gd name="T33" fmla="*/ 143 h 226"/>
                <a:gd name="T34" fmla="*/ 62 w 145"/>
                <a:gd name="T35" fmla="*/ 164 h 226"/>
                <a:gd name="T36" fmla="*/ 62 w 145"/>
                <a:gd name="T37" fmla="*/ 164 h 226"/>
                <a:gd name="T38" fmla="*/ 82 w 145"/>
                <a:gd name="T39" fmla="*/ 185 h 226"/>
                <a:gd name="T40" fmla="*/ 82 w 145"/>
                <a:gd name="T41" fmla="*/ 205 h 226"/>
                <a:gd name="T42" fmla="*/ 102 w 145"/>
                <a:gd name="T43" fmla="*/ 225 h 226"/>
                <a:gd name="T44" fmla="*/ 144 w 145"/>
                <a:gd name="T45" fmla="*/ 22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5" h="226">
                  <a:moveTo>
                    <a:pt x="144" y="225"/>
                  </a:moveTo>
                  <a:lnTo>
                    <a:pt x="144" y="225"/>
                  </a:lnTo>
                  <a:cubicBezTo>
                    <a:pt x="144" y="225"/>
                    <a:pt x="123" y="205"/>
                    <a:pt x="144" y="185"/>
                  </a:cubicBezTo>
                  <a:cubicBezTo>
                    <a:pt x="144" y="185"/>
                    <a:pt x="144" y="185"/>
                    <a:pt x="144" y="164"/>
                  </a:cubicBezTo>
                  <a:lnTo>
                    <a:pt x="144" y="143"/>
                  </a:lnTo>
                  <a:lnTo>
                    <a:pt x="123" y="123"/>
                  </a:lnTo>
                  <a:cubicBezTo>
                    <a:pt x="123" y="103"/>
                    <a:pt x="102" y="82"/>
                    <a:pt x="102" y="61"/>
                  </a:cubicBezTo>
                  <a:cubicBezTo>
                    <a:pt x="82" y="61"/>
                    <a:pt x="82" y="41"/>
                    <a:pt x="82" y="41"/>
                  </a:cubicBezTo>
                  <a:cubicBezTo>
                    <a:pt x="82" y="21"/>
                    <a:pt x="62" y="21"/>
                    <a:pt x="62" y="21"/>
                  </a:cubicBezTo>
                  <a:cubicBezTo>
                    <a:pt x="41" y="21"/>
                    <a:pt x="41" y="0"/>
                    <a:pt x="41" y="0"/>
                  </a:cubicBezTo>
                  <a:cubicBezTo>
                    <a:pt x="20" y="0"/>
                    <a:pt x="20" y="0"/>
                    <a:pt x="20" y="0"/>
                  </a:cubicBezTo>
                  <a:cubicBezTo>
                    <a:pt x="0" y="21"/>
                    <a:pt x="0" y="21"/>
                    <a:pt x="0" y="21"/>
                  </a:cubicBezTo>
                  <a:lnTo>
                    <a:pt x="0" y="41"/>
                  </a:lnTo>
                  <a:cubicBezTo>
                    <a:pt x="0" y="61"/>
                    <a:pt x="20" y="61"/>
                    <a:pt x="20" y="82"/>
                  </a:cubicBezTo>
                  <a:lnTo>
                    <a:pt x="20" y="103"/>
                  </a:lnTo>
                  <a:cubicBezTo>
                    <a:pt x="20" y="103"/>
                    <a:pt x="20" y="123"/>
                    <a:pt x="20" y="143"/>
                  </a:cubicBezTo>
                  <a:cubicBezTo>
                    <a:pt x="41" y="143"/>
                    <a:pt x="41" y="143"/>
                    <a:pt x="41" y="143"/>
                  </a:cubicBezTo>
                  <a:cubicBezTo>
                    <a:pt x="41" y="164"/>
                    <a:pt x="62" y="164"/>
                    <a:pt x="62" y="164"/>
                  </a:cubicBezTo>
                  <a:lnTo>
                    <a:pt x="62" y="164"/>
                  </a:lnTo>
                  <a:cubicBezTo>
                    <a:pt x="62" y="185"/>
                    <a:pt x="82" y="185"/>
                    <a:pt x="82" y="185"/>
                  </a:cubicBezTo>
                  <a:cubicBezTo>
                    <a:pt x="82" y="205"/>
                    <a:pt x="82" y="205"/>
                    <a:pt x="82" y="205"/>
                  </a:cubicBezTo>
                  <a:cubicBezTo>
                    <a:pt x="102" y="225"/>
                    <a:pt x="102" y="225"/>
                    <a:pt x="102" y="225"/>
                  </a:cubicBezTo>
                  <a:cubicBezTo>
                    <a:pt x="123" y="225"/>
                    <a:pt x="123" y="225"/>
                    <a:pt x="144" y="22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43" name="Freeform 343"/>
            <p:cNvSpPr>
              <a:spLocks noChangeArrowheads="1"/>
            </p:cNvSpPr>
            <p:nvPr/>
          </p:nvSpPr>
          <p:spPr bwMode="auto">
            <a:xfrm>
              <a:off x="4586288" y="7740650"/>
              <a:ext cx="52387" cy="36513"/>
            </a:xfrm>
            <a:custGeom>
              <a:avLst/>
              <a:gdLst>
                <a:gd name="T0" fmla="*/ 123 w 145"/>
                <a:gd name="T1" fmla="*/ 102 h 103"/>
                <a:gd name="T2" fmla="*/ 123 w 145"/>
                <a:gd name="T3" fmla="*/ 102 h 103"/>
                <a:gd name="T4" fmla="*/ 123 w 145"/>
                <a:gd name="T5" fmla="*/ 82 h 103"/>
                <a:gd name="T6" fmla="*/ 102 w 145"/>
                <a:gd name="T7" fmla="*/ 41 h 103"/>
                <a:gd name="T8" fmla="*/ 82 w 145"/>
                <a:gd name="T9" fmla="*/ 41 h 103"/>
                <a:gd name="T10" fmla="*/ 62 w 145"/>
                <a:gd name="T11" fmla="*/ 20 h 103"/>
                <a:gd name="T12" fmla="*/ 41 w 145"/>
                <a:gd name="T13" fmla="*/ 0 h 103"/>
                <a:gd name="T14" fmla="*/ 20 w 145"/>
                <a:gd name="T15" fmla="*/ 0 h 103"/>
                <a:gd name="T16" fmla="*/ 0 w 145"/>
                <a:gd name="T17" fmla="*/ 0 h 103"/>
                <a:gd name="T18" fmla="*/ 20 w 145"/>
                <a:gd name="T19" fmla="*/ 41 h 103"/>
                <a:gd name="T20" fmla="*/ 20 w 145"/>
                <a:gd name="T21" fmla="*/ 41 h 103"/>
                <a:gd name="T22" fmla="*/ 41 w 145"/>
                <a:gd name="T23" fmla="*/ 61 h 103"/>
                <a:gd name="T24" fmla="*/ 62 w 145"/>
                <a:gd name="T25" fmla="*/ 82 h 103"/>
                <a:gd name="T26" fmla="*/ 82 w 145"/>
                <a:gd name="T27" fmla="*/ 82 h 103"/>
                <a:gd name="T28" fmla="*/ 102 w 145"/>
                <a:gd name="T29" fmla="*/ 102 h 103"/>
                <a:gd name="T30" fmla="*/ 123 w 145"/>
                <a:gd name="T31"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103">
                  <a:moveTo>
                    <a:pt x="123" y="102"/>
                  </a:moveTo>
                  <a:lnTo>
                    <a:pt x="123" y="102"/>
                  </a:lnTo>
                  <a:cubicBezTo>
                    <a:pt x="123" y="102"/>
                    <a:pt x="144" y="82"/>
                    <a:pt x="123" y="82"/>
                  </a:cubicBezTo>
                  <a:cubicBezTo>
                    <a:pt x="123" y="61"/>
                    <a:pt x="123" y="61"/>
                    <a:pt x="102" y="41"/>
                  </a:cubicBezTo>
                  <a:lnTo>
                    <a:pt x="82" y="41"/>
                  </a:lnTo>
                  <a:cubicBezTo>
                    <a:pt x="82" y="20"/>
                    <a:pt x="62" y="20"/>
                    <a:pt x="62" y="20"/>
                  </a:cubicBezTo>
                  <a:cubicBezTo>
                    <a:pt x="62" y="0"/>
                    <a:pt x="41" y="0"/>
                    <a:pt x="41" y="0"/>
                  </a:cubicBezTo>
                  <a:lnTo>
                    <a:pt x="20" y="0"/>
                  </a:lnTo>
                  <a:cubicBezTo>
                    <a:pt x="20" y="0"/>
                    <a:pt x="20" y="0"/>
                    <a:pt x="0" y="0"/>
                  </a:cubicBezTo>
                  <a:cubicBezTo>
                    <a:pt x="0" y="20"/>
                    <a:pt x="20" y="20"/>
                    <a:pt x="20" y="41"/>
                  </a:cubicBezTo>
                  <a:lnTo>
                    <a:pt x="20" y="41"/>
                  </a:lnTo>
                  <a:cubicBezTo>
                    <a:pt x="41" y="41"/>
                    <a:pt x="41" y="61"/>
                    <a:pt x="41" y="61"/>
                  </a:cubicBezTo>
                  <a:cubicBezTo>
                    <a:pt x="62" y="61"/>
                    <a:pt x="62" y="61"/>
                    <a:pt x="62" y="82"/>
                  </a:cubicBezTo>
                  <a:cubicBezTo>
                    <a:pt x="82" y="82"/>
                    <a:pt x="82" y="82"/>
                    <a:pt x="82" y="82"/>
                  </a:cubicBezTo>
                  <a:cubicBezTo>
                    <a:pt x="82" y="102"/>
                    <a:pt x="102" y="102"/>
                    <a:pt x="102" y="102"/>
                  </a:cubicBezTo>
                  <a:lnTo>
                    <a:pt x="123" y="10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44" name="Freeform 344"/>
            <p:cNvSpPr>
              <a:spLocks noChangeArrowheads="1"/>
            </p:cNvSpPr>
            <p:nvPr/>
          </p:nvSpPr>
          <p:spPr bwMode="auto">
            <a:xfrm>
              <a:off x="4557713" y="7710488"/>
              <a:ext cx="15875" cy="7937"/>
            </a:xfrm>
            <a:custGeom>
              <a:avLst/>
              <a:gdLst>
                <a:gd name="T0" fmla="*/ 41 w 42"/>
                <a:gd name="T1" fmla="*/ 20 h 21"/>
                <a:gd name="T2" fmla="*/ 41 w 42"/>
                <a:gd name="T3" fmla="*/ 20 h 21"/>
                <a:gd name="T4" fmla="*/ 21 w 42"/>
                <a:gd name="T5" fmla="*/ 20 h 21"/>
                <a:gd name="T6" fmla="*/ 0 w 42"/>
                <a:gd name="T7" fmla="*/ 0 h 21"/>
                <a:gd name="T8" fmla="*/ 21 w 42"/>
                <a:gd name="T9" fmla="*/ 0 h 21"/>
                <a:gd name="T10" fmla="*/ 41 w 42"/>
                <a:gd name="T11" fmla="*/ 0 h 21"/>
                <a:gd name="T12" fmla="*/ 4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20"/>
                  </a:moveTo>
                  <a:lnTo>
                    <a:pt x="41" y="20"/>
                  </a:lnTo>
                  <a:lnTo>
                    <a:pt x="21" y="20"/>
                  </a:lnTo>
                  <a:cubicBezTo>
                    <a:pt x="21" y="20"/>
                    <a:pt x="0" y="20"/>
                    <a:pt x="0" y="0"/>
                  </a:cubicBezTo>
                  <a:lnTo>
                    <a:pt x="21" y="0"/>
                  </a:lnTo>
                  <a:cubicBezTo>
                    <a:pt x="21" y="0"/>
                    <a:pt x="21" y="0"/>
                    <a:pt x="41" y="0"/>
                  </a:cubicBezTo>
                  <a:cubicBezTo>
                    <a:pt x="41" y="0"/>
                    <a:pt x="41" y="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45" name="Freeform 345"/>
            <p:cNvSpPr>
              <a:spLocks noChangeArrowheads="1"/>
            </p:cNvSpPr>
            <p:nvPr/>
          </p:nvSpPr>
          <p:spPr bwMode="auto">
            <a:xfrm>
              <a:off x="5795963" y="8655050"/>
              <a:ext cx="14287" cy="14288"/>
            </a:xfrm>
            <a:custGeom>
              <a:avLst/>
              <a:gdLst>
                <a:gd name="T0" fmla="*/ 20 w 41"/>
                <a:gd name="T1" fmla="*/ 40 h 41"/>
                <a:gd name="T2" fmla="*/ 20 w 41"/>
                <a:gd name="T3" fmla="*/ 40 h 41"/>
                <a:gd name="T4" fmla="*/ 40 w 41"/>
                <a:gd name="T5" fmla="*/ 20 h 41"/>
                <a:gd name="T6" fmla="*/ 20 w 41"/>
                <a:gd name="T7" fmla="*/ 0 h 41"/>
                <a:gd name="T8" fmla="*/ 0 w 41"/>
                <a:gd name="T9" fmla="*/ 0 h 41"/>
                <a:gd name="T10" fmla="*/ 0 w 41"/>
                <a:gd name="T11" fmla="*/ 20 h 41"/>
                <a:gd name="T12" fmla="*/ 0 w 41"/>
                <a:gd name="T13" fmla="*/ 40 h 41"/>
                <a:gd name="T14" fmla="*/ 20 w 41"/>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1">
                  <a:moveTo>
                    <a:pt x="20" y="40"/>
                  </a:moveTo>
                  <a:lnTo>
                    <a:pt x="20" y="40"/>
                  </a:lnTo>
                  <a:lnTo>
                    <a:pt x="40" y="20"/>
                  </a:lnTo>
                  <a:lnTo>
                    <a:pt x="20" y="0"/>
                  </a:lnTo>
                  <a:lnTo>
                    <a:pt x="0" y="0"/>
                  </a:lnTo>
                  <a:lnTo>
                    <a:pt x="0" y="20"/>
                  </a:lnTo>
                  <a:cubicBezTo>
                    <a:pt x="0" y="20"/>
                    <a:pt x="0" y="20"/>
                    <a:pt x="0" y="40"/>
                  </a:cubicBezTo>
                  <a:lnTo>
                    <a:pt x="20"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46" name="Freeform 346"/>
            <p:cNvSpPr>
              <a:spLocks noChangeArrowheads="1"/>
            </p:cNvSpPr>
            <p:nvPr/>
          </p:nvSpPr>
          <p:spPr bwMode="auto">
            <a:xfrm>
              <a:off x="5818188" y="8624888"/>
              <a:ext cx="52387" cy="52387"/>
            </a:xfrm>
            <a:custGeom>
              <a:avLst/>
              <a:gdLst>
                <a:gd name="T0" fmla="*/ 143 w 144"/>
                <a:gd name="T1" fmla="*/ 122 h 144"/>
                <a:gd name="T2" fmla="*/ 143 w 144"/>
                <a:gd name="T3" fmla="*/ 122 h 144"/>
                <a:gd name="T4" fmla="*/ 143 w 144"/>
                <a:gd name="T5" fmla="*/ 82 h 144"/>
                <a:gd name="T6" fmla="*/ 143 w 144"/>
                <a:gd name="T7" fmla="*/ 61 h 144"/>
                <a:gd name="T8" fmla="*/ 143 w 144"/>
                <a:gd name="T9" fmla="*/ 40 h 144"/>
                <a:gd name="T10" fmla="*/ 143 w 144"/>
                <a:gd name="T11" fmla="*/ 20 h 144"/>
                <a:gd name="T12" fmla="*/ 123 w 144"/>
                <a:gd name="T13" fmla="*/ 0 h 144"/>
                <a:gd name="T14" fmla="*/ 103 w 144"/>
                <a:gd name="T15" fmla="*/ 20 h 144"/>
                <a:gd name="T16" fmla="*/ 82 w 144"/>
                <a:gd name="T17" fmla="*/ 40 h 144"/>
                <a:gd name="T18" fmla="*/ 61 w 144"/>
                <a:gd name="T19" fmla="*/ 61 h 144"/>
                <a:gd name="T20" fmla="*/ 41 w 144"/>
                <a:gd name="T21" fmla="*/ 82 h 144"/>
                <a:gd name="T22" fmla="*/ 21 w 144"/>
                <a:gd name="T23" fmla="*/ 102 h 144"/>
                <a:gd name="T24" fmla="*/ 0 w 144"/>
                <a:gd name="T25" fmla="*/ 122 h 144"/>
                <a:gd name="T26" fmla="*/ 21 w 144"/>
                <a:gd name="T27" fmla="*/ 143 h 144"/>
                <a:gd name="T28" fmla="*/ 61 w 144"/>
                <a:gd name="T29" fmla="*/ 143 h 144"/>
                <a:gd name="T30" fmla="*/ 82 w 144"/>
                <a:gd name="T31" fmla="*/ 143 h 144"/>
                <a:gd name="T32" fmla="*/ 103 w 144"/>
                <a:gd name="T33" fmla="*/ 143 h 144"/>
                <a:gd name="T34" fmla="*/ 123 w 144"/>
                <a:gd name="T35" fmla="*/ 143 h 144"/>
                <a:gd name="T36" fmla="*/ 143 w 144"/>
                <a:gd name="T37" fmla="*/ 12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 h="144">
                  <a:moveTo>
                    <a:pt x="143" y="122"/>
                  </a:moveTo>
                  <a:lnTo>
                    <a:pt x="143" y="122"/>
                  </a:lnTo>
                  <a:cubicBezTo>
                    <a:pt x="143" y="102"/>
                    <a:pt x="143" y="102"/>
                    <a:pt x="143" y="82"/>
                  </a:cubicBezTo>
                  <a:cubicBezTo>
                    <a:pt x="143" y="82"/>
                    <a:pt x="143" y="82"/>
                    <a:pt x="143" y="61"/>
                  </a:cubicBezTo>
                  <a:lnTo>
                    <a:pt x="143" y="40"/>
                  </a:lnTo>
                  <a:lnTo>
                    <a:pt x="143" y="20"/>
                  </a:lnTo>
                  <a:cubicBezTo>
                    <a:pt x="143" y="0"/>
                    <a:pt x="123" y="0"/>
                    <a:pt x="123" y="0"/>
                  </a:cubicBezTo>
                  <a:lnTo>
                    <a:pt x="103" y="20"/>
                  </a:lnTo>
                  <a:lnTo>
                    <a:pt x="82" y="40"/>
                  </a:lnTo>
                  <a:cubicBezTo>
                    <a:pt x="61" y="40"/>
                    <a:pt x="61" y="61"/>
                    <a:pt x="61" y="61"/>
                  </a:cubicBezTo>
                  <a:lnTo>
                    <a:pt x="41" y="82"/>
                  </a:lnTo>
                  <a:cubicBezTo>
                    <a:pt x="41" y="82"/>
                    <a:pt x="21" y="82"/>
                    <a:pt x="21" y="102"/>
                  </a:cubicBezTo>
                  <a:cubicBezTo>
                    <a:pt x="21" y="102"/>
                    <a:pt x="0" y="102"/>
                    <a:pt x="0" y="122"/>
                  </a:cubicBezTo>
                  <a:lnTo>
                    <a:pt x="21" y="143"/>
                  </a:lnTo>
                  <a:cubicBezTo>
                    <a:pt x="21" y="143"/>
                    <a:pt x="41" y="143"/>
                    <a:pt x="61" y="143"/>
                  </a:cubicBezTo>
                  <a:cubicBezTo>
                    <a:pt x="61" y="143"/>
                    <a:pt x="61" y="143"/>
                    <a:pt x="82" y="143"/>
                  </a:cubicBezTo>
                  <a:lnTo>
                    <a:pt x="103" y="143"/>
                  </a:lnTo>
                  <a:cubicBezTo>
                    <a:pt x="123" y="143"/>
                    <a:pt x="123" y="143"/>
                    <a:pt x="123" y="143"/>
                  </a:cubicBezTo>
                  <a:cubicBezTo>
                    <a:pt x="143" y="122"/>
                    <a:pt x="143" y="122"/>
                    <a:pt x="143" y="12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47" name="Freeform 347"/>
            <p:cNvSpPr>
              <a:spLocks noChangeArrowheads="1"/>
            </p:cNvSpPr>
            <p:nvPr/>
          </p:nvSpPr>
          <p:spPr bwMode="auto">
            <a:xfrm>
              <a:off x="5892800" y="8632825"/>
              <a:ext cx="7938" cy="7938"/>
            </a:xfrm>
            <a:custGeom>
              <a:avLst/>
              <a:gdLst>
                <a:gd name="T0" fmla="*/ 20 w 21"/>
                <a:gd name="T1" fmla="*/ 0 h 21"/>
                <a:gd name="T2" fmla="*/ 20 w 21"/>
                <a:gd name="T3" fmla="*/ 0 h 21"/>
                <a:gd name="T4" fmla="*/ 20 w 21"/>
                <a:gd name="T5" fmla="*/ 20 h 21"/>
                <a:gd name="T6" fmla="*/ 0 w 21"/>
                <a:gd name="T7" fmla="*/ 20 h 21"/>
                <a:gd name="T8" fmla="*/ 0 w 21"/>
                <a:gd name="T9" fmla="*/ 20 h 21"/>
                <a:gd name="T10" fmla="*/ 0 w 21"/>
                <a:gd name="T11" fmla="*/ 0 h 21"/>
                <a:gd name="T12" fmla="*/ 0 w 21"/>
                <a:gd name="T13" fmla="*/ 0 h 21"/>
                <a:gd name="T14" fmla="*/ 2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0"/>
                  </a:moveTo>
                  <a:lnTo>
                    <a:pt x="20" y="0"/>
                  </a:lnTo>
                  <a:lnTo>
                    <a:pt x="20" y="20"/>
                  </a:lnTo>
                  <a:cubicBezTo>
                    <a:pt x="0" y="20"/>
                    <a:pt x="0" y="20"/>
                    <a:pt x="0" y="20"/>
                  </a:cubicBezTo>
                  <a:lnTo>
                    <a:pt x="0" y="20"/>
                  </a:lnTo>
                  <a:lnTo>
                    <a:pt x="0" y="0"/>
                  </a:lnTo>
                  <a:lnTo>
                    <a:pt x="0" y="0"/>
                  </a:lnTo>
                  <a:cubicBezTo>
                    <a:pt x="20" y="0"/>
                    <a:pt x="2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48" name="Freeform 348"/>
            <p:cNvSpPr>
              <a:spLocks noChangeArrowheads="1"/>
            </p:cNvSpPr>
            <p:nvPr/>
          </p:nvSpPr>
          <p:spPr bwMode="auto">
            <a:xfrm>
              <a:off x="5929313" y="8624888"/>
              <a:ext cx="7937" cy="14287"/>
            </a:xfrm>
            <a:custGeom>
              <a:avLst/>
              <a:gdLst>
                <a:gd name="T0" fmla="*/ 21 w 22"/>
                <a:gd name="T1" fmla="*/ 20 h 41"/>
                <a:gd name="T2" fmla="*/ 21 w 22"/>
                <a:gd name="T3" fmla="*/ 20 h 41"/>
                <a:gd name="T4" fmla="*/ 21 w 22"/>
                <a:gd name="T5" fmla="*/ 20 h 41"/>
                <a:gd name="T6" fmla="*/ 0 w 22"/>
                <a:gd name="T7" fmla="*/ 20 h 41"/>
                <a:gd name="T8" fmla="*/ 0 w 22"/>
                <a:gd name="T9" fmla="*/ 0 h 41"/>
                <a:gd name="T10" fmla="*/ 0 w 22"/>
                <a:gd name="T11" fmla="*/ 0 h 41"/>
                <a:gd name="T12" fmla="*/ 21 w 22"/>
                <a:gd name="T13" fmla="*/ 0 h 41"/>
                <a:gd name="T14" fmla="*/ 21 w 22"/>
                <a:gd name="T15" fmla="*/ 2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1">
                  <a:moveTo>
                    <a:pt x="21" y="20"/>
                  </a:moveTo>
                  <a:lnTo>
                    <a:pt x="21" y="20"/>
                  </a:lnTo>
                  <a:lnTo>
                    <a:pt x="21" y="20"/>
                  </a:lnTo>
                  <a:cubicBezTo>
                    <a:pt x="21" y="40"/>
                    <a:pt x="0" y="20"/>
                    <a:pt x="0" y="20"/>
                  </a:cubicBezTo>
                  <a:cubicBezTo>
                    <a:pt x="0" y="20"/>
                    <a:pt x="0" y="20"/>
                    <a:pt x="0" y="0"/>
                  </a:cubicBezTo>
                  <a:lnTo>
                    <a:pt x="0" y="0"/>
                  </a:lnTo>
                  <a:cubicBezTo>
                    <a:pt x="21" y="0"/>
                    <a:pt x="21" y="0"/>
                    <a:pt x="21" y="0"/>
                  </a:cubicBez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49" name="Freeform 349"/>
            <p:cNvSpPr>
              <a:spLocks noChangeArrowheads="1"/>
            </p:cNvSpPr>
            <p:nvPr/>
          </p:nvSpPr>
          <p:spPr bwMode="auto">
            <a:xfrm>
              <a:off x="5959475" y="8602663"/>
              <a:ext cx="15875" cy="15875"/>
            </a:xfrm>
            <a:custGeom>
              <a:avLst/>
              <a:gdLst>
                <a:gd name="T0" fmla="*/ 21 w 42"/>
                <a:gd name="T1" fmla="*/ 41 h 42"/>
                <a:gd name="T2" fmla="*/ 21 w 42"/>
                <a:gd name="T3" fmla="*/ 41 h 42"/>
                <a:gd name="T4" fmla="*/ 0 w 42"/>
                <a:gd name="T5" fmla="*/ 20 h 42"/>
                <a:gd name="T6" fmla="*/ 21 w 42"/>
                <a:gd name="T7" fmla="*/ 0 h 42"/>
                <a:gd name="T8" fmla="*/ 41 w 42"/>
                <a:gd name="T9" fmla="*/ 0 h 42"/>
                <a:gd name="T10" fmla="*/ 41 w 42"/>
                <a:gd name="T11" fmla="*/ 20 h 42"/>
                <a:gd name="T12" fmla="*/ 21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41"/>
                  </a:moveTo>
                  <a:lnTo>
                    <a:pt x="21" y="41"/>
                  </a:lnTo>
                  <a:lnTo>
                    <a:pt x="0" y="20"/>
                  </a:lnTo>
                  <a:lnTo>
                    <a:pt x="21" y="0"/>
                  </a:lnTo>
                  <a:lnTo>
                    <a:pt x="41" y="0"/>
                  </a:lnTo>
                  <a:lnTo>
                    <a:pt x="41" y="20"/>
                  </a:lnTo>
                  <a:lnTo>
                    <a:pt x="2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50" name="Freeform 350"/>
            <p:cNvSpPr>
              <a:spLocks noChangeArrowheads="1"/>
            </p:cNvSpPr>
            <p:nvPr/>
          </p:nvSpPr>
          <p:spPr bwMode="auto">
            <a:xfrm>
              <a:off x="5878513" y="8616950"/>
              <a:ext cx="155575" cy="80963"/>
            </a:xfrm>
            <a:custGeom>
              <a:avLst/>
              <a:gdLst>
                <a:gd name="T0" fmla="*/ 266 w 431"/>
                <a:gd name="T1" fmla="*/ 21 h 226"/>
                <a:gd name="T2" fmla="*/ 266 w 431"/>
                <a:gd name="T3" fmla="*/ 21 h 226"/>
                <a:gd name="T4" fmla="*/ 246 w 431"/>
                <a:gd name="T5" fmla="*/ 0 h 226"/>
                <a:gd name="T6" fmla="*/ 225 w 431"/>
                <a:gd name="T7" fmla="*/ 21 h 226"/>
                <a:gd name="T8" fmla="*/ 184 w 431"/>
                <a:gd name="T9" fmla="*/ 21 h 226"/>
                <a:gd name="T10" fmla="*/ 205 w 431"/>
                <a:gd name="T11" fmla="*/ 41 h 226"/>
                <a:gd name="T12" fmla="*/ 205 w 431"/>
                <a:gd name="T13" fmla="*/ 61 h 226"/>
                <a:gd name="T14" fmla="*/ 225 w 431"/>
                <a:gd name="T15" fmla="*/ 103 h 226"/>
                <a:gd name="T16" fmla="*/ 225 w 431"/>
                <a:gd name="T17" fmla="*/ 123 h 226"/>
                <a:gd name="T18" fmla="*/ 205 w 431"/>
                <a:gd name="T19" fmla="*/ 123 h 226"/>
                <a:gd name="T20" fmla="*/ 184 w 431"/>
                <a:gd name="T21" fmla="*/ 123 h 226"/>
                <a:gd name="T22" fmla="*/ 164 w 431"/>
                <a:gd name="T23" fmla="*/ 103 h 226"/>
                <a:gd name="T24" fmla="*/ 143 w 431"/>
                <a:gd name="T25" fmla="*/ 82 h 226"/>
                <a:gd name="T26" fmla="*/ 123 w 431"/>
                <a:gd name="T27" fmla="*/ 82 h 226"/>
                <a:gd name="T28" fmla="*/ 82 w 431"/>
                <a:gd name="T29" fmla="*/ 82 h 226"/>
                <a:gd name="T30" fmla="*/ 61 w 431"/>
                <a:gd name="T31" fmla="*/ 82 h 226"/>
                <a:gd name="T32" fmla="*/ 41 w 431"/>
                <a:gd name="T33" fmla="*/ 103 h 226"/>
                <a:gd name="T34" fmla="*/ 21 w 431"/>
                <a:gd name="T35" fmla="*/ 123 h 226"/>
                <a:gd name="T36" fmla="*/ 21 w 431"/>
                <a:gd name="T37" fmla="*/ 143 h 226"/>
                <a:gd name="T38" fmla="*/ 0 w 431"/>
                <a:gd name="T39" fmla="*/ 164 h 226"/>
                <a:gd name="T40" fmla="*/ 0 w 431"/>
                <a:gd name="T41" fmla="*/ 185 h 226"/>
                <a:gd name="T42" fmla="*/ 0 w 431"/>
                <a:gd name="T43" fmla="*/ 205 h 226"/>
                <a:gd name="T44" fmla="*/ 21 w 431"/>
                <a:gd name="T45" fmla="*/ 205 h 226"/>
                <a:gd name="T46" fmla="*/ 41 w 431"/>
                <a:gd name="T47" fmla="*/ 225 h 226"/>
                <a:gd name="T48" fmla="*/ 61 w 431"/>
                <a:gd name="T49" fmla="*/ 205 h 226"/>
                <a:gd name="T50" fmla="*/ 82 w 431"/>
                <a:gd name="T51" fmla="*/ 185 h 226"/>
                <a:gd name="T52" fmla="*/ 123 w 431"/>
                <a:gd name="T53" fmla="*/ 185 h 226"/>
                <a:gd name="T54" fmla="*/ 143 w 431"/>
                <a:gd name="T55" fmla="*/ 185 h 226"/>
                <a:gd name="T56" fmla="*/ 164 w 431"/>
                <a:gd name="T57" fmla="*/ 164 h 226"/>
                <a:gd name="T58" fmla="*/ 225 w 431"/>
                <a:gd name="T59" fmla="*/ 164 h 226"/>
                <a:gd name="T60" fmla="*/ 246 w 431"/>
                <a:gd name="T61" fmla="*/ 164 h 226"/>
                <a:gd name="T62" fmla="*/ 266 w 431"/>
                <a:gd name="T63" fmla="*/ 143 h 226"/>
                <a:gd name="T64" fmla="*/ 287 w 431"/>
                <a:gd name="T65" fmla="*/ 143 h 226"/>
                <a:gd name="T66" fmla="*/ 307 w 431"/>
                <a:gd name="T67" fmla="*/ 164 h 226"/>
                <a:gd name="T68" fmla="*/ 328 w 431"/>
                <a:gd name="T69" fmla="*/ 164 h 226"/>
                <a:gd name="T70" fmla="*/ 348 w 431"/>
                <a:gd name="T71" fmla="*/ 143 h 226"/>
                <a:gd name="T72" fmla="*/ 369 w 431"/>
                <a:gd name="T73" fmla="*/ 143 h 226"/>
                <a:gd name="T74" fmla="*/ 410 w 431"/>
                <a:gd name="T75" fmla="*/ 143 h 226"/>
                <a:gd name="T76" fmla="*/ 430 w 431"/>
                <a:gd name="T77" fmla="*/ 143 h 226"/>
                <a:gd name="T78" fmla="*/ 430 w 431"/>
                <a:gd name="T79" fmla="*/ 103 h 226"/>
                <a:gd name="T80" fmla="*/ 410 w 431"/>
                <a:gd name="T81" fmla="*/ 103 h 226"/>
                <a:gd name="T82" fmla="*/ 410 w 431"/>
                <a:gd name="T83" fmla="*/ 82 h 226"/>
                <a:gd name="T84" fmla="*/ 389 w 431"/>
                <a:gd name="T85" fmla="*/ 82 h 226"/>
                <a:gd name="T86" fmla="*/ 389 w 431"/>
                <a:gd name="T87" fmla="*/ 61 h 226"/>
                <a:gd name="T88" fmla="*/ 369 w 431"/>
                <a:gd name="T89" fmla="*/ 41 h 226"/>
                <a:gd name="T90" fmla="*/ 348 w 431"/>
                <a:gd name="T91" fmla="*/ 61 h 226"/>
                <a:gd name="T92" fmla="*/ 328 w 431"/>
                <a:gd name="T93" fmla="*/ 41 h 226"/>
                <a:gd name="T94" fmla="*/ 307 w 431"/>
                <a:gd name="T95" fmla="*/ 41 h 226"/>
                <a:gd name="T96" fmla="*/ 287 w 431"/>
                <a:gd name="T97" fmla="*/ 41 h 226"/>
                <a:gd name="T98" fmla="*/ 266 w 431"/>
                <a:gd name="T99" fmla="*/ 41 h 226"/>
                <a:gd name="T100" fmla="*/ 266 w 431"/>
                <a:gd name="T101" fmla="*/ 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1" h="226">
                  <a:moveTo>
                    <a:pt x="266" y="21"/>
                  </a:moveTo>
                  <a:lnTo>
                    <a:pt x="266" y="21"/>
                  </a:lnTo>
                  <a:cubicBezTo>
                    <a:pt x="246" y="21"/>
                    <a:pt x="246" y="0"/>
                    <a:pt x="246" y="0"/>
                  </a:cubicBezTo>
                  <a:cubicBezTo>
                    <a:pt x="225" y="0"/>
                    <a:pt x="225" y="0"/>
                    <a:pt x="225" y="21"/>
                  </a:cubicBezTo>
                  <a:cubicBezTo>
                    <a:pt x="205" y="21"/>
                    <a:pt x="205" y="21"/>
                    <a:pt x="184" y="21"/>
                  </a:cubicBezTo>
                  <a:cubicBezTo>
                    <a:pt x="184" y="21"/>
                    <a:pt x="184" y="41"/>
                    <a:pt x="205" y="41"/>
                  </a:cubicBezTo>
                  <a:cubicBezTo>
                    <a:pt x="205" y="61"/>
                    <a:pt x="205" y="61"/>
                    <a:pt x="205" y="61"/>
                  </a:cubicBezTo>
                  <a:cubicBezTo>
                    <a:pt x="225" y="82"/>
                    <a:pt x="225" y="82"/>
                    <a:pt x="225" y="103"/>
                  </a:cubicBezTo>
                  <a:cubicBezTo>
                    <a:pt x="246" y="103"/>
                    <a:pt x="225" y="123"/>
                    <a:pt x="225" y="123"/>
                  </a:cubicBezTo>
                  <a:cubicBezTo>
                    <a:pt x="225" y="123"/>
                    <a:pt x="225" y="123"/>
                    <a:pt x="205" y="123"/>
                  </a:cubicBezTo>
                  <a:cubicBezTo>
                    <a:pt x="205" y="123"/>
                    <a:pt x="184" y="143"/>
                    <a:pt x="184" y="123"/>
                  </a:cubicBezTo>
                  <a:cubicBezTo>
                    <a:pt x="184" y="123"/>
                    <a:pt x="184" y="103"/>
                    <a:pt x="164" y="103"/>
                  </a:cubicBezTo>
                  <a:cubicBezTo>
                    <a:pt x="164" y="82"/>
                    <a:pt x="164" y="82"/>
                    <a:pt x="143" y="82"/>
                  </a:cubicBezTo>
                  <a:lnTo>
                    <a:pt x="123" y="82"/>
                  </a:lnTo>
                  <a:cubicBezTo>
                    <a:pt x="103" y="82"/>
                    <a:pt x="82" y="82"/>
                    <a:pt x="82" y="82"/>
                  </a:cubicBezTo>
                  <a:lnTo>
                    <a:pt x="61" y="82"/>
                  </a:lnTo>
                  <a:cubicBezTo>
                    <a:pt x="41" y="82"/>
                    <a:pt x="41" y="103"/>
                    <a:pt x="41" y="103"/>
                  </a:cubicBezTo>
                  <a:cubicBezTo>
                    <a:pt x="21" y="103"/>
                    <a:pt x="21" y="103"/>
                    <a:pt x="21" y="123"/>
                  </a:cubicBezTo>
                  <a:lnTo>
                    <a:pt x="21" y="143"/>
                  </a:lnTo>
                  <a:cubicBezTo>
                    <a:pt x="21" y="164"/>
                    <a:pt x="0" y="164"/>
                    <a:pt x="0" y="164"/>
                  </a:cubicBezTo>
                  <a:lnTo>
                    <a:pt x="0" y="185"/>
                  </a:lnTo>
                  <a:lnTo>
                    <a:pt x="0" y="205"/>
                  </a:lnTo>
                  <a:cubicBezTo>
                    <a:pt x="21" y="205"/>
                    <a:pt x="21" y="205"/>
                    <a:pt x="21" y="205"/>
                  </a:cubicBezTo>
                  <a:cubicBezTo>
                    <a:pt x="41" y="225"/>
                    <a:pt x="41" y="225"/>
                    <a:pt x="41" y="225"/>
                  </a:cubicBezTo>
                  <a:cubicBezTo>
                    <a:pt x="61" y="205"/>
                    <a:pt x="61" y="205"/>
                    <a:pt x="61" y="205"/>
                  </a:cubicBezTo>
                  <a:cubicBezTo>
                    <a:pt x="82" y="185"/>
                    <a:pt x="82" y="185"/>
                    <a:pt x="82" y="185"/>
                  </a:cubicBezTo>
                  <a:cubicBezTo>
                    <a:pt x="103" y="185"/>
                    <a:pt x="103" y="185"/>
                    <a:pt x="123" y="185"/>
                  </a:cubicBezTo>
                  <a:lnTo>
                    <a:pt x="143" y="185"/>
                  </a:lnTo>
                  <a:cubicBezTo>
                    <a:pt x="164" y="185"/>
                    <a:pt x="164" y="164"/>
                    <a:pt x="164" y="164"/>
                  </a:cubicBezTo>
                  <a:cubicBezTo>
                    <a:pt x="184" y="164"/>
                    <a:pt x="205" y="164"/>
                    <a:pt x="225" y="164"/>
                  </a:cubicBezTo>
                  <a:lnTo>
                    <a:pt x="246" y="164"/>
                  </a:lnTo>
                  <a:lnTo>
                    <a:pt x="266" y="143"/>
                  </a:lnTo>
                  <a:lnTo>
                    <a:pt x="287" y="143"/>
                  </a:lnTo>
                  <a:lnTo>
                    <a:pt x="307" y="164"/>
                  </a:lnTo>
                  <a:lnTo>
                    <a:pt x="328" y="164"/>
                  </a:lnTo>
                  <a:cubicBezTo>
                    <a:pt x="328" y="164"/>
                    <a:pt x="348" y="164"/>
                    <a:pt x="348" y="143"/>
                  </a:cubicBezTo>
                  <a:lnTo>
                    <a:pt x="369" y="143"/>
                  </a:lnTo>
                  <a:cubicBezTo>
                    <a:pt x="389" y="143"/>
                    <a:pt x="389" y="143"/>
                    <a:pt x="410" y="143"/>
                  </a:cubicBezTo>
                  <a:lnTo>
                    <a:pt x="430" y="143"/>
                  </a:lnTo>
                  <a:cubicBezTo>
                    <a:pt x="430" y="123"/>
                    <a:pt x="430" y="123"/>
                    <a:pt x="430" y="103"/>
                  </a:cubicBezTo>
                  <a:cubicBezTo>
                    <a:pt x="430" y="103"/>
                    <a:pt x="430" y="103"/>
                    <a:pt x="410" y="103"/>
                  </a:cubicBezTo>
                  <a:cubicBezTo>
                    <a:pt x="410" y="103"/>
                    <a:pt x="410" y="103"/>
                    <a:pt x="410" y="82"/>
                  </a:cubicBezTo>
                  <a:cubicBezTo>
                    <a:pt x="389" y="82"/>
                    <a:pt x="389" y="82"/>
                    <a:pt x="389" y="82"/>
                  </a:cubicBezTo>
                  <a:lnTo>
                    <a:pt x="389" y="61"/>
                  </a:lnTo>
                  <a:lnTo>
                    <a:pt x="369" y="41"/>
                  </a:lnTo>
                  <a:lnTo>
                    <a:pt x="348" y="61"/>
                  </a:lnTo>
                  <a:lnTo>
                    <a:pt x="328" y="41"/>
                  </a:lnTo>
                  <a:lnTo>
                    <a:pt x="307" y="41"/>
                  </a:lnTo>
                  <a:cubicBezTo>
                    <a:pt x="307" y="41"/>
                    <a:pt x="287" y="61"/>
                    <a:pt x="287" y="41"/>
                  </a:cubicBezTo>
                  <a:lnTo>
                    <a:pt x="266" y="41"/>
                  </a:lnTo>
                  <a:cubicBezTo>
                    <a:pt x="266" y="41"/>
                    <a:pt x="266" y="41"/>
                    <a:pt x="266"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51" name="Freeform 351"/>
            <p:cNvSpPr>
              <a:spLocks noChangeArrowheads="1"/>
            </p:cNvSpPr>
            <p:nvPr/>
          </p:nvSpPr>
          <p:spPr bwMode="auto">
            <a:xfrm>
              <a:off x="6040438" y="8647113"/>
              <a:ext cx="15875" cy="15875"/>
            </a:xfrm>
            <a:custGeom>
              <a:avLst/>
              <a:gdLst>
                <a:gd name="T0" fmla="*/ 20 w 42"/>
                <a:gd name="T1" fmla="*/ 41 h 42"/>
                <a:gd name="T2" fmla="*/ 20 w 42"/>
                <a:gd name="T3" fmla="*/ 41 h 42"/>
                <a:gd name="T4" fmla="*/ 41 w 42"/>
                <a:gd name="T5" fmla="*/ 41 h 42"/>
                <a:gd name="T6" fmla="*/ 20 w 42"/>
                <a:gd name="T7" fmla="*/ 0 h 42"/>
                <a:gd name="T8" fmla="*/ 20 w 42"/>
                <a:gd name="T9" fmla="*/ 0 h 42"/>
                <a:gd name="T10" fmla="*/ 20 w 42"/>
                <a:gd name="T11" fmla="*/ 0 h 42"/>
                <a:gd name="T12" fmla="*/ 0 w 42"/>
                <a:gd name="T13" fmla="*/ 21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cubicBezTo>
                    <a:pt x="41" y="41"/>
                    <a:pt x="41" y="41"/>
                    <a:pt x="41" y="41"/>
                  </a:cubicBezTo>
                  <a:cubicBezTo>
                    <a:pt x="41" y="21"/>
                    <a:pt x="41" y="21"/>
                    <a:pt x="20" y="0"/>
                  </a:cubicBezTo>
                  <a:lnTo>
                    <a:pt x="20" y="0"/>
                  </a:lnTo>
                  <a:lnTo>
                    <a:pt x="20" y="0"/>
                  </a:lnTo>
                  <a:cubicBezTo>
                    <a:pt x="20" y="21"/>
                    <a:pt x="0" y="21"/>
                    <a:pt x="0" y="21"/>
                  </a:cubicBezTo>
                  <a:cubicBezTo>
                    <a:pt x="0" y="21"/>
                    <a:pt x="0"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52" name="Freeform 352"/>
            <p:cNvSpPr>
              <a:spLocks noChangeArrowheads="1"/>
            </p:cNvSpPr>
            <p:nvPr/>
          </p:nvSpPr>
          <p:spPr bwMode="auto">
            <a:xfrm>
              <a:off x="6062663" y="8616950"/>
              <a:ext cx="206375" cy="66675"/>
            </a:xfrm>
            <a:custGeom>
              <a:avLst/>
              <a:gdLst>
                <a:gd name="T0" fmla="*/ 492 w 575"/>
                <a:gd name="T1" fmla="*/ 143 h 186"/>
                <a:gd name="T2" fmla="*/ 492 w 575"/>
                <a:gd name="T3" fmla="*/ 143 h 186"/>
                <a:gd name="T4" fmla="*/ 533 w 575"/>
                <a:gd name="T5" fmla="*/ 123 h 186"/>
                <a:gd name="T6" fmla="*/ 533 w 575"/>
                <a:gd name="T7" fmla="*/ 82 h 186"/>
                <a:gd name="T8" fmla="*/ 554 w 575"/>
                <a:gd name="T9" fmla="*/ 61 h 186"/>
                <a:gd name="T10" fmla="*/ 554 w 575"/>
                <a:gd name="T11" fmla="*/ 41 h 186"/>
                <a:gd name="T12" fmla="*/ 574 w 575"/>
                <a:gd name="T13" fmla="*/ 0 h 186"/>
                <a:gd name="T14" fmla="*/ 533 w 575"/>
                <a:gd name="T15" fmla="*/ 0 h 186"/>
                <a:gd name="T16" fmla="*/ 512 w 575"/>
                <a:gd name="T17" fmla="*/ 21 h 186"/>
                <a:gd name="T18" fmla="*/ 512 w 575"/>
                <a:gd name="T19" fmla="*/ 41 h 186"/>
                <a:gd name="T20" fmla="*/ 512 w 575"/>
                <a:gd name="T21" fmla="*/ 61 h 186"/>
                <a:gd name="T22" fmla="*/ 472 w 575"/>
                <a:gd name="T23" fmla="*/ 82 h 186"/>
                <a:gd name="T24" fmla="*/ 451 w 575"/>
                <a:gd name="T25" fmla="*/ 103 h 186"/>
                <a:gd name="T26" fmla="*/ 430 w 575"/>
                <a:gd name="T27" fmla="*/ 103 h 186"/>
                <a:gd name="T28" fmla="*/ 390 w 575"/>
                <a:gd name="T29" fmla="*/ 82 h 186"/>
                <a:gd name="T30" fmla="*/ 349 w 575"/>
                <a:gd name="T31" fmla="*/ 82 h 186"/>
                <a:gd name="T32" fmla="*/ 328 w 575"/>
                <a:gd name="T33" fmla="*/ 103 h 186"/>
                <a:gd name="T34" fmla="*/ 287 w 575"/>
                <a:gd name="T35" fmla="*/ 103 h 186"/>
                <a:gd name="T36" fmla="*/ 267 w 575"/>
                <a:gd name="T37" fmla="*/ 61 h 186"/>
                <a:gd name="T38" fmla="*/ 246 w 575"/>
                <a:gd name="T39" fmla="*/ 61 h 186"/>
                <a:gd name="T40" fmla="*/ 205 w 575"/>
                <a:gd name="T41" fmla="*/ 41 h 186"/>
                <a:gd name="T42" fmla="*/ 164 w 575"/>
                <a:gd name="T43" fmla="*/ 21 h 186"/>
                <a:gd name="T44" fmla="*/ 144 w 575"/>
                <a:gd name="T45" fmla="*/ 21 h 186"/>
                <a:gd name="T46" fmla="*/ 123 w 575"/>
                <a:gd name="T47" fmla="*/ 41 h 186"/>
                <a:gd name="T48" fmla="*/ 62 w 575"/>
                <a:gd name="T49" fmla="*/ 41 h 186"/>
                <a:gd name="T50" fmla="*/ 41 w 575"/>
                <a:gd name="T51" fmla="*/ 61 h 186"/>
                <a:gd name="T52" fmla="*/ 21 w 575"/>
                <a:gd name="T53" fmla="*/ 61 h 186"/>
                <a:gd name="T54" fmla="*/ 0 w 575"/>
                <a:gd name="T55" fmla="*/ 82 h 186"/>
                <a:gd name="T56" fmla="*/ 21 w 575"/>
                <a:gd name="T57" fmla="*/ 123 h 186"/>
                <a:gd name="T58" fmla="*/ 41 w 575"/>
                <a:gd name="T59" fmla="*/ 164 h 186"/>
                <a:gd name="T60" fmla="*/ 82 w 575"/>
                <a:gd name="T61" fmla="*/ 164 h 186"/>
                <a:gd name="T62" fmla="*/ 123 w 575"/>
                <a:gd name="T63" fmla="*/ 143 h 186"/>
                <a:gd name="T64" fmla="*/ 164 w 575"/>
                <a:gd name="T65" fmla="*/ 143 h 186"/>
                <a:gd name="T66" fmla="*/ 185 w 575"/>
                <a:gd name="T67" fmla="*/ 164 h 186"/>
                <a:gd name="T68" fmla="*/ 205 w 575"/>
                <a:gd name="T69" fmla="*/ 185 h 186"/>
                <a:gd name="T70" fmla="*/ 246 w 575"/>
                <a:gd name="T71" fmla="*/ 185 h 186"/>
                <a:gd name="T72" fmla="*/ 267 w 575"/>
                <a:gd name="T73" fmla="*/ 164 h 186"/>
                <a:gd name="T74" fmla="*/ 308 w 575"/>
                <a:gd name="T75" fmla="*/ 164 h 186"/>
                <a:gd name="T76" fmla="*/ 308 w 575"/>
                <a:gd name="T77" fmla="*/ 164 h 186"/>
                <a:gd name="T78" fmla="*/ 328 w 575"/>
                <a:gd name="T79" fmla="*/ 185 h 186"/>
                <a:gd name="T80" fmla="*/ 369 w 575"/>
                <a:gd name="T81" fmla="*/ 185 h 186"/>
                <a:gd name="T82" fmla="*/ 390 w 575"/>
                <a:gd name="T83" fmla="*/ 164 h 186"/>
                <a:gd name="T84" fmla="*/ 451 w 575"/>
                <a:gd name="T85" fmla="*/ 164 h 186"/>
                <a:gd name="T86" fmla="*/ 492 w 575"/>
                <a:gd name="T87" fmla="*/ 1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5" h="186">
                  <a:moveTo>
                    <a:pt x="492" y="143"/>
                  </a:moveTo>
                  <a:lnTo>
                    <a:pt x="492" y="143"/>
                  </a:lnTo>
                  <a:cubicBezTo>
                    <a:pt x="512" y="143"/>
                    <a:pt x="512" y="123"/>
                    <a:pt x="533" y="123"/>
                  </a:cubicBezTo>
                  <a:cubicBezTo>
                    <a:pt x="533" y="123"/>
                    <a:pt x="533" y="103"/>
                    <a:pt x="533" y="82"/>
                  </a:cubicBezTo>
                  <a:cubicBezTo>
                    <a:pt x="533" y="82"/>
                    <a:pt x="554" y="82"/>
                    <a:pt x="554" y="61"/>
                  </a:cubicBezTo>
                  <a:lnTo>
                    <a:pt x="554" y="41"/>
                  </a:lnTo>
                  <a:cubicBezTo>
                    <a:pt x="574" y="21"/>
                    <a:pt x="574" y="0"/>
                    <a:pt x="574" y="0"/>
                  </a:cubicBezTo>
                  <a:cubicBezTo>
                    <a:pt x="554" y="0"/>
                    <a:pt x="554" y="0"/>
                    <a:pt x="533" y="0"/>
                  </a:cubicBezTo>
                  <a:cubicBezTo>
                    <a:pt x="533" y="0"/>
                    <a:pt x="533" y="0"/>
                    <a:pt x="512" y="21"/>
                  </a:cubicBezTo>
                  <a:cubicBezTo>
                    <a:pt x="512" y="21"/>
                    <a:pt x="533" y="41"/>
                    <a:pt x="512" y="41"/>
                  </a:cubicBezTo>
                  <a:lnTo>
                    <a:pt x="512" y="61"/>
                  </a:lnTo>
                  <a:cubicBezTo>
                    <a:pt x="512" y="82"/>
                    <a:pt x="492" y="82"/>
                    <a:pt x="472" y="82"/>
                  </a:cubicBezTo>
                  <a:lnTo>
                    <a:pt x="451" y="103"/>
                  </a:lnTo>
                  <a:lnTo>
                    <a:pt x="430" y="103"/>
                  </a:lnTo>
                  <a:cubicBezTo>
                    <a:pt x="410" y="103"/>
                    <a:pt x="390" y="82"/>
                    <a:pt x="390" y="82"/>
                  </a:cubicBezTo>
                  <a:cubicBezTo>
                    <a:pt x="369" y="82"/>
                    <a:pt x="369" y="82"/>
                    <a:pt x="349" y="82"/>
                  </a:cubicBezTo>
                  <a:lnTo>
                    <a:pt x="328" y="103"/>
                  </a:lnTo>
                  <a:cubicBezTo>
                    <a:pt x="328" y="103"/>
                    <a:pt x="308" y="103"/>
                    <a:pt x="287" y="103"/>
                  </a:cubicBezTo>
                  <a:cubicBezTo>
                    <a:pt x="287" y="103"/>
                    <a:pt x="287" y="82"/>
                    <a:pt x="267" y="61"/>
                  </a:cubicBezTo>
                  <a:cubicBezTo>
                    <a:pt x="267" y="61"/>
                    <a:pt x="267" y="61"/>
                    <a:pt x="246" y="61"/>
                  </a:cubicBezTo>
                  <a:cubicBezTo>
                    <a:pt x="246" y="41"/>
                    <a:pt x="226" y="41"/>
                    <a:pt x="205" y="41"/>
                  </a:cubicBezTo>
                  <a:cubicBezTo>
                    <a:pt x="205" y="41"/>
                    <a:pt x="185" y="21"/>
                    <a:pt x="164" y="21"/>
                  </a:cubicBezTo>
                  <a:lnTo>
                    <a:pt x="144" y="21"/>
                  </a:lnTo>
                  <a:cubicBezTo>
                    <a:pt x="123" y="21"/>
                    <a:pt x="123" y="41"/>
                    <a:pt x="123" y="41"/>
                  </a:cubicBezTo>
                  <a:cubicBezTo>
                    <a:pt x="103" y="41"/>
                    <a:pt x="82" y="41"/>
                    <a:pt x="62" y="41"/>
                  </a:cubicBezTo>
                  <a:lnTo>
                    <a:pt x="41" y="61"/>
                  </a:lnTo>
                  <a:lnTo>
                    <a:pt x="21" y="61"/>
                  </a:lnTo>
                  <a:cubicBezTo>
                    <a:pt x="21" y="82"/>
                    <a:pt x="0" y="82"/>
                    <a:pt x="0" y="82"/>
                  </a:cubicBezTo>
                  <a:cubicBezTo>
                    <a:pt x="0" y="103"/>
                    <a:pt x="21" y="123"/>
                    <a:pt x="21" y="123"/>
                  </a:cubicBezTo>
                  <a:cubicBezTo>
                    <a:pt x="21" y="143"/>
                    <a:pt x="21" y="143"/>
                    <a:pt x="41" y="164"/>
                  </a:cubicBezTo>
                  <a:cubicBezTo>
                    <a:pt x="41" y="164"/>
                    <a:pt x="62" y="164"/>
                    <a:pt x="82" y="164"/>
                  </a:cubicBezTo>
                  <a:lnTo>
                    <a:pt x="123" y="143"/>
                  </a:lnTo>
                  <a:cubicBezTo>
                    <a:pt x="144" y="143"/>
                    <a:pt x="144" y="143"/>
                    <a:pt x="164" y="143"/>
                  </a:cubicBezTo>
                  <a:cubicBezTo>
                    <a:pt x="164" y="164"/>
                    <a:pt x="164" y="164"/>
                    <a:pt x="185" y="164"/>
                  </a:cubicBezTo>
                  <a:lnTo>
                    <a:pt x="205" y="185"/>
                  </a:lnTo>
                  <a:lnTo>
                    <a:pt x="246" y="185"/>
                  </a:lnTo>
                  <a:lnTo>
                    <a:pt x="267" y="164"/>
                  </a:lnTo>
                  <a:cubicBezTo>
                    <a:pt x="287" y="164"/>
                    <a:pt x="287" y="164"/>
                    <a:pt x="308" y="164"/>
                  </a:cubicBezTo>
                  <a:lnTo>
                    <a:pt x="308" y="164"/>
                  </a:lnTo>
                  <a:lnTo>
                    <a:pt x="328" y="185"/>
                  </a:lnTo>
                  <a:cubicBezTo>
                    <a:pt x="349" y="185"/>
                    <a:pt x="369" y="185"/>
                    <a:pt x="369" y="185"/>
                  </a:cubicBezTo>
                  <a:cubicBezTo>
                    <a:pt x="369" y="185"/>
                    <a:pt x="369" y="164"/>
                    <a:pt x="390" y="164"/>
                  </a:cubicBezTo>
                  <a:cubicBezTo>
                    <a:pt x="390" y="164"/>
                    <a:pt x="430" y="164"/>
                    <a:pt x="451" y="164"/>
                  </a:cubicBezTo>
                  <a:cubicBezTo>
                    <a:pt x="472" y="164"/>
                    <a:pt x="492" y="143"/>
                    <a:pt x="492" y="14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53" name="Freeform 353"/>
            <p:cNvSpPr>
              <a:spLocks noChangeArrowheads="1"/>
            </p:cNvSpPr>
            <p:nvPr/>
          </p:nvSpPr>
          <p:spPr bwMode="auto">
            <a:xfrm>
              <a:off x="6010275" y="8713788"/>
              <a:ext cx="119063" cy="80962"/>
            </a:xfrm>
            <a:custGeom>
              <a:avLst/>
              <a:gdLst>
                <a:gd name="T0" fmla="*/ 328 w 329"/>
                <a:gd name="T1" fmla="*/ 163 h 226"/>
                <a:gd name="T2" fmla="*/ 328 w 329"/>
                <a:gd name="T3" fmla="*/ 163 h 226"/>
                <a:gd name="T4" fmla="*/ 307 w 329"/>
                <a:gd name="T5" fmla="*/ 143 h 226"/>
                <a:gd name="T6" fmla="*/ 287 w 329"/>
                <a:gd name="T7" fmla="*/ 122 h 226"/>
                <a:gd name="T8" fmla="*/ 266 w 329"/>
                <a:gd name="T9" fmla="*/ 102 h 226"/>
                <a:gd name="T10" fmla="*/ 246 w 329"/>
                <a:gd name="T11" fmla="*/ 82 h 226"/>
                <a:gd name="T12" fmla="*/ 205 w 329"/>
                <a:gd name="T13" fmla="*/ 40 h 226"/>
                <a:gd name="T14" fmla="*/ 184 w 329"/>
                <a:gd name="T15" fmla="*/ 20 h 226"/>
                <a:gd name="T16" fmla="*/ 143 w 329"/>
                <a:gd name="T17" fmla="*/ 0 h 226"/>
                <a:gd name="T18" fmla="*/ 82 w 329"/>
                <a:gd name="T19" fmla="*/ 0 h 226"/>
                <a:gd name="T20" fmla="*/ 41 w 329"/>
                <a:gd name="T21" fmla="*/ 20 h 226"/>
                <a:gd name="T22" fmla="*/ 20 w 329"/>
                <a:gd name="T23" fmla="*/ 40 h 226"/>
                <a:gd name="T24" fmla="*/ 0 w 329"/>
                <a:gd name="T25" fmla="*/ 40 h 226"/>
                <a:gd name="T26" fmla="*/ 0 w 329"/>
                <a:gd name="T27" fmla="*/ 82 h 226"/>
                <a:gd name="T28" fmla="*/ 41 w 329"/>
                <a:gd name="T29" fmla="*/ 102 h 226"/>
                <a:gd name="T30" fmla="*/ 61 w 329"/>
                <a:gd name="T31" fmla="*/ 102 h 226"/>
                <a:gd name="T32" fmla="*/ 102 w 329"/>
                <a:gd name="T33" fmla="*/ 102 h 226"/>
                <a:gd name="T34" fmla="*/ 102 w 329"/>
                <a:gd name="T35" fmla="*/ 122 h 226"/>
                <a:gd name="T36" fmla="*/ 143 w 329"/>
                <a:gd name="T37" fmla="*/ 143 h 226"/>
                <a:gd name="T38" fmla="*/ 184 w 329"/>
                <a:gd name="T39" fmla="*/ 143 h 226"/>
                <a:gd name="T40" fmla="*/ 184 w 329"/>
                <a:gd name="T41" fmla="*/ 163 h 226"/>
                <a:gd name="T42" fmla="*/ 184 w 329"/>
                <a:gd name="T43" fmla="*/ 184 h 226"/>
                <a:gd name="T44" fmla="*/ 205 w 329"/>
                <a:gd name="T45" fmla="*/ 204 h 226"/>
                <a:gd name="T46" fmla="*/ 225 w 329"/>
                <a:gd name="T47" fmla="*/ 225 h 226"/>
                <a:gd name="T48" fmla="*/ 266 w 329"/>
                <a:gd name="T49" fmla="*/ 225 h 226"/>
                <a:gd name="T50" fmla="*/ 307 w 329"/>
                <a:gd name="T51" fmla="*/ 184 h 226"/>
                <a:gd name="T52" fmla="*/ 328 w 329"/>
                <a:gd name="T53" fmla="*/ 16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9" h="226">
                  <a:moveTo>
                    <a:pt x="328" y="163"/>
                  </a:moveTo>
                  <a:lnTo>
                    <a:pt x="328" y="163"/>
                  </a:lnTo>
                  <a:cubicBezTo>
                    <a:pt x="328" y="163"/>
                    <a:pt x="328" y="143"/>
                    <a:pt x="307" y="143"/>
                  </a:cubicBezTo>
                  <a:cubicBezTo>
                    <a:pt x="307" y="122"/>
                    <a:pt x="287" y="122"/>
                    <a:pt x="287" y="122"/>
                  </a:cubicBezTo>
                  <a:cubicBezTo>
                    <a:pt x="287" y="122"/>
                    <a:pt x="287" y="102"/>
                    <a:pt x="266" y="102"/>
                  </a:cubicBezTo>
                  <a:cubicBezTo>
                    <a:pt x="266" y="82"/>
                    <a:pt x="246" y="82"/>
                    <a:pt x="246" y="82"/>
                  </a:cubicBezTo>
                  <a:cubicBezTo>
                    <a:pt x="246" y="61"/>
                    <a:pt x="225" y="61"/>
                    <a:pt x="205" y="40"/>
                  </a:cubicBezTo>
                  <a:lnTo>
                    <a:pt x="184" y="20"/>
                  </a:lnTo>
                  <a:cubicBezTo>
                    <a:pt x="164" y="0"/>
                    <a:pt x="143" y="0"/>
                    <a:pt x="143" y="0"/>
                  </a:cubicBezTo>
                  <a:cubicBezTo>
                    <a:pt x="123" y="0"/>
                    <a:pt x="102" y="0"/>
                    <a:pt x="82" y="0"/>
                  </a:cubicBezTo>
                  <a:cubicBezTo>
                    <a:pt x="82" y="0"/>
                    <a:pt x="61" y="20"/>
                    <a:pt x="41" y="20"/>
                  </a:cubicBezTo>
                  <a:cubicBezTo>
                    <a:pt x="41" y="20"/>
                    <a:pt x="20" y="20"/>
                    <a:pt x="20" y="40"/>
                  </a:cubicBezTo>
                  <a:lnTo>
                    <a:pt x="0" y="40"/>
                  </a:lnTo>
                  <a:cubicBezTo>
                    <a:pt x="0" y="61"/>
                    <a:pt x="0" y="61"/>
                    <a:pt x="0" y="82"/>
                  </a:cubicBezTo>
                  <a:cubicBezTo>
                    <a:pt x="0" y="82"/>
                    <a:pt x="20" y="102"/>
                    <a:pt x="41" y="102"/>
                  </a:cubicBezTo>
                  <a:lnTo>
                    <a:pt x="61" y="102"/>
                  </a:lnTo>
                  <a:cubicBezTo>
                    <a:pt x="82" y="102"/>
                    <a:pt x="82" y="102"/>
                    <a:pt x="102" y="102"/>
                  </a:cubicBezTo>
                  <a:lnTo>
                    <a:pt x="102" y="122"/>
                  </a:lnTo>
                  <a:cubicBezTo>
                    <a:pt x="123" y="122"/>
                    <a:pt x="123" y="143"/>
                    <a:pt x="143" y="143"/>
                  </a:cubicBezTo>
                  <a:cubicBezTo>
                    <a:pt x="143" y="143"/>
                    <a:pt x="164" y="122"/>
                    <a:pt x="184" y="143"/>
                  </a:cubicBezTo>
                  <a:cubicBezTo>
                    <a:pt x="184" y="143"/>
                    <a:pt x="184" y="143"/>
                    <a:pt x="184" y="163"/>
                  </a:cubicBezTo>
                  <a:lnTo>
                    <a:pt x="184" y="184"/>
                  </a:lnTo>
                  <a:lnTo>
                    <a:pt x="205" y="204"/>
                  </a:lnTo>
                  <a:cubicBezTo>
                    <a:pt x="225" y="204"/>
                    <a:pt x="225" y="225"/>
                    <a:pt x="225" y="225"/>
                  </a:cubicBezTo>
                  <a:cubicBezTo>
                    <a:pt x="246" y="225"/>
                    <a:pt x="266" y="225"/>
                    <a:pt x="266" y="225"/>
                  </a:cubicBezTo>
                  <a:cubicBezTo>
                    <a:pt x="287" y="225"/>
                    <a:pt x="287" y="204"/>
                    <a:pt x="307" y="184"/>
                  </a:cubicBezTo>
                  <a:cubicBezTo>
                    <a:pt x="307" y="184"/>
                    <a:pt x="307" y="184"/>
                    <a:pt x="328" y="16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54" name="Freeform 354"/>
            <p:cNvSpPr>
              <a:spLocks noChangeArrowheads="1"/>
            </p:cNvSpPr>
            <p:nvPr/>
          </p:nvSpPr>
          <p:spPr bwMode="auto">
            <a:xfrm>
              <a:off x="6238875" y="8824913"/>
              <a:ext cx="44450" cy="30162"/>
            </a:xfrm>
            <a:custGeom>
              <a:avLst/>
              <a:gdLst>
                <a:gd name="T0" fmla="*/ 82 w 124"/>
                <a:gd name="T1" fmla="*/ 61 h 83"/>
                <a:gd name="T2" fmla="*/ 82 w 124"/>
                <a:gd name="T3" fmla="*/ 61 h 83"/>
                <a:gd name="T4" fmla="*/ 102 w 124"/>
                <a:gd name="T5" fmla="*/ 41 h 83"/>
                <a:gd name="T6" fmla="*/ 123 w 124"/>
                <a:gd name="T7" fmla="*/ 20 h 83"/>
                <a:gd name="T8" fmla="*/ 102 w 124"/>
                <a:gd name="T9" fmla="*/ 0 h 83"/>
                <a:gd name="T10" fmla="*/ 82 w 124"/>
                <a:gd name="T11" fmla="*/ 0 h 83"/>
                <a:gd name="T12" fmla="*/ 62 w 124"/>
                <a:gd name="T13" fmla="*/ 20 h 83"/>
                <a:gd name="T14" fmla="*/ 41 w 124"/>
                <a:gd name="T15" fmla="*/ 20 h 83"/>
                <a:gd name="T16" fmla="*/ 20 w 124"/>
                <a:gd name="T17" fmla="*/ 41 h 83"/>
                <a:gd name="T18" fmla="*/ 0 w 124"/>
                <a:gd name="T19" fmla="*/ 61 h 83"/>
                <a:gd name="T20" fmla="*/ 20 w 124"/>
                <a:gd name="T21" fmla="*/ 82 h 83"/>
                <a:gd name="T22" fmla="*/ 62 w 124"/>
                <a:gd name="T23" fmla="*/ 61 h 83"/>
                <a:gd name="T24" fmla="*/ 82 w 124"/>
                <a:gd name="T25"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83">
                  <a:moveTo>
                    <a:pt x="82" y="61"/>
                  </a:moveTo>
                  <a:lnTo>
                    <a:pt x="82" y="61"/>
                  </a:lnTo>
                  <a:cubicBezTo>
                    <a:pt x="82" y="61"/>
                    <a:pt x="102" y="61"/>
                    <a:pt x="102" y="41"/>
                  </a:cubicBezTo>
                  <a:lnTo>
                    <a:pt x="123" y="20"/>
                  </a:lnTo>
                  <a:cubicBezTo>
                    <a:pt x="102" y="20"/>
                    <a:pt x="102" y="0"/>
                    <a:pt x="102" y="0"/>
                  </a:cubicBezTo>
                  <a:lnTo>
                    <a:pt x="82" y="0"/>
                  </a:lnTo>
                  <a:cubicBezTo>
                    <a:pt x="62" y="0"/>
                    <a:pt x="62" y="20"/>
                    <a:pt x="62" y="20"/>
                  </a:cubicBezTo>
                  <a:lnTo>
                    <a:pt x="41" y="20"/>
                  </a:lnTo>
                  <a:lnTo>
                    <a:pt x="20" y="41"/>
                  </a:lnTo>
                  <a:cubicBezTo>
                    <a:pt x="0" y="41"/>
                    <a:pt x="0" y="41"/>
                    <a:pt x="0" y="61"/>
                  </a:cubicBezTo>
                  <a:cubicBezTo>
                    <a:pt x="0" y="61"/>
                    <a:pt x="20" y="61"/>
                    <a:pt x="20" y="82"/>
                  </a:cubicBezTo>
                  <a:cubicBezTo>
                    <a:pt x="41" y="82"/>
                    <a:pt x="41" y="61"/>
                    <a:pt x="62" y="61"/>
                  </a:cubicBezTo>
                  <a:lnTo>
                    <a:pt x="82" y="6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55" name="Freeform 355"/>
            <p:cNvSpPr>
              <a:spLocks noChangeArrowheads="1"/>
            </p:cNvSpPr>
            <p:nvPr/>
          </p:nvSpPr>
          <p:spPr bwMode="auto">
            <a:xfrm>
              <a:off x="6357938" y="8616950"/>
              <a:ext cx="52387" cy="30163"/>
            </a:xfrm>
            <a:custGeom>
              <a:avLst/>
              <a:gdLst>
                <a:gd name="T0" fmla="*/ 123 w 145"/>
                <a:gd name="T1" fmla="*/ 82 h 83"/>
                <a:gd name="T2" fmla="*/ 123 w 145"/>
                <a:gd name="T3" fmla="*/ 82 h 83"/>
                <a:gd name="T4" fmla="*/ 144 w 145"/>
                <a:gd name="T5" fmla="*/ 41 h 83"/>
                <a:gd name="T6" fmla="*/ 102 w 145"/>
                <a:gd name="T7" fmla="*/ 21 h 83"/>
                <a:gd name="T8" fmla="*/ 82 w 145"/>
                <a:gd name="T9" fmla="*/ 0 h 83"/>
                <a:gd name="T10" fmla="*/ 62 w 145"/>
                <a:gd name="T11" fmla="*/ 0 h 83"/>
                <a:gd name="T12" fmla="*/ 20 w 145"/>
                <a:gd name="T13" fmla="*/ 0 h 83"/>
                <a:gd name="T14" fmla="*/ 0 w 145"/>
                <a:gd name="T15" fmla="*/ 41 h 83"/>
                <a:gd name="T16" fmla="*/ 0 w 145"/>
                <a:gd name="T17" fmla="*/ 41 h 83"/>
                <a:gd name="T18" fmla="*/ 20 w 145"/>
                <a:gd name="T19" fmla="*/ 82 h 83"/>
                <a:gd name="T20" fmla="*/ 62 w 145"/>
                <a:gd name="T21" fmla="*/ 82 h 83"/>
                <a:gd name="T22" fmla="*/ 123 w 145"/>
                <a:gd name="T2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83">
                  <a:moveTo>
                    <a:pt x="123" y="82"/>
                  </a:moveTo>
                  <a:lnTo>
                    <a:pt x="123" y="82"/>
                  </a:lnTo>
                  <a:cubicBezTo>
                    <a:pt x="123" y="82"/>
                    <a:pt x="144" y="61"/>
                    <a:pt x="144" y="41"/>
                  </a:cubicBezTo>
                  <a:cubicBezTo>
                    <a:pt x="123" y="41"/>
                    <a:pt x="123" y="21"/>
                    <a:pt x="102" y="21"/>
                  </a:cubicBezTo>
                  <a:cubicBezTo>
                    <a:pt x="102" y="21"/>
                    <a:pt x="82" y="21"/>
                    <a:pt x="82" y="0"/>
                  </a:cubicBezTo>
                  <a:lnTo>
                    <a:pt x="62" y="0"/>
                  </a:lnTo>
                  <a:cubicBezTo>
                    <a:pt x="41" y="0"/>
                    <a:pt x="20" y="0"/>
                    <a:pt x="20" y="0"/>
                  </a:cubicBezTo>
                  <a:cubicBezTo>
                    <a:pt x="0" y="0"/>
                    <a:pt x="0" y="21"/>
                    <a:pt x="0" y="41"/>
                  </a:cubicBezTo>
                  <a:lnTo>
                    <a:pt x="0" y="41"/>
                  </a:lnTo>
                  <a:cubicBezTo>
                    <a:pt x="0" y="61"/>
                    <a:pt x="20" y="82"/>
                    <a:pt x="20" y="82"/>
                  </a:cubicBezTo>
                  <a:cubicBezTo>
                    <a:pt x="41" y="82"/>
                    <a:pt x="41" y="82"/>
                    <a:pt x="62" y="82"/>
                  </a:cubicBezTo>
                  <a:cubicBezTo>
                    <a:pt x="62" y="82"/>
                    <a:pt x="102" y="82"/>
                    <a:pt x="123"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56" name="Freeform 356"/>
            <p:cNvSpPr>
              <a:spLocks noChangeArrowheads="1"/>
            </p:cNvSpPr>
            <p:nvPr/>
          </p:nvSpPr>
          <p:spPr bwMode="auto">
            <a:xfrm>
              <a:off x="6335713" y="8624888"/>
              <a:ext cx="15875" cy="22225"/>
            </a:xfrm>
            <a:custGeom>
              <a:avLst/>
              <a:gdLst>
                <a:gd name="T0" fmla="*/ 42 w 43"/>
                <a:gd name="T1" fmla="*/ 61 h 62"/>
                <a:gd name="T2" fmla="*/ 42 w 43"/>
                <a:gd name="T3" fmla="*/ 61 h 62"/>
                <a:gd name="T4" fmla="*/ 21 w 43"/>
                <a:gd name="T5" fmla="*/ 61 h 62"/>
                <a:gd name="T6" fmla="*/ 0 w 43"/>
                <a:gd name="T7" fmla="*/ 61 h 62"/>
                <a:gd name="T8" fmla="*/ 0 w 43"/>
                <a:gd name="T9" fmla="*/ 40 h 62"/>
                <a:gd name="T10" fmla="*/ 21 w 43"/>
                <a:gd name="T11" fmla="*/ 20 h 62"/>
                <a:gd name="T12" fmla="*/ 21 w 43"/>
                <a:gd name="T13" fmla="*/ 0 h 62"/>
                <a:gd name="T14" fmla="*/ 42 w 43"/>
                <a:gd name="T15" fmla="*/ 0 h 62"/>
                <a:gd name="T16" fmla="*/ 42 w 43"/>
                <a:gd name="T17" fmla="*/ 20 h 62"/>
                <a:gd name="T18" fmla="*/ 42 w 43"/>
                <a:gd name="T19" fmla="*/ 40 h 62"/>
                <a:gd name="T20" fmla="*/ 42 w 43"/>
                <a:gd name="T2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2">
                  <a:moveTo>
                    <a:pt x="42" y="61"/>
                  </a:moveTo>
                  <a:lnTo>
                    <a:pt x="42" y="61"/>
                  </a:lnTo>
                  <a:cubicBezTo>
                    <a:pt x="21" y="61"/>
                    <a:pt x="21" y="61"/>
                    <a:pt x="21" y="61"/>
                  </a:cubicBezTo>
                  <a:lnTo>
                    <a:pt x="0" y="61"/>
                  </a:lnTo>
                  <a:cubicBezTo>
                    <a:pt x="0" y="40"/>
                    <a:pt x="0" y="40"/>
                    <a:pt x="0" y="40"/>
                  </a:cubicBezTo>
                  <a:cubicBezTo>
                    <a:pt x="0" y="20"/>
                    <a:pt x="0" y="20"/>
                    <a:pt x="21" y="20"/>
                  </a:cubicBezTo>
                  <a:lnTo>
                    <a:pt x="21" y="0"/>
                  </a:lnTo>
                  <a:lnTo>
                    <a:pt x="42" y="0"/>
                  </a:lnTo>
                  <a:cubicBezTo>
                    <a:pt x="42" y="20"/>
                    <a:pt x="42" y="20"/>
                    <a:pt x="42" y="20"/>
                  </a:cubicBezTo>
                  <a:lnTo>
                    <a:pt x="42" y="40"/>
                  </a:lnTo>
                  <a:cubicBezTo>
                    <a:pt x="42" y="40"/>
                    <a:pt x="42" y="40"/>
                    <a:pt x="42"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57" name="Freeform 357"/>
            <p:cNvSpPr>
              <a:spLocks noChangeArrowheads="1"/>
            </p:cNvSpPr>
            <p:nvPr/>
          </p:nvSpPr>
          <p:spPr bwMode="auto">
            <a:xfrm>
              <a:off x="6283325" y="8632825"/>
              <a:ext cx="38100" cy="30163"/>
            </a:xfrm>
            <a:custGeom>
              <a:avLst/>
              <a:gdLst>
                <a:gd name="T0" fmla="*/ 82 w 104"/>
                <a:gd name="T1" fmla="*/ 41 h 83"/>
                <a:gd name="T2" fmla="*/ 82 w 104"/>
                <a:gd name="T3" fmla="*/ 41 h 83"/>
                <a:gd name="T4" fmla="*/ 103 w 104"/>
                <a:gd name="T5" fmla="*/ 20 h 83"/>
                <a:gd name="T6" fmla="*/ 103 w 104"/>
                <a:gd name="T7" fmla="*/ 0 h 83"/>
                <a:gd name="T8" fmla="*/ 103 w 104"/>
                <a:gd name="T9" fmla="*/ 0 h 83"/>
                <a:gd name="T10" fmla="*/ 82 w 104"/>
                <a:gd name="T11" fmla="*/ 20 h 83"/>
                <a:gd name="T12" fmla="*/ 61 w 104"/>
                <a:gd name="T13" fmla="*/ 20 h 83"/>
                <a:gd name="T14" fmla="*/ 21 w 104"/>
                <a:gd name="T15" fmla="*/ 20 h 83"/>
                <a:gd name="T16" fmla="*/ 21 w 104"/>
                <a:gd name="T17" fmla="*/ 41 h 83"/>
                <a:gd name="T18" fmla="*/ 0 w 104"/>
                <a:gd name="T19" fmla="*/ 62 h 83"/>
                <a:gd name="T20" fmla="*/ 21 w 104"/>
                <a:gd name="T21" fmla="*/ 62 h 83"/>
                <a:gd name="T22" fmla="*/ 61 w 104"/>
                <a:gd name="T23" fmla="*/ 62 h 83"/>
                <a:gd name="T24" fmla="*/ 61 w 104"/>
                <a:gd name="T25" fmla="*/ 62 h 83"/>
                <a:gd name="T26" fmla="*/ 82 w 104"/>
                <a:gd name="T27"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83">
                  <a:moveTo>
                    <a:pt x="82" y="41"/>
                  </a:moveTo>
                  <a:lnTo>
                    <a:pt x="82" y="41"/>
                  </a:lnTo>
                  <a:cubicBezTo>
                    <a:pt x="103" y="41"/>
                    <a:pt x="103" y="41"/>
                    <a:pt x="103" y="20"/>
                  </a:cubicBezTo>
                  <a:cubicBezTo>
                    <a:pt x="103" y="20"/>
                    <a:pt x="103" y="20"/>
                    <a:pt x="103" y="0"/>
                  </a:cubicBezTo>
                  <a:lnTo>
                    <a:pt x="103" y="0"/>
                  </a:lnTo>
                  <a:cubicBezTo>
                    <a:pt x="82" y="0"/>
                    <a:pt x="82" y="20"/>
                    <a:pt x="82" y="20"/>
                  </a:cubicBezTo>
                  <a:lnTo>
                    <a:pt x="61" y="20"/>
                  </a:lnTo>
                  <a:cubicBezTo>
                    <a:pt x="41" y="20"/>
                    <a:pt x="41" y="20"/>
                    <a:pt x="21" y="20"/>
                  </a:cubicBezTo>
                  <a:lnTo>
                    <a:pt x="21" y="41"/>
                  </a:lnTo>
                  <a:cubicBezTo>
                    <a:pt x="21" y="41"/>
                    <a:pt x="0" y="41"/>
                    <a:pt x="0" y="62"/>
                  </a:cubicBezTo>
                  <a:lnTo>
                    <a:pt x="21" y="62"/>
                  </a:lnTo>
                  <a:cubicBezTo>
                    <a:pt x="41" y="62"/>
                    <a:pt x="41" y="82"/>
                    <a:pt x="61" y="62"/>
                  </a:cubicBezTo>
                  <a:lnTo>
                    <a:pt x="61" y="62"/>
                  </a:lnTo>
                  <a:cubicBezTo>
                    <a:pt x="61" y="41"/>
                    <a:pt x="82" y="41"/>
                    <a:pt x="82"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58" name="Freeform 358"/>
            <p:cNvSpPr>
              <a:spLocks noChangeArrowheads="1"/>
            </p:cNvSpPr>
            <p:nvPr/>
          </p:nvSpPr>
          <p:spPr bwMode="auto">
            <a:xfrm>
              <a:off x="6269038" y="8632825"/>
              <a:ext cx="15875" cy="15875"/>
            </a:xfrm>
            <a:custGeom>
              <a:avLst/>
              <a:gdLst>
                <a:gd name="T0" fmla="*/ 20 w 42"/>
                <a:gd name="T1" fmla="*/ 41 h 42"/>
                <a:gd name="T2" fmla="*/ 20 w 42"/>
                <a:gd name="T3" fmla="*/ 41 h 42"/>
                <a:gd name="T4" fmla="*/ 20 w 42"/>
                <a:gd name="T5" fmla="*/ 41 h 42"/>
                <a:gd name="T6" fmla="*/ 20 w 42"/>
                <a:gd name="T7" fmla="*/ 20 h 42"/>
                <a:gd name="T8" fmla="*/ 20 w 42"/>
                <a:gd name="T9" fmla="*/ 0 h 42"/>
                <a:gd name="T10" fmla="*/ 41 w 42"/>
                <a:gd name="T11" fmla="*/ 0 h 42"/>
                <a:gd name="T12" fmla="*/ 41 w 42"/>
                <a:gd name="T13" fmla="*/ 20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lnTo>
                    <a:pt x="20" y="41"/>
                  </a:lnTo>
                  <a:cubicBezTo>
                    <a:pt x="0" y="20"/>
                    <a:pt x="20" y="20"/>
                    <a:pt x="20" y="20"/>
                  </a:cubicBezTo>
                  <a:lnTo>
                    <a:pt x="20" y="0"/>
                  </a:lnTo>
                  <a:lnTo>
                    <a:pt x="41" y="0"/>
                  </a:lnTo>
                  <a:cubicBezTo>
                    <a:pt x="41" y="20"/>
                    <a:pt x="41" y="20"/>
                    <a:pt x="41" y="20"/>
                  </a:cubicBezTo>
                  <a:cubicBezTo>
                    <a:pt x="41" y="20"/>
                    <a:pt x="41"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59" name="Freeform 359"/>
            <p:cNvSpPr>
              <a:spLocks noChangeArrowheads="1"/>
            </p:cNvSpPr>
            <p:nvPr/>
          </p:nvSpPr>
          <p:spPr bwMode="auto">
            <a:xfrm>
              <a:off x="6305550" y="8602663"/>
              <a:ext cx="15875" cy="15875"/>
            </a:xfrm>
            <a:custGeom>
              <a:avLst/>
              <a:gdLst>
                <a:gd name="T0" fmla="*/ 42 w 43"/>
                <a:gd name="T1" fmla="*/ 20 h 42"/>
                <a:gd name="T2" fmla="*/ 42 w 43"/>
                <a:gd name="T3" fmla="*/ 20 h 42"/>
                <a:gd name="T4" fmla="*/ 21 w 43"/>
                <a:gd name="T5" fmla="*/ 41 h 42"/>
                <a:gd name="T6" fmla="*/ 0 w 43"/>
                <a:gd name="T7" fmla="*/ 20 h 42"/>
                <a:gd name="T8" fmla="*/ 0 w 43"/>
                <a:gd name="T9" fmla="*/ 0 h 42"/>
                <a:gd name="T10" fmla="*/ 21 w 43"/>
                <a:gd name="T11" fmla="*/ 0 h 42"/>
                <a:gd name="T12" fmla="*/ 42 w 43"/>
                <a:gd name="T13" fmla="*/ 0 h 42"/>
                <a:gd name="T14" fmla="*/ 42 w 43"/>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2">
                  <a:moveTo>
                    <a:pt x="42" y="20"/>
                  </a:moveTo>
                  <a:lnTo>
                    <a:pt x="42" y="20"/>
                  </a:lnTo>
                  <a:cubicBezTo>
                    <a:pt x="42" y="20"/>
                    <a:pt x="42" y="41"/>
                    <a:pt x="21" y="41"/>
                  </a:cubicBezTo>
                  <a:cubicBezTo>
                    <a:pt x="21" y="41"/>
                    <a:pt x="0" y="41"/>
                    <a:pt x="0" y="20"/>
                  </a:cubicBezTo>
                  <a:cubicBezTo>
                    <a:pt x="0" y="20"/>
                    <a:pt x="0" y="20"/>
                    <a:pt x="0" y="0"/>
                  </a:cubicBezTo>
                  <a:cubicBezTo>
                    <a:pt x="0" y="0"/>
                    <a:pt x="0" y="0"/>
                    <a:pt x="21" y="0"/>
                  </a:cubicBezTo>
                  <a:cubicBezTo>
                    <a:pt x="21" y="0"/>
                    <a:pt x="21" y="0"/>
                    <a:pt x="42" y="0"/>
                  </a:cubicBezTo>
                  <a:lnTo>
                    <a:pt x="42"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60" name="Freeform 360"/>
            <p:cNvSpPr>
              <a:spLocks noChangeArrowheads="1"/>
            </p:cNvSpPr>
            <p:nvPr/>
          </p:nvSpPr>
          <p:spPr bwMode="auto">
            <a:xfrm>
              <a:off x="6216650" y="8639175"/>
              <a:ext cx="15875" cy="7938"/>
            </a:xfrm>
            <a:custGeom>
              <a:avLst/>
              <a:gdLst>
                <a:gd name="T0" fmla="*/ 21 w 43"/>
                <a:gd name="T1" fmla="*/ 21 h 22"/>
                <a:gd name="T2" fmla="*/ 21 w 43"/>
                <a:gd name="T3" fmla="*/ 21 h 22"/>
                <a:gd name="T4" fmla="*/ 21 w 43"/>
                <a:gd name="T5" fmla="*/ 21 h 22"/>
                <a:gd name="T6" fmla="*/ 21 w 43"/>
                <a:gd name="T7" fmla="*/ 0 h 22"/>
                <a:gd name="T8" fmla="*/ 21 w 43"/>
                <a:gd name="T9" fmla="*/ 0 h 22"/>
                <a:gd name="T10" fmla="*/ 21 w 43"/>
                <a:gd name="T11" fmla="*/ 0 h 22"/>
                <a:gd name="T12" fmla="*/ 42 w 43"/>
                <a:gd name="T13" fmla="*/ 0 h 22"/>
                <a:gd name="T14" fmla="*/ 21 w 43"/>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2">
                  <a:moveTo>
                    <a:pt x="21" y="21"/>
                  </a:moveTo>
                  <a:lnTo>
                    <a:pt x="21" y="21"/>
                  </a:lnTo>
                  <a:lnTo>
                    <a:pt x="21" y="21"/>
                  </a:lnTo>
                  <a:cubicBezTo>
                    <a:pt x="21" y="21"/>
                    <a:pt x="0" y="0"/>
                    <a:pt x="21" y="0"/>
                  </a:cubicBezTo>
                  <a:lnTo>
                    <a:pt x="21" y="0"/>
                  </a:lnTo>
                  <a:lnTo>
                    <a:pt x="21" y="0"/>
                  </a:lnTo>
                  <a:lnTo>
                    <a:pt x="42" y="0"/>
                  </a:lnTo>
                  <a:cubicBezTo>
                    <a:pt x="42" y="21"/>
                    <a:pt x="21" y="21"/>
                    <a:pt x="2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61" name="Freeform 361"/>
            <p:cNvSpPr>
              <a:spLocks noChangeArrowheads="1"/>
            </p:cNvSpPr>
            <p:nvPr/>
          </p:nvSpPr>
          <p:spPr bwMode="auto">
            <a:xfrm>
              <a:off x="6445250" y="8580438"/>
              <a:ext cx="66675" cy="30162"/>
            </a:xfrm>
            <a:custGeom>
              <a:avLst/>
              <a:gdLst>
                <a:gd name="T0" fmla="*/ 122 w 185"/>
                <a:gd name="T1" fmla="*/ 82 h 83"/>
                <a:gd name="T2" fmla="*/ 122 w 185"/>
                <a:gd name="T3" fmla="*/ 82 h 83"/>
                <a:gd name="T4" fmla="*/ 143 w 185"/>
                <a:gd name="T5" fmla="*/ 62 h 83"/>
                <a:gd name="T6" fmla="*/ 184 w 185"/>
                <a:gd name="T7" fmla="*/ 62 h 83"/>
                <a:gd name="T8" fmla="*/ 184 w 185"/>
                <a:gd name="T9" fmla="*/ 42 h 83"/>
                <a:gd name="T10" fmla="*/ 164 w 185"/>
                <a:gd name="T11" fmla="*/ 21 h 83"/>
                <a:gd name="T12" fmla="*/ 143 w 185"/>
                <a:gd name="T13" fmla="*/ 0 h 83"/>
                <a:gd name="T14" fmla="*/ 122 w 185"/>
                <a:gd name="T15" fmla="*/ 0 h 83"/>
                <a:gd name="T16" fmla="*/ 102 w 185"/>
                <a:gd name="T17" fmla="*/ 21 h 83"/>
                <a:gd name="T18" fmla="*/ 62 w 185"/>
                <a:gd name="T19" fmla="*/ 21 h 83"/>
                <a:gd name="T20" fmla="*/ 41 w 185"/>
                <a:gd name="T21" fmla="*/ 0 h 83"/>
                <a:gd name="T22" fmla="*/ 20 w 185"/>
                <a:gd name="T23" fmla="*/ 21 h 83"/>
                <a:gd name="T24" fmla="*/ 0 w 185"/>
                <a:gd name="T25" fmla="*/ 42 h 83"/>
                <a:gd name="T26" fmla="*/ 0 w 185"/>
                <a:gd name="T27" fmla="*/ 62 h 83"/>
                <a:gd name="T28" fmla="*/ 20 w 185"/>
                <a:gd name="T29" fmla="*/ 82 h 83"/>
                <a:gd name="T30" fmla="*/ 62 w 185"/>
                <a:gd name="T31" fmla="*/ 82 h 83"/>
                <a:gd name="T32" fmla="*/ 82 w 185"/>
                <a:gd name="T33" fmla="*/ 82 h 83"/>
                <a:gd name="T34" fmla="*/ 122 w 185"/>
                <a:gd name="T3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83">
                  <a:moveTo>
                    <a:pt x="122" y="82"/>
                  </a:moveTo>
                  <a:lnTo>
                    <a:pt x="122" y="82"/>
                  </a:lnTo>
                  <a:lnTo>
                    <a:pt x="143" y="62"/>
                  </a:lnTo>
                  <a:cubicBezTo>
                    <a:pt x="143" y="62"/>
                    <a:pt x="164" y="62"/>
                    <a:pt x="184" y="62"/>
                  </a:cubicBezTo>
                  <a:lnTo>
                    <a:pt x="184" y="42"/>
                  </a:lnTo>
                  <a:lnTo>
                    <a:pt x="164" y="21"/>
                  </a:lnTo>
                  <a:cubicBezTo>
                    <a:pt x="164" y="21"/>
                    <a:pt x="164" y="0"/>
                    <a:pt x="143" y="0"/>
                  </a:cubicBezTo>
                  <a:lnTo>
                    <a:pt x="122" y="0"/>
                  </a:lnTo>
                  <a:lnTo>
                    <a:pt x="102" y="21"/>
                  </a:lnTo>
                  <a:cubicBezTo>
                    <a:pt x="102" y="21"/>
                    <a:pt x="82" y="21"/>
                    <a:pt x="62" y="21"/>
                  </a:cubicBezTo>
                  <a:lnTo>
                    <a:pt x="41" y="0"/>
                  </a:lnTo>
                  <a:cubicBezTo>
                    <a:pt x="41" y="21"/>
                    <a:pt x="20" y="21"/>
                    <a:pt x="20" y="21"/>
                  </a:cubicBezTo>
                  <a:cubicBezTo>
                    <a:pt x="20" y="21"/>
                    <a:pt x="20" y="42"/>
                    <a:pt x="0" y="42"/>
                  </a:cubicBezTo>
                  <a:lnTo>
                    <a:pt x="0" y="62"/>
                  </a:lnTo>
                  <a:cubicBezTo>
                    <a:pt x="0" y="62"/>
                    <a:pt x="0" y="82"/>
                    <a:pt x="20" y="82"/>
                  </a:cubicBezTo>
                  <a:cubicBezTo>
                    <a:pt x="20" y="82"/>
                    <a:pt x="41" y="82"/>
                    <a:pt x="62" y="82"/>
                  </a:cubicBezTo>
                  <a:lnTo>
                    <a:pt x="82" y="82"/>
                  </a:lnTo>
                  <a:cubicBezTo>
                    <a:pt x="102" y="62"/>
                    <a:pt x="102" y="82"/>
                    <a:pt x="122"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62" name="Freeform 362"/>
            <p:cNvSpPr>
              <a:spLocks noChangeArrowheads="1"/>
            </p:cNvSpPr>
            <p:nvPr/>
          </p:nvSpPr>
          <p:spPr bwMode="auto">
            <a:xfrm>
              <a:off x="5168900" y="8418513"/>
              <a:ext cx="649288" cy="258762"/>
            </a:xfrm>
            <a:custGeom>
              <a:avLst/>
              <a:gdLst>
                <a:gd name="T0" fmla="*/ 1660 w 1804"/>
                <a:gd name="T1" fmla="*/ 696 h 718"/>
                <a:gd name="T2" fmla="*/ 1700 w 1804"/>
                <a:gd name="T3" fmla="*/ 676 h 718"/>
                <a:gd name="T4" fmla="*/ 1762 w 1804"/>
                <a:gd name="T5" fmla="*/ 614 h 718"/>
                <a:gd name="T6" fmla="*/ 1762 w 1804"/>
                <a:gd name="T7" fmla="*/ 532 h 718"/>
                <a:gd name="T8" fmla="*/ 1660 w 1804"/>
                <a:gd name="T9" fmla="*/ 532 h 718"/>
                <a:gd name="T10" fmla="*/ 1578 w 1804"/>
                <a:gd name="T11" fmla="*/ 492 h 718"/>
                <a:gd name="T12" fmla="*/ 1475 w 1804"/>
                <a:gd name="T13" fmla="*/ 430 h 718"/>
                <a:gd name="T14" fmla="*/ 1372 w 1804"/>
                <a:gd name="T15" fmla="*/ 430 h 718"/>
                <a:gd name="T16" fmla="*/ 1312 w 1804"/>
                <a:gd name="T17" fmla="*/ 328 h 718"/>
                <a:gd name="T18" fmla="*/ 1250 w 1804"/>
                <a:gd name="T19" fmla="*/ 246 h 718"/>
                <a:gd name="T20" fmla="*/ 1148 w 1804"/>
                <a:gd name="T21" fmla="*/ 205 h 718"/>
                <a:gd name="T22" fmla="*/ 1024 w 1804"/>
                <a:gd name="T23" fmla="*/ 184 h 718"/>
                <a:gd name="T24" fmla="*/ 942 w 1804"/>
                <a:gd name="T25" fmla="*/ 225 h 718"/>
                <a:gd name="T26" fmla="*/ 840 w 1804"/>
                <a:gd name="T27" fmla="*/ 225 h 718"/>
                <a:gd name="T28" fmla="*/ 758 w 1804"/>
                <a:gd name="T29" fmla="*/ 225 h 718"/>
                <a:gd name="T30" fmla="*/ 614 w 1804"/>
                <a:gd name="T31" fmla="*/ 205 h 718"/>
                <a:gd name="T32" fmla="*/ 574 w 1804"/>
                <a:gd name="T33" fmla="*/ 102 h 718"/>
                <a:gd name="T34" fmla="*/ 492 w 1804"/>
                <a:gd name="T35" fmla="*/ 102 h 718"/>
                <a:gd name="T36" fmla="*/ 389 w 1804"/>
                <a:gd name="T37" fmla="*/ 82 h 718"/>
                <a:gd name="T38" fmla="*/ 328 w 1804"/>
                <a:gd name="T39" fmla="*/ 0 h 718"/>
                <a:gd name="T40" fmla="*/ 205 w 1804"/>
                <a:gd name="T41" fmla="*/ 20 h 718"/>
                <a:gd name="T42" fmla="*/ 143 w 1804"/>
                <a:gd name="T43" fmla="*/ 20 h 718"/>
                <a:gd name="T44" fmla="*/ 82 w 1804"/>
                <a:gd name="T45" fmla="*/ 102 h 718"/>
                <a:gd name="T46" fmla="*/ 20 w 1804"/>
                <a:gd name="T47" fmla="*/ 164 h 718"/>
                <a:gd name="T48" fmla="*/ 0 w 1804"/>
                <a:gd name="T49" fmla="*/ 205 h 718"/>
                <a:gd name="T50" fmla="*/ 102 w 1804"/>
                <a:gd name="T51" fmla="*/ 246 h 718"/>
                <a:gd name="T52" fmla="*/ 205 w 1804"/>
                <a:gd name="T53" fmla="*/ 246 h 718"/>
                <a:gd name="T54" fmla="*/ 184 w 1804"/>
                <a:gd name="T55" fmla="*/ 286 h 718"/>
                <a:gd name="T56" fmla="*/ 205 w 1804"/>
                <a:gd name="T57" fmla="*/ 368 h 718"/>
                <a:gd name="T58" fmla="*/ 328 w 1804"/>
                <a:gd name="T59" fmla="*/ 368 h 718"/>
                <a:gd name="T60" fmla="*/ 430 w 1804"/>
                <a:gd name="T61" fmla="*/ 450 h 718"/>
                <a:gd name="T62" fmla="*/ 574 w 1804"/>
                <a:gd name="T63" fmla="*/ 430 h 718"/>
                <a:gd name="T64" fmla="*/ 635 w 1804"/>
                <a:gd name="T65" fmla="*/ 430 h 718"/>
                <a:gd name="T66" fmla="*/ 717 w 1804"/>
                <a:gd name="T67" fmla="*/ 450 h 718"/>
                <a:gd name="T68" fmla="*/ 860 w 1804"/>
                <a:gd name="T69" fmla="*/ 471 h 718"/>
                <a:gd name="T70" fmla="*/ 984 w 1804"/>
                <a:gd name="T71" fmla="*/ 532 h 718"/>
                <a:gd name="T72" fmla="*/ 1168 w 1804"/>
                <a:gd name="T73" fmla="*/ 574 h 718"/>
                <a:gd name="T74" fmla="*/ 1270 w 1804"/>
                <a:gd name="T75" fmla="*/ 594 h 718"/>
                <a:gd name="T76" fmla="*/ 1414 w 1804"/>
                <a:gd name="T77" fmla="*/ 594 h 718"/>
                <a:gd name="T78" fmla="*/ 1516 w 1804"/>
                <a:gd name="T79" fmla="*/ 635 h 718"/>
                <a:gd name="T80" fmla="*/ 1578 w 1804"/>
                <a:gd name="T81" fmla="*/ 635 h 718"/>
                <a:gd name="T82" fmla="*/ 1557 w 1804"/>
                <a:gd name="T83" fmla="*/ 553 h 718"/>
                <a:gd name="T84" fmla="*/ 1618 w 1804"/>
                <a:gd name="T85" fmla="*/ 594 h 718"/>
                <a:gd name="T86" fmla="*/ 1660 w 1804"/>
                <a:gd name="T87" fmla="*/ 656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4" h="718">
                  <a:moveTo>
                    <a:pt x="1660" y="656"/>
                  </a:moveTo>
                  <a:lnTo>
                    <a:pt x="1660" y="656"/>
                  </a:lnTo>
                  <a:cubicBezTo>
                    <a:pt x="1660" y="676"/>
                    <a:pt x="1660" y="676"/>
                    <a:pt x="1660" y="696"/>
                  </a:cubicBezTo>
                  <a:cubicBezTo>
                    <a:pt x="1660" y="696"/>
                    <a:pt x="1660" y="696"/>
                    <a:pt x="1680" y="696"/>
                  </a:cubicBezTo>
                  <a:cubicBezTo>
                    <a:pt x="1680" y="717"/>
                    <a:pt x="1700" y="717"/>
                    <a:pt x="1700" y="717"/>
                  </a:cubicBezTo>
                  <a:cubicBezTo>
                    <a:pt x="1700" y="696"/>
                    <a:pt x="1700" y="676"/>
                    <a:pt x="1700" y="676"/>
                  </a:cubicBezTo>
                  <a:cubicBezTo>
                    <a:pt x="1721" y="676"/>
                    <a:pt x="1700" y="656"/>
                    <a:pt x="1721" y="656"/>
                  </a:cubicBezTo>
                  <a:cubicBezTo>
                    <a:pt x="1721" y="635"/>
                    <a:pt x="1721" y="635"/>
                    <a:pt x="1742" y="635"/>
                  </a:cubicBezTo>
                  <a:cubicBezTo>
                    <a:pt x="1742" y="614"/>
                    <a:pt x="1762" y="614"/>
                    <a:pt x="1762" y="614"/>
                  </a:cubicBezTo>
                  <a:cubicBezTo>
                    <a:pt x="1782" y="614"/>
                    <a:pt x="1803" y="594"/>
                    <a:pt x="1803" y="594"/>
                  </a:cubicBezTo>
                  <a:lnTo>
                    <a:pt x="1782" y="574"/>
                  </a:lnTo>
                  <a:cubicBezTo>
                    <a:pt x="1782" y="553"/>
                    <a:pt x="1762" y="532"/>
                    <a:pt x="1762" y="532"/>
                  </a:cubicBezTo>
                  <a:cubicBezTo>
                    <a:pt x="1742" y="532"/>
                    <a:pt x="1721" y="512"/>
                    <a:pt x="1721" y="512"/>
                  </a:cubicBezTo>
                  <a:cubicBezTo>
                    <a:pt x="1700" y="512"/>
                    <a:pt x="1700" y="512"/>
                    <a:pt x="1680" y="512"/>
                  </a:cubicBezTo>
                  <a:lnTo>
                    <a:pt x="1660" y="532"/>
                  </a:lnTo>
                  <a:cubicBezTo>
                    <a:pt x="1639" y="532"/>
                    <a:pt x="1618" y="532"/>
                    <a:pt x="1618" y="532"/>
                  </a:cubicBezTo>
                  <a:lnTo>
                    <a:pt x="1598" y="512"/>
                  </a:lnTo>
                  <a:cubicBezTo>
                    <a:pt x="1598" y="512"/>
                    <a:pt x="1598" y="492"/>
                    <a:pt x="1578" y="492"/>
                  </a:cubicBezTo>
                  <a:cubicBezTo>
                    <a:pt x="1578" y="471"/>
                    <a:pt x="1557" y="471"/>
                    <a:pt x="1557" y="450"/>
                  </a:cubicBezTo>
                  <a:cubicBezTo>
                    <a:pt x="1557" y="450"/>
                    <a:pt x="1536" y="450"/>
                    <a:pt x="1516" y="450"/>
                  </a:cubicBezTo>
                  <a:cubicBezTo>
                    <a:pt x="1516" y="430"/>
                    <a:pt x="1496" y="430"/>
                    <a:pt x="1475" y="430"/>
                  </a:cubicBezTo>
                  <a:cubicBezTo>
                    <a:pt x="1475" y="430"/>
                    <a:pt x="1454" y="430"/>
                    <a:pt x="1434" y="430"/>
                  </a:cubicBezTo>
                  <a:lnTo>
                    <a:pt x="1414" y="450"/>
                  </a:lnTo>
                  <a:cubicBezTo>
                    <a:pt x="1393" y="450"/>
                    <a:pt x="1393" y="430"/>
                    <a:pt x="1372" y="430"/>
                  </a:cubicBezTo>
                  <a:cubicBezTo>
                    <a:pt x="1372" y="430"/>
                    <a:pt x="1352" y="410"/>
                    <a:pt x="1332" y="410"/>
                  </a:cubicBezTo>
                  <a:lnTo>
                    <a:pt x="1312" y="389"/>
                  </a:lnTo>
                  <a:cubicBezTo>
                    <a:pt x="1312" y="368"/>
                    <a:pt x="1312" y="348"/>
                    <a:pt x="1312" y="328"/>
                  </a:cubicBezTo>
                  <a:cubicBezTo>
                    <a:pt x="1291" y="328"/>
                    <a:pt x="1291" y="328"/>
                    <a:pt x="1291" y="328"/>
                  </a:cubicBezTo>
                  <a:cubicBezTo>
                    <a:pt x="1291" y="307"/>
                    <a:pt x="1291" y="286"/>
                    <a:pt x="1270" y="286"/>
                  </a:cubicBezTo>
                  <a:cubicBezTo>
                    <a:pt x="1270" y="266"/>
                    <a:pt x="1270" y="266"/>
                    <a:pt x="1250" y="246"/>
                  </a:cubicBezTo>
                  <a:lnTo>
                    <a:pt x="1230" y="246"/>
                  </a:lnTo>
                  <a:cubicBezTo>
                    <a:pt x="1209" y="225"/>
                    <a:pt x="1209" y="225"/>
                    <a:pt x="1188" y="225"/>
                  </a:cubicBezTo>
                  <a:cubicBezTo>
                    <a:pt x="1188" y="225"/>
                    <a:pt x="1168" y="225"/>
                    <a:pt x="1148" y="205"/>
                  </a:cubicBezTo>
                  <a:lnTo>
                    <a:pt x="1127" y="205"/>
                  </a:lnTo>
                  <a:cubicBezTo>
                    <a:pt x="1127" y="184"/>
                    <a:pt x="1086" y="205"/>
                    <a:pt x="1086" y="205"/>
                  </a:cubicBezTo>
                  <a:cubicBezTo>
                    <a:pt x="1066" y="205"/>
                    <a:pt x="1045" y="184"/>
                    <a:pt x="1024" y="184"/>
                  </a:cubicBezTo>
                  <a:cubicBezTo>
                    <a:pt x="1004" y="184"/>
                    <a:pt x="984" y="184"/>
                    <a:pt x="984" y="184"/>
                  </a:cubicBezTo>
                  <a:cubicBezTo>
                    <a:pt x="984" y="184"/>
                    <a:pt x="963" y="184"/>
                    <a:pt x="942" y="205"/>
                  </a:cubicBezTo>
                  <a:cubicBezTo>
                    <a:pt x="942" y="205"/>
                    <a:pt x="942" y="205"/>
                    <a:pt x="942" y="225"/>
                  </a:cubicBezTo>
                  <a:cubicBezTo>
                    <a:pt x="922" y="225"/>
                    <a:pt x="922" y="225"/>
                    <a:pt x="902" y="225"/>
                  </a:cubicBezTo>
                  <a:cubicBezTo>
                    <a:pt x="902" y="225"/>
                    <a:pt x="881" y="225"/>
                    <a:pt x="860" y="225"/>
                  </a:cubicBezTo>
                  <a:lnTo>
                    <a:pt x="840" y="225"/>
                  </a:lnTo>
                  <a:cubicBezTo>
                    <a:pt x="820" y="225"/>
                    <a:pt x="820" y="246"/>
                    <a:pt x="799" y="246"/>
                  </a:cubicBezTo>
                  <a:lnTo>
                    <a:pt x="778" y="246"/>
                  </a:lnTo>
                  <a:lnTo>
                    <a:pt x="758" y="225"/>
                  </a:lnTo>
                  <a:cubicBezTo>
                    <a:pt x="738" y="225"/>
                    <a:pt x="738" y="225"/>
                    <a:pt x="717" y="205"/>
                  </a:cubicBezTo>
                  <a:cubicBezTo>
                    <a:pt x="717" y="205"/>
                    <a:pt x="676" y="205"/>
                    <a:pt x="656" y="205"/>
                  </a:cubicBezTo>
                  <a:lnTo>
                    <a:pt x="614" y="205"/>
                  </a:lnTo>
                  <a:cubicBezTo>
                    <a:pt x="594" y="205"/>
                    <a:pt x="594" y="184"/>
                    <a:pt x="574" y="184"/>
                  </a:cubicBezTo>
                  <a:cubicBezTo>
                    <a:pt x="574" y="184"/>
                    <a:pt x="574" y="164"/>
                    <a:pt x="574" y="144"/>
                  </a:cubicBezTo>
                  <a:cubicBezTo>
                    <a:pt x="574" y="144"/>
                    <a:pt x="574" y="123"/>
                    <a:pt x="574" y="102"/>
                  </a:cubicBezTo>
                  <a:cubicBezTo>
                    <a:pt x="553" y="102"/>
                    <a:pt x="553" y="102"/>
                    <a:pt x="533" y="102"/>
                  </a:cubicBezTo>
                  <a:lnTo>
                    <a:pt x="512" y="102"/>
                  </a:lnTo>
                  <a:lnTo>
                    <a:pt x="492" y="102"/>
                  </a:lnTo>
                  <a:cubicBezTo>
                    <a:pt x="471" y="102"/>
                    <a:pt x="471" y="82"/>
                    <a:pt x="451" y="82"/>
                  </a:cubicBezTo>
                  <a:cubicBezTo>
                    <a:pt x="451" y="82"/>
                    <a:pt x="430" y="82"/>
                    <a:pt x="410" y="82"/>
                  </a:cubicBezTo>
                  <a:lnTo>
                    <a:pt x="389" y="82"/>
                  </a:lnTo>
                  <a:cubicBezTo>
                    <a:pt x="389" y="62"/>
                    <a:pt x="389" y="41"/>
                    <a:pt x="389" y="41"/>
                  </a:cubicBezTo>
                  <a:cubicBezTo>
                    <a:pt x="369" y="20"/>
                    <a:pt x="369" y="20"/>
                    <a:pt x="369" y="20"/>
                  </a:cubicBezTo>
                  <a:cubicBezTo>
                    <a:pt x="348" y="0"/>
                    <a:pt x="328" y="0"/>
                    <a:pt x="328" y="0"/>
                  </a:cubicBezTo>
                  <a:lnTo>
                    <a:pt x="307" y="20"/>
                  </a:lnTo>
                  <a:lnTo>
                    <a:pt x="287" y="20"/>
                  </a:lnTo>
                  <a:cubicBezTo>
                    <a:pt x="266" y="20"/>
                    <a:pt x="225" y="41"/>
                    <a:pt x="205" y="20"/>
                  </a:cubicBezTo>
                  <a:cubicBezTo>
                    <a:pt x="205" y="20"/>
                    <a:pt x="205" y="20"/>
                    <a:pt x="184" y="20"/>
                  </a:cubicBezTo>
                  <a:lnTo>
                    <a:pt x="164" y="0"/>
                  </a:lnTo>
                  <a:lnTo>
                    <a:pt x="143" y="20"/>
                  </a:lnTo>
                  <a:cubicBezTo>
                    <a:pt x="143" y="20"/>
                    <a:pt x="143" y="41"/>
                    <a:pt x="143" y="62"/>
                  </a:cubicBezTo>
                  <a:cubicBezTo>
                    <a:pt x="123" y="62"/>
                    <a:pt x="123" y="82"/>
                    <a:pt x="102" y="82"/>
                  </a:cubicBezTo>
                  <a:cubicBezTo>
                    <a:pt x="102" y="102"/>
                    <a:pt x="82" y="102"/>
                    <a:pt x="82" y="102"/>
                  </a:cubicBezTo>
                  <a:cubicBezTo>
                    <a:pt x="82" y="123"/>
                    <a:pt x="82" y="123"/>
                    <a:pt x="61" y="144"/>
                  </a:cubicBezTo>
                  <a:cubicBezTo>
                    <a:pt x="61" y="144"/>
                    <a:pt x="61" y="144"/>
                    <a:pt x="41" y="144"/>
                  </a:cubicBezTo>
                  <a:lnTo>
                    <a:pt x="20" y="164"/>
                  </a:lnTo>
                  <a:lnTo>
                    <a:pt x="0" y="164"/>
                  </a:lnTo>
                  <a:lnTo>
                    <a:pt x="0" y="184"/>
                  </a:lnTo>
                  <a:lnTo>
                    <a:pt x="0" y="205"/>
                  </a:lnTo>
                  <a:cubicBezTo>
                    <a:pt x="0" y="205"/>
                    <a:pt x="20" y="225"/>
                    <a:pt x="41" y="225"/>
                  </a:cubicBezTo>
                  <a:lnTo>
                    <a:pt x="61" y="225"/>
                  </a:lnTo>
                  <a:cubicBezTo>
                    <a:pt x="82" y="225"/>
                    <a:pt x="102" y="225"/>
                    <a:pt x="102" y="246"/>
                  </a:cubicBezTo>
                  <a:cubicBezTo>
                    <a:pt x="123" y="246"/>
                    <a:pt x="143" y="246"/>
                    <a:pt x="143" y="246"/>
                  </a:cubicBezTo>
                  <a:cubicBezTo>
                    <a:pt x="164" y="246"/>
                    <a:pt x="184" y="246"/>
                    <a:pt x="184" y="246"/>
                  </a:cubicBezTo>
                  <a:lnTo>
                    <a:pt x="205" y="246"/>
                  </a:lnTo>
                  <a:lnTo>
                    <a:pt x="205" y="266"/>
                  </a:lnTo>
                  <a:lnTo>
                    <a:pt x="205" y="286"/>
                  </a:lnTo>
                  <a:lnTo>
                    <a:pt x="184" y="286"/>
                  </a:lnTo>
                  <a:cubicBezTo>
                    <a:pt x="184" y="307"/>
                    <a:pt x="164" y="328"/>
                    <a:pt x="184" y="328"/>
                  </a:cubicBezTo>
                  <a:lnTo>
                    <a:pt x="184" y="348"/>
                  </a:lnTo>
                  <a:lnTo>
                    <a:pt x="205" y="368"/>
                  </a:lnTo>
                  <a:cubicBezTo>
                    <a:pt x="225" y="368"/>
                    <a:pt x="246" y="368"/>
                    <a:pt x="246" y="368"/>
                  </a:cubicBezTo>
                  <a:cubicBezTo>
                    <a:pt x="266" y="368"/>
                    <a:pt x="287" y="368"/>
                    <a:pt x="307" y="368"/>
                  </a:cubicBezTo>
                  <a:lnTo>
                    <a:pt x="328" y="368"/>
                  </a:lnTo>
                  <a:cubicBezTo>
                    <a:pt x="328" y="368"/>
                    <a:pt x="348" y="368"/>
                    <a:pt x="369" y="368"/>
                  </a:cubicBezTo>
                  <a:cubicBezTo>
                    <a:pt x="369" y="389"/>
                    <a:pt x="369" y="389"/>
                    <a:pt x="369" y="410"/>
                  </a:cubicBezTo>
                  <a:cubicBezTo>
                    <a:pt x="389" y="410"/>
                    <a:pt x="410" y="430"/>
                    <a:pt x="430" y="450"/>
                  </a:cubicBezTo>
                  <a:lnTo>
                    <a:pt x="451" y="450"/>
                  </a:lnTo>
                  <a:cubicBezTo>
                    <a:pt x="471" y="450"/>
                    <a:pt x="512" y="450"/>
                    <a:pt x="533" y="450"/>
                  </a:cubicBezTo>
                  <a:cubicBezTo>
                    <a:pt x="553" y="450"/>
                    <a:pt x="574" y="430"/>
                    <a:pt x="574" y="430"/>
                  </a:cubicBezTo>
                  <a:cubicBezTo>
                    <a:pt x="594" y="430"/>
                    <a:pt x="594" y="430"/>
                    <a:pt x="594" y="430"/>
                  </a:cubicBezTo>
                  <a:cubicBezTo>
                    <a:pt x="614" y="430"/>
                    <a:pt x="614" y="430"/>
                    <a:pt x="614" y="430"/>
                  </a:cubicBezTo>
                  <a:cubicBezTo>
                    <a:pt x="635" y="430"/>
                    <a:pt x="635" y="430"/>
                    <a:pt x="635" y="430"/>
                  </a:cubicBezTo>
                  <a:cubicBezTo>
                    <a:pt x="656" y="410"/>
                    <a:pt x="676" y="430"/>
                    <a:pt x="676" y="430"/>
                  </a:cubicBezTo>
                  <a:lnTo>
                    <a:pt x="696" y="430"/>
                  </a:lnTo>
                  <a:cubicBezTo>
                    <a:pt x="696" y="430"/>
                    <a:pt x="717" y="430"/>
                    <a:pt x="717" y="450"/>
                  </a:cubicBezTo>
                  <a:lnTo>
                    <a:pt x="738" y="450"/>
                  </a:lnTo>
                  <a:cubicBezTo>
                    <a:pt x="758" y="450"/>
                    <a:pt x="799" y="471"/>
                    <a:pt x="820" y="471"/>
                  </a:cubicBezTo>
                  <a:cubicBezTo>
                    <a:pt x="840" y="471"/>
                    <a:pt x="860" y="471"/>
                    <a:pt x="860" y="471"/>
                  </a:cubicBezTo>
                  <a:cubicBezTo>
                    <a:pt x="881" y="471"/>
                    <a:pt x="902" y="492"/>
                    <a:pt x="902" y="492"/>
                  </a:cubicBezTo>
                  <a:cubicBezTo>
                    <a:pt x="922" y="492"/>
                    <a:pt x="922" y="532"/>
                    <a:pt x="942" y="532"/>
                  </a:cubicBezTo>
                  <a:cubicBezTo>
                    <a:pt x="963" y="532"/>
                    <a:pt x="984" y="532"/>
                    <a:pt x="984" y="532"/>
                  </a:cubicBezTo>
                  <a:cubicBezTo>
                    <a:pt x="1004" y="532"/>
                    <a:pt x="1024" y="553"/>
                    <a:pt x="1045" y="553"/>
                  </a:cubicBezTo>
                  <a:cubicBezTo>
                    <a:pt x="1066" y="553"/>
                    <a:pt x="1086" y="574"/>
                    <a:pt x="1106" y="574"/>
                  </a:cubicBezTo>
                  <a:cubicBezTo>
                    <a:pt x="1127" y="574"/>
                    <a:pt x="1148" y="574"/>
                    <a:pt x="1168" y="574"/>
                  </a:cubicBezTo>
                  <a:cubicBezTo>
                    <a:pt x="1168" y="574"/>
                    <a:pt x="1188" y="574"/>
                    <a:pt x="1188" y="594"/>
                  </a:cubicBezTo>
                  <a:lnTo>
                    <a:pt x="1230" y="594"/>
                  </a:lnTo>
                  <a:cubicBezTo>
                    <a:pt x="1250" y="594"/>
                    <a:pt x="1270" y="594"/>
                    <a:pt x="1270" y="594"/>
                  </a:cubicBezTo>
                  <a:cubicBezTo>
                    <a:pt x="1291" y="594"/>
                    <a:pt x="1312" y="574"/>
                    <a:pt x="1312" y="574"/>
                  </a:cubicBezTo>
                  <a:cubicBezTo>
                    <a:pt x="1332" y="574"/>
                    <a:pt x="1352" y="574"/>
                    <a:pt x="1352" y="574"/>
                  </a:cubicBezTo>
                  <a:cubicBezTo>
                    <a:pt x="1372" y="574"/>
                    <a:pt x="1393" y="594"/>
                    <a:pt x="1414" y="594"/>
                  </a:cubicBezTo>
                  <a:cubicBezTo>
                    <a:pt x="1434" y="594"/>
                    <a:pt x="1434" y="614"/>
                    <a:pt x="1454" y="614"/>
                  </a:cubicBezTo>
                  <a:lnTo>
                    <a:pt x="1454" y="635"/>
                  </a:lnTo>
                  <a:cubicBezTo>
                    <a:pt x="1475" y="635"/>
                    <a:pt x="1496" y="635"/>
                    <a:pt x="1516" y="635"/>
                  </a:cubicBezTo>
                  <a:cubicBezTo>
                    <a:pt x="1516" y="635"/>
                    <a:pt x="1536" y="635"/>
                    <a:pt x="1536" y="656"/>
                  </a:cubicBezTo>
                  <a:cubicBezTo>
                    <a:pt x="1557" y="656"/>
                    <a:pt x="1578" y="656"/>
                    <a:pt x="1578" y="656"/>
                  </a:cubicBezTo>
                  <a:lnTo>
                    <a:pt x="1578" y="635"/>
                  </a:lnTo>
                  <a:lnTo>
                    <a:pt x="1578" y="614"/>
                  </a:lnTo>
                  <a:cubicBezTo>
                    <a:pt x="1578" y="594"/>
                    <a:pt x="1557" y="594"/>
                    <a:pt x="1557" y="574"/>
                  </a:cubicBezTo>
                  <a:lnTo>
                    <a:pt x="1557" y="553"/>
                  </a:lnTo>
                  <a:lnTo>
                    <a:pt x="1578" y="553"/>
                  </a:lnTo>
                  <a:lnTo>
                    <a:pt x="1598" y="553"/>
                  </a:lnTo>
                  <a:cubicBezTo>
                    <a:pt x="1598" y="553"/>
                    <a:pt x="1618" y="574"/>
                    <a:pt x="1618" y="594"/>
                  </a:cubicBezTo>
                  <a:cubicBezTo>
                    <a:pt x="1618" y="594"/>
                    <a:pt x="1639" y="594"/>
                    <a:pt x="1660" y="614"/>
                  </a:cubicBezTo>
                  <a:lnTo>
                    <a:pt x="1660" y="635"/>
                  </a:lnTo>
                  <a:lnTo>
                    <a:pt x="1660" y="656"/>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63" name="Freeform 363"/>
            <p:cNvSpPr>
              <a:spLocks noChangeArrowheads="1"/>
            </p:cNvSpPr>
            <p:nvPr/>
          </p:nvSpPr>
          <p:spPr bwMode="auto">
            <a:xfrm>
              <a:off x="5656263" y="8632825"/>
              <a:ext cx="15875" cy="15875"/>
            </a:xfrm>
            <a:custGeom>
              <a:avLst/>
              <a:gdLst>
                <a:gd name="T0" fmla="*/ 41 w 42"/>
                <a:gd name="T1" fmla="*/ 20 h 42"/>
                <a:gd name="T2" fmla="*/ 41 w 42"/>
                <a:gd name="T3" fmla="*/ 20 h 42"/>
                <a:gd name="T4" fmla="*/ 20 w 42"/>
                <a:gd name="T5" fmla="*/ 20 h 42"/>
                <a:gd name="T6" fmla="*/ 0 w 42"/>
                <a:gd name="T7" fmla="*/ 20 h 42"/>
                <a:gd name="T8" fmla="*/ 0 w 42"/>
                <a:gd name="T9" fmla="*/ 0 h 42"/>
                <a:gd name="T10" fmla="*/ 20 w 42"/>
                <a:gd name="T11" fmla="*/ 0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41"/>
                    <a:pt x="20" y="20"/>
                    <a:pt x="20" y="20"/>
                  </a:cubicBezTo>
                  <a:lnTo>
                    <a:pt x="0" y="20"/>
                  </a:lnTo>
                  <a:cubicBezTo>
                    <a:pt x="0" y="20"/>
                    <a:pt x="0" y="20"/>
                    <a:pt x="0" y="0"/>
                  </a:cubicBezTo>
                  <a:lnTo>
                    <a:pt x="20" y="0"/>
                  </a:lnTo>
                  <a:cubicBezTo>
                    <a:pt x="20" y="0"/>
                    <a:pt x="20" y="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64" name="Freeform 364"/>
            <p:cNvSpPr>
              <a:spLocks noChangeArrowheads="1"/>
            </p:cNvSpPr>
            <p:nvPr/>
          </p:nvSpPr>
          <p:spPr bwMode="auto">
            <a:xfrm>
              <a:off x="5641975" y="8507413"/>
              <a:ext cx="80963" cy="22225"/>
            </a:xfrm>
            <a:custGeom>
              <a:avLst/>
              <a:gdLst>
                <a:gd name="T0" fmla="*/ 184 w 225"/>
                <a:gd name="T1" fmla="*/ 61 h 62"/>
                <a:gd name="T2" fmla="*/ 184 w 225"/>
                <a:gd name="T3" fmla="*/ 61 h 62"/>
                <a:gd name="T4" fmla="*/ 204 w 225"/>
                <a:gd name="T5" fmla="*/ 40 h 62"/>
                <a:gd name="T6" fmla="*/ 224 w 225"/>
                <a:gd name="T7" fmla="*/ 20 h 62"/>
                <a:gd name="T8" fmla="*/ 224 w 225"/>
                <a:gd name="T9" fmla="*/ 0 h 62"/>
                <a:gd name="T10" fmla="*/ 184 w 225"/>
                <a:gd name="T11" fmla="*/ 0 h 62"/>
                <a:gd name="T12" fmla="*/ 102 w 225"/>
                <a:gd name="T13" fmla="*/ 0 h 62"/>
                <a:gd name="T14" fmla="*/ 81 w 225"/>
                <a:gd name="T15" fmla="*/ 0 h 62"/>
                <a:gd name="T16" fmla="*/ 40 w 225"/>
                <a:gd name="T17" fmla="*/ 0 h 62"/>
                <a:gd name="T18" fmla="*/ 20 w 225"/>
                <a:gd name="T19" fmla="*/ 20 h 62"/>
                <a:gd name="T20" fmla="*/ 0 w 225"/>
                <a:gd name="T21" fmla="*/ 20 h 62"/>
                <a:gd name="T22" fmla="*/ 0 w 225"/>
                <a:gd name="T23" fmla="*/ 40 h 62"/>
                <a:gd name="T24" fmla="*/ 20 w 225"/>
                <a:gd name="T25" fmla="*/ 61 h 62"/>
                <a:gd name="T26" fmla="*/ 60 w 225"/>
                <a:gd name="T27" fmla="*/ 61 h 62"/>
                <a:gd name="T28" fmla="*/ 102 w 225"/>
                <a:gd name="T29" fmla="*/ 61 h 62"/>
                <a:gd name="T30" fmla="*/ 142 w 225"/>
                <a:gd name="T31" fmla="*/ 61 h 62"/>
                <a:gd name="T32" fmla="*/ 184 w 225"/>
                <a:gd name="T33"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62">
                  <a:moveTo>
                    <a:pt x="184" y="61"/>
                  </a:moveTo>
                  <a:lnTo>
                    <a:pt x="184" y="61"/>
                  </a:lnTo>
                  <a:cubicBezTo>
                    <a:pt x="184" y="61"/>
                    <a:pt x="204" y="61"/>
                    <a:pt x="204" y="40"/>
                  </a:cubicBezTo>
                  <a:cubicBezTo>
                    <a:pt x="204" y="40"/>
                    <a:pt x="224" y="40"/>
                    <a:pt x="224" y="20"/>
                  </a:cubicBezTo>
                  <a:lnTo>
                    <a:pt x="224" y="0"/>
                  </a:lnTo>
                  <a:cubicBezTo>
                    <a:pt x="204" y="0"/>
                    <a:pt x="184" y="0"/>
                    <a:pt x="184" y="0"/>
                  </a:cubicBezTo>
                  <a:cubicBezTo>
                    <a:pt x="163" y="0"/>
                    <a:pt x="122" y="0"/>
                    <a:pt x="102" y="0"/>
                  </a:cubicBezTo>
                  <a:lnTo>
                    <a:pt x="81" y="0"/>
                  </a:lnTo>
                  <a:cubicBezTo>
                    <a:pt x="60" y="0"/>
                    <a:pt x="40" y="0"/>
                    <a:pt x="40" y="0"/>
                  </a:cubicBezTo>
                  <a:cubicBezTo>
                    <a:pt x="40" y="0"/>
                    <a:pt x="20" y="0"/>
                    <a:pt x="20" y="20"/>
                  </a:cubicBezTo>
                  <a:lnTo>
                    <a:pt x="0" y="20"/>
                  </a:lnTo>
                  <a:lnTo>
                    <a:pt x="0" y="40"/>
                  </a:lnTo>
                  <a:lnTo>
                    <a:pt x="20" y="61"/>
                  </a:lnTo>
                  <a:cubicBezTo>
                    <a:pt x="20" y="61"/>
                    <a:pt x="40" y="61"/>
                    <a:pt x="60" y="61"/>
                  </a:cubicBezTo>
                  <a:lnTo>
                    <a:pt x="102" y="61"/>
                  </a:lnTo>
                  <a:cubicBezTo>
                    <a:pt x="122" y="61"/>
                    <a:pt x="142" y="61"/>
                    <a:pt x="142" y="61"/>
                  </a:cubicBezTo>
                  <a:cubicBezTo>
                    <a:pt x="163" y="61"/>
                    <a:pt x="163" y="61"/>
                    <a:pt x="184"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65" name="Freeform 365"/>
            <p:cNvSpPr>
              <a:spLocks noChangeArrowheads="1"/>
            </p:cNvSpPr>
            <p:nvPr/>
          </p:nvSpPr>
          <p:spPr bwMode="auto">
            <a:xfrm>
              <a:off x="5626100" y="8412163"/>
              <a:ext cx="15875" cy="14287"/>
            </a:xfrm>
            <a:custGeom>
              <a:avLst/>
              <a:gdLst>
                <a:gd name="T0" fmla="*/ 42 w 43"/>
                <a:gd name="T1" fmla="*/ 40 h 41"/>
                <a:gd name="T2" fmla="*/ 42 w 43"/>
                <a:gd name="T3" fmla="*/ 40 h 41"/>
                <a:gd name="T4" fmla="*/ 21 w 43"/>
                <a:gd name="T5" fmla="*/ 40 h 41"/>
                <a:gd name="T6" fmla="*/ 0 w 43"/>
                <a:gd name="T7" fmla="*/ 20 h 41"/>
                <a:gd name="T8" fmla="*/ 0 w 43"/>
                <a:gd name="T9" fmla="*/ 0 h 41"/>
                <a:gd name="T10" fmla="*/ 21 w 43"/>
                <a:gd name="T11" fmla="*/ 0 h 41"/>
                <a:gd name="T12" fmla="*/ 42 w 43"/>
                <a:gd name="T13" fmla="*/ 0 h 41"/>
                <a:gd name="T14" fmla="*/ 42 w 43"/>
                <a:gd name="T15" fmla="*/ 20 h 41"/>
                <a:gd name="T16" fmla="*/ 42 w 43"/>
                <a:gd name="T17"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1">
                  <a:moveTo>
                    <a:pt x="42" y="40"/>
                  </a:moveTo>
                  <a:lnTo>
                    <a:pt x="42" y="40"/>
                  </a:lnTo>
                  <a:lnTo>
                    <a:pt x="21" y="40"/>
                  </a:lnTo>
                  <a:cubicBezTo>
                    <a:pt x="21" y="40"/>
                    <a:pt x="0" y="40"/>
                    <a:pt x="0" y="20"/>
                  </a:cubicBezTo>
                  <a:lnTo>
                    <a:pt x="0" y="0"/>
                  </a:lnTo>
                  <a:lnTo>
                    <a:pt x="21" y="0"/>
                  </a:lnTo>
                  <a:lnTo>
                    <a:pt x="42" y="0"/>
                  </a:lnTo>
                  <a:cubicBezTo>
                    <a:pt x="42" y="20"/>
                    <a:pt x="42" y="20"/>
                    <a:pt x="42" y="20"/>
                  </a:cubicBezTo>
                  <a:cubicBezTo>
                    <a:pt x="42" y="40"/>
                    <a:pt x="42" y="40"/>
                    <a:pt x="42"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66" name="Freeform 366"/>
            <p:cNvSpPr>
              <a:spLocks noChangeArrowheads="1"/>
            </p:cNvSpPr>
            <p:nvPr/>
          </p:nvSpPr>
          <p:spPr bwMode="auto">
            <a:xfrm>
              <a:off x="5502275" y="8418513"/>
              <a:ext cx="15875" cy="15875"/>
            </a:xfrm>
            <a:custGeom>
              <a:avLst/>
              <a:gdLst>
                <a:gd name="T0" fmla="*/ 41 w 42"/>
                <a:gd name="T1" fmla="*/ 41 h 42"/>
                <a:gd name="T2" fmla="*/ 41 w 42"/>
                <a:gd name="T3" fmla="*/ 41 h 42"/>
                <a:gd name="T4" fmla="*/ 41 w 42"/>
                <a:gd name="T5" fmla="*/ 20 h 42"/>
                <a:gd name="T6" fmla="*/ 20 w 42"/>
                <a:gd name="T7" fmla="*/ 0 h 42"/>
                <a:gd name="T8" fmla="*/ 0 w 42"/>
                <a:gd name="T9" fmla="*/ 20 h 42"/>
                <a:gd name="T10" fmla="*/ 0 w 42"/>
                <a:gd name="T11" fmla="*/ 20 h 42"/>
                <a:gd name="T12" fmla="*/ 41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41"/>
                  </a:moveTo>
                  <a:lnTo>
                    <a:pt x="41" y="41"/>
                  </a:lnTo>
                  <a:lnTo>
                    <a:pt x="41" y="20"/>
                  </a:lnTo>
                  <a:cubicBezTo>
                    <a:pt x="20" y="0"/>
                    <a:pt x="20" y="0"/>
                    <a:pt x="20" y="0"/>
                  </a:cubicBezTo>
                  <a:cubicBezTo>
                    <a:pt x="0" y="0"/>
                    <a:pt x="0" y="20"/>
                    <a:pt x="0" y="20"/>
                  </a:cubicBezTo>
                  <a:lnTo>
                    <a:pt x="0" y="20"/>
                  </a:lnTo>
                  <a:cubicBezTo>
                    <a:pt x="20" y="41"/>
                    <a:pt x="20" y="41"/>
                    <a:pt x="4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67" name="Freeform 367"/>
            <p:cNvSpPr>
              <a:spLocks noChangeArrowheads="1"/>
            </p:cNvSpPr>
            <p:nvPr/>
          </p:nvSpPr>
          <p:spPr bwMode="auto">
            <a:xfrm>
              <a:off x="5516563" y="8412163"/>
              <a:ext cx="7937" cy="7937"/>
            </a:xfrm>
            <a:custGeom>
              <a:avLst/>
              <a:gdLst>
                <a:gd name="T0" fmla="*/ 21 w 22"/>
                <a:gd name="T1" fmla="*/ 0 h 21"/>
                <a:gd name="T2" fmla="*/ 21 w 22"/>
                <a:gd name="T3" fmla="*/ 0 h 21"/>
                <a:gd name="T4" fmla="*/ 0 w 22"/>
                <a:gd name="T5" fmla="*/ 0 h 21"/>
                <a:gd name="T6" fmla="*/ 0 w 22"/>
                <a:gd name="T7" fmla="*/ 20 h 21"/>
                <a:gd name="T8" fmla="*/ 21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lnTo>
                    <a:pt x="0" y="0"/>
                  </a:lnTo>
                  <a:lnTo>
                    <a:pt x="0" y="20"/>
                  </a:lnTo>
                  <a:lnTo>
                    <a:pt x="21" y="20"/>
                  </a:lnTo>
                  <a:lnTo>
                    <a:pt x="21" y="20"/>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68" name="Freeform 368"/>
            <p:cNvSpPr>
              <a:spLocks noChangeArrowheads="1"/>
            </p:cNvSpPr>
            <p:nvPr/>
          </p:nvSpPr>
          <p:spPr bwMode="auto">
            <a:xfrm>
              <a:off x="4557713" y="7504113"/>
              <a:ext cx="671512" cy="914400"/>
            </a:xfrm>
            <a:custGeom>
              <a:avLst/>
              <a:gdLst>
                <a:gd name="T0" fmla="*/ 1803 w 1866"/>
                <a:gd name="T1" fmla="*/ 2397 h 2542"/>
                <a:gd name="T2" fmla="*/ 1762 w 1866"/>
                <a:gd name="T3" fmla="*/ 2521 h 2542"/>
                <a:gd name="T4" fmla="*/ 1701 w 1866"/>
                <a:gd name="T5" fmla="*/ 2479 h 2542"/>
                <a:gd name="T6" fmla="*/ 1619 w 1866"/>
                <a:gd name="T7" fmla="*/ 2459 h 2542"/>
                <a:gd name="T8" fmla="*/ 1578 w 1866"/>
                <a:gd name="T9" fmla="*/ 2521 h 2542"/>
                <a:gd name="T10" fmla="*/ 1496 w 1866"/>
                <a:gd name="T11" fmla="*/ 2418 h 2542"/>
                <a:gd name="T12" fmla="*/ 1312 w 1866"/>
                <a:gd name="T13" fmla="*/ 2254 h 2542"/>
                <a:gd name="T14" fmla="*/ 1209 w 1866"/>
                <a:gd name="T15" fmla="*/ 2090 h 2542"/>
                <a:gd name="T16" fmla="*/ 1086 w 1866"/>
                <a:gd name="T17" fmla="*/ 1947 h 2542"/>
                <a:gd name="T18" fmla="*/ 1004 w 1866"/>
                <a:gd name="T19" fmla="*/ 1803 h 2542"/>
                <a:gd name="T20" fmla="*/ 963 w 1866"/>
                <a:gd name="T21" fmla="*/ 1619 h 2542"/>
                <a:gd name="T22" fmla="*/ 881 w 1866"/>
                <a:gd name="T23" fmla="*/ 1434 h 2542"/>
                <a:gd name="T24" fmla="*/ 799 w 1866"/>
                <a:gd name="T25" fmla="*/ 1270 h 2542"/>
                <a:gd name="T26" fmla="*/ 676 w 1866"/>
                <a:gd name="T27" fmla="*/ 1148 h 2542"/>
                <a:gd name="T28" fmla="*/ 615 w 1866"/>
                <a:gd name="T29" fmla="*/ 1004 h 2542"/>
                <a:gd name="T30" fmla="*/ 615 w 1866"/>
                <a:gd name="T31" fmla="*/ 881 h 2542"/>
                <a:gd name="T32" fmla="*/ 492 w 1866"/>
                <a:gd name="T33" fmla="*/ 778 h 2542"/>
                <a:gd name="T34" fmla="*/ 390 w 1866"/>
                <a:gd name="T35" fmla="*/ 636 h 2542"/>
                <a:gd name="T36" fmla="*/ 328 w 1866"/>
                <a:gd name="T37" fmla="*/ 533 h 2542"/>
                <a:gd name="T38" fmla="*/ 184 w 1866"/>
                <a:gd name="T39" fmla="*/ 369 h 2542"/>
                <a:gd name="T40" fmla="*/ 62 w 1866"/>
                <a:gd name="T41" fmla="*/ 226 h 2542"/>
                <a:gd name="T42" fmla="*/ 0 w 1866"/>
                <a:gd name="T43" fmla="*/ 102 h 2542"/>
                <a:gd name="T44" fmla="*/ 21 w 1866"/>
                <a:gd name="T45" fmla="*/ 0 h 2542"/>
                <a:gd name="T46" fmla="*/ 144 w 1866"/>
                <a:gd name="T47" fmla="*/ 62 h 2542"/>
                <a:gd name="T48" fmla="*/ 287 w 1866"/>
                <a:gd name="T49" fmla="*/ 82 h 2542"/>
                <a:gd name="T50" fmla="*/ 410 w 1866"/>
                <a:gd name="T51" fmla="*/ 82 h 2542"/>
                <a:gd name="T52" fmla="*/ 492 w 1866"/>
                <a:gd name="T53" fmla="*/ 205 h 2542"/>
                <a:gd name="T54" fmla="*/ 594 w 1866"/>
                <a:gd name="T55" fmla="*/ 369 h 2542"/>
                <a:gd name="T56" fmla="*/ 758 w 1866"/>
                <a:gd name="T57" fmla="*/ 472 h 2542"/>
                <a:gd name="T58" fmla="*/ 840 w 1866"/>
                <a:gd name="T59" fmla="*/ 594 h 2542"/>
                <a:gd name="T60" fmla="*/ 902 w 1866"/>
                <a:gd name="T61" fmla="*/ 697 h 2542"/>
                <a:gd name="T62" fmla="*/ 963 w 1866"/>
                <a:gd name="T63" fmla="*/ 738 h 2542"/>
                <a:gd name="T64" fmla="*/ 1066 w 1866"/>
                <a:gd name="T65" fmla="*/ 799 h 2542"/>
                <a:gd name="T66" fmla="*/ 1168 w 1866"/>
                <a:gd name="T67" fmla="*/ 902 h 2542"/>
                <a:gd name="T68" fmla="*/ 1230 w 1866"/>
                <a:gd name="T69" fmla="*/ 1045 h 2542"/>
                <a:gd name="T70" fmla="*/ 1352 w 1866"/>
                <a:gd name="T71" fmla="*/ 1127 h 2542"/>
                <a:gd name="T72" fmla="*/ 1312 w 1866"/>
                <a:gd name="T73" fmla="*/ 1168 h 2542"/>
                <a:gd name="T74" fmla="*/ 1394 w 1866"/>
                <a:gd name="T75" fmla="*/ 1148 h 2542"/>
                <a:gd name="T76" fmla="*/ 1476 w 1866"/>
                <a:gd name="T77" fmla="*/ 1209 h 2542"/>
                <a:gd name="T78" fmla="*/ 1414 w 1866"/>
                <a:gd name="T79" fmla="*/ 1270 h 2542"/>
                <a:gd name="T80" fmla="*/ 1414 w 1866"/>
                <a:gd name="T81" fmla="*/ 1393 h 2542"/>
                <a:gd name="T82" fmla="*/ 1414 w 1866"/>
                <a:gd name="T83" fmla="*/ 1496 h 2542"/>
                <a:gd name="T84" fmla="*/ 1516 w 1866"/>
                <a:gd name="T85" fmla="*/ 1475 h 2542"/>
                <a:gd name="T86" fmla="*/ 1578 w 1866"/>
                <a:gd name="T87" fmla="*/ 1557 h 2542"/>
                <a:gd name="T88" fmla="*/ 1578 w 1866"/>
                <a:gd name="T89" fmla="*/ 1660 h 2542"/>
                <a:gd name="T90" fmla="*/ 1639 w 1866"/>
                <a:gd name="T91" fmla="*/ 1701 h 2542"/>
                <a:gd name="T92" fmla="*/ 1619 w 1866"/>
                <a:gd name="T93" fmla="*/ 1783 h 2542"/>
                <a:gd name="T94" fmla="*/ 1701 w 1866"/>
                <a:gd name="T95" fmla="*/ 1783 h 2542"/>
                <a:gd name="T96" fmla="*/ 1824 w 1866"/>
                <a:gd name="T97" fmla="*/ 1885 h 2542"/>
                <a:gd name="T98" fmla="*/ 1844 w 1866"/>
                <a:gd name="T99" fmla="*/ 1967 h 2542"/>
                <a:gd name="T100" fmla="*/ 1803 w 1866"/>
                <a:gd name="T101" fmla="*/ 2029 h 2542"/>
                <a:gd name="T102" fmla="*/ 1844 w 1866"/>
                <a:gd name="T103" fmla="*/ 2131 h 2542"/>
                <a:gd name="T104" fmla="*/ 1844 w 1866"/>
                <a:gd name="T105" fmla="*/ 2233 h 2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6" h="2542">
                  <a:moveTo>
                    <a:pt x="1824" y="2315"/>
                  </a:moveTo>
                  <a:lnTo>
                    <a:pt x="1824" y="2315"/>
                  </a:lnTo>
                  <a:lnTo>
                    <a:pt x="1824" y="2336"/>
                  </a:lnTo>
                  <a:cubicBezTo>
                    <a:pt x="1824" y="2357"/>
                    <a:pt x="1803" y="2377"/>
                    <a:pt x="1803" y="2397"/>
                  </a:cubicBezTo>
                  <a:cubicBezTo>
                    <a:pt x="1803" y="2418"/>
                    <a:pt x="1783" y="2459"/>
                    <a:pt x="1783" y="2479"/>
                  </a:cubicBezTo>
                  <a:lnTo>
                    <a:pt x="1783" y="2521"/>
                  </a:lnTo>
                  <a:lnTo>
                    <a:pt x="1783" y="2541"/>
                  </a:lnTo>
                  <a:lnTo>
                    <a:pt x="1762" y="2521"/>
                  </a:lnTo>
                  <a:cubicBezTo>
                    <a:pt x="1762" y="2500"/>
                    <a:pt x="1742" y="2500"/>
                    <a:pt x="1742" y="2479"/>
                  </a:cubicBezTo>
                  <a:cubicBezTo>
                    <a:pt x="1742" y="2479"/>
                    <a:pt x="1742" y="2459"/>
                    <a:pt x="1721" y="2459"/>
                  </a:cubicBezTo>
                  <a:cubicBezTo>
                    <a:pt x="1721" y="2439"/>
                    <a:pt x="1721" y="2439"/>
                    <a:pt x="1721" y="2459"/>
                  </a:cubicBezTo>
                  <a:cubicBezTo>
                    <a:pt x="1701" y="2459"/>
                    <a:pt x="1701" y="2479"/>
                    <a:pt x="1701" y="2479"/>
                  </a:cubicBezTo>
                  <a:lnTo>
                    <a:pt x="1701" y="2500"/>
                  </a:lnTo>
                  <a:cubicBezTo>
                    <a:pt x="1680" y="2521"/>
                    <a:pt x="1680" y="2500"/>
                    <a:pt x="1660" y="2500"/>
                  </a:cubicBezTo>
                  <a:cubicBezTo>
                    <a:pt x="1660" y="2500"/>
                    <a:pt x="1639" y="2500"/>
                    <a:pt x="1639" y="2479"/>
                  </a:cubicBezTo>
                  <a:lnTo>
                    <a:pt x="1619" y="2459"/>
                  </a:lnTo>
                  <a:lnTo>
                    <a:pt x="1598" y="2459"/>
                  </a:lnTo>
                  <a:lnTo>
                    <a:pt x="1598" y="2479"/>
                  </a:lnTo>
                  <a:cubicBezTo>
                    <a:pt x="1578" y="2479"/>
                    <a:pt x="1598" y="2500"/>
                    <a:pt x="1598" y="2500"/>
                  </a:cubicBezTo>
                  <a:cubicBezTo>
                    <a:pt x="1578" y="2521"/>
                    <a:pt x="1578" y="2521"/>
                    <a:pt x="1578" y="2521"/>
                  </a:cubicBezTo>
                  <a:cubicBezTo>
                    <a:pt x="1578" y="2521"/>
                    <a:pt x="1557" y="2521"/>
                    <a:pt x="1557" y="2500"/>
                  </a:cubicBezTo>
                  <a:cubicBezTo>
                    <a:pt x="1537" y="2500"/>
                    <a:pt x="1537" y="2479"/>
                    <a:pt x="1537" y="2479"/>
                  </a:cubicBezTo>
                  <a:cubicBezTo>
                    <a:pt x="1537" y="2479"/>
                    <a:pt x="1537" y="2459"/>
                    <a:pt x="1537" y="2439"/>
                  </a:cubicBezTo>
                  <a:cubicBezTo>
                    <a:pt x="1516" y="2439"/>
                    <a:pt x="1496" y="2418"/>
                    <a:pt x="1496" y="2418"/>
                  </a:cubicBezTo>
                  <a:cubicBezTo>
                    <a:pt x="1476" y="2418"/>
                    <a:pt x="1455" y="2377"/>
                    <a:pt x="1434" y="2377"/>
                  </a:cubicBezTo>
                  <a:cubicBezTo>
                    <a:pt x="1434" y="2357"/>
                    <a:pt x="1394" y="2336"/>
                    <a:pt x="1394" y="2315"/>
                  </a:cubicBezTo>
                  <a:cubicBezTo>
                    <a:pt x="1373" y="2315"/>
                    <a:pt x="1352" y="2295"/>
                    <a:pt x="1352" y="2295"/>
                  </a:cubicBezTo>
                  <a:cubicBezTo>
                    <a:pt x="1332" y="2275"/>
                    <a:pt x="1332" y="2254"/>
                    <a:pt x="1312" y="2254"/>
                  </a:cubicBezTo>
                  <a:cubicBezTo>
                    <a:pt x="1312" y="2233"/>
                    <a:pt x="1291" y="2213"/>
                    <a:pt x="1270" y="2213"/>
                  </a:cubicBezTo>
                  <a:cubicBezTo>
                    <a:pt x="1250" y="2193"/>
                    <a:pt x="1230" y="2193"/>
                    <a:pt x="1230" y="2172"/>
                  </a:cubicBezTo>
                  <a:lnTo>
                    <a:pt x="1209" y="2151"/>
                  </a:lnTo>
                  <a:cubicBezTo>
                    <a:pt x="1209" y="2131"/>
                    <a:pt x="1209" y="2111"/>
                    <a:pt x="1209" y="2090"/>
                  </a:cubicBezTo>
                  <a:cubicBezTo>
                    <a:pt x="1188" y="2090"/>
                    <a:pt x="1188" y="2070"/>
                    <a:pt x="1188" y="2070"/>
                  </a:cubicBezTo>
                  <a:cubicBezTo>
                    <a:pt x="1168" y="2049"/>
                    <a:pt x="1148" y="2008"/>
                    <a:pt x="1148" y="2008"/>
                  </a:cubicBezTo>
                  <a:cubicBezTo>
                    <a:pt x="1127" y="1988"/>
                    <a:pt x="1127" y="1988"/>
                    <a:pt x="1106" y="1967"/>
                  </a:cubicBezTo>
                  <a:cubicBezTo>
                    <a:pt x="1106" y="1967"/>
                    <a:pt x="1086" y="1967"/>
                    <a:pt x="1086" y="1947"/>
                  </a:cubicBezTo>
                  <a:cubicBezTo>
                    <a:pt x="1086" y="1947"/>
                    <a:pt x="1086" y="1926"/>
                    <a:pt x="1066" y="1926"/>
                  </a:cubicBezTo>
                  <a:cubicBezTo>
                    <a:pt x="1066" y="1906"/>
                    <a:pt x="1066" y="1885"/>
                    <a:pt x="1045" y="1865"/>
                  </a:cubicBezTo>
                  <a:cubicBezTo>
                    <a:pt x="1045" y="1865"/>
                    <a:pt x="1045" y="1844"/>
                    <a:pt x="1024" y="1824"/>
                  </a:cubicBezTo>
                  <a:lnTo>
                    <a:pt x="1004" y="1803"/>
                  </a:lnTo>
                  <a:lnTo>
                    <a:pt x="984" y="1783"/>
                  </a:lnTo>
                  <a:cubicBezTo>
                    <a:pt x="984" y="1762"/>
                    <a:pt x="984" y="1742"/>
                    <a:pt x="984" y="1721"/>
                  </a:cubicBezTo>
                  <a:cubicBezTo>
                    <a:pt x="984" y="1701"/>
                    <a:pt x="963" y="1680"/>
                    <a:pt x="963" y="1660"/>
                  </a:cubicBezTo>
                  <a:cubicBezTo>
                    <a:pt x="963" y="1639"/>
                    <a:pt x="963" y="1619"/>
                    <a:pt x="963" y="1619"/>
                  </a:cubicBezTo>
                  <a:cubicBezTo>
                    <a:pt x="942" y="1598"/>
                    <a:pt x="942" y="1578"/>
                    <a:pt x="922" y="1578"/>
                  </a:cubicBezTo>
                  <a:cubicBezTo>
                    <a:pt x="922" y="1557"/>
                    <a:pt x="902" y="1537"/>
                    <a:pt x="902" y="1516"/>
                  </a:cubicBezTo>
                  <a:cubicBezTo>
                    <a:pt x="902" y="1496"/>
                    <a:pt x="881" y="1475"/>
                    <a:pt x="881" y="1455"/>
                  </a:cubicBezTo>
                  <a:lnTo>
                    <a:pt x="881" y="1434"/>
                  </a:lnTo>
                  <a:cubicBezTo>
                    <a:pt x="881" y="1414"/>
                    <a:pt x="860" y="1393"/>
                    <a:pt x="860" y="1373"/>
                  </a:cubicBezTo>
                  <a:lnTo>
                    <a:pt x="840" y="1352"/>
                  </a:lnTo>
                  <a:cubicBezTo>
                    <a:pt x="840" y="1332"/>
                    <a:pt x="820" y="1312"/>
                    <a:pt x="820" y="1312"/>
                  </a:cubicBezTo>
                  <a:cubicBezTo>
                    <a:pt x="820" y="1312"/>
                    <a:pt x="820" y="1291"/>
                    <a:pt x="799" y="1270"/>
                  </a:cubicBezTo>
                  <a:cubicBezTo>
                    <a:pt x="799" y="1270"/>
                    <a:pt x="779" y="1250"/>
                    <a:pt x="779" y="1230"/>
                  </a:cubicBezTo>
                  <a:cubicBezTo>
                    <a:pt x="758" y="1230"/>
                    <a:pt x="738" y="1209"/>
                    <a:pt x="738" y="1209"/>
                  </a:cubicBezTo>
                  <a:cubicBezTo>
                    <a:pt x="718" y="1209"/>
                    <a:pt x="697" y="1188"/>
                    <a:pt x="697" y="1168"/>
                  </a:cubicBezTo>
                  <a:cubicBezTo>
                    <a:pt x="697" y="1168"/>
                    <a:pt x="697" y="1148"/>
                    <a:pt x="676" y="1148"/>
                  </a:cubicBezTo>
                  <a:cubicBezTo>
                    <a:pt x="676" y="1148"/>
                    <a:pt x="676" y="1127"/>
                    <a:pt x="676" y="1106"/>
                  </a:cubicBezTo>
                  <a:lnTo>
                    <a:pt x="676" y="1086"/>
                  </a:lnTo>
                  <a:cubicBezTo>
                    <a:pt x="656" y="1066"/>
                    <a:pt x="656" y="1045"/>
                    <a:pt x="656" y="1045"/>
                  </a:cubicBezTo>
                  <a:cubicBezTo>
                    <a:pt x="636" y="1024"/>
                    <a:pt x="636" y="1004"/>
                    <a:pt x="615" y="1004"/>
                  </a:cubicBezTo>
                  <a:cubicBezTo>
                    <a:pt x="615" y="984"/>
                    <a:pt x="615" y="963"/>
                    <a:pt x="615" y="963"/>
                  </a:cubicBezTo>
                  <a:cubicBezTo>
                    <a:pt x="615" y="942"/>
                    <a:pt x="594" y="922"/>
                    <a:pt x="615" y="902"/>
                  </a:cubicBezTo>
                  <a:cubicBezTo>
                    <a:pt x="615" y="902"/>
                    <a:pt x="615" y="902"/>
                    <a:pt x="636" y="902"/>
                  </a:cubicBezTo>
                  <a:lnTo>
                    <a:pt x="615" y="881"/>
                  </a:lnTo>
                  <a:lnTo>
                    <a:pt x="594" y="860"/>
                  </a:lnTo>
                  <a:cubicBezTo>
                    <a:pt x="594" y="840"/>
                    <a:pt x="574" y="840"/>
                    <a:pt x="574" y="820"/>
                  </a:cubicBezTo>
                  <a:cubicBezTo>
                    <a:pt x="554" y="820"/>
                    <a:pt x="554" y="820"/>
                    <a:pt x="533" y="799"/>
                  </a:cubicBezTo>
                  <a:cubicBezTo>
                    <a:pt x="533" y="799"/>
                    <a:pt x="492" y="799"/>
                    <a:pt x="492" y="778"/>
                  </a:cubicBezTo>
                  <a:cubicBezTo>
                    <a:pt x="472" y="778"/>
                    <a:pt x="451" y="758"/>
                    <a:pt x="451" y="758"/>
                  </a:cubicBezTo>
                  <a:cubicBezTo>
                    <a:pt x="430" y="738"/>
                    <a:pt x="430" y="738"/>
                    <a:pt x="430" y="717"/>
                  </a:cubicBezTo>
                  <a:cubicBezTo>
                    <a:pt x="410" y="717"/>
                    <a:pt x="410" y="697"/>
                    <a:pt x="410" y="676"/>
                  </a:cubicBezTo>
                  <a:cubicBezTo>
                    <a:pt x="410" y="676"/>
                    <a:pt x="410" y="656"/>
                    <a:pt x="390" y="636"/>
                  </a:cubicBezTo>
                  <a:cubicBezTo>
                    <a:pt x="390" y="636"/>
                    <a:pt x="369" y="636"/>
                    <a:pt x="369" y="615"/>
                  </a:cubicBezTo>
                  <a:lnTo>
                    <a:pt x="348" y="594"/>
                  </a:lnTo>
                  <a:lnTo>
                    <a:pt x="348" y="574"/>
                  </a:lnTo>
                  <a:cubicBezTo>
                    <a:pt x="328" y="554"/>
                    <a:pt x="328" y="533"/>
                    <a:pt x="328" y="533"/>
                  </a:cubicBezTo>
                  <a:cubicBezTo>
                    <a:pt x="328" y="512"/>
                    <a:pt x="308" y="512"/>
                    <a:pt x="287" y="492"/>
                  </a:cubicBezTo>
                  <a:cubicBezTo>
                    <a:pt x="287" y="492"/>
                    <a:pt x="266" y="451"/>
                    <a:pt x="246" y="451"/>
                  </a:cubicBezTo>
                  <a:cubicBezTo>
                    <a:pt x="246" y="430"/>
                    <a:pt x="205" y="410"/>
                    <a:pt x="205" y="390"/>
                  </a:cubicBezTo>
                  <a:cubicBezTo>
                    <a:pt x="205" y="390"/>
                    <a:pt x="205" y="369"/>
                    <a:pt x="184" y="369"/>
                  </a:cubicBezTo>
                  <a:cubicBezTo>
                    <a:pt x="184" y="348"/>
                    <a:pt x="164" y="328"/>
                    <a:pt x="144" y="328"/>
                  </a:cubicBezTo>
                  <a:cubicBezTo>
                    <a:pt x="144" y="308"/>
                    <a:pt x="123" y="287"/>
                    <a:pt x="102" y="287"/>
                  </a:cubicBezTo>
                  <a:lnTo>
                    <a:pt x="82" y="266"/>
                  </a:lnTo>
                  <a:cubicBezTo>
                    <a:pt x="62" y="266"/>
                    <a:pt x="62" y="246"/>
                    <a:pt x="62" y="226"/>
                  </a:cubicBezTo>
                  <a:cubicBezTo>
                    <a:pt x="41" y="226"/>
                    <a:pt x="41" y="226"/>
                    <a:pt x="41" y="205"/>
                  </a:cubicBezTo>
                  <a:cubicBezTo>
                    <a:pt x="21" y="205"/>
                    <a:pt x="21" y="184"/>
                    <a:pt x="0" y="184"/>
                  </a:cubicBezTo>
                  <a:cubicBezTo>
                    <a:pt x="0" y="184"/>
                    <a:pt x="0" y="164"/>
                    <a:pt x="0" y="144"/>
                  </a:cubicBezTo>
                  <a:cubicBezTo>
                    <a:pt x="0" y="144"/>
                    <a:pt x="0" y="123"/>
                    <a:pt x="0" y="102"/>
                  </a:cubicBezTo>
                  <a:lnTo>
                    <a:pt x="0" y="82"/>
                  </a:lnTo>
                  <a:cubicBezTo>
                    <a:pt x="0" y="62"/>
                    <a:pt x="0" y="62"/>
                    <a:pt x="0" y="41"/>
                  </a:cubicBezTo>
                  <a:lnTo>
                    <a:pt x="0" y="20"/>
                  </a:lnTo>
                  <a:cubicBezTo>
                    <a:pt x="0" y="0"/>
                    <a:pt x="21" y="0"/>
                    <a:pt x="21" y="0"/>
                  </a:cubicBezTo>
                  <a:cubicBezTo>
                    <a:pt x="41" y="0"/>
                    <a:pt x="62" y="0"/>
                    <a:pt x="62" y="0"/>
                  </a:cubicBezTo>
                  <a:cubicBezTo>
                    <a:pt x="82" y="0"/>
                    <a:pt x="82" y="0"/>
                    <a:pt x="102" y="20"/>
                  </a:cubicBezTo>
                  <a:lnTo>
                    <a:pt x="123" y="20"/>
                  </a:lnTo>
                  <a:cubicBezTo>
                    <a:pt x="123" y="41"/>
                    <a:pt x="123" y="41"/>
                    <a:pt x="144" y="62"/>
                  </a:cubicBezTo>
                  <a:lnTo>
                    <a:pt x="144" y="82"/>
                  </a:lnTo>
                  <a:cubicBezTo>
                    <a:pt x="144" y="82"/>
                    <a:pt x="164" y="102"/>
                    <a:pt x="184" y="102"/>
                  </a:cubicBezTo>
                  <a:cubicBezTo>
                    <a:pt x="184" y="102"/>
                    <a:pt x="205" y="82"/>
                    <a:pt x="226" y="82"/>
                  </a:cubicBezTo>
                  <a:cubicBezTo>
                    <a:pt x="246" y="82"/>
                    <a:pt x="266" y="82"/>
                    <a:pt x="287" y="82"/>
                  </a:cubicBezTo>
                  <a:cubicBezTo>
                    <a:pt x="287" y="82"/>
                    <a:pt x="287" y="102"/>
                    <a:pt x="308" y="102"/>
                  </a:cubicBezTo>
                  <a:cubicBezTo>
                    <a:pt x="308" y="102"/>
                    <a:pt x="328" y="102"/>
                    <a:pt x="348" y="102"/>
                  </a:cubicBezTo>
                  <a:cubicBezTo>
                    <a:pt x="348" y="102"/>
                    <a:pt x="369" y="102"/>
                    <a:pt x="390" y="102"/>
                  </a:cubicBezTo>
                  <a:cubicBezTo>
                    <a:pt x="390" y="82"/>
                    <a:pt x="410" y="82"/>
                    <a:pt x="410" y="82"/>
                  </a:cubicBezTo>
                  <a:lnTo>
                    <a:pt x="430" y="102"/>
                  </a:lnTo>
                  <a:cubicBezTo>
                    <a:pt x="430" y="123"/>
                    <a:pt x="451" y="123"/>
                    <a:pt x="451" y="144"/>
                  </a:cubicBezTo>
                  <a:lnTo>
                    <a:pt x="472" y="164"/>
                  </a:lnTo>
                  <a:cubicBezTo>
                    <a:pt x="472" y="184"/>
                    <a:pt x="492" y="205"/>
                    <a:pt x="492" y="205"/>
                  </a:cubicBezTo>
                  <a:cubicBezTo>
                    <a:pt x="512" y="205"/>
                    <a:pt x="533" y="226"/>
                    <a:pt x="533" y="226"/>
                  </a:cubicBezTo>
                  <a:cubicBezTo>
                    <a:pt x="533" y="246"/>
                    <a:pt x="533" y="246"/>
                    <a:pt x="533" y="266"/>
                  </a:cubicBezTo>
                  <a:cubicBezTo>
                    <a:pt x="533" y="287"/>
                    <a:pt x="533" y="308"/>
                    <a:pt x="554" y="328"/>
                  </a:cubicBezTo>
                  <a:cubicBezTo>
                    <a:pt x="554" y="348"/>
                    <a:pt x="574" y="348"/>
                    <a:pt x="594" y="369"/>
                  </a:cubicBezTo>
                  <a:cubicBezTo>
                    <a:pt x="594" y="369"/>
                    <a:pt x="615" y="369"/>
                    <a:pt x="615" y="390"/>
                  </a:cubicBezTo>
                  <a:cubicBezTo>
                    <a:pt x="636" y="390"/>
                    <a:pt x="636" y="390"/>
                    <a:pt x="656" y="390"/>
                  </a:cubicBezTo>
                  <a:cubicBezTo>
                    <a:pt x="656" y="390"/>
                    <a:pt x="676" y="390"/>
                    <a:pt x="676" y="410"/>
                  </a:cubicBezTo>
                  <a:cubicBezTo>
                    <a:pt x="697" y="410"/>
                    <a:pt x="738" y="451"/>
                    <a:pt x="758" y="472"/>
                  </a:cubicBezTo>
                  <a:cubicBezTo>
                    <a:pt x="758" y="492"/>
                    <a:pt x="779" y="512"/>
                    <a:pt x="799" y="512"/>
                  </a:cubicBezTo>
                  <a:cubicBezTo>
                    <a:pt x="799" y="533"/>
                    <a:pt x="799" y="554"/>
                    <a:pt x="820" y="554"/>
                  </a:cubicBezTo>
                  <a:lnTo>
                    <a:pt x="820" y="574"/>
                  </a:lnTo>
                  <a:cubicBezTo>
                    <a:pt x="840" y="574"/>
                    <a:pt x="840" y="594"/>
                    <a:pt x="840" y="594"/>
                  </a:cubicBezTo>
                  <a:cubicBezTo>
                    <a:pt x="840" y="594"/>
                    <a:pt x="840" y="615"/>
                    <a:pt x="840" y="636"/>
                  </a:cubicBezTo>
                  <a:lnTo>
                    <a:pt x="840" y="656"/>
                  </a:lnTo>
                  <a:cubicBezTo>
                    <a:pt x="840" y="656"/>
                    <a:pt x="860" y="656"/>
                    <a:pt x="881" y="676"/>
                  </a:cubicBezTo>
                  <a:lnTo>
                    <a:pt x="902" y="697"/>
                  </a:lnTo>
                  <a:cubicBezTo>
                    <a:pt x="902" y="697"/>
                    <a:pt x="922" y="717"/>
                    <a:pt x="922" y="738"/>
                  </a:cubicBezTo>
                  <a:cubicBezTo>
                    <a:pt x="922" y="738"/>
                    <a:pt x="922" y="758"/>
                    <a:pt x="942" y="758"/>
                  </a:cubicBezTo>
                  <a:cubicBezTo>
                    <a:pt x="942" y="778"/>
                    <a:pt x="942" y="778"/>
                    <a:pt x="963" y="778"/>
                  </a:cubicBezTo>
                  <a:cubicBezTo>
                    <a:pt x="963" y="758"/>
                    <a:pt x="963" y="758"/>
                    <a:pt x="963" y="738"/>
                  </a:cubicBezTo>
                  <a:lnTo>
                    <a:pt x="984" y="738"/>
                  </a:lnTo>
                  <a:cubicBezTo>
                    <a:pt x="984" y="738"/>
                    <a:pt x="1004" y="738"/>
                    <a:pt x="1024" y="758"/>
                  </a:cubicBezTo>
                  <a:cubicBezTo>
                    <a:pt x="1024" y="758"/>
                    <a:pt x="1045" y="758"/>
                    <a:pt x="1045" y="778"/>
                  </a:cubicBezTo>
                  <a:cubicBezTo>
                    <a:pt x="1045" y="778"/>
                    <a:pt x="1045" y="799"/>
                    <a:pt x="1066" y="799"/>
                  </a:cubicBezTo>
                  <a:cubicBezTo>
                    <a:pt x="1066" y="820"/>
                    <a:pt x="1066" y="840"/>
                    <a:pt x="1066" y="840"/>
                  </a:cubicBezTo>
                  <a:cubicBezTo>
                    <a:pt x="1086" y="860"/>
                    <a:pt x="1086" y="860"/>
                    <a:pt x="1106" y="860"/>
                  </a:cubicBezTo>
                  <a:lnTo>
                    <a:pt x="1127" y="881"/>
                  </a:lnTo>
                  <a:cubicBezTo>
                    <a:pt x="1148" y="881"/>
                    <a:pt x="1148" y="902"/>
                    <a:pt x="1168" y="902"/>
                  </a:cubicBezTo>
                  <a:lnTo>
                    <a:pt x="1168" y="922"/>
                  </a:lnTo>
                  <a:cubicBezTo>
                    <a:pt x="1188" y="942"/>
                    <a:pt x="1168" y="963"/>
                    <a:pt x="1188" y="963"/>
                  </a:cubicBezTo>
                  <a:cubicBezTo>
                    <a:pt x="1188" y="984"/>
                    <a:pt x="1209" y="1004"/>
                    <a:pt x="1209" y="1024"/>
                  </a:cubicBezTo>
                  <a:cubicBezTo>
                    <a:pt x="1230" y="1024"/>
                    <a:pt x="1230" y="1045"/>
                    <a:pt x="1230" y="1045"/>
                  </a:cubicBezTo>
                  <a:cubicBezTo>
                    <a:pt x="1230" y="1045"/>
                    <a:pt x="1250" y="1066"/>
                    <a:pt x="1270" y="1066"/>
                  </a:cubicBezTo>
                  <a:cubicBezTo>
                    <a:pt x="1270" y="1086"/>
                    <a:pt x="1312" y="1086"/>
                    <a:pt x="1312" y="1106"/>
                  </a:cubicBezTo>
                  <a:cubicBezTo>
                    <a:pt x="1332" y="1106"/>
                    <a:pt x="1352" y="1106"/>
                    <a:pt x="1352" y="1106"/>
                  </a:cubicBezTo>
                  <a:cubicBezTo>
                    <a:pt x="1352" y="1106"/>
                    <a:pt x="1352" y="1106"/>
                    <a:pt x="1352" y="1127"/>
                  </a:cubicBezTo>
                  <a:lnTo>
                    <a:pt x="1352" y="1127"/>
                  </a:lnTo>
                  <a:cubicBezTo>
                    <a:pt x="1352" y="1148"/>
                    <a:pt x="1332" y="1148"/>
                    <a:pt x="1332" y="1148"/>
                  </a:cubicBezTo>
                  <a:cubicBezTo>
                    <a:pt x="1332" y="1148"/>
                    <a:pt x="1332" y="1148"/>
                    <a:pt x="1312" y="1168"/>
                  </a:cubicBezTo>
                  <a:lnTo>
                    <a:pt x="1312" y="1168"/>
                  </a:lnTo>
                  <a:cubicBezTo>
                    <a:pt x="1312" y="1168"/>
                    <a:pt x="1312" y="1168"/>
                    <a:pt x="1332" y="1168"/>
                  </a:cubicBezTo>
                  <a:lnTo>
                    <a:pt x="1352" y="1168"/>
                  </a:lnTo>
                  <a:lnTo>
                    <a:pt x="1373" y="1148"/>
                  </a:lnTo>
                  <a:cubicBezTo>
                    <a:pt x="1394" y="1148"/>
                    <a:pt x="1394" y="1148"/>
                    <a:pt x="1394" y="1148"/>
                  </a:cubicBezTo>
                  <a:cubicBezTo>
                    <a:pt x="1414" y="1148"/>
                    <a:pt x="1414" y="1148"/>
                    <a:pt x="1414" y="1148"/>
                  </a:cubicBezTo>
                  <a:cubicBezTo>
                    <a:pt x="1434" y="1148"/>
                    <a:pt x="1434" y="1168"/>
                    <a:pt x="1434" y="1168"/>
                  </a:cubicBezTo>
                  <a:cubicBezTo>
                    <a:pt x="1455" y="1188"/>
                    <a:pt x="1455" y="1188"/>
                    <a:pt x="1476" y="1188"/>
                  </a:cubicBezTo>
                  <a:lnTo>
                    <a:pt x="1476" y="1209"/>
                  </a:lnTo>
                  <a:cubicBezTo>
                    <a:pt x="1496" y="1209"/>
                    <a:pt x="1476" y="1230"/>
                    <a:pt x="1476" y="1230"/>
                  </a:cubicBezTo>
                  <a:cubicBezTo>
                    <a:pt x="1476" y="1250"/>
                    <a:pt x="1455" y="1250"/>
                    <a:pt x="1455" y="1250"/>
                  </a:cubicBezTo>
                  <a:lnTo>
                    <a:pt x="1434" y="1250"/>
                  </a:lnTo>
                  <a:cubicBezTo>
                    <a:pt x="1434" y="1270"/>
                    <a:pt x="1414" y="1270"/>
                    <a:pt x="1414" y="1270"/>
                  </a:cubicBezTo>
                  <a:lnTo>
                    <a:pt x="1394" y="1291"/>
                  </a:lnTo>
                  <a:cubicBezTo>
                    <a:pt x="1394" y="1312"/>
                    <a:pt x="1394" y="1332"/>
                    <a:pt x="1394" y="1332"/>
                  </a:cubicBezTo>
                  <a:cubicBezTo>
                    <a:pt x="1394" y="1332"/>
                    <a:pt x="1394" y="1352"/>
                    <a:pt x="1394" y="1373"/>
                  </a:cubicBezTo>
                  <a:cubicBezTo>
                    <a:pt x="1394" y="1373"/>
                    <a:pt x="1394" y="1393"/>
                    <a:pt x="1414" y="1393"/>
                  </a:cubicBezTo>
                  <a:lnTo>
                    <a:pt x="1414" y="1414"/>
                  </a:lnTo>
                  <a:cubicBezTo>
                    <a:pt x="1414" y="1434"/>
                    <a:pt x="1394" y="1434"/>
                    <a:pt x="1394" y="1455"/>
                  </a:cubicBezTo>
                  <a:cubicBezTo>
                    <a:pt x="1394" y="1455"/>
                    <a:pt x="1394" y="1455"/>
                    <a:pt x="1394" y="1475"/>
                  </a:cubicBezTo>
                  <a:cubicBezTo>
                    <a:pt x="1394" y="1475"/>
                    <a:pt x="1414" y="1475"/>
                    <a:pt x="1414" y="1496"/>
                  </a:cubicBezTo>
                  <a:cubicBezTo>
                    <a:pt x="1434" y="1496"/>
                    <a:pt x="1434" y="1496"/>
                    <a:pt x="1455" y="1496"/>
                  </a:cubicBezTo>
                  <a:cubicBezTo>
                    <a:pt x="1455" y="1475"/>
                    <a:pt x="1455" y="1475"/>
                    <a:pt x="1476" y="1475"/>
                  </a:cubicBezTo>
                  <a:lnTo>
                    <a:pt x="1496" y="1475"/>
                  </a:lnTo>
                  <a:lnTo>
                    <a:pt x="1516" y="1475"/>
                  </a:lnTo>
                  <a:lnTo>
                    <a:pt x="1537" y="1475"/>
                  </a:lnTo>
                  <a:cubicBezTo>
                    <a:pt x="1557" y="1475"/>
                    <a:pt x="1557" y="1496"/>
                    <a:pt x="1557" y="1496"/>
                  </a:cubicBezTo>
                  <a:cubicBezTo>
                    <a:pt x="1578" y="1516"/>
                    <a:pt x="1578" y="1516"/>
                    <a:pt x="1578" y="1516"/>
                  </a:cubicBezTo>
                  <a:cubicBezTo>
                    <a:pt x="1578" y="1537"/>
                    <a:pt x="1578" y="1557"/>
                    <a:pt x="1578" y="1557"/>
                  </a:cubicBezTo>
                  <a:lnTo>
                    <a:pt x="1578" y="1578"/>
                  </a:lnTo>
                  <a:cubicBezTo>
                    <a:pt x="1578" y="1578"/>
                    <a:pt x="1578" y="1598"/>
                    <a:pt x="1598" y="1598"/>
                  </a:cubicBezTo>
                  <a:cubicBezTo>
                    <a:pt x="1598" y="1619"/>
                    <a:pt x="1598" y="1619"/>
                    <a:pt x="1598" y="1639"/>
                  </a:cubicBezTo>
                  <a:lnTo>
                    <a:pt x="1578" y="1660"/>
                  </a:lnTo>
                  <a:lnTo>
                    <a:pt x="1598" y="1660"/>
                  </a:lnTo>
                  <a:lnTo>
                    <a:pt x="1619" y="1660"/>
                  </a:lnTo>
                  <a:lnTo>
                    <a:pt x="1619" y="1680"/>
                  </a:lnTo>
                  <a:cubicBezTo>
                    <a:pt x="1639" y="1680"/>
                    <a:pt x="1639" y="1701"/>
                    <a:pt x="1639" y="1701"/>
                  </a:cubicBezTo>
                  <a:lnTo>
                    <a:pt x="1639" y="1721"/>
                  </a:lnTo>
                  <a:cubicBezTo>
                    <a:pt x="1639" y="1742"/>
                    <a:pt x="1639" y="1742"/>
                    <a:pt x="1639" y="1762"/>
                  </a:cubicBezTo>
                  <a:lnTo>
                    <a:pt x="1639" y="1762"/>
                  </a:lnTo>
                  <a:cubicBezTo>
                    <a:pt x="1619" y="1762"/>
                    <a:pt x="1619" y="1783"/>
                    <a:pt x="1619" y="1783"/>
                  </a:cubicBezTo>
                  <a:cubicBezTo>
                    <a:pt x="1619" y="1803"/>
                    <a:pt x="1619" y="1803"/>
                    <a:pt x="1619" y="1803"/>
                  </a:cubicBezTo>
                  <a:lnTo>
                    <a:pt x="1639" y="1803"/>
                  </a:lnTo>
                  <a:cubicBezTo>
                    <a:pt x="1660" y="1803"/>
                    <a:pt x="1660" y="1783"/>
                    <a:pt x="1680" y="1783"/>
                  </a:cubicBezTo>
                  <a:lnTo>
                    <a:pt x="1701" y="1783"/>
                  </a:lnTo>
                  <a:cubicBezTo>
                    <a:pt x="1721" y="1783"/>
                    <a:pt x="1742" y="1783"/>
                    <a:pt x="1742" y="1783"/>
                  </a:cubicBezTo>
                  <a:lnTo>
                    <a:pt x="1783" y="1803"/>
                  </a:lnTo>
                  <a:cubicBezTo>
                    <a:pt x="1783" y="1824"/>
                    <a:pt x="1783" y="1844"/>
                    <a:pt x="1803" y="1844"/>
                  </a:cubicBezTo>
                  <a:cubicBezTo>
                    <a:pt x="1803" y="1844"/>
                    <a:pt x="1803" y="1865"/>
                    <a:pt x="1824" y="1885"/>
                  </a:cubicBezTo>
                  <a:cubicBezTo>
                    <a:pt x="1824" y="1885"/>
                    <a:pt x="1824" y="1885"/>
                    <a:pt x="1824" y="1906"/>
                  </a:cubicBezTo>
                  <a:cubicBezTo>
                    <a:pt x="1844" y="1906"/>
                    <a:pt x="1844" y="1906"/>
                    <a:pt x="1844" y="1926"/>
                  </a:cubicBezTo>
                  <a:cubicBezTo>
                    <a:pt x="1865" y="1926"/>
                    <a:pt x="1865" y="1947"/>
                    <a:pt x="1865" y="1967"/>
                  </a:cubicBezTo>
                  <a:cubicBezTo>
                    <a:pt x="1865" y="1967"/>
                    <a:pt x="1865" y="1967"/>
                    <a:pt x="1844" y="1967"/>
                  </a:cubicBezTo>
                  <a:cubicBezTo>
                    <a:pt x="1844" y="1967"/>
                    <a:pt x="1844" y="1967"/>
                    <a:pt x="1824" y="1967"/>
                  </a:cubicBezTo>
                  <a:lnTo>
                    <a:pt x="1824" y="1967"/>
                  </a:lnTo>
                  <a:cubicBezTo>
                    <a:pt x="1803" y="1967"/>
                    <a:pt x="1803" y="1988"/>
                    <a:pt x="1803" y="1988"/>
                  </a:cubicBezTo>
                  <a:cubicBezTo>
                    <a:pt x="1803" y="2008"/>
                    <a:pt x="1803" y="2029"/>
                    <a:pt x="1803" y="2029"/>
                  </a:cubicBezTo>
                  <a:cubicBezTo>
                    <a:pt x="1803" y="2049"/>
                    <a:pt x="1803" y="2049"/>
                    <a:pt x="1803" y="2070"/>
                  </a:cubicBezTo>
                  <a:cubicBezTo>
                    <a:pt x="1803" y="2070"/>
                    <a:pt x="1803" y="2090"/>
                    <a:pt x="1824" y="2090"/>
                  </a:cubicBezTo>
                  <a:cubicBezTo>
                    <a:pt x="1824" y="2090"/>
                    <a:pt x="1824" y="2090"/>
                    <a:pt x="1844" y="2111"/>
                  </a:cubicBezTo>
                  <a:cubicBezTo>
                    <a:pt x="1844" y="2111"/>
                    <a:pt x="1844" y="2111"/>
                    <a:pt x="1844" y="2131"/>
                  </a:cubicBezTo>
                  <a:lnTo>
                    <a:pt x="1844" y="2151"/>
                  </a:lnTo>
                  <a:cubicBezTo>
                    <a:pt x="1844" y="2151"/>
                    <a:pt x="1844" y="2172"/>
                    <a:pt x="1844" y="2193"/>
                  </a:cubicBezTo>
                  <a:cubicBezTo>
                    <a:pt x="1824" y="2193"/>
                    <a:pt x="1824" y="2213"/>
                    <a:pt x="1824" y="2213"/>
                  </a:cubicBezTo>
                  <a:lnTo>
                    <a:pt x="1844" y="2233"/>
                  </a:lnTo>
                  <a:cubicBezTo>
                    <a:pt x="1844" y="2254"/>
                    <a:pt x="1844" y="2254"/>
                    <a:pt x="1844" y="2254"/>
                  </a:cubicBezTo>
                  <a:cubicBezTo>
                    <a:pt x="1844" y="2275"/>
                    <a:pt x="1824" y="2295"/>
                    <a:pt x="1824" y="231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69" name="Freeform 369"/>
            <p:cNvSpPr>
              <a:spLocks noChangeArrowheads="1"/>
            </p:cNvSpPr>
            <p:nvPr/>
          </p:nvSpPr>
          <p:spPr bwMode="auto">
            <a:xfrm>
              <a:off x="5789613" y="8507413"/>
              <a:ext cx="30162" cy="14287"/>
            </a:xfrm>
            <a:custGeom>
              <a:avLst/>
              <a:gdLst>
                <a:gd name="T0" fmla="*/ 61 w 83"/>
                <a:gd name="T1" fmla="*/ 20 h 41"/>
                <a:gd name="T2" fmla="*/ 61 w 83"/>
                <a:gd name="T3" fmla="*/ 20 h 41"/>
                <a:gd name="T4" fmla="*/ 82 w 83"/>
                <a:gd name="T5" fmla="*/ 20 h 41"/>
                <a:gd name="T6" fmla="*/ 61 w 83"/>
                <a:gd name="T7" fmla="*/ 0 h 41"/>
                <a:gd name="T8" fmla="*/ 41 w 83"/>
                <a:gd name="T9" fmla="*/ 0 h 41"/>
                <a:gd name="T10" fmla="*/ 21 w 83"/>
                <a:gd name="T11" fmla="*/ 0 h 41"/>
                <a:gd name="T12" fmla="*/ 0 w 83"/>
                <a:gd name="T13" fmla="*/ 20 h 41"/>
                <a:gd name="T14" fmla="*/ 21 w 83"/>
                <a:gd name="T15" fmla="*/ 40 h 41"/>
                <a:gd name="T16" fmla="*/ 41 w 83"/>
                <a:gd name="T17" fmla="*/ 20 h 41"/>
                <a:gd name="T18" fmla="*/ 61 w 83"/>
                <a:gd name="T19"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41">
                  <a:moveTo>
                    <a:pt x="61" y="20"/>
                  </a:moveTo>
                  <a:lnTo>
                    <a:pt x="61" y="20"/>
                  </a:lnTo>
                  <a:lnTo>
                    <a:pt x="82" y="20"/>
                  </a:lnTo>
                  <a:cubicBezTo>
                    <a:pt x="82" y="0"/>
                    <a:pt x="61" y="0"/>
                    <a:pt x="61" y="0"/>
                  </a:cubicBezTo>
                  <a:cubicBezTo>
                    <a:pt x="41" y="0"/>
                    <a:pt x="41" y="0"/>
                    <a:pt x="41" y="0"/>
                  </a:cubicBezTo>
                  <a:cubicBezTo>
                    <a:pt x="21" y="0"/>
                    <a:pt x="21" y="0"/>
                    <a:pt x="21" y="0"/>
                  </a:cubicBezTo>
                  <a:cubicBezTo>
                    <a:pt x="0" y="0"/>
                    <a:pt x="0" y="20"/>
                    <a:pt x="0" y="20"/>
                  </a:cubicBezTo>
                  <a:cubicBezTo>
                    <a:pt x="0" y="20"/>
                    <a:pt x="21" y="20"/>
                    <a:pt x="21" y="40"/>
                  </a:cubicBezTo>
                  <a:lnTo>
                    <a:pt x="41" y="20"/>
                  </a:lnTo>
                  <a:lnTo>
                    <a:pt x="6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70" name="Freeform 370"/>
            <p:cNvSpPr>
              <a:spLocks noChangeArrowheads="1"/>
            </p:cNvSpPr>
            <p:nvPr/>
          </p:nvSpPr>
          <p:spPr bwMode="auto">
            <a:xfrm>
              <a:off x="5848350" y="8513763"/>
              <a:ext cx="15875" cy="15875"/>
            </a:xfrm>
            <a:custGeom>
              <a:avLst/>
              <a:gdLst>
                <a:gd name="T0" fmla="*/ 0 w 42"/>
                <a:gd name="T1" fmla="*/ 20 h 42"/>
                <a:gd name="T2" fmla="*/ 0 w 42"/>
                <a:gd name="T3" fmla="*/ 20 h 42"/>
                <a:gd name="T4" fmla="*/ 0 w 42"/>
                <a:gd name="T5" fmla="*/ 0 h 42"/>
                <a:gd name="T6" fmla="*/ 21 w 42"/>
                <a:gd name="T7" fmla="*/ 0 h 42"/>
                <a:gd name="T8" fmla="*/ 41 w 42"/>
                <a:gd name="T9" fmla="*/ 20 h 42"/>
                <a:gd name="T10" fmla="*/ 41 w 42"/>
                <a:gd name="T11" fmla="*/ 41 h 42"/>
                <a:gd name="T12" fmla="*/ 21 w 42"/>
                <a:gd name="T13" fmla="*/ 41 h 42"/>
                <a:gd name="T14" fmla="*/ 0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0" y="20"/>
                  </a:moveTo>
                  <a:lnTo>
                    <a:pt x="0" y="20"/>
                  </a:lnTo>
                  <a:cubicBezTo>
                    <a:pt x="0" y="20"/>
                    <a:pt x="0" y="20"/>
                    <a:pt x="0" y="0"/>
                  </a:cubicBezTo>
                  <a:cubicBezTo>
                    <a:pt x="21" y="0"/>
                    <a:pt x="21" y="0"/>
                    <a:pt x="21" y="0"/>
                  </a:cubicBezTo>
                  <a:lnTo>
                    <a:pt x="41" y="20"/>
                  </a:lnTo>
                  <a:cubicBezTo>
                    <a:pt x="41" y="20"/>
                    <a:pt x="41" y="20"/>
                    <a:pt x="41" y="41"/>
                  </a:cubicBezTo>
                  <a:lnTo>
                    <a:pt x="21" y="41"/>
                  </a:lnTo>
                  <a:cubicBezTo>
                    <a:pt x="21" y="41"/>
                    <a:pt x="0" y="41"/>
                    <a:pt x="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71" name="Freeform 371"/>
            <p:cNvSpPr>
              <a:spLocks noChangeArrowheads="1"/>
            </p:cNvSpPr>
            <p:nvPr/>
          </p:nvSpPr>
          <p:spPr bwMode="auto">
            <a:xfrm>
              <a:off x="5826125" y="8529638"/>
              <a:ext cx="7938" cy="7937"/>
            </a:xfrm>
            <a:custGeom>
              <a:avLst/>
              <a:gdLst>
                <a:gd name="T0" fmla="*/ 20 w 21"/>
                <a:gd name="T1" fmla="*/ 21 h 22"/>
                <a:gd name="T2" fmla="*/ 20 w 21"/>
                <a:gd name="T3" fmla="*/ 21 h 22"/>
                <a:gd name="T4" fmla="*/ 20 w 21"/>
                <a:gd name="T5" fmla="*/ 0 h 22"/>
                <a:gd name="T6" fmla="*/ 0 w 21"/>
                <a:gd name="T7" fmla="*/ 21 h 22"/>
                <a:gd name="T8" fmla="*/ 20 w 21"/>
                <a:gd name="T9" fmla="*/ 21 h 22"/>
              </a:gdLst>
              <a:ahLst/>
              <a:cxnLst>
                <a:cxn ang="0">
                  <a:pos x="T0" y="T1"/>
                </a:cxn>
                <a:cxn ang="0">
                  <a:pos x="T2" y="T3"/>
                </a:cxn>
                <a:cxn ang="0">
                  <a:pos x="T4" y="T5"/>
                </a:cxn>
                <a:cxn ang="0">
                  <a:pos x="T6" y="T7"/>
                </a:cxn>
                <a:cxn ang="0">
                  <a:pos x="T8" y="T9"/>
                </a:cxn>
              </a:cxnLst>
              <a:rect l="0" t="0" r="r" b="b"/>
              <a:pathLst>
                <a:path w="21" h="22">
                  <a:moveTo>
                    <a:pt x="20" y="21"/>
                  </a:moveTo>
                  <a:lnTo>
                    <a:pt x="20" y="21"/>
                  </a:lnTo>
                  <a:cubicBezTo>
                    <a:pt x="20" y="0"/>
                    <a:pt x="20" y="0"/>
                    <a:pt x="20" y="0"/>
                  </a:cubicBezTo>
                  <a:cubicBezTo>
                    <a:pt x="0" y="0"/>
                    <a:pt x="0" y="21"/>
                    <a:pt x="0" y="21"/>
                  </a:cubicBez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72" name="Freeform 372"/>
            <p:cNvSpPr>
              <a:spLocks noChangeArrowheads="1"/>
            </p:cNvSpPr>
            <p:nvPr/>
          </p:nvSpPr>
          <p:spPr bwMode="auto">
            <a:xfrm>
              <a:off x="5826125" y="8513763"/>
              <a:ext cx="14288" cy="7937"/>
            </a:xfrm>
            <a:custGeom>
              <a:avLst/>
              <a:gdLst>
                <a:gd name="T0" fmla="*/ 20 w 41"/>
                <a:gd name="T1" fmla="*/ 0 h 21"/>
                <a:gd name="T2" fmla="*/ 20 w 41"/>
                <a:gd name="T3" fmla="*/ 0 h 21"/>
                <a:gd name="T4" fmla="*/ 0 w 41"/>
                <a:gd name="T5" fmla="*/ 20 h 21"/>
                <a:gd name="T6" fmla="*/ 20 w 41"/>
                <a:gd name="T7" fmla="*/ 20 h 21"/>
                <a:gd name="T8" fmla="*/ 20 w 41"/>
                <a:gd name="T9" fmla="*/ 0 h 21"/>
              </a:gdLst>
              <a:ahLst/>
              <a:cxnLst>
                <a:cxn ang="0">
                  <a:pos x="T0" y="T1"/>
                </a:cxn>
                <a:cxn ang="0">
                  <a:pos x="T2" y="T3"/>
                </a:cxn>
                <a:cxn ang="0">
                  <a:pos x="T4" y="T5"/>
                </a:cxn>
                <a:cxn ang="0">
                  <a:pos x="T6" y="T7"/>
                </a:cxn>
                <a:cxn ang="0">
                  <a:pos x="T8" y="T9"/>
                </a:cxn>
              </a:cxnLst>
              <a:rect l="0" t="0" r="r" b="b"/>
              <a:pathLst>
                <a:path w="41" h="21">
                  <a:moveTo>
                    <a:pt x="20" y="0"/>
                  </a:moveTo>
                  <a:lnTo>
                    <a:pt x="20" y="0"/>
                  </a:lnTo>
                  <a:cubicBezTo>
                    <a:pt x="0" y="0"/>
                    <a:pt x="0" y="0"/>
                    <a:pt x="0" y="20"/>
                  </a:cubicBezTo>
                  <a:lnTo>
                    <a:pt x="20" y="20"/>
                  </a:lnTo>
                  <a:cubicBezTo>
                    <a:pt x="20" y="20"/>
                    <a:pt x="4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73" name="Freeform 373"/>
            <p:cNvSpPr>
              <a:spLocks noChangeArrowheads="1"/>
            </p:cNvSpPr>
            <p:nvPr/>
          </p:nvSpPr>
          <p:spPr bwMode="auto">
            <a:xfrm>
              <a:off x="5811838" y="8529638"/>
              <a:ext cx="15875" cy="7937"/>
            </a:xfrm>
            <a:custGeom>
              <a:avLst/>
              <a:gdLst>
                <a:gd name="T0" fmla="*/ 21 w 43"/>
                <a:gd name="T1" fmla="*/ 0 h 22"/>
                <a:gd name="T2" fmla="*/ 21 w 43"/>
                <a:gd name="T3" fmla="*/ 0 h 22"/>
                <a:gd name="T4" fmla="*/ 0 w 43"/>
                <a:gd name="T5" fmla="*/ 0 h 22"/>
                <a:gd name="T6" fmla="*/ 0 w 43"/>
                <a:gd name="T7" fmla="*/ 21 h 22"/>
                <a:gd name="T8" fmla="*/ 21 w 43"/>
                <a:gd name="T9" fmla="*/ 21 h 22"/>
                <a:gd name="T10" fmla="*/ 21 w 43"/>
                <a:gd name="T11" fmla="*/ 0 h 22"/>
              </a:gdLst>
              <a:ahLst/>
              <a:cxnLst>
                <a:cxn ang="0">
                  <a:pos x="T0" y="T1"/>
                </a:cxn>
                <a:cxn ang="0">
                  <a:pos x="T2" y="T3"/>
                </a:cxn>
                <a:cxn ang="0">
                  <a:pos x="T4" y="T5"/>
                </a:cxn>
                <a:cxn ang="0">
                  <a:pos x="T6" y="T7"/>
                </a:cxn>
                <a:cxn ang="0">
                  <a:pos x="T8" y="T9"/>
                </a:cxn>
                <a:cxn ang="0">
                  <a:pos x="T10" y="T11"/>
                </a:cxn>
              </a:cxnLst>
              <a:rect l="0" t="0" r="r" b="b"/>
              <a:pathLst>
                <a:path w="43" h="22">
                  <a:moveTo>
                    <a:pt x="21" y="0"/>
                  </a:moveTo>
                  <a:lnTo>
                    <a:pt x="21" y="0"/>
                  </a:lnTo>
                  <a:lnTo>
                    <a:pt x="0" y="0"/>
                  </a:lnTo>
                  <a:cubicBezTo>
                    <a:pt x="0" y="21"/>
                    <a:pt x="0" y="21"/>
                    <a:pt x="0" y="21"/>
                  </a:cubicBezTo>
                  <a:cubicBezTo>
                    <a:pt x="21" y="21"/>
                    <a:pt x="21" y="21"/>
                    <a:pt x="21" y="21"/>
                  </a:cubicBezTo>
                  <a:cubicBezTo>
                    <a:pt x="21" y="21"/>
                    <a:pt x="42"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74" name="Freeform 374"/>
            <p:cNvSpPr>
              <a:spLocks noChangeArrowheads="1"/>
            </p:cNvSpPr>
            <p:nvPr/>
          </p:nvSpPr>
          <p:spPr bwMode="auto">
            <a:xfrm>
              <a:off x="5789613" y="8412163"/>
              <a:ext cx="15875" cy="14287"/>
            </a:xfrm>
            <a:custGeom>
              <a:avLst/>
              <a:gdLst>
                <a:gd name="T0" fmla="*/ 21 w 42"/>
                <a:gd name="T1" fmla="*/ 40 h 41"/>
                <a:gd name="T2" fmla="*/ 21 w 42"/>
                <a:gd name="T3" fmla="*/ 40 h 41"/>
                <a:gd name="T4" fmla="*/ 0 w 42"/>
                <a:gd name="T5" fmla="*/ 40 h 41"/>
                <a:gd name="T6" fmla="*/ 0 w 42"/>
                <a:gd name="T7" fmla="*/ 20 h 41"/>
                <a:gd name="T8" fmla="*/ 21 w 42"/>
                <a:gd name="T9" fmla="*/ 0 h 41"/>
                <a:gd name="T10" fmla="*/ 21 w 42"/>
                <a:gd name="T11" fmla="*/ 20 h 41"/>
                <a:gd name="T12" fmla="*/ 21 w 42"/>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42" h="41">
                  <a:moveTo>
                    <a:pt x="21" y="40"/>
                  </a:moveTo>
                  <a:lnTo>
                    <a:pt x="21" y="40"/>
                  </a:lnTo>
                  <a:lnTo>
                    <a:pt x="0" y="40"/>
                  </a:lnTo>
                  <a:lnTo>
                    <a:pt x="0" y="20"/>
                  </a:lnTo>
                  <a:lnTo>
                    <a:pt x="21" y="0"/>
                  </a:lnTo>
                  <a:lnTo>
                    <a:pt x="21" y="20"/>
                  </a:lnTo>
                  <a:cubicBezTo>
                    <a:pt x="41" y="20"/>
                    <a:pt x="41" y="40"/>
                    <a:pt x="21"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75" name="Freeform 375"/>
            <p:cNvSpPr>
              <a:spLocks noChangeArrowheads="1"/>
            </p:cNvSpPr>
            <p:nvPr/>
          </p:nvSpPr>
          <p:spPr bwMode="auto">
            <a:xfrm>
              <a:off x="5840413" y="8366125"/>
              <a:ext cx="15875" cy="7938"/>
            </a:xfrm>
            <a:custGeom>
              <a:avLst/>
              <a:gdLst>
                <a:gd name="T0" fmla="*/ 21 w 43"/>
                <a:gd name="T1" fmla="*/ 0 h 22"/>
                <a:gd name="T2" fmla="*/ 21 w 43"/>
                <a:gd name="T3" fmla="*/ 0 h 22"/>
                <a:gd name="T4" fmla="*/ 0 w 43"/>
                <a:gd name="T5" fmla="*/ 21 h 22"/>
                <a:gd name="T6" fmla="*/ 21 w 43"/>
                <a:gd name="T7" fmla="*/ 21 h 22"/>
                <a:gd name="T8" fmla="*/ 21 w 43"/>
                <a:gd name="T9" fmla="*/ 21 h 22"/>
                <a:gd name="T10" fmla="*/ 42 w 43"/>
                <a:gd name="T11" fmla="*/ 21 h 22"/>
                <a:gd name="T12" fmla="*/ 21 w 43"/>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3" h="22">
                  <a:moveTo>
                    <a:pt x="21" y="0"/>
                  </a:moveTo>
                  <a:lnTo>
                    <a:pt x="21" y="0"/>
                  </a:lnTo>
                  <a:cubicBezTo>
                    <a:pt x="0" y="0"/>
                    <a:pt x="0" y="0"/>
                    <a:pt x="0" y="21"/>
                  </a:cubicBezTo>
                  <a:cubicBezTo>
                    <a:pt x="0" y="21"/>
                    <a:pt x="0" y="21"/>
                    <a:pt x="21" y="21"/>
                  </a:cubicBezTo>
                  <a:lnTo>
                    <a:pt x="21" y="21"/>
                  </a:lnTo>
                  <a:lnTo>
                    <a:pt x="42" y="21"/>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76" name="Freeform 376"/>
            <p:cNvSpPr>
              <a:spLocks noChangeArrowheads="1"/>
            </p:cNvSpPr>
            <p:nvPr/>
          </p:nvSpPr>
          <p:spPr bwMode="auto">
            <a:xfrm>
              <a:off x="5818188" y="8351838"/>
              <a:ext cx="15875" cy="7937"/>
            </a:xfrm>
            <a:custGeom>
              <a:avLst/>
              <a:gdLst>
                <a:gd name="T0" fmla="*/ 41 w 42"/>
                <a:gd name="T1" fmla="*/ 20 h 21"/>
                <a:gd name="T2" fmla="*/ 41 w 42"/>
                <a:gd name="T3" fmla="*/ 20 h 21"/>
                <a:gd name="T4" fmla="*/ 21 w 42"/>
                <a:gd name="T5" fmla="*/ 20 h 21"/>
                <a:gd name="T6" fmla="*/ 0 w 42"/>
                <a:gd name="T7" fmla="*/ 0 h 21"/>
                <a:gd name="T8" fmla="*/ 0 w 42"/>
                <a:gd name="T9" fmla="*/ 0 h 21"/>
                <a:gd name="T10" fmla="*/ 21 w 42"/>
                <a:gd name="T11" fmla="*/ 0 h 21"/>
                <a:gd name="T12" fmla="*/ 41 w 42"/>
                <a:gd name="T13" fmla="*/ 0 h 21"/>
                <a:gd name="T14" fmla="*/ 41 w 4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1">
                  <a:moveTo>
                    <a:pt x="41" y="20"/>
                  </a:moveTo>
                  <a:lnTo>
                    <a:pt x="41" y="20"/>
                  </a:lnTo>
                  <a:cubicBezTo>
                    <a:pt x="21" y="20"/>
                    <a:pt x="21" y="20"/>
                    <a:pt x="21" y="20"/>
                  </a:cubicBezTo>
                  <a:cubicBezTo>
                    <a:pt x="21" y="20"/>
                    <a:pt x="0" y="20"/>
                    <a:pt x="0" y="0"/>
                  </a:cubicBezTo>
                  <a:lnTo>
                    <a:pt x="0" y="0"/>
                  </a:lnTo>
                  <a:lnTo>
                    <a:pt x="21" y="0"/>
                  </a:lnTo>
                  <a:cubicBezTo>
                    <a:pt x="21" y="0"/>
                    <a:pt x="21" y="0"/>
                    <a:pt x="41" y="0"/>
                  </a:cubicBezTo>
                  <a:lnTo>
                    <a:pt x="4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77" name="Freeform 377"/>
            <p:cNvSpPr>
              <a:spLocks noChangeArrowheads="1"/>
            </p:cNvSpPr>
            <p:nvPr/>
          </p:nvSpPr>
          <p:spPr bwMode="auto">
            <a:xfrm>
              <a:off x="5915025" y="8359775"/>
              <a:ext cx="7938" cy="7938"/>
            </a:xfrm>
            <a:custGeom>
              <a:avLst/>
              <a:gdLst>
                <a:gd name="T0" fmla="*/ 20 w 21"/>
                <a:gd name="T1" fmla="*/ 20 h 21"/>
                <a:gd name="T2" fmla="*/ 20 w 21"/>
                <a:gd name="T3" fmla="*/ 20 h 21"/>
                <a:gd name="T4" fmla="*/ 0 w 21"/>
                <a:gd name="T5" fmla="*/ 0 h 21"/>
                <a:gd name="T6" fmla="*/ 0 w 21"/>
                <a:gd name="T7" fmla="*/ 0 h 21"/>
                <a:gd name="T8" fmla="*/ 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cubicBezTo>
                    <a:pt x="0" y="20"/>
                    <a:pt x="0" y="0"/>
                    <a:pt x="0" y="0"/>
                  </a:cubicBezTo>
                  <a:lnTo>
                    <a:pt x="0" y="0"/>
                  </a:lnTo>
                  <a:lnTo>
                    <a:pt x="0" y="0"/>
                  </a:lnTo>
                  <a:cubicBezTo>
                    <a:pt x="20" y="0"/>
                    <a:pt x="20" y="0"/>
                    <a:pt x="20" y="0"/>
                  </a:cubicBezTo>
                  <a:cubicBezTo>
                    <a:pt x="20" y="0"/>
                    <a:pt x="20" y="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78" name="Freeform 378"/>
            <p:cNvSpPr>
              <a:spLocks noChangeArrowheads="1"/>
            </p:cNvSpPr>
            <p:nvPr/>
          </p:nvSpPr>
          <p:spPr bwMode="auto">
            <a:xfrm>
              <a:off x="5965825" y="8374063"/>
              <a:ext cx="7938" cy="7937"/>
            </a:xfrm>
            <a:custGeom>
              <a:avLst/>
              <a:gdLst>
                <a:gd name="T0" fmla="*/ 0 w 21"/>
                <a:gd name="T1" fmla="*/ 21 h 22"/>
                <a:gd name="T2" fmla="*/ 0 w 21"/>
                <a:gd name="T3" fmla="*/ 21 h 22"/>
                <a:gd name="T4" fmla="*/ 0 w 21"/>
                <a:gd name="T5" fmla="*/ 21 h 22"/>
                <a:gd name="T6" fmla="*/ 0 w 21"/>
                <a:gd name="T7" fmla="*/ 21 h 22"/>
                <a:gd name="T8" fmla="*/ 20 w 21"/>
                <a:gd name="T9" fmla="*/ 21 h 22"/>
                <a:gd name="T10" fmla="*/ 20 w 21"/>
                <a:gd name="T11" fmla="*/ 0 h 22"/>
                <a:gd name="T12" fmla="*/ 0 w 21"/>
                <a:gd name="T13" fmla="*/ 0 h 22"/>
                <a:gd name="T14" fmla="*/ 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21"/>
                  </a:moveTo>
                  <a:lnTo>
                    <a:pt x="0" y="21"/>
                  </a:lnTo>
                  <a:lnTo>
                    <a:pt x="0" y="21"/>
                  </a:lnTo>
                  <a:lnTo>
                    <a:pt x="0" y="21"/>
                  </a:lnTo>
                  <a:lnTo>
                    <a:pt x="20" y="21"/>
                  </a:lnTo>
                  <a:cubicBezTo>
                    <a:pt x="20" y="21"/>
                    <a:pt x="20" y="21"/>
                    <a:pt x="20" y="0"/>
                  </a:cubicBezTo>
                  <a:lnTo>
                    <a:pt x="0" y="0"/>
                  </a:lnTo>
                  <a:cubicBezTo>
                    <a:pt x="0" y="0"/>
                    <a:pt x="0" y="0"/>
                    <a:pt x="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79" name="Freeform 379"/>
            <p:cNvSpPr>
              <a:spLocks noChangeArrowheads="1"/>
            </p:cNvSpPr>
            <p:nvPr/>
          </p:nvSpPr>
          <p:spPr bwMode="auto">
            <a:xfrm>
              <a:off x="5943600" y="8374063"/>
              <a:ext cx="7938" cy="7937"/>
            </a:xfrm>
            <a:custGeom>
              <a:avLst/>
              <a:gdLst>
                <a:gd name="T0" fmla="*/ 0 w 22"/>
                <a:gd name="T1" fmla="*/ 0 h 22"/>
                <a:gd name="T2" fmla="*/ 0 w 22"/>
                <a:gd name="T3" fmla="*/ 0 h 22"/>
                <a:gd name="T4" fmla="*/ 0 w 22"/>
                <a:gd name="T5" fmla="*/ 21 h 22"/>
                <a:gd name="T6" fmla="*/ 21 w 22"/>
                <a:gd name="T7" fmla="*/ 21 h 22"/>
                <a:gd name="T8" fmla="*/ 21 w 22"/>
                <a:gd name="T9" fmla="*/ 21 h 22"/>
                <a:gd name="T10" fmla="*/ 21 w 22"/>
                <a:gd name="T11" fmla="*/ 0 h 22"/>
                <a:gd name="T12" fmla="*/ 0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0"/>
                  </a:moveTo>
                  <a:lnTo>
                    <a:pt x="0" y="0"/>
                  </a:lnTo>
                  <a:lnTo>
                    <a:pt x="0" y="21"/>
                  </a:lnTo>
                  <a:lnTo>
                    <a:pt x="21" y="21"/>
                  </a:lnTo>
                  <a:lnTo>
                    <a:pt x="21" y="21"/>
                  </a:lnTo>
                  <a:cubicBezTo>
                    <a:pt x="21" y="0"/>
                    <a:pt x="21" y="0"/>
                    <a:pt x="21" y="0"/>
                  </a:cubicBez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80" name="Freeform 380"/>
            <p:cNvSpPr>
              <a:spLocks noChangeArrowheads="1"/>
            </p:cNvSpPr>
            <p:nvPr/>
          </p:nvSpPr>
          <p:spPr bwMode="auto">
            <a:xfrm>
              <a:off x="6157913" y="8551863"/>
              <a:ext cx="7937" cy="7937"/>
            </a:xfrm>
            <a:custGeom>
              <a:avLst/>
              <a:gdLst>
                <a:gd name="T0" fmla="*/ 0 w 21"/>
                <a:gd name="T1" fmla="*/ 21 h 22"/>
                <a:gd name="T2" fmla="*/ 0 w 21"/>
                <a:gd name="T3" fmla="*/ 21 h 22"/>
                <a:gd name="T4" fmla="*/ 0 w 21"/>
                <a:gd name="T5" fmla="*/ 21 h 22"/>
                <a:gd name="T6" fmla="*/ 0 w 21"/>
                <a:gd name="T7" fmla="*/ 0 h 22"/>
                <a:gd name="T8" fmla="*/ 0 w 21"/>
                <a:gd name="T9" fmla="*/ 0 h 22"/>
                <a:gd name="T10" fmla="*/ 20 w 21"/>
                <a:gd name="T11" fmla="*/ 21 h 22"/>
                <a:gd name="T12" fmla="*/ 20 w 21"/>
                <a:gd name="T13" fmla="*/ 21 h 22"/>
                <a:gd name="T14" fmla="*/ 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21"/>
                  </a:moveTo>
                  <a:lnTo>
                    <a:pt x="0" y="21"/>
                  </a:lnTo>
                  <a:lnTo>
                    <a:pt x="0" y="21"/>
                  </a:lnTo>
                  <a:cubicBezTo>
                    <a:pt x="0" y="0"/>
                    <a:pt x="0" y="0"/>
                    <a:pt x="0" y="0"/>
                  </a:cubicBezTo>
                  <a:lnTo>
                    <a:pt x="0" y="0"/>
                  </a:lnTo>
                  <a:cubicBezTo>
                    <a:pt x="20" y="0"/>
                    <a:pt x="20" y="0"/>
                    <a:pt x="20" y="21"/>
                  </a:cubicBezTo>
                  <a:lnTo>
                    <a:pt x="20" y="21"/>
                  </a:lnTo>
                  <a:cubicBezTo>
                    <a:pt x="0" y="21"/>
                    <a:pt x="0" y="21"/>
                    <a:pt x="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81" name="Freeform 381"/>
            <p:cNvSpPr>
              <a:spLocks noChangeArrowheads="1"/>
            </p:cNvSpPr>
            <p:nvPr/>
          </p:nvSpPr>
          <p:spPr bwMode="auto">
            <a:xfrm>
              <a:off x="6129338" y="8513763"/>
              <a:ext cx="15875" cy="22225"/>
            </a:xfrm>
            <a:custGeom>
              <a:avLst/>
              <a:gdLst>
                <a:gd name="T0" fmla="*/ 20 w 42"/>
                <a:gd name="T1" fmla="*/ 41 h 63"/>
                <a:gd name="T2" fmla="*/ 20 w 42"/>
                <a:gd name="T3" fmla="*/ 41 h 63"/>
                <a:gd name="T4" fmla="*/ 0 w 42"/>
                <a:gd name="T5" fmla="*/ 41 h 63"/>
                <a:gd name="T6" fmla="*/ 0 w 42"/>
                <a:gd name="T7" fmla="*/ 20 h 63"/>
                <a:gd name="T8" fmla="*/ 0 w 42"/>
                <a:gd name="T9" fmla="*/ 0 h 63"/>
                <a:gd name="T10" fmla="*/ 20 w 42"/>
                <a:gd name="T11" fmla="*/ 20 h 63"/>
                <a:gd name="T12" fmla="*/ 41 w 42"/>
                <a:gd name="T13" fmla="*/ 20 h 63"/>
                <a:gd name="T14" fmla="*/ 20 w 42"/>
                <a:gd name="T15" fmla="*/ 41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3">
                  <a:moveTo>
                    <a:pt x="20" y="41"/>
                  </a:moveTo>
                  <a:lnTo>
                    <a:pt x="20" y="41"/>
                  </a:lnTo>
                  <a:cubicBezTo>
                    <a:pt x="20" y="62"/>
                    <a:pt x="0" y="41"/>
                    <a:pt x="0" y="41"/>
                  </a:cubicBezTo>
                  <a:lnTo>
                    <a:pt x="0" y="20"/>
                  </a:lnTo>
                  <a:lnTo>
                    <a:pt x="0" y="0"/>
                  </a:lnTo>
                  <a:cubicBezTo>
                    <a:pt x="20" y="0"/>
                    <a:pt x="20" y="0"/>
                    <a:pt x="20" y="20"/>
                  </a:cubicBezTo>
                  <a:cubicBezTo>
                    <a:pt x="20" y="20"/>
                    <a:pt x="20" y="20"/>
                    <a:pt x="41" y="20"/>
                  </a:cubicBezTo>
                  <a:cubicBezTo>
                    <a:pt x="41" y="41"/>
                    <a:pt x="20"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82" name="Freeform 382"/>
            <p:cNvSpPr>
              <a:spLocks noChangeArrowheads="1"/>
            </p:cNvSpPr>
            <p:nvPr/>
          </p:nvSpPr>
          <p:spPr bwMode="auto">
            <a:xfrm>
              <a:off x="6135688" y="8507413"/>
              <a:ext cx="7937" cy="7937"/>
            </a:xfrm>
            <a:custGeom>
              <a:avLst/>
              <a:gdLst>
                <a:gd name="T0" fmla="*/ 21 w 22"/>
                <a:gd name="T1" fmla="*/ 20 h 21"/>
                <a:gd name="T2" fmla="*/ 21 w 22"/>
                <a:gd name="T3" fmla="*/ 20 h 21"/>
                <a:gd name="T4" fmla="*/ 0 w 22"/>
                <a:gd name="T5" fmla="*/ 0 h 21"/>
                <a:gd name="T6" fmla="*/ 21 w 22"/>
                <a:gd name="T7" fmla="*/ 0 h 21"/>
                <a:gd name="T8" fmla="*/ 21 w 22"/>
                <a:gd name="T9" fmla="*/ 0 h 21"/>
                <a:gd name="T10" fmla="*/ 21 w 22"/>
                <a:gd name="T11" fmla="*/ 20 h 21"/>
              </a:gdLst>
              <a:ahLst/>
              <a:cxnLst>
                <a:cxn ang="0">
                  <a:pos x="T0" y="T1"/>
                </a:cxn>
                <a:cxn ang="0">
                  <a:pos x="T2" y="T3"/>
                </a:cxn>
                <a:cxn ang="0">
                  <a:pos x="T4" y="T5"/>
                </a:cxn>
                <a:cxn ang="0">
                  <a:pos x="T6" y="T7"/>
                </a:cxn>
                <a:cxn ang="0">
                  <a:pos x="T8" y="T9"/>
                </a:cxn>
                <a:cxn ang="0">
                  <a:pos x="T10" y="T11"/>
                </a:cxn>
              </a:cxnLst>
              <a:rect l="0" t="0" r="r" b="b"/>
              <a:pathLst>
                <a:path w="22" h="21">
                  <a:moveTo>
                    <a:pt x="21" y="20"/>
                  </a:moveTo>
                  <a:lnTo>
                    <a:pt x="21" y="20"/>
                  </a:lnTo>
                  <a:cubicBezTo>
                    <a:pt x="0" y="20"/>
                    <a:pt x="0" y="0"/>
                    <a:pt x="0" y="0"/>
                  </a:cubicBezTo>
                  <a:lnTo>
                    <a:pt x="21" y="0"/>
                  </a:lnTo>
                  <a:lnTo>
                    <a:pt x="21" y="0"/>
                  </a:ln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83" name="Freeform 383"/>
            <p:cNvSpPr>
              <a:spLocks noChangeArrowheads="1"/>
            </p:cNvSpPr>
            <p:nvPr/>
          </p:nvSpPr>
          <p:spPr bwMode="auto">
            <a:xfrm>
              <a:off x="6113463" y="8426450"/>
              <a:ext cx="22225" cy="58738"/>
            </a:xfrm>
            <a:custGeom>
              <a:avLst/>
              <a:gdLst>
                <a:gd name="T0" fmla="*/ 41 w 62"/>
                <a:gd name="T1" fmla="*/ 124 h 165"/>
                <a:gd name="T2" fmla="*/ 41 w 62"/>
                <a:gd name="T3" fmla="*/ 124 h 165"/>
                <a:gd name="T4" fmla="*/ 41 w 62"/>
                <a:gd name="T5" fmla="*/ 124 h 165"/>
                <a:gd name="T6" fmla="*/ 20 w 62"/>
                <a:gd name="T7" fmla="*/ 164 h 165"/>
                <a:gd name="T8" fmla="*/ 0 w 62"/>
                <a:gd name="T9" fmla="*/ 144 h 165"/>
                <a:gd name="T10" fmla="*/ 0 w 62"/>
                <a:gd name="T11" fmla="*/ 103 h 165"/>
                <a:gd name="T12" fmla="*/ 0 w 62"/>
                <a:gd name="T13" fmla="*/ 62 h 165"/>
                <a:gd name="T14" fmla="*/ 0 w 62"/>
                <a:gd name="T15" fmla="*/ 42 h 165"/>
                <a:gd name="T16" fmla="*/ 20 w 62"/>
                <a:gd name="T17" fmla="*/ 21 h 165"/>
                <a:gd name="T18" fmla="*/ 20 w 62"/>
                <a:gd name="T19" fmla="*/ 0 h 165"/>
                <a:gd name="T20" fmla="*/ 41 w 62"/>
                <a:gd name="T21" fmla="*/ 0 h 165"/>
                <a:gd name="T22" fmla="*/ 61 w 62"/>
                <a:gd name="T23" fmla="*/ 42 h 165"/>
                <a:gd name="T24" fmla="*/ 41 w 62"/>
                <a:gd name="T25" fmla="*/ 82 h 165"/>
                <a:gd name="T26" fmla="*/ 41 w 62"/>
                <a:gd name="T27" fmla="*/ 103 h 165"/>
                <a:gd name="T28" fmla="*/ 41 w 62"/>
                <a:gd name="T29" fmla="*/ 12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165">
                  <a:moveTo>
                    <a:pt x="41" y="124"/>
                  </a:moveTo>
                  <a:lnTo>
                    <a:pt x="41" y="124"/>
                  </a:lnTo>
                  <a:lnTo>
                    <a:pt x="41" y="124"/>
                  </a:lnTo>
                  <a:cubicBezTo>
                    <a:pt x="20" y="144"/>
                    <a:pt x="20" y="164"/>
                    <a:pt x="20" y="164"/>
                  </a:cubicBezTo>
                  <a:lnTo>
                    <a:pt x="0" y="144"/>
                  </a:lnTo>
                  <a:cubicBezTo>
                    <a:pt x="0" y="124"/>
                    <a:pt x="0" y="103"/>
                    <a:pt x="0" y="103"/>
                  </a:cubicBezTo>
                  <a:cubicBezTo>
                    <a:pt x="0" y="103"/>
                    <a:pt x="0" y="82"/>
                    <a:pt x="0" y="62"/>
                  </a:cubicBezTo>
                  <a:lnTo>
                    <a:pt x="0" y="42"/>
                  </a:lnTo>
                  <a:lnTo>
                    <a:pt x="20" y="21"/>
                  </a:lnTo>
                  <a:cubicBezTo>
                    <a:pt x="20" y="0"/>
                    <a:pt x="20" y="0"/>
                    <a:pt x="20" y="0"/>
                  </a:cubicBezTo>
                  <a:cubicBezTo>
                    <a:pt x="41" y="0"/>
                    <a:pt x="41" y="0"/>
                    <a:pt x="41" y="0"/>
                  </a:cubicBezTo>
                  <a:cubicBezTo>
                    <a:pt x="41" y="21"/>
                    <a:pt x="41" y="21"/>
                    <a:pt x="61" y="42"/>
                  </a:cubicBezTo>
                  <a:cubicBezTo>
                    <a:pt x="61" y="42"/>
                    <a:pt x="41" y="62"/>
                    <a:pt x="41" y="82"/>
                  </a:cubicBezTo>
                  <a:cubicBezTo>
                    <a:pt x="41" y="82"/>
                    <a:pt x="41" y="82"/>
                    <a:pt x="41" y="103"/>
                  </a:cubicBezTo>
                  <a:cubicBezTo>
                    <a:pt x="41" y="103"/>
                    <a:pt x="41" y="103"/>
                    <a:pt x="41" y="12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84" name="Freeform 384"/>
            <p:cNvSpPr>
              <a:spLocks noChangeArrowheads="1"/>
            </p:cNvSpPr>
            <p:nvPr/>
          </p:nvSpPr>
          <p:spPr bwMode="auto">
            <a:xfrm>
              <a:off x="6253163" y="8448675"/>
              <a:ext cx="15875" cy="15875"/>
            </a:xfrm>
            <a:custGeom>
              <a:avLst/>
              <a:gdLst>
                <a:gd name="T0" fmla="*/ 41 w 42"/>
                <a:gd name="T1" fmla="*/ 20 h 42"/>
                <a:gd name="T2" fmla="*/ 41 w 42"/>
                <a:gd name="T3" fmla="*/ 20 h 42"/>
                <a:gd name="T4" fmla="*/ 21 w 42"/>
                <a:gd name="T5" fmla="*/ 41 h 42"/>
                <a:gd name="T6" fmla="*/ 0 w 42"/>
                <a:gd name="T7" fmla="*/ 20 h 42"/>
                <a:gd name="T8" fmla="*/ 21 w 42"/>
                <a:gd name="T9" fmla="*/ 20 h 42"/>
                <a:gd name="T10" fmla="*/ 21 w 42"/>
                <a:gd name="T11" fmla="*/ 20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41"/>
                    <a:pt x="21" y="41"/>
                    <a:pt x="21" y="41"/>
                  </a:cubicBezTo>
                  <a:cubicBezTo>
                    <a:pt x="21" y="41"/>
                    <a:pt x="0" y="41"/>
                    <a:pt x="0" y="20"/>
                  </a:cubicBezTo>
                  <a:lnTo>
                    <a:pt x="21" y="20"/>
                  </a:lnTo>
                  <a:cubicBezTo>
                    <a:pt x="21" y="20"/>
                    <a:pt x="21" y="0"/>
                    <a:pt x="21" y="20"/>
                  </a:cubicBezTo>
                  <a:cubicBezTo>
                    <a:pt x="41" y="20"/>
                    <a:pt x="41" y="2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85" name="Freeform 385"/>
            <p:cNvSpPr>
              <a:spLocks noChangeArrowheads="1"/>
            </p:cNvSpPr>
            <p:nvPr/>
          </p:nvSpPr>
          <p:spPr bwMode="auto">
            <a:xfrm>
              <a:off x="6305550" y="8588375"/>
              <a:ext cx="15875" cy="7938"/>
            </a:xfrm>
            <a:custGeom>
              <a:avLst/>
              <a:gdLst>
                <a:gd name="T0" fmla="*/ 42 w 43"/>
                <a:gd name="T1" fmla="*/ 21 h 22"/>
                <a:gd name="T2" fmla="*/ 42 w 43"/>
                <a:gd name="T3" fmla="*/ 21 h 22"/>
                <a:gd name="T4" fmla="*/ 21 w 43"/>
                <a:gd name="T5" fmla="*/ 21 h 22"/>
                <a:gd name="T6" fmla="*/ 21 w 43"/>
                <a:gd name="T7" fmla="*/ 21 h 22"/>
                <a:gd name="T8" fmla="*/ 21 w 43"/>
                <a:gd name="T9" fmla="*/ 0 h 22"/>
                <a:gd name="T10" fmla="*/ 21 w 43"/>
                <a:gd name="T11" fmla="*/ 0 h 22"/>
                <a:gd name="T12" fmla="*/ 42 w 43"/>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3" h="22">
                  <a:moveTo>
                    <a:pt x="42" y="21"/>
                  </a:moveTo>
                  <a:lnTo>
                    <a:pt x="42" y="21"/>
                  </a:lnTo>
                  <a:cubicBezTo>
                    <a:pt x="42" y="21"/>
                    <a:pt x="42" y="21"/>
                    <a:pt x="21" y="21"/>
                  </a:cubicBezTo>
                  <a:lnTo>
                    <a:pt x="21" y="21"/>
                  </a:lnTo>
                  <a:cubicBezTo>
                    <a:pt x="0" y="21"/>
                    <a:pt x="21" y="0"/>
                    <a:pt x="21" y="0"/>
                  </a:cubicBezTo>
                  <a:lnTo>
                    <a:pt x="21" y="0"/>
                  </a:lnTo>
                  <a:cubicBezTo>
                    <a:pt x="42" y="0"/>
                    <a:pt x="42" y="21"/>
                    <a:pt x="42"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86" name="Freeform 386"/>
            <p:cNvSpPr>
              <a:spLocks noChangeArrowheads="1"/>
            </p:cNvSpPr>
            <p:nvPr/>
          </p:nvSpPr>
          <p:spPr bwMode="auto">
            <a:xfrm>
              <a:off x="5929313" y="8566150"/>
              <a:ext cx="15875" cy="7938"/>
            </a:xfrm>
            <a:custGeom>
              <a:avLst/>
              <a:gdLst>
                <a:gd name="T0" fmla="*/ 41 w 42"/>
                <a:gd name="T1" fmla="*/ 20 h 21"/>
                <a:gd name="T2" fmla="*/ 41 w 42"/>
                <a:gd name="T3" fmla="*/ 20 h 21"/>
                <a:gd name="T4" fmla="*/ 21 w 42"/>
                <a:gd name="T5" fmla="*/ 0 h 21"/>
                <a:gd name="T6" fmla="*/ 21 w 42"/>
                <a:gd name="T7" fmla="*/ 20 h 21"/>
                <a:gd name="T8" fmla="*/ 21 w 42"/>
                <a:gd name="T9" fmla="*/ 20 h 21"/>
                <a:gd name="T10" fmla="*/ 21 w 42"/>
                <a:gd name="T11" fmla="*/ 20 h 21"/>
                <a:gd name="T12" fmla="*/ 4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20"/>
                  </a:moveTo>
                  <a:lnTo>
                    <a:pt x="41" y="20"/>
                  </a:lnTo>
                  <a:lnTo>
                    <a:pt x="21" y="0"/>
                  </a:lnTo>
                  <a:cubicBezTo>
                    <a:pt x="21" y="0"/>
                    <a:pt x="21" y="0"/>
                    <a:pt x="21" y="20"/>
                  </a:cubicBezTo>
                  <a:cubicBezTo>
                    <a:pt x="0" y="20"/>
                    <a:pt x="21" y="20"/>
                    <a:pt x="21" y="20"/>
                  </a:cubicBezTo>
                  <a:lnTo>
                    <a:pt x="21" y="20"/>
                  </a:lnTo>
                  <a:lnTo>
                    <a:pt x="4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87" name="Freeform 387"/>
            <p:cNvSpPr>
              <a:spLocks noChangeArrowheads="1"/>
            </p:cNvSpPr>
            <p:nvPr/>
          </p:nvSpPr>
          <p:spPr bwMode="auto">
            <a:xfrm>
              <a:off x="5915025" y="8566150"/>
              <a:ext cx="1588" cy="7938"/>
            </a:xfrm>
            <a:custGeom>
              <a:avLst/>
              <a:gdLst>
                <a:gd name="T0" fmla="*/ 0 w 1"/>
                <a:gd name="T1" fmla="*/ 20 h 21"/>
                <a:gd name="T2" fmla="*/ 0 w 1"/>
                <a:gd name="T3" fmla="*/ 20 h 21"/>
                <a:gd name="T4" fmla="*/ 0 w 1"/>
                <a:gd name="T5" fmla="*/ 20 h 21"/>
                <a:gd name="T6" fmla="*/ 0 w 1"/>
                <a:gd name="T7" fmla="*/ 20 h 21"/>
                <a:gd name="T8" fmla="*/ 0 w 1"/>
                <a:gd name="T9" fmla="*/ 0 h 21"/>
                <a:gd name="T10" fmla="*/ 0 w 1"/>
                <a:gd name="T11" fmla="*/ 0 h 21"/>
                <a:gd name="T12" fmla="*/ 0 w 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1" h="21">
                  <a:moveTo>
                    <a:pt x="0" y="20"/>
                  </a:moveTo>
                  <a:lnTo>
                    <a:pt x="0" y="20"/>
                  </a:lnTo>
                  <a:lnTo>
                    <a:pt x="0" y="20"/>
                  </a:lnTo>
                  <a:lnTo>
                    <a:pt x="0" y="20"/>
                  </a:lnTo>
                  <a:lnTo>
                    <a:pt x="0" y="0"/>
                  </a:lnTo>
                  <a:lnTo>
                    <a:pt x="0" y="0"/>
                  </a:ln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88" name="Freeform 388"/>
            <p:cNvSpPr>
              <a:spLocks noChangeArrowheads="1"/>
            </p:cNvSpPr>
            <p:nvPr/>
          </p:nvSpPr>
          <p:spPr bwMode="auto">
            <a:xfrm>
              <a:off x="5951538" y="8574088"/>
              <a:ext cx="7937" cy="7937"/>
            </a:xfrm>
            <a:custGeom>
              <a:avLst/>
              <a:gdLst>
                <a:gd name="T0" fmla="*/ 20 w 21"/>
                <a:gd name="T1" fmla="*/ 0 h 21"/>
                <a:gd name="T2" fmla="*/ 20 w 21"/>
                <a:gd name="T3" fmla="*/ 0 h 21"/>
                <a:gd name="T4" fmla="*/ 0 w 21"/>
                <a:gd name="T5" fmla="*/ 20 h 21"/>
                <a:gd name="T6" fmla="*/ 20 w 21"/>
                <a:gd name="T7" fmla="*/ 20 h 21"/>
                <a:gd name="T8" fmla="*/ 20 w 21"/>
                <a:gd name="T9" fmla="*/ 0 h 21"/>
              </a:gdLst>
              <a:ahLst/>
              <a:cxnLst>
                <a:cxn ang="0">
                  <a:pos x="T0" y="T1"/>
                </a:cxn>
                <a:cxn ang="0">
                  <a:pos x="T2" y="T3"/>
                </a:cxn>
                <a:cxn ang="0">
                  <a:pos x="T4" y="T5"/>
                </a:cxn>
                <a:cxn ang="0">
                  <a:pos x="T6" y="T7"/>
                </a:cxn>
                <a:cxn ang="0">
                  <a:pos x="T8" y="T9"/>
                </a:cxn>
              </a:cxnLst>
              <a:rect l="0" t="0" r="r" b="b"/>
              <a:pathLst>
                <a:path w="21" h="21">
                  <a:moveTo>
                    <a:pt x="20" y="0"/>
                  </a:moveTo>
                  <a:lnTo>
                    <a:pt x="20" y="0"/>
                  </a:lnTo>
                  <a:cubicBezTo>
                    <a:pt x="20" y="0"/>
                    <a:pt x="0" y="0"/>
                    <a:pt x="0" y="20"/>
                  </a:cubicBezTo>
                  <a:lnTo>
                    <a:pt x="20" y="20"/>
                  </a:lnTo>
                  <a:cubicBezTo>
                    <a:pt x="20" y="20"/>
                    <a:pt x="20" y="2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89" name="Freeform 389"/>
            <p:cNvSpPr>
              <a:spLocks noChangeArrowheads="1"/>
            </p:cNvSpPr>
            <p:nvPr/>
          </p:nvSpPr>
          <p:spPr bwMode="auto">
            <a:xfrm>
              <a:off x="5943600" y="8566150"/>
              <a:ext cx="7938" cy="7938"/>
            </a:xfrm>
            <a:custGeom>
              <a:avLst/>
              <a:gdLst>
                <a:gd name="T0" fmla="*/ 21 w 22"/>
                <a:gd name="T1" fmla="*/ 20 h 21"/>
                <a:gd name="T2" fmla="*/ 21 w 22"/>
                <a:gd name="T3" fmla="*/ 20 h 21"/>
                <a:gd name="T4" fmla="*/ 21 w 22"/>
                <a:gd name="T5" fmla="*/ 20 h 21"/>
                <a:gd name="T6" fmla="*/ 0 w 22"/>
                <a:gd name="T7" fmla="*/ 0 h 21"/>
                <a:gd name="T8" fmla="*/ 21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21" y="20"/>
                  </a:lnTo>
                  <a:cubicBezTo>
                    <a:pt x="0" y="20"/>
                    <a:pt x="0" y="0"/>
                    <a:pt x="0" y="0"/>
                  </a:cubicBezTo>
                  <a:lnTo>
                    <a:pt x="21" y="0"/>
                  </a:lnTo>
                  <a:lnTo>
                    <a:pt x="21" y="0"/>
                  </a:lnTo>
                  <a:cubicBezTo>
                    <a:pt x="21" y="0"/>
                    <a:pt x="21" y="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90" name="Freeform 390"/>
            <p:cNvSpPr>
              <a:spLocks noChangeArrowheads="1"/>
            </p:cNvSpPr>
            <p:nvPr/>
          </p:nvSpPr>
          <p:spPr bwMode="auto">
            <a:xfrm>
              <a:off x="5937250" y="8558213"/>
              <a:ext cx="7938" cy="7937"/>
            </a:xfrm>
            <a:custGeom>
              <a:avLst/>
              <a:gdLst>
                <a:gd name="T0" fmla="*/ 20 w 21"/>
                <a:gd name="T1" fmla="*/ 0 h 22"/>
                <a:gd name="T2" fmla="*/ 20 w 21"/>
                <a:gd name="T3" fmla="*/ 0 h 22"/>
                <a:gd name="T4" fmla="*/ 0 w 21"/>
                <a:gd name="T5" fmla="*/ 21 h 22"/>
                <a:gd name="T6" fmla="*/ 20 w 21"/>
                <a:gd name="T7" fmla="*/ 21 h 22"/>
                <a:gd name="T8" fmla="*/ 20 w 21"/>
                <a:gd name="T9" fmla="*/ 0 h 22"/>
              </a:gdLst>
              <a:ahLst/>
              <a:cxnLst>
                <a:cxn ang="0">
                  <a:pos x="T0" y="T1"/>
                </a:cxn>
                <a:cxn ang="0">
                  <a:pos x="T2" y="T3"/>
                </a:cxn>
                <a:cxn ang="0">
                  <a:pos x="T4" y="T5"/>
                </a:cxn>
                <a:cxn ang="0">
                  <a:pos x="T6" y="T7"/>
                </a:cxn>
                <a:cxn ang="0">
                  <a:pos x="T8" y="T9"/>
                </a:cxn>
              </a:cxnLst>
              <a:rect l="0" t="0" r="r" b="b"/>
              <a:pathLst>
                <a:path w="21" h="22">
                  <a:moveTo>
                    <a:pt x="20" y="0"/>
                  </a:moveTo>
                  <a:lnTo>
                    <a:pt x="20" y="0"/>
                  </a:lnTo>
                  <a:cubicBezTo>
                    <a:pt x="0" y="0"/>
                    <a:pt x="0" y="0"/>
                    <a:pt x="0" y="21"/>
                  </a:cubicBezTo>
                  <a:lnTo>
                    <a:pt x="20" y="21"/>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91" name="Freeform 391"/>
            <p:cNvSpPr>
              <a:spLocks noChangeArrowheads="1"/>
            </p:cNvSpPr>
            <p:nvPr/>
          </p:nvSpPr>
          <p:spPr bwMode="auto">
            <a:xfrm>
              <a:off x="5981700" y="8529638"/>
              <a:ext cx="7938" cy="7937"/>
            </a:xfrm>
            <a:custGeom>
              <a:avLst/>
              <a:gdLst>
                <a:gd name="T0" fmla="*/ 20 w 21"/>
                <a:gd name="T1" fmla="*/ 21 h 22"/>
                <a:gd name="T2" fmla="*/ 20 w 21"/>
                <a:gd name="T3" fmla="*/ 21 h 22"/>
                <a:gd name="T4" fmla="*/ 0 w 21"/>
                <a:gd name="T5" fmla="*/ 21 h 22"/>
                <a:gd name="T6" fmla="*/ 0 w 21"/>
                <a:gd name="T7" fmla="*/ 0 h 22"/>
                <a:gd name="T8" fmla="*/ 20 w 21"/>
                <a:gd name="T9" fmla="*/ 0 h 22"/>
                <a:gd name="T10" fmla="*/ 20 w 21"/>
                <a:gd name="T11" fmla="*/ 0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0" y="21"/>
                  </a:lnTo>
                  <a:lnTo>
                    <a:pt x="0" y="0"/>
                  </a:lnTo>
                  <a:lnTo>
                    <a:pt x="20" y="0"/>
                  </a:lnTo>
                  <a:lnTo>
                    <a:pt x="20" y="0"/>
                  </a:lnTo>
                  <a:cubicBezTo>
                    <a:pt x="20" y="21"/>
                    <a:pt x="20"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92" name="Freeform 392"/>
            <p:cNvSpPr>
              <a:spLocks noChangeArrowheads="1"/>
            </p:cNvSpPr>
            <p:nvPr/>
          </p:nvSpPr>
          <p:spPr bwMode="auto">
            <a:xfrm>
              <a:off x="6032500" y="8513763"/>
              <a:ext cx="7938" cy="7937"/>
            </a:xfrm>
            <a:custGeom>
              <a:avLst/>
              <a:gdLst>
                <a:gd name="T0" fmla="*/ 21 w 22"/>
                <a:gd name="T1" fmla="*/ 0 h 21"/>
                <a:gd name="T2" fmla="*/ 21 w 22"/>
                <a:gd name="T3" fmla="*/ 0 h 21"/>
                <a:gd name="T4" fmla="*/ 0 w 22"/>
                <a:gd name="T5" fmla="*/ 0 h 21"/>
                <a:gd name="T6" fmla="*/ 0 w 22"/>
                <a:gd name="T7" fmla="*/ 20 h 21"/>
                <a:gd name="T8" fmla="*/ 21 w 22"/>
                <a:gd name="T9" fmla="*/ 20 h 21"/>
                <a:gd name="T10" fmla="*/ 2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21" y="0"/>
                  </a:moveTo>
                  <a:lnTo>
                    <a:pt x="21" y="0"/>
                  </a:lnTo>
                  <a:cubicBezTo>
                    <a:pt x="0" y="0"/>
                    <a:pt x="0" y="0"/>
                    <a:pt x="0" y="0"/>
                  </a:cubicBezTo>
                  <a:lnTo>
                    <a:pt x="0" y="20"/>
                  </a:lnTo>
                  <a:cubicBezTo>
                    <a:pt x="21" y="20"/>
                    <a:pt x="21" y="20"/>
                    <a:pt x="21" y="2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93" name="Freeform 393"/>
            <p:cNvSpPr>
              <a:spLocks noChangeArrowheads="1"/>
            </p:cNvSpPr>
            <p:nvPr/>
          </p:nvSpPr>
          <p:spPr bwMode="auto">
            <a:xfrm>
              <a:off x="6018213" y="8499475"/>
              <a:ext cx="7937" cy="7938"/>
            </a:xfrm>
            <a:custGeom>
              <a:avLst/>
              <a:gdLst>
                <a:gd name="T0" fmla="*/ 21 w 22"/>
                <a:gd name="T1" fmla="*/ 0 h 22"/>
                <a:gd name="T2" fmla="*/ 21 w 22"/>
                <a:gd name="T3" fmla="*/ 0 h 22"/>
                <a:gd name="T4" fmla="*/ 0 w 22"/>
                <a:gd name="T5" fmla="*/ 0 h 22"/>
                <a:gd name="T6" fmla="*/ 0 w 22"/>
                <a:gd name="T7" fmla="*/ 0 h 22"/>
                <a:gd name="T8" fmla="*/ 21 w 22"/>
                <a:gd name="T9" fmla="*/ 0 h 22"/>
              </a:gdLst>
              <a:ahLst/>
              <a:cxnLst>
                <a:cxn ang="0">
                  <a:pos x="T0" y="T1"/>
                </a:cxn>
                <a:cxn ang="0">
                  <a:pos x="T2" y="T3"/>
                </a:cxn>
                <a:cxn ang="0">
                  <a:pos x="T4" y="T5"/>
                </a:cxn>
                <a:cxn ang="0">
                  <a:pos x="T6" y="T7"/>
                </a:cxn>
                <a:cxn ang="0">
                  <a:pos x="T8" y="T9"/>
                </a:cxn>
              </a:cxnLst>
              <a:rect l="0" t="0" r="r" b="b"/>
              <a:pathLst>
                <a:path w="22" h="22">
                  <a:moveTo>
                    <a:pt x="21" y="0"/>
                  </a:moveTo>
                  <a:lnTo>
                    <a:pt x="21" y="0"/>
                  </a:lnTo>
                  <a:cubicBezTo>
                    <a:pt x="21" y="21"/>
                    <a:pt x="21" y="21"/>
                    <a:pt x="0" y="0"/>
                  </a:cubicBezTo>
                  <a:lnTo>
                    <a:pt x="0" y="0"/>
                  </a:lnTo>
                  <a:cubicBezTo>
                    <a:pt x="0" y="0"/>
                    <a:pt x="0"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94" name="Freeform 394"/>
            <p:cNvSpPr>
              <a:spLocks noChangeArrowheads="1"/>
            </p:cNvSpPr>
            <p:nvPr/>
          </p:nvSpPr>
          <p:spPr bwMode="auto">
            <a:xfrm>
              <a:off x="6010275" y="8485188"/>
              <a:ext cx="7938" cy="7937"/>
            </a:xfrm>
            <a:custGeom>
              <a:avLst/>
              <a:gdLst>
                <a:gd name="T0" fmla="*/ 20 w 21"/>
                <a:gd name="T1" fmla="*/ 21 h 22"/>
                <a:gd name="T2" fmla="*/ 20 w 21"/>
                <a:gd name="T3" fmla="*/ 21 h 22"/>
                <a:gd name="T4" fmla="*/ 0 w 21"/>
                <a:gd name="T5" fmla="*/ 21 h 22"/>
                <a:gd name="T6" fmla="*/ 0 w 21"/>
                <a:gd name="T7" fmla="*/ 21 h 22"/>
                <a:gd name="T8" fmla="*/ 0 w 21"/>
                <a:gd name="T9" fmla="*/ 0 h 22"/>
                <a:gd name="T10" fmla="*/ 20 w 21"/>
                <a:gd name="T11" fmla="*/ 21 h 22"/>
              </a:gdLst>
              <a:ahLst/>
              <a:cxnLst>
                <a:cxn ang="0">
                  <a:pos x="T0" y="T1"/>
                </a:cxn>
                <a:cxn ang="0">
                  <a:pos x="T2" y="T3"/>
                </a:cxn>
                <a:cxn ang="0">
                  <a:pos x="T4" y="T5"/>
                </a:cxn>
                <a:cxn ang="0">
                  <a:pos x="T6" y="T7"/>
                </a:cxn>
                <a:cxn ang="0">
                  <a:pos x="T8" y="T9"/>
                </a:cxn>
                <a:cxn ang="0">
                  <a:pos x="T10" y="T11"/>
                </a:cxn>
              </a:cxnLst>
              <a:rect l="0" t="0" r="r" b="b"/>
              <a:pathLst>
                <a:path w="21" h="22">
                  <a:moveTo>
                    <a:pt x="20" y="21"/>
                  </a:moveTo>
                  <a:lnTo>
                    <a:pt x="20" y="21"/>
                  </a:lnTo>
                  <a:cubicBezTo>
                    <a:pt x="0" y="21"/>
                    <a:pt x="0" y="21"/>
                    <a:pt x="0" y="21"/>
                  </a:cubicBezTo>
                  <a:lnTo>
                    <a:pt x="0" y="21"/>
                  </a:lnTo>
                  <a:lnTo>
                    <a:pt x="0" y="0"/>
                  </a:lnTo>
                  <a:cubicBezTo>
                    <a:pt x="0" y="0"/>
                    <a:pt x="20" y="0"/>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95" name="Freeform 395"/>
            <p:cNvSpPr>
              <a:spLocks noChangeArrowheads="1"/>
            </p:cNvSpPr>
            <p:nvPr/>
          </p:nvSpPr>
          <p:spPr bwMode="auto">
            <a:xfrm>
              <a:off x="6018213" y="8513763"/>
              <a:ext cx="7937" cy="7937"/>
            </a:xfrm>
            <a:custGeom>
              <a:avLst/>
              <a:gdLst>
                <a:gd name="T0" fmla="*/ 21 w 22"/>
                <a:gd name="T1" fmla="*/ 0 h 21"/>
                <a:gd name="T2" fmla="*/ 21 w 22"/>
                <a:gd name="T3" fmla="*/ 0 h 21"/>
                <a:gd name="T4" fmla="*/ 0 w 22"/>
                <a:gd name="T5" fmla="*/ 0 h 21"/>
                <a:gd name="T6" fmla="*/ 21 w 22"/>
                <a:gd name="T7" fmla="*/ 20 h 21"/>
                <a:gd name="T8" fmla="*/ 21 w 22"/>
                <a:gd name="T9" fmla="*/ 20 h 21"/>
                <a:gd name="T10" fmla="*/ 2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21" y="0"/>
                  </a:moveTo>
                  <a:lnTo>
                    <a:pt x="21" y="0"/>
                  </a:lnTo>
                  <a:cubicBezTo>
                    <a:pt x="0" y="0"/>
                    <a:pt x="0" y="0"/>
                    <a:pt x="0" y="0"/>
                  </a:cubicBezTo>
                  <a:cubicBezTo>
                    <a:pt x="0" y="0"/>
                    <a:pt x="21" y="0"/>
                    <a:pt x="21" y="20"/>
                  </a:cubicBezTo>
                  <a:lnTo>
                    <a:pt x="21" y="20"/>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96" name="Freeform 396"/>
            <p:cNvSpPr>
              <a:spLocks noChangeArrowheads="1"/>
            </p:cNvSpPr>
            <p:nvPr/>
          </p:nvSpPr>
          <p:spPr bwMode="auto">
            <a:xfrm>
              <a:off x="6054725" y="8323263"/>
              <a:ext cx="7938" cy="7937"/>
            </a:xfrm>
            <a:custGeom>
              <a:avLst/>
              <a:gdLst>
                <a:gd name="T0" fmla="*/ 20 w 21"/>
                <a:gd name="T1" fmla="*/ 20 h 21"/>
                <a:gd name="T2" fmla="*/ 20 w 21"/>
                <a:gd name="T3" fmla="*/ 20 h 21"/>
                <a:gd name="T4" fmla="*/ 0 w 21"/>
                <a:gd name="T5" fmla="*/ 20 h 21"/>
                <a:gd name="T6" fmla="*/ 0 w 21"/>
                <a:gd name="T7" fmla="*/ 20 h 21"/>
                <a:gd name="T8" fmla="*/ 0 w 21"/>
                <a:gd name="T9" fmla="*/ 20 h 21"/>
                <a:gd name="T10" fmla="*/ 0 w 21"/>
                <a:gd name="T11" fmla="*/ 0 h 21"/>
                <a:gd name="T12" fmla="*/ 20 w 21"/>
                <a:gd name="T13" fmla="*/ 0 h 21"/>
                <a:gd name="T14" fmla="*/ 2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20"/>
                  </a:moveTo>
                  <a:lnTo>
                    <a:pt x="20" y="20"/>
                  </a:lnTo>
                  <a:lnTo>
                    <a:pt x="0" y="20"/>
                  </a:lnTo>
                  <a:lnTo>
                    <a:pt x="0" y="20"/>
                  </a:lnTo>
                  <a:lnTo>
                    <a:pt x="0" y="20"/>
                  </a:lnTo>
                  <a:cubicBezTo>
                    <a:pt x="0" y="0"/>
                    <a:pt x="0" y="0"/>
                    <a:pt x="0" y="0"/>
                  </a:cubicBezTo>
                  <a:lnTo>
                    <a:pt x="20" y="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97" name="Freeform 397"/>
            <p:cNvSpPr>
              <a:spLocks noChangeArrowheads="1"/>
            </p:cNvSpPr>
            <p:nvPr/>
          </p:nvSpPr>
          <p:spPr bwMode="auto">
            <a:xfrm>
              <a:off x="5981700" y="8337550"/>
              <a:ext cx="15875" cy="15875"/>
            </a:xfrm>
            <a:custGeom>
              <a:avLst/>
              <a:gdLst>
                <a:gd name="T0" fmla="*/ 41 w 42"/>
                <a:gd name="T1" fmla="*/ 21 h 43"/>
                <a:gd name="T2" fmla="*/ 41 w 42"/>
                <a:gd name="T3" fmla="*/ 21 h 43"/>
                <a:gd name="T4" fmla="*/ 41 w 42"/>
                <a:gd name="T5" fmla="*/ 42 h 43"/>
                <a:gd name="T6" fmla="*/ 20 w 42"/>
                <a:gd name="T7" fmla="*/ 21 h 43"/>
                <a:gd name="T8" fmla="*/ 20 w 42"/>
                <a:gd name="T9" fmla="*/ 21 h 43"/>
                <a:gd name="T10" fmla="*/ 41 w 42"/>
                <a:gd name="T11" fmla="*/ 21 h 43"/>
              </a:gdLst>
              <a:ahLst/>
              <a:cxnLst>
                <a:cxn ang="0">
                  <a:pos x="T0" y="T1"/>
                </a:cxn>
                <a:cxn ang="0">
                  <a:pos x="T2" y="T3"/>
                </a:cxn>
                <a:cxn ang="0">
                  <a:pos x="T4" y="T5"/>
                </a:cxn>
                <a:cxn ang="0">
                  <a:pos x="T6" y="T7"/>
                </a:cxn>
                <a:cxn ang="0">
                  <a:pos x="T8" y="T9"/>
                </a:cxn>
                <a:cxn ang="0">
                  <a:pos x="T10" y="T11"/>
                </a:cxn>
              </a:cxnLst>
              <a:rect l="0" t="0" r="r" b="b"/>
              <a:pathLst>
                <a:path w="42" h="43">
                  <a:moveTo>
                    <a:pt x="41" y="21"/>
                  </a:moveTo>
                  <a:lnTo>
                    <a:pt x="41" y="21"/>
                  </a:lnTo>
                  <a:cubicBezTo>
                    <a:pt x="41" y="42"/>
                    <a:pt x="41" y="42"/>
                    <a:pt x="41" y="42"/>
                  </a:cubicBezTo>
                  <a:cubicBezTo>
                    <a:pt x="20" y="42"/>
                    <a:pt x="20" y="42"/>
                    <a:pt x="20" y="21"/>
                  </a:cubicBezTo>
                  <a:cubicBezTo>
                    <a:pt x="0" y="21"/>
                    <a:pt x="20" y="21"/>
                    <a:pt x="20" y="21"/>
                  </a:cubicBezTo>
                  <a:cubicBezTo>
                    <a:pt x="20" y="0"/>
                    <a:pt x="41" y="21"/>
                    <a:pt x="4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98" name="Freeform 398"/>
            <p:cNvSpPr>
              <a:spLocks noChangeArrowheads="1"/>
            </p:cNvSpPr>
            <p:nvPr/>
          </p:nvSpPr>
          <p:spPr bwMode="auto">
            <a:xfrm>
              <a:off x="5878513" y="8240713"/>
              <a:ext cx="7937" cy="7937"/>
            </a:xfrm>
            <a:custGeom>
              <a:avLst/>
              <a:gdLst>
                <a:gd name="T0" fmla="*/ 0 w 22"/>
                <a:gd name="T1" fmla="*/ 21 h 22"/>
                <a:gd name="T2" fmla="*/ 0 w 22"/>
                <a:gd name="T3" fmla="*/ 21 h 22"/>
                <a:gd name="T4" fmla="*/ 0 w 22"/>
                <a:gd name="T5" fmla="*/ 21 h 22"/>
                <a:gd name="T6" fmla="*/ 0 w 22"/>
                <a:gd name="T7" fmla="*/ 0 h 22"/>
                <a:gd name="T8" fmla="*/ 0 w 22"/>
                <a:gd name="T9" fmla="*/ 0 h 22"/>
                <a:gd name="T10" fmla="*/ 21 w 22"/>
                <a:gd name="T11" fmla="*/ 0 h 22"/>
                <a:gd name="T12" fmla="*/ 21 w 22"/>
                <a:gd name="T13" fmla="*/ 21 h 22"/>
                <a:gd name="T14" fmla="*/ 0 w 2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0" y="21"/>
                  </a:moveTo>
                  <a:lnTo>
                    <a:pt x="0" y="21"/>
                  </a:lnTo>
                  <a:lnTo>
                    <a:pt x="0" y="21"/>
                  </a:lnTo>
                  <a:lnTo>
                    <a:pt x="0" y="0"/>
                  </a:lnTo>
                  <a:lnTo>
                    <a:pt x="0" y="0"/>
                  </a:lnTo>
                  <a:cubicBezTo>
                    <a:pt x="21" y="0"/>
                    <a:pt x="21" y="0"/>
                    <a:pt x="21" y="0"/>
                  </a:cubicBezTo>
                  <a:lnTo>
                    <a:pt x="21" y="21"/>
                  </a:lnTo>
                  <a:lnTo>
                    <a:pt x="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99" name="Freeform 399"/>
            <p:cNvSpPr>
              <a:spLocks noChangeArrowheads="1"/>
            </p:cNvSpPr>
            <p:nvPr/>
          </p:nvSpPr>
          <p:spPr bwMode="auto">
            <a:xfrm>
              <a:off x="5892800" y="8248650"/>
              <a:ext cx="7938" cy="7938"/>
            </a:xfrm>
            <a:custGeom>
              <a:avLst/>
              <a:gdLst>
                <a:gd name="T0" fmla="*/ 0 w 21"/>
                <a:gd name="T1" fmla="*/ 0 h 21"/>
                <a:gd name="T2" fmla="*/ 0 w 21"/>
                <a:gd name="T3" fmla="*/ 0 h 21"/>
                <a:gd name="T4" fmla="*/ 0 w 21"/>
                <a:gd name="T5" fmla="*/ 0 h 21"/>
                <a:gd name="T6" fmla="*/ 20 w 21"/>
                <a:gd name="T7" fmla="*/ 0 h 21"/>
                <a:gd name="T8" fmla="*/ 20 w 21"/>
                <a:gd name="T9" fmla="*/ 0 h 21"/>
                <a:gd name="T10" fmla="*/ 20 w 21"/>
                <a:gd name="T11" fmla="*/ 0 h 21"/>
                <a:gd name="T12" fmla="*/ 0 w 21"/>
                <a:gd name="T13" fmla="*/ 2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cubicBezTo>
                    <a:pt x="20" y="0"/>
                    <a:pt x="20" y="0"/>
                    <a:pt x="20" y="0"/>
                  </a:cubicBezTo>
                  <a:lnTo>
                    <a:pt x="20" y="0"/>
                  </a:lnTo>
                  <a:lnTo>
                    <a:pt x="20" y="0"/>
                  </a:lnTo>
                  <a:lnTo>
                    <a:pt x="0" y="20"/>
                  </a:lnTo>
                  <a:cubicBezTo>
                    <a:pt x="0" y="20"/>
                    <a:pt x="0" y="2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00" name="Freeform 400"/>
            <p:cNvSpPr>
              <a:spLocks noChangeArrowheads="1"/>
            </p:cNvSpPr>
            <p:nvPr/>
          </p:nvSpPr>
          <p:spPr bwMode="auto">
            <a:xfrm>
              <a:off x="5848350" y="8234363"/>
              <a:ext cx="22225" cy="52387"/>
            </a:xfrm>
            <a:custGeom>
              <a:avLst/>
              <a:gdLst>
                <a:gd name="T0" fmla="*/ 61 w 62"/>
                <a:gd name="T1" fmla="*/ 82 h 144"/>
                <a:gd name="T2" fmla="*/ 61 w 62"/>
                <a:gd name="T3" fmla="*/ 82 h 144"/>
                <a:gd name="T4" fmla="*/ 61 w 62"/>
                <a:gd name="T5" fmla="*/ 102 h 144"/>
                <a:gd name="T6" fmla="*/ 41 w 62"/>
                <a:gd name="T7" fmla="*/ 122 h 144"/>
                <a:gd name="T8" fmla="*/ 41 w 62"/>
                <a:gd name="T9" fmla="*/ 143 h 144"/>
                <a:gd name="T10" fmla="*/ 41 w 62"/>
                <a:gd name="T11" fmla="*/ 143 h 144"/>
                <a:gd name="T12" fmla="*/ 21 w 62"/>
                <a:gd name="T13" fmla="*/ 143 h 144"/>
                <a:gd name="T14" fmla="*/ 0 w 62"/>
                <a:gd name="T15" fmla="*/ 122 h 144"/>
                <a:gd name="T16" fmla="*/ 0 w 62"/>
                <a:gd name="T17" fmla="*/ 102 h 144"/>
                <a:gd name="T18" fmla="*/ 0 w 62"/>
                <a:gd name="T19" fmla="*/ 61 h 144"/>
                <a:gd name="T20" fmla="*/ 21 w 62"/>
                <a:gd name="T21" fmla="*/ 61 h 144"/>
                <a:gd name="T22" fmla="*/ 21 w 62"/>
                <a:gd name="T23" fmla="*/ 41 h 144"/>
                <a:gd name="T24" fmla="*/ 21 w 62"/>
                <a:gd name="T25" fmla="*/ 20 h 144"/>
                <a:gd name="T26" fmla="*/ 41 w 62"/>
                <a:gd name="T27" fmla="*/ 0 h 144"/>
                <a:gd name="T28" fmla="*/ 41 w 62"/>
                <a:gd name="T29" fmla="*/ 0 h 144"/>
                <a:gd name="T30" fmla="*/ 61 w 62"/>
                <a:gd name="T31" fmla="*/ 20 h 144"/>
                <a:gd name="T32" fmla="*/ 61 w 62"/>
                <a:gd name="T33" fmla="*/ 41 h 144"/>
                <a:gd name="T34" fmla="*/ 61 w 62"/>
                <a:gd name="T35" fmla="*/ 61 h 144"/>
                <a:gd name="T36" fmla="*/ 61 w 62"/>
                <a:gd name="T37" fmla="*/ 8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144">
                  <a:moveTo>
                    <a:pt x="61" y="82"/>
                  </a:moveTo>
                  <a:lnTo>
                    <a:pt x="61" y="82"/>
                  </a:lnTo>
                  <a:cubicBezTo>
                    <a:pt x="61" y="82"/>
                    <a:pt x="61" y="82"/>
                    <a:pt x="61" y="102"/>
                  </a:cubicBezTo>
                  <a:cubicBezTo>
                    <a:pt x="61" y="102"/>
                    <a:pt x="41" y="102"/>
                    <a:pt x="41" y="122"/>
                  </a:cubicBezTo>
                  <a:cubicBezTo>
                    <a:pt x="41" y="122"/>
                    <a:pt x="41" y="122"/>
                    <a:pt x="41" y="143"/>
                  </a:cubicBezTo>
                  <a:lnTo>
                    <a:pt x="41" y="143"/>
                  </a:lnTo>
                  <a:cubicBezTo>
                    <a:pt x="21" y="143"/>
                    <a:pt x="21" y="143"/>
                    <a:pt x="21" y="143"/>
                  </a:cubicBezTo>
                  <a:cubicBezTo>
                    <a:pt x="0" y="122"/>
                    <a:pt x="0" y="122"/>
                    <a:pt x="0" y="122"/>
                  </a:cubicBezTo>
                  <a:cubicBezTo>
                    <a:pt x="0" y="102"/>
                    <a:pt x="0" y="102"/>
                    <a:pt x="0" y="102"/>
                  </a:cubicBezTo>
                  <a:cubicBezTo>
                    <a:pt x="0" y="82"/>
                    <a:pt x="0" y="82"/>
                    <a:pt x="0" y="61"/>
                  </a:cubicBezTo>
                  <a:lnTo>
                    <a:pt x="21" y="61"/>
                  </a:lnTo>
                  <a:cubicBezTo>
                    <a:pt x="21" y="41"/>
                    <a:pt x="21" y="41"/>
                    <a:pt x="21" y="41"/>
                  </a:cubicBezTo>
                  <a:cubicBezTo>
                    <a:pt x="21" y="20"/>
                    <a:pt x="21" y="20"/>
                    <a:pt x="21" y="20"/>
                  </a:cubicBezTo>
                  <a:cubicBezTo>
                    <a:pt x="21" y="0"/>
                    <a:pt x="41" y="0"/>
                    <a:pt x="41" y="0"/>
                  </a:cubicBezTo>
                  <a:lnTo>
                    <a:pt x="41" y="0"/>
                  </a:lnTo>
                  <a:cubicBezTo>
                    <a:pt x="61" y="0"/>
                    <a:pt x="61" y="20"/>
                    <a:pt x="61" y="20"/>
                  </a:cubicBezTo>
                  <a:cubicBezTo>
                    <a:pt x="61" y="41"/>
                    <a:pt x="61" y="41"/>
                    <a:pt x="61" y="41"/>
                  </a:cubicBezTo>
                  <a:cubicBezTo>
                    <a:pt x="61" y="61"/>
                    <a:pt x="61" y="61"/>
                    <a:pt x="61" y="61"/>
                  </a:cubicBezTo>
                  <a:lnTo>
                    <a:pt x="61"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01" name="Freeform 401"/>
            <p:cNvSpPr>
              <a:spLocks noChangeArrowheads="1"/>
            </p:cNvSpPr>
            <p:nvPr/>
          </p:nvSpPr>
          <p:spPr bwMode="auto">
            <a:xfrm>
              <a:off x="5965825" y="7643813"/>
              <a:ext cx="7938" cy="7937"/>
            </a:xfrm>
            <a:custGeom>
              <a:avLst/>
              <a:gdLst>
                <a:gd name="T0" fmla="*/ 20 w 21"/>
                <a:gd name="T1" fmla="*/ 20 h 21"/>
                <a:gd name="T2" fmla="*/ 20 w 21"/>
                <a:gd name="T3" fmla="*/ 20 h 21"/>
                <a:gd name="T4" fmla="*/ 0 w 21"/>
                <a:gd name="T5" fmla="*/ 20 h 21"/>
                <a:gd name="T6" fmla="*/ 0 w 21"/>
                <a:gd name="T7" fmla="*/ 0 h 21"/>
                <a:gd name="T8" fmla="*/ 0 w 21"/>
                <a:gd name="T9" fmla="*/ 0 h 21"/>
                <a:gd name="T10" fmla="*/ 20 w 21"/>
                <a:gd name="T11" fmla="*/ 0 h 21"/>
                <a:gd name="T12" fmla="*/ 20 w 21"/>
                <a:gd name="T13" fmla="*/ 0 h 21"/>
                <a:gd name="T14" fmla="*/ 20 w 21"/>
                <a:gd name="T15" fmla="*/ 0 h 21"/>
                <a:gd name="T16" fmla="*/ 20 w 21"/>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20" y="20"/>
                  </a:moveTo>
                  <a:lnTo>
                    <a:pt x="20" y="20"/>
                  </a:lnTo>
                  <a:cubicBezTo>
                    <a:pt x="20" y="20"/>
                    <a:pt x="20" y="20"/>
                    <a:pt x="0" y="20"/>
                  </a:cubicBezTo>
                  <a:lnTo>
                    <a:pt x="0" y="0"/>
                  </a:lnTo>
                  <a:lnTo>
                    <a:pt x="0" y="0"/>
                  </a:lnTo>
                  <a:lnTo>
                    <a:pt x="20" y="0"/>
                  </a:lnTo>
                  <a:lnTo>
                    <a:pt x="20" y="0"/>
                  </a:lnTo>
                  <a:lnTo>
                    <a:pt x="20" y="0"/>
                  </a:lnTo>
                  <a:cubicBezTo>
                    <a:pt x="20" y="20"/>
                    <a:pt x="20"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02" name="Freeform 402"/>
            <p:cNvSpPr>
              <a:spLocks noChangeArrowheads="1"/>
            </p:cNvSpPr>
            <p:nvPr/>
          </p:nvSpPr>
          <p:spPr bwMode="auto">
            <a:xfrm>
              <a:off x="6018213" y="7827963"/>
              <a:ext cx="420687" cy="582612"/>
            </a:xfrm>
            <a:custGeom>
              <a:avLst/>
              <a:gdLst>
                <a:gd name="T0" fmla="*/ 492 w 1170"/>
                <a:gd name="T1" fmla="*/ 573 h 1620"/>
                <a:gd name="T2" fmla="*/ 574 w 1170"/>
                <a:gd name="T3" fmla="*/ 553 h 1620"/>
                <a:gd name="T4" fmla="*/ 677 w 1170"/>
                <a:gd name="T5" fmla="*/ 512 h 1620"/>
                <a:gd name="T6" fmla="*/ 738 w 1170"/>
                <a:gd name="T7" fmla="*/ 512 h 1620"/>
                <a:gd name="T8" fmla="*/ 779 w 1170"/>
                <a:gd name="T9" fmla="*/ 491 h 1620"/>
                <a:gd name="T10" fmla="*/ 841 w 1170"/>
                <a:gd name="T11" fmla="*/ 573 h 1620"/>
                <a:gd name="T12" fmla="*/ 779 w 1170"/>
                <a:gd name="T13" fmla="*/ 553 h 1620"/>
                <a:gd name="T14" fmla="*/ 697 w 1170"/>
                <a:gd name="T15" fmla="*/ 635 h 1620"/>
                <a:gd name="T16" fmla="*/ 574 w 1170"/>
                <a:gd name="T17" fmla="*/ 737 h 1620"/>
                <a:gd name="T18" fmla="*/ 472 w 1170"/>
                <a:gd name="T19" fmla="*/ 758 h 1620"/>
                <a:gd name="T20" fmla="*/ 533 w 1170"/>
                <a:gd name="T21" fmla="*/ 840 h 1620"/>
                <a:gd name="T22" fmla="*/ 615 w 1170"/>
                <a:gd name="T23" fmla="*/ 942 h 1620"/>
                <a:gd name="T24" fmla="*/ 635 w 1170"/>
                <a:gd name="T25" fmla="*/ 1086 h 1620"/>
                <a:gd name="T26" fmla="*/ 615 w 1170"/>
                <a:gd name="T27" fmla="*/ 1168 h 1620"/>
                <a:gd name="T28" fmla="*/ 656 w 1170"/>
                <a:gd name="T29" fmla="*/ 1168 h 1620"/>
                <a:gd name="T30" fmla="*/ 677 w 1170"/>
                <a:gd name="T31" fmla="*/ 1291 h 1620"/>
                <a:gd name="T32" fmla="*/ 697 w 1170"/>
                <a:gd name="T33" fmla="*/ 1352 h 1620"/>
                <a:gd name="T34" fmla="*/ 595 w 1170"/>
                <a:gd name="T35" fmla="*/ 1373 h 1620"/>
                <a:gd name="T36" fmla="*/ 574 w 1170"/>
                <a:gd name="T37" fmla="*/ 1434 h 1620"/>
                <a:gd name="T38" fmla="*/ 492 w 1170"/>
                <a:gd name="T39" fmla="*/ 1393 h 1620"/>
                <a:gd name="T40" fmla="*/ 513 w 1170"/>
                <a:gd name="T41" fmla="*/ 1311 h 1620"/>
                <a:gd name="T42" fmla="*/ 472 w 1170"/>
                <a:gd name="T43" fmla="*/ 1209 h 1620"/>
                <a:gd name="T44" fmla="*/ 390 w 1170"/>
                <a:gd name="T45" fmla="*/ 1127 h 1620"/>
                <a:gd name="T46" fmla="*/ 431 w 1170"/>
                <a:gd name="T47" fmla="*/ 1004 h 1620"/>
                <a:gd name="T48" fmla="*/ 349 w 1170"/>
                <a:gd name="T49" fmla="*/ 963 h 1620"/>
                <a:gd name="T50" fmla="*/ 308 w 1170"/>
                <a:gd name="T51" fmla="*/ 1065 h 1620"/>
                <a:gd name="T52" fmla="*/ 287 w 1170"/>
                <a:gd name="T53" fmla="*/ 1270 h 1620"/>
                <a:gd name="T54" fmla="*/ 287 w 1170"/>
                <a:gd name="T55" fmla="*/ 1413 h 1620"/>
                <a:gd name="T56" fmla="*/ 287 w 1170"/>
                <a:gd name="T57" fmla="*/ 1557 h 1620"/>
                <a:gd name="T58" fmla="*/ 246 w 1170"/>
                <a:gd name="T59" fmla="*/ 1598 h 1620"/>
                <a:gd name="T60" fmla="*/ 123 w 1170"/>
                <a:gd name="T61" fmla="*/ 1598 h 1620"/>
                <a:gd name="T62" fmla="*/ 144 w 1170"/>
                <a:gd name="T63" fmla="*/ 1413 h 1620"/>
                <a:gd name="T64" fmla="*/ 144 w 1170"/>
                <a:gd name="T65" fmla="*/ 1229 h 1620"/>
                <a:gd name="T66" fmla="*/ 103 w 1170"/>
                <a:gd name="T67" fmla="*/ 1127 h 1620"/>
                <a:gd name="T68" fmla="*/ 21 w 1170"/>
                <a:gd name="T69" fmla="*/ 1106 h 1620"/>
                <a:gd name="T70" fmla="*/ 21 w 1170"/>
                <a:gd name="T71" fmla="*/ 1045 h 1620"/>
                <a:gd name="T72" fmla="*/ 21 w 1170"/>
                <a:gd name="T73" fmla="*/ 963 h 1620"/>
                <a:gd name="T74" fmla="*/ 103 w 1170"/>
                <a:gd name="T75" fmla="*/ 942 h 1620"/>
                <a:gd name="T76" fmla="*/ 144 w 1170"/>
                <a:gd name="T77" fmla="*/ 799 h 1620"/>
                <a:gd name="T78" fmla="*/ 144 w 1170"/>
                <a:gd name="T79" fmla="*/ 614 h 1620"/>
                <a:gd name="T80" fmla="*/ 205 w 1170"/>
                <a:gd name="T81" fmla="*/ 450 h 1620"/>
                <a:gd name="T82" fmla="*/ 226 w 1170"/>
                <a:gd name="T83" fmla="*/ 348 h 1620"/>
                <a:gd name="T84" fmla="*/ 267 w 1170"/>
                <a:gd name="T85" fmla="*/ 204 h 1620"/>
                <a:gd name="T86" fmla="*/ 328 w 1170"/>
                <a:gd name="T87" fmla="*/ 164 h 1620"/>
                <a:gd name="T88" fmla="*/ 390 w 1170"/>
                <a:gd name="T89" fmla="*/ 102 h 1620"/>
                <a:gd name="T90" fmla="*/ 492 w 1170"/>
                <a:gd name="T91" fmla="*/ 61 h 1620"/>
                <a:gd name="T92" fmla="*/ 635 w 1170"/>
                <a:gd name="T93" fmla="*/ 122 h 1620"/>
                <a:gd name="T94" fmla="*/ 799 w 1170"/>
                <a:gd name="T95" fmla="*/ 143 h 1620"/>
                <a:gd name="T96" fmla="*/ 1005 w 1170"/>
                <a:gd name="T97" fmla="*/ 61 h 1620"/>
                <a:gd name="T98" fmla="*/ 1148 w 1170"/>
                <a:gd name="T99" fmla="*/ 20 h 1620"/>
                <a:gd name="T100" fmla="*/ 1127 w 1170"/>
                <a:gd name="T101" fmla="*/ 122 h 1620"/>
                <a:gd name="T102" fmla="*/ 1025 w 1170"/>
                <a:gd name="T103" fmla="*/ 246 h 1620"/>
                <a:gd name="T104" fmla="*/ 759 w 1170"/>
                <a:gd name="T105" fmla="*/ 246 h 1620"/>
                <a:gd name="T106" fmla="*/ 513 w 1170"/>
                <a:gd name="T107" fmla="*/ 246 h 1620"/>
                <a:gd name="T108" fmla="*/ 308 w 1170"/>
                <a:gd name="T109" fmla="*/ 266 h 1620"/>
                <a:gd name="T110" fmla="*/ 287 w 1170"/>
                <a:gd name="T111" fmla="*/ 410 h 1620"/>
                <a:gd name="T112" fmla="*/ 328 w 1170"/>
                <a:gd name="T113" fmla="*/ 532 h 1620"/>
                <a:gd name="T114" fmla="*/ 349 w 1170"/>
                <a:gd name="T115" fmla="*/ 614 h 1620"/>
                <a:gd name="T116" fmla="*/ 451 w 1170"/>
                <a:gd name="T117" fmla="*/ 635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70" h="1620">
                  <a:moveTo>
                    <a:pt x="451" y="635"/>
                  </a:moveTo>
                  <a:lnTo>
                    <a:pt x="451" y="635"/>
                  </a:lnTo>
                  <a:cubicBezTo>
                    <a:pt x="472" y="635"/>
                    <a:pt x="492" y="614"/>
                    <a:pt x="492" y="614"/>
                  </a:cubicBezTo>
                  <a:cubicBezTo>
                    <a:pt x="492" y="614"/>
                    <a:pt x="492" y="594"/>
                    <a:pt x="492" y="573"/>
                  </a:cubicBezTo>
                  <a:lnTo>
                    <a:pt x="513" y="553"/>
                  </a:lnTo>
                  <a:lnTo>
                    <a:pt x="533" y="553"/>
                  </a:lnTo>
                  <a:lnTo>
                    <a:pt x="553" y="553"/>
                  </a:lnTo>
                  <a:lnTo>
                    <a:pt x="574" y="553"/>
                  </a:lnTo>
                  <a:cubicBezTo>
                    <a:pt x="595" y="553"/>
                    <a:pt x="595" y="553"/>
                    <a:pt x="595" y="553"/>
                  </a:cubicBezTo>
                  <a:cubicBezTo>
                    <a:pt x="615" y="532"/>
                    <a:pt x="615" y="532"/>
                    <a:pt x="635" y="532"/>
                  </a:cubicBezTo>
                  <a:lnTo>
                    <a:pt x="635" y="512"/>
                  </a:lnTo>
                  <a:cubicBezTo>
                    <a:pt x="656" y="512"/>
                    <a:pt x="656" y="512"/>
                    <a:pt x="677" y="512"/>
                  </a:cubicBezTo>
                  <a:lnTo>
                    <a:pt x="697" y="512"/>
                  </a:lnTo>
                  <a:lnTo>
                    <a:pt x="717" y="532"/>
                  </a:lnTo>
                  <a:lnTo>
                    <a:pt x="738" y="532"/>
                  </a:lnTo>
                  <a:lnTo>
                    <a:pt x="738" y="512"/>
                  </a:lnTo>
                  <a:lnTo>
                    <a:pt x="717" y="512"/>
                  </a:lnTo>
                  <a:cubicBezTo>
                    <a:pt x="717" y="491"/>
                    <a:pt x="717" y="491"/>
                    <a:pt x="717" y="491"/>
                  </a:cubicBezTo>
                  <a:cubicBezTo>
                    <a:pt x="738" y="491"/>
                    <a:pt x="738" y="471"/>
                    <a:pt x="759" y="471"/>
                  </a:cubicBezTo>
                  <a:cubicBezTo>
                    <a:pt x="759" y="471"/>
                    <a:pt x="779" y="471"/>
                    <a:pt x="779" y="491"/>
                  </a:cubicBezTo>
                  <a:cubicBezTo>
                    <a:pt x="799" y="491"/>
                    <a:pt x="820" y="491"/>
                    <a:pt x="820" y="491"/>
                  </a:cubicBezTo>
                  <a:cubicBezTo>
                    <a:pt x="820" y="491"/>
                    <a:pt x="820" y="491"/>
                    <a:pt x="820" y="512"/>
                  </a:cubicBezTo>
                  <a:cubicBezTo>
                    <a:pt x="841" y="512"/>
                    <a:pt x="841" y="532"/>
                    <a:pt x="841" y="532"/>
                  </a:cubicBezTo>
                  <a:cubicBezTo>
                    <a:pt x="841" y="553"/>
                    <a:pt x="841" y="553"/>
                    <a:pt x="841" y="573"/>
                  </a:cubicBezTo>
                  <a:cubicBezTo>
                    <a:pt x="820" y="573"/>
                    <a:pt x="820" y="594"/>
                    <a:pt x="820" y="594"/>
                  </a:cubicBezTo>
                  <a:cubicBezTo>
                    <a:pt x="799" y="594"/>
                    <a:pt x="799" y="573"/>
                    <a:pt x="799" y="573"/>
                  </a:cubicBezTo>
                  <a:lnTo>
                    <a:pt x="799" y="553"/>
                  </a:lnTo>
                  <a:cubicBezTo>
                    <a:pt x="779" y="553"/>
                    <a:pt x="779" y="553"/>
                    <a:pt x="779" y="553"/>
                  </a:cubicBezTo>
                  <a:cubicBezTo>
                    <a:pt x="759" y="553"/>
                    <a:pt x="759" y="573"/>
                    <a:pt x="738" y="573"/>
                  </a:cubicBezTo>
                  <a:cubicBezTo>
                    <a:pt x="738" y="573"/>
                    <a:pt x="738" y="594"/>
                    <a:pt x="717" y="594"/>
                  </a:cubicBezTo>
                  <a:cubicBezTo>
                    <a:pt x="717" y="594"/>
                    <a:pt x="717" y="594"/>
                    <a:pt x="697" y="614"/>
                  </a:cubicBezTo>
                  <a:lnTo>
                    <a:pt x="697" y="635"/>
                  </a:lnTo>
                  <a:cubicBezTo>
                    <a:pt x="677" y="655"/>
                    <a:pt x="677" y="655"/>
                    <a:pt x="656" y="676"/>
                  </a:cubicBezTo>
                  <a:lnTo>
                    <a:pt x="635" y="696"/>
                  </a:lnTo>
                  <a:cubicBezTo>
                    <a:pt x="635" y="717"/>
                    <a:pt x="615" y="717"/>
                    <a:pt x="595" y="717"/>
                  </a:cubicBezTo>
                  <a:lnTo>
                    <a:pt x="574" y="737"/>
                  </a:lnTo>
                  <a:lnTo>
                    <a:pt x="553" y="758"/>
                  </a:lnTo>
                  <a:cubicBezTo>
                    <a:pt x="533" y="758"/>
                    <a:pt x="533" y="758"/>
                    <a:pt x="513" y="758"/>
                  </a:cubicBezTo>
                  <a:cubicBezTo>
                    <a:pt x="513" y="758"/>
                    <a:pt x="513" y="737"/>
                    <a:pt x="492" y="737"/>
                  </a:cubicBezTo>
                  <a:cubicBezTo>
                    <a:pt x="492" y="737"/>
                    <a:pt x="472" y="737"/>
                    <a:pt x="472" y="758"/>
                  </a:cubicBezTo>
                  <a:cubicBezTo>
                    <a:pt x="472" y="758"/>
                    <a:pt x="472" y="758"/>
                    <a:pt x="472" y="778"/>
                  </a:cubicBezTo>
                  <a:cubicBezTo>
                    <a:pt x="472" y="778"/>
                    <a:pt x="492" y="778"/>
                    <a:pt x="492" y="799"/>
                  </a:cubicBezTo>
                  <a:lnTo>
                    <a:pt x="513" y="819"/>
                  </a:lnTo>
                  <a:cubicBezTo>
                    <a:pt x="513" y="819"/>
                    <a:pt x="513" y="840"/>
                    <a:pt x="533" y="840"/>
                  </a:cubicBezTo>
                  <a:cubicBezTo>
                    <a:pt x="533" y="860"/>
                    <a:pt x="533" y="860"/>
                    <a:pt x="533" y="881"/>
                  </a:cubicBezTo>
                  <a:lnTo>
                    <a:pt x="553" y="901"/>
                  </a:lnTo>
                  <a:lnTo>
                    <a:pt x="574" y="922"/>
                  </a:lnTo>
                  <a:cubicBezTo>
                    <a:pt x="595" y="922"/>
                    <a:pt x="615" y="942"/>
                    <a:pt x="615" y="942"/>
                  </a:cubicBezTo>
                  <a:cubicBezTo>
                    <a:pt x="615" y="963"/>
                    <a:pt x="615" y="983"/>
                    <a:pt x="615" y="983"/>
                  </a:cubicBezTo>
                  <a:cubicBezTo>
                    <a:pt x="615" y="1004"/>
                    <a:pt x="615" y="1004"/>
                    <a:pt x="615" y="1024"/>
                  </a:cubicBezTo>
                  <a:lnTo>
                    <a:pt x="635" y="1045"/>
                  </a:lnTo>
                  <a:cubicBezTo>
                    <a:pt x="635" y="1045"/>
                    <a:pt x="635" y="1065"/>
                    <a:pt x="635" y="1086"/>
                  </a:cubicBezTo>
                  <a:cubicBezTo>
                    <a:pt x="615" y="1086"/>
                    <a:pt x="595" y="1086"/>
                    <a:pt x="595" y="1086"/>
                  </a:cubicBezTo>
                  <a:cubicBezTo>
                    <a:pt x="595" y="1086"/>
                    <a:pt x="595" y="1106"/>
                    <a:pt x="595" y="1127"/>
                  </a:cubicBezTo>
                  <a:cubicBezTo>
                    <a:pt x="595" y="1127"/>
                    <a:pt x="595" y="1127"/>
                    <a:pt x="595" y="1147"/>
                  </a:cubicBezTo>
                  <a:cubicBezTo>
                    <a:pt x="615" y="1147"/>
                    <a:pt x="615" y="1168"/>
                    <a:pt x="615" y="1168"/>
                  </a:cubicBezTo>
                  <a:cubicBezTo>
                    <a:pt x="615" y="1188"/>
                    <a:pt x="615" y="1188"/>
                    <a:pt x="615" y="1209"/>
                  </a:cubicBezTo>
                  <a:cubicBezTo>
                    <a:pt x="615" y="1209"/>
                    <a:pt x="615" y="1209"/>
                    <a:pt x="635" y="1209"/>
                  </a:cubicBezTo>
                  <a:lnTo>
                    <a:pt x="635" y="1188"/>
                  </a:lnTo>
                  <a:cubicBezTo>
                    <a:pt x="635" y="1168"/>
                    <a:pt x="635" y="1168"/>
                    <a:pt x="656" y="1168"/>
                  </a:cubicBezTo>
                  <a:lnTo>
                    <a:pt x="656" y="1188"/>
                  </a:lnTo>
                  <a:lnTo>
                    <a:pt x="656" y="1209"/>
                  </a:lnTo>
                  <a:cubicBezTo>
                    <a:pt x="656" y="1229"/>
                    <a:pt x="656" y="1229"/>
                    <a:pt x="656" y="1249"/>
                  </a:cubicBezTo>
                  <a:cubicBezTo>
                    <a:pt x="656" y="1249"/>
                    <a:pt x="677" y="1270"/>
                    <a:pt x="677" y="1291"/>
                  </a:cubicBezTo>
                  <a:cubicBezTo>
                    <a:pt x="697" y="1291"/>
                    <a:pt x="717" y="1270"/>
                    <a:pt x="717" y="1291"/>
                  </a:cubicBezTo>
                  <a:lnTo>
                    <a:pt x="717" y="1311"/>
                  </a:lnTo>
                  <a:lnTo>
                    <a:pt x="717" y="1331"/>
                  </a:lnTo>
                  <a:lnTo>
                    <a:pt x="697" y="1352"/>
                  </a:lnTo>
                  <a:cubicBezTo>
                    <a:pt x="697" y="1352"/>
                    <a:pt x="677" y="1352"/>
                    <a:pt x="656" y="1352"/>
                  </a:cubicBezTo>
                  <a:cubicBezTo>
                    <a:pt x="656" y="1352"/>
                    <a:pt x="656" y="1352"/>
                    <a:pt x="635" y="1352"/>
                  </a:cubicBezTo>
                  <a:lnTo>
                    <a:pt x="615" y="1352"/>
                  </a:lnTo>
                  <a:lnTo>
                    <a:pt x="595" y="1373"/>
                  </a:lnTo>
                  <a:lnTo>
                    <a:pt x="595" y="1373"/>
                  </a:lnTo>
                  <a:cubicBezTo>
                    <a:pt x="574" y="1373"/>
                    <a:pt x="574" y="1393"/>
                    <a:pt x="574" y="1393"/>
                  </a:cubicBezTo>
                  <a:cubicBezTo>
                    <a:pt x="574" y="1393"/>
                    <a:pt x="595" y="1393"/>
                    <a:pt x="595" y="1413"/>
                  </a:cubicBezTo>
                  <a:cubicBezTo>
                    <a:pt x="595" y="1413"/>
                    <a:pt x="595" y="1434"/>
                    <a:pt x="574" y="1434"/>
                  </a:cubicBezTo>
                  <a:cubicBezTo>
                    <a:pt x="574" y="1434"/>
                    <a:pt x="574" y="1434"/>
                    <a:pt x="553" y="1434"/>
                  </a:cubicBezTo>
                  <a:lnTo>
                    <a:pt x="533" y="1413"/>
                  </a:lnTo>
                  <a:cubicBezTo>
                    <a:pt x="513" y="1413"/>
                    <a:pt x="513" y="1413"/>
                    <a:pt x="513" y="1413"/>
                  </a:cubicBezTo>
                  <a:cubicBezTo>
                    <a:pt x="492" y="1413"/>
                    <a:pt x="492" y="1393"/>
                    <a:pt x="492" y="1393"/>
                  </a:cubicBezTo>
                  <a:cubicBezTo>
                    <a:pt x="472" y="1393"/>
                    <a:pt x="492" y="1373"/>
                    <a:pt x="492" y="1352"/>
                  </a:cubicBezTo>
                  <a:lnTo>
                    <a:pt x="492" y="1331"/>
                  </a:lnTo>
                  <a:lnTo>
                    <a:pt x="492" y="1311"/>
                  </a:lnTo>
                  <a:lnTo>
                    <a:pt x="513" y="1311"/>
                  </a:lnTo>
                  <a:cubicBezTo>
                    <a:pt x="513" y="1291"/>
                    <a:pt x="513" y="1270"/>
                    <a:pt x="513" y="1270"/>
                  </a:cubicBezTo>
                  <a:lnTo>
                    <a:pt x="492" y="1249"/>
                  </a:lnTo>
                  <a:cubicBezTo>
                    <a:pt x="492" y="1249"/>
                    <a:pt x="492" y="1249"/>
                    <a:pt x="472" y="1249"/>
                  </a:cubicBezTo>
                  <a:cubicBezTo>
                    <a:pt x="472" y="1229"/>
                    <a:pt x="472" y="1229"/>
                    <a:pt x="472" y="1209"/>
                  </a:cubicBezTo>
                  <a:cubicBezTo>
                    <a:pt x="451" y="1209"/>
                    <a:pt x="451" y="1209"/>
                    <a:pt x="431" y="1209"/>
                  </a:cubicBezTo>
                  <a:cubicBezTo>
                    <a:pt x="431" y="1209"/>
                    <a:pt x="431" y="1209"/>
                    <a:pt x="410" y="1209"/>
                  </a:cubicBezTo>
                  <a:lnTo>
                    <a:pt x="410" y="1168"/>
                  </a:lnTo>
                  <a:cubicBezTo>
                    <a:pt x="410" y="1147"/>
                    <a:pt x="390" y="1147"/>
                    <a:pt x="390" y="1127"/>
                  </a:cubicBezTo>
                  <a:lnTo>
                    <a:pt x="410" y="1106"/>
                  </a:lnTo>
                  <a:cubicBezTo>
                    <a:pt x="410" y="1086"/>
                    <a:pt x="431" y="1086"/>
                    <a:pt x="431" y="1065"/>
                  </a:cubicBezTo>
                  <a:lnTo>
                    <a:pt x="431" y="1045"/>
                  </a:lnTo>
                  <a:cubicBezTo>
                    <a:pt x="431" y="1024"/>
                    <a:pt x="431" y="1004"/>
                    <a:pt x="431" y="1004"/>
                  </a:cubicBezTo>
                  <a:cubicBezTo>
                    <a:pt x="431" y="983"/>
                    <a:pt x="431" y="963"/>
                    <a:pt x="431" y="963"/>
                  </a:cubicBezTo>
                  <a:cubicBezTo>
                    <a:pt x="410" y="963"/>
                    <a:pt x="410" y="942"/>
                    <a:pt x="410" y="942"/>
                  </a:cubicBezTo>
                  <a:cubicBezTo>
                    <a:pt x="390" y="942"/>
                    <a:pt x="390" y="942"/>
                    <a:pt x="369" y="963"/>
                  </a:cubicBezTo>
                  <a:lnTo>
                    <a:pt x="349" y="963"/>
                  </a:lnTo>
                  <a:cubicBezTo>
                    <a:pt x="328" y="963"/>
                    <a:pt x="328" y="983"/>
                    <a:pt x="328" y="983"/>
                  </a:cubicBezTo>
                  <a:cubicBezTo>
                    <a:pt x="308" y="983"/>
                    <a:pt x="308" y="1004"/>
                    <a:pt x="308" y="1004"/>
                  </a:cubicBezTo>
                  <a:cubicBezTo>
                    <a:pt x="308" y="1024"/>
                    <a:pt x="308" y="1045"/>
                    <a:pt x="308" y="1045"/>
                  </a:cubicBezTo>
                  <a:lnTo>
                    <a:pt x="308" y="1065"/>
                  </a:lnTo>
                  <a:cubicBezTo>
                    <a:pt x="308" y="1086"/>
                    <a:pt x="308" y="1086"/>
                    <a:pt x="308" y="1106"/>
                  </a:cubicBezTo>
                  <a:lnTo>
                    <a:pt x="308" y="1147"/>
                  </a:lnTo>
                  <a:cubicBezTo>
                    <a:pt x="308" y="1168"/>
                    <a:pt x="287" y="1188"/>
                    <a:pt x="287" y="1209"/>
                  </a:cubicBezTo>
                  <a:cubicBezTo>
                    <a:pt x="287" y="1229"/>
                    <a:pt x="287" y="1249"/>
                    <a:pt x="287" y="1270"/>
                  </a:cubicBezTo>
                  <a:cubicBezTo>
                    <a:pt x="308" y="1291"/>
                    <a:pt x="308" y="1331"/>
                    <a:pt x="308" y="1352"/>
                  </a:cubicBezTo>
                  <a:cubicBezTo>
                    <a:pt x="308" y="1352"/>
                    <a:pt x="308" y="1373"/>
                    <a:pt x="308" y="1393"/>
                  </a:cubicBezTo>
                  <a:lnTo>
                    <a:pt x="308" y="1413"/>
                  </a:lnTo>
                  <a:lnTo>
                    <a:pt x="287" y="1413"/>
                  </a:lnTo>
                  <a:cubicBezTo>
                    <a:pt x="287" y="1434"/>
                    <a:pt x="267" y="1434"/>
                    <a:pt x="267" y="1434"/>
                  </a:cubicBezTo>
                  <a:lnTo>
                    <a:pt x="267" y="1455"/>
                  </a:lnTo>
                  <a:cubicBezTo>
                    <a:pt x="267" y="1475"/>
                    <a:pt x="287" y="1495"/>
                    <a:pt x="287" y="1516"/>
                  </a:cubicBezTo>
                  <a:cubicBezTo>
                    <a:pt x="287" y="1537"/>
                    <a:pt x="267" y="1557"/>
                    <a:pt x="287" y="1557"/>
                  </a:cubicBezTo>
                  <a:lnTo>
                    <a:pt x="287" y="1557"/>
                  </a:lnTo>
                  <a:cubicBezTo>
                    <a:pt x="287" y="1577"/>
                    <a:pt x="308" y="1577"/>
                    <a:pt x="287" y="1598"/>
                  </a:cubicBezTo>
                  <a:cubicBezTo>
                    <a:pt x="287" y="1598"/>
                    <a:pt x="287" y="1598"/>
                    <a:pt x="267" y="1598"/>
                  </a:cubicBezTo>
                  <a:cubicBezTo>
                    <a:pt x="267" y="1598"/>
                    <a:pt x="267" y="1598"/>
                    <a:pt x="246" y="1598"/>
                  </a:cubicBezTo>
                  <a:cubicBezTo>
                    <a:pt x="246" y="1598"/>
                    <a:pt x="246" y="1598"/>
                    <a:pt x="226" y="1598"/>
                  </a:cubicBezTo>
                  <a:cubicBezTo>
                    <a:pt x="226" y="1598"/>
                    <a:pt x="226" y="1598"/>
                    <a:pt x="205" y="1598"/>
                  </a:cubicBezTo>
                  <a:cubicBezTo>
                    <a:pt x="205" y="1619"/>
                    <a:pt x="185" y="1619"/>
                    <a:pt x="164" y="1619"/>
                  </a:cubicBezTo>
                  <a:cubicBezTo>
                    <a:pt x="164" y="1619"/>
                    <a:pt x="144" y="1619"/>
                    <a:pt x="123" y="1598"/>
                  </a:cubicBezTo>
                  <a:lnTo>
                    <a:pt x="103" y="1577"/>
                  </a:lnTo>
                  <a:cubicBezTo>
                    <a:pt x="103" y="1557"/>
                    <a:pt x="103" y="1537"/>
                    <a:pt x="123" y="1516"/>
                  </a:cubicBezTo>
                  <a:cubicBezTo>
                    <a:pt x="123" y="1495"/>
                    <a:pt x="123" y="1475"/>
                    <a:pt x="123" y="1455"/>
                  </a:cubicBezTo>
                  <a:cubicBezTo>
                    <a:pt x="123" y="1455"/>
                    <a:pt x="144" y="1434"/>
                    <a:pt x="144" y="1413"/>
                  </a:cubicBezTo>
                  <a:cubicBezTo>
                    <a:pt x="144" y="1413"/>
                    <a:pt x="144" y="1393"/>
                    <a:pt x="144" y="1373"/>
                  </a:cubicBezTo>
                  <a:lnTo>
                    <a:pt x="144" y="1331"/>
                  </a:lnTo>
                  <a:cubicBezTo>
                    <a:pt x="164" y="1311"/>
                    <a:pt x="164" y="1270"/>
                    <a:pt x="164" y="1270"/>
                  </a:cubicBezTo>
                  <a:cubicBezTo>
                    <a:pt x="144" y="1249"/>
                    <a:pt x="144" y="1229"/>
                    <a:pt x="144" y="1229"/>
                  </a:cubicBezTo>
                  <a:cubicBezTo>
                    <a:pt x="144" y="1209"/>
                    <a:pt x="144" y="1188"/>
                    <a:pt x="144" y="1188"/>
                  </a:cubicBezTo>
                  <a:cubicBezTo>
                    <a:pt x="144" y="1168"/>
                    <a:pt x="144" y="1147"/>
                    <a:pt x="144" y="1147"/>
                  </a:cubicBezTo>
                  <a:lnTo>
                    <a:pt x="123" y="1127"/>
                  </a:lnTo>
                  <a:lnTo>
                    <a:pt x="103" y="1127"/>
                  </a:lnTo>
                  <a:cubicBezTo>
                    <a:pt x="103" y="1127"/>
                    <a:pt x="103" y="1147"/>
                    <a:pt x="82" y="1147"/>
                  </a:cubicBezTo>
                  <a:lnTo>
                    <a:pt x="62" y="1147"/>
                  </a:lnTo>
                  <a:cubicBezTo>
                    <a:pt x="41" y="1147"/>
                    <a:pt x="41" y="1147"/>
                    <a:pt x="21" y="1147"/>
                  </a:cubicBezTo>
                  <a:cubicBezTo>
                    <a:pt x="21" y="1127"/>
                    <a:pt x="21" y="1127"/>
                    <a:pt x="21" y="1106"/>
                  </a:cubicBezTo>
                  <a:lnTo>
                    <a:pt x="21" y="1086"/>
                  </a:lnTo>
                  <a:lnTo>
                    <a:pt x="0" y="1065"/>
                  </a:lnTo>
                  <a:cubicBezTo>
                    <a:pt x="0" y="1065"/>
                    <a:pt x="0" y="1045"/>
                    <a:pt x="21" y="1045"/>
                  </a:cubicBezTo>
                  <a:lnTo>
                    <a:pt x="21" y="1045"/>
                  </a:lnTo>
                  <a:cubicBezTo>
                    <a:pt x="21" y="1024"/>
                    <a:pt x="41" y="1024"/>
                    <a:pt x="41" y="1024"/>
                  </a:cubicBezTo>
                  <a:lnTo>
                    <a:pt x="41" y="1004"/>
                  </a:lnTo>
                  <a:cubicBezTo>
                    <a:pt x="41" y="1004"/>
                    <a:pt x="21" y="1004"/>
                    <a:pt x="21" y="983"/>
                  </a:cubicBezTo>
                  <a:lnTo>
                    <a:pt x="21" y="963"/>
                  </a:lnTo>
                  <a:cubicBezTo>
                    <a:pt x="21" y="963"/>
                    <a:pt x="21" y="942"/>
                    <a:pt x="41" y="942"/>
                  </a:cubicBezTo>
                  <a:lnTo>
                    <a:pt x="62" y="942"/>
                  </a:lnTo>
                  <a:lnTo>
                    <a:pt x="82" y="942"/>
                  </a:lnTo>
                  <a:lnTo>
                    <a:pt x="103" y="942"/>
                  </a:lnTo>
                  <a:lnTo>
                    <a:pt x="123" y="942"/>
                  </a:lnTo>
                  <a:cubicBezTo>
                    <a:pt x="123" y="922"/>
                    <a:pt x="144" y="922"/>
                    <a:pt x="144" y="922"/>
                  </a:cubicBezTo>
                  <a:cubicBezTo>
                    <a:pt x="144" y="901"/>
                    <a:pt x="144" y="860"/>
                    <a:pt x="144" y="840"/>
                  </a:cubicBezTo>
                  <a:lnTo>
                    <a:pt x="144" y="799"/>
                  </a:lnTo>
                  <a:cubicBezTo>
                    <a:pt x="144" y="778"/>
                    <a:pt x="123" y="758"/>
                    <a:pt x="123" y="737"/>
                  </a:cubicBezTo>
                  <a:cubicBezTo>
                    <a:pt x="123" y="737"/>
                    <a:pt x="123" y="717"/>
                    <a:pt x="123" y="696"/>
                  </a:cubicBezTo>
                  <a:cubicBezTo>
                    <a:pt x="123" y="696"/>
                    <a:pt x="123" y="676"/>
                    <a:pt x="123" y="655"/>
                  </a:cubicBezTo>
                  <a:cubicBezTo>
                    <a:pt x="123" y="655"/>
                    <a:pt x="123" y="614"/>
                    <a:pt x="144" y="614"/>
                  </a:cubicBezTo>
                  <a:cubicBezTo>
                    <a:pt x="144" y="594"/>
                    <a:pt x="144" y="573"/>
                    <a:pt x="164" y="573"/>
                  </a:cubicBezTo>
                  <a:cubicBezTo>
                    <a:pt x="164" y="553"/>
                    <a:pt x="185" y="553"/>
                    <a:pt x="185" y="532"/>
                  </a:cubicBezTo>
                  <a:cubicBezTo>
                    <a:pt x="185" y="532"/>
                    <a:pt x="205" y="512"/>
                    <a:pt x="205" y="491"/>
                  </a:cubicBezTo>
                  <a:cubicBezTo>
                    <a:pt x="205" y="491"/>
                    <a:pt x="205" y="471"/>
                    <a:pt x="205" y="450"/>
                  </a:cubicBezTo>
                  <a:lnTo>
                    <a:pt x="205" y="410"/>
                  </a:lnTo>
                  <a:cubicBezTo>
                    <a:pt x="205" y="389"/>
                    <a:pt x="205" y="368"/>
                    <a:pt x="205" y="348"/>
                  </a:cubicBezTo>
                  <a:lnTo>
                    <a:pt x="205" y="328"/>
                  </a:lnTo>
                  <a:cubicBezTo>
                    <a:pt x="226" y="328"/>
                    <a:pt x="226" y="348"/>
                    <a:pt x="226" y="348"/>
                  </a:cubicBezTo>
                  <a:lnTo>
                    <a:pt x="246" y="328"/>
                  </a:lnTo>
                  <a:lnTo>
                    <a:pt x="246" y="286"/>
                  </a:lnTo>
                  <a:cubicBezTo>
                    <a:pt x="246" y="266"/>
                    <a:pt x="267" y="266"/>
                    <a:pt x="267" y="246"/>
                  </a:cubicBezTo>
                  <a:lnTo>
                    <a:pt x="267" y="204"/>
                  </a:lnTo>
                  <a:cubicBezTo>
                    <a:pt x="267" y="184"/>
                    <a:pt x="287" y="164"/>
                    <a:pt x="287" y="164"/>
                  </a:cubicBezTo>
                  <a:lnTo>
                    <a:pt x="308" y="143"/>
                  </a:lnTo>
                  <a:lnTo>
                    <a:pt x="328" y="143"/>
                  </a:lnTo>
                  <a:lnTo>
                    <a:pt x="328" y="164"/>
                  </a:lnTo>
                  <a:cubicBezTo>
                    <a:pt x="349" y="164"/>
                    <a:pt x="349" y="164"/>
                    <a:pt x="349" y="164"/>
                  </a:cubicBezTo>
                  <a:cubicBezTo>
                    <a:pt x="369" y="164"/>
                    <a:pt x="369" y="143"/>
                    <a:pt x="369" y="143"/>
                  </a:cubicBezTo>
                  <a:lnTo>
                    <a:pt x="390" y="122"/>
                  </a:lnTo>
                  <a:lnTo>
                    <a:pt x="390" y="102"/>
                  </a:lnTo>
                  <a:cubicBezTo>
                    <a:pt x="390" y="82"/>
                    <a:pt x="390" y="82"/>
                    <a:pt x="410" y="61"/>
                  </a:cubicBezTo>
                  <a:cubicBezTo>
                    <a:pt x="410" y="61"/>
                    <a:pt x="431" y="61"/>
                    <a:pt x="451" y="61"/>
                  </a:cubicBezTo>
                  <a:cubicBezTo>
                    <a:pt x="451" y="61"/>
                    <a:pt x="472" y="61"/>
                    <a:pt x="492" y="61"/>
                  </a:cubicBezTo>
                  <a:lnTo>
                    <a:pt x="492" y="61"/>
                  </a:lnTo>
                  <a:cubicBezTo>
                    <a:pt x="513" y="82"/>
                    <a:pt x="492" y="82"/>
                    <a:pt x="513" y="102"/>
                  </a:cubicBezTo>
                  <a:lnTo>
                    <a:pt x="533" y="122"/>
                  </a:lnTo>
                  <a:cubicBezTo>
                    <a:pt x="553" y="122"/>
                    <a:pt x="574" y="122"/>
                    <a:pt x="574" y="122"/>
                  </a:cubicBezTo>
                  <a:cubicBezTo>
                    <a:pt x="595" y="122"/>
                    <a:pt x="615" y="122"/>
                    <a:pt x="635" y="122"/>
                  </a:cubicBezTo>
                  <a:cubicBezTo>
                    <a:pt x="635" y="122"/>
                    <a:pt x="656" y="143"/>
                    <a:pt x="677" y="143"/>
                  </a:cubicBezTo>
                  <a:lnTo>
                    <a:pt x="697" y="143"/>
                  </a:lnTo>
                  <a:cubicBezTo>
                    <a:pt x="717" y="143"/>
                    <a:pt x="738" y="143"/>
                    <a:pt x="738" y="143"/>
                  </a:cubicBezTo>
                  <a:cubicBezTo>
                    <a:pt x="759" y="143"/>
                    <a:pt x="779" y="143"/>
                    <a:pt x="799" y="143"/>
                  </a:cubicBezTo>
                  <a:cubicBezTo>
                    <a:pt x="820" y="143"/>
                    <a:pt x="861" y="143"/>
                    <a:pt x="861" y="143"/>
                  </a:cubicBezTo>
                  <a:cubicBezTo>
                    <a:pt x="881" y="143"/>
                    <a:pt x="902" y="143"/>
                    <a:pt x="923" y="143"/>
                  </a:cubicBezTo>
                  <a:cubicBezTo>
                    <a:pt x="943" y="143"/>
                    <a:pt x="963" y="122"/>
                    <a:pt x="963" y="102"/>
                  </a:cubicBezTo>
                  <a:cubicBezTo>
                    <a:pt x="984" y="102"/>
                    <a:pt x="1005" y="82"/>
                    <a:pt x="1005" y="61"/>
                  </a:cubicBezTo>
                  <a:cubicBezTo>
                    <a:pt x="1025" y="61"/>
                    <a:pt x="1045" y="40"/>
                    <a:pt x="1045" y="20"/>
                  </a:cubicBezTo>
                  <a:cubicBezTo>
                    <a:pt x="1045" y="20"/>
                    <a:pt x="1066" y="20"/>
                    <a:pt x="1087" y="0"/>
                  </a:cubicBezTo>
                  <a:lnTo>
                    <a:pt x="1127" y="0"/>
                  </a:lnTo>
                  <a:cubicBezTo>
                    <a:pt x="1148" y="0"/>
                    <a:pt x="1148" y="20"/>
                    <a:pt x="1148" y="20"/>
                  </a:cubicBezTo>
                  <a:lnTo>
                    <a:pt x="1169" y="40"/>
                  </a:lnTo>
                  <a:cubicBezTo>
                    <a:pt x="1169" y="40"/>
                    <a:pt x="1169" y="61"/>
                    <a:pt x="1148" y="61"/>
                  </a:cubicBezTo>
                  <a:cubicBezTo>
                    <a:pt x="1148" y="61"/>
                    <a:pt x="1148" y="82"/>
                    <a:pt x="1148" y="102"/>
                  </a:cubicBezTo>
                  <a:cubicBezTo>
                    <a:pt x="1148" y="102"/>
                    <a:pt x="1148" y="122"/>
                    <a:pt x="1127" y="122"/>
                  </a:cubicBezTo>
                  <a:cubicBezTo>
                    <a:pt x="1127" y="143"/>
                    <a:pt x="1107" y="143"/>
                    <a:pt x="1107" y="143"/>
                  </a:cubicBezTo>
                  <a:cubicBezTo>
                    <a:pt x="1087" y="164"/>
                    <a:pt x="1066" y="164"/>
                    <a:pt x="1066" y="164"/>
                  </a:cubicBezTo>
                  <a:cubicBezTo>
                    <a:pt x="1066" y="184"/>
                    <a:pt x="1045" y="204"/>
                    <a:pt x="1045" y="204"/>
                  </a:cubicBezTo>
                  <a:cubicBezTo>
                    <a:pt x="1045" y="204"/>
                    <a:pt x="1045" y="225"/>
                    <a:pt x="1025" y="246"/>
                  </a:cubicBezTo>
                  <a:lnTo>
                    <a:pt x="1005" y="246"/>
                  </a:lnTo>
                  <a:cubicBezTo>
                    <a:pt x="984" y="266"/>
                    <a:pt x="943" y="266"/>
                    <a:pt x="923" y="266"/>
                  </a:cubicBezTo>
                  <a:cubicBezTo>
                    <a:pt x="902" y="266"/>
                    <a:pt x="861" y="266"/>
                    <a:pt x="841" y="266"/>
                  </a:cubicBezTo>
                  <a:cubicBezTo>
                    <a:pt x="820" y="266"/>
                    <a:pt x="779" y="266"/>
                    <a:pt x="759" y="246"/>
                  </a:cubicBezTo>
                  <a:cubicBezTo>
                    <a:pt x="738" y="246"/>
                    <a:pt x="717" y="246"/>
                    <a:pt x="697" y="246"/>
                  </a:cubicBezTo>
                  <a:lnTo>
                    <a:pt x="656" y="246"/>
                  </a:lnTo>
                  <a:cubicBezTo>
                    <a:pt x="635" y="246"/>
                    <a:pt x="595" y="246"/>
                    <a:pt x="574" y="246"/>
                  </a:cubicBezTo>
                  <a:cubicBezTo>
                    <a:pt x="553" y="246"/>
                    <a:pt x="533" y="246"/>
                    <a:pt x="513" y="246"/>
                  </a:cubicBezTo>
                  <a:cubicBezTo>
                    <a:pt x="492" y="246"/>
                    <a:pt x="451" y="246"/>
                    <a:pt x="431" y="246"/>
                  </a:cubicBezTo>
                  <a:cubicBezTo>
                    <a:pt x="431" y="246"/>
                    <a:pt x="390" y="266"/>
                    <a:pt x="369" y="266"/>
                  </a:cubicBezTo>
                  <a:lnTo>
                    <a:pt x="349" y="246"/>
                  </a:lnTo>
                  <a:cubicBezTo>
                    <a:pt x="328" y="246"/>
                    <a:pt x="328" y="266"/>
                    <a:pt x="308" y="266"/>
                  </a:cubicBezTo>
                  <a:cubicBezTo>
                    <a:pt x="308" y="266"/>
                    <a:pt x="308" y="286"/>
                    <a:pt x="308" y="307"/>
                  </a:cubicBezTo>
                  <a:cubicBezTo>
                    <a:pt x="308" y="307"/>
                    <a:pt x="287" y="328"/>
                    <a:pt x="287" y="348"/>
                  </a:cubicBezTo>
                  <a:lnTo>
                    <a:pt x="287" y="368"/>
                  </a:lnTo>
                  <a:cubicBezTo>
                    <a:pt x="287" y="389"/>
                    <a:pt x="287" y="389"/>
                    <a:pt x="287" y="410"/>
                  </a:cubicBezTo>
                  <a:lnTo>
                    <a:pt x="308" y="450"/>
                  </a:lnTo>
                  <a:cubicBezTo>
                    <a:pt x="308" y="471"/>
                    <a:pt x="308" y="491"/>
                    <a:pt x="308" y="512"/>
                  </a:cubicBezTo>
                  <a:cubicBezTo>
                    <a:pt x="308" y="512"/>
                    <a:pt x="287" y="512"/>
                    <a:pt x="308" y="532"/>
                  </a:cubicBezTo>
                  <a:lnTo>
                    <a:pt x="328" y="532"/>
                  </a:lnTo>
                  <a:lnTo>
                    <a:pt x="349" y="553"/>
                  </a:lnTo>
                  <a:lnTo>
                    <a:pt x="369" y="573"/>
                  </a:lnTo>
                  <a:cubicBezTo>
                    <a:pt x="369" y="573"/>
                    <a:pt x="369" y="594"/>
                    <a:pt x="369" y="614"/>
                  </a:cubicBezTo>
                  <a:lnTo>
                    <a:pt x="349" y="614"/>
                  </a:lnTo>
                  <a:cubicBezTo>
                    <a:pt x="349" y="635"/>
                    <a:pt x="349" y="635"/>
                    <a:pt x="369" y="635"/>
                  </a:cubicBezTo>
                  <a:cubicBezTo>
                    <a:pt x="369" y="655"/>
                    <a:pt x="390" y="655"/>
                    <a:pt x="390" y="655"/>
                  </a:cubicBezTo>
                  <a:cubicBezTo>
                    <a:pt x="410" y="655"/>
                    <a:pt x="431" y="635"/>
                    <a:pt x="431" y="635"/>
                  </a:cubicBezTo>
                  <a:cubicBezTo>
                    <a:pt x="451" y="635"/>
                    <a:pt x="451" y="635"/>
                    <a:pt x="451" y="63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03" name="Freeform 403"/>
            <p:cNvSpPr>
              <a:spLocks noChangeArrowheads="1"/>
            </p:cNvSpPr>
            <p:nvPr/>
          </p:nvSpPr>
          <p:spPr bwMode="auto">
            <a:xfrm>
              <a:off x="5943600" y="8116888"/>
              <a:ext cx="7938" cy="15875"/>
            </a:xfrm>
            <a:custGeom>
              <a:avLst/>
              <a:gdLst>
                <a:gd name="T0" fmla="*/ 21 w 22"/>
                <a:gd name="T1" fmla="*/ 41 h 42"/>
                <a:gd name="T2" fmla="*/ 21 w 22"/>
                <a:gd name="T3" fmla="*/ 41 h 42"/>
                <a:gd name="T4" fmla="*/ 0 w 22"/>
                <a:gd name="T5" fmla="*/ 41 h 42"/>
                <a:gd name="T6" fmla="*/ 0 w 22"/>
                <a:gd name="T7" fmla="*/ 20 h 42"/>
                <a:gd name="T8" fmla="*/ 0 w 22"/>
                <a:gd name="T9" fmla="*/ 20 h 42"/>
                <a:gd name="T10" fmla="*/ 21 w 22"/>
                <a:gd name="T11" fmla="*/ 20 h 42"/>
                <a:gd name="T12" fmla="*/ 21 w 22"/>
                <a:gd name="T13" fmla="*/ 20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lnTo>
                    <a:pt x="0" y="41"/>
                  </a:lnTo>
                  <a:lnTo>
                    <a:pt x="0" y="20"/>
                  </a:lnTo>
                  <a:lnTo>
                    <a:pt x="0" y="20"/>
                  </a:lnTo>
                  <a:cubicBezTo>
                    <a:pt x="0" y="0"/>
                    <a:pt x="0" y="0"/>
                    <a:pt x="21" y="20"/>
                  </a:cubicBezTo>
                  <a:lnTo>
                    <a:pt x="21" y="20"/>
                  </a:lnTo>
                  <a:cubicBezTo>
                    <a:pt x="21" y="20"/>
                    <a:pt x="21" y="20"/>
                    <a:pt x="2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04" name="Freeform 404"/>
            <p:cNvSpPr>
              <a:spLocks noChangeArrowheads="1"/>
            </p:cNvSpPr>
            <p:nvPr/>
          </p:nvSpPr>
          <p:spPr bwMode="auto">
            <a:xfrm>
              <a:off x="5951538" y="8131175"/>
              <a:ext cx="7937" cy="7938"/>
            </a:xfrm>
            <a:custGeom>
              <a:avLst/>
              <a:gdLst>
                <a:gd name="T0" fmla="*/ 20 w 21"/>
                <a:gd name="T1" fmla="*/ 0 h 21"/>
                <a:gd name="T2" fmla="*/ 20 w 21"/>
                <a:gd name="T3" fmla="*/ 0 h 21"/>
                <a:gd name="T4" fmla="*/ 0 w 21"/>
                <a:gd name="T5" fmla="*/ 20 h 21"/>
                <a:gd name="T6" fmla="*/ 20 w 21"/>
                <a:gd name="T7" fmla="*/ 20 h 21"/>
                <a:gd name="T8" fmla="*/ 20 w 21"/>
                <a:gd name="T9" fmla="*/ 2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cubicBezTo>
                    <a:pt x="0" y="0"/>
                    <a:pt x="0" y="0"/>
                    <a:pt x="0" y="20"/>
                  </a:cubicBezTo>
                  <a:lnTo>
                    <a:pt x="20" y="20"/>
                  </a:lnTo>
                  <a:lnTo>
                    <a:pt x="20" y="2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05" name="Freeform 405"/>
            <p:cNvSpPr>
              <a:spLocks noChangeArrowheads="1"/>
            </p:cNvSpPr>
            <p:nvPr/>
          </p:nvSpPr>
          <p:spPr bwMode="auto">
            <a:xfrm>
              <a:off x="5965825" y="8145463"/>
              <a:ext cx="7938" cy="7937"/>
            </a:xfrm>
            <a:custGeom>
              <a:avLst/>
              <a:gdLst>
                <a:gd name="T0" fmla="*/ 0 w 21"/>
                <a:gd name="T1" fmla="*/ 0 h 21"/>
                <a:gd name="T2" fmla="*/ 0 w 21"/>
                <a:gd name="T3" fmla="*/ 0 h 21"/>
                <a:gd name="T4" fmla="*/ 0 w 21"/>
                <a:gd name="T5" fmla="*/ 0 h 21"/>
                <a:gd name="T6" fmla="*/ 0 w 21"/>
                <a:gd name="T7" fmla="*/ 20 h 21"/>
                <a:gd name="T8" fmla="*/ 0 w 21"/>
                <a:gd name="T9" fmla="*/ 20 h 21"/>
                <a:gd name="T10" fmla="*/ 20 w 21"/>
                <a:gd name="T11" fmla="*/ 2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cubicBezTo>
                    <a:pt x="0" y="20"/>
                    <a:pt x="0" y="20"/>
                    <a:pt x="0" y="20"/>
                  </a:cubicBezTo>
                  <a:lnTo>
                    <a:pt x="0" y="20"/>
                  </a:lnTo>
                  <a:cubicBezTo>
                    <a:pt x="20" y="20"/>
                    <a:pt x="20" y="20"/>
                    <a:pt x="20" y="20"/>
                  </a:cubicBezTo>
                  <a:cubicBezTo>
                    <a:pt x="20" y="0"/>
                    <a:pt x="20" y="0"/>
                    <a:pt x="20" y="0"/>
                  </a:cubicBezTo>
                  <a:cubicBezTo>
                    <a:pt x="0"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06" name="Freeform 406"/>
            <p:cNvSpPr>
              <a:spLocks noChangeArrowheads="1"/>
            </p:cNvSpPr>
            <p:nvPr/>
          </p:nvSpPr>
          <p:spPr bwMode="auto">
            <a:xfrm>
              <a:off x="5921375" y="8145463"/>
              <a:ext cx="7938" cy="15875"/>
            </a:xfrm>
            <a:custGeom>
              <a:avLst/>
              <a:gdLst>
                <a:gd name="T0" fmla="*/ 20 w 21"/>
                <a:gd name="T1" fmla="*/ 20 h 42"/>
                <a:gd name="T2" fmla="*/ 20 w 21"/>
                <a:gd name="T3" fmla="*/ 20 h 42"/>
                <a:gd name="T4" fmla="*/ 20 w 21"/>
                <a:gd name="T5" fmla="*/ 41 h 42"/>
                <a:gd name="T6" fmla="*/ 0 w 21"/>
                <a:gd name="T7" fmla="*/ 20 h 42"/>
                <a:gd name="T8" fmla="*/ 0 w 21"/>
                <a:gd name="T9" fmla="*/ 0 h 42"/>
                <a:gd name="T10" fmla="*/ 20 w 21"/>
                <a:gd name="T11" fmla="*/ 0 h 42"/>
                <a:gd name="T12" fmla="*/ 20 w 21"/>
                <a:gd name="T13" fmla="*/ 0 h 42"/>
                <a:gd name="T14" fmla="*/ 20 w 2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0"/>
                  </a:moveTo>
                  <a:lnTo>
                    <a:pt x="20" y="20"/>
                  </a:lnTo>
                  <a:lnTo>
                    <a:pt x="20" y="41"/>
                  </a:lnTo>
                  <a:cubicBezTo>
                    <a:pt x="0" y="41"/>
                    <a:pt x="0" y="20"/>
                    <a:pt x="0" y="20"/>
                  </a:cubicBezTo>
                  <a:lnTo>
                    <a:pt x="0" y="0"/>
                  </a:lnTo>
                  <a:lnTo>
                    <a:pt x="20" y="0"/>
                  </a:lnTo>
                  <a:lnTo>
                    <a:pt x="20" y="0"/>
                  </a:lnTo>
                  <a:cubicBezTo>
                    <a:pt x="20" y="20"/>
                    <a:pt x="20"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07" name="Freeform 407"/>
            <p:cNvSpPr>
              <a:spLocks noChangeArrowheads="1"/>
            </p:cNvSpPr>
            <p:nvPr/>
          </p:nvSpPr>
          <p:spPr bwMode="auto">
            <a:xfrm>
              <a:off x="5937250" y="8159750"/>
              <a:ext cx="7938" cy="7938"/>
            </a:xfrm>
            <a:custGeom>
              <a:avLst/>
              <a:gdLst>
                <a:gd name="T0" fmla="*/ 0 w 21"/>
                <a:gd name="T1" fmla="*/ 0 h 21"/>
                <a:gd name="T2" fmla="*/ 0 w 21"/>
                <a:gd name="T3" fmla="*/ 0 h 21"/>
                <a:gd name="T4" fmla="*/ 0 w 21"/>
                <a:gd name="T5" fmla="*/ 0 h 21"/>
                <a:gd name="T6" fmla="*/ 0 w 21"/>
                <a:gd name="T7" fmla="*/ 20 h 21"/>
                <a:gd name="T8" fmla="*/ 0 w 21"/>
                <a:gd name="T9" fmla="*/ 20 h 21"/>
                <a:gd name="T10" fmla="*/ 20 w 21"/>
                <a:gd name="T11" fmla="*/ 2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lnTo>
                    <a:pt x="0" y="20"/>
                  </a:lnTo>
                  <a:lnTo>
                    <a:pt x="0" y="20"/>
                  </a:lnTo>
                  <a:lnTo>
                    <a:pt x="20" y="20"/>
                  </a:lnTo>
                  <a:cubicBezTo>
                    <a:pt x="20"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08" name="Freeform 408"/>
            <p:cNvSpPr>
              <a:spLocks noChangeArrowheads="1"/>
            </p:cNvSpPr>
            <p:nvPr/>
          </p:nvSpPr>
          <p:spPr bwMode="auto">
            <a:xfrm>
              <a:off x="5943600" y="8145463"/>
              <a:ext cx="7938" cy="7937"/>
            </a:xfrm>
            <a:custGeom>
              <a:avLst/>
              <a:gdLst>
                <a:gd name="T0" fmla="*/ 21 w 22"/>
                <a:gd name="T1" fmla="*/ 20 h 21"/>
                <a:gd name="T2" fmla="*/ 21 w 22"/>
                <a:gd name="T3" fmla="*/ 20 h 21"/>
                <a:gd name="T4" fmla="*/ 21 w 22"/>
                <a:gd name="T5" fmla="*/ 20 h 21"/>
                <a:gd name="T6" fmla="*/ 21 w 22"/>
                <a:gd name="T7" fmla="*/ 0 h 21"/>
                <a:gd name="T8" fmla="*/ 0 w 22"/>
                <a:gd name="T9" fmla="*/ 0 h 21"/>
                <a:gd name="T10" fmla="*/ 0 w 22"/>
                <a:gd name="T11" fmla="*/ 0 h 21"/>
                <a:gd name="T12" fmla="*/ 0 w 22"/>
                <a:gd name="T13" fmla="*/ 0 h 21"/>
                <a:gd name="T14" fmla="*/ 21 w 22"/>
                <a:gd name="T15" fmla="*/ 0 h 21"/>
                <a:gd name="T16" fmla="*/ 21 w 22"/>
                <a:gd name="T17" fmla="*/ 0 h 21"/>
                <a:gd name="T18" fmla="*/ 21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21" y="20"/>
                  </a:moveTo>
                  <a:lnTo>
                    <a:pt x="21" y="20"/>
                  </a:lnTo>
                  <a:lnTo>
                    <a:pt x="21" y="20"/>
                  </a:lnTo>
                  <a:lnTo>
                    <a:pt x="21" y="0"/>
                  </a:lnTo>
                  <a:cubicBezTo>
                    <a:pt x="0" y="0"/>
                    <a:pt x="0" y="0"/>
                    <a:pt x="0" y="0"/>
                  </a:cubicBezTo>
                  <a:lnTo>
                    <a:pt x="0" y="0"/>
                  </a:lnTo>
                  <a:lnTo>
                    <a:pt x="0" y="0"/>
                  </a:lnTo>
                  <a:lnTo>
                    <a:pt x="21" y="0"/>
                  </a:lnTo>
                  <a:lnTo>
                    <a:pt x="21" y="0"/>
                  </a:ln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09" name="Freeform 409"/>
            <p:cNvSpPr>
              <a:spLocks noChangeArrowheads="1"/>
            </p:cNvSpPr>
            <p:nvPr/>
          </p:nvSpPr>
          <p:spPr bwMode="auto">
            <a:xfrm>
              <a:off x="5951538" y="8159750"/>
              <a:ext cx="7937" cy="7938"/>
            </a:xfrm>
            <a:custGeom>
              <a:avLst/>
              <a:gdLst>
                <a:gd name="T0" fmla="*/ 0 w 21"/>
                <a:gd name="T1" fmla="*/ 0 h 21"/>
                <a:gd name="T2" fmla="*/ 0 w 21"/>
                <a:gd name="T3" fmla="*/ 0 h 21"/>
                <a:gd name="T4" fmla="*/ 0 w 21"/>
                <a:gd name="T5" fmla="*/ 0 h 21"/>
                <a:gd name="T6" fmla="*/ 0 w 21"/>
                <a:gd name="T7" fmla="*/ 20 h 21"/>
                <a:gd name="T8" fmla="*/ 20 w 21"/>
                <a:gd name="T9" fmla="*/ 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lnTo>
                    <a:pt x="0" y="20"/>
                  </a:lnTo>
                  <a:cubicBezTo>
                    <a:pt x="20" y="20"/>
                    <a:pt x="20" y="20"/>
                    <a:pt x="20" y="0"/>
                  </a:cubicBezTo>
                  <a:lnTo>
                    <a:pt x="20" y="0"/>
                  </a:lnTo>
                  <a:cubicBezTo>
                    <a:pt x="20" y="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10" name="Freeform 410"/>
            <p:cNvSpPr>
              <a:spLocks noChangeArrowheads="1"/>
            </p:cNvSpPr>
            <p:nvPr/>
          </p:nvSpPr>
          <p:spPr bwMode="auto">
            <a:xfrm>
              <a:off x="5929313" y="8131175"/>
              <a:ext cx="7937" cy="7938"/>
            </a:xfrm>
            <a:custGeom>
              <a:avLst/>
              <a:gdLst>
                <a:gd name="T0" fmla="*/ 21 w 22"/>
                <a:gd name="T1" fmla="*/ 20 h 21"/>
                <a:gd name="T2" fmla="*/ 21 w 22"/>
                <a:gd name="T3" fmla="*/ 20 h 21"/>
                <a:gd name="T4" fmla="*/ 0 w 22"/>
                <a:gd name="T5" fmla="*/ 20 h 21"/>
                <a:gd name="T6" fmla="*/ 0 w 22"/>
                <a:gd name="T7" fmla="*/ 0 h 21"/>
                <a:gd name="T8" fmla="*/ 0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0" y="20"/>
                  </a:lnTo>
                  <a:cubicBezTo>
                    <a:pt x="0" y="20"/>
                    <a:pt x="0" y="20"/>
                    <a:pt x="0" y="0"/>
                  </a:cubicBezTo>
                  <a:lnTo>
                    <a:pt x="0" y="0"/>
                  </a:lnTo>
                  <a:cubicBezTo>
                    <a:pt x="21" y="0"/>
                    <a:pt x="21" y="0"/>
                    <a:pt x="21" y="0"/>
                  </a:cubicBezTo>
                  <a:cubicBezTo>
                    <a:pt x="21" y="20"/>
                    <a:pt x="21" y="2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11" name="Freeform 411"/>
            <p:cNvSpPr>
              <a:spLocks noChangeArrowheads="1"/>
            </p:cNvSpPr>
            <p:nvPr/>
          </p:nvSpPr>
          <p:spPr bwMode="auto">
            <a:xfrm>
              <a:off x="6040438" y="7842250"/>
              <a:ext cx="7937" cy="7938"/>
            </a:xfrm>
            <a:custGeom>
              <a:avLst/>
              <a:gdLst>
                <a:gd name="T0" fmla="*/ 20 w 21"/>
                <a:gd name="T1" fmla="*/ 21 h 22"/>
                <a:gd name="T2" fmla="*/ 20 w 21"/>
                <a:gd name="T3" fmla="*/ 21 h 22"/>
                <a:gd name="T4" fmla="*/ 0 w 21"/>
                <a:gd name="T5" fmla="*/ 21 h 22"/>
                <a:gd name="T6" fmla="*/ 0 w 21"/>
                <a:gd name="T7" fmla="*/ 0 h 22"/>
                <a:gd name="T8" fmla="*/ 20 w 21"/>
                <a:gd name="T9" fmla="*/ 0 h 22"/>
                <a:gd name="T10" fmla="*/ 20 w 21"/>
                <a:gd name="T11" fmla="*/ 21 h 22"/>
              </a:gdLst>
              <a:ahLst/>
              <a:cxnLst>
                <a:cxn ang="0">
                  <a:pos x="T0" y="T1"/>
                </a:cxn>
                <a:cxn ang="0">
                  <a:pos x="T2" y="T3"/>
                </a:cxn>
                <a:cxn ang="0">
                  <a:pos x="T4" y="T5"/>
                </a:cxn>
                <a:cxn ang="0">
                  <a:pos x="T6" y="T7"/>
                </a:cxn>
                <a:cxn ang="0">
                  <a:pos x="T8" y="T9"/>
                </a:cxn>
                <a:cxn ang="0">
                  <a:pos x="T10" y="T11"/>
                </a:cxn>
              </a:cxnLst>
              <a:rect l="0" t="0" r="r" b="b"/>
              <a:pathLst>
                <a:path w="21" h="22">
                  <a:moveTo>
                    <a:pt x="20" y="21"/>
                  </a:moveTo>
                  <a:lnTo>
                    <a:pt x="20" y="21"/>
                  </a:lnTo>
                  <a:lnTo>
                    <a:pt x="0" y="21"/>
                  </a:lnTo>
                  <a:lnTo>
                    <a:pt x="0" y="0"/>
                  </a:lnTo>
                  <a:cubicBezTo>
                    <a:pt x="0" y="0"/>
                    <a:pt x="0" y="0"/>
                    <a:pt x="20" y="0"/>
                  </a:cubicBez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12" name="Freeform 412"/>
            <p:cNvSpPr>
              <a:spLocks noChangeArrowheads="1"/>
            </p:cNvSpPr>
            <p:nvPr/>
          </p:nvSpPr>
          <p:spPr bwMode="auto">
            <a:xfrm>
              <a:off x="6010275" y="7777163"/>
              <a:ext cx="15875" cy="15875"/>
            </a:xfrm>
            <a:custGeom>
              <a:avLst/>
              <a:gdLst>
                <a:gd name="T0" fmla="*/ 20 w 42"/>
                <a:gd name="T1" fmla="*/ 20 h 42"/>
                <a:gd name="T2" fmla="*/ 20 w 42"/>
                <a:gd name="T3" fmla="*/ 20 h 42"/>
                <a:gd name="T4" fmla="*/ 20 w 42"/>
                <a:gd name="T5" fmla="*/ 0 h 42"/>
                <a:gd name="T6" fmla="*/ 20 w 42"/>
                <a:gd name="T7" fmla="*/ 0 h 42"/>
                <a:gd name="T8" fmla="*/ 41 w 42"/>
                <a:gd name="T9" fmla="*/ 20 h 42"/>
                <a:gd name="T10" fmla="*/ 41 w 42"/>
                <a:gd name="T11" fmla="*/ 20 h 42"/>
                <a:gd name="T12" fmla="*/ 20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20"/>
                  </a:moveTo>
                  <a:lnTo>
                    <a:pt x="20" y="20"/>
                  </a:lnTo>
                  <a:cubicBezTo>
                    <a:pt x="20" y="20"/>
                    <a:pt x="0" y="0"/>
                    <a:pt x="20" y="0"/>
                  </a:cubicBezTo>
                  <a:lnTo>
                    <a:pt x="20" y="0"/>
                  </a:lnTo>
                  <a:cubicBezTo>
                    <a:pt x="20" y="0"/>
                    <a:pt x="41" y="0"/>
                    <a:pt x="41" y="20"/>
                  </a:cubicBezTo>
                  <a:lnTo>
                    <a:pt x="41" y="20"/>
                  </a:lnTo>
                  <a:cubicBezTo>
                    <a:pt x="41" y="20"/>
                    <a:pt x="20" y="41"/>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13" name="Freeform 413"/>
            <p:cNvSpPr>
              <a:spLocks noChangeArrowheads="1"/>
            </p:cNvSpPr>
            <p:nvPr/>
          </p:nvSpPr>
          <p:spPr bwMode="auto">
            <a:xfrm>
              <a:off x="5995988" y="7777163"/>
              <a:ext cx="15875" cy="7937"/>
            </a:xfrm>
            <a:custGeom>
              <a:avLst/>
              <a:gdLst>
                <a:gd name="T0" fmla="*/ 20 w 42"/>
                <a:gd name="T1" fmla="*/ 0 h 21"/>
                <a:gd name="T2" fmla="*/ 20 w 42"/>
                <a:gd name="T3" fmla="*/ 0 h 21"/>
                <a:gd name="T4" fmla="*/ 20 w 42"/>
                <a:gd name="T5" fmla="*/ 0 h 21"/>
                <a:gd name="T6" fmla="*/ 20 w 42"/>
                <a:gd name="T7" fmla="*/ 0 h 21"/>
                <a:gd name="T8" fmla="*/ 41 w 42"/>
                <a:gd name="T9" fmla="*/ 0 h 21"/>
                <a:gd name="T10" fmla="*/ 20 w 42"/>
                <a:gd name="T11" fmla="*/ 20 h 21"/>
                <a:gd name="T12" fmla="*/ 20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0"/>
                  </a:moveTo>
                  <a:lnTo>
                    <a:pt x="20" y="0"/>
                  </a:lnTo>
                  <a:cubicBezTo>
                    <a:pt x="20" y="0"/>
                    <a:pt x="0" y="0"/>
                    <a:pt x="20" y="0"/>
                  </a:cubicBezTo>
                  <a:lnTo>
                    <a:pt x="20" y="0"/>
                  </a:lnTo>
                  <a:lnTo>
                    <a:pt x="41" y="0"/>
                  </a:lnTo>
                  <a:lnTo>
                    <a:pt x="20" y="20"/>
                  </a:lnTo>
                  <a:cubicBezTo>
                    <a:pt x="20" y="20"/>
                    <a:pt x="20" y="2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14" name="Freeform 414"/>
            <p:cNvSpPr>
              <a:spLocks noChangeArrowheads="1"/>
            </p:cNvSpPr>
            <p:nvPr/>
          </p:nvSpPr>
          <p:spPr bwMode="auto">
            <a:xfrm>
              <a:off x="6430963" y="7813675"/>
              <a:ext cx="7937" cy="15875"/>
            </a:xfrm>
            <a:custGeom>
              <a:avLst/>
              <a:gdLst>
                <a:gd name="T0" fmla="*/ 21 w 22"/>
                <a:gd name="T1" fmla="*/ 0 h 43"/>
                <a:gd name="T2" fmla="*/ 21 w 22"/>
                <a:gd name="T3" fmla="*/ 0 h 43"/>
                <a:gd name="T4" fmla="*/ 0 w 22"/>
                <a:gd name="T5" fmla="*/ 0 h 43"/>
                <a:gd name="T6" fmla="*/ 0 w 22"/>
                <a:gd name="T7" fmla="*/ 21 h 43"/>
                <a:gd name="T8" fmla="*/ 21 w 22"/>
                <a:gd name="T9" fmla="*/ 42 h 43"/>
                <a:gd name="T10" fmla="*/ 21 w 22"/>
                <a:gd name="T11" fmla="*/ 21 h 43"/>
                <a:gd name="T12" fmla="*/ 21 w 2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21" y="0"/>
                  </a:moveTo>
                  <a:lnTo>
                    <a:pt x="21" y="0"/>
                  </a:lnTo>
                  <a:lnTo>
                    <a:pt x="0" y="0"/>
                  </a:lnTo>
                  <a:cubicBezTo>
                    <a:pt x="0" y="21"/>
                    <a:pt x="0" y="21"/>
                    <a:pt x="0" y="21"/>
                  </a:cubicBezTo>
                  <a:lnTo>
                    <a:pt x="21" y="42"/>
                  </a:lnTo>
                  <a:lnTo>
                    <a:pt x="21" y="21"/>
                  </a:lnTo>
                  <a:cubicBezTo>
                    <a:pt x="21" y="21"/>
                    <a:pt x="21" y="21"/>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15" name="Freeform 415"/>
            <p:cNvSpPr>
              <a:spLocks noChangeArrowheads="1"/>
            </p:cNvSpPr>
            <p:nvPr/>
          </p:nvSpPr>
          <p:spPr bwMode="auto">
            <a:xfrm>
              <a:off x="6445250" y="7791450"/>
              <a:ext cx="7938" cy="7938"/>
            </a:xfrm>
            <a:custGeom>
              <a:avLst/>
              <a:gdLst>
                <a:gd name="T0" fmla="*/ 20 w 21"/>
                <a:gd name="T1" fmla="*/ 21 h 22"/>
                <a:gd name="T2" fmla="*/ 20 w 21"/>
                <a:gd name="T3" fmla="*/ 21 h 22"/>
                <a:gd name="T4" fmla="*/ 20 w 21"/>
                <a:gd name="T5" fmla="*/ 0 h 22"/>
                <a:gd name="T6" fmla="*/ 0 w 21"/>
                <a:gd name="T7" fmla="*/ 0 h 22"/>
                <a:gd name="T8" fmla="*/ 0 w 21"/>
                <a:gd name="T9" fmla="*/ 0 h 22"/>
                <a:gd name="T10" fmla="*/ 0 w 21"/>
                <a:gd name="T11" fmla="*/ 21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20" y="0"/>
                  </a:lnTo>
                  <a:lnTo>
                    <a:pt x="0" y="0"/>
                  </a:lnTo>
                  <a:lnTo>
                    <a:pt x="0" y="0"/>
                  </a:lnTo>
                  <a:cubicBezTo>
                    <a:pt x="0" y="21"/>
                    <a:pt x="0" y="21"/>
                    <a:pt x="0" y="21"/>
                  </a:cubicBez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16" name="Freeform 416"/>
            <p:cNvSpPr>
              <a:spLocks noChangeArrowheads="1"/>
            </p:cNvSpPr>
            <p:nvPr/>
          </p:nvSpPr>
          <p:spPr bwMode="auto">
            <a:xfrm>
              <a:off x="6453188" y="7769225"/>
              <a:ext cx="7937" cy="7938"/>
            </a:xfrm>
            <a:custGeom>
              <a:avLst/>
              <a:gdLst>
                <a:gd name="T0" fmla="*/ 0 w 22"/>
                <a:gd name="T1" fmla="*/ 20 h 21"/>
                <a:gd name="T2" fmla="*/ 0 w 22"/>
                <a:gd name="T3" fmla="*/ 20 h 21"/>
                <a:gd name="T4" fmla="*/ 0 w 22"/>
                <a:gd name="T5" fmla="*/ 20 h 21"/>
                <a:gd name="T6" fmla="*/ 0 w 22"/>
                <a:gd name="T7" fmla="*/ 0 h 21"/>
                <a:gd name="T8" fmla="*/ 21 w 22"/>
                <a:gd name="T9" fmla="*/ 0 h 21"/>
                <a:gd name="T10" fmla="*/ 21 w 22"/>
                <a:gd name="T11" fmla="*/ 20 h 21"/>
                <a:gd name="T12" fmla="*/ 0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20"/>
                  </a:moveTo>
                  <a:lnTo>
                    <a:pt x="0" y="20"/>
                  </a:lnTo>
                  <a:lnTo>
                    <a:pt x="0" y="20"/>
                  </a:lnTo>
                  <a:cubicBezTo>
                    <a:pt x="0" y="0"/>
                    <a:pt x="0" y="0"/>
                    <a:pt x="0" y="0"/>
                  </a:cubicBezTo>
                  <a:lnTo>
                    <a:pt x="21" y="0"/>
                  </a:lnTo>
                  <a:lnTo>
                    <a:pt x="21" y="20"/>
                  </a:ln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17" name="Freeform 417"/>
            <p:cNvSpPr>
              <a:spLocks noChangeArrowheads="1"/>
            </p:cNvSpPr>
            <p:nvPr/>
          </p:nvSpPr>
          <p:spPr bwMode="auto">
            <a:xfrm>
              <a:off x="6445250" y="7740650"/>
              <a:ext cx="7938" cy="7938"/>
            </a:xfrm>
            <a:custGeom>
              <a:avLst/>
              <a:gdLst>
                <a:gd name="T0" fmla="*/ 20 w 21"/>
                <a:gd name="T1" fmla="*/ 20 h 21"/>
                <a:gd name="T2" fmla="*/ 20 w 21"/>
                <a:gd name="T3" fmla="*/ 20 h 21"/>
                <a:gd name="T4" fmla="*/ 0 w 21"/>
                <a:gd name="T5" fmla="*/ 0 h 21"/>
                <a:gd name="T6" fmla="*/ 0 w 21"/>
                <a:gd name="T7" fmla="*/ 0 h 21"/>
                <a:gd name="T8" fmla="*/ 0 w 21"/>
                <a:gd name="T9" fmla="*/ 20 h 21"/>
                <a:gd name="T10" fmla="*/ 0 w 21"/>
                <a:gd name="T11" fmla="*/ 20 h 21"/>
                <a:gd name="T12" fmla="*/ 0 w 21"/>
                <a:gd name="T13" fmla="*/ 20 h 21"/>
                <a:gd name="T14" fmla="*/ 2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20"/>
                  </a:moveTo>
                  <a:lnTo>
                    <a:pt x="20" y="20"/>
                  </a:lnTo>
                  <a:lnTo>
                    <a:pt x="0" y="0"/>
                  </a:lnTo>
                  <a:lnTo>
                    <a:pt x="0" y="0"/>
                  </a:lnTo>
                  <a:cubicBezTo>
                    <a:pt x="0" y="0"/>
                    <a:pt x="0" y="0"/>
                    <a:pt x="0" y="20"/>
                  </a:cubicBezTo>
                  <a:lnTo>
                    <a:pt x="0" y="20"/>
                  </a:lnTo>
                  <a:lnTo>
                    <a:pt x="0" y="2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18" name="Freeform 418"/>
            <p:cNvSpPr>
              <a:spLocks noChangeArrowheads="1"/>
            </p:cNvSpPr>
            <p:nvPr/>
          </p:nvSpPr>
          <p:spPr bwMode="auto">
            <a:xfrm>
              <a:off x="6453188" y="7710488"/>
              <a:ext cx="7937" cy="7937"/>
            </a:xfrm>
            <a:custGeom>
              <a:avLst/>
              <a:gdLst>
                <a:gd name="T0" fmla="*/ 0 w 22"/>
                <a:gd name="T1" fmla="*/ 20 h 21"/>
                <a:gd name="T2" fmla="*/ 0 w 22"/>
                <a:gd name="T3" fmla="*/ 20 h 21"/>
                <a:gd name="T4" fmla="*/ 0 w 22"/>
                <a:gd name="T5" fmla="*/ 0 h 21"/>
                <a:gd name="T6" fmla="*/ 21 w 22"/>
                <a:gd name="T7" fmla="*/ 0 h 21"/>
                <a:gd name="T8" fmla="*/ 21 w 22"/>
                <a:gd name="T9" fmla="*/ 0 h 21"/>
                <a:gd name="T10" fmla="*/ 21 w 22"/>
                <a:gd name="T11" fmla="*/ 20 h 21"/>
                <a:gd name="T12" fmla="*/ 0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20"/>
                  </a:moveTo>
                  <a:lnTo>
                    <a:pt x="0" y="20"/>
                  </a:lnTo>
                  <a:lnTo>
                    <a:pt x="0" y="0"/>
                  </a:lnTo>
                  <a:lnTo>
                    <a:pt x="21" y="0"/>
                  </a:lnTo>
                  <a:lnTo>
                    <a:pt x="21" y="0"/>
                  </a:lnTo>
                  <a:cubicBezTo>
                    <a:pt x="21" y="20"/>
                    <a:pt x="21" y="20"/>
                    <a:pt x="21" y="20"/>
                  </a:cubicBez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19" name="Freeform 419"/>
            <p:cNvSpPr>
              <a:spLocks noChangeArrowheads="1"/>
            </p:cNvSpPr>
            <p:nvPr/>
          </p:nvSpPr>
          <p:spPr bwMode="auto">
            <a:xfrm>
              <a:off x="6438900" y="7718425"/>
              <a:ext cx="7938" cy="15875"/>
            </a:xfrm>
            <a:custGeom>
              <a:avLst/>
              <a:gdLst>
                <a:gd name="T0" fmla="*/ 0 w 21"/>
                <a:gd name="T1" fmla="*/ 0 h 43"/>
                <a:gd name="T2" fmla="*/ 0 w 21"/>
                <a:gd name="T3" fmla="*/ 0 h 43"/>
                <a:gd name="T4" fmla="*/ 0 w 21"/>
                <a:gd name="T5" fmla="*/ 21 h 43"/>
                <a:gd name="T6" fmla="*/ 20 w 21"/>
                <a:gd name="T7" fmla="*/ 42 h 43"/>
                <a:gd name="T8" fmla="*/ 20 w 21"/>
                <a:gd name="T9" fmla="*/ 21 h 43"/>
                <a:gd name="T10" fmla="*/ 20 w 21"/>
                <a:gd name="T11" fmla="*/ 0 h 43"/>
                <a:gd name="T12" fmla="*/ 0 w 21"/>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1" h="43">
                  <a:moveTo>
                    <a:pt x="0" y="0"/>
                  </a:moveTo>
                  <a:lnTo>
                    <a:pt x="0" y="0"/>
                  </a:lnTo>
                  <a:lnTo>
                    <a:pt x="0" y="21"/>
                  </a:lnTo>
                  <a:cubicBezTo>
                    <a:pt x="0" y="21"/>
                    <a:pt x="0" y="42"/>
                    <a:pt x="20" y="42"/>
                  </a:cubicBezTo>
                  <a:cubicBezTo>
                    <a:pt x="20" y="21"/>
                    <a:pt x="20" y="21"/>
                    <a:pt x="20" y="21"/>
                  </a:cubicBezTo>
                  <a:lnTo>
                    <a:pt x="20" y="0"/>
                  </a:ln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20" name="Freeform 420"/>
            <p:cNvSpPr>
              <a:spLocks noChangeArrowheads="1"/>
            </p:cNvSpPr>
            <p:nvPr/>
          </p:nvSpPr>
          <p:spPr bwMode="auto">
            <a:xfrm>
              <a:off x="6445250" y="7666038"/>
              <a:ext cx="22225" cy="22225"/>
            </a:xfrm>
            <a:custGeom>
              <a:avLst/>
              <a:gdLst>
                <a:gd name="T0" fmla="*/ 41 w 63"/>
                <a:gd name="T1" fmla="*/ 61 h 62"/>
                <a:gd name="T2" fmla="*/ 41 w 63"/>
                <a:gd name="T3" fmla="*/ 61 h 62"/>
                <a:gd name="T4" fmla="*/ 20 w 63"/>
                <a:gd name="T5" fmla="*/ 41 h 62"/>
                <a:gd name="T6" fmla="*/ 0 w 63"/>
                <a:gd name="T7" fmla="*/ 21 h 62"/>
                <a:gd name="T8" fmla="*/ 0 w 63"/>
                <a:gd name="T9" fmla="*/ 0 h 62"/>
                <a:gd name="T10" fmla="*/ 20 w 63"/>
                <a:gd name="T11" fmla="*/ 0 h 62"/>
                <a:gd name="T12" fmla="*/ 20 w 63"/>
                <a:gd name="T13" fmla="*/ 0 h 62"/>
                <a:gd name="T14" fmla="*/ 41 w 63"/>
                <a:gd name="T15" fmla="*/ 21 h 62"/>
                <a:gd name="T16" fmla="*/ 41 w 63"/>
                <a:gd name="T17" fmla="*/ 21 h 62"/>
                <a:gd name="T18" fmla="*/ 62 w 63"/>
                <a:gd name="T19" fmla="*/ 61 h 62"/>
                <a:gd name="T20" fmla="*/ 41 w 63"/>
                <a:gd name="T2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62">
                  <a:moveTo>
                    <a:pt x="41" y="61"/>
                  </a:moveTo>
                  <a:lnTo>
                    <a:pt x="41" y="61"/>
                  </a:lnTo>
                  <a:cubicBezTo>
                    <a:pt x="20" y="61"/>
                    <a:pt x="20" y="41"/>
                    <a:pt x="20" y="41"/>
                  </a:cubicBezTo>
                  <a:cubicBezTo>
                    <a:pt x="20" y="41"/>
                    <a:pt x="0" y="41"/>
                    <a:pt x="0" y="21"/>
                  </a:cubicBezTo>
                  <a:cubicBezTo>
                    <a:pt x="0" y="21"/>
                    <a:pt x="0" y="21"/>
                    <a:pt x="0" y="0"/>
                  </a:cubicBezTo>
                  <a:cubicBezTo>
                    <a:pt x="0" y="0"/>
                    <a:pt x="0" y="0"/>
                    <a:pt x="20" y="0"/>
                  </a:cubicBezTo>
                  <a:lnTo>
                    <a:pt x="20" y="0"/>
                  </a:lnTo>
                  <a:cubicBezTo>
                    <a:pt x="41" y="0"/>
                    <a:pt x="41" y="21"/>
                    <a:pt x="41" y="21"/>
                  </a:cubicBezTo>
                  <a:lnTo>
                    <a:pt x="41" y="21"/>
                  </a:lnTo>
                  <a:cubicBezTo>
                    <a:pt x="62" y="41"/>
                    <a:pt x="62" y="41"/>
                    <a:pt x="62" y="61"/>
                  </a:cubicBezTo>
                  <a:lnTo>
                    <a:pt x="41" y="6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21" name="Freeform 421"/>
            <p:cNvSpPr>
              <a:spLocks noChangeArrowheads="1"/>
            </p:cNvSpPr>
            <p:nvPr/>
          </p:nvSpPr>
          <p:spPr bwMode="auto">
            <a:xfrm>
              <a:off x="6453188" y="7643813"/>
              <a:ext cx="15875" cy="14287"/>
            </a:xfrm>
            <a:custGeom>
              <a:avLst/>
              <a:gdLst>
                <a:gd name="T0" fmla="*/ 21 w 43"/>
                <a:gd name="T1" fmla="*/ 40 h 41"/>
                <a:gd name="T2" fmla="*/ 21 w 43"/>
                <a:gd name="T3" fmla="*/ 40 h 41"/>
                <a:gd name="T4" fmla="*/ 0 w 43"/>
                <a:gd name="T5" fmla="*/ 20 h 41"/>
                <a:gd name="T6" fmla="*/ 21 w 43"/>
                <a:gd name="T7" fmla="*/ 0 h 41"/>
                <a:gd name="T8" fmla="*/ 21 w 43"/>
                <a:gd name="T9" fmla="*/ 0 h 41"/>
                <a:gd name="T10" fmla="*/ 42 w 43"/>
                <a:gd name="T11" fmla="*/ 20 h 41"/>
                <a:gd name="T12" fmla="*/ 21 w 43"/>
                <a:gd name="T13" fmla="*/ 20 h 41"/>
                <a:gd name="T14" fmla="*/ 21 w 43"/>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1">
                  <a:moveTo>
                    <a:pt x="21" y="40"/>
                  </a:moveTo>
                  <a:lnTo>
                    <a:pt x="21" y="40"/>
                  </a:lnTo>
                  <a:cubicBezTo>
                    <a:pt x="0" y="40"/>
                    <a:pt x="0" y="20"/>
                    <a:pt x="0" y="20"/>
                  </a:cubicBezTo>
                  <a:cubicBezTo>
                    <a:pt x="0" y="0"/>
                    <a:pt x="21" y="0"/>
                    <a:pt x="21" y="0"/>
                  </a:cubicBezTo>
                  <a:lnTo>
                    <a:pt x="21" y="0"/>
                  </a:lnTo>
                  <a:cubicBezTo>
                    <a:pt x="42" y="20"/>
                    <a:pt x="42" y="20"/>
                    <a:pt x="42" y="20"/>
                  </a:cubicBezTo>
                  <a:lnTo>
                    <a:pt x="21" y="20"/>
                  </a:lnTo>
                  <a:cubicBezTo>
                    <a:pt x="21" y="40"/>
                    <a:pt x="21" y="40"/>
                    <a:pt x="21"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22" name="Freeform 422"/>
            <p:cNvSpPr>
              <a:spLocks noChangeArrowheads="1"/>
            </p:cNvSpPr>
            <p:nvPr/>
          </p:nvSpPr>
          <p:spPr bwMode="auto">
            <a:xfrm>
              <a:off x="6453188" y="7570788"/>
              <a:ext cx="15875" cy="15875"/>
            </a:xfrm>
            <a:custGeom>
              <a:avLst/>
              <a:gdLst>
                <a:gd name="T0" fmla="*/ 0 w 43"/>
                <a:gd name="T1" fmla="*/ 42 h 43"/>
                <a:gd name="T2" fmla="*/ 0 w 43"/>
                <a:gd name="T3" fmla="*/ 42 h 43"/>
                <a:gd name="T4" fmla="*/ 0 w 43"/>
                <a:gd name="T5" fmla="*/ 21 h 43"/>
                <a:gd name="T6" fmla="*/ 21 w 43"/>
                <a:gd name="T7" fmla="*/ 0 h 43"/>
                <a:gd name="T8" fmla="*/ 21 w 43"/>
                <a:gd name="T9" fmla="*/ 0 h 43"/>
                <a:gd name="T10" fmla="*/ 42 w 43"/>
                <a:gd name="T11" fmla="*/ 21 h 43"/>
                <a:gd name="T12" fmla="*/ 42 w 43"/>
                <a:gd name="T13" fmla="*/ 42 h 43"/>
                <a:gd name="T14" fmla="*/ 21 w 43"/>
                <a:gd name="T15" fmla="*/ 42 h 43"/>
                <a:gd name="T16" fmla="*/ 0 w 43"/>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3">
                  <a:moveTo>
                    <a:pt x="0" y="42"/>
                  </a:moveTo>
                  <a:lnTo>
                    <a:pt x="0" y="42"/>
                  </a:lnTo>
                  <a:lnTo>
                    <a:pt x="0" y="21"/>
                  </a:lnTo>
                  <a:lnTo>
                    <a:pt x="21" y="0"/>
                  </a:lnTo>
                  <a:lnTo>
                    <a:pt x="21" y="0"/>
                  </a:lnTo>
                  <a:cubicBezTo>
                    <a:pt x="42" y="21"/>
                    <a:pt x="42" y="21"/>
                    <a:pt x="42" y="21"/>
                  </a:cubicBezTo>
                  <a:lnTo>
                    <a:pt x="42" y="42"/>
                  </a:lnTo>
                  <a:cubicBezTo>
                    <a:pt x="21" y="42"/>
                    <a:pt x="21" y="42"/>
                    <a:pt x="21" y="42"/>
                  </a:cubicBezTo>
                  <a:cubicBezTo>
                    <a:pt x="21" y="42"/>
                    <a:pt x="21" y="42"/>
                    <a:pt x="0"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23" name="Freeform 423"/>
            <p:cNvSpPr>
              <a:spLocks noChangeArrowheads="1"/>
            </p:cNvSpPr>
            <p:nvPr/>
          </p:nvSpPr>
          <p:spPr bwMode="auto">
            <a:xfrm>
              <a:off x="6253163" y="7983538"/>
              <a:ext cx="7937" cy="7937"/>
            </a:xfrm>
            <a:custGeom>
              <a:avLst/>
              <a:gdLst>
                <a:gd name="T0" fmla="*/ 0 w 22"/>
                <a:gd name="T1" fmla="*/ 20 h 21"/>
                <a:gd name="T2" fmla="*/ 0 w 22"/>
                <a:gd name="T3" fmla="*/ 20 h 21"/>
                <a:gd name="T4" fmla="*/ 0 w 22"/>
                <a:gd name="T5" fmla="*/ 0 h 21"/>
                <a:gd name="T6" fmla="*/ 0 w 22"/>
                <a:gd name="T7" fmla="*/ 0 h 21"/>
                <a:gd name="T8" fmla="*/ 0 w 22"/>
                <a:gd name="T9" fmla="*/ 0 h 21"/>
                <a:gd name="T10" fmla="*/ 0 w 22"/>
                <a:gd name="T11" fmla="*/ 0 h 21"/>
                <a:gd name="T12" fmla="*/ 21 w 22"/>
                <a:gd name="T13" fmla="*/ 0 h 21"/>
                <a:gd name="T14" fmla="*/ 21 w 22"/>
                <a:gd name="T15" fmla="*/ 20 h 21"/>
                <a:gd name="T16" fmla="*/ 21 w 22"/>
                <a:gd name="T17" fmla="*/ 20 h 21"/>
                <a:gd name="T18" fmla="*/ 0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0" y="20"/>
                  </a:moveTo>
                  <a:lnTo>
                    <a:pt x="0" y="20"/>
                  </a:lnTo>
                  <a:cubicBezTo>
                    <a:pt x="0" y="20"/>
                    <a:pt x="0" y="20"/>
                    <a:pt x="0" y="0"/>
                  </a:cubicBezTo>
                  <a:lnTo>
                    <a:pt x="0" y="0"/>
                  </a:lnTo>
                  <a:lnTo>
                    <a:pt x="0" y="0"/>
                  </a:lnTo>
                  <a:lnTo>
                    <a:pt x="0" y="0"/>
                  </a:lnTo>
                  <a:lnTo>
                    <a:pt x="21" y="0"/>
                  </a:lnTo>
                  <a:lnTo>
                    <a:pt x="21" y="20"/>
                  </a:lnTo>
                  <a:lnTo>
                    <a:pt x="21" y="20"/>
                  </a:lnTo>
                  <a:cubicBezTo>
                    <a:pt x="0" y="20"/>
                    <a:pt x="0" y="20"/>
                    <a:pt x="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24" name="Freeform 424"/>
            <p:cNvSpPr>
              <a:spLocks noChangeArrowheads="1"/>
            </p:cNvSpPr>
            <p:nvPr/>
          </p:nvSpPr>
          <p:spPr bwMode="auto">
            <a:xfrm>
              <a:off x="6291263" y="7983538"/>
              <a:ext cx="7937" cy="15875"/>
            </a:xfrm>
            <a:custGeom>
              <a:avLst/>
              <a:gdLst>
                <a:gd name="T0" fmla="*/ 0 w 21"/>
                <a:gd name="T1" fmla="*/ 20 h 42"/>
                <a:gd name="T2" fmla="*/ 0 w 21"/>
                <a:gd name="T3" fmla="*/ 20 h 42"/>
                <a:gd name="T4" fmla="*/ 0 w 21"/>
                <a:gd name="T5" fmla="*/ 0 h 42"/>
                <a:gd name="T6" fmla="*/ 20 w 21"/>
                <a:gd name="T7" fmla="*/ 0 h 42"/>
                <a:gd name="T8" fmla="*/ 20 w 21"/>
                <a:gd name="T9" fmla="*/ 20 h 42"/>
                <a:gd name="T10" fmla="*/ 20 w 21"/>
                <a:gd name="T11" fmla="*/ 20 h 42"/>
                <a:gd name="T12" fmla="*/ 20 w 21"/>
                <a:gd name="T13" fmla="*/ 41 h 42"/>
                <a:gd name="T14" fmla="*/ 0 w 2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0" y="20"/>
                  </a:moveTo>
                  <a:lnTo>
                    <a:pt x="0" y="20"/>
                  </a:lnTo>
                  <a:cubicBezTo>
                    <a:pt x="0" y="20"/>
                    <a:pt x="0" y="20"/>
                    <a:pt x="0" y="0"/>
                  </a:cubicBezTo>
                  <a:lnTo>
                    <a:pt x="20" y="0"/>
                  </a:lnTo>
                  <a:lnTo>
                    <a:pt x="20" y="20"/>
                  </a:lnTo>
                  <a:lnTo>
                    <a:pt x="20" y="20"/>
                  </a:lnTo>
                  <a:cubicBezTo>
                    <a:pt x="20" y="41"/>
                    <a:pt x="20" y="41"/>
                    <a:pt x="20" y="41"/>
                  </a:cubicBez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25" name="Freeform 425"/>
            <p:cNvSpPr>
              <a:spLocks noChangeArrowheads="1"/>
            </p:cNvSpPr>
            <p:nvPr/>
          </p:nvSpPr>
          <p:spPr bwMode="auto">
            <a:xfrm>
              <a:off x="6232525" y="7989888"/>
              <a:ext cx="14288" cy="15875"/>
            </a:xfrm>
            <a:custGeom>
              <a:avLst/>
              <a:gdLst>
                <a:gd name="T0" fmla="*/ 40 w 41"/>
                <a:gd name="T1" fmla="*/ 21 h 42"/>
                <a:gd name="T2" fmla="*/ 40 w 41"/>
                <a:gd name="T3" fmla="*/ 21 h 42"/>
                <a:gd name="T4" fmla="*/ 20 w 41"/>
                <a:gd name="T5" fmla="*/ 0 h 42"/>
                <a:gd name="T6" fmla="*/ 20 w 41"/>
                <a:gd name="T7" fmla="*/ 0 h 42"/>
                <a:gd name="T8" fmla="*/ 20 w 41"/>
                <a:gd name="T9" fmla="*/ 21 h 42"/>
                <a:gd name="T10" fmla="*/ 20 w 41"/>
                <a:gd name="T11" fmla="*/ 41 h 42"/>
                <a:gd name="T12" fmla="*/ 40 w 41"/>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40" y="21"/>
                  </a:moveTo>
                  <a:lnTo>
                    <a:pt x="40" y="21"/>
                  </a:lnTo>
                  <a:lnTo>
                    <a:pt x="20" y="0"/>
                  </a:lnTo>
                  <a:lnTo>
                    <a:pt x="20" y="0"/>
                  </a:lnTo>
                  <a:cubicBezTo>
                    <a:pt x="20" y="21"/>
                    <a:pt x="0" y="21"/>
                    <a:pt x="20" y="21"/>
                  </a:cubicBezTo>
                  <a:lnTo>
                    <a:pt x="20" y="41"/>
                  </a:lnTo>
                  <a:lnTo>
                    <a:pt x="4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26" name="Freeform 426"/>
            <p:cNvSpPr>
              <a:spLocks noChangeArrowheads="1"/>
            </p:cNvSpPr>
            <p:nvPr/>
          </p:nvSpPr>
          <p:spPr bwMode="auto">
            <a:xfrm>
              <a:off x="6238875" y="7975600"/>
              <a:ext cx="7938" cy="14288"/>
            </a:xfrm>
            <a:custGeom>
              <a:avLst/>
              <a:gdLst>
                <a:gd name="T0" fmla="*/ 0 w 21"/>
                <a:gd name="T1" fmla="*/ 20 h 41"/>
                <a:gd name="T2" fmla="*/ 0 w 21"/>
                <a:gd name="T3" fmla="*/ 20 h 41"/>
                <a:gd name="T4" fmla="*/ 0 w 21"/>
                <a:gd name="T5" fmla="*/ 20 h 41"/>
                <a:gd name="T6" fmla="*/ 0 w 21"/>
                <a:gd name="T7" fmla="*/ 0 h 41"/>
                <a:gd name="T8" fmla="*/ 20 w 21"/>
                <a:gd name="T9" fmla="*/ 0 h 41"/>
                <a:gd name="T10" fmla="*/ 20 w 21"/>
                <a:gd name="T11" fmla="*/ 20 h 41"/>
                <a:gd name="T12" fmla="*/ 20 w 21"/>
                <a:gd name="T13" fmla="*/ 20 h 41"/>
                <a:gd name="T14" fmla="*/ 0 w 21"/>
                <a:gd name="T15" fmla="*/ 2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1">
                  <a:moveTo>
                    <a:pt x="0" y="20"/>
                  </a:moveTo>
                  <a:lnTo>
                    <a:pt x="0" y="20"/>
                  </a:lnTo>
                  <a:lnTo>
                    <a:pt x="0" y="20"/>
                  </a:lnTo>
                  <a:lnTo>
                    <a:pt x="0" y="0"/>
                  </a:lnTo>
                  <a:cubicBezTo>
                    <a:pt x="0" y="0"/>
                    <a:pt x="0" y="0"/>
                    <a:pt x="20" y="0"/>
                  </a:cubicBezTo>
                  <a:lnTo>
                    <a:pt x="20" y="20"/>
                  </a:lnTo>
                  <a:lnTo>
                    <a:pt x="20" y="20"/>
                  </a:lnTo>
                  <a:cubicBezTo>
                    <a:pt x="0" y="40"/>
                    <a:pt x="0" y="20"/>
                    <a:pt x="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27" name="Freeform 427"/>
            <p:cNvSpPr>
              <a:spLocks noChangeArrowheads="1"/>
            </p:cNvSpPr>
            <p:nvPr/>
          </p:nvSpPr>
          <p:spPr bwMode="auto">
            <a:xfrm>
              <a:off x="6202363" y="7969250"/>
              <a:ext cx="7937" cy="7938"/>
            </a:xfrm>
            <a:custGeom>
              <a:avLst/>
              <a:gdLst>
                <a:gd name="T0" fmla="*/ 20 w 21"/>
                <a:gd name="T1" fmla="*/ 21 h 22"/>
                <a:gd name="T2" fmla="*/ 20 w 21"/>
                <a:gd name="T3" fmla="*/ 21 h 22"/>
                <a:gd name="T4" fmla="*/ 0 w 21"/>
                <a:gd name="T5" fmla="*/ 0 h 22"/>
                <a:gd name="T6" fmla="*/ 0 w 21"/>
                <a:gd name="T7" fmla="*/ 0 h 22"/>
                <a:gd name="T8" fmla="*/ 20 w 21"/>
                <a:gd name="T9" fmla="*/ 0 h 22"/>
                <a:gd name="T10" fmla="*/ 20 w 21"/>
                <a:gd name="T11" fmla="*/ 0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cubicBezTo>
                    <a:pt x="0" y="21"/>
                    <a:pt x="0" y="0"/>
                    <a:pt x="0" y="0"/>
                  </a:cubicBezTo>
                  <a:lnTo>
                    <a:pt x="0" y="0"/>
                  </a:lnTo>
                  <a:cubicBezTo>
                    <a:pt x="0" y="0"/>
                    <a:pt x="0" y="0"/>
                    <a:pt x="20" y="0"/>
                  </a:cubicBezTo>
                  <a:lnTo>
                    <a:pt x="20" y="0"/>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28" name="Freeform 428"/>
            <p:cNvSpPr>
              <a:spLocks noChangeArrowheads="1"/>
            </p:cNvSpPr>
            <p:nvPr/>
          </p:nvSpPr>
          <p:spPr bwMode="auto">
            <a:xfrm>
              <a:off x="6275388" y="8050213"/>
              <a:ext cx="58737" cy="44450"/>
            </a:xfrm>
            <a:custGeom>
              <a:avLst/>
              <a:gdLst>
                <a:gd name="T0" fmla="*/ 103 w 165"/>
                <a:gd name="T1" fmla="*/ 82 h 124"/>
                <a:gd name="T2" fmla="*/ 103 w 165"/>
                <a:gd name="T3" fmla="*/ 82 h 124"/>
                <a:gd name="T4" fmla="*/ 124 w 165"/>
                <a:gd name="T5" fmla="*/ 82 h 124"/>
                <a:gd name="T6" fmla="*/ 124 w 165"/>
                <a:gd name="T7" fmla="*/ 62 h 124"/>
                <a:gd name="T8" fmla="*/ 144 w 165"/>
                <a:gd name="T9" fmla="*/ 62 h 124"/>
                <a:gd name="T10" fmla="*/ 164 w 165"/>
                <a:gd name="T11" fmla="*/ 41 h 124"/>
                <a:gd name="T12" fmla="*/ 144 w 165"/>
                <a:gd name="T13" fmla="*/ 21 h 124"/>
                <a:gd name="T14" fmla="*/ 124 w 165"/>
                <a:gd name="T15" fmla="*/ 21 h 124"/>
                <a:gd name="T16" fmla="*/ 103 w 165"/>
                <a:gd name="T17" fmla="*/ 21 h 124"/>
                <a:gd name="T18" fmla="*/ 82 w 165"/>
                <a:gd name="T19" fmla="*/ 21 h 124"/>
                <a:gd name="T20" fmla="*/ 82 w 165"/>
                <a:gd name="T21" fmla="*/ 21 h 124"/>
                <a:gd name="T22" fmla="*/ 62 w 165"/>
                <a:gd name="T23" fmla="*/ 0 h 124"/>
                <a:gd name="T24" fmla="*/ 42 w 165"/>
                <a:gd name="T25" fmla="*/ 0 h 124"/>
                <a:gd name="T26" fmla="*/ 21 w 165"/>
                <a:gd name="T27" fmla="*/ 21 h 124"/>
                <a:gd name="T28" fmla="*/ 21 w 165"/>
                <a:gd name="T29" fmla="*/ 41 h 124"/>
                <a:gd name="T30" fmla="*/ 0 w 165"/>
                <a:gd name="T31" fmla="*/ 62 h 124"/>
                <a:gd name="T32" fmla="*/ 21 w 165"/>
                <a:gd name="T33" fmla="*/ 82 h 124"/>
                <a:gd name="T34" fmla="*/ 21 w 165"/>
                <a:gd name="T35" fmla="*/ 103 h 124"/>
                <a:gd name="T36" fmla="*/ 42 w 165"/>
                <a:gd name="T37" fmla="*/ 103 h 124"/>
                <a:gd name="T38" fmla="*/ 42 w 165"/>
                <a:gd name="T39" fmla="*/ 82 h 124"/>
                <a:gd name="T40" fmla="*/ 62 w 165"/>
                <a:gd name="T41" fmla="*/ 82 h 124"/>
                <a:gd name="T42" fmla="*/ 62 w 165"/>
                <a:gd name="T43" fmla="*/ 103 h 124"/>
                <a:gd name="T44" fmla="*/ 62 w 165"/>
                <a:gd name="T45" fmla="*/ 103 h 124"/>
                <a:gd name="T46" fmla="*/ 82 w 165"/>
                <a:gd name="T47" fmla="*/ 103 h 124"/>
                <a:gd name="T48" fmla="*/ 82 w 165"/>
                <a:gd name="T49" fmla="*/ 103 h 124"/>
                <a:gd name="T50" fmla="*/ 103 w 165"/>
                <a:gd name="T51" fmla="*/ 8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5" h="124">
                  <a:moveTo>
                    <a:pt x="103" y="82"/>
                  </a:moveTo>
                  <a:lnTo>
                    <a:pt x="103" y="82"/>
                  </a:lnTo>
                  <a:lnTo>
                    <a:pt x="124" y="82"/>
                  </a:lnTo>
                  <a:lnTo>
                    <a:pt x="124" y="62"/>
                  </a:lnTo>
                  <a:lnTo>
                    <a:pt x="144" y="62"/>
                  </a:lnTo>
                  <a:lnTo>
                    <a:pt x="164" y="41"/>
                  </a:lnTo>
                  <a:cubicBezTo>
                    <a:pt x="164" y="21"/>
                    <a:pt x="144" y="21"/>
                    <a:pt x="144" y="21"/>
                  </a:cubicBezTo>
                  <a:lnTo>
                    <a:pt x="124" y="21"/>
                  </a:lnTo>
                  <a:lnTo>
                    <a:pt x="103" y="21"/>
                  </a:lnTo>
                  <a:cubicBezTo>
                    <a:pt x="103" y="21"/>
                    <a:pt x="82" y="41"/>
                    <a:pt x="82" y="21"/>
                  </a:cubicBezTo>
                  <a:lnTo>
                    <a:pt x="82" y="21"/>
                  </a:lnTo>
                  <a:cubicBezTo>
                    <a:pt x="82" y="21"/>
                    <a:pt x="82" y="0"/>
                    <a:pt x="62" y="0"/>
                  </a:cubicBezTo>
                  <a:lnTo>
                    <a:pt x="42" y="0"/>
                  </a:lnTo>
                  <a:cubicBezTo>
                    <a:pt x="42" y="0"/>
                    <a:pt x="42" y="21"/>
                    <a:pt x="21" y="21"/>
                  </a:cubicBezTo>
                  <a:cubicBezTo>
                    <a:pt x="21" y="21"/>
                    <a:pt x="21" y="21"/>
                    <a:pt x="21" y="41"/>
                  </a:cubicBezTo>
                  <a:cubicBezTo>
                    <a:pt x="0" y="41"/>
                    <a:pt x="0" y="62"/>
                    <a:pt x="0" y="62"/>
                  </a:cubicBezTo>
                  <a:cubicBezTo>
                    <a:pt x="0" y="62"/>
                    <a:pt x="0" y="82"/>
                    <a:pt x="21" y="82"/>
                  </a:cubicBezTo>
                  <a:lnTo>
                    <a:pt x="21" y="103"/>
                  </a:lnTo>
                  <a:lnTo>
                    <a:pt x="42" y="103"/>
                  </a:lnTo>
                  <a:lnTo>
                    <a:pt x="42" y="82"/>
                  </a:lnTo>
                  <a:lnTo>
                    <a:pt x="62" y="82"/>
                  </a:lnTo>
                  <a:lnTo>
                    <a:pt x="62" y="103"/>
                  </a:lnTo>
                  <a:lnTo>
                    <a:pt x="62" y="103"/>
                  </a:lnTo>
                  <a:cubicBezTo>
                    <a:pt x="62" y="123"/>
                    <a:pt x="82" y="123"/>
                    <a:pt x="82" y="103"/>
                  </a:cubicBezTo>
                  <a:lnTo>
                    <a:pt x="82" y="103"/>
                  </a:lnTo>
                  <a:cubicBezTo>
                    <a:pt x="82" y="82"/>
                    <a:pt x="103" y="82"/>
                    <a:pt x="103"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29" name="Freeform 429"/>
            <p:cNvSpPr>
              <a:spLocks noChangeArrowheads="1"/>
            </p:cNvSpPr>
            <p:nvPr/>
          </p:nvSpPr>
          <p:spPr bwMode="auto">
            <a:xfrm>
              <a:off x="6313488" y="8094663"/>
              <a:ext cx="15875" cy="7937"/>
            </a:xfrm>
            <a:custGeom>
              <a:avLst/>
              <a:gdLst>
                <a:gd name="T0" fmla="*/ 41 w 42"/>
                <a:gd name="T1" fmla="*/ 0 h 22"/>
                <a:gd name="T2" fmla="*/ 41 w 42"/>
                <a:gd name="T3" fmla="*/ 0 h 22"/>
                <a:gd name="T4" fmla="*/ 21 w 42"/>
                <a:gd name="T5" fmla="*/ 21 h 22"/>
                <a:gd name="T6" fmla="*/ 21 w 42"/>
                <a:gd name="T7" fmla="*/ 21 h 22"/>
                <a:gd name="T8" fmla="*/ 21 w 42"/>
                <a:gd name="T9" fmla="*/ 0 h 22"/>
                <a:gd name="T10" fmla="*/ 21 w 42"/>
                <a:gd name="T11" fmla="*/ 0 h 22"/>
                <a:gd name="T12" fmla="*/ 4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41" y="0"/>
                  </a:moveTo>
                  <a:lnTo>
                    <a:pt x="41" y="0"/>
                  </a:lnTo>
                  <a:cubicBezTo>
                    <a:pt x="41" y="21"/>
                    <a:pt x="41" y="21"/>
                    <a:pt x="21" y="21"/>
                  </a:cubicBezTo>
                  <a:lnTo>
                    <a:pt x="21" y="21"/>
                  </a:lnTo>
                  <a:cubicBezTo>
                    <a:pt x="0" y="0"/>
                    <a:pt x="0" y="0"/>
                    <a:pt x="21" y="0"/>
                  </a:cubicBezTo>
                  <a:lnTo>
                    <a:pt x="21" y="0"/>
                  </a:lnTo>
                  <a:lnTo>
                    <a:pt x="4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30" name="Freeform 430"/>
            <p:cNvSpPr>
              <a:spLocks noChangeArrowheads="1"/>
            </p:cNvSpPr>
            <p:nvPr/>
          </p:nvSpPr>
          <p:spPr bwMode="auto">
            <a:xfrm>
              <a:off x="6297613" y="8131175"/>
              <a:ext cx="15875" cy="15875"/>
            </a:xfrm>
            <a:custGeom>
              <a:avLst/>
              <a:gdLst>
                <a:gd name="T0" fmla="*/ 20 w 42"/>
                <a:gd name="T1" fmla="*/ 0 h 42"/>
                <a:gd name="T2" fmla="*/ 20 w 42"/>
                <a:gd name="T3" fmla="*/ 0 h 42"/>
                <a:gd name="T4" fmla="*/ 0 w 42"/>
                <a:gd name="T5" fmla="*/ 20 h 42"/>
                <a:gd name="T6" fmla="*/ 20 w 42"/>
                <a:gd name="T7" fmla="*/ 41 h 42"/>
                <a:gd name="T8" fmla="*/ 20 w 42"/>
                <a:gd name="T9" fmla="*/ 20 h 42"/>
                <a:gd name="T10" fmla="*/ 41 w 42"/>
                <a:gd name="T11" fmla="*/ 20 h 42"/>
                <a:gd name="T12" fmla="*/ 20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0"/>
                  </a:moveTo>
                  <a:lnTo>
                    <a:pt x="20" y="0"/>
                  </a:lnTo>
                  <a:cubicBezTo>
                    <a:pt x="20" y="0"/>
                    <a:pt x="0" y="0"/>
                    <a:pt x="0" y="20"/>
                  </a:cubicBezTo>
                  <a:cubicBezTo>
                    <a:pt x="0" y="20"/>
                    <a:pt x="0" y="41"/>
                    <a:pt x="20" y="41"/>
                  </a:cubicBezTo>
                  <a:cubicBezTo>
                    <a:pt x="20" y="41"/>
                    <a:pt x="20" y="41"/>
                    <a:pt x="20" y="20"/>
                  </a:cubicBezTo>
                  <a:lnTo>
                    <a:pt x="41" y="20"/>
                  </a:lnTo>
                  <a:cubicBezTo>
                    <a:pt x="41" y="0"/>
                    <a:pt x="2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31" name="Freeform 431"/>
            <p:cNvSpPr>
              <a:spLocks noChangeArrowheads="1"/>
            </p:cNvSpPr>
            <p:nvPr/>
          </p:nvSpPr>
          <p:spPr bwMode="auto">
            <a:xfrm>
              <a:off x="6364288" y="8101013"/>
              <a:ext cx="58737" cy="15875"/>
            </a:xfrm>
            <a:custGeom>
              <a:avLst/>
              <a:gdLst>
                <a:gd name="T0" fmla="*/ 82 w 165"/>
                <a:gd name="T1" fmla="*/ 41 h 42"/>
                <a:gd name="T2" fmla="*/ 82 w 165"/>
                <a:gd name="T3" fmla="*/ 41 h 42"/>
                <a:gd name="T4" fmla="*/ 124 w 165"/>
                <a:gd name="T5" fmla="*/ 41 h 42"/>
                <a:gd name="T6" fmla="*/ 144 w 165"/>
                <a:gd name="T7" fmla="*/ 41 h 42"/>
                <a:gd name="T8" fmla="*/ 164 w 165"/>
                <a:gd name="T9" fmla="*/ 20 h 42"/>
                <a:gd name="T10" fmla="*/ 144 w 165"/>
                <a:gd name="T11" fmla="*/ 0 h 42"/>
                <a:gd name="T12" fmla="*/ 103 w 165"/>
                <a:gd name="T13" fmla="*/ 0 h 42"/>
                <a:gd name="T14" fmla="*/ 62 w 165"/>
                <a:gd name="T15" fmla="*/ 0 h 42"/>
                <a:gd name="T16" fmla="*/ 42 w 165"/>
                <a:gd name="T17" fmla="*/ 0 h 42"/>
                <a:gd name="T18" fmla="*/ 21 w 165"/>
                <a:gd name="T19" fmla="*/ 0 h 42"/>
                <a:gd name="T20" fmla="*/ 0 w 165"/>
                <a:gd name="T21" fmla="*/ 20 h 42"/>
                <a:gd name="T22" fmla="*/ 21 w 165"/>
                <a:gd name="T23" fmla="*/ 41 h 42"/>
                <a:gd name="T24" fmla="*/ 42 w 165"/>
                <a:gd name="T25" fmla="*/ 41 h 42"/>
                <a:gd name="T26" fmla="*/ 82 w 165"/>
                <a:gd name="T2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5" h="42">
                  <a:moveTo>
                    <a:pt x="82" y="41"/>
                  </a:moveTo>
                  <a:lnTo>
                    <a:pt x="82" y="41"/>
                  </a:lnTo>
                  <a:cubicBezTo>
                    <a:pt x="82" y="41"/>
                    <a:pt x="103" y="41"/>
                    <a:pt x="124" y="41"/>
                  </a:cubicBezTo>
                  <a:lnTo>
                    <a:pt x="144" y="41"/>
                  </a:lnTo>
                  <a:cubicBezTo>
                    <a:pt x="164" y="41"/>
                    <a:pt x="164" y="20"/>
                    <a:pt x="164" y="20"/>
                  </a:cubicBezTo>
                  <a:lnTo>
                    <a:pt x="144" y="0"/>
                  </a:lnTo>
                  <a:lnTo>
                    <a:pt x="103" y="0"/>
                  </a:lnTo>
                  <a:cubicBezTo>
                    <a:pt x="82" y="0"/>
                    <a:pt x="82" y="0"/>
                    <a:pt x="62" y="0"/>
                  </a:cubicBezTo>
                  <a:lnTo>
                    <a:pt x="42" y="0"/>
                  </a:lnTo>
                  <a:cubicBezTo>
                    <a:pt x="21" y="0"/>
                    <a:pt x="21" y="0"/>
                    <a:pt x="21" y="0"/>
                  </a:cubicBezTo>
                  <a:cubicBezTo>
                    <a:pt x="21" y="20"/>
                    <a:pt x="0" y="20"/>
                    <a:pt x="0" y="20"/>
                  </a:cubicBezTo>
                  <a:lnTo>
                    <a:pt x="21" y="41"/>
                  </a:lnTo>
                  <a:lnTo>
                    <a:pt x="42" y="41"/>
                  </a:lnTo>
                  <a:cubicBezTo>
                    <a:pt x="42" y="41"/>
                    <a:pt x="62" y="41"/>
                    <a:pt x="82"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32" name="Freeform 432"/>
            <p:cNvSpPr>
              <a:spLocks noChangeArrowheads="1"/>
            </p:cNvSpPr>
            <p:nvPr/>
          </p:nvSpPr>
          <p:spPr bwMode="auto">
            <a:xfrm>
              <a:off x="6438900" y="8101013"/>
              <a:ext cx="50800" cy="15875"/>
            </a:xfrm>
            <a:custGeom>
              <a:avLst/>
              <a:gdLst>
                <a:gd name="T0" fmla="*/ 102 w 143"/>
                <a:gd name="T1" fmla="*/ 41 h 42"/>
                <a:gd name="T2" fmla="*/ 102 w 143"/>
                <a:gd name="T3" fmla="*/ 41 h 42"/>
                <a:gd name="T4" fmla="*/ 122 w 143"/>
                <a:gd name="T5" fmla="*/ 41 h 42"/>
                <a:gd name="T6" fmla="*/ 142 w 143"/>
                <a:gd name="T7" fmla="*/ 41 h 42"/>
                <a:gd name="T8" fmla="*/ 142 w 143"/>
                <a:gd name="T9" fmla="*/ 20 h 42"/>
                <a:gd name="T10" fmla="*/ 142 w 143"/>
                <a:gd name="T11" fmla="*/ 0 h 42"/>
                <a:gd name="T12" fmla="*/ 122 w 143"/>
                <a:gd name="T13" fmla="*/ 0 h 42"/>
                <a:gd name="T14" fmla="*/ 82 w 143"/>
                <a:gd name="T15" fmla="*/ 0 h 42"/>
                <a:gd name="T16" fmla="*/ 61 w 143"/>
                <a:gd name="T17" fmla="*/ 20 h 42"/>
                <a:gd name="T18" fmla="*/ 20 w 143"/>
                <a:gd name="T19" fmla="*/ 0 h 42"/>
                <a:gd name="T20" fmla="*/ 0 w 143"/>
                <a:gd name="T21" fmla="*/ 0 h 42"/>
                <a:gd name="T22" fmla="*/ 0 w 143"/>
                <a:gd name="T23" fmla="*/ 20 h 42"/>
                <a:gd name="T24" fmla="*/ 20 w 143"/>
                <a:gd name="T25" fmla="*/ 41 h 42"/>
                <a:gd name="T26" fmla="*/ 61 w 143"/>
                <a:gd name="T27" fmla="*/ 41 h 42"/>
                <a:gd name="T28" fmla="*/ 82 w 143"/>
                <a:gd name="T29" fmla="*/ 41 h 42"/>
                <a:gd name="T30" fmla="*/ 102 w 143"/>
                <a:gd name="T31"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42">
                  <a:moveTo>
                    <a:pt x="102" y="41"/>
                  </a:moveTo>
                  <a:lnTo>
                    <a:pt x="102" y="41"/>
                  </a:lnTo>
                  <a:cubicBezTo>
                    <a:pt x="102" y="41"/>
                    <a:pt x="102" y="41"/>
                    <a:pt x="122" y="41"/>
                  </a:cubicBezTo>
                  <a:lnTo>
                    <a:pt x="142" y="41"/>
                  </a:lnTo>
                  <a:lnTo>
                    <a:pt x="142" y="20"/>
                  </a:lnTo>
                  <a:lnTo>
                    <a:pt x="142" y="0"/>
                  </a:lnTo>
                  <a:cubicBezTo>
                    <a:pt x="122" y="0"/>
                    <a:pt x="122" y="0"/>
                    <a:pt x="122" y="0"/>
                  </a:cubicBezTo>
                  <a:cubicBezTo>
                    <a:pt x="102" y="0"/>
                    <a:pt x="102" y="0"/>
                    <a:pt x="82" y="0"/>
                  </a:cubicBezTo>
                  <a:lnTo>
                    <a:pt x="61" y="20"/>
                  </a:lnTo>
                  <a:cubicBezTo>
                    <a:pt x="40" y="0"/>
                    <a:pt x="40" y="0"/>
                    <a:pt x="20" y="0"/>
                  </a:cubicBezTo>
                  <a:lnTo>
                    <a:pt x="0" y="0"/>
                  </a:lnTo>
                  <a:cubicBezTo>
                    <a:pt x="0" y="20"/>
                    <a:pt x="0" y="20"/>
                    <a:pt x="0" y="20"/>
                  </a:cubicBezTo>
                  <a:cubicBezTo>
                    <a:pt x="0" y="41"/>
                    <a:pt x="20" y="41"/>
                    <a:pt x="20" y="41"/>
                  </a:cubicBezTo>
                  <a:cubicBezTo>
                    <a:pt x="40" y="41"/>
                    <a:pt x="61" y="41"/>
                    <a:pt x="61" y="41"/>
                  </a:cubicBezTo>
                  <a:lnTo>
                    <a:pt x="82" y="41"/>
                  </a:lnTo>
                  <a:cubicBezTo>
                    <a:pt x="82" y="41"/>
                    <a:pt x="82" y="41"/>
                    <a:pt x="102"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33" name="Freeform 433"/>
            <p:cNvSpPr>
              <a:spLocks noChangeArrowheads="1"/>
            </p:cNvSpPr>
            <p:nvPr/>
          </p:nvSpPr>
          <p:spPr bwMode="auto">
            <a:xfrm>
              <a:off x="6453188" y="8131175"/>
              <a:ext cx="22225" cy="36513"/>
            </a:xfrm>
            <a:custGeom>
              <a:avLst/>
              <a:gdLst>
                <a:gd name="T0" fmla="*/ 62 w 63"/>
                <a:gd name="T1" fmla="*/ 102 h 103"/>
                <a:gd name="T2" fmla="*/ 62 w 63"/>
                <a:gd name="T3" fmla="*/ 102 h 103"/>
                <a:gd name="T4" fmla="*/ 42 w 63"/>
                <a:gd name="T5" fmla="*/ 82 h 103"/>
                <a:gd name="T6" fmla="*/ 21 w 63"/>
                <a:gd name="T7" fmla="*/ 61 h 103"/>
                <a:gd name="T8" fmla="*/ 21 w 63"/>
                <a:gd name="T9" fmla="*/ 41 h 103"/>
                <a:gd name="T10" fmla="*/ 0 w 63"/>
                <a:gd name="T11" fmla="*/ 20 h 103"/>
                <a:gd name="T12" fmla="*/ 0 w 63"/>
                <a:gd name="T13" fmla="*/ 0 h 103"/>
                <a:gd name="T14" fmla="*/ 21 w 63"/>
                <a:gd name="T15" fmla="*/ 0 h 103"/>
                <a:gd name="T16" fmla="*/ 42 w 63"/>
                <a:gd name="T17" fmla="*/ 0 h 103"/>
                <a:gd name="T18" fmla="*/ 42 w 63"/>
                <a:gd name="T19" fmla="*/ 20 h 103"/>
                <a:gd name="T20" fmla="*/ 42 w 63"/>
                <a:gd name="T21" fmla="*/ 41 h 103"/>
                <a:gd name="T22" fmla="*/ 62 w 63"/>
                <a:gd name="T23" fmla="*/ 61 h 103"/>
                <a:gd name="T24" fmla="*/ 62 w 63"/>
                <a:gd name="T25" fmla="*/ 82 h 103"/>
                <a:gd name="T26" fmla="*/ 62 w 63"/>
                <a:gd name="T27"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103">
                  <a:moveTo>
                    <a:pt x="62" y="102"/>
                  </a:moveTo>
                  <a:lnTo>
                    <a:pt x="62" y="102"/>
                  </a:lnTo>
                  <a:cubicBezTo>
                    <a:pt x="62" y="102"/>
                    <a:pt x="42" y="102"/>
                    <a:pt x="42" y="82"/>
                  </a:cubicBezTo>
                  <a:lnTo>
                    <a:pt x="21" y="61"/>
                  </a:lnTo>
                  <a:lnTo>
                    <a:pt x="21" y="41"/>
                  </a:lnTo>
                  <a:lnTo>
                    <a:pt x="0" y="20"/>
                  </a:lnTo>
                  <a:lnTo>
                    <a:pt x="0" y="0"/>
                  </a:lnTo>
                  <a:lnTo>
                    <a:pt x="21" y="0"/>
                  </a:lnTo>
                  <a:cubicBezTo>
                    <a:pt x="21" y="0"/>
                    <a:pt x="21" y="0"/>
                    <a:pt x="42" y="0"/>
                  </a:cubicBezTo>
                  <a:lnTo>
                    <a:pt x="42" y="20"/>
                  </a:lnTo>
                  <a:lnTo>
                    <a:pt x="42" y="41"/>
                  </a:lnTo>
                  <a:lnTo>
                    <a:pt x="62" y="61"/>
                  </a:lnTo>
                  <a:lnTo>
                    <a:pt x="62" y="82"/>
                  </a:lnTo>
                  <a:lnTo>
                    <a:pt x="62" y="10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34" name="Freeform 434"/>
            <p:cNvSpPr>
              <a:spLocks noChangeArrowheads="1"/>
            </p:cNvSpPr>
            <p:nvPr/>
          </p:nvSpPr>
          <p:spPr bwMode="auto">
            <a:xfrm>
              <a:off x="6291263" y="8278813"/>
              <a:ext cx="7937" cy="22225"/>
            </a:xfrm>
            <a:custGeom>
              <a:avLst/>
              <a:gdLst>
                <a:gd name="T0" fmla="*/ 20 w 21"/>
                <a:gd name="T1" fmla="*/ 21 h 63"/>
                <a:gd name="T2" fmla="*/ 20 w 21"/>
                <a:gd name="T3" fmla="*/ 21 h 63"/>
                <a:gd name="T4" fmla="*/ 20 w 21"/>
                <a:gd name="T5" fmla="*/ 21 h 63"/>
                <a:gd name="T6" fmla="*/ 20 w 21"/>
                <a:gd name="T7" fmla="*/ 42 h 63"/>
                <a:gd name="T8" fmla="*/ 20 w 21"/>
                <a:gd name="T9" fmla="*/ 62 h 63"/>
                <a:gd name="T10" fmla="*/ 0 w 21"/>
                <a:gd name="T11" fmla="*/ 42 h 63"/>
                <a:gd name="T12" fmla="*/ 0 w 21"/>
                <a:gd name="T13" fmla="*/ 21 h 63"/>
                <a:gd name="T14" fmla="*/ 20 w 21"/>
                <a:gd name="T15" fmla="*/ 0 h 63"/>
                <a:gd name="T16" fmla="*/ 20 w 21"/>
                <a:gd name="T17"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3">
                  <a:moveTo>
                    <a:pt x="20" y="21"/>
                  </a:moveTo>
                  <a:lnTo>
                    <a:pt x="20" y="21"/>
                  </a:lnTo>
                  <a:lnTo>
                    <a:pt x="20" y="21"/>
                  </a:lnTo>
                  <a:cubicBezTo>
                    <a:pt x="20" y="42"/>
                    <a:pt x="20" y="42"/>
                    <a:pt x="20" y="42"/>
                  </a:cubicBezTo>
                  <a:lnTo>
                    <a:pt x="20" y="62"/>
                  </a:lnTo>
                  <a:lnTo>
                    <a:pt x="0" y="42"/>
                  </a:lnTo>
                  <a:lnTo>
                    <a:pt x="0" y="21"/>
                  </a:lnTo>
                  <a:cubicBezTo>
                    <a:pt x="0" y="21"/>
                    <a:pt x="0" y="0"/>
                    <a:pt x="20" y="0"/>
                  </a:cubicBez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35" name="Freeform 435"/>
            <p:cNvSpPr>
              <a:spLocks noChangeArrowheads="1"/>
            </p:cNvSpPr>
            <p:nvPr/>
          </p:nvSpPr>
          <p:spPr bwMode="auto">
            <a:xfrm>
              <a:off x="6291263" y="8264525"/>
              <a:ext cx="7937" cy="7938"/>
            </a:xfrm>
            <a:custGeom>
              <a:avLst/>
              <a:gdLst>
                <a:gd name="T0" fmla="*/ 20 w 21"/>
                <a:gd name="T1" fmla="*/ 20 h 21"/>
                <a:gd name="T2" fmla="*/ 20 w 21"/>
                <a:gd name="T3" fmla="*/ 20 h 21"/>
                <a:gd name="T4" fmla="*/ 0 w 21"/>
                <a:gd name="T5" fmla="*/ 2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cubicBezTo>
                    <a:pt x="0" y="20"/>
                    <a:pt x="0" y="20"/>
                    <a:pt x="0" y="20"/>
                  </a:cubicBezTo>
                  <a:lnTo>
                    <a:pt x="0" y="0"/>
                  </a:lnTo>
                  <a:lnTo>
                    <a:pt x="20" y="0"/>
                  </a:lnTo>
                  <a:lnTo>
                    <a:pt x="20" y="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36" name="Freeform 436"/>
            <p:cNvSpPr>
              <a:spLocks noChangeArrowheads="1"/>
            </p:cNvSpPr>
            <p:nvPr/>
          </p:nvSpPr>
          <p:spPr bwMode="auto">
            <a:xfrm>
              <a:off x="6283325" y="8234363"/>
              <a:ext cx="15875" cy="15875"/>
            </a:xfrm>
            <a:custGeom>
              <a:avLst/>
              <a:gdLst>
                <a:gd name="T0" fmla="*/ 21 w 42"/>
                <a:gd name="T1" fmla="*/ 20 h 42"/>
                <a:gd name="T2" fmla="*/ 21 w 42"/>
                <a:gd name="T3" fmla="*/ 20 h 42"/>
                <a:gd name="T4" fmla="*/ 0 w 42"/>
                <a:gd name="T5" fmla="*/ 20 h 42"/>
                <a:gd name="T6" fmla="*/ 21 w 42"/>
                <a:gd name="T7" fmla="*/ 20 h 42"/>
                <a:gd name="T8" fmla="*/ 21 w 42"/>
                <a:gd name="T9" fmla="*/ 20 h 42"/>
                <a:gd name="T10" fmla="*/ 41 w 42"/>
                <a:gd name="T11" fmla="*/ 20 h 42"/>
                <a:gd name="T12" fmla="*/ 2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20"/>
                  </a:moveTo>
                  <a:lnTo>
                    <a:pt x="21" y="20"/>
                  </a:lnTo>
                  <a:cubicBezTo>
                    <a:pt x="21" y="41"/>
                    <a:pt x="21" y="20"/>
                    <a:pt x="0" y="20"/>
                  </a:cubicBezTo>
                  <a:cubicBezTo>
                    <a:pt x="0" y="20"/>
                    <a:pt x="0" y="20"/>
                    <a:pt x="21" y="20"/>
                  </a:cubicBezTo>
                  <a:cubicBezTo>
                    <a:pt x="21" y="0"/>
                    <a:pt x="21" y="0"/>
                    <a:pt x="21" y="20"/>
                  </a:cubicBezTo>
                  <a:lnTo>
                    <a:pt x="41" y="20"/>
                  </a:ln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37" name="Freeform 437"/>
            <p:cNvSpPr>
              <a:spLocks noChangeArrowheads="1"/>
            </p:cNvSpPr>
            <p:nvPr/>
          </p:nvSpPr>
          <p:spPr bwMode="auto">
            <a:xfrm>
              <a:off x="6275388" y="8226425"/>
              <a:ext cx="7937" cy="7938"/>
            </a:xfrm>
            <a:custGeom>
              <a:avLst/>
              <a:gdLst>
                <a:gd name="T0" fmla="*/ 21 w 22"/>
                <a:gd name="T1" fmla="*/ 21 h 22"/>
                <a:gd name="T2" fmla="*/ 21 w 22"/>
                <a:gd name="T3" fmla="*/ 21 h 22"/>
                <a:gd name="T4" fmla="*/ 0 w 22"/>
                <a:gd name="T5" fmla="*/ 21 h 22"/>
                <a:gd name="T6" fmla="*/ 0 w 22"/>
                <a:gd name="T7" fmla="*/ 0 h 22"/>
                <a:gd name="T8" fmla="*/ 21 w 22"/>
                <a:gd name="T9" fmla="*/ 0 h 22"/>
                <a:gd name="T10" fmla="*/ 21 w 22"/>
                <a:gd name="T11" fmla="*/ 21 h 22"/>
              </a:gdLst>
              <a:ahLst/>
              <a:cxnLst>
                <a:cxn ang="0">
                  <a:pos x="T0" y="T1"/>
                </a:cxn>
                <a:cxn ang="0">
                  <a:pos x="T2" y="T3"/>
                </a:cxn>
                <a:cxn ang="0">
                  <a:pos x="T4" y="T5"/>
                </a:cxn>
                <a:cxn ang="0">
                  <a:pos x="T6" y="T7"/>
                </a:cxn>
                <a:cxn ang="0">
                  <a:pos x="T8" y="T9"/>
                </a:cxn>
                <a:cxn ang="0">
                  <a:pos x="T10" y="T11"/>
                </a:cxn>
              </a:cxnLst>
              <a:rect l="0" t="0" r="r" b="b"/>
              <a:pathLst>
                <a:path w="22" h="22">
                  <a:moveTo>
                    <a:pt x="21" y="21"/>
                  </a:moveTo>
                  <a:lnTo>
                    <a:pt x="21" y="21"/>
                  </a:lnTo>
                  <a:lnTo>
                    <a:pt x="0" y="21"/>
                  </a:lnTo>
                  <a:lnTo>
                    <a:pt x="0" y="0"/>
                  </a:lnTo>
                  <a:cubicBezTo>
                    <a:pt x="0" y="0"/>
                    <a:pt x="0" y="0"/>
                    <a:pt x="21" y="0"/>
                  </a:cubicBezTo>
                  <a:cubicBezTo>
                    <a:pt x="21" y="0"/>
                    <a:pt x="21" y="0"/>
                    <a:pt x="2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38" name="Freeform 438"/>
            <p:cNvSpPr>
              <a:spLocks noChangeArrowheads="1"/>
            </p:cNvSpPr>
            <p:nvPr/>
          </p:nvSpPr>
          <p:spPr bwMode="auto">
            <a:xfrm>
              <a:off x="6269038" y="8212138"/>
              <a:ext cx="7937" cy="7937"/>
            </a:xfrm>
            <a:custGeom>
              <a:avLst/>
              <a:gdLst>
                <a:gd name="T0" fmla="*/ 0 w 21"/>
                <a:gd name="T1" fmla="*/ 0 h 22"/>
                <a:gd name="T2" fmla="*/ 0 w 21"/>
                <a:gd name="T3" fmla="*/ 0 h 22"/>
                <a:gd name="T4" fmla="*/ 0 w 21"/>
                <a:gd name="T5" fmla="*/ 0 h 22"/>
                <a:gd name="T6" fmla="*/ 0 w 21"/>
                <a:gd name="T7" fmla="*/ 0 h 22"/>
                <a:gd name="T8" fmla="*/ 20 w 21"/>
                <a:gd name="T9" fmla="*/ 0 h 22"/>
                <a:gd name="T10" fmla="*/ 20 w 21"/>
                <a:gd name="T11" fmla="*/ 21 h 22"/>
                <a:gd name="T12" fmla="*/ 0 w 21"/>
                <a:gd name="T13" fmla="*/ 21 h 22"/>
                <a:gd name="T14" fmla="*/ 0 w 2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0"/>
                  </a:moveTo>
                  <a:lnTo>
                    <a:pt x="0" y="0"/>
                  </a:lnTo>
                  <a:lnTo>
                    <a:pt x="0" y="0"/>
                  </a:lnTo>
                  <a:lnTo>
                    <a:pt x="0" y="0"/>
                  </a:lnTo>
                  <a:lnTo>
                    <a:pt x="20" y="0"/>
                  </a:lnTo>
                  <a:lnTo>
                    <a:pt x="20" y="21"/>
                  </a:lnTo>
                  <a:cubicBezTo>
                    <a:pt x="0" y="21"/>
                    <a:pt x="0" y="21"/>
                    <a:pt x="0" y="21"/>
                  </a:cubicBez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39" name="Freeform 439"/>
            <p:cNvSpPr>
              <a:spLocks noChangeArrowheads="1"/>
            </p:cNvSpPr>
            <p:nvPr/>
          </p:nvSpPr>
          <p:spPr bwMode="auto">
            <a:xfrm>
              <a:off x="6253163" y="8204200"/>
              <a:ext cx="7937" cy="7938"/>
            </a:xfrm>
            <a:custGeom>
              <a:avLst/>
              <a:gdLst>
                <a:gd name="T0" fmla="*/ 0 w 22"/>
                <a:gd name="T1" fmla="*/ 0 h 21"/>
                <a:gd name="T2" fmla="*/ 0 w 22"/>
                <a:gd name="T3" fmla="*/ 0 h 21"/>
                <a:gd name="T4" fmla="*/ 0 w 22"/>
                <a:gd name="T5" fmla="*/ 0 h 21"/>
                <a:gd name="T6" fmla="*/ 0 w 22"/>
                <a:gd name="T7" fmla="*/ 20 h 21"/>
                <a:gd name="T8" fmla="*/ 0 w 22"/>
                <a:gd name="T9" fmla="*/ 20 h 21"/>
                <a:gd name="T10" fmla="*/ 21 w 22"/>
                <a:gd name="T11" fmla="*/ 2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0"/>
                  </a:lnTo>
                  <a:cubicBezTo>
                    <a:pt x="0" y="20"/>
                    <a:pt x="0" y="20"/>
                    <a:pt x="0" y="20"/>
                  </a:cubicBezTo>
                  <a:lnTo>
                    <a:pt x="0" y="20"/>
                  </a:lnTo>
                  <a:cubicBezTo>
                    <a:pt x="21" y="20"/>
                    <a:pt x="21" y="20"/>
                    <a:pt x="21" y="20"/>
                  </a:cubicBezTo>
                  <a:cubicBezTo>
                    <a:pt x="21"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40" name="Freeform 440"/>
            <p:cNvSpPr>
              <a:spLocks noChangeArrowheads="1"/>
            </p:cNvSpPr>
            <p:nvPr/>
          </p:nvSpPr>
          <p:spPr bwMode="auto">
            <a:xfrm>
              <a:off x="6246813" y="8220075"/>
              <a:ext cx="15875" cy="15875"/>
            </a:xfrm>
            <a:custGeom>
              <a:avLst/>
              <a:gdLst>
                <a:gd name="T0" fmla="*/ 21 w 43"/>
                <a:gd name="T1" fmla="*/ 0 h 42"/>
                <a:gd name="T2" fmla="*/ 21 w 43"/>
                <a:gd name="T3" fmla="*/ 0 h 42"/>
                <a:gd name="T4" fmla="*/ 0 w 43"/>
                <a:gd name="T5" fmla="*/ 0 h 42"/>
                <a:gd name="T6" fmla="*/ 0 w 43"/>
                <a:gd name="T7" fmla="*/ 20 h 42"/>
                <a:gd name="T8" fmla="*/ 21 w 43"/>
                <a:gd name="T9" fmla="*/ 41 h 42"/>
                <a:gd name="T10" fmla="*/ 42 w 43"/>
                <a:gd name="T11" fmla="*/ 20 h 42"/>
                <a:gd name="T12" fmla="*/ 21 w 43"/>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0"/>
                  </a:moveTo>
                  <a:lnTo>
                    <a:pt x="21" y="0"/>
                  </a:lnTo>
                  <a:lnTo>
                    <a:pt x="0" y="0"/>
                  </a:lnTo>
                  <a:cubicBezTo>
                    <a:pt x="0" y="20"/>
                    <a:pt x="0" y="20"/>
                    <a:pt x="0" y="20"/>
                  </a:cubicBezTo>
                  <a:cubicBezTo>
                    <a:pt x="21" y="41"/>
                    <a:pt x="21" y="41"/>
                    <a:pt x="21" y="41"/>
                  </a:cubicBezTo>
                  <a:cubicBezTo>
                    <a:pt x="21" y="41"/>
                    <a:pt x="21" y="20"/>
                    <a:pt x="42" y="2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41" name="Freeform 441"/>
            <p:cNvSpPr>
              <a:spLocks noChangeArrowheads="1"/>
            </p:cNvSpPr>
            <p:nvPr/>
          </p:nvSpPr>
          <p:spPr bwMode="auto">
            <a:xfrm>
              <a:off x="6202363" y="8366125"/>
              <a:ext cx="22225" cy="38100"/>
            </a:xfrm>
            <a:custGeom>
              <a:avLst/>
              <a:gdLst>
                <a:gd name="T0" fmla="*/ 40 w 62"/>
                <a:gd name="T1" fmla="*/ 103 h 104"/>
                <a:gd name="T2" fmla="*/ 40 w 62"/>
                <a:gd name="T3" fmla="*/ 103 h 104"/>
                <a:gd name="T4" fmla="*/ 61 w 62"/>
                <a:gd name="T5" fmla="*/ 82 h 104"/>
                <a:gd name="T6" fmla="*/ 61 w 62"/>
                <a:gd name="T7" fmla="*/ 62 h 104"/>
                <a:gd name="T8" fmla="*/ 40 w 62"/>
                <a:gd name="T9" fmla="*/ 42 h 104"/>
                <a:gd name="T10" fmla="*/ 40 w 62"/>
                <a:gd name="T11" fmla="*/ 21 h 104"/>
                <a:gd name="T12" fmla="*/ 20 w 62"/>
                <a:gd name="T13" fmla="*/ 0 h 104"/>
                <a:gd name="T14" fmla="*/ 0 w 62"/>
                <a:gd name="T15" fmla="*/ 21 h 104"/>
                <a:gd name="T16" fmla="*/ 0 w 62"/>
                <a:gd name="T17" fmla="*/ 21 h 104"/>
                <a:gd name="T18" fmla="*/ 0 w 62"/>
                <a:gd name="T19" fmla="*/ 42 h 104"/>
                <a:gd name="T20" fmla="*/ 20 w 62"/>
                <a:gd name="T21" fmla="*/ 62 h 104"/>
                <a:gd name="T22" fmla="*/ 20 w 62"/>
                <a:gd name="T23" fmla="*/ 82 h 104"/>
                <a:gd name="T24" fmla="*/ 20 w 62"/>
                <a:gd name="T25" fmla="*/ 103 h 104"/>
                <a:gd name="T26" fmla="*/ 40 w 62"/>
                <a:gd name="T27"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04">
                  <a:moveTo>
                    <a:pt x="40" y="103"/>
                  </a:moveTo>
                  <a:lnTo>
                    <a:pt x="40" y="103"/>
                  </a:lnTo>
                  <a:cubicBezTo>
                    <a:pt x="40" y="103"/>
                    <a:pt x="40" y="82"/>
                    <a:pt x="61" y="82"/>
                  </a:cubicBezTo>
                  <a:lnTo>
                    <a:pt x="61" y="62"/>
                  </a:lnTo>
                  <a:lnTo>
                    <a:pt x="40" y="42"/>
                  </a:lnTo>
                  <a:cubicBezTo>
                    <a:pt x="40" y="21"/>
                    <a:pt x="40" y="21"/>
                    <a:pt x="40" y="21"/>
                  </a:cubicBezTo>
                  <a:cubicBezTo>
                    <a:pt x="40" y="0"/>
                    <a:pt x="20" y="0"/>
                    <a:pt x="20" y="0"/>
                  </a:cubicBezTo>
                  <a:cubicBezTo>
                    <a:pt x="20" y="0"/>
                    <a:pt x="0" y="0"/>
                    <a:pt x="0" y="21"/>
                  </a:cubicBezTo>
                  <a:lnTo>
                    <a:pt x="0" y="21"/>
                  </a:lnTo>
                  <a:cubicBezTo>
                    <a:pt x="0" y="42"/>
                    <a:pt x="0" y="42"/>
                    <a:pt x="0" y="42"/>
                  </a:cubicBezTo>
                  <a:cubicBezTo>
                    <a:pt x="0" y="42"/>
                    <a:pt x="20" y="42"/>
                    <a:pt x="20" y="62"/>
                  </a:cubicBezTo>
                  <a:lnTo>
                    <a:pt x="20" y="82"/>
                  </a:lnTo>
                  <a:lnTo>
                    <a:pt x="20" y="103"/>
                  </a:lnTo>
                  <a:cubicBezTo>
                    <a:pt x="40" y="103"/>
                    <a:pt x="40" y="103"/>
                    <a:pt x="40" y="10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42" name="Freeform 442"/>
            <p:cNvSpPr>
              <a:spLocks noChangeArrowheads="1"/>
            </p:cNvSpPr>
            <p:nvPr/>
          </p:nvSpPr>
          <p:spPr bwMode="auto">
            <a:xfrm>
              <a:off x="6232525" y="8329613"/>
              <a:ext cx="36513" cy="66675"/>
            </a:xfrm>
            <a:custGeom>
              <a:avLst/>
              <a:gdLst>
                <a:gd name="T0" fmla="*/ 40 w 103"/>
                <a:gd name="T1" fmla="*/ 184 h 185"/>
                <a:gd name="T2" fmla="*/ 40 w 103"/>
                <a:gd name="T3" fmla="*/ 184 h 185"/>
                <a:gd name="T4" fmla="*/ 40 w 103"/>
                <a:gd name="T5" fmla="*/ 164 h 185"/>
                <a:gd name="T6" fmla="*/ 40 w 103"/>
                <a:gd name="T7" fmla="*/ 184 h 185"/>
                <a:gd name="T8" fmla="*/ 0 w 103"/>
                <a:gd name="T9" fmla="*/ 164 h 185"/>
                <a:gd name="T10" fmla="*/ 0 w 103"/>
                <a:gd name="T11" fmla="*/ 144 h 185"/>
                <a:gd name="T12" fmla="*/ 20 w 103"/>
                <a:gd name="T13" fmla="*/ 123 h 185"/>
                <a:gd name="T14" fmla="*/ 40 w 103"/>
                <a:gd name="T15" fmla="*/ 102 h 185"/>
                <a:gd name="T16" fmla="*/ 40 w 103"/>
                <a:gd name="T17" fmla="*/ 41 h 185"/>
                <a:gd name="T18" fmla="*/ 40 w 103"/>
                <a:gd name="T19" fmla="*/ 20 h 185"/>
                <a:gd name="T20" fmla="*/ 61 w 103"/>
                <a:gd name="T21" fmla="*/ 0 h 185"/>
                <a:gd name="T22" fmla="*/ 82 w 103"/>
                <a:gd name="T23" fmla="*/ 0 h 185"/>
                <a:gd name="T24" fmla="*/ 102 w 103"/>
                <a:gd name="T25" fmla="*/ 0 h 185"/>
                <a:gd name="T26" fmla="*/ 102 w 103"/>
                <a:gd name="T27" fmla="*/ 41 h 185"/>
                <a:gd name="T28" fmla="*/ 102 w 103"/>
                <a:gd name="T29" fmla="*/ 62 h 185"/>
                <a:gd name="T30" fmla="*/ 82 w 103"/>
                <a:gd name="T31" fmla="*/ 82 h 185"/>
                <a:gd name="T32" fmla="*/ 82 w 103"/>
                <a:gd name="T33" fmla="*/ 102 h 185"/>
                <a:gd name="T34" fmla="*/ 82 w 103"/>
                <a:gd name="T35" fmla="*/ 144 h 185"/>
                <a:gd name="T36" fmla="*/ 82 w 103"/>
                <a:gd name="T37" fmla="*/ 164 h 185"/>
                <a:gd name="T38" fmla="*/ 82 w 103"/>
                <a:gd name="T39" fmla="*/ 184 h 185"/>
                <a:gd name="T40" fmla="*/ 61 w 103"/>
                <a:gd name="T41" fmla="*/ 184 h 185"/>
                <a:gd name="T42" fmla="*/ 40 w 103"/>
                <a:gd name="T43" fmla="*/ 1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3" h="185">
                  <a:moveTo>
                    <a:pt x="40" y="184"/>
                  </a:moveTo>
                  <a:lnTo>
                    <a:pt x="40" y="184"/>
                  </a:lnTo>
                  <a:lnTo>
                    <a:pt x="40" y="164"/>
                  </a:lnTo>
                  <a:cubicBezTo>
                    <a:pt x="40" y="164"/>
                    <a:pt x="40" y="164"/>
                    <a:pt x="40" y="184"/>
                  </a:cubicBezTo>
                  <a:cubicBezTo>
                    <a:pt x="20" y="184"/>
                    <a:pt x="0" y="164"/>
                    <a:pt x="0" y="164"/>
                  </a:cubicBezTo>
                  <a:lnTo>
                    <a:pt x="0" y="144"/>
                  </a:lnTo>
                  <a:cubicBezTo>
                    <a:pt x="20" y="144"/>
                    <a:pt x="20" y="144"/>
                    <a:pt x="20" y="123"/>
                  </a:cubicBezTo>
                  <a:cubicBezTo>
                    <a:pt x="40" y="123"/>
                    <a:pt x="40" y="102"/>
                    <a:pt x="40" y="102"/>
                  </a:cubicBezTo>
                  <a:cubicBezTo>
                    <a:pt x="40" y="82"/>
                    <a:pt x="20" y="62"/>
                    <a:pt x="40" y="41"/>
                  </a:cubicBezTo>
                  <a:lnTo>
                    <a:pt x="40" y="20"/>
                  </a:lnTo>
                  <a:lnTo>
                    <a:pt x="61" y="0"/>
                  </a:lnTo>
                  <a:lnTo>
                    <a:pt x="82" y="0"/>
                  </a:lnTo>
                  <a:lnTo>
                    <a:pt x="102" y="0"/>
                  </a:lnTo>
                  <a:cubicBezTo>
                    <a:pt x="102" y="20"/>
                    <a:pt x="102" y="20"/>
                    <a:pt x="102" y="41"/>
                  </a:cubicBezTo>
                  <a:lnTo>
                    <a:pt x="102" y="62"/>
                  </a:lnTo>
                  <a:cubicBezTo>
                    <a:pt x="102" y="82"/>
                    <a:pt x="82" y="82"/>
                    <a:pt x="82" y="82"/>
                  </a:cubicBezTo>
                  <a:cubicBezTo>
                    <a:pt x="82" y="102"/>
                    <a:pt x="82" y="102"/>
                    <a:pt x="82" y="102"/>
                  </a:cubicBezTo>
                  <a:cubicBezTo>
                    <a:pt x="82" y="123"/>
                    <a:pt x="82" y="123"/>
                    <a:pt x="82" y="144"/>
                  </a:cubicBezTo>
                  <a:cubicBezTo>
                    <a:pt x="82" y="144"/>
                    <a:pt x="82" y="144"/>
                    <a:pt x="82" y="164"/>
                  </a:cubicBezTo>
                  <a:cubicBezTo>
                    <a:pt x="82" y="164"/>
                    <a:pt x="82" y="164"/>
                    <a:pt x="82" y="184"/>
                  </a:cubicBezTo>
                  <a:lnTo>
                    <a:pt x="61" y="184"/>
                  </a:lnTo>
                  <a:cubicBezTo>
                    <a:pt x="61" y="184"/>
                    <a:pt x="61" y="184"/>
                    <a:pt x="40" y="18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43" name="Freeform 443"/>
            <p:cNvSpPr>
              <a:spLocks noChangeArrowheads="1"/>
            </p:cNvSpPr>
            <p:nvPr/>
          </p:nvSpPr>
          <p:spPr bwMode="auto">
            <a:xfrm>
              <a:off x="6261100" y="8315325"/>
              <a:ext cx="36513" cy="103188"/>
            </a:xfrm>
            <a:custGeom>
              <a:avLst/>
              <a:gdLst>
                <a:gd name="T0" fmla="*/ 82 w 103"/>
                <a:gd name="T1" fmla="*/ 164 h 288"/>
                <a:gd name="T2" fmla="*/ 82 w 103"/>
                <a:gd name="T3" fmla="*/ 164 h 288"/>
                <a:gd name="T4" fmla="*/ 61 w 103"/>
                <a:gd name="T5" fmla="*/ 123 h 288"/>
                <a:gd name="T6" fmla="*/ 82 w 103"/>
                <a:gd name="T7" fmla="*/ 103 h 288"/>
                <a:gd name="T8" fmla="*/ 102 w 103"/>
                <a:gd name="T9" fmla="*/ 82 h 288"/>
                <a:gd name="T10" fmla="*/ 102 w 103"/>
                <a:gd name="T11" fmla="*/ 61 h 288"/>
                <a:gd name="T12" fmla="*/ 102 w 103"/>
                <a:gd name="T13" fmla="*/ 41 h 288"/>
                <a:gd name="T14" fmla="*/ 102 w 103"/>
                <a:gd name="T15" fmla="*/ 0 h 288"/>
                <a:gd name="T16" fmla="*/ 102 w 103"/>
                <a:gd name="T17" fmla="*/ 0 h 288"/>
                <a:gd name="T18" fmla="*/ 82 w 103"/>
                <a:gd name="T19" fmla="*/ 21 h 288"/>
                <a:gd name="T20" fmla="*/ 61 w 103"/>
                <a:gd name="T21" fmla="*/ 41 h 288"/>
                <a:gd name="T22" fmla="*/ 40 w 103"/>
                <a:gd name="T23" fmla="*/ 61 h 288"/>
                <a:gd name="T24" fmla="*/ 40 w 103"/>
                <a:gd name="T25" fmla="*/ 82 h 288"/>
                <a:gd name="T26" fmla="*/ 40 w 103"/>
                <a:gd name="T27" fmla="*/ 123 h 288"/>
                <a:gd name="T28" fmla="*/ 40 w 103"/>
                <a:gd name="T29" fmla="*/ 143 h 288"/>
                <a:gd name="T30" fmla="*/ 40 w 103"/>
                <a:gd name="T31" fmla="*/ 185 h 288"/>
                <a:gd name="T32" fmla="*/ 20 w 103"/>
                <a:gd name="T33" fmla="*/ 225 h 288"/>
                <a:gd name="T34" fmla="*/ 20 w 103"/>
                <a:gd name="T35" fmla="*/ 225 h 288"/>
                <a:gd name="T36" fmla="*/ 0 w 103"/>
                <a:gd name="T37" fmla="*/ 246 h 288"/>
                <a:gd name="T38" fmla="*/ 0 w 103"/>
                <a:gd name="T39" fmla="*/ 267 h 288"/>
                <a:gd name="T40" fmla="*/ 20 w 103"/>
                <a:gd name="T41" fmla="*/ 287 h 288"/>
                <a:gd name="T42" fmla="*/ 20 w 103"/>
                <a:gd name="T43" fmla="*/ 287 h 288"/>
                <a:gd name="T44" fmla="*/ 40 w 103"/>
                <a:gd name="T45" fmla="*/ 287 h 288"/>
                <a:gd name="T46" fmla="*/ 40 w 103"/>
                <a:gd name="T47" fmla="*/ 267 h 288"/>
                <a:gd name="T48" fmla="*/ 40 w 103"/>
                <a:gd name="T49" fmla="*/ 246 h 288"/>
                <a:gd name="T50" fmla="*/ 61 w 103"/>
                <a:gd name="T51" fmla="*/ 246 h 288"/>
                <a:gd name="T52" fmla="*/ 82 w 103"/>
                <a:gd name="T53" fmla="*/ 246 h 288"/>
                <a:gd name="T54" fmla="*/ 82 w 103"/>
                <a:gd name="T55" fmla="*/ 225 h 288"/>
                <a:gd name="T56" fmla="*/ 82 w 103"/>
                <a:gd name="T57" fmla="*/ 225 h 288"/>
                <a:gd name="T58" fmla="*/ 102 w 103"/>
                <a:gd name="T59" fmla="*/ 185 h 288"/>
                <a:gd name="T60" fmla="*/ 82 w 103"/>
                <a:gd name="T61" fmla="*/ 16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288">
                  <a:moveTo>
                    <a:pt x="82" y="164"/>
                  </a:moveTo>
                  <a:lnTo>
                    <a:pt x="82" y="164"/>
                  </a:lnTo>
                  <a:cubicBezTo>
                    <a:pt x="61" y="143"/>
                    <a:pt x="61" y="143"/>
                    <a:pt x="61" y="123"/>
                  </a:cubicBezTo>
                  <a:cubicBezTo>
                    <a:pt x="61" y="123"/>
                    <a:pt x="61" y="103"/>
                    <a:pt x="82" y="103"/>
                  </a:cubicBezTo>
                  <a:cubicBezTo>
                    <a:pt x="82" y="82"/>
                    <a:pt x="82" y="103"/>
                    <a:pt x="102" y="82"/>
                  </a:cubicBezTo>
                  <a:lnTo>
                    <a:pt x="102" y="61"/>
                  </a:lnTo>
                  <a:lnTo>
                    <a:pt x="102" y="41"/>
                  </a:lnTo>
                  <a:cubicBezTo>
                    <a:pt x="102" y="21"/>
                    <a:pt x="102" y="21"/>
                    <a:pt x="102" y="0"/>
                  </a:cubicBezTo>
                  <a:lnTo>
                    <a:pt x="102" y="0"/>
                  </a:lnTo>
                  <a:cubicBezTo>
                    <a:pt x="82" y="0"/>
                    <a:pt x="82" y="21"/>
                    <a:pt x="82" y="21"/>
                  </a:cubicBezTo>
                  <a:cubicBezTo>
                    <a:pt x="61" y="21"/>
                    <a:pt x="61" y="21"/>
                    <a:pt x="61" y="41"/>
                  </a:cubicBezTo>
                  <a:cubicBezTo>
                    <a:pt x="61" y="41"/>
                    <a:pt x="40" y="41"/>
                    <a:pt x="40" y="61"/>
                  </a:cubicBezTo>
                  <a:lnTo>
                    <a:pt x="40" y="82"/>
                  </a:lnTo>
                  <a:cubicBezTo>
                    <a:pt x="40" y="82"/>
                    <a:pt x="40" y="103"/>
                    <a:pt x="40" y="123"/>
                  </a:cubicBezTo>
                  <a:lnTo>
                    <a:pt x="40" y="143"/>
                  </a:lnTo>
                  <a:cubicBezTo>
                    <a:pt x="40" y="164"/>
                    <a:pt x="40" y="185"/>
                    <a:pt x="40" y="185"/>
                  </a:cubicBezTo>
                  <a:cubicBezTo>
                    <a:pt x="40" y="185"/>
                    <a:pt x="40" y="205"/>
                    <a:pt x="20" y="225"/>
                  </a:cubicBezTo>
                  <a:lnTo>
                    <a:pt x="20" y="225"/>
                  </a:lnTo>
                  <a:cubicBezTo>
                    <a:pt x="0" y="246"/>
                    <a:pt x="0" y="246"/>
                    <a:pt x="0" y="246"/>
                  </a:cubicBezTo>
                  <a:lnTo>
                    <a:pt x="0" y="267"/>
                  </a:lnTo>
                  <a:cubicBezTo>
                    <a:pt x="0" y="267"/>
                    <a:pt x="0" y="287"/>
                    <a:pt x="20" y="287"/>
                  </a:cubicBezTo>
                  <a:lnTo>
                    <a:pt x="20" y="287"/>
                  </a:lnTo>
                  <a:cubicBezTo>
                    <a:pt x="40" y="287"/>
                    <a:pt x="40" y="287"/>
                    <a:pt x="40" y="287"/>
                  </a:cubicBezTo>
                  <a:lnTo>
                    <a:pt x="40" y="267"/>
                  </a:lnTo>
                  <a:lnTo>
                    <a:pt x="40" y="246"/>
                  </a:lnTo>
                  <a:cubicBezTo>
                    <a:pt x="61" y="246"/>
                    <a:pt x="61" y="246"/>
                    <a:pt x="61" y="246"/>
                  </a:cubicBezTo>
                  <a:cubicBezTo>
                    <a:pt x="61" y="246"/>
                    <a:pt x="61" y="246"/>
                    <a:pt x="82" y="246"/>
                  </a:cubicBezTo>
                  <a:lnTo>
                    <a:pt x="82" y="225"/>
                  </a:lnTo>
                  <a:lnTo>
                    <a:pt x="82" y="225"/>
                  </a:lnTo>
                  <a:cubicBezTo>
                    <a:pt x="82" y="205"/>
                    <a:pt x="102" y="205"/>
                    <a:pt x="102" y="185"/>
                  </a:cubicBezTo>
                  <a:cubicBezTo>
                    <a:pt x="102" y="185"/>
                    <a:pt x="82" y="185"/>
                    <a:pt x="82" y="16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44" name="Freeform 444"/>
            <p:cNvSpPr>
              <a:spLocks noChangeArrowheads="1"/>
            </p:cNvSpPr>
            <p:nvPr/>
          </p:nvSpPr>
          <p:spPr bwMode="auto">
            <a:xfrm>
              <a:off x="6224588" y="8513763"/>
              <a:ext cx="22225" cy="7937"/>
            </a:xfrm>
            <a:custGeom>
              <a:avLst/>
              <a:gdLst>
                <a:gd name="T0" fmla="*/ 41 w 62"/>
                <a:gd name="T1" fmla="*/ 20 h 21"/>
                <a:gd name="T2" fmla="*/ 41 w 62"/>
                <a:gd name="T3" fmla="*/ 20 h 21"/>
                <a:gd name="T4" fmla="*/ 21 w 62"/>
                <a:gd name="T5" fmla="*/ 20 h 21"/>
                <a:gd name="T6" fmla="*/ 0 w 62"/>
                <a:gd name="T7" fmla="*/ 20 h 21"/>
                <a:gd name="T8" fmla="*/ 0 w 62"/>
                <a:gd name="T9" fmla="*/ 0 h 21"/>
                <a:gd name="T10" fmla="*/ 21 w 62"/>
                <a:gd name="T11" fmla="*/ 0 h 21"/>
                <a:gd name="T12" fmla="*/ 41 w 62"/>
                <a:gd name="T13" fmla="*/ 0 h 21"/>
                <a:gd name="T14" fmla="*/ 41 w 62"/>
                <a:gd name="T15" fmla="*/ 0 h 21"/>
                <a:gd name="T16" fmla="*/ 61 w 62"/>
                <a:gd name="T17" fmla="*/ 0 h 21"/>
                <a:gd name="T18" fmla="*/ 41 w 6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21">
                  <a:moveTo>
                    <a:pt x="41" y="20"/>
                  </a:moveTo>
                  <a:lnTo>
                    <a:pt x="41" y="20"/>
                  </a:lnTo>
                  <a:lnTo>
                    <a:pt x="21" y="20"/>
                  </a:lnTo>
                  <a:lnTo>
                    <a:pt x="0" y="20"/>
                  </a:lnTo>
                  <a:cubicBezTo>
                    <a:pt x="0" y="0"/>
                    <a:pt x="0" y="0"/>
                    <a:pt x="0" y="0"/>
                  </a:cubicBezTo>
                  <a:lnTo>
                    <a:pt x="21" y="0"/>
                  </a:lnTo>
                  <a:cubicBezTo>
                    <a:pt x="21" y="0"/>
                    <a:pt x="21" y="0"/>
                    <a:pt x="41" y="0"/>
                  </a:cubicBezTo>
                  <a:lnTo>
                    <a:pt x="41" y="0"/>
                  </a:lnTo>
                  <a:cubicBezTo>
                    <a:pt x="61" y="0"/>
                    <a:pt x="61" y="0"/>
                    <a:pt x="61" y="0"/>
                  </a:cubicBezTo>
                  <a:cubicBezTo>
                    <a:pt x="61" y="20"/>
                    <a:pt x="41" y="2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45" name="Freeform 445"/>
            <p:cNvSpPr>
              <a:spLocks noChangeArrowheads="1"/>
            </p:cNvSpPr>
            <p:nvPr/>
          </p:nvSpPr>
          <p:spPr bwMode="auto">
            <a:xfrm>
              <a:off x="6357938" y="8412163"/>
              <a:ext cx="15875" cy="14287"/>
            </a:xfrm>
            <a:custGeom>
              <a:avLst/>
              <a:gdLst>
                <a:gd name="T0" fmla="*/ 20 w 42"/>
                <a:gd name="T1" fmla="*/ 40 h 41"/>
                <a:gd name="T2" fmla="*/ 20 w 42"/>
                <a:gd name="T3" fmla="*/ 40 h 41"/>
                <a:gd name="T4" fmla="*/ 0 w 42"/>
                <a:gd name="T5" fmla="*/ 20 h 41"/>
                <a:gd name="T6" fmla="*/ 20 w 42"/>
                <a:gd name="T7" fmla="*/ 0 h 41"/>
                <a:gd name="T8" fmla="*/ 20 w 42"/>
                <a:gd name="T9" fmla="*/ 0 h 41"/>
                <a:gd name="T10" fmla="*/ 41 w 42"/>
                <a:gd name="T11" fmla="*/ 20 h 41"/>
                <a:gd name="T12" fmla="*/ 41 w 42"/>
                <a:gd name="T13" fmla="*/ 20 h 41"/>
                <a:gd name="T14" fmla="*/ 20 w 42"/>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20" y="40"/>
                  </a:moveTo>
                  <a:lnTo>
                    <a:pt x="20" y="40"/>
                  </a:lnTo>
                  <a:lnTo>
                    <a:pt x="0" y="20"/>
                  </a:lnTo>
                  <a:cubicBezTo>
                    <a:pt x="0" y="20"/>
                    <a:pt x="0" y="0"/>
                    <a:pt x="20" y="0"/>
                  </a:cubicBezTo>
                  <a:lnTo>
                    <a:pt x="20" y="0"/>
                  </a:lnTo>
                  <a:lnTo>
                    <a:pt x="41" y="20"/>
                  </a:lnTo>
                  <a:lnTo>
                    <a:pt x="41" y="20"/>
                  </a:lnTo>
                  <a:cubicBezTo>
                    <a:pt x="20" y="40"/>
                    <a:pt x="20" y="40"/>
                    <a:pt x="20"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46" name="Freeform 446"/>
            <p:cNvSpPr>
              <a:spLocks noChangeArrowheads="1"/>
            </p:cNvSpPr>
            <p:nvPr/>
          </p:nvSpPr>
          <p:spPr bwMode="auto">
            <a:xfrm>
              <a:off x="6319838" y="8396288"/>
              <a:ext cx="14287" cy="7937"/>
            </a:xfrm>
            <a:custGeom>
              <a:avLst/>
              <a:gdLst>
                <a:gd name="T0" fmla="*/ 20 w 41"/>
                <a:gd name="T1" fmla="*/ 21 h 22"/>
                <a:gd name="T2" fmla="*/ 20 w 41"/>
                <a:gd name="T3" fmla="*/ 21 h 22"/>
                <a:gd name="T4" fmla="*/ 0 w 41"/>
                <a:gd name="T5" fmla="*/ 21 h 22"/>
                <a:gd name="T6" fmla="*/ 0 w 41"/>
                <a:gd name="T7" fmla="*/ 0 h 22"/>
                <a:gd name="T8" fmla="*/ 20 w 41"/>
                <a:gd name="T9" fmla="*/ 0 h 22"/>
                <a:gd name="T10" fmla="*/ 20 w 41"/>
                <a:gd name="T11" fmla="*/ 0 h 22"/>
                <a:gd name="T12" fmla="*/ 40 w 41"/>
                <a:gd name="T13" fmla="*/ 0 h 22"/>
                <a:gd name="T14" fmla="*/ 20 w 4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2">
                  <a:moveTo>
                    <a:pt x="20" y="21"/>
                  </a:moveTo>
                  <a:lnTo>
                    <a:pt x="20" y="21"/>
                  </a:lnTo>
                  <a:lnTo>
                    <a:pt x="0" y="21"/>
                  </a:lnTo>
                  <a:lnTo>
                    <a:pt x="0" y="0"/>
                  </a:lnTo>
                  <a:lnTo>
                    <a:pt x="20" y="0"/>
                  </a:lnTo>
                  <a:lnTo>
                    <a:pt x="20" y="0"/>
                  </a:lnTo>
                  <a:cubicBezTo>
                    <a:pt x="40" y="0"/>
                    <a:pt x="40" y="0"/>
                    <a:pt x="40" y="0"/>
                  </a:cubicBezTo>
                  <a:cubicBezTo>
                    <a:pt x="40" y="21"/>
                    <a:pt x="20"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47" name="Freeform 447"/>
            <p:cNvSpPr>
              <a:spLocks noChangeArrowheads="1"/>
            </p:cNvSpPr>
            <p:nvPr/>
          </p:nvSpPr>
          <p:spPr bwMode="auto">
            <a:xfrm>
              <a:off x="6327775" y="8412163"/>
              <a:ext cx="15875" cy="7937"/>
            </a:xfrm>
            <a:custGeom>
              <a:avLst/>
              <a:gdLst>
                <a:gd name="T0" fmla="*/ 20 w 42"/>
                <a:gd name="T1" fmla="*/ 0 h 21"/>
                <a:gd name="T2" fmla="*/ 20 w 42"/>
                <a:gd name="T3" fmla="*/ 0 h 21"/>
                <a:gd name="T4" fmla="*/ 0 w 42"/>
                <a:gd name="T5" fmla="*/ 0 h 21"/>
                <a:gd name="T6" fmla="*/ 0 w 42"/>
                <a:gd name="T7" fmla="*/ 20 h 21"/>
                <a:gd name="T8" fmla="*/ 41 w 42"/>
                <a:gd name="T9" fmla="*/ 20 h 21"/>
                <a:gd name="T10" fmla="*/ 41 w 42"/>
                <a:gd name="T11" fmla="*/ 0 h 21"/>
                <a:gd name="T12" fmla="*/ 20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0"/>
                  </a:moveTo>
                  <a:lnTo>
                    <a:pt x="20" y="0"/>
                  </a:lnTo>
                  <a:cubicBezTo>
                    <a:pt x="20" y="0"/>
                    <a:pt x="20" y="0"/>
                    <a:pt x="0" y="0"/>
                  </a:cubicBezTo>
                  <a:lnTo>
                    <a:pt x="0" y="20"/>
                  </a:lnTo>
                  <a:cubicBezTo>
                    <a:pt x="0" y="20"/>
                    <a:pt x="20" y="20"/>
                    <a:pt x="41" y="20"/>
                  </a:cubicBezTo>
                  <a:cubicBezTo>
                    <a:pt x="41" y="20"/>
                    <a:pt x="41" y="20"/>
                    <a:pt x="41" y="0"/>
                  </a:cubicBez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48" name="Freeform 448"/>
            <p:cNvSpPr>
              <a:spLocks noChangeArrowheads="1"/>
            </p:cNvSpPr>
            <p:nvPr/>
          </p:nvSpPr>
          <p:spPr bwMode="auto">
            <a:xfrm>
              <a:off x="6342063" y="8426450"/>
              <a:ext cx="7937" cy="15875"/>
            </a:xfrm>
            <a:custGeom>
              <a:avLst/>
              <a:gdLst>
                <a:gd name="T0" fmla="*/ 0 w 22"/>
                <a:gd name="T1" fmla="*/ 0 h 43"/>
                <a:gd name="T2" fmla="*/ 0 w 22"/>
                <a:gd name="T3" fmla="*/ 0 h 43"/>
                <a:gd name="T4" fmla="*/ 0 w 22"/>
                <a:gd name="T5" fmla="*/ 21 h 43"/>
                <a:gd name="T6" fmla="*/ 0 w 22"/>
                <a:gd name="T7" fmla="*/ 42 h 43"/>
                <a:gd name="T8" fmla="*/ 21 w 22"/>
                <a:gd name="T9" fmla="*/ 42 h 43"/>
                <a:gd name="T10" fmla="*/ 21 w 22"/>
                <a:gd name="T11" fmla="*/ 21 h 43"/>
                <a:gd name="T12" fmla="*/ 0 w 2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0" y="0"/>
                  </a:moveTo>
                  <a:lnTo>
                    <a:pt x="0" y="0"/>
                  </a:lnTo>
                  <a:lnTo>
                    <a:pt x="0" y="21"/>
                  </a:lnTo>
                  <a:lnTo>
                    <a:pt x="0" y="42"/>
                  </a:lnTo>
                  <a:lnTo>
                    <a:pt x="21" y="42"/>
                  </a:lnTo>
                  <a:lnTo>
                    <a:pt x="21" y="21"/>
                  </a:lnTo>
                  <a:cubicBezTo>
                    <a:pt x="21"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49" name="Freeform 449"/>
            <p:cNvSpPr>
              <a:spLocks noChangeArrowheads="1"/>
            </p:cNvSpPr>
            <p:nvPr/>
          </p:nvSpPr>
          <p:spPr bwMode="auto">
            <a:xfrm>
              <a:off x="6305550" y="8374063"/>
              <a:ext cx="15875" cy="15875"/>
            </a:xfrm>
            <a:custGeom>
              <a:avLst/>
              <a:gdLst>
                <a:gd name="T0" fmla="*/ 21 w 43"/>
                <a:gd name="T1" fmla="*/ 41 h 42"/>
                <a:gd name="T2" fmla="*/ 21 w 43"/>
                <a:gd name="T3" fmla="*/ 41 h 42"/>
                <a:gd name="T4" fmla="*/ 0 w 43"/>
                <a:gd name="T5" fmla="*/ 21 h 42"/>
                <a:gd name="T6" fmla="*/ 21 w 43"/>
                <a:gd name="T7" fmla="*/ 21 h 42"/>
                <a:gd name="T8" fmla="*/ 21 w 43"/>
                <a:gd name="T9" fmla="*/ 21 h 42"/>
                <a:gd name="T10" fmla="*/ 42 w 43"/>
                <a:gd name="T11" fmla="*/ 21 h 42"/>
                <a:gd name="T12" fmla="*/ 21 w 43"/>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41"/>
                  </a:moveTo>
                  <a:lnTo>
                    <a:pt x="21" y="41"/>
                  </a:lnTo>
                  <a:cubicBezTo>
                    <a:pt x="21" y="41"/>
                    <a:pt x="21" y="41"/>
                    <a:pt x="0" y="21"/>
                  </a:cubicBezTo>
                  <a:cubicBezTo>
                    <a:pt x="0" y="21"/>
                    <a:pt x="0" y="21"/>
                    <a:pt x="21" y="21"/>
                  </a:cubicBezTo>
                  <a:cubicBezTo>
                    <a:pt x="21" y="0"/>
                    <a:pt x="21" y="0"/>
                    <a:pt x="21" y="21"/>
                  </a:cubicBezTo>
                  <a:lnTo>
                    <a:pt x="42" y="21"/>
                  </a:lnTo>
                  <a:cubicBezTo>
                    <a:pt x="42" y="21"/>
                    <a:pt x="42" y="41"/>
                    <a:pt x="2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50" name="Freeform 450"/>
            <p:cNvSpPr>
              <a:spLocks noChangeArrowheads="1"/>
            </p:cNvSpPr>
            <p:nvPr/>
          </p:nvSpPr>
          <p:spPr bwMode="auto">
            <a:xfrm>
              <a:off x="6357938" y="8382000"/>
              <a:ext cx="7937" cy="7938"/>
            </a:xfrm>
            <a:custGeom>
              <a:avLst/>
              <a:gdLst>
                <a:gd name="T0" fmla="*/ 0 w 21"/>
                <a:gd name="T1" fmla="*/ 20 h 21"/>
                <a:gd name="T2" fmla="*/ 0 w 21"/>
                <a:gd name="T3" fmla="*/ 20 h 21"/>
                <a:gd name="T4" fmla="*/ 0 w 21"/>
                <a:gd name="T5" fmla="*/ 20 h 21"/>
                <a:gd name="T6" fmla="*/ 0 w 21"/>
                <a:gd name="T7" fmla="*/ 0 h 21"/>
                <a:gd name="T8" fmla="*/ 0 w 21"/>
                <a:gd name="T9" fmla="*/ 0 h 21"/>
                <a:gd name="T10" fmla="*/ 20 w 21"/>
                <a:gd name="T11" fmla="*/ 20 h 21"/>
                <a:gd name="T12" fmla="*/ 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0"/>
                  </a:moveTo>
                  <a:lnTo>
                    <a:pt x="0" y="20"/>
                  </a:lnTo>
                  <a:lnTo>
                    <a:pt x="0" y="20"/>
                  </a:lnTo>
                  <a:lnTo>
                    <a:pt x="0" y="0"/>
                  </a:lnTo>
                  <a:lnTo>
                    <a:pt x="0" y="0"/>
                  </a:lnTo>
                  <a:cubicBezTo>
                    <a:pt x="0" y="20"/>
                    <a:pt x="20" y="20"/>
                    <a:pt x="20" y="20"/>
                  </a:cubicBez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51" name="Freeform 451"/>
            <p:cNvSpPr>
              <a:spLocks noChangeArrowheads="1"/>
            </p:cNvSpPr>
            <p:nvPr/>
          </p:nvSpPr>
          <p:spPr bwMode="auto">
            <a:xfrm>
              <a:off x="6380163" y="8432800"/>
              <a:ext cx="7937" cy="15875"/>
            </a:xfrm>
            <a:custGeom>
              <a:avLst/>
              <a:gdLst>
                <a:gd name="T0" fmla="*/ 20 w 21"/>
                <a:gd name="T1" fmla="*/ 0 h 42"/>
                <a:gd name="T2" fmla="*/ 20 w 21"/>
                <a:gd name="T3" fmla="*/ 0 h 42"/>
                <a:gd name="T4" fmla="*/ 0 w 21"/>
                <a:gd name="T5" fmla="*/ 21 h 42"/>
                <a:gd name="T6" fmla="*/ 0 w 21"/>
                <a:gd name="T7" fmla="*/ 21 h 42"/>
                <a:gd name="T8" fmla="*/ 20 w 21"/>
                <a:gd name="T9" fmla="*/ 21 h 42"/>
                <a:gd name="T10" fmla="*/ 20 w 21"/>
                <a:gd name="T11" fmla="*/ 21 h 42"/>
                <a:gd name="T12" fmla="*/ 2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0"/>
                  </a:moveTo>
                  <a:lnTo>
                    <a:pt x="20" y="0"/>
                  </a:lnTo>
                  <a:cubicBezTo>
                    <a:pt x="0" y="0"/>
                    <a:pt x="0" y="21"/>
                    <a:pt x="0" y="21"/>
                  </a:cubicBezTo>
                  <a:lnTo>
                    <a:pt x="0" y="21"/>
                  </a:lnTo>
                  <a:cubicBezTo>
                    <a:pt x="0" y="41"/>
                    <a:pt x="20" y="41"/>
                    <a:pt x="20" y="21"/>
                  </a:cubicBezTo>
                  <a:lnTo>
                    <a:pt x="20" y="21"/>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52" name="Freeform 452"/>
            <p:cNvSpPr>
              <a:spLocks noChangeArrowheads="1"/>
            </p:cNvSpPr>
            <p:nvPr/>
          </p:nvSpPr>
          <p:spPr bwMode="auto">
            <a:xfrm>
              <a:off x="6232525" y="8853488"/>
              <a:ext cx="7938" cy="7937"/>
            </a:xfrm>
            <a:custGeom>
              <a:avLst/>
              <a:gdLst>
                <a:gd name="T0" fmla="*/ 20 w 21"/>
                <a:gd name="T1" fmla="*/ 20 h 21"/>
                <a:gd name="T2" fmla="*/ 20 w 21"/>
                <a:gd name="T3" fmla="*/ 20 h 21"/>
                <a:gd name="T4" fmla="*/ 0 w 21"/>
                <a:gd name="T5" fmla="*/ 0 h 21"/>
                <a:gd name="T6" fmla="*/ 0 w 21"/>
                <a:gd name="T7" fmla="*/ 20 h 21"/>
                <a:gd name="T8" fmla="*/ 0 w 21"/>
                <a:gd name="T9" fmla="*/ 20 h 21"/>
                <a:gd name="T10" fmla="*/ 20 w 21"/>
                <a:gd name="T11" fmla="*/ 20 h 21"/>
              </a:gdLst>
              <a:ahLst/>
              <a:cxnLst>
                <a:cxn ang="0">
                  <a:pos x="T0" y="T1"/>
                </a:cxn>
                <a:cxn ang="0">
                  <a:pos x="T2" y="T3"/>
                </a:cxn>
                <a:cxn ang="0">
                  <a:pos x="T4" y="T5"/>
                </a:cxn>
                <a:cxn ang="0">
                  <a:pos x="T6" y="T7"/>
                </a:cxn>
                <a:cxn ang="0">
                  <a:pos x="T8" y="T9"/>
                </a:cxn>
                <a:cxn ang="0">
                  <a:pos x="T10" y="T11"/>
                </a:cxn>
              </a:cxnLst>
              <a:rect l="0" t="0" r="r" b="b"/>
              <a:pathLst>
                <a:path w="21" h="21">
                  <a:moveTo>
                    <a:pt x="20" y="20"/>
                  </a:moveTo>
                  <a:lnTo>
                    <a:pt x="20" y="20"/>
                  </a:lnTo>
                  <a:cubicBezTo>
                    <a:pt x="20" y="0"/>
                    <a:pt x="0" y="0"/>
                    <a:pt x="0" y="0"/>
                  </a:cubicBezTo>
                  <a:lnTo>
                    <a:pt x="0" y="20"/>
                  </a:lnTo>
                  <a:lnTo>
                    <a:pt x="0" y="2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53" name="Freeform 453"/>
            <p:cNvSpPr>
              <a:spLocks noChangeArrowheads="1"/>
            </p:cNvSpPr>
            <p:nvPr/>
          </p:nvSpPr>
          <p:spPr bwMode="auto">
            <a:xfrm>
              <a:off x="6246813" y="8853488"/>
              <a:ext cx="7937" cy="7937"/>
            </a:xfrm>
            <a:custGeom>
              <a:avLst/>
              <a:gdLst>
                <a:gd name="T0" fmla="*/ 0 w 22"/>
                <a:gd name="T1" fmla="*/ 0 h 21"/>
                <a:gd name="T2" fmla="*/ 0 w 22"/>
                <a:gd name="T3" fmla="*/ 0 h 21"/>
                <a:gd name="T4" fmla="*/ 0 w 22"/>
                <a:gd name="T5" fmla="*/ 20 h 21"/>
                <a:gd name="T6" fmla="*/ 21 w 22"/>
                <a:gd name="T7" fmla="*/ 20 h 21"/>
                <a:gd name="T8" fmla="*/ 21 w 22"/>
                <a:gd name="T9" fmla="*/ 20 h 21"/>
                <a:gd name="T10" fmla="*/ 21 w 22"/>
                <a:gd name="T11" fmla="*/ 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20"/>
                  </a:lnTo>
                  <a:lnTo>
                    <a:pt x="21" y="20"/>
                  </a:lnTo>
                  <a:lnTo>
                    <a:pt x="21" y="20"/>
                  </a:lnTo>
                  <a:lnTo>
                    <a:pt x="21" y="0"/>
                  </a:ln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54" name="Freeform 454"/>
            <p:cNvSpPr>
              <a:spLocks noChangeArrowheads="1"/>
            </p:cNvSpPr>
            <p:nvPr/>
          </p:nvSpPr>
          <p:spPr bwMode="auto">
            <a:xfrm>
              <a:off x="6564313" y="8624888"/>
              <a:ext cx="22225" cy="14287"/>
            </a:xfrm>
            <a:custGeom>
              <a:avLst/>
              <a:gdLst>
                <a:gd name="T0" fmla="*/ 20 w 62"/>
                <a:gd name="T1" fmla="*/ 20 h 41"/>
                <a:gd name="T2" fmla="*/ 20 w 62"/>
                <a:gd name="T3" fmla="*/ 20 h 41"/>
                <a:gd name="T4" fmla="*/ 40 w 62"/>
                <a:gd name="T5" fmla="*/ 20 h 41"/>
                <a:gd name="T6" fmla="*/ 40 w 62"/>
                <a:gd name="T7" fmla="*/ 40 h 41"/>
                <a:gd name="T8" fmla="*/ 61 w 62"/>
                <a:gd name="T9" fmla="*/ 40 h 41"/>
                <a:gd name="T10" fmla="*/ 61 w 62"/>
                <a:gd name="T11" fmla="*/ 20 h 41"/>
                <a:gd name="T12" fmla="*/ 61 w 62"/>
                <a:gd name="T13" fmla="*/ 0 h 41"/>
                <a:gd name="T14" fmla="*/ 40 w 62"/>
                <a:gd name="T15" fmla="*/ 20 h 41"/>
                <a:gd name="T16" fmla="*/ 40 w 62"/>
                <a:gd name="T17" fmla="*/ 0 h 41"/>
                <a:gd name="T18" fmla="*/ 20 w 62"/>
                <a:gd name="T19" fmla="*/ 0 h 41"/>
                <a:gd name="T20" fmla="*/ 20 w 62"/>
                <a:gd name="T2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41">
                  <a:moveTo>
                    <a:pt x="20" y="20"/>
                  </a:moveTo>
                  <a:lnTo>
                    <a:pt x="20" y="20"/>
                  </a:lnTo>
                  <a:cubicBezTo>
                    <a:pt x="20" y="20"/>
                    <a:pt x="20" y="20"/>
                    <a:pt x="40" y="20"/>
                  </a:cubicBezTo>
                  <a:lnTo>
                    <a:pt x="40" y="40"/>
                  </a:lnTo>
                  <a:lnTo>
                    <a:pt x="61" y="40"/>
                  </a:lnTo>
                  <a:cubicBezTo>
                    <a:pt x="61" y="20"/>
                    <a:pt x="61" y="20"/>
                    <a:pt x="61" y="20"/>
                  </a:cubicBezTo>
                  <a:lnTo>
                    <a:pt x="61" y="0"/>
                  </a:lnTo>
                  <a:cubicBezTo>
                    <a:pt x="61" y="0"/>
                    <a:pt x="40" y="0"/>
                    <a:pt x="40" y="20"/>
                  </a:cubicBezTo>
                  <a:lnTo>
                    <a:pt x="40" y="0"/>
                  </a:lnTo>
                  <a:cubicBezTo>
                    <a:pt x="20" y="0"/>
                    <a:pt x="20" y="0"/>
                    <a:pt x="20" y="0"/>
                  </a:cubicBezTo>
                  <a:cubicBezTo>
                    <a:pt x="0" y="20"/>
                    <a:pt x="0"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55" name="Freeform 455"/>
            <p:cNvSpPr>
              <a:spLocks noChangeArrowheads="1"/>
            </p:cNvSpPr>
            <p:nvPr/>
          </p:nvSpPr>
          <p:spPr bwMode="auto">
            <a:xfrm>
              <a:off x="6548438" y="8624888"/>
              <a:ext cx="7937" cy="7937"/>
            </a:xfrm>
            <a:custGeom>
              <a:avLst/>
              <a:gdLst>
                <a:gd name="T0" fmla="*/ 21 w 22"/>
                <a:gd name="T1" fmla="*/ 20 h 21"/>
                <a:gd name="T2" fmla="*/ 21 w 22"/>
                <a:gd name="T3" fmla="*/ 20 h 21"/>
                <a:gd name="T4" fmla="*/ 0 w 22"/>
                <a:gd name="T5" fmla="*/ 20 h 21"/>
                <a:gd name="T6" fmla="*/ 0 w 22"/>
                <a:gd name="T7" fmla="*/ 0 h 21"/>
                <a:gd name="T8" fmla="*/ 21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0" y="20"/>
                  </a:lnTo>
                  <a:lnTo>
                    <a:pt x="0" y="0"/>
                  </a:lnTo>
                  <a:cubicBezTo>
                    <a:pt x="0" y="0"/>
                    <a:pt x="0" y="0"/>
                    <a:pt x="21" y="0"/>
                  </a:cubicBezTo>
                  <a:lnTo>
                    <a:pt x="21" y="0"/>
                  </a:ln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56" name="Freeform 456"/>
            <p:cNvSpPr>
              <a:spLocks noChangeArrowheads="1"/>
            </p:cNvSpPr>
            <p:nvPr/>
          </p:nvSpPr>
          <p:spPr bwMode="auto">
            <a:xfrm>
              <a:off x="6534150" y="8632825"/>
              <a:ext cx="7938" cy="7938"/>
            </a:xfrm>
            <a:custGeom>
              <a:avLst/>
              <a:gdLst>
                <a:gd name="T0" fmla="*/ 20 w 21"/>
                <a:gd name="T1" fmla="*/ 0 h 21"/>
                <a:gd name="T2" fmla="*/ 20 w 21"/>
                <a:gd name="T3" fmla="*/ 0 h 21"/>
                <a:gd name="T4" fmla="*/ 0 w 21"/>
                <a:gd name="T5" fmla="*/ 0 h 21"/>
                <a:gd name="T6" fmla="*/ 0 w 21"/>
                <a:gd name="T7" fmla="*/ 20 h 21"/>
                <a:gd name="T8" fmla="*/ 20 w 21"/>
                <a:gd name="T9" fmla="*/ 2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lnTo>
                    <a:pt x="0" y="0"/>
                  </a:lnTo>
                  <a:lnTo>
                    <a:pt x="0" y="20"/>
                  </a:lnTo>
                  <a:lnTo>
                    <a:pt x="20" y="2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57" name="Freeform 457"/>
            <p:cNvSpPr>
              <a:spLocks noChangeArrowheads="1"/>
            </p:cNvSpPr>
            <p:nvPr/>
          </p:nvSpPr>
          <p:spPr bwMode="auto">
            <a:xfrm>
              <a:off x="6623050" y="8632825"/>
              <a:ext cx="14288" cy="7938"/>
            </a:xfrm>
            <a:custGeom>
              <a:avLst/>
              <a:gdLst>
                <a:gd name="T0" fmla="*/ 20 w 41"/>
                <a:gd name="T1" fmla="*/ 20 h 21"/>
                <a:gd name="T2" fmla="*/ 20 w 41"/>
                <a:gd name="T3" fmla="*/ 20 h 21"/>
                <a:gd name="T4" fmla="*/ 0 w 41"/>
                <a:gd name="T5" fmla="*/ 0 h 21"/>
                <a:gd name="T6" fmla="*/ 20 w 41"/>
                <a:gd name="T7" fmla="*/ 0 h 21"/>
                <a:gd name="T8" fmla="*/ 20 w 41"/>
                <a:gd name="T9" fmla="*/ 0 h 21"/>
                <a:gd name="T10" fmla="*/ 20 w 41"/>
                <a:gd name="T11" fmla="*/ 0 h 21"/>
                <a:gd name="T12" fmla="*/ 40 w 41"/>
                <a:gd name="T13" fmla="*/ 0 h 21"/>
                <a:gd name="T14" fmla="*/ 40 w 41"/>
                <a:gd name="T15" fmla="*/ 20 h 21"/>
                <a:gd name="T16" fmla="*/ 40 w 41"/>
                <a:gd name="T17" fmla="*/ 20 h 21"/>
                <a:gd name="T18" fmla="*/ 20 w 41"/>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1">
                  <a:moveTo>
                    <a:pt x="20" y="20"/>
                  </a:moveTo>
                  <a:lnTo>
                    <a:pt x="20" y="20"/>
                  </a:lnTo>
                  <a:cubicBezTo>
                    <a:pt x="20" y="20"/>
                    <a:pt x="0" y="20"/>
                    <a:pt x="0" y="0"/>
                  </a:cubicBezTo>
                  <a:lnTo>
                    <a:pt x="20" y="0"/>
                  </a:lnTo>
                  <a:lnTo>
                    <a:pt x="20" y="0"/>
                  </a:lnTo>
                  <a:lnTo>
                    <a:pt x="20" y="0"/>
                  </a:lnTo>
                  <a:cubicBezTo>
                    <a:pt x="40" y="0"/>
                    <a:pt x="40" y="0"/>
                    <a:pt x="40" y="0"/>
                  </a:cubicBezTo>
                  <a:lnTo>
                    <a:pt x="40" y="20"/>
                  </a:lnTo>
                  <a:lnTo>
                    <a:pt x="40" y="2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58" name="Freeform 458"/>
            <p:cNvSpPr>
              <a:spLocks noChangeArrowheads="1"/>
            </p:cNvSpPr>
            <p:nvPr/>
          </p:nvSpPr>
          <p:spPr bwMode="auto">
            <a:xfrm>
              <a:off x="6600825" y="8639175"/>
              <a:ext cx="7938" cy="7938"/>
            </a:xfrm>
            <a:custGeom>
              <a:avLst/>
              <a:gdLst>
                <a:gd name="T0" fmla="*/ 20 w 21"/>
                <a:gd name="T1" fmla="*/ 0 h 22"/>
                <a:gd name="T2" fmla="*/ 20 w 21"/>
                <a:gd name="T3" fmla="*/ 0 h 22"/>
                <a:gd name="T4" fmla="*/ 0 w 21"/>
                <a:gd name="T5" fmla="*/ 0 h 22"/>
                <a:gd name="T6" fmla="*/ 0 w 21"/>
                <a:gd name="T7" fmla="*/ 21 h 22"/>
                <a:gd name="T8" fmla="*/ 20 w 21"/>
                <a:gd name="T9" fmla="*/ 21 h 22"/>
                <a:gd name="T10" fmla="*/ 20 w 21"/>
                <a:gd name="T11" fmla="*/ 21 h 22"/>
                <a:gd name="T12" fmla="*/ 20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0"/>
                  </a:moveTo>
                  <a:lnTo>
                    <a:pt x="20" y="0"/>
                  </a:lnTo>
                  <a:lnTo>
                    <a:pt x="0" y="0"/>
                  </a:lnTo>
                  <a:lnTo>
                    <a:pt x="0" y="21"/>
                  </a:lnTo>
                  <a:lnTo>
                    <a:pt x="20" y="21"/>
                  </a:lnTo>
                  <a:lnTo>
                    <a:pt x="20" y="21"/>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59" name="Freeform 459"/>
            <p:cNvSpPr>
              <a:spLocks noChangeArrowheads="1"/>
            </p:cNvSpPr>
            <p:nvPr/>
          </p:nvSpPr>
          <p:spPr bwMode="auto">
            <a:xfrm>
              <a:off x="6681788" y="8596313"/>
              <a:ext cx="14287" cy="30162"/>
            </a:xfrm>
            <a:custGeom>
              <a:avLst/>
              <a:gdLst>
                <a:gd name="T0" fmla="*/ 20 w 41"/>
                <a:gd name="T1" fmla="*/ 82 h 83"/>
                <a:gd name="T2" fmla="*/ 20 w 41"/>
                <a:gd name="T3" fmla="*/ 82 h 83"/>
                <a:gd name="T4" fmla="*/ 40 w 41"/>
                <a:gd name="T5" fmla="*/ 61 h 83"/>
                <a:gd name="T6" fmla="*/ 40 w 41"/>
                <a:gd name="T7" fmla="*/ 61 h 83"/>
                <a:gd name="T8" fmla="*/ 40 w 41"/>
                <a:gd name="T9" fmla="*/ 40 h 83"/>
                <a:gd name="T10" fmla="*/ 40 w 41"/>
                <a:gd name="T11" fmla="*/ 20 h 83"/>
                <a:gd name="T12" fmla="*/ 20 w 41"/>
                <a:gd name="T13" fmla="*/ 20 h 83"/>
                <a:gd name="T14" fmla="*/ 20 w 41"/>
                <a:gd name="T15" fmla="*/ 0 h 83"/>
                <a:gd name="T16" fmla="*/ 0 w 41"/>
                <a:gd name="T17" fmla="*/ 20 h 83"/>
                <a:gd name="T18" fmla="*/ 20 w 41"/>
                <a:gd name="T19" fmla="*/ 20 h 83"/>
                <a:gd name="T20" fmla="*/ 0 w 41"/>
                <a:gd name="T21" fmla="*/ 40 h 83"/>
                <a:gd name="T22" fmla="*/ 20 w 41"/>
                <a:gd name="T23" fmla="*/ 61 h 83"/>
                <a:gd name="T24" fmla="*/ 20 w 41"/>
                <a:gd name="T2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83">
                  <a:moveTo>
                    <a:pt x="20" y="82"/>
                  </a:moveTo>
                  <a:lnTo>
                    <a:pt x="20" y="82"/>
                  </a:lnTo>
                  <a:cubicBezTo>
                    <a:pt x="40" y="82"/>
                    <a:pt x="40" y="61"/>
                    <a:pt x="40" y="61"/>
                  </a:cubicBezTo>
                  <a:lnTo>
                    <a:pt x="40" y="61"/>
                  </a:lnTo>
                  <a:lnTo>
                    <a:pt x="40" y="40"/>
                  </a:lnTo>
                  <a:cubicBezTo>
                    <a:pt x="40" y="40"/>
                    <a:pt x="40" y="40"/>
                    <a:pt x="40" y="20"/>
                  </a:cubicBezTo>
                  <a:lnTo>
                    <a:pt x="20" y="20"/>
                  </a:lnTo>
                  <a:cubicBezTo>
                    <a:pt x="20" y="0"/>
                    <a:pt x="20" y="0"/>
                    <a:pt x="20" y="0"/>
                  </a:cubicBezTo>
                  <a:cubicBezTo>
                    <a:pt x="0" y="0"/>
                    <a:pt x="0" y="0"/>
                    <a:pt x="0" y="20"/>
                  </a:cubicBezTo>
                  <a:lnTo>
                    <a:pt x="20" y="20"/>
                  </a:lnTo>
                  <a:cubicBezTo>
                    <a:pt x="20" y="40"/>
                    <a:pt x="0" y="40"/>
                    <a:pt x="0" y="40"/>
                  </a:cubicBezTo>
                  <a:cubicBezTo>
                    <a:pt x="0" y="61"/>
                    <a:pt x="0" y="61"/>
                    <a:pt x="20" y="61"/>
                  </a:cubicBezTo>
                  <a:lnTo>
                    <a:pt x="20"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60" name="Freeform 460"/>
            <p:cNvSpPr>
              <a:spLocks noChangeArrowheads="1"/>
            </p:cNvSpPr>
            <p:nvPr/>
          </p:nvSpPr>
          <p:spPr bwMode="auto">
            <a:xfrm>
              <a:off x="6689725" y="8632825"/>
              <a:ext cx="7938" cy="7938"/>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cubicBezTo>
                    <a:pt x="0" y="20"/>
                    <a:pt x="0" y="20"/>
                    <a:pt x="0" y="20"/>
                  </a:cubicBezTo>
                  <a:lnTo>
                    <a:pt x="20" y="20"/>
                  </a:lnTo>
                  <a:lnTo>
                    <a:pt x="20" y="0"/>
                  </a:lnTo>
                  <a:cubicBezTo>
                    <a:pt x="20" y="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61" name="Freeform 461"/>
            <p:cNvSpPr>
              <a:spLocks noChangeArrowheads="1"/>
            </p:cNvSpPr>
            <p:nvPr/>
          </p:nvSpPr>
          <p:spPr bwMode="auto">
            <a:xfrm>
              <a:off x="6681788" y="8580438"/>
              <a:ext cx="7937" cy="7937"/>
            </a:xfrm>
            <a:custGeom>
              <a:avLst/>
              <a:gdLst>
                <a:gd name="T0" fmla="*/ 0 w 21"/>
                <a:gd name="T1" fmla="*/ 21 h 22"/>
                <a:gd name="T2" fmla="*/ 0 w 21"/>
                <a:gd name="T3" fmla="*/ 21 h 22"/>
                <a:gd name="T4" fmla="*/ 0 w 21"/>
                <a:gd name="T5" fmla="*/ 0 h 22"/>
                <a:gd name="T6" fmla="*/ 20 w 21"/>
                <a:gd name="T7" fmla="*/ 0 h 22"/>
                <a:gd name="T8" fmla="*/ 20 w 21"/>
                <a:gd name="T9" fmla="*/ 0 h 22"/>
                <a:gd name="T10" fmla="*/ 20 w 21"/>
                <a:gd name="T11" fmla="*/ 21 h 22"/>
                <a:gd name="T12" fmla="*/ 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0" y="21"/>
                  </a:moveTo>
                  <a:lnTo>
                    <a:pt x="0" y="21"/>
                  </a:lnTo>
                  <a:cubicBezTo>
                    <a:pt x="0" y="0"/>
                    <a:pt x="0" y="0"/>
                    <a:pt x="0" y="0"/>
                  </a:cubicBezTo>
                  <a:lnTo>
                    <a:pt x="20" y="0"/>
                  </a:lnTo>
                  <a:lnTo>
                    <a:pt x="20" y="0"/>
                  </a:lnTo>
                  <a:lnTo>
                    <a:pt x="20" y="21"/>
                  </a:lnTo>
                  <a:lnTo>
                    <a:pt x="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62" name="Freeform 462"/>
            <p:cNvSpPr>
              <a:spLocks noChangeArrowheads="1"/>
            </p:cNvSpPr>
            <p:nvPr/>
          </p:nvSpPr>
          <p:spPr bwMode="auto">
            <a:xfrm>
              <a:off x="6696075" y="8588375"/>
              <a:ext cx="7938" cy="15875"/>
            </a:xfrm>
            <a:custGeom>
              <a:avLst/>
              <a:gdLst>
                <a:gd name="T0" fmla="*/ 0 w 22"/>
                <a:gd name="T1" fmla="*/ 21 h 42"/>
                <a:gd name="T2" fmla="*/ 0 w 22"/>
                <a:gd name="T3" fmla="*/ 21 h 42"/>
                <a:gd name="T4" fmla="*/ 0 w 22"/>
                <a:gd name="T5" fmla="*/ 0 h 42"/>
                <a:gd name="T6" fmla="*/ 21 w 22"/>
                <a:gd name="T7" fmla="*/ 0 h 42"/>
                <a:gd name="T8" fmla="*/ 21 w 22"/>
                <a:gd name="T9" fmla="*/ 21 h 42"/>
                <a:gd name="T10" fmla="*/ 21 w 22"/>
                <a:gd name="T11" fmla="*/ 41 h 42"/>
                <a:gd name="T12" fmla="*/ 0 w 22"/>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0" y="21"/>
                  </a:moveTo>
                  <a:lnTo>
                    <a:pt x="0" y="21"/>
                  </a:lnTo>
                  <a:cubicBezTo>
                    <a:pt x="0" y="21"/>
                    <a:pt x="0" y="21"/>
                    <a:pt x="0" y="0"/>
                  </a:cubicBezTo>
                  <a:lnTo>
                    <a:pt x="21" y="0"/>
                  </a:lnTo>
                  <a:cubicBezTo>
                    <a:pt x="21" y="21"/>
                    <a:pt x="21" y="21"/>
                    <a:pt x="21" y="21"/>
                  </a:cubicBezTo>
                  <a:lnTo>
                    <a:pt x="21" y="41"/>
                  </a:lnTo>
                  <a:cubicBezTo>
                    <a:pt x="0" y="41"/>
                    <a:pt x="0" y="21"/>
                    <a:pt x="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63" name="Freeform 463"/>
            <p:cNvSpPr>
              <a:spLocks noChangeArrowheads="1"/>
            </p:cNvSpPr>
            <p:nvPr/>
          </p:nvSpPr>
          <p:spPr bwMode="auto">
            <a:xfrm>
              <a:off x="6667500" y="8610600"/>
              <a:ext cx="15875" cy="7938"/>
            </a:xfrm>
            <a:custGeom>
              <a:avLst/>
              <a:gdLst>
                <a:gd name="T0" fmla="*/ 42 w 43"/>
                <a:gd name="T1" fmla="*/ 21 h 22"/>
                <a:gd name="T2" fmla="*/ 42 w 43"/>
                <a:gd name="T3" fmla="*/ 21 h 22"/>
                <a:gd name="T4" fmla="*/ 21 w 43"/>
                <a:gd name="T5" fmla="*/ 21 h 22"/>
                <a:gd name="T6" fmla="*/ 0 w 43"/>
                <a:gd name="T7" fmla="*/ 21 h 22"/>
                <a:gd name="T8" fmla="*/ 21 w 43"/>
                <a:gd name="T9" fmla="*/ 0 h 22"/>
                <a:gd name="T10" fmla="*/ 21 w 43"/>
                <a:gd name="T11" fmla="*/ 0 h 22"/>
                <a:gd name="T12" fmla="*/ 42 w 43"/>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3" h="22">
                  <a:moveTo>
                    <a:pt x="42" y="21"/>
                  </a:moveTo>
                  <a:lnTo>
                    <a:pt x="42" y="21"/>
                  </a:lnTo>
                  <a:cubicBezTo>
                    <a:pt x="21" y="21"/>
                    <a:pt x="21" y="21"/>
                    <a:pt x="21" y="21"/>
                  </a:cubicBezTo>
                  <a:lnTo>
                    <a:pt x="0" y="21"/>
                  </a:lnTo>
                  <a:cubicBezTo>
                    <a:pt x="0" y="21"/>
                    <a:pt x="0" y="0"/>
                    <a:pt x="21" y="0"/>
                  </a:cubicBezTo>
                  <a:lnTo>
                    <a:pt x="21" y="0"/>
                  </a:lnTo>
                  <a:lnTo>
                    <a:pt x="42"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64" name="Freeform 464"/>
            <p:cNvSpPr>
              <a:spLocks noChangeArrowheads="1"/>
            </p:cNvSpPr>
            <p:nvPr/>
          </p:nvSpPr>
          <p:spPr bwMode="auto">
            <a:xfrm>
              <a:off x="6748463" y="8624888"/>
              <a:ext cx="30162" cy="22225"/>
            </a:xfrm>
            <a:custGeom>
              <a:avLst/>
              <a:gdLst>
                <a:gd name="T0" fmla="*/ 61 w 83"/>
                <a:gd name="T1" fmla="*/ 61 h 62"/>
                <a:gd name="T2" fmla="*/ 61 w 83"/>
                <a:gd name="T3" fmla="*/ 61 h 62"/>
                <a:gd name="T4" fmla="*/ 41 w 83"/>
                <a:gd name="T5" fmla="*/ 61 h 62"/>
                <a:gd name="T6" fmla="*/ 20 w 83"/>
                <a:gd name="T7" fmla="*/ 61 h 62"/>
                <a:gd name="T8" fmla="*/ 20 w 83"/>
                <a:gd name="T9" fmla="*/ 61 h 62"/>
                <a:gd name="T10" fmla="*/ 0 w 83"/>
                <a:gd name="T11" fmla="*/ 61 h 62"/>
                <a:gd name="T12" fmla="*/ 0 w 83"/>
                <a:gd name="T13" fmla="*/ 40 h 62"/>
                <a:gd name="T14" fmla="*/ 20 w 83"/>
                <a:gd name="T15" fmla="*/ 20 h 62"/>
                <a:gd name="T16" fmla="*/ 20 w 83"/>
                <a:gd name="T17" fmla="*/ 20 h 62"/>
                <a:gd name="T18" fmla="*/ 41 w 83"/>
                <a:gd name="T19" fmla="*/ 0 h 62"/>
                <a:gd name="T20" fmla="*/ 61 w 83"/>
                <a:gd name="T21" fmla="*/ 0 h 62"/>
                <a:gd name="T22" fmla="*/ 61 w 83"/>
                <a:gd name="T23" fmla="*/ 20 h 62"/>
                <a:gd name="T24" fmla="*/ 82 w 83"/>
                <a:gd name="T25" fmla="*/ 20 h 62"/>
                <a:gd name="T26" fmla="*/ 82 w 83"/>
                <a:gd name="T27" fmla="*/ 20 h 62"/>
                <a:gd name="T28" fmla="*/ 82 w 83"/>
                <a:gd name="T29" fmla="*/ 40 h 62"/>
                <a:gd name="T30" fmla="*/ 61 w 83"/>
                <a:gd name="T3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62">
                  <a:moveTo>
                    <a:pt x="61" y="61"/>
                  </a:moveTo>
                  <a:lnTo>
                    <a:pt x="61" y="61"/>
                  </a:lnTo>
                  <a:lnTo>
                    <a:pt x="41" y="61"/>
                  </a:lnTo>
                  <a:cubicBezTo>
                    <a:pt x="41" y="61"/>
                    <a:pt x="41" y="61"/>
                    <a:pt x="20" y="61"/>
                  </a:cubicBezTo>
                  <a:lnTo>
                    <a:pt x="20" y="61"/>
                  </a:lnTo>
                  <a:lnTo>
                    <a:pt x="0" y="61"/>
                  </a:lnTo>
                  <a:cubicBezTo>
                    <a:pt x="0" y="61"/>
                    <a:pt x="0" y="61"/>
                    <a:pt x="0" y="40"/>
                  </a:cubicBezTo>
                  <a:cubicBezTo>
                    <a:pt x="0" y="40"/>
                    <a:pt x="20" y="40"/>
                    <a:pt x="20" y="20"/>
                  </a:cubicBezTo>
                  <a:lnTo>
                    <a:pt x="20" y="20"/>
                  </a:lnTo>
                  <a:cubicBezTo>
                    <a:pt x="20" y="0"/>
                    <a:pt x="41" y="0"/>
                    <a:pt x="41" y="0"/>
                  </a:cubicBezTo>
                  <a:lnTo>
                    <a:pt x="61" y="0"/>
                  </a:lnTo>
                  <a:lnTo>
                    <a:pt x="61" y="20"/>
                  </a:lnTo>
                  <a:lnTo>
                    <a:pt x="82" y="20"/>
                  </a:lnTo>
                  <a:lnTo>
                    <a:pt x="82" y="20"/>
                  </a:lnTo>
                  <a:cubicBezTo>
                    <a:pt x="82" y="40"/>
                    <a:pt x="82" y="40"/>
                    <a:pt x="82" y="40"/>
                  </a:cubicBezTo>
                  <a:cubicBezTo>
                    <a:pt x="82" y="40"/>
                    <a:pt x="82" y="40"/>
                    <a:pt x="61"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65" name="Freeform 465"/>
            <p:cNvSpPr>
              <a:spLocks noChangeArrowheads="1"/>
            </p:cNvSpPr>
            <p:nvPr/>
          </p:nvSpPr>
          <p:spPr bwMode="auto">
            <a:xfrm>
              <a:off x="6770688" y="8551863"/>
              <a:ext cx="52387" cy="74612"/>
            </a:xfrm>
            <a:custGeom>
              <a:avLst/>
              <a:gdLst>
                <a:gd name="T0" fmla="*/ 62 w 145"/>
                <a:gd name="T1" fmla="*/ 185 h 207"/>
                <a:gd name="T2" fmla="*/ 62 w 145"/>
                <a:gd name="T3" fmla="*/ 185 h 207"/>
                <a:gd name="T4" fmla="*/ 62 w 145"/>
                <a:gd name="T5" fmla="*/ 164 h 207"/>
                <a:gd name="T6" fmla="*/ 82 w 145"/>
                <a:gd name="T7" fmla="*/ 144 h 207"/>
                <a:gd name="T8" fmla="*/ 103 w 145"/>
                <a:gd name="T9" fmla="*/ 103 h 207"/>
                <a:gd name="T10" fmla="*/ 123 w 145"/>
                <a:gd name="T11" fmla="*/ 82 h 207"/>
                <a:gd name="T12" fmla="*/ 123 w 145"/>
                <a:gd name="T13" fmla="*/ 62 h 207"/>
                <a:gd name="T14" fmla="*/ 144 w 145"/>
                <a:gd name="T15" fmla="*/ 42 h 207"/>
                <a:gd name="T16" fmla="*/ 144 w 145"/>
                <a:gd name="T17" fmla="*/ 0 h 207"/>
                <a:gd name="T18" fmla="*/ 103 w 145"/>
                <a:gd name="T19" fmla="*/ 0 h 207"/>
                <a:gd name="T20" fmla="*/ 82 w 145"/>
                <a:gd name="T21" fmla="*/ 21 h 207"/>
                <a:gd name="T22" fmla="*/ 82 w 145"/>
                <a:gd name="T23" fmla="*/ 42 h 207"/>
                <a:gd name="T24" fmla="*/ 62 w 145"/>
                <a:gd name="T25" fmla="*/ 62 h 207"/>
                <a:gd name="T26" fmla="*/ 41 w 145"/>
                <a:gd name="T27" fmla="*/ 82 h 207"/>
                <a:gd name="T28" fmla="*/ 21 w 145"/>
                <a:gd name="T29" fmla="*/ 103 h 207"/>
                <a:gd name="T30" fmla="*/ 21 w 145"/>
                <a:gd name="T31" fmla="*/ 124 h 207"/>
                <a:gd name="T32" fmla="*/ 0 w 145"/>
                <a:gd name="T33" fmla="*/ 144 h 207"/>
                <a:gd name="T34" fmla="*/ 0 w 145"/>
                <a:gd name="T35" fmla="*/ 144 h 207"/>
                <a:gd name="T36" fmla="*/ 0 w 145"/>
                <a:gd name="T37" fmla="*/ 185 h 207"/>
                <a:gd name="T38" fmla="*/ 21 w 145"/>
                <a:gd name="T39" fmla="*/ 185 h 207"/>
                <a:gd name="T40" fmla="*/ 41 w 145"/>
                <a:gd name="T41" fmla="*/ 206 h 207"/>
                <a:gd name="T42" fmla="*/ 62 w 145"/>
                <a:gd name="T43" fmla="*/ 18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5" h="207">
                  <a:moveTo>
                    <a:pt x="62" y="185"/>
                  </a:moveTo>
                  <a:lnTo>
                    <a:pt x="62" y="185"/>
                  </a:lnTo>
                  <a:lnTo>
                    <a:pt x="62" y="164"/>
                  </a:lnTo>
                  <a:cubicBezTo>
                    <a:pt x="82" y="144"/>
                    <a:pt x="82" y="144"/>
                    <a:pt x="82" y="144"/>
                  </a:cubicBezTo>
                  <a:cubicBezTo>
                    <a:pt x="103" y="124"/>
                    <a:pt x="103" y="124"/>
                    <a:pt x="103" y="103"/>
                  </a:cubicBezTo>
                  <a:cubicBezTo>
                    <a:pt x="103" y="103"/>
                    <a:pt x="123" y="103"/>
                    <a:pt x="123" y="82"/>
                  </a:cubicBezTo>
                  <a:cubicBezTo>
                    <a:pt x="123" y="82"/>
                    <a:pt x="123" y="82"/>
                    <a:pt x="123" y="62"/>
                  </a:cubicBezTo>
                  <a:lnTo>
                    <a:pt x="144" y="42"/>
                  </a:lnTo>
                  <a:cubicBezTo>
                    <a:pt x="144" y="21"/>
                    <a:pt x="144" y="21"/>
                    <a:pt x="144" y="0"/>
                  </a:cubicBezTo>
                  <a:cubicBezTo>
                    <a:pt x="123" y="0"/>
                    <a:pt x="123" y="0"/>
                    <a:pt x="103" y="0"/>
                  </a:cubicBezTo>
                  <a:cubicBezTo>
                    <a:pt x="103" y="0"/>
                    <a:pt x="103" y="21"/>
                    <a:pt x="82" y="21"/>
                  </a:cubicBezTo>
                  <a:lnTo>
                    <a:pt x="82" y="42"/>
                  </a:lnTo>
                  <a:cubicBezTo>
                    <a:pt x="82" y="42"/>
                    <a:pt x="62" y="42"/>
                    <a:pt x="62" y="62"/>
                  </a:cubicBezTo>
                  <a:cubicBezTo>
                    <a:pt x="41" y="62"/>
                    <a:pt x="41" y="62"/>
                    <a:pt x="41" y="82"/>
                  </a:cubicBezTo>
                  <a:cubicBezTo>
                    <a:pt x="41" y="82"/>
                    <a:pt x="41" y="103"/>
                    <a:pt x="21" y="103"/>
                  </a:cubicBezTo>
                  <a:cubicBezTo>
                    <a:pt x="21" y="103"/>
                    <a:pt x="41" y="124"/>
                    <a:pt x="21" y="124"/>
                  </a:cubicBezTo>
                  <a:cubicBezTo>
                    <a:pt x="21" y="124"/>
                    <a:pt x="21" y="124"/>
                    <a:pt x="0" y="144"/>
                  </a:cubicBezTo>
                  <a:lnTo>
                    <a:pt x="0" y="144"/>
                  </a:lnTo>
                  <a:cubicBezTo>
                    <a:pt x="0" y="164"/>
                    <a:pt x="0" y="164"/>
                    <a:pt x="0" y="185"/>
                  </a:cubicBezTo>
                  <a:cubicBezTo>
                    <a:pt x="0" y="185"/>
                    <a:pt x="0" y="185"/>
                    <a:pt x="21" y="185"/>
                  </a:cubicBezTo>
                  <a:cubicBezTo>
                    <a:pt x="21" y="206"/>
                    <a:pt x="21" y="206"/>
                    <a:pt x="41" y="206"/>
                  </a:cubicBezTo>
                  <a:cubicBezTo>
                    <a:pt x="41" y="185"/>
                    <a:pt x="62" y="185"/>
                    <a:pt x="62" y="18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66" name="Freeform 466"/>
            <p:cNvSpPr>
              <a:spLocks noChangeArrowheads="1"/>
            </p:cNvSpPr>
            <p:nvPr/>
          </p:nvSpPr>
          <p:spPr bwMode="auto">
            <a:xfrm>
              <a:off x="6821488" y="8543925"/>
              <a:ext cx="15875" cy="22225"/>
            </a:xfrm>
            <a:custGeom>
              <a:avLst/>
              <a:gdLst>
                <a:gd name="T0" fmla="*/ 41 w 42"/>
                <a:gd name="T1" fmla="*/ 41 h 63"/>
                <a:gd name="T2" fmla="*/ 41 w 42"/>
                <a:gd name="T3" fmla="*/ 41 h 63"/>
                <a:gd name="T4" fmla="*/ 41 w 42"/>
                <a:gd name="T5" fmla="*/ 20 h 63"/>
                <a:gd name="T6" fmla="*/ 41 w 42"/>
                <a:gd name="T7" fmla="*/ 20 h 63"/>
                <a:gd name="T8" fmla="*/ 20 w 42"/>
                <a:gd name="T9" fmla="*/ 0 h 63"/>
                <a:gd name="T10" fmla="*/ 0 w 42"/>
                <a:gd name="T11" fmla="*/ 0 h 63"/>
                <a:gd name="T12" fmla="*/ 0 w 42"/>
                <a:gd name="T13" fmla="*/ 20 h 63"/>
                <a:gd name="T14" fmla="*/ 20 w 42"/>
                <a:gd name="T15" fmla="*/ 20 h 63"/>
                <a:gd name="T16" fmla="*/ 20 w 42"/>
                <a:gd name="T17" fmla="*/ 41 h 63"/>
                <a:gd name="T18" fmla="*/ 41 w 42"/>
                <a:gd name="T19" fmla="*/ 62 h 63"/>
                <a:gd name="T20" fmla="*/ 41 w 42"/>
                <a:gd name="T21"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3">
                  <a:moveTo>
                    <a:pt x="41" y="41"/>
                  </a:moveTo>
                  <a:lnTo>
                    <a:pt x="41" y="41"/>
                  </a:lnTo>
                  <a:cubicBezTo>
                    <a:pt x="41" y="41"/>
                    <a:pt x="41" y="41"/>
                    <a:pt x="41" y="20"/>
                  </a:cubicBezTo>
                  <a:lnTo>
                    <a:pt x="41" y="20"/>
                  </a:lnTo>
                  <a:cubicBezTo>
                    <a:pt x="20" y="20"/>
                    <a:pt x="20" y="0"/>
                    <a:pt x="20" y="0"/>
                  </a:cubicBezTo>
                  <a:cubicBezTo>
                    <a:pt x="20" y="0"/>
                    <a:pt x="20" y="0"/>
                    <a:pt x="0" y="0"/>
                  </a:cubicBezTo>
                  <a:lnTo>
                    <a:pt x="0" y="20"/>
                  </a:lnTo>
                  <a:lnTo>
                    <a:pt x="20" y="20"/>
                  </a:lnTo>
                  <a:cubicBezTo>
                    <a:pt x="20" y="41"/>
                    <a:pt x="20" y="41"/>
                    <a:pt x="20" y="41"/>
                  </a:cubicBezTo>
                  <a:cubicBezTo>
                    <a:pt x="20" y="41"/>
                    <a:pt x="20" y="62"/>
                    <a:pt x="41" y="62"/>
                  </a:cubicBezTo>
                  <a:lnTo>
                    <a:pt x="4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67" name="Freeform 467"/>
            <p:cNvSpPr>
              <a:spLocks noChangeArrowheads="1"/>
            </p:cNvSpPr>
            <p:nvPr/>
          </p:nvSpPr>
          <p:spPr bwMode="auto">
            <a:xfrm>
              <a:off x="6837363" y="8535988"/>
              <a:ext cx="7937" cy="7937"/>
            </a:xfrm>
            <a:custGeom>
              <a:avLst/>
              <a:gdLst>
                <a:gd name="T0" fmla="*/ 20 w 21"/>
                <a:gd name="T1" fmla="*/ 20 h 21"/>
                <a:gd name="T2" fmla="*/ 20 w 21"/>
                <a:gd name="T3" fmla="*/ 20 h 21"/>
                <a:gd name="T4" fmla="*/ 0 w 21"/>
                <a:gd name="T5" fmla="*/ 2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lnTo>
                    <a:pt x="0" y="20"/>
                  </a:lnTo>
                  <a:cubicBezTo>
                    <a:pt x="0" y="20"/>
                    <a:pt x="0" y="20"/>
                    <a:pt x="0" y="0"/>
                  </a:cubicBezTo>
                  <a:cubicBezTo>
                    <a:pt x="0" y="0"/>
                    <a:pt x="0" y="0"/>
                    <a:pt x="20" y="0"/>
                  </a:cubicBezTo>
                  <a:lnTo>
                    <a:pt x="20" y="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68" name="Freeform 468"/>
            <p:cNvSpPr>
              <a:spLocks noChangeArrowheads="1"/>
            </p:cNvSpPr>
            <p:nvPr/>
          </p:nvSpPr>
          <p:spPr bwMode="auto">
            <a:xfrm>
              <a:off x="6615113" y="8535988"/>
              <a:ext cx="15875" cy="14287"/>
            </a:xfrm>
            <a:custGeom>
              <a:avLst/>
              <a:gdLst>
                <a:gd name="T0" fmla="*/ 21 w 42"/>
                <a:gd name="T1" fmla="*/ 40 h 41"/>
                <a:gd name="T2" fmla="*/ 21 w 42"/>
                <a:gd name="T3" fmla="*/ 40 h 41"/>
                <a:gd name="T4" fmla="*/ 0 w 42"/>
                <a:gd name="T5" fmla="*/ 20 h 41"/>
                <a:gd name="T6" fmla="*/ 0 w 42"/>
                <a:gd name="T7" fmla="*/ 0 h 41"/>
                <a:gd name="T8" fmla="*/ 21 w 42"/>
                <a:gd name="T9" fmla="*/ 0 h 41"/>
                <a:gd name="T10" fmla="*/ 41 w 42"/>
                <a:gd name="T11" fmla="*/ 20 h 41"/>
                <a:gd name="T12" fmla="*/ 41 w 42"/>
                <a:gd name="T13" fmla="*/ 20 h 41"/>
                <a:gd name="T14" fmla="*/ 21 w 42"/>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21" y="40"/>
                  </a:moveTo>
                  <a:lnTo>
                    <a:pt x="21" y="40"/>
                  </a:lnTo>
                  <a:cubicBezTo>
                    <a:pt x="21" y="40"/>
                    <a:pt x="0" y="40"/>
                    <a:pt x="0" y="20"/>
                  </a:cubicBezTo>
                  <a:lnTo>
                    <a:pt x="0" y="0"/>
                  </a:lnTo>
                  <a:cubicBezTo>
                    <a:pt x="21" y="0"/>
                    <a:pt x="21" y="0"/>
                    <a:pt x="21" y="0"/>
                  </a:cubicBezTo>
                  <a:cubicBezTo>
                    <a:pt x="21" y="0"/>
                    <a:pt x="21" y="0"/>
                    <a:pt x="41" y="20"/>
                  </a:cubicBezTo>
                  <a:lnTo>
                    <a:pt x="41" y="20"/>
                  </a:lnTo>
                  <a:cubicBezTo>
                    <a:pt x="41" y="40"/>
                    <a:pt x="21" y="40"/>
                    <a:pt x="21"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69" name="Freeform 469"/>
            <p:cNvSpPr>
              <a:spLocks noChangeArrowheads="1"/>
            </p:cNvSpPr>
            <p:nvPr/>
          </p:nvSpPr>
          <p:spPr bwMode="auto">
            <a:xfrm>
              <a:off x="6653213" y="8543925"/>
              <a:ext cx="14287" cy="7938"/>
            </a:xfrm>
            <a:custGeom>
              <a:avLst/>
              <a:gdLst>
                <a:gd name="T0" fmla="*/ 20 w 41"/>
                <a:gd name="T1" fmla="*/ 0 h 21"/>
                <a:gd name="T2" fmla="*/ 20 w 41"/>
                <a:gd name="T3" fmla="*/ 0 h 21"/>
                <a:gd name="T4" fmla="*/ 0 w 41"/>
                <a:gd name="T5" fmla="*/ 20 h 21"/>
                <a:gd name="T6" fmla="*/ 20 w 41"/>
                <a:gd name="T7" fmla="*/ 20 h 21"/>
                <a:gd name="T8" fmla="*/ 40 w 41"/>
                <a:gd name="T9" fmla="*/ 20 h 21"/>
                <a:gd name="T10" fmla="*/ 40 w 41"/>
                <a:gd name="T11" fmla="*/ 20 h 21"/>
                <a:gd name="T12" fmla="*/ 40 w 41"/>
                <a:gd name="T13" fmla="*/ 0 h 21"/>
                <a:gd name="T14" fmla="*/ 20 w 4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1">
                  <a:moveTo>
                    <a:pt x="20" y="0"/>
                  </a:moveTo>
                  <a:lnTo>
                    <a:pt x="20" y="0"/>
                  </a:lnTo>
                  <a:cubicBezTo>
                    <a:pt x="20" y="0"/>
                    <a:pt x="0" y="0"/>
                    <a:pt x="0" y="20"/>
                  </a:cubicBezTo>
                  <a:lnTo>
                    <a:pt x="20" y="20"/>
                  </a:lnTo>
                  <a:cubicBezTo>
                    <a:pt x="20" y="20"/>
                    <a:pt x="20" y="20"/>
                    <a:pt x="40" y="20"/>
                  </a:cubicBezTo>
                  <a:lnTo>
                    <a:pt x="40" y="20"/>
                  </a:lnTo>
                  <a:cubicBezTo>
                    <a:pt x="40" y="0"/>
                    <a:pt x="40" y="0"/>
                    <a:pt x="40" y="0"/>
                  </a:cubicBez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70" name="Freeform 470"/>
            <p:cNvSpPr>
              <a:spLocks noChangeArrowheads="1"/>
            </p:cNvSpPr>
            <p:nvPr/>
          </p:nvSpPr>
          <p:spPr bwMode="auto">
            <a:xfrm>
              <a:off x="6696075" y="8507413"/>
              <a:ext cx="7938" cy="7937"/>
            </a:xfrm>
            <a:custGeom>
              <a:avLst/>
              <a:gdLst>
                <a:gd name="T0" fmla="*/ 21 w 22"/>
                <a:gd name="T1" fmla="*/ 0 h 21"/>
                <a:gd name="T2" fmla="*/ 21 w 22"/>
                <a:gd name="T3" fmla="*/ 0 h 21"/>
                <a:gd name="T4" fmla="*/ 0 w 22"/>
                <a:gd name="T5" fmla="*/ 0 h 21"/>
                <a:gd name="T6" fmla="*/ 0 w 22"/>
                <a:gd name="T7" fmla="*/ 0 h 21"/>
                <a:gd name="T8" fmla="*/ 21 w 22"/>
                <a:gd name="T9" fmla="*/ 20 h 21"/>
                <a:gd name="T10" fmla="*/ 2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21" y="0"/>
                  </a:moveTo>
                  <a:lnTo>
                    <a:pt x="21" y="0"/>
                  </a:lnTo>
                  <a:lnTo>
                    <a:pt x="0" y="0"/>
                  </a:lnTo>
                  <a:lnTo>
                    <a:pt x="0" y="0"/>
                  </a:lnTo>
                  <a:cubicBezTo>
                    <a:pt x="0" y="20"/>
                    <a:pt x="21" y="20"/>
                    <a:pt x="21" y="2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71" name="Freeform 471"/>
            <p:cNvSpPr>
              <a:spLocks noChangeArrowheads="1"/>
            </p:cNvSpPr>
            <p:nvPr/>
          </p:nvSpPr>
          <p:spPr bwMode="auto">
            <a:xfrm>
              <a:off x="6718300" y="8462963"/>
              <a:ext cx="15875" cy="15875"/>
            </a:xfrm>
            <a:custGeom>
              <a:avLst/>
              <a:gdLst>
                <a:gd name="T0" fmla="*/ 20 w 42"/>
                <a:gd name="T1" fmla="*/ 41 h 42"/>
                <a:gd name="T2" fmla="*/ 20 w 42"/>
                <a:gd name="T3" fmla="*/ 41 h 42"/>
                <a:gd name="T4" fmla="*/ 0 w 42"/>
                <a:gd name="T5" fmla="*/ 21 h 42"/>
                <a:gd name="T6" fmla="*/ 20 w 42"/>
                <a:gd name="T7" fmla="*/ 0 h 42"/>
                <a:gd name="T8" fmla="*/ 41 w 42"/>
                <a:gd name="T9" fmla="*/ 0 h 42"/>
                <a:gd name="T10" fmla="*/ 41 w 42"/>
                <a:gd name="T11" fmla="*/ 21 h 42"/>
                <a:gd name="T12" fmla="*/ 41 w 42"/>
                <a:gd name="T13" fmla="*/ 21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cubicBezTo>
                    <a:pt x="20" y="21"/>
                    <a:pt x="0" y="21"/>
                    <a:pt x="0" y="21"/>
                  </a:cubicBezTo>
                  <a:lnTo>
                    <a:pt x="20" y="0"/>
                  </a:lnTo>
                  <a:lnTo>
                    <a:pt x="41" y="0"/>
                  </a:lnTo>
                  <a:cubicBezTo>
                    <a:pt x="41" y="21"/>
                    <a:pt x="41" y="21"/>
                    <a:pt x="41" y="21"/>
                  </a:cubicBezTo>
                  <a:lnTo>
                    <a:pt x="41" y="21"/>
                  </a:lnTo>
                  <a:cubicBezTo>
                    <a:pt x="20" y="21"/>
                    <a:pt x="20"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72" name="Freeform 472"/>
            <p:cNvSpPr>
              <a:spLocks noChangeArrowheads="1"/>
            </p:cNvSpPr>
            <p:nvPr/>
          </p:nvSpPr>
          <p:spPr bwMode="auto">
            <a:xfrm>
              <a:off x="6858000" y="8432800"/>
              <a:ext cx="15875" cy="7938"/>
            </a:xfrm>
            <a:custGeom>
              <a:avLst/>
              <a:gdLst>
                <a:gd name="T0" fmla="*/ 21 w 42"/>
                <a:gd name="T1" fmla="*/ 0 h 22"/>
                <a:gd name="T2" fmla="*/ 21 w 42"/>
                <a:gd name="T3" fmla="*/ 0 h 22"/>
                <a:gd name="T4" fmla="*/ 0 w 42"/>
                <a:gd name="T5" fmla="*/ 21 h 22"/>
                <a:gd name="T6" fmla="*/ 21 w 42"/>
                <a:gd name="T7" fmla="*/ 21 h 22"/>
                <a:gd name="T8" fmla="*/ 21 w 42"/>
                <a:gd name="T9" fmla="*/ 21 h 22"/>
                <a:gd name="T10" fmla="*/ 41 w 42"/>
                <a:gd name="T11" fmla="*/ 0 h 22"/>
                <a:gd name="T12" fmla="*/ 2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0"/>
                  </a:moveTo>
                  <a:lnTo>
                    <a:pt x="21" y="0"/>
                  </a:lnTo>
                  <a:cubicBezTo>
                    <a:pt x="21" y="0"/>
                    <a:pt x="0" y="0"/>
                    <a:pt x="0" y="21"/>
                  </a:cubicBezTo>
                  <a:lnTo>
                    <a:pt x="21" y="21"/>
                  </a:lnTo>
                  <a:lnTo>
                    <a:pt x="21" y="21"/>
                  </a:lnTo>
                  <a:cubicBezTo>
                    <a:pt x="41" y="21"/>
                    <a:pt x="41" y="21"/>
                    <a:pt x="41" y="0"/>
                  </a:cubicBezTo>
                  <a:cubicBezTo>
                    <a:pt x="21" y="0"/>
                    <a:pt x="2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73" name="Freeform 473"/>
            <p:cNvSpPr>
              <a:spLocks noChangeArrowheads="1"/>
            </p:cNvSpPr>
            <p:nvPr/>
          </p:nvSpPr>
          <p:spPr bwMode="auto">
            <a:xfrm>
              <a:off x="6858000" y="8448675"/>
              <a:ext cx="15875" cy="7938"/>
            </a:xfrm>
            <a:custGeom>
              <a:avLst/>
              <a:gdLst>
                <a:gd name="T0" fmla="*/ 21 w 42"/>
                <a:gd name="T1" fmla="*/ 0 h 21"/>
                <a:gd name="T2" fmla="*/ 21 w 42"/>
                <a:gd name="T3" fmla="*/ 0 h 21"/>
                <a:gd name="T4" fmla="*/ 0 w 42"/>
                <a:gd name="T5" fmla="*/ 0 h 21"/>
                <a:gd name="T6" fmla="*/ 21 w 42"/>
                <a:gd name="T7" fmla="*/ 20 h 21"/>
                <a:gd name="T8" fmla="*/ 41 w 42"/>
                <a:gd name="T9" fmla="*/ 20 h 21"/>
                <a:gd name="T10" fmla="*/ 41 w 42"/>
                <a:gd name="T11" fmla="*/ 0 h 21"/>
                <a:gd name="T12" fmla="*/ 2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0"/>
                  </a:moveTo>
                  <a:lnTo>
                    <a:pt x="21" y="0"/>
                  </a:lnTo>
                  <a:lnTo>
                    <a:pt x="0" y="0"/>
                  </a:lnTo>
                  <a:lnTo>
                    <a:pt x="21" y="20"/>
                  </a:lnTo>
                  <a:lnTo>
                    <a:pt x="41" y="20"/>
                  </a:lnTo>
                  <a:lnTo>
                    <a:pt x="41" y="0"/>
                  </a:lnTo>
                  <a:cubicBezTo>
                    <a:pt x="21" y="0"/>
                    <a:pt x="2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74" name="Freeform 474"/>
            <p:cNvSpPr>
              <a:spLocks noChangeArrowheads="1"/>
            </p:cNvSpPr>
            <p:nvPr/>
          </p:nvSpPr>
          <p:spPr bwMode="auto">
            <a:xfrm>
              <a:off x="6873875" y="8412163"/>
              <a:ext cx="15875" cy="30162"/>
            </a:xfrm>
            <a:custGeom>
              <a:avLst/>
              <a:gdLst>
                <a:gd name="T0" fmla="*/ 41 w 42"/>
                <a:gd name="T1" fmla="*/ 61 h 83"/>
                <a:gd name="T2" fmla="*/ 41 w 42"/>
                <a:gd name="T3" fmla="*/ 61 h 83"/>
                <a:gd name="T4" fmla="*/ 21 w 42"/>
                <a:gd name="T5" fmla="*/ 40 h 83"/>
                <a:gd name="T6" fmla="*/ 41 w 42"/>
                <a:gd name="T7" fmla="*/ 20 h 83"/>
                <a:gd name="T8" fmla="*/ 41 w 42"/>
                <a:gd name="T9" fmla="*/ 20 h 83"/>
                <a:gd name="T10" fmla="*/ 41 w 42"/>
                <a:gd name="T11" fmla="*/ 0 h 83"/>
                <a:gd name="T12" fmla="*/ 21 w 42"/>
                <a:gd name="T13" fmla="*/ 0 h 83"/>
                <a:gd name="T14" fmla="*/ 21 w 42"/>
                <a:gd name="T15" fmla="*/ 20 h 83"/>
                <a:gd name="T16" fmla="*/ 0 w 42"/>
                <a:gd name="T17" fmla="*/ 40 h 83"/>
                <a:gd name="T18" fmla="*/ 21 w 42"/>
                <a:gd name="T19" fmla="*/ 61 h 83"/>
                <a:gd name="T20" fmla="*/ 21 w 42"/>
                <a:gd name="T21" fmla="*/ 82 h 83"/>
                <a:gd name="T22" fmla="*/ 41 w 42"/>
                <a:gd name="T23"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83">
                  <a:moveTo>
                    <a:pt x="41" y="61"/>
                  </a:moveTo>
                  <a:lnTo>
                    <a:pt x="41" y="61"/>
                  </a:lnTo>
                  <a:cubicBezTo>
                    <a:pt x="41" y="40"/>
                    <a:pt x="21" y="40"/>
                    <a:pt x="21" y="40"/>
                  </a:cubicBezTo>
                  <a:lnTo>
                    <a:pt x="41" y="20"/>
                  </a:lnTo>
                  <a:lnTo>
                    <a:pt x="41" y="20"/>
                  </a:lnTo>
                  <a:cubicBezTo>
                    <a:pt x="41" y="0"/>
                    <a:pt x="41" y="0"/>
                    <a:pt x="41" y="0"/>
                  </a:cubicBezTo>
                  <a:lnTo>
                    <a:pt x="21" y="0"/>
                  </a:lnTo>
                  <a:lnTo>
                    <a:pt x="21" y="20"/>
                  </a:lnTo>
                  <a:cubicBezTo>
                    <a:pt x="21" y="20"/>
                    <a:pt x="21" y="40"/>
                    <a:pt x="0" y="40"/>
                  </a:cubicBezTo>
                  <a:cubicBezTo>
                    <a:pt x="0" y="40"/>
                    <a:pt x="0" y="40"/>
                    <a:pt x="21" y="61"/>
                  </a:cubicBezTo>
                  <a:lnTo>
                    <a:pt x="21" y="82"/>
                  </a:lnTo>
                  <a:cubicBezTo>
                    <a:pt x="41" y="82"/>
                    <a:pt x="41" y="61"/>
                    <a:pt x="41"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75" name="Freeform 475"/>
            <p:cNvSpPr>
              <a:spLocks noChangeArrowheads="1"/>
            </p:cNvSpPr>
            <p:nvPr/>
          </p:nvSpPr>
          <p:spPr bwMode="auto">
            <a:xfrm>
              <a:off x="6896100" y="8396288"/>
              <a:ext cx="15875" cy="38100"/>
            </a:xfrm>
            <a:custGeom>
              <a:avLst/>
              <a:gdLst>
                <a:gd name="T0" fmla="*/ 0 w 42"/>
                <a:gd name="T1" fmla="*/ 103 h 104"/>
                <a:gd name="T2" fmla="*/ 0 w 42"/>
                <a:gd name="T3" fmla="*/ 103 h 104"/>
                <a:gd name="T4" fmla="*/ 20 w 42"/>
                <a:gd name="T5" fmla="*/ 103 h 104"/>
                <a:gd name="T6" fmla="*/ 20 w 42"/>
                <a:gd name="T7" fmla="*/ 82 h 104"/>
                <a:gd name="T8" fmla="*/ 20 w 42"/>
                <a:gd name="T9" fmla="*/ 62 h 104"/>
                <a:gd name="T10" fmla="*/ 41 w 42"/>
                <a:gd name="T11" fmla="*/ 42 h 104"/>
                <a:gd name="T12" fmla="*/ 41 w 42"/>
                <a:gd name="T13" fmla="*/ 21 h 104"/>
                <a:gd name="T14" fmla="*/ 41 w 42"/>
                <a:gd name="T15" fmla="*/ 21 h 104"/>
                <a:gd name="T16" fmla="*/ 41 w 42"/>
                <a:gd name="T17" fmla="*/ 0 h 104"/>
                <a:gd name="T18" fmla="*/ 20 w 42"/>
                <a:gd name="T19" fmla="*/ 21 h 104"/>
                <a:gd name="T20" fmla="*/ 20 w 42"/>
                <a:gd name="T21" fmla="*/ 21 h 104"/>
                <a:gd name="T22" fmla="*/ 0 w 42"/>
                <a:gd name="T23" fmla="*/ 42 h 104"/>
                <a:gd name="T24" fmla="*/ 0 w 42"/>
                <a:gd name="T25" fmla="*/ 42 h 104"/>
                <a:gd name="T26" fmla="*/ 0 w 42"/>
                <a:gd name="T27" fmla="*/ 62 h 104"/>
                <a:gd name="T28" fmla="*/ 0 w 42"/>
                <a:gd name="T29" fmla="*/ 82 h 104"/>
                <a:gd name="T30" fmla="*/ 0 w 42"/>
                <a:gd name="T31" fmla="*/ 82 h 104"/>
                <a:gd name="T32" fmla="*/ 0 w 42"/>
                <a:gd name="T33"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104">
                  <a:moveTo>
                    <a:pt x="0" y="103"/>
                  </a:moveTo>
                  <a:lnTo>
                    <a:pt x="0" y="103"/>
                  </a:lnTo>
                  <a:cubicBezTo>
                    <a:pt x="20" y="103"/>
                    <a:pt x="20" y="103"/>
                    <a:pt x="20" y="103"/>
                  </a:cubicBezTo>
                  <a:cubicBezTo>
                    <a:pt x="20" y="82"/>
                    <a:pt x="20" y="82"/>
                    <a:pt x="20" y="82"/>
                  </a:cubicBezTo>
                  <a:cubicBezTo>
                    <a:pt x="20" y="62"/>
                    <a:pt x="20" y="62"/>
                    <a:pt x="20" y="62"/>
                  </a:cubicBezTo>
                  <a:lnTo>
                    <a:pt x="41" y="42"/>
                  </a:lnTo>
                  <a:cubicBezTo>
                    <a:pt x="41" y="42"/>
                    <a:pt x="41" y="42"/>
                    <a:pt x="41" y="21"/>
                  </a:cubicBezTo>
                  <a:lnTo>
                    <a:pt x="41" y="21"/>
                  </a:lnTo>
                  <a:lnTo>
                    <a:pt x="41" y="0"/>
                  </a:lnTo>
                  <a:cubicBezTo>
                    <a:pt x="41" y="0"/>
                    <a:pt x="41" y="0"/>
                    <a:pt x="20" y="21"/>
                  </a:cubicBezTo>
                  <a:lnTo>
                    <a:pt x="20" y="21"/>
                  </a:lnTo>
                  <a:cubicBezTo>
                    <a:pt x="20" y="42"/>
                    <a:pt x="20" y="42"/>
                    <a:pt x="0" y="42"/>
                  </a:cubicBezTo>
                  <a:lnTo>
                    <a:pt x="0" y="42"/>
                  </a:lnTo>
                  <a:lnTo>
                    <a:pt x="0" y="62"/>
                  </a:lnTo>
                  <a:cubicBezTo>
                    <a:pt x="0" y="62"/>
                    <a:pt x="0" y="62"/>
                    <a:pt x="0" y="82"/>
                  </a:cubicBezTo>
                  <a:lnTo>
                    <a:pt x="0" y="82"/>
                  </a:lnTo>
                  <a:cubicBezTo>
                    <a:pt x="0" y="103"/>
                    <a:pt x="0" y="103"/>
                    <a:pt x="0" y="10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76" name="Freeform 476"/>
            <p:cNvSpPr>
              <a:spLocks noChangeArrowheads="1"/>
            </p:cNvSpPr>
            <p:nvPr/>
          </p:nvSpPr>
          <p:spPr bwMode="auto">
            <a:xfrm>
              <a:off x="6962775" y="8485188"/>
              <a:ext cx="22225" cy="44450"/>
            </a:xfrm>
            <a:custGeom>
              <a:avLst/>
              <a:gdLst>
                <a:gd name="T0" fmla="*/ 41 w 63"/>
                <a:gd name="T1" fmla="*/ 123 h 124"/>
                <a:gd name="T2" fmla="*/ 41 w 63"/>
                <a:gd name="T3" fmla="*/ 123 h 124"/>
                <a:gd name="T4" fmla="*/ 41 w 63"/>
                <a:gd name="T5" fmla="*/ 102 h 124"/>
                <a:gd name="T6" fmla="*/ 62 w 63"/>
                <a:gd name="T7" fmla="*/ 82 h 124"/>
                <a:gd name="T8" fmla="*/ 62 w 63"/>
                <a:gd name="T9" fmla="*/ 62 h 124"/>
                <a:gd name="T10" fmla="*/ 62 w 63"/>
                <a:gd name="T11" fmla="*/ 41 h 124"/>
                <a:gd name="T12" fmla="*/ 41 w 63"/>
                <a:gd name="T13" fmla="*/ 21 h 124"/>
                <a:gd name="T14" fmla="*/ 41 w 63"/>
                <a:gd name="T15" fmla="*/ 0 h 124"/>
                <a:gd name="T16" fmla="*/ 21 w 63"/>
                <a:gd name="T17" fmla="*/ 0 h 124"/>
                <a:gd name="T18" fmla="*/ 21 w 63"/>
                <a:gd name="T19" fmla="*/ 21 h 124"/>
                <a:gd name="T20" fmla="*/ 41 w 63"/>
                <a:gd name="T21" fmla="*/ 41 h 124"/>
                <a:gd name="T22" fmla="*/ 41 w 63"/>
                <a:gd name="T23" fmla="*/ 62 h 124"/>
                <a:gd name="T24" fmla="*/ 21 w 63"/>
                <a:gd name="T25" fmla="*/ 62 h 124"/>
                <a:gd name="T26" fmla="*/ 21 w 63"/>
                <a:gd name="T27" fmla="*/ 62 h 124"/>
                <a:gd name="T28" fmla="*/ 21 w 63"/>
                <a:gd name="T29" fmla="*/ 82 h 124"/>
                <a:gd name="T30" fmla="*/ 21 w 63"/>
                <a:gd name="T31" fmla="*/ 102 h 124"/>
                <a:gd name="T32" fmla="*/ 21 w 63"/>
                <a:gd name="T33" fmla="*/ 123 h 124"/>
                <a:gd name="T34" fmla="*/ 41 w 63"/>
                <a:gd name="T35"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124">
                  <a:moveTo>
                    <a:pt x="41" y="123"/>
                  </a:moveTo>
                  <a:lnTo>
                    <a:pt x="41" y="123"/>
                  </a:lnTo>
                  <a:cubicBezTo>
                    <a:pt x="41" y="123"/>
                    <a:pt x="41" y="123"/>
                    <a:pt x="41" y="102"/>
                  </a:cubicBezTo>
                  <a:lnTo>
                    <a:pt x="62" y="82"/>
                  </a:lnTo>
                  <a:lnTo>
                    <a:pt x="62" y="62"/>
                  </a:lnTo>
                  <a:lnTo>
                    <a:pt x="62" y="41"/>
                  </a:lnTo>
                  <a:cubicBezTo>
                    <a:pt x="62" y="41"/>
                    <a:pt x="62" y="21"/>
                    <a:pt x="41" y="21"/>
                  </a:cubicBezTo>
                  <a:cubicBezTo>
                    <a:pt x="41" y="0"/>
                    <a:pt x="41" y="0"/>
                    <a:pt x="41" y="0"/>
                  </a:cubicBezTo>
                  <a:lnTo>
                    <a:pt x="21" y="0"/>
                  </a:lnTo>
                  <a:lnTo>
                    <a:pt x="21" y="21"/>
                  </a:lnTo>
                  <a:lnTo>
                    <a:pt x="41" y="41"/>
                  </a:lnTo>
                  <a:lnTo>
                    <a:pt x="41" y="62"/>
                  </a:lnTo>
                  <a:cubicBezTo>
                    <a:pt x="21" y="62"/>
                    <a:pt x="21" y="41"/>
                    <a:pt x="21" y="62"/>
                  </a:cubicBezTo>
                  <a:lnTo>
                    <a:pt x="21" y="62"/>
                  </a:lnTo>
                  <a:cubicBezTo>
                    <a:pt x="0" y="62"/>
                    <a:pt x="21" y="82"/>
                    <a:pt x="21" y="82"/>
                  </a:cubicBezTo>
                  <a:cubicBezTo>
                    <a:pt x="21" y="82"/>
                    <a:pt x="21" y="82"/>
                    <a:pt x="21" y="102"/>
                  </a:cubicBezTo>
                  <a:cubicBezTo>
                    <a:pt x="21" y="102"/>
                    <a:pt x="21" y="102"/>
                    <a:pt x="21" y="123"/>
                  </a:cubicBezTo>
                  <a:cubicBezTo>
                    <a:pt x="21" y="123"/>
                    <a:pt x="21" y="123"/>
                    <a:pt x="41" y="12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77" name="Freeform 477"/>
            <p:cNvSpPr>
              <a:spLocks noChangeArrowheads="1"/>
            </p:cNvSpPr>
            <p:nvPr/>
          </p:nvSpPr>
          <p:spPr bwMode="auto">
            <a:xfrm>
              <a:off x="6977063" y="8529638"/>
              <a:ext cx="7937" cy="7937"/>
            </a:xfrm>
            <a:custGeom>
              <a:avLst/>
              <a:gdLst>
                <a:gd name="T0" fmla="*/ 21 w 22"/>
                <a:gd name="T1" fmla="*/ 0 h 22"/>
                <a:gd name="T2" fmla="*/ 21 w 22"/>
                <a:gd name="T3" fmla="*/ 0 h 22"/>
                <a:gd name="T4" fmla="*/ 0 w 22"/>
                <a:gd name="T5" fmla="*/ 21 h 22"/>
                <a:gd name="T6" fmla="*/ 21 w 22"/>
                <a:gd name="T7" fmla="*/ 21 h 22"/>
                <a:gd name="T8" fmla="*/ 21 w 22"/>
                <a:gd name="T9" fmla="*/ 21 h 22"/>
                <a:gd name="T10" fmla="*/ 21 w 22"/>
                <a:gd name="T11" fmla="*/ 21 h 22"/>
                <a:gd name="T12" fmla="*/ 21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0"/>
                  </a:moveTo>
                  <a:lnTo>
                    <a:pt x="21" y="0"/>
                  </a:lnTo>
                  <a:cubicBezTo>
                    <a:pt x="21" y="0"/>
                    <a:pt x="0" y="0"/>
                    <a:pt x="0" y="21"/>
                  </a:cubicBezTo>
                  <a:cubicBezTo>
                    <a:pt x="0" y="21"/>
                    <a:pt x="0" y="21"/>
                    <a:pt x="21" y="21"/>
                  </a:cubicBezTo>
                  <a:lnTo>
                    <a:pt x="21" y="21"/>
                  </a:lnTo>
                  <a:lnTo>
                    <a:pt x="21" y="21"/>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78" name="Freeform 478"/>
            <p:cNvSpPr>
              <a:spLocks noChangeArrowheads="1"/>
            </p:cNvSpPr>
            <p:nvPr/>
          </p:nvSpPr>
          <p:spPr bwMode="auto">
            <a:xfrm>
              <a:off x="6985000" y="8543925"/>
              <a:ext cx="7938" cy="7938"/>
            </a:xfrm>
            <a:custGeom>
              <a:avLst/>
              <a:gdLst>
                <a:gd name="T0" fmla="*/ 0 w 21"/>
                <a:gd name="T1" fmla="*/ 0 h 21"/>
                <a:gd name="T2" fmla="*/ 0 w 21"/>
                <a:gd name="T3" fmla="*/ 0 h 21"/>
                <a:gd name="T4" fmla="*/ 0 w 21"/>
                <a:gd name="T5" fmla="*/ 20 h 21"/>
                <a:gd name="T6" fmla="*/ 0 w 21"/>
                <a:gd name="T7" fmla="*/ 20 h 21"/>
                <a:gd name="T8" fmla="*/ 20 w 21"/>
                <a:gd name="T9" fmla="*/ 0 h 21"/>
                <a:gd name="T10" fmla="*/ 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0" y="0"/>
                  </a:moveTo>
                  <a:lnTo>
                    <a:pt x="0" y="0"/>
                  </a:lnTo>
                  <a:lnTo>
                    <a:pt x="0" y="20"/>
                  </a:lnTo>
                  <a:lnTo>
                    <a:pt x="0" y="20"/>
                  </a:lnTo>
                  <a:cubicBezTo>
                    <a:pt x="20" y="20"/>
                    <a:pt x="20" y="0"/>
                    <a:pt x="20" y="0"/>
                  </a:cubicBezTo>
                  <a:cubicBezTo>
                    <a:pt x="20" y="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79" name="Freeform 479"/>
            <p:cNvSpPr>
              <a:spLocks noChangeArrowheads="1"/>
            </p:cNvSpPr>
            <p:nvPr/>
          </p:nvSpPr>
          <p:spPr bwMode="auto">
            <a:xfrm>
              <a:off x="6991350" y="8529638"/>
              <a:ext cx="7938" cy="7937"/>
            </a:xfrm>
            <a:custGeom>
              <a:avLst/>
              <a:gdLst>
                <a:gd name="T0" fmla="*/ 21 w 22"/>
                <a:gd name="T1" fmla="*/ 21 h 22"/>
                <a:gd name="T2" fmla="*/ 21 w 22"/>
                <a:gd name="T3" fmla="*/ 21 h 22"/>
                <a:gd name="T4" fmla="*/ 0 w 22"/>
                <a:gd name="T5" fmla="*/ 0 h 22"/>
                <a:gd name="T6" fmla="*/ 21 w 22"/>
                <a:gd name="T7" fmla="*/ 0 h 22"/>
                <a:gd name="T8" fmla="*/ 21 w 22"/>
                <a:gd name="T9" fmla="*/ 0 h 22"/>
                <a:gd name="T10" fmla="*/ 21 w 22"/>
                <a:gd name="T11" fmla="*/ 0 h 22"/>
                <a:gd name="T12" fmla="*/ 21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21"/>
                  </a:moveTo>
                  <a:lnTo>
                    <a:pt x="21" y="21"/>
                  </a:lnTo>
                  <a:lnTo>
                    <a:pt x="0" y="0"/>
                  </a:lnTo>
                  <a:cubicBezTo>
                    <a:pt x="0" y="0"/>
                    <a:pt x="0" y="0"/>
                    <a:pt x="21" y="0"/>
                  </a:cubicBezTo>
                  <a:lnTo>
                    <a:pt x="21" y="0"/>
                  </a:lnTo>
                  <a:lnTo>
                    <a:pt x="21" y="0"/>
                  </a:lnTo>
                  <a:lnTo>
                    <a:pt x="2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80" name="Freeform 480"/>
            <p:cNvSpPr>
              <a:spLocks noChangeArrowheads="1"/>
            </p:cNvSpPr>
            <p:nvPr/>
          </p:nvSpPr>
          <p:spPr bwMode="auto">
            <a:xfrm>
              <a:off x="6977063" y="8462963"/>
              <a:ext cx="22225" cy="36512"/>
            </a:xfrm>
            <a:custGeom>
              <a:avLst/>
              <a:gdLst>
                <a:gd name="T0" fmla="*/ 41 w 63"/>
                <a:gd name="T1" fmla="*/ 102 h 103"/>
                <a:gd name="T2" fmla="*/ 41 w 63"/>
                <a:gd name="T3" fmla="*/ 102 h 103"/>
                <a:gd name="T4" fmla="*/ 21 w 63"/>
                <a:gd name="T5" fmla="*/ 61 h 103"/>
                <a:gd name="T6" fmla="*/ 0 w 63"/>
                <a:gd name="T7" fmla="*/ 41 h 103"/>
                <a:gd name="T8" fmla="*/ 0 w 63"/>
                <a:gd name="T9" fmla="*/ 21 h 103"/>
                <a:gd name="T10" fmla="*/ 0 w 63"/>
                <a:gd name="T11" fmla="*/ 0 h 103"/>
                <a:gd name="T12" fmla="*/ 21 w 63"/>
                <a:gd name="T13" fmla="*/ 21 h 103"/>
                <a:gd name="T14" fmla="*/ 41 w 63"/>
                <a:gd name="T15" fmla="*/ 41 h 103"/>
                <a:gd name="T16" fmla="*/ 41 w 63"/>
                <a:gd name="T17" fmla="*/ 61 h 103"/>
                <a:gd name="T18" fmla="*/ 62 w 63"/>
                <a:gd name="T19" fmla="*/ 61 h 103"/>
                <a:gd name="T20" fmla="*/ 62 w 63"/>
                <a:gd name="T21" fmla="*/ 82 h 103"/>
                <a:gd name="T22" fmla="*/ 41 w 63"/>
                <a:gd name="T23"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03">
                  <a:moveTo>
                    <a:pt x="41" y="102"/>
                  </a:moveTo>
                  <a:lnTo>
                    <a:pt x="41" y="102"/>
                  </a:lnTo>
                  <a:cubicBezTo>
                    <a:pt x="41" y="82"/>
                    <a:pt x="41" y="61"/>
                    <a:pt x="21" y="61"/>
                  </a:cubicBezTo>
                  <a:lnTo>
                    <a:pt x="0" y="41"/>
                  </a:lnTo>
                  <a:lnTo>
                    <a:pt x="0" y="21"/>
                  </a:lnTo>
                  <a:lnTo>
                    <a:pt x="0" y="0"/>
                  </a:lnTo>
                  <a:lnTo>
                    <a:pt x="21" y="21"/>
                  </a:lnTo>
                  <a:lnTo>
                    <a:pt x="41" y="41"/>
                  </a:lnTo>
                  <a:lnTo>
                    <a:pt x="41" y="61"/>
                  </a:lnTo>
                  <a:cubicBezTo>
                    <a:pt x="62" y="61"/>
                    <a:pt x="62" y="61"/>
                    <a:pt x="62" y="61"/>
                  </a:cubicBezTo>
                  <a:cubicBezTo>
                    <a:pt x="62" y="82"/>
                    <a:pt x="62" y="82"/>
                    <a:pt x="62" y="82"/>
                  </a:cubicBezTo>
                  <a:lnTo>
                    <a:pt x="41" y="10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81" name="Freeform 481"/>
            <p:cNvSpPr>
              <a:spLocks noChangeArrowheads="1"/>
            </p:cNvSpPr>
            <p:nvPr/>
          </p:nvSpPr>
          <p:spPr bwMode="auto">
            <a:xfrm>
              <a:off x="6991350" y="8455025"/>
              <a:ext cx="22225" cy="22225"/>
            </a:xfrm>
            <a:custGeom>
              <a:avLst/>
              <a:gdLst>
                <a:gd name="T0" fmla="*/ 41 w 63"/>
                <a:gd name="T1" fmla="*/ 62 h 63"/>
                <a:gd name="T2" fmla="*/ 41 w 63"/>
                <a:gd name="T3" fmla="*/ 62 h 63"/>
                <a:gd name="T4" fmla="*/ 21 w 63"/>
                <a:gd name="T5" fmla="*/ 42 h 63"/>
                <a:gd name="T6" fmla="*/ 0 w 63"/>
                <a:gd name="T7" fmla="*/ 42 h 63"/>
                <a:gd name="T8" fmla="*/ 0 w 63"/>
                <a:gd name="T9" fmla="*/ 21 h 63"/>
                <a:gd name="T10" fmla="*/ 21 w 63"/>
                <a:gd name="T11" fmla="*/ 0 h 63"/>
                <a:gd name="T12" fmla="*/ 21 w 63"/>
                <a:gd name="T13" fmla="*/ 0 h 63"/>
                <a:gd name="T14" fmla="*/ 62 w 63"/>
                <a:gd name="T15" fmla="*/ 0 h 63"/>
                <a:gd name="T16" fmla="*/ 62 w 63"/>
                <a:gd name="T17" fmla="*/ 21 h 63"/>
                <a:gd name="T18" fmla="*/ 41 w 63"/>
                <a:gd name="T19" fmla="*/ 42 h 63"/>
                <a:gd name="T20" fmla="*/ 41 w 63"/>
                <a:gd name="T2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63">
                  <a:moveTo>
                    <a:pt x="41" y="62"/>
                  </a:moveTo>
                  <a:lnTo>
                    <a:pt x="41" y="62"/>
                  </a:lnTo>
                  <a:cubicBezTo>
                    <a:pt x="21" y="62"/>
                    <a:pt x="21" y="62"/>
                    <a:pt x="21" y="42"/>
                  </a:cubicBezTo>
                  <a:lnTo>
                    <a:pt x="0" y="42"/>
                  </a:lnTo>
                  <a:cubicBezTo>
                    <a:pt x="0" y="21"/>
                    <a:pt x="0" y="21"/>
                    <a:pt x="0" y="21"/>
                  </a:cubicBezTo>
                  <a:cubicBezTo>
                    <a:pt x="0" y="21"/>
                    <a:pt x="0" y="0"/>
                    <a:pt x="21" y="0"/>
                  </a:cubicBezTo>
                  <a:lnTo>
                    <a:pt x="21" y="0"/>
                  </a:lnTo>
                  <a:cubicBezTo>
                    <a:pt x="41" y="0"/>
                    <a:pt x="41" y="0"/>
                    <a:pt x="62" y="0"/>
                  </a:cubicBezTo>
                  <a:cubicBezTo>
                    <a:pt x="62" y="21"/>
                    <a:pt x="62" y="21"/>
                    <a:pt x="62" y="21"/>
                  </a:cubicBezTo>
                  <a:cubicBezTo>
                    <a:pt x="62" y="42"/>
                    <a:pt x="41" y="42"/>
                    <a:pt x="41" y="42"/>
                  </a:cubicBezTo>
                  <a:cubicBezTo>
                    <a:pt x="41" y="62"/>
                    <a:pt x="41" y="62"/>
                    <a:pt x="41"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82" name="Freeform 482"/>
            <p:cNvSpPr>
              <a:spLocks noChangeArrowheads="1"/>
            </p:cNvSpPr>
            <p:nvPr/>
          </p:nvSpPr>
          <p:spPr bwMode="auto">
            <a:xfrm>
              <a:off x="6985000" y="8418513"/>
              <a:ext cx="30163" cy="36512"/>
            </a:xfrm>
            <a:custGeom>
              <a:avLst/>
              <a:gdLst>
                <a:gd name="T0" fmla="*/ 41 w 83"/>
                <a:gd name="T1" fmla="*/ 62 h 103"/>
                <a:gd name="T2" fmla="*/ 41 w 83"/>
                <a:gd name="T3" fmla="*/ 62 h 103"/>
                <a:gd name="T4" fmla="*/ 61 w 83"/>
                <a:gd name="T5" fmla="*/ 82 h 103"/>
                <a:gd name="T6" fmla="*/ 82 w 83"/>
                <a:gd name="T7" fmla="*/ 62 h 103"/>
                <a:gd name="T8" fmla="*/ 61 w 83"/>
                <a:gd name="T9" fmla="*/ 41 h 103"/>
                <a:gd name="T10" fmla="*/ 61 w 83"/>
                <a:gd name="T11" fmla="*/ 20 h 103"/>
                <a:gd name="T12" fmla="*/ 41 w 83"/>
                <a:gd name="T13" fmla="*/ 0 h 103"/>
                <a:gd name="T14" fmla="*/ 20 w 83"/>
                <a:gd name="T15" fmla="*/ 0 h 103"/>
                <a:gd name="T16" fmla="*/ 20 w 83"/>
                <a:gd name="T17" fmla="*/ 20 h 103"/>
                <a:gd name="T18" fmla="*/ 0 w 83"/>
                <a:gd name="T19" fmla="*/ 20 h 103"/>
                <a:gd name="T20" fmla="*/ 0 w 83"/>
                <a:gd name="T21" fmla="*/ 41 h 103"/>
                <a:gd name="T22" fmla="*/ 20 w 83"/>
                <a:gd name="T23" fmla="*/ 41 h 103"/>
                <a:gd name="T24" fmla="*/ 20 w 83"/>
                <a:gd name="T25" fmla="*/ 62 h 103"/>
                <a:gd name="T26" fmla="*/ 0 w 83"/>
                <a:gd name="T27" fmla="*/ 62 h 103"/>
                <a:gd name="T28" fmla="*/ 0 w 83"/>
                <a:gd name="T29" fmla="*/ 82 h 103"/>
                <a:gd name="T30" fmla="*/ 0 w 83"/>
                <a:gd name="T31" fmla="*/ 102 h 103"/>
                <a:gd name="T32" fmla="*/ 20 w 83"/>
                <a:gd name="T33" fmla="*/ 82 h 103"/>
                <a:gd name="T34" fmla="*/ 20 w 83"/>
                <a:gd name="T35" fmla="*/ 82 h 103"/>
                <a:gd name="T36" fmla="*/ 41 w 83"/>
                <a:gd name="T37" fmla="*/ 6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103">
                  <a:moveTo>
                    <a:pt x="41" y="62"/>
                  </a:moveTo>
                  <a:lnTo>
                    <a:pt x="41" y="62"/>
                  </a:lnTo>
                  <a:lnTo>
                    <a:pt x="61" y="82"/>
                  </a:lnTo>
                  <a:cubicBezTo>
                    <a:pt x="61" y="62"/>
                    <a:pt x="82" y="62"/>
                    <a:pt x="82" y="62"/>
                  </a:cubicBezTo>
                  <a:cubicBezTo>
                    <a:pt x="82" y="62"/>
                    <a:pt x="82" y="41"/>
                    <a:pt x="61" y="41"/>
                  </a:cubicBezTo>
                  <a:cubicBezTo>
                    <a:pt x="61" y="20"/>
                    <a:pt x="61" y="20"/>
                    <a:pt x="61" y="20"/>
                  </a:cubicBezTo>
                  <a:cubicBezTo>
                    <a:pt x="61" y="0"/>
                    <a:pt x="41" y="0"/>
                    <a:pt x="41" y="0"/>
                  </a:cubicBezTo>
                  <a:lnTo>
                    <a:pt x="20" y="0"/>
                  </a:lnTo>
                  <a:cubicBezTo>
                    <a:pt x="20" y="20"/>
                    <a:pt x="20" y="20"/>
                    <a:pt x="20" y="20"/>
                  </a:cubicBezTo>
                  <a:cubicBezTo>
                    <a:pt x="0" y="20"/>
                    <a:pt x="0" y="20"/>
                    <a:pt x="0" y="20"/>
                  </a:cubicBezTo>
                  <a:lnTo>
                    <a:pt x="0" y="41"/>
                  </a:lnTo>
                  <a:lnTo>
                    <a:pt x="20" y="41"/>
                  </a:lnTo>
                  <a:lnTo>
                    <a:pt x="20" y="62"/>
                  </a:lnTo>
                  <a:cubicBezTo>
                    <a:pt x="0" y="62"/>
                    <a:pt x="0" y="62"/>
                    <a:pt x="0" y="62"/>
                  </a:cubicBezTo>
                  <a:lnTo>
                    <a:pt x="0" y="82"/>
                  </a:lnTo>
                  <a:lnTo>
                    <a:pt x="0" y="102"/>
                  </a:lnTo>
                  <a:cubicBezTo>
                    <a:pt x="0" y="102"/>
                    <a:pt x="20" y="102"/>
                    <a:pt x="20" y="82"/>
                  </a:cubicBezTo>
                  <a:lnTo>
                    <a:pt x="20" y="82"/>
                  </a:lnTo>
                  <a:lnTo>
                    <a:pt x="41"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83" name="Freeform 483"/>
            <p:cNvSpPr>
              <a:spLocks noChangeArrowheads="1"/>
            </p:cNvSpPr>
            <p:nvPr/>
          </p:nvSpPr>
          <p:spPr bwMode="auto">
            <a:xfrm>
              <a:off x="7005638" y="8485188"/>
              <a:ext cx="15875" cy="15875"/>
            </a:xfrm>
            <a:custGeom>
              <a:avLst/>
              <a:gdLst>
                <a:gd name="T0" fmla="*/ 21 w 42"/>
                <a:gd name="T1" fmla="*/ 0 h 42"/>
                <a:gd name="T2" fmla="*/ 21 w 42"/>
                <a:gd name="T3" fmla="*/ 0 h 42"/>
                <a:gd name="T4" fmla="*/ 21 w 42"/>
                <a:gd name="T5" fmla="*/ 0 h 42"/>
                <a:gd name="T6" fmla="*/ 0 w 42"/>
                <a:gd name="T7" fmla="*/ 21 h 42"/>
                <a:gd name="T8" fmla="*/ 21 w 42"/>
                <a:gd name="T9" fmla="*/ 41 h 42"/>
                <a:gd name="T10" fmla="*/ 21 w 42"/>
                <a:gd name="T11" fmla="*/ 21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lnTo>
                    <a:pt x="21" y="0"/>
                  </a:lnTo>
                  <a:lnTo>
                    <a:pt x="0" y="21"/>
                  </a:lnTo>
                  <a:lnTo>
                    <a:pt x="21" y="41"/>
                  </a:lnTo>
                  <a:lnTo>
                    <a:pt x="21" y="21"/>
                  </a:lnTo>
                  <a:cubicBezTo>
                    <a:pt x="21" y="21"/>
                    <a:pt x="4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84" name="Freeform 484"/>
            <p:cNvSpPr>
              <a:spLocks noChangeArrowheads="1"/>
            </p:cNvSpPr>
            <p:nvPr/>
          </p:nvSpPr>
          <p:spPr bwMode="auto">
            <a:xfrm>
              <a:off x="6999288" y="8507413"/>
              <a:ext cx="15875" cy="7937"/>
            </a:xfrm>
            <a:custGeom>
              <a:avLst/>
              <a:gdLst>
                <a:gd name="T0" fmla="*/ 20 w 42"/>
                <a:gd name="T1" fmla="*/ 0 h 21"/>
                <a:gd name="T2" fmla="*/ 20 w 42"/>
                <a:gd name="T3" fmla="*/ 0 h 21"/>
                <a:gd name="T4" fmla="*/ 0 w 42"/>
                <a:gd name="T5" fmla="*/ 0 h 21"/>
                <a:gd name="T6" fmla="*/ 0 w 42"/>
                <a:gd name="T7" fmla="*/ 20 h 21"/>
                <a:gd name="T8" fmla="*/ 20 w 42"/>
                <a:gd name="T9" fmla="*/ 20 h 21"/>
                <a:gd name="T10" fmla="*/ 41 w 42"/>
                <a:gd name="T11" fmla="*/ 20 h 21"/>
                <a:gd name="T12" fmla="*/ 20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0"/>
                  </a:moveTo>
                  <a:lnTo>
                    <a:pt x="20" y="0"/>
                  </a:lnTo>
                  <a:cubicBezTo>
                    <a:pt x="20" y="0"/>
                    <a:pt x="20" y="0"/>
                    <a:pt x="0" y="0"/>
                  </a:cubicBezTo>
                  <a:lnTo>
                    <a:pt x="0" y="20"/>
                  </a:lnTo>
                  <a:cubicBezTo>
                    <a:pt x="20" y="20"/>
                    <a:pt x="20" y="20"/>
                    <a:pt x="20" y="20"/>
                  </a:cubicBezTo>
                  <a:lnTo>
                    <a:pt x="41" y="20"/>
                  </a:lnTo>
                  <a:cubicBezTo>
                    <a:pt x="41" y="0"/>
                    <a:pt x="41"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85" name="Freeform 485"/>
            <p:cNvSpPr>
              <a:spLocks noChangeArrowheads="1"/>
            </p:cNvSpPr>
            <p:nvPr/>
          </p:nvSpPr>
          <p:spPr bwMode="auto">
            <a:xfrm>
              <a:off x="6999288" y="8404225"/>
              <a:ext cx="7937" cy="15875"/>
            </a:xfrm>
            <a:custGeom>
              <a:avLst/>
              <a:gdLst>
                <a:gd name="T0" fmla="*/ 0 w 21"/>
                <a:gd name="T1" fmla="*/ 21 h 42"/>
                <a:gd name="T2" fmla="*/ 0 w 21"/>
                <a:gd name="T3" fmla="*/ 21 h 42"/>
                <a:gd name="T4" fmla="*/ 0 w 21"/>
                <a:gd name="T5" fmla="*/ 21 h 42"/>
                <a:gd name="T6" fmla="*/ 20 w 21"/>
                <a:gd name="T7" fmla="*/ 0 h 42"/>
                <a:gd name="T8" fmla="*/ 20 w 21"/>
                <a:gd name="T9" fmla="*/ 21 h 42"/>
                <a:gd name="T10" fmla="*/ 20 w 21"/>
                <a:gd name="T11" fmla="*/ 21 h 42"/>
                <a:gd name="T12" fmla="*/ 0 w 21"/>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0" y="21"/>
                  </a:moveTo>
                  <a:lnTo>
                    <a:pt x="0" y="21"/>
                  </a:lnTo>
                  <a:lnTo>
                    <a:pt x="0" y="21"/>
                  </a:lnTo>
                  <a:cubicBezTo>
                    <a:pt x="0" y="0"/>
                    <a:pt x="0" y="0"/>
                    <a:pt x="20" y="0"/>
                  </a:cubicBezTo>
                  <a:lnTo>
                    <a:pt x="20" y="21"/>
                  </a:lnTo>
                  <a:lnTo>
                    <a:pt x="20" y="21"/>
                  </a:lnTo>
                  <a:cubicBezTo>
                    <a:pt x="20" y="41"/>
                    <a:pt x="20" y="21"/>
                    <a:pt x="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86" name="Freeform 486"/>
            <p:cNvSpPr>
              <a:spLocks noChangeArrowheads="1"/>
            </p:cNvSpPr>
            <p:nvPr/>
          </p:nvSpPr>
          <p:spPr bwMode="auto">
            <a:xfrm>
              <a:off x="7227888" y="8655050"/>
              <a:ext cx="22225" cy="14288"/>
            </a:xfrm>
            <a:custGeom>
              <a:avLst/>
              <a:gdLst>
                <a:gd name="T0" fmla="*/ 41 w 62"/>
                <a:gd name="T1" fmla="*/ 0 h 41"/>
                <a:gd name="T2" fmla="*/ 41 w 62"/>
                <a:gd name="T3" fmla="*/ 0 h 41"/>
                <a:gd name="T4" fmla="*/ 21 w 62"/>
                <a:gd name="T5" fmla="*/ 0 h 41"/>
                <a:gd name="T6" fmla="*/ 21 w 62"/>
                <a:gd name="T7" fmla="*/ 20 h 41"/>
                <a:gd name="T8" fmla="*/ 0 w 62"/>
                <a:gd name="T9" fmla="*/ 40 h 41"/>
                <a:gd name="T10" fmla="*/ 21 w 62"/>
                <a:gd name="T11" fmla="*/ 40 h 41"/>
                <a:gd name="T12" fmla="*/ 41 w 62"/>
                <a:gd name="T13" fmla="*/ 40 h 41"/>
                <a:gd name="T14" fmla="*/ 41 w 62"/>
                <a:gd name="T15" fmla="*/ 20 h 41"/>
                <a:gd name="T16" fmla="*/ 41 w 62"/>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41">
                  <a:moveTo>
                    <a:pt x="41" y="0"/>
                  </a:moveTo>
                  <a:lnTo>
                    <a:pt x="41" y="0"/>
                  </a:lnTo>
                  <a:cubicBezTo>
                    <a:pt x="21" y="0"/>
                    <a:pt x="21" y="0"/>
                    <a:pt x="21" y="0"/>
                  </a:cubicBezTo>
                  <a:lnTo>
                    <a:pt x="21" y="20"/>
                  </a:lnTo>
                  <a:cubicBezTo>
                    <a:pt x="0" y="20"/>
                    <a:pt x="0" y="20"/>
                    <a:pt x="0" y="40"/>
                  </a:cubicBezTo>
                  <a:lnTo>
                    <a:pt x="21" y="40"/>
                  </a:lnTo>
                  <a:lnTo>
                    <a:pt x="41" y="40"/>
                  </a:lnTo>
                  <a:lnTo>
                    <a:pt x="41" y="20"/>
                  </a:lnTo>
                  <a:cubicBezTo>
                    <a:pt x="41" y="20"/>
                    <a:pt x="61" y="0"/>
                    <a:pt x="4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87" name="Freeform 487"/>
            <p:cNvSpPr>
              <a:spLocks noChangeArrowheads="1"/>
            </p:cNvSpPr>
            <p:nvPr/>
          </p:nvSpPr>
          <p:spPr bwMode="auto">
            <a:xfrm>
              <a:off x="7169150" y="8574088"/>
              <a:ext cx="96838" cy="96837"/>
            </a:xfrm>
            <a:custGeom>
              <a:avLst/>
              <a:gdLst>
                <a:gd name="T0" fmla="*/ 164 w 268"/>
                <a:gd name="T1" fmla="*/ 205 h 267"/>
                <a:gd name="T2" fmla="*/ 164 w 268"/>
                <a:gd name="T3" fmla="*/ 205 h 267"/>
                <a:gd name="T4" fmla="*/ 185 w 268"/>
                <a:gd name="T5" fmla="*/ 184 h 267"/>
                <a:gd name="T6" fmla="*/ 205 w 268"/>
                <a:gd name="T7" fmla="*/ 164 h 267"/>
                <a:gd name="T8" fmla="*/ 225 w 268"/>
                <a:gd name="T9" fmla="*/ 144 h 267"/>
                <a:gd name="T10" fmla="*/ 246 w 268"/>
                <a:gd name="T11" fmla="*/ 102 h 267"/>
                <a:gd name="T12" fmla="*/ 246 w 268"/>
                <a:gd name="T13" fmla="*/ 82 h 267"/>
                <a:gd name="T14" fmla="*/ 246 w 268"/>
                <a:gd name="T15" fmla="*/ 62 h 267"/>
                <a:gd name="T16" fmla="*/ 225 w 268"/>
                <a:gd name="T17" fmla="*/ 20 h 267"/>
                <a:gd name="T18" fmla="*/ 225 w 268"/>
                <a:gd name="T19" fmla="*/ 20 h 267"/>
                <a:gd name="T20" fmla="*/ 185 w 268"/>
                <a:gd name="T21" fmla="*/ 0 h 267"/>
                <a:gd name="T22" fmla="*/ 143 w 268"/>
                <a:gd name="T23" fmla="*/ 20 h 267"/>
                <a:gd name="T24" fmla="*/ 123 w 268"/>
                <a:gd name="T25" fmla="*/ 41 h 267"/>
                <a:gd name="T26" fmla="*/ 123 w 268"/>
                <a:gd name="T27" fmla="*/ 62 h 267"/>
                <a:gd name="T28" fmla="*/ 103 w 268"/>
                <a:gd name="T29" fmla="*/ 82 h 267"/>
                <a:gd name="T30" fmla="*/ 82 w 268"/>
                <a:gd name="T31" fmla="*/ 82 h 267"/>
                <a:gd name="T32" fmla="*/ 61 w 268"/>
                <a:gd name="T33" fmla="*/ 102 h 267"/>
                <a:gd name="T34" fmla="*/ 61 w 268"/>
                <a:gd name="T35" fmla="*/ 123 h 267"/>
                <a:gd name="T36" fmla="*/ 61 w 268"/>
                <a:gd name="T37" fmla="*/ 164 h 267"/>
                <a:gd name="T38" fmla="*/ 41 w 268"/>
                <a:gd name="T39" fmla="*/ 184 h 267"/>
                <a:gd name="T40" fmla="*/ 21 w 268"/>
                <a:gd name="T41" fmla="*/ 205 h 267"/>
                <a:gd name="T42" fmla="*/ 0 w 268"/>
                <a:gd name="T43" fmla="*/ 226 h 267"/>
                <a:gd name="T44" fmla="*/ 0 w 268"/>
                <a:gd name="T45" fmla="*/ 246 h 267"/>
                <a:gd name="T46" fmla="*/ 41 w 268"/>
                <a:gd name="T47" fmla="*/ 266 h 267"/>
                <a:gd name="T48" fmla="*/ 61 w 268"/>
                <a:gd name="T49" fmla="*/ 266 h 267"/>
                <a:gd name="T50" fmla="*/ 103 w 268"/>
                <a:gd name="T51" fmla="*/ 246 h 267"/>
                <a:gd name="T52" fmla="*/ 143 w 268"/>
                <a:gd name="T53" fmla="*/ 226 h 267"/>
                <a:gd name="T54" fmla="*/ 164 w 268"/>
                <a:gd name="T55" fmla="*/ 20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8" h="267">
                  <a:moveTo>
                    <a:pt x="164" y="205"/>
                  </a:moveTo>
                  <a:lnTo>
                    <a:pt x="164" y="205"/>
                  </a:lnTo>
                  <a:cubicBezTo>
                    <a:pt x="164" y="205"/>
                    <a:pt x="185" y="205"/>
                    <a:pt x="185" y="184"/>
                  </a:cubicBezTo>
                  <a:cubicBezTo>
                    <a:pt x="205" y="184"/>
                    <a:pt x="205" y="164"/>
                    <a:pt x="205" y="164"/>
                  </a:cubicBezTo>
                  <a:cubicBezTo>
                    <a:pt x="205" y="164"/>
                    <a:pt x="205" y="144"/>
                    <a:pt x="225" y="144"/>
                  </a:cubicBezTo>
                  <a:cubicBezTo>
                    <a:pt x="225" y="123"/>
                    <a:pt x="225" y="123"/>
                    <a:pt x="246" y="102"/>
                  </a:cubicBezTo>
                  <a:cubicBezTo>
                    <a:pt x="246" y="102"/>
                    <a:pt x="246" y="102"/>
                    <a:pt x="246" y="82"/>
                  </a:cubicBezTo>
                  <a:cubicBezTo>
                    <a:pt x="246" y="82"/>
                    <a:pt x="267" y="62"/>
                    <a:pt x="246" y="62"/>
                  </a:cubicBezTo>
                  <a:cubicBezTo>
                    <a:pt x="246" y="41"/>
                    <a:pt x="246" y="41"/>
                    <a:pt x="225" y="20"/>
                  </a:cubicBezTo>
                  <a:lnTo>
                    <a:pt x="225" y="20"/>
                  </a:lnTo>
                  <a:cubicBezTo>
                    <a:pt x="205" y="0"/>
                    <a:pt x="185" y="0"/>
                    <a:pt x="185" y="0"/>
                  </a:cubicBezTo>
                  <a:cubicBezTo>
                    <a:pt x="164" y="0"/>
                    <a:pt x="164" y="0"/>
                    <a:pt x="143" y="20"/>
                  </a:cubicBezTo>
                  <a:cubicBezTo>
                    <a:pt x="143" y="20"/>
                    <a:pt x="143" y="20"/>
                    <a:pt x="123" y="41"/>
                  </a:cubicBezTo>
                  <a:lnTo>
                    <a:pt x="123" y="62"/>
                  </a:lnTo>
                  <a:lnTo>
                    <a:pt x="103" y="82"/>
                  </a:lnTo>
                  <a:lnTo>
                    <a:pt x="82" y="82"/>
                  </a:lnTo>
                  <a:cubicBezTo>
                    <a:pt x="82" y="82"/>
                    <a:pt x="82" y="82"/>
                    <a:pt x="61" y="102"/>
                  </a:cubicBezTo>
                  <a:lnTo>
                    <a:pt x="61" y="123"/>
                  </a:lnTo>
                  <a:cubicBezTo>
                    <a:pt x="61" y="144"/>
                    <a:pt x="61" y="144"/>
                    <a:pt x="61" y="164"/>
                  </a:cubicBezTo>
                  <a:lnTo>
                    <a:pt x="41" y="184"/>
                  </a:lnTo>
                  <a:lnTo>
                    <a:pt x="21" y="205"/>
                  </a:lnTo>
                  <a:cubicBezTo>
                    <a:pt x="21" y="205"/>
                    <a:pt x="21" y="226"/>
                    <a:pt x="0" y="226"/>
                  </a:cubicBezTo>
                  <a:lnTo>
                    <a:pt x="0" y="246"/>
                  </a:lnTo>
                  <a:cubicBezTo>
                    <a:pt x="21" y="246"/>
                    <a:pt x="21" y="266"/>
                    <a:pt x="41" y="266"/>
                  </a:cubicBezTo>
                  <a:lnTo>
                    <a:pt x="61" y="266"/>
                  </a:lnTo>
                  <a:cubicBezTo>
                    <a:pt x="82" y="246"/>
                    <a:pt x="103" y="246"/>
                    <a:pt x="103" y="246"/>
                  </a:cubicBezTo>
                  <a:cubicBezTo>
                    <a:pt x="123" y="246"/>
                    <a:pt x="123" y="226"/>
                    <a:pt x="143" y="226"/>
                  </a:cubicBezTo>
                  <a:cubicBezTo>
                    <a:pt x="143" y="226"/>
                    <a:pt x="164" y="226"/>
                    <a:pt x="164" y="20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88" name="Freeform 488"/>
            <p:cNvSpPr>
              <a:spLocks noChangeArrowheads="1"/>
            </p:cNvSpPr>
            <p:nvPr/>
          </p:nvSpPr>
          <p:spPr bwMode="auto">
            <a:xfrm>
              <a:off x="6792913" y="7989888"/>
              <a:ext cx="620712" cy="746125"/>
            </a:xfrm>
            <a:custGeom>
              <a:avLst/>
              <a:gdLst>
                <a:gd name="T0" fmla="*/ 1557 w 1722"/>
                <a:gd name="T1" fmla="*/ 2029 h 2071"/>
                <a:gd name="T2" fmla="*/ 1475 w 1722"/>
                <a:gd name="T3" fmla="*/ 1885 h 2071"/>
                <a:gd name="T4" fmla="*/ 1414 w 1722"/>
                <a:gd name="T5" fmla="*/ 1845 h 2071"/>
                <a:gd name="T6" fmla="*/ 1291 w 1722"/>
                <a:gd name="T7" fmla="*/ 1824 h 2071"/>
                <a:gd name="T8" fmla="*/ 1332 w 1722"/>
                <a:gd name="T9" fmla="*/ 1681 h 2071"/>
                <a:gd name="T10" fmla="*/ 1291 w 1722"/>
                <a:gd name="T11" fmla="*/ 1599 h 2071"/>
                <a:gd name="T12" fmla="*/ 1291 w 1722"/>
                <a:gd name="T13" fmla="*/ 1517 h 2071"/>
                <a:gd name="T14" fmla="*/ 1250 w 1722"/>
                <a:gd name="T15" fmla="*/ 1435 h 2071"/>
                <a:gd name="T16" fmla="*/ 1188 w 1722"/>
                <a:gd name="T17" fmla="*/ 1271 h 2071"/>
                <a:gd name="T18" fmla="*/ 1250 w 1722"/>
                <a:gd name="T19" fmla="*/ 1209 h 2071"/>
                <a:gd name="T20" fmla="*/ 1188 w 1722"/>
                <a:gd name="T21" fmla="*/ 1189 h 2071"/>
                <a:gd name="T22" fmla="*/ 1086 w 1722"/>
                <a:gd name="T23" fmla="*/ 1148 h 2071"/>
                <a:gd name="T24" fmla="*/ 1045 w 1722"/>
                <a:gd name="T25" fmla="*/ 1107 h 2071"/>
                <a:gd name="T26" fmla="*/ 1066 w 1722"/>
                <a:gd name="T27" fmla="*/ 1045 h 2071"/>
                <a:gd name="T28" fmla="*/ 963 w 1722"/>
                <a:gd name="T29" fmla="*/ 1045 h 2071"/>
                <a:gd name="T30" fmla="*/ 799 w 1722"/>
                <a:gd name="T31" fmla="*/ 943 h 2071"/>
                <a:gd name="T32" fmla="*/ 635 w 1722"/>
                <a:gd name="T33" fmla="*/ 881 h 2071"/>
                <a:gd name="T34" fmla="*/ 635 w 1722"/>
                <a:gd name="T35" fmla="*/ 841 h 2071"/>
                <a:gd name="T36" fmla="*/ 553 w 1722"/>
                <a:gd name="T37" fmla="*/ 841 h 2071"/>
                <a:gd name="T38" fmla="*/ 492 w 1722"/>
                <a:gd name="T39" fmla="*/ 677 h 2071"/>
                <a:gd name="T40" fmla="*/ 471 w 1722"/>
                <a:gd name="T41" fmla="*/ 615 h 2071"/>
                <a:gd name="T42" fmla="*/ 430 w 1722"/>
                <a:gd name="T43" fmla="*/ 718 h 2071"/>
                <a:gd name="T44" fmla="*/ 389 w 1722"/>
                <a:gd name="T45" fmla="*/ 841 h 2071"/>
                <a:gd name="T46" fmla="*/ 287 w 1722"/>
                <a:gd name="T47" fmla="*/ 799 h 2071"/>
                <a:gd name="T48" fmla="*/ 287 w 1722"/>
                <a:gd name="T49" fmla="*/ 656 h 2071"/>
                <a:gd name="T50" fmla="*/ 205 w 1722"/>
                <a:gd name="T51" fmla="*/ 595 h 2071"/>
                <a:gd name="T52" fmla="*/ 225 w 1722"/>
                <a:gd name="T53" fmla="*/ 513 h 2071"/>
                <a:gd name="T54" fmla="*/ 348 w 1722"/>
                <a:gd name="T55" fmla="*/ 492 h 2071"/>
                <a:gd name="T56" fmla="*/ 389 w 1722"/>
                <a:gd name="T57" fmla="*/ 513 h 2071"/>
                <a:gd name="T58" fmla="*/ 451 w 1722"/>
                <a:gd name="T59" fmla="*/ 533 h 2071"/>
                <a:gd name="T60" fmla="*/ 533 w 1722"/>
                <a:gd name="T61" fmla="*/ 472 h 2071"/>
                <a:gd name="T62" fmla="*/ 471 w 1722"/>
                <a:gd name="T63" fmla="*/ 410 h 2071"/>
                <a:gd name="T64" fmla="*/ 307 w 1722"/>
                <a:gd name="T65" fmla="*/ 431 h 2071"/>
                <a:gd name="T66" fmla="*/ 246 w 1722"/>
                <a:gd name="T67" fmla="*/ 451 h 2071"/>
                <a:gd name="T68" fmla="*/ 184 w 1722"/>
                <a:gd name="T69" fmla="*/ 349 h 2071"/>
                <a:gd name="T70" fmla="*/ 143 w 1722"/>
                <a:gd name="T71" fmla="*/ 287 h 2071"/>
                <a:gd name="T72" fmla="*/ 61 w 1722"/>
                <a:gd name="T73" fmla="*/ 267 h 2071"/>
                <a:gd name="T74" fmla="*/ 41 w 1722"/>
                <a:gd name="T75" fmla="*/ 226 h 2071"/>
                <a:gd name="T76" fmla="*/ 61 w 1722"/>
                <a:gd name="T77" fmla="*/ 103 h 2071"/>
                <a:gd name="T78" fmla="*/ 205 w 1722"/>
                <a:gd name="T79" fmla="*/ 21 h 2071"/>
                <a:gd name="T80" fmla="*/ 348 w 1722"/>
                <a:gd name="T81" fmla="*/ 21 h 2071"/>
                <a:gd name="T82" fmla="*/ 533 w 1722"/>
                <a:gd name="T83" fmla="*/ 82 h 2071"/>
                <a:gd name="T84" fmla="*/ 594 w 1722"/>
                <a:gd name="T85" fmla="*/ 205 h 2071"/>
                <a:gd name="T86" fmla="*/ 594 w 1722"/>
                <a:gd name="T87" fmla="*/ 492 h 2071"/>
                <a:gd name="T88" fmla="*/ 635 w 1722"/>
                <a:gd name="T89" fmla="*/ 513 h 2071"/>
                <a:gd name="T90" fmla="*/ 676 w 1722"/>
                <a:gd name="T91" fmla="*/ 656 h 2071"/>
                <a:gd name="T92" fmla="*/ 799 w 1722"/>
                <a:gd name="T93" fmla="*/ 615 h 2071"/>
                <a:gd name="T94" fmla="*/ 902 w 1722"/>
                <a:gd name="T95" fmla="*/ 492 h 2071"/>
                <a:gd name="T96" fmla="*/ 1024 w 1722"/>
                <a:gd name="T97" fmla="*/ 369 h 2071"/>
                <a:gd name="T98" fmla="*/ 1188 w 1722"/>
                <a:gd name="T99" fmla="*/ 246 h 2071"/>
                <a:gd name="T100" fmla="*/ 1270 w 1722"/>
                <a:gd name="T101" fmla="*/ 308 h 2071"/>
                <a:gd name="T102" fmla="*/ 1434 w 1722"/>
                <a:gd name="T103" fmla="*/ 410 h 2071"/>
                <a:gd name="T104" fmla="*/ 1578 w 1722"/>
                <a:gd name="T105" fmla="*/ 492 h 2071"/>
                <a:gd name="T106" fmla="*/ 1680 w 1722"/>
                <a:gd name="T107" fmla="*/ 513 h 2071"/>
                <a:gd name="T108" fmla="*/ 1680 w 1722"/>
                <a:gd name="T109" fmla="*/ 1435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2" h="2071">
                  <a:moveTo>
                    <a:pt x="1639" y="2070"/>
                  </a:moveTo>
                  <a:lnTo>
                    <a:pt x="1639" y="2070"/>
                  </a:lnTo>
                  <a:cubicBezTo>
                    <a:pt x="1639" y="2070"/>
                    <a:pt x="1618" y="2070"/>
                    <a:pt x="1598" y="2070"/>
                  </a:cubicBezTo>
                  <a:lnTo>
                    <a:pt x="1598" y="2049"/>
                  </a:lnTo>
                  <a:cubicBezTo>
                    <a:pt x="1578" y="2029"/>
                    <a:pt x="1578" y="2029"/>
                    <a:pt x="1557" y="2029"/>
                  </a:cubicBezTo>
                  <a:cubicBezTo>
                    <a:pt x="1557" y="2009"/>
                    <a:pt x="1557" y="2009"/>
                    <a:pt x="1557" y="1988"/>
                  </a:cubicBezTo>
                  <a:lnTo>
                    <a:pt x="1557" y="1967"/>
                  </a:lnTo>
                  <a:cubicBezTo>
                    <a:pt x="1536" y="1947"/>
                    <a:pt x="1536" y="1947"/>
                    <a:pt x="1516" y="1927"/>
                  </a:cubicBezTo>
                  <a:lnTo>
                    <a:pt x="1496" y="1906"/>
                  </a:lnTo>
                  <a:lnTo>
                    <a:pt x="1475" y="1885"/>
                  </a:lnTo>
                  <a:cubicBezTo>
                    <a:pt x="1475" y="1885"/>
                    <a:pt x="1475" y="1865"/>
                    <a:pt x="1475" y="1845"/>
                  </a:cubicBezTo>
                  <a:cubicBezTo>
                    <a:pt x="1475" y="1845"/>
                    <a:pt x="1475" y="1824"/>
                    <a:pt x="1454" y="1824"/>
                  </a:cubicBezTo>
                  <a:cubicBezTo>
                    <a:pt x="1454" y="1824"/>
                    <a:pt x="1454" y="1824"/>
                    <a:pt x="1434" y="1824"/>
                  </a:cubicBezTo>
                  <a:cubicBezTo>
                    <a:pt x="1434" y="1824"/>
                    <a:pt x="1434" y="1824"/>
                    <a:pt x="1414" y="1824"/>
                  </a:cubicBezTo>
                  <a:cubicBezTo>
                    <a:pt x="1414" y="1845"/>
                    <a:pt x="1414" y="1845"/>
                    <a:pt x="1414" y="1845"/>
                  </a:cubicBezTo>
                  <a:cubicBezTo>
                    <a:pt x="1393" y="1845"/>
                    <a:pt x="1393" y="1824"/>
                    <a:pt x="1393" y="1824"/>
                  </a:cubicBezTo>
                  <a:cubicBezTo>
                    <a:pt x="1373" y="1824"/>
                    <a:pt x="1373" y="1824"/>
                    <a:pt x="1373" y="1824"/>
                  </a:cubicBezTo>
                  <a:cubicBezTo>
                    <a:pt x="1352" y="1824"/>
                    <a:pt x="1332" y="1824"/>
                    <a:pt x="1332" y="1824"/>
                  </a:cubicBezTo>
                  <a:lnTo>
                    <a:pt x="1312" y="1845"/>
                  </a:lnTo>
                  <a:lnTo>
                    <a:pt x="1291" y="1824"/>
                  </a:lnTo>
                  <a:lnTo>
                    <a:pt x="1291" y="1803"/>
                  </a:lnTo>
                  <a:cubicBezTo>
                    <a:pt x="1291" y="1783"/>
                    <a:pt x="1291" y="1783"/>
                    <a:pt x="1291" y="1763"/>
                  </a:cubicBezTo>
                  <a:lnTo>
                    <a:pt x="1312" y="1742"/>
                  </a:lnTo>
                  <a:cubicBezTo>
                    <a:pt x="1312" y="1742"/>
                    <a:pt x="1312" y="1721"/>
                    <a:pt x="1332" y="1721"/>
                  </a:cubicBezTo>
                  <a:cubicBezTo>
                    <a:pt x="1332" y="1721"/>
                    <a:pt x="1332" y="1701"/>
                    <a:pt x="1332" y="1681"/>
                  </a:cubicBezTo>
                  <a:lnTo>
                    <a:pt x="1332" y="1660"/>
                  </a:lnTo>
                  <a:cubicBezTo>
                    <a:pt x="1332" y="1639"/>
                    <a:pt x="1312" y="1639"/>
                    <a:pt x="1312" y="1639"/>
                  </a:cubicBezTo>
                  <a:cubicBezTo>
                    <a:pt x="1291" y="1639"/>
                    <a:pt x="1291" y="1619"/>
                    <a:pt x="1291" y="1619"/>
                  </a:cubicBezTo>
                  <a:cubicBezTo>
                    <a:pt x="1270" y="1619"/>
                    <a:pt x="1270" y="1599"/>
                    <a:pt x="1270" y="1599"/>
                  </a:cubicBezTo>
                  <a:lnTo>
                    <a:pt x="1291" y="1599"/>
                  </a:lnTo>
                  <a:lnTo>
                    <a:pt x="1312" y="1578"/>
                  </a:lnTo>
                  <a:cubicBezTo>
                    <a:pt x="1312" y="1578"/>
                    <a:pt x="1291" y="1578"/>
                    <a:pt x="1291" y="1557"/>
                  </a:cubicBezTo>
                  <a:lnTo>
                    <a:pt x="1270" y="1557"/>
                  </a:lnTo>
                  <a:lnTo>
                    <a:pt x="1270" y="1537"/>
                  </a:lnTo>
                  <a:lnTo>
                    <a:pt x="1291" y="1517"/>
                  </a:lnTo>
                  <a:lnTo>
                    <a:pt x="1312" y="1517"/>
                  </a:lnTo>
                  <a:lnTo>
                    <a:pt x="1312" y="1496"/>
                  </a:lnTo>
                  <a:cubicBezTo>
                    <a:pt x="1312" y="1496"/>
                    <a:pt x="1312" y="1475"/>
                    <a:pt x="1291" y="1475"/>
                  </a:cubicBezTo>
                  <a:cubicBezTo>
                    <a:pt x="1291" y="1475"/>
                    <a:pt x="1291" y="1455"/>
                    <a:pt x="1270" y="1455"/>
                  </a:cubicBezTo>
                  <a:lnTo>
                    <a:pt x="1250" y="1435"/>
                  </a:lnTo>
                  <a:lnTo>
                    <a:pt x="1230" y="1414"/>
                  </a:lnTo>
                  <a:cubicBezTo>
                    <a:pt x="1230" y="1394"/>
                    <a:pt x="1230" y="1373"/>
                    <a:pt x="1230" y="1373"/>
                  </a:cubicBezTo>
                  <a:cubicBezTo>
                    <a:pt x="1230" y="1353"/>
                    <a:pt x="1230" y="1353"/>
                    <a:pt x="1230" y="1333"/>
                  </a:cubicBezTo>
                  <a:lnTo>
                    <a:pt x="1209" y="1312"/>
                  </a:lnTo>
                  <a:cubicBezTo>
                    <a:pt x="1209" y="1291"/>
                    <a:pt x="1188" y="1291"/>
                    <a:pt x="1188" y="1271"/>
                  </a:cubicBezTo>
                  <a:lnTo>
                    <a:pt x="1188" y="1251"/>
                  </a:lnTo>
                  <a:cubicBezTo>
                    <a:pt x="1188" y="1230"/>
                    <a:pt x="1209" y="1230"/>
                    <a:pt x="1209" y="1230"/>
                  </a:cubicBezTo>
                  <a:cubicBezTo>
                    <a:pt x="1230" y="1230"/>
                    <a:pt x="1230" y="1230"/>
                    <a:pt x="1250" y="1230"/>
                  </a:cubicBezTo>
                  <a:cubicBezTo>
                    <a:pt x="1250" y="1230"/>
                    <a:pt x="1250" y="1230"/>
                    <a:pt x="1270" y="1230"/>
                  </a:cubicBezTo>
                  <a:lnTo>
                    <a:pt x="1250" y="1209"/>
                  </a:lnTo>
                  <a:lnTo>
                    <a:pt x="1250" y="1189"/>
                  </a:lnTo>
                  <a:lnTo>
                    <a:pt x="1250" y="1169"/>
                  </a:lnTo>
                  <a:cubicBezTo>
                    <a:pt x="1230" y="1169"/>
                    <a:pt x="1230" y="1169"/>
                    <a:pt x="1230" y="1169"/>
                  </a:cubicBezTo>
                  <a:lnTo>
                    <a:pt x="1209" y="1169"/>
                  </a:lnTo>
                  <a:cubicBezTo>
                    <a:pt x="1209" y="1189"/>
                    <a:pt x="1209" y="1189"/>
                    <a:pt x="1188" y="1189"/>
                  </a:cubicBezTo>
                  <a:cubicBezTo>
                    <a:pt x="1188" y="1189"/>
                    <a:pt x="1188" y="1209"/>
                    <a:pt x="1168" y="1209"/>
                  </a:cubicBezTo>
                  <a:cubicBezTo>
                    <a:pt x="1168" y="1209"/>
                    <a:pt x="1168" y="1189"/>
                    <a:pt x="1148" y="1189"/>
                  </a:cubicBezTo>
                  <a:lnTo>
                    <a:pt x="1127" y="1169"/>
                  </a:lnTo>
                  <a:cubicBezTo>
                    <a:pt x="1106" y="1169"/>
                    <a:pt x="1106" y="1148"/>
                    <a:pt x="1106" y="1148"/>
                  </a:cubicBezTo>
                  <a:cubicBezTo>
                    <a:pt x="1086" y="1148"/>
                    <a:pt x="1086" y="1148"/>
                    <a:pt x="1086" y="1148"/>
                  </a:cubicBezTo>
                  <a:cubicBezTo>
                    <a:pt x="1086" y="1127"/>
                    <a:pt x="1086" y="1127"/>
                    <a:pt x="1086" y="1127"/>
                  </a:cubicBezTo>
                  <a:cubicBezTo>
                    <a:pt x="1106" y="1127"/>
                    <a:pt x="1106" y="1127"/>
                    <a:pt x="1106" y="1127"/>
                  </a:cubicBezTo>
                  <a:cubicBezTo>
                    <a:pt x="1106" y="1107"/>
                    <a:pt x="1106" y="1107"/>
                    <a:pt x="1106" y="1107"/>
                  </a:cubicBezTo>
                  <a:lnTo>
                    <a:pt x="1086" y="1107"/>
                  </a:lnTo>
                  <a:cubicBezTo>
                    <a:pt x="1086" y="1107"/>
                    <a:pt x="1066" y="1107"/>
                    <a:pt x="1045" y="1107"/>
                  </a:cubicBezTo>
                  <a:cubicBezTo>
                    <a:pt x="1045" y="1107"/>
                    <a:pt x="1045" y="1107"/>
                    <a:pt x="1045" y="1087"/>
                  </a:cubicBezTo>
                  <a:lnTo>
                    <a:pt x="1045" y="1087"/>
                  </a:lnTo>
                  <a:cubicBezTo>
                    <a:pt x="1066" y="1066"/>
                    <a:pt x="1066" y="1066"/>
                    <a:pt x="1086" y="1066"/>
                  </a:cubicBezTo>
                  <a:lnTo>
                    <a:pt x="1086" y="1045"/>
                  </a:lnTo>
                  <a:lnTo>
                    <a:pt x="1066" y="1045"/>
                  </a:lnTo>
                  <a:lnTo>
                    <a:pt x="1045" y="1045"/>
                  </a:lnTo>
                  <a:cubicBezTo>
                    <a:pt x="1045" y="1066"/>
                    <a:pt x="1045" y="1066"/>
                    <a:pt x="1045" y="1066"/>
                  </a:cubicBezTo>
                  <a:cubicBezTo>
                    <a:pt x="1024" y="1066"/>
                    <a:pt x="1024" y="1066"/>
                    <a:pt x="1004" y="1066"/>
                  </a:cubicBezTo>
                  <a:cubicBezTo>
                    <a:pt x="1004" y="1066"/>
                    <a:pt x="1004" y="1066"/>
                    <a:pt x="984" y="1066"/>
                  </a:cubicBezTo>
                  <a:cubicBezTo>
                    <a:pt x="984" y="1045"/>
                    <a:pt x="963" y="1045"/>
                    <a:pt x="963" y="1045"/>
                  </a:cubicBezTo>
                  <a:lnTo>
                    <a:pt x="942" y="1045"/>
                  </a:lnTo>
                  <a:cubicBezTo>
                    <a:pt x="922" y="1045"/>
                    <a:pt x="922" y="1025"/>
                    <a:pt x="902" y="1025"/>
                  </a:cubicBezTo>
                  <a:cubicBezTo>
                    <a:pt x="902" y="1005"/>
                    <a:pt x="881" y="1005"/>
                    <a:pt x="860" y="984"/>
                  </a:cubicBezTo>
                  <a:lnTo>
                    <a:pt x="840" y="963"/>
                  </a:lnTo>
                  <a:cubicBezTo>
                    <a:pt x="820" y="963"/>
                    <a:pt x="799" y="963"/>
                    <a:pt x="799" y="943"/>
                  </a:cubicBezTo>
                  <a:cubicBezTo>
                    <a:pt x="778" y="943"/>
                    <a:pt x="758" y="963"/>
                    <a:pt x="738" y="943"/>
                  </a:cubicBezTo>
                  <a:cubicBezTo>
                    <a:pt x="738" y="943"/>
                    <a:pt x="717" y="943"/>
                    <a:pt x="696" y="923"/>
                  </a:cubicBezTo>
                  <a:lnTo>
                    <a:pt x="676" y="923"/>
                  </a:lnTo>
                  <a:cubicBezTo>
                    <a:pt x="676" y="902"/>
                    <a:pt x="656" y="902"/>
                    <a:pt x="656" y="902"/>
                  </a:cubicBezTo>
                  <a:cubicBezTo>
                    <a:pt x="656" y="902"/>
                    <a:pt x="656" y="881"/>
                    <a:pt x="635" y="881"/>
                  </a:cubicBezTo>
                  <a:cubicBezTo>
                    <a:pt x="635" y="881"/>
                    <a:pt x="635" y="881"/>
                    <a:pt x="615" y="881"/>
                  </a:cubicBezTo>
                  <a:cubicBezTo>
                    <a:pt x="615" y="881"/>
                    <a:pt x="615" y="881"/>
                    <a:pt x="615" y="861"/>
                  </a:cubicBezTo>
                  <a:lnTo>
                    <a:pt x="615" y="861"/>
                  </a:lnTo>
                  <a:cubicBezTo>
                    <a:pt x="615" y="841"/>
                    <a:pt x="635" y="841"/>
                    <a:pt x="635" y="841"/>
                  </a:cubicBezTo>
                  <a:lnTo>
                    <a:pt x="635" y="841"/>
                  </a:lnTo>
                  <a:lnTo>
                    <a:pt x="635" y="820"/>
                  </a:lnTo>
                  <a:lnTo>
                    <a:pt x="615" y="820"/>
                  </a:lnTo>
                  <a:lnTo>
                    <a:pt x="594" y="841"/>
                  </a:lnTo>
                  <a:cubicBezTo>
                    <a:pt x="594" y="841"/>
                    <a:pt x="594" y="841"/>
                    <a:pt x="574" y="841"/>
                  </a:cubicBezTo>
                  <a:cubicBezTo>
                    <a:pt x="574" y="841"/>
                    <a:pt x="574" y="841"/>
                    <a:pt x="553" y="841"/>
                  </a:cubicBezTo>
                  <a:cubicBezTo>
                    <a:pt x="553" y="820"/>
                    <a:pt x="553" y="820"/>
                    <a:pt x="533" y="799"/>
                  </a:cubicBezTo>
                  <a:lnTo>
                    <a:pt x="512" y="779"/>
                  </a:lnTo>
                  <a:lnTo>
                    <a:pt x="492" y="759"/>
                  </a:lnTo>
                  <a:cubicBezTo>
                    <a:pt x="492" y="759"/>
                    <a:pt x="492" y="738"/>
                    <a:pt x="492" y="718"/>
                  </a:cubicBezTo>
                  <a:cubicBezTo>
                    <a:pt x="492" y="718"/>
                    <a:pt x="492" y="697"/>
                    <a:pt x="492" y="677"/>
                  </a:cubicBezTo>
                  <a:cubicBezTo>
                    <a:pt x="492" y="677"/>
                    <a:pt x="492" y="656"/>
                    <a:pt x="512" y="656"/>
                  </a:cubicBezTo>
                  <a:cubicBezTo>
                    <a:pt x="512" y="656"/>
                    <a:pt x="512" y="656"/>
                    <a:pt x="512" y="636"/>
                  </a:cubicBezTo>
                  <a:cubicBezTo>
                    <a:pt x="512" y="636"/>
                    <a:pt x="512" y="636"/>
                    <a:pt x="512" y="615"/>
                  </a:cubicBezTo>
                  <a:lnTo>
                    <a:pt x="492" y="615"/>
                  </a:lnTo>
                  <a:cubicBezTo>
                    <a:pt x="492" y="615"/>
                    <a:pt x="492" y="615"/>
                    <a:pt x="471" y="615"/>
                  </a:cubicBezTo>
                  <a:lnTo>
                    <a:pt x="471" y="636"/>
                  </a:lnTo>
                  <a:cubicBezTo>
                    <a:pt x="471" y="656"/>
                    <a:pt x="471" y="656"/>
                    <a:pt x="471" y="656"/>
                  </a:cubicBezTo>
                  <a:cubicBezTo>
                    <a:pt x="451" y="677"/>
                    <a:pt x="471" y="677"/>
                    <a:pt x="471" y="697"/>
                  </a:cubicBezTo>
                  <a:cubicBezTo>
                    <a:pt x="451" y="697"/>
                    <a:pt x="451" y="697"/>
                    <a:pt x="451" y="697"/>
                  </a:cubicBezTo>
                  <a:cubicBezTo>
                    <a:pt x="430" y="697"/>
                    <a:pt x="430" y="718"/>
                    <a:pt x="430" y="718"/>
                  </a:cubicBezTo>
                  <a:cubicBezTo>
                    <a:pt x="430" y="738"/>
                    <a:pt x="430" y="738"/>
                    <a:pt x="430" y="738"/>
                  </a:cubicBezTo>
                  <a:cubicBezTo>
                    <a:pt x="430" y="738"/>
                    <a:pt x="410" y="738"/>
                    <a:pt x="410" y="759"/>
                  </a:cubicBezTo>
                  <a:lnTo>
                    <a:pt x="410" y="779"/>
                  </a:lnTo>
                  <a:cubicBezTo>
                    <a:pt x="410" y="779"/>
                    <a:pt x="410" y="799"/>
                    <a:pt x="410" y="820"/>
                  </a:cubicBezTo>
                  <a:cubicBezTo>
                    <a:pt x="410" y="820"/>
                    <a:pt x="410" y="820"/>
                    <a:pt x="389" y="841"/>
                  </a:cubicBezTo>
                  <a:cubicBezTo>
                    <a:pt x="389" y="841"/>
                    <a:pt x="389" y="861"/>
                    <a:pt x="369" y="861"/>
                  </a:cubicBezTo>
                  <a:cubicBezTo>
                    <a:pt x="369" y="861"/>
                    <a:pt x="369" y="861"/>
                    <a:pt x="348" y="861"/>
                  </a:cubicBezTo>
                  <a:lnTo>
                    <a:pt x="328" y="861"/>
                  </a:lnTo>
                  <a:cubicBezTo>
                    <a:pt x="328" y="861"/>
                    <a:pt x="307" y="841"/>
                    <a:pt x="307" y="820"/>
                  </a:cubicBezTo>
                  <a:cubicBezTo>
                    <a:pt x="307" y="820"/>
                    <a:pt x="307" y="799"/>
                    <a:pt x="287" y="799"/>
                  </a:cubicBezTo>
                  <a:cubicBezTo>
                    <a:pt x="287" y="779"/>
                    <a:pt x="307" y="759"/>
                    <a:pt x="307" y="759"/>
                  </a:cubicBezTo>
                  <a:cubicBezTo>
                    <a:pt x="307" y="738"/>
                    <a:pt x="328" y="738"/>
                    <a:pt x="328" y="738"/>
                  </a:cubicBezTo>
                  <a:cubicBezTo>
                    <a:pt x="328" y="718"/>
                    <a:pt x="328" y="718"/>
                    <a:pt x="328" y="697"/>
                  </a:cubicBezTo>
                  <a:cubicBezTo>
                    <a:pt x="307" y="697"/>
                    <a:pt x="307" y="697"/>
                    <a:pt x="307" y="677"/>
                  </a:cubicBezTo>
                  <a:lnTo>
                    <a:pt x="287" y="656"/>
                  </a:lnTo>
                  <a:cubicBezTo>
                    <a:pt x="287" y="656"/>
                    <a:pt x="287" y="636"/>
                    <a:pt x="287" y="615"/>
                  </a:cubicBezTo>
                  <a:lnTo>
                    <a:pt x="266" y="615"/>
                  </a:lnTo>
                  <a:lnTo>
                    <a:pt x="246" y="615"/>
                  </a:lnTo>
                  <a:cubicBezTo>
                    <a:pt x="246" y="595"/>
                    <a:pt x="246" y="595"/>
                    <a:pt x="225" y="595"/>
                  </a:cubicBezTo>
                  <a:cubicBezTo>
                    <a:pt x="225" y="574"/>
                    <a:pt x="225" y="595"/>
                    <a:pt x="205" y="595"/>
                  </a:cubicBezTo>
                  <a:cubicBezTo>
                    <a:pt x="205" y="595"/>
                    <a:pt x="205" y="595"/>
                    <a:pt x="184" y="595"/>
                  </a:cubicBezTo>
                  <a:lnTo>
                    <a:pt x="184" y="574"/>
                  </a:lnTo>
                  <a:lnTo>
                    <a:pt x="184" y="554"/>
                  </a:lnTo>
                  <a:cubicBezTo>
                    <a:pt x="184" y="533"/>
                    <a:pt x="184" y="533"/>
                    <a:pt x="205" y="533"/>
                  </a:cubicBezTo>
                  <a:cubicBezTo>
                    <a:pt x="205" y="513"/>
                    <a:pt x="225" y="513"/>
                    <a:pt x="225" y="513"/>
                  </a:cubicBezTo>
                  <a:cubicBezTo>
                    <a:pt x="225" y="533"/>
                    <a:pt x="225" y="533"/>
                    <a:pt x="246" y="533"/>
                  </a:cubicBezTo>
                  <a:lnTo>
                    <a:pt x="266" y="533"/>
                  </a:lnTo>
                  <a:cubicBezTo>
                    <a:pt x="287" y="533"/>
                    <a:pt x="287" y="533"/>
                    <a:pt x="307" y="533"/>
                  </a:cubicBezTo>
                  <a:cubicBezTo>
                    <a:pt x="307" y="533"/>
                    <a:pt x="307" y="513"/>
                    <a:pt x="328" y="513"/>
                  </a:cubicBezTo>
                  <a:cubicBezTo>
                    <a:pt x="328" y="513"/>
                    <a:pt x="328" y="492"/>
                    <a:pt x="348" y="492"/>
                  </a:cubicBezTo>
                  <a:cubicBezTo>
                    <a:pt x="348" y="492"/>
                    <a:pt x="348" y="492"/>
                    <a:pt x="369" y="472"/>
                  </a:cubicBezTo>
                  <a:cubicBezTo>
                    <a:pt x="369" y="472"/>
                    <a:pt x="389" y="472"/>
                    <a:pt x="389" y="492"/>
                  </a:cubicBezTo>
                  <a:cubicBezTo>
                    <a:pt x="389" y="492"/>
                    <a:pt x="410" y="472"/>
                    <a:pt x="410" y="492"/>
                  </a:cubicBezTo>
                  <a:lnTo>
                    <a:pt x="410" y="492"/>
                  </a:lnTo>
                  <a:cubicBezTo>
                    <a:pt x="410" y="492"/>
                    <a:pt x="410" y="492"/>
                    <a:pt x="389" y="513"/>
                  </a:cubicBezTo>
                  <a:lnTo>
                    <a:pt x="389" y="513"/>
                  </a:lnTo>
                  <a:cubicBezTo>
                    <a:pt x="389" y="533"/>
                    <a:pt x="410" y="533"/>
                    <a:pt x="410" y="533"/>
                  </a:cubicBezTo>
                  <a:cubicBezTo>
                    <a:pt x="410" y="533"/>
                    <a:pt x="410" y="513"/>
                    <a:pt x="430" y="513"/>
                  </a:cubicBezTo>
                  <a:cubicBezTo>
                    <a:pt x="430" y="513"/>
                    <a:pt x="430" y="513"/>
                    <a:pt x="451" y="513"/>
                  </a:cubicBezTo>
                  <a:lnTo>
                    <a:pt x="451" y="533"/>
                  </a:lnTo>
                  <a:lnTo>
                    <a:pt x="471" y="533"/>
                  </a:lnTo>
                  <a:lnTo>
                    <a:pt x="492" y="513"/>
                  </a:lnTo>
                  <a:cubicBezTo>
                    <a:pt x="492" y="513"/>
                    <a:pt x="492" y="492"/>
                    <a:pt x="512" y="492"/>
                  </a:cubicBezTo>
                  <a:lnTo>
                    <a:pt x="533" y="492"/>
                  </a:lnTo>
                  <a:lnTo>
                    <a:pt x="533" y="472"/>
                  </a:lnTo>
                  <a:cubicBezTo>
                    <a:pt x="533" y="451"/>
                    <a:pt x="533" y="431"/>
                    <a:pt x="533" y="431"/>
                  </a:cubicBezTo>
                  <a:cubicBezTo>
                    <a:pt x="533" y="431"/>
                    <a:pt x="533" y="410"/>
                    <a:pt x="512" y="410"/>
                  </a:cubicBezTo>
                  <a:lnTo>
                    <a:pt x="512" y="390"/>
                  </a:lnTo>
                  <a:lnTo>
                    <a:pt x="492" y="390"/>
                  </a:lnTo>
                  <a:cubicBezTo>
                    <a:pt x="492" y="410"/>
                    <a:pt x="471" y="410"/>
                    <a:pt x="471" y="410"/>
                  </a:cubicBezTo>
                  <a:lnTo>
                    <a:pt x="451" y="410"/>
                  </a:lnTo>
                  <a:cubicBezTo>
                    <a:pt x="430" y="431"/>
                    <a:pt x="389" y="431"/>
                    <a:pt x="389" y="431"/>
                  </a:cubicBezTo>
                  <a:cubicBezTo>
                    <a:pt x="369" y="431"/>
                    <a:pt x="348" y="431"/>
                    <a:pt x="348" y="431"/>
                  </a:cubicBezTo>
                  <a:lnTo>
                    <a:pt x="328" y="431"/>
                  </a:lnTo>
                  <a:lnTo>
                    <a:pt x="307" y="431"/>
                  </a:lnTo>
                  <a:cubicBezTo>
                    <a:pt x="307" y="451"/>
                    <a:pt x="307" y="472"/>
                    <a:pt x="307" y="472"/>
                  </a:cubicBezTo>
                  <a:lnTo>
                    <a:pt x="287" y="492"/>
                  </a:lnTo>
                  <a:lnTo>
                    <a:pt x="266" y="492"/>
                  </a:lnTo>
                  <a:lnTo>
                    <a:pt x="246" y="472"/>
                  </a:lnTo>
                  <a:lnTo>
                    <a:pt x="246" y="451"/>
                  </a:lnTo>
                  <a:cubicBezTo>
                    <a:pt x="246" y="451"/>
                    <a:pt x="246" y="431"/>
                    <a:pt x="225" y="431"/>
                  </a:cubicBezTo>
                  <a:lnTo>
                    <a:pt x="225" y="410"/>
                  </a:lnTo>
                  <a:cubicBezTo>
                    <a:pt x="205" y="410"/>
                    <a:pt x="205" y="390"/>
                    <a:pt x="205" y="390"/>
                  </a:cubicBezTo>
                  <a:cubicBezTo>
                    <a:pt x="205" y="369"/>
                    <a:pt x="184" y="369"/>
                    <a:pt x="184" y="369"/>
                  </a:cubicBezTo>
                  <a:lnTo>
                    <a:pt x="184" y="349"/>
                  </a:lnTo>
                  <a:lnTo>
                    <a:pt x="184" y="328"/>
                  </a:lnTo>
                  <a:cubicBezTo>
                    <a:pt x="205" y="328"/>
                    <a:pt x="205" y="328"/>
                    <a:pt x="205" y="308"/>
                  </a:cubicBezTo>
                  <a:cubicBezTo>
                    <a:pt x="205" y="308"/>
                    <a:pt x="205" y="308"/>
                    <a:pt x="184" y="308"/>
                  </a:cubicBezTo>
                  <a:cubicBezTo>
                    <a:pt x="184" y="287"/>
                    <a:pt x="184" y="287"/>
                    <a:pt x="164" y="287"/>
                  </a:cubicBezTo>
                  <a:lnTo>
                    <a:pt x="143" y="287"/>
                  </a:lnTo>
                  <a:cubicBezTo>
                    <a:pt x="143" y="287"/>
                    <a:pt x="123" y="287"/>
                    <a:pt x="123" y="267"/>
                  </a:cubicBezTo>
                  <a:cubicBezTo>
                    <a:pt x="102" y="267"/>
                    <a:pt x="102" y="246"/>
                    <a:pt x="102" y="246"/>
                  </a:cubicBezTo>
                  <a:cubicBezTo>
                    <a:pt x="102" y="246"/>
                    <a:pt x="102" y="246"/>
                    <a:pt x="82" y="246"/>
                  </a:cubicBezTo>
                  <a:cubicBezTo>
                    <a:pt x="82" y="246"/>
                    <a:pt x="82" y="246"/>
                    <a:pt x="61" y="246"/>
                  </a:cubicBezTo>
                  <a:lnTo>
                    <a:pt x="61" y="267"/>
                  </a:lnTo>
                  <a:cubicBezTo>
                    <a:pt x="41" y="267"/>
                    <a:pt x="41" y="267"/>
                    <a:pt x="20" y="267"/>
                  </a:cubicBezTo>
                  <a:cubicBezTo>
                    <a:pt x="20" y="267"/>
                    <a:pt x="20" y="267"/>
                    <a:pt x="0" y="246"/>
                  </a:cubicBezTo>
                  <a:lnTo>
                    <a:pt x="0" y="246"/>
                  </a:lnTo>
                  <a:cubicBezTo>
                    <a:pt x="0" y="226"/>
                    <a:pt x="0" y="226"/>
                    <a:pt x="20" y="226"/>
                  </a:cubicBezTo>
                  <a:lnTo>
                    <a:pt x="41" y="226"/>
                  </a:lnTo>
                  <a:cubicBezTo>
                    <a:pt x="41" y="205"/>
                    <a:pt x="61" y="205"/>
                    <a:pt x="61" y="185"/>
                  </a:cubicBezTo>
                  <a:cubicBezTo>
                    <a:pt x="61" y="185"/>
                    <a:pt x="61" y="185"/>
                    <a:pt x="61" y="164"/>
                  </a:cubicBezTo>
                  <a:lnTo>
                    <a:pt x="61" y="144"/>
                  </a:lnTo>
                  <a:lnTo>
                    <a:pt x="61" y="123"/>
                  </a:lnTo>
                  <a:cubicBezTo>
                    <a:pt x="61" y="103"/>
                    <a:pt x="61" y="103"/>
                    <a:pt x="61" y="103"/>
                  </a:cubicBezTo>
                  <a:cubicBezTo>
                    <a:pt x="82" y="82"/>
                    <a:pt x="82" y="82"/>
                    <a:pt x="102" y="82"/>
                  </a:cubicBezTo>
                  <a:lnTo>
                    <a:pt x="123" y="82"/>
                  </a:lnTo>
                  <a:cubicBezTo>
                    <a:pt x="143" y="82"/>
                    <a:pt x="164" y="82"/>
                    <a:pt x="164" y="82"/>
                  </a:cubicBezTo>
                  <a:cubicBezTo>
                    <a:pt x="164" y="62"/>
                    <a:pt x="184" y="62"/>
                    <a:pt x="184" y="62"/>
                  </a:cubicBezTo>
                  <a:cubicBezTo>
                    <a:pt x="205" y="41"/>
                    <a:pt x="205" y="41"/>
                    <a:pt x="205" y="21"/>
                  </a:cubicBezTo>
                  <a:cubicBezTo>
                    <a:pt x="225" y="21"/>
                    <a:pt x="225" y="21"/>
                    <a:pt x="225" y="21"/>
                  </a:cubicBezTo>
                  <a:cubicBezTo>
                    <a:pt x="246" y="21"/>
                    <a:pt x="246" y="0"/>
                    <a:pt x="246" y="0"/>
                  </a:cubicBezTo>
                  <a:cubicBezTo>
                    <a:pt x="246" y="0"/>
                    <a:pt x="266" y="0"/>
                    <a:pt x="287" y="0"/>
                  </a:cubicBezTo>
                  <a:lnTo>
                    <a:pt x="307" y="0"/>
                  </a:lnTo>
                  <a:lnTo>
                    <a:pt x="348" y="21"/>
                  </a:lnTo>
                  <a:lnTo>
                    <a:pt x="369" y="41"/>
                  </a:lnTo>
                  <a:cubicBezTo>
                    <a:pt x="369" y="62"/>
                    <a:pt x="389" y="62"/>
                    <a:pt x="389" y="62"/>
                  </a:cubicBezTo>
                  <a:cubicBezTo>
                    <a:pt x="410" y="82"/>
                    <a:pt x="430" y="82"/>
                    <a:pt x="430" y="82"/>
                  </a:cubicBezTo>
                  <a:cubicBezTo>
                    <a:pt x="451" y="82"/>
                    <a:pt x="471" y="82"/>
                    <a:pt x="471" y="82"/>
                  </a:cubicBezTo>
                  <a:cubicBezTo>
                    <a:pt x="492" y="62"/>
                    <a:pt x="512" y="82"/>
                    <a:pt x="533" y="82"/>
                  </a:cubicBezTo>
                  <a:cubicBezTo>
                    <a:pt x="533" y="82"/>
                    <a:pt x="553" y="82"/>
                    <a:pt x="574" y="103"/>
                  </a:cubicBezTo>
                  <a:lnTo>
                    <a:pt x="574" y="123"/>
                  </a:lnTo>
                  <a:cubicBezTo>
                    <a:pt x="574" y="123"/>
                    <a:pt x="574" y="144"/>
                    <a:pt x="574" y="164"/>
                  </a:cubicBezTo>
                  <a:cubicBezTo>
                    <a:pt x="574" y="164"/>
                    <a:pt x="594" y="164"/>
                    <a:pt x="594" y="185"/>
                  </a:cubicBezTo>
                  <a:lnTo>
                    <a:pt x="594" y="205"/>
                  </a:lnTo>
                  <a:cubicBezTo>
                    <a:pt x="594" y="226"/>
                    <a:pt x="574" y="246"/>
                    <a:pt x="574" y="267"/>
                  </a:cubicBezTo>
                  <a:cubicBezTo>
                    <a:pt x="574" y="287"/>
                    <a:pt x="553" y="308"/>
                    <a:pt x="553" y="308"/>
                  </a:cubicBezTo>
                  <a:cubicBezTo>
                    <a:pt x="553" y="328"/>
                    <a:pt x="574" y="349"/>
                    <a:pt x="574" y="369"/>
                  </a:cubicBezTo>
                  <a:cubicBezTo>
                    <a:pt x="574" y="390"/>
                    <a:pt x="594" y="431"/>
                    <a:pt x="594" y="451"/>
                  </a:cubicBezTo>
                  <a:cubicBezTo>
                    <a:pt x="594" y="451"/>
                    <a:pt x="594" y="472"/>
                    <a:pt x="594" y="492"/>
                  </a:cubicBezTo>
                  <a:lnTo>
                    <a:pt x="594" y="513"/>
                  </a:lnTo>
                  <a:lnTo>
                    <a:pt x="615" y="513"/>
                  </a:lnTo>
                  <a:lnTo>
                    <a:pt x="615" y="492"/>
                  </a:lnTo>
                  <a:cubicBezTo>
                    <a:pt x="615" y="492"/>
                    <a:pt x="635" y="492"/>
                    <a:pt x="635" y="513"/>
                  </a:cubicBezTo>
                  <a:lnTo>
                    <a:pt x="635" y="513"/>
                  </a:lnTo>
                  <a:cubicBezTo>
                    <a:pt x="635" y="533"/>
                    <a:pt x="635" y="554"/>
                    <a:pt x="635" y="554"/>
                  </a:cubicBezTo>
                  <a:cubicBezTo>
                    <a:pt x="635" y="574"/>
                    <a:pt x="635" y="595"/>
                    <a:pt x="635" y="595"/>
                  </a:cubicBezTo>
                  <a:lnTo>
                    <a:pt x="656" y="615"/>
                  </a:lnTo>
                  <a:lnTo>
                    <a:pt x="676" y="636"/>
                  </a:lnTo>
                  <a:lnTo>
                    <a:pt x="676" y="656"/>
                  </a:lnTo>
                  <a:cubicBezTo>
                    <a:pt x="676" y="677"/>
                    <a:pt x="676" y="677"/>
                    <a:pt x="696" y="697"/>
                  </a:cubicBezTo>
                  <a:lnTo>
                    <a:pt x="696" y="697"/>
                  </a:lnTo>
                  <a:cubicBezTo>
                    <a:pt x="717" y="697"/>
                    <a:pt x="717" y="677"/>
                    <a:pt x="738" y="677"/>
                  </a:cubicBezTo>
                  <a:cubicBezTo>
                    <a:pt x="738" y="656"/>
                    <a:pt x="758" y="656"/>
                    <a:pt x="758" y="656"/>
                  </a:cubicBezTo>
                  <a:cubicBezTo>
                    <a:pt x="758" y="636"/>
                    <a:pt x="778" y="636"/>
                    <a:pt x="799" y="615"/>
                  </a:cubicBezTo>
                  <a:lnTo>
                    <a:pt x="820" y="615"/>
                  </a:lnTo>
                  <a:cubicBezTo>
                    <a:pt x="820" y="595"/>
                    <a:pt x="820" y="574"/>
                    <a:pt x="820" y="574"/>
                  </a:cubicBezTo>
                  <a:cubicBezTo>
                    <a:pt x="840" y="554"/>
                    <a:pt x="840" y="533"/>
                    <a:pt x="860" y="533"/>
                  </a:cubicBezTo>
                  <a:lnTo>
                    <a:pt x="881" y="513"/>
                  </a:lnTo>
                  <a:cubicBezTo>
                    <a:pt x="902" y="513"/>
                    <a:pt x="902" y="492"/>
                    <a:pt x="902" y="492"/>
                  </a:cubicBezTo>
                  <a:cubicBezTo>
                    <a:pt x="922" y="492"/>
                    <a:pt x="942" y="472"/>
                    <a:pt x="942" y="472"/>
                  </a:cubicBezTo>
                  <a:cubicBezTo>
                    <a:pt x="942" y="472"/>
                    <a:pt x="942" y="451"/>
                    <a:pt x="963" y="451"/>
                  </a:cubicBezTo>
                  <a:cubicBezTo>
                    <a:pt x="963" y="431"/>
                    <a:pt x="963" y="431"/>
                    <a:pt x="963" y="410"/>
                  </a:cubicBezTo>
                  <a:cubicBezTo>
                    <a:pt x="984" y="410"/>
                    <a:pt x="984" y="390"/>
                    <a:pt x="984" y="390"/>
                  </a:cubicBezTo>
                  <a:cubicBezTo>
                    <a:pt x="1004" y="390"/>
                    <a:pt x="1004" y="369"/>
                    <a:pt x="1024" y="369"/>
                  </a:cubicBezTo>
                  <a:cubicBezTo>
                    <a:pt x="1024" y="349"/>
                    <a:pt x="1066" y="349"/>
                    <a:pt x="1066" y="349"/>
                  </a:cubicBezTo>
                  <a:cubicBezTo>
                    <a:pt x="1086" y="328"/>
                    <a:pt x="1106" y="328"/>
                    <a:pt x="1106" y="308"/>
                  </a:cubicBezTo>
                  <a:cubicBezTo>
                    <a:pt x="1127" y="308"/>
                    <a:pt x="1148" y="287"/>
                    <a:pt x="1148" y="287"/>
                  </a:cubicBezTo>
                  <a:cubicBezTo>
                    <a:pt x="1148" y="267"/>
                    <a:pt x="1168" y="267"/>
                    <a:pt x="1168" y="267"/>
                  </a:cubicBezTo>
                  <a:cubicBezTo>
                    <a:pt x="1168" y="246"/>
                    <a:pt x="1188" y="246"/>
                    <a:pt x="1188" y="246"/>
                  </a:cubicBezTo>
                  <a:lnTo>
                    <a:pt x="1209" y="246"/>
                  </a:lnTo>
                  <a:lnTo>
                    <a:pt x="1209" y="267"/>
                  </a:lnTo>
                  <a:lnTo>
                    <a:pt x="1230" y="287"/>
                  </a:lnTo>
                  <a:lnTo>
                    <a:pt x="1250" y="287"/>
                  </a:lnTo>
                  <a:lnTo>
                    <a:pt x="1270" y="308"/>
                  </a:lnTo>
                  <a:lnTo>
                    <a:pt x="1291" y="328"/>
                  </a:lnTo>
                  <a:cubicBezTo>
                    <a:pt x="1312" y="328"/>
                    <a:pt x="1332" y="349"/>
                    <a:pt x="1332" y="349"/>
                  </a:cubicBezTo>
                  <a:cubicBezTo>
                    <a:pt x="1352" y="369"/>
                    <a:pt x="1373" y="369"/>
                    <a:pt x="1373" y="369"/>
                  </a:cubicBezTo>
                  <a:cubicBezTo>
                    <a:pt x="1393" y="390"/>
                    <a:pt x="1393" y="390"/>
                    <a:pt x="1414" y="390"/>
                  </a:cubicBezTo>
                  <a:cubicBezTo>
                    <a:pt x="1414" y="410"/>
                    <a:pt x="1434" y="410"/>
                    <a:pt x="1434" y="410"/>
                  </a:cubicBezTo>
                  <a:cubicBezTo>
                    <a:pt x="1434" y="410"/>
                    <a:pt x="1454" y="410"/>
                    <a:pt x="1454" y="431"/>
                  </a:cubicBezTo>
                  <a:cubicBezTo>
                    <a:pt x="1475" y="431"/>
                    <a:pt x="1475" y="431"/>
                    <a:pt x="1475" y="431"/>
                  </a:cubicBezTo>
                  <a:cubicBezTo>
                    <a:pt x="1496" y="451"/>
                    <a:pt x="1496" y="451"/>
                    <a:pt x="1516" y="472"/>
                  </a:cubicBezTo>
                  <a:lnTo>
                    <a:pt x="1536" y="492"/>
                  </a:lnTo>
                  <a:cubicBezTo>
                    <a:pt x="1536" y="492"/>
                    <a:pt x="1557" y="492"/>
                    <a:pt x="1578" y="492"/>
                  </a:cubicBezTo>
                  <a:lnTo>
                    <a:pt x="1598" y="492"/>
                  </a:lnTo>
                  <a:cubicBezTo>
                    <a:pt x="1598" y="472"/>
                    <a:pt x="1618" y="472"/>
                    <a:pt x="1618" y="472"/>
                  </a:cubicBezTo>
                  <a:lnTo>
                    <a:pt x="1639" y="472"/>
                  </a:lnTo>
                  <a:lnTo>
                    <a:pt x="1639" y="492"/>
                  </a:lnTo>
                  <a:lnTo>
                    <a:pt x="1680" y="513"/>
                  </a:lnTo>
                  <a:cubicBezTo>
                    <a:pt x="1680" y="513"/>
                    <a:pt x="1700" y="513"/>
                    <a:pt x="1700" y="533"/>
                  </a:cubicBezTo>
                  <a:lnTo>
                    <a:pt x="1721" y="533"/>
                  </a:lnTo>
                  <a:cubicBezTo>
                    <a:pt x="1721" y="1025"/>
                    <a:pt x="1721" y="1025"/>
                    <a:pt x="1721" y="1025"/>
                  </a:cubicBezTo>
                  <a:cubicBezTo>
                    <a:pt x="1700" y="1353"/>
                    <a:pt x="1700" y="1353"/>
                    <a:pt x="1700" y="1353"/>
                  </a:cubicBezTo>
                  <a:cubicBezTo>
                    <a:pt x="1680" y="1435"/>
                    <a:pt x="1680" y="1435"/>
                    <a:pt x="1680" y="1435"/>
                  </a:cubicBezTo>
                  <a:lnTo>
                    <a:pt x="1639" y="207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89" name="Freeform 489"/>
            <p:cNvSpPr>
              <a:spLocks noChangeArrowheads="1"/>
            </p:cNvSpPr>
            <p:nvPr/>
          </p:nvSpPr>
          <p:spPr bwMode="auto">
            <a:xfrm>
              <a:off x="7072313" y="8094663"/>
              <a:ext cx="88900" cy="30162"/>
            </a:xfrm>
            <a:custGeom>
              <a:avLst/>
              <a:gdLst>
                <a:gd name="T0" fmla="*/ 226 w 247"/>
                <a:gd name="T1" fmla="*/ 41 h 83"/>
                <a:gd name="T2" fmla="*/ 226 w 247"/>
                <a:gd name="T3" fmla="*/ 41 h 83"/>
                <a:gd name="T4" fmla="*/ 206 w 247"/>
                <a:gd name="T5" fmla="*/ 62 h 83"/>
                <a:gd name="T6" fmla="*/ 164 w 247"/>
                <a:gd name="T7" fmla="*/ 62 h 83"/>
                <a:gd name="T8" fmla="*/ 144 w 247"/>
                <a:gd name="T9" fmla="*/ 62 h 83"/>
                <a:gd name="T10" fmla="*/ 103 w 247"/>
                <a:gd name="T11" fmla="*/ 82 h 83"/>
                <a:gd name="T12" fmla="*/ 82 w 247"/>
                <a:gd name="T13" fmla="*/ 62 h 83"/>
                <a:gd name="T14" fmla="*/ 62 w 247"/>
                <a:gd name="T15" fmla="*/ 41 h 83"/>
                <a:gd name="T16" fmla="*/ 21 w 247"/>
                <a:gd name="T17" fmla="*/ 41 h 83"/>
                <a:gd name="T18" fmla="*/ 0 w 247"/>
                <a:gd name="T19" fmla="*/ 21 h 83"/>
                <a:gd name="T20" fmla="*/ 21 w 247"/>
                <a:gd name="T21" fmla="*/ 0 h 83"/>
                <a:gd name="T22" fmla="*/ 62 w 247"/>
                <a:gd name="T23" fmla="*/ 0 h 83"/>
                <a:gd name="T24" fmla="*/ 103 w 247"/>
                <a:gd name="T25" fmla="*/ 21 h 83"/>
                <a:gd name="T26" fmla="*/ 144 w 247"/>
                <a:gd name="T27" fmla="*/ 21 h 83"/>
                <a:gd name="T28" fmla="*/ 185 w 247"/>
                <a:gd name="T29" fmla="*/ 21 h 83"/>
                <a:gd name="T30" fmla="*/ 206 w 247"/>
                <a:gd name="T31" fmla="*/ 21 h 83"/>
                <a:gd name="T32" fmla="*/ 226 w 247"/>
                <a:gd name="T33" fmla="*/ 21 h 83"/>
                <a:gd name="T34" fmla="*/ 226 w 247"/>
                <a:gd name="T3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83">
                  <a:moveTo>
                    <a:pt x="226" y="41"/>
                  </a:moveTo>
                  <a:lnTo>
                    <a:pt x="226" y="41"/>
                  </a:lnTo>
                  <a:lnTo>
                    <a:pt x="206" y="62"/>
                  </a:lnTo>
                  <a:cubicBezTo>
                    <a:pt x="206" y="62"/>
                    <a:pt x="185" y="62"/>
                    <a:pt x="164" y="62"/>
                  </a:cubicBezTo>
                  <a:lnTo>
                    <a:pt x="144" y="62"/>
                  </a:lnTo>
                  <a:cubicBezTo>
                    <a:pt x="124" y="62"/>
                    <a:pt x="124" y="82"/>
                    <a:pt x="103" y="82"/>
                  </a:cubicBezTo>
                  <a:cubicBezTo>
                    <a:pt x="103" y="62"/>
                    <a:pt x="103" y="62"/>
                    <a:pt x="82" y="62"/>
                  </a:cubicBezTo>
                  <a:cubicBezTo>
                    <a:pt x="82" y="41"/>
                    <a:pt x="62" y="41"/>
                    <a:pt x="62" y="41"/>
                  </a:cubicBezTo>
                  <a:cubicBezTo>
                    <a:pt x="42" y="41"/>
                    <a:pt x="21" y="41"/>
                    <a:pt x="21" y="41"/>
                  </a:cubicBezTo>
                  <a:lnTo>
                    <a:pt x="0" y="21"/>
                  </a:lnTo>
                  <a:lnTo>
                    <a:pt x="21" y="0"/>
                  </a:lnTo>
                  <a:lnTo>
                    <a:pt x="62" y="0"/>
                  </a:lnTo>
                  <a:cubicBezTo>
                    <a:pt x="82" y="0"/>
                    <a:pt x="103" y="21"/>
                    <a:pt x="103" y="21"/>
                  </a:cubicBezTo>
                  <a:cubicBezTo>
                    <a:pt x="124" y="21"/>
                    <a:pt x="144" y="21"/>
                    <a:pt x="144" y="21"/>
                  </a:cubicBezTo>
                  <a:cubicBezTo>
                    <a:pt x="164" y="21"/>
                    <a:pt x="164" y="21"/>
                    <a:pt x="185" y="21"/>
                  </a:cubicBezTo>
                  <a:lnTo>
                    <a:pt x="206" y="21"/>
                  </a:lnTo>
                  <a:cubicBezTo>
                    <a:pt x="226" y="21"/>
                    <a:pt x="226" y="21"/>
                    <a:pt x="226" y="21"/>
                  </a:cubicBezTo>
                  <a:cubicBezTo>
                    <a:pt x="246" y="21"/>
                    <a:pt x="226" y="41"/>
                    <a:pt x="226"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190" name="Freeform 490"/>
            <p:cNvSpPr>
              <a:spLocks noChangeArrowheads="1"/>
            </p:cNvSpPr>
            <p:nvPr/>
          </p:nvSpPr>
          <p:spPr bwMode="auto">
            <a:xfrm>
              <a:off x="6940550" y="8301038"/>
              <a:ext cx="15875" cy="22225"/>
            </a:xfrm>
            <a:custGeom>
              <a:avLst/>
              <a:gdLst>
                <a:gd name="T0" fmla="*/ 41 w 42"/>
                <a:gd name="T1" fmla="*/ 20 h 63"/>
                <a:gd name="T2" fmla="*/ 41 w 42"/>
                <a:gd name="T3" fmla="*/ 20 h 63"/>
                <a:gd name="T4" fmla="*/ 20 w 42"/>
                <a:gd name="T5" fmla="*/ 0 h 63"/>
                <a:gd name="T6" fmla="*/ 0 w 42"/>
                <a:gd name="T7" fmla="*/ 20 h 63"/>
                <a:gd name="T8" fmla="*/ 0 w 42"/>
                <a:gd name="T9" fmla="*/ 20 h 63"/>
                <a:gd name="T10" fmla="*/ 0 w 42"/>
                <a:gd name="T11" fmla="*/ 41 h 63"/>
                <a:gd name="T12" fmla="*/ 0 w 42"/>
                <a:gd name="T13" fmla="*/ 62 h 63"/>
                <a:gd name="T14" fmla="*/ 20 w 42"/>
                <a:gd name="T15" fmla="*/ 62 h 63"/>
                <a:gd name="T16" fmla="*/ 41 w 42"/>
                <a:gd name="T17" fmla="*/ 41 h 63"/>
                <a:gd name="T18" fmla="*/ 41 w 42"/>
                <a:gd name="T19" fmla="*/ 2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3">
                  <a:moveTo>
                    <a:pt x="41" y="20"/>
                  </a:moveTo>
                  <a:lnTo>
                    <a:pt x="41" y="20"/>
                  </a:lnTo>
                  <a:cubicBezTo>
                    <a:pt x="41" y="20"/>
                    <a:pt x="20" y="20"/>
                    <a:pt x="20" y="0"/>
                  </a:cubicBezTo>
                  <a:cubicBezTo>
                    <a:pt x="20" y="0"/>
                    <a:pt x="0" y="0"/>
                    <a:pt x="0" y="20"/>
                  </a:cubicBezTo>
                  <a:lnTo>
                    <a:pt x="0" y="20"/>
                  </a:lnTo>
                  <a:cubicBezTo>
                    <a:pt x="0" y="41"/>
                    <a:pt x="0" y="41"/>
                    <a:pt x="0" y="41"/>
                  </a:cubicBezTo>
                  <a:cubicBezTo>
                    <a:pt x="0" y="62"/>
                    <a:pt x="0" y="62"/>
                    <a:pt x="0" y="62"/>
                  </a:cubicBezTo>
                  <a:lnTo>
                    <a:pt x="20" y="62"/>
                  </a:lnTo>
                  <a:lnTo>
                    <a:pt x="41" y="41"/>
                  </a:lnTo>
                  <a:lnTo>
                    <a:pt x="4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191" name="Freeform 491"/>
            <p:cNvSpPr>
              <a:spLocks noChangeArrowheads="1"/>
            </p:cNvSpPr>
            <p:nvPr/>
          </p:nvSpPr>
          <p:spPr bwMode="auto">
            <a:xfrm>
              <a:off x="6962775" y="8270875"/>
              <a:ext cx="7938" cy="15875"/>
            </a:xfrm>
            <a:custGeom>
              <a:avLst/>
              <a:gdLst>
                <a:gd name="T0" fmla="*/ 21 w 22"/>
                <a:gd name="T1" fmla="*/ 41 h 42"/>
                <a:gd name="T2" fmla="*/ 21 w 22"/>
                <a:gd name="T3" fmla="*/ 41 h 42"/>
                <a:gd name="T4" fmla="*/ 0 w 22"/>
                <a:gd name="T5" fmla="*/ 41 h 42"/>
                <a:gd name="T6" fmla="*/ 0 w 22"/>
                <a:gd name="T7" fmla="*/ 20 h 42"/>
                <a:gd name="T8" fmla="*/ 0 w 22"/>
                <a:gd name="T9" fmla="*/ 0 h 42"/>
                <a:gd name="T10" fmla="*/ 21 w 22"/>
                <a:gd name="T11" fmla="*/ 20 h 42"/>
                <a:gd name="T12" fmla="*/ 21 w 22"/>
                <a:gd name="T13" fmla="*/ 20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cubicBezTo>
                    <a:pt x="0" y="41"/>
                    <a:pt x="0" y="41"/>
                    <a:pt x="0" y="41"/>
                  </a:cubicBezTo>
                  <a:lnTo>
                    <a:pt x="0" y="20"/>
                  </a:lnTo>
                  <a:lnTo>
                    <a:pt x="0" y="0"/>
                  </a:lnTo>
                  <a:lnTo>
                    <a:pt x="21" y="20"/>
                  </a:lnTo>
                  <a:lnTo>
                    <a:pt x="21" y="20"/>
                  </a:lnTo>
                  <a:lnTo>
                    <a:pt x="2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192" name="Freeform 492"/>
            <p:cNvSpPr>
              <a:spLocks noChangeArrowheads="1"/>
            </p:cNvSpPr>
            <p:nvPr/>
          </p:nvSpPr>
          <p:spPr bwMode="auto">
            <a:xfrm>
              <a:off x="6985000" y="8293100"/>
              <a:ext cx="7938" cy="7938"/>
            </a:xfrm>
            <a:custGeom>
              <a:avLst/>
              <a:gdLst>
                <a:gd name="T0" fmla="*/ 0 w 21"/>
                <a:gd name="T1" fmla="*/ 0 h 21"/>
                <a:gd name="T2" fmla="*/ 0 w 21"/>
                <a:gd name="T3" fmla="*/ 0 h 21"/>
                <a:gd name="T4" fmla="*/ 0 w 21"/>
                <a:gd name="T5" fmla="*/ 20 h 21"/>
                <a:gd name="T6" fmla="*/ 0 w 21"/>
                <a:gd name="T7" fmla="*/ 20 h 21"/>
                <a:gd name="T8" fmla="*/ 20 w 21"/>
                <a:gd name="T9" fmla="*/ 2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20"/>
                  </a:lnTo>
                  <a:lnTo>
                    <a:pt x="0" y="20"/>
                  </a:lnTo>
                  <a:cubicBezTo>
                    <a:pt x="20" y="20"/>
                    <a:pt x="20" y="20"/>
                    <a:pt x="20" y="20"/>
                  </a:cubicBezTo>
                  <a:lnTo>
                    <a:pt x="20" y="0"/>
                  </a:lnTo>
                  <a:cubicBezTo>
                    <a:pt x="0"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193" name="Freeform 493"/>
            <p:cNvSpPr>
              <a:spLocks noChangeArrowheads="1"/>
            </p:cNvSpPr>
            <p:nvPr/>
          </p:nvSpPr>
          <p:spPr bwMode="auto">
            <a:xfrm>
              <a:off x="7397750" y="8034338"/>
              <a:ext cx="7938" cy="15875"/>
            </a:xfrm>
            <a:custGeom>
              <a:avLst/>
              <a:gdLst>
                <a:gd name="T0" fmla="*/ 20 w 21"/>
                <a:gd name="T1" fmla="*/ 41 h 42"/>
                <a:gd name="T2" fmla="*/ 20 w 21"/>
                <a:gd name="T3" fmla="*/ 41 h 42"/>
                <a:gd name="T4" fmla="*/ 0 w 21"/>
                <a:gd name="T5" fmla="*/ 21 h 42"/>
                <a:gd name="T6" fmla="*/ 0 w 21"/>
                <a:gd name="T7" fmla="*/ 21 h 42"/>
                <a:gd name="T8" fmla="*/ 20 w 21"/>
                <a:gd name="T9" fmla="*/ 0 h 42"/>
                <a:gd name="T10" fmla="*/ 20 w 21"/>
                <a:gd name="T11" fmla="*/ 21 h 42"/>
                <a:gd name="T12" fmla="*/ 20 w 2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41"/>
                  </a:moveTo>
                  <a:lnTo>
                    <a:pt x="20" y="41"/>
                  </a:lnTo>
                  <a:cubicBezTo>
                    <a:pt x="20" y="41"/>
                    <a:pt x="0" y="41"/>
                    <a:pt x="0" y="21"/>
                  </a:cubicBezTo>
                  <a:lnTo>
                    <a:pt x="0" y="21"/>
                  </a:lnTo>
                  <a:cubicBezTo>
                    <a:pt x="0" y="0"/>
                    <a:pt x="20" y="0"/>
                    <a:pt x="20" y="0"/>
                  </a:cubicBezTo>
                  <a:lnTo>
                    <a:pt x="20" y="21"/>
                  </a:ln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194" name="Freeform 494"/>
            <p:cNvSpPr>
              <a:spLocks noChangeArrowheads="1"/>
            </p:cNvSpPr>
            <p:nvPr/>
          </p:nvSpPr>
          <p:spPr bwMode="auto">
            <a:xfrm>
              <a:off x="7367588" y="8056563"/>
              <a:ext cx="15875" cy="15875"/>
            </a:xfrm>
            <a:custGeom>
              <a:avLst/>
              <a:gdLst>
                <a:gd name="T0" fmla="*/ 20 w 42"/>
                <a:gd name="T1" fmla="*/ 41 h 42"/>
                <a:gd name="T2" fmla="*/ 20 w 42"/>
                <a:gd name="T3" fmla="*/ 41 h 42"/>
                <a:gd name="T4" fmla="*/ 20 w 42"/>
                <a:gd name="T5" fmla="*/ 41 h 42"/>
                <a:gd name="T6" fmla="*/ 0 w 42"/>
                <a:gd name="T7" fmla="*/ 20 h 42"/>
                <a:gd name="T8" fmla="*/ 20 w 42"/>
                <a:gd name="T9" fmla="*/ 0 h 42"/>
                <a:gd name="T10" fmla="*/ 20 w 42"/>
                <a:gd name="T11" fmla="*/ 20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20" y="41"/>
                  </a:lnTo>
                  <a:cubicBezTo>
                    <a:pt x="0" y="41"/>
                    <a:pt x="0" y="20"/>
                    <a:pt x="0" y="20"/>
                  </a:cubicBezTo>
                  <a:cubicBezTo>
                    <a:pt x="0" y="0"/>
                    <a:pt x="0" y="0"/>
                    <a:pt x="20" y="0"/>
                  </a:cubicBezTo>
                  <a:cubicBezTo>
                    <a:pt x="20" y="0"/>
                    <a:pt x="20" y="0"/>
                    <a:pt x="20" y="20"/>
                  </a:cubicBezTo>
                  <a:cubicBezTo>
                    <a:pt x="20" y="20"/>
                    <a:pt x="41"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195" name="Freeform 495"/>
            <p:cNvSpPr>
              <a:spLocks noChangeArrowheads="1"/>
            </p:cNvSpPr>
            <p:nvPr/>
          </p:nvSpPr>
          <p:spPr bwMode="auto">
            <a:xfrm>
              <a:off x="7058025" y="8086725"/>
              <a:ext cx="14288" cy="7938"/>
            </a:xfrm>
            <a:custGeom>
              <a:avLst/>
              <a:gdLst>
                <a:gd name="T0" fmla="*/ 20 w 41"/>
                <a:gd name="T1" fmla="*/ 0 h 21"/>
                <a:gd name="T2" fmla="*/ 20 w 41"/>
                <a:gd name="T3" fmla="*/ 0 h 21"/>
                <a:gd name="T4" fmla="*/ 0 w 41"/>
                <a:gd name="T5" fmla="*/ 0 h 21"/>
                <a:gd name="T6" fmla="*/ 0 w 41"/>
                <a:gd name="T7" fmla="*/ 0 h 21"/>
                <a:gd name="T8" fmla="*/ 20 w 41"/>
                <a:gd name="T9" fmla="*/ 20 h 21"/>
                <a:gd name="T10" fmla="*/ 40 w 41"/>
                <a:gd name="T11" fmla="*/ 0 h 21"/>
                <a:gd name="T12" fmla="*/ 20 w 4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1" h="21">
                  <a:moveTo>
                    <a:pt x="20" y="0"/>
                  </a:moveTo>
                  <a:lnTo>
                    <a:pt x="20" y="0"/>
                  </a:lnTo>
                  <a:lnTo>
                    <a:pt x="0" y="0"/>
                  </a:lnTo>
                  <a:lnTo>
                    <a:pt x="0" y="0"/>
                  </a:lnTo>
                  <a:cubicBezTo>
                    <a:pt x="0" y="20"/>
                    <a:pt x="20" y="20"/>
                    <a:pt x="20" y="20"/>
                  </a:cubicBezTo>
                  <a:lnTo>
                    <a:pt x="40" y="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196" name="Freeform 496"/>
            <p:cNvSpPr>
              <a:spLocks noChangeArrowheads="1"/>
            </p:cNvSpPr>
            <p:nvPr/>
          </p:nvSpPr>
          <p:spPr bwMode="auto">
            <a:xfrm>
              <a:off x="7035800" y="8042275"/>
              <a:ext cx="15875" cy="15875"/>
            </a:xfrm>
            <a:custGeom>
              <a:avLst/>
              <a:gdLst>
                <a:gd name="T0" fmla="*/ 20 w 42"/>
                <a:gd name="T1" fmla="*/ 41 h 42"/>
                <a:gd name="T2" fmla="*/ 20 w 42"/>
                <a:gd name="T3" fmla="*/ 41 h 42"/>
                <a:gd name="T4" fmla="*/ 0 w 42"/>
                <a:gd name="T5" fmla="*/ 41 h 42"/>
                <a:gd name="T6" fmla="*/ 0 w 42"/>
                <a:gd name="T7" fmla="*/ 20 h 42"/>
                <a:gd name="T8" fmla="*/ 20 w 42"/>
                <a:gd name="T9" fmla="*/ 20 h 42"/>
                <a:gd name="T10" fmla="*/ 41 w 42"/>
                <a:gd name="T11" fmla="*/ 20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0" y="41"/>
                  </a:lnTo>
                  <a:cubicBezTo>
                    <a:pt x="0" y="20"/>
                    <a:pt x="0" y="20"/>
                    <a:pt x="0" y="20"/>
                  </a:cubicBezTo>
                  <a:cubicBezTo>
                    <a:pt x="0" y="0"/>
                    <a:pt x="20" y="0"/>
                    <a:pt x="20" y="20"/>
                  </a:cubicBezTo>
                  <a:lnTo>
                    <a:pt x="41" y="20"/>
                  </a:lnTo>
                  <a:cubicBezTo>
                    <a:pt x="41" y="20"/>
                    <a:pt x="41"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197" name="Freeform 497"/>
            <p:cNvSpPr>
              <a:spLocks noChangeArrowheads="1"/>
            </p:cNvSpPr>
            <p:nvPr/>
          </p:nvSpPr>
          <p:spPr bwMode="auto">
            <a:xfrm>
              <a:off x="7072313" y="8020050"/>
              <a:ext cx="7937" cy="15875"/>
            </a:xfrm>
            <a:custGeom>
              <a:avLst/>
              <a:gdLst>
                <a:gd name="T0" fmla="*/ 0 w 22"/>
                <a:gd name="T1" fmla="*/ 41 h 42"/>
                <a:gd name="T2" fmla="*/ 0 w 22"/>
                <a:gd name="T3" fmla="*/ 41 h 42"/>
                <a:gd name="T4" fmla="*/ 0 w 22"/>
                <a:gd name="T5" fmla="*/ 21 h 42"/>
                <a:gd name="T6" fmla="*/ 0 w 22"/>
                <a:gd name="T7" fmla="*/ 0 h 42"/>
                <a:gd name="T8" fmla="*/ 0 w 22"/>
                <a:gd name="T9" fmla="*/ 0 h 42"/>
                <a:gd name="T10" fmla="*/ 21 w 22"/>
                <a:gd name="T11" fmla="*/ 0 h 42"/>
                <a:gd name="T12" fmla="*/ 21 w 22"/>
                <a:gd name="T13" fmla="*/ 21 h 42"/>
                <a:gd name="T14" fmla="*/ 0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0" y="41"/>
                  </a:moveTo>
                  <a:lnTo>
                    <a:pt x="0" y="41"/>
                  </a:lnTo>
                  <a:cubicBezTo>
                    <a:pt x="0" y="21"/>
                    <a:pt x="0" y="21"/>
                    <a:pt x="0" y="21"/>
                  </a:cubicBezTo>
                  <a:lnTo>
                    <a:pt x="0" y="0"/>
                  </a:lnTo>
                  <a:lnTo>
                    <a:pt x="0" y="0"/>
                  </a:lnTo>
                  <a:cubicBezTo>
                    <a:pt x="21" y="0"/>
                    <a:pt x="21" y="0"/>
                    <a:pt x="21" y="0"/>
                  </a:cubicBezTo>
                  <a:lnTo>
                    <a:pt x="21" y="21"/>
                  </a:lnTo>
                  <a:cubicBezTo>
                    <a:pt x="21" y="21"/>
                    <a:pt x="21" y="41"/>
                    <a:pt x="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198" name="Freeform 498"/>
            <p:cNvSpPr>
              <a:spLocks noChangeArrowheads="1"/>
            </p:cNvSpPr>
            <p:nvPr/>
          </p:nvSpPr>
          <p:spPr bwMode="auto">
            <a:xfrm>
              <a:off x="7088188" y="8020050"/>
              <a:ext cx="44450" cy="44450"/>
            </a:xfrm>
            <a:custGeom>
              <a:avLst/>
              <a:gdLst>
                <a:gd name="T0" fmla="*/ 0 w 123"/>
                <a:gd name="T1" fmla="*/ 62 h 124"/>
                <a:gd name="T2" fmla="*/ 0 w 123"/>
                <a:gd name="T3" fmla="*/ 62 h 124"/>
                <a:gd name="T4" fmla="*/ 0 w 123"/>
                <a:gd name="T5" fmla="*/ 21 h 124"/>
                <a:gd name="T6" fmla="*/ 0 w 123"/>
                <a:gd name="T7" fmla="*/ 21 h 124"/>
                <a:gd name="T8" fmla="*/ 20 w 123"/>
                <a:gd name="T9" fmla="*/ 0 h 124"/>
                <a:gd name="T10" fmla="*/ 40 w 123"/>
                <a:gd name="T11" fmla="*/ 21 h 124"/>
                <a:gd name="T12" fmla="*/ 61 w 123"/>
                <a:gd name="T13" fmla="*/ 41 h 124"/>
                <a:gd name="T14" fmla="*/ 82 w 123"/>
                <a:gd name="T15" fmla="*/ 41 h 124"/>
                <a:gd name="T16" fmla="*/ 122 w 123"/>
                <a:gd name="T17" fmla="*/ 62 h 124"/>
                <a:gd name="T18" fmla="*/ 122 w 123"/>
                <a:gd name="T19" fmla="*/ 82 h 124"/>
                <a:gd name="T20" fmla="*/ 102 w 123"/>
                <a:gd name="T21" fmla="*/ 103 h 124"/>
                <a:gd name="T22" fmla="*/ 82 w 123"/>
                <a:gd name="T23" fmla="*/ 103 h 124"/>
                <a:gd name="T24" fmla="*/ 61 w 123"/>
                <a:gd name="T25" fmla="*/ 103 h 124"/>
                <a:gd name="T26" fmla="*/ 20 w 123"/>
                <a:gd name="T27" fmla="*/ 103 h 124"/>
                <a:gd name="T28" fmla="*/ 0 w 123"/>
                <a:gd name="T29" fmla="*/ 6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24">
                  <a:moveTo>
                    <a:pt x="0" y="62"/>
                  </a:moveTo>
                  <a:lnTo>
                    <a:pt x="0" y="62"/>
                  </a:lnTo>
                  <a:cubicBezTo>
                    <a:pt x="0" y="62"/>
                    <a:pt x="0" y="41"/>
                    <a:pt x="0" y="21"/>
                  </a:cubicBezTo>
                  <a:lnTo>
                    <a:pt x="0" y="21"/>
                  </a:lnTo>
                  <a:cubicBezTo>
                    <a:pt x="0" y="0"/>
                    <a:pt x="20" y="0"/>
                    <a:pt x="20" y="0"/>
                  </a:cubicBezTo>
                  <a:lnTo>
                    <a:pt x="40" y="21"/>
                  </a:lnTo>
                  <a:cubicBezTo>
                    <a:pt x="40" y="21"/>
                    <a:pt x="40" y="21"/>
                    <a:pt x="61" y="41"/>
                  </a:cubicBezTo>
                  <a:lnTo>
                    <a:pt x="82" y="41"/>
                  </a:lnTo>
                  <a:cubicBezTo>
                    <a:pt x="82" y="41"/>
                    <a:pt x="102" y="62"/>
                    <a:pt x="122" y="62"/>
                  </a:cubicBezTo>
                  <a:lnTo>
                    <a:pt x="122" y="82"/>
                  </a:lnTo>
                  <a:cubicBezTo>
                    <a:pt x="122" y="82"/>
                    <a:pt x="122" y="103"/>
                    <a:pt x="102" y="103"/>
                  </a:cubicBezTo>
                  <a:lnTo>
                    <a:pt x="82" y="103"/>
                  </a:lnTo>
                  <a:cubicBezTo>
                    <a:pt x="82" y="103"/>
                    <a:pt x="61" y="123"/>
                    <a:pt x="61" y="103"/>
                  </a:cubicBezTo>
                  <a:cubicBezTo>
                    <a:pt x="40" y="103"/>
                    <a:pt x="40" y="103"/>
                    <a:pt x="20" y="103"/>
                  </a:cubicBezTo>
                  <a:cubicBezTo>
                    <a:pt x="20" y="82"/>
                    <a:pt x="20" y="82"/>
                    <a:pt x="0"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199" name="Freeform 499"/>
            <p:cNvSpPr>
              <a:spLocks noChangeArrowheads="1"/>
            </p:cNvSpPr>
            <p:nvPr/>
          </p:nvSpPr>
          <p:spPr bwMode="auto">
            <a:xfrm>
              <a:off x="7013575" y="8145463"/>
              <a:ext cx="7938" cy="15875"/>
            </a:xfrm>
            <a:custGeom>
              <a:avLst/>
              <a:gdLst>
                <a:gd name="T0" fmla="*/ 0 w 21"/>
                <a:gd name="T1" fmla="*/ 0 h 42"/>
                <a:gd name="T2" fmla="*/ 0 w 21"/>
                <a:gd name="T3" fmla="*/ 0 h 42"/>
                <a:gd name="T4" fmla="*/ 0 w 21"/>
                <a:gd name="T5" fmla="*/ 0 h 42"/>
                <a:gd name="T6" fmla="*/ 0 w 21"/>
                <a:gd name="T7" fmla="*/ 20 h 42"/>
                <a:gd name="T8" fmla="*/ 20 w 21"/>
                <a:gd name="T9" fmla="*/ 41 h 42"/>
                <a:gd name="T10" fmla="*/ 20 w 21"/>
                <a:gd name="T11" fmla="*/ 20 h 42"/>
                <a:gd name="T12" fmla="*/ 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0" y="0"/>
                  </a:moveTo>
                  <a:lnTo>
                    <a:pt x="0" y="0"/>
                  </a:lnTo>
                  <a:lnTo>
                    <a:pt x="0" y="0"/>
                  </a:lnTo>
                  <a:cubicBezTo>
                    <a:pt x="0" y="20"/>
                    <a:pt x="0" y="20"/>
                    <a:pt x="0" y="20"/>
                  </a:cubicBezTo>
                  <a:cubicBezTo>
                    <a:pt x="0" y="20"/>
                    <a:pt x="0" y="41"/>
                    <a:pt x="20" y="41"/>
                  </a:cubicBezTo>
                  <a:lnTo>
                    <a:pt x="20" y="20"/>
                  </a:lnTo>
                  <a:cubicBezTo>
                    <a:pt x="20" y="2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00" name="Freeform 500"/>
            <p:cNvSpPr>
              <a:spLocks noChangeArrowheads="1"/>
            </p:cNvSpPr>
            <p:nvPr/>
          </p:nvSpPr>
          <p:spPr bwMode="auto">
            <a:xfrm>
              <a:off x="6969125" y="8153400"/>
              <a:ext cx="7938" cy="7938"/>
            </a:xfrm>
            <a:custGeom>
              <a:avLst/>
              <a:gdLst>
                <a:gd name="T0" fmla="*/ 0 w 21"/>
                <a:gd name="T1" fmla="*/ 0 h 22"/>
                <a:gd name="T2" fmla="*/ 0 w 21"/>
                <a:gd name="T3" fmla="*/ 0 h 22"/>
                <a:gd name="T4" fmla="*/ 0 w 21"/>
                <a:gd name="T5" fmla="*/ 0 h 22"/>
                <a:gd name="T6" fmla="*/ 20 w 21"/>
                <a:gd name="T7" fmla="*/ 21 h 22"/>
                <a:gd name="T8" fmla="*/ 20 w 21"/>
                <a:gd name="T9" fmla="*/ 21 h 22"/>
                <a:gd name="T10" fmla="*/ 20 w 21"/>
                <a:gd name="T11" fmla="*/ 0 h 22"/>
                <a:gd name="T12" fmla="*/ 0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0" y="0"/>
                  </a:moveTo>
                  <a:lnTo>
                    <a:pt x="0" y="0"/>
                  </a:lnTo>
                  <a:lnTo>
                    <a:pt x="0" y="0"/>
                  </a:lnTo>
                  <a:cubicBezTo>
                    <a:pt x="0" y="21"/>
                    <a:pt x="0" y="21"/>
                    <a:pt x="20" y="21"/>
                  </a:cubicBezTo>
                  <a:lnTo>
                    <a:pt x="20" y="21"/>
                  </a:lnTo>
                  <a:cubicBezTo>
                    <a:pt x="20" y="0"/>
                    <a:pt x="20" y="0"/>
                    <a:pt x="20" y="0"/>
                  </a:cubicBez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01" name="Freeform 501"/>
            <p:cNvSpPr>
              <a:spLocks noChangeArrowheads="1"/>
            </p:cNvSpPr>
            <p:nvPr/>
          </p:nvSpPr>
          <p:spPr bwMode="auto">
            <a:xfrm>
              <a:off x="7146925" y="8042275"/>
              <a:ext cx="7938" cy="15875"/>
            </a:xfrm>
            <a:custGeom>
              <a:avLst/>
              <a:gdLst>
                <a:gd name="T0" fmla="*/ 0 w 21"/>
                <a:gd name="T1" fmla="*/ 0 h 42"/>
                <a:gd name="T2" fmla="*/ 0 w 21"/>
                <a:gd name="T3" fmla="*/ 0 h 42"/>
                <a:gd name="T4" fmla="*/ 0 w 21"/>
                <a:gd name="T5" fmla="*/ 20 h 42"/>
                <a:gd name="T6" fmla="*/ 0 w 21"/>
                <a:gd name="T7" fmla="*/ 20 h 42"/>
                <a:gd name="T8" fmla="*/ 0 w 21"/>
                <a:gd name="T9" fmla="*/ 41 h 42"/>
                <a:gd name="T10" fmla="*/ 20 w 21"/>
                <a:gd name="T11" fmla="*/ 20 h 42"/>
                <a:gd name="T12" fmla="*/ 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0" y="0"/>
                  </a:moveTo>
                  <a:lnTo>
                    <a:pt x="0" y="0"/>
                  </a:lnTo>
                  <a:cubicBezTo>
                    <a:pt x="0" y="0"/>
                    <a:pt x="0" y="0"/>
                    <a:pt x="0" y="20"/>
                  </a:cubicBezTo>
                  <a:lnTo>
                    <a:pt x="0" y="20"/>
                  </a:lnTo>
                  <a:cubicBezTo>
                    <a:pt x="0" y="41"/>
                    <a:pt x="0" y="41"/>
                    <a:pt x="0" y="41"/>
                  </a:cubicBezTo>
                  <a:cubicBezTo>
                    <a:pt x="20" y="41"/>
                    <a:pt x="20" y="20"/>
                    <a:pt x="20" y="20"/>
                  </a:cubicBezTo>
                  <a:cubicBezTo>
                    <a:pt x="20" y="20"/>
                    <a:pt x="0" y="2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02" name="Freeform 502"/>
            <p:cNvSpPr>
              <a:spLocks noChangeArrowheads="1"/>
            </p:cNvSpPr>
            <p:nvPr/>
          </p:nvSpPr>
          <p:spPr bwMode="auto">
            <a:xfrm>
              <a:off x="7138988" y="8064500"/>
              <a:ext cx="7937" cy="7938"/>
            </a:xfrm>
            <a:custGeom>
              <a:avLst/>
              <a:gdLst>
                <a:gd name="T0" fmla="*/ 21 w 22"/>
                <a:gd name="T1" fmla="*/ 0 h 22"/>
                <a:gd name="T2" fmla="*/ 21 w 22"/>
                <a:gd name="T3" fmla="*/ 0 h 22"/>
                <a:gd name="T4" fmla="*/ 0 w 22"/>
                <a:gd name="T5" fmla="*/ 0 h 22"/>
                <a:gd name="T6" fmla="*/ 0 w 22"/>
                <a:gd name="T7" fmla="*/ 21 h 22"/>
                <a:gd name="T8" fmla="*/ 21 w 22"/>
                <a:gd name="T9" fmla="*/ 21 h 22"/>
                <a:gd name="T10" fmla="*/ 21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21" y="0"/>
                  </a:moveTo>
                  <a:lnTo>
                    <a:pt x="21" y="0"/>
                  </a:lnTo>
                  <a:lnTo>
                    <a:pt x="0" y="0"/>
                  </a:lnTo>
                  <a:lnTo>
                    <a:pt x="0" y="21"/>
                  </a:lnTo>
                  <a:lnTo>
                    <a:pt x="21" y="21"/>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03" name="Freeform 503"/>
            <p:cNvSpPr>
              <a:spLocks noChangeArrowheads="1"/>
            </p:cNvSpPr>
            <p:nvPr/>
          </p:nvSpPr>
          <p:spPr bwMode="auto">
            <a:xfrm>
              <a:off x="6754813" y="7953375"/>
              <a:ext cx="74612" cy="44450"/>
            </a:xfrm>
            <a:custGeom>
              <a:avLst/>
              <a:gdLst>
                <a:gd name="T0" fmla="*/ 144 w 206"/>
                <a:gd name="T1" fmla="*/ 82 h 124"/>
                <a:gd name="T2" fmla="*/ 144 w 206"/>
                <a:gd name="T3" fmla="*/ 82 h 124"/>
                <a:gd name="T4" fmla="*/ 144 w 206"/>
                <a:gd name="T5" fmla="*/ 102 h 124"/>
                <a:gd name="T6" fmla="*/ 185 w 206"/>
                <a:gd name="T7" fmla="*/ 102 h 124"/>
                <a:gd name="T8" fmla="*/ 205 w 206"/>
                <a:gd name="T9" fmla="*/ 82 h 124"/>
                <a:gd name="T10" fmla="*/ 205 w 206"/>
                <a:gd name="T11" fmla="*/ 62 h 124"/>
                <a:gd name="T12" fmla="*/ 185 w 206"/>
                <a:gd name="T13" fmla="*/ 41 h 124"/>
                <a:gd name="T14" fmla="*/ 164 w 206"/>
                <a:gd name="T15" fmla="*/ 20 h 124"/>
                <a:gd name="T16" fmla="*/ 144 w 206"/>
                <a:gd name="T17" fmla="*/ 0 h 124"/>
                <a:gd name="T18" fmla="*/ 82 w 206"/>
                <a:gd name="T19" fmla="*/ 0 h 124"/>
                <a:gd name="T20" fmla="*/ 62 w 206"/>
                <a:gd name="T21" fmla="*/ 20 h 124"/>
                <a:gd name="T22" fmla="*/ 41 w 206"/>
                <a:gd name="T23" fmla="*/ 41 h 124"/>
                <a:gd name="T24" fmla="*/ 21 w 206"/>
                <a:gd name="T25" fmla="*/ 62 h 124"/>
                <a:gd name="T26" fmla="*/ 0 w 206"/>
                <a:gd name="T27" fmla="*/ 82 h 124"/>
                <a:gd name="T28" fmla="*/ 21 w 206"/>
                <a:gd name="T29" fmla="*/ 82 h 124"/>
                <a:gd name="T30" fmla="*/ 41 w 206"/>
                <a:gd name="T31" fmla="*/ 102 h 124"/>
                <a:gd name="T32" fmla="*/ 62 w 206"/>
                <a:gd name="T33" fmla="*/ 102 h 124"/>
                <a:gd name="T34" fmla="*/ 82 w 206"/>
                <a:gd name="T35" fmla="*/ 123 h 124"/>
                <a:gd name="T36" fmla="*/ 103 w 206"/>
                <a:gd name="T37" fmla="*/ 123 h 124"/>
                <a:gd name="T38" fmla="*/ 123 w 206"/>
                <a:gd name="T39" fmla="*/ 102 h 124"/>
                <a:gd name="T40" fmla="*/ 123 w 206"/>
                <a:gd name="T41" fmla="*/ 82 h 124"/>
                <a:gd name="T42" fmla="*/ 144 w 206"/>
                <a:gd name="T43" fmla="*/ 8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124">
                  <a:moveTo>
                    <a:pt x="144" y="82"/>
                  </a:moveTo>
                  <a:lnTo>
                    <a:pt x="144" y="82"/>
                  </a:lnTo>
                  <a:lnTo>
                    <a:pt x="144" y="102"/>
                  </a:lnTo>
                  <a:cubicBezTo>
                    <a:pt x="144" y="102"/>
                    <a:pt x="164" y="102"/>
                    <a:pt x="185" y="102"/>
                  </a:cubicBezTo>
                  <a:lnTo>
                    <a:pt x="205" y="82"/>
                  </a:lnTo>
                  <a:lnTo>
                    <a:pt x="205" y="62"/>
                  </a:lnTo>
                  <a:lnTo>
                    <a:pt x="185" y="41"/>
                  </a:lnTo>
                  <a:cubicBezTo>
                    <a:pt x="185" y="41"/>
                    <a:pt x="185" y="20"/>
                    <a:pt x="164" y="20"/>
                  </a:cubicBezTo>
                  <a:cubicBezTo>
                    <a:pt x="164" y="0"/>
                    <a:pt x="144" y="0"/>
                    <a:pt x="144" y="0"/>
                  </a:cubicBezTo>
                  <a:cubicBezTo>
                    <a:pt x="123" y="0"/>
                    <a:pt x="103" y="0"/>
                    <a:pt x="82" y="0"/>
                  </a:cubicBezTo>
                  <a:cubicBezTo>
                    <a:pt x="82" y="20"/>
                    <a:pt x="82" y="20"/>
                    <a:pt x="62" y="20"/>
                  </a:cubicBezTo>
                  <a:cubicBezTo>
                    <a:pt x="62" y="41"/>
                    <a:pt x="41" y="41"/>
                    <a:pt x="41" y="41"/>
                  </a:cubicBezTo>
                  <a:cubicBezTo>
                    <a:pt x="41" y="41"/>
                    <a:pt x="21" y="41"/>
                    <a:pt x="21" y="62"/>
                  </a:cubicBezTo>
                  <a:cubicBezTo>
                    <a:pt x="0" y="62"/>
                    <a:pt x="0" y="62"/>
                    <a:pt x="0" y="82"/>
                  </a:cubicBezTo>
                  <a:lnTo>
                    <a:pt x="21" y="82"/>
                  </a:lnTo>
                  <a:lnTo>
                    <a:pt x="41" y="102"/>
                  </a:lnTo>
                  <a:lnTo>
                    <a:pt x="62" y="102"/>
                  </a:lnTo>
                  <a:cubicBezTo>
                    <a:pt x="82" y="102"/>
                    <a:pt x="82" y="123"/>
                    <a:pt x="82" y="123"/>
                  </a:cubicBezTo>
                  <a:cubicBezTo>
                    <a:pt x="103" y="123"/>
                    <a:pt x="103" y="123"/>
                    <a:pt x="103" y="123"/>
                  </a:cubicBezTo>
                  <a:cubicBezTo>
                    <a:pt x="123" y="123"/>
                    <a:pt x="123" y="102"/>
                    <a:pt x="123" y="102"/>
                  </a:cubicBezTo>
                  <a:lnTo>
                    <a:pt x="123" y="82"/>
                  </a:lnTo>
                  <a:cubicBezTo>
                    <a:pt x="123" y="82"/>
                    <a:pt x="123" y="82"/>
                    <a:pt x="144"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04" name="Freeform 504"/>
            <p:cNvSpPr>
              <a:spLocks noChangeArrowheads="1"/>
            </p:cNvSpPr>
            <p:nvPr/>
          </p:nvSpPr>
          <p:spPr bwMode="auto">
            <a:xfrm>
              <a:off x="6762750" y="7997825"/>
              <a:ext cx="15875" cy="15875"/>
            </a:xfrm>
            <a:custGeom>
              <a:avLst/>
              <a:gdLst>
                <a:gd name="T0" fmla="*/ 41 w 42"/>
                <a:gd name="T1" fmla="*/ 41 h 42"/>
                <a:gd name="T2" fmla="*/ 41 w 42"/>
                <a:gd name="T3" fmla="*/ 41 h 42"/>
                <a:gd name="T4" fmla="*/ 20 w 42"/>
                <a:gd name="T5" fmla="*/ 41 h 42"/>
                <a:gd name="T6" fmla="*/ 0 w 42"/>
                <a:gd name="T7" fmla="*/ 20 h 42"/>
                <a:gd name="T8" fmla="*/ 20 w 42"/>
                <a:gd name="T9" fmla="*/ 20 h 42"/>
                <a:gd name="T10" fmla="*/ 41 w 42"/>
                <a:gd name="T11" fmla="*/ 0 h 42"/>
                <a:gd name="T12" fmla="*/ 41 w 42"/>
                <a:gd name="T13" fmla="*/ 20 h 42"/>
                <a:gd name="T14" fmla="*/ 4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41"/>
                  </a:moveTo>
                  <a:lnTo>
                    <a:pt x="41" y="41"/>
                  </a:lnTo>
                  <a:lnTo>
                    <a:pt x="20" y="41"/>
                  </a:lnTo>
                  <a:cubicBezTo>
                    <a:pt x="0" y="41"/>
                    <a:pt x="0" y="20"/>
                    <a:pt x="0" y="20"/>
                  </a:cubicBezTo>
                  <a:lnTo>
                    <a:pt x="20" y="20"/>
                  </a:lnTo>
                  <a:cubicBezTo>
                    <a:pt x="20" y="20"/>
                    <a:pt x="20" y="0"/>
                    <a:pt x="41" y="0"/>
                  </a:cubicBezTo>
                  <a:lnTo>
                    <a:pt x="41" y="20"/>
                  </a:lnTo>
                  <a:cubicBezTo>
                    <a:pt x="41" y="20"/>
                    <a:pt x="41" y="20"/>
                    <a:pt x="4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05" name="Freeform 505"/>
            <p:cNvSpPr>
              <a:spLocks noChangeArrowheads="1"/>
            </p:cNvSpPr>
            <p:nvPr/>
          </p:nvSpPr>
          <p:spPr bwMode="auto">
            <a:xfrm>
              <a:off x="6762750" y="8027988"/>
              <a:ext cx="30163" cy="15875"/>
            </a:xfrm>
            <a:custGeom>
              <a:avLst/>
              <a:gdLst>
                <a:gd name="T0" fmla="*/ 61 w 83"/>
                <a:gd name="T1" fmla="*/ 20 h 42"/>
                <a:gd name="T2" fmla="*/ 61 w 83"/>
                <a:gd name="T3" fmla="*/ 20 h 42"/>
                <a:gd name="T4" fmla="*/ 82 w 83"/>
                <a:gd name="T5" fmla="*/ 20 h 42"/>
                <a:gd name="T6" fmla="*/ 82 w 83"/>
                <a:gd name="T7" fmla="*/ 0 h 42"/>
                <a:gd name="T8" fmla="*/ 61 w 83"/>
                <a:gd name="T9" fmla="*/ 0 h 42"/>
                <a:gd name="T10" fmla="*/ 20 w 83"/>
                <a:gd name="T11" fmla="*/ 0 h 42"/>
                <a:gd name="T12" fmla="*/ 20 w 83"/>
                <a:gd name="T13" fmla="*/ 0 h 42"/>
                <a:gd name="T14" fmla="*/ 20 w 83"/>
                <a:gd name="T15" fmla="*/ 20 h 42"/>
                <a:gd name="T16" fmla="*/ 20 w 83"/>
                <a:gd name="T17" fmla="*/ 41 h 42"/>
                <a:gd name="T18" fmla="*/ 61 w 83"/>
                <a:gd name="T19" fmla="*/ 41 h 42"/>
                <a:gd name="T20" fmla="*/ 61 w 83"/>
                <a:gd name="T21"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42">
                  <a:moveTo>
                    <a:pt x="61" y="20"/>
                  </a:moveTo>
                  <a:lnTo>
                    <a:pt x="61" y="20"/>
                  </a:lnTo>
                  <a:lnTo>
                    <a:pt x="82" y="20"/>
                  </a:lnTo>
                  <a:cubicBezTo>
                    <a:pt x="82" y="0"/>
                    <a:pt x="82" y="0"/>
                    <a:pt x="82" y="0"/>
                  </a:cubicBezTo>
                  <a:cubicBezTo>
                    <a:pt x="61" y="0"/>
                    <a:pt x="61" y="0"/>
                    <a:pt x="61" y="0"/>
                  </a:cubicBezTo>
                  <a:cubicBezTo>
                    <a:pt x="41" y="0"/>
                    <a:pt x="41" y="0"/>
                    <a:pt x="20" y="0"/>
                  </a:cubicBezTo>
                  <a:lnTo>
                    <a:pt x="20" y="0"/>
                  </a:lnTo>
                  <a:cubicBezTo>
                    <a:pt x="20" y="0"/>
                    <a:pt x="0" y="20"/>
                    <a:pt x="20" y="20"/>
                  </a:cubicBezTo>
                  <a:cubicBezTo>
                    <a:pt x="20" y="20"/>
                    <a:pt x="20" y="20"/>
                    <a:pt x="20" y="41"/>
                  </a:cubicBezTo>
                  <a:cubicBezTo>
                    <a:pt x="41" y="41"/>
                    <a:pt x="41" y="41"/>
                    <a:pt x="61" y="41"/>
                  </a:cubicBezTo>
                  <a:cubicBezTo>
                    <a:pt x="61" y="20"/>
                    <a:pt x="61" y="20"/>
                    <a:pt x="6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06" name="Freeform 506"/>
            <p:cNvSpPr>
              <a:spLocks noChangeArrowheads="1"/>
            </p:cNvSpPr>
            <p:nvPr/>
          </p:nvSpPr>
          <p:spPr bwMode="auto">
            <a:xfrm>
              <a:off x="6784975" y="8042275"/>
              <a:ext cx="15875" cy="22225"/>
            </a:xfrm>
            <a:custGeom>
              <a:avLst/>
              <a:gdLst>
                <a:gd name="T0" fmla="*/ 41 w 42"/>
                <a:gd name="T1" fmla="*/ 41 h 62"/>
                <a:gd name="T2" fmla="*/ 41 w 42"/>
                <a:gd name="T3" fmla="*/ 41 h 62"/>
                <a:gd name="T4" fmla="*/ 41 w 42"/>
                <a:gd name="T5" fmla="*/ 20 h 62"/>
                <a:gd name="T6" fmla="*/ 41 w 42"/>
                <a:gd name="T7" fmla="*/ 0 h 62"/>
                <a:gd name="T8" fmla="*/ 21 w 42"/>
                <a:gd name="T9" fmla="*/ 0 h 62"/>
                <a:gd name="T10" fmla="*/ 0 w 42"/>
                <a:gd name="T11" fmla="*/ 0 h 62"/>
                <a:gd name="T12" fmla="*/ 0 w 42"/>
                <a:gd name="T13" fmla="*/ 20 h 62"/>
                <a:gd name="T14" fmla="*/ 0 w 42"/>
                <a:gd name="T15" fmla="*/ 41 h 62"/>
                <a:gd name="T16" fmla="*/ 21 w 42"/>
                <a:gd name="T17" fmla="*/ 61 h 62"/>
                <a:gd name="T18" fmla="*/ 41 w 42"/>
                <a:gd name="T19"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41" y="41"/>
                  </a:moveTo>
                  <a:lnTo>
                    <a:pt x="41" y="41"/>
                  </a:lnTo>
                  <a:lnTo>
                    <a:pt x="41" y="20"/>
                  </a:lnTo>
                  <a:lnTo>
                    <a:pt x="41" y="0"/>
                  </a:lnTo>
                  <a:lnTo>
                    <a:pt x="21" y="0"/>
                  </a:lnTo>
                  <a:lnTo>
                    <a:pt x="0" y="0"/>
                  </a:lnTo>
                  <a:cubicBezTo>
                    <a:pt x="0" y="20"/>
                    <a:pt x="0" y="20"/>
                    <a:pt x="0" y="20"/>
                  </a:cubicBezTo>
                  <a:cubicBezTo>
                    <a:pt x="0" y="41"/>
                    <a:pt x="0" y="41"/>
                    <a:pt x="0" y="41"/>
                  </a:cubicBezTo>
                  <a:cubicBezTo>
                    <a:pt x="21" y="41"/>
                    <a:pt x="21" y="61"/>
                    <a:pt x="21" y="61"/>
                  </a:cubicBezTo>
                  <a:lnTo>
                    <a:pt x="4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07" name="Freeform 507"/>
            <p:cNvSpPr>
              <a:spLocks noChangeArrowheads="1"/>
            </p:cNvSpPr>
            <p:nvPr/>
          </p:nvSpPr>
          <p:spPr bwMode="auto">
            <a:xfrm>
              <a:off x="6718300" y="8101013"/>
              <a:ext cx="44450" cy="30162"/>
            </a:xfrm>
            <a:custGeom>
              <a:avLst/>
              <a:gdLst>
                <a:gd name="T0" fmla="*/ 123 w 124"/>
                <a:gd name="T1" fmla="*/ 61 h 83"/>
                <a:gd name="T2" fmla="*/ 123 w 124"/>
                <a:gd name="T3" fmla="*/ 61 h 83"/>
                <a:gd name="T4" fmla="*/ 123 w 124"/>
                <a:gd name="T5" fmla="*/ 41 h 83"/>
                <a:gd name="T6" fmla="*/ 102 w 124"/>
                <a:gd name="T7" fmla="*/ 20 h 83"/>
                <a:gd name="T8" fmla="*/ 82 w 124"/>
                <a:gd name="T9" fmla="*/ 0 h 83"/>
                <a:gd name="T10" fmla="*/ 41 w 124"/>
                <a:gd name="T11" fmla="*/ 0 h 83"/>
                <a:gd name="T12" fmla="*/ 0 w 124"/>
                <a:gd name="T13" fmla="*/ 20 h 83"/>
                <a:gd name="T14" fmla="*/ 0 w 124"/>
                <a:gd name="T15" fmla="*/ 41 h 83"/>
                <a:gd name="T16" fmla="*/ 0 w 124"/>
                <a:gd name="T17" fmla="*/ 61 h 83"/>
                <a:gd name="T18" fmla="*/ 41 w 124"/>
                <a:gd name="T19" fmla="*/ 82 h 83"/>
                <a:gd name="T20" fmla="*/ 82 w 124"/>
                <a:gd name="T21" fmla="*/ 82 h 83"/>
                <a:gd name="T22" fmla="*/ 102 w 124"/>
                <a:gd name="T23" fmla="*/ 82 h 83"/>
                <a:gd name="T24" fmla="*/ 123 w 124"/>
                <a:gd name="T25"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83">
                  <a:moveTo>
                    <a:pt x="123" y="61"/>
                  </a:moveTo>
                  <a:lnTo>
                    <a:pt x="123" y="61"/>
                  </a:lnTo>
                  <a:lnTo>
                    <a:pt x="123" y="41"/>
                  </a:lnTo>
                  <a:cubicBezTo>
                    <a:pt x="102" y="41"/>
                    <a:pt x="123" y="20"/>
                    <a:pt x="102" y="20"/>
                  </a:cubicBezTo>
                  <a:cubicBezTo>
                    <a:pt x="102" y="0"/>
                    <a:pt x="102" y="0"/>
                    <a:pt x="82" y="0"/>
                  </a:cubicBezTo>
                  <a:cubicBezTo>
                    <a:pt x="82" y="0"/>
                    <a:pt x="62" y="0"/>
                    <a:pt x="41" y="0"/>
                  </a:cubicBezTo>
                  <a:cubicBezTo>
                    <a:pt x="41" y="0"/>
                    <a:pt x="20" y="0"/>
                    <a:pt x="0" y="20"/>
                  </a:cubicBezTo>
                  <a:cubicBezTo>
                    <a:pt x="0" y="20"/>
                    <a:pt x="0" y="20"/>
                    <a:pt x="0" y="41"/>
                  </a:cubicBezTo>
                  <a:lnTo>
                    <a:pt x="0" y="61"/>
                  </a:lnTo>
                  <a:cubicBezTo>
                    <a:pt x="20" y="61"/>
                    <a:pt x="41" y="82"/>
                    <a:pt x="41" y="82"/>
                  </a:cubicBezTo>
                  <a:cubicBezTo>
                    <a:pt x="41" y="82"/>
                    <a:pt x="62" y="82"/>
                    <a:pt x="82" y="82"/>
                  </a:cubicBezTo>
                  <a:lnTo>
                    <a:pt x="102" y="82"/>
                  </a:lnTo>
                  <a:cubicBezTo>
                    <a:pt x="102" y="82"/>
                    <a:pt x="123" y="82"/>
                    <a:pt x="123"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08" name="Freeform 508"/>
            <p:cNvSpPr>
              <a:spLocks noChangeArrowheads="1"/>
            </p:cNvSpPr>
            <p:nvPr/>
          </p:nvSpPr>
          <p:spPr bwMode="auto">
            <a:xfrm>
              <a:off x="6748463" y="8137525"/>
              <a:ext cx="15875" cy="15875"/>
            </a:xfrm>
            <a:custGeom>
              <a:avLst/>
              <a:gdLst>
                <a:gd name="T0" fmla="*/ 20 w 42"/>
                <a:gd name="T1" fmla="*/ 41 h 42"/>
                <a:gd name="T2" fmla="*/ 20 w 42"/>
                <a:gd name="T3" fmla="*/ 41 h 42"/>
                <a:gd name="T4" fmla="*/ 41 w 42"/>
                <a:gd name="T5" fmla="*/ 21 h 42"/>
                <a:gd name="T6" fmla="*/ 20 w 42"/>
                <a:gd name="T7" fmla="*/ 0 h 42"/>
                <a:gd name="T8" fmla="*/ 20 w 42"/>
                <a:gd name="T9" fmla="*/ 21 h 42"/>
                <a:gd name="T10" fmla="*/ 20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cubicBezTo>
                    <a:pt x="41" y="21"/>
                    <a:pt x="41" y="21"/>
                    <a:pt x="41" y="21"/>
                  </a:cubicBezTo>
                  <a:lnTo>
                    <a:pt x="20" y="0"/>
                  </a:lnTo>
                  <a:cubicBezTo>
                    <a:pt x="20" y="0"/>
                    <a:pt x="20" y="0"/>
                    <a:pt x="20" y="21"/>
                  </a:cubicBezTo>
                  <a:cubicBezTo>
                    <a:pt x="0" y="21"/>
                    <a:pt x="20" y="21"/>
                    <a:pt x="20" y="21"/>
                  </a:cubicBez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09" name="Freeform 509"/>
            <p:cNvSpPr>
              <a:spLocks noChangeArrowheads="1"/>
            </p:cNvSpPr>
            <p:nvPr/>
          </p:nvSpPr>
          <p:spPr bwMode="auto">
            <a:xfrm>
              <a:off x="6770688" y="8145463"/>
              <a:ext cx="7937" cy="7937"/>
            </a:xfrm>
            <a:custGeom>
              <a:avLst/>
              <a:gdLst>
                <a:gd name="T0" fmla="*/ 21 w 22"/>
                <a:gd name="T1" fmla="*/ 0 h 21"/>
                <a:gd name="T2" fmla="*/ 21 w 22"/>
                <a:gd name="T3" fmla="*/ 0 h 21"/>
                <a:gd name="T4" fmla="*/ 0 w 22"/>
                <a:gd name="T5" fmla="*/ 20 h 21"/>
                <a:gd name="T6" fmla="*/ 0 w 22"/>
                <a:gd name="T7" fmla="*/ 20 h 21"/>
                <a:gd name="T8" fmla="*/ 21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cubicBezTo>
                    <a:pt x="0" y="0"/>
                    <a:pt x="0" y="0"/>
                    <a:pt x="0" y="20"/>
                  </a:cubicBezTo>
                  <a:lnTo>
                    <a:pt x="0" y="20"/>
                  </a:lnTo>
                  <a:lnTo>
                    <a:pt x="21" y="20"/>
                  </a:lnTo>
                  <a:lnTo>
                    <a:pt x="21" y="20"/>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10" name="Freeform 510"/>
            <p:cNvSpPr>
              <a:spLocks noChangeArrowheads="1"/>
            </p:cNvSpPr>
            <p:nvPr/>
          </p:nvSpPr>
          <p:spPr bwMode="auto">
            <a:xfrm>
              <a:off x="6770688" y="8116888"/>
              <a:ext cx="15875" cy="15875"/>
            </a:xfrm>
            <a:custGeom>
              <a:avLst/>
              <a:gdLst>
                <a:gd name="T0" fmla="*/ 21 w 42"/>
                <a:gd name="T1" fmla="*/ 0 h 42"/>
                <a:gd name="T2" fmla="*/ 21 w 42"/>
                <a:gd name="T3" fmla="*/ 0 h 42"/>
                <a:gd name="T4" fmla="*/ 0 w 42"/>
                <a:gd name="T5" fmla="*/ 20 h 42"/>
                <a:gd name="T6" fmla="*/ 0 w 42"/>
                <a:gd name="T7" fmla="*/ 41 h 42"/>
                <a:gd name="T8" fmla="*/ 21 w 42"/>
                <a:gd name="T9" fmla="*/ 20 h 42"/>
                <a:gd name="T10" fmla="*/ 41 w 42"/>
                <a:gd name="T11" fmla="*/ 20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lnTo>
                    <a:pt x="0" y="20"/>
                  </a:lnTo>
                  <a:cubicBezTo>
                    <a:pt x="0" y="20"/>
                    <a:pt x="0" y="20"/>
                    <a:pt x="0" y="41"/>
                  </a:cubicBezTo>
                  <a:cubicBezTo>
                    <a:pt x="21" y="41"/>
                    <a:pt x="21" y="41"/>
                    <a:pt x="21" y="20"/>
                  </a:cubicBezTo>
                  <a:lnTo>
                    <a:pt x="41" y="20"/>
                  </a:lnTo>
                  <a:cubicBezTo>
                    <a:pt x="41" y="0"/>
                    <a:pt x="2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11" name="Freeform 511"/>
            <p:cNvSpPr>
              <a:spLocks noChangeArrowheads="1"/>
            </p:cNvSpPr>
            <p:nvPr/>
          </p:nvSpPr>
          <p:spPr bwMode="auto">
            <a:xfrm>
              <a:off x="6748463" y="8064500"/>
              <a:ext cx="15875" cy="15875"/>
            </a:xfrm>
            <a:custGeom>
              <a:avLst/>
              <a:gdLst>
                <a:gd name="T0" fmla="*/ 20 w 42"/>
                <a:gd name="T1" fmla="*/ 41 h 42"/>
                <a:gd name="T2" fmla="*/ 20 w 42"/>
                <a:gd name="T3" fmla="*/ 41 h 42"/>
                <a:gd name="T4" fmla="*/ 20 w 42"/>
                <a:gd name="T5" fmla="*/ 21 h 42"/>
                <a:gd name="T6" fmla="*/ 20 w 42"/>
                <a:gd name="T7" fmla="*/ 21 h 42"/>
                <a:gd name="T8" fmla="*/ 41 w 42"/>
                <a:gd name="T9" fmla="*/ 21 h 42"/>
                <a:gd name="T10" fmla="*/ 41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20" y="21"/>
                  </a:lnTo>
                  <a:cubicBezTo>
                    <a:pt x="0" y="21"/>
                    <a:pt x="20" y="21"/>
                    <a:pt x="20" y="21"/>
                  </a:cubicBezTo>
                  <a:cubicBezTo>
                    <a:pt x="20" y="0"/>
                    <a:pt x="20" y="21"/>
                    <a:pt x="41" y="21"/>
                  </a:cubicBezTo>
                  <a:lnTo>
                    <a:pt x="41" y="21"/>
                  </a:ln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12" name="Freeform 512"/>
            <p:cNvSpPr>
              <a:spLocks noChangeArrowheads="1"/>
            </p:cNvSpPr>
            <p:nvPr/>
          </p:nvSpPr>
          <p:spPr bwMode="auto">
            <a:xfrm>
              <a:off x="6718300" y="8050213"/>
              <a:ext cx="15875" cy="15875"/>
            </a:xfrm>
            <a:custGeom>
              <a:avLst/>
              <a:gdLst>
                <a:gd name="T0" fmla="*/ 41 w 42"/>
                <a:gd name="T1" fmla="*/ 41 h 42"/>
                <a:gd name="T2" fmla="*/ 41 w 42"/>
                <a:gd name="T3" fmla="*/ 41 h 42"/>
                <a:gd name="T4" fmla="*/ 41 w 42"/>
                <a:gd name="T5" fmla="*/ 21 h 42"/>
                <a:gd name="T6" fmla="*/ 20 w 42"/>
                <a:gd name="T7" fmla="*/ 0 h 42"/>
                <a:gd name="T8" fmla="*/ 0 w 42"/>
                <a:gd name="T9" fmla="*/ 21 h 42"/>
                <a:gd name="T10" fmla="*/ 20 w 42"/>
                <a:gd name="T11" fmla="*/ 41 h 42"/>
                <a:gd name="T12" fmla="*/ 41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41"/>
                  </a:moveTo>
                  <a:lnTo>
                    <a:pt x="41" y="41"/>
                  </a:lnTo>
                  <a:lnTo>
                    <a:pt x="41" y="21"/>
                  </a:lnTo>
                  <a:cubicBezTo>
                    <a:pt x="20" y="21"/>
                    <a:pt x="20" y="0"/>
                    <a:pt x="20" y="0"/>
                  </a:cubicBezTo>
                  <a:lnTo>
                    <a:pt x="0" y="21"/>
                  </a:lnTo>
                  <a:lnTo>
                    <a:pt x="20" y="41"/>
                  </a:lnTo>
                  <a:cubicBezTo>
                    <a:pt x="20" y="41"/>
                    <a:pt x="20" y="41"/>
                    <a:pt x="4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13" name="Freeform 513"/>
            <p:cNvSpPr>
              <a:spLocks noChangeArrowheads="1"/>
            </p:cNvSpPr>
            <p:nvPr/>
          </p:nvSpPr>
          <p:spPr bwMode="auto">
            <a:xfrm>
              <a:off x="6696075" y="7953375"/>
              <a:ext cx="15875" cy="22225"/>
            </a:xfrm>
            <a:custGeom>
              <a:avLst/>
              <a:gdLst>
                <a:gd name="T0" fmla="*/ 42 w 43"/>
                <a:gd name="T1" fmla="*/ 62 h 63"/>
                <a:gd name="T2" fmla="*/ 42 w 43"/>
                <a:gd name="T3" fmla="*/ 62 h 63"/>
                <a:gd name="T4" fmla="*/ 42 w 43"/>
                <a:gd name="T5" fmla="*/ 41 h 63"/>
                <a:gd name="T6" fmla="*/ 21 w 43"/>
                <a:gd name="T7" fmla="*/ 20 h 63"/>
                <a:gd name="T8" fmla="*/ 21 w 43"/>
                <a:gd name="T9" fmla="*/ 0 h 63"/>
                <a:gd name="T10" fmla="*/ 21 w 43"/>
                <a:gd name="T11" fmla="*/ 0 h 63"/>
                <a:gd name="T12" fmla="*/ 0 w 43"/>
                <a:gd name="T13" fmla="*/ 0 h 63"/>
                <a:gd name="T14" fmla="*/ 0 w 43"/>
                <a:gd name="T15" fmla="*/ 20 h 63"/>
                <a:gd name="T16" fmla="*/ 0 w 43"/>
                <a:gd name="T17" fmla="*/ 41 h 63"/>
                <a:gd name="T18" fmla="*/ 21 w 43"/>
                <a:gd name="T19" fmla="*/ 41 h 63"/>
                <a:gd name="T20" fmla="*/ 42 w 43"/>
                <a:gd name="T2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3">
                  <a:moveTo>
                    <a:pt x="42" y="62"/>
                  </a:moveTo>
                  <a:lnTo>
                    <a:pt x="42" y="62"/>
                  </a:lnTo>
                  <a:lnTo>
                    <a:pt x="42" y="41"/>
                  </a:lnTo>
                  <a:cubicBezTo>
                    <a:pt x="42" y="41"/>
                    <a:pt x="42" y="20"/>
                    <a:pt x="21" y="20"/>
                  </a:cubicBezTo>
                  <a:lnTo>
                    <a:pt x="21" y="0"/>
                  </a:lnTo>
                  <a:lnTo>
                    <a:pt x="21" y="0"/>
                  </a:lnTo>
                  <a:lnTo>
                    <a:pt x="0" y="0"/>
                  </a:lnTo>
                  <a:lnTo>
                    <a:pt x="0" y="20"/>
                  </a:lnTo>
                  <a:lnTo>
                    <a:pt x="0" y="41"/>
                  </a:lnTo>
                  <a:lnTo>
                    <a:pt x="21" y="41"/>
                  </a:lnTo>
                  <a:cubicBezTo>
                    <a:pt x="21" y="62"/>
                    <a:pt x="21" y="62"/>
                    <a:pt x="42"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14" name="Freeform 514"/>
            <p:cNvSpPr>
              <a:spLocks noChangeArrowheads="1"/>
            </p:cNvSpPr>
            <p:nvPr/>
          </p:nvSpPr>
          <p:spPr bwMode="auto">
            <a:xfrm>
              <a:off x="6740525" y="8020050"/>
              <a:ext cx="14288" cy="7938"/>
            </a:xfrm>
            <a:custGeom>
              <a:avLst/>
              <a:gdLst>
                <a:gd name="T0" fmla="*/ 0 w 41"/>
                <a:gd name="T1" fmla="*/ 0 h 22"/>
                <a:gd name="T2" fmla="*/ 0 w 41"/>
                <a:gd name="T3" fmla="*/ 0 h 22"/>
                <a:gd name="T4" fmla="*/ 20 w 41"/>
                <a:gd name="T5" fmla="*/ 21 h 22"/>
                <a:gd name="T6" fmla="*/ 20 w 41"/>
                <a:gd name="T7" fmla="*/ 21 h 22"/>
                <a:gd name="T8" fmla="*/ 40 w 41"/>
                <a:gd name="T9" fmla="*/ 21 h 22"/>
                <a:gd name="T10" fmla="*/ 40 w 41"/>
                <a:gd name="T11" fmla="*/ 0 h 22"/>
                <a:gd name="T12" fmla="*/ 20 w 41"/>
                <a:gd name="T13" fmla="*/ 0 h 22"/>
                <a:gd name="T14" fmla="*/ 0 w 4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2">
                  <a:moveTo>
                    <a:pt x="0" y="0"/>
                  </a:moveTo>
                  <a:lnTo>
                    <a:pt x="0" y="0"/>
                  </a:lnTo>
                  <a:cubicBezTo>
                    <a:pt x="0" y="0"/>
                    <a:pt x="0" y="0"/>
                    <a:pt x="20" y="21"/>
                  </a:cubicBezTo>
                  <a:lnTo>
                    <a:pt x="20" y="21"/>
                  </a:lnTo>
                  <a:lnTo>
                    <a:pt x="40" y="21"/>
                  </a:lnTo>
                  <a:lnTo>
                    <a:pt x="40" y="0"/>
                  </a:lnTo>
                  <a:cubicBezTo>
                    <a:pt x="20" y="0"/>
                    <a:pt x="20" y="0"/>
                    <a:pt x="20" y="0"/>
                  </a:cubicBezTo>
                  <a:cubicBezTo>
                    <a:pt x="20" y="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15" name="Freeform 515"/>
            <p:cNvSpPr>
              <a:spLocks noChangeArrowheads="1"/>
            </p:cNvSpPr>
            <p:nvPr/>
          </p:nvSpPr>
          <p:spPr bwMode="auto">
            <a:xfrm>
              <a:off x="6734175" y="7989888"/>
              <a:ext cx="15875" cy="7937"/>
            </a:xfrm>
            <a:custGeom>
              <a:avLst/>
              <a:gdLst>
                <a:gd name="T0" fmla="*/ 21 w 42"/>
                <a:gd name="T1" fmla="*/ 21 h 22"/>
                <a:gd name="T2" fmla="*/ 21 w 42"/>
                <a:gd name="T3" fmla="*/ 21 h 22"/>
                <a:gd name="T4" fmla="*/ 0 w 42"/>
                <a:gd name="T5" fmla="*/ 0 h 22"/>
                <a:gd name="T6" fmla="*/ 21 w 42"/>
                <a:gd name="T7" fmla="*/ 0 h 22"/>
                <a:gd name="T8" fmla="*/ 41 w 42"/>
                <a:gd name="T9" fmla="*/ 0 h 22"/>
                <a:gd name="T10" fmla="*/ 41 w 42"/>
                <a:gd name="T11" fmla="*/ 21 h 22"/>
                <a:gd name="T12" fmla="*/ 21 w 4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21"/>
                  </a:moveTo>
                  <a:lnTo>
                    <a:pt x="21" y="21"/>
                  </a:lnTo>
                  <a:lnTo>
                    <a:pt x="0" y="0"/>
                  </a:lnTo>
                  <a:lnTo>
                    <a:pt x="21" y="0"/>
                  </a:lnTo>
                  <a:lnTo>
                    <a:pt x="41" y="0"/>
                  </a:lnTo>
                  <a:lnTo>
                    <a:pt x="41" y="21"/>
                  </a:lnTo>
                  <a:lnTo>
                    <a:pt x="2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16" name="Freeform 516"/>
            <p:cNvSpPr>
              <a:spLocks noChangeArrowheads="1"/>
            </p:cNvSpPr>
            <p:nvPr/>
          </p:nvSpPr>
          <p:spPr bwMode="auto">
            <a:xfrm>
              <a:off x="6858000" y="8204200"/>
              <a:ext cx="7938" cy="7938"/>
            </a:xfrm>
            <a:custGeom>
              <a:avLst/>
              <a:gdLst>
                <a:gd name="T0" fmla="*/ 21 w 22"/>
                <a:gd name="T1" fmla="*/ 20 h 21"/>
                <a:gd name="T2" fmla="*/ 21 w 22"/>
                <a:gd name="T3" fmla="*/ 20 h 21"/>
                <a:gd name="T4" fmla="*/ 0 w 22"/>
                <a:gd name="T5" fmla="*/ 20 h 21"/>
                <a:gd name="T6" fmla="*/ 0 w 22"/>
                <a:gd name="T7" fmla="*/ 20 h 21"/>
                <a:gd name="T8" fmla="*/ 0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cubicBezTo>
                    <a:pt x="0" y="20"/>
                    <a:pt x="0" y="20"/>
                    <a:pt x="0" y="20"/>
                  </a:cubicBezTo>
                  <a:lnTo>
                    <a:pt x="0" y="20"/>
                  </a:lnTo>
                  <a:lnTo>
                    <a:pt x="0" y="0"/>
                  </a:lnTo>
                  <a:cubicBezTo>
                    <a:pt x="0" y="0"/>
                    <a:pt x="0" y="0"/>
                    <a:pt x="21" y="0"/>
                  </a:cubicBez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17" name="Freeform 517"/>
            <p:cNvSpPr>
              <a:spLocks noChangeArrowheads="1"/>
            </p:cNvSpPr>
            <p:nvPr/>
          </p:nvSpPr>
          <p:spPr bwMode="auto">
            <a:xfrm>
              <a:off x="6881813" y="8220075"/>
              <a:ext cx="7937" cy="7938"/>
            </a:xfrm>
            <a:custGeom>
              <a:avLst/>
              <a:gdLst>
                <a:gd name="T0" fmla="*/ 20 w 21"/>
                <a:gd name="T1" fmla="*/ 20 h 21"/>
                <a:gd name="T2" fmla="*/ 20 w 21"/>
                <a:gd name="T3" fmla="*/ 20 h 21"/>
                <a:gd name="T4" fmla="*/ 0 w 21"/>
                <a:gd name="T5" fmla="*/ 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cubicBezTo>
                    <a:pt x="20" y="20"/>
                    <a:pt x="0" y="20"/>
                    <a:pt x="0" y="0"/>
                  </a:cubicBezTo>
                  <a:lnTo>
                    <a:pt x="0" y="0"/>
                  </a:lnTo>
                  <a:cubicBezTo>
                    <a:pt x="0" y="0"/>
                    <a:pt x="0" y="0"/>
                    <a:pt x="20" y="0"/>
                  </a:cubicBezTo>
                  <a:lnTo>
                    <a:pt x="20" y="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18" name="Freeform 518"/>
            <p:cNvSpPr>
              <a:spLocks noChangeArrowheads="1"/>
            </p:cNvSpPr>
            <p:nvPr/>
          </p:nvSpPr>
          <p:spPr bwMode="auto">
            <a:xfrm>
              <a:off x="6542088" y="8580438"/>
              <a:ext cx="15875" cy="7937"/>
            </a:xfrm>
            <a:custGeom>
              <a:avLst/>
              <a:gdLst>
                <a:gd name="T0" fmla="*/ 41 w 42"/>
                <a:gd name="T1" fmla="*/ 0 h 22"/>
                <a:gd name="T2" fmla="*/ 41 w 42"/>
                <a:gd name="T3" fmla="*/ 0 h 22"/>
                <a:gd name="T4" fmla="*/ 20 w 42"/>
                <a:gd name="T5" fmla="*/ 21 h 22"/>
                <a:gd name="T6" fmla="*/ 0 w 42"/>
                <a:gd name="T7" fmla="*/ 21 h 22"/>
                <a:gd name="T8" fmla="*/ 0 w 42"/>
                <a:gd name="T9" fmla="*/ 21 h 22"/>
                <a:gd name="T10" fmla="*/ 0 w 42"/>
                <a:gd name="T11" fmla="*/ 0 h 22"/>
                <a:gd name="T12" fmla="*/ 20 w 42"/>
                <a:gd name="T13" fmla="*/ 0 h 22"/>
                <a:gd name="T14" fmla="*/ 20 w 42"/>
                <a:gd name="T15" fmla="*/ 0 h 22"/>
                <a:gd name="T16" fmla="*/ 41 w 4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22">
                  <a:moveTo>
                    <a:pt x="41" y="0"/>
                  </a:moveTo>
                  <a:lnTo>
                    <a:pt x="41" y="0"/>
                  </a:lnTo>
                  <a:cubicBezTo>
                    <a:pt x="41" y="21"/>
                    <a:pt x="20" y="21"/>
                    <a:pt x="20" y="21"/>
                  </a:cubicBezTo>
                  <a:cubicBezTo>
                    <a:pt x="20" y="21"/>
                    <a:pt x="20" y="21"/>
                    <a:pt x="0" y="21"/>
                  </a:cubicBezTo>
                  <a:lnTo>
                    <a:pt x="0" y="21"/>
                  </a:lnTo>
                  <a:lnTo>
                    <a:pt x="0" y="0"/>
                  </a:lnTo>
                  <a:cubicBezTo>
                    <a:pt x="0" y="0"/>
                    <a:pt x="0" y="0"/>
                    <a:pt x="20" y="0"/>
                  </a:cubicBezTo>
                  <a:lnTo>
                    <a:pt x="20" y="0"/>
                  </a:lnTo>
                  <a:lnTo>
                    <a:pt x="4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19" name="Freeform 519"/>
            <p:cNvSpPr>
              <a:spLocks noChangeArrowheads="1"/>
            </p:cNvSpPr>
            <p:nvPr/>
          </p:nvSpPr>
          <p:spPr bwMode="auto">
            <a:xfrm>
              <a:off x="6762750" y="8574088"/>
              <a:ext cx="15875" cy="7937"/>
            </a:xfrm>
            <a:custGeom>
              <a:avLst/>
              <a:gdLst>
                <a:gd name="T0" fmla="*/ 20 w 42"/>
                <a:gd name="T1" fmla="*/ 20 h 21"/>
                <a:gd name="T2" fmla="*/ 20 w 42"/>
                <a:gd name="T3" fmla="*/ 20 h 21"/>
                <a:gd name="T4" fmla="*/ 20 w 42"/>
                <a:gd name="T5" fmla="*/ 20 h 21"/>
                <a:gd name="T6" fmla="*/ 0 w 42"/>
                <a:gd name="T7" fmla="*/ 20 h 21"/>
                <a:gd name="T8" fmla="*/ 0 w 42"/>
                <a:gd name="T9" fmla="*/ 0 h 21"/>
                <a:gd name="T10" fmla="*/ 20 w 42"/>
                <a:gd name="T11" fmla="*/ 0 h 21"/>
                <a:gd name="T12" fmla="*/ 20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20"/>
                  </a:moveTo>
                  <a:lnTo>
                    <a:pt x="20" y="20"/>
                  </a:lnTo>
                  <a:lnTo>
                    <a:pt x="20" y="20"/>
                  </a:lnTo>
                  <a:cubicBezTo>
                    <a:pt x="20" y="20"/>
                    <a:pt x="20" y="20"/>
                    <a:pt x="0" y="20"/>
                  </a:cubicBezTo>
                  <a:lnTo>
                    <a:pt x="0" y="0"/>
                  </a:lnTo>
                  <a:cubicBezTo>
                    <a:pt x="20" y="0"/>
                    <a:pt x="20" y="0"/>
                    <a:pt x="20" y="0"/>
                  </a:cubicBezTo>
                  <a:cubicBezTo>
                    <a:pt x="20" y="0"/>
                    <a:pt x="41"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20" name="Freeform 520"/>
            <p:cNvSpPr>
              <a:spLocks noChangeArrowheads="1"/>
            </p:cNvSpPr>
            <p:nvPr/>
          </p:nvSpPr>
          <p:spPr bwMode="auto">
            <a:xfrm>
              <a:off x="6578600" y="8388350"/>
              <a:ext cx="7938" cy="15875"/>
            </a:xfrm>
            <a:custGeom>
              <a:avLst/>
              <a:gdLst>
                <a:gd name="T0" fmla="*/ 0 w 22"/>
                <a:gd name="T1" fmla="*/ 20 h 42"/>
                <a:gd name="T2" fmla="*/ 0 w 22"/>
                <a:gd name="T3" fmla="*/ 20 h 42"/>
                <a:gd name="T4" fmla="*/ 0 w 22"/>
                <a:gd name="T5" fmla="*/ 20 h 42"/>
                <a:gd name="T6" fmla="*/ 0 w 22"/>
                <a:gd name="T7" fmla="*/ 20 h 42"/>
                <a:gd name="T8" fmla="*/ 21 w 22"/>
                <a:gd name="T9" fmla="*/ 0 h 42"/>
                <a:gd name="T10" fmla="*/ 21 w 22"/>
                <a:gd name="T11" fmla="*/ 20 h 42"/>
                <a:gd name="T12" fmla="*/ 21 w 22"/>
                <a:gd name="T13" fmla="*/ 20 h 42"/>
                <a:gd name="T14" fmla="*/ 0 w 2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0" y="20"/>
                  </a:moveTo>
                  <a:lnTo>
                    <a:pt x="0" y="20"/>
                  </a:lnTo>
                  <a:lnTo>
                    <a:pt x="0" y="20"/>
                  </a:lnTo>
                  <a:lnTo>
                    <a:pt x="0" y="20"/>
                  </a:lnTo>
                  <a:cubicBezTo>
                    <a:pt x="0" y="0"/>
                    <a:pt x="21" y="0"/>
                    <a:pt x="21" y="0"/>
                  </a:cubicBezTo>
                  <a:lnTo>
                    <a:pt x="21" y="20"/>
                  </a:lnTo>
                  <a:lnTo>
                    <a:pt x="21" y="20"/>
                  </a:lnTo>
                  <a:cubicBezTo>
                    <a:pt x="21" y="41"/>
                    <a:pt x="0" y="20"/>
                    <a:pt x="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21" name="Freeform 521"/>
            <p:cNvSpPr>
              <a:spLocks noChangeArrowheads="1"/>
            </p:cNvSpPr>
            <p:nvPr/>
          </p:nvSpPr>
          <p:spPr bwMode="auto">
            <a:xfrm>
              <a:off x="6570663" y="8374063"/>
              <a:ext cx="15875" cy="7937"/>
            </a:xfrm>
            <a:custGeom>
              <a:avLst/>
              <a:gdLst>
                <a:gd name="T0" fmla="*/ 20 w 42"/>
                <a:gd name="T1" fmla="*/ 21 h 22"/>
                <a:gd name="T2" fmla="*/ 20 w 42"/>
                <a:gd name="T3" fmla="*/ 21 h 22"/>
                <a:gd name="T4" fmla="*/ 0 w 42"/>
                <a:gd name="T5" fmla="*/ 21 h 22"/>
                <a:gd name="T6" fmla="*/ 20 w 42"/>
                <a:gd name="T7" fmla="*/ 0 h 22"/>
                <a:gd name="T8" fmla="*/ 20 w 42"/>
                <a:gd name="T9" fmla="*/ 0 h 22"/>
                <a:gd name="T10" fmla="*/ 20 w 42"/>
                <a:gd name="T11" fmla="*/ 21 h 22"/>
              </a:gdLst>
              <a:ahLst/>
              <a:cxnLst>
                <a:cxn ang="0">
                  <a:pos x="T0" y="T1"/>
                </a:cxn>
                <a:cxn ang="0">
                  <a:pos x="T2" y="T3"/>
                </a:cxn>
                <a:cxn ang="0">
                  <a:pos x="T4" y="T5"/>
                </a:cxn>
                <a:cxn ang="0">
                  <a:pos x="T6" y="T7"/>
                </a:cxn>
                <a:cxn ang="0">
                  <a:pos x="T8" y="T9"/>
                </a:cxn>
                <a:cxn ang="0">
                  <a:pos x="T10" y="T11"/>
                </a:cxn>
              </a:cxnLst>
              <a:rect l="0" t="0" r="r" b="b"/>
              <a:pathLst>
                <a:path w="42" h="22">
                  <a:moveTo>
                    <a:pt x="20" y="21"/>
                  </a:moveTo>
                  <a:lnTo>
                    <a:pt x="20" y="21"/>
                  </a:lnTo>
                  <a:lnTo>
                    <a:pt x="0" y="21"/>
                  </a:lnTo>
                  <a:lnTo>
                    <a:pt x="20" y="0"/>
                  </a:lnTo>
                  <a:lnTo>
                    <a:pt x="20" y="0"/>
                  </a:lnTo>
                  <a:cubicBezTo>
                    <a:pt x="41" y="0"/>
                    <a:pt x="20"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22" name="Freeform 522"/>
            <p:cNvSpPr>
              <a:spLocks noChangeArrowheads="1"/>
            </p:cNvSpPr>
            <p:nvPr/>
          </p:nvSpPr>
          <p:spPr bwMode="auto">
            <a:xfrm>
              <a:off x="6548438" y="8396288"/>
              <a:ext cx="7937" cy="15875"/>
            </a:xfrm>
            <a:custGeom>
              <a:avLst/>
              <a:gdLst>
                <a:gd name="T0" fmla="*/ 21 w 22"/>
                <a:gd name="T1" fmla="*/ 0 h 43"/>
                <a:gd name="T2" fmla="*/ 21 w 22"/>
                <a:gd name="T3" fmla="*/ 0 h 43"/>
                <a:gd name="T4" fmla="*/ 0 w 22"/>
                <a:gd name="T5" fmla="*/ 0 h 43"/>
                <a:gd name="T6" fmla="*/ 0 w 22"/>
                <a:gd name="T7" fmla="*/ 21 h 43"/>
                <a:gd name="T8" fmla="*/ 21 w 22"/>
                <a:gd name="T9" fmla="*/ 21 h 43"/>
                <a:gd name="T10" fmla="*/ 21 w 22"/>
                <a:gd name="T11" fmla="*/ 21 h 43"/>
                <a:gd name="T12" fmla="*/ 21 w 2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21" y="0"/>
                  </a:moveTo>
                  <a:lnTo>
                    <a:pt x="21" y="0"/>
                  </a:lnTo>
                  <a:lnTo>
                    <a:pt x="0" y="0"/>
                  </a:lnTo>
                  <a:lnTo>
                    <a:pt x="0" y="21"/>
                  </a:lnTo>
                  <a:cubicBezTo>
                    <a:pt x="0" y="21"/>
                    <a:pt x="21" y="42"/>
                    <a:pt x="21" y="21"/>
                  </a:cubicBezTo>
                  <a:lnTo>
                    <a:pt x="21" y="21"/>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23" name="Freeform 523"/>
            <p:cNvSpPr>
              <a:spLocks noChangeArrowheads="1"/>
            </p:cNvSpPr>
            <p:nvPr/>
          </p:nvSpPr>
          <p:spPr bwMode="auto">
            <a:xfrm>
              <a:off x="6586538" y="8189913"/>
              <a:ext cx="192087" cy="96837"/>
            </a:xfrm>
            <a:custGeom>
              <a:avLst/>
              <a:gdLst>
                <a:gd name="T0" fmla="*/ 533 w 534"/>
                <a:gd name="T1" fmla="*/ 225 h 267"/>
                <a:gd name="T2" fmla="*/ 533 w 534"/>
                <a:gd name="T3" fmla="*/ 184 h 267"/>
                <a:gd name="T4" fmla="*/ 492 w 534"/>
                <a:gd name="T5" fmla="*/ 143 h 267"/>
                <a:gd name="T6" fmla="*/ 471 w 534"/>
                <a:gd name="T7" fmla="*/ 102 h 267"/>
                <a:gd name="T8" fmla="*/ 451 w 534"/>
                <a:gd name="T9" fmla="*/ 61 h 267"/>
                <a:gd name="T10" fmla="*/ 389 w 534"/>
                <a:gd name="T11" fmla="*/ 41 h 267"/>
                <a:gd name="T12" fmla="*/ 349 w 534"/>
                <a:gd name="T13" fmla="*/ 0 h 267"/>
                <a:gd name="T14" fmla="*/ 287 w 534"/>
                <a:gd name="T15" fmla="*/ 0 h 267"/>
                <a:gd name="T16" fmla="*/ 246 w 534"/>
                <a:gd name="T17" fmla="*/ 20 h 267"/>
                <a:gd name="T18" fmla="*/ 205 w 534"/>
                <a:gd name="T19" fmla="*/ 0 h 267"/>
                <a:gd name="T20" fmla="*/ 143 w 534"/>
                <a:gd name="T21" fmla="*/ 20 h 267"/>
                <a:gd name="T22" fmla="*/ 61 w 534"/>
                <a:gd name="T23" fmla="*/ 20 h 267"/>
                <a:gd name="T24" fmla="*/ 41 w 534"/>
                <a:gd name="T25" fmla="*/ 61 h 267"/>
                <a:gd name="T26" fmla="*/ 21 w 534"/>
                <a:gd name="T27" fmla="*/ 102 h 267"/>
                <a:gd name="T28" fmla="*/ 21 w 534"/>
                <a:gd name="T29" fmla="*/ 143 h 267"/>
                <a:gd name="T30" fmla="*/ 21 w 534"/>
                <a:gd name="T31" fmla="*/ 184 h 267"/>
                <a:gd name="T32" fmla="*/ 61 w 534"/>
                <a:gd name="T33" fmla="*/ 225 h 267"/>
                <a:gd name="T34" fmla="*/ 82 w 534"/>
                <a:gd name="T35" fmla="*/ 205 h 267"/>
                <a:gd name="T36" fmla="*/ 82 w 534"/>
                <a:gd name="T37" fmla="*/ 164 h 267"/>
                <a:gd name="T38" fmla="*/ 41 w 534"/>
                <a:gd name="T39" fmla="*/ 143 h 267"/>
                <a:gd name="T40" fmla="*/ 61 w 534"/>
                <a:gd name="T41" fmla="*/ 102 h 267"/>
                <a:gd name="T42" fmla="*/ 82 w 534"/>
                <a:gd name="T43" fmla="*/ 82 h 267"/>
                <a:gd name="T44" fmla="*/ 103 w 534"/>
                <a:gd name="T45" fmla="*/ 102 h 267"/>
                <a:gd name="T46" fmla="*/ 123 w 534"/>
                <a:gd name="T47" fmla="*/ 123 h 267"/>
                <a:gd name="T48" fmla="*/ 185 w 534"/>
                <a:gd name="T49" fmla="*/ 123 h 267"/>
                <a:gd name="T50" fmla="*/ 205 w 534"/>
                <a:gd name="T51" fmla="*/ 123 h 267"/>
                <a:gd name="T52" fmla="*/ 246 w 534"/>
                <a:gd name="T53" fmla="*/ 143 h 267"/>
                <a:gd name="T54" fmla="*/ 307 w 534"/>
                <a:gd name="T55" fmla="*/ 123 h 267"/>
                <a:gd name="T56" fmla="*/ 369 w 534"/>
                <a:gd name="T57" fmla="*/ 143 h 267"/>
                <a:gd name="T58" fmla="*/ 369 w 534"/>
                <a:gd name="T59" fmla="*/ 184 h 267"/>
                <a:gd name="T60" fmla="*/ 431 w 534"/>
                <a:gd name="T61" fmla="*/ 225 h 267"/>
                <a:gd name="T62" fmla="*/ 492 w 534"/>
                <a:gd name="T63" fmla="*/ 24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4" h="267">
                  <a:moveTo>
                    <a:pt x="533" y="225"/>
                  </a:moveTo>
                  <a:lnTo>
                    <a:pt x="533" y="225"/>
                  </a:lnTo>
                  <a:lnTo>
                    <a:pt x="533" y="225"/>
                  </a:lnTo>
                  <a:cubicBezTo>
                    <a:pt x="533" y="205"/>
                    <a:pt x="533" y="184"/>
                    <a:pt x="533" y="184"/>
                  </a:cubicBezTo>
                  <a:cubicBezTo>
                    <a:pt x="533" y="184"/>
                    <a:pt x="533" y="164"/>
                    <a:pt x="512" y="164"/>
                  </a:cubicBezTo>
                  <a:cubicBezTo>
                    <a:pt x="512" y="143"/>
                    <a:pt x="512" y="143"/>
                    <a:pt x="492" y="143"/>
                  </a:cubicBezTo>
                  <a:lnTo>
                    <a:pt x="492" y="123"/>
                  </a:lnTo>
                  <a:cubicBezTo>
                    <a:pt x="492" y="123"/>
                    <a:pt x="492" y="102"/>
                    <a:pt x="471" y="102"/>
                  </a:cubicBezTo>
                  <a:cubicBezTo>
                    <a:pt x="471" y="82"/>
                    <a:pt x="471" y="82"/>
                    <a:pt x="471" y="61"/>
                  </a:cubicBezTo>
                  <a:lnTo>
                    <a:pt x="451" y="61"/>
                  </a:lnTo>
                  <a:cubicBezTo>
                    <a:pt x="431" y="41"/>
                    <a:pt x="410" y="41"/>
                    <a:pt x="410" y="41"/>
                  </a:cubicBezTo>
                  <a:cubicBezTo>
                    <a:pt x="389" y="41"/>
                    <a:pt x="389" y="41"/>
                    <a:pt x="389" y="41"/>
                  </a:cubicBezTo>
                  <a:cubicBezTo>
                    <a:pt x="369" y="41"/>
                    <a:pt x="369" y="20"/>
                    <a:pt x="349" y="20"/>
                  </a:cubicBezTo>
                  <a:lnTo>
                    <a:pt x="349" y="0"/>
                  </a:lnTo>
                  <a:cubicBezTo>
                    <a:pt x="328" y="0"/>
                    <a:pt x="307" y="0"/>
                    <a:pt x="307" y="0"/>
                  </a:cubicBezTo>
                  <a:lnTo>
                    <a:pt x="287" y="0"/>
                  </a:lnTo>
                  <a:cubicBezTo>
                    <a:pt x="267" y="20"/>
                    <a:pt x="267" y="20"/>
                    <a:pt x="267" y="20"/>
                  </a:cubicBezTo>
                  <a:lnTo>
                    <a:pt x="246" y="20"/>
                  </a:lnTo>
                  <a:lnTo>
                    <a:pt x="225" y="0"/>
                  </a:lnTo>
                  <a:lnTo>
                    <a:pt x="205" y="0"/>
                  </a:lnTo>
                  <a:lnTo>
                    <a:pt x="185" y="0"/>
                  </a:lnTo>
                  <a:cubicBezTo>
                    <a:pt x="164" y="20"/>
                    <a:pt x="143" y="20"/>
                    <a:pt x="143" y="20"/>
                  </a:cubicBezTo>
                  <a:cubicBezTo>
                    <a:pt x="123" y="20"/>
                    <a:pt x="103" y="0"/>
                    <a:pt x="103" y="0"/>
                  </a:cubicBezTo>
                  <a:cubicBezTo>
                    <a:pt x="82" y="20"/>
                    <a:pt x="82" y="20"/>
                    <a:pt x="61" y="20"/>
                  </a:cubicBezTo>
                  <a:cubicBezTo>
                    <a:pt x="61" y="20"/>
                    <a:pt x="61" y="41"/>
                    <a:pt x="41" y="41"/>
                  </a:cubicBezTo>
                  <a:lnTo>
                    <a:pt x="41" y="61"/>
                  </a:lnTo>
                  <a:cubicBezTo>
                    <a:pt x="41" y="61"/>
                    <a:pt x="21" y="61"/>
                    <a:pt x="21" y="82"/>
                  </a:cubicBezTo>
                  <a:cubicBezTo>
                    <a:pt x="21" y="82"/>
                    <a:pt x="21" y="82"/>
                    <a:pt x="21" y="102"/>
                  </a:cubicBezTo>
                  <a:lnTo>
                    <a:pt x="0" y="123"/>
                  </a:lnTo>
                  <a:lnTo>
                    <a:pt x="21" y="143"/>
                  </a:lnTo>
                  <a:cubicBezTo>
                    <a:pt x="21" y="164"/>
                    <a:pt x="0" y="184"/>
                    <a:pt x="21" y="184"/>
                  </a:cubicBezTo>
                  <a:lnTo>
                    <a:pt x="21" y="184"/>
                  </a:lnTo>
                  <a:cubicBezTo>
                    <a:pt x="41" y="184"/>
                    <a:pt x="41" y="205"/>
                    <a:pt x="41" y="205"/>
                  </a:cubicBezTo>
                  <a:cubicBezTo>
                    <a:pt x="41" y="225"/>
                    <a:pt x="61" y="225"/>
                    <a:pt x="61" y="225"/>
                  </a:cubicBezTo>
                  <a:lnTo>
                    <a:pt x="82" y="225"/>
                  </a:lnTo>
                  <a:lnTo>
                    <a:pt x="82" y="205"/>
                  </a:lnTo>
                  <a:cubicBezTo>
                    <a:pt x="82" y="205"/>
                    <a:pt x="103" y="184"/>
                    <a:pt x="82" y="164"/>
                  </a:cubicBezTo>
                  <a:lnTo>
                    <a:pt x="82" y="164"/>
                  </a:lnTo>
                  <a:cubicBezTo>
                    <a:pt x="61" y="164"/>
                    <a:pt x="61" y="164"/>
                    <a:pt x="61" y="164"/>
                  </a:cubicBezTo>
                  <a:lnTo>
                    <a:pt x="41" y="143"/>
                  </a:lnTo>
                  <a:cubicBezTo>
                    <a:pt x="41" y="143"/>
                    <a:pt x="41" y="123"/>
                    <a:pt x="61" y="123"/>
                  </a:cubicBezTo>
                  <a:lnTo>
                    <a:pt x="61" y="102"/>
                  </a:lnTo>
                  <a:lnTo>
                    <a:pt x="61" y="82"/>
                  </a:lnTo>
                  <a:cubicBezTo>
                    <a:pt x="82" y="82"/>
                    <a:pt x="82" y="82"/>
                    <a:pt x="82" y="82"/>
                  </a:cubicBezTo>
                  <a:lnTo>
                    <a:pt x="103" y="82"/>
                  </a:lnTo>
                  <a:lnTo>
                    <a:pt x="103" y="102"/>
                  </a:lnTo>
                  <a:lnTo>
                    <a:pt x="103" y="123"/>
                  </a:lnTo>
                  <a:cubicBezTo>
                    <a:pt x="123" y="123"/>
                    <a:pt x="123" y="143"/>
                    <a:pt x="123" y="123"/>
                  </a:cubicBezTo>
                  <a:cubicBezTo>
                    <a:pt x="143" y="123"/>
                    <a:pt x="143" y="123"/>
                    <a:pt x="143" y="123"/>
                  </a:cubicBezTo>
                  <a:cubicBezTo>
                    <a:pt x="164" y="123"/>
                    <a:pt x="164" y="123"/>
                    <a:pt x="185" y="123"/>
                  </a:cubicBezTo>
                  <a:cubicBezTo>
                    <a:pt x="185" y="123"/>
                    <a:pt x="185" y="102"/>
                    <a:pt x="205" y="102"/>
                  </a:cubicBezTo>
                  <a:cubicBezTo>
                    <a:pt x="205" y="102"/>
                    <a:pt x="205" y="102"/>
                    <a:pt x="205" y="123"/>
                  </a:cubicBezTo>
                  <a:lnTo>
                    <a:pt x="205" y="123"/>
                  </a:lnTo>
                  <a:cubicBezTo>
                    <a:pt x="205" y="143"/>
                    <a:pt x="225" y="143"/>
                    <a:pt x="246" y="143"/>
                  </a:cubicBezTo>
                  <a:lnTo>
                    <a:pt x="267" y="143"/>
                  </a:lnTo>
                  <a:cubicBezTo>
                    <a:pt x="267" y="143"/>
                    <a:pt x="287" y="143"/>
                    <a:pt x="307" y="123"/>
                  </a:cubicBezTo>
                  <a:lnTo>
                    <a:pt x="328" y="123"/>
                  </a:lnTo>
                  <a:cubicBezTo>
                    <a:pt x="349" y="123"/>
                    <a:pt x="369" y="123"/>
                    <a:pt x="369" y="143"/>
                  </a:cubicBezTo>
                  <a:lnTo>
                    <a:pt x="369" y="143"/>
                  </a:lnTo>
                  <a:cubicBezTo>
                    <a:pt x="369" y="164"/>
                    <a:pt x="369" y="164"/>
                    <a:pt x="369" y="184"/>
                  </a:cubicBezTo>
                  <a:cubicBezTo>
                    <a:pt x="389" y="184"/>
                    <a:pt x="389" y="205"/>
                    <a:pt x="389" y="205"/>
                  </a:cubicBezTo>
                  <a:cubicBezTo>
                    <a:pt x="389" y="205"/>
                    <a:pt x="410" y="225"/>
                    <a:pt x="431" y="225"/>
                  </a:cubicBezTo>
                  <a:lnTo>
                    <a:pt x="451" y="245"/>
                  </a:lnTo>
                  <a:cubicBezTo>
                    <a:pt x="451" y="266"/>
                    <a:pt x="471" y="245"/>
                    <a:pt x="492" y="245"/>
                  </a:cubicBezTo>
                  <a:cubicBezTo>
                    <a:pt x="492" y="245"/>
                    <a:pt x="512" y="245"/>
                    <a:pt x="533" y="22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24" name="Freeform 524"/>
            <p:cNvSpPr>
              <a:spLocks noChangeArrowheads="1"/>
            </p:cNvSpPr>
            <p:nvPr/>
          </p:nvSpPr>
          <p:spPr bwMode="auto">
            <a:xfrm>
              <a:off x="6475413" y="8204200"/>
              <a:ext cx="80962" cy="73025"/>
            </a:xfrm>
            <a:custGeom>
              <a:avLst/>
              <a:gdLst>
                <a:gd name="T0" fmla="*/ 204 w 226"/>
                <a:gd name="T1" fmla="*/ 143 h 205"/>
                <a:gd name="T2" fmla="*/ 204 w 226"/>
                <a:gd name="T3" fmla="*/ 143 h 205"/>
                <a:gd name="T4" fmla="*/ 225 w 226"/>
                <a:gd name="T5" fmla="*/ 102 h 205"/>
                <a:gd name="T6" fmla="*/ 204 w 226"/>
                <a:gd name="T7" fmla="*/ 82 h 205"/>
                <a:gd name="T8" fmla="*/ 164 w 226"/>
                <a:gd name="T9" fmla="*/ 61 h 205"/>
                <a:gd name="T10" fmla="*/ 143 w 226"/>
                <a:gd name="T11" fmla="*/ 20 h 205"/>
                <a:gd name="T12" fmla="*/ 102 w 226"/>
                <a:gd name="T13" fmla="*/ 0 h 205"/>
                <a:gd name="T14" fmla="*/ 82 w 226"/>
                <a:gd name="T15" fmla="*/ 0 h 205"/>
                <a:gd name="T16" fmla="*/ 61 w 226"/>
                <a:gd name="T17" fmla="*/ 20 h 205"/>
                <a:gd name="T18" fmla="*/ 40 w 226"/>
                <a:gd name="T19" fmla="*/ 20 h 205"/>
                <a:gd name="T20" fmla="*/ 20 w 226"/>
                <a:gd name="T21" fmla="*/ 20 h 205"/>
                <a:gd name="T22" fmla="*/ 0 w 226"/>
                <a:gd name="T23" fmla="*/ 41 h 205"/>
                <a:gd name="T24" fmla="*/ 0 w 226"/>
                <a:gd name="T25" fmla="*/ 82 h 205"/>
                <a:gd name="T26" fmla="*/ 20 w 226"/>
                <a:gd name="T27" fmla="*/ 102 h 205"/>
                <a:gd name="T28" fmla="*/ 20 w 226"/>
                <a:gd name="T29" fmla="*/ 123 h 205"/>
                <a:gd name="T30" fmla="*/ 20 w 226"/>
                <a:gd name="T31" fmla="*/ 143 h 205"/>
                <a:gd name="T32" fmla="*/ 40 w 226"/>
                <a:gd name="T33" fmla="*/ 164 h 205"/>
                <a:gd name="T34" fmla="*/ 61 w 226"/>
                <a:gd name="T35" fmla="*/ 164 h 205"/>
                <a:gd name="T36" fmla="*/ 61 w 226"/>
                <a:gd name="T37" fmla="*/ 184 h 205"/>
                <a:gd name="T38" fmla="*/ 102 w 226"/>
                <a:gd name="T39" fmla="*/ 204 h 205"/>
                <a:gd name="T40" fmla="*/ 122 w 226"/>
                <a:gd name="T41" fmla="*/ 184 h 205"/>
                <a:gd name="T42" fmla="*/ 122 w 226"/>
                <a:gd name="T43" fmla="*/ 164 h 205"/>
                <a:gd name="T44" fmla="*/ 143 w 226"/>
                <a:gd name="T45" fmla="*/ 164 h 205"/>
                <a:gd name="T46" fmla="*/ 184 w 226"/>
                <a:gd name="T47" fmla="*/ 143 h 205"/>
                <a:gd name="T48" fmla="*/ 204 w 226"/>
                <a:gd name="T49" fmla="*/ 14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6" h="205">
                  <a:moveTo>
                    <a:pt x="204" y="143"/>
                  </a:moveTo>
                  <a:lnTo>
                    <a:pt x="204" y="143"/>
                  </a:lnTo>
                  <a:cubicBezTo>
                    <a:pt x="225" y="123"/>
                    <a:pt x="225" y="123"/>
                    <a:pt x="225" y="102"/>
                  </a:cubicBezTo>
                  <a:cubicBezTo>
                    <a:pt x="204" y="102"/>
                    <a:pt x="204" y="82"/>
                    <a:pt x="204" y="82"/>
                  </a:cubicBezTo>
                  <a:cubicBezTo>
                    <a:pt x="184" y="82"/>
                    <a:pt x="184" y="61"/>
                    <a:pt x="164" y="61"/>
                  </a:cubicBezTo>
                  <a:cubicBezTo>
                    <a:pt x="164" y="41"/>
                    <a:pt x="164" y="20"/>
                    <a:pt x="143" y="20"/>
                  </a:cubicBezTo>
                  <a:cubicBezTo>
                    <a:pt x="143" y="20"/>
                    <a:pt x="122" y="0"/>
                    <a:pt x="102" y="0"/>
                  </a:cubicBezTo>
                  <a:lnTo>
                    <a:pt x="82" y="0"/>
                  </a:lnTo>
                  <a:cubicBezTo>
                    <a:pt x="82" y="20"/>
                    <a:pt x="61" y="20"/>
                    <a:pt x="61" y="20"/>
                  </a:cubicBezTo>
                  <a:lnTo>
                    <a:pt x="40" y="20"/>
                  </a:lnTo>
                  <a:lnTo>
                    <a:pt x="20" y="20"/>
                  </a:lnTo>
                  <a:cubicBezTo>
                    <a:pt x="0" y="20"/>
                    <a:pt x="0" y="41"/>
                    <a:pt x="0" y="41"/>
                  </a:cubicBezTo>
                  <a:cubicBezTo>
                    <a:pt x="0" y="61"/>
                    <a:pt x="0" y="61"/>
                    <a:pt x="0" y="82"/>
                  </a:cubicBezTo>
                  <a:lnTo>
                    <a:pt x="20" y="102"/>
                  </a:lnTo>
                  <a:lnTo>
                    <a:pt x="20" y="123"/>
                  </a:lnTo>
                  <a:lnTo>
                    <a:pt x="20" y="143"/>
                  </a:lnTo>
                  <a:cubicBezTo>
                    <a:pt x="20" y="164"/>
                    <a:pt x="40" y="143"/>
                    <a:pt x="40" y="164"/>
                  </a:cubicBezTo>
                  <a:cubicBezTo>
                    <a:pt x="40" y="164"/>
                    <a:pt x="40" y="164"/>
                    <a:pt x="61" y="164"/>
                  </a:cubicBezTo>
                  <a:cubicBezTo>
                    <a:pt x="61" y="184"/>
                    <a:pt x="61" y="184"/>
                    <a:pt x="61" y="184"/>
                  </a:cubicBezTo>
                  <a:cubicBezTo>
                    <a:pt x="61" y="184"/>
                    <a:pt x="82" y="204"/>
                    <a:pt x="102" y="204"/>
                  </a:cubicBezTo>
                  <a:lnTo>
                    <a:pt x="122" y="184"/>
                  </a:lnTo>
                  <a:cubicBezTo>
                    <a:pt x="122" y="184"/>
                    <a:pt x="122" y="184"/>
                    <a:pt x="122" y="164"/>
                  </a:cubicBezTo>
                  <a:cubicBezTo>
                    <a:pt x="143" y="164"/>
                    <a:pt x="143" y="164"/>
                    <a:pt x="143" y="164"/>
                  </a:cubicBezTo>
                  <a:cubicBezTo>
                    <a:pt x="164" y="143"/>
                    <a:pt x="164" y="143"/>
                    <a:pt x="184" y="143"/>
                  </a:cubicBezTo>
                  <a:cubicBezTo>
                    <a:pt x="184" y="143"/>
                    <a:pt x="184" y="143"/>
                    <a:pt x="204" y="14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25" name="Freeform 525"/>
            <p:cNvSpPr>
              <a:spLocks noChangeArrowheads="1"/>
            </p:cNvSpPr>
            <p:nvPr/>
          </p:nvSpPr>
          <p:spPr bwMode="auto">
            <a:xfrm>
              <a:off x="6807200" y="8285163"/>
              <a:ext cx="7938" cy="15875"/>
            </a:xfrm>
            <a:custGeom>
              <a:avLst/>
              <a:gdLst>
                <a:gd name="T0" fmla="*/ 20 w 21"/>
                <a:gd name="T1" fmla="*/ 21 h 42"/>
                <a:gd name="T2" fmla="*/ 20 w 21"/>
                <a:gd name="T3" fmla="*/ 21 h 42"/>
                <a:gd name="T4" fmla="*/ 0 w 21"/>
                <a:gd name="T5" fmla="*/ 21 h 42"/>
                <a:gd name="T6" fmla="*/ 0 w 21"/>
                <a:gd name="T7" fmla="*/ 0 h 42"/>
                <a:gd name="T8" fmla="*/ 20 w 21"/>
                <a:gd name="T9" fmla="*/ 0 h 42"/>
                <a:gd name="T10" fmla="*/ 20 w 21"/>
                <a:gd name="T11" fmla="*/ 21 h 42"/>
              </a:gdLst>
              <a:ahLst/>
              <a:cxnLst>
                <a:cxn ang="0">
                  <a:pos x="T0" y="T1"/>
                </a:cxn>
                <a:cxn ang="0">
                  <a:pos x="T2" y="T3"/>
                </a:cxn>
                <a:cxn ang="0">
                  <a:pos x="T4" y="T5"/>
                </a:cxn>
                <a:cxn ang="0">
                  <a:pos x="T6" y="T7"/>
                </a:cxn>
                <a:cxn ang="0">
                  <a:pos x="T8" y="T9"/>
                </a:cxn>
                <a:cxn ang="0">
                  <a:pos x="T10" y="T11"/>
                </a:cxn>
              </a:cxnLst>
              <a:rect l="0" t="0" r="r" b="b"/>
              <a:pathLst>
                <a:path w="21" h="42">
                  <a:moveTo>
                    <a:pt x="20" y="21"/>
                  </a:moveTo>
                  <a:lnTo>
                    <a:pt x="20" y="21"/>
                  </a:lnTo>
                  <a:cubicBezTo>
                    <a:pt x="20" y="41"/>
                    <a:pt x="0" y="21"/>
                    <a:pt x="0" y="21"/>
                  </a:cubicBezTo>
                  <a:cubicBezTo>
                    <a:pt x="0" y="21"/>
                    <a:pt x="0" y="21"/>
                    <a:pt x="0" y="0"/>
                  </a:cubicBezTo>
                  <a:lnTo>
                    <a:pt x="20" y="0"/>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26" name="Freeform 526"/>
            <p:cNvSpPr>
              <a:spLocks noChangeArrowheads="1"/>
            </p:cNvSpPr>
            <p:nvPr/>
          </p:nvSpPr>
          <p:spPr bwMode="auto">
            <a:xfrm>
              <a:off x="6821488" y="8307388"/>
              <a:ext cx="7937" cy="22225"/>
            </a:xfrm>
            <a:custGeom>
              <a:avLst/>
              <a:gdLst>
                <a:gd name="T0" fmla="*/ 20 w 21"/>
                <a:gd name="T1" fmla="*/ 62 h 63"/>
                <a:gd name="T2" fmla="*/ 20 w 21"/>
                <a:gd name="T3" fmla="*/ 62 h 63"/>
                <a:gd name="T4" fmla="*/ 20 w 21"/>
                <a:gd name="T5" fmla="*/ 42 h 63"/>
                <a:gd name="T6" fmla="*/ 20 w 21"/>
                <a:gd name="T7" fmla="*/ 21 h 63"/>
                <a:gd name="T8" fmla="*/ 0 w 21"/>
                <a:gd name="T9" fmla="*/ 21 h 63"/>
                <a:gd name="T10" fmla="*/ 0 w 21"/>
                <a:gd name="T11" fmla="*/ 42 h 63"/>
                <a:gd name="T12" fmla="*/ 0 w 21"/>
                <a:gd name="T13" fmla="*/ 62 h 63"/>
                <a:gd name="T14" fmla="*/ 20 w 21"/>
                <a:gd name="T15" fmla="*/ 62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3">
                  <a:moveTo>
                    <a:pt x="20" y="62"/>
                  </a:moveTo>
                  <a:lnTo>
                    <a:pt x="20" y="62"/>
                  </a:lnTo>
                  <a:lnTo>
                    <a:pt x="20" y="42"/>
                  </a:lnTo>
                  <a:cubicBezTo>
                    <a:pt x="20" y="21"/>
                    <a:pt x="20" y="21"/>
                    <a:pt x="20" y="21"/>
                  </a:cubicBezTo>
                  <a:cubicBezTo>
                    <a:pt x="20" y="0"/>
                    <a:pt x="0" y="21"/>
                    <a:pt x="0" y="21"/>
                  </a:cubicBezTo>
                  <a:lnTo>
                    <a:pt x="0" y="42"/>
                  </a:lnTo>
                  <a:lnTo>
                    <a:pt x="0" y="62"/>
                  </a:lnTo>
                  <a:lnTo>
                    <a:pt x="20"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27" name="Freeform 527"/>
            <p:cNvSpPr>
              <a:spLocks noChangeArrowheads="1"/>
            </p:cNvSpPr>
            <p:nvPr/>
          </p:nvSpPr>
          <p:spPr bwMode="auto">
            <a:xfrm>
              <a:off x="6851650" y="8418513"/>
              <a:ext cx="7938" cy="15875"/>
            </a:xfrm>
            <a:custGeom>
              <a:avLst/>
              <a:gdLst>
                <a:gd name="T0" fmla="*/ 20 w 21"/>
                <a:gd name="T1" fmla="*/ 20 h 42"/>
                <a:gd name="T2" fmla="*/ 20 w 21"/>
                <a:gd name="T3" fmla="*/ 20 h 42"/>
                <a:gd name="T4" fmla="*/ 20 w 21"/>
                <a:gd name="T5" fmla="*/ 41 h 42"/>
                <a:gd name="T6" fmla="*/ 0 w 21"/>
                <a:gd name="T7" fmla="*/ 20 h 42"/>
                <a:gd name="T8" fmla="*/ 20 w 21"/>
                <a:gd name="T9" fmla="*/ 0 h 42"/>
                <a:gd name="T10" fmla="*/ 20 w 21"/>
                <a:gd name="T11" fmla="*/ 0 h 42"/>
                <a:gd name="T12" fmla="*/ 20 w 21"/>
                <a:gd name="T13" fmla="*/ 0 h 42"/>
                <a:gd name="T14" fmla="*/ 20 w 2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0"/>
                  </a:moveTo>
                  <a:lnTo>
                    <a:pt x="20" y="20"/>
                  </a:lnTo>
                  <a:cubicBezTo>
                    <a:pt x="20" y="20"/>
                    <a:pt x="20" y="20"/>
                    <a:pt x="20" y="41"/>
                  </a:cubicBezTo>
                  <a:lnTo>
                    <a:pt x="0" y="20"/>
                  </a:lnTo>
                  <a:cubicBezTo>
                    <a:pt x="0" y="20"/>
                    <a:pt x="0" y="0"/>
                    <a:pt x="20" y="0"/>
                  </a:cubicBezTo>
                  <a:lnTo>
                    <a:pt x="20" y="0"/>
                  </a:lnTo>
                  <a:lnTo>
                    <a:pt x="20" y="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28" name="Freeform 528"/>
            <p:cNvSpPr>
              <a:spLocks noChangeArrowheads="1"/>
            </p:cNvSpPr>
            <p:nvPr/>
          </p:nvSpPr>
          <p:spPr bwMode="auto">
            <a:xfrm>
              <a:off x="6718300" y="8315325"/>
              <a:ext cx="7938" cy="7938"/>
            </a:xfrm>
            <a:custGeom>
              <a:avLst/>
              <a:gdLst>
                <a:gd name="T0" fmla="*/ 0 w 21"/>
                <a:gd name="T1" fmla="*/ 21 h 22"/>
                <a:gd name="T2" fmla="*/ 0 w 21"/>
                <a:gd name="T3" fmla="*/ 21 h 22"/>
                <a:gd name="T4" fmla="*/ 0 w 21"/>
                <a:gd name="T5" fmla="*/ 0 h 22"/>
                <a:gd name="T6" fmla="*/ 0 w 21"/>
                <a:gd name="T7" fmla="*/ 0 h 22"/>
                <a:gd name="T8" fmla="*/ 20 w 21"/>
                <a:gd name="T9" fmla="*/ 0 h 22"/>
                <a:gd name="T10" fmla="*/ 20 w 21"/>
                <a:gd name="T11" fmla="*/ 21 h 22"/>
                <a:gd name="T12" fmla="*/ 20 w 21"/>
                <a:gd name="T13" fmla="*/ 21 h 22"/>
                <a:gd name="T14" fmla="*/ 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21"/>
                  </a:moveTo>
                  <a:lnTo>
                    <a:pt x="0" y="21"/>
                  </a:lnTo>
                  <a:cubicBezTo>
                    <a:pt x="0" y="21"/>
                    <a:pt x="0" y="21"/>
                    <a:pt x="0" y="0"/>
                  </a:cubicBezTo>
                  <a:lnTo>
                    <a:pt x="0" y="0"/>
                  </a:lnTo>
                  <a:lnTo>
                    <a:pt x="20" y="0"/>
                  </a:lnTo>
                  <a:cubicBezTo>
                    <a:pt x="20" y="0"/>
                    <a:pt x="20" y="0"/>
                    <a:pt x="20" y="21"/>
                  </a:cubicBezTo>
                  <a:lnTo>
                    <a:pt x="20" y="21"/>
                  </a:lnTo>
                  <a:cubicBezTo>
                    <a:pt x="0" y="21"/>
                    <a:pt x="0" y="21"/>
                    <a:pt x="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29" name="Freeform 529"/>
            <p:cNvSpPr>
              <a:spLocks noChangeArrowheads="1"/>
            </p:cNvSpPr>
            <p:nvPr/>
          </p:nvSpPr>
          <p:spPr bwMode="auto">
            <a:xfrm>
              <a:off x="6711950" y="8329613"/>
              <a:ext cx="7938" cy="7937"/>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2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lnTo>
                    <a:pt x="0" y="20"/>
                  </a:lnTo>
                  <a:cubicBezTo>
                    <a:pt x="0" y="20"/>
                    <a:pt x="0" y="20"/>
                    <a:pt x="20" y="20"/>
                  </a:cubicBezTo>
                  <a:lnTo>
                    <a:pt x="20" y="20"/>
                  </a:lnTo>
                  <a:cubicBezTo>
                    <a:pt x="20" y="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30" name="Freeform 530"/>
            <p:cNvSpPr>
              <a:spLocks noChangeArrowheads="1"/>
            </p:cNvSpPr>
            <p:nvPr/>
          </p:nvSpPr>
          <p:spPr bwMode="auto">
            <a:xfrm>
              <a:off x="6704013" y="8315325"/>
              <a:ext cx="7937" cy="7938"/>
            </a:xfrm>
            <a:custGeom>
              <a:avLst/>
              <a:gdLst>
                <a:gd name="T0" fmla="*/ 21 w 22"/>
                <a:gd name="T1" fmla="*/ 21 h 22"/>
                <a:gd name="T2" fmla="*/ 21 w 22"/>
                <a:gd name="T3" fmla="*/ 21 h 22"/>
                <a:gd name="T4" fmla="*/ 0 w 22"/>
                <a:gd name="T5" fmla="*/ 21 h 22"/>
                <a:gd name="T6" fmla="*/ 0 w 22"/>
                <a:gd name="T7" fmla="*/ 0 h 22"/>
                <a:gd name="T8" fmla="*/ 21 w 22"/>
                <a:gd name="T9" fmla="*/ 0 h 22"/>
                <a:gd name="T10" fmla="*/ 21 w 22"/>
                <a:gd name="T11" fmla="*/ 21 h 22"/>
              </a:gdLst>
              <a:ahLst/>
              <a:cxnLst>
                <a:cxn ang="0">
                  <a:pos x="T0" y="T1"/>
                </a:cxn>
                <a:cxn ang="0">
                  <a:pos x="T2" y="T3"/>
                </a:cxn>
                <a:cxn ang="0">
                  <a:pos x="T4" y="T5"/>
                </a:cxn>
                <a:cxn ang="0">
                  <a:pos x="T6" y="T7"/>
                </a:cxn>
                <a:cxn ang="0">
                  <a:pos x="T8" y="T9"/>
                </a:cxn>
                <a:cxn ang="0">
                  <a:pos x="T10" y="T11"/>
                </a:cxn>
              </a:cxnLst>
              <a:rect l="0" t="0" r="r" b="b"/>
              <a:pathLst>
                <a:path w="22" h="22">
                  <a:moveTo>
                    <a:pt x="21" y="21"/>
                  </a:moveTo>
                  <a:lnTo>
                    <a:pt x="21" y="21"/>
                  </a:lnTo>
                  <a:cubicBezTo>
                    <a:pt x="0" y="21"/>
                    <a:pt x="0" y="21"/>
                    <a:pt x="0" y="21"/>
                  </a:cubicBezTo>
                  <a:cubicBezTo>
                    <a:pt x="0" y="0"/>
                    <a:pt x="0" y="0"/>
                    <a:pt x="0" y="0"/>
                  </a:cubicBezTo>
                  <a:cubicBezTo>
                    <a:pt x="0" y="0"/>
                    <a:pt x="0" y="0"/>
                    <a:pt x="21" y="0"/>
                  </a:cubicBezTo>
                  <a:cubicBezTo>
                    <a:pt x="21" y="0"/>
                    <a:pt x="21" y="0"/>
                    <a:pt x="2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31" name="Freeform 531"/>
            <p:cNvSpPr>
              <a:spLocks noChangeArrowheads="1"/>
            </p:cNvSpPr>
            <p:nvPr/>
          </p:nvSpPr>
          <p:spPr bwMode="auto">
            <a:xfrm>
              <a:off x="6629400" y="8248650"/>
              <a:ext cx="7938" cy="7938"/>
            </a:xfrm>
            <a:custGeom>
              <a:avLst/>
              <a:gdLst>
                <a:gd name="T0" fmla="*/ 0 w 21"/>
                <a:gd name="T1" fmla="*/ 0 h 21"/>
                <a:gd name="T2" fmla="*/ 0 w 21"/>
                <a:gd name="T3" fmla="*/ 0 h 21"/>
                <a:gd name="T4" fmla="*/ 0 w 21"/>
                <a:gd name="T5" fmla="*/ 0 h 21"/>
                <a:gd name="T6" fmla="*/ 0 w 21"/>
                <a:gd name="T7" fmla="*/ 0 h 21"/>
                <a:gd name="T8" fmla="*/ 0 w 21"/>
                <a:gd name="T9" fmla="*/ 20 h 21"/>
                <a:gd name="T10" fmla="*/ 20 w 21"/>
                <a:gd name="T11" fmla="*/ 2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lnTo>
                    <a:pt x="0" y="0"/>
                  </a:lnTo>
                  <a:cubicBezTo>
                    <a:pt x="0" y="20"/>
                    <a:pt x="0" y="20"/>
                    <a:pt x="0" y="20"/>
                  </a:cubicBezTo>
                  <a:lnTo>
                    <a:pt x="20" y="20"/>
                  </a:lnTo>
                  <a:cubicBezTo>
                    <a:pt x="20" y="20"/>
                    <a:pt x="20" y="20"/>
                    <a:pt x="20" y="0"/>
                  </a:cubicBezTo>
                  <a:cubicBezTo>
                    <a:pt x="20" y="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32" name="Freeform 532"/>
            <p:cNvSpPr>
              <a:spLocks noChangeArrowheads="1"/>
            </p:cNvSpPr>
            <p:nvPr/>
          </p:nvSpPr>
          <p:spPr bwMode="auto">
            <a:xfrm>
              <a:off x="6821488" y="8153400"/>
              <a:ext cx="15875" cy="15875"/>
            </a:xfrm>
            <a:custGeom>
              <a:avLst/>
              <a:gdLst>
                <a:gd name="T0" fmla="*/ 20 w 42"/>
                <a:gd name="T1" fmla="*/ 41 h 42"/>
                <a:gd name="T2" fmla="*/ 20 w 42"/>
                <a:gd name="T3" fmla="*/ 41 h 42"/>
                <a:gd name="T4" fmla="*/ 41 w 42"/>
                <a:gd name="T5" fmla="*/ 21 h 42"/>
                <a:gd name="T6" fmla="*/ 20 w 42"/>
                <a:gd name="T7" fmla="*/ 0 h 42"/>
                <a:gd name="T8" fmla="*/ 20 w 42"/>
                <a:gd name="T9" fmla="*/ 0 h 42"/>
                <a:gd name="T10" fmla="*/ 0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41" y="21"/>
                  </a:lnTo>
                  <a:cubicBezTo>
                    <a:pt x="41" y="21"/>
                    <a:pt x="41" y="0"/>
                    <a:pt x="20" y="0"/>
                  </a:cubicBezTo>
                  <a:lnTo>
                    <a:pt x="20" y="0"/>
                  </a:lnTo>
                  <a:cubicBezTo>
                    <a:pt x="0" y="21"/>
                    <a:pt x="0" y="21"/>
                    <a:pt x="0" y="21"/>
                  </a:cubicBezTo>
                  <a:cubicBezTo>
                    <a:pt x="0" y="21"/>
                    <a:pt x="20" y="2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33" name="Freeform 533"/>
            <p:cNvSpPr>
              <a:spLocks noChangeArrowheads="1"/>
            </p:cNvSpPr>
            <p:nvPr/>
          </p:nvSpPr>
          <p:spPr bwMode="auto">
            <a:xfrm>
              <a:off x="6821488" y="8167688"/>
              <a:ext cx="15875" cy="15875"/>
            </a:xfrm>
            <a:custGeom>
              <a:avLst/>
              <a:gdLst>
                <a:gd name="T0" fmla="*/ 20 w 42"/>
                <a:gd name="T1" fmla="*/ 0 h 42"/>
                <a:gd name="T2" fmla="*/ 20 w 42"/>
                <a:gd name="T3" fmla="*/ 0 h 42"/>
                <a:gd name="T4" fmla="*/ 20 w 42"/>
                <a:gd name="T5" fmla="*/ 21 h 42"/>
                <a:gd name="T6" fmla="*/ 20 w 42"/>
                <a:gd name="T7" fmla="*/ 21 h 42"/>
                <a:gd name="T8" fmla="*/ 20 w 42"/>
                <a:gd name="T9" fmla="*/ 21 h 42"/>
                <a:gd name="T10" fmla="*/ 20 w 42"/>
                <a:gd name="T11" fmla="*/ 21 h 42"/>
                <a:gd name="T12" fmla="*/ 20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0"/>
                  </a:moveTo>
                  <a:lnTo>
                    <a:pt x="20" y="0"/>
                  </a:lnTo>
                  <a:cubicBezTo>
                    <a:pt x="20" y="0"/>
                    <a:pt x="20" y="0"/>
                    <a:pt x="20" y="21"/>
                  </a:cubicBezTo>
                  <a:cubicBezTo>
                    <a:pt x="20" y="21"/>
                    <a:pt x="0" y="21"/>
                    <a:pt x="20" y="21"/>
                  </a:cubicBezTo>
                  <a:cubicBezTo>
                    <a:pt x="20" y="21"/>
                    <a:pt x="20" y="41"/>
                    <a:pt x="20" y="21"/>
                  </a:cubicBezTo>
                  <a:lnTo>
                    <a:pt x="20" y="21"/>
                  </a:lnTo>
                  <a:cubicBezTo>
                    <a:pt x="41" y="21"/>
                    <a:pt x="20" y="21"/>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34" name="Freeform 534"/>
            <p:cNvSpPr>
              <a:spLocks noChangeArrowheads="1"/>
            </p:cNvSpPr>
            <p:nvPr/>
          </p:nvSpPr>
          <p:spPr bwMode="auto">
            <a:xfrm>
              <a:off x="6564313" y="8064500"/>
              <a:ext cx="58737" cy="38100"/>
            </a:xfrm>
            <a:custGeom>
              <a:avLst/>
              <a:gdLst>
                <a:gd name="T0" fmla="*/ 143 w 165"/>
                <a:gd name="T1" fmla="*/ 103 h 104"/>
                <a:gd name="T2" fmla="*/ 143 w 165"/>
                <a:gd name="T3" fmla="*/ 103 h 104"/>
                <a:gd name="T4" fmla="*/ 102 w 165"/>
                <a:gd name="T5" fmla="*/ 103 h 104"/>
                <a:gd name="T6" fmla="*/ 82 w 165"/>
                <a:gd name="T7" fmla="*/ 103 h 104"/>
                <a:gd name="T8" fmla="*/ 40 w 165"/>
                <a:gd name="T9" fmla="*/ 103 h 104"/>
                <a:gd name="T10" fmla="*/ 20 w 165"/>
                <a:gd name="T11" fmla="*/ 103 h 104"/>
                <a:gd name="T12" fmla="*/ 0 w 165"/>
                <a:gd name="T13" fmla="*/ 82 h 104"/>
                <a:gd name="T14" fmla="*/ 0 w 165"/>
                <a:gd name="T15" fmla="*/ 62 h 104"/>
                <a:gd name="T16" fmla="*/ 20 w 165"/>
                <a:gd name="T17" fmla="*/ 41 h 104"/>
                <a:gd name="T18" fmla="*/ 40 w 165"/>
                <a:gd name="T19" fmla="*/ 21 h 104"/>
                <a:gd name="T20" fmla="*/ 40 w 165"/>
                <a:gd name="T21" fmla="*/ 0 h 104"/>
                <a:gd name="T22" fmla="*/ 82 w 165"/>
                <a:gd name="T23" fmla="*/ 21 h 104"/>
                <a:gd name="T24" fmla="*/ 102 w 165"/>
                <a:gd name="T25" fmla="*/ 21 h 104"/>
                <a:gd name="T26" fmla="*/ 122 w 165"/>
                <a:gd name="T27" fmla="*/ 41 h 104"/>
                <a:gd name="T28" fmla="*/ 143 w 165"/>
                <a:gd name="T29" fmla="*/ 62 h 104"/>
                <a:gd name="T30" fmla="*/ 164 w 165"/>
                <a:gd name="T31" fmla="*/ 62 h 104"/>
                <a:gd name="T32" fmla="*/ 164 w 165"/>
                <a:gd name="T33" fmla="*/ 82 h 104"/>
                <a:gd name="T34" fmla="*/ 164 w 165"/>
                <a:gd name="T35" fmla="*/ 82 h 104"/>
                <a:gd name="T36" fmla="*/ 143 w 165"/>
                <a:gd name="T37"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5" h="104">
                  <a:moveTo>
                    <a:pt x="143" y="103"/>
                  </a:moveTo>
                  <a:lnTo>
                    <a:pt x="143" y="103"/>
                  </a:lnTo>
                  <a:cubicBezTo>
                    <a:pt x="143" y="103"/>
                    <a:pt x="122" y="103"/>
                    <a:pt x="102" y="103"/>
                  </a:cubicBezTo>
                  <a:lnTo>
                    <a:pt x="82" y="103"/>
                  </a:lnTo>
                  <a:cubicBezTo>
                    <a:pt x="82" y="103"/>
                    <a:pt x="61" y="103"/>
                    <a:pt x="40" y="103"/>
                  </a:cubicBezTo>
                  <a:lnTo>
                    <a:pt x="20" y="103"/>
                  </a:lnTo>
                  <a:cubicBezTo>
                    <a:pt x="20" y="103"/>
                    <a:pt x="20" y="82"/>
                    <a:pt x="0" y="82"/>
                  </a:cubicBezTo>
                  <a:lnTo>
                    <a:pt x="0" y="62"/>
                  </a:lnTo>
                  <a:cubicBezTo>
                    <a:pt x="0" y="41"/>
                    <a:pt x="20" y="41"/>
                    <a:pt x="20" y="41"/>
                  </a:cubicBezTo>
                  <a:cubicBezTo>
                    <a:pt x="20" y="21"/>
                    <a:pt x="20" y="21"/>
                    <a:pt x="40" y="21"/>
                  </a:cubicBezTo>
                  <a:cubicBezTo>
                    <a:pt x="40" y="0"/>
                    <a:pt x="40" y="0"/>
                    <a:pt x="40" y="0"/>
                  </a:cubicBezTo>
                  <a:cubicBezTo>
                    <a:pt x="61" y="0"/>
                    <a:pt x="61" y="21"/>
                    <a:pt x="82" y="21"/>
                  </a:cubicBezTo>
                  <a:lnTo>
                    <a:pt x="102" y="21"/>
                  </a:lnTo>
                  <a:lnTo>
                    <a:pt x="122" y="41"/>
                  </a:lnTo>
                  <a:lnTo>
                    <a:pt x="143" y="62"/>
                  </a:lnTo>
                  <a:lnTo>
                    <a:pt x="164" y="62"/>
                  </a:lnTo>
                  <a:lnTo>
                    <a:pt x="164" y="82"/>
                  </a:lnTo>
                  <a:lnTo>
                    <a:pt x="164" y="82"/>
                  </a:lnTo>
                  <a:cubicBezTo>
                    <a:pt x="143" y="82"/>
                    <a:pt x="143" y="82"/>
                    <a:pt x="143" y="10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35" name="Freeform 535"/>
            <p:cNvSpPr>
              <a:spLocks noChangeArrowheads="1"/>
            </p:cNvSpPr>
            <p:nvPr/>
          </p:nvSpPr>
          <p:spPr bwMode="auto">
            <a:xfrm>
              <a:off x="6570663" y="8050213"/>
              <a:ext cx="7937" cy="15875"/>
            </a:xfrm>
            <a:custGeom>
              <a:avLst/>
              <a:gdLst>
                <a:gd name="T0" fmla="*/ 20 w 21"/>
                <a:gd name="T1" fmla="*/ 21 h 42"/>
                <a:gd name="T2" fmla="*/ 20 w 21"/>
                <a:gd name="T3" fmla="*/ 21 h 42"/>
                <a:gd name="T4" fmla="*/ 20 w 21"/>
                <a:gd name="T5" fmla="*/ 41 h 42"/>
                <a:gd name="T6" fmla="*/ 0 w 21"/>
                <a:gd name="T7" fmla="*/ 21 h 42"/>
                <a:gd name="T8" fmla="*/ 0 w 21"/>
                <a:gd name="T9" fmla="*/ 21 h 42"/>
                <a:gd name="T10" fmla="*/ 20 w 21"/>
                <a:gd name="T11" fmla="*/ 21 h 42"/>
              </a:gdLst>
              <a:ahLst/>
              <a:cxnLst>
                <a:cxn ang="0">
                  <a:pos x="T0" y="T1"/>
                </a:cxn>
                <a:cxn ang="0">
                  <a:pos x="T2" y="T3"/>
                </a:cxn>
                <a:cxn ang="0">
                  <a:pos x="T4" y="T5"/>
                </a:cxn>
                <a:cxn ang="0">
                  <a:pos x="T6" y="T7"/>
                </a:cxn>
                <a:cxn ang="0">
                  <a:pos x="T8" y="T9"/>
                </a:cxn>
                <a:cxn ang="0">
                  <a:pos x="T10" y="T11"/>
                </a:cxn>
              </a:cxnLst>
              <a:rect l="0" t="0" r="r" b="b"/>
              <a:pathLst>
                <a:path w="21" h="42">
                  <a:moveTo>
                    <a:pt x="20" y="21"/>
                  </a:moveTo>
                  <a:lnTo>
                    <a:pt x="20" y="21"/>
                  </a:lnTo>
                  <a:cubicBezTo>
                    <a:pt x="20" y="41"/>
                    <a:pt x="20" y="41"/>
                    <a:pt x="20" y="41"/>
                  </a:cubicBezTo>
                  <a:cubicBezTo>
                    <a:pt x="20" y="41"/>
                    <a:pt x="0" y="41"/>
                    <a:pt x="0" y="21"/>
                  </a:cubicBezTo>
                  <a:lnTo>
                    <a:pt x="0" y="21"/>
                  </a:lnTo>
                  <a:cubicBezTo>
                    <a:pt x="0" y="0"/>
                    <a:pt x="0" y="0"/>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36" name="Freeform 536"/>
            <p:cNvSpPr>
              <a:spLocks noChangeArrowheads="1"/>
            </p:cNvSpPr>
            <p:nvPr/>
          </p:nvSpPr>
          <p:spPr bwMode="auto">
            <a:xfrm>
              <a:off x="6629400" y="8050213"/>
              <a:ext cx="7938" cy="7937"/>
            </a:xfrm>
            <a:custGeom>
              <a:avLst/>
              <a:gdLst>
                <a:gd name="T0" fmla="*/ 20 w 21"/>
                <a:gd name="T1" fmla="*/ 21 h 22"/>
                <a:gd name="T2" fmla="*/ 20 w 21"/>
                <a:gd name="T3" fmla="*/ 21 h 22"/>
                <a:gd name="T4" fmla="*/ 0 w 21"/>
                <a:gd name="T5" fmla="*/ 21 h 22"/>
                <a:gd name="T6" fmla="*/ 0 w 21"/>
                <a:gd name="T7" fmla="*/ 0 h 22"/>
                <a:gd name="T8" fmla="*/ 20 w 21"/>
                <a:gd name="T9" fmla="*/ 0 h 22"/>
                <a:gd name="T10" fmla="*/ 20 w 21"/>
                <a:gd name="T11" fmla="*/ 0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0" y="21"/>
                  </a:lnTo>
                  <a:cubicBezTo>
                    <a:pt x="0" y="0"/>
                    <a:pt x="0" y="0"/>
                    <a:pt x="0" y="0"/>
                  </a:cubicBezTo>
                  <a:cubicBezTo>
                    <a:pt x="0" y="0"/>
                    <a:pt x="0" y="0"/>
                    <a:pt x="20" y="0"/>
                  </a:cubicBezTo>
                  <a:lnTo>
                    <a:pt x="20" y="0"/>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37" name="Freeform 537"/>
            <p:cNvSpPr>
              <a:spLocks noChangeArrowheads="1"/>
            </p:cNvSpPr>
            <p:nvPr/>
          </p:nvSpPr>
          <p:spPr bwMode="auto">
            <a:xfrm>
              <a:off x="6637338" y="8072438"/>
              <a:ext cx="7937" cy="7937"/>
            </a:xfrm>
            <a:custGeom>
              <a:avLst/>
              <a:gdLst>
                <a:gd name="T0" fmla="*/ 0 w 22"/>
                <a:gd name="T1" fmla="*/ 0 h 21"/>
                <a:gd name="T2" fmla="*/ 0 w 22"/>
                <a:gd name="T3" fmla="*/ 0 h 21"/>
                <a:gd name="T4" fmla="*/ 0 w 22"/>
                <a:gd name="T5" fmla="*/ 0 h 21"/>
                <a:gd name="T6" fmla="*/ 0 w 22"/>
                <a:gd name="T7" fmla="*/ 20 h 21"/>
                <a:gd name="T8" fmla="*/ 21 w 22"/>
                <a:gd name="T9" fmla="*/ 20 h 21"/>
                <a:gd name="T10" fmla="*/ 21 w 22"/>
                <a:gd name="T11" fmla="*/ 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0"/>
                  </a:lnTo>
                  <a:lnTo>
                    <a:pt x="0" y="20"/>
                  </a:lnTo>
                  <a:lnTo>
                    <a:pt x="21" y="20"/>
                  </a:lnTo>
                  <a:cubicBezTo>
                    <a:pt x="21" y="20"/>
                    <a:pt x="21" y="20"/>
                    <a:pt x="21" y="0"/>
                  </a:cubicBezTo>
                  <a:cubicBezTo>
                    <a:pt x="21" y="0"/>
                    <a:pt x="21"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38" name="Freeform 538"/>
            <p:cNvSpPr>
              <a:spLocks noChangeArrowheads="1"/>
            </p:cNvSpPr>
            <p:nvPr/>
          </p:nvSpPr>
          <p:spPr bwMode="auto">
            <a:xfrm>
              <a:off x="6570663" y="7791450"/>
              <a:ext cx="96837" cy="244475"/>
            </a:xfrm>
            <a:custGeom>
              <a:avLst/>
              <a:gdLst>
                <a:gd name="T0" fmla="*/ 164 w 267"/>
                <a:gd name="T1" fmla="*/ 676 h 677"/>
                <a:gd name="T2" fmla="*/ 123 w 267"/>
                <a:gd name="T3" fmla="*/ 615 h 677"/>
                <a:gd name="T4" fmla="*/ 82 w 267"/>
                <a:gd name="T5" fmla="*/ 574 h 677"/>
                <a:gd name="T6" fmla="*/ 62 w 267"/>
                <a:gd name="T7" fmla="*/ 533 h 677"/>
                <a:gd name="T8" fmla="*/ 62 w 267"/>
                <a:gd name="T9" fmla="*/ 492 h 677"/>
                <a:gd name="T10" fmla="*/ 41 w 267"/>
                <a:gd name="T11" fmla="*/ 431 h 677"/>
                <a:gd name="T12" fmla="*/ 62 w 267"/>
                <a:gd name="T13" fmla="*/ 389 h 677"/>
                <a:gd name="T14" fmla="*/ 20 w 267"/>
                <a:gd name="T15" fmla="*/ 349 h 677"/>
                <a:gd name="T16" fmla="*/ 20 w 267"/>
                <a:gd name="T17" fmla="*/ 307 h 677"/>
                <a:gd name="T18" fmla="*/ 20 w 267"/>
                <a:gd name="T19" fmla="*/ 246 h 677"/>
                <a:gd name="T20" fmla="*/ 0 w 267"/>
                <a:gd name="T21" fmla="*/ 205 h 677"/>
                <a:gd name="T22" fmla="*/ 41 w 267"/>
                <a:gd name="T23" fmla="*/ 123 h 677"/>
                <a:gd name="T24" fmla="*/ 62 w 267"/>
                <a:gd name="T25" fmla="*/ 61 h 677"/>
                <a:gd name="T26" fmla="*/ 82 w 267"/>
                <a:gd name="T27" fmla="*/ 21 h 677"/>
                <a:gd name="T28" fmla="*/ 102 w 267"/>
                <a:gd name="T29" fmla="*/ 0 h 677"/>
                <a:gd name="T30" fmla="*/ 102 w 267"/>
                <a:gd name="T31" fmla="*/ 41 h 677"/>
                <a:gd name="T32" fmla="*/ 102 w 267"/>
                <a:gd name="T33" fmla="*/ 82 h 677"/>
                <a:gd name="T34" fmla="*/ 123 w 267"/>
                <a:gd name="T35" fmla="*/ 143 h 677"/>
                <a:gd name="T36" fmla="*/ 102 w 267"/>
                <a:gd name="T37" fmla="*/ 185 h 677"/>
                <a:gd name="T38" fmla="*/ 62 w 267"/>
                <a:gd name="T39" fmla="*/ 225 h 677"/>
                <a:gd name="T40" fmla="*/ 62 w 267"/>
                <a:gd name="T41" fmla="*/ 246 h 677"/>
                <a:gd name="T42" fmla="*/ 82 w 267"/>
                <a:gd name="T43" fmla="*/ 246 h 677"/>
                <a:gd name="T44" fmla="*/ 123 w 267"/>
                <a:gd name="T45" fmla="*/ 205 h 677"/>
                <a:gd name="T46" fmla="*/ 144 w 267"/>
                <a:gd name="T47" fmla="*/ 164 h 677"/>
                <a:gd name="T48" fmla="*/ 184 w 267"/>
                <a:gd name="T49" fmla="*/ 143 h 677"/>
                <a:gd name="T50" fmla="*/ 226 w 267"/>
                <a:gd name="T51" fmla="*/ 123 h 677"/>
                <a:gd name="T52" fmla="*/ 246 w 267"/>
                <a:gd name="T53" fmla="*/ 164 h 677"/>
                <a:gd name="T54" fmla="*/ 246 w 267"/>
                <a:gd name="T55" fmla="*/ 246 h 677"/>
                <a:gd name="T56" fmla="*/ 184 w 267"/>
                <a:gd name="T57" fmla="*/ 267 h 677"/>
                <a:gd name="T58" fmla="*/ 184 w 267"/>
                <a:gd name="T59" fmla="*/ 307 h 677"/>
                <a:gd name="T60" fmla="*/ 205 w 267"/>
                <a:gd name="T61" fmla="*/ 328 h 677"/>
                <a:gd name="T62" fmla="*/ 246 w 267"/>
                <a:gd name="T63" fmla="*/ 349 h 677"/>
                <a:gd name="T64" fmla="*/ 246 w 267"/>
                <a:gd name="T65" fmla="*/ 389 h 677"/>
                <a:gd name="T66" fmla="*/ 266 w 267"/>
                <a:gd name="T67" fmla="*/ 431 h 677"/>
                <a:gd name="T68" fmla="*/ 226 w 267"/>
                <a:gd name="T69" fmla="*/ 389 h 677"/>
                <a:gd name="T70" fmla="*/ 184 w 267"/>
                <a:gd name="T71" fmla="*/ 369 h 677"/>
                <a:gd name="T72" fmla="*/ 123 w 267"/>
                <a:gd name="T73" fmla="*/ 369 h 677"/>
                <a:gd name="T74" fmla="*/ 102 w 267"/>
                <a:gd name="T75" fmla="*/ 431 h 677"/>
                <a:gd name="T76" fmla="*/ 123 w 267"/>
                <a:gd name="T77" fmla="*/ 513 h 677"/>
                <a:gd name="T78" fmla="*/ 144 w 267"/>
                <a:gd name="T79" fmla="*/ 574 h 677"/>
                <a:gd name="T80" fmla="*/ 164 w 267"/>
                <a:gd name="T81" fmla="*/ 615 h 677"/>
                <a:gd name="T82" fmla="*/ 184 w 267"/>
                <a:gd name="T83" fmla="*/ 6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 h="677">
                  <a:moveTo>
                    <a:pt x="164" y="676"/>
                  </a:moveTo>
                  <a:lnTo>
                    <a:pt x="164" y="676"/>
                  </a:lnTo>
                  <a:lnTo>
                    <a:pt x="144" y="656"/>
                  </a:lnTo>
                  <a:cubicBezTo>
                    <a:pt x="144" y="635"/>
                    <a:pt x="123" y="615"/>
                    <a:pt x="123" y="615"/>
                  </a:cubicBezTo>
                  <a:lnTo>
                    <a:pt x="102" y="594"/>
                  </a:lnTo>
                  <a:cubicBezTo>
                    <a:pt x="102" y="574"/>
                    <a:pt x="82" y="574"/>
                    <a:pt x="82" y="574"/>
                  </a:cubicBezTo>
                  <a:cubicBezTo>
                    <a:pt x="82" y="553"/>
                    <a:pt x="82" y="553"/>
                    <a:pt x="82" y="553"/>
                  </a:cubicBezTo>
                  <a:cubicBezTo>
                    <a:pt x="62" y="553"/>
                    <a:pt x="62" y="533"/>
                    <a:pt x="62" y="533"/>
                  </a:cubicBezTo>
                  <a:lnTo>
                    <a:pt x="62" y="513"/>
                  </a:lnTo>
                  <a:lnTo>
                    <a:pt x="62" y="492"/>
                  </a:lnTo>
                  <a:cubicBezTo>
                    <a:pt x="62" y="471"/>
                    <a:pt x="62" y="471"/>
                    <a:pt x="62" y="451"/>
                  </a:cubicBezTo>
                  <a:lnTo>
                    <a:pt x="41" y="431"/>
                  </a:lnTo>
                  <a:lnTo>
                    <a:pt x="62" y="410"/>
                  </a:lnTo>
                  <a:lnTo>
                    <a:pt x="62" y="389"/>
                  </a:lnTo>
                  <a:cubicBezTo>
                    <a:pt x="41" y="369"/>
                    <a:pt x="41" y="369"/>
                    <a:pt x="41" y="369"/>
                  </a:cubicBezTo>
                  <a:lnTo>
                    <a:pt x="20" y="349"/>
                  </a:lnTo>
                  <a:lnTo>
                    <a:pt x="20" y="328"/>
                  </a:lnTo>
                  <a:lnTo>
                    <a:pt x="20" y="307"/>
                  </a:lnTo>
                  <a:lnTo>
                    <a:pt x="20" y="287"/>
                  </a:lnTo>
                  <a:cubicBezTo>
                    <a:pt x="20" y="287"/>
                    <a:pt x="20" y="267"/>
                    <a:pt x="20" y="246"/>
                  </a:cubicBezTo>
                  <a:lnTo>
                    <a:pt x="0" y="246"/>
                  </a:lnTo>
                  <a:cubicBezTo>
                    <a:pt x="0" y="246"/>
                    <a:pt x="0" y="225"/>
                    <a:pt x="0" y="205"/>
                  </a:cubicBezTo>
                  <a:cubicBezTo>
                    <a:pt x="0" y="205"/>
                    <a:pt x="0" y="164"/>
                    <a:pt x="20" y="164"/>
                  </a:cubicBezTo>
                  <a:cubicBezTo>
                    <a:pt x="20" y="143"/>
                    <a:pt x="20" y="143"/>
                    <a:pt x="41" y="123"/>
                  </a:cubicBezTo>
                  <a:lnTo>
                    <a:pt x="41" y="103"/>
                  </a:lnTo>
                  <a:cubicBezTo>
                    <a:pt x="62" y="82"/>
                    <a:pt x="62" y="82"/>
                    <a:pt x="62" y="61"/>
                  </a:cubicBezTo>
                  <a:lnTo>
                    <a:pt x="62" y="61"/>
                  </a:lnTo>
                  <a:cubicBezTo>
                    <a:pt x="62" y="41"/>
                    <a:pt x="82" y="41"/>
                    <a:pt x="82" y="21"/>
                  </a:cubicBezTo>
                  <a:lnTo>
                    <a:pt x="82" y="0"/>
                  </a:lnTo>
                  <a:cubicBezTo>
                    <a:pt x="102" y="0"/>
                    <a:pt x="102" y="0"/>
                    <a:pt x="102" y="0"/>
                  </a:cubicBezTo>
                  <a:lnTo>
                    <a:pt x="102" y="21"/>
                  </a:lnTo>
                  <a:lnTo>
                    <a:pt x="102" y="41"/>
                  </a:lnTo>
                  <a:lnTo>
                    <a:pt x="102" y="61"/>
                  </a:lnTo>
                  <a:cubicBezTo>
                    <a:pt x="102" y="82"/>
                    <a:pt x="102" y="82"/>
                    <a:pt x="102" y="82"/>
                  </a:cubicBezTo>
                  <a:cubicBezTo>
                    <a:pt x="123" y="103"/>
                    <a:pt x="123" y="103"/>
                    <a:pt x="123" y="103"/>
                  </a:cubicBezTo>
                  <a:cubicBezTo>
                    <a:pt x="123" y="123"/>
                    <a:pt x="123" y="123"/>
                    <a:pt x="123" y="143"/>
                  </a:cubicBezTo>
                  <a:cubicBezTo>
                    <a:pt x="123" y="143"/>
                    <a:pt x="123" y="164"/>
                    <a:pt x="102" y="164"/>
                  </a:cubicBezTo>
                  <a:lnTo>
                    <a:pt x="102" y="185"/>
                  </a:lnTo>
                  <a:lnTo>
                    <a:pt x="82" y="205"/>
                  </a:lnTo>
                  <a:cubicBezTo>
                    <a:pt x="82" y="205"/>
                    <a:pt x="62" y="205"/>
                    <a:pt x="62" y="225"/>
                  </a:cubicBezTo>
                  <a:lnTo>
                    <a:pt x="62" y="225"/>
                  </a:lnTo>
                  <a:cubicBezTo>
                    <a:pt x="62" y="246"/>
                    <a:pt x="62" y="246"/>
                    <a:pt x="62" y="246"/>
                  </a:cubicBezTo>
                  <a:cubicBezTo>
                    <a:pt x="62" y="267"/>
                    <a:pt x="82" y="246"/>
                    <a:pt x="82" y="246"/>
                  </a:cubicBezTo>
                  <a:lnTo>
                    <a:pt x="82" y="246"/>
                  </a:lnTo>
                  <a:cubicBezTo>
                    <a:pt x="82" y="225"/>
                    <a:pt x="102" y="225"/>
                    <a:pt x="102" y="225"/>
                  </a:cubicBezTo>
                  <a:lnTo>
                    <a:pt x="123" y="205"/>
                  </a:lnTo>
                  <a:cubicBezTo>
                    <a:pt x="123" y="205"/>
                    <a:pt x="123" y="185"/>
                    <a:pt x="144" y="164"/>
                  </a:cubicBezTo>
                  <a:lnTo>
                    <a:pt x="144" y="164"/>
                  </a:lnTo>
                  <a:cubicBezTo>
                    <a:pt x="144" y="164"/>
                    <a:pt x="164" y="164"/>
                    <a:pt x="164" y="143"/>
                  </a:cubicBezTo>
                  <a:cubicBezTo>
                    <a:pt x="184" y="143"/>
                    <a:pt x="184" y="143"/>
                    <a:pt x="184" y="143"/>
                  </a:cubicBezTo>
                  <a:lnTo>
                    <a:pt x="205" y="123"/>
                  </a:lnTo>
                  <a:lnTo>
                    <a:pt x="226" y="123"/>
                  </a:lnTo>
                  <a:cubicBezTo>
                    <a:pt x="226" y="123"/>
                    <a:pt x="246" y="123"/>
                    <a:pt x="246" y="143"/>
                  </a:cubicBezTo>
                  <a:cubicBezTo>
                    <a:pt x="246" y="143"/>
                    <a:pt x="246" y="143"/>
                    <a:pt x="246" y="164"/>
                  </a:cubicBezTo>
                  <a:cubicBezTo>
                    <a:pt x="246" y="164"/>
                    <a:pt x="246" y="185"/>
                    <a:pt x="246" y="205"/>
                  </a:cubicBezTo>
                  <a:cubicBezTo>
                    <a:pt x="246" y="205"/>
                    <a:pt x="246" y="225"/>
                    <a:pt x="246" y="246"/>
                  </a:cubicBezTo>
                  <a:cubicBezTo>
                    <a:pt x="226" y="246"/>
                    <a:pt x="226" y="246"/>
                    <a:pt x="205" y="246"/>
                  </a:cubicBezTo>
                  <a:cubicBezTo>
                    <a:pt x="205" y="246"/>
                    <a:pt x="184" y="246"/>
                    <a:pt x="184" y="267"/>
                  </a:cubicBezTo>
                  <a:lnTo>
                    <a:pt x="184" y="267"/>
                  </a:lnTo>
                  <a:cubicBezTo>
                    <a:pt x="164" y="287"/>
                    <a:pt x="164" y="287"/>
                    <a:pt x="184" y="307"/>
                  </a:cubicBezTo>
                  <a:lnTo>
                    <a:pt x="184" y="307"/>
                  </a:lnTo>
                  <a:cubicBezTo>
                    <a:pt x="184" y="328"/>
                    <a:pt x="205" y="328"/>
                    <a:pt x="205" y="328"/>
                  </a:cubicBezTo>
                  <a:cubicBezTo>
                    <a:pt x="226" y="328"/>
                    <a:pt x="226" y="328"/>
                    <a:pt x="246" y="328"/>
                  </a:cubicBezTo>
                  <a:lnTo>
                    <a:pt x="246" y="349"/>
                  </a:lnTo>
                  <a:lnTo>
                    <a:pt x="246" y="369"/>
                  </a:lnTo>
                  <a:lnTo>
                    <a:pt x="246" y="389"/>
                  </a:lnTo>
                  <a:cubicBezTo>
                    <a:pt x="266" y="389"/>
                    <a:pt x="266" y="389"/>
                    <a:pt x="266" y="389"/>
                  </a:cubicBezTo>
                  <a:cubicBezTo>
                    <a:pt x="266" y="410"/>
                    <a:pt x="266" y="410"/>
                    <a:pt x="266" y="431"/>
                  </a:cubicBezTo>
                  <a:cubicBezTo>
                    <a:pt x="246" y="431"/>
                    <a:pt x="246" y="431"/>
                    <a:pt x="246" y="410"/>
                  </a:cubicBezTo>
                  <a:cubicBezTo>
                    <a:pt x="226" y="410"/>
                    <a:pt x="226" y="410"/>
                    <a:pt x="226" y="389"/>
                  </a:cubicBezTo>
                  <a:cubicBezTo>
                    <a:pt x="205" y="389"/>
                    <a:pt x="205" y="389"/>
                    <a:pt x="205" y="389"/>
                  </a:cubicBezTo>
                  <a:cubicBezTo>
                    <a:pt x="184" y="369"/>
                    <a:pt x="184" y="369"/>
                    <a:pt x="184" y="369"/>
                  </a:cubicBezTo>
                  <a:cubicBezTo>
                    <a:pt x="164" y="369"/>
                    <a:pt x="164" y="369"/>
                    <a:pt x="144" y="369"/>
                  </a:cubicBezTo>
                  <a:lnTo>
                    <a:pt x="123" y="369"/>
                  </a:lnTo>
                  <a:cubicBezTo>
                    <a:pt x="102" y="369"/>
                    <a:pt x="102" y="369"/>
                    <a:pt x="102" y="389"/>
                  </a:cubicBezTo>
                  <a:cubicBezTo>
                    <a:pt x="102" y="389"/>
                    <a:pt x="102" y="410"/>
                    <a:pt x="102" y="431"/>
                  </a:cubicBezTo>
                  <a:cubicBezTo>
                    <a:pt x="102" y="431"/>
                    <a:pt x="102" y="451"/>
                    <a:pt x="102" y="471"/>
                  </a:cubicBezTo>
                  <a:cubicBezTo>
                    <a:pt x="102" y="471"/>
                    <a:pt x="123" y="492"/>
                    <a:pt x="123" y="513"/>
                  </a:cubicBezTo>
                  <a:cubicBezTo>
                    <a:pt x="123" y="513"/>
                    <a:pt x="123" y="533"/>
                    <a:pt x="123" y="553"/>
                  </a:cubicBezTo>
                  <a:lnTo>
                    <a:pt x="144" y="574"/>
                  </a:lnTo>
                  <a:cubicBezTo>
                    <a:pt x="144" y="594"/>
                    <a:pt x="144" y="594"/>
                    <a:pt x="164" y="615"/>
                  </a:cubicBezTo>
                  <a:lnTo>
                    <a:pt x="164" y="615"/>
                  </a:lnTo>
                  <a:cubicBezTo>
                    <a:pt x="184" y="635"/>
                    <a:pt x="184" y="635"/>
                    <a:pt x="184" y="656"/>
                  </a:cubicBezTo>
                  <a:cubicBezTo>
                    <a:pt x="184" y="656"/>
                    <a:pt x="184" y="656"/>
                    <a:pt x="184" y="676"/>
                  </a:cubicBezTo>
                  <a:lnTo>
                    <a:pt x="164" y="676"/>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39" name="Freeform 539"/>
            <p:cNvSpPr>
              <a:spLocks noChangeArrowheads="1"/>
            </p:cNvSpPr>
            <p:nvPr/>
          </p:nvSpPr>
          <p:spPr bwMode="auto">
            <a:xfrm>
              <a:off x="6645275" y="8005763"/>
              <a:ext cx="7938" cy="7937"/>
            </a:xfrm>
            <a:custGeom>
              <a:avLst/>
              <a:gdLst>
                <a:gd name="T0" fmla="*/ 0 w 22"/>
                <a:gd name="T1" fmla="*/ 21 h 22"/>
                <a:gd name="T2" fmla="*/ 0 w 22"/>
                <a:gd name="T3" fmla="*/ 21 h 22"/>
                <a:gd name="T4" fmla="*/ 0 w 22"/>
                <a:gd name="T5" fmla="*/ 21 h 22"/>
                <a:gd name="T6" fmla="*/ 0 w 22"/>
                <a:gd name="T7" fmla="*/ 0 h 22"/>
                <a:gd name="T8" fmla="*/ 0 w 22"/>
                <a:gd name="T9" fmla="*/ 0 h 22"/>
                <a:gd name="T10" fmla="*/ 21 w 22"/>
                <a:gd name="T11" fmla="*/ 0 h 22"/>
                <a:gd name="T12" fmla="*/ 0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21"/>
                  </a:moveTo>
                  <a:lnTo>
                    <a:pt x="0" y="21"/>
                  </a:lnTo>
                  <a:lnTo>
                    <a:pt x="0" y="21"/>
                  </a:lnTo>
                  <a:lnTo>
                    <a:pt x="0" y="0"/>
                  </a:lnTo>
                  <a:lnTo>
                    <a:pt x="0" y="0"/>
                  </a:lnTo>
                  <a:lnTo>
                    <a:pt x="21" y="0"/>
                  </a:lnTo>
                  <a:cubicBezTo>
                    <a:pt x="21" y="21"/>
                    <a:pt x="21" y="21"/>
                    <a:pt x="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40" name="Freeform 540"/>
            <p:cNvSpPr>
              <a:spLocks noChangeArrowheads="1"/>
            </p:cNvSpPr>
            <p:nvPr/>
          </p:nvSpPr>
          <p:spPr bwMode="auto">
            <a:xfrm>
              <a:off x="6564313" y="7989888"/>
              <a:ext cx="36512" cy="38100"/>
            </a:xfrm>
            <a:custGeom>
              <a:avLst/>
              <a:gdLst>
                <a:gd name="T0" fmla="*/ 102 w 103"/>
                <a:gd name="T1" fmla="*/ 82 h 104"/>
                <a:gd name="T2" fmla="*/ 102 w 103"/>
                <a:gd name="T3" fmla="*/ 82 h 104"/>
                <a:gd name="T4" fmla="*/ 82 w 103"/>
                <a:gd name="T5" fmla="*/ 62 h 104"/>
                <a:gd name="T6" fmla="*/ 82 w 103"/>
                <a:gd name="T7" fmla="*/ 41 h 104"/>
                <a:gd name="T8" fmla="*/ 82 w 103"/>
                <a:gd name="T9" fmla="*/ 21 h 104"/>
                <a:gd name="T10" fmla="*/ 61 w 103"/>
                <a:gd name="T11" fmla="*/ 0 h 104"/>
                <a:gd name="T12" fmla="*/ 40 w 103"/>
                <a:gd name="T13" fmla="*/ 0 h 104"/>
                <a:gd name="T14" fmla="*/ 20 w 103"/>
                <a:gd name="T15" fmla="*/ 0 h 104"/>
                <a:gd name="T16" fmla="*/ 0 w 103"/>
                <a:gd name="T17" fmla="*/ 0 h 104"/>
                <a:gd name="T18" fmla="*/ 0 w 103"/>
                <a:gd name="T19" fmla="*/ 21 h 104"/>
                <a:gd name="T20" fmla="*/ 0 w 103"/>
                <a:gd name="T21" fmla="*/ 41 h 104"/>
                <a:gd name="T22" fmla="*/ 0 w 103"/>
                <a:gd name="T23" fmla="*/ 82 h 104"/>
                <a:gd name="T24" fmla="*/ 20 w 103"/>
                <a:gd name="T25" fmla="*/ 82 h 104"/>
                <a:gd name="T26" fmla="*/ 40 w 103"/>
                <a:gd name="T27" fmla="*/ 103 h 104"/>
                <a:gd name="T28" fmla="*/ 61 w 103"/>
                <a:gd name="T29" fmla="*/ 82 h 104"/>
                <a:gd name="T30" fmla="*/ 82 w 103"/>
                <a:gd name="T31" fmla="*/ 82 h 104"/>
                <a:gd name="T32" fmla="*/ 102 w 103"/>
                <a:gd name="T33" fmla="*/ 8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04">
                  <a:moveTo>
                    <a:pt x="102" y="82"/>
                  </a:moveTo>
                  <a:lnTo>
                    <a:pt x="102" y="82"/>
                  </a:lnTo>
                  <a:lnTo>
                    <a:pt x="82" y="62"/>
                  </a:lnTo>
                  <a:lnTo>
                    <a:pt x="82" y="41"/>
                  </a:lnTo>
                  <a:cubicBezTo>
                    <a:pt x="61" y="41"/>
                    <a:pt x="82" y="21"/>
                    <a:pt x="82" y="21"/>
                  </a:cubicBezTo>
                  <a:cubicBezTo>
                    <a:pt x="61" y="21"/>
                    <a:pt x="61" y="0"/>
                    <a:pt x="61" y="0"/>
                  </a:cubicBezTo>
                  <a:cubicBezTo>
                    <a:pt x="61" y="0"/>
                    <a:pt x="61" y="0"/>
                    <a:pt x="40" y="0"/>
                  </a:cubicBezTo>
                  <a:lnTo>
                    <a:pt x="20" y="0"/>
                  </a:lnTo>
                  <a:lnTo>
                    <a:pt x="0" y="0"/>
                  </a:lnTo>
                  <a:cubicBezTo>
                    <a:pt x="0" y="21"/>
                    <a:pt x="0" y="21"/>
                    <a:pt x="0" y="21"/>
                  </a:cubicBezTo>
                  <a:cubicBezTo>
                    <a:pt x="0" y="41"/>
                    <a:pt x="0" y="41"/>
                    <a:pt x="0" y="41"/>
                  </a:cubicBezTo>
                  <a:cubicBezTo>
                    <a:pt x="0" y="62"/>
                    <a:pt x="0" y="62"/>
                    <a:pt x="0" y="82"/>
                  </a:cubicBezTo>
                  <a:cubicBezTo>
                    <a:pt x="20" y="82"/>
                    <a:pt x="20" y="82"/>
                    <a:pt x="20" y="82"/>
                  </a:cubicBezTo>
                  <a:cubicBezTo>
                    <a:pt x="40" y="103"/>
                    <a:pt x="40" y="103"/>
                    <a:pt x="40" y="103"/>
                  </a:cubicBezTo>
                  <a:cubicBezTo>
                    <a:pt x="61" y="82"/>
                    <a:pt x="61" y="82"/>
                    <a:pt x="61" y="82"/>
                  </a:cubicBezTo>
                  <a:cubicBezTo>
                    <a:pt x="82" y="82"/>
                    <a:pt x="82" y="82"/>
                    <a:pt x="82" y="82"/>
                  </a:cubicBezTo>
                  <a:lnTo>
                    <a:pt x="102"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41" name="Freeform 541"/>
            <p:cNvSpPr>
              <a:spLocks noChangeArrowheads="1"/>
            </p:cNvSpPr>
            <p:nvPr/>
          </p:nvSpPr>
          <p:spPr bwMode="auto">
            <a:xfrm>
              <a:off x="6548438" y="7983538"/>
              <a:ext cx="15875" cy="15875"/>
            </a:xfrm>
            <a:custGeom>
              <a:avLst/>
              <a:gdLst>
                <a:gd name="T0" fmla="*/ 21 w 43"/>
                <a:gd name="T1" fmla="*/ 20 h 42"/>
                <a:gd name="T2" fmla="*/ 21 w 43"/>
                <a:gd name="T3" fmla="*/ 20 h 42"/>
                <a:gd name="T4" fmla="*/ 42 w 43"/>
                <a:gd name="T5" fmla="*/ 0 h 42"/>
                <a:gd name="T6" fmla="*/ 21 w 43"/>
                <a:gd name="T7" fmla="*/ 0 h 42"/>
                <a:gd name="T8" fmla="*/ 21 w 43"/>
                <a:gd name="T9" fmla="*/ 0 h 42"/>
                <a:gd name="T10" fmla="*/ 21 w 43"/>
                <a:gd name="T11" fmla="*/ 20 h 42"/>
                <a:gd name="T12" fmla="*/ 0 w 43"/>
                <a:gd name="T13" fmla="*/ 20 h 42"/>
                <a:gd name="T14" fmla="*/ 0 w 43"/>
                <a:gd name="T15" fmla="*/ 41 h 42"/>
                <a:gd name="T16" fmla="*/ 21 w 43"/>
                <a:gd name="T17" fmla="*/ 41 h 42"/>
                <a:gd name="T18" fmla="*/ 21 w 43"/>
                <a:gd name="T19" fmla="*/ 41 h 42"/>
                <a:gd name="T20" fmla="*/ 21 w 43"/>
                <a:gd name="T21"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42">
                  <a:moveTo>
                    <a:pt x="21" y="20"/>
                  </a:moveTo>
                  <a:lnTo>
                    <a:pt x="21" y="20"/>
                  </a:lnTo>
                  <a:lnTo>
                    <a:pt x="42" y="0"/>
                  </a:lnTo>
                  <a:lnTo>
                    <a:pt x="21" y="0"/>
                  </a:lnTo>
                  <a:lnTo>
                    <a:pt x="21" y="0"/>
                  </a:lnTo>
                  <a:lnTo>
                    <a:pt x="21" y="20"/>
                  </a:lnTo>
                  <a:lnTo>
                    <a:pt x="0" y="20"/>
                  </a:lnTo>
                  <a:lnTo>
                    <a:pt x="0" y="41"/>
                  </a:lnTo>
                  <a:lnTo>
                    <a:pt x="21" y="41"/>
                  </a:lnTo>
                  <a:lnTo>
                    <a:pt x="21" y="41"/>
                  </a:lnTo>
                  <a:cubicBezTo>
                    <a:pt x="21" y="20"/>
                    <a:pt x="21" y="2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42" name="Freeform 542"/>
            <p:cNvSpPr>
              <a:spLocks noChangeArrowheads="1"/>
            </p:cNvSpPr>
            <p:nvPr/>
          </p:nvSpPr>
          <p:spPr bwMode="auto">
            <a:xfrm>
              <a:off x="6548438" y="7961313"/>
              <a:ext cx="30162" cy="15875"/>
            </a:xfrm>
            <a:custGeom>
              <a:avLst/>
              <a:gdLst>
                <a:gd name="T0" fmla="*/ 62 w 83"/>
                <a:gd name="T1" fmla="*/ 42 h 43"/>
                <a:gd name="T2" fmla="*/ 62 w 83"/>
                <a:gd name="T3" fmla="*/ 42 h 43"/>
                <a:gd name="T4" fmla="*/ 82 w 83"/>
                <a:gd name="T5" fmla="*/ 21 h 43"/>
                <a:gd name="T6" fmla="*/ 62 w 83"/>
                <a:gd name="T7" fmla="*/ 21 h 43"/>
                <a:gd name="T8" fmla="*/ 62 w 83"/>
                <a:gd name="T9" fmla="*/ 21 h 43"/>
                <a:gd name="T10" fmla="*/ 42 w 83"/>
                <a:gd name="T11" fmla="*/ 0 h 43"/>
                <a:gd name="T12" fmla="*/ 21 w 83"/>
                <a:gd name="T13" fmla="*/ 21 h 43"/>
                <a:gd name="T14" fmla="*/ 0 w 83"/>
                <a:gd name="T15" fmla="*/ 21 h 43"/>
                <a:gd name="T16" fmla="*/ 0 w 83"/>
                <a:gd name="T17" fmla="*/ 21 h 43"/>
                <a:gd name="T18" fmla="*/ 21 w 83"/>
                <a:gd name="T19" fmla="*/ 21 h 43"/>
                <a:gd name="T20" fmla="*/ 21 w 83"/>
                <a:gd name="T21" fmla="*/ 21 h 43"/>
                <a:gd name="T22" fmla="*/ 42 w 83"/>
                <a:gd name="T23" fmla="*/ 21 h 43"/>
                <a:gd name="T24" fmla="*/ 42 w 83"/>
                <a:gd name="T25" fmla="*/ 42 h 43"/>
                <a:gd name="T26" fmla="*/ 62 w 83"/>
                <a:gd name="T2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43">
                  <a:moveTo>
                    <a:pt x="62" y="42"/>
                  </a:moveTo>
                  <a:lnTo>
                    <a:pt x="62" y="42"/>
                  </a:lnTo>
                  <a:cubicBezTo>
                    <a:pt x="62" y="21"/>
                    <a:pt x="62" y="21"/>
                    <a:pt x="82" y="21"/>
                  </a:cubicBezTo>
                  <a:lnTo>
                    <a:pt x="62" y="21"/>
                  </a:lnTo>
                  <a:cubicBezTo>
                    <a:pt x="62" y="0"/>
                    <a:pt x="62" y="21"/>
                    <a:pt x="62" y="21"/>
                  </a:cubicBezTo>
                  <a:cubicBezTo>
                    <a:pt x="42" y="21"/>
                    <a:pt x="42" y="0"/>
                    <a:pt x="42" y="0"/>
                  </a:cubicBezTo>
                  <a:lnTo>
                    <a:pt x="21" y="21"/>
                  </a:lnTo>
                  <a:cubicBezTo>
                    <a:pt x="21" y="21"/>
                    <a:pt x="21" y="21"/>
                    <a:pt x="0" y="21"/>
                  </a:cubicBezTo>
                  <a:lnTo>
                    <a:pt x="0" y="21"/>
                  </a:lnTo>
                  <a:lnTo>
                    <a:pt x="21" y="21"/>
                  </a:lnTo>
                  <a:lnTo>
                    <a:pt x="21" y="21"/>
                  </a:lnTo>
                  <a:lnTo>
                    <a:pt x="42" y="21"/>
                  </a:lnTo>
                  <a:cubicBezTo>
                    <a:pt x="42" y="42"/>
                    <a:pt x="42" y="42"/>
                    <a:pt x="42" y="42"/>
                  </a:cubicBezTo>
                  <a:cubicBezTo>
                    <a:pt x="62" y="42"/>
                    <a:pt x="62" y="42"/>
                    <a:pt x="62"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43" name="Freeform 543"/>
            <p:cNvSpPr>
              <a:spLocks noChangeArrowheads="1"/>
            </p:cNvSpPr>
            <p:nvPr/>
          </p:nvSpPr>
          <p:spPr bwMode="auto">
            <a:xfrm>
              <a:off x="6556375" y="8005763"/>
              <a:ext cx="7938" cy="15875"/>
            </a:xfrm>
            <a:custGeom>
              <a:avLst/>
              <a:gdLst>
                <a:gd name="T0" fmla="*/ 21 w 22"/>
                <a:gd name="T1" fmla="*/ 41 h 42"/>
                <a:gd name="T2" fmla="*/ 21 w 22"/>
                <a:gd name="T3" fmla="*/ 41 h 42"/>
                <a:gd name="T4" fmla="*/ 0 w 22"/>
                <a:gd name="T5" fmla="*/ 21 h 42"/>
                <a:gd name="T6" fmla="*/ 0 w 22"/>
                <a:gd name="T7" fmla="*/ 0 h 42"/>
                <a:gd name="T8" fmla="*/ 0 w 22"/>
                <a:gd name="T9" fmla="*/ 21 h 42"/>
                <a:gd name="T10" fmla="*/ 0 w 22"/>
                <a:gd name="T11" fmla="*/ 41 h 42"/>
                <a:gd name="T12" fmla="*/ 0 w 22"/>
                <a:gd name="T13" fmla="*/ 41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cubicBezTo>
                    <a:pt x="0" y="41"/>
                    <a:pt x="0" y="21"/>
                    <a:pt x="0" y="21"/>
                  </a:cubicBezTo>
                  <a:lnTo>
                    <a:pt x="0" y="0"/>
                  </a:lnTo>
                  <a:lnTo>
                    <a:pt x="0" y="21"/>
                  </a:lnTo>
                  <a:cubicBezTo>
                    <a:pt x="0" y="21"/>
                    <a:pt x="0" y="21"/>
                    <a:pt x="0" y="41"/>
                  </a:cubicBezTo>
                  <a:lnTo>
                    <a:pt x="0" y="41"/>
                  </a:lnTo>
                  <a:lnTo>
                    <a:pt x="2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44" name="Freeform 544"/>
            <p:cNvSpPr>
              <a:spLocks noChangeArrowheads="1"/>
            </p:cNvSpPr>
            <p:nvPr/>
          </p:nvSpPr>
          <p:spPr bwMode="auto">
            <a:xfrm>
              <a:off x="6564313" y="7924800"/>
              <a:ext cx="14287" cy="15875"/>
            </a:xfrm>
            <a:custGeom>
              <a:avLst/>
              <a:gdLst>
                <a:gd name="T0" fmla="*/ 20 w 41"/>
                <a:gd name="T1" fmla="*/ 41 h 42"/>
                <a:gd name="T2" fmla="*/ 20 w 41"/>
                <a:gd name="T3" fmla="*/ 41 h 42"/>
                <a:gd name="T4" fmla="*/ 40 w 41"/>
                <a:gd name="T5" fmla="*/ 20 h 42"/>
                <a:gd name="T6" fmla="*/ 20 w 41"/>
                <a:gd name="T7" fmla="*/ 0 h 42"/>
                <a:gd name="T8" fmla="*/ 0 w 41"/>
                <a:gd name="T9" fmla="*/ 0 h 42"/>
                <a:gd name="T10" fmla="*/ 0 w 41"/>
                <a:gd name="T11" fmla="*/ 20 h 42"/>
                <a:gd name="T12" fmla="*/ 20 w 4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20" y="41"/>
                  </a:moveTo>
                  <a:lnTo>
                    <a:pt x="20" y="41"/>
                  </a:lnTo>
                  <a:lnTo>
                    <a:pt x="40" y="20"/>
                  </a:lnTo>
                  <a:lnTo>
                    <a:pt x="20" y="0"/>
                  </a:lnTo>
                  <a:cubicBezTo>
                    <a:pt x="20" y="0"/>
                    <a:pt x="20" y="0"/>
                    <a:pt x="0" y="0"/>
                  </a:cubicBezTo>
                  <a:lnTo>
                    <a:pt x="0" y="20"/>
                  </a:ln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45" name="Freeform 545"/>
            <p:cNvSpPr>
              <a:spLocks noChangeArrowheads="1"/>
            </p:cNvSpPr>
            <p:nvPr/>
          </p:nvSpPr>
          <p:spPr bwMode="auto">
            <a:xfrm>
              <a:off x="6556375" y="7894638"/>
              <a:ext cx="15875" cy="7937"/>
            </a:xfrm>
            <a:custGeom>
              <a:avLst/>
              <a:gdLst>
                <a:gd name="T0" fmla="*/ 21 w 42"/>
                <a:gd name="T1" fmla="*/ 20 h 21"/>
                <a:gd name="T2" fmla="*/ 21 w 42"/>
                <a:gd name="T3" fmla="*/ 20 h 21"/>
                <a:gd name="T4" fmla="*/ 21 w 42"/>
                <a:gd name="T5" fmla="*/ 20 h 21"/>
                <a:gd name="T6" fmla="*/ 0 w 42"/>
                <a:gd name="T7" fmla="*/ 0 h 21"/>
                <a:gd name="T8" fmla="*/ 21 w 42"/>
                <a:gd name="T9" fmla="*/ 0 h 21"/>
                <a:gd name="T10" fmla="*/ 21 w 42"/>
                <a:gd name="T11" fmla="*/ 0 h 21"/>
                <a:gd name="T12" fmla="*/ 2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20"/>
                  </a:moveTo>
                  <a:lnTo>
                    <a:pt x="21" y="20"/>
                  </a:lnTo>
                  <a:lnTo>
                    <a:pt x="21" y="20"/>
                  </a:lnTo>
                  <a:cubicBezTo>
                    <a:pt x="0" y="20"/>
                    <a:pt x="0" y="0"/>
                    <a:pt x="0" y="0"/>
                  </a:cubicBezTo>
                  <a:lnTo>
                    <a:pt x="21" y="0"/>
                  </a:lnTo>
                  <a:lnTo>
                    <a:pt x="21" y="0"/>
                  </a:lnTo>
                  <a:cubicBezTo>
                    <a:pt x="41" y="0"/>
                    <a:pt x="21" y="2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46" name="Freeform 546"/>
            <p:cNvSpPr>
              <a:spLocks noChangeArrowheads="1"/>
            </p:cNvSpPr>
            <p:nvPr/>
          </p:nvSpPr>
          <p:spPr bwMode="auto">
            <a:xfrm>
              <a:off x="6623050" y="7761288"/>
              <a:ext cx="30163" cy="38100"/>
            </a:xfrm>
            <a:custGeom>
              <a:avLst/>
              <a:gdLst>
                <a:gd name="T0" fmla="*/ 40 w 83"/>
                <a:gd name="T1" fmla="*/ 103 h 104"/>
                <a:gd name="T2" fmla="*/ 40 w 83"/>
                <a:gd name="T3" fmla="*/ 103 h 104"/>
                <a:gd name="T4" fmla="*/ 61 w 83"/>
                <a:gd name="T5" fmla="*/ 103 h 104"/>
                <a:gd name="T6" fmla="*/ 82 w 83"/>
                <a:gd name="T7" fmla="*/ 61 h 104"/>
                <a:gd name="T8" fmla="*/ 82 w 83"/>
                <a:gd name="T9" fmla="*/ 21 h 104"/>
                <a:gd name="T10" fmla="*/ 61 w 83"/>
                <a:gd name="T11" fmla="*/ 0 h 104"/>
                <a:gd name="T12" fmla="*/ 40 w 83"/>
                <a:gd name="T13" fmla="*/ 0 h 104"/>
                <a:gd name="T14" fmla="*/ 20 w 83"/>
                <a:gd name="T15" fmla="*/ 21 h 104"/>
                <a:gd name="T16" fmla="*/ 20 w 83"/>
                <a:gd name="T17" fmla="*/ 41 h 104"/>
                <a:gd name="T18" fmla="*/ 0 w 83"/>
                <a:gd name="T19" fmla="*/ 61 h 104"/>
                <a:gd name="T20" fmla="*/ 0 w 83"/>
                <a:gd name="T21" fmla="*/ 82 h 104"/>
                <a:gd name="T22" fmla="*/ 20 w 83"/>
                <a:gd name="T23" fmla="*/ 103 h 104"/>
                <a:gd name="T24" fmla="*/ 40 w 83"/>
                <a:gd name="T25"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04">
                  <a:moveTo>
                    <a:pt x="40" y="103"/>
                  </a:moveTo>
                  <a:lnTo>
                    <a:pt x="40" y="103"/>
                  </a:lnTo>
                  <a:lnTo>
                    <a:pt x="61" y="103"/>
                  </a:lnTo>
                  <a:cubicBezTo>
                    <a:pt x="82" y="82"/>
                    <a:pt x="82" y="61"/>
                    <a:pt x="82" y="61"/>
                  </a:cubicBezTo>
                  <a:cubicBezTo>
                    <a:pt x="82" y="41"/>
                    <a:pt x="82" y="21"/>
                    <a:pt x="82" y="21"/>
                  </a:cubicBezTo>
                  <a:lnTo>
                    <a:pt x="61" y="0"/>
                  </a:lnTo>
                  <a:cubicBezTo>
                    <a:pt x="40" y="0"/>
                    <a:pt x="40" y="0"/>
                    <a:pt x="40" y="0"/>
                  </a:cubicBezTo>
                  <a:cubicBezTo>
                    <a:pt x="40" y="21"/>
                    <a:pt x="20" y="21"/>
                    <a:pt x="20" y="21"/>
                  </a:cubicBezTo>
                  <a:lnTo>
                    <a:pt x="20" y="41"/>
                  </a:lnTo>
                  <a:lnTo>
                    <a:pt x="0" y="61"/>
                  </a:lnTo>
                  <a:lnTo>
                    <a:pt x="0" y="82"/>
                  </a:lnTo>
                  <a:lnTo>
                    <a:pt x="20" y="103"/>
                  </a:lnTo>
                  <a:lnTo>
                    <a:pt x="40" y="103"/>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47" name="Freeform 547"/>
            <p:cNvSpPr>
              <a:spLocks noChangeArrowheads="1"/>
            </p:cNvSpPr>
            <p:nvPr/>
          </p:nvSpPr>
          <p:spPr bwMode="auto">
            <a:xfrm>
              <a:off x="6615113" y="7769225"/>
              <a:ext cx="7937" cy="14288"/>
            </a:xfrm>
            <a:custGeom>
              <a:avLst/>
              <a:gdLst>
                <a:gd name="T0" fmla="*/ 0 w 22"/>
                <a:gd name="T1" fmla="*/ 40 h 41"/>
                <a:gd name="T2" fmla="*/ 0 w 22"/>
                <a:gd name="T3" fmla="*/ 40 h 41"/>
                <a:gd name="T4" fmla="*/ 0 w 22"/>
                <a:gd name="T5" fmla="*/ 20 h 41"/>
                <a:gd name="T6" fmla="*/ 0 w 22"/>
                <a:gd name="T7" fmla="*/ 20 h 41"/>
                <a:gd name="T8" fmla="*/ 0 w 22"/>
                <a:gd name="T9" fmla="*/ 20 h 41"/>
                <a:gd name="T10" fmla="*/ 21 w 22"/>
                <a:gd name="T11" fmla="*/ 20 h 41"/>
                <a:gd name="T12" fmla="*/ 0 w 22"/>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22" h="41">
                  <a:moveTo>
                    <a:pt x="0" y="40"/>
                  </a:moveTo>
                  <a:lnTo>
                    <a:pt x="0" y="40"/>
                  </a:lnTo>
                  <a:cubicBezTo>
                    <a:pt x="0" y="40"/>
                    <a:pt x="0" y="40"/>
                    <a:pt x="0" y="20"/>
                  </a:cubicBezTo>
                  <a:lnTo>
                    <a:pt x="0" y="20"/>
                  </a:lnTo>
                  <a:cubicBezTo>
                    <a:pt x="0" y="0"/>
                    <a:pt x="0" y="20"/>
                    <a:pt x="0" y="20"/>
                  </a:cubicBezTo>
                  <a:cubicBezTo>
                    <a:pt x="21" y="20"/>
                    <a:pt x="21" y="20"/>
                    <a:pt x="21" y="20"/>
                  </a:cubicBezTo>
                  <a:cubicBezTo>
                    <a:pt x="0" y="20"/>
                    <a:pt x="0" y="40"/>
                    <a:pt x="0"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48" name="Freeform 548"/>
            <p:cNvSpPr>
              <a:spLocks noChangeArrowheads="1"/>
            </p:cNvSpPr>
            <p:nvPr/>
          </p:nvSpPr>
          <p:spPr bwMode="auto">
            <a:xfrm>
              <a:off x="6829425" y="7710488"/>
              <a:ext cx="22225" cy="22225"/>
            </a:xfrm>
            <a:custGeom>
              <a:avLst/>
              <a:gdLst>
                <a:gd name="T0" fmla="*/ 41 w 63"/>
                <a:gd name="T1" fmla="*/ 62 h 63"/>
                <a:gd name="T2" fmla="*/ 41 w 63"/>
                <a:gd name="T3" fmla="*/ 62 h 63"/>
                <a:gd name="T4" fmla="*/ 41 w 63"/>
                <a:gd name="T5" fmla="*/ 41 h 63"/>
                <a:gd name="T6" fmla="*/ 41 w 63"/>
                <a:gd name="T7" fmla="*/ 20 h 63"/>
                <a:gd name="T8" fmla="*/ 41 w 63"/>
                <a:gd name="T9" fmla="*/ 0 h 63"/>
                <a:gd name="T10" fmla="*/ 21 w 63"/>
                <a:gd name="T11" fmla="*/ 20 h 63"/>
                <a:gd name="T12" fmla="*/ 21 w 63"/>
                <a:gd name="T13" fmla="*/ 41 h 63"/>
                <a:gd name="T14" fmla="*/ 41 w 63"/>
                <a:gd name="T15" fmla="*/ 62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3">
                  <a:moveTo>
                    <a:pt x="41" y="62"/>
                  </a:moveTo>
                  <a:lnTo>
                    <a:pt x="41" y="62"/>
                  </a:lnTo>
                  <a:cubicBezTo>
                    <a:pt x="41" y="62"/>
                    <a:pt x="41" y="62"/>
                    <a:pt x="41" y="41"/>
                  </a:cubicBezTo>
                  <a:cubicBezTo>
                    <a:pt x="62" y="41"/>
                    <a:pt x="62" y="20"/>
                    <a:pt x="41" y="20"/>
                  </a:cubicBezTo>
                  <a:lnTo>
                    <a:pt x="41" y="0"/>
                  </a:lnTo>
                  <a:cubicBezTo>
                    <a:pt x="21" y="0"/>
                    <a:pt x="21" y="20"/>
                    <a:pt x="21" y="20"/>
                  </a:cubicBezTo>
                  <a:cubicBezTo>
                    <a:pt x="21" y="20"/>
                    <a:pt x="0" y="41"/>
                    <a:pt x="21" y="41"/>
                  </a:cubicBezTo>
                  <a:cubicBezTo>
                    <a:pt x="21" y="41"/>
                    <a:pt x="21" y="62"/>
                    <a:pt x="41"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49" name="Freeform 549"/>
            <p:cNvSpPr>
              <a:spLocks noChangeArrowheads="1"/>
            </p:cNvSpPr>
            <p:nvPr/>
          </p:nvSpPr>
          <p:spPr bwMode="auto">
            <a:xfrm>
              <a:off x="6784975" y="7924800"/>
              <a:ext cx="15875" cy="15875"/>
            </a:xfrm>
            <a:custGeom>
              <a:avLst/>
              <a:gdLst>
                <a:gd name="T0" fmla="*/ 41 w 42"/>
                <a:gd name="T1" fmla="*/ 20 h 42"/>
                <a:gd name="T2" fmla="*/ 41 w 42"/>
                <a:gd name="T3" fmla="*/ 20 h 42"/>
                <a:gd name="T4" fmla="*/ 21 w 42"/>
                <a:gd name="T5" fmla="*/ 41 h 42"/>
                <a:gd name="T6" fmla="*/ 0 w 42"/>
                <a:gd name="T7" fmla="*/ 20 h 42"/>
                <a:gd name="T8" fmla="*/ 21 w 42"/>
                <a:gd name="T9" fmla="*/ 0 h 42"/>
                <a:gd name="T10" fmla="*/ 41 w 42"/>
                <a:gd name="T11" fmla="*/ 0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20"/>
                    <a:pt x="41" y="41"/>
                    <a:pt x="21" y="41"/>
                  </a:cubicBezTo>
                  <a:lnTo>
                    <a:pt x="0" y="20"/>
                  </a:lnTo>
                  <a:cubicBezTo>
                    <a:pt x="0" y="20"/>
                    <a:pt x="0" y="0"/>
                    <a:pt x="21" y="0"/>
                  </a:cubicBezTo>
                  <a:cubicBezTo>
                    <a:pt x="21" y="0"/>
                    <a:pt x="21" y="0"/>
                    <a:pt x="41" y="0"/>
                  </a:cubicBezTo>
                  <a:cubicBezTo>
                    <a:pt x="41" y="0"/>
                    <a:pt x="41" y="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50" name="Freeform 550"/>
            <p:cNvSpPr>
              <a:spLocks noChangeArrowheads="1"/>
            </p:cNvSpPr>
            <p:nvPr/>
          </p:nvSpPr>
          <p:spPr bwMode="auto">
            <a:xfrm>
              <a:off x="6526213" y="7615238"/>
              <a:ext cx="15875" cy="22225"/>
            </a:xfrm>
            <a:custGeom>
              <a:avLst/>
              <a:gdLst>
                <a:gd name="T0" fmla="*/ 21 w 42"/>
                <a:gd name="T1" fmla="*/ 61 h 62"/>
                <a:gd name="T2" fmla="*/ 21 w 42"/>
                <a:gd name="T3" fmla="*/ 61 h 62"/>
                <a:gd name="T4" fmla="*/ 41 w 42"/>
                <a:gd name="T5" fmla="*/ 40 h 62"/>
                <a:gd name="T6" fmla="*/ 41 w 42"/>
                <a:gd name="T7" fmla="*/ 20 h 62"/>
                <a:gd name="T8" fmla="*/ 21 w 42"/>
                <a:gd name="T9" fmla="*/ 0 h 62"/>
                <a:gd name="T10" fmla="*/ 21 w 42"/>
                <a:gd name="T11" fmla="*/ 0 h 62"/>
                <a:gd name="T12" fmla="*/ 21 w 42"/>
                <a:gd name="T13" fmla="*/ 20 h 62"/>
                <a:gd name="T14" fmla="*/ 0 w 42"/>
                <a:gd name="T15" fmla="*/ 20 h 62"/>
                <a:gd name="T16" fmla="*/ 0 w 42"/>
                <a:gd name="T17" fmla="*/ 40 h 62"/>
                <a:gd name="T18" fmla="*/ 21 w 42"/>
                <a:gd name="T19"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21" y="61"/>
                  </a:moveTo>
                  <a:lnTo>
                    <a:pt x="21" y="61"/>
                  </a:lnTo>
                  <a:lnTo>
                    <a:pt x="41" y="40"/>
                  </a:lnTo>
                  <a:lnTo>
                    <a:pt x="41" y="20"/>
                  </a:lnTo>
                  <a:cubicBezTo>
                    <a:pt x="41" y="0"/>
                    <a:pt x="41" y="0"/>
                    <a:pt x="21" y="0"/>
                  </a:cubicBezTo>
                  <a:lnTo>
                    <a:pt x="21" y="0"/>
                  </a:lnTo>
                  <a:cubicBezTo>
                    <a:pt x="21" y="0"/>
                    <a:pt x="21" y="0"/>
                    <a:pt x="21" y="20"/>
                  </a:cubicBezTo>
                  <a:lnTo>
                    <a:pt x="0" y="20"/>
                  </a:lnTo>
                  <a:cubicBezTo>
                    <a:pt x="0" y="40"/>
                    <a:pt x="0" y="40"/>
                    <a:pt x="0" y="40"/>
                  </a:cubicBezTo>
                  <a:cubicBezTo>
                    <a:pt x="0" y="61"/>
                    <a:pt x="21" y="61"/>
                    <a:pt x="21"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51" name="Freeform 551"/>
            <p:cNvSpPr>
              <a:spLocks noChangeArrowheads="1"/>
            </p:cNvSpPr>
            <p:nvPr/>
          </p:nvSpPr>
          <p:spPr bwMode="auto">
            <a:xfrm>
              <a:off x="6526213" y="7643813"/>
              <a:ext cx="7937" cy="14287"/>
            </a:xfrm>
            <a:custGeom>
              <a:avLst/>
              <a:gdLst>
                <a:gd name="T0" fmla="*/ 21 w 22"/>
                <a:gd name="T1" fmla="*/ 0 h 41"/>
                <a:gd name="T2" fmla="*/ 21 w 22"/>
                <a:gd name="T3" fmla="*/ 0 h 41"/>
                <a:gd name="T4" fmla="*/ 0 w 22"/>
                <a:gd name="T5" fmla="*/ 20 h 41"/>
                <a:gd name="T6" fmla="*/ 0 w 22"/>
                <a:gd name="T7" fmla="*/ 40 h 41"/>
                <a:gd name="T8" fmla="*/ 21 w 22"/>
                <a:gd name="T9" fmla="*/ 40 h 41"/>
                <a:gd name="T10" fmla="*/ 21 w 22"/>
                <a:gd name="T11" fmla="*/ 20 h 41"/>
                <a:gd name="T12" fmla="*/ 21 w 22"/>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2" h="41">
                  <a:moveTo>
                    <a:pt x="21" y="0"/>
                  </a:moveTo>
                  <a:lnTo>
                    <a:pt x="21" y="0"/>
                  </a:lnTo>
                  <a:lnTo>
                    <a:pt x="0" y="20"/>
                  </a:lnTo>
                  <a:lnTo>
                    <a:pt x="0" y="40"/>
                  </a:lnTo>
                  <a:lnTo>
                    <a:pt x="21" y="40"/>
                  </a:lnTo>
                  <a:cubicBezTo>
                    <a:pt x="21" y="40"/>
                    <a:pt x="21" y="40"/>
                    <a:pt x="21" y="2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52" name="Freeform 552"/>
            <p:cNvSpPr>
              <a:spLocks noChangeArrowheads="1"/>
            </p:cNvSpPr>
            <p:nvPr/>
          </p:nvSpPr>
          <p:spPr bwMode="auto">
            <a:xfrm>
              <a:off x="5405438" y="7607300"/>
              <a:ext cx="635000" cy="685800"/>
            </a:xfrm>
            <a:custGeom>
              <a:avLst/>
              <a:gdLst>
                <a:gd name="T0" fmla="*/ 1516 w 1763"/>
                <a:gd name="T1" fmla="*/ 82 h 1907"/>
                <a:gd name="T2" fmla="*/ 1475 w 1763"/>
                <a:gd name="T3" fmla="*/ 143 h 1907"/>
                <a:gd name="T4" fmla="*/ 1434 w 1763"/>
                <a:gd name="T5" fmla="*/ 164 h 1907"/>
                <a:gd name="T6" fmla="*/ 1516 w 1763"/>
                <a:gd name="T7" fmla="*/ 225 h 1907"/>
                <a:gd name="T8" fmla="*/ 1516 w 1763"/>
                <a:gd name="T9" fmla="*/ 287 h 1907"/>
                <a:gd name="T10" fmla="*/ 1577 w 1763"/>
                <a:gd name="T11" fmla="*/ 369 h 1907"/>
                <a:gd name="T12" fmla="*/ 1598 w 1763"/>
                <a:gd name="T13" fmla="*/ 451 h 1907"/>
                <a:gd name="T14" fmla="*/ 1557 w 1763"/>
                <a:gd name="T15" fmla="*/ 471 h 1907"/>
                <a:gd name="T16" fmla="*/ 1639 w 1763"/>
                <a:gd name="T17" fmla="*/ 594 h 1907"/>
                <a:gd name="T18" fmla="*/ 1741 w 1763"/>
                <a:gd name="T19" fmla="*/ 697 h 1907"/>
                <a:gd name="T20" fmla="*/ 1659 w 1763"/>
                <a:gd name="T21" fmla="*/ 799 h 1907"/>
                <a:gd name="T22" fmla="*/ 1598 w 1763"/>
                <a:gd name="T23" fmla="*/ 779 h 1907"/>
                <a:gd name="T24" fmla="*/ 1536 w 1763"/>
                <a:gd name="T25" fmla="*/ 881 h 1907"/>
                <a:gd name="T26" fmla="*/ 1516 w 1763"/>
                <a:gd name="T27" fmla="*/ 1065 h 1907"/>
                <a:gd name="T28" fmla="*/ 1495 w 1763"/>
                <a:gd name="T29" fmla="*/ 1106 h 1907"/>
                <a:gd name="T30" fmla="*/ 1536 w 1763"/>
                <a:gd name="T31" fmla="*/ 1106 h 1907"/>
                <a:gd name="T32" fmla="*/ 1495 w 1763"/>
                <a:gd name="T33" fmla="*/ 1168 h 1907"/>
                <a:gd name="T34" fmla="*/ 1434 w 1763"/>
                <a:gd name="T35" fmla="*/ 1209 h 1907"/>
                <a:gd name="T36" fmla="*/ 1372 w 1763"/>
                <a:gd name="T37" fmla="*/ 1311 h 1907"/>
                <a:gd name="T38" fmla="*/ 1332 w 1763"/>
                <a:gd name="T39" fmla="*/ 1352 h 1907"/>
                <a:gd name="T40" fmla="*/ 1311 w 1763"/>
                <a:gd name="T41" fmla="*/ 1455 h 1907"/>
                <a:gd name="T42" fmla="*/ 1352 w 1763"/>
                <a:gd name="T43" fmla="*/ 1516 h 1907"/>
                <a:gd name="T44" fmla="*/ 1311 w 1763"/>
                <a:gd name="T45" fmla="*/ 1598 h 1907"/>
                <a:gd name="T46" fmla="*/ 1270 w 1763"/>
                <a:gd name="T47" fmla="*/ 1701 h 1907"/>
                <a:gd name="T48" fmla="*/ 1208 w 1763"/>
                <a:gd name="T49" fmla="*/ 1803 h 1907"/>
                <a:gd name="T50" fmla="*/ 1065 w 1763"/>
                <a:gd name="T51" fmla="*/ 1885 h 1907"/>
                <a:gd name="T52" fmla="*/ 983 w 1763"/>
                <a:gd name="T53" fmla="*/ 1824 h 1907"/>
                <a:gd name="T54" fmla="*/ 983 w 1763"/>
                <a:gd name="T55" fmla="*/ 1701 h 1907"/>
                <a:gd name="T56" fmla="*/ 901 w 1763"/>
                <a:gd name="T57" fmla="*/ 1721 h 1907"/>
                <a:gd name="T58" fmla="*/ 819 w 1763"/>
                <a:gd name="T59" fmla="*/ 1680 h 1907"/>
                <a:gd name="T60" fmla="*/ 716 w 1763"/>
                <a:gd name="T61" fmla="*/ 1660 h 1907"/>
                <a:gd name="T62" fmla="*/ 614 w 1763"/>
                <a:gd name="T63" fmla="*/ 1721 h 1907"/>
                <a:gd name="T64" fmla="*/ 512 w 1763"/>
                <a:gd name="T65" fmla="*/ 1660 h 1907"/>
                <a:gd name="T66" fmla="*/ 430 w 1763"/>
                <a:gd name="T67" fmla="*/ 1619 h 1907"/>
                <a:gd name="T68" fmla="*/ 307 w 1763"/>
                <a:gd name="T69" fmla="*/ 1619 h 1907"/>
                <a:gd name="T70" fmla="*/ 225 w 1763"/>
                <a:gd name="T71" fmla="*/ 1496 h 1907"/>
                <a:gd name="T72" fmla="*/ 204 w 1763"/>
                <a:gd name="T73" fmla="*/ 1291 h 1907"/>
                <a:gd name="T74" fmla="*/ 164 w 1763"/>
                <a:gd name="T75" fmla="*/ 1168 h 1907"/>
                <a:gd name="T76" fmla="*/ 102 w 1763"/>
                <a:gd name="T77" fmla="*/ 1229 h 1907"/>
                <a:gd name="T78" fmla="*/ 82 w 1763"/>
                <a:gd name="T79" fmla="*/ 1127 h 1907"/>
                <a:gd name="T80" fmla="*/ 61 w 1763"/>
                <a:gd name="T81" fmla="*/ 1065 h 1907"/>
                <a:gd name="T82" fmla="*/ 20 w 1763"/>
                <a:gd name="T83" fmla="*/ 901 h 1907"/>
                <a:gd name="T84" fmla="*/ 20 w 1763"/>
                <a:gd name="T85" fmla="*/ 799 h 1907"/>
                <a:gd name="T86" fmla="*/ 61 w 1763"/>
                <a:gd name="T87" fmla="*/ 615 h 1907"/>
                <a:gd name="T88" fmla="*/ 143 w 1763"/>
                <a:gd name="T89" fmla="*/ 512 h 1907"/>
                <a:gd name="T90" fmla="*/ 164 w 1763"/>
                <a:gd name="T91" fmla="*/ 573 h 1907"/>
                <a:gd name="T92" fmla="*/ 246 w 1763"/>
                <a:gd name="T93" fmla="*/ 717 h 1907"/>
                <a:gd name="T94" fmla="*/ 368 w 1763"/>
                <a:gd name="T95" fmla="*/ 737 h 1907"/>
                <a:gd name="T96" fmla="*/ 574 w 1763"/>
                <a:gd name="T97" fmla="*/ 717 h 1907"/>
                <a:gd name="T98" fmla="*/ 737 w 1763"/>
                <a:gd name="T99" fmla="*/ 655 h 1907"/>
                <a:gd name="T100" fmla="*/ 922 w 1763"/>
                <a:gd name="T101" fmla="*/ 655 h 1907"/>
                <a:gd name="T102" fmla="*/ 1044 w 1763"/>
                <a:gd name="T103" fmla="*/ 512 h 1907"/>
                <a:gd name="T104" fmla="*/ 1106 w 1763"/>
                <a:gd name="T105" fmla="*/ 328 h 1907"/>
                <a:gd name="T106" fmla="*/ 1188 w 1763"/>
                <a:gd name="T107" fmla="*/ 123 h 1907"/>
                <a:gd name="T108" fmla="*/ 1270 w 1763"/>
                <a:gd name="T109" fmla="*/ 0 h 1907"/>
                <a:gd name="T110" fmla="*/ 1454 w 1763"/>
                <a:gd name="T111" fmla="*/ 21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63" h="1907">
                  <a:moveTo>
                    <a:pt x="1495" y="41"/>
                  </a:moveTo>
                  <a:lnTo>
                    <a:pt x="1495" y="41"/>
                  </a:lnTo>
                  <a:lnTo>
                    <a:pt x="1495" y="61"/>
                  </a:lnTo>
                  <a:cubicBezTo>
                    <a:pt x="1495" y="61"/>
                    <a:pt x="1495" y="61"/>
                    <a:pt x="1495" y="82"/>
                  </a:cubicBezTo>
                  <a:lnTo>
                    <a:pt x="1516" y="82"/>
                  </a:lnTo>
                  <a:lnTo>
                    <a:pt x="1536" y="103"/>
                  </a:lnTo>
                  <a:lnTo>
                    <a:pt x="1536" y="103"/>
                  </a:lnTo>
                  <a:cubicBezTo>
                    <a:pt x="1536" y="123"/>
                    <a:pt x="1536" y="123"/>
                    <a:pt x="1536" y="123"/>
                  </a:cubicBezTo>
                  <a:cubicBezTo>
                    <a:pt x="1536" y="143"/>
                    <a:pt x="1516" y="143"/>
                    <a:pt x="1516" y="143"/>
                  </a:cubicBezTo>
                  <a:cubicBezTo>
                    <a:pt x="1495" y="143"/>
                    <a:pt x="1475" y="143"/>
                    <a:pt x="1475" y="143"/>
                  </a:cubicBezTo>
                  <a:lnTo>
                    <a:pt x="1454" y="143"/>
                  </a:lnTo>
                  <a:cubicBezTo>
                    <a:pt x="1434" y="143"/>
                    <a:pt x="1434" y="143"/>
                    <a:pt x="1434" y="143"/>
                  </a:cubicBezTo>
                  <a:cubicBezTo>
                    <a:pt x="1414" y="143"/>
                    <a:pt x="1414" y="164"/>
                    <a:pt x="1414" y="164"/>
                  </a:cubicBezTo>
                  <a:lnTo>
                    <a:pt x="1414" y="164"/>
                  </a:lnTo>
                  <a:cubicBezTo>
                    <a:pt x="1434" y="164"/>
                    <a:pt x="1434" y="164"/>
                    <a:pt x="1434" y="164"/>
                  </a:cubicBezTo>
                  <a:cubicBezTo>
                    <a:pt x="1454" y="164"/>
                    <a:pt x="1454" y="164"/>
                    <a:pt x="1454" y="164"/>
                  </a:cubicBezTo>
                  <a:cubicBezTo>
                    <a:pt x="1475" y="185"/>
                    <a:pt x="1475" y="185"/>
                    <a:pt x="1475" y="185"/>
                  </a:cubicBezTo>
                  <a:lnTo>
                    <a:pt x="1475" y="205"/>
                  </a:lnTo>
                  <a:cubicBezTo>
                    <a:pt x="1475" y="205"/>
                    <a:pt x="1495" y="205"/>
                    <a:pt x="1495" y="225"/>
                  </a:cubicBezTo>
                  <a:lnTo>
                    <a:pt x="1516" y="225"/>
                  </a:lnTo>
                  <a:lnTo>
                    <a:pt x="1516" y="246"/>
                  </a:lnTo>
                  <a:lnTo>
                    <a:pt x="1516" y="246"/>
                  </a:lnTo>
                  <a:cubicBezTo>
                    <a:pt x="1495" y="246"/>
                    <a:pt x="1495" y="267"/>
                    <a:pt x="1495" y="267"/>
                  </a:cubicBezTo>
                  <a:cubicBezTo>
                    <a:pt x="1495" y="267"/>
                    <a:pt x="1495" y="267"/>
                    <a:pt x="1516" y="267"/>
                  </a:cubicBezTo>
                  <a:lnTo>
                    <a:pt x="1516" y="287"/>
                  </a:lnTo>
                  <a:lnTo>
                    <a:pt x="1536" y="287"/>
                  </a:lnTo>
                  <a:cubicBezTo>
                    <a:pt x="1536" y="307"/>
                    <a:pt x="1536" y="307"/>
                    <a:pt x="1536" y="328"/>
                  </a:cubicBezTo>
                  <a:lnTo>
                    <a:pt x="1536" y="349"/>
                  </a:lnTo>
                  <a:lnTo>
                    <a:pt x="1557" y="349"/>
                  </a:lnTo>
                  <a:cubicBezTo>
                    <a:pt x="1557" y="369"/>
                    <a:pt x="1577" y="369"/>
                    <a:pt x="1577" y="369"/>
                  </a:cubicBezTo>
                  <a:cubicBezTo>
                    <a:pt x="1577" y="389"/>
                    <a:pt x="1598" y="389"/>
                    <a:pt x="1598" y="389"/>
                  </a:cubicBezTo>
                  <a:lnTo>
                    <a:pt x="1618" y="410"/>
                  </a:lnTo>
                  <a:lnTo>
                    <a:pt x="1618" y="430"/>
                  </a:lnTo>
                  <a:lnTo>
                    <a:pt x="1618" y="451"/>
                  </a:lnTo>
                  <a:lnTo>
                    <a:pt x="1598" y="451"/>
                  </a:lnTo>
                  <a:cubicBezTo>
                    <a:pt x="1598" y="451"/>
                    <a:pt x="1577" y="451"/>
                    <a:pt x="1557" y="451"/>
                  </a:cubicBezTo>
                  <a:cubicBezTo>
                    <a:pt x="1557" y="451"/>
                    <a:pt x="1536" y="451"/>
                    <a:pt x="1516" y="451"/>
                  </a:cubicBezTo>
                  <a:lnTo>
                    <a:pt x="1516" y="451"/>
                  </a:lnTo>
                  <a:cubicBezTo>
                    <a:pt x="1516" y="471"/>
                    <a:pt x="1516" y="471"/>
                    <a:pt x="1516" y="471"/>
                  </a:cubicBezTo>
                  <a:cubicBezTo>
                    <a:pt x="1516" y="491"/>
                    <a:pt x="1536" y="471"/>
                    <a:pt x="1557" y="471"/>
                  </a:cubicBezTo>
                  <a:cubicBezTo>
                    <a:pt x="1557" y="491"/>
                    <a:pt x="1577" y="491"/>
                    <a:pt x="1577" y="491"/>
                  </a:cubicBezTo>
                  <a:cubicBezTo>
                    <a:pt x="1577" y="512"/>
                    <a:pt x="1577" y="512"/>
                    <a:pt x="1598" y="533"/>
                  </a:cubicBezTo>
                  <a:cubicBezTo>
                    <a:pt x="1598" y="533"/>
                    <a:pt x="1598" y="553"/>
                    <a:pt x="1618" y="553"/>
                  </a:cubicBezTo>
                  <a:cubicBezTo>
                    <a:pt x="1618" y="553"/>
                    <a:pt x="1618" y="573"/>
                    <a:pt x="1639" y="573"/>
                  </a:cubicBezTo>
                  <a:lnTo>
                    <a:pt x="1639" y="594"/>
                  </a:lnTo>
                  <a:lnTo>
                    <a:pt x="1659" y="615"/>
                  </a:lnTo>
                  <a:lnTo>
                    <a:pt x="1659" y="635"/>
                  </a:lnTo>
                  <a:lnTo>
                    <a:pt x="1680" y="635"/>
                  </a:lnTo>
                  <a:cubicBezTo>
                    <a:pt x="1680" y="655"/>
                    <a:pt x="1700" y="655"/>
                    <a:pt x="1700" y="676"/>
                  </a:cubicBezTo>
                  <a:cubicBezTo>
                    <a:pt x="1700" y="676"/>
                    <a:pt x="1721" y="697"/>
                    <a:pt x="1741" y="697"/>
                  </a:cubicBezTo>
                  <a:lnTo>
                    <a:pt x="1762" y="717"/>
                  </a:lnTo>
                  <a:cubicBezTo>
                    <a:pt x="1762" y="737"/>
                    <a:pt x="1762" y="737"/>
                    <a:pt x="1762" y="758"/>
                  </a:cubicBezTo>
                  <a:cubicBezTo>
                    <a:pt x="1762" y="758"/>
                    <a:pt x="1762" y="779"/>
                    <a:pt x="1741" y="799"/>
                  </a:cubicBezTo>
                  <a:cubicBezTo>
                    <a:pt x="1741" y="799"/>
                    <a:pt x="1721" y="799"/>
                    <a:pt x="1700" y="799"/>
                  </a:cubicBezTo>
                  <a:cubicBezTo>
                    <a:pt x="1680" y="799"/>
                    <a:pt x="1680" y="799"/>
                    <a:pt x="1659" y="799"/>
                  </a:cubicBezTo>
                  <a:lnTo>
                    <a:pt x="1639" y="779"/>
                  </a:lnTo>
                  <a:cubicBezTo>
                    <a:pt x="1639" y="758"/>
                    <a:pt x="1618" y="758"/>
                    <a:pt x="1618" y="758"/>
                  </a:cubicBezTo>
                  <a:cubicBezTo>
                    <a:pt x="1618" y="737"/>
                    <a:pt x="1598" y="737"/>
                    <a:pt x="1598" y="737"/>
                  </a:cubicBezTo>
                  <a:cubicBezTo>
                    <a:pt x="1598" y="758"/>
                    <a:pt x="1598" y="758"/>
                    <a:pt x="1598" y="758"/>
                  </a:cubicBezTo>
                  <a:lnTo>
                    <a:pt x="1598" y="779"/>
                  </a:lnTo>
                  <a:lnTo>
                    <a:pt x="1577" y="799"/>
                  </a:lnTo>
                  <a:cubicBezTo>
                    <a:pt x="1577" y="799"/>
                    <a:pt x="1577" y="799"/>
                    <a:pt x="1557" y="799"/>
                  </a:cubicBezTo>
                  <a:cubicBezTo>
                    <a:pt x="1557" y="819"/>
                    <a:pt x="1557" y="819"/>
                    <a:pt x="1557" y="840"/>
                  </a:cubicBezTo>
                  <a:lnTo>
                    <a:pt x="1557" y="861"/>
                  </a:lnTo>
                  <a:cubicBezTo>
                    <a:pt x="1557" y="881"/>
                    <a:pt x="1536" y="881"/>
                    <a:pt x="1536" y="881"/>
                  </a:cubicBezTo>
                  <a:cubicBezTo>
                    <a:pt x="1536" y="901"/>
                    <a:pt x="1536" y="922"/>
                    <a:pt x="1516" y="922"/>
                  </a:cubicBezTo>
                  <a:cubicBezTo>
                    <a:pt x="1516" y="922"/>
                    <a:pt x="1516" y="943"/>
                    <a:pt x="1516" y="963"/>
                  </a:cubicBezTo>
                  <a:lnTo>
                    <a:pt x="1516" y="983"/>
                  </a:lnTo>
                  <a:cubicBezTo>
                    <a:pt x="1516" y="1004"/>
                    <a:pt x="1516" y="1004"/>
                    <a:pt x="1516" y="1025"/>
                  </a:cubicBezTo>
                  <a:cubicBezTo>
                    <a:pt x="1516" y="1025"/>
                    <a:pt x="1516" y="1045"/>
                    <a:pt x="1516" y="1065"/>
                  </a:cubicBezTo>
                  <a:cubicBezTo>
                    <a:pt x="1516" y="1065"/>
                    <a:pt x="1516" y="1065"/>
                    <a:pt x="1516" y="1086"/>
                  </a:cubicBezTo>
                  <a:cubicBezTo>
                    <a:pt x="1495" y="1086"/>
                    <a:pt x="1495" y="1086"/>
                    <a:pt x="1495" y="1086"/>
                  </a:cubicBezTo>
                  <a:lnTo>
                    <a:pt x="1495" y="1086"/>
                  </a:lnTo>
                  <a:cubicBezTo>
                    <a:pt x="1475" y="1106"/>
                    <a:pt x="1495" y="1106"/>
                    <a:pt x="1495" y="1106"/>
                  </a:cubicBezTo>
                  <a:cubicBezTo>
                    <a:pt x="1495" y="1127"/>
                    <a:pt x="1495" y="1127"/>
                    <a:pt x="1495" y="1106"/>
                  </a:cubicBezTo>
                  <a:lnTo>
                    <a:pt x="1516" y="1106"/>
                  </a:lnTo>
                  <a:lnTo>
                    <a:pt x="1516" y="1086"/>
                  </a:lnTo>
                  <a:lnTo>
                    <a:pt x="1536" y="1086"/>
                  </a:lnTo>
                  <a:cubicBezTo>
                    <a:pt x="1536" y="1086"/>
                    <a:pt x="1536" y="1086"/>
                    <a:pt x="1536" y="1106"/>
                  </a:cubicBezTo>
                  <a:lnTo>
                    <a:pt x="1536" y="1106"/>
                  </a:lnTo>
                  <a:lnTo>
                    <a:pt x="1536" y="1127"/>
                  </a:lnTo>
                  <a:lnTo>
                    <a:pt x="1536" y="1147"/>
                  </a:lnTo>
                  <a:lnTo>
                    <a:pt x="1536" y="1168"/>
                  </a:lnTo>
                  <a:lnTo>
                    <a:pt x="1516" y="1168"/>
                  </a:lnTo>
                  <a:lnTo>
                    <a:pt x="1495" y="1168"/>
                  </a:lnTo>
                  <a:lnTo>
                    <a:pt x="1475" y="1168"/>
                  </a:lnTo>
                  <a:cubicBezTo>
                    <a:pt x="1475" y="1168"/>
                    <a:pt x="1475" y="1147"/>
                    <a:pt x="1475" y="1168"/>
                  </a:cubicBezTo>
                  <a:cubicBezTo>
                    <a:pt x="1454" y="1168"/>
                    <a:pt x="1454" y="1168"/>
                    <a:pt x="1454" y="1168"/>
                  </a:cubicBezTo>
                  <a:lnTo>
                    <a:pt x="1454" y="1188"/>
                  </a:lnTo>
                  <a:lnTo>
                    <a:pt x="1434" y="1209"/>
                  </a:lnTo>
                  <a:lnTo>
                    <a:pt x="1414" y="1229"/>
                  </a:lnTo>
                  <a:cubicBezTo>
                    <a:pt x="1393" y="1229"/>
                    <a:pt x="1393" y="1229"/>
                    <a:pt x="1393" y="1250"/>
                  </a:cubicBezTo>
                  <a:cubicBezTo>
                    <a:pt x="1393" y="1250"/>
                    <a:pt x="1372" y="1250"/>
                    <a:pt x="1372" y="1270"/>
                  </a:cubicBezTo>
                  <a:lnTo>
                    <a:pt x="1372" y="1291"/>
                  </a:lnTo>
                  <a:cubicBezTo>
                    <a:pt x="1372" y="1291"/>
                    <a:pt x="1372" y="1291"/>
                    <a:pt x="1372" y="1311"/>
                  </a:cubicBezTo>
                  <a:cubicBezTo>
                    <a:pt x="1352" y="1311"/>
                    <a:pt x="1352" y="1311"/>
                    <a:pt x="1352" y="1311"/>
                  </a:cubicBezTo>
                  <a:lnTo>
                    <a:pt x="1332" y="1332"/>
                  </a:lnTo>
                  <a:lnTo>
                    <a:pt x="1311" y="1332"/>
                  </a:lnTo>
                  <a:cubicBezTo>
                    <a:pt x="1311" y="1352"/>
                    <a:pt x="1311" y="1352"/>
                    <a:pt x="1311" y="1352"/>
                  </a:cubicBezTo>
                  <a:lnTo>
                    <a:pt x="1332" y="1352"/>
                  </a:lnTo>
                  <a:cubicBezTo>
                    <a:pt x="1332" y="1373"/>
                    <a:pt x="1332" y="1373"/>
                    <a:pt x="1332" y="1373"/>
                  </a:cubicBezTo>
                  <a:cubicBezTo>
                    <a:pt x="1332" y="1393"/>
                    <a:pt x="1332" y="1393"/>
                    <a:pt x="1332" y="1393"/>
                  </a:cubicBezTo>
                  <a:cubicBezTo>
                    <a:pt x="1332" y="1414"/>
                    <a:pt x="1332" y="1414"/>
                    <a:pt x="1332" y="1414"/>
                  </a:cubicBezTo>
                  <a:cubicBezTo>
                    <a:pt x="1311" y="1414"/>
                    <a:pt x="1311" y="1434"/>
                    <a:pt x="1311" y="1434"/>
                  </a:cubicBezTo>
                  <a:cubicBezTo>
                    <a:pt x="1311" y="1434"/>
                    <a:pt x="1311" y="1434"/>
                    <a:pt x="1311" y="1455"/>
                  </a:cubicBezTo>
                  <a:cubicBezTo>
                    <a:pt x="1311" y="1455"/>
                    <a:pt x="1311" y="1455"/>
                    <a:pt x="1332" y="1455"/>
                  </a:cubicBezTo>
                  <a:lnTo>
                    <a:pt x="1332" y="1455"/>
                  </a:lnTo>
                  <a:cubicBezTo>
                    <a:pt x="1352" y="1455"/>
                    <a:pt x="1352" y="1455"/>
                    <a:pt x="1352" y="1455"/>
                  </a:cubicBezTo>
                  <a:cubicBezTo>
                    <a:pt x="1352" y="1475"/>
                    <a:pt x="1352" y="1496"/>
                    <a:pt x="1352" y="1496"/>
                  </a:cubicBezTo>
                  <a:lnTo>
                    <a:pt x="1352" y="1516"/>
                  </a:lnTo>
                  <a:cubicBezTo>
                    <a:pt x="1352" y="1537"/>
                    <a:pt x="1332" y="1537"/>
                    <a:pt x="1332" y="1537"/>
                  </a:cubicBezTo>
                  <a:lnTo>
                    <a:pt x="1311" y="1537"/>
                  </a:lnTo>
                  <a:cubicBezTo>
                    <a:pt x="1311" y="1557"/>
                    <a:pt x="1311" y="1557"/>
                    <a:pt x="1311" y="1557"/>
                  </a:cubicBezTo>
                  <a:lnTo>
                    <a:pt x="1311" y="1578"/>
                  </a:lnTo>
                  <a:cubicBezTo>
                    <a:pt x="1311" y="1598"/>
                    <a:pt x="1311" y="1598"/>
                    <a:pt x="1311" y="1598"/>
                  </a:cubicBezTo>
                  <a:cubicBezTo>
                    <a:pt x="1311" y="1619"/>
                    <a:pt x="1311" y="1619"/>
                    <a:pt x="1311" y="1619"/>
                  </a:cubicBezTo>
                  <a:lnTo>
                    <a:pt x="1290" y="1619"/>
                  </a:lnTo>
                  <a:lnTo>
                    <a:pt x="1290" y="1639"/>
                  </a:lnTo>
                  <a:lnTo>
                    <a:pt x="1290" y="1660"/>
                  </a:lnTo>
                  <a:cubicBezTo>
                    <a:pt x="1290" y="1680"/>
                    <a:pt x="1270" y="1701"/>
                    <a:pt x="1270" y="1701"/>
                  </a:cubicBezTo>
                  <a:lnTo>
                    <a:pt x="1250" y="1721"/>
                  </a:lnTo>
                  <a:lnTo>
                    <a:pt x="1229" y="1742"/>
                  </a:lnTo>
                  <a:cubicBezTo>
                    <a:pt x="1229" y="1742"/>
                    <a:pt x="1229" y="1762"/>
                    <a:pt x="1208" y="1762"/>
                  </a:cubicBezTo>
                  <a:lnTo>
                    <a:pt x="1208" y="1783"/>
                  </a:lnTo>
                  <a:cubicBezTo>
                    <a:pt x="1208" y="1803"/>
                    <a:pt x="1208" y="1803"/>
                    <a:pt x="1208" y="1803"/>
                  </a:cubicBezTo>
                  <a:cubicBezTo>
                    <a:pt x="1188" y="1824"/>
                    <a:pt x="1168" y="1824"/>
                    <a:pt x="1168" y="1824"/>
                  </a:cubicBezTo>
                  <a:cubicBezTo>
                    <a:pt x="1168" y="1824"/>
                    <a:pt x="1147" y="1824"/>
                    <a:pt x="1126" y="1844"/>
                  </a:cubicBezTo>
                  <a:lnTo>
                    <a:pt x="1106" y="1844"/>
                  </a:lnTo>
                  <a:cubicBezTo>
                    <a:pt x="1086" y="1844"/>
                    <a:pt x="1086" y="1864"/>
                    <a:pt x="1086" y="1864"/>
                  </a:cubicBezTo>
                  <a:cubicBezTo>
                    <a:pt x="1065" y="1864"/>
                    <a:pt x="1065" y="1864"/>
                    <a:pt x="1065" y="1885"/>
                  </a:cubicBezTo>
                  <a:lnTo>
                    <a:pt x="1044" y="1885"/>
                  </a:lnTo>
                  <a:cubicBezTo>
                    <a:pt x="1044" y="1906"/>
                    <a:pt x="1024" y="1906"/>
                    <a:pt x="1024" y="1906"/>
                  </a:cubicBezTo>
                  <a:lnTo>
                    <a:pt x="1004" y="1885"/>
                  </a:lnTo>
                  <a:cubicBezTo>
                    <a:pt x="983" y="1885"/>
                    <a:pt x="983" y="1864"/>
                    <a:pt x="983" y="1844"/>
                  </a:cubicBezTo>
                  <a:cubicBezTo>
                    <a:pt x="983" y="1844"/>
                    <a:pt x="983" y="1844"/>
                    <a:pt x="983" y="1824"/>
                  </a:cubicBezTo>
                  <a:lnTo>
                    <a:pt x="1004" y="1803"/>
                  </a:lnTo>
                  <a:cubicBezTo>
                    <a:pt x="1004" y="1783"/>
                    <a:pt x="1004" y="1762"/>
                    <a:pt x="1004" y="1762"/>
                  </a:cubicBezTo>
                  <a:cubicBezTo>
                    <a:pt x="1004" y="1742"/>
                    <a:pt x="1004" y="1742"/>
                    <a:pt x="1004" y="1721"/>
                  </a:cubicBezTo>
                  <a:lnTo>
                    <a:pt x="1004" y="1701"/>
                  </a:lnTo>
                  <a:lnTo>
                    <a:pt x="983" y="1701"/>
                  </a:lnTo>
                  <a:lnTo>
                    <a:pt x="983" y="1721"/>
                  </a:lnTo>
                  <a:lnTo>
                    <a:pt x="962" y="1742"/>
                  </a:lnTo>
                  <a:lnTo>
                    <a:pt x="942" y="1742"/>
                  </a:lnTo>
                  <a:cubicBezTo>
                    <a:pt x="942" y="1721"/>
                    <a:pt x="922" y="1721"/>
                    <a:pt x="922" y="1721"/>
                  </a:cubicBezTo>
                  <a:lnTo>
                    <a:pt x="901" y="1721"/>
                  </a:lnTo>
                  <a:lnTo>
                    <a:pt x="880" y="1721"/>
                  </a:lnTo>
                  <a:lnTo>
                    <a:pt x="860" y="1742"/>
                  </a:lnTo>
                  <a:cubicBezTo>
                    <a:pt x="840" y="1742"/>
                    <a:pt x="840" y="1721"/>
                    <a:pt x="819" y="1721"/>
                  </a:cubicBezTo>
                  <a:cubicBezTo>
                    <a:pt x="819" y="1721"/>
                    <a:pt x="819" y="1701"/>
                    <a:pt x="819" y="1680"/>
                  </a:cubicBezTo>
                  <a:lnTo>
                    <a:pt x="819" y="1680"/>
                  </a:lnTo>
                  <a:cubicBezTo>
                    <a:pt x="798" y="1660"/>
                    <a:pt x="778" y="1680"/>
                    <a:pt x="778" y="1680"/>
                  </a:cubicBezTo>
                  <a:cubicBezTo>
                    <a:pt x="758" y="1660"/>
                    <a:pt x="778" y="1660"/>
                    <a:pt x="778" y="1639"/>
                  </a:cubicBezTo>
                  <a:cubicBezTo>
                    <a:pt x="758" y="1639"/>
                    <a:pt x="758" y="1639"/>
                    <a:pt x="758" y="1619"/>
                  </a:cubicBezTo>
                  <a:lnTo>
                    <a:pt x="737" y="1639"/>
                  </a:lnTo>
                  <a:lnTo>
                    <a:pt x="716" y="1660"/>
                  </a:lnTo>
                  <a:cubicBezTo>
                    <a:pt x="716" y="1660"/>
                    <a:pt x="716" y="1680"/>
                    <a:pt x="696" y="1680"/>
                  </a:cubicBezTo>
                  <a:cubicBezTo>
                    <a:pt x="696" y="1680"/>
                    <a:pt x="676" y="1680"/>
                    <a:pt x="676" y="1701"/>
                  </a:cubicBezTo>
                  <a:lnTo>
                    <a:pt x="676" y="1701"/>
                  </a:lnTo>
                  <a:cubicBezTo>
                    <a:pt x="656" y="1721"/>
                    <a:pt x="656" y="1721"/>
                    <a:pt x="635" y="1721"/>
                  </a:cubicBezTo>
                  <a:lnTo>
                    <a:pt x="614" y="1721"/>
                  </a:lnTo>
                  <a:cubicBezTo>
                    <a:pt x="594" y="1721"/>
                    <a:pt x="594" y="1701"/>
                    <a:pt x="594" y="1701"/>
                  </a:cubicBezTo>
                  <a:lnTo>
                    <a:pt x="574" y="1701"/>
                  </a:lnTo>
                  <a:cubicBezTo>
                    <a:pt x="553" y="1701"/>
                    <a:pt x="553" y="1701"/>
                    <a:pt x="553" y="1701"/>
                  </a:cubicBezTo>
                  <a:cubicBezTo>
                    <a:pt x="553" y="1701"/>
                    <a:pt x="532" y="1721"/>
                    <a:pt x="512" y="1701"/>
                  </a:cubicBezTo>
                  <a:cubicBezTo>
                    <a:pt x="512" y="1701"/>
                    <a:pt x="512" y="1680"/>
                    <a:pt x="512" y="1660"/>
                  </a:cubicBezTo>
                  <a:lnTo>
                    <a:pt x="532" y="1639"/>
                  </a:lnTo>
                  <a:cubicBezTo>
                    <a:pt x="512" y="1639"/>
                    <a:pt x="512" y="1619"/>
                    <a:pt x="512" y="1619"/>
                  </a:cubicBezTo>
                  <a:cubicBezTo>
                    <a:pt x="512" y="1619"/>
                    <a:pt x="492" y="1619"/>
                    <a:pt x="471" y="1619"/>
                  </a:cubicBezTo>
                  <a:lnTo>
                    <a:pt x="450" y="1619"/>
                  </a:lnTo>
                  <a:lnTo>
                    <a:pt x="430" y="1619"/>
                  </a:lnTo>
                  <a:cubicBezTo>
                    <a:pt x="410" y="1639"/>
                    <a:pt x="410" y="1660"/>
                    <a:pt x="389" y="1660"/>
                  </a:cubicBezTo>
                  <a:lnTo>
                    <a:pt x="368" y="1639"/>
                  </a:lnTo>
                  <a:lnTo>
                    <a:pt x="348" y="1619"/>
                  </a:lnTo>
                  <a:lnTo>
                    <a:pt x="328" y="1619"/>
                  </a:lnTo>
                  <a:lnTo>
                    <a:pt x="307" y="1619"/>
                  </a:lnTo>
                  <a:cubicBezTo>
                    <a:pt x="286" y="1619"/>
                    <a:pt x="286" y="1598"/>
                    <a:pt x="266" y="1598"/>
                  </a:cubicBezTo>
                  <a:lnTo>
                    <a:pt x="246" y="1598"/>
                  </a:lnTo>
                  <a:cubicBezTo>
                    <a:pt x="225" y="1598"/>
                    <a:pt x="225" y="1598"/>
                    <a:pt x="225" y="1598"/>
                  </a:cubicBezTo>
                  <a:cubicBezTo>
                    <a:pt x="204" y="1578"/>
                    <a:pt x="204" y="1557"/>
                    <a:pt x="204" y="1537"/>
                  </a:cubicBezTo>
                  <a:cubicBezTo>
                    <a:pt x="204" y="1537"/>
                    <a:pt x="225" y="1516"/>
                    <a:pt x="225" y="1496"/>
                  </a:cubicBezTo>
                  <a:cubicBezTo>
                    <a:pt x="225" y="1496"/>
                    <a:pt x="225" y="1475"/>
                    <a:pt x="225" y="1455"/>
                  </a:cubicBezTo>
                  <a:cubicBezTo>
                    <a:pt x="225" y="1434"/>
                    <a:pt x="225" y="1414"/>
                    <a:pt x="225" y="1393"/>
                  </a:cubicBezTo>
                  <a:cubicBezTo>
                    <a:pt x="204" y="1393"/>
                    <a:pt x="204" y="1352"/>
                    <a:pt x="204" y="1352"/>
                  </a:cubicBezTo>
                  <a:cubicBezTo>
                    <a:pt x="204" y="1332"/>
                    <a:pt x="204" y="1311"/>
                    <a:pt x="204" y="1311"/>
                  </a:cubicBezTo>
                  <a:lnTo>
                    <a:pt x="204" y="1291"/>
                  </a:lnTo>
                  <a:cubicBezTo>
                    <a:pt x="225" y="1291"/>
                    <a:pt x="225" y="1270"/>
                    <a:pt x="225" y="1270"/>
                  </a:cubicBezTo>
                  <a:lnTo>
                    <a:pt x="246" y="1250"/>
                  </a:lnTo>
                  <a:cubicBezTo>
                    <a:pt x="225" y="1229"/>
                    <a:pt x="225" y="1229"/>
                    <a:pt x="204" y="1229"/>
                  </a:cubicBezTo>
                  <a:cubicBezTo>
                    <a:pt x="204" y="1209"/>
                    <a:pt x="204" y="1188"/>
                    <a:pt x="204" y="1188"/>
                  </a:cubicBezTo>
                  <a:cubicBezTo>
                    <a:pt x="184" y="1188"/>
                    <a:pt x="184" y="1168"/>
                    <a:pt x="164" y="1168"/>
                  </a:cubicBezTo>
                  <a:lnTo>
                    <a:pt x="164" y="1188"/>
                  </a:lnTo>
                  <a:cubicBezTo>
                    <a:pt x="143" y="1209"/>
                    <a:pt x="164" y="1209"/>
                    <a:pt x="143" y="1229"/>
                  </a:cubicBezTo>
                  <a:cubicBezTo>
                    <a:pt x="143" y="1229"/>
                    <a:pt x="143" y="1229"/>
                    <a:pt x="143" y="1250"/>
                  </a:cubicBezTo>
                  <a:lnTo>
                    <a:pt x="122" y="1250"/>
                  </a:lnTo>
                  <a:lnTo>
                    <a:pt x="102" y="1229"/>
                  </a:lnTo>
                  <a:lnTo>
                    <a:pt x="102" y="1188"/>
                  </a:lnTo>
                  <a:cubicBezTo>
                    <a:pt x="102" y="1168"/>
                    <a:pt x="122" y="1168"/>
                    <a:pt x="122" y="1147"/>
                  </a:cubicBezTo>
                  <a:cubicBezTo>
                    <a:pt x="102" y="1147"/>
                    <a:pt x="102" y="1147"/>
                    <a:pt x="102" y="1147"/>
                  </a:cubicBezTo>
                  <a:lnTo>
                    <a:pt x="82" y="1147"/>
                  </a:lnTo>
                  <a:lnTo>
                    <a:pt x="82" y="1127"/>
                  </a:lnTo>
                  <a:cubicBezTo>
                    <a:pt x="82" y="1127"/>
                    <a:pt x="82" y="1127"/>
                    <a:pt x="102" y="1127"/>
                  </a:cubicBezTo>
                  <a:lnTo>
                    <a:pt x="122" y="1127"/>
                  </a:lnTo>
                  <a:cubicBezTo>
                    <a:pt x="122" y="1106"/>
                    <a:pt x="102" y="1106"/>
                    <a:pt x="102" y="1086"/>
                  </a:cubicBezTo>
                  <a:lnTo>
                    <a:pt x="82" y="1086"/>
                  </a:lnTo>
                  <a:cubicBezTo>
                    <a:pt x="61" y="1086"/>
                    <a:pt x="61" y="1065"/>
                    <a:pt x="61" y="1065"/>
                  </a:cubicBezTo>
                  <a:cubicBezTo>
                    <a:pt x="61" y="1045"/>
                    <a:pt x="61" y="1025"/>
                    <a:pt x="61" y="1025"/>
                  </a:cubicBezTo>
                  <a:cubicBezTo>
                    <a:pt x="61" y="1004"/>
                    <a:pt x="82" y="983"/>
                    <a:pt x="82" y="983"/>
                  </a:cubicBezTo>
                  <a:cubicBezTo>
                    <a:pt x="82" y="963"/>
                    <a:pt x="82" y="943"/>
                    <a:pt x="61" y="943"/>
                  </a:cubicBezTo>
                  <a:cubicBezTo>
                    <a:pt x="61" y="922"/>
                    <a:pt x="40" y="922"/>
                    <a:pt x="40" y="922"/>
                  </a:cubicBezTo>
                  <a:cubicBezTo>
                    <a:pt x="40" y="922"/>
                    <a:pt x="20" y="922"/>
                    <a:pt x="20" y="901"/>
                  </a:cubicBezTo>
                  <a:lnTo>
                    <a:pt x="0" y="901"/>
                  </a:lnTo>
                  <a:cubicBezTo>
                    <a:pt x="0" y="881"/>
                    <a:pt x="20" y="881"/>
                    <a:pt x="20" y="881"/>
                  </a:cubicBezTo>
                  <a:lnTo>
                    <a:pt x="40" y="861"/>
                  </a:lnTo>
                  <a:cubicBezTo>
                    <a:pt x="40" y="840"/>
                    <a:pt x="20" y="840"/>
                    <a:pt x="20" y="819"/>
                  </a:cubicBezTo>
                  <a:lnTo>
                    <a:pt x="20" y="799"/>
                  </a:lnTo>
                  <a:cubicBezTo>
                    <a:pt x="20" y="779"/>
                    <a:pt x="40" y="758"/>
                    <a:pt x="40" y="758"/>
                  </a:cubicBezTo>
                  <a:lnTo>
                    <a:pt x="40" y="717"/>
                  </a:lnTo>
                  <a:cubicBezTo>
                    <a:pt x="40" y="697"/>
                    <a:pt x="40" y="676"/>
                    <a:pt x="40" y="676"/>
                  </a:cubicBezTo>
                  <a:cubicBezTo>
                    <a:pt x="40" y="655"/>
                    <a:pt x="61" y="635"/>
                    <a:pt x="61" y="635"/>
                  </a:cubicBezTo>
                  <a:lnTo>
                    <a:pt x="61" y="615"/>
                  </a:lnTo>
                  <a:cubicBezTo>
                    <a:pt x="61" y="615"/>
                    <a:pt x="61" y="594"/>
                    <a:pt x="82" y="573"/>
                  </a:cubicBezTo>
                  <a:cubicBezTo>
                    <a:pt x="82" y="573"/>
                    <a:pt x="82" y="573"/>
                    <a:pt x="82" y="553"/>
                  </a:cubicBezTo>
                  <a:cubicBezTo>
                    <a:pt x="102" y="553"/>
                    <a:pt x="102" y="553"/>
                    <a:pt x="122" y="533"/>
                  </a:cubicBezTo>
                  <a:lnTo>
                    <a:pt x="122" y="533"/>
                  </a:lnTo>
                  <a:lnTo>
                    <a:pt x="143" y="512"/>
                  </a:lnTo>
                  <a:cubicBezTo>
                    <a:pt x="143" y="512"/>
                    <a:pt x="143" y="491"/>
                    <a:pt x="164" y="491"/>
                  </a:cubicBezTo>
                  <a:lnTo>
                    <a:pt x="164" y="491"/>
                  </a:lnTo>
                  <a:lnTo>
                    <a:pt x="164" y="512"/>
                  </a:lnTo>
                  <a:lnTo>
                    <a:pt x="164" y="533"/>
                  </a:lnTo>
                  <a:cubicBezTo>
                    <a:pt x="164" y="553"/>
                    <a:pt x="164" y="573"/>
                    <a:pt x="164" y="573"/>
                  </a:cubicBezTo>
                  <a:cubicBezTo>
                    <a:pt x="164" y="594"/>
                    <a:pt x="184" y="615"/>
                    <a:pt x="184" y="615"/>
                  </a:cubicBezTo>
                  <a:lnTo>
                    <a:pt x="204" y="635"/>
                  </a:lnTo>
                  <a:lnTo>
                    <a:pt x="225" y="655"/>
                  </a:lnTo>
                  <a:cubicBezTo>
                    <a:pt x="225" y="676"/>
                    <a:pt x="225" y="676"/>
                    <a:pt x="225" y="697"/>
                  </a:cubicBezTo>
                  <a:cubicBezTo>
                    <a:pt x="225" y="697"/>
                    <a:pt x="246" y="697"/>
                    <a:pt x="246" y="717"/>
                  </a:cubicBezTo>
                  <a:cubicBezTo>
                    <a:pt x="246" y="717"/>
                    <a:pt x="266" y="717"/>
                    <a:pt x="266" y="737"/>
                  </a:cubicBezTo>
                  <a:lnTo>
                    <a:pt x="286" y="758"/>
                  </a:lnTo>
                  <a:cubicBezTo>
                    <a:pt x="307" y="758"/>
                    <a:pt x="307" y="779"/>
                    <a:pt x="328" y="779"/>
                  </a:cubicBezTo>
                  <a:cubicBezTo>
                    <a:pt x="328" y="779"/>
                    <a:pt x="328" y="758"/>
                    <a:pt x="348" y="758"/>
                  </a:cubicBezTo>
                  <a:cubicBezTo>
                    <a:pt x="348" y="737"/>
                    <a:pt x="368" y="758"/>
                    <a:pt x="368" y="737"/>
                  </a:cubicBezTo>
                  <a:cubicBezTo>
                    <a:pt x="389" y="737"/>
                    <a:pt x="410" y="737"/>
                    <a:pt x="410" y="737"/>
                  </a:cubicBezTo>
                  <a:cubicBezTo>
                    <a:pt x="430" y="737"/>
                    <a:pt x="450" y="758"/>
                    <a:pt x="450" y="758"/>
                  </a:cubicBezTo>
                  <a:cubicBezTo>
                    <a:pt x="450" y="758"/>
                    <a:pt x="471" y="758"/>
                    <a:pt x="492" y="758"/>
                  </a:cubicBezTo>
                  <a:cubicBezTo>
                    <a:pt x="492" y="758"/>
                    <a:pt x="512" y="758"/>
                    <a:pt x="532" y="737"/>
                  </a:cubicBezTo>
                  <a:cubicBezTo>
                    <a:pt x="532" y="737"/>
                    <a:pt x="574" y="737"/>
                    <a:pt x="574" y="717"/>
                  </a:cubicBezTo>
                  <a:cubicBezTo>
                    <a:pt x="594" y="717"/>
                    <a:pt x="594" y="697"/>
                    <a:pt x="614" y="676"/>
                  </a:cubicBezTo>
                  <a:cubicBezTo>
                    <a:pt x="614" y="676"/>
                    <a:pt x="614" y="655"/>
                    <a:pt x="614" y="635"/>
                  </a:cubicBezTo>
                  <a:cubicBezTo>
                    <a:pt x="635" y="635"/>
                    <a:pt x="656" y="635"/>
                    <a:pt x="676" y="635"/>
                  </a:cubicBezTo>
                  <a:cubicBezTo>
                    <a:pt x="676" y="635"/>
                    <a:pt x="696" y="635"/>
                    <a:pt x="716" y="635"/>
                  </a:cubicBezTo>
                  <a:cubicBezTo>
                    <a:pt x="716" y="635"/>
                    <a:pt x="716" y="655"/>
                    <a:pt x="737" y="655"/>
                  </a:cubicBezTo>
                  <a:cubicBezTo>
                    <a:pt x="737" y="655"/>
                    <a:pt x="737" y="676"/>
                    <a:pt x="758" y="676"/>
                  </a:cubicBezTo>
                  <a:lnTo>
                    <a:pt x="778" y="676"/>
                  </a:lnTo>
                  <a:cubicBezTo>
                    <a:pt x="798" y="676"/>
                    <a:pt x="819" y="697"/>
                    <a:pt x="819" y="697"/>
                  </a:cubicBezTo>
                  <a:cubicBezTo>
                    <a:pt x="840" y="676"/>
                    <a:pt x="860" y="655"/>
                    <a:pt x="880" y="655"/>
                  </a:cubicBezTo>
                  <a:cubicBezTo>
                    <a:pt x="901" y="655"/>
                    <a:pt x="922" y="655"/>
                    <a:pt x="922" y="655"/>
                  </a:cubicBezTo>
                  <a:cubicBezTo>
                    <a:pt x="942" y="655"/>
                    <a:pt x="962" y="635"/>
                    <a:pt x="962" y="635"/>
                  </a:cubicBezTo>
                  <a:cubicBezTo>
                    <a:pt x="983" y="635"/>
                    <a:pt x="983" y="635"/>
                    <a:pt x="1004" y="635"/>
                  </a:cubicBezTo>
                  <a:lnTo>
                    <a:pt x="1004" y="615"/>
                  </a:lnTo>
                  <a:cubicBezTo>
                    <a:pt x="1024" y="594"/>
                    <a:pt x="1024" y="553"/>
                    <a:pt x="1024" y="553"/>
                  </a:cubicBezTo>
                  <a:cubicBezTo>
                    <a:pt x="1024" y="533"/>
                    <a:pt x="1024" y="512"/>
                    <a:pt x="1044" y="512"/>
                  </a:cubicBezTo>
                  <a:cubicBezTo>
                    <a:pt x="1044" y="491"/>
                    <a:pt x="1044" y="491"/>
                    <a:pt x="1065" y="471"/>
                  </a:cubicBezTo>
                  <a:lnTo>
                    <a:pt x="1065" y="451"/>
                  </a:lnTo>
                  <a:cubicBezTo>
                    <a:pt x="1065" y="430"/>
                    <a:pt x="1065" y="410"/>
                    <a:pt x="1065" y="410"/>
                  </a:cubicBezTo>
                  <a:cubicBezTo>
                    <a:pt x="1065" y="389"/>
                    <a:pt x="1065" y="369"/>
                    <a:pt x="1065" y="369"/>
                  </a:cubicBezTo>
                  <a:cubicBezTo>
                    <a:pt x="1065" y="349"/>
                    <a:pt x="1086" y="328"/>
                    <a:pt x="1106" y="328"/>
                  </a:cubicBezTo>
                  <a:cubicBezTo>
                    <a:pt x="1106" y="307"/>
                    <a:pt x="1147" y="287"/>
                    <a:pt x="1147" y="287"/>
                  </a:cubicBezTo>
                  <a:cubicBezTo>
                    <a:pt x="1168" y="267"/>
                    <a:pt x="1188" y="246"/>
                    <a:pt x="1188" y="246"/>
                  </a:cubicBezTo>
                  <a:cubicBezTo>
                    <a:pt x="1208" y="225"/>
                    <a:pt x="1208" y="205"/>
                    <a:pt x="1208" y="185"/>
                  </a:cubicBezTo>
                  <a:cubicBezTo>
                    <a:pt x="1208" y="185"/>
                    <a:pt x="1208" y="164"/>
                    <a:pt x="1208" y="143"/>
                  </a:cubicBezTo>
                  <a:cubicBezTo>
                    <a:pt x="1188" y="143"/>
                    <a:pt x="1188" y="123"/>
                    <a:pt x="1188" y="123"/>
                  </a:cubicBezTo>
                  <a:cubicBezTo>
                    <a:pt x="1188" y="103"/>
                    <a:pt x="1188" y="103"/>
                    <a:pt x="1188" y="82"/>
                  </a:cubicBezTo>
                  <a:lnTo>
                    <a:pt x="1208" y="82"/>
                  </a:lnTo>
                  <a:lnTo>
                    <a:pt x="1229" y="61"/>
                  </a:lnTo>
                  <a:lnTo>
                    <a:pt x="1229" y="41"/>
                  </a:lnTo>
                  <a:cubicBezTo>
                    <a:pt x="1229" y="21"/>
                    <a:pt x="1250" y="21"/>
                    <a:pt x="1270" y="0"/>
                  </a:cubicBezTo>
                  <a:lnTo>
                    <a:pt x="1290" y="21"/>
                  </a:lnTo>
                  <a:cubicBezTo>
                    <a:pt x="1311" y="21"/>
                    <a:pt x="1311" y="21"/>
                    <a:pt x="1332" y="21"/>
                  </a:cubicBezTo>
                  <a:cubicBezTo>
                    <a:pt x="1332" y="21"/>
                    <a:pt x="1352" y="21"/>
                    <a:pt x="1372" y="21"/>
                  </a:cubicBezTo>
                  <a:cubicBezTo>
                    <a:pt x="1372" y="21"/>
                    <a:pt x="1393" y="21"/>
                    <a:pt x="1414" y="21"/>
                  </a:cubicBezTo>
                  <a:cubicBezTo>
                    <a:pt x="1414" y="21"/>
                    <a:pt x="1434" y="21"/>
                    <a:pt x="1454" y="21"/>
                  </a:cubicBezTo>
                  <a:lnTo>
                    <a:pt x="1475" y="21"/>
                  </a:lnTo>
                  <a:lnTo>
                    <a:pt x="1495"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53" name="Freeform 553"/>
            <p:cNvSpPr>
              <a:spLocks noChangeArrowheads="1"/>
            </p:cNvSpPr>
            <p:nvPr/>
          </p:nvSpPr>
          <p:spPr bwMode="auto">
            <a:xfrm>
              <a:off x="6291263" y="8683625"/>
              <a:ext cx="111125" cy="125413"/>
            </a:xfrm>
            <a:custGeom>
              <a:avLst/>
              <a:gdLst>
                <a:gd name="T0" fmla="*/ 307 w 308"/>
                <a:gd name="T1" fmla="*/ 61 h 349"/>
                <a:gd name="T2" fmla="*/ 307 w 308"/>
                <a:gd name="T3" fmla="*/ 61 h 349"/>
                <a:gd name="T4" fmla="*/ 307 w 308"/>
                <a:gd name="T5" fmla="*/ 82 h 349"/>
                <a:gd name="T6" fmla="*/ 286 w 308"/>
                <a:gd name="T7" fmla="*/ 102 h 349"/>
                <a:gd name="T8" fmla="*/ 266 w 308"/>
                <a:gd name="T9" fmla="*/ 122 h 349"/>
                <a:gd name="T10" fmla="*/ 286 w 308"/>
                <a:gd name="T11" fmla="*/ 143 h 349"/>
                <a:gd name="T12" fmla="*/ 286 w 308"/>
                <a:gd name="T13" fmla="*/ 164 h 349"/>
                <a:gd name="T14" fmla="*/ 286 w 308"/>
                <a:gd name="T15" fmla="*/ 164 h 349"/>
                <a:gd name="T16" fmla="*/ 246 w 308"/>
                <a:gd name="T17" fmla="*/ 204 h 349"/>
                <a:gd name="T18" fmla="*/ 204 w 308"/>
                <a:gd name="T19" fmla="*/ 245 h 349"/>
                <a:gd name="T20" fmla="*/ 164 w 308"/>
                <a:gd name="T21" fmla="*/ 266 h 349"/>
                <a:gd name="T22" fmla="*/ 143 w 308"/>
                <a:gd name="T23" fmla="*/ 286 h 349"/>
                <a:gd name="T24" fmla="*/ 122 w 308"/>
                <a:gd name="T25" fmla="*/ 307 h 349"/>
                <a:gd name="T26" fmla="*/ 82 w 308"/>
                <a:gd name="T27" fmla="*/ 307 h 349"/>
                <a:gd name="T28" fmla="*/ 61 w 308"/>
                <a:gd name="T29" fmla="*/ 327 h 349"/>
                <a:gd name="T30" fmla="*/ 40 w 308"/>
                <a:gd name="T31" fmla="*/ 348 h 349"/>
                <a:gd name="T32" fmla="*/ 0 w 308"/>
                <a:gd name="T33" fmla="*/ 327 h 349"/>
                <a:gd name="T34" fmla="*/ 0 w 308"/>
                <a:gd name="T35" fmla="*/ 286 h 349"/>
                <a:gd name="T36" fmla="*/ 20 w 308"/>
                <a:gd name="T37" fmla="*/ 266 h 349"/>
                <a:gd name="T38" fmla="*/ 20 w 308"/>
                <a:gd name="T39" fmla="*/ 225 h 349"/>
                <a:gd name="T40" fmla="*/ 20 w 308"/>
                <a:gd name="T41" fmla="*/ 204 h 349"/>
                <a:gd name="T42" fmla="*/ 40 w 308"/>
                <a:gd name="T43" fmla="*/ 164 h 349"/>
                <a:gd name="T44" fmla="*/ 61 w 308"/>
                <a:gd name="T45" fmla="*/ 143 h 349"/>
                <a:gd name="T46" fmla="*/ 82 w 308"/>
                <a:gd name="T47" fmla="*/ 122 h 349"/>
                <a:gd name="T48" fmla="*/ 82 w 308"/>
                <a:gd name="T49" fmla="*/ 122 h 349"/>
                <a:gd name="T50" fmla="*/ 102 w 308"/>
                <a:gd name="T51" fmla="*/ 122 h 349"/>
                <a:gd name="T52" fmla="*/ 143 w 308"/>
                <a:gd name="T53" fmla="*/ 143 h 349"/>
                <a:gd name="T54" fmla="*/ 164 w 308"/>
                <a:gd name="T55" fmla="*/ 122 h 349"/>
                <a:gd name="T56" fmla="*/ 164 w 308"/>
                <a:gd name="T57" fmla="*/ 102 h 349"/>
                <a:gd name="T58" fmla="*/ 184 w 308"/>
                <a:gd name="T59" fmla="*/ 82 h 349"/>
                <a:gd name="T60" fmla="*/ 164 w 308"/>
                <a:gd name="T61" fmla="*/ 61 h 349"/>
                <a:gd name="T62" fmla="*/ 164 w 308"/>
                <a:gd name="T63" fmla="*/ 40 h 349"/>
                <a:gd name="T64" fmla="*/ 184 w 308"/>
                <a:gd name="T65" fmla="*/ 40 h 349"/>
                <a:gd name="T66" fmla="*/ 225 w 308"/>
                <a:gd name="T67" fmla="*/ 20 h 349"/>
                <a:gd name="T68" fmla="*/ 246 w 308"/>
                <a:gd name="T69" fmla="*/ 0 h 349"/>
                <a:gd name="T70" fmla="*/ 266 w 308"/>
                <a:gd name="T71" fmla="*/ 20 h 349"/>
                <a:gd name="T72" fmla="*/ 266 w 308"/>
                <a:gd name="T73" fmla="*/ 40 h 349"/>
                <a:gd name="T74" fmla="*/ 286 w 308"/>
                <a:gd name="T75" fmla="*/ 61 h 349"/>
                <a:gd name="T76" fmla="*/ 307 w 308"/>
                <a:gd name="T77" fmla="*/ 6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8" h="349">
                  <a:moveTo>
                    <a:pt x="307" y="61"/>
                  </a:moveTo>
                  <a:lnTo>
                    <a:pt x="307" y="61"/>
                  </a:lnTo>
                  <a:cubicBezTo>
                    <a:pt x="307" y="82"/>
                    <a:pt x="307" y="82"/>
                    <a:pt x="307" y="82"/>
                  </a:cubicBezTo>
                  <a:cubicBezTo>
                    <a:pt x="307" y="102"/>
                    <a:pt x="286" y="102"/>
                    <a:pt x="286" y="102"/>
                  </a:cubicBezTo>
                  <a:cubicBezTo>
                    <a:pt x="286" y="102"/>
                    <a:pt x="266" y="102"/>
                    <a:pt x="266" y="122"/>
                  </a:cubicBezTo>
                  <a:cubicBezTo>
                    <a:pt x="266" y="122"/>
                    <a:pt x="266" y="143"/>
                    <a:pt x="286" y="143"/>
                  </a:cubicBezTo>
                  <a:cubicBezTo>
                    <a:pt x="286" y="164"/>
                    <a:pt x="286" y="164"/>
                    <a:pt x="286" y="164"/>
                  </a:cubicBezTo>
                  <a:lnTo>
                    <a:pt x="286" y="164"/>
                  </a:lnTo>
                  <a:cubicBezTo>
                    <a:pt x="266" y="184"/>
                    <a:pt x="246" y="204"/>
                    <a:pt x="246" y="204"/>
                  </a:cubicBezTo>
                  <a:cubicBezTo>
                    <a:pt x="225" y="204"/>
                    <a:pt x="204" y="225"/>
                    <a:pt x="204" y="245"/>
                  </a:cubicBezTo>
                  <a:cubicBezTo>
                    <a:pt x="184" y="245"/>
                    <a:pt x="184" y="266"/>
                    <a:pt x="164" y="266"/>
                  </a:cubicBezTo>
                  <a:cubicBezTo>
                    <a:pt x="164" y="266"/>
                    <a:pt x="164" y="286"/>
                    <a:pt x="143" y="286"/>
                  </a:cubicBezTo>
                  <a:cubicBezTo>
                    <a:pt x="143" y="307"/>
                    <a:pt x="122" y="307"/>
                    <a:pt x="122" y="307"/>
                  </a:cubicBezTo>
                  <a:cubicBezTo>
                    <a:pt x="102" y="307"/>
                    <a:pt x="82" y="307"/>
                    <a:pt x="82" y="307"/>
                  </a:cubicBezTo>
                  <a:cubicBezTo>
                    <a:pt x="82" y="307"/>
                    <a:pt x="82" y="327"/>
                    <a:pt x="61" y="327"/>
                  </a:cubicBezTo>
                  <a:cubicBezTo>
                    <a:pt x="61" y="348"/>
                    <a:pt x="40" y="348"/>
                    <a:pt x="40" y="348"/>
                  </a:cubicBezTo>
                  <a:cubicBezTo>
                    <a:pt x="20" y="348"/>
                    <a:pt x="0" y="327"/>
                    <a:pt x="0" y="327"/>
                  </a:cubicBezTo>
                  <a:cubicBezTo>
                    <a:pt x="0" y="307"/>
                    <a:pt x="0" y="307"/>
                    <a:pt x="0" y="286"/>
                  </a:cubicBezTo>
                  <a:lnTo>
                    <a:pt x="20" y="266"/>
                  </a:lnTo>
                  <a:cubicBezTo>
                    <a:pt x="20" y="266"/>
                    <a:pt x="20" y="245"/>
                    <a:pt x="20" y="225"/>
                  </a:cubicBezTo>
                  <a:lnTo>
                    <a:pt x="20" y="204"/>
                  </a:lnTo>
                  <a:cubicBezTo>
                    <a:pt x="20" y="184"/>
                    <a:pt x="40" y="164"/>
                    <a:pt x="40" y="164"/>
                  </a:cubicBezTo>
                  <a:lnTo>
                    <a:pt x="61" y="143"/>
                  </a:lnTo>
                  <a:cubicBezTo>
                    <a:pt x="61" y="122"/>
                    <a:pt x="82" y="122"/>
                    <a:pt x="82" y="122"/>
                  </a:cubicBezTo>
                  <a:lnTo>
                    <a:pt x="82" y="122"/>
                  </a:lnTo>
                  <a:lnTo>
                    <a:pt x="102" y="122"/>
                  </a:lnTo>
                  <a:cubicBezTo>
                    <a:pt x="102" y="143"/>
                    <a:pt x="122" y="143"/>
                    <a:pt x="143" y="143"/>
                  </a:cubicBezTo>
                  <a:cubicBezTo>
                    <a:pt x="143" y="143"/>
                    <a:pt x="164" y="143"/>
                    <a:pt x="164" y="122"/>
                  </a:cubicBezTo>
                  <a:cubicBezTo>
                    <a:pt x="164" y="122"/>
                    <a:pt x="164" y="122"/>
                    <a:pt x="164" y="102"/>
                  </a:cubicBezTo>
                  <a:cubicBezTo>
                    <a:pt x="184" y="102"/>
                    <a:pt x="184" y="82"/>
                    <a:pt x="184" y="82"/>
                  </a:cubicBezTo>
                  <a:lnTo>
                    <a:pt x="164" y="61"/>
                  </a:lnTo>
                  <a:cubicBezTo>
                    <a:pt x="164" y="61"/>
                    <a:pt x="164" y="61"/>
                    <a:pt x="164" y="40"/>
                  </a:cubicBezTo>
                  <a:cubicBezTo>
                    <a:pt x="164" y="40"/>
                    <a:pt x="164" y="40"/>
                    <a:pt x="184" y="40"/>
                  </a:cubicBezTo>
                  <a:cubicBezTo>
                    <a:pt x="184" y="40"/>
                    <a:pt x="204" y="40"/>
                    <a:pt x="225" y="20"/>
                  </a:cubicBezTo>
                  <a:cubicBezTo>
                    <a:pt x="225" y="20"/>
                    <a:pt x="246" y="20"/>
                    <a:pt x="246" y="0"/>
                  </a:cubicBezTo>
                  <a:cubicBezTo>
                    <a:pt x="246" y="20"/>
                    <a:pt x="266" y="20"/>
                    <a:pt x="266" y="20"/>
                  </a:cubicBezTo>
                  <a:lnTo>
                    <a:pt x="266" y="40"/>
                  </a:lnTo>
                  <a:cubicBezTo>
                    <a:pt x="266" y="40"/>
                    <a:pt x="286" y="40"/>
                    <a:pt x="286" y="61"/>
                  </a:cubicBezTo>
                  <a:cubicBezTo>
                    <a:pt x="307" y="61"/>
                    <a:pt x="307" y="61"/>
                    <a:pt x="307"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54" name="Freeform 554"/>
            <p:cNvSpPr>
              <a:spLocks noChangeArrowheads="1"/>
            </p:cNvSpPr>
            <p:nvPr/>
          </p:nvSpPr>
          <p:spPr bwMode="auto">
            <a:xfrm>
              <a:off x="4535488" y="7496175"/>
              <a:ext cx="15875" cy="7938"/>
            </a:xfrm>
            <a:custGeom>
              <a:avLst/>
              <a:gdLst>
                <a:gd name="T0" fmla="*/ 41 w 42"/>
                <a:gd name="T1" fmla="*/ 20 h 21"/>
                <a:gd name="T2" fmla="*/ 41 w 42"/>
                <a:gd name="T3" fmla="*/ 20 h 21"/>
                <a:gd name="T4" fmla="*/ 0 w 42"/>
                <a:gd name="T5" fmla="*/ 20 h 21"/>
                <a:gd name="T6" fmla="*/ 0 w 42"/>
                <a:gd name="T7" fmla="*/ 20 h 21"/>
                <a:gd name="T8" fmla="*/ 0 w 42"/>
                <a:gd name="T9" fmla="*/ 0 h 21"/>
                <a:gd name="T10" fmla="*/ 20 w 42"/>
                <a:gd name="T11" fmla="*/ 0 h 21"/>
                <a:gd name="T12" fmla="*/ 4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20"/>
                  </a:moveTo>
                  <a:lnTo>
                    <a:pt x="41" y="20"/>
                  </a:lnTo>
                  <a:cubicBezTo>
                    <a:pt x="20" y="20"/>
                    <a:pt x="20" y="20"/>
                    <a:pt x="0" y="20"/>
                  </a:cubicBezTo>
                  <a:lnTo>
                    <a:pt x="0" y="20"/>
                  </a:lnTo>
                  <a:cubicBezTo>
                    <a:pt x="0" y="0"/>
                    <a:pt x="0" y="0"/>
                    <a:pt x="0" y="0"/>
                  </a:cubicBezTo>
                  <a:lnTo>
                    <a:pt x="20" y="0"/>
                  </a:lnTo>
                  <a:cubicBezTo>
                    <a:pt x="20" y="0"/>
                    <a:pt x="41" y="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55" name="Freeform 555"/>
            <p:cNvSpPr>
              <a:spLocks noChangeArrowheads="1"/>
            </p:cNvSpPr>
            <p:nvPr/>
          </p:nvSpPr>
          <p:spPr bwMode="auto">
            <a:xfrm>
              <a:off x="4549775" y="7481888"/>
              <a:ext cx="22225" cy="15875"/>
            </a:xfrm>
            <a:custGeom>
              <a:avLst/>
              <a:gdLst>
                <a:gd name="T0" fmla="*/ 20 w 62"/>
                <a:gd name="T1" fmla="*/ 41 h 42"/>
                <a:gd name="T2" fmla="*/ 20 w 62"/>
                <a:gd name="T3" fmla="*/ 41 h 42"/>
                <a:gd name="T4" fmla="*/ 20 w 62"/>
                <a:gd name="T5" fmla="*/ 20 h 42"/>
                <a:gd name="T6" fmla="*/ 0 w 62"/>
                <a:gd name="T7" fmla="*/ 0 h 42"/>
                <a:gd name="T8" fmla="*/ 20 w 62"/>
                <a:gd name="T9" fmla="*/ 0 h 42"/>
                <a:gd name="T10" fmla="*/ 41 w 62"/>
                <a:gd name="T11" fmla="*/ 20 h 42"/>
                <a:gd name="T12" fmla="*/ 41 w 62"/>
                <a:gd name="T13" fmla="*/ 20 h 42"/>
                <a:gd name="T14" fmla="*/ 61 w 62"/>
                <a:gd name="T15" fmla="*/ 41 h 42"/>
                <a:gd name="T16" fmla="*/ 41 w 62"/>
                <a:gd name="T17" fmla="*/ 41 h 42"/>
                <a:gd name="T18" fmla="*/ 20 w 62"/>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42">
                  <a:moveTo>
                    <a:pt x="20" y="41"/>
                  </a:moveTo>
                  <a:lnTo>
                    <a:pt x="20" y="41"/>
                  </a:lnTo>
                  <a:cubicBezTo>
                    <a:pt x="20" y="41"/>
                    <a:pt x="20" y="41"/>
                    <a:pt x="20" y="20"/>
                  </a:cubicBezTo>
                  <a:cubicBezTo>
                    <a:pt x="20" y="20"/>
                    <a:pt x="0" y="20"/>
                    <a:pt x="0" y="0"/>
                  </a:cubicBezTo>
                  <a:cubicBezTo>
                    <a:pt x="20" y="0"/>
                    <a:pt x="20" y="0"/>
                    <a:pt x="20" y="0"/>
                  </a:cubicBezTo>
                  <a:cubicBezTo>
                    <a:pt x="20" y="20"/>
                    <a:pt x="20" y="20"/>
                    <a:pt x="41" y="20"/>
                  </a:cubicBezTo>
                  <a:lnTo>
                    <a:pt x="41" y="20"/>
                  </a:lnTo>
                  <a:cubicBezTo>
                    <a:pt x="61" y="20"/>
                    <a:pt x="61" y="41"/>
                    <a:pt x="61" y="41"/>
                  </a:cubicBezTo>
                  <a:cubicBezTo>
                    <a:pt x="41" y="41"/>
                    <a:pt x="41" y="41"/>
                    <a:pt x="41" y="41"/>
                  </a:cubicBez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56" name="Freeform 556"/>
            <p:cNvSpPr>
              <a:spLocks noChangeArrowheads="1"/>
            </p:cNvSpPr>
            <p:nvPr/>
          </p:nvSpPr>
          <p:spPr bwMode="auto">
            <a:xfrm>
              <a:off x="5118100" y="7718425"/>
              <a:ext cx="15875" cy="15875"/>
            </a:xfrm>
            <a:custGeom>
              <a:avLst/>
              <a:gdLst>
                <a:gd name="T0" fmla="*/ 21 w 42"/>
                <a:gd name="T1" fmla="*/ 42 h 43"/>
                <a:gd name="T2" fmla="*/ 21 w 42"/>
                <a:gd name="T3" fmla="*/ 42 h 43"/>
                <a:gd name="T4" fmla="*/ 0 w 42"/>
                <a:gd name="T5" fmla="*/ 21 h 43"/>
                <a:gd name="T6" fmla="*/ 0 w 42"/>
                <a:gd name="T7" fmla="*/ 21 h 43"/>
                <a:gd name="T8" fmla="*/ 0 w 42"/>
                <a:gd name="T9" fmla="*/ 0 h 43"/>
                <a:gd name="T10" fmla="*/ 0 w 42"/>
                <a:gd name="T11" fmla="*/ 0 h 43"/>
                <a:gd name="T12" fmla="*/ 21 w 42"/>
                <a:gd name="T13" fmla="*/ 0 h 43"/>
                <a:gd name="T14" fmla="*/ 21 w 42"/>
                <a:gd name="T15" fmla="*/ 21 h 43"/>
                <a:gd name="T16" fmla="*/ 41 w 42"/>
                <a:gd name="T17" fmla="*/ 21 h 43"/>
                <a:gd name="T18" fmla="*/ 21 w 42"/>
                <a:gd name="T19"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1" y="42"/>
                  </a:moveTo>
                  <a:lnTo>
                    <a:pt x="21" y="42"/>
                  </a:lnTo>
                  <a:cubicBezTo>
                    <a:pt x="21" y="42"/>
                    <a:pt x="21" y="21"/>
                    <a:pt x="0" y="21"/>
                  </a:cubicBezTo>
                  <a:lnTo>
                    <a:pt x="0" y="21"/>
                  </a:lnTo>
                  <a:lnTo>
                    <a:pt x="0" y="0"/>
                  </a:lnTo>
                  <a:lnTo>
                    <a:pt x="0" y="0"/>
                  </a:lnTo>
                  <a:cubicBezTo>
                    <a:pt x="21" y="0"/>
                    <a:pt x="21" y="0"/>
                    <a:pt x="21" y="0"/>
                  </a:cubicBezTo>
                  <a:lnTo>
                    <a:pt x="21" y="21"/>
                  </a:lnTo>
                  <a:lnTo>
                    <a:pt x="41" y="21"/>
                  </a:lnTo>
                  <a:cubicBezTo>
                    <a:pt x="41" y="42"/>
                    <a:pt x="21" y="42"/>
                    <a:pt x="21"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57" name="Freeform 557"/>
            <p:cNvSpPr>
              <a:spLocks noChangeArrowheads="1"/>
            </p:cNvSpPr>
            <p:nvPr/>
          </p:nvSpPr>
          <p:spPr bwMode="auto">
            <a:xfrm>
              <a:off x="5126038" y="7747000"/>
              <a:ext cx="15875" cy="7938"/>
            </a:xfrm>
            <a:custGeom>
              <a:avLst/>
              <a:gdLst>
                <a:gd name="T0" fmla="*/ 20 w 42"/>
                <a:gd name="T1" fmla="*/ 21 h 22"/>
                <a:gd name="T2" fmla="*/ 20 w 42"/>
                <a:gd name="T3" fmla="*/ 21 h 22"/>
                <a:gd name="T4" fmla="*/ 41 w 42"/>
                <a:gd name="T5" fmla="*/ 0 h 22"/>
                <a:gd name="T6" fmla="*/ 20 w 42"/>
                <a:gd name="T7" fmla="*/ 0 h 22"/>
                <a:gd name="T8" fmla="*/ 0 w 42"/>
                <a:gd name="T9" fmla="*/ 0 h 22"/>
                <a:gd name="T10" fmla="*/ 0 w 42"/>
                <a:gd name="T11" fmla="*/ 21 h 22"/>
                <a:gd name="T12" fmla="*/ 20 w 4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0" y="21"/>
                  </a:moveTo>
                  <a:lnTo>
                    <a:pt x="20" y="21"/>
                  </a:lnTo>
                  <a:cubicBezTo>
                    <a:pt x="41" y="21"/>
                    <a:pt x="41" y="21"/>
                    <a:pt x="41" y="0"/>
                  </a:cubicBezTo>
                  <a:lnTo>
                    <a:pt x="20" y="0"/>
                  </a:lnTo>
                  <a:cubicBezTo>
                    <a:pt x="20" y="0"/>
                    <a:pt x="20" y="0"/>
                    <a:pt x="0" y="0"/>
                  </a:cubicBezTo>
                  <a:lnTo>
                    <a:pt x="0" y="21"/>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58" name="Freeform 558"/>
            <p:cNvSpPr>
              <a:spLocks noChangeArrowheads="1"/>
            </p:cNvSpPr>
            <p:nvPr/>
          </p:nvSpPr>
          <p:spPr bwMode="auto">
            <a:xfrm>
              <a:off x="5140325" y="7761288"/>
              <a:ext cx="7938" cy="7937"/>
            </a:xfrm>
            <a:custGeom>
              <a:avLst/>
              <a:gdLst>
                <a:gd name="T0" fmla="*/ 20 w 21"/>
                <a:gd name="T1" fmla="*/ 0 h 22"/>
                <a:gd name="T2" fmla="*/ 20 w 21"/>
                <a:gd name="T3" fmla="*/ 0 h 22"/>
                <a:gd name="T4" fmla="*/ 0 w 21"/>
                <a:gd name="T5" fmla="*/ 0 h 22"/>
                <a:gd name="T6" fmla="*/ 20 w 21"/>
                <a:gd name="T7" fmla="*/ 21 h 22"/>
                <a:gd name="T8" fmla="*/ 20 w 21"/>
                <a:gd name="T9" fmla="*/ 21 h 22"/>
                <a:gd name="T10" fmla="*/ 20 w 21"/>
                <a:gd name="T11" fmla="*/ 0 h 22"/>
              </a:gdLst>
              <a:ahLst/>
              <a:cxnLst>
                <a:cxn ang="0">
                  <a:pos x="T0" y="T1"/>
                </a:cxn>
                <a:cxn ang="0">
                  <a:pos x="T2" y="T3"/>
                </a:cxn>
                <a:cxn ang="0">
                  <a:pos x="T4" y="T5"/>
                </a:cxn>
                <a:cxn ang="0">
                  <a:pos x="T6" y="T7"/>
                </a:cxn>
                <a:cxn ang="0">
                  <a:pos x="T8" y="T9"/>
                </a:cxn>
                <a:cxn ang="0">
                  <a:pos x="T10" y="T11"/>
                </a:cxn>
              </a:cxnLst>
              <a:rect l="0" t="0" r="r" b="b"/>
              <a:pathLst>
                <a:path w="21" h="22">
                  <a:moveTo>
                    <a:pt x="20" y="0"/>
                  </a:moveTo>
                  <a:lnTo>
                    <a:pt x="20" y="0"/>
                  </a:lnTo>
                  <a:lnTo>
                    <a:pt x="0" y="0"/>
                  </a:lnTo>
                  <a:cubicBezTo>
                    <a:pt x="0" y="0"/>
                    <a:pt x="0" y="21"/>
                    <a:pt x="20" y="21"/>
                  </a:cubicBezTo>
                  <a:lnTo>
                    <a:pt x="20" y="21"/>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59" name="Freeform 559"/>
            <p:cNvSpPr>
              <a:spLocks noChangeArrowheads="1"/>
            </p:cNvSpPr>
            <p:nvPr/>
          </p:nvSpPr>
          <p:spPr bwMode="auto">
            <a:xfrm>
              <a:off x="5965825" y="7621588"/>
              <a:ext cx="15875" cy="15875"/>
            </a:xfrm>
            <a:custGeom>
              <a:avLst/>
              <a:gdLst>
                <a:gd name="T0" fmla="*/ 20 w 42"/>
                <a:gd name="T1" fmla="*/ 20 h 42"/>
                <a:gd name="T2" fmla="*/ 20 w 42"/>
                <a:gd name="T3" fmla="*/ 20 h 42"/>
                <a:gd name="T4" fmla="*/ 20 w 42"/>
                <a:gd name="T5" fmla="*/ 20 h 42"/>
                <a:gd name="T6" fmla="*/ 0 w 42"/>
                <a:gd name="T7" fmla="*/ 0 h 42"/>
                <a:gd name="T8" fmla="*/ 0 w 42"/>
                <a:gd name="T9" fmla="*/ 0 h 42"/>
                <a:gd name="T10" fmla="*/ 20 w 42"/>
                <a:gd name="T11" fmla="*/ 0 h 42"/>
                <a:gd name="T12" fmla="*/ 41 w 42"/>
                <a:gd name="T13" fmla="*/ 0 h 42"/>
                <a:gd name="T14" fmla="*/ 41 w 42"/>
                <a:gd name="T15" fmla="*/ 20 h 42"/>
                <a:gd name="T16" fmla="*/ 41 w 42"/>
                <a:gd name="T17" fmla="*/ 20 h 42"/>
                <a:gd name="T18" fmla="*/ 20 w 42"/>
                <a:gd name="T19"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20" y="20"/>
                  </a:moveTo>
                  <a:lnTo>
                    <a:pt x="20" y="20"/>
                  </a:lnTo>
                  <a:lnTo>
                    <a:pt x="20" y="20"/>
                  </a:lnTo>
                  <a:cubicBezTo>
                    <a:pt x="20" y="20"/>
                    <a:pt x="0" y="20"/>
                    <a:pt x="0" y="0"/>
                  </a:cubicBezTo>
                  <a:lnTo>
                    <a:pt x="0" y="0"/>
                  </a:lnTo>
                  <a:lnTo>
                    <a:pt x="20" y="0"/>
                  </a:lnTo>
                  <a:lnTo>
                    <a:pt x="41" y="0"/>
                  </a:lnTo>
                  <a:cubicBezTo>
                    <a:pt x="41" y="0"/>
                    <a:pt x="41" y="0"/>
                    <a:pt x="41" y="20"/>
                  </a:cubicBezTo>
                  <a:lnTo>
                    <a:pt x="41" y="20"/>
                  </a:lnTo>
                  <a:cubicBezTo>
                    <a:pt x="41" y="20"/>
                    <a:pt x="41" y="41"/>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60" name="Freeform 560"/>
            <p:cNvSpPr>
              <a:spLocks noChangeArrowheads="1"/>
            </p:cNvSpPr>
            <p:nvPr/>
          </p:nvSpPr>
          <p:spPr bwMode="auto">
            <a:xfrm>
              <a:off x="6010275" y="7570788"/>
              <a:ext cx="15875" cy="15875"/>
            </a:xfrm>
            <a:custGeom>
              <a:avLst/>
              <a:gdLst>
                <a:gd name="T0" fmla="*/ 41 w 42"/>
                <a:gd name="T1" fmla="*/ 21 h 43"/>
                <a:gd name="T2" fmla="*/ 41 w 42"/>
                <a:gd name="T3" fmla="*/ 21 h 43"/>
                <a:gd name="T4" fmla="*/ 20 w 42"/>
                <a:gd name="T5" fmla="*/ 42 h 43"/>
                <a:gd name="T6" fmla="*/ 0 w 42"/>
                <a:gd name="T7" fmla="*/ 42 h 43"/>
                <a:gd name="T8" fmla="*/ 0 w 42"/>
                <a:gd name="T9" fmla="*/ 21 h 43"/>
                <a:gd name="T10" fmla="*/ 0 w 42"/>
                <a:gd name="T11" fmla="*/ 0 h 43"/>
                <a:gd name="T12" fmla="*/ 20 w 42"/>
                <a:gd name="T13" fmla="*/ 0 h 43"/>
                <a:gd name="T14" fmla="*/ 41 w 42"/>
                <a:gd name="T15" fmla="*/ 2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41" y="21"/>
                  </a:moveTo>
                  <a:lnTo>
                    <a:pt x="41" y="21"/>
                  </a:lnTo>
                  <a:cubicBezTo>
                    <a:pt x="20" y="42"/>
                    <a:pt x="20" y="42"/>
                    <a:pt x="20" y="42"/>
                  </a:cubicBezTo>
                  <a:cubicBezTo>
                    <a:pt x="20" y="42"/>
                    <a:pt x="20" y="42"/>
                    <a:pt x="0" y="42"/>
                  </a:cubicBezTo>
                  <a:lnTo>
                    <a:pt x="0" y="21"/>
                  </a:lnTo>
                  <a:cubicBezTo>
                    <a:pt x="0" y="21"/>
                    <a:pt x="0" y="21"/>
                    <a:pt x="0" y="0"/>
                  </a:cubicBezTo>
                  <a:cubicBezTo>
                    <a:pt x="20" y="0"/>
                    <a:pt x="20" y="0"/>
                    <a:pt x="20" y="0"/>
                  </a:cubicBezTo>
                  <a:cubicBezTo>
                    <a:pt x="20" y="0"/>
                    <a:pt x="41" y="0"/>
                    <a:pt x="4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61" name="Freeform 561"/>
            <p:cNvSpPr>
              <a:spLocks noChangeArrowheads="1"/>
            </p:cNvSpPr>
            <p:nvPr/>
          </p:nvSpPr>
          <p:spPr bwMode="auto">
            <a:xfrm>
              <a:off x="6024563" y="7593013"/>
              <a:ext cx="15875" cy="15875"/>
            </a:xfrm>
            <a:custGeom>
              <a:avLst/>
              <a:gdLst>
                <a:gd name="T0" fmla="*/ 20 w 42"/>
                <a:gd name="T1" fmla="*/ 0 h 42"/>
                <a:gd name="T2" fmla="*/ 20 w 42"/>
                <a:gd name="T3" fmla="*/ 0 h 42"/>
                <a:gd name="T4" fmla="*/ 0 w 42"/>
                <a:gd name="T5" fmla="*/ 20 h 42"/>
                <a:gd name="T6" fmla="*/ 20 w 42"/>
                <a:gd name="T7" fmla="*/ 41 h 42"/>
                <a:gd name="T8" fmla="*/ 20 w 42"/>
                <a:gd name="T9" fmla="*/ 20 h 42"/>
                <a:gd name="T10" fmla="*/ 20 w 42"/>
                <a:gd name="T11" fmla="*/ 0 h 42"/>
              </a:gdLst>
              <a:ahLst/>
              <a:cxnLst>
                <a:cxn ang="0">
                  <a:pos x="T0" y="T1"/>
                </a:cxn>
                <a:cxn ang="0">
                  <a:pos x="T2" y="T3"/>
                </a:cxn>
                <a:cxn ang="0">
                  <a:pos x="T4" y="T5"/>
                </a:cxn>
                <a:cxn ang="0">
                  <a:pos x="T6" y="T7"/>
                </a:cxn>
                <a:cxn ang="0">
                  <a:pos x="T8" y="T9"/>
                </a:cxn>
                <a:cxn ang="0">
                  <a:pos x="T10" y="T11"/>
                </a:cxn>
              </a:cxnLst>
              <a:rect l="0" t="0" r="r" b="b"/>
              <a:pathLst>
                <a:path w="42" h="42">
                  <a:moveTo>
                    <a:pt x="20" y="0"/>
                  </a:moveTo>
                  <a:lnTo>
                    <a:pt x="20" y="0"/>
                  </a:lnTo>
                  <a:cubicBezTo>
                    <a:pt x="0" y="0"/>
                    <a:pt x="0" y="0"/>
                    <a:pt x="0" y="20"/>
                  </a:cubicBezTo>
                  <a:cubicBezTo>
                    <a:pt x="0" y="20"/>
                    <a:pt x="0" y="20"/>
                    <a:pt x="20" y="41"/>
                  </a:cubicBezTo>
                  <a:lnTo>
                    <a:pt x="20" y="20"/>
                  </a:lnTo>
                  <a:cubicBezTo>
                    <a:pt x="41" y="20"/>
                    <a:pt x="2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62" name="Freeform 562"/>
            <p:cNvSpPr>
              <a:spLocks noChangeArrowheads="1"/>
            </p:cNvSpPr>
            <p:nvPr/>
          </p:nvSpPr>
          <p:spPr bwMode="auto">
            <a:xfrm>
              <a:off x="6062663" y="7554913"/>
              <a:ext cx="15875" cy="22225"/>
            </a:xfrm>
            <a:custGeom>
              <a:avLst/>
              <a:gdLst>
                <a:gd name="T0" fmla="*/ 21 w 42"/>
                <a:gd name="T1" fmla="*/ 61 h 62"/>
                <a:gd name="T2" fmla="*/ 21 w 42"/>
                <a:gd name="T3" fmla="*/ 61 h 62"/>
                <a:gd name="T4" fmla="*/ 21 w 42"/>
                <a:gd name="T5" fmla="*/ 40 h 62"/>
                <a:gd name="T6" fmla="*/ 21 w 42"/>
                <a:gd name="T7" fmla="*/ 20 h 62"/>
                <a:gd name="T8" fmla="*/ 21 w 42"/>
                <a:gd name="T9" fmla="*/ 0 h 62"/>
                <a:gd name="T10" fmla="*/ 21 w 42"/>
                <a:gd name="T11" fmla="*/ 0 h 62"/>
                <a:gd name="T12" fmla="*/ 41 w 42"/>
                <a:gd name="T13" fmla="*/ 20 h 62"/>
                <a:gd name="T14" fmla="*/ 41 w 42"/>
                <a:gd name="T15" fmla="*/ 40 h 62"/>
                <a:gd name="T16" fmla="*/ 41 w 42"/>
                <a:gd name="T17" fmla="*/ 61 h 62"/>
                <a:gd name="T18" fmla="*/ 21 w 42"/>
                <a:gd name="T19"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21" y="61"/>
                  </a:moveTo>
                  <a:lnTo>
                    <a:pt x="21" y="61"/>
                  </a:lnTo>
                  <a:cubicBezTo>
                    <a:pt x="0" y="61"/>
                    <a:pt x="21" y="40"/>
                    <a:pt x="21" y="40"/>
                  </a:cubicBezTo>
                  <a:lnTo>
                    <a:pt x="21" y="20"/>
                  </a:lnTo>
                  <a:lnTo>
                    <a:pt x="21" y="0"/>
                  </a:lnTo>
                  <a:lnTo>
                    <a:pt x="21" y="0"/>
                  </a:lnTo>
                  <a:cubicBezTo>
                    <a:pt x="41" y="0"/>
                    <a:pt x="41" y="20"/>
                    <a:pt x="41" y="20"/>
                  </a:cubicBezTo>
                  <a:lnTo>
                    <a:pt x="41" y="40"/>
                  </a:lnTo>
                  <a:cubicBezTo>
                    <a:pt x="41" y="40"/>
                    <a:pt x="41" y="40"/>
                    <a:pt x="41" y="61"/>
                  </a:cubicBezTo>
                  <a:cubicBezTo>
                    <a:pt x="41" y="61"/>
                    <a:pt x="41" y="61"/>
                    <a:pt x="21"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63" name="Freeform 563"/>
            <p:cNvSpPr>
              <a:spLocks noChangeArrowheads="1"/>
            </p:cNvSpPr>
            <p:nvPr/>
          </p:nvSpPr>
          <p:spPr bwMode="auto">
            <a:xfrm>
              <a:off x="6091238" y="7518400"/>
              <a:ext cx="22225" cy="22225"/>
            </a:xfrm>
            <a:custGeom>
              <a:avLst/>
              <a:gdLst>
                <a:gd name="T0" fmla="*/ 0 w 63"/>
                <a:gd name="T1" fmla="*/ 61 h 62"/>
                <a:gd name="T2" fmla="*/ 0 w 63"/>
                <a:gd name="T3" fmla="*/ 61 h 62"/>
                <a:gd name="T4" fmla="*/ 41 w 63"/>
                <a:gd name="T5" fmla="*/ 41 h 62"/>
                <a:gd name="T6" fmla="*/ 41 w 63"/>
                <a:gd name="T7" fmla="*/ 41 h 62"/>
                <a:gd name="T8" fmla="*/ 62 w 63"/>
                <a:gd name="T9" fmla="*/ 21 h 62"/>
                <a:gd name="T10" fmla="*/ 62 w 63"/>
                <a:gd name="T11" fmla="*/ 21 h 62"/>
                <a:gd name="T12" fmla="*/ 41 w 63"/>
                <a:gd name="T13" fmla="*/ 21 h 62"/>
                <a:gd name="T14" fmla="*/ 41 w 63"/>
                <a:gd name="T15" fmla="*/ 21 h 62"/>
                <a:gd name="T16" fmla="*/ 21 w 63"/>
                <a:gd name="T17" fmla="*/ 41 h 62"/>
                <a:gd name="T18" fmla="*/ 21 w 63"/>
                <a:gd name="T19" fmla="*/ 41 h 62"/>
                <a:gd name="T20" fmla="*/ 0 w 63"/>
                <a:gd name="T2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62">
                  <a:moveTo>
                    <a:pt x="0" y="61"/>
                  </a:moveTo>
                  <a:lnTo>
                    <a:pt x="0" y="61"/>
                  </a:lnTo>
                  <a:cubicBezTo>
                    <a:pt x="21" y="61"/>
                    <a:pt x="21" y="61"/>
                    <a:pt x="41" y="41"/>
                  </a:cubicBezTo>
                  <a:lnTo>
                    <a:pt x="41" y="41"/>
                  </a:lnTo>
                  <a:cubicBezTo>
                    <a:pt x="41" y="21"/>
                    <a:pt x="62" y="41"/>
                    <a:pt x="62" y="21"/>
                  </a:cubicBezTo>
                  <a:lnTo>
                    <a:pt x="62" y="21"/>
                  </a:lnTo>
                  <a:cubicBezTo>
                    <a:pt x="62" y="0"/>
                    <a:pt x="41" y="21"/>
                    <a:pt x="41" y="21"/>
                  </a:cubicBezTo>
                  <a:lnTo>
                    <a:pt x="41" y="21"/>
                  </a:lnTo>
                  <a:cubicBezTo>
                    <a:pt x="41" y="21"/>
                    <a:pt x="21" y="21"/>
                    <a:pt x="21" y="41"/>
                  </a:cubicBezTo>
                  <a:lnTo>
                    <a:pt x="21" y="41"/>
                  </a:lnTo>
                  <a:cubicBezTo>
                    <a:pt x="0" y="41"/>
                    <a:pt x="0" y="61"/>
                    <a:pt x="0"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64" name="Freeform 564"/>
            <p:cNvSpPr>
              <a:spLocks noChangeArrowheads="1"/>
            </p:cNvSpPr>
            <p:nvPr/>
          </p:nvSpPr>
          <p:spPr bwMode="auto">
            <a:xfrm>
              <a:off x="5988050" y="7385050"/>
              <a:ext cx="15875" cy="15875"/>
            </a:xfrm>
            <a:custGeom>
              <a:avLst/>
              <a:gdLst>
                <a:gd name="T0" fmla="*/ 21 w 42"/>
                <a:gd name="T1" fmla="*/ 41 h 42"/>
                <a:gd name="T2" fmla="*/ 21 w 42"/>
                <a:gd name="T3" fmla="*/ 41 h 42"/>
                <a:gd name="T4" fmla="*/ 0 w 42"/>
                <a:gd name="T5" fmla="*/ 21 h 42"/>
                <a:gd name="T6" fmla="*/ 0 w 42"/>
                <a:gd name="T7" fmla="*/ 0 h 42"/>
                <a:gd name="T8" fmla="*/ 21 w 42"/>
                <a:gd name="T9" fmla="*/ 0 h 42"/>
                <a:gd name="T10" fmla="*/ 41 w 42"/>
                <a:gd name="T11" fmla="*/ 0 h 42"/>
                <a:gd name="T12" fmla="*/ 41 w 42"/>
                <a:gd name="T13" fmla="*/ 21 h 42"/>
                <a:gd name="T14" fmla="*/ 2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1" y="41"/>
                  </a:moveTo>
                  <a:lnTo>
                    <a:pt x="21" y="41"/>
                  </a:lnTo>
                  <a:cubicBezTo>
                    <a:pt x="21" y="41"/>
                    <a:pt x="21" y="21"/>
                    <a:pt x="0" y="21"/>
                  </a:cubicBezTo>
                  <a:lnTo>
                    <a:pt x="0" y="0"/>
                  </a:lnTo>
                  <a:lnTo>
                    <a:pt x="21" y="0"/>
                  </a:lnTo>
                  <a:lnTo>
                    <a:pt x="41" y="0"/>
                  </a:lnTo>
                  <a:lnTo>
                    <a:pt x="41" y="21"/>
                  </a:lnTo>
                  <a:cubicBezTo>
                    <a:pt x="41" y="21"/>
                    <a:pt x="41" y="41"/>
                    <a:pt x="2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65" name="Freeform 565"/>
            <p:cNvSpPr>
              <a:spLocks noChangeArrowheads="1"/>
            </p:cNvSpPr>
            <p:nvPr/>
          </p:nvSpPr>
          <p:spPr bwMode="auto">
            <a:xfrm>
              <a:off x="5921375" y="7378700"/>
              <a:ext cx="15875" cy="15875"/>
            </a:xfrm>
            <a:custGeom>
              <a:avLst/>
              <a:gdLst>
                <a:gd name="T0" fmla="*/ 20 w 42"/>
                <a:gd name="T1" fmla="*/ 20 h 42"/>
                <a:gd name="T2" fmla="*/ 20 w 42"/>
                <a:gd name="T3" fmla="*/ 20 h 42"/>
                <a:gd name="T4" fmla="*/ 20 w 42"/>
                <a:gd name="T5" fmla="*/ 41 h 42"/>
                <a:gd name="T6" fmla="*/ 0 w 42"/>
                <a:gd name="T7" fmla="*/ 20 h 42"/>
                <a:gd name="T8" fmla="*/ 0 w 42"/>
                <a:gd name="T9" fmla="*/ 0 h 42"/>
                <a:gd name="T10" fmla="*/ 41 w 42"/>
                <a:gd name="T11" fmla="*/ 0 h 42"/>
                <a:gd name="T12" fmla="*/ 20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20"/>
                  </a:moveTo>
                  <a:lnTo>
                    <a:pt x="20" y="20"/>
                  </a:lnTo>
                  <a:lnTo>
                    <a:pt x="20" y="41"/>
                  </a:lnTo>
                  <a:lnTo>
                    <a:pt x="0" y="20"/>
                  </a:lnTo>
                  <a:lnTo>
                    <a:pt x="0" y="0"/>
                  </a:lnTo>
                  <a:cubicBezTo>
                    <a:pt x="20" y="0"/>
                    <a:pt x="20" y="0"/>
                    <a:pt x="41" y="0"/>
                  </a:cubicBezTo>
                  <a:cubicBezTo>
                    <a:pt x="41" y="20"/>
                    <a:pt x="20"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66" name="Freeform 566"/>
            <p:cNvSpPr>
              <a:spLocks noChangeArrowheads="1"/>
            </p:cNvSpPr>
            <p:nvPr/>
          </p:nvSpPr>
          <p:spPr bwMode="auto">
            <a:xfrm>
              <a:off x="5915025" y="7364413"/>
              <a:ext cx="7938" cy="15875"/>
            </a:xfrm>
            <a:custGeom>
              <a:avLst/>
              <a:gdLst>
                <a:gd name="T0" fmla="*/ 20 w 21"/>
                <a:gd name="T1" fmla="*/ 41 h 42"/>
                <a:gd name="T2" fmla="*/ 20 w 21"/>
                <a:gd name="T3" fmla="*/ 41 h 42"/>
                <a:gd name="T4" fmla="*/ 0 w 21"/>
                <a:gd name="T5" fmla="*/ 41 h 42"/>
                <a:gd name="T6" fmla="*/ 0 w 21"/>
                <a:gd name="T7" fmla="*/ 20 h 42"/>
                <a:gd name="T8" fmla="*/ 20 w 21"/>
                <a:gd name="T9" fmla="*/ 0 h 42"/>
                <a:gd name="T10" fmla="*/ 20 w 21"/>
                <a:gd name="T11" fmla="*/ 20 h 42"/>
                <a:gd name="T12" fmla="*/ 20 w 2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41"/>
                  </a:moveTo>
                  <a:lnTo>
                    <a:pt x="20" y="41"/>
                  </a:lnTo>
                  <a:lnTo>
                    <a:pt x="0" y="41"/>
                  </a:lnTo>
                  <a:cubicBezTo>
                    <a:pt x="0" y="20"/>
                    <a:pt x="0" y="20"/>
                    <a:pt x="0" y="20"/>
                  </a:cubicBezTo>
                  <a:lnTo>
                    <a:pt x="20" y="0"/>
                  </a:lnTo>
                  <a:cubicBezTo>
                    <a:pt x="20" y="20"/>
                    <a:pt x="20" y="20"/>
                    <a:pt x="20" y="20"/>
                  </a:cubicBez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67" name="Freeform 567"/>
            <p:cNvSpPr>
              <a:spLocks noChangeArrowheads="1"/>
            </p:cNvSpPr>
            <p:nvPr/>
          </p:nvSpPr>
          <p:spPr bwMode="auto">
            <a:xfrm>
              <a:off x="5892800" y="7370763"/>
              <a:ext cx="15875" cy="15875"/>
            </a:xfrm>
            <a:custGeom>
              <a:avLst/>
              <a:gdLst>
                <a:gd name="T0" fmla="*/ 41 w 42"/>
                <a:gd name="T1" fmla="*/ 21 h 42"/>
                <a:gd name="T2" fmla="*/ 41 w 42"/>
                <a:gd name="T3" fmla="*/ 21 h 42"/>
                <a:gd name="T4" fmla="*/ 20 w 42"/>
                <a:gd name="T5" fmla="*/ 21 h 42"/>
                <a:gd name="T6" fmla="*/ 20 w 42"/>
                <a:gd name="T7" fmla="*/ 41 h 42"/>
                <a:gd name="T8" fmla="*/ 0 w 42"/>
                <a:gd name="T9" fmla="*/ 21 h 42"/>
                <a:gd name="T10" fmla="*/ 0 w 42"/>
                <a:gd name="T11" fmla="*/ 21 h 42"/>
                <a:gd name="T12" fmla="*/ 20 w 42"/>
                <a:gd name="T13" fmla="*/ 0 h 42"/>
                <a:gd name="T14" fmla="*/ 20 w 42"/>
                <a:gd name="T15" fmla="*/ 0 h 42"/>
                <a:gd name="T16" fmla="*/ 41 w 42"/>
                <a:gd name="T1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41" y="21"/>
                  </a:moveTo>
                  <a:lnTo>
                    <a:pt x="41" y="21"/>
                  </a:lnTo>
                  <a:lnTo>
                    <a:pt x="20" y="21"/>
                  </a:lnTo>
                  <a:lnTo>
                    <a:pt x="20" y="41"/>
                  </a:lnTo>
                  <a:cubicBezTo>
                    <a:pt x="20" y="41"/>
                    <a:pt x="20" y="41"/>
                    <a:pt x="0" y="21"/>
                  </a:cubicBezTo>
                  <a:lnTo>
                    <a:pt x="0" y="21"/>
                  </a:lnTo>
                  <a:cubicBezTo>
                    <a:pt x="0" y="21"/>
                    <a:pt x="0" y="0"/>
                    <a:pt x="20" y="0"/>
                  </a:cubicBezTo>
                  <a:lnTo>
                    <a:pt x="20" y="0"/>
                  </a:lnTo>
                  <a:cubicBezTo>
                    <a:pt x="20" y="0"/>
                    <a:pt x="41" y="0"/>
                    <a:pt x="4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68" name="Freeform 568"/>
            <p:cNvSpPr>
              <a:spLocks noChangeArrowheads="1"/>
            </p:cNvSpPr>
            <p:nvPr/>
          </p:nvSpPr>
          <p:spPr bwMode="auto">
            <a:xfrm>
              <a:off x="5870575" y="7356475"/>
              <a:ext cx="7938" cy="15875"/>
            </a:xfrm>
            <a:custGeom>
              <a:avLst/>
              <a:gdLst>
                <a:gd name="T0" fmla="*/ 21 w 22"/>
                <a:gd name="T1" fmla="*/ 0 h 42"/>
                <a:gd name="T2" fmla="*/ 21 w 22"/>
                <a:gd name="T3" fmla="*/ 0 h 42"/>
                <a:gd name="T4" fmla="*/ 0 w 22"/>
                <a:gd name="T5" fmla="*/ 21 h 42"/>
                <a:gd name="T6" fmla="*/ 0 w 22"/>
                <a:gd name="T7" fmla="*/ 21 h 42"/>
                <a:gd name="T8" fmla="*/ 21 w 22"/>
                <a:gd name="T9" fmla="*/ 41 h 42"/>
                <a:gd name="T10" fmla="*/ 21 w 22"/>
                <a:gd name="T11" fmla="*/ 41 h 42"/>
                <a:gd name="T12" fmla="*/ 21 w 22"/>
                <a:gd name="T13" fmla="*/ 21 h 42"/>
                <a:gd name="T14" fmla="*/ 21 w 22"/>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0"/>
                  </a:moveTo>
                  <a:lnTo>
                    <a:pt x="21" y="0"/>
                  </a:lnTo>
                  <a:cubicBezTo>
                    <a:pt x="21" y="0"/>
                    <a:pt x="0" y="0"/>
                    <a:pt x="0" y="21"/>
                  </a:cubicBezTo>
                  <a:lnTo>
                    <a:pt x="0" y="21"/>
                  </a:lnTo>
                  <a:cubicBezTo>
                    <a:pt x="0" y="21"/>
                    <a:pt x="21" y="21"/>
                    <a:pt x="21" y="41"/>
                  </a:cubicBezTo>
                  <a:lnTo>
                    <a:pt x="21" y="41"/>
                  </a:lnTo>
                  <a:cubicBezTo>
                    <a:pt x="21" y="21"/>
                    <a:pt x="21" y="21"/>
                    <a:pt x="21" y="21"/>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69" name="Freeform 569"/>
            <p:cNvSpPr>
              <a:spLocks noChangeArrowheads="1"/>
            </p:cNvSpPr>
            <p:nvPr/>
          </p:nvSpPr>
          <p:spPr bwMode="auto">
            <a:xfrm>
              <a:off x="5464175" y="7385050"/>
              <a:ext cx="596900" cy="501650"/>
            </a:xfrm>
            <a:custGeom>
              <a:avLst/>
              <a:gdLst>
                <a:gd name="T0" fmla="*/ 1639 w 1660"/>
                <a:gd name="T1" fmla="*/ 430 h 1395"/>
                <a:gd name="T2" fmla="*/ 1557 w 1660"/>
                <a:gd name="T3" fmla="*/ 472 h 1395"/>
                <a:gd name="T4" fmla="*/ 1495 w 1660"/>
                <a:gd name="T5" fmla="*/ 430 h 1395"/>
                <a:gd name="T6" fmla="*/ 1434 w 1660"/>
                <a:gd name="T7" fmla="*/ 472 h 1395"/>
                <a:gd name="T8" fmla="*/ 1495 w 1660"/>
                <a:gd name="T9" fmla="*/ 533 h 1395"/>
                <a:gd name="T10" fmla="*/ 1536 w 1660"/>
                <a:gd name="T11" fmla="*/ 594 h 1395"/>
                <a:gd name="T12" fmla="*/ 1454 w 1660"/>
                <a:gd name="T13" fmla="*/ 656 h 1395"/>
                <a:gd name="T14" fmla="*/ 1372 w 1660"/>
                <a:gd name="T15" fmla="*/ 615 h 1395"/>
                <a:gd name="T16" fmla="*/ 1331 w 1660"/>
                <a:gd name="T17" fmla="*/ 656 h 1395"/>
                <a:gd name="T18" fmla="*/ 1208 w 1660"/>
                <a:gd name="T19" fmla="*/ 636 h 1395"/>
                <a:gd name="T20" fmla="*/ 1065 w 1660"/>
                <a:gd name="T21" fmla="*/ 656 h 1395"/>
                <a:gd name="T22" fmla="*/ 1024 w 1660"/>
                <a:gd name="T23" fmla="*/ 738 h 1395"/>
                <a:gd name="T24" fmla="*/ 983 w 1660"/>
                <a:gd name="T25" fmla="*/ 902 h 1395"/>
                <a:gd name="T26" fmla="*/ 901 w 1660"/>
                <a:gd name="T27" fmla="*/ 1066 h 1395"/>
                <a:gd name="T28" fmla="*/ 840 w 1660"/>
                <a:gd name="T29" fmla="*/ 1230 h 1395"/>
                <a:gd name="T30" fmla="*/ 716 w 1660"/>
                <a:gd name="T31" fmla="*/ 1270 h 1395"/>
                <a:gd name="T32" fmla="*/ 573 w 1660"/>
                <a:gd name="T33" fmla="*/ 1270 h 1395"/>
                <a:gd name="T34" fmla="*/ 450 w 1660"/>
                <a:gd name="T35" fmla="*/ 1291 h 1395"/>
                <a:gd name="T36" fmla="*/ 286 w 1660"/>
                <a:gd name="T37" fmla="*/ 1373 h 1395"/>
                <a:gd name="T38" fmla="*/ 164 w 1660"/>
                <a:gd name="T39" fmla="*/ 1394 h 1395"/>
                <a:gd name="T40" fmla="*/ 61 w 1660"/>
                <a:gd name="T41" fmla="*/ 1312 h 1395"/>
                <a:gd name="T42" fmla="*/ 0 w 1660"/>
                <a:gd name="T43" fmla="*/ 1188 h 1395"/>
                <a:gd name="T44" fmla="*/ 20 w 1660"/>
                <a:gd name="T45" fmla="*/ 1106 h 1395"/>
                <a:gd name="T46" fmla="*/ 40 w 1660"/>
                <a:gd name="T47" fmla="*/ 1188 h 1395"/>
                <a:gd name="T48" fmla="*/ 122 w 1660"/>
                <a:gd name="T49" fmla="*/ 1168 h 1395"/>
                <a:gd name="T50" fmla="*/ 184 w 1660"/>
                <a:gd name="T51" fmla="*/ 1230 h 1395"/>
                <a:gd name="T52" fmla="*/ 286 w 1660"/>
                <a:gd name="T53" fmla="*/ 1291 h 1395"/>
                <a:gd name="T54" fmla="*/ 246 w 1660"/>
                <a:gd name="T55" fmla="*/ 1250 h 1395"/>
                <a:gd name="T56" fmla="*/ 266 w 1660"/>
                <a:gd name="T57" fmla="*/ 1209 h 1395"/>
                <a:gd name="T58" fmla="*/ 286 w 1660"/>
                <a:gd name="T59" fmla="*/ 1106 h 1395"/>
                <a:gd name="T60" fmla="*/ 286 w 1660"/>
                <a:gd name="T61" fmla="*/ 964 h 1395"/>
                <a:gd name="T62" fmla="*/ 368 w 1660"/>
                <a:gd name="T63" fmla="*/ 943 h 1395"/>
                <a:gd name="T64" fmla="*/ 492 w 1660"/>
                <a:gd name="T65" fmla="*/ 902 h 1395"/>
                <a:gd name="T66" fmla="*/ 614 w 1660"/>
                <a:gd name="T67" fmla="*/ 779 h 1395"/>
                <a:gd name="T68" fmla="*/ 696 w 1660"/>
                <a:gd name="T69" fmla="*/ 615 h 1395"/>
                <a:gd name="T70" fmla="*/ 778 w 1660"/>
                <a:gd name="T71" fmla="*/ 574 h 1395"/>
                <a:gd name="T72" fmla="*/ 819 w 1660"/>
                <a:gd name="T73" fmla="*/ 656 h 1395"/>
                <a:gd name="T74" fmla="*/ 880 w 1660"/>
                <a:gd name="T75" fmla="*/ 636 h 1395"/>
                <a:gd name="T76" fmla="*/ 901 w 1660"/>
                <a:gd name="T77" fmla="*/ 512 h 1395"/>
                <a:gd name="T78" fmla="*/ 983 w 1660"/>
                <a:gd name="T79" fmla="*/ 451 h 1395"/>
                <a:gd name="T80" fmla="*/ 983 w 1660"/>
                <a:gd name="T81" fmla="*/ 410 h 1395"/>
                <a:gd name="T82" fmla="*/ 1004 w 1660"/>
                <a:gd name="T83" fmla="*/ 328 h 1395"/>
                <a:gd name="T84" fmla="*/ 1086 w 1660"/>
                <a:gd name="T85" fmla="*/ 287 h 1395"/>
                <a:gd name="T86" fmla="*/ 1147 w 1660"/>
                <a:gd name="T87" fmla="*/ 123 h 1395"/>
                <a:gd name="T88" fmla="*/ 1168 w 1660"/>
                <a:gd name="T89" fmla="*/ 21 h 1395"/>
                <a:gd name="T90" fmla="*/ 1208 w 1660"/>
                <a:gd name="T91" fmla="*/ 62 h 1395"/>
                <a:gd name="T92" fmla="*/ 1250 w 1660"/>
                <a:gd name="T93" fmla="*/ 62 h 1395"/>
                <a:gd name="T94" fmla="*/ 1311 w 1660"/>
                <a:gd name="T95" fmla="*/ 62 h 1395"/>
                <a:gd name="T96" fmla="*/ 1352 w 1660"/>
                <a:gd name="T97" fmla="*/ 123 h 1395"/>
                <a:gd name="T98" fmla="*/ 1352 w 1660"/>
                <a:gd name="T99" fmla="*/ 205 h 1395"/>
                <a:gd name="T100" fmla="*/ 1352 w 1660"/>
                <a:gd name="T101" fmla="*/ 287 h 1395"/>
                <a:gd name="T102" fmla="*/ 1413 w 1660"/>
                <a:gd name="T103" fmla="*/ 308 h 1395"/>
                <a:gd name="T104" fmla="*/ 1495 w 1660"/>
                <a:gd name="T105" fmla="*/ 287 h 1395"/>
                <a:gd name="T106" fmla="*/ 1577 w 1660"/>
                <a:gd name="T107" fmla="*/ 369 h 1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60" h="1395">
                  <a:moveTo>
                    <a:pt x="1639" y="390"/>
                  </a:moveTo>
                  <a:lnTo>
                    <a:pt x="1639" y="390"/>
                  </a:lnTo>
                  <a:cubicBezTo>
                    <a:pt x="1659" y="390"/>
                    <a:pt x="1639" y="410"/>
                    <a:pt x="1639" y="410"/>
                  </a:cubicBezTo>
                  <a:cubicBezTo>
                    <a:pt x="1639" y="430"/>
                    <a:pt x="1639" y="430"/>
                    <a:pt x="1639" y="430"/>
                  </a:cubicBezTo>
                  <a:lnTo>
                    <a:pt x="1618" y="430"/>
                  </a:lnTo>
                  <a:cubicBezTo>
                    <a:pt x="1598" y="451"/>
                    <a:pt x="1598" y="451"/>
                    <a:pt x="1577" y="451"/>
                  </a:cubicBezTo>
                  <a:lnTo>
                    <a:pt x="1577" y="451"/>
                  </a:lnTo>
                  <a:cubicBezTo>
                    <a:pt x="1557" y="472"/>
                    <a:pt x="1557" y="472"/>
                    <a:pt x="1557" y="472"/>
                  </a:cubicBezTo>
                  <a:lnTo>
                    <a:pt x="1536" y="472"/>
                  </a:lnTo>
                  <a:lnTo>
                    <a:pt x="1516" y="472"/>
                  </a:lnTo>
                  <a:lnTo>
                    <a:pt x="1516" y="451"/>
                  </a:lnTo>
                  <a:cubicBezTo>
                    <a:pt x="1516" y="451"/>
                    <a:pt x="1516" y="430"/>
                    <a:pt x="1495" y="430"/>
                  </a:cubicBezTo>
                  <a:cubicBezTo>
                    <a:pt x="1495" y="430"/>
                    <a:pt x="1495" y="430"/>
                    <a:pt x="1495" y="451"/>
                  </a:cubicBezTo>
                  <a:cubicBezTo>
                    <a:pt x="1475" y="451"/>
                    <a:pt x="1475" y="451"/>
                    <a:pt x="1454" y="451"/>
                  </a:cubicBezTo>
                  <a:cubicBezTo>
                    <a:pt x="1454" y="451"/>
                    <a:pt x="1454" y="451"/>
                    <a:pt x="1454" y="472"/>
                  </a:cubicBezTo>
                  <a:lnTo>
                    <a:pt x="1434" y="472"/>
                  </a:lnTo>
                  <a:lnTo>
                    <a:pt x="1454" y="492"/>
                  </a:lnTo>
                  <a:lnTo>
                    <a:pt x="1475" y="492"/>
                  </a:lnTo>
                  <a:cubicBezTo>
                    <a:pt x="1475" y="492"/>
                    <a:pt x="1475" y="492"/>
                    <a:pt x="1475" y="512"/>
                  </a:cubicBezTo>
                  <a:lnTo>
                    <a:pt x="1495" y="533"/>
                  </a:lnTo>
                  <a:cubicBezTo>
                    <a:pt x="1495" y="554"/>
                    <a:pt x="1495" y="554"/>
                    <a:pt x="1516" y="554"/>
                  </a:cubicBezTo>
                  <a:lnTo>
                    <a:pt x="1536" y="574"/>
                  </a:lnTo>
                  <a:cubicBezTo>
                    <a:pt x="1536" y="574"/>
                    <a:pt x="1536" y="574"/>
                    <a:pt x="1536" y="594"/>
                  </a:cubicBezTo>
                  <a:lnTo>
                    <a:pt x="1536" y="594"/>
                  </a:lnTo>
                  <a:cubicBezTo>
                    <a:pt x="1536" y="615"/>
                    <a:pt x="1516" y="615"/>
                    <a:pt x="1516" y="615"/>
                  </a:cubicBezTo>
                  <a:cubicBezTo>
                    <a:pt x="1516" y="636"/>
                    <a:pt x="1495" y="636"/>
                    <a:pt x="1495" y="636"/>
                  </a:cubicBezTo>
                  <a:cubicBezTo>
                    <a:pt x="1475" y="636"/>
                    <a:pt x="1475" y="656"/>
                    <a:pt x="1475" y="656"/>
                  </a:cubicBezTo>
                  <a:lnTo>
                    <a:pt x="1454" y="656"/>
                  </a:lnTo>
                  <a:cubicBezTo>
                    <a:pt x="1434" y="656"/>
                    <a:pt x="1434" y="636"/>
                    <a:pt x="1434" y="636"/>
                  </a:cubicBezTo>
                  <a:cubicBezTo>
                    <a:pt x="1413" y="636"/>
                    <a:pt x="1413" y="615"/>
                    <a:pt x="1413" y="615"/>
                  </a:cubicBezTo>
                  <a:lnTo>
                    <a:pt x="1393" y="615"/>
                  </a:lnTo>
                  <a:lnTo>
                    <a:pt x="1372" y="615"/>
                  </a:lnTo>
                  <a:lnTo>
                    <a:pt x="1372" y="636"/>
                  </a:lnTo>
                  <a:cubicBezTo>
                    <a:pt x="1372" y="636"/>
                    <a:pt x="1372" y="636"/>
                    <a:pt x="1372" y="656"/>
                  </a:cubicBezTo>
                  <a:lnTo>
                    <a:pt x="1352" y="656"/>
                  </a:lnTo>
                  <a:cubicBezTo>
                    <a:pt x="1352" y="676"/>
                    <a:pt x="1352" y="656"/>
                    <a:pt x="1331" y="656"/>
                  </a:cubicBezTo>
                  <a:lnTo>
                    <a:pt x="1311" y="636"/>
                  </a:lnTo>
                  <a:lnTo>
                    <a:pt x="1290" y="636"/>
                  </a:lnTo>
                  <a:cubicBezTo>
                    <a:pt x="1270" y="636"/>
                    <a:pt x="1250" y="636"/>
                    <a:pt x="1250" y="636"/>
                  </a:cubicBezTo>
                  <a:cubicBezTo>
                    <a:pt x="1229" y="636"/>
                    <a:pt x="1208" y="636"/>
                    <a:pt x="1208" y="636"/>
                  </a:cubicBezTo>
                  <a:cubicBezTo>
                    <a:pt x="1188" y="636"/>
                    <a:pt x="1168" y="636"/>
                    <a:pt x="1168" y="636"/>
                  </a:cubicBezTo>
                  <a:cubicBezTo>
                    <a:pt x="1147" y="636"/>
                    <a:pt x="1147" y="636"/>
                    <a:pt x="1126" y="636"/>
                  </a:cubicBezTo>
                  <a:lnTo>
                    <a:pt x="1106" y="615"/>
                  </a:lnTo>
                  <a:cubicBezTo>
                    <a:pt x="1086" y="636"/>
                    <a:pt x="1065" y="636"/>
                    <a:pt x="1065" y="656"/>
                  </a:cubicBezTo>
                  <a:lnTo>
                    <a:pt x="1065" y="676"/>
                  </a:lnTo>
                  <a:lnTo>
                    <a:pt x="1044" y="697"/>
                  </a:lnTo>
                  <a:lnTo>
                    <a:pt x="1024" y="697"/>
                  </a:lnTo>
                  <a:cubicBezTo>
                    <a:pt x="1024" y="718"/>
                    <a:pt x="1024" y="718"/>
                    <a:pt x="1024" y="738"/>
                  </a:cubicBezTo>
                  <a:cubicBezTo>
                    <a:pt x="1024" y="738"/>
                    <a:pt x="1024" y="758"/>
                    <a:pt x="1044" y="758"/>
                  </a:cubicBezTo>
                  <a:cubicBezTo>
                    <a:pt x="1044" y="779"/>
                    <a:pt x="1044" y="800"/>
                    <a:pt x="1044" y="800"/>
                  </a:cubicBezTo>
                  <a:cubicBezTo>
                    <a:pt x="1044" y="820"/>
                    <a:pt x="1044" y="840"/>
                    <a:pt x="1024" y="861"/>
                  </a:cubicBezTo>
                  <a:cubicBezTo>
                    <a:pt x="1024" y="861"/>
                    <a:pt x="1004" y="882"/>
                    <a:pt x="983" y="902"/>
                  </a:cubicBezTo>
                  <a:cubicBezTo>
                    <a:pt x="983" y="902"/>
                    <a:pt x="942" y="922"/>
                    <a:pt x="942" y="943"/>
                  </a:cubicBezTo>
                  <a:cubicBezTo>
                    <a:pt x="922" y="943"/>
                    <a:pt x="901" y="964"/>
                    <a:pt x="901" y="984"/>
                  </a:cubicBezTo>
                  <a:cubicBezTo>
                    <a:pt x="901" y="984"/>
                    <a:pt x="901" y="1004"/>
                    <a:pt x="901" y="1025"/>
                  </a:cubicBezTo>
                  <a:cubicBezTo>
                    <a:pt x="901" y="1025"/>
                    <a:pt x="901" y="1045"/>
                    <a:pt x="901" y="1066"/>
                  </a:cubicBezTo>
                  <a:lnTo>
                    <a:pt x="901" y="1086"/>
                  </a:lnTo>
                  <a:cubicBezTo>
                    <a:pt x="880" y="1106"/>
                    <a:pt x="880" y="1106"/>
                    <a:pt x="880" y="1127"/>
                  </a:cubicBezTo>
                  <a:cubicBezTo>
                    <a:pt x="860" y="1127"/>
                    <a:pt x="860" y="1148"/>
                    <a:pt x="860" y="1168"/>
                  </a:cubicBezTo>
                  <a:cubicBezTo>
                    <a:pt x="860" y="1168"/>
                    <a:pt x="860" y="1209"/>
                    <a:pt x="840" y="1230"/>
                  </a:cubicBezTo>
                  <a:lnTo>
                    <a:pt x="840" y="1250"/>
                  </a:lnTo>
                  <a:cubicBezTo>
                    <a:pt x="819" y="1250"/>
                    <a:pt x="819" y="1250"/>
                    <a:pt x="798" y="1250"/>
                  </a:cubicBezTo>
                  <a:cubicBezTo>
                    <a:pt x="798" y="1250"/>
                    <a:pt x="778" y="1270"/>
                    <a:pt x="758" y="1270"/>
                  </a:cubicBezTo>
                  <a:cubicBezTo>
                    <a:pt x="758" y="1270"/>
                    <a:pt x="737" y="1270"/>
                    <a:pt x="716" y="1270"/>
                  </a:cubicBezTo>
                  <a:cubicBezTo>
                    <a:pt x="696" y="1270"/>
                    <a:pt x="676" y="1291"/>
                    <a:pt x="655" y="1312"/>
                  </a:cubicBezTo>
                  <a:cubicBezTo>
                    <a:pt x="655" y="1312"/>
                    <a:pt x="634" y="1291"/>
                    <a:pt x="614" y="1291"/>
                  </a:cubicBezTo>
                  <a:lnTo>
                    <a:pt x="594" y="1291"/>
                  </a:lnTo>
                  <a:cubicBezTo>
                    <a:pt x="573" y="1291"/>
                    <a:pt x="573" y="1270"/>
                    <a:pt x="573" y="1270"/>
                  </a:cubicBezTo>
                  <a:cubicBezTo>
                    <a:pt x="552" y="1270"/>
                    <a:pt x="552" y="1250"/>
                    <a:pt x="552" y="1250"/>
                  </a:cubicBezTo>
                  <a:cubicBezTo>
                    <a:pt x="532" y="1250"/>
                    <a:pt x="512" y="1250"/>
                    <a:pt x="512" y="1250"/>
                  </a:cubicBezTo>
                  <a:cubicBezTo>
                    <a:pt x="492" y="1250"/>
                    <a:pt x="471" y="1250"/>
                    <a:pt x="450" y="1250"/>
                  </a:cubicBezTo>
                  <a:cubicBezTo>
                    <a:pt x="450" y="1270"/>
                    <a:pt x="450" y="1291"/>
                    <a:pt x="450" y="1291"/>
                  </a:cubicBezTo>
                  <a:cubicBezTo>
                    <a:pt x="430" y="1312"/>
                    <a:pt x="430" y="1332"/>
                    <a:pt x="410" y="1332"/>
                  </a:cubicBezTo>
                  <a:cubicBezTo>
                    <a:pt x="410" y="1352"/>
                    <a:pt x="368" y="1352"/>
                    <a:pt x="368" y="1352"/>
                  </a:cubicBezTo>
                  <a:cubicBezTo>
                    <a:pt x="348" y="1373"/>
                    <a:pt x="328" y="1373"/>
                    <a:pt x="328" y="1373"/>
                  </a:cubicBezTo>
                  <a:cubicBezTo>
                    <a:pt x="307" y="1373"/>
                    <a:pt x="286" y="1373"/>
                    <a:pt x="286" y="1373"/>
                  </a:cubicBezTo>
                  <a:cubicBezTo>
                    <a:pt x="286" y="1373"/>
                    <a:pt x="266" y="1352"/>
                    <a:pt x="246" y="1352"/>
                  </a:cubicBezTo>
                  <a:cubicBezTo>
                    <a:pt x="246" y="1352"/>
                    <a:pt x="225" y="1352"/>
                    <a:pt x="204" y="1352"/>
                  </a:cubicBezTo>
                  <a:cubicBezTo>
                    <a:pt x="204" y="1373"/>
                    <a:pt x="184" y="1352"/>
                    <a:pt x="184" y="1373"/>
                  </a:cubicBezTo>
                  <a:cubicBezTo>
                    <a:pt x="164" y="1373"/>
                    <a:pt x="164" y="1394"/>
                    <a:pt x="164" y="1394"/>
                  </a:cubicBezTo>
                  <a:cubicBezTo>
                    <a:pt x="143" y="1394"/>
                    <a:pt x="143" y="1373"/>
                    <a:pt x="122" y="1373"/>
                  </a:cubicBezTo>
                  <a:lnTo>
                    <a:pt x="102" y="1352"/>
                  </a:lnTo>
                  <a:cubicBezTo>
                    <a:pt x="102" y="1332"/>
                    <a:pt x="82" y="1332"/>
                    <a:pt x="82" y="1332"/>
                  </a:cubicBezTo>
                  <a:cubicBezTo>
                    <a:pt x="82" y="1312"/>
                    <a:pt x="61" y="1312"/>
                    <a:pt x="61" y="1312"/>
                  </a:cubicBezTo>
                  <a:cubicBezTo>
                    <a:pt x="61" y="1291"/>
                    <a:pt x="61" y="1291"/>
                    <a:pt x="61" y="1270"/>
                  </a:cubicBezTo>
                  <a:lnTo>
                    <a:pt x="40" y="1250"/>
                  </a:lnTo>
                  <a:lnTo>
                    <a:pt x="20" y="1230"/>
                  </a:lnTo>
                  <a:cubicBezTo>
                    <a:pt x="20" y="1230"/>
                    <a:pt x="0" y="1209"/>
                    <a:pt x="0" y="1188"/>
                  </a:cubicBezTo>
                  <a:cubicBezTo>
                    <a:pt x="0" y="1188"/>
                    <a:pt x="0" y="1168"/>
                    <a:pt x="0" y="1148"/>
                  </a:cubicBezTo>
                  <a:lnTo>
                    <a:pt x="0" y="1127"/>
                  </a:lnTo>
                  <a:lnTo>
                    <a:pt x="0" y="1106"/>
                  </a:lnTo>
                  <a:cubicBezTo>
                    <a:pt x="0" y="1106"/>
                    <a:pt x="0" y="1106"/>
                    <a:pt x="20" y="1106"/>
                  </a:cubicBezTo>
                  <a:lnTo>
                    <a:pt x="20" y="1127"/>
                  </a:lnTo>
                  <a:lnTo>
                    <a:pt x="20" y="1148"/>
                  </a:lnTo>
                  <a:lnTo>
                    <a:pt x="20" y="1168"/>
                  </a:lnTo>
                  <a:cubicBezTo>
                    <a:pt x="20" y="1168"/>
                    <a:pt x="40" y="1168"/>
                    <a:pt x="40" y="1188"/>
                  </a:cubicBezTo>
                  <a:lnTo>
                    <a:pt x="61" y="1188"/>
                  </a:lnTo>
                  <a:lnTo>
                    <a:pt x="82" y="1188"/>
                  </a:lnTo>
                  <a:cubicBezTo>
                    <a:pt x="82" y="1188"/>
                    <a:pt x="102" y="1188"/>
                    <a:pt x="102" y="1168"/>
                  </a:cubicBezTo>
                  <a:cubicBezTo>
                    <a:pt x="102" y="1168"/>
                    <a:pt x="102" y="1168"/>
                    <a:pt x="122" y="1168"/>
                  </a:cubicBezTo>
                  <a:cubicBezTo>
                    <a:pt x="122" y="1168"/>
                    <a:pt x="122" y="1168"/>
                    <a:pt x="143" y="1168"/>
                  </a:cubicBezTo>
                  <a:lnTo>
                    <a:pt x="143" y="1168"/>
                  </a:lnTo>
                  <a:cubicBezTo>
                    <a:pt x="143" y="1188"/>
                    <a:pt x="164" y="1188"/>
                    <a:pt x="164" y="1188"/>
                  </a:cubicBezTo>
                  <a:cubicBezTo>
                    <a:pt x="164" y="1209"/>
                    <a:pt x="164" y="1209"/>
                    <a:pt x="184" y="1230"/>
                  </a:cubicBezTo>
                  <a:cubicBezTo>
                    <a:pt x="184" y="1230"/>
                    <a:pt x="184" y="1230"/>
                    <a:pt x="204" y="1250"/>
                  </a:cubicBezTo>
                  <a:cubicBezTo>
                    <a:pt x="204" y="1250"/>
                    <a:pt x="225" y="1250"/>
                    <a:pt x="225" y="1270"/>
                  </a:cubicBezTo>
                  <a:cubicBezTo>
                    <a:pt x="246" y="1270"/>
                    <a:pt x="246" y="1291"/>
                    <a:pt x="266" y="1291"/>
                  </a:cubicBezTo>
                  <a:lnTo>
                    <a:pt x="286" y="1291"/>
                  </a:lnTo>
                  <a:lnTo>
                    <a:pt x="307" y="1270"/>
                  </a:lnTo>
                  <a:lnTo>
                    <a:pt x="286" y="1250"/>
                  </a:lnTo>
                  <a:cubicBezTo>
                    <a:pt x="286" y="1250"/>
                    <a:pt x="286" y="1250"/>
                    <a:pt x="266" y="1250"/>
                  </a:cubicBezTo>
                  <a:cubicBezTo>
                    <a:pt x="266" y="1250"/>
                    <a:pt x="266" y="1250"/>
                    <a:pt x="246" y="1250"/>
                  </a:cubicBezTo>
                  <a:cubicBezTo>
                    <a:pt x="246" y="1230"/>
                    <a:pt x="246" y="1230"/>
                    <a:pt x="246" y="1230"/>
                  </a:cubicBezTo>
                  <a:cubicBezTo>
                    <a:pt x="246" y="1209"/>
                    <a:pt x="246" y="1209"/>
                    <a:pt x="246" y="1209"/>
                  </a:cubicBezTo>
                  <a:lnTo>
                    <a:pt x="246" y="1209"/>
                  </a:lnTo>
                  <a:cubicBezTo>
                    <a:pt x="266" y="1209"/>
                    <a:pt x="266" y="1209"/>
                    <a:pt x="266" y="1209"/>
                  </a:cubicBezTo>
                  <a:cubicBezTo>
                    <a:pt x="286" y="1209"/>
                    <a:pt x="266" y="1188"/>
                    <a:pt x="266" y="1188"/>
                  </a:cubicBezTo>
                  <a:cubicBezTo>
                    <a:pt x="266" y="1168"/>
                    <a:pt x="266" y="1168"/>
                    <a:pt x="266" y="1168"/>
                  </a:cubicBezTo>
                  <a:lnTo>
                    <a:pt x="266" y="1148"/>
                  </a:lnTo>
                  <a:cubicBezTo>
                    <a:pt x="266" y="1148"/>
                    <a:pt x="286" y="1127"/>
                    <a:pt x="286" y="1106"/>
                  </a:cubicBezTo>
                  <a:cubicBezTo>
                    <a:pt x="286" y="1106"/>
                    <a:pt x="286" y="1086"/>
                    <a:pt x="286" y="1066"/>
                  </a:cubicBezTo>
                  <a:cubicBezTo>
                    <a:pt x="266" y="1066"/>
                    <a:pt x="266" y="1025"/>
                    <a:pt x="266" y="1025"/>
                  </a:cubicBezTo>
                  <a:lnTo>
                    <a:pt x="266" y="1004"/>
                  </a:lnTo>
                  <a:cubicBezTo>
                    <a:pt x="266" y="984"/>
                    <a:pt x="266" y="984"/>
                    <a:pt x="286" y="964"/>
                  </a:cubicBezTo>
                  <a:lnTo>
                    <a:pt x="286" y="943"/>
                  </a:lnTo>
                  <a:cubicBezTo>
                    <a:pt x="307" y="943"/>
                    <a:pt x="307" y="943"/>
                    <a:pt x="328" y="943"/>
                  </a:cubicBezTo>
                  <a:cubicBezTo>
                    <a:pt x="328" y="943"/>
                    <a:pt x="328" y="943"/>
                    <a:pt x="348" y="943"/>
                  </a:cubicBezTo>
                  <a:cubicBezTo>
                    <a:pt x="348" y="943"/>
                    <a:pt x="348" y="943"/>
                    <a:pt x="368" y="943"/>
                  </a:cubicBezTo>
                  <a:cubicBezTo>
                    <a:pt x="368" y="943"/>
                    <a:pt x="368" y="943"/>
                    <a:pt x="389" y="943"/>
                  </a:cubicBezTo>
                  <a:lnTo>
                    <a:pt x="430" y="922"/>
                  </a:lnTo>
                  <a:cubicBezTo>
                    <a:pt x="450" y="902"/>
                    <a:pt x="450" y="902"/>
                    <a:pt x="471" y="902"/>
                  </a:cubicBezTo>
                  <a:lnTo>
                    <a:pt x="492" y="902"/>
                  </a:lnTo>
                  <a:cubicBezTo>
                    <a:pt x="512" y="882"/>
                    <a:pt x="512" y="882"/>
                    <a:pt x="532" y="882"/>
                  </a:cubicBezTo>
                  <a:lnTo>
                    <a:pt x="552" y="861"/>
                  </a:lnTo>
                  <a:cubicBezTo>
                    <a:pt x="552" y="840"/>
                    <a:pt x="573" y="840"/>
                    <a:pt x="573" y="840"/>
                  </a:cubicBezTo>
                  <a:cubicBezTo>
                    <a:pt x="594" y="820"/>
                    <a:pt x="594" y="800"/>
                    <a:pt x="614" y="779"/>
                  </a:cubicBezTo>
                  <a:cubicBezTo>
                    <a:pt x="614" y="758"/>
                    <a:pt x="634" y="758"/>
                    <a:pt x="634" y="758"/>
                  </a:cubicBezTo>
                  <a:cubicBezTo>
                    <a:pt x="634" y="738"/>
                    <a:pt x="655" y="718"/>
                    <a:pt x="655" y="718"/>
                  </a:cubicBezTo>
                  <a:cubicBezTo>
                    <a:pt x="655" y="697"/>
                    <a:pt x="676" y="676"/>
                    <a:pt x="696" y="676"/>
                  </a:cubicBezTo>
                  <a:cubicBezTo>
                    <a:pt x="696" y="656"/>
                    <a:pt x="696" y="636"/>
                    <a:pt x="696" y="615"/>
                  </a:cubicBezTo>
                  <a:lnTo>
                    <a:pt x="716" y="594"/>
                  </a:lnTo>
                  <a:cubicBezTo>
                    <a:pt x="716" y="574"/>
                    <a:pt x="737" y="554"/>
                    <a:pt x="737" y="554"/>
                  </a:cubicBezTo>
                  <a:lnTo>
                    <a:pt x="737" y="554"/>
                  </a:lnTo>
                  <a:cubicBezTo>
                    <a:pt x="758" y="554"/>
                    <a:pt x="778" y="554"/>
                    <a:pt x="778" y="574"/>
                  </a:cubicBezTo>
                  <a:cubicBezTo>
                    <a:pt x="778" y="574"/>
                    <a:pt x="778" y="574"/>
                    <a:pt x="778" y="594"/>
                  </a:cubicBezTo>
                  <a:cubicBezTo>
                    <a:pt x="778" y="594"/>
                    <a:pt x="778" y="594"/>
                    <a:pt x="778" y="615"/>
                  </a:cubicBezTo>
                  <a:cubicBezTo>
                    <a:pt x="798" y="615"/>
                    <a:pt x="798" y="636"/>
                    <a:pt x="798" y="636"/>
                  </a:cubicBezTo>
                  <a:lnTo>
                    <a:pt x="819" y="656"/>
                  </a:lnTo>
                  <a:lnTo>
                    <a:pt x="819" y="676"/>
                  </a:lnTo>
                  <a:cubicBezTo>
                    <a:pt x="840" y="676"/>
                    <a:pt x="840" y="676"/>
                    <a:pt x="860" y="676"/>
                  </a:cubicBezTo>
                  <a:cubicBezTo>
                    <a:pt x="860" y="656"/>
                    <a:pt x="860" y="656"/>
                    <a:pt x="860" y="636"/>
                  </a:cubicBezTo>
                  <a:lnTo>
                    <a:pt x="880" y="636"/>
                  </a:lnTo>
                  <a:cubicBezTo>
                    <a:pt x="880" y="615"/>
                    <a:pt x="880" y="615"/>
                    <a:pt x="880" y="594"/>
                  </a:cubicBezTo>
                  <a:lnTo>
                    <a:pt x="880" y="574"/>
                  </a:lnTo>
                  <a:cubicBezTo>
                    <a:pt x="880" y="554"/>
                    <a:pt x="880" y="554"/>
                    <a:pt x="880" y="533"/>
                  </a:cubicBezTo>
                  <a:cubicBezTo>
                    <a:pt x="901" y="533"/>
                    <a:pt x="901" y="533"/>
                    <a:pt x="901" y="512"/>
                  </a:cubicBezTo>
                  <a:lnTo>
                    <a:pt x="901" y="512"/>
                  </a:lnTo>
                  <a:cubicBezTo>
                    <a:pt x="922" y="512"/>
                    <a:pt x="922" y="492"/>
                    <a:pt x="922" y="492"/>
                  </a:cubicBezTo>
                  <a:cubicBezTo>
                    <a:pt x="942" y="472"/>
                    <a:pt x="942" y="472"/>
                    <a:pt x="962" y="472"/>
                  </a:cubicBezTo>
                  <a:cubicBezTo>
                    <a:pt x="962" y="451"/>
                    <a:pt x="983" y="451"/>
                    <a:pt x="983" y="451"/>
                  </a:cubicBezTo>
                  <a:lnTo>
                    <a:pt x="1004" y="451"/>
                  </a:lnTo>
                  <a:lnTo>
                    <a:pt x="1004" y="430"/>
                  </a:lnTo>
                  <a:lnTo>
                    <a:pt x="1004" y="410"/>
                  </a:lnTo>
                  <a:cubicBezTo>
                    <a:pt x="1004" y="410"/>
                    <a:pt x="1004" y="410"/>
                    <a:pt x="983" y="410"/>
                  </a:cubicBezTo>
                  <a:lnTo>
                    <a:pt x="983" y="410"/>
                  </a:lnTo>
                  <a:cubicBezTo>
                    <a:pt x="962" y="410"/>
                    <a:pt x="962" y="390"/>
                    <a:pt x="962" y="369"/>
                  </a:cubicBezTo>
                  <a:cubicBezTo>
                    <a:pt x="983" y="369"/>
                    <a:pt x="983" y="348"/>
                    <a:pt x="983" y="348"/>
                  </a:cubicBezTo>
                  <a:lnTo>
                    <a:pt x="1004" y="328"/>
                  </a:lnTo>
                  <a:cubicBezTo>
                    <a:pt x="1004" y="328"/>
                    <a:pt x="1004" y="328"/>
                    <a:pt x="1024" y="328"/>
                  </a:cubicBezTo>
                  <a:lnTo>
                    <a:pt x="1024" y="328"/>
                  </a:lnTo>
                  <a:cubicBezTo>
                    <a:pt x="1044" y="328"/>
                    <a:pt x="1044" y="328"/>
                    <a:pt x="1065" y="308"/>
                  </a:cubicBezTo>
                  <a:lnTo>
                    <a:pt x="1086" y="287"/>
                  </a:lnTo>
                  <a:cubicBezTo>
                    <a:pt x="1086" y="287"/>
                    <a:pt x="1086" y="267"/>
                    <a:pt x="1086" y="246"/>
                  </a:cubicBezTo>
                  <a:cubicBezTo>
                    <a:pt x="1086" y="246"/>
                    <a:pt x="1106" y="205"/>
                    <a:pt x="1106" y="185"/>
                  </a:cubicBezTo>
                  <a:lnTo>
                    <a:pt x="1126" y="164"/>
                  </a:lnTo>
                  <a:cubicBezTo>
                    <a:pt x="1126" y="144"/>
                    <a:pt x="1147" y="123"/>
                    <a:pt x="1147" y="123"/>
                  </a:cubicBezTo>
                  <a:lnTo>
                    <a:pt x="1168" y="103"/>
                  </a:lnTo>
                  <a:cubicBezTo>
                    <a:pt x="1168" y="82"/>
                    <a:pt x="1168" y="62"/>
                    <a:pt x="1168" y="62"/>
                  </a:cubicBezTo>
                  <a:lnTo>
                    <a:pt x="1147" y="41"/>
                  </a:lnTo>
                  <a:cubicBezTo>
                    <a:pt x="1147" y="21"/>
                    <a:pt x="1147" y="21"/>
                    <a:pt x="1168" y="21"/>
                  </a:cubicBezTo>
                  <a:cubicBezTo>
                    <a:pt x="1168" y="0"/>
                    <a:pt x="1168" y="0"/>
                    <a:pt x="1188" y="0"/>
                  </a:cubicBezTo>
                  <a:cubicBezTo>
                    <a:pt x="1188" y="21"/>
                    <a:pt x="1188" y="21"/>
                    <a:pt x="1208" y="21"/>
                  </a:cubicBezTo>
                  <a:lnTo>
                    <a:pt x="1208" y="41"/>
                  </a:lnTo>
                  <a:lnTo>
                    <a:pt x="1208" y="62"/>
                  </a:lnTo>
                  <a:lnTo>
                    <a:pt x="1208" y="82"/>
                  </a:lnTo>
                  <a:cubicBezTo>
                    <a:pt x="1208" y="82"/>
                    <a:pt x="1208" y="82"/>
                    <a:pt x="1229" y="82"/>
                  </a:cubicBezTo>
                  <a:lnTo>
                    <a:pt x="1250" y="82"/>
                  </a:lnTo>
                  <a:cubicBezTo>
                    <a:pt x="1250" y="82"/>
                    <a:pt x="1250" y="82"/>
                    <a:pt x="1250" y="62"/>
                  </a:cubicBezTo>
                  <a:lnTo>
                    <a:pt x="1250" y="41"/>
                  </a:lnTo>
                  <a:cubicBezTo>
                    <a:pt x="1250" y="41"/>
                    <a:pt x="1250" y="21"/>
                    <a:pt x="1270" y="21"/>
                  </a:cubicBezTo>
                  <a:cubicBezTo>
                    <a:pt x="1270" y="21"/>
                    <a:pt x="1290" y="21"/>
                    <a:pt x="1290" y="41"/>
                  </a:cubicBezTo>
                  <a:cubicBezTo>
                    <a:pt x="1290" y="41"/>
                    <a:pt x="1311" y="41"/>
                    <a:pt x="1311" y="62"/>
                  </a:cubicBezTo>
                  <a:cubicBezTo>
                    <a:pt x="1311" y="62"/>
                    <a:pt x="1290" y="62"/>
                    <a:pt x="1290" y="82"/>
                  </a:cubicBezTo>
                  <a:cubicBezTo>
                    <a:pt x="1290" y="82"/>
                    <a:pt x="1311" y="82"/>
                    <a:pt x="1311" y="103"/>
                  </a:cubicBezTo>
                  <a:cubicBezTo>
                    <a:pt x="1311" y="103"/>
                    <a:pt x="1311" y="103"/>
                    <a:pt x="1311" y="123"/>
                  </a:cubicBezTo>
                  <a:cubicBezTo>
                    <a:pt x="1311" y="123"/>
                    <a:pt x="1331" y="123"/>
                    <a:pt x="1352" y="123"/>
                  </a:cubicBezTo>
                  <a:cubicBezTo>
                    <a:pt x="1352" y="123"/>
                    <a:pt x="1352" y="123"/>
                    <a:pt x="1372" y="123"/>
                  </a:cubicBezTo>
                  <a:cubicBezTo>
                    <a:pt x="1372" y="144"/>
                    <a:pt x="1372" y="144"/>
                    <a:pt x="1372" y="144"/>
                  </a:cubicBezTo>
                  <a:cubicBezTo>
                    <a:pt x="1372" y="164"/>
                    <a:pt x="1372" y="185"/>
                    <a:pt x="1372" y="185"/>
                  </a:cubicBezTo>
                  <a:cubicBezTo>
                    <a:pt x="1372" y="185"/>
                    <a:pt x="1352" y="185"/>
                    <a:pt x="1352" y="205"/>
                  </a:cubicBezTo>
                  <a:lnTo>
                    <a:pt x="1372" y="226"/>
                  </a:lnTo>
                  <a:lnTo>
                    <a:pt x="1352" y="246"/>
                  </a:lnTo>
                  <a:cubicBezTo>
                    <a:pt x="1352" y="246"/>
                    <a:pt x="1352" y="246"/>
                    <a:pt x="1352" y="267"/>
                  </a:cubicBezTo>
                  <a:lnTo>
                    <a:pt x="1352" y="287"/>
                  </a:lnTo>
                  <a:lnTo>
                    <a:pt x="1372" y="287"/>
                  </a:lnTo>
                  <a:lnTo>
                    <a:pt x="1393" y="267"/>
                  </a:lnTo>
                  <a:cubicBezTo>
                    <a:pt x="1393" y="287"/>
                    <a:pt x="1413" y="287"/>
                    <a:pt x="1413" y="287"/>
                  </a:cubicBezTo>
                  <a:lnTo>
                    <a:pt x="1413" y="308"/>
                  </a:lnTo>
                  <a:lnTo>
                    <a:pt x="1434" y="308"/>
                  </a:lnTo>
                  <a:cubicBezTo>
                    <a:pt x="1434" y="308"/>
                    <a:pt x="1454" y="308"/>
                    <a:pt x="1454" y="287"/>
                  </a:cubicBezTo>
                  <a:cubicBezTo>
                    <a:pt x="1454" y="287"/>
                    <a:pt x="1475" y="287"/>
                    <a:pt x="1495" y="287"/>
                  </a:cubicBezTo>
                  <a:lnTo>
                    <a:pt x="1495" y="287"/>
                  </a:lnTo>
                  <a:cubicBezTo>
                    <a:pt x="1516" y="308"/>
                    <a:pt x="1516" y="308"/>
                    <a:pt x="1536" y="308"/>
                  </a:cubicBezTo>
                  <a:lnTo>
                    <a:pt x="1557" y="328"/>
                  </a:lnTo>
                  <a:cubicBezTo>
                    <a:pt x="1557" y="328"/>
                    <a:pt x="1557" y="348"/>
                    <a:pt x="1577" y="348"/>
                  </a:cubicBezTo>
                  <a:lnTo>
                    <a:pt x="1577" y="369"/>
                  </a:lnTo>
                  <a:cubicBezTo>
                    <a:pt x="1598" y="369"/>
                    <a:pt x="1618" y="369"/>
                    <a:pt x="1618" y="369"/>
                  </a:cubicBezTo>
                  <a:lnTo>
                    <a:pt x="1639" y="369"/>
                  </a:lnTo>
                  <a:lnTo>
                    <a:pt x="1639" y="39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70" name="Freeform 570"/>
            <p:cNvSpPr>
              <a:spLocks noChangeArrowheads="1"/>
            </p:cNvSpPr>
            <p:nvPr/>
          </p:nvSpPr>
          <p:spPr bwMode="auto">
            <a:xfrm>
              <a:off x="4852988" y="7429500"/>
              <a:ext cx="273050" cy="420688"/>
            </a:xfrm>
            <a:custGeom>
              <a:avLst/>
              <a:gdLst>
                <a:gd name="T0" fmla="*/ 758 w 759"/>
                <a:gd name="T1" fmla="*/ 1086 h 1169"/>
                <a:gd name="T2" fmla="*/ 758 w 759"/>
                <a:gd name="T3" fmla="*/ 1127 h 1169"/>
                <a:gd name="T4" fmla="*/ 717 w 759"/>
                <a:gd name="T5" fmla="*/ 1107 h 1169"/>
                <a:gd name="T6" fmla="*/ 717 w 759"/>
                <a:gd name="T7" fmla="*/ 1086 h 1169"/>
                <a:gd name="T8" fmla="*/ 696 w 759"/>
                <a:gd name="T9" fmla="*/ 1127 h 1169"/>
                <a:gd name="T10" fmla="*/ 696 w 759"/>
                <a:gd name="T11" fmla="*/ 1147 h 1169"/>
                <a:gd name="T12" fmla="*/ 614 w 759"/>
                <a:gd name="T13" fmla="*/ 1168 h 1169"/>
                <a:gd name="T14" fmla="*/ 594 w 759"/>
                <a:gd name="T15" fmla="*/ 1127 h 1169"/>
                <a:gd name="T16" fmla="*/ 574 w 759"/>
                <a:gd name="T17" fmla="*/ 1107 h 1169"/>
                <a:gd name="T18" fmla="*/ 512 w 759"/>
                <a:gd name="T19" fmla="*/ 1065 h 1169"/>
                <a:gd name="T20" fmla="*/ 471 w 759"/>
                <a:gd name="T21" fmla="*/ 1025 h 1169"/>
                <a:gd name="T22" fmla="*/ 430 w 759"/>
                <a:gd name="T23" fmla="*/ 1004 h 1169"/>
                <a:gd name="T24" fmla="*/ 389 w 759"/>
                <a:gd name="T25" fmla="*/ 983 h 1169"/>
                <a:gd name="T26" fmla="*/ 348 w 759"/>
                <a:gd name="T27" fmla="*/ 922 h 1169"/>
                <a:gd name="T28" fmla="*/ 328 w 759"/>
                <a:gd name="T29" fmla="*/ 881 h 1169"/>
                <a:gd name="T30" fmla="*/ 266 w 759"/>
                <a:gd name="T31" fmla="*/ 861 h 1169"/>
                <a:gd name="T32" fmla="*/ 246 w 759"/>
                <a:gd name="T33" fmla="*/ 841 h 1169"/>
                <a:gd name="T34" fmla="*/ 246 w 759"/>
                <a:gd name="T35" fmla="*/ 799 h 1169"/>
                <a:gd name="T36" fmla="*/ 225 w 759"/>
                <a:gd name="T37" fmla="*/ 759 h 1169"/>
                <a:gd name="T38" fmla="*/ 225 w 759"/>
                <a:gd name="T39" fmla="*/ 738 h 1169"/>
                <a:gd name="T40" fmla="*/ 164 w 759"/>
                <a:gd name="T41" fmla="*/ 656 h 1169"/>
                <a:gd name="T42" fmla="*/ 122 w 759"/>
                <a:gd name="T43" fmla="*/ 615 h 1169"/>
                <a:gd name="T44" fmla="*/ 122 w 759"/>
                <a:gd name="T45" fmla="*/ 574 h 1169"/>
                <a:gd name="T46" fmla="*/ 143 w 759"/>
                <a:gd name="T47" fmla="*/ 574 h 1169"/>
                <a:gd name="T48" fmla="*/ 143 w 759"/>
                <a:gd name="T49" fmla="*/ 553 h 1169"/>
                <a:gd name="T50" fmla="*/ 122 w 759"/>
                <a:gd name="T51" fmla="*/ 513 h 1169"/>
                <a:gd name="T52" fmla="*/ 122 w 759"/>
                <a:gd name="T53" fmla="*/ 451 h 1169"/>
                <a:gd name="T54" fmla="*/ 82 w 759"/>
                <a:gd name="T55" fmla="*/ 369 h 1169"/>
                <a:gd name="T56" fmla="*/ 61 w 759"/>
                <a:gd name="T57" fmla="*/ 328 h 1169"/>
                <a:gd name="T58" fmla="*/ 61 w 759"/>
                <a:gd name="T59" fmla="*/ 287 h 1169"/>
                <a:gd name="T60" fmla="*/ 20 w 759"/>
                <a:gd name="T61" fmla="*/ 287 h 1169"/>
                <a:gd name="T62" fmla="*/ 20 w 759"/>
                <a:gd name="T63" fmla="*/ 225 h 1169"/>
                <a:gd name="T64" fmla="*/ 40 w 759"/>
                <a:gd name="T65" fmla="*/ 225 h 1169"/>
                <a:gd name="T66" fmla="*/ 40 w 759"/>
                <a:gd name="T67" fmla="*/ 164 h 1169"/>
                <a:gd name="T68" fmla="*/ 20 w 759"/>
                <a:gd name="T69" fmla="*/ 103 h 1169"/>
                <a:gd name="T70" fmla="*/ 20 w 759"/>
                <a:gd name="T71" fmla="*/ 41 h 1169"/>
                <a:gd name="T72" fmla="*/ 0 w 759"/>
                <a:gd name="T73" fmla="*/ 21 h 1169"/>
                <a:gd name="T74" fmla="*/ 40 w 759"/>
                <a:gd name="T75" fmla="*/ 0 h 1169"/>
                <a:gd name="T76" fmla="*/ 102 w 759"/>
                <a:gd name="T77" fmla="*/ 41 h 1169"/>
                <a:gd name="T78" fmla="*/ 143 w 759"/>
                <a:gd name="T79" fmla="*/ 62 h 1169"/>
                <a:gd name="T80" fmla="*/ 184 w 759"/>
                <a:gd name="T81" fmla="*/ 103 h 1169"/>
                <a:gd name="T82" fmla="*/ 164 w 759"/>
                <a:gd name="T83" fmla="*/ 144 h 1169"/>
                <a:gd name="T84" fmla="*/ 164 w 759"/>
                <a:gd name="T85" fmla="*/ 225 h 1169"/>
                <a:gd name="T86" fmla="*/ 225 w 759"/>
                <a:gd name="T87" fmla="*/ 225 h 1169"/>
                <a:gd name="T88" fmla="*/ 266 w 759"/>
                <a:gd name="T89" fmla="*/ 164 h 1169"/>
                <a:gd name="T90" fmla="*/ 328 w 759"/>
                <a:gd name="T91" fmla="*/ 164 h 1169"/>
                <a:gd name="T92" fmla="*/ 368 w 759"/>
                <a:gd name="T93" fmla="*/ 103 h 1169"/>
                <a:gd name="T94" fmla="*/ 410 w 759"/>
                <a:gd name="T95" fmla="*/ 82 h 1169"/>
                <a:gd name="T96" fmla="*/ 450 w 759"/>
                <a:gd name="T97" fmla="*/ 144 h 1169"/>
                <a:gd name="T98" fmla="*/ 492 w 759"/>
                <a:gd name="T99" fmla="*/ 205 h 1169"/>
                <a:gd name="T100" fmla="*/ 553 w 759"/>
                <a:gd name="T101" fmla="*/ 287 h 1169"/>
                <a:gd name="T102" fmla="*/ 594 w 759"/>
                <a:gd name="T103" fmla="*/ 349 h 1169"/>
                <a:gd name="T104" fmla="*/ 594 w 759"/>
                <a:gd name="T105" fmla="*/ 471 h 1169"/>
                <a:gd name="T106" fmla="*/ 614 w 759"/>
                <a:gd name="T107" fmla="*/ 574 h 1169"/>
                <a:gd name="T108" fmla="*/ 594 w 759"/>
                <a:gd name="T109" fmla="*/ 635 h 1169"/>
                <a:gd name="T110" fmla="*/ 614 w 759"/>
                <a:gd name="T111" fmla="*/ 759 h 1169"/>
                <a:gd name="T112" fmla="*/ 614 w 759"/>
                <a:gd name="T113" fmla="*/ 841 h 1169"/>
                <a:gd name="T114" fmla="*/ 676 w 759"/>
                <a:gd name="T115" fmla="*/ 861 h 1169"/>
                <a:gd name="T116" fmla="*/ 696 w 759"/>
                <a:gd name="T117" fmla="*/ 943 h 1169"/>
                <a:gd name="T118" fmla="*/ 717 w 759"/>
                <a:gd name="T119" fmla="*/ 1004 h 1169"/>
                <a:gd name="T120" fmla="*/ 758 w 759"/>
                <a:gd name="T121" fmla="*/ 1086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9" h="1169">
                  <a:moveTo>
                    <a:pt x="758" y="1086"/>
                  </a:moveTo>
                  <a:lnTo>
                    <a:pt x="758" y="1086"/>
                  </a:lnTo>
                  <a:lnTo>
                    <a:pt x="758" y="1107"/>
                  </a:lnTo>
                  <a:lnTo>
                    <a:pt x="758" y="1127"/>
                  </a:lnTo>
                  <a:cubicBezTo>
                    <a:pt x="737" y="1127"/>
                    <a:pt x="737" y="1107"/>
                    <a:pt x="737" y="1107"/>
                  </a:cubicBezTo>
                  <a:lnTo>
                    <a:pt x="717" y="1107"/>
                  </a:lnTo>
                  <a:lnTo>
                    <a:pt x="717" y="1086"/>
                  </a:lnTo>
                  <a:lnTo>
                    <a:pt x="717" y="1086"/>
                  </a:lnTo>
                  <a:cubicBezTo>
                    <a:pt x="696" y="1086"/>
                    <a:pt x="696" y="1107"/>
                    <a:pt x="696" y="1107"/>
                  </a:cubicBezTo>
                  <a:cubicBezTo>
                    <a:pt x="696" y="1107"/>
                    <a:pt x="717" y="1107"/>
                    <a:pt x="696" y="1127"/>
                  </a:cubicBezTo>
                  <a:lnTo>
                    <a:pt x="696" y="1127"/>
                  </a:lnTo>
                  <a:cubicBezTo>
                    <a:pt x="696" y="1147"/>
                    <a:pt x="696" y="1147"/>
                    <a:pt x="696" y="1147"/>
                  </a:cubicBezTo>
                  <a:cubicBezTo>
                    <a:pt x="676" y="1147"/>
                    <a:pt x="676" y="1168"/>
                    <a:pt x="676" y="1168"/>
                  </a:cubicBezTo>
                  <a:cubicBezTo>
                    <a:pt x="656" y="1168"/>
                    <a:pt x="635" y="1168"/>
                    <a:pt x="614" y="1168"/>
                  </a:cubicBezTo>
                  <a:lnTo>
                    <a:pt x="594" y="1168"/>
                  </a:lnTo>
                  <a:cubicBezTo>
                    <a:pt x="594" y="1147"/>
                    <a:pt x="594" y="1147"/>
                    <a:pt x="594" y="1127"/>
                  </a:cubicBezTo>
                  <a:lnTo>
                    <a:pt x="594" y="1127"/>
                  </a:lnTo>
                  <a:cubicBezTo>
                    <a:pt x="574" y="1127"/>
                    <a:pt x="574" y="1127"/>
                    <a:pt x="574" y="1107"/>
                  </a:cubicBezTo>
                  <a:cubicBezTo>
                    <a:pt x="574" y="1107"/>
                    <a:pt x="553" y="1086"/>
                    <a:pt x="532" y="1086"/>
                  </a:cubicBezTo>
                  <a:lnTo>
                    <a:pt x="512" y="1065"/>
                  </a:lnTo>
                  <a:cubicBezTo>
                    <a:pt x="512" y="1045"/>
                    <a:pt x="492" y="1045"/>
                    <a:pt x="492" y="1045"/>
                  </a:cubicBezTo>
                  <a:cubicBezTo>
                    <a:pt x="471" y="1045"/>
                    <a:pt x="471" y="1045"/>
                    <a:pt x="471" y="1025"/>
                  </a:cubicBezTo>
                  <a:cubicBezTo>
                    <a:pt x="450" y="1025"/>
                    <a:pt x="450" y="1025"/>
                    <a:pt x="450" y="1025"/>
                  </a:cubicBezTo>
                  <a:cubicBezTo>
                    <a:pt x="450" y="1004"/>
                    <a:pt x="430" y="1004"/>
                    <a:pt x="430" y="1004"/>
                  </a:cubicBezTo>
                  <a:cubicBezTo>
                    <a:pt x="430" y="1004"/>
                    <a:pt x="410" y="1004"/>
                    <a:pt x="410" y="983"/>
                  </a:cubicBezTo>
                  <a:lnTo>
                    <a:pt x="389" y="983"/>
                  </a:lnTo>
                  <a:cubicBezTo>
                    <a:pt x="389" y="963"/>
                    <a:pt x="389" y="963"/>
                    <a:pt x="389" y="943"/>
                  </a:cubicBezTo>
                  <a:cubicBezTo>
                    <a:pt x="368" y="943"/>
                    <a:pt x="348" y="943"/>
                    <a:pt x="348" y="922"/>
                  </a:cubicBezTo>
                  <a:cubicBezTo>
                    <a:pt x="348" y="922"/>
                    <a:pt x="328" y="922"/>
                    <a:pt x="328" y="902"/>
                  </a:cubicBezTo>
                  <a:lnTo>
                    <a:pt x="328" y="881"/>
                  </a:lnTo>
                  <a:lnTo>
                    <a:pt x="307" y="861"/>
                  </a:lnTo>
                  <a:cubicBezTo>
                    <a:pt x="286" y="861"/>
                    <a:pt x="286" y="861"/>
                    <a:pt x="266" y="861"/>
                  </a:cubicBezTo>
                  <a:cubicBezTo>
                    <a:pt x="266" y="861"/>
                    <a:pt x="266" y="861"/>
                    <a:pt x="246" y="861"/>
                  </a:cubicBezTo>
                  <a:cubicBezTo>
                    <a:pt x="246" y="841"/>
                    <a:pt x="246" y="841"/>
                    <a:pt x="246" y="841"/>
                  </a:cubicBezTo>
                  <a:lnTo>
                    <a:pt x="246" y="820"/>
                  </a:lnTo>
                  <a:lnTo>
                    <a:pt x="246" y="799"/>
                  </a:lnTo>
                  <a:lnTo>
                    <a:pt x="246" y="779"/>
                  </a:lnTo>
                  <a:cubicBezTo>
                    <a:pt x="246" y="779"/>
                    <a:pt x="225" y="779"/>
                    <a:pt x="225" y="759"/>
                  </a:cubicBezTo>
                  <a:lnTo>
                    <a:pt x="225" y="759"/>
                  </a:lnTo>
                  <a:cubicBezTo>
                    <a:pt x="225" y="738"/>
                    <a:pt x="225" y="738"/>
                    <a:pt x="225" y="738"/>
                  </a:cubicBezTo>
                  <a:cubicBezTo>
                    <a:pt x="204" y="717"/>
                    <a:pt x="204" y="697"/>
                    <a:pt x="204" y="697"/>
                  </a:cubicBezTo>
                  <a:cubicBezTo>
                    <a:pt x="204" y="677"/>
                    <a:pt x="184" y="677"/>
                    <a:pt x="164" y="656"/>
                  </a:cubicBezTo>
                  <a:lnTo>
                    <a:pt x="143" y="635"/>
                  </a:lnTo>
                  <a:lnTo>
                    <a:pt x="122" y="615"/>
                  </a:lnTo>
                  <a:lnTo>
                    <a:pt x="122" y="595"/>
                  </a:lnTo>
                  <a:lnTo>
                    <a:pt x="122" y="574"/>
                  </a:lnTo>
                  <a:lnTo>
                    <a:pt x="143" y="574"/>
                  </a:lnTo>
                  <a:lnTo>
                    <a:pt x="143" y="574"/>
                  </a:lnTo>
                  <a:cubicBezTo>
                    <a:pt x="164" y="574"/>
                    <a:pt x="164" y="553"/>
                    <a:pt x="164" y="553"/>
                  </a:cubicBezTo>
                  <a:lnTo>
                    <a:pt x="143" y="553"/>
                  </a:lnTo>
                  <a:cubicBezTo>
                    <a:pt x="143" y="533"/>
                    <a:pt x="122" y="533"/>
                    <a:pt x="122" y="533"/>
                  </a:cubicBezTo>
                  <a:lnTo>
                    <a:pt x="122" y="513"/>
                  </a:lnTo>
                  <a:cubicBezTo>
                    <a:pt x="102" y="513"/>
                    <a:pt x="122" y="492"/>
                    <a:pt x="122" y="492"/>
                  </a:cubicBezTo>
                  <a:cubicBezTo>
                    <a:pt x="122" y="471"/>
                    <a:pt x="122" y="451"/>
                    <a:pt x="122" y="451"/>
                  </a:cubicBezTo>
                  <a:cubicBezTo>
                    <a:pt x="102" y="431"/>
                    <a:pt x="102" y="410"/>
                    <a:pt x="102" y="410"/>
                  </a:cubicBezTo>
                  <a:cubicBezTo>
                    <a:pt x="102" y="410"/>
                    <a:pt x="82" y="389"/>
                    <a:pt x="82" y="369"/>
                  </a:cubicBezTo>
                  <a:lnTo>
                    <a:pt x="61" y="349"/>
                  </a:lnTo>
                  <a:lnTo>
                    <a:pt x="61" y="328"/>
                  </a:lnTo>
                  <a:cubicBezTo>
                    <a:pt x="61" y="307"/>
                    <a:pt x="61" y="307"/>
                    <a:pt x="61" y="307"/>
                  </a:cubicBezTo>
                  <a:cubicBezTo>
                    <a:pt x="61" y="287"/>
                    <a:pt x="61" y="287"/>
                    <a:pt x="61" y="287"/>
                  </a:cubicBezTo>
                  <a:cubicBezTo>
                    <a:pt x="40" y="287"/>
                    <a:pt x="40" y="287"/>
                    <a:pt x="40" y="287"/>
                  </a:cubicBezTo>
                  <a:cubicBezTo>
                    <a:pt x="20" y="287"/>
                    <a:pt x="20" y="287"/>
                    <a:pt x="20" y="287"/>
                  </a:cubicBezTo>
                  <a:cubicBezTo>
                    <a:pt x="20" y="267"/>
                    <a:pt x="0" y="267"/>
                    <a:pt x="0" y="246"/>
                  </a:cubicBezTo>
                  <a:cubicBezTo>
                    <a:pt x="20" y="246"/>
                    <a:pt x="20" y="246"/>
                    <a:pt x="20" y="225"/>
                  </a:cubicBezTo>
                  <a:cubicBezTo>
                    <a:pt x="20" y="225"/>
                    <a:pt x="20" y="246"/>
                    <a:pt x="20" y="225"/>
                  </a:cubicBezTo>
                  <a:cubicBezTo>
                    <a:pt x="40" y="225"/>
                    <a:pt x="40" y="225"/>
                    <a:pt x="40" y="225"/>
                  </a:cubicBezTo>
                  <a:lnTo>
                    <a:pt x="40" y="205"/>
                  </a:lnTo>
                  <a:cubicBezTo>
                    <a:pt x="40" y="185"/>
                    <a:pt x="40" y="185"/>
                    <a:pt x="40" y="164"/>
                  </a:cubicBezTo>
                  <a:cubicBezTo>
                    <a:pt x="40" y="164"/>
                    <a:pt x="40" y="144"/>
                    <a:pt x="40" y="123"/>
                  </a:cubicBezTo>
                  <a:cubicBezTo>
                    <a:pt x="40" y="123"/>
                    <a:pt x="20" y="123"/>
                    <a:pt x="20" y="103"/>
                  </a:cubicBezTo>
                  <a:lnTo>
                    <a:pt x="20" y="82"/>
                  </a:lnTo>
                  <a:cubicBezTo>
                    <a:pt x="20" y="62"/>
                    <a:pt x="20" y="62"/>
                    <a:pt x="20" y="41"/>
                  </a:cubicBezTo>
                  <a:cubicBezTo>
                    <a:pt x="0" y="41"/>
                    <a:pt x="20" y="41"/>
                    <a:pt x="0" y="21"/>
                  </a:cubicBezTo>
                  <a:lnTo>
                    <a:pt x="0" y="21"/>
                  </a:lnTo>
                  <a:cubicBezTo>
                    <a:pt x="20" y="21"/>
                    <a:pt x="20" y="21"/>
                    <a:pt x="20" y="21"/>
                  </a:cubicBezTo>
                  <a:cubicBezTo>
                    <a:pt x="40" y="21"/>
                    <a:pt x="40" y="0"/>
                    <a:pt x="40" y="0"/>
                  </a:cubicBezTo>
                  <a:cubicBezTo>
                    <a:pt x="61" y="0"/>
                    <a:pt x="82" y="21"/>
                    <a:pt x="82" y="21"/>
                  </a:cubicBezTo>
                  <a:cubicBezTo>
                    <a:pt x="82" y="21"/>
                    <a:pt x="102" y="21"/>
                    <a:pt x="102" y="41"/>
                  </a:cubicBezTo>
                  <a:cubicBezTo>
                    <a:pt x="102" y="41"/>
                    <a:pt x="122" y="21"/>
                    <a:pt x="122" y="41"/>
                  </a:cubicBezTo>
                  <a:cubicBezTo>
                    <a:pt x="122" y="41"/>
                    <a:pt x="143" y="41"/>
                    <a:pt x="143" y="62"/>
                  </a:cubicBezTo>
                  <a:lnTo>
                    <a:pt x="164" y="82"/>
                  </a:lnTo>
                  <a:lnTo>
                    <a:pt x="184" y="103"/>
                  </a:lnTo>
                  <a:lnTo>
                    <a:pt x="184" y="123"/>
                  </a:lnTo>
                  <a:cubicBezTo>
                    <a:pt x="184" y="144"/>
                    <a:pt x="184" y="144"/>
                    <a:pt x="164" y="144"/>
                  </a:cubicBezTo>
                  <a:cubicBezTo>
                    <a:pt x="164" y="164"/>
                    <a:pt x="164" y="164"/>
                    <a:pt x="164" y="185"/>
                  </a:cubicBezTo>
                  <a:cubicBezTo>
                    <a:pt x="164" y="185"/>
                    <a:pt x="164" y="205"/>
                    <a:pt x="164" y="225"/>
                  </a:cubicBezTo>
                  <a:cubicBezTo>
                    <a:pt x="164" y="225"/>
                    <a:pt x="184" y="225"/>
                    <a:pt x="204" y="225"/>
                  </a:cubicBezTo>
                  <a:lnTo>
                    <a:pt x="225" y="225"/>
                  </a:lnTo>
                  <a:cubicBezTo>
                    <a:pt x="246" y="225"/>
                    <a:pt x="246" y="205"/>
                    <a:pt x="246" y="185"/>
                  </a:cubicBezTo>
                  <a:cubicBezTo>
                    <a:pt x="246" y="185"/>
                    <a:pt x="246" y="164"/>
                    <a:pt x="266" y="164"/>
                  </a:cubicBezTo>
                  <a:cubicBezTo>
                    <a:pt x="266" y="164"/>
                    <a:pt x="286" y="164"/>
                    <a:pt x="307" y="164"/>
                  </a:cubicBezTo>
                  <a:lnTo>
                    <a:pt x="328" y="164"/>
                  </a:lnTo>
                  <a:cubicBezTo>
                    <a:pt x="348" y="164"/>
                    <a:pt x="348" y="144"/>
                    <a:pt x="368" y="123"/>
                  </a:cubicBezTo>
                  <a:lnTo>
                    <a:pt x="368" y="103"/>
                  </a:lnTo>
                  <a:cubicBezTo>
                    <a:pt x="389" y="103"/>
                    <a:pt x="389" y="82"/>
                    <a:pt x="410" y="82"/>
                  </a:cubicBezTo>
                  <a:lnTo>
                    <a:pt x="410" y="82"/>
                  </a:lnTo>
                  <a:cubicBezTo>
                    <a:pt x="410" y="103"/>
                    <a:pt x="430" y="103"/>
                    <a:pt x="430" y="103"/>
                  </a:cubicBezTo>
                  <a:cubicBezTo>
                    <a:pt x="430" y="123"/>
                    <a:pt x="450" y="144"/>
                    <a:pt x="450" y="144"/>
                  </a:cubicBezTo>
                  <a:cubicBezTo>
                    <a:pt x="450" y="164"/>
                    <a:pt x="471" y="164"/>
                    <a:pt x="471" y="185"/>
                  </a:cubicBezTo>
                  <a:lnTo>
                    <a:pt x="492" y="205"/>
                  </a:lnTo>
                  <a:cubicBezTo>
                    <a:pt x="492" y="225"/>
                    <a:pt x="512" y="225"/>
                    <a:pt x="512" y="246"/>
                  </a:cubicBezTo>
                  <a:cubicBezTo>
                    <a:pt x="532" y="246"/>
                    <a:pt x="553" y="267"/>
                    <a:pt x="553" y="287"/>
                  </a:cubicBezTo>
                  <a:cubicBezTo>
                    <a:pt x="574" y="287"/>
                    <a:pt x="574" y="307"/>
                    <a:pt x="574" y="307"/>
                  </a:cubicBezTo>
                  <a:cubicBezTo>
                    <a:pt x="574" y="328"/>
                    <a:pt x="594" y="349"/>
                    <a:pt x="594" y="349"/>
                  </a:cubicBezTo>
                  <a:cubicBezTo>
                    <a:pt x="594" y="369"/>
                    <a:pt x="594" y="389"/>
                    <a:pt x="594" y="410"/>
                  </a:cubicBezTo>
                  <a:cubicBezTo>
                    <a:pt x="594" y="431"/>
                    <a:pt x="594" y="451"/>
                    <a:pt x="594" y="471"/>
                  </a:cubicBezTo>
                  <a:cubicBezTo>
                    <a:pt x="614" y="492"/>
                    <a:pt x="614" y="513"/>
                    <a:pt x="614" y="533"/>
                  </a:cubicBezTo>
                  <a:cubicBezTo>
                    <a:pt x="614" y="553"/>
                    <a:pt x="614" y="574"/>
                    <a:pt x="614" y="574"/>
                  </a:cubicBezTo>
                  <a:cubicBezTo>
                    <a:pt x="614" y="595"/>
                    <a:pt x="614" y="615"/>
                    <a:pt x="614" y="615"/>
                  </a:cubicBezTo>
                  <a:lnTo>
                    <a:pt x="594" y="635"/>
                  </a:lnTo>
                  <a:cubicBezTo>
                    <a:pt x="594" y="656"/>
                    <a:pt x="594" y="677"/>
                    <a:pt x="614" y="697"/>
                  </a:cubicBezTo>
                  <a:cubicBezTo>
                    <a:pt x="614" y="697"/>
                    <a:pt x="614" y="738"/>
                    <a:pt x="614" y="759"/>
                  </a:cubicBezTo>
                  <a:lnTo>
                    <a:pt x="614" y="799"/>
                  </a:lnTo>
                  <a:cubicBezTo>
                    <a:pt x="614" y="820"/>
                    <a:pt x="614" y="820"/>
                    <a:pt x="614" y="841"/>
                  </a:cubicBezTo>
                  <a:cubicBezTo>
                    <a:pt x="614" y="841"/>
                    <a:pt x="635" y="841"/>
                    <a:pt x="635" y="861"/>
                  </a:cubicBezTo>
                  <a:cubicBezTo>
                    <a:pt x="656" y="861"/>
                    <a:pt x="656" y="861"/>
                    <a:pt x="676" y="861"/>
                  </a:cubicBezTo>
                  <a:cubicBezTo>
                    <a:pt x="676" y="881"/>
                    <a:pt x="676" y="881"/>
                    <a:pt x="696" y="902"/>
                  </a:cubicBezTo>
                  <a:cubicBezTo>
                    <a:pt x="696" y="902"/>
                    <a:pt x="696" y="922"/>
                    <a:pt x="696" y="943"/>
                  </a:cubicBezTo>
                  <a:cubicBezTo>
                    <a:pt x="696" y="943"/>
                    <a:pt x="696" y="963"/>
                    <a:pt x="717" y="983"/>
                  </a:cubicBezTo>
                  <a:lnTo>
                    <a:pt x="717" y="1004"/>
                  </a:lnTo>
                  <a:cubicBezTo>
                    <a:pt x="737" y="1025"/>
                    <a:pt x="737" y="1045"/>
                    <a:pt x="737" y="1065"/>
                  </a:cubicBezTo>
                  <a:cubicBezTo>
                    <a:pt x="758" y="1065"/>
                    <a:pt x="758" y="1086"/>
                    <a:pt x="758" y="1086"/>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71" name="Freeform 571"/>
            <p:cNvSpPr>
              <a:spLocks noChangeArrowheads="1"/>
            </p:cNvSpPr>
            <p:nvPr/>
          </p:nvSpPr>
          <p:spPr bwMode="auto">
            <a:xfrm>
              <a:off x="4859338" y="6110288"/>
              <a:ext cx="546100" cy="1165225"/>
            </a:xfrm>
            <a:custGeom>
              <a:avLst/>
              <a:gdLst>
                <a:gd name="T0" fmla="*/ 1107 w 1518"/>
                <a:gd name="T1" fmla="*/ 1864 h 3238"/>
                <a:gd name="T2" fmla="*/ 1107 w 1518"/>
                <a:gd name="T3" fmla="*/ 1741 h 3238"/>
                <a:gd name="T4" fmla="*/ 1066 w 1518"/>
                <a:gd name="T5" fmla="*/ 1618 h 3238"/>
                <a:gd name="T6" fmla="*/ 922 w 1518"/>
                <a:gd name="T7" fmla="*/ 1536 h 3238"/>
                <a:gd name="T8" fmla="*/ 799 w 1518"/>
                <a:gd name="T9" fmla="*/ 1352 h 3238"/>
                <a:gd name="T10" fmla="*/ 697 w 1518"/>
                <a:gd name="T11" fmla="*/ 1188 h 3238"/>
                <a:gd name="T12" fmla="*/ 533 w 1518"/>
                <a:gd name="T13" fmla="*/ 983 h 3238"/>
                <a:gd name="T14" fmla="*/ 430 w 1518"/>
                <a:gd name="T15" fmla="*/ 880 h 3238"/>
                <a:gd name="T16" fmla="*/ 574 w 1518"/>
                <a:gd name="T17" fmla="*/ 758 h 3238"/>
                <a:gd name="T18" fmla="*/ 492 w 1518"/>
                <a:gd name="T19" fmla="*/ 655 h 3238"/>
                <a:gd name="T20" fmla="*/ 348 w 1518"/>
                <a:gd name="T21" fmla="*/ 573 h 3238"/>
                <a:gd name="T22" fmla="*/ 184 w 1518"/>
                <a:gd name="T23" fmla="*/ 491 h 3238"/>
                <a:gd name="T24" fmla="*/ 62 w 1518"/>
                <a:gd name="T25" fmla="*/ 307 h 3238"/>
                <a:gd name="T26" fmla="*/ 20 w 1518"/>
                <a:gd name="T27" fmla="*/ 164 h 3238"/>
                <a:gd name="T28" fmla="*/ 144 w 1518"/>
                <a:gd name="T29" fmla="*/ 184 h 3238"/>
                <a:gd name="T30" fmla="*/ 266 w 1518"/>
                <a:gd name="T31" fmla="*/ 143 h 3238"/>
                <a:gd name="T32" fmla="*/ 430 w 1518"/>
                <a:gd name="T33" fmla="*/ 82 h 3238"/>
                <a:gd name="T34" fmla="*/ 615 w 1518"/>
                <a:gd name="T35" fmla="*/ 82 h 3238"/>
                <a:gd name="T36" fmla="*/ 758 w 1518"/>
                <a:gd name="T37" fmla="*/ 204 h 3238"/>
                <a:gd name="T38" fmla="*/ 902 w 1518"/>
                <a:gd name="T39" fmla="*/ 368 h 3238"/>
                <a:gd name="T40" fmla="*/ 1004 w 1518"/>
                <a:gd name="T41" fmla="*/ 430 h 3238"/>
                <a:gd name="T42" fmla="*/ 922 w 1518"/>
                <a:gd name="T43" fmla="*/ 491 h 3238"/>
                <a:gd name="T44" fmla="*/ 820 w 1518"/>
                <a:gd name="T45" fmla="*/ 532 h 3238"/>
                <a:gd name="T46" fmla="*/ 799 w 1518"/>
                <a:gd name="T47" fmla="*/ 737 h 3238"/>
                <a:gd name="T48" fmla="*/ 717 w 1518"/>
                <a:gd name="T49" fmla="*/ 880 h 3238"/>
                <a:gd name="T50" fmla="*/ 738 w 1518"/>
                <a:gd name="T51" fmla="*/ 1024 h 3238"/>
                <a:gd name="T52" fmla="*/ 881 w 1518"/>
                <a:gd name="T53" fmla="*/ 1270 h 3238"/>
                <a:gd name="T54" fmla="*/ 1045 w 1518"/>
                <a:gd name="T55" fmla="*/ 1393 h 3238"/>
                <a:gd name="T56" fmla="*/ 1107 w 1518"/>
                <a:gd name="T57" fmla="*/ 1536 h 3238"/>
                <a:gd name="T58" fmla="*/ 1189 w 1518"/>
                <a:gd name="T59" fmla="*/ 1598 h 3238"/>
                <a:gd name="T60" fmla="*/ 1250 w 1518"/>
                <a:gd name="T61" fmla="*/ 1598 h 3238"/>
                <a:gd name="T62" fmla="*/ 1291 w 1518"/>
                <a:gd name="T63" fmla="*/ 1680 h 3238"/>
                <a:gd name="T64" fmla="*/ 1353 w 1518"/>
                <a:gd name="T65" fmla="*/ 1843 h 3238"/>
                <a:gd name="T66" fmla="*/ 1435 w 1518"/>
                <a:gd name="T67" fmla="*/ 2131 h 3238"/>
                <a:gd name="T68" fmla="*/ 1496 w 1518"/>
                <a:gd name="T69" fmla="*/ 2315 h 3238"/>
                <a:gd name="T70" fmla="*/ 1517 w 1518"/>
                <a:gd name="T71" fmla="*/ 2519 h 3238"/>
                <a:gd name="T72" fmla="*/ 1455 w 1518"/>
                <a:gd name="T73" fmla="*/ 2519 h 3238"/>
                <a:gd name="T74" fmla="*/ 1475 w 1518"/>
                <a:gd name="T75" fmla="*/ 2601 h 3238"/>
                <a:gd name="T76" fmla="*/ 1455 w 1518"/>
                <a:gd name="T77" fmla="*/ 2663 h 3238"/>
                <a:gd name="T78" fmla="*/ 1271 w 1518"/>
                <a:gd name="T79" fmla="*/ 2786 h 3238"/>
                <a:gd name="T80" fmla="*/ 1148 w 1518"/>
                <a:gd name="T81" fmla="*/ 2847 h 3238"/>
                <a:gd name="T82" fmla="*/ 1107 w 1518"/>
                <a:gd name="T83" fmla="*/ 2868 h 3238"/>
                <a:gd name="T84" fmla="*/ 1045 w 1518"/>
                <a:gd name="T85" fmla="*/ 2950 h 3238"/>
                <a:gd name="T86" fmla="*/ 1066 w 1518"/>
                <a:gd name="T87" fmla="*/ 3011 h 3238"/>
                <a:gd name="T88" fmla="*/ 1025 w 1518"/>
                <a:gd name="T89" fmla="*/ 3032 h 3238"/>
                <a:gd name="T90" fmla="*/ 922 w 1518"/>
                <a:gd name="T91" fmla="*/ 3135 h 3238"/>
                <a:gd name="T92" fmla="*/ 779 w 1518"/>
                <a:gd name="T93" fmla="*/ 3237 h 3238"/>
                <a:gd name="T94" fmla="*/ 779 w 1518"/>
                <a:gd name="T95" fmla="*/ 3196 h 3238"/>
                <a:gd name="T96" fmla="*/ 779 w 1518"/>
                <a:gd name="T97" fmla="*/ 3032 h 3238"/>
                <a:gd name="T98" fmla="*/ 881 w 1518"/>
                <a:gd name="T99" fmla="*/ 2929 h 3238"/>
                <a:gd name="T100" fmla="*/ 861 w 1518"/>
                <a:gd name="T101" fmla="*/ 2847 h 3238"/>
                <a:gd name="T102" fmla="*/ 779 w 1518"/>
                <a:gd name="T103" fmla="*/ 2909 h 3238"/>
                <a:gd name="T104" fmla="*/ 697 w 1518"/>
                <a:gd name="T105" fmla="*/ 2868 h 3238"/>
                <a:gd name="T106" fmla="*/ 840 w 1518"/>
                <a:gd name="T107" fmla="*/ 2765 h 3238"/>
                <a:gd name="T108" fmla="*/ 984 w 1518"/>
                <a:gd name="T109" fmla="*/ 2725 h 3238"/>
                <a:gd name="T110" fmla="*/ 922 w 1518"/>
                <a:gd name="T111" fmla="*/ 2581 h 3238"/>
                <a:gd name="T112" fmla="*/ 1066 w 1518"/>
                <a:gd name="T113" fmla="*/ 2479 h 3238"/>
                <a:gd name="T114" fmla="*/ 1189 w 1518"/>
                <a:gd name="T115" fmla="*/ 2274 h 3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8" h="3238">
                  <a:moveTo>
                    <a:pt x="1127" y="2028"/>
                  </a:moveTo>
                  <a:lnTo>
                    <a:pt x="1127" y="2028"/>
                  </a:lnTo>
                  <a:cubicBezTo>
                    <a:pt x="1127" y="2007"/>
                    <a:pt x="1127" y="2007"/>
                    <a:pt x="1127" y="2007"/>
                  </a:cubicBezTo>
                  <a:cubicBezTo>
                    <a:pt x="1127" y="1987"/>
                    <a:pt x="1127" y="1967"/>
                    <a:pt x="1127" y="1967"/>
                  </a:cubicBezTo>
                  <a:cubicBezTo>
                    <a:pt x="1127" y="1946"/>
                    <a:pt x="1107" y="1925"/>
                    <a:pt x="1107" y="1905"/>
                  </a:cubicBezTo>
                  <a:cubicBezTo>
                    <a:pt x="1107" y="1905"/>
                    <a:pt x="1107" y="1885"/>
                    <a:pt x="1107" y="1864"/>
                  </a:cubicBezTo>
                  <a:lnTo>
                    <a:pt x="1107" y="1843"/>
                  </a:lnTo>
                  <a:lnTo>
                    <a:pt x="1107" y="1823"/>
                  </a:lnTo>
                  <a:lnTo>
                    <a:pt x="1127" y="1803"/>
                  </a:lnTo>
                  <a:cubicBezTo>
                    <a:pt x="1127" y="1803"/>
                    <a:pt x="1127" y="1803"/>
                    <a:pt x="1127" y="1782"/>
                  </a:cubicBezTo>
                  <a:lnTo>
                    <a:pt x="1107" y="1762"/>
                  </a:lnTo>
                  <a:lnTo>
                    <a:pt x="1107" y="1741"/>
                  </a:lnTo>
                  <a:lnTo>
                    <a:pt x="1086" y="1741"/>
                  </a:lnTo>
                  <a:cubicBezTo>
                    <a:pt x="1066" y="1741"/>
                    <a:pt x="1066" y="1741"/>
                    <a:pt x="1045" y="1741"/>
                  </a:cubicBezTo>
                  <a:lnTo>
                    <a:pt x="1045" y="1721"/>
                  </a:lnTo>
                  <a:cubicBezTo>
                    <a:pt x="1045" y="1700"/>
                    <a:pt x="1045" y="1680"/>
                    <a:pt x="1045" y="1680"/>
                  </a:cubicBezTo>
                  <a:lnTo>
                    <a:pt x="1045" y="1659"/>
                  </a:lnTo>
                  <a:cubicBezTo>
                    <a:pt x="1066" y="1639"/>
                    <a:pt x="1066" y="1618"/>
                    <a:pt x="1066" y="1618"/>
                  </a:cubicBezTo>
                  <a:cubicBezTo>
                    <a:pt x="1066" y="1618"/>
                    <a:pt x="1066" y="1598"/>
                    <a:pt x="1045" y="1598"/>
                  </a:cubicBezTo>
                  <a:lnTo>
                    <a:pt x="1025" y="1577"/>
                  </a:lnTo>
                  <a:cubicBezTo>
                    <a:pt x="1004" y="1577"/>
                    <a:pt x="1004" y="1557"/>
                    <a:pt x="1004" y="1557"/>
                  </a:cubicBezTo>
                  <a:cubicBezTo>
                    <a:pt x="1004" y="1536"/>
                    <a:pt x="984" y="1516"/>
                    <a:pt x="984" y="1516"/>
                  </a:cubicBezTo>
                  <a:lnTo>
                    <a:pt x="963" y="1536"/>
                  </a:lnTo>
                  <a:cubicBezTo>
                    <a:pt x="943" y="1536"/>
                    <a:pt x="943" y="1536"/>
                    <a:pt x="922" y="1536"/>
                  </a:cubicBezTo>
                  <a:cubicBezTo>
                    <a:pt x="922" y="1516"/>
                    <a:pt x="902" y="1516"/>
                    <a:pt x="902" y="1516"/>
                  </a:cubicBezTo>
                  <a:cubicBezTo>
                    <a:pt x="902" y="1495"/>
                    <a:pt x="902" y="1475"/>
                    <a:pt x="902" y="1475"/>
                  </a:cubicBezTo>
                  <a:cubicBezTo>
                    <a:pt x="881" y="1454"/>
                    <a:pt x="861" y="1434"/>
                    <a:pt x="861" y="1434"/>
                  </a:cubicBezTo>
                  <a:cubicBezTo>
                    <a:pt x="861" y="1413"/>
                    <a:pt x="881" y="1393"/>
                    <a:pt x="861" y="1393"/>
                  </a:cubicBezTo>
                  <a:cubicBezTo>
                    <a:pt x="861" y="1372"/>
                    <a:pt x="861" y="1372"/>
                    <a:pt x="840" y="1352"/>
                  </a:cubicBezTo>
                  <a:cubicBezTo>
                    <a:pt x="840" y="1352"/>
                    <a:pt x="820" y="1352"/>
                    <a:pt x="799" y="1352"/>
                  </a:cubicBezTo>
                  <a:lnTo>
                    <a:pt x="799" y="1331"/>
                  </a:lnTo>
                  <a:cubicBezTo>
                    <a:pt x="779" y="1311"/>
                    <a:pt x="779" y="1311"/>
                    <a:pt x="758" y="1311"/>
                  </a:cubicBezTo>
                  <a:cubicBezTo>
                    <a:pt x="758" y="1311"/>
                    <a:pt x="758" y="1290"/>
                    <a:pt x="758" y="1270"/>
                  </a:cubicBezTo>
                  <a:cubicBezTo>
                    <a:pt x="738" y="1270"/>
                    <a:pt x="738" y="1249"/>
                    <a:pt x="738" y="1229"/>
                  </a:cubicBezTo>
                  <a:cubicBezTo>
                    <a:pt x="738" y="1229"/>
                    <a:pt x="738" y="1208"/>
                    <a:pt x="717" y="1208"/>
                  </a:cubicBezTo>
                  <a:lnTo>
                    <a:pt x="697" y="1188"/>
                  </a:lnTo>
                  <a:cubicBezTo>
                    <a:pt x="697" y="1188"/>
                    <a:pt x="676" y="1167"/>
                    <a:pt x="656" y="1167"/>
                  </a:cubicBezTo>
                  <a:cubicBezTo>
                    <a:pt x="656" y="1147"/>
                    <a:pt x="656" y="1147"/>
                    <a:pt x="656" y="1147"/>
                  </a:cubicBezTo>
                  <a:cubicBezTo>
                    <a:pt x="656" y="1126"/>
                    <a:pt x="636" y="1106"/>
                    <a:pt x="636" y="1086"/>
                  </a:cubicBezTo>
                  <a:cubicBezTo>
                    <a:pt x="636" y="1065"/>
                    <a:pt x="615" y="1044"/>
                    <a:pt x="594" y="1044"/>
                  </a:cubicBezTo>
                  <a:cubicBezTo>
                    <a:pt x="594" y="1024"/>
                    <a:pt x="574" y="1024"/>
                    <a:pt x="574" y="1004"/>
                  </a:cubicBezTo>
                  <a:cubicBezTo>
                    <a:pt x="554" y="1004"/>
                    <a:pt x="533" y="1004"/>
                    <a:pt x="533" y="983"/>
                  </a:cubicBezTo>
                  <a:cubicBezTo>
                    <a:pt x="512" y="983"/>
                    <a:pt x="492" y="983"/>
                    <a:pt x="472" y="983"/>
                  </a:cubicBezTo>
                  <a:cubicBezTo>
                    <a:pt x="472" y="962"/>
                    <a:pt x="451" y="962"/>
                    <a:pt x="451" y="962"/>
                  </a:cubicBezTo>
                  <a:lnTo>
                    <a:pt x="430" y="942"/>
                  </a:lnTo>
                  <a:lnTo>
                    <a:pt x="410" y="922"/>
                  </a:lnTo>
                  <a:cubicBezTo>
                    <a:pt x="410" y="901"/>
                    <a:pt x="430" y="901"/>
                    <a:pt x="430" y="901"/>
                  </a:cubicBezTo>
                  <a:cubicBezTo>
                    <a:pt x="430" y="880"/>
                    <a:pt x="430" y="880"/>
                    <a:pt x="430" y="880"/>
                  </a:cubicBezTo>
                  <a:cubicBezTo>
                    <a:pt x="451" y="880"/>
                    <a:pt x="451" y="880"/>
                    <a:pt x="472" y="880"/>
                  </a:cubicBezTo>
                  <a:cubicBezTo>
                    <a:pt x="472" y="860"/>
                    <a:pt x="472" y="860"/>
                    <a:pt x="492" y="860"/>
                  </a:cubicBezTo>
                  <a:cubicBezTo>
                    <a:pt x="492" y="860"/>
                    <a:pt x="492" y="840"/>
                    <a:pt x="512" y="840"/>
                  </a:cubicBezTo>
                  <a:cubicBezTo>
                    <a:pt x="512" y="819"/>
                    <a:pt x="512" y="819"/>
                    <a:pt x="533" y="819"/>
                  </a:cubicBezTo>
                  <a:cubicBezTo>
                    <a:pt x="533" y="798"/>
                    <a:pt x="533" y="798"/>
                    <a:pt x="554" y="778"/>
                  </a:cubicBezTo>
                  <a:cubicBezTo>
                    <a:pt x="554" y="778"/>
                    <a:pt x="574" y="778"/>
                    <a:pt x="574" y="758"/>
                  </a:cubicBezTo>
                  <a:lnTo>
                    <a:pt x="554" y="737"/>
                  </a:lnTo>
                  <a:cubicBezTo>
                    <a:pt x="533" y="716"/>
                    <a:pt x="533" y="716"/>
                    <a:pt x="512" y="716"/>
                  </a:cubicBezTo>
                  <a:cubicBezTo>
                    <a:pt x="512" y="716"/>
                    <a:pt x="512" y="696"/>
                    <a:pt x="492" y="696"/>
                  </a:cubicBezTo>
                  <a:lnTo>
                    <a:pt x="492" y="676"/>
                  </a:lnTo>
                  <a:lnTo>
                    <a:pt x="492" y="655"/>
                  </a:lnTo>
                  <a:lnTo>
                    <a:pt x="492" y="655"/>
                  </a:lnTo>
                  <a:cubicBezTo>
                    <a:pt x="472" y="655"/>
                    <a:pt x="472" y="634"/>
                    <a:pt x="472" y="634"/>
                  </a:cubicBezTo>
                  <a:cubicBezTo>
                    <a:pt x="472" y="614"/>
                    <a:pt x="451" y="614"/>
                    <a:pt x="451" y="614"/>
                  </a:cubicBezTo>
                  <a:cubicBezTo>
                    <a:pt x="451" y="614"/>
                    <a:pt x="451" y="594"/>
                    <a:pt x="451" y="573"/>
                  </a:cubicBezTo>
                  <a:cubicBezTo>
                    <a:pt x="451" y="573"/>
                    <a:pt x="430" y="573"/>
                    <a:pt x="430" y="552"/>
                  </a:cubicBezTo>
                  <a:cubicBezTo>
                    <a:pt x="410" y="552"/>
                    <a:pt x="390" y="552"/>
                    <a:pt x="390" y="552"/>
                  </a:cubicBezTo>
                  <a:cubicBezTo>
                    <a:pt x="369" y="552"/>
                    <a:pt x="348" y="552"/>
                    <a:pt x="348" y="573"/>
                  </a:cubicBezTo>
                  <a:lnTo>
                    <a:pt x="348" y="573"/>
                  </a:lnTo>
                  <a:cubicBezTo>
                    <a:pt x="348" y="573"/>
                    <a:pt x="328" y="594"/>
                    <a:pt x="308" y="594"/>
                  </a:cubicBezTo>
                  <a:lnTo>
                    <a:pt x="266" y="614"/>
                  </a:lnTo>
                  <a:lnTo>
                    <a:pt x="246" y="594"/>
                  </a:lnTo>
                  <a:cubicBezTo>
                    <a:pt x="246" y="573"/>
                    <a:pt x="226" y="573"/>
                    <a:pt x="226" y="552"/>
                  </a:cubicBezTo>
                  <a:cubicBezTo>
                    <a:pt x="226" y="532"/>
                    <a:pt x="205" y="512"/>
                    <a:pt x="184" y="491"/>
                  </a:cubicBezTo>
                  <a:cubicBezTo>
                    <a:pt x="184" y="491"/>
                    <a:pt x="164" y="470"/>
                    <a:pt x="144" y="450"/>
                  </a:cubicBezTo>
                  <a:lnTo>
                    <a:pt x="144" y="430"/>
                  </a:lnTo>
                  <a:cubicBezTo>
                    <a:pt x="144" y="410"/>
                    <a:pt x="144" y="389"/>
                    <a:pt x="144" y="389"/>
                  </a:cubicBezTo>
                  <a:lnTo>
                    <a:pt x="123" y="368"/>
                  </a:lnTo>
                  <a:cubicBezTo>
                    <a:pt x="123" y="348"/>
                    <a:pt x="102" y="348"/>
                    <a:pt x="102" y="328"/>
                  </a:cubicBezTo>
                  <a:cubicBezTo>
                    <a:pt x="82" y="328"/>
                    <a:pt x="82" y="328"/>
                    <a:pt x="62" y="307"/>
                  </a:cubicBezTo>
                  <a:lnTo>
                    <a:pt x="41" y="286"/>
                  </a:lnTo>
                  <a:cubicBezTo>
                    <a:pt x="41" y="286"/>
                    <a:pt x="20" y="266"/>
                    <a:pt x="20" y="246"/>
                  </a:cubicBezTo>
                  <a:cubicBezTo>
                    <a:pt x="20" y="246"/>
                    <a:pt x="0" y="246"/>
                    <a:pt x="0" y="225"/>
                  </a:cubicBezTo>
                  <a:lnTo>
                    <a:pt x="0" y="225"/>
                  </a:lnTo>
                  <a:cubicBezTo>
                    <a:pt x="20" y="225"/>
                    <a:pt x="20" y="204"/>
                    <a:pt x="20" y="204"/>
                  </a:cubicBezTo>
                  <a:cubicBezTo>
                    <a:pt x="20" y="204"/>
                    <a:pt x="20" y="184"/>
                    <a:pt x="20" y="164"/>
                  </a:cubicBezTo>
                  <a:lnTo>
                    <a:pt x="41" y="164"/>
                  </a:lnTo>
                  <a:lnTo>
                    <a:pt x="62" y="164"/>
                  </a:lnTo>
                  <a:lnTo>
                    <a:pt x="82" y="184"/>
                  </a:lnTo>
                  <a:cubicBezTo>
                    <a:pt x="82" y="184"/>
                    <a:pt x="82" y="204"/>
                    <a:pt x="102" y="204"/>
                  </a:cubicBezTo>
                  <a:cubicBezTo>
                    <a:pt x="102" y="225"/>
                    <a:pt x="123" y="204"/>
                    <a:pt x="144" y="204"/>
                  </a:cubicBezTo>
                  <a:lnTo>
                    <a:pt x="144" y="184"/>
                  </a:lnTo>
                  <a:cubicBezTo>
                    <a:pt x="164" y="184"/>
                    <a:pt x="144" y="184"/>
                    <a:pt x="144" y="164"/>
                  </a:cubicBezTo>
                  <a:cubicBezTo>
                    <a:pt x="164" y="164"/>
                    <a:pt x="164" y="143"/>
                    <a:pt x="164" y="143"/>
                  </a:cubicBezTo>
                  <a:lnTo>
                    <a:pt x="184" y="143"/>
                  </a:lnTo>
                  <a:cubicBezTo>
                    <a:pt x="205" y="143"/>
                    <a:pt x="226" y="164"/>
                    <a:pt x="226" y="164"/>
                  </a:cubicBezTo>
                  <a:lnTo>
                    <a:pt x="246" y="143"/>
                  </a:lnTo>
                  <a:cubicBezTo>
                    <a:pt x="266" y="143"/>
                    <a:pt x="266" y="143"/>
                    <a:pt x="266" y="143"/>
                  </a:cubicBezTo>
                  <a:cubicBezTo>
                    <a:pt x="287" y="122"/>
                    <a:pt x="287" y="122"/>
                    <a:pt x="308" y="122"/>
                  </a:cubicBezTo>
                  <a:cubicBezTo>
                    <a:pt x="308" y="122"/>
                    <a:pt x="308" y="122"/>
                    <a:pt x="328" y="143"/>
                  </a:cubicBezTo>
                  <a:lnTo>
                    <a:pt x="348" y="143"/>
                  </a:lnTo>
                  <a:lnTo>
                    <a:pt x="369" y="122"/>
                  </a:lnTo>
                  <a:cubicBezTo>
                    <a:pt x="390" y="122"/>
                    <a:pt x="410" y="122"/>
                    <a:pt x="410" y="102"/>
                  </a:cubicBezTo>
                  <a:cubicBezTo>
                    <a:pt x="430" y="102"/>
                    <a:pt x="430" y="102"/>
                    <a:pt x="430" y="82"/>
                  </a:cubicBezTo>
                  <a:lnTo>
                    <a:pt x="430" y="61"/>
                  </a:lnTo>
                  <a:cubicBezTo>
                    <a:pt x="430" y="61"/>
                    <a:pt x="430" y="40"/>
                    <a:pt x="430" y="20"/>
                  </a:cubicBezTo>
                  <a:cubicBezTo>
                    <a:pt x="451" y="20"/>
                    <a:pt x="472" y="0"/>
                    <a:pt x="472" y="0"/>
                  </a:cubicBezTo>
                  <a:cubicBezTo>
                    <a:pt x="492" y="0"/>
                    <a:pt x="512" y="20"/>
                    <a:pt x="512" y="20"/>
                  </a:cubicBezTo>
                  <a:cubicBezTo>
                    <a:pt x="533" y="40"/>
                    <a:pt x="554" y="61"/>
                    <a:pt x="574" y="61"/>
                  </a:cubicBezTo>
                  <a:cubicBezTo>
                    <a:pt x="574" y="82"/>
                    <a:pt x="615" y="82"/>
                    <a:pt x="615" y="82"/>
                  </a:cubicBezTo>
                  <a:lnTo>
                    <a:pt x="636" y="82"/>
                  </a:lnTo>
                  <a:cubicBezTo>
                    <a:pt x="656" y="102"/>
                    <a:pt x="676" y="102"/>
                    <a:pt x="697" y="102"/>
                  </a:cubicBezTo>
                  <a:cubicBezTo>
                    <a:pt x="697" y="102"/>
                    <a:pt x="738" y="102"/>
                    <a:pt x="758" y="102"/>
                  </a:cubicBezTo>
                  <a:cubicBezTo>
                    <a:pt x="758" y="122"/>
                    <a:pt x="779" y="143"/>
                    <a:pt x="779" y="143"/>
                  </a:cubicBezTo>
                  <a:cubicBezTo>
                    <a:pt x="779" y="143"/>
                    <a:pt x="779" y="164"/>
                    <a:pt x="758" y="164"/>
                  </a:cubicBezTo>
                  <a:cubicBezTo>
                    <a:pt x="758" y="184"/>
                    <a:pt x="758" y="184"/>
                    <a:pt x="758" y="204"/>
                  </a:cubicBezTo>
                  <a:cubicBezTo>
                    <a:pt x="738" y="204"/>
                    <a:pt x="738" y="225"/>
                    <a:pt x="758" y="246"/>
                  </a:cubicBezTo>
                  <a:cubicBezTo>
                    <a:pt x="758" y="246"/>
                    <a:pt x="758" y="266"/>
                    <a:pt x="779" y="286"/>
                  </a:cubicBezTo>
                  <a:lnTo>
                    <a:pt x="799" y="286"/>
                  </a:lnTo>
                  <a:cubicBezTo>
                    <a:pt x="820" y="307"/>
                    <a:pt x="840" y="307"/>
                    <a:pt x="840" y="307"/>
                  </a:cubicBezTo>
                  <a:lnTo>
                    <a:pt x="861" y="328"/>
                  </a:lnTo>
                  <a:cubicBezTo>
                    <a:pt x="881" y="348"/>
                    <a:pt x="902" y="348"/>
                    <a:pt x="902" y="368"/>
                  </a:cubicBezTo>
                  <a:lnTo>
                    <a:pt x="922" y="368"/>
                  </a:lnTo>
                  <a:lnTo>
                    <a:pt x="963" y="368"/>
                  </a:lnTo>
                  <a:cubicBezTo>
                    <a:pt x="984" y="389"/>
                    <a:pt x="1004" y="368"/>
                    <a:pt x="1004" y="389"/>
                  </a:cubicBezTo>
                  <a:cubicBezTo>
                    <a:pt x="1025" y="389"/>
                    <a:pt x="1025" y="389"/>
                    <a:pt x="1045" y="389"/>
                  </a:cubicBezTo>
                  <a:cubicBezTo>
                    <a:pt x="1025" y="389"/>
                    <a:pt x="1025" y="410"/>
                    <a:pt x="1025" y="410"/>
                  </a:cubicBezTo>
                  <a:cubicBezTo>
                    <a:pt x="1025" y="410"/>
                    <a:pt x="1004" y="410"/>
                    <a:pt x="1004" y="430"/>
                  </a:cubicBezTo>
                  <a:lnTo>
                    <a:pt x="1004" y="430"/>
                  </a:lnTo>
                  <a:cubicBezTo>
                    <a:pt x="1004" y="450"/>
                    <a:pt x="984" y="450"/>
                    <a:pt x="984" y="450"/>
                  </a:cubicBezTo>
                  <a:lnTo>
                    <a:pt x="963" y="450"/>
                  </a:lnTo>
                  <a:lnTo>
                    <a:pt x="963" y="450"/>
                  </a:lnTo>
                  <a:cubicBezTo>
                    <a:pt x="943" y="470"/>
                    <a:pt x="943" y="470"/>
                    <a:pt x="943" y="470"/>
                  </a:cubicBezTo>
                  <a:lnTo>
                    <a:pt x="922" y="491"/>
                  </a:lnTo>
                  <a:lnTo>
                    <a:pt x="902" y="491"/>
                  </a:lnTo>
                  <a:lnTo>
                    <a:pt x="881" y="491"/>
                  </a:lnTo>
                  <a:lnTo>
                    <a:pt x="861" y="491"/>
                  </a:lnTo>
                  <a:lnTo>
                    <a:pt x="840" y="491"/>
                  </a:lnTo>
                  <a:cubicBezTo>
                    <a:pt x="840" y="512"/>
                    <a:pt x="840" y="512"/>
                    <a:pt x="820" y="512"/>
                  </a:cubicBezTo>
                  <a:lnTo>
                    <a:pt x="820" y="532"/>
                  </a:lnTo>
                  <a:cubicBezTo>
                    <a:pt x="820" y="552"/>
                    <a:pt x="820" y="573"/>
                    <a:pt x="820" y="594"/>
                  </a:cubicBezTo>
                  <a:lnTo>
                    <a:pt x="820" y="614"/>
                  </a:lnTo>
                  <a:cubicBezTo>
                    <a:pt x="820" y="614"/>
                    <a:pt x="820" y="634"/>
                    <a:pt x="820" y="655"/>
                  </a:cubicBezTo>
                  <a:lnTo>
                    <a:pt x="820" y="676"/>
                  </a:lnTo>
                  <a:cubicBezTo>
                    <a:pt x="820" y="696"/>
                    <a:pt x="820" y="716"/>
                    <a:pt x="799" y="716"/>
                  </a:cubicBezTo>
                  <a:lnTo>
                    <a:pt x="799" y="737"/>
                  </a:lnTo>
                  <a:cubicBezTo>
                    <a:pt x="779" y="737"/>
                    <a:pt x="779" y="737"/>
                    <a:pt x="779" y="737"/>
                  </a:cubicBezTo>
                  <a:cubicBezTo>
                    <a:pt x="758" y="737"/>
                    <a:pt x="758" y="758"/>
                    <a:pt x="738" y="758"/>
                  </a:cubicBezTo>
                  <a:lnTo>
                    <a:pt x="738" y="758"/>
                  </a:lnTo>
                  <a:cubicBezTo>
                    <a:pt x="717" y="778"/>
                    <a:pt x="717" y="798"/>
                    <a:pt x="717" y="798"/>
                  </a:cubicBezTo>
                  <a:cubicBezTo>
                    <a:pt x="717" y="819"/>
                    <a:pt x="717" y="840"/>
                    <a:pt x="717" y="840"/>
                  </a:cubicBezTo>
                  <a:cubicBezTo>
                    <a:pt x="717" y="860"/>
                    <a:pt x="717" y="860"/>
                    <a:pt x="717" y="880"/>
                  </a:cubicBezTo>
                  <a:lnTo>
                    <a:pt x="717" y="901"/>
                  </a:lnTo>
                  <a:cubicBezTo>
                    <a:pt x="717" y="922"/>
                    <a:pt x="717" y="922"/>
                    <a:pt x="717" y="942"/>
                  </a:cubicBezTo>
                  <a:cubicBezTo>
                    <a:pt x="717" y="942"/>
                    <a:pt x="717" y="942"/>
                    <a:pt x="717" y="962"/>
                  </a:cubicBezTo>
                  <a:cubicBezTo>
                    <a:pt x="697" y="962"/>
                    <a:pt x="697" y="962"/>
                    <a:pt x="697" y="983"/>
                  </a:cubicBezTo>
                  <a:cubicBezTo>
                    <a:pt x="697" y="983"/>
                    <a:pt x="717" y="983"/>
                    <a:pt x="717" y="1004"/>
                  </a:cubicBezTo>
                  <a:cubicBezTo>
                    <a:pt x="717" y="1004"/>
                    <a:pt x="717" y="1024"/>
                    <a:pt x="738" y="1024"/>
                  </a:cubicBezTo>
                  <a:cubicBezTo>
                    <a:pt x="738" y="1044"/>
                    <a:pt x="738" y="1044"/>
                    <a:pt x="758" y="1065"/>
                  </a:cubicBezTo>
                  <a:cubicBezTo>
                    <a:pt x="758" y="1065"/>
                    <a:pt x="779" y="1086"/>
                    <a:pt x="779" y="1106"/>
                  </a:cubicBezTo>
                  <a:cubicBezTo>
                    <a:pt x="799" y="1106"/>
                    <a:pt x="820" y="1126"/>
                    <a:pt x="840" y="1147"/>
                  </a:cubicBezTo>
                  <a:cubicBezTo>
                    <a:pt x="840" y="1167"/>
                    <a:pt x="861" y="1188"/>
                    <a:pt x="861" y="1188"/>
                  </a:cubicBezTo>
                  <a:cubicBezTo>
                    <a:pt x="881" y="1208"/>
                    <a:pt x="881" y="1229"/>
                    <a:pt x="881" y="1229"/>
                  </a:cubicBezTo>
                  <a:cubicBezTo>
                    <a:pt x="881" y="1249"/>
                    <a:pt x="881" y="1249"/>
                    <a:pt x="881" y="1270"/>
                  </a:cubicBezTo>
                  <a:lnTo>
                    <a:pt x="902" y="1270"/>
                  </a:lnTo>
                  <a:cubicBezTo>
                    <a:pt x="922" y="1270"/>
                    <a:pt x="943" y="1290"/>
                    <a:pt x="943" y="1311"/>
                  </a:cubicBezTo>
                  <a:cubicBezTo>
                    <a:pt x="943" y="1311"/>
                    <a:pt x="943" y="1331"/>
                    <a:pt x="943" y="1352"/>
                  </a:cubicBezTo>
                  <a:cubicBezTo>
                    <a:pt x="963" y="1352"/>
                    <a:pt x="963" y="1372"/>
                    <a:pt x="984" y="1372"/>
                  </a:cubicBezTo>
                  <a:lnTo>
                    <a:pt x="1004" y="1393"/>
                  </a:lnTo>
                  <a:cubicBezTo>
                    <a:pt x="1004" y="1393"/>
                    <a:pt x="1025" y="1393"/>
                    <a:pt x="1045" y="1393"/>
                  </a:cubicBezTo>
                  <a:cubicBezTo>
                    <a:pt x="1045" y="1413"/>
                    <a:pt x="1066" y="1434"/>
                    <a:pt x="1066" y="1434"/>
                  </a:cubicBezTo>
                  <a:cubicBezTo>
                    <a:pt x="1066" y="1454"/>
                    <a:pt x="1066" y="1454"/>
                    <a:pt x="1066" y="1475"/>
                  </a:cubicBezTo>
                  <a:lnTo>
                    <a:pt x="1066" y="1495"/>
                  </a:lnTo>
                  <a:cubicBezTo>
                    <a:pt x="1066" y="1516"/>
                    <a:pt x="1066" y="1516"/>
                    <a:pt x="1086" y="1516"/>
                  </a:cubicBezTo>
                  <a:cubicBezTo>
                    <a:pt x="1086" y="1536"/>
                    <a:pt x="1107" y="1536"/>
                    <a:pt x="1107" y="1536"/>
                  </a:cubicBezTo>
                  <a:lnTo>
                    <a:pt x="1107" y="1536"/>
                  </a:lnTo>
                  <a:cubicBezTo>
                    <a:pt x="1127" y="1536"/>
                    <a:pt x="1127" y="1536"/>
                    <a:pt x="1127" y="1536"/>
                  </a:cubicBezTo>
                  <a:cubicBezTo>
                    <a:pt x="1148" y="1536"/>
                    <a:pt x="1148" y="1516"/>
                    <a:pt x="1148" y="1516"/>
                  </a:cubicBezTo>
                  <a:cubicBezTo>
                    <a:pt x="1148" y="1516"/>
                    <a:pt x="1148" y="1536"/>
                    <a:pt x="1168" y="1536"/>
                  </a:cubicBezTo>
                  <a:cubicBezTo>
                    <a:pt x="1168" y="1536"/>
                    <a:pt x="1168" y="1536"/>
                    <a:pt x="1168" y="1557"/>
                  </a:cubicBezTo>
                  <a:lnTo>
                    <a:pt x="1189" y="1557"/>
                  </a:lnTo>
                  <a:cubicBezTo>
                    <a:pt x="1189" y="1577"/>
                    <a:pt x="1189" y="1577"/>
                    <a:pt x="1189" y="1598"/>
                  </a:cubicBezTo>
                  <a:lnTo>
                    <a:pt x="1189" y="1598"/>
                  </a:lnTo>
                  <a:cubicBezTo>
                    <a:pt x="1209" y="1598"/>
                    <a:pt x="1209" y="1577"/>
                    <a:pt x="1209" y="1577"/>
                  </a:cubicBezTo>
                  <a:lnTo>
                    <a:pt x="1209" y="1577"/>
                  </a:lnTo>
                  <a:cubicBezTo>
                    <a:pt x="1230" y="1577"/>
                    <a:pt x="1230" y="1577"/>
                    <a:pt x="1230" y="1577"/>
                  </a:cubicBezTo>
                  <a:cubicBezTo>
                    <a:pt x="1230" y="1557"/>
                    <a:pt x="1250" y="1577"/>
                    <a:pt x="1250" y="1577"/>
                  </a:cubicBezTo>
                  <a:cubicBezTo>
                    <a:pt x="1250" y="1577"/>
                    <a:pt x="1250" y="1577"/>
                    <a:pt x="1250" y="1598"/>
                  </a:cubicBezTo>
                  <a:lnTo>
                    <a:pt x="1230" y="1598"/>
                  </a:lnTo>
                  <a:lnTo>
                    <a:pt x="1230" y="1618"/>
                  </a:lnTo>
                  <a:cubicBezTo>
                    <a:pt x="1230" y="1618"/>
                    <a:pt x="1230" y="1639"/>
                    <a:pt x="1250" y="1639"/>
                  </a:cubicBezTo>
                  <a:cubicBezTo>
                    <a:pt x="1250" y="1659"/>
                    <a:pt x="1250" y="1659"/>
                    <a:pt x="1250" y="1659"/>
                  </a:cubicBezTo>
                  <a:cubicBezTo>
                    <a:pt x="1271" y="1659"/>
                    <a:pt x="1271" y="1659"/>
                    <a:pt x="1271" y="1659"/>
                  </a:cubicBezTo>
                  <a:cubicBezTo>
                    <a:pt x="1271" y="1680"/>
                    <a:pt x="1291" y="1680"/>
                    <a:pt x="1291" y="1680"/>
                  </a:cubicBezTo>
                  <a:cubicBezTo>
                    <a:pt x="1291" y="1700"/>
                    <a:pt x="1291" y="1700"/>
                    <a:pt x="1291" y="1721"/>
                  </a:cubicBezTo>
                  <a:lnTo>
                    <a:pt x="1312" y="1721"/>
                  </a:lnTo>
                  <a:cubicBezTo>
                    <a:pt x="1312" y="1741"/>
                    <a:pt x="1332" y="1741"/>
                    <a:pt x="1332" y="1741"/>
                  </a:cubicBezTo>
                  <a:cubicBezTo>
                    <a:pt x="1332" y="1762"/>
                    <a:pt x="1332" y="1782"/>
                    <a:pt x="1332" y="1782"/>
                  </a:cubicBezTo>
                  <a:cubicBezTo>
                    <a:pt x="1332" y="1782"/>
                    <a:pt x="1332" y="1803"/>
                    <a:pt x="1332" y="1823"/>
                  </a:cubicBezTo>
                  <a:lnTo>
                    <a:pt x="1353" y="1843"/>
                  </a:lnTo>
                  <a:cubicBezTo>
                    <a:pt x="1373" y="1864"/>
                    <a:pt x="1373" y="1885"/>
                    <a:pt x="1394" y="1885"/>
                  </a:cubicBezTo>
                  <a:cubicBezTo>
                    <a:pt x="1394" y="1905"/>
                    <a:pt x="1394" y="1946"/>
                    <a:pt x="1414" y="1967"/>
                  </a:cubicBezTo>
                  <a:cubicBezTo>
                    <a:pt x="1414" y="1967"/>
                    <a:pt x="1414" y="2007"/>
                    <a:pt x="1435" y="2028"/>
                  </a:cubicBezTo>
                  <a:cubicBezTo>
                    <a:pt x="1435" y="2028"/>
                    <a:pt x="1455" y="2049"/>
                    <a:pt x="1455" y="2069"/>
                  </a:cubicBezTo>
                  <a:lnTo>
                    <a:pt x="1455" y="2089"/>
                  </a:lnTo>
                  <a:cubicBezTo>
                    <a:pt x="1455" y="2110"/>
                    <a:pt x="1435" y="2110"/>
                    <a:pt x="1435" y="2131"/>
                  </a:cubicBezTo>
                  <a:cubicBezTo>
                    <a:pt x="1435" y="2131"/>
                    <a:pt x="1455" y="2131"/>
                    <a:pt x="1455" y="2151"/>
                  </a:cubicBezTo>
                  <a:lnTo>
                    <a:pt x="1455" y="2171"/>
                  </a:lnTo>
                  <a:cubicBezTo>
                    <a:pt x="1455" y="2192"/>
                    <a:pt x="1455" y="2213"/>
                    <a:pt x="1455" y="2213"/>
                  </a:cubicBezTo>
                  <a:cubicBezTo>
                    <a:pt x="1455" y="2233"/>
                    <a:pt x="1475" y="2253"/>
                    <a:pt x="1496" y="2253"/>
                  </a:cubicBezTo>
                  <a:cubicBezTo>
                    <a:pt x="1496" y="2274"/>
                    <a:pt x="1496" y="2274"/>
                    <a:pt x="1496" y="2295"/>
                  </a:cubicBezTo>
                  <a:lnTo>
                    <a:pt x="1496" y="2315"/>
                  </a:lnTo>
                  <a:cubicBezTo>
                    <a:pt x="1496" y="2335"/>
                    <a:pt x="1496" y="2356"/>
                    <a:pt x="1496" y="2377"/>
                  </a:cubicBezTo>
                  <a:cubicBezTo>
                    <a:pt x="1475" y="2377"/>
                    <a:pt x="1475" y="2397"/>
                    <a:pt x="1475" y="2417"/>
                  </a:cubicBezTo>
                  <a:lnTo>
                    <a:pt x="1496" y="2438"/>
                  </a:lnTo>
                  <a:cubicBezTo>
                    <a:pt x="1496" y="2438"/>
                    <a:pt x="1496" y="2459"/>
                    <a:pt x="1517" y="2479"/>
                  </a:cubicBezTo>
                  <a:cubicBezTo>
                    <a:pt x="1517" y="2479"/>
                    <a:pt x="1517" y="2479"/>
                    <a:pt x="1517" y="2499"/>
                  </a:cubicBezTo>
                  <a:lnTo>
                    <a:pt x="1517" y="2519"/>
                  </a:lnTo>
                  <a:lnTo>
                    <a:pt x="1496" y="2519"/>
                  </a:lnTo>
                  <a:lnTo>
                    <a:pt x="1496" y="2499"/>
                  </a:lnTo>
                  <a:cubicBezTo>
                    <a:pt x="1496" y="2499"/>
                    <a:pt x="1496" y="2499"/>
                    <a:pt x="1475" y="2499"/>
                  </a:cubicBezTo>
                  <a:lnTo>
                    <a:pt x="1475" y="2499"/>
                  </a:lnTo>
                  <a:cubicBezTo>
                    <a:pt x="1475" y="2519"/>
                    <a:pt x="1475" y="2519"/>
                    <a:pt x="1475" y="2519"/>
                  </a:cubicBezTo>
                  <a:lnTo>
                    <a:pt x="1455" y="2519"/>
                  </a:lnTo>
                  <a:cubicBezTo>
                    <a:pt x="1455" y="2540"/>
                    <a:pt x="1455" y="2540"/>
                    <a:pt x="1455" y="2540"/>
                  </a:cubicBezTo>
                  <a:lnTo>
                    <a:pt x="1475" y="2540"/>
                  </a:lnTo>
                  <a:cubicBezTo>
                    <a:pt x="1475" y="2540"/>
                    <a:pt x="1475" y="2561"/>
                    <a:pt x="1496" y="2561"/>
                  </a:cubicBezTo>
                  <a:lnTo>
                    <a:pt x="1496" y="2581"/>
                  </a:lnTo>
                  <a:cubicBezTo>
                    <a:pt x="1496" y="2581"/>
                    <a:pt x="1496" y="2601"/>
                    <a:pt x="1475" y="2601"/>
                  </a:cubicBezTo>
                  <a:lnTo>
                    <a:pt x="1475" y="2601"/>
                  </a:lnTo>
                  <a:cubicBezTo>
                    <a:pt x="1455" y="2601"/>
                    <a:pt x="1455" y="2581"/>
                    <a:pt x="1455" y="2581"/>
                  </a:cubicBezTo>
                  <a:cubicBezTo>
                    <a:pt x="1455" y="2581"/>
                    <a:pt x="1455" y="2581"/>
                    <a:pt x="1435" y="2581"/>
                  </a:cubicBezTo>
                  <a:cubicBezTo>
                    <a:pt x="1435" y="2601"/>
                    <a:pt x="1455" y="2601"/>
                    <a:pt x="1455" y="2622"/>
                  </a:cubicBezTo>
                  <a:lnTo>
                    <a:pt x="1455" y="2622"/>
                  </a:lnTo>
                  <a:lnTo>
                    <a:pt x="1455" y="2643"/>
                  </a:lnTo>
                  <a:cubicBezTo>
                    <a:pt x="1455" y="2643"/>
                    <a:pt x="1455" y="2643"/>
                    <a:pt x="1455" y="2663"/>
                  </a:cubicBezTo>
                  <a:cubicBezTo>
                    <a:pt x="1435" y="2663"/>
                    <a:pt x="1435" y="2663"/>
                    <a:pt x="1435" y="2663"/>
                  </a:cubicBezTo>
                  <a:cubicBezTo>
                    <a:pt x="1414" y="2683"/>
                    <a:pt x="1394" y="2683"/>
                    <a:pt x="1394" y="2683"/>
                  </a:cubicBezTo>
                  <a:lnTo>
                    <a:pt x="1373" y="2704"/>
                  </a:lnTo>
                  <a:lnTo>
                    <a:pt x="1353" y="2725"/>
                  </a:lnTo>
                  <a:cubicBezTo>
                    <a:pt x="1332" y="2725"/>
                    <a:pt x="1312" y="2765"/>
                    <a:pt x="1312" y="2765"/>
                  </a:cubicBezTo>
                  <a:cubicBezTo>
                    <a:pt x="1291" y="2765"/>
                    <a:pt x="1271" y="2786"/>
                    <a:pt x="1271" y="2786"/>
                  </a:cubicBezTo>
                  <a:lnTo>
                    <a:pt x="1250" y="2807"/>
                  </a:lnTo>
                  <a:lnTo>
                    <a:pt x="1230" y="2827"/>
                  </a:lnTo>
                  <a:lnTo>
                    <a:pt x="1209" y="2847"/>
                  </a:lnTo>
                  <a:lnTo>
                    <a:pt x="1189" y="2868"/>
                  </a:lnTo>
                  <a:cubicBezTo>
                    <a:pt x="1168" y="2868"/>
                    <a:pt x="1168" y="2868"/>
                    <a:pt x="1168" y="2868"/>
                  </a:cubicBezTo>
                  <a:cubicBezTo>
                    <a:pt x="1148" y="2868"/>
                    <a:pt x="1148" y="2847"/>
                    <a:pt x="1148" y="2847"/>
                  </a:cubicBezTo>
                  <a:lnTo>
                    <a:pt x="1148" y="2847"/>
                  </a:lnTo>
                  <a:cubicBezTo>
                    <a:pt x="1148" y="2827"/>
                    <a:pt x="1148" y="2827"/>
                    <a:pt x="1148" y="2827"/>
                  </a:cubicBezTo>
                  <a:lnTo>
                    <a:pt x="1127" y="2827"/>
                  </a:lnTo>
                  <a:lnTo>
                    <a:pt x="1127" y="2847"/>
                  </a:lnTo>
                  <a:lnTo>
                    <a:pt x="1107" y="2847"/>
                  </a:lnTo>
                  <a:cubicBezTo>
                    <a:pt x="1107" y="2868"/>
                    <a:pt x="1107" y="2868"/>
                    <a:pt x="1107" y="2868"/>
                  </a:cubicBezTo>
                  <a:cubicBezTo>
                    <a:pt x="1107" y="2889"/>
                    <a:pt x="1127" y="2889"/>
                    <a:pt x="1127" y="2909"/>
                  </a:cubicBezTo>
                  <a:cubicBezTo>
                    <a:pt x="1127" y="2909"/>
                    <a:pt x="1107" y="2909"/>
                    <a:pt x="1107" y="2929"/>
                  </a:cubicBezTo>
                  <a:lnTo>
                    <a:pt x="1107" y="2950"/>
                  </a:lnTo>
                  <a:cubicBezTo>
                    <a:pt x="1107" y="2950"/>
                    <a:pt x="1107" y="2950"/>
                    <a:pt x="1086" y="2950"/>
                  </a:cubicBezTo>
                  <a:cubicBezTo>
                    <a:pt x="1086" y="2950"/>
                    <a:pt x="1086" y="2950"/>
                    <a:pt x="1066" y="2950"/>
                  </a:cubicBezTo>
                  <a:cubicBezTo>
                    <a:pt x="1066" y="2950"/>
                    <a:pt x="1066" y="2950"/>
                    <a:pt x="1045" y="2950"/>
                  </a:cubicBezTo>
                  <a:lnTo>
                    <a:pt x="1045" y="2950"/>
                  </a:lnTo>
                  <a:cubicBezTo>
                    <a:pt x="1045" y="2950"/>
                    <a:pt x="1045" y="2950"/>
                    <a:pt x="1045" y="2971"/>
                  </a:cubicBezTo>
                  <a:cubicBezTo>
                    <a:pt x="1066" y="2971"/>
                    <a:pt x="1066" y="2971"/>
                    <a:pt x="1066" y="2971"/>
                  </a:cubicBezTo>
                  <a:lnTo>
                    <a:pt x="1086" y="2991"/>
                  </a:lnTo>
                  <a:lnTo>
                    <a:pt x="1066" y="3011"/>
                  </a:lnTo>
                  <a:lnTo>
                    <a:pt x="1066" y="3011"/>
                  </a:lnTo>
                  <a:cubicBezTo>
                    <a:pt x="1045" y="3011"/>
                    <a:pt x="1045" y="3011"/>
                    <a:pt x="1025" y="3011"/>
                  </a:cubicBezTo>
                  <a:lnTo>
                    <a:pt x="1025" y="2991"/>
                  </a:lnTo>
                  <a:lnTo>
                    <a:pt x="1004" y="2991"/>
                  </a:lnTo>
                  <a:lnTo>
                    <a:pt x="1004" y="2991"/>
                  </a:lnTo>
                  <a:lnTo>
                    <a:pt x="1004" y="3011"/>
                  </a:lnTo>
                  <a:lnTo>
                    <a:pt x="1025" y="3032"/>
                  </a:lnTo>
                  <a:lnTo>
                    <a:pt x="1025" y="3053"/>
                  </a:lnTo>
                  <a:cubicBezTo>
                    <a:pt x="1025" y="3073"/>
                    <a:pt x="1004" y="3073"/>
                    <a:pt x="1004" y="3093"/>
                  </a:cubicBezTo>
                  <a:cubicBezTo>
                    <a:pt x="1004" y="3093"/>
                    <a:pt x="984" y="3093"/>
                    <a:pt x="984" y="3114"/>
                  </a:cubicBezTo>
                  <a:cubicBezTo>
                    <a:pt x="963" y="3114"/>
                    <a:pt x="943" y="3114"/>
                    <a:pt x="943" y="3114"/>
                  </a:cubicBezTo>
                  <a:cubicBezTo>
                    <a:pt x="943" y="3135"/>
                    <a:pt x="922" y="3135"/>
                    <a:pt x="922" y="3135"/>
                  </a:cubicBezTo>
                  <a:lnTo>
                    <a:pt x="922" y="3135"/>
                  </a:lnTo>
                  <a:cubicBezTo>
                    <a:pt x="902" y="3135"/>
                    <a:pt x="922" y="3155"/>
                    <a:pt x="902" y="3155"/>
                  </a:cubicBezTo>
                  <a:lnTo>
                    <a:pt x="902" y="3175"/>
                  </a:lnTo>
                  <a:lnTo>
                    <a:pt x="881" y="3196"/>
                  </a:lnTo>
                  <a:cubicBezTo>
                    <a:pt x="861" y="3196"/>
                    <a:pt x="861" y="3216"/>
                    <a:pt x="840" y="3216"/>
                  </a:cubicBezTo>
                  <a:cubicBezTo>
                    <a:pt x="840" y="3216"/>
                    <a:pt x="820" y="3237"/>
                    <a:pt x="799" y="3237"/>
                  </a:cubicBezTo>
                  <a:cubicBezTo>
                    <a:pt x="799" y="3237"/>
                    <a:pt x="799" y="3237"/>
                    <a:pt x="779" y="3237"/>
                  </a:cubicBezTo>
                  <a:cubicBezTo>
                    <a:pt x="779" y="3237"/>
                    <a:pt x="779" y="3237"/>
                    <a:pt x="758" y="3237"/>
                  </a:cubicBezTo>
                  <a:lnTo>
                    <a:pt x="758" y="3237"/>
                  </a:lnTo>
                  <a:lnTo>
                    <a:pt x="779" y="3216"/>
                  </a:lnTo>
                  <a:lnTo>
                    <a:pt x="779" y="3216"/>
                  </a:lnTo>
                  <a:cubicBezTo>
                    <a:pt x="799" y="3216"/>
                    <a:pt x="799" y="3216"/>
                    <a:pt x="799" y="3216"/>
                  </a:cubicBezTo>
                  <a:cubicBezTo>
                    <a:pt x="799" y="3196"/>
                    <a:pt x="799" y="3196"/>
                    <a:pt x="779" y="3196"/>
                  </a:cubicBezTo>
                  <a:lnTo>
                    <a:pt x="779" y="3196"/>
                  </a:lnTo>
                  <a:lnTo>
                    <a:pt x="779" y="3175"/>
                  </a:lnTo>
                  <a:lnTo>
                    <a:pt x="779" y="3155"/>
                  </a:lnTo>
                  <a:lnTo>
                    <a:pt x="779" y="3135"/>
                  </a:lnTo>
                  <a:cubicBezTo>
                    <a:pt x="779" y="3114"/>
                    <a:pt x="779" y="3093"/>
                    <a:pt x="779" y="3093"/>
                  </a:cubicBezTo>
                  <a:cubicBezTo>
                    <a:pt x="779" y="3073"/>
                    <a:pt x="779" y="3053"/>
                    <a:pt x="779" y="3032"/>
                  </a:cubicBezTo>
                  <a:cubicBezTo>
                    <a:pt x="779" y="3011"/>
                    <a:pt x="779" y="3011"/>
                    <a:pt x="779" y="2991"/>
                  </a:cubicBezTo>
                  <a:cubicBezTo>
                    <a:pt x="779" y="2991"/>
                    <a:pt x="779" y="2991"/>
                    <a:pt x="779" y="2971"/>
                  </a:cubicBezTo>
                  <a:cubicBezTo>
                    <a:pt x="799" y="2971"/>
                    <a:pt x="799" y="2971"/>
                    <a:pt x="799" y="2971"/>
                  </a:cubicBezTo>
                  <a:cubicBezTo>
                    <a:pt x="820" y="2950"/>
                    <a:pt x="820" y="2950"/>
                    <a:pt x="840" y="2950"/>
                  </a:cubicBezTo>
                  <a:lnTo>
                    <a:pt x="861" y="2950"/>
                  </a:lnTo>
                  <a:cubicBezTo>
                    <a:pt x="861" y="2950"/>
                    <a:pt x="881" y="2950"/>
                    <a:pt x="881" y="2929"/>
                  </a:cubicBezTo>
                  <a:cubicBezTo>
                    <a:pt x="881" y="2929"/>
                    <a:pt x="881" y="2929"/>
                    <a:pt x="881" y="2909"/>
                  </a:cubicBezTo>
                  <a:cubicBezTo>
                    <a:pt x="902" y="2909"/>
                    <a:pt x="902" y="2909"/>
                    <a:pt x="902" y="2889"/>
                  </a:cubicBezTo>
                  <a:cubicBezTo>
                    <a:pt x="902" y="2889"/>
                    <a:pt x="902" y="2889"/>
                    <a:pt x="922" y="2889"/>
                  </a:cubicBezTo>
                  <a:lnTo>
                    <a:pt x="922" y="2868"/>
                  </a:lnTo>
                  <a:cubicBezTo>
                    <a:pt x="902" y="2847"/>
                    <a:pt x="902" y="2847"/>
                    <a:pt x="881" y="2847"/>
                  </a:cubicBezTo>
                  <a:cubicBezTo>
                    <a:pt x="881" y="2847"/>
                    <a:pt x="881" y="2827"/>
                    <a:pt x="861" y="2847"/>
                  </a:cubicBezTo>
                  <a:cubicBezTo>
                    <a:pt x="861" y="2847"/>
                    <a:pt x="881" y="2847"/>
                    <a:pt x="861" y="2847"/>
                  </a:cubicBezTo>
                  <a:cubicBezTo>
                    <a:pt x="861" y="2868"/>
                    <a:pt x="840" y="2847"/>
                    <a:pt x="840" y="2868"/>
                  </a:cubicBezTo>
                  <a:lnTo>
                    <a:pt x="840" y="2868"/>
                  </a:lnTo>
                  <a:cubicBezTo>
                    <a:pt x="820" y="2868"/>
                    <a:pt x="820" y="2889"/>
                    <a:pt x="820" y="2889"/>
                  </a:cubicBezTo>
                  <a:cubicBezTo>
                    <a:pt x="820" y="2889"/>
                    <a:pt x="820" y="2889"/>
                    <a:pt x="799" y="2909"/>
                  </a:cubicBezTo>
                  <a:lnTo>
                    <a:pt x="779" y="2909"/>
                  </a:lnTo>
                  <a:lnTo>
                    <a:pt x="779" y="2889"/>
                  </a:lnTo>
                  <a:cubicBezTo>
                    <a:pt x="758" y="2889"/>
                    <a:pt x="758" y="2868"/>
                    <a:pt x="758" y="2868"/>
                  </a:cubicBezTo>
                  <a:lnTo>
                    <a:pt x="738" y="2868"/>
                  </a:lnTo>
                  <a:lnTo>
                    <a:pt x="738" y="2889"/>
                  </a:lnTo>
                  <a:lnTo>
                    <a:pt x="717" y="2889"/>
                  </a:lnTo>
                  <a:lnTo>
                    <a:pt x="697" y="2868"/>
                  </a:lnTo>
                  <a:cubicBezTo>
                    <a:pt x="697" y="2868"/>
                    <a:pt x="697" y="2868"/>
                    <a:pt x="697" y="2847"/>
                  </a:cubicBezTo>
                  <a:lnTo>
                    <a:pt x="697" y="2847"/>
                  </a:lnTo>
                  <a:lnTo>
                    <a:pt x="717" y="2827"/>
                  </a:lnTo>
                  <a:cubicBezTo>
                    <a:pt x="738" y="2827"/>
                    <a:pt x="758" y="2807"/>
                    <a:pt x="758" y="2786"/>
                  </a:cubicBezTo>
                  <a:cubicBezTo>
                    <a:pt x="779" y="2786"/>
                    <a:pt x="779" y="2786"/>
                    <a:pt x="799" y="2786"/>
                  </a:cubicBezTo>
                  <a:cubicBezTo>
                    <a:pt x="799" y="2765"/>
                    <a:pt x="840" y="2765"/>
                    <a:pt x="840" y="2765"/>
                  </a:cubicBezTo>
                  <a:cubicBezTo>
                    <a:pt x="840" y="2745"/>
                    <a:pt x="861" y="2745"/>
                    <a:pt x="861" y="2745"/>
                  </a:cubicBezTo>
                  <a:cubicBezTo>
                    <a:pt x="881" y="2745"/>
                    <a:pt x="902" y="2745"/>
                    <a:pt x="902" y="2745"/>
                  </a:cubicBezTo>
                  <a:cubicBezTo>
                    <a:pt x="922" y="2745"/>
                    <a:pt x="922" y="2745"/>
                    <a:pt x="922" y="2745"/>
                  </a:cubicBezTo>
                  <a:cubicBezTo>
                    <a:pt x="943" y="2745"/>
                    <a:pt x="943" y="2765"/>
                    <a:pt x="963" y="2765"/>
                  </a:cubicBezTo>
                  <a:lnTo>
                    <a:pt x="984" y="2745"/>
                  </a:lnTo>
                  <a:lnTo>
                    <a:pt x="984" y="2725"/>
                  </a:lnTo>
                  <a:lnTo>
                    <a:pt x="963" y="2704"/>
                  </a:lnTo>
                  <a:lnTo>
                    <a:pt x="943" y="2683"/>
                  </a:lnTo>
                  <a:cubicBezTo>
                    <a:pt x="922" y="2683"/>
                    <a:pt x="922" y="2663"/>
                    <a:pt x="922" y="2643"/>
                  </a:cubicBezTo>
                  <a:cubicBezTo>
                    <a:pt x="922" y="2643"/>
                    <a:pt x="902" y="2643"/>
                    <a:pt x="902" y="2622"/>
                  </a:cubicBezTo>
                  <a:lnTo>
                    <a:pt x="902" y="2601"/>
                  </a:lnTo>
                  <a:lnTo>
                    <a:pt x="922" y="2581"/>
                  </a:lnTo>
                  <a:cubicBezTo>
                    <a:pt x="943" y="2581"/>
                    <a:pt x="943" y="2581"/>
                    <a:pt x="963" y="2581"/>
                  </a:cubicBezTo>
                  <a:lnTo>
                    <a:pt x="984" y="2581"/>
                  </a:lnTo>
                  <a:cubicBezTo>
                    <a:pt x="984" y="2561"/>
                    <a:pt x="1004" y="2561"/>
                    <a:pt x="1004" y="2561"/>
                  </a:cubicBezTo>
                  <a:cubicBezTo>
                    <a:pt x="1004" y="2561"/>
                    <a:pt x="1004" y="2540"/>
                    <a:pt x="1004" y="2519"/>
                  </a:cubicBezTo>
                  <a:lnTo>
                    <a:pt x="1025" y="2499"/>
                  </a:lnTo>
                  <a:cubicBezTo>
                    <a:pt x="1045" y="2499"/>
                    <a:pt x="1066" y="2479"/>
                    <a:pt x="1066" y="2479"/>
                  </a:cubicBezTo>
                  <a:lnTo>
                    <a:pt x="1086" y="2479"/>
                  </a:lnTo>
                  <a:cubicBezTo>
                    <a:pt x="1107" y="2479"/>
                    <a:pt x="1127" y="2459"/>
                    <a:pt x="1127" y="2459"/>
                  </a:cubicBezTo>
                  <a:cubicBezTo>
                    <a:pt x="1148" y="2459"/>
                    <a:pt x="1148" y="2459"/>
                    <a:pt x="1148" y="2438"/>
                  </a:cubicBezTo>
                  <a:cubicBezTo>
                    <a:pt x="1168" y="2438"/>
                    <a:pt x="1168" y="2438"/>
                    <a:pt x="1168" y="2417"/>
                  </a:cubicBezTo>
                  <a:cubicBezTo>
                    <a:pt x="1189" y="2417"/>
                    <a:pt x="1189" y="2377"/>
                    <a:pt x="1189" y="2356"/>
                  </a:cubicBezTo>
                  <a:cubicBezTo>
                    <a:pt x="1189" y="2335"/>
                    <a:pt x="1189" y="2295"/>
                    <a:pt x="1189" y="2274"/>
                  </a:cubicBezTo>
                  <a:cubicBezTo>
                    <a:pt x="1189" y="2253"/>
                    <a:pt x="1189" y="2192"/>
                    <a:pt x="1189" y="2171"/>
                  </a:cubicBezTo>
                  <a:lnTo>
                    <a:pt x="1168" y="2151"/>
                  </a:lnTo>
                  <a:cubicBezTo>
                    <a:pt x="1168" y="2131"/>
                    <a:pt x="1148" y="2110"/>
                    <a:pt x="1148" y="2110"/>
                  </a:cubicBezTo>
                  <a:cubicBezTo>
                    <a:pt x="1148" y="2089"/>
                    <a:pt x="1127" y="2069"/>
                    <a:pt x="1127" y="2049"/>
                  </a:cubicBezTo>
                  <a:lnTo>
                    <a:pt x="1127" y="2028"/>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72" name="Freeform 572"/>
            <p:cNvSpPr>
              <a:spLocks noChangeArrowheads="1"/>
            </p:cNvSpPr>
            <p:nvPr/>
          </p:nvSpPr>
          <p:spPr bwMode="auto">
            <a:xfrm>
              <a:off x="4764088" y="6183313"/>
              <a:ext cx="501650" cy="685800"/>
            </a:xfrm>
            <a:custGeom>
              <a:avLst/>
              <a:gdLst>
                <a:gd name="T0" fmla="*/ 1393 w 1394"/>
                <a:gd name="T1" fmla="*/ 1803 h 1907"/>
                <a:gd name="T2" fmla="*/ 1311 w 1394"/>
                <a:gd name="T3" fmla="*/ 1824 h 1907"/>
                <a:gd name="T4" fmla="*/ 1291 w 1394"/>
                <a:gd name="T5" fmla="*/ 1763 h 1907"/>
                <a:gd name="T6" fmla="*/ 1209 w 1394"/>
                <a:gd name="T7" fmla="*/ 1763 h 1907"/>
                <a:gd name="T8" fmla="*/ 1147 w 1394"/>
                <a:gd name="T9" fmla="*/ 1783 h 1907"/>
                <a:gd name="T10" fmla="*/ 1168 w 1394"/>
                <a:gd name="T11" fmla="*/ 1824 h 1907"/>
                <a:gd name="T12" fmla="*/ 1147 w 1394"/>
                <a:gd name="T13" fmla="*/ 1906 h 1907"/>
                <a:gd name="T14" fmla="*/ 1065 w 1394"/>
                <a:gd name="T15" fmla="*/ 1845 h 1907"/>
                <a:gd name="T16" fmla="*/ 1004 w 1394"/>
                <a:gd name="T17" fmla="*/ 1803 h 1907"/>
                <a:gd name="T18" fmla="*/ 1045 w 1394"/>
                <a:gd name="T19" fmla="*/ 1721 h 1907"/>
                <a:gd name="T20" fmla="*/ 1024 w 1394"/>
                <a:gd name="T21" fmla="*/ 1578 h 1907"/>
                <a:gd name="T22" fmla="*/ 983 w 1394"/>
                <a:gd name="T23" fmla="*/ 1414 h 1907"/>
                <a:gd name="T24" fmla="*/ 902 w 1394"/>
                <a:gd name="T25" fmla="*/ 1332 h 1907"/>
                <a:gd name="T26" fmla="*/ 860 w 1394"/>
                <a:gd name="T27" fmla="*/ 1168 h 1907"/>
                <a:gd name="T28" fmla="*/ 799 w 1394"/>
                <a:gd name="T29" fmla="*/ 1045 h 1907"/>
                <a:gd name="T30" fmla="*/ 717 w 1394"/>
                <a:gd name="T31" fmla="*/ 922 h 1907"/>
                <a:gd name="T32" fmla="*/ 614 w 1394"/>
                <a:gd name="T33" fmla="*/ 922 h 1907"/>
                <a:gd name="T34" fmla="*/ 532 w 1394"/>
                <a:gd name="T35" fmla="*/ 1045 h 1907"/>
                <a:gd name="T36" fmla="*/ 450 w 1394"/>
                <a:gd name="T37" fmla="*/ 1045 h 1907"/>
                <a:gd name="T38" fmla="*/ 389 w 1394"/>
                <a:gd name="T39" fmla="*/ 943 h 1907"/>
                <a:gd name="T40" fmla="*/ 307 w 1394"/>
                <a:gd name="T41" fmla="*/ 1004 h 1907"/>
                <a:gd name="T42" fmla="*/ 225 w 1394"/>
                <a:gd name="T43" fmla="*/ 1086 h 1907"/>
                <a:gd name="T44" fmla="*/ 225 w 1394"/>
                <a:gd name="T45" fmla="*/ 1004 h 1907"/>
                <a:gd name="T46" fmla="*/ 225 w 1394"/>
                <a:gd name="T47" fmla="*/ 861 h 1907"/>
                <a:gd name="T48" fmla="*/ 246 w 1394"/>
                <a:gd name="T49" fmla="*/ 697 h 1907"/>
                <a:gd name="T50" fmla="*/ 102 w 1394"/>
                <a:gd name="T51" fmla="*/ 676 h 1907"/>
                <a:gd name="T52" fmla="*/ 41 w 1394"/>
                <a:gd name="T53" fmla="*/ 574 h 1907"/>
                <a:gd name="T54" fmla="*/ 20 w 1394"/>
                <a:gd name="T55" fmla="*/ 492 h 1907"/>
                <a:gd name="T56" fmla="*/ 20 w 1394"/>
                <a:gd name="T57" fmla="*/ 410 h 1907"/>
                <a:gd name="T58" fmla="*/ 62 w 1394"/>
                <a:gd name="T59" fmla="*/ 328 h 1907"/>
                <a:gd name="T60" fmla="*/ 123 w 1394"/>
                <a:gd name="T61" fmla="*/ 246 h 1907"/>
                <a:gd name="T62" fmla="*/ 184 w 1394"/>
                <a:gd name="T63" fmla="*/ 308 h 1907"/>
                <a:gd name="T64" fmla="*/ 205 w 1394"/>
                <a:gd name="T65" fmla="*/ 266 h 1907"/>
                <a:gd name="T66" fmla="*/ 225 w 1394"/>
                <a:gd name="T67" fmla="*/ 185 h 1907"/>
                <a:gd name="T68" fmla="*/ 164 w 1394"/>
                <a:gd name="T69" fmla="*/ 124 h 1907"/>
                <a:gd name="T70" fmla="*/ 164 w 1394"/>
                <a:gd name="T71" fmla="*/ 21 h 1907"/>
                <a:gd name="T72" fmla="*/ 225 w 1394"/>
                <a:gd name="T73" fmla="*/ 42 h 1907"/>
                <a:gd name="T74" fmla="*/ 286 w 1394"/>
                <a:gd name="T75" fmla="*/ 42 h 1907"/>
                <a:gd name="T76" fmla="*/ 368 w 1394"/>
                <a:gd name="T77" fmla="*/ 124 h 1907"/>
                <a:gd name="T78" fmla="*/ 410 w 1394"/>
                <a:gd name="T79" fmla="*/ 226 h 1907"/>
                <a:gd name="T80" fmla="*/ 492 w 1394"/>
                <a:gd name="T81" fmla="*/ 348 h 1907"/>
                <a:gd name="T82" fmla="*/ 574 w 1394"/>
                <a:gd name="T83" fmla="*/ 390 h 1907"/>
                <a:gd name="T84" fmla="*/ 656 w 1394"/>
                <a:gd name="T85" fmla="*/ 348 h 1907"/>
                <a:gd name="T86" fmla="*/ 717 w 1394"/>
                <a:gd name="T87" fmla="*/ 410 h 1907"/>
                <a:gd name="T88" fmla="*/ 758 w 1394"/>
                <a:gd name="T89" fmla="*/ 451 h 1907"/>
                <a:gd name="T90" fmla="*/ 778 w 1394"/>
                <a:gd name="T91" fmla="*/ 512 h 1907"/>
                <a:gd name="T92" fmla="*/ 820 w 1394"/>
                <a:gd name="T93" fmla="*/ 574 h 1907"/>
                <a:gd name="T94" fmla="*/ 758 w 1394"/>
                <a:gd name="T95" fmla="*/ 656 h 1907"/>
                <a:gd name="T96" fmla="*/ 696 w 1394"/>
                <a:gd name="T97" fmla="*/ 697 h 1907"/>
                <a:gd name="T98" fmla="*/ 717 w 1394"/>
                <a:gd name="T99" fmla="*/ 758 h 1907"/>
                <a:gd name="T100" fmla="*/ 840 w 1394"/>
                <a:gd name="T101" fmla="*/ 800 h 1907"/>
                <a:gd name="T102" fmla="*/ 922 w 1394"/>
                <a:gd name="T103" fmla="*/ 943 h 1907"/>
                <a:gd name="T104" fmla="*/ 983 w 1394"/>
                <a:gd name="T105" fmla="*/ 1004 h 1907"/>
                <a:gd name="T106" fmla="*/ 1024 w 1394"/>
                <a:gd name="T107" fmla="*/ 1107 h 1907"/>
                <a:gd name="T108" fmla="*/ 1106 w 1394"/>
                <a:gd name="T109" fmla="*/ 1148 h 1907"/>
                <a:gd name="T110" fmla="*/ 1168 w 1394"/>
                <a:gd name="T111" fmla="*/ 1271 h 1907"/>
                <a:gd name="T112" fmla="*/ 1229 w 1394"/>
                <a:gd name="T113" fmla="*/ 1332 h 1907"/>
                <a:gd name="T114" fmla="*/ 1291 w 1394"/>
                <a:gd name="T115" fmla="*/ 1373 h 1907"/>
                <a:gd name="T116" fmla="*/ 1311 w 1394"/>
                <a:gd name="T117" fmla="*/ 1455 h 1907"/>
                <a:gd name="T118" fmla="*/ 1311 w 1394"/>
                <a:gd name="T119" fmla="*/ 1537 h 1907"/>
                <a:gd name="T120" fmla="*/ 1373 w 1394"/>
                <a:gd name="T121" fmla="*/ 1558 h 1907"/>
                <a:gd name="T122" fmla="*/ 1373 w 1394"/>
                <a:gd name="T123" fmla="*/ 1619 h 1907"/>
                <a:gd name="T124" fmla="*/ 1373 w 1394"/>
                <a:gd name="T125" fmla="*/ 1701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4" h="1907">
                  <a:moveTo>
                    <a:pt x="1393" y="1763"/>
                  </a:moveTo>
                  <a:lnTo>
                    <a:pt x="1393" y="1763"/>
                  </a:lnTo>
                  <a:cubicBezTo>
                    <a:pt x="1393" y="1763"/>
                    <a:pt x="1393" y="1783"/>
                    <a:pt x="1393" y="1803"/>
                  </a:cubicBezTo>
                  <a:cubicBezTo>
                    <a:pt x="1393" y="1803"/>
                    <a:pt x="1393" y="1803"/>
                    <a:pt x="1393" y="1824"/>
                  </a:cubicBezTo>
                  <a:cubicBezTo>
                    <a:pt x="1373" y="1824"/>
                    <a:pt x="1352" y="1824"/>
                    <a:pt x="1352" y="1824"/>
                  </a:cubicBezTo>
                  <a:cubicBezTo>
                    <a:pt x="1332" y="1824"/>
                    <a:pt x="1332" y="1845"/>
                    <a:pt x="1311" y="1824"/>
                  </a:cubicBezTo>
                  <a:lnTo>
                    <a:pt x="1311" y="1803"/>
                  </a:lnTo>
                  <a:cubicBezTo>
                    <a:pt x="1311" y="1803"/>
                    <a:pt x="1291" y="1803"/>
                    <a:pt x="1270" y="1783"/>
                  </a:cubicBezTo>
                  <a:lnTo>
                    <a:pt x="1291" y="1763"/>
                  </a:lnTo>
                  <a:lnTo>
                    <a:pt x="1270" y="1742"/>
                  </a:lnTo>
                  <a:lnTo>
                    <a:pt x="1250" y="1742"/>
                  </a:lnTo>
                  <a:cubicBezTo>
                    <a:pt x="1229" y="1742"/>
                    <a:pt x="1209" y="1763"/>
                    <a:pt x="1209" y="1763"/>
                  </a:cubicBezTo>
                  <a:lnTo>
                    <a:pt x="1188" y="1763"/>
                  </a:lnTo>
                  <a:cubicBezTo>
                    <a:pt x="1188" y="1783"/>
                    <a:pt x="1168" y="1763"/>
                    <a:pt x="1147" y="1763"/>
                  </a:cubicBezTo>
                  <a:lnTo>
                    <a:pt x="1147" y="1783"/>
                  </a:lnTo>
                  <a:cubicBezTo>
                    <a:pt x="1127" y="1783"/>
                    <a:pt x="1127" y="1803"/>
                    <a:pt x="1127" y="1803"/>
                  </a:cubicBezTo>
                  <a:lnTo>
                    <a:pt x="1147" y="1824"/>
                  </a:lnTo>
                  <a:cubicBezTo>
                    <a:pt x="1168" y="1824"/>
                    <a:pt x="1168" y="1824"/>
                    <a:pt x="1168" y="1824"/>
                  </a:cubicBezTo>
                  <a:cubicBezTo>
                    <a:pt x="1188" y="1845"/>
                    <a:pt x="1188" y="1845"/>
                    <a:pt x="1188" y="1865"/>
                  </a:cubicBezTo>
                  <a:lnTo>
                    <a:pt x="1188" y="1885"/>
                  </a:lnTo>
                  <a:cubicBezTo>
                    <a:pt x="1168" y="1906"/>
                    <a:pt x="1168" y="1906"/>
                    <a:pt x="1147" y="1906"/>
                  </a:cubicBezTo>
                  <a:lnTo>
                    <a:pt x="1127" y="1906"/>
                  </a:lnTo>
                  <a:cubicBezTo>
                    <a:pt x="1106" y="1906"/>
                    <a:pt x="1106" y="1865"/>
                    <a:pt x="1086" y="1865"/>
                  </a:cubicBezTo>
                  <a:lnTo>
                    <a:pt x="1065" y="1845"/>
                  </a:lnTo>
                  <a:cubicBezTo>
                    <a:pt x="1065" y="1845"/>
                    <a:pt x="1045" y="1845"/>
                    <a:pt x="1024" y="1845"/>
                  </a:cubicBezTo>
                  <a:cubicBezTo>
                    <a:pt x="1024" y="1845"/>
                    <a:pt x="1024" y="1824"/>
                    <a:pt x="1004" y="1803"/>
                  </a:cubicBezTo>
                  <a:lnTo>
                    <a:pt x="1004" y="1803"/>
                  </a:lnTo>
                  <a:cubicBezTo>
                    <a:pt x="1004" y="1803"/>
                    <a:pt x="1004" y="1803"/>
                    <a:pt x="1004" y="1783"/>
                  </a:cubicBezTo>
                  <a:cubicBezTo>
                    <a:pt x="1024" y="1783"/>
                    <a:pt x="1024" y="1763"/>
                    <a:pt x="1024" y="1763"/>
                  </a:cubicBezTo>
                  <a:cubicBezTo>
                    <a:pt x="1045" y="1742"/>
                    <a:pt x="1045" y="1721"/>
                    <a:pt x="1045" y="1721"/>
                  </a:cubicBezTo>
                  <a:cubicBezTo>
                    <a:pt x="1045" y="1701"/>
                    <a:pt x="1045" y="1681"/>
                    <a:pt x="1045" y="1660"/>
                  </a:cubicBezTo>
                  <a:cubicBezTo>
                    <a:pt x="1045" y="1660"/>
                    <a:pt x="1024" y="1639"/>
                    <a:pt x="1024" y="1619"/>
                  </a:cubicBezTo>
                  <a:lnTo>
                    <a:pt x="1024" y="1578"/>
                  </a:lnTo>
                  <a:cubicBezTo>
                    <a:pt x="1024" y="1558"/>
                    <a:pt x="1004" y="1537"/>
                    <a:pt x="1004" y="1537"/>
                  </a:cubicBezTo>
                  <a:cubicBezTo>
                    <a:pt x="1004" y="1517"/>
                    <a:pt x="1004" y="1476"/>
                    <a:pt x="983" y="1455"/>
                  </a:cubicBezTo>
                  <a:cubicBezTo>
                    <a:pt x="983" y="1435"/>
                    <a:pt x="983" y="1414"/>
                    <a:pt x="983" y="1414"/>
                  </a:cubicBezTo>
                  <a:lnTo>
                    <a:pt x="963" y="1394"/>
                  </a:lnTo>
                  <a:cubicBezTo>
                    <a:pt x="963" y="1394"/>
                    <a:pt x="922" y="1394"/>
                    <a:pt x="922" y="1373"/>
                  </a:cubicBezTo>
                  <a:cubicBezTo>
                    <a:pt x="922" y="1373"/>
                    <a:pt x="902" y="1353"/>
                    <a:pt x="902" y="1332"/>
                  </a:cubicBezTo>
                  <a:cubicBezTo>
                    <a:pt x="902" y="1332"/>
                    <a:pt x="881" y="1312"/>
                    <a:pt x="881" y="1291"/>
                  </a:cubicBezTo>
                  <a:cubicBezTo>
                    <a:pt x="881" y="1271"/>
                    <a:pt x="881" y="1230"/>
                    <a:pt x="881" y="1230"/>
                  </a:cubicBezTo>
                  <a:cubicBezTo>
                    <a:pt x="881" y="1209"/>
                    <a:pt x="881" y="1189"/>
                    <a:pt x="860" y="1168"/>
                  </a:cubicBezTo>
                  <a:cubicBezTo>
                    <a:pt x="860" y="1148"/>
                    <a:pt x="860" y="1127"/>
                    <a:pt x="860" y="1107"/>
                  </a:cubicBezTo>
                  <a:cubicBezTo>
                    <a:pt x="860" y="1086"/>
                    <a:pt x="840" y="1066"/>
                    <a:pt x="840" y="1066"/>
                  </a:cubicBezTo>
                  <a:cubicBezTo>
                    <a:pt x="820" y="1045"/>
                    <a:pt x="799" y="1045"/>
                    <a:pt x="799" y="1045"/>
                  </a:cubicBezTo>
                  <a:cubicBezTo>
                    <a:pt x="778" y="1025"/>
                    <a:pt x="778" y="1004"/>
                    <a:pt x="778" y="984"/>
                  </a:cubicBezTo>
                  <a:cubicBezTo>
                    <a:pt x="778" y="963"/>
                    <a:pt x="758" y="963"/>
                    <a:pt x="758" y="943"/>
                  </a:cubicBezTo>
                  <a:cubicBezTo>
                    <a:pt x="738" y="943"/>
                    <a:pt x="717" y="943"/>
                    <a:pt x="717" y="922"/>
                  </a:cubicBezTo>
                  <a:cubicBezTo>
                    <a:pt x="696" y="922"/>
                    <a:pt x="696" y="902"/>
                    <a:pt x="676" y="902"/>
                  </a:cubicBezTo>
                  <a:cubicBezTo>
                    <a:pt x="676" y="902"/>
                    <a:pt x="656" y="902"/>
                    <a:pt x="635" y="902"/>
                  </a:cubicBezTo>
                  <a:cubicBezTo>
                    <a:pt x="635" y="902"/>
                    <a:pt x="614" y="902"/>
                    <a:pt x="614" y="922"/>
                  </a:cubicBezTo>
                  <a:cubicBezTo>
                    <a:pt x="594" y="922"/>
                    <a:pt x="594" y="943"/>
                    <a:pt x="594" y="963"/>
                  </a:cubicBezTo>
                  <a:cubicBezTo>
                    <a:pt x="594" y="963"/>
                    <a:pt x="574" y="984"/>
                    <a:pt x="553" y="1004"/>
                  </a:cubicBezTo>
                  <a:cubicBezTo>
                    <a:pt x="553" y="1004"/>
                    <a:pt x="532" y="1025"/>
                    <a:pt x="532" y="1045"/>
                  </a:cubicBezTo>
                  <a:lnTo>
                    <a:pt x="512" y="1066"/>
                  </a:lnTo>
                  <a:cubicBezTo>
                    <a:pt x="492" y="1066"/>
                    <a:pt x="492" y="1066"/>
                    <a:pt x="471" y="1066"/>
                  </a:cubicBezTo>
                  <a:lnTo>
                    <a:pt x="450" y="1045"/>
                  </a:lnTo>
                  <a:cubicBezTo>
                    <a:pt x="450" y="1025"/>
                    <a:pt x="450" y="1025"/>
                    <a:pt x="450" y="1004"/>
                  </a:cubicBezTo>
                  <a:cubicBezTo>
                    <a:pt x="450" y="1004"/>
                    <a:pt x="450" y="984"/>
                    <a:pt x="430" y="963"/>
                  </a:cubicBezTo>
                  <a:cubicBezTo>
                    <a:pt x="430" y="963"/>
                    <a:pt x="410" y="943"/>
                    <a:pt x="389" y="943"/>
                  </a:cubicBezTo>
                  <a:cubicBezTo>
                    <a:pt x="389" y="963"/>
                    <a:pt x="389" y="963"/>
                    <a:pt x="368" y="984"/>
                  </a:cubicBezTo>
                  <a:lnTo>
                    <a:pt x="348" y="1004"/>
                  </a:lnTo>
                  <a:cubicBezTo>
                    <a:pt x="328" y="1004"/>
                    <a:pt x="307" y="1004"/>
                    <a:pt x="307" y="1004"/>
                  </a:cubicBezTo>
                  <a:cubicBezTo>
                    <a:pt x="286" y="1004"/>
                    <a:pt x="286" y="1045"/>
                    <a:pt x="286" y="1045"/>
                  </a:cubicBezTo>
                  <a:cubicBezTo>
                    <a:pt x="286" y="1066"/>
                    <a:pt x="286" y="1086"/>
                    <a:pt x="286" y="1086"/>
                  </a:cubicBezTo>
                  <a:cubicBezTo>
                    <a:pt x="266" y="1086"/>
                    <a:pt x="246" y="1086"/>
                    <a:pt x="225" y="1086"/>
                  </a:cubicBezTo>
                  <a:cubicBezTo>
                    <a:pt x="225" y="1086"/>
                    <a:pt x="205" y="1086"/>
                    <a:pt x="205" y="1066"/>
                  </a:cubicBezTo>
                  <a:cubicBezTo>
                    <a:pt x="184" y="1066"/>
                    <a:pt x="184" y="1045"/>
                    <a:pt x="184" y="1025"/>
                  </a:cubicBezTo>
                  <a:cubicBezTo>
                    <a:pt x="184" y="1025"/>
                    <a:pt x="205" y="1004"/>
                    <a:pt x="225" y="1004"/>
                  </a:cubicBezTo>
                  <a:cubicBezTo>
                    <a:pt x="225" y="984"/>
                    <a:pt x="225" y="963"/>
                    <a:pt x="225" y="943"/>
                  </a:cubicBezTo>
                  <a:cubicBezTo>
                    <a:pt x="246" y="943"/>
                    <a:pt x="225" y="922"/>
                    <a:pt x="225" y="902"/>
                  </a:cubicBezTo>
                  <a:cubicBezTo>
                    <a:pt x="225" y="902"/>
                    <a:pt x="225" y="882"/>
                    <a:pt x="225" y="861"/>
                  </a:cubicBezTo>
                  <a:cubicBezTo>
                    <a:pt x="225" y="840"/>
                    <a:pt x="246" y="840"/>
                    <a:pt x="246" y="820"/>
                  </a:cubicBezTo>
                  <a:cubicBezTo>
                    <a:pt x="246" y="800"/>
                    <a:pt x="246" y="758"/>
                    <a:pt x="246" y="738"/>
                  </a:cubicBezTo>
                  <a:cubicBezTo>
                    <a:pt x="246" y="738"/>
                    <a:pt x="246" y="718"/>
                    <a:pt x="246" y="697"/>
                  </a:cubicBezTo>
                  <a:cubicBezTo>
                    <a:pt x="225" y="697"/>
                    <a:pt x="205" y="676"/>
                    <a:pt x="184" y="676"/>
                  </a:cubicBezTo>
                  <a:cubicBezTo>
                    <a:pt x="184" y="676"/>
                    <a:pt x="164" y="656"/>
                    <a:pt x="144" y="656"/>
                  </a:cubicBezTo>
                  <a:cubicBezTo>
                    <a:pt x="123" y="656"/>
                    <a:pt x="102" y="676"/>
                    <a:pt x="102" y="676"/>
                  </a:cubicBezTo>
                  <a:cubicBezTo>
                    <a:pt x="82" y="676"/>
                    <a:pt x="62" y="676"/>
                    <a:pt x="62" y="676"/>
                  </a:cubicBezTo>
                  <a:cubicBezTo>
                    <a:pt x="41" y="656"/>
                    <a:pt x="41" y="636"/>
                    <a:pt x="41" y="636"/>
                  </a:cubicBezTo>
                  <a:cubicBezTo>
                    <a:pt x="41" y="615"/>
                    <a:pt x="41" y="594"/>
                    <a:pt x="41" y="574"/>
                  </a:cubicBezTo>
                  <a:cubicBezTo>
                    <a:pt x="41" y="574"/>
                    <a:pt x="62" y="554"/>
                    <a:pt x="62" y="533"/>
                  </a:cubicBezTo>
                  <a:lnTo>
                    <a:pt x="62" y="512"/>
                  </a:lnTo>
                  <a:cubicBezTo>
                    <a:pt x="62" y="492"/>
                    <a:pt x="41" y="492"/>
                    <a:pt x="20" y="492"/>
                  </a:cubicBezTo>
                  <a:lnTo>
                    <a:pt x="0" y="492"/>
                  </a:lnTo>
                  <a:cubicBezTo>
                    <a:pt x="0" y="472"/>
                    <a:pt x="0" y="472"/>
                    <a:pt x="0" y="472"/>
                  </a:cubicBezTo>
                  <a:cubicBezTo>
                    <a:pt x="0" y="451"/>
                    <a:pt x="20" y="430"/>
                    <a:pt x="20" y="410"/>
                  </a:cubicBezTo>
                  <a:cubicBezTo>
                    <a:pt x="41" y="410"/>
                    <a:pt x="62" y="410"/>
                    <a:pt x="62" y="390"/>
                  </a:cubicBezTo>
                  <a:cubicBezTo>
                    <a:pt x="62" y="390"/>
                    <a:pt x="62" y="369"/>
                    <a:pt x="62" y="348"/>
                  </a:cubicBezTo>
                  <a:lnTo>
                    <a:pt x="62" y="328"/>
                  </a:lnTo>
                  <a:cubicBezTo>
                    <a:pt x="62" y="308"/>
                    <a:pt x="62" y="287"/>
                    <a:pt x="62" y="287"/>
                  </a:cubicBezTo>
                  <a:cubicBezTo>
                    <a:pt x="62" y="266"/>
                    <a:pt x="82" y="266"/>
                    <a:pt x="82" y="266"/>
                  </a:cubicBezTo>
                  <a:cubicBezTo>
                    <a:pt x="102" y="266"/>
                    <a:pt x="102" y="246"/>
                    <a:pt x="123" y="246"/>
                  </a:cubicBezTo>
                  <a:lnTo>
                    <a:pt x="123" y="246"/>
                  </a:lnTo>
                  <a:cubicBezTo>
                    <a:pt x="144" y="266"/>
                    <a:pt x="144" y="287"/>
                    <a:pt x="164" y="308"/>
                  </a:cubicBezTo>
                  <a:lnTo>
                    <a:pt x="184" y="308"/>
                  </a:lnTo>
                  <a:cubicBezTo>
                    <a:pt x="205" y="308"/>
                    <a:pt x="225" y="308"/>
                    <a:pt x="225" y="308"/>
                  </a:cubicBezTo>
                  <a:lnTo>
                    <a:pt x="225" y="287"/>
                  </a:lnTo>
                  <a:lnTo>
                    <a:pt x="205" y="266"/>
                  </a:lnTo>
                  <a:cubicBezTo>
                    <a:pt x="205" y="246"/>
                    <a:pt x="205" y="246"/>
                    <a:pt x="205" y="226"/>
                  </a:cubicBezTo>
                  <a:lnTo>
                    <a:pt x="225" y="206"/>
                  </a:lnTo>
                  <a:lnTo>
                    <a:pt x="225" y="185"/>
                  </a:lnTo>
                  <a:cubicBezTo>
                    <a:pt x="205" y="185"/>
                    <a:pt x="205" y="164"/>
                    <a:pt x="205" y="164"/>
                  </a:cubicBezTo>
                  <a:cubicBezTo>
                    <a:pt x="205" y="164"/>
                    <a:pt x="205" y="144"/>
                    <a:pt x="184" y="144"/>
                  </a:cubicBezTo>
                  <a:cubicBezTo>
                    <a:pt x="184" y="124"/>
                    <a:pt x="164" y="124"/>
                    <a:pt x="164" y="124"/>
                  </a:cubicBezTo>
                  <a:cubicBezTo>
                    <a:pt x="164" y="103"/>
                    <a:pt x="164" y="82"/>
                    <a:pt x="164" y="82"/>
                  </a:cubicBezTo>
                  <a:cubicBezTo>
                    <a:pt x="164" y="82"/>
                    <a:pt x="164" y="62"/>
                    <a:pt x="164" y="42"/>
                  </a:cubicBezTo>
                  <a:lnTo>
                    <a:pt x="164" y="21"/>
                  </a:lnTo>
                  <a:cubicBezTo>
                    <a:pt x="164" y="0"/>
                    <a:pt x="184" y="0"/>
                    <a:pt x="184" y="0"/>
                  </a:cubicBezTo>
                  <a:lnTo>
                    <a:pt x="205" y="21"/>
                  </a:lnTo>
                  <a:lnTo>
                    <a:pt x="225" y="42"/>
                  </a:lnTo>
                  <a:cubicBezTo>
                    <a:pt x="246" y="42"/>
                    <a:pt x="246" y="42"/>
                    <a:pt x="266" y="42"/>
                  </a:cubicBezTo>
                  <a:cubicBezTo>
                    <a:pt x="266" y="42"/>
                    <a:pt x="266" y="42"/>
                    <a:pt x="266" y="21"/>
                  </a:cubicBezTo>
                  <a:cubicBezTo>
                    <a:pt x="266" y="42"/>
                    <a:pt x="286" y="42"/>
                    <a:pt x="286" y="42"/>
                  </a:cubicBezTo>
                  <a:cubicBezTo>
                    <a:pt x="286" y="62"/>
                    <a:pt x="307" y="82"/>
                    <a:pt x="307" y="82"/>
                  </a:cubicBezTo>
                  <a:lnTo>
                    <a:pt x="328" y="103"/>
                  </a:lnTo>
                  <a:cubicBezTo>
                    <a:pt x="348" y="124"/>
                    <a:pt x="348" y="124"/>
                    <a:pt x="368" y="124"/>
                  </a:cubicBezTo>
                  <a:cubicBezTo>
                    <a:pt x="368" y="144"/>
                    <a:pt x="389" y="144"/>
                    <a:pt x="389" y="164"/>
                  </a:cubicBezTo>
                  <a:lnTo>
                    <a:pt x="410" y="185"/>
                  </a:lnTo>
                  <a:cubicBezTo>
                    <a:pt x="410" y="185"/>
                    <a:pt x="410" y="206"/>
                    <a:pt x="410" y="226"/>
                  </a:cubicBezTo>
                  <a:lnTo>
                    <a:pt x="410" y="246"/>
                  </a:lnTo>
                  <a:cubicBezTo>
                    <a:pt x="430" y="266"/>
                    <a:pt x="450" y="287"/>
                    <a:pt x="450" y="287"/>
                  </a:cubicBezTo>
                  <a:cubicBezTo>
                    <a:pt x="471" y="308"/>
                    <a:pt x="492" y="328"/>
                    <a:pt x="492" y="348"/>
                  </a:cubicBezTo>
                  <a:cubicBezTo>
                    <a:pt x="492" y="369"/>
                    <a:pt x="512" y="369"/>
                    <a:pt x="512" y="390"/>
                  </a:cubicBezTo>
                  <a:lnTo>
                    <a:pt x="532" y="410"/>
                  </a:lnTo>
                  <a:lnTo>
                    <a:pt x="574" y="390"/>
                  </a:lnTo>
                  <a:cubicBezTo>
                    <a:pt x="594" y="390"/>
                    <a:pt x="614" y="369"/>
                    <a:pt x="614" y="369"/>
                  </a:cubicBezTo>
                  <a:lnTo>
                    <a:pt x="614" y="369"/>
                  </a:lnTo>
                  <a:cubicBezTo>
                    <a:pt x="614" y="348"/>
                    <a:pt x="635" y="348"/>
                    <a:pt x="656" y="348"/>
                  </a:cubicBezTo>
                  <a:cubicBezTo>
                    <a:pt x="656" y="348"/>
                    <a:pt x="676" y="348"/>
                    <a:pt x="696" y="348"/>
                  </a:cubicBezTo>
                  <a:cubicBezTo>
                    <a:pt x="696" y="369"/>
                    <a:pt x="717" y="369"/>
                    <a:pt x="717" y="369"/>
                  </a:cubicBezTo>
                  <a:cubicBezTo>
                    <a:pt x="717" y="390"/>
                    <a:pt x="717" y="410"/>
                    <a:pt x="717" y="410"/>
                  </a:cubicBezTo>
                  <a:cubicBezTo>
                    <a:pt x="717" y="410"/>
                    <a:pt x="738" y="410"/>
                    <a:pt x="738" y="430"/>
                  </a:cubicBezTo>
                  <a:cubicBezTo>
                    <a:pt x="738" y="430"/>
                    <a:pt x="738" y="451"/>
                    <a:pt x="758" y="451"/>
                  </a:cubicBezTo>
                  <a:lnTo>
                    <a:pt x="758" y="451"/>
                  </a:lnTo>
                  <a:lnTo>
                    <a:pt x="758" y="472"/>
                  </a:lnTo>
                  <a:lnTo>
                    <a:pt x="758" y="492"/>
                  </a:lnTo>
                  <a:cubicBezTo>
                    <a:pt x="778" y="492"/>
                    <a:pt x="778" y="512"/>
                    <a:pt x="778" y="512"/>
                  </a:cubicBezTo>
                  <a:cubicBezTo>
                    <a:pt x="799" y="512"/>
                    <a:pt x="799" y="512"/>
                    <a:pt x="820" y="533"/>
                  </a:cubicBezTo>
                  <a:lnTo>
                    <a:pt x="840" y="554"/>
                  </a:lnTo>
                  <a:cubicBezTo>
                    <a:pt x="840" y="574"/>
                    <a:pt x="820" y="574"/>
                    <a:pt x="820" y="574"/>
                  </a:cubicBezTo>
                  <a:cubicBezTo>
                    <a:pt x="799" y="594"/>
                    <a:pt x="799" y="594"/>
                    <a:pt x="799" y="615"/>
                  </a:cubicBezTo>
                  <a:cubicBezTo>
                    <a:pt x="778" y="615"/>
                    <a:pt x="778" y="615"/>
                    <a:pt x="778" y="636"/>
                  </a:cubicBezTo>
                  <a:cubicBezTo>
                    <a:pt x="758" y="636"/>
                    <a:pt x="758" y="656"/>
                    <a:pt x="758" y="656"/>
                  </a:cubicBezTo>
                  <a:cubicBezTo>
                    <a:pt x="738" y="656"/>
                    <a:pt x="738" y="656"/>
                    <a:pt x="738" y="676"/>
                  </a:cubicBezTo>
                  <a:cubicBezTo>
                    <a:pt x="717" y="676"/>
                    <a:pt x="717" y="676"/>
                    <a:pt x="696" y="676"/>
                  </a:cubicBezTo>
                  <a:cubicBezTo>
                    <a:pt x="696" y="676"/>
                    <a:pt x="696" y="676"/>
                    <a:pt x="696" y="697"/>
                  </a:cubicBezTo>
                  <a:cubicBezTo>
                    <a:pt x="696" y="697"/>
                    <a:pt x="676" y="697"/>
                    <a:pt x="676" y="718"/>
                  </a:cubicBezTo>
                  <a:lnTo>
                    <a:pt x="696" y="738"/>
                  </a:lnTo>
                  <a:lnTo>
                    <a:pt x="717" y="758"/>
                  </a:lnTo>
                  <a:cubicBezTo>
                    <a:pt x="717" y="758"/>
                    <a:pt x="738" y="758"/>
                    <a:pt x="738" y="779"/>
                  </a:cubicBezTo>
                  <a:cubicBezTo>
                    <a:pt x="758" y="779"/>
                    <a:pt x="778" y="779"/>
                    <a:pt x="799" y="779"/>
                  </a:cubicBezTo>
                  <a:cubicBezTo>
                    <a:pt x="799" y="800"/>
                    <a:pt x="820" y="800"/>
                    <a:pt x="840" y="800"/>
                  </a:cubicBezTo>
                  <a:cubicBezTo>
                    <a:pt x="840" y="820"/>
                    <a:pt x="860" y="820"/>
                    <a:pt x="860" y="840"/>
                  </a:cubicBezTo>
                  <a:cubicBezTo>
                    <a:pt x="881" y="840"/>
                    <a:pt x="902" y="861"/>
                    <a:pt x="902" y="882"/>
                  </a:cubicBezTo>
                  <a:cubicBezTo>
                    <a:pt x="902" y="902"/>
                    <a:pt x="922" y="922"/>
                    <a:pt x="922" y="943"/>
                  </a:cubicBezTo>
                  <a:cubicBezTo>
                    <a:pt x="922" y="943"/>
                    <a:pt x="922" y="943"/>
                    <a:pt x="922" y="963"/>
                  </a:cubicBezTo>
                  <a:cubicBezTo>
                    <a:pt x="942" y="963"/>
                    <a:pt x="963" y="984"/>
                    <a:pt x="963" y="984"/>
                  </a:cubicBezTo>
                  <a:lnTo>
                    <a:pt x="983" y="1004"/>
                  </a:lnTo>
                  <a:cubicBezTo>
                    <a:pt x="1004" y="1004"/>
                    <a:pt x="1004" y="1025"/>
                    <a:pt x="1004" y="1025"/>
                  </a:cubicBezTo>
                  <a:cubicBezTo>
                    <a:pt x="1004" y="1045"/>
                    <a:pt x="1004" y="1066"/>
                    <a:pt x="1024" y="1066"/>
                  </a:cubicBezTo>
                  <a:cubicBezTo>
                    <a:pt x="1024" y="1086"/>
                    <a:pt x="1024" y="1107"/>
                    <a:pt x="1024" y="1107"/>
                  </a:cubicBezTo>
                  <a:cubicBezTo>
                    <a:pt x="1045" y="1107"/>
                    <a:pt x="1045" y="1107"/>
                    <a:pt x="1065" y="1127"/>
                  </a:cubicBezTo>
                  <a:lnTo>
                    <a:pt x="1065" y="1148"/>
                  </a:lnTo>
                  <a:cubicBezTo>
                    <a:pt x="1086" y="1148"/>
                    <a:pt x="1106" y="1148"/>
                    <a:pt x="1106" y="1148"/>
                  </a:cubicBezTo>
                  <a:cubicBezTo>
                    <a:pt x="1127" y="1168"/>
                    <a:pt x="1127" y="1168"/>
                    <a:pt x="1127" y="1189"/>
                  </a:cubicBezTo>
                  <a:cubicBezTo>
                    <a:pt x="1147" y="1189"/>
                    <a:pt x="1127" y="1209"/>
                    <a:pt x="1127" y="1230"/>
                  </a:cubicBezTo>
                  <a:cubicBezTo>
                    <a:pt x="1127" y="1230"/>
                    <a:pt x="1147" y="1250"/>
                    <a:pt x="1168" y="1271"/>
                  </a:cubicBezTo>
                  <a:cubicBezTo>
                    <a:pt x="1168" y="1271"/>
                    <a:pt x="1168" y="1291"/>
                    <a:pt x="1168" y="1312"/>
                  </a:cubicBezTo>
                  <a:cubicBezTo>
                    <a:pt x="1168" y="1312"/>
                    <a:pt x="1188" y="1312"/>
                    <a:pt x="1188" y="1332"/>
                  </a:cubicBezTo>
                  <a:cubicBezTo>
                    <a:pt x="1209" y="1332"/>
                    <a:pt x="1209" y="1332"/>
                    <a:pt x="1229" y="1332"/>
                  </a:cubicBezTo>
                  <a:lnTo>
                    <a:pt x="1250" y="1312"/>
                  </a:lnTo>
                  <a:cubicBezTo>
                    <a:pt x="1250" y="1312"/>
                    <a:pt x="1270" y="1332"/>
                    <a:pt x="1270" y="1353"/>
                  </a:cubicBezTo>
                  <a:cubicBezTo>
                    <a:pt x="1270" y="1353"/>
                    <a:pt x="1270" y="1373"/>
                    <a:pt x="1291" y="1373"/>
                  </a:cubicBezTo>
                  <a:lnTo>
                    <a:pt x="1311" y="1394"/>
                  </a:lnTo>
                  <a:cubicBezTo>
                    <a:pt x="1332" y="1394"/>
                    <a:pt x="1332" y="1414"/>
                    <a:pt x="1332" y="1414"/>
                  </a:cubicBezTo>
                  <a:cubicBezTo>
                    <a:pt x="1332" y="1414"/>
                    <a:pt x="1332" y="1435"/>
                    <a:pt x="1311" y="1455"/>
                  </a:cubicBezTo>
                  <a:lnTo>
                    <a:pt x="1311" y="1476"/>
                  </a:lnTo>
                  <a:cubicBezTo>
                    <a:pt x="1311" y="1476"/>
                    <a:pt x="1311" y="1496"/>
                    <a:pt x="1311" y="1517"/>
                  </a:cubicBezTo>
                  <a:lnTo>
                    <a:pt x="1311" y="1537"/>
                  </a:lnTo>
                  <a:cubicBezTo>
                    <a:pt x="1332" y="1537"/>
                    <a:pt x="1332" y="1537"/>
                    <a:pt x="1352" y="1537"/>
                  </a:cubicBezTo>
                  <a:lnTo>
                    <a:pt x="1373" y="1537"/>
                  </a:lnTo>
                  <a:lnTo>
                    <a:pt x="1373" y="1558"/>
                  </a:lnTo>
                  <a:lnTo>
                    <a:pt x="1393" y="1578"/>
                  </a:lnTo>
                  <a:cubicBezTo>
                    <a:pt x="1393" y="1599"/>
                    <a:pt x="1393" y="1599"/>
                    <a:pt x="1393" y="1599"/>
                  </a:cubicBezTo>
                  <a:lnTo>
                    <a:pt x="1373" y="1619"/>
                  </a:lnTo>
                  <a:lnTo>
                    <a:pt x="1373" y="1639"/>
                  </a:lnTo>
                  <a:lnTo>
                    <a:pt x="1373" y="1660"/>
                  </a:lnTo>
                  <a:cubicBezTo>
                    <a:pt x="1373" y="1681"/>
                    <a:pt x="1373" y="1701"/>
                    <a:pt x="1373" y="1701"/>
                  </a:cubicBezTo>
                  <a:cubicBezTo>
                    <a:pt x="1373" y="1721"/>
                    <a:pt x="1393" y="1742"/>
                    <a:pt x="1393" y="176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73" name="Freeform 573"/>
            <p:cNvSpPr>
              <a:spLocks noChangeArrowheads="1"/>
            </p:cNvSpPr>
            <p:nvPr/>
          </p:nvSpPr>
          <p:spPr bwMode="auto">
            <a:xfrm>
              <a:off x="5899150" y="7304088"/>
              <a:ext cx="15875" cy="30162"/>
            </a:xfrm>
            <a:custGeom>
              <a:avLst/>
              <a:gdLst>
                <a:gd name="T0" fmla="*/ 42 w 43"/>
                <a:gd name="T1" fmla="*/ 61 h 83"/>
                <a:gd name="T2" fmla="*/ 42 w 43"/>
                <a:gd name="T3" fmla="*/ 61 h 83"/>
                <a:gd name="T4" fmla="*/ 21 w 43"/>
                <a:gd name="T5" fmla="*/ 82 h 83"/>
                <a:gd name="T6" fmla="*/ 0 w 43"/>
                <a:gd name="T7" fmla="*/ 61 h 83"/>
                <a:gd name="T8" fmla="*/ 0 w 43"/>
                <a:gd name="T9" fmla="*/ 41 h 83"/>
                <a:gd name="T10" fmla="*/ 0 w 43"/>
                <a:gd name="T11" fmla="*/ 20 h 83"/>
                <a:gd name="T12" fmla="*/ 0 w 43"/>
                <a:gd name="T13" fmla="*/ 20 h 83"/>
                <a:gd name="T14" fmla="*/ 21 w 43"/>
                <a:gd name="T15" fmla="*/ 0 h 83"/>
                <a:gd name="T16" fmla="*/ 42 w 43"/>
                <a:gd name="T17" fmla="*/ 20 h 83"/>
                <a:gd name="T18" fmla="*/ 42 w 43"/>
                <a:gd name="T19" fmla="*/ 41 h 83"/>
                <a:gd name="T20" fmla="*/ 42 w 43"/>
                <a:gd name="T21" fmla="*/ 41 h 83"/>
                <a:gd name="T22" fmla="*/ 42 w 43"/>
                <a:gd name="T23"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83">
                  <a:moveTo>
                    <a:pt x="42" y="61"/>
                  </a:moveTo>
                  <a:lnTo>
                    <a:pt x="42" y="61"/>
                  </a:lnTo>
                  <a:cubicBezTo>
                    <a:pt x="21" y="61"/>
                    <a:pt x="21" y="82"/>
                    <a:pt x="21" y="82"/>
                  </a:cubicBezTo>
                  <a:cubicBezTo>
                    <a:pt x="21" y="82"/>
                    <a:pt x="21" y="82"/>
                    <a:pt x="0" y="61"/>
                  </a:cubicBezTo>
                  <a:cubicBezTo>
                    <a:pt x="0" y="61"/>
                    <a:pt x="0" y="61"/>
                    <a:pt x="0" y="41"/>
                  </a:cubicBezTo>
                  <a:cubicBezTo>
                    <a:pt x="0" y="41"/>
                    <a:pt x="0" y="41"/>
                    <a:pt x="0" y="20"/>
                  </a:cubicBezTo>
                  <a:lnTo>
                    <a:pt x="0" y="20"/>
                  </a:lnTo>
                  <a:cubicBezTo>
                    <a:pt x="21" y="0"/>
                    <a:pt x="21" y="0"/>
                    <a:pt x="21" y="0"/>
                  </a:cubicBezTo>
                  <a:cubicBezTo>
                    <a:pt x="21" y="0"/>
                    <a:pt x="42" y="0"/>
                    <a:pt x="42" y="20"/>
                  </a:cubicBezTo>
                  <a:cubicBezTo>
                    <a:pt x="42" y="20"/>
                    <a:pt x="42" y="20"/>
                    <a:pt x="42" y="41"/>
                  </a:cubicBezTo>
                  <a:lnTo>
                    <a:pt x="42" y="41"/>
                  </a:lnTo>
                  <a:cubicBezTo>
                    <a:pt x="42" y="61"/>
                    <a:pt x="42" y="61"/>
                    <a:pt x="42"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74" name="Freeform 574"/>
            <p:cNvSpPr>
              <a:spLocks noChangeArrowheads="1"/>
            </p:cNvSpPr>
            <p:nvPr/>
          </p:nvSpPr>
          <p:spPr bwMode="auto">
            <a:xfrm>
              <a:off x="6149975" y="7459663"/>
              <a:ext cx="30163" cy="30162"/>
            </a:xfrm>
            <a:custGeom>
              <a:avLst/>
              <a:gdLst>
                <a:gd name="T0" fmla="*/ 41 w 83"/>
                <a:gd name="T1" fmla="*/ 62 h 83"/>
                <a:gd name="T2" fmla="*/ 41 w 83"/>
                <a:gd name="T3" fmla="*/ 62 h 83"/>
                <a:gd name="T4" fmla="*/ 21 w 83"/>
                <a:gd name="T5" fmla="*/ 82 h 83"/>
                <a:gd name="T6" fmla="*/ 0 w 83"/>
                <a:gd name="T7" fmla="*/ 62 h 83"/>
                <a:gd name="T8" fmla="*/ 21 w 83"/>
                <a:gd name="T9" fmla="*/ 41 h 83"/>
                <a:gd name="T10" fmla="*/ 21 w 83"/>
                <a:gd name="T11" fmla="*/ 21 h 83"/>
                <a:gd name="T12" fmla="*/ 41 w 83"/>
                <a:gd name="T13" fmla="*/ 0 h 83"/>
                <a:gd name="T14" fmla="*/ 62 w 83"/>
                <a:gd name="T15" fmla="*/ 21 h 83"/>
                <a:gd name="T16" fmla="*/ 82 w 83"/>
                <a:gd name="T17" fmla="*/ 21 h 83"/>
                <a:gd name="T18" fmla="*/ 82 w 83"/>
                <a:gd name="T19" fmla="*/ 41 h 83"/>
                <a:gd name="T20" fmla="*/ 62 w 83"/>
                <a:gd name="T21" fmla="*/ 62 h 83"/>
                <a:gd name="T22" fmla="*/ 62 w 83"/>
                <a:gd name="T23" fmla="*/ 62 h 83"/>
                <a:gd name="T24" fmla="*/ 41 w 83"/>
                <a:gd name="T25"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83">
                  <a:moveTo>
                    <a:pt x="41" y="62"/>
                  </a:moveTo>
                  <a:lnTo>
                    <a:pt x="41" y="62"/>
                  </a:lnTo>
                  <a:cubicBezTo>
                    <a:pt x="21" y="62"/>
                    <a:pt x="21" y="82"/>
                    <a:pt x="21" y="82"/>
                  </a:cubicBezTo>
                  <a:lnTo>
                    <a:pt x="0" y="62"/>
                  </a:lnTo>
                  <a:cubicBezTo>
                    <a:pt x="0" y="62"/>
                    <a:pt x="0" y="41"/>
                    <a:pt x="21" y="41"/>
                  </a:cubicBezTo>
                  <a:lnTo>
                    <a:pt x="21" y="21"/>
                  </a:lnTo>
                  <a:lnTo>
                    <a:pt x="41" y="0"/>
                  </a:lnTo>
                  <a:lnTo>
                    <a:pt x="62" y="21"/>
                  </a:lnTo>
                  <a:cubicBezTo>
                    <a:pt x="82" y="21"/>
                    <a:pt x="82" y="21"/>
                    <a:pt x="82" y="21"/>
                  </a:cubicBezTo>
                  <a:cubicBezTo>
                    <a:pt x="82" y="41"/>
                    <a:pt x="82" y="41"/>
                    <a:pt x="82" y="41"/>
                  </a:cubicBezTo>
                  <a:cubicBezTo>
                    <a:pt x="82" y="62"/>
                    <a:pt x="82" y="62"/>
                    <a:pt x="62" y="62"/>
                  </a:cubicBezTo>
                  <a:lnTo>
                    <a:pt x="62" y="62"/>
                  </a:lnTo>
                  <a:cubicBezTo>
                    <a:pt x="41" y="62"/>
                    <a:pt x="41" y="62"/>
                    <a:pt x="41"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75" name="Freeform 575"/>
            <p:cNvSpPr>
              <a:spLocks noChangeArrowheads="1"/>
            </p:cNvSpPr>
            <p:nvPr/>
          </p:nvSpPr>
          <p:spPr bwMode="auto">
            <a:xfrm>
              <a:off x="6149975" y="7504113"/>
              <a:ext cx="15875" cy="7937"/>
            </a:xfrm>
            <a:custGeom>
              <a:avLst/>
              <a:gdLst>
                <a:gd name="T0" fmla="*/ 21 w 42"/>
                <a:gd name="T1" fmla="*/ 0 h 21"/>
                <a:gd name="T2" fmla="*/ 21 w 42"/>
                <a:gd name="T3" fmla="*/ 0 h 21"/>
                <a:gd name="T4" fmla="*/ 0 w 42"/>
                <a:gd name="T5" fmla="*/ 0 h 21"/>
                <a:gd name="T6" fmla="*/ 0 w 42"/>
                <a:gd name="T7" fmla="*/ 20 h 21"/>
                <a:gd name="T8" fmla="*/ 21 w 42"/>
                <a:gd name="T9" fmla="*/ 20 h 21"/>
                <a:gd name="T10" fmla="*/ 21 w 42"/>
                <a:gd name="T11" fmla="*/ 0 h 21"/>
              </a:gdLst>
              <a:ahLst/>
              <a:cxnLst>
                <a:cxn ang="0">
                  <a:pos x="T0" y="T1"/>
                </a:cxn>
                <a:cxn ang="0">
                  <a:pos x="T2" y="T3"/>
                </a:cxn>
                <a:cxn ang="0">
                  <a:pos x="T4" y="T5"/>
                </a:cxn>
                <a:cxn ang="0">
                  <a:pos x="T6" y="T7"/>
                </a:cxn>
                <a:cxn ang="0">
                  <a:pos x="T8" y="T9"/>
                </a:cxn>
                <a:cxn ang="0">
                  <a:pos x="T10" y="T11"/>
                </a:cxn>
              </a:cxnLst>
              <a:rect l="0" t="0" r="r" b="b"/>
              <a:pathLst>
                <a:path w="42" h="21">
                  <a:moveTo>
                    <a:pt x="21" y="0"/>
                  </a:moveTo>
                  <a:lnTo>
                    <a:pt x="21" y="0"/>
                  </a:lnTo>
                  <a:lnTo>
                    <a:pt x="0" y="0"/>
                  </a:lnTo>
                  <a:cubicBezTo>
                    <a:pt x="0" y="20"/>
                    <a:pt x="0" y="20"/>
                    <a:pt x="0" y="20"/>
                  </a:cubicBezTo>
                  <a:lnTo>
                    <a:pt x="21" y="20"/>
                  </a:lnTo>
                  <a:cubicBezTo>
                    <a:pt x="21" y="20"/>
                    <a:pt x="41" y="2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76" name="Freeform 576"/>
            <p:cNvSpPr>
              <a:spLocks noChangeArrowheads="1"/>
            </p:cNvSpPr>
            <p:nvPr/>
          </p:nvSpPr>
          <p:spPr bwMode="auto">
            <a:xfrm>
              <a:off x="6129338" y="7481888"/>
              <a:ext cx="7937" cy="7937"/>
            </a:xfrm>
            <a:custGeom>
              <a:avLst/>
              <a:gdLst>
                <a:gd name="T0" fmla="*/ 0 w 21"/>
                <a:gd name="T1" fmla="*/ 20 h 21"/>
                <a:gd name="T2" fmla="*/ 0 w 21"/>
                <a:gd name="T3" fmla="*/ 20 h 21"/>
                <a:gd name="T4" fmla="*/ 0 w 21"/>
                <a:gd name="T5" fmla="*/ 0 h 21"/>
                <a:gd name="T6" fmla="*/ 0 w 21"/>
                <a:gd name="T7" fmla="*/ 0 h 21"/>
                <a:gd name="T8" fmla="*/ 0 w 21"/>
                <a:gd name="T9" fmla="*/ 0 h 21"/>
                <a:gd name="T10" fmla="*/ 20 w 21"/>
                <a:gd name="T11" fmla="*/ 0 h 21"/>
                <a:gd name="T12" fmla="*/ 20 w 21"/>
                <a:gd name="T13" fmla="*/ 20 h 21"/>
                <a:gd name="T14" fmla="*/ 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20"/>
                  </a:moveTo>
                  <a:lnTo>
                    <a:pt x="0" y="20"/>
                  </a:lnTo>
                  <a:lnTo>
                    <a:pt x="0" y="0"/>
                  </a:lnTo>
                  <a:lnTo>
                    <a:pt x="0" y="0"/>
                  </a:lnTo>
                  <a:lnTo>
                    <a:pt x="0" y="0"/>
                  </a:lnTo>
                  <a:cubicBezTo>
                    <a:pt x="20" y="0"/>
                    <a:pt x="20" y="0"/>
                    <a:pt x="20" y="0"/>
                  </a:cubicBezTo>
                  <a:cubicBezTo>
                    <a:pt x="20" y="0"/>
                    <a:pt x="20" y="0"/>
                    <a:pt x="20" y="20"/>
                  </a:cubicBezTo>
                  <a:cubicBezTo>
                    <a:pt x="0" y="20"/>
                    <a:pt x="0" y="20"/>
                    <a:pt x="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77" name="Freeform 577"/>
            <p:cNvSpPr>
              <a:spLocks noChangeArrowheads="1"/>
            </p:cNvSpPr>
            <p:nvPr/>
          </p:nvSpPr>
          <p:spPr bwMode="auto">
            <a:xfrm>
              <a:off x="6107113" y="7481888"/>
              <a:ext cx="7937" cy="7937"/>
            </a:xfrm>
            <a:custGeom>
              <a:avLst/>
              <a:gdLst>
                <a:gd name="T0" fmla="*/ 21 w 22"/>
                <a:gd name="T1" fmla="*/ 0 h 21"/>
                <a:gd name="T2" fmla="*/ 21 w 22"/>
                <a:gd name="T3" fmla="*/ 0 h 21"/>
                <a:gd name="T4" fmla="*/ 0 w 22"/>
                <a:gd name="T5" fmla="*/ 0 h 21"/>
                <a:gd name="T6" fmla="*/ 0 w 22"/>
                <a:gd name="T7" fmla="*/ 0 h 21"/>
                <a:gd name="T8" fmla="*/ 21 w 22"/>
                <a:gd name="T9" fmla="*/ 0 h 21"/>
              </a:gdLst>
              <a:ahLst/>
              <a:cxnLst>
                <a:cxn ang="0">
                  <a:pos x="T0" y="T1"/>
                </a:cxn>
                <a:cxn ang="0">
                  <a:pos x="T2" y="T3"/>
                </a:cxn>
                <a:cxn ang="0">
                  <a:pos x="T4" y="T5"/>
                </a:cxn>
                <a:cxn ang="0">
                  <a:pos x="T6" y="T7"/>
                </a:cxn>
                <a:cxn ang="0">
                  <a:pos x="T8" y="T9"/>
                </a:cxn>
              </a:cxnLst>
              <a:rect l="0" t="0" r="r" b="b"/>
              <a:pathLst>
                <a:path w="22" h="21">
                  <a:moveTo>
                    <a:pt x="21" y="0"/>
                  </a:moveTo>
                  <a:lnTo>
                    <a:pt x="21" y="0"/>
                  </a:lnTo>
                  <a:cubicBezTo>
                    <a:pt x="21" y="20"/>
                    <a:pt x="0" y="0"/>
                    <a:pt x="0" y="0"/>
                  </a:cubicBezTo>
                  <a:lnTo>
                    <a:pt x="0" y="0"/>
                  </a:lnTo>
                  <a:cubicBezTo>
                    <a:pt x="0" y="0"/>
                    <a:pt x="0"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78" name="Freeform 578"/>
            <p:cNvSpPr>
              <a:spLocks noChangeArrowheads="1"/>
            </p:cNvSpPr>
            <p:nvPr/>
          </p:nvSpPr>
          <p:spPr bwMode="auto">
            <a:xfrm>
              <a:off x="6194425" y="7467600"/>
              <a:ext cx="7938" cy="15875"/>
            </a:xfrm>
            <a:custGeom>
              <a:avLst/>
              <a:gdLst>
                <a:gd name="T0" fmla="*/ 21 w 22"/>
                <a:gd name="T1" fmla="*/ 20 h 42"/>
                <a:gd name="T2" fmla="*/ 21 w 22"/>
                <a:gd name="T3" fmla="*/ 20 h 42"/>
                <a:gd name="T4" fmla="*/ 21 w 22"/>
                <a:gd name="T5" fmla="*/ 0 h 42"/>
                <a:gd name="T6" fmla="*/ 0 w 22"/>
                <a:gd name="T7" fmla="*/ 0 h 42"/>
                <a:gd name="T8" fmla="*/ 0 w 22"/>
                <a:gd name="T9" fmla="*/ 20 h 42"/>
                <a:gd name="T10" fmla="*/ 0 w 22"/>
                <a:gd name="T11" fmla="*/ 41 h 42"/>
                <a:gd name="T12" fmla="*/ 21 w 22"/>
                <a:gd name="T13" fmla="*/ 41 h 42"/>
                <a:gd name="T14" fmla="*/ 21 w 2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20"/>
                  </a:moveTo>
                  <a:lnTo>
                    <a:pt x="21" y="20"/>
                  </a:lnTo>
                  <a:lnTo>
                    <a:pt x="21" y="0"/>
                  </a:lnTo>
                  <a:lnTo>
                    <a:pt x="0" y="0"/>
                  </a:lnTo>
                  <a:lnTo>
                    <a:pt x="0" y="20"/>
                  </a:lnTo>
                  <a:cubicBezTo>
                    <a:pt x="0" y="20"/>
                    <a:pt x="0" y="20"/>
                    <a:pt x="0" y="41"/>
                  </a:cubicBezTo>
                  <a:lnTo>
                    <a:pt x="21" y="41"/>
                  </a:lnTo>
                  <a:cubicBezTo>
                    <a:pt x="21" y="20"/>
                    <a:pt x="21" y="2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79" name="Freeform 579"/>
            <p:cNvSpPr>
              <a:spLocks noChangeArrowheads="1"/>
            </p:cNvSpPr>
            <p:nvPr/>
          </p:nvSpPr>
          <p:spPr bwMode="auto">
            <a:xfrm>
              <a:off x="6430963" y="7526338"/>
              <a:ext cx="15875" cy="14287"/>
            </a:xfrm>
            <a:custGeom>
              <a:avLst/>
              <a:gdLst>
                <a:gd name="T0" fmla="*/ 21 w 42"/>
                <a:gd name="T1" fmla="*/ 20 h 41"/>
                <a:gd name="T2" fmla="*/ 21 w 42"/>
                <a:gd name="T3" fmla="*/ 20 h 41"/>
                <a:gd name="T4" fmla="*/ 41 w 42"/>
                <a:gd name="T5" fmla="*/ 0 h 41"/>
                <a:gd name="T6" fmla="*/ 21 w 42"/>
                <a:gd name="T7" fmla="*/ 0 h 41"/>
                <a:gd name="T8" fmla="*/ 0 w 42"/>
                <a:gd name="T9" fmla="*/ 0 h 41"/>
                <a:gd name="T10" fmla="*/ 0 w 42"/>
                <a:gd name="T11" fmla="*/ 20 h 41"/>
                <a:gd name="T12" fmla="*/ 0 w 42"/>
                <a:gd name="T13" fmla="*/ 40 h 41"/>
                <a:gd name="T14" fmla="*/ 21 w 42"/>
                <a:gd name="T15" fmla="*/ 40 h 41"/>
                <a:gd name="T16" fmla="*/ 21 w 42"/>
                <a:gd name="T17"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1">
                  <a:moveTo>
                    <a:pt x="21" y="20"/>
                  </a:moveTo>
                  <a:lnTo>
                    <a:pt x="21" y="20"/>
                  </a:lnTo>
                  <a:cubicBezTo>
                    <a:pt x="41" y="20"/>
                    <a:pt x="41" y="20"/>
                    <a:pt x="41" y="0"/>
                  </a:cubicBezTo>
                  <a:lnTo>
                    <a:pt x="21" y="0"/>
                  </a:lnTo>
                  <a:lnTo>
                    <a:pt x="0" y="0"/>
                  </a:lnTo>
                  <a:cubicBezTo>
                    <a:pt x="0" y="0"/>
                    <a:pt x="0" y="0"/>
                    <a:pt x="0" y="20"/>
                  </a:cubicBezTo>
                  <a:cubicBezTo>
                    <a:pt x="0" y="20"/>
                    <a:pt x="0" y="20"/>
                    <a:pt x="0" y="40"/>
                  </a:cubicBezTo>
                  <a:lnTo>
                    <a:pt x="21" y="40"/>
                  </a:lnTo>
                  <a:cubicBezTo>
                    <a:pt x="21" y="40"/>
                    <a:pt x="21" y="4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80" name="Freeform 580"/>
            <p:cNvSpPr>
              <a:spLocks noChangeArrowheads="1"/>
            </p:cNvSpPr>
            <p:nvPr/>
          </p:nvSpPr>
          <p:spPr bwMode="auto">
            <a:xfrm>
              <a:off x="6445250" y="7504113"/>
              <a:ext cx="7938" cy="15875"/>
            </a:xfrm>
            <a:custGeom>
              <a:avLst/>
              <a:gdLst>
                <a:gd name="T0" fmla="*/ 20 w 21"/>
                <a:gd name="T1" fmla="*/ 41 h 42"/>
                <a:gd name="T2" fmla="*/ 20 w 21"/>
                <a:gd name="T3" fmla="*/ 41 h 42"/>
                <a:gd name="T4" fmla="*/ 0 w 21"/>
                <a:gd name="T5" fmla="*/ 20 h 42"/>
                <a:gd name="T6" fmla="*/ 0 w 21"/>
                <a:gd name="T7" fmla="*/ 0 h 42"/>
                <a:gd name="T8" fmla="*/ 20 w 21"/>
                <a:gd name="T9" fmla="*/ 0 h 42"/>
                <a:gd name="T10" fmla="*/ 20 w 21"/>
                <a:gd name="T11" fmla="*/ 0 h 42"/>
                <a:gd name="T12" fmla="*/ 20 w 21"/>
                <a:gd name="T13" fmla="*/ 20 h 42"/>
                <a:gd name="T14" fmla="*/ 20 w 21"/>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41"/>
                  </a:moveTo>
                  <a:lnTo>
                    <a:pt x="20" y="41"/>
                  </a:lnTo>
                  <a:lnTo>
                    <a:pt x="0" y="20"/>
                  </a:lnTo>
                  <a:cubicBezTo>
                    <a:pt x="0" y="20"/>
                    <a:pt x="0" y="20"/>
                    <a:pt x="0" y="0"/>
                  </a:cubicBezTo>
                  <a:lnTo>
                    <a:pt x="20" y="0"/>
                  </a:lnTo>
                  <a:lnTo>
                    <a:pt x="20" y="0"/>
                  </a:lnTo>
                  <a:cubicBezTo>
                    <a:pt x="20" y="20"/>
                    <a:pt x="20" y="20"/>
                    <a:pt x="20" y="20"/>
                  </a:cubicBezTo>
                  <a:cubicBezTo>
                    <a:pt x="20" y="41"/>
                    <a:pt x="20"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81" name="Freeform 581"/>
            <p:cNvSpPr>
              <a:spLocks noChangeArrowheads="1"/>
            </p:cNvSpPr>
            <p:nvPr/>
          </p:nvSpPr>
          <p:spPr bwMode="auto">
            <a:xfrm>
              <a:off x="6202363" y="7156450"/>
              <a:ext cx="303212" cy="339725"/>
            </a:xfrm>
            <a:custGeom>
              <a:avLst/>
              <a:gdLst>
                <a:gd name="T0" fmla="*/ 798 w 841"/>
                <a:gd name="T1" fmla="*/ 779 h 944"/>
                <a:gd name="T2" fmla="*/ 798 w 841"/>
                <a:gd name="T3" fmla="*/ 676 h 944"/>
                <a:gd name="T4" fmla="*/ 840 w 841"/>
                <a:gd name="T5" fmla="*/ 574 h 944"/>
                <a:gd name="T6" fmla="*/ 819 w 841"/>
                <a:gd name="T7" fmla="*/ 471 h 944"/>
                <a:gd name="T8" fmla="*/ 758 w 841"/>
                <a:gd name="T9" fmla="*/ 389 h 944"/>
                <a:gd name="T10" fmla="*/ 778 w 841"/>
                <a:gd name="T11" fmla="*/ 348 h 944"/>
                <a:gd name="T12" fmla="*/ 738 w 841"/>
                <a:gd name="T13" fmla="*/ 246 h 944"/>
                <a:gd name="T14" fmla="*/ 738 w 841"/>
                <a:gd name="T15" fmla="*/ 123 h 944"/>
                <a:gd name="T16" fmla="*/ 676 w 841"/>
                <a:gd name="T17" fmla="*/ 102 h 944"/>
                <a:gd name="T18" fmla="*/ 676 w 841"/>
                <a:gd name="T19" fmla="*/ 20 h 944"/>
                <a:gd name="T20" fmla="*/ 594 w 841"/>
                <a:gd name="T21" fmla="*/ 20 h 944"/>
                <a:gd name="T22" fmla="*/ 614 w 841"/>
                <a:gd name="T23" fmla="*/ 82 h 944"/>
                <a:gd name="T24" fmla="*/ 614 w 841"/>
                <a:gd name="T25" fmla="*/ 164 h 944"/>
                <a:gd name="T26" fmla="*/ 574 w 841"/>
                <a:gd name="T27" fmla="*/ 184 h 944"/>
                <a:gd name="T28" fmla="*/ 512 w 841"/>
                <a:gd name="T29" fmla="*/ 184 h 944"/>
                <a:gd name="T30" fmla="*/ 492 w 841"/>
                <a:gd name="T31" fmla="*/ 266 h 944"/>
                <a:gd name="T32" fmla="*/ 471 w 841"/>
                <a:gd name="T33" fmla="*/ 287 h 944"/>
                <a:gd name="T34" fmla="*/ 430 w 841"/>
                <a:gd name="T35" fmla="*/ 369 h 944"/>
                <a:gd name="T36" fmla="*/ 348 w 841"/>
                <a:gd name="T37" fmla="*/ 410 h 944"/>
                <a:gd name="T38" fmla="*/ 348 w 841"/>
                <a:gd name="T39" fmla="*/ 369 h 944"/>
                <a:gd name="T40" fmla="*/ 328 w 841"/>
                <a:gd name="T41" fmla="*/ 287 h 944"/>
                <a:gd name="T42" fmla="*/ 266 w 841"/>
                <a:gd name="T43" fmla="*/ 246 h 944"/>
                <a:gd name="T44" fmla="*/ 225 w 841"/>
                <a:gd name="T45" fmla="*/ 307 h 944"/>
                <a:gd name="T46" fmla="*/ 184 w 841"/>
                <a:gd name="T47" fmla="*/ 369 h 944"/>
                <a:gd name="T48" fmla="*/ 102 w 841"/>
                <a:gd name="T49" fmla="*/ 410 h 944"/>
                <a:gd name="T50" fmla="*/ 61 w 841"/>
                <a:gd name="T51" fmla="*/ 512 h 944"/>
                <a:gd name="T52" fmla="*/ 40 w 841"/>
                <a:gd name="T53" fmla="*/ 615 h 944"/>
                <a:gd name="T54" fmla="*/ 20 w 841"/>
                <a:gd name="T55" fmla="*/ 676 h 944"/>
                <a:gd name="T56" fmla="*/ 20 w 841"/>
                <a:gd name="T57" fmla="*/ 717 h 944"/>
                <a:gd name="T58" fmla="*/ 20 w 841"/>
                <a:gd name="T59" fmla="*/ 758 h 944"/>
                <a:gd name="T60" fmla="*/ 61 w 841"/>
                <a:gd name="T61" fmla="*/ 779 h 944"/>
                <a:gd name="T62" fmla="*/ 102 w 841"/>
                <a:gd name="T63" fmla="*/ 758 h 944"/>
                <a:gd name="T64" fmla="*/ 102 w 841"/>
                <a:gd name="T65" fmla="*/ 717 h 944"/>
                <a:gd name="T66" fmla="*/ 82 w 841"/>
                <a:gd name="T67" fmla="*/ 697 h 944"/>
                <a:gd name="T68" fmla="*/ 143 w 841"/>
                <a:gd name="T69" fmla="*/ 656 h 944"/>
                <a:gd name="T70" fmla="*/ 102 w 841"/>
                <a:gd name="T71" fmla="*/ 635 h 944"/>
                <a:gd name="T72" fmla="*/ 122 w 841"/>
                <a:gd name="T73" fmla="*/ 553 h 944"/>
                <a:gd name="T74" fmla="*/ 143 w 841"/>
                <a:gd name="T75" fmla="*/ 471 h 944"/>
                <a:gd name="T76" fmla="*/ 184 w 841"/>
                <a:gd name="T77" fmla="*/ 492 h 944"/>
                <a:gd name="T78" fmla="*/ 184 w 841"/>
                <a:gd name="T79" fmla="*/ 533 h 944"/>
                <a:gd name="T80" fmla="*/ 225 w 841"/>
                <a:gd name="T81" fmla="*/ 492 h 944"/>
                <a:gd name="T82" fmla="*/ 266 w 841"/>
                <a:gd name="T83" fmla="*/ 533 h 944"/>
                <a:gd name="T84" fmla="*/ 307 w 841"/>
                <a:gd name="T85" fmla="*/ 574 h 944"/>
                <a:gd name="T86" fmla="*/ 286 w 841"/>
                <a:gd name="T87" fmla="*/ 512 h 944"/>
                <a:gd name="T88" fmla="*/ 328 w 841"/>
                <a:gd name="T89" fmla="*/ 451 h 944"/>
                <a:gd name="T90" fmla="*/ 368 w 841"/>
                <a:gd name="T91" fmla="*/ 512 h 944"/>
                <a:gd name="T92" fmla="*/ 430 w 841"/>
                <a:gd name="T93" fmla="*/ 553 h 944"/>
                <a:gd name="T94" fmla="*/ 410 w 841"/>
                <a:gd name="T95" fmla="*/ 635 h 944"/>
                <a:gd name="T96" fmla="*/ 430 w 841"/>
                <a:gd name="T97" fmla="*/ 820 h 944"/>
                <a:gd name="T98" fmla="*/ 532 w 841"/>
                <a:gd name="T99" fmla="*/ 881 h 944"/>
                <a:gd name="T100" fmla="*/ 574 w 841"/>
                <a:gd name="T101" fmla="*/ 922 h 944"/>
                <a:gd name="T102" fmla="*/ 594 w 841"/>
                <a:gd name="T103" fmla="*/ 861 h 944"/>
                <a:gd name="T104" fmla="*/ 635 w 841"/>
                <a:gd name="T105" fmla="*/ 861 h 944"/>
                <a:gd name="T106" fmla="*/ 656 w 841"/>
                <a:gd name="T107" fmla="*/ 922 h 944"/>
                <a:gd name="T108" fmla="*/ 696 w 841"/>
                <a:gd name="T109" fmla="*/ 881 h 944"/>
                <a:gd name="T110" fmla="*/ 696 w 841"/>
                <a:gd name="T111" fmla="*/ 799 h 944"/>
                <a:gd name="T112" fmla="*/ 656 w 841"/>
                <a:gd name="T113" fmla="*/ 738 h 944"/>
                <a:gd name="T114" fmla="*/ 656 w 841"/>
                <a:gd name="T115" fmla="*/ 635 h 944"/>
                <a:gd name="T116" fmla="*/ 696 w 841"/>
                <a:gd name="T117" fmla="*/ 574 h 944"/>
                <a:gd name="T118" fmla="*/ 738 w 841"/>
                <a:gd name="T119" fmla="*/ 594 h 944"/>
                <a:gd name="T120" fmla="*/ 758 w 841"/>
                <a:gd name="T121" fmla="*/ 676 h 944"/>
                <a:gd name="T122" fmla="*/ 758 w 841"/>
                <a:gd name="T123" fmla="*/ 779 h 944"/>
                <a:gd name="T124" fmla="*/ 798 w 841"/>
                <a:gd name="T125" fmla="*/ 82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1" h="944">
                  <a:moveTo>
                    <a:pt x="819" y="799"/>
                  </a:moveTo>
                  <a:lnTo>
                    <a:pt x="819" y="799"/>
                  </a:lnTo>
                  <a:lnTo>
                    <a:pt x="798" y="779"/>
                  </a:lnTo>
                  <a:cubicBezTo>
                    <a:pt x="798" y="758"/>
                    <a:pt x="819" y="758"/>
                    <a:pt x="819" y="738"/>
                  </a:cubicBezTo>
                  <a:cubicBezTo>
                    <a:pt x="819" y="738"/>
                    <a:pt x="819" y="717"/>
                    <a:pt x="819" y="697"/>
                  </a:cubicBezTo>
                  <a:lnTo>
                    <a:pt x="798" y="676"/>
                  </a:lnTo>
                  <a:cubicBezTo>
                    <a:pt x="798" y="656"/>
                    <a:pt x="798" y="656"/>
                    <a:pt x="798" y="656"/>
                  </a:cubicBezTo>
                  <a:cubicBezTo>
                    <a:pt x="798" y="635"/>
                    <a:pt x="819" y="615"/>
                    <a:pt x="819" y="615"/>
                  </a:cubicBezTo>
                  <a:lnTo>
                    <a:pt x="840" y="574"/>
                  </a:lnTo>
                  <a:cubicBezTo>
                    <a:pt x="840" y="553"/>
                    <a:pt x="840" y="553"/>
                    <a:pt x="840" y="533"/>
                  </a:cubicBezTo>
                  <a:lnTo>
                    <a:pt x="840" y="512"/>
                  </a:lnTo>
                  <a:cubicBezTo>
                    <a:pt x="840" y="492"/>
                    <a:pt x="840" y="471"/>
                    <a:pt x="819" y="471"/>
                  </a:cubicBezTo>
                  <a:cubicBezTo>
                    <a:pt x="819" y="451"/>
                    <a:pt x="798" y="451"/>
                    <a:pt x="798" y="451"/>
                  </a:cubicBezTo>
                  <a:cubicBezTo>
                    <a:pt x="798" y="430"/>
                    <a:pt x="798" y="410"/>
                    <a:pt x="778" y="410"/>
                  </a:cubicBezTo>
                  <a:cubicBezTo>
                    <a:pt x="778" y="410"/>
                    <a:pt x="778" y="389"/>
                    <a:pt x="758" y="389"/>
                  </a:cubicBezTo>
                  <a:cubicBezTo>
                    <a:pt x="758" y="389"/>
                    <a:pt x="758" y="389"/>
                    <a:pt x="758" y="369"/>
                  </a:cubicBezTo>
                  <a:lnTo>
                    <a:pt x="758" y="348"/>
                  </a:lnTo>
                  <a:cubicBezTo>
                    <a:pt x="758" y="348"/>
                    <a:pt x="758" y="348"/>
                    <a:pt x="778" y="348"/>
                  </a:cubicBezTo>
                  <a:cubicBezTo>
                    <a:pt x="778" y="328"/>
                    <a:pt x="778" y="328"/>
                    <a:pt x="778" y="307"/>
                  </a:cubicBezTo>
                  <a:cubicBezTo>
                    <a:pt x="778" y="307"/>
                    <a:pt x="778" y="287"/>
                    <a:pt x="758" y="287"/>
                  </a:cubicBezTo>
                  <a:cubicBezTo>
                    <a:pt x="758" y="266"/>
                    <a:pt x="758" y="266"/>
                    <a:pt x="738" y="246"/>
                  </a:cubicBezTo>
                  <a:cubicBezTo>
                    <a:pt x="738" y="246"/>
                    <a:pt x="738" y="226"/>
                    <a:pt x="738" y="205"/>
                  </a:cubicBezTo>
                  <a:cubicBezTo>
                    <a:pt x="738" y="205"/>
                    <a:pt x="738" y="184"/>
                    <a:pt x="738" y="164"/>
                  </a:cubicBezTo>
                  <a:cubicBezTo>
                    <a:pt x="738" y="164"/>
                    <a:pt x="738" y="144"/>
                    <a:pt x="738" y="123"/>
                  </a:cubicBezTo>
                  <a:cubicBezTo>
                    <a:pt x="738" y="123"/>
                    <a:pt x="738" y="102"/>
                    <a:pt x="717" y="102"/>
                  </a:cubicBezTo>
                  <a:lnTo>
                    <a:pt x="717" y="123"/>
                  </a:lnTo>
                  <a:cubicBezTo>
                    <a:pt x="696" y="123"/>
                    <a:pt x="676" y="102"/>
                    <a:pt x="676" y="102"/>
                  </a:cubicBezTo>
                  <a:cubicBezTo>
                    <a:pt x="676" y="102"/>
                    <a:pt x="676" y="102"/>
                    <a:pt x="676" y="82"/>
                  </a:cubicBezTo>
                  <a:lnTo>
                    <a:pt x="676" y="62"/>
                  </a:lnTo>
                  <a:cubicBezTo>
                    <a:pt x="676" y="41"/>
                    <a:pt x="676" y="20"/>
                    <a:pt x="676" y="20"/>
                  </a:cubicBezTo>
                  <a:cubicBezTo>
                    <a:pt x="656" y="20"/>
                    <a:pt x="656" y="20"/>
                    <a:pt x="635" y="0"/>
                  </a:cubicBezTo>
                  <a:cubicBezTo>
                    <a:pt x="635" y="0"/>
                    <a:pt x="614" y="0"/>
                    <a:pt x="594" y="0"/>
                  </a:cubicBezTo>
                  <a:lnTo>
                    <a:pt x="594" y="20"/>
                  </a:lnTo>
                  <a:lnTo>
                    <a:pt x="594" y="41"/>
                  </a:lnTo>
                  <a:lnTo>
                    <a:pt x="594" y="62"/>
                  </a:lnTo>
                  <a:cubicBezTo>
                    <a:pt x="614" y="62"/>
                    <a:pt x="614" y="82"/>
                    <a:pt x="614" y="82"/>
                  </a:cubicBezTo>
                  <a:cubicBezTo>
                    <a:pt x="614" y="82"/>
                    <a:pt x="614" y="102"/>
                    <a:pt x="614" y="123"/>
                  </a:cubicBezTo>
                  <a:cubicBezTo>
                    <a:pt x="614" y="123"/>
                    <a:pt x="614" y="123"/>
                    <a:pt x="614" y="144"/>
                  </a:cubicBezTo>
                  <a:lnTo>
                    <a:pt x="614" y="164"/>
                  </a:lnTo>
                  <a:cubicBezTo>
                    <a:pt x="614" y="164"/>
                    <a:pt x="614" y="184"/>
                    <a:pt x="594" y="184"/>
                  </a:cubicBezTo>
                  <a:lnTo>
                    <a:pt x="594" y="164"/>
                  </a:lnTo>
                  <a:lnTo>
                    <a:pt x="574" y="184"/>
                  </a:lnTo>
                  <a:lnTo>
                    <a:pt x="553" y="205"/>
                  </a:lnTo>
                  <a:cubicBezTo>
                    <a:pt x="553" y="205"/>
                    <a:pt x="553" y="205"/>
                    <a:pt x="532" y="205"/>
                  </a:cubicBezTo>
                  <a:lnTo>
                    <a:pt x="512" y="184"/>
                  </a:lnTo>
                  <a:lnTo>
                    <a:pt x="512" y="205"/>
                  </a:lnTo>
                  <a:lnTo>
                    <a:pt x="512" y="226"/>
                  </a:lnTo>
                  <a:cubicBezTo>
                    <a:pt x="512" y="246"/>
                    <a:pt x="492" y="266"/>
                    <a:pt x="492" y="266"/>
                  </a:cubicBezTo>
                  <a:cubicBezTo>
                    <a:pt x="492" y="287"/>
                    <a:pt x="512" y="287"/>
                    <a:pt x="492" y="307"/>
                  </a:cubicBezTo>
                  <a:lnTo>
                    <a:pt x="492" y="307"/>
                  </a:lnTo>
                  <a:cubicBezTo>
                    <a:pt x="471" y="307"/>
                    <a:pt x="471" y="287"/>
                    <a:pt x="471" y="287"/>
                  </a:cubicBezTo>
                  <a:cubicBezTo>
                    <a:pt x="450" y="307"/>
                    <a:pt x="450" y="307"/>
                    <a:pt x="430" y="307"/>
                  </a:cubicBezTo>
                  <a:cubicBezTo>
                    <a:pt x="430" y="307"/>
                    <a:pt x="430" y="328"/>
                    <a:pt x="430" y="348"/>
                  </a:cubicBezTo>
                  <a:lnTo>
                    <a:pt x="430" y="369"/>
                  </a:lnTo>
                  <a:cubicBezTo>
                    <a:pt x="410" y="369"/>
                    <a:pt x="410" y="369"/>
                    <a:pt x="389" y="389"/>
                  </a:cubicBezTo>
                  <a:cubicBezTo>
                    <a:pt x="389" y="389"/>
                    <a:pt x="368" y="389"/>
                    <a:pt x="348" y="389"/>
                  </a:cubicBezTo>
                  <a:lnTo>
                    <a:pt x="348" y="410"/>
                  </a:lnTo>
                  <a:cubicBezTo>
                    <a:pt x="328" y="430"/>
                    <a:pt x="328" y="410"/>
                    <a:pt x="328" y="410"/>
                  </a:cubicBezTo>
                  <a:lnTo>
                    <a:pt x="328" y="389"/>
                  </a:lnTo>
                  <a:cubicBezTo>
                    <a:pt x="328" y="389"/>
                    <a:pt x="328" y="369"/>
                    <a:pt x="348" y="369"/>
                  </a:cubicBezTo>
                  <a:lnTo>
                    <a:pt x="348" y="348"/>
                  </a:lnTo>
                  <a:lnTo>
                    <a:pt x="328" y="328"/>
                  </a:lnTo>
                  <a:cubicBezTo>
                    <a:pt x="328" y="307"/>
                    <a:pt x="328" y="307"/>
                    <a:pt x="328" y="287"/>
                  </a:cubicBezTo>
                  <a:cubicBezTo>
                    <a:pt x="328" y="287"/>
                    <a:pt x="328" y="266"/>
                    <a:pt x="307" y="266"/>
                  </a:cubicBezTo>
                  <a:lnTo>
                    <a:pt x="286" y="266"/>
                  </a:lnTo>
                  <a:cubicBezTo>
                    <a:pt x="286" y="266"/>
                    <a:pt x="286" y="246"/>
                    <a:pt x="266" y="246"/>
                  </a:cubicBezTo>
                  <a:cubicBezTo>
                    <a:pt x="266" y="246"/>
                    <a:pt x="246" y="246"/>
                    <a:pt x="246" y="266"/>
                  </a:cubicBezTo>
                  <a:lnTo>
                    <a:pt x="246" y="287"/>
                  </a:lnTo>
                  <a:cubicBezTo>
                    <a:pt x="246" y="287"/>
                    <a:pt x="246" y="307"/>
                    <a:pt x="225" y="307"/>
                  </a:cubicBezTo>
                  <a:lnTo>
                    <a:pt x="225" y="307"/>
                  </a:lnTo>
                  <a:cubicBezTo>
                    <a:pt x="204" y="307"/>
                    <a:pt x="204" y="328"/>
                    <a:pt x="204" y="328"/>
                  </a:cubicBezTo>
                  <a:cubicBezTo>
                    <a:pt x="184" y="328"/>
                    <a:pt x="204" y="348"/>
                    <a:pt x="184" y="369"/>
                  </a:cubicBezTo>
                  <a:lnTo>
                    <a:pt x="184" y="389"/>
                  </a:lnTo>
                  <a:cubicBezTo>
                    <a:pt x="164" y="389"/>
                    <a:pt x="143" y="389"/>
                    <a:pt x="122" y="389"/>
                  </a:cubicBezTo>
                  <a:lnTo>
                    <a:pt x="102" y="410"/>
                  </a:lnTo>
                  <a:cubicBezTo>
                    <a:pt x="82" y="410"/>
                    <a:pt x="82" y="430"/>
                    <a:pt x="82" y="430"/>
                  </a:cubicBezTo>
                  <a:cubicBezTo>
                    <a:pt x="61" y="451"/>
                    <a:pt x="61" y="451"/>
                    <a:pt x="61" y="471"/>
                  </a:cubicBezTo>
                  <a:cubicBezTo>
                    <a:pt x="61" y="471"/>
                    <a:pt x="61" y="492"/>
                    <a:pt x="61" y="512"/>
                  </a:cubicBezTo>
                  <a:cubicBezTo>
                    <a:pt x="61" y="512"/>
                    <a:pt x="61" y="533"/>
                    <a:pt x="40" y="533"/>
                  </a:cubicBezTo>
                  <a:cubicBezTo>
                    <a:pt x="40" y="553"/>
                    <a:pt x="61" y="574"/>
                    <a:pt x="61" y="574"/>
                  </a:cubicBezTo>
                  <a:cubicBezTo>
                    <a:pt x="40" y="594"/>
                    <a:pt x="40" y="594"/>
                    <a:pt x="40" y="615"/>
                  </a:cubicBezTo>
                  <a:lnTo>
                    <a:pt x="20" y="615"/>
                  </a:lnTo>
                  <a:cubicBezTo>
                    <a:pt x="20" y="635"/>
                    <a:pt x="20" y="635"/>
                    <a:pt x="20" y="635"/>
                  </a:cubicBezTo>
                  <a:cubicBezTo>
                    <a:pt x="20" y="656"/>
                    <a:pt x="20" y="676"/>
                    <a:pt x="20" y="676"/>
                  </a:cubicBezTo>
                  <a:lnTo>
                    <a:pt x="40" y="697"/>
                  </a:lnTo>
                  <a:lnTo>
                    <a:pt x="40" y="717"/>
                  </a:lnTo>
                  <a:cubicBezTo>
                    <a:pt x="40" y="717"/>
                    <a:pt x="40" y="717"/>
                    <a:pt x="20" y="717"/>
                  </a:cubicBezTo>
                  <a:cubicBezTo>
                    <a:pt x="20" y="717"/>
                    <a:pt x="20" y="717"/>
                    <a:pt x="0" y="717"/>
                  </a:cubicBezTo>
                  <a:lnTo>
                    <a:pt x="0" y="738"/>
                  </a:lnTo>
                  <a:lnTo>
                    <a:pt x="20" y="758"/>
                  </a:lnTo>
                  <a:lnTo>
                    <a:pt x="40" y="758"/>
                  </a:lnTo>
                  <a:lnTo>
                    <a:pt x="40" y="758"/>
                  </a:lnTo>
                  <a:cubicBezTo>
                    <a:pt x="40" y="779"/>
                    <a:pt x="61" y="779"/>
                    <a:pt x="61" y="779"/>
                  </a:cubicBezTo>
                  <a:lnTo>
                    <a:pt x="61" y="758"/>
                  </a:lnTo>
                  <a:lnTo>
                    <a:pt x="82" y="758"/>
                  </a:lnTo>
                  <a:lnTo>
                    <a:pt x="102" y="758"/>
                  </a:lnTo>
                  <a:lnTo>
                    <a:pt x="122" y="758"/>
                  </a:lnTo>
                  <a:cubicBezTo>
                    <a:pt x="143" y="758"/>
                    <a:pt x="122" y="738"/>
                    <a:pt x="122" y="738"/>
                  </a:cubicBezTo>
                  <a:lnTo>
                    <a:pt x="102" y="717"/>
                  </a:lnTo>
                  <a:cubicBezTo>
                    <a:pt x="102" y="717"/>
                    <a:pt x="102" y="717"/>
                    <a:pt x="82" y="717"/>
                  </a:cubicBezTo>
                  <a:cubicBezTo>
                    <a:pt x="82" y="717"/>
                    <a:pt x="82" y="717"/>
                    <a:pt x="82" y="697"/>
                  </a:cubicBezTo>
                  <a:lnTo>
                    <a:pt x="82" y="697"/>
                  </a:lnTo>
                  <a:cubicBezTo>
                    <a:pt x="102" y="676"/>
                    <a:pt x="102" y="676"/>
                    <a:pt x="102" y="676"/>
                  </a:cubicBezTo>
                  <a:lnTo>
                    <a:pt x="122" y="676"/>
                  </a:lnTo>
                  <a:lnTo>
                    <a:pt x="143" y="656"/>
                  </a:lnTo>
                  <a:lnTo>
                    <a:pt x="122" y="656"/>
                  </a:lnTo>
                  <a:cubicBezTo>
                    <a:pt x="122" y="656"/>
                    <a:pt x="122" y="656"/>
                    <a:pt x="102" y="656"/>
                  </a:cubicBezTo>
                  <a:lnTo>
                    <a:pt x="102" y="635"/>
                  </a:lnTo>
                  <a:lnTo>
                    <a:pt x="102" y="594"/>
                  </a:lnTo>
                  <a:cubicBezTo>
                    <a:pt x="102" y="574"/>
                    <a:pt x="102" y="574"/>
                    <a:pt x="102" y="553"/>
                  </a:cubicBezTo>
                  <a:lnTo>
                    <a:pt x="122" y="553"/>
                  </a:lnTo>
                  <a:cubicBezTo>
                    <a:pt x="122" y="533"/>
                    <a:pt x="143" y="533"/>
                    <a:pt x="143" y="533"/>
                  </a:cubicBezTo>
                  <a:cubicBezTo>
                    <a:pt x="143" y="512"/>
                    <a:pt x="143" y="492"/>
                    <a:pt x="143" y="492"/>
                  </a:cubicBezTo>
                  <a:lnTo>
                    <a:pt x="143" y="471"/>
                  </a:lnTo>
                  <a:cubicBezTo>
                    <a:pt x="143" y="471"/>
                    <a:pt x="164" y="471"/>
                    <a:pt x="164" y="451"/>
                  </a:cubicBezTo>
                  <a:lnTo>
                    <a:pt x="184" y="471"/>
                  </a:lnTo>
                  <a:lnTo>
                    <a:pt x="184" y="492"/>
                  </a:lnTo>
                  <a:cubicBezTo>
                    <a:pt x="184" y="492"/>
                    <a:pt x="184" y="492"/>
                    <a:pt x="164" y="512"/>
                  </a:cubicBezTo>
                  <a:cubicBezTo>
                    <a:pt x="164" y="512"/>
                    <a:pt x="164" y="512"/>
                    <a:pt x="164" y="533"/>
                  </a:cubicBezTo>
                  <a:cubicBezTo>
                    <a:pt x="184" y="533"/>
                    <a:pt x="184" y="533"/>
                    <a:pt x="184" y="533"/>
                  </a:cubicBezTo>
                  <a:lnTo>
                    <a:pt x="204" y="533"/>
                  </a:lnTo>
                  <a:lnTo>
                    <a:pt x="225" y="512"/>
                  </a:lnTo>
                  <a:lnTo>
                    <a:pt x="225" y="492"/>
                  </a:lnTo>
                  <a:cubicBezTo>
                    <a:pt x="246" y="492"/>
                    <a:pt x="246" y="492"/>
                    <a:pt x="246" y="492"/>
                  </a:cubicBezTo>
                  <a:lnTo>
                    <a:pt x="246" y="512"/>
                  </a:lnTo>
                  <a:cubicBezTo>
                    <a:pt x="246" y="533"/>
                    <a:pt x="246" y="533"/>
                    <a:pt x="266" y="533"/>
                  </a:cubicBezTo>
                  <a:lnTo>
                    <a:pt x="266" y="533"/>
                  </a:lnTo>
                  <a:cubicBezTo>
                    <a:pt x="266" y="533"/>
                    <a:pt x="266" y="553"/>
                    <a:pt x="286" y="553"/>
                  </a:cubicBezTo>
                  <a:cubicBezTo>
                    <a:pt x="286" y="553"/>
                    <a:pt x="286" y="574"/>
                    <a:pt x="307" y="574"/>
                  </a:cubicBezTo>
                  <a:cubicBezTo>
                    <a:pt x="307" y="574"/>
                    <a:pt x="307" y="574"/>
                    <a:pt x="307" y="553"/>
                  </a:cubicBezTo>
                  <a:cubicBezTo>
                    <a:pt x="328" y="553"/>
                    <a:pt x="307" y="533"/>
                    <a:pt x="307" y="533"/>
                  </a:cubicBezTo>
                  <a:cubicBezTo>
                    <a:pt x="307" y="512"/>
                    <a:pt x="286" y="512"/>
                    <a:pt x="286" y="512"/>
                  </a:cubicBezTo>
                  <a:cubicBezTo>
                    <a:pt x="286" y="492"/>
                    <a:pt x="286" y="471"/>
                    <a:pt x="286" y="471"/>
                  </a:cubicBezTo>
                  <a:lnTo>
                    <a:pt x="286" y="451"/>
                  </a:lnTo>
                  <a:cubicBezTo>
                    <a:pt x="307" y="451"/>
                    <a:pt x="328" y="451"/>
                    <a:pt x="328" y="451"/>
                  </a:cubicBezTo>
                  <a:lnTo>
                    <a:pt x="348" y="471"/>
                  </a:lnTo>
                  <a:cubicBezTo>
                    <a:pt x="348" y="471"/>
                    <a:pt x="368" y="471"/>
                    <a:pt x="368" y="492"/>
                  </a:cubicBezTo>
                  <a:lnTo>
                    <a:pt x="368" y="512"/>
                  </a:lnTo>
                  <a:cubicBezTo>
                    <a:pt x="389" y="512"/>
                    <a:pt x="389" y="533"/>
                    <a:pt x="389" y="533"/>
                  </a:cubicBezTo>
                  <a:cubicBezTo>
                    <a:pt x="410" y="533"/>
                    <a:pt x="410" y="533"/>
                    <a:pt x="430" y="533"/>
                  </a:cubicBezTo>
                  <a:lnTo>
                    <a:pt x="430" y="553"/>
                  </a:lnTo>
                  <a:cubicBezTo>
                    <a:pt x="450" y="553"/>
                    <a:pt x="430" y="574"/>
                    <a:pt x="430" y="574"/>
                  </a:cubicBezTo>
                  <a:cubicBezTo>
                    <a:pt x="430" y="594"/>
                    <a:pt x="410" y="594"/>
                    <a:pt x="410" y="615"/>
                  </a:cubicBezTo>
                  <a:lnTo>
                    <a:pt x="410" y="635"/>
                  </a:lnTo>
                  <a:cubicBezTo>
                    <a:pt x="410" y="656"/>
                    <a:pt x="410" y="676"/>
                    <a:pt x="410" y="676"/>
                  </a:cubicBezTo>
                  <a:cubicBezTo>
                    <a:pt x="410" y="717"/>
                    <a:pt x="410" y="758"/>
                    <a:pt x="410" y="779"/>
                  </a:cubicBezTo>
                  <a:cubicBezTo>
                    <a:pt x="410" y="779"/>
                    <a:pt x="430" y="799"/>
                    <a:pt x="430" y="820"/>
                  </a:cubicBezTo>
                  <a:cubicBezTo>
                    <a:pt x="450" y="820"/>
                    <a:pt x="450" y="840"/>
                    <a:pt x="471" y="840"/>
                  </a:cubicBezTo>
                  <a:cubicBezTo>
                    <a:pt x="471" y="861"/>
                    <a:pt x="492" y="861"/>
                    <a:pt x="492" y="861"/>
                  </a:cubicBezTo>
                  <a:cubicBezTo>
                    <a:pt x="492" y="861"/>
                    <a:pt x="532" y="861"/>
                    <a:pt x="532" y="881"/>
                  </a:cubicBezTo>
                  <a:cubicBezTo>
                    <a:pt x="532" y="881"/>
                    <a:pt x="532" y="881"/>
                    <a:pt x="532" y="902"/>
                  </a:cubicBezTo>
                  <a:cubicBezTo>
                    <a:pt x="532" y="902"/>
                    <a:pt x="532" y="922"/>
                    <a:pt x="553" y="922"/>
                  </a:cubicBezTo>
                  <a:lnTo>
                    <a:pt x="574" y="922"/>
                  </a:lnTo>
                  <a:cubicBezTo>
                    <a:pt x="574" y="922"/>
                    <a:pt x="594" y="922"/>
                    <a:pt x="594" y="902"/>
                  </a:cubicBezTo>
                  <a:cubicBezTo>
                    <a:pt x="594" y="902"/>
                    <a:pt x="614" y="902"/>
                    <a:pt x="614" y="881"/>
                  </a:cubicBezTo>
                  <a:cubicBezTo>
                    <a:pt x="614" y="881"/>
                    <a:pt x="594" y="881"/>
                    <a:pt x="594" y="861"/>
                  </a:cubicBezTo>
                  <a:lnTo>
                    <a:pt x="614" y="861"/>
                  </a:lnTo>
                  <a:lnTo>
                    <a:pt x="614" y="861"/>
                  </a:lnTo>
                  <a:cubicBezTo>
                    <a:pt x="635" y="861"/>
                    <a:pt x="635" y="861"/>
                    <a:pt x="635" y="861"/>
                  </a:cubicBezTo>
                  <a:cubicBezTo>
                    <a:pt x="635" y="881"/>
                    <a:pt x="635" y="902"/>
                    <a:pt x="635" y="902"/>
                  </a:cubicBezTo>
                  <a:lnTo>
                    <a:pt x="635" y="922"/>
                  </a:lnTo>
                  <a:cubicBezTo>
                    <a:pt x="635" y="943"/>
                    <a:pt x="656" y="943"/>
                    <a:pt x="656" y="922"/>
                  </a:cubicBezTo>
                  <a:lnTo>
                    <a:pt x="676" y="922"/>
                  </a:lnTo>
                  <a:cubicBezTo>
                    <a:pt x="676" y="902"/>
                    <a:pt x="676" y="902"/>
                    <a:pt x="676" y="902"/>
                  </a:cubicBezTo>
                  <a:cubicBezTo>
                    <a:pt x="676" y="881"/>
                    <a:pt x="696" y="881"/>
                    <a:pt x="696" y="881"/>
                  </a:cubicBezTo>
                  <a:cubicBezTo>
                    <a:pt x="696" y="861"/>
                    <a:pt x="696" y="861"/>
                    <a:pt x="696" y="840"/>
                  </a:cubicBezTo>
                  <a:cubicBezTo>
                    <a:pt x="717" y="840"/>
                    <a:pt x="717" y="820"/>
                    <a:pt x="717" y="820"/>
                  </a:cubicBezTo>
                  <a:cubicBezTo>
                    <a:pt x="696" y="820"/>
                    <a:pt x="696" y="799"/>
                    <a:pt x="696" y="799"/>
                  </a:cubicBezTo>
                  <a:lnTo>
                    <a:pt x="676" y="779"/>
                  </a:lnTo>
                  <a:cubicBezTo>
                    <a:pt x="676" y="758"/>
                    <a:pt x="676" y="758"/>
                    <a:pt x="676" y="738"/>
                  </a:cubicBezTo>
                  <a:lnTo>
                    <a:pt x="656" y="738"/>
                  </a:lnTo>
                  <a:cubicBezTo>
                    <a:pt x="656" y="717"/>
                    <a:pt x="656" y="717"/>
                    <a:pt x="656" y="717"/>
                  </a:cubicBezTo>
                  <a:cubicBezTo>
                    <a:pt x="656" y="697"/>
                    <a:pt x="656" y="676"/>
                    <a:pt x="656" y="676"/>
                  </a:cubicBezTo>
                  <a:cubicBezTo>
                    <a:pt x="656" y="656"/>
                    <a:pt x="656" y="635"/>
                    <a:pt x="656" y="635"/>
                  </a:cubicBezTo>
                  <a:cubicBezTo>
                    <a:pt x="656" y="635"/>
                    <a:pt x="676" y="615"/>
                    <a:pt x="676" y="594"/>
                  </a:cubicBezTo>
                  <a:cubicBezTo>
                    <a:pt x="676" y="594"/>
                    <a:pt x="676" y="594"/>
                    <a:pt x="696" y="574"/>
                  </a:cubicBezTo>
                  <a:lnTo>
                    <a:pt x="696" y="574"/>
                  </a:lnTo>
                  <a:cubicBezTo>
                    <a:pt x="717" y="553"/>
                    <a:pt x="717" y="553"/>
                    <a:pt x="717" y="553"/>
                  </a:cubicBezTo>
                  <a:cubicBezTo>
                    <a:pt x="717" y="553"/>
                    <a:pt x="738" y="553"/>
                    <a:pt x="738" y="574"/>
                  </a:cubicBezTo>
                  <a:lnTo>
                    <a:pt x="738" y="594"/>
                  </a:lnTo>
                  <a:cubicBezTo>
                    <a:pt x="738" y="594"/>
                    <a:pt x="738" y="615"/>
                    <a:pt x="738" y="635"/>
                  </a:cubicBezTo>
                  <a:lnTo>
                    <a:pt x="738" y="656"/>
                  </a:lnTo>
                  <a:cubicBezTo>
                    <a:pt x="738" y="676"/>
                    <a:pt x="758" y="676"/>
                    <a:pt x="758" y="676"/>
                  </a:cubicBezTo>
                  <a:cubicBezTo>
                    <a:pt x="758" y="697"/>
                    <a:pt x="758" y="717"/>
                    <a:pt x="758" y="717"/>
                  </a:cubicBezTo>
                  <a:lnTo>
                    <a:pt x="758" y="738"/>
                  </a:lnTo>
                  <a:cubicBezTo>
                    <a:pt x="758" y="738"/>
                    <a:pt x="758" y="758"/>
                    <a:pt x="758" y="779"/>
                  </a:cubicBezTo>
                  <a:cubicBezTo>
                    <a:pt x="758" y="779"/>
                    <a:pt x="758" y="799"/>
                    <a:pt x="778" y="799"/>
                  </a:cubicBezTo>
                  <a:cubicBezTo>
                    <a:pt x="778" y="820"/>
                    <a:pt x="778" y="820"/>
                    <a:pt x="798" y="820"/>
                  </a:cubicBezTo>
                  <a:lnTo>
                    <a:pt x="798" y="820"/>
                  </a:lnTo>
                  <a:cubicBezTo>
                    <a:pt x="819" y="820"/>
                    <a:pt x="819" y="820"/>
                    <a:pt x="819" y="799"/>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82" name="Freeform 582"/>
            <p:cNvSpPr>
              <a:spLocks noChangeArrowheads="1"/>
            </p:cNvSpPr>
            <p:nvPr/>
          </p:nvSpPr>
          <p:spPr bwMode="auto">
            <a:xfrm>
              <a:off x="6261100" y="7356475"/>
              <a:ext cx="14288" cy="15875"/>
            </a:xfrm>
            <a:custGeom>
              <a:avLst/>
              <a:gdLst>
                <a:gd name="T0" fmla="*/ 40 w 41"/>
                <a:gd name="T1" fmla="*/ 41 h 42"/>
                <a:gd name="T2" fmla="*/ 40 w 41"/>
                <a:gd name="T3" fmla="*/ 41 h 42"/>
                <a:gd name="T4" fmla="*/ 40 w 41"/>
                <a:gd name="T5" fmla="*/ 41 h 42"/>
                <a:gd name="T6" fmla="*/ 20 w 41"/>
                <a:gd name="T7" fmla="*/ 41 h 42"/>
                <a:gd name="T8" fmla="*/ 0 w 41"/>
                <a:gd name="T9" fmla="*/ 21 h 42"/>
                <a:gd name="T10" fmla="*/ 20 w 41"/>
                <a:gd name="T11" fmla="*/ 21 h 42"/>
                <a:gd name="T12" fmla="*/ 40 w 41"/>
                <a:gd name="T13" fmla="*/ 21 h 42"/>
                <a:gd name="T14" fmla="*/ 40 w 41"/>
                <a:gd name="T15" fmla="*/ 21 h 42"/>
                <a:gd name="T16" fmla="*/ 40 w 41"/>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2">
                  <a:moveTo>
                    <a:pt x="40" y="41"/>
                  </a:moveTo>
                  <a:lnTo>
                    <a:pt x="40" y="41"/>
                  </a:lnTo>
                  <a:lnTo>
                    <a:pt x="40" y="41"/>
                  </a:lnTo>
                  <a:cubicBezTo>
                    <a:pt x="20" y="41"/>
                    <a:pt x="20" y="41"/>
                    <a:pt x="20" y="41"/>
                  </a:cubicBezTo>
                  <a:lnTo>
                    <a:pt x="0" y="21"/>
                  </a:lnTo>
                  <a:lnTo>
                    <a:pt x="20" y="21"/>
                  </a:lnTo>
                  <a:cubicBezTo>
                    <a:pt x="20" y="0"/>
                    <a:pt x="40" y="21"/>
                    <a:pt x="40" y="21"/>
                  </a:cubicBezTo>
                  <a:lnTo>
                    <a:pt x="40" y="21"/>
                  </a:lnTo>
                  <a:lnTo>
                    <a:pt x="4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83" name="Freeform 583"/>
            <p:cNvSpPr>
              <a:spLocks noChangeArrowheads="1"/>
            </p:cNvSpPr>
            <p:nvPr/>
          </p:nvSpPr>
          <p:spPr bwMode="auto">
            <a:xfrm>
              <a:off x="6180138" y="7415213"/>
              <a:ext cx="7937" cy="7937"/>
            </a:xfrm>
            <a:custGeom>
              <a:avLst/>
              <a:gdLst>
                <a:gd name="T0" fmla="*/ 21 w 22"/>
                <a:gd name="T1" fmla="*/ 21 h 22"/>
                <a:gd name="T2" fmla="*/ 21 w 22"/>
                <a:gd name="T3" fmla="*/ 21 h 22"/>
                <a:gd name="T4" fmla="*/ 21 w 22"/>
                <a:gd name="T5" fmla="*/ 0 h 22"/>
                <a:gd name="T6" fmla="*/ 0 w 22"/>
                <a:gd name="T7" fmla="*/ 0 h 22"/>
                <a:gd name="T8" fmla="*/ 0 w 22"/>
                <a:gd name="T9" fmla="*/ 21 h 22"/>
                <a:gd name="T10" fmla="*/ 21 w 22"/>
                <a:gd name="T11" fmla="*/ 21 h 22"/>
              </a:gdLst>
              <a:ahLst/>
              <a:cxnLst>
                <a:cxn ang="0">
                  <a:pos x="T0" y="T1"/>
                </a:cxn>
                <a:cxn ang="0">
                  <a:pos x="T2" y="T3"/>
                </a:cxn>
                <a:cxn ang="0">
                  <a:pos x="T4" y="T5"/>
                </a:cxn>
                <a:cxn ang="0">
                  <a:pos x="T6" y="T7"/>
                </a:cxn>
                <a:cxn ang="0">
                  <a:pos x="T8" y="T9"/>
                </a:cxn>
                <a:cxn ang="0">
                  <a:pos x="T10" y="T11"/>
                </a:cxn>
              </a:cxnLst>
              <a:rect l="0" t="0" r="r" b="b"/>
              <a:pathLst>
                <a:path w="22" h="22">
                  <a:moveTo>
                    <a:pt x="21" y="21"/>
                  </a:moveTo>
                  <a:lnTo>
                    <a:pt x="21" y="21"/>
                  </a:lnTo>
                  <a:cubicBezTo>
                    <a:pt x="21" y="0"/>
                    <a:pt x="21" y="0"/>
                    <a:pt x="21" y="0"/>
                  </a:cubicBezTo>
                  <a:lnTo>
                    <a:pt x="0" y="0"/>
                  </a:lnTo>
                  <a:cubicBezTo>
                    <a:pt x="0" y="21"/>
                    <a:pt x="0" y="21"/>
                    <a:pt x="0" y="21"/>
                  </a:cubicBezTo>
                  <a:lnTo>
                    <a:pt x="2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84" name="Freeform 584"/>
            <p:cNvSpPr>
              <a:spLocks noChangeArrowheads="1"/>
            </p:cNvSpPr>
            <p:nvPr/>
          </p:nvSpPr>
          <p:spPr bwMode="auto">
            <a:xfrm>
              <a:off x="6180138" y="7400925"/>
              <a:ext cx="7937" cy="7938"/>
            </a:xfrm>
            <a:custGeom>
              <a:avLst/>
              <a:gdLst>
                <a:gd name="T0" fmla="*/ 0 w 22"/>
                <a:gd name="T1" fmla="*/ 21 h 22"/>
                <a:gd name="T2" fmla="*/ 0 w 22"/>
                <a:gd name="T3" fmla="*/ 21 h 22"/>
                <a:gd name="T4" fmla="*/ 0 w 22"/>
                <a:gd name="T5" fmla="*/ 0 h 22"/>
                <a:gd name="T6" fmla="*/ 0 w 22"/>
                <a:gd name="T7" fmla="*/ 0 h 22"/>
                <a:gd name="T8" fmla="*/ 21 w 22"/>
                <a:gd name="T9" fmla="*/ 0 h 22"/>
                <a:gd name="T10" fmla="*/ 21 w 22"/>
                <a:gd name="T11" fmla="*/ 0 h 22"/>
                <a:gd name="T12" fmla="*/ 0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21"/>
                  </a:moveTo>
                  <a:lnTo>
                    <a:pt x="0" y="21"/>
                  </a:lnTo>
                  <a:cubicBezTo>
                    <a:pt x="0" y="21"/>
                    <a:pt x="0" y="21"/>
                    <a:pt x="0" y="0"/>
                  </a:cubicBezTo>
                  <a:lnTo>
                    <a:pt x="0" y="0"/>
                  </a:lnTo>
                  <a:lnTo>
                    <a:pt x="21" y="0"/>
                  </a:lnTo>
                  <a:lnTo>
                    <a:pt x="21" y="0"/>
                  </a:lnTo>
                  <a:cubicBezTo>
                    <a:pt x="21" y="21"/>
                    <a:pt x="21" y="21"/>
                    <a:pt x="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85" name="Freeform 585"/>
            <p:cNvSpPr>
              <a:spLocks noChangeArrowheads="1"/>
            </p:cNvSpPr>
            <p:nvPr/>
          </p:nvSpPr>
          <p:spPr bwMode="auto">
            <a:xfrm>
              <a:off x="6165850" y="7408863"/>
              <a:ext cx="15875" cy="15875"/>
            </a:xfrm>
            <a:custGeom>
              <a:avLst/>
              <a:gdLst>
                <a:gd name="T0" fmla="*/ 21 w 42"/>
                <a:gd name="T1" fmla="*/ 0 h 42"/>
                <a:gd name="T2" fmla="*/ 21 w 42"/>
                <a:gd name="T3" fmla="*/ 0 h 42"/>
                <a:gd name="T4" fmla="*/ 21 w 42"/>
                <a:gd name="T5" fmla="*/ 20 h 42"/>
                <a:gd name="T6" fmla="*/ 21 w 42"/>
                <a:gd name="T7" fmla="*/ 41 h 42"/>
                <a:gd name="T8" fmla="*/ 21 w 42"/>
                <a:gd name="T9" fmla="*/ 20 h 42"/>
                <a:gd name="T10" fmla="*/ 41 w 42"/>
                <a:gd name="T11" fmla="*/ 0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cubicBezTo>
                    <a:pt x="21" y="20"/>
                    <a:pt x="0" y="20"/>
                    <a:pt x="21" y="20"/>
                  </a:cubicBezTo>
                  <a:lnTo>
                    <a:pt x="21" y="41"/>
                  </a:lnTo>
                  <a:cubicBezTo>
                    <a:pt x="21" y="20"/>
                    <a:pt x="21" y="20"/>
                    <a:pt x="21" y="20"/>
                  </a:cubicBezTo>
                  <a:cubicBezTo>
                    <a:pt x="41" y="20"/>
                    <a:pt x="41" y="20"/>
                    <a:pt x="41" y="0"/>
                  </a:cubicBezTo>
                  <a:cubicBezTo>
                    <a:pt x="21" y="0"/>
                    <a:pt x="2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86" name="Freeform 586"/>
            <p:cNvSpPr>
              <a:spLocks noChangeArrowheads="1"/>
            </p:cNvSpPr>
            <p:nvPr/>
          </p:nvSpPr>
          <p:spPr bwMode="auto">
            <a:xfrm>
              <a:off x="6305550" y="7200900"/>
              <a:ext cx="15875" cy="15875"/>
            </a:xfrm>
            <a:custGeom>
              <a:avLst/>
              <a:gdLst>
                <a:gd name="T0" fmla="*/ 21 w 43"/>
                <a:gd name="T1" fmla="*/ 41 h 42"/>
                <a:gd name="T2" fmla="*/ 21 w 43"/>
                <a:gd name="T3" fmla="*/ 41 h 42"/>
                <a:gd name="T4" fmla="*/ 42 w 43"/>
                <a:gd name="T5" fmla="*/ 21 h 42"/>
                <a:gd name="T6" fmla="*/ 42 w 43"/>
                <a:gd name="T7" fmla="*/ 21 h 42"/>
                <a:gd name="T8" fmla="*/ 21 w 43"/>
                <a:gd name="T9" fmla="*/ 0 h 42"/>
                <a:gd name="T10" fmla="*/ 0 w 43"/>
                <a:gd name="T11" fmla="*/ 21 h 42"/>
                <a:gd name="T12" fmla="*/ 0 w 43"/>
                <a:gd name="T13" fmla="*/ 21 h 42"/>
                <a:gd name="T14" fmla="*/ 0 w 43"/>
                <a:gd name="T15" fmla="*/ 41 h 42"/>
                <a:gd name="T16" fmla="*/ 21 w 43"/>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2">
                  <a:moveTo>
                    <a:pt x="21" y="41"/>
                  </a:moveTo>
                  <a:lnTo>
                    <a:pt x="21" y="41"/>
                  </a:lnTo>
                  <a:cubicBezTo>
                    <a:pt x="42" y="41"/>
                    <a:pt x="42" y="41"/>
                    <a:pt x="42" y="21"/>
                  </a:cubicBezTo>
                  <a:lnTo>
                    <a:pt x="42" y="21"/>
                  </a:lnTo>
                  <a:cubicBezTo>
                    <a:pt x="42" y="0"/>
                    <a:pt x="42" y="0"/>
                    <a:pt x="21" y="0"/>
                  </a:cubicBezTo>
                  <a:cubicBezTo>
                    <a:pt x="21" y="0"/>
                    <a:pt x="21" y="0"/>
                    <a:pt x="0" y="21"/>
                  </a:cubicBezTo>
                  <a:lnTo>
                    <a:pt x="0" y="21"/>
                  </a:lnTo>
                  <a:cubicBezTo>
                    <a:pt x="0" y="41"/>
                    <a:pt x="0" y="41"/>
                    <a:pt x="0" y="41"/>
                  </a:cubicBezTo>
                  <a:lnTo>
                    <a:pt x="2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87" name="Freeform 587"/>
            <p:cNvSpPr>
              <a:spLocks noChangeArrowheads="1"/>
            </p:cNvSpPr>
            <p:nvPr/>
          </p:nvSpPr>
          <p:spPr bwMode="auto">
            <a:xfrm>
              <a:off x="6364288" y="7208838"/>
              <a:ext cx="15875" cy="14287"/>
            </a:xfrm>
            <a:custGeom>
              <a:avLst/>
              <a:gdLst>
                <a:gd name="T0" fmla="*/ 42 w 43"/>
                <a:gd name="T1" fmla="*/ 20 h 41"/>
                <a:gd name="T2" fmla="*/ 42 w 43"/>
                <a:gd name="T3" fmla="*/ 20 h 41"/>
                <a:gd name="T4" fmla="*/ 21 w 43"/>
                <a:gd name="T5" fmla="*/ 20 h 41"/>
                <a:gd name="T6" fmla="*/ 0 w 43"/>
                <a:gd name="T7" fmla="*/ 20 h 41"/>
                <a:gd name="T8" fmla="*/ 0 w 43"/>
                <a:gd name="T9" fmla="*/ 0 h 41"/>
                <a:gd name="T10" fmla="*/ 21 w 43"/>
                <a:gd name="T11" fmla="*/ 0 h 41"/>
                <a:gd name="T12" fmla="*/ 42 w 43"/>
                <a:gd name="T13" fmla="*/ 0 h 41"/>
                <a:gd name="T14" fmla="*/ 42 w 43"/>
                <a:gd name="T15" fmla="*/ 2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1">
                  <a:moveTo>
                    <a:pt x="42" y="20"/>
                  </a:moveTo>
                  <a:lnTo>
                    <a:pt x="42" y="20"/>
                  </a:lnTo>
                  <a:lnTo>
                    <a:pt x="21" y="20"/>
                  </a:lnTo>
                  <a:cubicBezTo>
                    <a:pt x="21" y="20"/>
                    <a:pt x="21" y="40"/>
                    <a:pt x="0" y="20"/>
                  </a:cubicBezTo>
                  <a:cubicBezTo>
                    <a:pt x="0" y="20"/>
                    <a:pt x="0" y="20"/>
                    <a:pt x="0" y="0"/>
                  </a:cubicBezTo>
                  <a:cubicBezTo>
                    <a:pt x="0" y="0"/>
                    <a:pt x="0" y="0"/>
                    <a:pt x="21" y="0"/>
                  </a:cubicBezTo>
                  <a:cubicBezTo>
                    <a:pt x="21" y="0"/>
                    <a:pt x="21" y="0"/>
                    <a:pt x="42" y="0"/>
                  </a:cubicBezTo>
                  <a:cubicBezTo>
                    <a:pt x="42" y="0"/>
                    <a:pt x="42" y="0"/>
                    <a:pt x="42"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88" name="Freeform 588"/>
            <p:cNvSpPr>
              <a:spLocks noChangeArrowheads="1"/>
            </p:cNvSpPr>
            <p:nvPr/>
          </p:nvSpPr>
          <p:spPr bwMode="auto">
            <a:xfrm>
              <a:off x="6416675" y="7113588"/>
              <a:ext cx="15875" cy="30162"/>
            </a:xfrm>
            <a:custGeom>
              <a:avLst/>
              <a:gdLst>
                <a:gd name="T0" fmla="*/ 41 w 42"/>
                <a:gd name="T1" fmla="*/ 82 h 83"/>
                <a:gd name="T2" fmla="*/ 41 w 42"/>
                <a:gd name="T3" fmla="*/ 82 h 83"/>
                <a:gd name="T4" fmla="*/ 20 w 42"/>
                <a:gd name="T5" fmla="*/ 82 h 83"/>
                <a:gd name="T6" fmla="*/ 0 w 42"/>
                <a:gd name="T7" fmla="*/ 61 h 83"/>
                <a:gd name="T8" fmla="*/ 0 w 42"/>
                <a:gd name="T9" fmla="*/ 41 h 83"/>
                <a:gd name="T10" fmla="*/ 0 w 42"/>
                <a:gd name="T11" fmla="*/ 21 h 83"/>
                <a:gd name="T12" fmla="*/ 0 w 42"/>
                <a:gd name="T13" fmla="*/ 0 h 83"/>
                <a:gd name="T14" fmla="*/ 20 w 42"/>
                <a:gd name="T15" fmla="*/ 0 h 83"/>
                <a:gd name="T16" fmla="*/ 41 w 42"/>
                <a:gd name="T17" fmla="*/ 0 h 83"/>
                <a:gd name="T18" fmla="*/ 41 w 42"/>
                <a:gd name="T19" fmla="*/ 21 h 83"/>
                <a:gd name="T20" fmla="*/ 41 w 42"/>
                <a:gd name="T21" fmla="*/ 41 h 83"/>
                <a:gd name="T22" fmla="*/ 41 w 42"/>
                <a:gd name="T23" fmla="*/ 61 h 83"/>
                <a:gd name="T24" fmla="*/ 41 w 42"/>
                <a:gd name="T2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83">
                  <a:moveTo>
                    <a:pt x="41" y="82"/>
                  </a:moveTo>
                  <a:lnTo>
                    <a:pt x="41" y="82"/>
                  </a:lnTo>
                  <a:cubicBezTo>
                    <a:pt x="20" y="82"/>
                    <a:pt x="20" y="82"/>
                    <a:pt x="20" y="82"/>
                  </a:cubicBezTo>
                  <a:cubicBezTo>
                    <a:pt x="0" y="82"/>
                    <a:pt x="0" y="61"/>
                    <a:pt x="0" y="61"/>
                  </a:cubicBezTo>
                  <a:lnTo>
                    <a:pt x="0" y="41"/>
                  </a:lnTo>
                  <a:lnTo>
                    <a:pt x="0" y="21"/>
                  </a:lnTo>
                  <a:lnTo>
                    <a:pt x="0" y="0"/>
                  </a:lnTo>
                  <a:cubicBezTo>
                    <a:pt x="20" y="0"/>
                    <a:pt x="20" y="0"/>
                    <a:pt x="20" y="0"/>
                  </a:cubicBezTo>
                  <a:lnTo>
                    <a:pt x="41" y="0"/>
                  </a:lnTo>
                  <a:cubicBezTo>
                    <a:pt x="41" y="21"/>
                    <a:pt x="41" y="21"/>
                    <a:pt x="41" y="21"/>
                  </a:cubicBezTo>
                  <a:cubicBezTo>
                    <a:pt x="41" y="41"/>
                    <a:pt x="41" y="41"/>
                    <a:pt x="41" y="41"/>
                  </a:cubicBezTo>
                  <a:lnTo>
                    <a:pt x="41" y="61"/>
                  </a:lnTo>
                  <a:lnTo>
                    <a:pt x="41"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89" name="Freeform 589"/>
            <p:cNvSpPr>
              <a:spLocks noChangeArrowheads="1"/>
            </p:cNvSpPr>
            <p:nvPr/>
          </p:nvSpPr>
          <p:spPr bwMode="auto">
            <a:xfrm>
              <a:off x="6342063" y="7032625"/>
              <a:ext cx="58737" cy="103188"/>
            </a:xfrm>
            <a:custGeom>
              <a:avLst/>
              <a:gdLst>
                <a:gd name="T0" fmla="*/ 164 w 165"/>
                <a:gd name="T1" fmla="*/ 286 h 287"/>
                <a:gd name="T2" fmla="*/ 164 w 165"/>
                <a:gd name="T3" fmla="*/ 286 h 287"/>
                <a:gd name="T4" fmla="*/ 164 w 165"/>
                <a:gd name="T5" fmla="*/ 246 h 287"/>
                <a:gd name="T6" fmla="*/ 164 w 165"/>
                <a:gd name="T7" fmla="*/ 225 h 287"/>
                <a:gd name="T8" fmla="*/ 164 w 165"/>
                <a:gd name="T9" fmla="*/ 184 h 287"/>
                <a:gd name="T10" fmla="*/ 143 w 165"/>
                <a:gd name="T11" fmla="*/ 164 h 287"/>
                <a:gd name="T12" fmla="*/ 123 w 165"/>
                <a:gd name="T13" fmla="*/ 143 h 287"/>
                <a:gd name="T14" fmla="*/ 123 w 165"/>
                <a:gd name="T15" fmla="*/ 122 h 287"/>
                <a:gd name="T16" fmla="*/ 103 w 165"/>
                <a:gd name="T17" fmla="*/ 102 h 287"/>
                <a:gd name="T18" fmla="*/ 103 w 165"/>
                <a:gd name="T19" fmla="*/ 82 h 287"/>
                <a:gd name="T20" fmla="*/ 82 w 165"/>
                <a:gd name="T21" fmla="*/ 82 h 287"/>
                <a:gd name="T22" fmla="*/ 82 w 165"/>
                <a:gd name="T23" fmla="*/ 61 h 287"/>
                <a:gd name="T24" fmla="*/ 61 w 165"/>
                <a:gd name="T25" fmla="*/ 20 h 287"/>
                <a:gd name="T26" fmla="*/ 61 w 165"/>
                <a:gd name="T27" fmla="*/ 0 h 287"/>
                <a:gd name="T28" fmla="*/ 41 w 165"/>
                <a:gd name="T29" fmla="*/ 0 h 287"/>
                <a:gd name="T30" fmla="*/ 21 w 165"/>
                <a:gd name="T31" fmla="*/ 20 h 287"/>
                <a:gd name="T32" fmla="*/ 0 w 165"/>
                <a:gd name="T33" fmla="*/ 40 h 287"/>
                <a:gd name="T34" fmla="*/ 0 w 165"/>
                <a:gd name="T35" fmla="*/ 61 h 287"/>
                <a:gd name="T36" fmla="*/ 21 w 165"/>
                <a:gd name="T37" fmla="*/ 82 h 287"/>
                <a:gd name="T38" fmla="*/ 21 w 165"/>
                <a:gd name="T39" fmla="*/ 102 h 287"/>
                <a:gd name="T40" fmla="*/ 41 w 165"/>
                <a:gd name="T41" fmla="*/ 122 h 287"/>
                <a:gd name="T42" fmla="*/ 41 w 165"/>
                <a:gd name="T43" fmla="*/ 122 h 287"/>
                <a:gd name="T44" fmla="*/ 61 w 165"/>
                <a:gd name="T45" fmla="*/ 164 h 287"/>
                <a:gd name="T46" fmla="*/ 61 w 165"/>
                <a:gd name="T47" fmla="*/ 184 h 287"/>
                <a:gd name="T48" fmla="*/ 82 w 165"/>
                <a:gd name="T49" fmla="*/ 225 h 287"/>
                <a:gd name="T50" fmla="*/ 82 w 165"/>
                <a:gd name="T51" fmla="*/ 246 h 287"/>
                <a:gd name="T52" fmla="*/ 82 w 165"/>
                <a:gd name="T53" fmla="*/ 286 h 287"/>
                <a:gd name="T54" fmla="*/ 103 w 165"/>
                <a:gd name="T55" fmla="*/ 286 h 287"/>
                <a:gd name="T56" fmla="*/ 143 w 165"/>
                <a:gd name="T57" fmla="*/ 286 h 287"/>
                <a:gd name="T58" fmla="*/ 164 w 165"/>
                <a:gd name="T59" fmla="*/ 28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5" h="287">
                  <a:moveTo>
                    <a:pt x="164" y="286"/>
                  </a:moveTo>
                  <a:lnTo>
                    <a:pt x="164" y="286"/>
                  </a:lnTo>
                  <a:cubicBezTo>
                    <a:pt x="164" y="286"/>
                    <a:pt x="164" y="266"/>
                    <a:pt x="164" y="246"/>
                  </a:cubicBezTo>
                  <a:lnTo>
                    <a:pt x="164" y="225"/>
                  </a:lnTo>
                  <a:cubicBezTo>
                    <a:pt x="164" y="204"/>
                    <a:pt x="164" y="184"/>
                    <a:pt x="164" y="184"/>
                  </a:cubicBezTo>
                  <a:cubicBezTo>
                    <a:pt x="143" y="184"/>
                    <a:pt x="143" y="164"/>
                    <a:pt x="143" y="164"/>
                  </a:cubicBezTo>
                  <a:cubicBezTo>
                    <a:pt x="143" y="143"/>
                    <a:pt x="123" y="143"/>
                    <a:pt x="123" y="143"/>
                  </a:cubicBezTo>
                  <a:cubicBezTo>
                    <a:pt x="123" y="122"/>
                    <a:pt x="123" y="122"/>
                    <a:pt x="123" y="122"/>
                  </a:cubicBezTo>
                  <a:cubicBezTo>
                    <a:pt x="103" y="122"/>
                    <a:pt x="103" y="102"/>
                    <a:pt x="103" y="102"/>
                  </a:cubicBezTo>
                  <a:cubicBezTo>
                    <a:pt x="103" y="102"/>
                    <a:pt x="103" y="102"/>
                    <a:pt x="103" y="82"/>
                  </a:cubicBezTo>
                  <a:lnTo>
                    <a:pt x="82" y="82"/>
                  </a:lnTo>
                  <a:cubicBezTo>
                    <a:pt x="82" y="61"/>
                    <a:pt x="82" y="61"/>
                    <a:pt x="82" y="61"/>
                  </a:cubicBezTo>
                  <a:cubicBezTo>
                    <a:pt x="82" y="40"/>
                    <a:pt x="61" y="40"/>
                    <a:pt x="61" y="20"/>
                  </a:cubicBezTo>
                  <a:lnTo>
                    <a:pt x="61" y="0"/>
                  </a:lnTo>
                  <a:lnTo>
                    <a:pt x="41" y="0"/>
                  </a:lnTo>
                  <a:lnTo>
                    <a:pt x="21" y="20"/>
                  </a:lnTo>
                  <a:cubicBezTo>
                    <a:pt x="21" y="20"/>
                    <a:pt x="0" y="20"/>
                    <a:pt x="0" y="40"/>
                  </a:cubicBezTo>
                  <a:lnTo>
                    <a:pt x="0" y="61"/>
                  </a:lnTo>
                  <a:cubicBezTo>
                    <a:pt x="0" y="61"/>
                    <a:pt x="0" y="82"/>
                    <a:pt x="21" y="82"/>
                  </a:cubicBezTo>
                  <a:lnTo>
                    <a:pt x="21" y="102"/>
                  </a:lnTo>
                  <a:cubicBezTo>
                    <a:pt x="21" y="102"/>
                    <a:pt x="21" y="122"/>
                    <a:pt x="41" y="122"/>
                  </a:cubicBezTo>
                  <a:lnTo>
                    <a:pt x="41" y="122"/>
                  </a:lnTo>
                  <a:cubicBezTo>
                    <a:pt x="61" y="143"/>
                    <a:pt x="61" y="143"/>
                    <a:pt x="61" y="164"/>
                  </a:cubicBezTo>
                  <a:cubicBezTo>
                    <a:pt x="82" y="164"/>
                    <a:pt x="61" y="184"/>
                    <a:pt x="61" y="184"/>
                  </a:cubicBezTo>
                  <a:cubicBezTo>
                    <a:pt x="61" y="204"/>
                    <a:pt x="82" y="204"/>
                    <a:pt x="82" y="225"/>
                  </a:cubicBezTo>
                  <a:cubicBezTo>
                    <a:pt x="82" y="225"/>
                    <a:pt x="61" y="246"/>
                    <a:pt x="82" y="246"/>
                  </a:cubicBezTo>
                  <a:cubicBezTo>
                    <a:pt x="82" y="266"/>
                    <a:pt x="82" y="266"/>
                    <a:pt x="82" y="286"/>
                  </a:cubicBezTo>
                  <a:lnTo>
                    <a:pt x="103" y="286"/>
                  </a:lnTo>
                  <a:cubicBezTo>
                    <a:pt x="123" y="286"/>
                    <a:pt x="123" y="286"/>
                    <a:pt x="143" y="286"/>
                  </a:cubicBezTo>
                  <a:cubicBezTo>
                    <a:pt x="143" y="286"/>
                    <a:pt x="143" y="286"/>
                    <a:pt x="164" y="286"/>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90" name="Freeform 590"/>
            <p:cNvSpPr>
              <a:spLocks noChangeArrowheads="1"/>
            </p:cNvSpPr>
            <p:nvPr/>
          </p:nvSpPr>
          <p:spPr bwMode="auto">
            <a:xfrm>
              <a:off x="6319838" y="7134225"/>
              <a:ext cx="52387" cy="44450"/>
            </a:xfrm>
            <a:custGeom>
              <a:avLst/>
              <a:gdLst>
                <a:gd name="T0" fmla="*/ 143 w 144"/>
                <a:gd name="T1" fmla="*/ 62 h 125"/>
                <a:gd name="T2" fmla="*/ 143 w 144"/>
                <a:gd name="T3" fmla="*/ 62 h 125"/>
                <a:gd name="T4" fmla="*/ 122 w 144"/>
                <a:gd name="T5" fmla="*/ 42 h 125"/>
                <a:gd name="T6" fmla="*/ 102 w 144"/>
                <a:gd name="T7" fmla="*/ 21 h 125"/>
                <a:gd name="T8" fmla="*/ 61 w 144"/>
                <a:gd name="T9" fmla="*/ 21 h 125"/>
                <a:gd name="T10" fmla="*/ 40 w 144"/>
                <a:gd name="T11" fmla="*/ 21 h 125"/>
                <a:gd name="T12" fmla="*/ 0 w 144"/>
                <a:gd name="T13" fmla="*/ 42 h 125"/>
                <a:gd name="T14" fmla="*/ 0 w 144"/>
                <a:gd name="T15" fmla="*/ 82 h 125"/>
                <a:gd name="T16" fmla="*/ 0 w 144"/>
                <a:gd name="T17" fmla="*/ 103 h 125"/>
                <a:gd name="T18" fmla="*/ 20 w 144"/>
                <a:gd name="T19" fmla="*/ 124 h 125"/>
                <a:gd name="T20" fmla="*/ 40 w 144"/>
                <a:gd name="T21" fmla="*/ 124 h 125"/>
                <a:gd name="T22" fmla="*/ 82 w 144"/>
                <a:gd name="T23" fmla="*/ 103 h 125"/>
                <a:gd name="T24" fmla="*/ 102 w 144"/>
                <a:gd name="T25" fmla="*/ 82 h 125"/>
                <a:gd name="T26" fmla="*/ 122 w 144"/>
                <a:gd name="T27" fmla="*/ 82 h 125"/>
                <a:gd name="T28" fmla="*/ 143 w 144"/>
                <a:gd name="T29" fmla="*/ 6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25">
                  <a:moveTo>
                    <a:pt x="143" y="62"/>
                  </a:moveTo>
                  <a:lnTo>
                    <a:pt x="143" y="62"/>
                  </a:lnTo>
                  <a:cubicBezTo>
                    <a:pt x="143" y="62"/>
                    <a:pt x="122" y="62"/>
                    <a:pt x="122" y="42"/>
                  </a:cubicBezTo>
                  <a:lnTo>
                    <a:pt x="102" y="21"/>
                  </a:lnTo>
                  <a:cubicBezTo>
                    <a:pt x="102" y="21"/>
                    <a:pt x="82" y="0"/>
                    <a:pt x="61" y="21"/>
                  </a:cubicBezTo>
                  <a:lnTo>
                    <a:pt x="40" y="21"/>
                  </a:lnTo>
                  <a:cubicBezTo>
                    <a:pt x="40" y="42"/>
                    <a:pt x="20" y="42"/>
                    <a:pt x="0" y="42"/>
                  </a:cubicBezTo>
                  <a:cubicBezTo>
                    <a:pt x="0" y="62"/>
                    <a:pt x="0" y="62"/>
                    <a:pt x="0" y="82"/>
                  </a:cubicBezTo>
                  <a:lnTo>
                    <a:pt x="0" y="103"/>
                  </a:lnTo>
                  <a:lnTo>
                    <a:pt x="20" y="124"/>
                  </a:lnTo>
                  <a:lnTo>
                    <a:pt x="40" y="124"/>
                  </a:lnTo>
                  <a:cubicBezTo>
                    <a:pt x="61" y="124"/>
                    <a:pt x="61" y="103"/>
                    <a:pt x="82" y="103"/>
                  </a:cubicBezTo>
                  <a:cubicBezTo>
                    <a:pt x="82" y="103"/>
                    <a:pt x="82" y="103"/>
                    <a:pt x="102" y="82"/>
                  </a:cubicBezTo>
                  <a:cubicBezTo>
                    <a:pt x="102" y="82"/>
                    <a:pt x="102" y="82"/>
                    <a:pt x="122" y="82"/>
                  </a:cubicBezTo>
                  <a:lnTo>
                    <a:pt x="143"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91" name="Freeform 591"/>
            <p:cNvSpPr>
              <a:spLocks noChangeArrowheads="1"/>
            </p:cNvSpPr>
            <p:nvPr/>
          </p:nvSpPr>
          <p:spPr bwMode="auto">
            <a:xfrm>
              <a:off x="6283325" y="7069138"/>
              <a:ext cx="52388" cy="125412"/>
            </a:xfrm>
            <a:custGeom>
              <a:avLst/>
              <a:gdLst>
                <a:gd name="T0" fmla="*/ 41 w 144"/>
                <a:gd name="T1" fmla="*/ 348 h 349"/>
                <a:gd name="T2" fmla="*/ 41 w 144"/>
                <a:gd name="T3" fmla="*/ 348 h 349"/>
                <a:gd name="T4" fmla="*/ 21 w 144"/>
                <a:gd name="T5" fmla="*/ 308 h 349"/>
                <a:gd name="T6" fmla="*/ 21 w 144"/>
                <a:gd name="T7" fmla="*/ 266 h 349"/>
                <a:gd name="T8" fmla="*/ 21 w 144"/>
                <a:gd name="T9" fmla="*/ 246 h 349"/>
                <a:gd name="T10" fmla="*/ 41 w 144"/>
                <a:gd name="T11" fmla="*/ 226 h 349"/>
                <a:gd name="T12" fmla="*/ 41 w 144"/>
                <a:gd name="T13" fmla="*/ 205 h 349"/>
                <a:gd name="T14" fmla="*/ 41 w 144"/>
                <a:gd name="T15" fmla="*/ 144 h 349"/>
                <a:gd name="T16" fmla="*/ 61 w 144"/>
                <a:gd name="T17" fmla="*/ 102 h 349"/>
                <a:gd name="T18" fmla="*/ 61 w 144"/>
                <a:gd name="T19" fmla="*/ 62 h 349"/>
                <a:gd name="T20" fmla="*/ 61 w 144"/>
                <a:gd name="T21" fmla="*/ 20 h 349"/>
                <a:gd name="T22" fmla="*/ 61 w 144"/>
                <a:gd name="T23" fmla="*/ 0 h 349"/>
                <a:gd name="T24" fmla="*/ 82 w 144"/>
                <a:gd name="T25" fmla="*/ 0 h 349"/>
                <a:gd name="T26" fmla="*/ 103 w 144"/>
                <a:gd name="T27" fmla="*/ 0 h 349"/>
                <a:gd name="T28" fmla="*/ 103 w 144"/>
                <a:gd name="T29" fmla="*/ 41 h 349"/>
                <a:gd name="T30" fmla="*/ 103 w 144"/>
                <a:gd name="T31" fmla="*/ 62 h 349"/>
                <a:gd name="T32" fmla="*/ 103 w 144"/>
                <a:gd name="T33" fmla="*/ 82 h 349"/>
                <a:gd name="T34" fmla="*/ 123 w 144"/>
                <a:gd name="T35" fmla="*/ 102 h 349"/>
                <a:gd name="T36" fmla="*/ 143 w 144"/>
                <a:gd name="T37" fmla="*/ 123 h 349"/>
                <a:gd name="T38" fmla="*/ 143 w 144"/>
                <a:gd name="T39" fmla="*/ 144 h 349"/>
                <a:gd name="T40" fmla="*/ 123 w 144"/>
                <a:gd name="T41" fmla="*/ 184 h 349"/>
                <a:gd name="T42" fmla="*/ 103 w 144"/>
                <a:gd name="T43" fmla="*/ 205 h 349"/>
                <a:gd name="T44" fmla="*/ 82 w 144"/>
                <a:gd name="T45" fmla="*/ 226 h 349"/>
                <a:gd name="T46" fmla="*/ 61 w 144"/>
                <a:gd name="T47" fmla="*/ 246 h 349"/>
                <a:gd name="T48" fmla="*/ 61 w 144"/>
                <a:gd name="T49" fmla="*/ 266 h 349"/>
                <a:gd name="T50" fmla="*/ 41 w 144"/>
                <a:gd name="T51" fmla="*/ 308 h 349"/>
                <a:gd name="T52" fmla="*/ 41 w 144"/>
                <a:gd name="T53" fmla="*/ 328 h 349"/>
                <a:gd name="T54" fmla="*/ 41 w 144"/>
                <a:gd name="T55" fmla="*/ 34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4" h="349">
                  <a:moveTo>
                    <a:pt x="41" y="348"/>
                  </a:moveTo>
                  <a:lnTo>
                    <a:pt x="41" y="348"/>
                  </a:lnTo>
                  <a:cubicBezTo>
                    <a:pt x="21" y="328"/>
                    <a:pt x="21" y="308"/>
                    <a:pt x="21" y="308"/>
                  </a:cubicBezTo>
                  <a:cubicBezTo>
                    <a:pt x="21" y="308"/>
                    <a:pt x="0" y="287"/>
                    <a:pt x="21" y="266"/>
                  </a:cubicBezTo>
                  <a:lnTo>
                    <a:pt x="21" y="246"/>
                  </a:lnTo>
                  <a:lnTo>
                    <a:pt x="41" y="226"/>
                  </a:lnTo>
                  <a:lnTo>
                    <a:pt x="41" y="205"/>
                  </a:lnTo>
                  <a:cubicBezTo>
                    <a:pt x="41" y="184"/>
                    <a:pt x="41" y="164"/>
                    <a:pt x="41" y="144"/>
                  </a:cubicBezTo>
                  <a:lnTo>
                    <a:pt x="61" y="102"/>
                  </a:lnTo>
                  <a:cubicBezTo>
                    <a:pt x="61" y="82"/>
                    <a:pt x="61" y="62"/>
                    <a:pt x="61" y="62"/>
                  </a:cubicBezTo>
                  <a:cubicBezTo>
                    <a:pt x="61" y="62"/>
                    <a:pt x="61" y="41"/>
                    <a:pt x="61" y="20"/>
                  </a:cubicBezTo>
                  <a:lnTo>
                    <a:pt x="61" y="0"/>
                  </a:lnTo>
                  <a:lnTo>
                    <a:pt x="82" y="0"/>
                  </a:lnTo>
                  <a:lnTo>
                    <a:pt x="103" y="0"/>
                  </a:lnTo>
                  <a:cubicBezTo>
                    <a:pt x="103" y="0"/>
                    <a:pt x="103" y="20"/>
                    <a:pt x="103" y="41"/>
                  </a:cubicBezTo>
                  <a:lnTo>
                    <a:pt x="103" y="62"/>
                  </a:lnTo>
                  <a:lnTo>
                    <a:pt x="103" y="82"/>
                  </a:lnTo>
                  <a:cubicBezTo>
                    <a:pt x="123" y="102"/>
                    <a:pt x="123" y="102"/>
                    <a:pt x="123" y="102"/>
                  </a:cubicBezTo>
                  <a:cubicBezTo>
                    <a:pt x="123" y="123"/>
                    <a:pt x="143" y="123"/>
                    <a:pt x="143" y="123"/>
                  </a:cubicBezTo>
                  <a:lnTo>
                    <a:pt x="143" y="144"/>
                  </a:lnTo>
                  <a:cubicBezTo>
                    <a:pt x="123" y="164"/>
                    <a:pt x="123" y="164"/>
                    <a:pt x="123" y="184"/>
                  </a:cubicBezTo>
                  <a:cubicBezTo>
                    <a:pt x="103" y="184"/>
                    <a:pt x="103" y="184"/>
                    <a:pt x="103" y="205"/>
                  </a:cubicBezTo>
                  <a:lnTo>
                    <a:pt x="82" y="226"/>
                  </a:lnTo>
                  <a:cubicBezTo>
                    <a:pt x="82" y="226"/>
                    <a:pt x="61" y="226"/>
                    <a:pt x="61" y="246"/>
                  </a:cubicBezTo>
                  <a:lnTo>
                    <a:pt x="61" y="266"/>
                  </a:lnTo>
                  <a:cubicBezTo>
                    <a:pt x="61" y="287"/>
                    <a:pt x="61" y="287"/>
                    <a:pt x="41" y="308"/>
                  </a:cubicBezTo>
                  <a:lnTo>
                    <a:pt x="41" y="328"/>
                  </a:lnTo>
                  <a:lnTo>
                    <a:pt x="41" y="348"/>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92" name="Freeform 592"/>
            <p:cNvSpPr>
              <a:spLocks noChangeArrowheads="1"/>
            </p:cNvSpPr>
            <p:nvPr/>
          </p:nvSpPr>
          <p:spPr bwMode="auto">
            <a:xfrm>
              <a:off x="6319838" y="6935788"/>
              <a:ext cx="103187" cy="117475"/>
            </a:xfrm>
            <a:custGeom>
              <a:avLst/>
              <a:gdLst>
                <a:gd name="T0" fmla="*/ 204 w 287"/>
                <a:gd name="T1" fmla="*/ 327 h 328"/>
                <a:gd name="T2" fmla="*/ 204 w 287"/>
                <a:gd name="T3" fmla="*/ 327 h 328"/>
                <a:gd name="T4" fmla="*/ 184 w 287"/>
                <a:gd name="T5" fmla="*/ 306 h 328"/>
                <a:gd name="T6" fmla="*/ 164 w 287"/>
                <a:gd name="T7" fmla="*/ 286 h 328"/>
                <a:gd name="T8" fmla="*/ 143 w 287"/>
                <a:gd name="T9" fmla="*/ 266 h 328"/>
                <a:gd name="T10" fmla="*/ 143 w 287"/>
                <a:gd name="T11" fmla="*/ 224 h 328"/>
                <a:gd name="T12" fmla="*/ 122 w 287"/>
                <a:gd name="T13" fmla="*/ 204 h 328"/>
                <a:gd name="T14" fmla="*/ 102 w 287"/>
                <a:gd name="T15" fmla="*/ 184 h 328"/>
                <a:gd name="T16" fmla="*/ 82 w 287"/>
                <a:gd name="T17" fmla="*/ 143 h 328"/>
                <a:gd name="T18" fmla="*/ 40 w 287"/>
                <a:gd name="T19" fmla="*/ 122 h 328"/>
                <a:gd name="T20" fmla="*/ 20 w 287"/>
                <a:gd name="T21" fmla="*/ 102 h 328"/>
                <a:gd name="T22" fmla="*/ 20 w 287"/>
                <a:gd name="T23" fmla="*/ 61 h 328"/>
                <a:gd name="T24" fmla="*/ 0 w 287"/>
                <a:gd name="T25" fmla="*/ 40 h 328"/>
                <a:gd name="T26" fmla="*/ 0 w 287"/>
                <a:gd name="T27" fmla="*/ 20 h 328"/>
                <a:gd name="T28" fmla="*/ 0 w 287"/>
                <a:gd name="T29" fmla="*/ 0 h 328"/>
                <a:gd name="T30" fmla="*/ 20 w 287"/>
                <a:gd name="T31" fmla="*/ 0 h 328"/>
                <a:gd name="T32" fmla="*/ 40 w 287"/>
                <a:gd name="T33" fmla="*/ 20 h 328"/>
                <a:gd name="T34" fmla="*/ 82 w 287"/>
                <a:gd name="T35" fmla="*/ 20 h 328"/>
                <a:gd name="T36" fmla="*/ 102 w 287"/>
                <a:gd name="T37" fmla="*/ 0 h 328"/>
                <a:gd name="T38" fmla="*/ 143 w 287"/>
                <a:gd name="T39" fmla="*/ 0 h 328"/>
                <a:gd name="T40" fmla="*/ 143 w 287"/>
                <a:gd name="T41" fmla="*/ 0 h 328"/>
                <a:gd name="T42" fmla="*/ 164 w 287"/>
                <a:gd name="T43" fmla="*/ 20 h 328"/>
                <a:gd name="T44" fmla="*/ 164 w 287"/>
                <a:gd name="T45" fmla="*/ 40 h 328"/>
                <a:gd name="T46" fmla="*/ 184 w 287"/>
                <a:gd name="T47" fmla="*/ 61 h 328"/>
                <a:gd name="T48" fmla="*/ 184 w 287"/>
                <a:gd name="T49" fmla="*/ 61 h 328"/>
                <a:gd name="T50" fmla="*/ 204 w 287"/>
                <a:gd name="T51" fmla="*/ 82 h 328"/>
                <a:gd name="T52" fmla="*/ 225 w 287"/>
                <a:gd name="T53" fmla="*/ 102 h 328"/>
                <a:gd name="T54" fmla="*/ 225 w 287"/>
                <a:gd name="T55" fmla="*/ 122 h 328"/>
                <a:gd name="T56" fmla="*/ 204 w 287"/>
                <a:gd name="T57" fmla="*/ 122 h 328"/>
                <a:gd name="T58" fmla="*/ 225 w 287"/>
                <a:gd name="T59" fmla="*/ 164 h 328"/>
                <a:gd name="T60" fmla="*/ 225 w 287"/>
                <a:gd name="T61" fmla="*/ 184 h 328"/>
                <a:gd name="T62" fmla="*/ 225 w 287"/>
                <a:gd name="T63" fmla="*/ 204 h 328"/>
                <a:gd name="T64" fmla="*/ 246 w 287"/>
                <a:gd name="T65" fmla="*/ 245 h 328"/>
                <a:gd name="T66" fmla="*/ 266 w 287"/>
                <a:gd name="T67" fmla="*/ 266 h 328"/>
                <a:gd name="T68" fmla="*/ 266 w 287"/>
                <a:gd name="T69" fmla="*/ 286 h 328"/>
                <a:gd name="T70" fmla="*/ 286 w 287"/>
                <a:gd name="T71" fmla="*/ 327 h 328"/>
                <a:gd name="T72" fmla="*/ 266 w 287"/>
                <a:gd name="T73" fmla="*/ 327 h 328"/>
                <a:gd name="T74" fmla="*/ 246 w 287"/>
                <a:gd name="T75" fmla="*/ 327 h 328"/>
                <a:gd name="T76" fmla="*/ 225 w 287"/>
                <a:gd name="T77" fmla="*/ 327 h 328"/>
                <a:gd name="T78" fmla="*/ 204 w 287"/>
                <a:gd name="T79" fmla="*/ 3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7" h="328">
                  <a:moveTo>
                    <a:pt x="204" y="327"/>
                  </a:moveTo>
                  <a:lnTo>
                    <a:pt x="204" y="327"/>
                  </a:lnTo>
                  <a:cubicBezTo>
                    <a:pt x="184" y="327"/>
                    <a:pt x="184" y="327"/>
                    <a:pt x="184" y="306"/>
                  </a:cubicBezTo>
                  <a:cubicBezTo>
                    <a:pt x="164" y="306"/>
                    <a:pt x="164" y="286"/>
                    <a:pt x="164" y="286"/>
                  </a:cubicBezTo>
                  <a:lnTo>
                    <a:pt x="143" y="266"/>
                  </a:lnTo>
                  <a:cubicBezTo>
                    <a:pt x="143" y="266"/>
                    <a:pt x="143" y="245"/>
                    <a:pt x="143" y="224"/>
                  </a:cubicBezTo>
                  <a:lnTo>
                    <a:pt x="122" y="204"/>
                  </a:lnTo>
                  <a:cubicBezTo>
                    <a:pt x="122" y="184"/>
                    <a:pt x="102" y="184"/>
                    <a:pt x="102" y="184"/>
                  </a:cubicBezTo>
                  <a:cubicBezTo>
                    <a:pt x="102" y="164"/>
                    <a:pt x="82" y="164"/>
                    <a:pt x="82" y="143"/>
                  </a:cubicBezTo>
                  <a:cubicBezTo>
                    <a:pt x="61" y="143"/>
                    <a:pt x="40" y="143"/>
                    <a:pt x="40" y="122"/>
                  </a:cubicBezTo>
                  <a:cubicBezTo>
                    <a:pt x="40" y="122"/>
                    <a:pt x="20" y="122"/>
                    <a:pt x="20" y="102"/>
                  </a:cubicBezTo>
                  <a:cubicBezTo>
                    <a:pt x="20" y="102"/>
                    <a:pt x="20" y="82"/>
                    <a:pt x="20" y="61"/>
                  </a:cubicBezTo>
                  <a:cubicBezTo>
                    <a:pt x="20" y="61"/>
                    <a:pt x="20" y="40"/>
                    <a:pt x="0" y="40"/>
                  </a:cubicBezTo>
                  <a:cubicBezTo>
                    <a:pt x="0" y="20"/>
                    <a:pt x="0" y="20"/>
                    <a:pt x="0" y="20"/>
                  </a:cubicBezTo>
                  <a:lnTo>
                    <a:pt x="0" y="0"/>
                  </a:lnTo>
                  <a:lnTo>
                    <a:pt x="20" y="0"/>
                  </a:lnTo>
                  <a:cubicBezTo>
                    <a:pt x="20" y="0"/>
                    <a:pt x="40" y="0"/>
                    <a:pt x="40" y="20"/>
                  </a:cubicBezTo>
                  <a:cubicBezTo>
                    <a:pt x="40" y="20"/>
                    <a:pt x="61" y="20"/>
                    <a:pt x="82" y="20"/>
                  </a:cubicBezTo>
                  <a:lnTo>
                    <a:pt x="102" y="0"/>
                  </a:lnTo>
                  <a:cubicBezTo>
                    <a:pt x="102" y="0"/>
                    <a:pt x="122" y="0"/>
                    <a:pt x="143" y="0"/>
                  </a:cubicBezTo>
                  <a:lnTo>
                    <a:pt x="143" y="0"/>
                  </a:lnTo>
                  <a:cubicBezTo>
                    <a:pt x="164" y="20"/>
                    <a:pt x="164" y="20"/>
                    <a:pt x="164" y="20"/>
                  </a:cubicBezTo>
                  <a:cubicBezTo>
                    <a:pt x="164" y="40"/>
                    <a:pt x="164" y="40"/>
                    <a:pt x="164" y="40"/>
                  </a:cubicBezTo>
                  <a:cubicBezTo>
                    <a:pt x="164" y="40"/>
                    <a:pt x="164" y="61"/>
                    <a:pt x="184" y="61"/>
                  </a:cubicBezTo>
                  <a:lnTo>
                    <a:pt x="184" y="61"/>
                  </a:lnTo>
                  <a:cubicBezTo>
                    <a:pt x="204" y="61"/>
                    <a:pt x="204" y="61"/>
                    <a:pt x="204" y="82"/>
                  </a:cubicBezTo>
                  <a:cubicBezTo>
                    <a:pt x="225" y="82"/>
                    <a:pt x="225" y="82"/>
                    <a:pt x="225" y="102"/>
                  </a:cubicBezTo>
                  <a:cubicBezTo>
                    <a:pt x="225" y="102"/>
                    <a:pt x="225" y="102"/>
                    <a:pt x="225" y="122"/>
                  </a:cubicBezTo>
                  <a:cubicBezTo>
                    <a:pt x="225" y="122"/>
                    <a:pt x="225" y="122"/>
                    <a:pt x="204" y="122"/>
                  </a:cubicBezTo>
                  <a:cubicBezTo>
                    <a:pt x="204" y="143"/>
                    <a:pt x="204" y="143"/>
                    <a:pt x="225" y="164"/>
                  </a:cubicBezTo>
                  <a:lnTo>
                    <a:pt x="225" y="184"/>
                  </a:lnTo>
                  <a:lnTo>
                    <a:pt x="225" y="204"/>
                  </a:lnTo>
                  <a:cubicBezTo>
                    <a:pt x="225" y="224"/>
                    <a:pt x="246" y="245"/>
                    <a:pt x="246" y="245"/>
                  </a:cubicBezTo>
                  <a:cubicBezTo>
                    <a:pt x="246" y="266"/>
                    <a:pt x="266" y="266"/>
                    <a:pt x="266" y="266"/>
                  </a:cubicBezTo>
                  <a:lnTo>
                    <a:pt x="266" y="286"/>
                  </a:lnTo>
                  <a:cubicBezTo>
                    <a:pt x="266" y="286"/>
                    <a:pt x="286" y="306"/>
                    <a:pt x="286" y="327"/>
                  </a:cubicBezTo>
                  <a:lnTo>
                    <a:pt x="266" y="327"/>
                  </a:lnTo>
                  <a:lnTo>
                    <a:pt x="246" y="327"/>
                  </a:lnTo>
                  <a:cubicBezTo>
                    <a:pt x="225" y="327"/>
                    <a:pt x="225" y="327"/>
                    <a:pt x="225" y="327"/>
                  </a:cubicBezTo>
                  <a:lnTo>
                    <a:pt x="204" y="327"/>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93" name="Freeform 593"/>
            <p:cNvSpPr>
              <a:spLocks noChangeArrowheads="1"/>
            </p:cNvSpPr>
            <p:nvPr/>
          </p:nvSpPr>
          <p:spPr bwMode="auto">
            <a:xfrm>
              <a:off x="6253163" y="6943725"/>
              <a:ext cx="66675" cy="66675"/>
            </a:xfrm>
            <a:custGeom>
              <a:avLst/>
              <a:gdLst>
                <a:gd name="T0" fmla="*/ 185 w 186"/>
                <a:gd name="T1" fmla="*/ 184 h 185"/>
                <a:gd name="T2" fmla="*/ 185 w 186"/>
                <a:gd name="T3" fmla="*/ 184 h 185"/>
                <a:gd name="T4" fmla="*/ 164 w 186"/>
                <a:gd name="T5" fmla="*/ 144 h 185"/>
                <a:gd name="T6" fmla="*/ 143 w 186"/>
                <a:gd name="T7" fmla="*/ 102 h 185"/>
                <a:gd name="T8" fmla="*/ 103 w 186"/>
                <a:gd name="T9" fmla="*/ 62 h 185"/>
                <a:gd name="T10" fmla="*/ 82 w 186"/>
                <a:gd name="T11" fmla="*/ 41 h 185"/>
                <a:gd name="T12" fmla="*/ 41 w 186"/>
                <a:gd name="T13" fmla="*/ 20 h 185"/>
                <a:gd name="T14" fmla="*/ 21 w 186"/>
                <a:gd name="T15" fmla="*/ 0 h 185"/>
                <a:gd name="T16" fmla="*/ 0 w 186"/>
                <a:gd name="T17" fmla="*/ 0 h 185"/>
                <a:gd name="T18" fmla="*/ 0 w 186"/>
                <a:gd name="T19" fmla="*/ 20 h 185"/>
                <a:gd name="T20" fmla="*/ 0 w 186"/>
                <a:gd name="T21" fmla="*/ 62 h 185"/>
                <a:gd name="T22" fmla="*/ 21 w 186"/>
                <a:gd name="T23" fmla="*/ 82 h 185"/>
                <a:gd name="T24" fmla="*/ 21 w 186"/>
                <a:gd name="T25" fmla="*/ 82 h 185"/>
                <a:gd name="T26" fmla="*/ 21 w 186"/>
                <a:gd name="T27" fmla="*/ 102 h 185"/>
                <a:gd name="T28" fmla="*/ 0 w 186"/>
                <a:gd name="T29" fmla="*/ 123 h 185"/>
                <a:gd name="T30" fmla="*/ 21 w 186"/>
                <a:gd name="T31" fmla="*/ 144 h 185"/>
                <a:gd name="T32" fmla="*/ 41 w 186"/>
                <a:gd name="T33" fmla="*/ 144 h 185"/>
                <a:gd name="T34" fmla="*/ 41 w 186"/>
                <a:gd name="T35" fmla="*/ 123 h 185"/>
                <a:gd name="T36" fmla="*/ 61 w 186"/>
                <a:gd name="T37" fmla="*/ 123 h 185"/>
                <a:gd name="T38" fmla="*/ 103 w 186"/>
                <a:gd name="T39" fmla="*/ 123 h 185"/>
                <a:gd name="T40" fmla="*/ 123 w 186"/>
                <a:gd name="T41" fmla="*/ 144 h 185"/>
                <a:gd name="T42" fmla="*/ 123 w 186"/>
                <a:gd name="T43" fmla="*/ 164 h 185"/>
                <a:gd name="T44" fmla="*/ 143 w 186"/>
                <a:gd name="T45" fmla="*/ 184 h 185"/>
                <a:gd name="T46" fmla="*/ 185 w 186"/>
                <a:gd name="T47" fmla="*/ 1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6" h="185">
                  <a:moveTo>
                    <a:pt x="185" y="184"/>
                  </a:moveTo>
                  <a:lnTo>
                    <a:pt x="185" y="184"/>
                  </a:lnTo>
                  <a:cubicBezTo>
                    <a:pt x="185" y="164"/>
                    <a:pt x="164" y="144"/>
                    <a:pt x="164" y="144"/>
                  </a:cubicBezTo>
                  <a:lnTo>
                    <a:pt x="143" y="102"/>
                  </a:lnTo>
                  <a:cubicBezTo>
                    <a:pt x="123" y="82"/>
                    <a:pt x="123" y="82"/>
                    <a:pt x="103" y="62"/>
                  </a:cubicBezTo>
                  <a:cubicBezTo>
                    <a:pt x="103" y="62"/>
                    <a:pt x="82" y="62"/>
                    <a:pt x="82" y="41"/>
                  </a:cubicBezTo>
                  <a:cubicBezTo>
                    <a:pt x="82" y="41"/>
                    <a:pt x="61" y="20"/>
                    <a:pt x="41" y="20"/>
                  </a:cubicBezTo>
                  <a:lnTo>
                    <a:pt x="21" y="0"/>
                  </a:lnTo>
                  <a:lnTo>
                    <a:pt x="0" y="0"/>
                  </a:lnTo>
                  <a:lnTo>
                    <a:pt x="0" y="20"/>
                  </a:lnTo>
                  <a:cubicBezTo>
                    <a:pt x="0" y="41"/>
                    <a:pt x="0" y="41"/>
                    <a:pt x="0" y="62"/>
                  </a:cubicBezTo>
                  <a:cubicBezTo>
                    <a:pt x="21" y="62"/>
                    <a:pt x="21" y="62"/>
                    <a:pt x="21" y="82"/>
                  </a:cubicBezTo>
                  <a:lnTo>
                    <a:pt x="21" y="82"/>
                  </a:lnTo>
                  <a:cubicBezTo>
                    <a:pt x="21" y="82"/>
                    <a:pt x="21" y="82"/>
                    <a:pt x="21" y="102"/>
                  </a:cubicBezTo>
                  <a:cubicBezTo>
                    <a:pt x="0" y="102"/>
                    <a:pt x="0" y="102"/>
                    <a:pt x="0" y="123"/>
                  </a:cubicBezTo>
                  <a:cubicBezTo>
                    <a:pt x="0" y="123"/>
                    <a:pt x="0" y="144"/>
                    <a:pt x="21" y="144"/>
                  </a:cubicBezTo>
                  <a:cubicBezTo>
                    <a:pt x="21" y="144"/>
                    <a:pt x="21" y="144"/>
                    <a:pt x="41" y="144"/>
                  </a:cubicBezTo>
                  <a:lnTo>
                    <a:pt x="41" y="123"/>
                  </a:lnTo>
                  <a:lnTo>
                    <a:pt x="61" y="123"/>
                  </a:lnTo>
                  <a:cubicBezTo>
                    <a:pt x="82" y="123"/>
                    <a:pt x="82" y="123"/>
                    <a:pt x="103" y="123"/>
                  </a:cubicBezTo>
                  <a:cubicBezTo>
                    <a:pt x="103" y="144"/>
                    <a:pt x="103" y="144"/>
                    <a:pt x="123" y="144"/>
                  </a:cubicBezTo>
                  <a:lnTo>
                    <a:pt x="123" y="164"/>
                  </a:lnTo>
                  <a:cubicBezTo>
                    <a:pt x="123" y="164"/>
                    <a:pt x="143" y="164"/>
                    <a:pt x="143" y="184"/>
                  </a:cubicBezTo>
                  <a:cubicBezTo>
                    <a:pt x="164" y="184"/>
                    <a:pt x="185" y="184"/>
                    <a:pt x="185" y="18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94" name="Freeform 594"/>
            <p:cNvSpPr>
              <a:spLocks noChangeArrowheads="1"/>
            </p:cNvSpPr>
            <p:nvPr/>
          </p:nvSpPr>
          <p:spPr bwMode="auto">
            <a:xfrm>
              <a:off x="6275388" y="6935788"/>
              <a:ext cx="22225" cy="22225"/>
            </a:xfrm>
            <a:custGeom>
              <a:avLst/>
              <a:gdLst>
                <a:gd name="T0" fmla="*/ 42 w 63"/>
                <a:gd name="T1" fmla="*/ 61 h 62"/>
                <a:gd name="T2" fmla="*/ 42 w 63"/>
                <a:gd name="T3" fmla="*/ 61 h 62"/>
                <a:gd name="T4" fmla="*/ 42 w 63"/>
                <a:gd name="T5" fmla="*/ 20 h 62"/>
                <a:gd name="T6" fmla="*/ 21 w 63"/>
                <a:gd name="T7" fmla="*/ 20 h 62"/>
                <a:gd name="T8" fmla="*/ 21 w 63"/>
                <a:gd name="T9" fmla="*/ 0 h 62"/>
                <a:gd name="T10" fmla="*/ 0 w 63"/>
                <a:gd name="T11" fmla="*/ 20 h 62"/>
                <a:gd name="T12" fmla="*/ 21 w 63"/>
                <a:gd name="T13" fmla="*/ 40 h 62"/>
                <a:gd name="T14" fmla="*/ 21 w 63"/>
                <a:gd name="T15" fmla="*/ 40 h 62"/>
                <a:gd name="T16" fmla="*/ 42 w 63"/>
                <a:gd name="T17"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2">
                  <a:moveTo>
                    <a:pt x="42" y="61"/>
                  </a:moveTo>
                  <a:lnTo>
                    <a:pt x="42" y="61"/>
                  </a:lnTo>
                  <a:cubicBezTo>
                    <a:pt x="62" y="40"/>
                    <a:pt x="42" y="40"/>
                    <a:pt x="42" y="20"/>
                  </a:cubicBezTo>
                  <a:cubicBezTo>
                    <a:pt x="42" y="20"/>
                    <a:pt x="42" y="20"/>
                    <a:pt x="21" y="20"/>
                  </a:cubicBezTo>
                  <a:cubicBezTo>
                    <a:pt x="21" y="0"/>
                    <a:pt x="21" y="0"/>
                    <a:pt x="21" y="0"/>
                  </a:cubicBezTo>
                  <a:cubicBezTo>
                    <a:pt x="0" y="0"/>
                    <a:pt x="0" y="20"/>
                    <a:pt x="0" y="20"/>
                  </a:cubicBezTo>
                  <a:lnTo>
                    <a:pt x="21" y="40"/>
                  </a:lnTo>
                  <a:lnTo>
                    <a:pt x="21" y="40"/>
                  </a:lnTo>
                  <a:cubicBezTo>
                    <a:pt x="42" y="40"/>
                    <a:pt x="42" y="61"/>
                    <a:pt x="42"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95" name="Freeform 595"/>
            <p:cNvSpPr>
              <a:spLocks noChangeArrowheads="1"/>
            </p:cNvSpPr>
            <p:nvPr/>
          </p:nvSpPr>
          <p:spPr bwMode="auto">
            <a:xfrm>
              <a:off x="6232525" y="6907213"/>
              <a:ext cx="36513" cy="30162"/>
            </a:xfrm>
            <a:custGeom>
              <a:avLst/>
              <a:gdLst>
                <a:gd name="T0" fmla="*/ 82 w 103"/>
                <a:gd name="T1" fmla="*/ 82 h 83"/>
                <a:gd name="T2" fmla="*/ 82 w 103"/>
                <a:gd name="T3" fmla="*/ 82 h 83"/>
                <a:gd name="T4" fmla="*/ 82 w 103"/>
                <a:gd name="T5" fmla="*/ 61 h 83"/>
                <a:gd name="T6" fmla="*/ 40 w 103"/>
                <a:gd name="T7" fmla="*/ 40 h 83"/>
                <a:gd name="T8" fmla="*/ 20 w 103"/>
                <a:gd name="T9" fmla="*/ 40 h 83"/>
                <a:gd name="T10" fmla="*/ 0 w 103"/>
                <a:gd name="T11" fmla="*/ 20 h 83"/>
                <a:gd name="T12" fmla="*/ 0 w 103"/>
                <a:gd name="T13" fmla="*/ 0 h 83"/>
                <a:gd name="T14" fmla="*/ 20 w 103"/>
                <a:gd name="T15" fmla="*/ 0 h 83"/>
                <a:gd name="T16" fmla="*/ 40 w 103"/>
                <a:gd name="T17" fmla="*/ 20 h 83"/>
                <a:gd name="T18" fmla="*/ 61 w 103"/>
                <a:gd name="T19" fmla="*/ 20 h 83"/>
                <a:gd name="T20" fmla="*/ 82 w 103"/>
                <a:gd name="T21" fmla="*/ 40 h 83"/>
                <a:gd name="T22" fmla="*/ 82 w 103"/>
                <a:gd name="T23" fmla="*/ 61 h 83"/>
                <a:gd name="T24" fmla="*/ 82 w 103"/>
                <a:gd name="T2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83">
                  <a:moveTo>
                    <a:pt x="82" y="82"/>
                  </a:moveTo>
                  <a:lnTo>
                    <a:pt x="82" y="82"/>
                  </a:lnTo>
                  <a:cubicBezTo>
                    <a:pt x="82" y="82"/>
                    <a:pt x="82" y="82"/>
                    <a:pt x="82" y="61"/>
                  </a:cubicBezTo>
                  <a:cubicBezTo>
                    <a:pt x="61" y="61"/>
                    <a:pt x="61" y="40"/>
                    <a:pt x="40" y="40"/>
                  </a:cubicBezTo>
                  <a:lnTo>
                    <a:pt x="20" y="40"/>
                  </a:lnTo>
                  <a:lnTo>
                    <a:pt x="0" y="20"/>
                  </a:lnTo>
                  <a:lnTo>
                    <a:pt x="0" y="0"/>
                  </a:lnTo>
                  <a:lnTo>
                    <a:pt x="20" y="0"/>
                  </a:lnTo>
                  <a:lnTo>
                    <a:pt x="40" y="20"/>
                  </a:lnTo>
                  <a:cubicBezTo>
                    <a:pt x="40" y="20"/>
                    <a:pt x="40" y="20"/>
                    <a:pt x="61" y="20"/>
                  </a:cubicBezTo>
                  <a:cubicBezTo>
                    <a:pt x="61" y="40"/>
                    <a:pt x="61" y="40"/>
                    <a:pt x="82" y="40"/>
                  </a:cubicBezTo>
                  <a:lnTo>
                    <a:pt x="82" y="61"/>
                  </a:lnTo>
                  <a:cubicBezTo>
                    <a:pt x="82" y="61"/>
                    <a:pt x="102" y="82"/>
                    <a:pt x="82"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96" name="Freeform 596"/>
            <p:cNvSpPr>
              <a:spLocks noChangeArrowheads="1"/>
            </p:cNvSpPr>
            <p:nvPr/>
          </p:nvSpPr>
          <p:spPr bwMode="auto">
            <a:xfrm>
              <a:off x="6210300" y="6958013"/>
              <a:ext cx="15875" cy="15875"/>
            </a:xfrm>
            <a:custGeom>
              <a:avLst/>
              <a:gdLst>
                <a:gd name="T0" fmla="*/ 41 w 42"/>
                <a:gd name="T1" fmla="*/ 41 h 42"/>
                <a:gd name="T2" fmla="*/ 41 w 42"/>
                <a:gd name="T3" fmla="*/ 41 h 42"/>
                <a:gd name="T4" fmla="*/ 41 w 42"/>
                <a:gd name="T5" fmla="*/ 21 h 42"/>
                <a:gd name="T6" fmla="*/ 41 w 42"/>
                <a:gd name="T7" fmla="*/ 0 h 42"/>
                <a:gd name="T8" fmla="*/ 20 w 42"/>
                <a:gd name="T9" fmla="*/ 0 h 42"/>
                <a:gd name="T10" fmla="*/ 0 w 42"/>
                <a:gd name="T11" fmla="*/ 0 h 42"/>
                <a:gd name="T12" fmla="*/ 0 w 42"/>
                <a:gd name="T13" fmla="*/ 21 h 42"/>
                <a:gd name="T14" fmla="*/ 20 w 42"/>
                <a:gd name="T15" fmla="*/ 21 h 42"/>
                <a:gd name="T16" fmla="*/ 20 w 42"/>
                <a:gd name="T17" fmla="*/ 41 h 42"/>
                <a:gd name="T18" fmla="*/ 41 w 42"/>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41" y="41"/>
                  </a:moveTo>
                  <a:lnTo>
                    <a:pt x="41" y="41"/>
                  </a:lnTo>
                  <a:cubicBezTo>
                    <a:pt x="41" y="41"/>
                    <a:pt x="41" y="41"/>
                    <a:pt x="41" y="21"/>
                  </a:cubicBezTo>
                  <a:lnTo>
                    <a:pt x="41" y="0"/>
                  </a:lnTo>
                  <a:lnTo>
                    <a:pt x="20" y="0"/>
                  </a:lnTo>
                  <a:cubicBezTo>
                    <a:pt x="0" y="0"/>
                    <a:pt x="0" y="0"/>
                    <a:pt x="0" y="0"/>
                  </a:cubicBezTo>
                  <a:lnTo>
                    <a:pt x="0" y="21"/>
                  </a:lnTo>
                  <a:lnTo>
                    <a:pt x="20" y="21"/>
                  </a:lnTo>
                  <a:lnTo>
                    <a:pt x="20" y="41"/>
                  </a:lnTo>
                  <a:lnTo>
                    <a:pt x="4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97" name="Freeform 597"/>
            <p:cNvSpPr>
              <a:spLocks noChangeArrowheads="1"/>
            </p:cNvSpPr>
            <p:nvPr/>
          </p:nvSpPr>
          <p:spPr bwMode="auto">
            <a:xfrm>
              <a:off x="6180138" y="6943725"/>
              <a:ext cx="7937" cy="36513"/>
            </a:xfrm>
            <a:custGeom>
              <a:avLst/>
              <a:gdLst>
                <a:gd name="T0" fmla="*/ 21 w 22"/>
                <a:gd name="T1" fmla="*/ 102 h 103"/>
                <a:gd name="T2" fmla="*/ 21 w 22"/>
                <a:gd name="T3" fmla="*/ 102 h 103"/>
                <a:gd name="T4" fmla="*/ 0 w 22"/>
                <a:gd name="T5" fmla="*/ 102 h 103"/>
                <a:gd name="T6" fmla="*/ 0 w 22"/>
                <a:gd name="T7" fmla="*/ 82 h 103"/>
                <a:gd name="T8" fmla="*/ 0 w 22"/>
                <a:gd name="T9" fmla="*/ 41 h 103"/>
                <a:gd name="T10" fmla="*/ 0 w 22"/>
                <a:gd name="T11" fmla="*/ 20 h 103"/>
                <a:gd name="T12" fmla="*/ 0 w 22"/>
                <a:gd name="T13" fmla="*/ 0 h 103"/>
                <a:gd name="T14" fmla="*/ 21 w 22"/>
                <a:gd name="T15" fmla="*/ 20 h 103"/>
                <a:gd name="T16" fmla="*/ 21 w 22"/>
                <a:gd name="T17" fmla="*/ 41 h 103"/>
                <a:gd name="T18" fmla="*/ 21 w 22"/>
                <a:gd name="T19" fmla="*/ 82 h 103"/>
                <a:gd name="T20" fmla="*/ 21 w 22"/>
                <a:gd name="T21"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03">
                  <a:moveTo>
                    <a:pt x="21" y="102"/>
                  </a:moveTo>
                  <a:lnTo>
                    <a:pt x="21" y="102"/>
                  </a:lnTo>
                  <a:lnTo>
                    <a:pt x="0" y="102"/>
                  </a:lnTo>
                  <a:lnTo>
                    <a:pt x="0" y="82"/>
                  </a:lnTo>
                  <a:cubicBezTo>
                    <a:pt x="0" y="62"/>
                    <a:pt x="0" y="62"/>
                    <a:pt x="0" y="41"/>
                  </a:cubicBezTo>
                  <a:lnTo>
                    <a:pt x="0" y="20"/>
                  </a:lnTo>
                  <a:cubicBezTo>
                    <a:pt x="0" y="0"/>
                    <a:pt x="0" y="0"/>
                    <a:pt x="0" y="0"/>
                  </a:cubicBezTo>
                  <a:cubicBezTo>
                    <a:pt x="21" y="0"/>
                    <a:pt x="21" y="20"/>
                    <a:pt x="21" y="20"/>
                  </a:cubicBezTo>
                  <a:lnTo>
                    <a:pt x="21" y="41"/>
                  </a:lnTo>
                  <a:cubicBezTo>
                    <a:pt x="21" y="62"/>
                    <a:pt x="21" y="62"/>
                    <a:pt x="21" y="82"/>
                  </a:cubicBezTo>
                  <a:lnTo>
                    <a:pt x="21" y="10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98" name="Freeform 598"/>
            <p:cNvSpPr>
              <a:spLocks noChangeArrowheads="1"/>
            </p:cNvSpPr>
            <p:nvPr/>
          </p:nvSpPr>
          <p:spPr bwMode="auto">
            <a:xfrm>
              <a:off x="6157913" y="6869113"/>
              <a:ext cx="22225" cy="30162"/>
            </a:xfrm>
            <a:custGeom>
              <a:avLst/>
              <a:gdLst>
                <a:gd name="T0" fmla="*/ 41 w 62"/>
                <a:gd name="T1" fmla="*/ 82 h 83"/>
                <a:gd name="T2" fmla="*/ 41 w 62"/>
                <a:gd name="T3" fmla="*/ 82 h 83"/>
                <a:gd name="T4" fmla="*/ 41 w 62"/>
                <a:gd name="T5" fmla="*/ 82 h 83"/>
                <a:gd name="T6" fmla="*/ 20 w 62"/>
                <a:gd name="T7" fmla="*/ 61 h 83"/>
                <a:gd name="T8" fmla="*/ 0 w 62"/>
                <a:gd name="T9" fmla="*/ 21 h 83"/>
                <a:gd name="T10" fmla="*/ 20 w 62"/>
                <a:gd name="T11" fmla="*/ 0 h 83"/>
                <a:gd name="T12" fmla="*/ 20 w 62"/>
                <a:gd name="T13" fmla="*/ 0 h 83"/>
                <a:gd name="T14" fmla="*/ 41 w 62"/>
                <a:gd name="T15" fmla="*/ 0 h 83"/>
                <a:gd name="T16" fmla="*/ 61 w 62"/>
                <a:gd name="T17" fmla="*/ 41 h 83"/>
                <a:gd name="T18" fmla="*/ 41 w 62"/>
                <a:gd name="T1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3">
                  <a:moveTo>
                    <a:pt x="41" y="82"/>
                  </a:moveTo>
                  <a:lnTo>
                    <a:pt x="41" y="82"/>
                  </a:lnTo>
                  <a:lnTo>
                    <a:pt x="41" y="82"/>
                  </a:lnTo>
                  <a:cubicBezTo>
                    <a:pt x="20" y="82"/>
                    <a:pt x="20" y="82"/>
                    <a:pt x="20" y="61"/>
                  </a:cubicBezTo>
                  <a:cubicBezTo>
                    <a:pt x="20" y="61"/>
                    <a:pt x="0" y="41"/>
                    <a:pt x="0" y="21"/>
                  </a:cubicBezTo>
                  <a:cubicBezTo>
                    <a:pt x="0" y="21"/>
                    <a:pt x="0" y="0"/>
                    <a:pt x="20" y="0"/>
                  </a:cubicBezTo>
                  <a:lnTo>
                    <a:pt x="20" y="0"/>
                  </a:lnTo>
                  <a:cubicBezTo>
                    <a:pt x="41" y="0"/>
                    <a:pt x="41" y="0"/>
                    <a:pt x="41" y="0"/>
                  </a:cubicBezTo>
                  <a:cubicBezTo>
                    <a:pt x="61" y="21"/>
                    <a:pt x="61" y="41"/>
                    <a:pt x="61" y="41"/>
                  </a:cubicBezTo>
                  <a:cubicBezTo>
                    <a:pt x="61" y="41"/>
                    <a:pt x="41" y="61"/>
                    <a:pt x="41"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99" name="Freeform 599"/>
            <p:cNvSpPr>
              <a:spLocks noChangeArrowheads="1"/>
            </p:cNvSpPr>
            <p:nvPr/>
          </p:nvSpPr>
          <p:spPr bwMode="auto">
            <a:xfrm>
              <a:off x="6297613" y="6818313"/>
              <a:ext cx="22225" cy="44450"/>
            </a:xfrm>
            <a:custGeom>
              <a:avLst/>
              <a:gdLst>
                <a:gd name="T0" fmla="*/ 41 w 63"/>
                <a:gd name="T1" fmla="*/ 122 h 123"/>
                <a:gd name="T2" fmla="*/ 41 w 63"/>
                <a:gd name="T3" fmla="*/ 122 h 123"/>
                <a:gd name="T4" fmla="*/ 62 w 63"/>
                <a:gd name="T5" fmla="*/ 82 h 123"/>
                <a:gd name="T6" fmla="*/ 62 w 63"/>
                <a:gd name="T7" fmla="*/ 40 h 123"/>
                <a:gd name="T8" fmla="*/ 41 w 63"/>
                <a:gd name="T9" fmla="*/ 20 h 123"/>
                <a:gd name="T10" fmla="*/ 20 w 63"/>
                <a:gd name="T11" fmla="*/ 0 h 123"/>
                <a:gd name="T12" fmla="*/ 0 w 63"/>
                <a:gd name="T13" fmla="*/ 20 h 123"/>
                <a:gd name="T14" fmla="*/ 0 w 63"/>
                <a:gd name="T15" fmla="*/ 40 h 123"/>
                <a:gd name="T16" fmla="*/ 0 w 63"/>
                <a:gd name="T17" fmla="*/ 61 h 123"/>
                <a:gd name="T18" fmla="*/ 0 w 63"/>
                <a:gd name="T19" fmla="*/ 82 h 123"/>
                <a:gd name="T20" fmla="*/ 20 w 63"/>
                <a:gd name="T21" fmla="*/ 102 h 123"/>
                <a:gd name="T22" fmla="*/ 41 w 63"/>
                <a:gd name="T23" fmla="*/ 12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23">
                  <a:moveTo>
                    <a:pt x="41" y="122"/>
                  </a:moveTo>
                  <a:lnTo>
                    <a:pt x="41" y="122"/>
                  </a:lnTo>
                  <a:cubicBezTo>
                    <a:pt x="62" y="102"/>
                    <a:pt x="62" y="102"/>
                    <a:pt x="62" y="82"/>
                  </a:cubicBezTo>
                  <a:cubicBezTo>
                    <a:pt x="62" y="82"/>
                    <a:pt x="62" y="61"/>
                    <a:pt x="62" y="40"/>
                  </a:cubicBezTo>
                  <a:lnTo>
                    <a:pt x="41" y="20"/>
                  </a:lnTo>
                  <a:lnTo>
                    <a:pt x="20" y="0"/>
                  </a:lnTo>
                  <a:lnTo>
                    <a:pt x="0" y="20"/>
                  </a:lnTo>
                  <a:lnTo>
                    <a:pt x="0" y="40"/>
                  </a:lnTo>
                  <a:cubicBezTo>
                    <a:pt x="0" y="61"/>
                    <a:pt x="0" y="61"/>
                    <a:pt x="0" y="61"/>
                  </a:cubicBezTo>
                  <a:cubicBezTo>
                    <a:pt x="0" y="82"/>
                    <a:pt x="0" y="82"/>
                    <a:pt x="0" y="82"/>
                  </a:cubicBezTo>
                  <a:cubicBezTo>
                    <a:pt x="0" y="102"/>
                    <a:pt x="0" y="102"/>
                    <a:pt x="20" y="102"/>
                  </a:cubicBezTo>
                  <a:cubicBezTo>
                    <a:pt x="20" y="122"/>
                    <a:pt x="41" y="122"/>
                    <a:pt x="41" y="12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00" name="Freeform 600"/>
            <p:cNvSpPr>
              <a:spLocks noChangeArrowheads="1"/>
            </p:cNvSpPr>
            <p:nvPr/>
          </p:nvSpPr>
          <p:spPr bwMode="auto">
            <a:xfrm>
              <a:off x="6224588" y="7091363"/>
              <a:ext cx="22225" cy="22225"/>
            </a:xfrm>
            <a:custGeom>
              <a:avLst/>
              <a:gdLst>
                <a:gd name="T0" fmla="*/ 41 w 62"/>
                <a:gd name="T1" fmla="*/ 20 h 62"/>
                <a:gd name="T2" fmla="*/ 41 w 62"/>
                <a:gd name="T3" fmla="*/ 20 h 62"/>
                <a:gd name="T4" fmla="*/ 41 w 62"/>
                <a:gd name="T5" fmla="*/ 0 h 62"/>
                <a:gd name="T6" fmla="*/ 21 w 62"/>
                <a:gd name="T7" fmla="*/ 0 h 62"/>
                <a:gd name="T8" fmla="*/ 21 w 62"/>
                <a:gd name="T9" fmla="*/ 20 h 62"/>
                <a:gd name="T10" fmla="*/ 0 w 62"/>
                <a:gd name="T11" fmla="*/ 40 h 62"/>
                <a:gd name="T12" fmla="*/ 0 w 62"/>
                <a:gd name="T13" fmla="*/ 61 h 62"/>
                <a:gd name="T14" fmla="*/ 21 w 62"/>
                <a:gd name="T15" fmla="*/ 61 h 62"/>
                <a:gd name="T16" fmla="*/ 41 w 62"/>
                <a:gd name="T17" fmla="*/ 61 h 62"/>
                <a:gd name="T18" fmla="*/ 41 w 62"/>
                <a:gd name="T19"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41" y="20"/>
                  </a:moveTo>
                  <a:lnTo>
                    <a:pt x="41" y="20"/>
                  </a:lnTo>
                  <a:cubicBezTo>
                    <a:pt x="41" y="20"/>
                    <a:pt x="61" y="0"/>
                    <a:pt x="41" y="0"/>
                  </a:cubicBezTo>
                  <a:lnTo>
                    <a:pt x="21" y="0"/>
                  </a:lnTo>
                  <a:lnTo>
                    <a:pt x="21" y="20"/>
                  </a:lnTo>
                  <a:lnTo>
                    <a:pt x="0" y="40"/>
                  </a:lnTo>
                  <a:lnTo>
                    <a:pt x="0" y="61"/>
                  </a:lnTo>
                  <a:lnTo>
                    <a:pt x="21" y="61"/>
                  </a:lnTo>
                  <a:lnTo>
                    <a:pt x="41" y="61"/>
                  </a:lnTo>
                  <a:cubicBezTo>
                    <a:pt x="41" y="40"/>
                    <a:pt x="41" y="4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01" name="Freeform 601"/>
            <p:cNvSpPr>
              <a:spLocks noChangeArrowheads="1"/>
            </p:cNvSpPr>
            <p:nvPr/>
          </p:nvSpPr>
          <p:spPr bwMode="auto">
            <a:xfrm>
              <a:off x="6172200" y="7002463"/>
              <a:ext cx="80963" cy="111125"/>
            </a:xfrm>
            <a:custGeom>
              <a:avLst/>
              <a:gdLst>
                <a:gd name="T0" fmla="*/ 184 w 226"/>
                <a:gd name="T1" fmla="*/ 204 h 308"/>
                <a:gd name="T2" fmla="*/ 184 w 226"/>
                <a:gd name="T3" fmla="*/ 204 h 308"/>
                <a:gd name="T4" fmla="*/ 204 w 226"/>
                <a:gd name="T5" fmla="*/ 184 h 308"/>
                <a:gd name="T6" fmla="*/ 225 w 226"/>
                <a:gd name="T7" fmla="*/ 143 h 308"/>
                <a:gd name="T8" fmla="*/ 225 w 226"/>
                <a:gd name="T9" fmla="*/ 102 h 308"/>
                <a:gd name="T10" fmla="*/ 225 w 226"/>
                <a:gd name="T11" fmla="*/ 61 h 308"/>
                <a:gd name="T12" fmla="*/ 225 w 226"/>
                <a:gd name="T13" fmla="*/ 40 h 308"/>
                <a:gd name="T14" fmla="*/ 184 w 226"/>
                <a:gd name="T15" fmla="*/ 61 h 308"/>
                <a:gd name="T16" fmla="*/ 164 w 226"/>
                <a:gd name="T17" fmla="*/ 61 h 308"/>
                <a:gd name="T18" fmla="*/ 143 w 226"/>
                <a:gd name="T19" fmla="*/ 61 h 308"/>
                <a:gd name="T20" fmla="*/ 102 w 226"/>
                <a:gd name="T21" fmla="*/ 20 h 308"/>
                <a:gd name="T22" fmla="*/ 82 w 226"/>
                <a:gd name="T23" fmla="*/ 20 h 308"/>
                <a:gd name="T24" fmla="*/ 41 w 226"/>
                <a:gd name="T25" fmla="*/ 20 h 308"/>
                <a:gd name="T26" fmla="*/ 20 w 226"/>
                <a:gd name="T27" fmla="*/ 20 h 308"/>
                <a:gd name="T28" fmla="*/ 0 w 226"/>
                <a:gd name="T29" fmla="*/ 20 h 308"/>
                <a:gd name="T30" fmla="*/ 0 w 226"/>
                <a:gd name="T31" fmla="*/ 40 h 308"/>
                <a:gd name="T32" fmla="*/ 20 w 226"/>
                <a:gd name="T33" fmla="*/ 61 h 308"/>
                <a:gd name="T34" fmla="*/ 41 w 226"/>
                <a:gd name="T35" fmla="*/ 82 h 308"/>
                <a:gd name="T36" fmla="*/ 61 w 226"/>
                <a:gd name="T37" fmla="*/ 122 h 308"/>
                <a:gd name="T38" fmla="*/ 61 w 226"/>
                <a:gd name="T39" fmla="*/ 184 h 308"/>
                <a:gd name="T40" fmla="*/ 41 w 226"/>
                <a:gd name="T41" fmla="*/ 225 h 308"/>
                <a:gd name="T42" fmla="*/ 41 w 226"/>
                <a:gd name="T43" fmla="*/ 266 h 308"/>
                <a:gd name="T44" fmla="*/ 41 w 226"/>
                <a:gd name="T45" fmla="*/ 307 h 308"/>
                <a:gd name="T46" fmla="*/ 61 w 226"/>
                <a:gd name="T47" fmla="*/ 307 h 308"/>
                <a:gd name="T48" fmla="*/ 82 w 226"/>
                <a:gd name="T49" fmla="*/ 307 h 308"/>
                <a:gd name="T50" fmla="*/ 82 w 226"/>
                <a:gd name="T51" fmla="*/ 266 h 308"/>
                <a:gd name="T52" fmla="*/ 102 w 226"/>
                <a:gd name="T53" fmla="*/ 246 h 308"/>
                <a:gd name="T54" fmla="*/ 122 w 226"/>
                <a:gd name="T55" fmla="*/ 246 h 308"/>
                <a:gd name="T56" fmla="*/ 143 w 226"/>
                <a:gd name="T57" fmla="*/ 225 h 308"/>
                <a:gd name="T58" fmla="*/ 184 w 226"/>
                <a:gd name="T59" fmla="*/ 20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6" h="308">
                  <a:moveTo>
                    <a:pt x="184" y="204"/>
                  </a:moveTo>
                  <a:lnTo>
                    <a:pt x="184" y="204"/>
                  </a:lnTo>
                  <a:lnTo>
                    <a:pt x="204" y="184"/>
                  </a:lnTo>
                  <a:cubicBezTo>
                    <a:pt x="204" y="164"/>
                    <a:pt x="225" y="143"/>
                    <a:pt x="225" y="143"/>
                  </a:cubicBezTo>
                  <a:cubicBezTo>
                    <a:pt x="225" y="122"/>
                    <a:pt x="225" y="102"/>
                    <a:pt x="225" y="102"/>
                  </a:cubicBezTo>
                  <a:cubicBezTo>
                    <a:pt x="225" y="82"/>
                    <a:pt x="225" y="61"/>
                    <a:pt x="225" y="61"/>
                  </a:cubicBezTo>
                  <a:cubicBezTo>
                    <a:pt x="225" y="40"/>
                    <a:pt x="225" y="40"/>
                    <a:pt x="225" y="40"/>
                  </a:cubicBezTo>
                  <a:cubicBezTo>
                    <a:pt x="204" y="40"/>
                    <a:pt x="204" y="61"/>
                    <a:pt x="184" y="61"/>
                  </a:cubicBezTo>
                  <a:lnTo>
                    <a:pt x="164" y="61"/>
                  </a:lnTo>
                  <a:lnTo>
                    <a:pt x="143" y="61"/>
                  </a:lnTo>
                  <a:cubicBezTo>
                    <a:pt x="122" y="61"/>
                    <a:pt x="122" y="20"/>
                    <a:pt x="102" y="20"/>
                  </a:cubicBezTo>
                  <a:cubicBezTo>
                    <a:pt x="102" y="20"/>
                    <a:pt x="82" y="40"/>
                    <a:pt x="82" y="20"/>
                  </a:cubicBezTo>
                  <a:cubicBezTo>
                    <a:pt x="61" y="20"/>
                    <a:pt x="61" y="20"/>
                    <a:pt x="41" y="20"/>
                  </a:cubicBezTo>
                  <a:lnTo>
                    <a:pt x="20" y="20"/>
                  </a:lnTo>
                  <a:cubicBezTo>
                    <a:pt x="20" y="20"/>
                    <a:pt x="0" y="0"/>
                    <a:pt x="0" y="20"/>
                  </a:cubicBezTo>
                  <a:lnTo>
                    <a:pt x="0" y="40"/>
                  </a:lnTo>
                  <a:cubicBezTo>
                    <a:pt x="0" y="40"/>
                    <a:pt x="20" y="40"/>
                    <a:pt x="20" y="61"/>
                  </a:cubicBezTo>
                  <a:cubicBezTo>
                    <a:pt x="41" y="61"/>
                    <a:pt x="41" y="61"/>
                    <a:pt x="41" y="82"/>
                  </a:cubicBezTo>
                  <a:cubicBezTo>
                    <a:pt x="41" y="82"/>
                    <a:pt x="61" y="102"/>
                    <a:pt x="61" y="122"/>
                  </a:cubicBezTo>
                  <a:cubicBezTo>
                    <a:pt x="61" y="143"/>
                    <a:pt x="61" y="184"/>
                    <a:pt x="61" y="184"/>
                  </a:cubicBezTo>
                  <a:cubicBezTo>
                    <a:pt x="61" y="204"/>
                    <a:pt x="61" y="225"/>
                    <a:pt x="41" y="225"/>
                  </a:cubicBezTo>
                  <a:cubicBezTo>
                    <a:pt x="41" y="246"/>
                    <a:pt x="41" y="266"/>
                    <a:pt x="41" y="266"/>
                  </a:cubicBezTo>
                  <a:cubicBezTo>
                    <a:pt x="41" y="286"/>
                    <a:pt x="41" y="286"/>
                    <a:pt x="41" y="307"/>
                  </a:cubicBezTo>
                  <a:cubicBezTo>
                    <a:pt x="61" y="307"/>
                    <a:pt x="61" y="307"/>
                    <a:pt x="61" y="307"/>
                  </a:cubicBezTo>
                  <a:lnTo>
                    <a:pt x="82" y="307"/>
                  </a:lnTo>
                  <a:cubicBezTo>
                    <a:pt x="82" y="307"/>
                    <a:pt x="82" y="286"/>
                    <a:pt x="82" y="266"/>
                  </a:cubicBezTo>
                  <a:lnTo>
                    <a:pt x="102" y="246"/>
                  </a:lnTo>
                  <a:lnTo>
                    <a:pt x="122" y="246"/>
                  </a:lnTo>
                  <a:lnTo>
                    <a:pt x="143" y="225"/>
                  </a:lnTo>
                  <a:cubicBezTo>
                    <a:pt x="164" y="225"/>
                    <a:pt x="184" y="204"/>
                    <a:pt x="184" y="20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02" name="Freeform 602"/>
            <p:cNvSpPr>
              <a:spLocks noChangeArrowheads="1"/>
            </p:cNvSpPr>
            <p:nvPr/>
          </p:nvSpPr>
          <p:spPr bwMode="auto">
            <a:xfrm>
              <a:off x="6135688" y="6988175"/>
              <a:ext cx="15875" cy="15875"/>
            </a:xfrm>
            <a:custGeom>
              <a:avLst/>
              <a:gdLst>
                <a:gd name="T0" fmla="*/ 21 w 42"/>
                <a:gd name="T1" fmla="*/ 0 h 42"/>
                <a:gd name="T2" fmla="*/ 21 w 42"/>
                <a:gd name="T3" fmla="*/ 0 h 42"/>
                <a:gd name="T4" fmla="*/ 0 w 42"/>
                <a:gd name="T5" fmla="*/ 0 h 42"/>
                <a:gd name="T6" fmla="*/ 0 w 42"/>
                <a:gd name="T7" fmla="*/ 21 h 42"/>
                <a:gd name="T8" fmla="*/ 21 w 42"/>
                <a:gd name="T9" fmla="*/ 41 h 42"/>
                <a:gd name="T10" fmla="*/ 21 w 42"/>
                <a:gd name="T11" fmla="*/ 21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cubicBezTo>
                    <a:pt x="21" y="0"/>
                    <a:pt x="21" y="0"/>
                    <a:pt x="0" y="0"/>
                  </a:cubicBezTo>
                  <a:lnTo>
                    <a:pt x="0" y="21"/>
                  </a:lnTo>
                  <a:lnTo>
                    <a:pt x="21" y="41"/>
                  </a:lnTo>
                  <a:lnTo>
                    <a:pt x="21" y="21"/>
                  </a:lnTo>
                  <a:cubicBezTo>
                    <a:pt x="41" y="21"/>
                    <a:pt x="21" y="21"/>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03" name="Freeform 603"/>
            <p:cNvSpPr>
              <a:spLocks noChangeArrowheads="1"/>
            </p:cNvSpPr>
            <p:nvPr/>
          </p:nvSpPr>
          <p:spPr bwMode="auto">
            <a:xfrm>
              <a:off x="6069013" y="6877050"/>
              <a:ext cx="74612" cy="103188"/>
            </a:xfrm>
            <a:custGeom>
              <a:avLst/>
              <a:gdLst>
                <a:gd name="T0" fmla="*/ 205 w 206"/>
                <a:gd name="T1" fmla="*/ 266 h 287"/>
                <a:gd name="T2" fmla="*/ 205 w 206"/>
                <a:gd name="T3" fmla="*/ 266 h 287"/>
                <a:gd name="T4" fmla="*/ 205 w 206"/>
                <a:gd name="T5" fmla="*/ 225 h 287"/>
                <a:gd name="T6" fmla="*/ 205 w 206"/>
                <a:gd name="T7" fmla="*/ 204 h 287"/>
                <a:gd name="T8" fmla="*/ 205 w 206"/>
                <a:gd name="T9" fmla="*/ 143 h 287"/>
                <a:gd name="T10" fmla="*/ 205 w 206"/>
                <a:gd name="T11" fmla="*/ 102 h 287"/>
                <a:gd name="T12" fmla="*/ 184 w 206"/>
                <a:gd name="T13" fmla="*/ 61 h 287"/>
                <a:gd name="T14" fmla="*/ 164 w 206"/>
                <a:gd name="T15" fmla="*/ 40 h 287"/>
                <a:gd name="T16" fmla="*/ 143 w 206"/>
                <a:gd name="T17" fmla="*/ 20 h 287"/>
                <a:gd name="T18" fmla="*/ 102 w 206"/>
                <a:gd name="T19" fmla="*/ 0 h 287"/>
                <a:gd name="T20" fmla="*/ 61 w 206"/>
                <a:gd name="T21" fmla="*/ 0 h 287"/>
                <a:gd name="T22" fmla="*/ 20 w 206"/>
                <a:gd name="T23" fmla="*/ 0 h 287"/>
                <a:gd name="T24" fmla="*/ 0 w 206"/>
                <a:gd name="T25" fmla="*/ 20 h 287"/>
                <a:gd name="T26" fmla="*/ 20 w 206"/>
                <a:gd name="T27" fmla="*/ 61 h 287"/>
                <a:gd name="T28" fmla="*/ 41 w 206"/>
                <a:gd name="T29" fmla="*/ 82 h 287"/>
                <a:gd name="T30" fmla="*/ 61 w 206"/>
                <a:gd name="T31" fmla="*/ 82 h 287"/>
                <a:gd name="T32" fmla="*/ 61 w 206"/>
                <a:gd name="T33" fmla="*/ 102 h 287"/>
                <a:gd name="T34" fmla="*/ 61 w 206"/>
                <a:gd name="T35" fmla="*/ 122 h 287"/>
                <a:gd name="T36" fmla="*/ 82 w 206"/>
                <a:gd name="T37" fmla="*/ 143 h 287"/>
                <a:gd name="T38" fmla="*/ 102 w 206"/>
                <a:gd name="T39" fmla="*/ 164 h 287"/>
                <a:gd name="T40" fmla="*/ 123 w 206"/>
                <a:gd name="T41" fmla="*/ 204 h 287"/>
                <a:gd name="T42" fmla="*/ 123 w 206"/>
                <a:gd name="T43" fmla="*/ 225 h 287"/>
                <a:gd name="T44" fmla="*/ 143 w 206"/>
                <a:gd name="T45" fmla="*/ 246 h 287"/>
                <a:gd name="T46" fmla="*/ 143 w 206"/>
                <a:gd name="T47" fmla="*/ 286 h 287"/>
                <a:gd name="T48" fmla="*/ 164 w 206"/>
                <a:gd name="T49" fmla="*/ 286 h 287"/>
                <a:gd name="T50" fmla="*/ 184 w 206"/>
                <a:gd name="T51" fmla="*/ 286 h 287"/>
                <a:gd name="T52" fmla="*/ 184 w 206"/>
                <a:gd name="T53" fmla="*/ 266 h 287"/>
                <a:gd name="T54" fmla="*/ 205 w 206"/>
                <a:gd name="T55" fmla="*/ 26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6" h="287">
                  <a:moveTo>
                    <a:pt x="205" y="266"/>
                  </a:moveTo>
                  <a:lnTo>
                    <a:pt x="205" y="266"/>
                  </a:lnTo>
                  <a:cubicBezTo>
                    <a:pt x="205" y="266"/>
                    <a:pt x="205" y="246"/>
                    <a:pt x="205" y="225"/>
                  </a:cubicBezTo>
                  <a:lnTo>
                    <a:pt x="205" y="204"/>
                  </a:lnTo>
                  <a:cubicBezTo>
                    <a:pt x="205" y="184"/>
                    <a:pt x="205" y="164"/>
                    <a:pt x="205" y="143"/>
                  </a:cubicBezTo>
                  <a:cubicBezTo>
                    <a:pt x="205" y="143"/>
                    <a:pt x="205" y="122"/>
                    <a:pt x="205" y="102"/>
                  </a:cubicBezTo>
                  <a:cubicBezTo>
                    <a:pt x="205" y="102"/>
                    <a:pt x="205" y="82"/>
                    <a:pt x="184" y="61"/>
                  </a:cubicBezTo>
                  <a:cubicBezTo>
                    <a:pt x="184" y="61"/>
                    <a:pt x="184" y="40"/>
                    <a:pt x="164" y="40"/>
                  </a:cubicBezTo>
                  <a:cubicBezTo>
                    <a:pt x="164" y="20"/>
                    <a:pt x="143" y="20"/>
                    <a:pt x="143" y="20"/>
                  </a:cubicBezTo>
                  <a:lnTo>
                    <a:pt x="102" y="0"/>
                  </a:lnTo>
                  <a:cubicBezTo>
                    <a:pt x="82" y="0"/>
                    <a:pt x="61" y="0"/>
                    <a:pt x="61" y="0"/>
                  </a:cubicBezTo>
                  <a:cubicBezTo>
                    <a:pt x="41" y="0"/>
                    <a:pt x="20" y="0"/>
                    <a:pt x="20" y="0"/>
                  </a:cubicBezTo>
                  <a:cubicBezTo>
                    <a:pt x="0" y="0"/>
                    <a:pt x="0" y="20"/>
                    <a:pt x="0" y="20"/>
                  </a:cubicBezTo>
                  <a:cubicBezTo>
                    <a:pt x="0" y="40"/>
                    <a:pt x="0" y="61"/>
                    <a:pt x="20" y="61"/>
                  </a:cubicBezTo>
                  <a:cubicBezTo>
                    <a:pt x="20" y="61"/>
                    <a:pt x="20" y="82"/>
                    <a:pt x="41" y="82"/>
                  </a:cubicBezTo>
                  <a:lnTo>
                    <a:pt x="61" y="82"/>
                  </a:lnTo>
                  <a:lnTo>
                    <a:pt x="61" y="102"/>
                  </a:lnTo>
                  <a:cubicBezTo>
                    <a:pt x="61" y="122"/>
                    <a:pt x="61" y="122"/>
                    <a:pt x="61" y="122"/>
                  </a:cubicBezTo>
                  <a:cubicBezTo>
                    <a:pt x="61" y="143"/>
                    <a:pt x="82" y="143"/>
                    <a:pt x="82" y="143"/>
                  </a:cubicBezTo>
                  <a:cubicBezTo>
                    <a:pt x="82" y="164"/>
                    <a:pt x="102" y="164"/>
                    <a:pt x="102" y="164"/>
                  </a:cubicBezTo>
                  <a:cubicBezTo>
                    <a:pt x="102" y="184"/>
                    <a:pt x="102" y="184"/>
                    <a:pt x="123" y="204"/>
                  </a:cubicBezTo>
                  <a:lnTo>
                    <a:pt x="123" y="225"/>
                  </a:lnTo>
                  <a:cubicBezTo>
                    <a:pt x="123" y="246"/>
                    <a:pt x="143" y="246"/>
                    <a:pt x="143" y="246"/>
                  </a:cubicBezTo>
                  <a:cubicBezTo>
                    <a:pt x="143" y="266"/>
                    <a:pt x="143" y="266"/>
                    <a:pt x="143" y="286"/>
                  </a:cubicBezTo>
                  <a:cubicBezTo>
                    <a:pt x="164" y="286"/>
                    <a:pt x="164" y="286"/>
                    <a:pt x="164" y="286"/>
                  </a:cubicBezTo>
                  <a:lnTo>
                    <a:pt x="184" y="286"/>
                  </a:lnTo>
                  <a:lnTo>
                    <a:pt x="184" y="266"/>
                  </a:lnTo>
                  <a:lnTo>
                    <a:pt x="205" y="266"/>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04" name="Freeform 604"/>
            <p:cNvSpPr>
              <a:spLocks noChangeArrowheads="1"/>
            </p:cNvSpPr>
            <p:nvPr/>
          </p:nvSpPr>
          <p:spPr bwMode="auto">
            <a:xfrm>
              <a:off x="6046788" y="6965950"/>
              <a:ext cx="38100" cy="30163"/>
            </a:xfrm>
            <a:custGeom>
              <a:avLst/>
              <a:gdLst>
                <a:gd name="T0" fmla="*/ 103 w 104"/>
                <a:gd name="T1" fmla="*/ 82 h 83"/>
                <a:gd name="T2" fmla="*/ 103 w 104"/>
                <a:gd name="T3" fmla="*/ 82 h 83"/>
                <a:gd name="T4" fmla="*/ 82 w 104"/>
                <a:gd name="T5" fmla="*/ 61 h 83"/>
                <a:gd name="T6" fmla="*/ 62 w 104"/>
                <a:gd name="T7" fmla="*/ 20 h 83"/>
                <a:gd name="T8" fmla="*/ 41 w 104"/>
                <a:gd name="T9" fmla="*/ 20 h 83"/>
                <a:gd name="T10" fmla="*/ 21 w 104"/>
                <a:gd name="T11" fmla="*/ 0 h 83"/>
                <a:gd name="T12" fmla="*/ 0 w 104"/>
                <a:gd name="T13" fmla="*/ 0 h 83"/>
                <a:gd name="T14" fmla="*/ 0 w 104"/>
                <a:gd name="T15" fmla="*/ 20 h 83"/>
                <a:gd name="T16" fmla="*/ 0 w 104"/>
                <a:gd name="T17" fmla="*/ 40 h 83"/>
                <a:gd name="T18" fmla="*/ 21 w 104"/>
                <a:gd name="T19" fmla="*/ 61 h 83"/>
                <a:gd name="T20" fmla="*/ 21 w 104"/>
                <a:gd name="T21" fmla="*/ 82 h 83"/>
                <a:gd name="T22" fmla="*/ 41 w 104"/>
                <a:gd name="T23" fmla="*/ 82 h 83"/>
                <a:gd name="T24" fmla="*/ 62 w 104"/>
                <a:gd name="T25" fmla="*/ 82 h 83"/>
                <a:gd name="T26" fmla="*/ 82 w 104"/>
                <a:gd name="T27" fmla="*/ 82 h 83"/>
                <a:gd name="T28" fmla="*/ 103 w 104"/>
                <a:gd name="T2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83">
                  <a:moveTo>
                    <a:pt x="103" y="82"/>
                  </a:moveTo>
                  <a:lnTo>
                    <a:pt x="103" y="82"/>
                  </a:lnTo>
                  <a:cubicBezTo>
                    <a:pt x="103" y="61"/>
                    <a:pt x="82" y="61"/>
                    <a:pt x="82" y="61"/>
                  </a:cubicBezTo>
                  <a:cubicBezTo>
                    <a:pt x="62" y="40"/>
                    <a:pt x="62" y="40"/>
                    <a:pt x="62" y="20"/>
                  </a:cubicBezTo>
                  <a:lnTo>
                    <a:pt x="41" y="20"/>
                  </a:lnTo>
                  <a:cubicBezTo>
                    <a:pt x="41" y="20"/>
                    <a:pt x="41" y="0"/>
                    <a:pt x="21" y="0"/>
                  </a:cubicBezTo>
                  <a:cubicBezTo>
                    <a:pt x="21" y="0"/>
                    <a:pt x="21" y="0"/>
                    <a:pt x="0" y="0"/>
                  </a:cubicBezTo>
                  <a:lnTo>
                    <a:pt x="0" y="20"/>
                  </a:lnTo>
                  <a:lnTo>
                    <a:pt x="0" y="40"/>
                  </a:lnTo>
                  <a:cubicBezTo>
                    <a:pt x="0" y="40"/>
                    <a:pt x="0" y="61"/>
                    <a:pt x="21" y="61"/>
                  </a:cubicBezTo>
                  <a:lnTo>
                    <a:pt x="21" y="82"/>
                  </a:lnTo>
                  <a:cubicBezTo>
                    <a:pt x="41" y="82"/>
                    <a:pt x="41" y="82"/>
                    <a:pt x="41" y="82"/>
                  </a:cubicBezTo>
                  <a:cubicBezTo>
                    <a:pt x="62" y="82"/>
                    <a:pt x="62" y="82"/>
                    <a:pt x="62" y="82"/>
                  </a:cubicBezTo>
                  <a:cubicBezTo>
                    <a:pt x="82" y="82"/>
                    <a:pt x="82" y="82"/>
                    <a:pt x="82" y="82"/>
                  </a:cubicBezTo>
                  <a:lnTo>
                    <a:pt x="103"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05" name="Freeform 605"/>
            <p:cNvSpPr>
              <a:spLocks noChangeArrowheads="1"/>
            </p:cNvSpPr>
            <p:nvPr/>
          </p:nvSpPr>
          <p:spPr bwMode="auto">
            <a:xfrm>
              <a:off x="6046788" y="7002463"/>
              <a:ext cx="15875" cy="22225"/>
            </a:xfrm>
            <a:custGeom>
              <a:avLst/>
              <a:gdLst>
                <a:gd name="T0" fmla="*/ 41 w 42"/>
                <a:gd name="T1" fmla="*/ 40 h 62"/>
                <a:gd name="T2" fmla="*/ 41 w 42"/>
                <a:gd name="T3" fmla="*/ 40 h 62"/>
                <a:gd name="T4" fmla="*/ 41 w 42"/>
                <a:gd name="T5" fmla="*/ 20 h 62"/>
                <a:gd name="T6" fmla="*/ 21 w 42"/>
                <a:gd name="T7" fmla="*/ 0 h 62"/>
                <a:gd name="T8" fmla="*/ 0 w 42"/>
                <a:gd name="T9" fmla="*/ 20 h 62"/>
                <a:gd name="T10" fmla="*/ 21 w 42"/>
                <a:gd name="T11" fmla="*/ 40 h 62"/>
                <a:gd name="T12" fmla="*/ 21 w 42"/>
                <a:gd name="T13" fmla="*/ 61 h 62"/>
                <a:gd name="T14" fmla="*/ 41 w 42"/>
                <a:gd name="T15" fmla="*/ 61 h 62"/>
                <a:gd name="T16" fmla="*/ 41 w 42"/>
                <a:gd name="T17" fmla="*/ 4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62">
                  <a:moveTo>
                    <a:pt x="41" y="40"/>
                  </a:moveTo>
                  <a:lnTo>
                    <a:pt x="41" y="40"/>
                  </a:lnTo>
                  <a:cubicBezTo>
                    <a:pt x="41" y="20"/>
                    <a:pt x="41" y="20"/>
                    <a:pt x="41" y="20"/>
                  </a:cubicBezTo>
                  <a:cubicBezTo>
                    <a:pt x="41" y="0"/>
                    <a:pt x="21" y="0"/>
                    <a:pt x="21" y="0"/>
                  </a:cubicBezTo>
                  <a:lnTo>
                    <a:pt x="0" y="20"/>
                  </a:lnTo>
                  <a:lnTo>
                    <a:pt x="21" y="40"/>
                  </a:lnTo>
                  <a:lnTo>
                    <a:pt x="21" y="61"/>
                  </a:lnTo>
                  <a:cubicBezTo>
                    <a:pt x="41" y="61"/>
                    <a:pt x="41" y="61"/>
                    <a:pt x="41" y="61"/>
                  </a:cubicBezTo>
                  <a:lnTo>
                    <a:pt x="41"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06" name="Freeform 606"/>
            <p:cNvSpPr>
              <a:spLocks noChangeArrowheads="1"/>
            </p:cNvSpPr>
            <p:nvPr/>
          </p:nvSpPr>
          <p:spPr bwMode="auto">
            <a:xfrm>
              <a:off x="6069013" y="7002463"/>
              <a:ext cx="7937" cy="7937"/>
            </a:xfrm>
            <a:custGeom>
              <a:avLst/>
              <a:gdLst>
                <a:gd name="T0" fmla="*/ 0 w 21"/>
                <a:gd name="T1" fmla="*/ 20 h 21"/>
                <a:gd name="T2" fmla="*/ 0 w 21"/>
                <a:gd name="T3" fmla="*/ 20 h 21"/>
                <a:gd name="T4" fmla="*/ 0 w 21"/>
                <a:gd name="T5" fmla="*/ 0 h 21"/>
                <a:gd name="T6" fmla="*/ 0 w 21"/>
                <a:gd name="T7" fmla="*/ 0 h 21"/>
                <a:gd name="T8" fmla="*/ 20 w 21"/>
                <a:gd name="T9" fmla="*/ 0 h 21"/>
                <a:gd name="T10" fmla="*/ 20 w 21"/>
                <a:gd name="T11" fmla="*/ 20 h 21"/>
                <a:gd name="T12" fmla="*/ 20 w 21"/>
                <a:gd name="T13" fmla="*/ 20 h 21"/>
                <a:gd name="T14" fmla="*/ 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20"/>
                  </a:moveTo>
                  <a:lnTo>
                    <a:pt x="0" y="20"/>
                  </a:lnTo>
                  <a:cubicBezTo>
                    <a:pt x="0" y="20"/>
                    <a:pt x="0" y="20"/>
                    <a:pt x="0" y="0"/>
                  </a:cubicBezTo>
                  <a:lnTo>
                    <a:pt x="0" y="0"/>
                  </a:lnTo>
                  <a:cubicBezTo>
                    <a:pt x="0" y="0"/>
                    <a:pt x="0" y="0"/>
                    <a:pt x="20" y="0"/>
                  </a:cubicBezTo>
                  <a:cubicBezTo>
                    <a:pt x="20" y="0"/>
                    <a:pt x="20" y="0"/>
                    <a:pt x="20" y="20"/>
                  </a:cubicBezTo>
                  <a:lnTo>
                    <a:pt x="20" y="20"/>
                  </a:ln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07" name="Freeform 607"/>
            <p:cNvSpPr>
              <a:spLocks noChangeArrowheads="1"/>
            </p:cNvSpPr>
            <p:nvPr/>
          </p:nvSpPr>
          <p:spPr bwMode="auto">
            <a:xfrm>
              <a:off x="6040438" y="7032625"/>
              <a:ext cx="15875" cy="14288"/>
            </a:xfrm>
            <a:custGeom>
              <a:avLst/>
              <a:gdLst>
                <a:gd name="T0" fmla="*/ 41 w 42"/>
                <a:gd name="T1" fmla="*/ 0 h 41"/>
                <a:gd name="T2" fmla="*/ 41 w 42"/>
                <a:gd name="T3" fmla="*/ 0 h 41"/>
                <a:gd name="T4" fmla="*/ 20 w 42"/>
                <a:gd name="T5" fmla="*/ 0 h 41"/>
                <a:gd name="T6" fmla="*/ 0 w 42"/>
                <a:gd name="T7" fmla="*/ 0 h 41"/>
                <a:gd name="T8" fmla="*/ 0 w 42"/>
                <a:gd name="T9" fmla="*/ 20 h 41"/>
                <a:gd name="T10" fmla="*/ 20 w 42"/>
                <a:gd name="T11" fmla="*/ 40 h 41"/>
                <a:gd name="T12" fmla="*/ 41 w 42"/>
                <a:gd name="T13" fmla="*/ 20 h 41"/>
                <a:gd name="T14" fmla="*/ 41 w 42"/>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41" y="0"/>
                  </a:moveTo>
                  <a:lnTo>
                    <a:pt x="41" y="0"/>
                  </a:lnTo>
                  <a:lnTo>
                    <a:pt x="20" y="0"/>
                  </a:lnTo>
                  <a:lnTo>
                    <a:pt x="0" y="0"/>
                  </a:lnTo>
                  <a:lnTo>
                    <a:pt x="0" y="20"/>
                  </a:lnTo>
                  <a:lnTo>
                    <a:pt x="20" y="40"/>
                  </a:lnTo>
                  <a:lnTo>
                    <a:pt x="41" y="20"/>
                  </a:lnTo>
                  <a:cubicBezTo>
                    <a:pt x="41" y="20"/>
                    <a:pt x="41" y="20"/>
                    <a:pt x="4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08" name="Freeform 608"/>
            <p:cNvSpPr>
              <a:spLocks noChangeArrowheads="1"/>
            </p:cNvSpPr>
            <p:nvPr/>
          </p:nvSpPr>
          <p:spPr bwMode="auto">
            <a:xfrm>
              <a:off x="5921375" y="7289800"/>
              <a:ext cx="7938" cy="7938"/>
            </a:xfrm>
            <a:custGeom>
              <a:avLst/>
              <a:gdLst>
                <a:gd name="T0" fmla="*/ 20 w 21"/>
                <a:gd name="T1" fmla="*/ 0 h 21"/>
                <a:gd name="T2" fmla="*/ 20 w 21"/>
                <a:gd name="T3" fmla="*/ 0 h 21"/>
                <a:gd name="T4" fmla="*/ 20 w 21"/>
                <a:gd name="T5" fmla="*/ 0 h 21"/>
                <a:gd name="T6" fmla="*/ 0 w 21"/>
                <a:gd name="T7" fmla="*/ 0 h 21"/>
                <a:gd name="T8" fmla="*/ 0 w 21"/>
                <a:gd name="T9" fmla="*/ 0 h 21"/>
                <a:gd name="T10" fmla="*/ 20 w 21"/>
                <a:gd name="T11" fmla="*/ 20 h 21"/>
                <a:gd name="T12" fmla="*/ 2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0"/>
                  </a:moveTo>
                  <a:lnTo>
                    <a:pt x="20" y="0"/>
                  </a:lnTo>
                  <a:lnTo>
                    <a:pt x="20" y="0"/>
                  </a:lnTo>
                  <a:cubicBezTo>
                    <a:pt x="0" y="0"/>
                    <a:pt x="0" y="0"/>
                    <a:pt x="0" y="0"/>
                  </a:cubicBezTo>
                  <a:lnTo>
                    <a:pt x="0" y="0"/>
                  </a:lnTo>
                  <a:cubicBezTo>
                    <a:pt x="0" y="20"/>
                    <a:pt x="20" y="20"/>
                    <a:pt x="20" y="20"/>
                  </a:cubicBez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09" name="Freeform 609"/>
            <p:cNvSpPr>
              <a:spLocks noChangeArrowheads="1"/>
            </p:cNvSpPr>
            <p:nvPr/>
          </p:nvSpPr>
          <p:spPr bwMode="auto">
            <a:xfrm>
              <a:off x="5907088" y="7046913"/>
              <a:ext cx="139700" cy="236537"/>
            </a:xfrm>
            <a:custGeom>
              <a:avLst/>
              <a:gdLst>
                <a:gd name="T0" fmla="*/ 61 w 390"/>
                <a:gd name="T1" fmla="*/ 636 h 657"/>
                <a:gd name="T2" fmla="*/ 61 w 390"/>
                <a:gd name="T3" fmla="*/ 636 h 657"/>
                <a:gd name="T4" fmla="*/ 41 w 390"/>
                <a:gd name="T5" fmla="*/ 656 h 657"/>
                <a:gd name="T6" fmla="*/ 21 w 390"/>
                <a:gd name="T7" fmla="*/ 656 h 657"/>
                <a:gd name="T8" fmla="*/ 0 w 390"/>
                <a:gd name="T9" fmla="*/ 656 h 657"/>
                <a:gd name="T10" fmla="*/ 41 w 390"/>
                <a:gd name="T11" fmla="*/ 615 h 657"/>
                <a:gd name="T12" fmla="*/ 41 w 390"/>
                <a:gd name="T13" fmla="*/ 595 h 657"/>
                <a:gd name="T14" fmla="*/ 82 w 390"/>
                <a:gd name="T15" fmla="*/ 534 h 657"/>
                <a:gd name="T16" fmla="*/ 102 w 390"/>
                <a:gd name="T17" fmla="*/ 513 h 657"/>
                <a:gd name="T18" fmla="*/ 123 w 390"/>
                <a:gd name="T19" fmla="*/ 472 h 657"/>
                <a:gd name="T20" fmla="*/ 143 w 390"/>
                <a:gd name="T21" fmla="*/ 452 h 657"/>
                <a:gd name="T22" fmla="*/ 164 w 390"/>
                <a:gd name="T23" fmla="*/ 431 h 657"/>
                <a:gd name="T24" fmla="*/ 184 w 390"/>
                <a:gd name="T25" fmla="*/ 390 h 657"/>
                <a:gd name="T26" fmla="*/ 205 w 390"/>
                <a:gd name="T27" fmla="*/ 328 h 657"/>
                <a:gd name="T28" fmla="*/ 225 w 390"/>
                <a:gd name="T29" fmla="*/ 288 h 657"/>
                <a:gd name="T30" fmla="*/ 266 w 390"/>
                <a:gd name="T31" fmla="*/ 246 h 657"/>
                <a:gd name="T32" fmla="*/ 287 w 390"/>
                <a:gd name="T33" fmla="*/ 226 h 657"/>
                <a:gd name="T34" fmla="*/ 287 w 390"/>
                <a:gd name="T35" fmla="*/ 185 h 657"/>
                <a:gd name="T36" fmla="*/ 307 w 390"/>
                <a:gd name="T37" fmla="*/ 185 h 657"/>
                <a:gd name="T38" fmla="*/ 328 w 390"/>
                <a:gd name="T39" fmla="*/ 164 h 657"/>
                <a:gd name="T40" fmla="*/ 328 w 390"/>
                <a:gd name="T41" fmla="*/ 124 h 657"/>
                <a:gd name="T42" fmla="*/ 307 w 390"/>
                <a:gd name="T43" fmla="*/ 103 h 657"/>
                <a:gd name="T44" fmla="*/ 307 w 390"/>
                <a:gd name="T45" fmla="*/ 103 h 657"/>
                <a:gd name="T46" fmla="*/ 307 w 390"/>
                <a:gd name="T47" fmla="*/ 82 h 657"/>
                <a:gd name="T48" fmla="*/ 307 w 390"/>
                <a:gd name="T49" fmla="*/ 82 h 657"/>
                <a:gd name="T50" fmla="*/ 328 w 390"/>
                <a:gd name="T51" fmla="*/ 82 h 657"/>
                <a:gd name="T52" fmla="*/ 328 w 390"/>
                <a:gd name="T53" fmla="*/ 103 h 657"/>
                <a:gd name="T54" fmla="*/ 348 w 390"/>
                <a:gd name="T55" fmla="*/ 124 h 657"/>
                <a:gd name="T56" fmla="*/ 348 w 390"/>
                <a:gd name="T57" fmla="*/ 103 h 657"/>
                <a:gd name="T58" fmla="*/ 328 w 390"/>
                <a:gd name="T59" fmla="*/ 62 h 657"/>
                <a:gd name="T60" fmla="*/ 328 w 390"/>
                <a:gd name="T61" fmla="*/ 42 h 657"/>
                <a:gd name="T62" fmla="*/ 328 w 390"/>
                <a:gd name="T63" fmla="*/ 21 h 657"/>
                <a:gd name="T64" fmla="*/ 328 w 390"/>
                <a:gd name="T65" fmla="*/ 0 h 657"/>
                <a:gd name="T66" fmla="*/ 348 w 390"/>
                <a:gd name="T67" fmla="*/ 0 h 657"/>
                <a:gd name="T68" fmla="*/ 348 w 390"/>
                <a:gd name="T69" fmla="*/ 42 h 657"/>
                <a:gd name="T70" fmla="*/ 369 w 390"/>
                <a:gd name="T71" fmla="*/ 62 h 657"/>
                <a:gd name="T72" fmla="*/ 369 w 390"/>
                <a:gd name="T73" fmla="*/ 82 h 657"/>
                <a:gd name="T74" fmla="*/ 389 w 390"/>
                <a:gd name="T75" fmla="*/ 103 h 657"/>
                <a:gd name="T76" fmla="*/ 389 w 390"/>
                <a:gd name="T77" fmla="*/ 144 h 657"/>
                <a:gd name="T78" fmla="*/ 389 w 390"/>
                <a:gd name="T79" fmla="*/ 185 h 657"/>
                <a:gd name="T80" fmla="*/ 369 w 390"/>
                <a:gd name="T81" fmla="*/ 206 h 657"/>
                <a:gd name="T82" fmla="*/ 328 w 390"/>
                <a:gd name="T83" fmla="*/ 226 h 657"/>
                <a:gd name="T84" fmla="*/ 307 w 390"/>
                <a:gd name="T85" fmla="*/ 267 h 657"/>
                <a:gd name="T86" fmla="*/ 287 w 390"/>
                <a:gd name="T87" fmla="*/ 288 h 657"/>
                <a:gd name="T88" fmla="*/ 266 w 390"/>
                <a:gd name="T89" fmla="*/ 308 h 657"/>
                <a:gd name="T90" fmla="*/ 266 w 390"/>
                <a:gd name="T91" fmla="*/ 349 h 657"/>
                <a:gd name="T92" fmla="*/ 266 w 390"/>
                <a:gd name="T93" fmla="*/ 370 h 657"/>
                <a:gd name="T94" fmla="*/ 246 w 390"/>
                <a:gd name="T95" fmla="*/ 410 h 657"/>
                <a:gd name="T96" fmla="*/ 225 w 390"/>
                <a:gd name="T97" fmla="*/ 431 h 657"/>
                <a:gd name="T98" fmla="*/ 205 w 390"/>
                <a:gd name="T99" fmla="*/ 472 h 657"/>
                <a:gd name="T100" fmla="*/ 184 w 390"/>
                <a:gd name="T101" fmla="*/ 492 h 657"/>
                <a:gd name="T102" fmla="*/ 164 w 390"/>
                <a:gd name="T103" fmla="*/ 513 h 657"/>
                <a:gd name="T104" fmla="*/ 143 w 390"/>
                <a:gd name="T105" fmla="*/ 554 h 657"/>
                <a:gd name="T106" fmla="*/ 123 w 390"/>
                <a:gd name="T107" fmla="*/ 574 h 657"/>
                <a:gd name="T108" fmla="*/ 102 w 390"/>
                <a:gd name="T109" fmla="*/ 595 h 657"/>
                <a:gd name="T110" fmla="*/ 82 w 390"/>
                <a:gd name="T111" fmla="*/ 615 h 657"/>
                <a:gd name="T112" fmla="*/ 82 w 390"/>
                <a:gd name="T113" fmla="*/ 636 h 657"/>
                <a:gd name="T114" fmla="*/ 61 w 390"/>
                <a:gd name="T115" fmla="*/ 63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0" h="657">
                  <a:moveTo>
                    <a:pt x="61" y="636"/>
                  </a:moveTo>
                  <a:lnTo>
                    <a:pt x="61" y="636"/>
                  </a:lnTo>
                  <a:cubicBezTo>
                    <a:pt x="41" y="636"/>
                    <a:pt x="41" y="636"/>
                    <a:pt x="41" y="656"/>
                  </a:cubicBezTo>
                  <a:lnTo>
                    <a:pt x="21" y="656"/>
                  </a:lnTo>
                  <a:lnTo>
                    <a:pt x="0" y="656"/>
                  </a:lnTo>
                  <a:cubicBezTo>
                    <a:pt x="0" y="636"/>
                    <a:pt x="21" y="636"/>
                    <a:pt x="41" y="615"/>
                  </a:cubicBezTo>
                  <a:lnTo>
                    <a:pt x="41" y="595"/>
                  </a:lnTo>
                  <a:cubicBezTo>
                    <a:pt x="41" y="574"/>
                    <a:pt x="61" y="554"/>
                    <a:pt x="82" y="534"/>
                  </a:cubicBezTo>
                  <a:lnTo>
                    <a:pt x="102" y="513"/>
                  </a:lnTo>
                  <a:cubicBezTo>
                    <a:pt x="102" y="492"/>
                    <a:pt x="123" y="472"/>
                    <a:pt x="123" y="472"/>
                  </a:cubicBezTo>
                  <a:cubicBezTo>
                    <a:pt x="123" y="452"/>
                    <a:pt x="143" y="452"/>
                    <a:pt x="143" y="452"/>
                  </a:cubicBezTo>
                  <a:lnTo>
                    <a:pt x="164" y="431"/>
                  </a:lnTo>
                  <a:cubicBezTo>
                    <a:pt x="164" y="410"/>
                    <a:pt x="184" y="390"/>
                    <a:pt x="184" y="390"/>
                  </a:cubicBezTo>
                  <a:cubicBezTo>
                    <a:pt x="205" y="370"/>
                    <a:pt x="205" y="328"/>
                    <a:pt x="205" y="328"/>
                  </a:cubicBezTo>
                  <a:lnTo>
                    <a:pt x="225" y="288"/>
                  </a:lnTo>
                  <a:cubicBezTo>
                    <a:pt x="225" y="267"/>
                    <a:pt x="246" y="267"/>
                    <a:pt x="266" y="246"/>
                  </a:cubicBezTo>
                  <a:lnTo>
                    <a:pt x="287" y="226"/>
                  </a:lnTo>
                  <a:cubicBezTo>
                    <a:pt x="287" y="226"/>
                    <a:pt x="287" y="206"/>
                    <a:pt x="287" y="185"/>
                  </a:cubicBezTo>
                  <a:lnTo>
                    <a:pt x="307" y="185"/>
                  </a:lnTo>
                  <a:cubicBezTo>
                    <a:pt x="307" y="185"/>
                    <a:pt x="328" y="185"/>
                    <a:pt x="328" y="164"/>
                  </a:cubicBezTo>
                  <a:cubicBezTo>
                    <a:pt x="328" y="164"/>
                    <a:pt x="328" y="144"/>
                    <a:pt x="328" y="124"/>
                  </a:cubicBezTo>
                  <a:cubicBezTo>
                    <a:pt x="328" y="124"/>
                    <a:pt x="328" y="103"/>
                    <a:pt x="307" y="103"/>
                  </a:cubicBezTo>
                  <a:lnTo>
                    <a:pt x="307" y="103"/>
                  </a:lnTo>
                  <a:cubicBezTo>
                    <a:pt x="287" y="103"/>
                    <a:pt x="307" y="82"/>
                    <a:pt x="307" y="82"/>
                  </a:cubicBezTo>
                  <a:lnTo>
                    <a:pt x="307" y="82"/>
                  </a:lnTo>
                  <a:lnTo>
                    <a:pt x="328" y="82"/>
                  </a:lnTo>
                  <a:cubicBezTo>
                    <a:pt x="328" y="103"/>
                    <a:pt x="328" y="103"/>
                    <a:pt x="328" y="103"/>
                  </a:cubicBezTo>
                  <a:lnTo>
                    <a:pt x="348" y="124"/>
                  </a:lnTo>
                  <a:cubicBezTo>
                    <a:pt x="348" y="103"/>
                    <a:pt x="348" y="103"/>
                    <a:pt x="348" y="103"/>
                  </a:cubicBezTo>
                  <a:cubicBezTo>
                    <a:pt x="348" y="82"/>
                    <a:pt x="328" y="62"/>
                    <a:pt x="328" y="62"/>
                  </a:cubicBezTo>
                  <a:lnTo>
                    <a:pt x="328" y="42"/>
                  </a:lnTo>
                  <a:lnTo>
                    <a:pt x="328" y="21"/>
                  </a:lnTo>
                  <a:lnTo>
                    <a:pt x="328" y="0"/>
                  </a:lnTo>
                  <a:cubicBezTo>
                    <a:pt x="328" y="0"/>
                    <a:pt x="328" y="0"/>
                    <a:pt x="348" y="0"/>
                  </a:cubicBezTo>
                  <a:cubicBezTo>
                    <a:pt x="348" y="0"/>
                    <a:pt x="348" y="21"/>
                    <a:pt x="348" y="42"/>
                  </a:cubicBezTo>
                  <a:cubicBezTo>
                    <a:pt x="348" y="42"/>
                    <a:pt x="348" y="42"/>
                    <a:pt x="369" y="62"/>
                  </a:cubicBezTo>
                  <a:cubicBezTo>
                    <a:pt x="369" y="62"/>
                    <a:pt x="369" y="62"/>
                    <a:pt x="369" y="82"/>
                  </a:cubicBezTo>
                  <a:lnTo>
                    <a:pt x="389" y="103"/>
                  </a:lnTo>
                  <a:cubicBezTo>
                    <a:pt x="389" y="124"/>
                    <a:pt x="389" y="124"/>
                    <a:pt x="389" y="144"/>
                  </a:cubicBezTo>
                  <a:cubicBezTo>
                    <a:pt x="389" y="144"/>
                    <a:pt x="389" y="164"/>
                    <a:pt x="389" y="185"/>
                  </a:cubicBezTo>
                  <a:cubicBezTo>
                    <a:pt x="389" y="185"/>
                    <a:pt x="389" y="206"/>
                    <a:pt x="369" y="206"/>
                  </a:cubicBezTo>
                  <a:cubicBezTo>
                    <a:pt x="369" y="226"/>
                    <a:pt x="348" y="226"/>
                    <a:pt x="328" y="226"/>
                  </a:cubicBezTo>
                  <a:cubicBezTo>
                    <a:pt x="328" y="246"/>
                    <a:pt x="328" y="246"/>
                    <a:pt x="307" y="267"/>
                  </a:cubicBezTo>
                  <a:lnTo>
                    <a:pt x="287" y="288"/>
                  </a:lnTo>
                  <a:lnTo>
                    <a:pt x="266" y="308"/>
                  </a:lnTo>
                  <a:cubicBezTo>
                    <a:pt x="266" y="308"/>
                    <a:pt x="266" y="328"/>
                    <a:pt x="266" y="349"/>
                  </a:cubicBezTo>
                  <a:lnTo>
                    <a:pt x="266" y="370"/>
                  </a:lnTo>
                  <a:cubicBezTo>
                    <a:pt x="266" y="390"/>
                    <a:pt x="266" y="390"/>
                    <a:pt x="246" y="410"/>
                  </a:cubicBezTo>
                  <a:lnTo>
                    <a:pt x="225" y="431"/>
                  </a:lnTo>
                  <a:cubicBezTo>
                    <a:pt x="205" y="452"/>
                    <a:pt x="205" y="472"/>
                    <a:pt x="205" y="472"/>
                  </a:cubicBezTo>
                  <a:lnTo>
                    <a:pt x="184" y="492"/>
                  </a:lnTo>
                  <a:lnTo>
                    <a:pt x="164" y="513"/>
                  </a:lnTo>
                  <a:cubicBezTo>
                    <a:pt x="164" y="513"/>
                    <a:pt x="143" y="534"/>
                    <a:pt x="143" y="554"/>
                  </a:cubicBezTo>
                  <a:cubicBezTo>
                    <a:pt x="143" y="554"/>
                    <a:pt x="143" y="574"/>
                    <a:pt x="123" y="574"/>
                  </a:cubicBezTo>
                  <a:cubicBezTo>
                    <a:pt x="123" y="574"/>
                    <a:pt x="102" y="574"/>
                    <a:pt x="102" y="595"/>
                  </a:cubicBezTo>
                  <a:cubicBezTo>
                    <a:pt x="102" y="595"/>
                    <a:pt x="102" y="595"/>
                    <a:pt x="82" y="615"/>
                  </a:cubicBezTo>
                  <a:cubicBezTo>
                    <a:pt x="82" y="615"/>
                    <a:pt x="82" y="615"/>
                    <a:pt x="82" y="636"/>
                  </a:cubicBezTo>
                  <a:lnTo>
                    <a:pt x="61" y="636"/>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10" name="Freeform 610"/>
            <p:cNvSpPr>
              <a:spLocks noChangeArrowheads="1"/>
            </p:cNvSpPr>
            <p:nvPr/>
          </p:nvSpPr>
          <p:spPr bwMode="auto">
            <a:xfrm>
              <a:off x="6062663" y="7105650"/>
              <a:ext cx="15875" cy="15875"/>
            </a:xfrm>
            <a:custGeom>
              <a:avLst/>
              <a:gdLst>
                <a:gd name="T0" fmla="*/ 21 w 42"/>
                <a:gd name="T1" fmla="*/ 0 h 43"/>
                <a:gd name="T2" fmla="*/ 21 w 42"/>
                <a:gd name="T3" fmla="*/ 0 h 43"/>
                <a:gd name="T4" fmla="*/ 0 w 42"/>
                <a:gd name="T5" fmla="*/ 0 h 43"/>
                <a:gd name="T6" fmla="*/ 0 w 42"/>
                <a:gd name="T7" fmla="*/ 0 h 43"/>
                <a:gd name="T8" fmla="*/ 0 w 42"/>
                <a:gd name="T9" fmla="*/ 21 h 43"/>
                <a:gd name="T10" fmla="*/ 21 w 42"/>
                <a:gd name="T11" fmla="*/ 42 h 43"/>
                <a:gd name="T12" fmla="*/ 41 w 42"/>
                <a:gd name="T13" fmla="*/ 21 h 43"/>
                <a:gd name="T14" fmla="*/ 21 w 42"/>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1" y="0"/>
                  </a:moveTo>
                  <a:lnTo>
                    <a:pt x="21" y="0"/>
                  </a:lnTo>
                  <a:cubicBezTo>
                    <a:pt x="21" y="0"/>
                    <a:pt x="21" y="0"/>
                    <a:pt x="0" y="0"/>
                  </a:cubicBezTo>
                  <a:lnTo>
                    <a:pt x="0" y="0"/>
                  </a:lnTo>
                  <a:lnTo>
                    <a:pt x="0" y="21"/>
                  </a:lnTo>
                  <a:lnTo>
                    <a:pt x="21" y="42"/>
                  </a:lnTo>
                  <a:cubicBezTo>
                    <a:pt x="21" y="42"/>
                    <a:pt x="21" y="21"/>
                    <a:pt x="41" y="21"/>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11" name="Freeform 611"/>
            <p:cNvSpPr>
              <a:spLocks noChangeArrowheads="1"/>
            </p:cNvSpPr>
            <p:nvPr/>
          </p:nvSpPr>
          <p:spPr bwMode="auto">
            <a:xfrm>
              <a:off x="6107113" y="7075488"/>
              <a:ext cx="15875" cy="15875"/>
            </a:xfrm>
            <a:custGeom>
              <a:avLst/>
              <a:gdLst>
                <a:gd name="T0" fmla="*/ 41 w 42"/>
                <a:gd name="T1" fmla="*/ 21 h 43"/>
                <a:gd name="T2" fmla="*/ 41 w 42"/>
                <a:gd name="T3" fmla="*/ 21 h 43"/>
                <a:gd name="T4" fmla="*/ 21 w 42"/>
                <a:gd name="T5" fmla="*/ 42 h 43"/>
                <a:gd name="T6" fmla="*/ 0 w 42"/>
                <a:gd name="T7" fmla="*/ 21 h 43"/>
                <a:gd name="T8" fmla="*/ 21 w 42"/>
                <a:gd name="T9" fmla="*/ 0 h 43"/>
                <a:gd name="T10" fmla="*/ 41 w 42"/>
                <a:gd name="T11" fmla="*/ 21 h 43"/>
              </a:gdLst>
              <a:ahLst/>
              <a:cxnLst>
                <a:cxn ang="0">
                  <a:pos x="T0" y="T1"/>
                </a:cxn>
                <a:cxn ang="0">
                  <a:pos x="T2" y="T3"/>
                </a:cxn>
                <a:cxn ang="0">
                  <a:pos x="T4" y="T5"/>
                </a:cxn>
                <a:cxn ang="0">
                  <a:pos x="T6" y="T7"/>
                </a:cxn>
                <a:cxn ang="0">
                  <a:pos x="T8" y="T9"/>
                </a:cxn>
                <a:cxn ang="0">
                  <a:pos x="T10" y="T11"/>
                </a:cxn>
              </a:cxnLst>
              <a:rect l="0" t="0" r="r" b="b"/>
              <a:pathLst>
                <a:path w="42" h="43">
                  <a:moveTo>
                    <a:pt x="41" y="21"/>
                  </a:moveTo>
                  <a:lnTo>
                    <a:pt x="41" y="21"/>
                  </a:lnTo>
                  <a:cubicBezTo>
                    <a:pt x="41" y="42"/>
                    <a:pt x="21" y="42"/>
                    <a:pt x="21" y="42"/>
                  </a:cubicBezTo>
                  <a:lnTo>
                    <a:pt x="0" y="21"/>
                  </a:lnTo>
                  <a:lnTo>
                    <a:pt x="21" y="0"/>
                  </a:lnTo>
                  <a:cubicBezTo>
                    <a:pt x="21" y="0"/>
                    <a:pt x="21" y="0"/>
                    <a:pt x="4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12" name="Freeform 612"/>
            <p:cNvSpPr>
              <a:spLocks noChangeArrowheads="1"/>
            </p:cNvSpPr>
            <p:nvPr/>
          </p:nvSpPr>
          <p:spPr bwMode="auto">
            <a:xfrm>
              <a:off x="6135688" y="7075488"/>
              <a:ext cx="15875" cy="15875"/>
            </a:xfrm>
            <a:custGeom>
              <a:avLst/>
              <a:gdLst>
                <a:gd name="T0" fmla="*/ 21 w 42"/>
                <a:gd name="T1" fmla="*/ 21 h 43"/>
                <a:gd name="T2" fmla="*/ 21 w 42"/>
                <a:gd name="T3" fmla="*/ 21 h 43"/>
                <a:gd name="T4" fmla="*/ 21 w 42"/>
                <a:gd name="T5" fmla="*/ 21 h 43"/>
                <a:gd name="T6" fmla="*/ 21 w 42"/>
                <a:gd name="T7" fmla="*/ 21 h 43"/>
                <a:gd name="T8" fmla="*/ 21 w 42"/>
                <a:gd name="T9" fmla="*/ 42 h 43"/>
                <a:gd name="T10" fmla="*/ 41 w 42"/>
                <a:gd name="T11" fmla="*/ 21 h 43"/>
                <a:gd name="T12" fmla="*/ 21 w 42"/>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42" h="43">
                  <a:moveTo>
                    <a:pt x="21" y="21"/>
                  </a:moveTo>
                  <a:lnTo>
                    <a:pt x="21" y="21"/>
                  </a:lnTo>
                  <a:cubicBezTo>
                    <a:pt x="21" y="21"/>
                    <a:pt x="21" y="0"/>
                    <a:pt x="21" y="21"/>
                  </a:cubicBezTo>
                  <a:cubicBezTo>
                    <a:pt x="21" y="21"/>
                    <a:pt x="0" y="21"/>
                    <a:pt x="21" y="21"/>
                  </a:cubicBezTo>
                  <a:cubicBezTo>
                    <a:pt x="21" y="42"/>
                    <a:pt x="21" y="42"/>
                    <a:pt x="21" y="42"/>
                  </a:cubicBezTo>
                  <a:cubicBezTo>
                    <a:pt x="41" y="42"/>
                    <a:pt x="41" y="42"/>
                    <a:pt x="41" y="21"/>
                  </a:cubicBezTo>
                  <a:cubicBezTo>
                    <a:pt x="41" y="21"/>
                    <a:pt x="41" y="21"/>
                    <a:pt x="2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13" name="Freeform 613"/>
            <p:cNvSpPr>
              <a:spLocks noChangeArrowheads="1"/>
            </p:cNvSpPr>
            <p:nvPr/>
          </p:nvSpPr>
          <p:spPr bwMode="auto">
            <a:xfrm>
              <a:off x="6143625" y="7069138"/>
              <a:ext cx="7938" cy="7937"/>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lnTo>
                    <a:pt x="0" y="20"/>
                  </a:lnTo>
                  <a:lnTo>
                    <a:pt x="20" y="20"/>
                  </a:lnTo>
                  <a:lnTo>
                    <a:pt x="20" y="0"/>
                  </a:ln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14" name="Freeform 614"/>
            <p:cNvSpPr>
              <a:spLocks noChangeArrowheads="1"/>
            </p:cNvSpPr>
            <p:nvPr/>
          </p:nvSpPr>
          <p:spPr bwMode="auto">
            <a:xfrm>
              <a:off x="6129338" y="7075488"/>
              <a:ext cx="7937" cy="7937"/>
            </a:xfrm>
            <a:custGeom>
              <a:avLst/>
              <a:gdLst>
                <a:gd name="T0" fmla="*/ 20 w 21"/>
                <a:gd name="T1" fmla="*/ 0 h 22"/>
                <a:gd name="T2" fmla="*/ 20 w 21"/>
                <a:gd name="T3" fmla="*/ 0 h 22"/>
                <a:gd name="T4" fmla="*/ 0 w 21"/>
                <a:gd name="T5" fmla="*/ 0 h 22"/>
                <a:gd name="T6" fmla="*/ 0 w 21"/>
                <a:gd name="T7" fmla="*/ 21 h 22"/>
                <a:gd name="T8" fmla="*/ 0 w 21"/>
                <a:gd name="T9" fmla="*/ 21 h 22"/>
                <a:gd name="T10" fmla="*/ 20 w 21"/>
                <a:gd name="T11" fmla="*/ 21 h 22"/>
                <a:gd name="T12" fmla="*/ 20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0"/>
                  </a:moveTo>
                  <a:lnTo>
                    <a:pt x="20" y="0"/>
                  </a:lnTo>
                  <a:lnTo>
                    <a:pt x="0" y="0"/>
                  </a:lnTo>
                  <a:cubicBezTo>
                    <a:pt x="0" y="0"/>
                    <a:pt x="0" y="0"/>
                    <a:pt x="0" y="21"/>
                  </a:cubicBezTo>
                  <a:lnTo>
                    <a:pt x="0" y="21"/>
                  </a:lnTo>
                  <a:cubicBezTo>
                    <a:pt x="20" y="21"/>
                    <a:pt x="20" y="21"/>
                    <a:pt x="20" y="21"/>
                  </a:cubicBezTo>
                  <a:cubicBezTo>
                    <a:pt x="20" y="0"/>
                    <a:pt x="2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15" name="Freeform 615"/>
            <p:cNvSpPr>
              <a:spLocks noChangeArrowheads="1"/>
            </p:cNvSpPr>
            <p:nvPr/>
          </p:nvSpPr>
          <p:spPr bwMode="auto">
            <a:xfrm>
              <a:off x="5995988" y="6456363"/>
              <a:ext cx="317500" cy="487362"/>
            </a:xfrm>
            <a:custGeom>
              <a:avLst/>
              <a:gdLst>
                <a:gd name="T0" fmla="*/ 430 w 882"/>
                <a:gd name="T1" fmla="*/ 984 h 1354"/>
                <a:gd name="T2" fmla="*/ 471 w 882"/>
                <a:gd name="T3" fmla="*/ 1025 h 1354"/>
                <a:gd name="T4" fmla="*/ 512 w 882"/>
                <a:gd name="T5" fmla="*/ 1005 h 1354"/>
                <a:gd name="T6" fmla="*/ 594 w 882"/>
                <a:gd name="T7" fmla="*/ 1005 h 1354"/>
                <a:gd name="T8" fmla="*/ 635 w 882"/>
                <a:gd name="T9" fmla="*/ 1045 h 1354"/>
                <a:gd name="T10" fmla="*/ 676 w 882"/>
                <a:gd name="T11" fmla="*/ 1087 h 1354"/>
                <a:gd name="T12" fmla="*/ 778 w 882"/>
                <a:gd name="T13" fmla="*/ 1066 h 1354"/>
                <a:gd name="T14" fmla="*/ 758 w 882"/>
                <a:gd name="T15" fmla="*/ 1107 h 1354"/>
                <a:gd name="T16" fmla="*/ 778 w 882"/>
                <a:gd name="T17" fmla="*/ 1169 h 1354"/>
                <a:gd name="T18" fmla="*/ 820 w 882"/>
                <a:gd name="T19" fmla="*/ 1251 h 1354"/>
                <a:gd name="T20" fmla="*/ 881 w 882"/>
                <a:gd name="T21" fmla="*/ 1291 h 1354"/>
                <a:gd name="T22" fmla="*/ 840 w 882"/>
                <a:gd name="T23" fmla="*/ 1353 h 1354"/>
                <a:gd name="T24" fmla="*/ 840 w 882"/>
                <a:gd name="T25" fmla="*/ 1291 h 1354"/>
                <a:gd name="T26" fmla="*/ 758 w 882"/>
                <a:gd name="T27" fmla="*/ 1271 h 1354"/>
                <a:gd name="T28" fmla="*/ 696 w 882"/>
                <a:gd name="T29" fmla="*/ 1209 h 1354"/>
                <a:gd name="T30" fmla="*/ 635 w 882"/>
                <a:gd name="T31" fmla="*/ 1148 h 1354"/>
                <a:gd name="T32" fmla="*/ 594 w 882"/>
                <a:gd name="T33" fmla="*/ 1087 h 1354"/>
                <a:gd name="T34" fmla="*/ 574 w 882"/>
                <a:gd name="T35" fmla="*/ 1127 h 1354"/>
                <a:gd name="T36" fmla="*/ 614 w 882"/>
                <a:gd name="T37" fmla="*/ 1189 h 1354"/>
                <a:gd name="T38" fmla="*/ 594 w 882"/>
                <a:gd name="T39" fmla="*/ 1251 h 1354"/>
                <a:gd name="T40" fmla="*/ 574 w 882"/>
                <a:gd name="T41" fmla="*/ 1189 h 1354"/>
                <a:gd name="T42" fmla="*/ 492 w 882"/>
                <a:gd name="T43" fmla="*/ 1107 h 1354"/>
                <a:gd name="T44" fmla="*/ 430 w 882"/>
                <a:gd name="T45" fmla="*/ 1087 h 1354"/>
                <a:gd name="T46" fmla="*/ 328 w 882"/>
                <a:gd name="T47" fmla="*/ 1127 h 1354"/>
                <a:gd name="T48" fmla="*/ 287 w 882"/>
                <a:gd name="T49" fmla="*/ 1087 h 1354"/>
                <a:gd name="T50" fmla="*/ 246 w 882"/>
                <a:gd name="T51" fmla="*/ 1087 h 1354"/>
                <a:gd name="T52" fmla="*/ 205 w 882"/>
                <a:gd name="T53" fmla="*/ 1045 h 1354"/>
                <a:gd name="T54" fmla="*/ 205 w 882"/>
                <a:gd name="T55" fmla="*/ 943 h 1354"/>
                <a:gd name="T56" fmla="*/ 143 w 882"/>
                <a:gd name="T57" fmla="*/ 881 h 1354"/>
                <a:gd name="T58" fmla="*/ 102 w 882"/>
                <a:gd name="T59" fmla="*/ 800 h 1354"/>
                <a:gd name="T60" fmla="*/ 82 w 882"/>
                <a:gd name="T61" fmla="*/ 697 h 1354"/>
                <a:gd name="T62" fmla="*/ 20 w 882"/>
                <a:gd name="T63" fmla="*/ 636 h 1354"/>
                <a:gd name="T64" fmla="*/ 20 w 882"/>
                <a:gd name="T65" fmla="*/ 513 h 1354"/>
                <a:gd name="T66" fmla="*/ 61 w 882"/>
                <a:gd name="T67" fmla="*/ 574 h 1354"/>
                <a:gd name="T68" fmla="*/ 102 w 882"/>
                <a:gd name="T69" fmla="*/ 554 h 1354"/>
                <a:gd name="T70" fmla="*/ 102 w 882"/>
                <a:gd name="T71" fmla="*/ 410 h 1354"/>
                <a:gd name="T72" fmla="*/ 102 w 882"/>
                <a:gd name="T73" fmla="*/ 267 h 1354"/>
                <a:gd name="T74" fmla="*/ 82 w 882"/>
                <a:gd name="T75" fmla="*/ 144 h 1354"/>
                <a:gd name="T76" fmla="*/ 82 w 882"/>
                <a:gd name="T77" fmla="*/ 21 h 1354"/>
                <a:gd name="T78" fmla="*/ 164 w 882"/>
                <a:gd name="T79" fmla="*/ 21 h 1354"/>
                <a:gd name="T80" fmla="*/ 246 w 882"/>
                <a:gd name="T81" fmla="*/ 42 h 1354"/>
                <a:gd name="T82" fmla="*/ 307 w 882"/>
                <a:gd name="T83" fmla="*/ 82 h 1354"/>
                <a:gd name="T84" fmla="*/ 389 w 882"/>
                <a:gd name="T85" fmla="*/ 103 h 1354"/>
                <a:gd name="T86" fmla="*/ 410 w 882"/>
                <a:gd name="T87" fmla="*/ 185 h 1354"/>
                <a:gd name="T88" fmla="*/ 410 w 882"/>
                <a:gd name="T89" fmla="*/ 267 h 1354"/>
                <a:gd name="T90" fmla="*/ 451 w 882"/>
                <a:gd name="T91" fmla="*/ 328 h 1354"/>
                <a:gd name="T92" fmla="*/ 451 w 882"/>
                <a:gd name="T93" fmla="*/ 431 h 1354"/>
                <a:gd name="T94" fmla="*/ 451 w 882"/>
                <a:gd name="T95" fmla="*/ 513 h 1354"/>
                <a:gd name="T96" fmla="*/ 410 w 882"/>
                <a:gd name="T97" fmla="*/ 554 h 1354"/>
                <a:gd name="T98" fmla="*/ 348 w 882"/>
                <a:gd name="T99" fmla="*/ 595 h 1354"/>
                <a:gd name="T100" fmla="*/ 348 w 882"/>
                <a:gd name="T101" fmla="*/ 656 h 1354"/>
                <a:gd name="T102" fmla="*/ 328 w 882"/>
                <a:gd name="T103" fmla="*/ 738 h 1354"/>
                <a:gd name="T104" fmla="*/ 348 w 882"/>
                <a:gd name="T105" fmla="*/ 779 h 1354"/>
                <a:gd name="T106" fmla="*/ 389 w 882"/>
                <a:gd name="T107" fmla="*/ 841 h 1354"/>
                <a:gd name="T108" fmla="*/ 389 w 882"/>
                <a:gd name="T109" fmla="*/ 902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2" h="1354">
                  <a:moveTo>
                    <a:pt x="410" y="963"/>
                  </a:moveTo>
                  <a:lnTo>
                    <a:pt x="410" y="963"/>
                  </a:lnTo>
                  <a:cubicBezTo>
                    <a:pt x="410" y="963"/>
                    <a:pt x="430" y="963"/>
                    <a:pt x="430" y="984"/>
                  </a:cubicBezTo>
                  <a:lnTo>
                    <a:pt x="430" y="1005"/>
                  </a:lnTo>
                  <a:cubicBezTo>
                    <a:pt x="430" y="1005"/>
                    <a:pt x="430" y="1025"/>
                    <a:pt x="451" y="1025"/>
                  </a:cubicBezTo>
                  <a:lnTo>
                    <a:pt x="471" y="1025"/>
                  </a:lnTo>
                  <a:cubicBezTo>
                    <a:pt x="471" y="1045"/>
                    <a:pt x="492" y="1045"/>
                    <a:pt x="492" y="1045"/>
                  </a:cubicBezTo>
                  <a:cubicBezTo>
                    <a:pt x="492" y="1045"/>
                    <a:pt x="512" y="1045"/>
                    <a:pt x="512" y="1025"/>
                  </a:cubicBezTo>
                  <a:cubicBezTo>
                    <a:pt x="512" y="1025"/>
                    <a:pt x="512" y="1025"/>
                    <a:pt x="512" y="1005"/>
                  </a:cubicBezTo>
                  <a:cubicBezTo>
                    <a:pt x="512" y="1005"/>
                    <a:pt x="533" y="1005"/>
                    <a:pt x="553" y="1005"/>
                  </a:cubicBezTo>
                  <a:cubicBezTo>
                    <a:pt x="553" y="1005"/>
                    <a:pt x="553" y="1005"/>
                    <a:pt x="574" y="1005"/>
                  </a:cubicBezTo>
                  <a:cubicBezTo>
                    <a:pt x="574" y="1005"/>
                    <a:pt x="574" y="1005"/>
                    <a:pt x="594" y="1005"/>
                  </a:cubicBezTo>
                  <a:lnTo>
                    <a:pt x="614" y="1005"/>
                  </a:lnTo>
                  <a:cubicBezTo>
                    <a:pt x="635" y="1005"/>
                    <a:pt x="635" y="1005"/>
                    <a:pt x="635" y="1025"/>
                  </a:cubicBezTo>
                  <a:cubicBezTo>
                    <a:pt x="635" y="1025"/>
                    <a:pt x="635" y="1025"/>
                    <a:pt x="635" y="1045"/>
                  </a:cubicBezTo>
                  <a:cubicBezTo>
                    <a:pt x="635" y="1045"/>
                    <a:pt x="635" y="1045"/>
                    <a:pt x="656" y="1045"/>
                  </a:cubicBezTo>
                  <a:cubicBezTo>
                    <a:pt x="656" y="1066"/>
                    <a:pt x="656" y="1066"/>
                    <a:pt x="656" y="1066"/>
                  </a:cubicBezTo>
                  <a:cubicBezTo>
                    <a:pt x="656" y="1066"/>
                    <a:pt x="656" y="1087"/>
                    <a:pt x="676" y="1087"/>
                  </a:cubicBezTo>
                  <a:cubicBezTo>
                    <a:pt x="676" y="1087"/>
                    <a:pt x="676" y="1066"/>
                    <a:pt x="696" y="1066"/>
                  </a:cubicBezTo>
                  <a:lnTo>
                    <a:pt x="717" y="1066"/>
                  </a:lnTo>
                  <a:cubicBezTo>
                    <a:pt x="738" y="1066"/>
                    <a:pt x="758" y="1066"/>
                    <a:pt x="778" y="1066"/>
                  </a:cubicBezTo>
                  <a:lnTo>
                    <a:pt x="799" y="1087"/>
                  </a:lnTo>
                  <a:cubicBezTo>
                    <a:pt x="799" y="1107"/>
                    <a:pt x="799" y="1107"/>
                    <a:pt x="799" y="1107"/>
                  </a:cubicBezTo>
                  <a:cubicBezTo>
                    <a:pt x="778" y="1107"/>
                    <a:pt x="758" y="1107"/>
                    <a:pt x="758" y="1107"/>
                  </a:cubicBezTo>
                  <a:lnTo>
                    <a:pt x="738" y="1127"/>
                  </a:lnTo>
                  <a:cubicBezTo>
                    <a:pt x="758" y="1127"/>
                    <a:pt x="758" y="1148"/>
                    <a:pt x="778" y="1148"/>
                  </a:cubicBezTo>
                  <a:lnTo>
                    <a:pt x="778" y="1169"/>
                  </a:lnTo>
                  <a:cubicBezTo>
                    <a:pt x="778" y="1169"/>
                    <a:pt x="799" y="1169"/>
                    <a:pt x="799" y="1189"/>
                  </a:cubicBezTo>
                  <a:lnTo>
                    <a:pt x="820" y="1209"/>
                  </a:lnTo>
                  <a:cubicBezTo>
                    <a:pt x="820" y="1209"/>
                    <a:pt x="820" y="1230"/>
                    <a:pt x="820" y="1251"/>
                  </a:cubicBezTo>
                  <a:cubicBezTo>
                    <a:pt x="840" y="1251"/>
                    <a:pt x="840" y="1251"/>
                    <a:pt x="840" y="1251"/>
                  </a:cubicBezTo>
                  <a:cubicBezTo>
                    <a:pt x="860" y="1251"/>
                    <a:pt x="860" y="1251"/>
                    <a:pt x="860" y="1251"/>
                  </a:cubicBezTo>
                  <a:cubicBezTo>
                    <a:pt x="881" y="1271"/>
                    <a:pt x="881" y="1271"/>
                    <a:pt x="881" y="1291"/>
                  </a:cubicBezTo>
                  <a:cubicBezTo>
                    <a:pt x="881" y="1291"/>
                    <a:pt x="881" y="1312"/>
                    <a:pt x="881" y="1333"/>
                  </a:cubicBezTo>
                  <a:lnTo>
                    <a:pt x="881" y="1353"/>
                  </a:lnTo>
                  <a:cubicBezTo>
                    <a:pt x="860" y="1353"/>
                    <a:pt x="860" y="1353"/>
                    <a:pt x="840" y="1353"/>
                  </a:cubicBezTo>
                  <a:lnTo>
                    <a:pt x="840" y="1333"/>
                  </a:lnTo>
                  <a:cubicBezTo>
                    <a:pt x="840" y="1312"/>
                    <a:pt x="840" y="1312"/>
                    <a:pt x="840" y="1291"/>
                  </a:cubicBezTo>
                  <a:lnTo>
                    <a:pt x="840" y="1291"/>
                  </a:lnTo>
                  <a:cubicBezTo>
                    <a:pt x="820" y="1271"/>
                    <a:pt x="820" y="1291"/>
                    <a:pt x="799" y="1291"/>
                  </a:cubicBezTo>
                  <a:lnTo>
                    <a:pt x="778" y="1271"/>
                  </a:lnTo>
                  <a:lnTo>
                    <a:pt x="758" y="1271"/>
                  </a:lnTo>
                  <a:cubicBezTo>
                    <a:pt x="758" y="1271"/>
                    <a:pt x="738" y="1251"/>
                    <a:pt x="738" y="1230"/>
                  </a:cubicBezTo>
                  <a:cubicBezTo>
                    <a:pt x="738" y="1230"/>
                    <a:pt x="738" y="1230"/>
                    <a:pt x="717" y="1209"/>
                  </a:cubicBezTo>
                  <a:lnTo>
                    <a:pt x="696" y="1209"/>
                  </a:lnTo>
                  <a:cubicBezTo>
                    <a:pt x="696" y="1189"/>
                    <a:pt x="696" y="1169"/>
                    <a:pt x="676" y="1169"/>
                  </a:cubicBezTo>
                  <a:lnTo>
                    <a:pt x="656" y="1169"/>
                  </a:lnTo>
                  <a:lnTo>
                    <a:pt x="635" y="1148"/>
                  </a:lnTo>
                  <a:cubicBezTo>
                    <a:pt x="635" y="1148"/>
                    <a:pt x="635" y="1127"/>
                    <a:pt x="635" y="1107"/>
                  </a:cubicBezTo>
                  <a:lnTo>
                    <a:pt x="614" y="1107"/>
                  </a:lnTo>
                  <a:cubicBezTo>
                    <a:pt x="614" y="1107"/>
                    <a:pt x="614" y="1107"/>
                    <a:pt x="594" y="1087"/>
                  </a:cubicBezTo>
                  <a:lnTo>
                    <a:pt x="594" y="1087"/>
                  </a:lnTo>
                  <a:cubicBezTo>
                    <a:pt x="574" y="1087"/>
                    <a:pt x="574" y="1087"/>
                    <a:pt x="574" y="1107"/>
                  </a:cubicBezTo>
                  <a:cubicBezTo>
                    <a:pt x="574" y="1107"/>
                    <a:pt x="574" y="1107"/>
                    <a:pt x="574" y="1127"/>
                  </a:cubicBezTo>
                  <a:cubicBezTo>
                    <a:pt x="574" y="1127"/>
                    <a:pt x="594" y="1127"/>
                    <a:pt x="594" y="1148"/>
                  </a:cubicBezTo>
                  <a:lnTo>
                    <a:pt x="594" y="1169"/>
                  </a:lnTo>
                  <a:lnTo>
                    <a:pt x="614" y="1189"/>
                  </a:lnTo>
                  <a:lnTo>
                    <a:pt x="614" y="1209"/>
                  </a:lnTo>
                  <a:cubicBezTo>
                    <a:pt x="614" y="1230"/>
                    <a:pt x="614" y="1230"/>
                    <a:pt x="614" y="1251"/>
                  </a:cubicBezTo>
                  <a:cubicBezTo>
                    <a:pt x="614" y="1251"/>
                    <a:pt x="614" y="1251"/>
                    <a:pt x="594" y="1251"/>
                  </a:cubicBezTo>
                  <a:lnTo>
                    <a:pt x="594" y="1230"/>
                  </a:lnTo>
                  <a:cubicBezTo>
                    <a:pt x="594" y="1230"/>
                    <a:pt x="594" y="1209"/>
                    <a:pt x="574" y="1209"/>
                  </a:cubicBezTo>
                  <a:cubicBezTo>
                    <a:pt x="574" y="1189"/>
                    <a:pt x="574" y="1189"/>
                    <a:pt x="574" y="1189"/>
                  </a:cubicBezTo>
                  <a:cubicBezTo>
                    <a:pt x="553" y="1169"/>
                    <a:pt x="553" y="1169"/>
                    <a:pt x="533" y="1148"/>
                  </a:cubicBezTo>
                  <a:lnTo>
                    <a:pt x="512" y="1127"/>
                  </a:lnTo>
                  <a:lnTo>
                    <a:pt x="492" y="1107"/>
                  </a:lnTo>
                  <a:lnTo>
                    <a:pt x="471" y="1107"/>
                  </a:lnTo>
                  <a:cubicBezTo>
                    <a:pt x="451" y="1107"/>
                    <a:pt x="451" y="1087"/>
                    <a:pt x="451" y="1087"/>
                  </a:cubicBezTo>
                  <a:cubicBezTo>
                    <a:pt x="430" y="1087"/>
                    <a:pt x="430" y="1087"/>
                    <a:pt x="430" y="1087"/>
                  </a:cubicBezTo>
                  <a:cubicBezTo>
                    <a:pt x="410" y="1107"/>
                    <a:pt x="410" y="1107"/>
                    <a:pt x="410" y="1107"/>
                  </a:cubicBezTo>
                  <a:cubicBezTo>
                    <a:pt x="389" y="1107"/>
                    <a:pt x="369" y="1127"/>
                    <a:pt x="369" y="1127"/>
                  </a:cubicBezTo>
                  <a:cubicBezTo>
                    <a:pt x="348" y="1127"/>
                    <a:pt x="328" y="1127"/>
                    <a:pt x="328" y="1127"/>
                  </a:cubicBezTo>
                  <a:cubicBezTo>
                    <a:pt x="307" y="1127"/>
                    <a:pt x="287" y="1127"/>
                    <a:pt x="287" y="1127"/>
                  </a:cubicBezTo>
                  <a:lnTo>
                    <a:pt x="287" y="1107"/>
                  </a:lnTo>
                  <a:lnTo>
                    <a:pt x="287" y="1087"/>
                  </a:lnTo>
                  <a:cubicBezTo>
                    <a:pt x="287" y="1087"/>
                    <a:pt x="287" y="1066"/>
                    <a:pt x="266" y="1066"/>
                  </a:cubicBezTo>
                  <a:cubicBezTo>
                    <a:pt x="266" y="1066"/>
                    <a:pt x="266" y="1066"/>
                    <a:pt x="246" y="1066"/>
                  </a:cubicBezTo>
                  <a:lnTo>
                    <a:pt x="246" y="1087"/>
                  </a:lnTo>
                  <a:lnTo>
                    <a:pt x="225" y="1087"/>
                  </a:lnTo>
                  <a:cubicBezTo>
                    <a:pt x="225" y="1087"/>
                    <a:pt x="225" y="1066"/>
                    <a:pt x="225" y="1045"/>
                  </a:cubicBezTo>
                  <a:lnTo>
                    <a:pt x="205" y="1045"/>
                  </a:lnTo>
                  <a:cubicBezTo>
                    <a:pt x="205" y="1025"/>
                    <a:pt x="205" y="1025"/>
                    <a:pt x="205" y="1005"/>
                  </a:cubicBezTo>
                  <a:lnTo>
                    <a:pt x="225" y="984"/>
                  </a:lnTo>
                  <a:cubicBezTo>
                    <a:pt x="225" y="963"/>
                    <a:pt x="205" y="963"/>
                    <a:pt x="205" y="943"/>
                  </a:cubicBezTo>
                  <a:lnTo>
                    <a:pt x="205" y="902"/>
                  </a:lnTo>
                  <a:cubicBezTo>
                    <a:pt x="184" y="902"/>
                    <a:pt x="184" y="881"/>
                    <a:pt x="184" y="881"/>
                  </a:cubicBezTo>
                  <a:cubicBezTo>
                    <a:pt x="164" y="881"/>
                    <a:pt x="164" y="881"/>
                    <a:pt x="143" y="881"/>
                  </a:cubicBezTo>
                  <a:lnTo>
                    <a:pt x="123" y="861"/>
                  </a:lnTo>
                  <a:lnTo>
                    <a:pt x="102" y="841"/>
                  </a:lnTo>
                  <a:cubicBezTo>
                    <a:pt x="102" y="820"/>
                    <a:pt x="123" y="800"/>
                    <a:pt x="102" y="800"/>
                  </a:cubicBezTo>
                  <a:cubicBezTo>
                    <a:pt x="102" y="779"/>
                    <a:pt x="102" y="779"/>
                    <a:pt x="102" y="779"/>
                  </a:cubicBezTo>
                  <a:cubicBezTo>
                    <a:pt x="102" y="759"/>
                    <a:pt x="82" y="738"/>
                    <a:pt x="82" y="738"/>
                  </a:cubicBezTo>
                  <a:cubicBezTo>
                    <a:pt x="82" y="738"/>
                    <a:pt x="82" y="718"/>
                    <a:pt x="82" y="697"/>
                  </a:cubicBezTo>
                  <a:cubicBezTo>
                    <a:pt x="61" y="697"/>
                    <a:pt x="61" y="677"/>
                    <a:pt x="61" y="656"/>
                  </a:cubicBezTo>
                  <a:lnTo>
                    <a:pt x="41" y="636"/>
                  </a:lnTo>
                  <a:lnTo>
                    <a:pt x="20" y="636"/>
                  </a:lnTo>
                  <a:cubicBezTo>
                    <a:pt x="0" y="636"/>
                    <a:pt x="0" y="615"/>
                    <a:pt x="0" y="615"/>
                  </a:cubicBezTo>
                  <a:cubicBezTo>
                    <a:pt x="0" y="595"/>
                    <a:pt x="0" y="574"/>
                    <a:pt x="0" y="554"/>
                  </a:cubicBezTo>
                  <a:cubicBezTo>
                    <a:pt x="0" y="554"/>
                    <a:pt x="0" y="533"/>
                    <a:pt x="20" y="513"/>
                  </a:cubicBezTo>
                  <a:cubicBezTo>
                    <a:pt x="20" y="513"/>
                    <a:pt x="20" y="513"/>
                    <a:pt x="41" y="513"/>
                  </a:cubicBezTo>
                  <a:cubicBezTo>
                    <a:pt x="41" y="533"/>
                    <a:pt x="41" y="554"/>
                    <a:pt x="41" y="554"/>
                  </a:cubicBezTo>
                  <a:cubicBezTo>
                    <a:pt x="41" y="554"/>
                    <a:pt x="41" y="574"/>
                    <a:pt x="61" y="574"/>
                  </a:cubicBezTo>
                  <a:lnTo>
                    <a:pt x="82" y="574"/>
                  </a:lnTo>
                  <a:lnTo>
                    <a:pt x="102" y="574"/>
                  </a:lnTo>
                  <a:cubicBezTo>
                    <a:pt x="123" y="554"/>
                    <a:pt x="102" y="554"/>
                    <a:pt x="102" y="554"/>
                  </a:cubicBezTo>
                  <a:cubicBezTo>
                    <a:pt x="102" y="533"/>
                    <a:pt x="102" y="513"/>
                    <a:pt x="102" y="513"/>
                  </a:cubicBezTo>
                  <a:cubicBezTo>
                    <a:pt x="102" y="492"/>
                    <a:pt x="102" y="472"/>
                    <a:pt x="102" y="451"/>
                  </a:cubicBezTo>
                  <a:cubicBezTo>
                    <a:pt x="102" y="451"/>
                    <a:pt x="102" y="431"/>
                    <a:pt x="102" y="410"/>
                  </a:cubicBezTo>
                  <a:cubicBezTo>
                    <a:pt x="102" y="410"/>
                    <a:pt x="102" y="390"/>
                    <a:pt x="102" y="369"/>
                  </a:cubicBezTo>
                  <a:lnTo>
                    <a:pt x="102" y="328"/>
                  </a:lnTo>
                  <a:cubicBezTo>
                    <a:pt x="102" y="308"/>
                    <a:pt x="102" y="287"/>
                    <a:pt x="102" y="267"/>
                  </a:cubicBezTo>
                  <a:lnTo>
                    <a:pt x="82" y="246"/>
                  </a:lnTo>
                  <a:cubicBezTo>
                    <a:pt x="82" y="226"/>
                    <a:pt x="82" y="205"/>
                    <a:pt x="82" y="185"/>
                  </a:cubicBezTo>
                  <a:cubicBezTo>
                    <a:pt x="82" y="185"/>
                    <a:pt x="82" y="164"/>
                    <a:pt x="82" y="144"/>
                  </a:cubicBezTo>
                  <a:cubicBezTo>
                    <a:pt x="82" y="144"/>
                    <a:pt x="82" y="124"/>
                    <a:pt x="82" y="103"/>
                  </a:cubicBezTo>
                  <a:lnTo>
                    <a:pt x="82" y="62"/>
                  </a:lnTo>
                  <a:cubicBezTo>
                    <a:pt x="82" y="42"/>
                    <a:pt x="82" y="42"/>
                    <a:pt x="82" y="21"/>
                  </a:cubicBezTo>
                  <a:cubicBezTo>
                    <a:pt x="102" y="21"/>
                    <a:pt x="102" y="0"/>
                    <a:pt x="123" y="0"/>
                  </a:cubicBezTo>
                  <a:cubicBezTo>
                    <a:pt x="123" y="0"/>
                    <a:pt x="143" y="21"/>
                    <a:pt x="164" y="21"/>
                  </a:cubicBezTo>
                  <a:lnTo>
                    <a:pt x="164" y="21"/>
                  </a:lnTo>
                  <a:lnTo>
                    <a:pt x="184" y="42"/>
                  </a:lnTo>
                  <a:cubicBezTo>
                    <a:pt x="184" y="42"/>
                    <a:pt x="205" y="42"/>
                    <a:pt x="225" y="42"/>
                  </a:cubicBezTo>
                  <a:cubicBezTo>
                    <a:pt x="225" y="42"/>
                    <a:pt x="225" y="42"/>
                    <a:pt x="246" y="42"/>
                  </a:cubicBezTo>
                  <a:cubicBezTo>
                    <a:pt x="246" y="62"/>
                    <a:pt x="266" y="62"/>
                    <a:pt x="266" y="62"/>
                  </a:cubicBezTo>
                  <a:lnTo>
                    <a:pt x="287" y="62"/>
                  </a:lnTo>
                  <a:cubicBezTo>
                    <a:pt x="307" y="62"/>
                    <a:pt x="307" y="82"/>
                    <a:pt x="307" y="82"/>
                  </a:cubicBezTo>
                  <a:cubicBezTo>
                    <a:pt x="328" y="82"/>
                    <a:pt x="328" y="82"/>
                    <a:pt x="328" y="82"/>
                  </a:cubicBezTo>
                  <a:cubicBezTo>
                    <a:pt x="348" y="82"/>
                    <a:pt x="369" y="82"/>
                    <a:pt x="369" y="82"/>
                  </a:cubicBezTo>
                  <a:cubicBezTo>
                    <a:pt x="369" y="82"/>
                    <a:pt x="389" y="82"/>
                    <a:pt x="389" y="103"/>
                  </a:cubicBezTo>
                  <a:lnTo>
                    <a:pt x="389" y="103"/>
                  </a:lnTo>
                  <a:cubicBezTo>
                    <a:pt x="410" y="124"/>
                    <a:pt x="410" y="144"/>
                    <a:pt x="410" y="144"/>
                  </a:cubicBezTo>
                  <a:cubicBezTo>
                    <a:pt x="410" y="144"/>
                    <a:pt x="410" y="164"/>
                    <a:pt x="410" y="185"/>
                  </a:cubicBezTo>
                  <a:lnTo>
                    <a:pt x="389" y="205"/>
                  </a:lnTo>
                  <a:cubicBezTo>
                    <a:pt x="389" y="205"/>
                    <a:pt x="410" y="226"/>
                    <a:pt x="410" y="246"/>
                  </a:cubicBezTo>
                  <a:cubicBezTo>
                    <a:pt x="410" y="246"/>
                    <a:pt x="410" y="246"/>
                    <a:pt x="410" y="267"/>
                  </a:cubicBezTo>
                  <a:lnTo>
                    <a:pt x="410" y="287"/>
                  </a:lnTo>
                  <a:lnTo>
                    <a:pt x="430" y="287"/>
                  </a:lnTo>
                  <a:cubicBezTo>
                    <a:pt x="430" y="308"/>
                    <a:pt x="451" y="328"/>
                    <a:pt x="451" y="328"/>
                  </a:cubicBezTo>
                  <a:cubicBezTo>
                    <a:pt x="451" y="349"/>
                    <a:pt x="451" y="349"/>
                    <a:pt x="451" y="369"/>
                  </a:cubicBezTo>
                  <a:cubicBezTo>
                    <a:pt x="451" y="369"/>
                    <a:pt x="451" y="390"/>
                    <a:pt x="451" y="410"/>
                  </a:cubicBezTo>
                  <a:lnTo>
                    <a:pt x="451" y="431"/>
                  </a:lnTo>
                  <a:lnTo>
                    <a:pt x="430" y="451"/>
                  </a:lnTo>
                  <a:cubicBezTo>
                    <a:pt x="430" y="472"/>
                    <a:pt x="430" y="472"/>
                    <a:pt x="430" y="492"/>
                  </a:cubicBezTo>
                  <a:cubicBezTo>
                    <a:pt x="451" y="492"/>
                    <a:pt x="451" y="513"/>
                    <a:pt x="451" y="513"/>
                  </a:cubicBezTo>
                  <a:lnTo>
                    <a:pt x="451" y="533"/>
                  </a:lnTo>
                  <a:cubicBezTo>
                    <a:pt x="451" y="554"/>
                    <a:pt x="451" y="554"/>
                    <a:pt x="430" y="554"/>
                  </a:cubicBezTo>
                  <a:lnTo>
                    <a:pt x="410" y="554"/>
                  </a:lnTo>
                  <a:lnTo>
                    <a:pt x="389" y="554"/>
                  </a:lnTo>
                  <a:lnTo>
                    <a:pt x="369" y="574"/>
                  </a:lnTo>
                  <a:lnTo>
                    <a:pt x="348" y="595"/>
                  </a:lnTo>
                  <a:lnTo>
                    <a:pt x="348" y="615"/>
                  </a:lnTo>
                  <a:cubicBezTo>
                    <a:pt x="328" y="615"/>
                    <a:pt x="328" y="615"/>
                    <a:pt x="328" y="636"/>
                  </a:cubicBezTo>
                  <a:lnTo>
                    <a:pt x="348" y="656"/>
                  </a:lnTo>
                  <a:lnTo>
                    <a:pt x="328" y="677"/>
                  </a:lnTo>
                  <a:cubicBezTo>
                    <a:pt x="328" y="697"/>
                    <a:pt x="328" y="697"/>
                    <a:pt x="328" y="718"/>
                  </a:cubicBezTo>
                  <a:cubicBezTo>
                    <a:pt x="328" y="718"/>
                    <a:pt x="328" y="718"/>
                    <a:pt x="328" y="738"/>
                  </a:cubicBezTo>
                  <a:cubicBezTo>
                    <a:pt x="328" y="738"/>
                    <a:pt x="328" y="738"/>
                    <a:pt x="328" y="759"/>
                  </a:cubicBezTo>
                  <a:lnTo>
                    <a:pt x="328" y="779"/>
                  </a:lnTo>
                  <a:cubicBezTo>
                    <a:pt x="348" y="779"/>
                    <a:pt x="348" y="779"/>
                    <a:pt x="348" y="779"/>
                  </a:cubicBezTo>
                  <a:cubicBezTo>
                    <a:pt x="348" y="800"/>
                    <a:pt x="369" y="779"/>
                    <a:pt x="369" y="800"/>
                  </a:cubicBezTo>
                  <a:lnTo>
                    <a:pt x="389" y="800"/>
                  </a:lnTo>
                  <a:cubicBezTo>
                    <a:pt x="389" y="820"/>
                    <a:pt x="389" y="820"/>
                    <a:pt x="389" y="841"/>
                  </a:cubicBezTo>
                  <a:cubicBezTo>
                    <a:pt x="369" y="841"/>
                    <a:pt x="369" y="841"/>
                    <a:pt x="369" y="861"/>
                  </a:cubicBezTo>
                  <a:cubicBezTo>
                    <a:pt x="369" y="861"/>
                    <a:pt x="369" y="881"/>
                    <a:pt x="389" y="881"/>
                  </a:cubicBezTo>
                  <a:cubicBezTo>
                    <a:pt x="389" y="881"/>
                    <a:pt x="389" y="881"/>
                    <a:pt x="389" y="902"/>
                  </a:cubicBezTo>
                  <a:cubicBezTo>
                    <a:pt x="410" y="902"/>
                    <a:pt x="410" y="923"/>
                    <a:pt x="410" y="923"/>
                  </a:cubicBezTo>
                  <a:cubicBezTo>
                    <a:pt x="410" y="923"/>
                    <a:pt x="410" y="943"/>
                    <a:pt x="410" y="96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16" name="Freeform 616"/>
            <p:cNvSpPr>
              <a:spLocks noChangeArrowheads="1"/>
            </p:cNvSpPr>
            <p:nvPr/>
          </p:nvSpPr>
          <p:spPr bwMode="auto">
            <a:xfrm>
              <a:off x="6099175" y="6426200"/>
              <a:ext cx="15875" cy="22225"/>
            </a:xfrm>
            <a:custGeom>
              <a:avLst/>
              <a:gdLst>
                <a:gd name="T0" fmla="*/ 20 w 42"/>
                <a:gd name="T1" fmla="*/ 42 h 63"/>
                <a:gd name="T2" fmla="*/ 20 w 42"/>
                <a:gd name="T3" fmla="*/ 42 h 63"/>
                <a:gd name="T4" fmla="*/ 41 w 42"/>
                <a:gd name="T5" fmla="*/ 42 h 63"/>
                <a:gd name="T6" fmla="*/ 20 w 42"/>
                <a:gd name="T7" fmla="*/ 21 h 63"/>
                <a:gd name="T8" fmla="*/ 0 w 42"/>
                <a:gd name="T9" fmla="*/ 0 h 63"/>
                <a:gd name="T10" fmla="*/ 0 w 42"/>
                <a:gd name="T11" fmla="*/ 21 h 63"/>
                <a:gd name="T12" fmla="*/ 0 w 42"/>
                <a:gd name="T13" fmla="*/ 42 h 63"/>
                <a:gd name="T14" fmla="*/ 0 w 42"/>
                <a:gd name="T15" fmla="*/ 42 h 63"/>
                <a:gd name="T16" fmla="*/ 20 w 42"/>
                <a:gd name="T17" fmla="*/ 62 h 63"/>
                <a:gd name="T18" fmla="*/ 20 w 42"/>
                <a:gd name="T19"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3">
                  <a:moveTo>
                    <a:pt x="20" y="42"/>
                  </a:moveTo>
                  <a:lnTo>
                    <a:pt x="20" y="42"/>
                  </a:lnTo>
                  <a:lnTo>
                    <a:pt x="41" y="42"/>
                  </a:lnTo>
                  <a:cubicBezTo>
                    <a:pt x="41" y="21"/>
                    <a:pt x="20" y="21"/>
                    <a:pt x="20" y="21"/>
                  </a:cubicBezTo>
                  <a:cubicBezTo>
                    <a:pt x="20" y="0"/>
                    <a:pt x="20" y="0"/>
                    <a:pt x="0" y="0"/>
                  </a:cubicBezTo>
                  <a:cubicBezTo>
                    <a:pt x="0" y="21"/>
                    <a:pt x="0" y="21"/>
                    <a:pt x="0" y="21"/>
                  </a:cubicBezTo>
                  <a:cubicBezTo>
                    <a:pt x="0" y="21"/>
                    <a:pt x="0" y="21"/>
                    <a:pt x="0" y="42"/>
                  </a:cubicBezTo>
                  <a:lnTo>
                    <a:pt x="0" y="42"/>
                  </a:lnTo>
                  <a:cubicBezTo>
                    <a:pt x="0" y="62"/>
                    <a:pt x="0" y="62"/>
                    <a:pt x="20" y="62"/>
                  </a:cubicBezTo>
                  <a:lnTo>
                    <a:pt x="20" y="4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17" name="Freeform 617"/>
            <p:cNvSpPr>
              <a:spLocks noChangeArrowheads="1"/>
            </p:cNvSpPr>
            <p:nvPr/>
          </p:nvSpPr>
          <p:spPr bwMode="auto">
            <a:xfrm>
              <a:off x="6069013" y="6442075"/>
              <a:ext cx="15875" cy="7938"/>
            </a:xfrm>
            <a:custGeom>
              <a:avLst/>
              <a:gdLst>
                <a:gd name="T0" fmla="*/ 41 w 42"/>
                <a:gd name="T1" fmla="*/ 20 h 21"/>
                <a:gd name="T2" fmla="*/ 41 w 42"/>
                <a:gd name="T3" fmla="*/ 20 h 21"/>
                <a:gd name="T4" fmla="*/ 0 w 42"/>
                <a:gd name="T5" fmla="*/ 20 h 21"/>
                <a:gd name="T6" fmla="*/ 0 w 42"/>
                <a:gd name="T7" fmla="*/ 20 h 21"/>
                <a:gd name="T8" fmla="*/ 0 w 42"/>
                <a:gd name="T9" fmla="*/ 0 h 21"/>
                <a:gd name="T10" fmla="*/ 20 w 42"/>
                <a:gd name="T11" fmla="*/ 0 h 21"/>
                <a:gd name="T12" fmla="*/ 41 w 42"/>
                <a:gd name="T13" fmla="*/ 0 h 21"/>
                <a:gd name="T14" fmla="*/ 41 w 4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1">
                  <a:moveTo>
                    <a:pt x="41" y="20"/>
                  </a:moveTo>
                  <a:lnTo>
                    <a:pt x="41" y="20"/>
                  </a:lnTo>
                  <a:cubicBezTo>
                    <a:pt x="20" y="20"/>
                    <a:pt x="20" y="20"/>
                    <a:pt x="0" y="20"/>
                  </a:cubicBezTo>
                  <a:lnTo>
                    <a:pt x="0" y="20"/>
                  </a:lnTo>
                  <a:lnTo>
                    <a:pt x="0" y="0"/>
                  </a:lnTo>
                  <a:lnTo>
                    <a:pt x="20" y="0"/>
                  </a:lnTo>
                  <a:lnTo>
                    <a:pt x="41" y="0"/>
                  </a:lnTo>
                  <a:cubicBezTo>
                    <a:pt x="41" y="0"/>
                    <a:pt x="41" y="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18" name="Freeform 618"/>
            <p:cNvSpPr>
              <a:spLocks noChangeArrowheads="1"/>
            </p:cNvSpPr>
            <p:nvPr/>
          </p:nvSpPr>
          <p:spPr bwMode="auto">
            <a:xfrm>
              <a:off x="6054725" y="6411913"/>
              <a:ext cx="15875" cy="22225"/>
            </a:xfrm>
            <a:custGeom>
              <a:avLst/>
              <a:gdLst>
                <a:gd name="T0" fmla="*/ 41 w 42"/>
                <a:gd name="T1" fmla="*/ 61 h 62"/>
                <a:gd name="T2" fmla="*/ 41 w 42"/>
                <a:gd name="T3" fmla="*/ 61 h 62"/>
                <a:gd name="T4" fmla="*/ 20 w 42"/>
                <a:gd name="T5" fmla="*/ 40 h 62"/>
                <a:gd name="T6" fmla="*/ 0 w 42"/>
                <a:gd name="T7" fmla="*/ 20 h 62"/>
                <a:gd name="T8" fmla="*/ 0 w 42"/>
                <a:gd name="T9" fmla="*/ 0 h 62"/>
                <a:gd name="T10" fmla="*/ 0 w 42"/>
                <a:gd name="T11" fmla="*/ 0 h 62"/>
                <a:gd name="T12" fmla="*/ 20 w 42"/>
                <a:gd name="T13" fmla="*/ 0 h 62"/>
                <a:gd name="T14" fmla="*/ 20 w 42"/>
                <a:gd name="T15" fmla="*/ 20 h 62"/>
                <a:gd name="T16" fmla="*/ 41 w 42"/>
                <a:gd name="T17" fmla="*/ 40 h 62"/>
                <a:gd name="T18" fmla="*/ 41 w 42"/>
                <a:gd name="T19"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41" y="61"/>
                  </a:moveTo>
                  <a:lnTo>
                    <a:pt x="41" y="61"/>
                  </a:lnTo>
                  <a:cubicBezTo>
                    <a:pt x="20" y="61"/>
                    <a:pt x="20" y="61"/>
                    <a:pt x="20" y="40"/>
                  </a:cubicBezTo>
                  <a:cubicBezTo>
                    <a:pt x="0" y="40"/>
                    <a:pt x="0" y="20"/>
                    <a:pt x="0" y="20"/>
                  </a:cubicBezTo>
                  <a:lnTo>
                    <a:pt x="0" y="0"/>
                  </a:lnTo>
                  <a:lnTo>
                    <a:pt x="0" y="0"/>
                  </a:lnTo>
                  <a:cubicBezTo>
                    <a:pt x="20" y="0"/>
                    <a:pt x="20" y="0"/>
                    <a:pt x="20" y="0"/>
                  </a:cubicBezTo>
                  <a:cubicBezTo>
                    <a:pt x="20" y="20"/>
                    <a:pt x="20" y="20"/>
                    <a:pt x="20" y="20"/>
                  </a:cubicBezTo>
                  <a:lnTo>
                    <a:pt x="41" y="40"/>
                  </a:lnTo>
                  <a:cubicBezTo>
                    <a:pt x="41" y="40"/>
                    <a:pt x="41" y="40"/>
                    <a:pt x="41"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19" name="Freeform 619"/>
            <p:cNvSpPr>
              <a:spLocks noChangeArrowheads="1"/>
            </p:cNvSpPr>
            <p:nvPr/>
          </p:nvSpPr>
          <p:spPr bwMode="auto">
            <a:xfrm>
              <a:off x="6091238" y="6389688"/>
              <a:ext cx="15875" cy="7937"/>
            </a:xfrm>
            <a:custGeom>
              <a:avLst/>
              <a:gdLst>
                <a:gd name="T0" fmla="*/ 41 w 42"/>
                <a:gd name="T1" fmla="*/ 0 h 21"/>
                <a:gd name="T2" fmla="*/ 41 w 42"/>
                <a:gd name="T3" fmla="*/ 0 h 21"/>
                <a:gd name="T4" fmla="*/ 21 w 42"/>
                <a:gd name="T5" fmla="*/ 0 h 21"/>
                <a:gd name="T6" fmla="*/ 0 w 42"/>
                <a:gd name="T7" fmla="*/ 20 h 21"/>
                <a:gd name="T8" fmla="*/ 21 w 42"/>
                <a:gd name="T9" fmla="*/ 20 h 21"/>
                <a:gd name="T10" fmla="*/ 41 w 42"/>
                <a:gd name="T11" fmla="*/ 20 h 21"/>
                <a:gd name="T12" fmla="*/ 4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0"/>
                  </a:moveTo>
                  <a:lnTo>
                    <a:pt x="41" y="0"/>
                  </a:lnTo>
                  <a:cubicBezTo>
                    <a:pt x="21" y="0"/>
                    <a:pt x="21" y="0"/>
                    <a:pt x="21" y="0"/>
                  </a:cubicBezTo>
                  <a:cubicBezTo>
                    <a:pt x="21" y="0"/>
                    <a:pt x="0" y="0"/>
                    <a:pt x="0" y="20"/>
                  </a:cubicBezTo>
                  <a:lnTo>
                    <a:pt x="21" y="20"/>
                  </a:lnTo>
                  <a:cubicBezTo>
                    <a:pt x="21" y="20"/>
                    <a:pt x="21" y="20"/>
                    <a:pt x="41" y="20"/>
                  </a:cubicBezTo>
                  <a:cubicBezTo>
                    <a:pt x="41" y="20"/>
                    <a:pt x="41" y="20"/>
                    <a:pt x="4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20" name="Freeform 620"/>
            <p:cNvSpPr>
              <a:spLocks noChangeArrowheads="1"/>
            </p:cNvSpPr>
            <p:nvPr/>
          </p:nvSpPr>
          <p:spPr bwMode="auto">
            <a:xfrm>
              <a:off x="6069013" y="6397625"/>
              <a:ext cx="15875" cy="15875"/>
            </a:xfrm>
            <a:custGeom>
              <a:avLst/>
              <a:gdLst>
                <a:gd name="T0" fmla="*/ 20 w 42"/>
                <a:gd name="T1" fmla="*/ 21 h 43"/>
                <a:gd name="T2" fmla="*/ 20 w 42"/>
                <a:gd name="T3" fmla="*/ 21 h 43"/>
                <a:gd name="T4" fmla="*/ 20 w 42"/>
                <a:gd name="T5" fmla="*/ 0 h 43"/>
                <a:gd name="T6" fmla="*/ 0 w 42"/>
                <a:gd name="T7" fmla="*/ 21 h 43"/>
                <a:gd name="T8" fmla="*/ 0 w 42"/>
                <a:gd name="T9" fmla="*/ 42 h 43"/>
                <a:gd name="T10" fmla="*/ 20 w 42"/>
                <a:gd name="T11" fmla="*/ 42 h 43"/>
                <a:gd name="T12" fmla="*/ 41 w 42"/>
                <a:gd name="T13" fmla="*/ 42 h 43"/>
                <a:gd name="T14" fmla="*/ 20 w 42"/>
                <a:gd name="T15" fmla="*/ 2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0" y="21"/>
                  </a:moveTo>
                  <a:lnTo>
                    <a:pt x="20" y="21"/>
                  </a:lnTo>
                  <a:lnTo>
                    <a:pt x="20" y="0"/>
                  </a:lnTo>
                  <a:cubicBezTo>
                    <a:pt x="0" y="0"/>
                    <a:pt x="0" y="21"/>
                    <a:pt x="0" y="21"/>
                  </a:cubicBezTo>
                  <a:cubicBezTo>
                    <a:pt x="0" y="21"/>
                    <a:pt x="0" y="21"/>
                    <a:pt x="0" y="42"/>
                  </a:cubicBezTo>
                  <a:lnTo>
                    <a:pt x="20" y="42"/>
                  </a:lnTo>
                  <a:lnTo>
                    <a:pt x="41" y="42"/>
                  </a:lnTo>
                  <a:cubicBezTo>
                    <a:pt x="41" y="21"/>
                    <a:pt x="41"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21" name="Freeform 621"/>
            <p:cNvSpPr>
              <a:spLocks noChangeArrowheads="1"/>
            </p:cNvSpPr>
            <p:nvPr/>
          </p:nvSpPr>
          <p:spPr bwMode="auto">
            <a:xfrm>
              <a:off x="4733925" y="7326313"/>
              <a:ext cx="30163" cy="30162"/>
            </a:xfrm>
            <a:custGeom>
              <a:avLst/>
              <a:gdLst>
                <a:gd name="T0" fmla="*/ 82 w 83"/>
                <a:gd name="T1" fmla="*/ 21 h 83"/>
                <a:gd name="T2" fmla="*/ 82 w 83"/>
                <a:gd name="T3" fmla="*/ 21 h 83"/>
                <a:gd name="T4" fmla="*/ 82 w 83"/>
                <a:gd name="T5" fmla="*/ 0 h 83"/>
                <a:gd name="T6" fmla="*/ 62 w 83"/>
                <a:gd name="T7" fmla="*/ 0 h 83"/>
                <a:gd name="T8" fmla="*/ 20 w 83"/>
                <a:gd name="T9" fmla="*/ 0 h 83"/>
                <a:gd name="T10" fmla="*/ 0 w 83"/>
                <a:gd name="T11" fmla="*/ 21 h 83"/>
                <a:gd name="T12" fmla="*/ 0 w 83"/>
                <a:gd name="T13" fmla="*/ 41 h 83"/>
                <a:gd name="T14" fmla="*/ 20 w 83"/>
                <a:gd name="T15" fmla="*/ 62 h 83"/>
                <a:gd name="T16" fmla="*/ 20 w 83"/>
                <a:gd name="T17" fmla="*/ 62 h 83"/>
                <a:gd name="T18" fmla="*/ 62 w 83"/>
                <a:gd name="T19" fmla="*/ 62 h 83"/>
                <a:gd name="T20" fmla="*/ 62 w 83"/>
                <a:gd name="T21" fmla="*/ 41 h 83"/>
                <a:gd name="T22" fmla="*/ 82 w 83"/>
                <a:gd name="T23" fmla="*/ 2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83">
                  <a:moveTo>
                    <a:pt x="82" y="21"/>
                  </a:moveTo>
                  <a:lnTo>
                    <a:pt x="82" y="21"/>
                  </a:lnTo>
                  <a:lnTo>
                    <a:pt x="82" y="0"/>
                  </a:lnTo>
                  <a:lnTo>
                    <a:pt x="62" y="0"/>
                  </a:lnTo>
                  <a:cubicBezTo>
                    <a:pt x="41" y="0"/>
                    <a:pt x="41" y="0"/>
                    <a:pt x="20" y="0"/>
                  </a:cubicBezTo>
                  <a:cubicBezTo>
                    <a:pt x="20" y="0"/>
                    <a:pt x="20" y="0"/>
                    <a:pt x="0" y="21"/>
                  </a:cubicBezTo>
                  <a:cubicBezTo>
                    <a:pt x="0" y="21"/>
                    <a:pt x="0" y="21"/>
                    <a:pt x="0" y="41"/>
                  </a:cubicBezTo>
                  <a:lnTo>
                    <a:pt x="20" y="62"/>
                  </a:lnTo>
                  <a:lnTo>
                    <a:pt x="20" y="62"/>
                  </a:lnTo>
                  <a:cubicBezTo>
                    <a:pt x="41" y="82"/>
                    <a:pt x="41" y="82"/>
                    <a:pt x="62" y="62"/>
                  </a:cubicBezTo>
                  <a:cubicBezTo>
                    <a:pt x="62" y="62"/>
                    <a:pt x="62" y="62"/>
                    <a:pt x="62" y="41"/>
                  </a:cubicBezTo>
                  <a:cubicBezTo>
                    <a:pt x="62" y="41"/>
                    <a:pt x="82" y="41"/>
                    <a:pt x="82"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22" name="Freeform 622"/>
            <p:cNvSpPr>
              <a:spLocks noChangeArrowheads="1"/>
            </p:cNvSpPr>
            <p:nvPr/>
          </p:nvSpPr>
          <p:spPr bwMode="auto">
            <a:xfrm>
              <a:off x="4830763" y="7200900"/>
              <a:ext cx="15875" cy="22225"/>
            </a:xfrm>
            <a:custGeom>
              <a:avLst/>
              <a:gdLst>
                <a:gd name="T0" fmla="*/ 41 w 42"/>
                <a:gd name="T1" fmla="*/ 41 h 62"/>
                <a:gd name="T2" fmla="*/ 41 w 42"/>
                <a:gd name="T3" fmla="*/ 41 h 62"/>
                <a:gd name="T4" fmla="*/ 41 w 42"/>
                <a:gd name="T5" fmla="*/ 61 h 62"/>
                <a:gd name="T6" fmla="*/ 21 w 42"/>
                <a:gd name="T7" fmla="*/ 61 h 62"/>
                <a:gd name="T8" fmla="*/ 0 w 42"/>
                <a:gd name="T9" fmla="*/ 41 h 62"/>
                <a:gd name="T10" fmla="*/ 21 w 42"/>
                <a:gd name="T11" fmla="*/ 21 h 62"/>
                <a:gd name="T12" fmla="*/ 21 w 42"/>
                <a:gd name="T13" fmla="*/ 0 h 62"/>
                <a:gd name="T14" fmla="*/ 41 w 42"/>
                <a:gd name="T15" fmla="*/ 21 h 62"/>
                <a:gd name="T16" fmla="*/ 41 w 42"/>
                <a:gd name="T17" fmla="*/ 21 h 62"/>
                <a:gd name="T18" fmla="*/ 41 w 42"/>
                <a:gd name="T19"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41" y="41"/>
                  </a:moveTo>
                  <a:lnTo>
                    <a:pt x="41" y="41"/>
                  </a:lnTo>
                  <a:lnTo>
                    <a:pt x="41" y="61"/>
                  </a:lnTo>
                  <a:lnTo>
                    <a:pt x="21" y="61"/>
                  </a:lnTo>
                  <a:lnTo>
                    <a:pt x="0" y="41"/>
                  </a:lnTo>
                  <a:cubicBezTo>
                    <a:pt x="0" y="21"/>
                    <a:pt x="0" y="21"/>
                    <a:pt x="21" y="21"/>
                  </a:cubicBezTo>
                  <a:lnTo>
                    <a:pt x="21" y="0"/>
                  </a:lnTo>
                  <a:lnTo>
                    <a:pt x="41" y="21"/>
                  </a:lnTo>
                  <a:lnTo>
                    <a:pt x="41" y="21"/>
                  </a:lnTo>
                  <a:lnTo>
                    <a:pt x="4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23" name="Freeform 623"/>
            <p:cNvSpPr>
              <a:spLocks noChangeArrowheads="1"/>
            </p:cNvSpPr>
            <p:nvPr/>
          </p:nvSpPr>
          <p:spPr bwMode="auto">
            <a:xfrm>
              <a:off x="4808538" y="7194550"/>
              <a:ext cx="15875" cy="15875"/>
            </a:xfrm>
            <a:custGeom>
              <a:avLst/>
              <a:gdLst>
                <a:gd name="T0" fmla="*/ 41 w 42"/>
                <a:gd name="T1" fmla="*/ 42 h 43"/>
                <a:gd name="T2" fmla="*/ 41 w 42"/>
                <a:gd name="T3" fmla="*/ 42 h 43"/>
                <a:gd name="T4" fmla="*/ 21 w 42"/>
                <a:gd name="T5" fmla="*/ 42 h 43"/>
                <a:gd name="T6" fmla="*/ 0 w 42"/>
                <a:gd name="T7" fmla="*/ 21 h 43"/>
                <a:gd name="T8" fmla="*/ 21 w 42"/>
                <a:gd name="T9" fmla="*/ 21 h 43"/>
                <a:gd name="T10" fmla="*/ 41 w 42"/>
                <a:gd name="T11" fmla="*/ 21 h 43"/>
                <a:gd name="T12" fmla="*/ 41 w 42"/>
                <a:gd name="T13" fmla="*/ 21 h 43"/>
                <a:gd name="T14" fmla="*/ 41 w 42"/>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41" y="42"/>
                  </a:moveTo>
                  <a:lnTo>
                    <a:pt x="41" y="42"/>
                  </a:lnTo>
                  <a:lnTo>
                    <a:pt x="21" y="42"/>
                  </a:lnTo>
                  <a:cubicBezTo>
                    <a:pt x="21" y="42"/>
                    <a:pt x="21" y="21"/>
                    <a:pt x="0" y="21"/>
                  </a:cubicBezTo>
                  <a:lnTo>
                    <a:pt x="21" y="21"/>
                  </a:lnTo>
                  <a:cubicBezTo>
                    <a:pt x="21" y="0"/>
                    <a:pt x="21" y="21"/>
                    <a:pt x="41" y="21"/>
                  </a:cubicBezTo>
                  <a:lnTo>
                    <a:pt x="41" y="21"/>
                  </a:lnTo>
                  <a:lnTo>
                    <a:pt x="41" y="4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24" name="Freeform 624"/>
            <p:cNvSpPr>
              <a:spLocks noChangeArrowheads="1"/>
            </p:cNvSpPr>
            <p:nvPr/>
          </p:nvSpPr>
          <p:spPr bwMode="auto">
            <a:xfrm>
              <a:off x="4608513" y="6361113"/>
              <a:ext cx="531812" cy="1150937"/>
            </a:xfrm>
            <a:custGeom>
              <a:avLst/>
              <a:gdLst>
                <a:gd name="T0" fmla="*/ 492 w 1476"/>
                <a:gd name="T1" fmla="*/ 41 h 3197"/>
                <a:gd name="T2" fmla="*/ 574 w 1476"/>
                <a:gd name="T3" fmla="*/ 164 h 3197"/>
                <a:gd name="T4" fmla="*/ 655 w 1476"/>
                <a:gd name="T5" fmla="*/ 369 h 3197"/>
                <a:gd name="T6" fmla="*/ 635 w 1476"/>
                <a:gd name="T7" fmla="*/ 574 h 3197"/>
                <a:gd name="T8" fmla="*/ 778 w 1476"/>
                <a:gd name="T9" fmla="*/ 512 h 3197"/>
                <a:gd name="T10" fmla="*/ 880 w 1476"/>
                <a:gd name="T11" fmla="*/ 553 h 3197"/>
                <a:gd name="T12" fmla="*/ 1024 w 1476"/>
                <a:gd name="T13" fmla="*/ 471 h 3197"/>
                <a:gd name="T14" fmla="*/ 1188 w 1476"/>
                <a:gd name="T15" fmla="*/ 451 h 3197"/>
                <a:gd name="T16" fmla="*/ 1290 w 1476"/>
                <a:gd name="T17" fmla="*/ 676 h 3197"/>
                <a:gd name="T18" fmla="*/ 1393 w 1476"/>
                <a:gd name="T19" fmla="*/ 902 h 3197"/>
                <a:gd name="T20" fmla="*/ 1454 w 1476"/>
                <a:gd name="T21" fmla="*/ 1127 h 3197"/>
                <a:gd name="T22" fmla="*/ 1434 w 1476"/>
                <a:gd name="T23" fmla="*/ 1311 h 3197"/>
                <a:gd name="T24" fmla="*/ 1290 w 1476"/>
                <a:gd name="T25" fmla="*/ 1291 h 3197"/>
                <a:gd name="T26" fmla="*/ 1044 w 1476"/>
                <a:gd name="T27" fmla="*/ 1373 h 3197"/>
                <a:gd name="T28" fmla="*/ 962 w 1476"/>
                <a:gd name="T29" fmla="*/ 1639 h 3197"/>
                <a:gd name="T30" fmla="*/ 1106 w 1476"/>
                <a:gd name="T31" fmla="*/ 1865 h 3197"/>
                <a:gd name="T32" fmla="*/ 1044 w 1476"/>
                <a:gd name="T33" fmla="*/ 1803 h 3197"/>
                <a:gd name="T34" fmla="*/ 983 w 1476"/>
                <a:gd name="T35" fmla="*/ 1783 h 3197"/>
                <a:gd name="T36" fmla="*/ 922 w 1476"/>
                <a:gd name="T37" fmla="*/ 1721 h 3197"/>
                <a:gd name="T38" fmla="*/ 819 w 1476"/>
                <a:gd name="T39" fmla="*/ 1681 h 3197"/>
                <a:gd name="T40" fmla="*/ 737 w 1476"/>
                <a:gd name="T41" fmla="*/ 1660 h 3197"/>
                <a:gd name="T42" fmla="*/ 737 w 1476"/>
                <a:gd name="T43" fmla="*/ 1557 h 3197"/>
                <a:gd name="T44" fmla="*/ 655 w 1476"/>
                <a:gd name="T45" fmla="*/ 1496 h 3197"/>
                <a:gd name="T46" fmla="*/ 553 w 1476"/>
                <a:gd name="T47" fmla="*/ 1537 h 3197"/>
                <a:gd name="T48" fmla="*/ 574 w 1476"/>
                <a:gd name="T49" fmla="*/ 1681 h 3197"/>
                <a:gd name="T50" fmla="*/ 553 w 1476"/>
                <a:gd name="T51" fmla="*/ 1865 h 3197"/>
                <a:gd name="T52" fmla="*/ 532 w 1476"/>
                <a:gd name="T53" fmla="*/ 2069 h 3197"/>
                <a:gd name="T54" fmla="*/ 492 w 1476"/>
                <a:gd name="T55" fmla="*/ 2193 h 3197"/>
                <a:gd name="T56" fmla="*/ 512 w 1476"/>
                <a:gd name="T57" fmla="*/ 2377 h 3197"/>
                <a:gd name="T58" fmla="*/ 614 w 1476"/>
                <a:gd name="T59" fmla="*/ 2500 h 3197"/>
                <a:gd name="T60" fmla="*/ 758 w 1476"/>
                <a:gd name="T61" fmla="*/ 2807 h 3197"/>
                <a:gd name="T62" fmla="*/ 901 w 1476"/>
                <a:gd name="T63" fmla="*/ 2910 h 3197"/>
                <a:gd name="T64" fmla="*/ 1044 w 1476"/>
                <a:gd name="T65" fmla="*/ 3053 h 3197"/>
                <a:gd name="T66" fmla="*/ 983 w 1476"/>
                <a:gd name="T67" fmla="*/ 3135 h 3197"/>
                <a:gd name="T68" fmla="*/ 840 w 1476"/>
                <a:gd name="T69" fmla="*/ 3196 h 3197"/>
                <a:gd name="T70" fmla="*/ 840 w 1476"/>
                <a:gd name="T71" fmla="*/ 3053 h 3197"/>
                <a:gd name="T72" fmla="*/ 716 w 1476"/>
                <a:gd name="T73" fmla="*/ 2971 h 3197"/>
                <a:gd name="T74" fmla="*/ 635 w 1476"/>
                <a:gd name="T75" fmla="*/ 2951 h 3197"/>
                <a:gd name="T76" fmla="*/ 594 w 1476"/>
                <a:gd name="T77" fmla="*/ 2828 h 3197"/>
                <a:gd name="T78" fmla="*/ 532 w 1476"/>
                <a:gd name="T79" fmla="*/ 2746 h 3197"/>
                <a:gd name="T80" fmla="*/ 471 w 1476"/>
                <a:gd name="T81" fmla="*/ 2684 h 3197"/>
                <a:gd name="T82" fmla="*/ 410 w 1476"/>
                <a:gd name="T83" fmla="*/ 2602 h 3197"/>
                <a:gd name="T84" fmla="*/ 348 w 1476"/>
                <a:gd name="T85" fmla="*/ 2623 h 3197"/>
                <a:gd name="T86" fmla="*/ 368 w 1476"/>
                <a:gd name="T87" fmla="*/ 2500 h 3197"/>
                <a:gd name="T88" fmla="*/ 389 w 1476"/>
                <a:gd name="T89" fmla="*/ 2357 h 3197"/>
                <a:gd name="T90" fmla="*/ 410 w 1476"/>
                <a:gd name="T91" fmla="*/ 2172 h 3197"/>
                <a:gd name="T92" fmla="*/ 492 w 1476"/>
                <a:gd name="T93" fmla="*/ 1947 h 3197"/>
                <a:gd name="T94" fmla="*/ 450 w 1476"/>
                <a:gd name="T95" fmla="*/ 1660 h 3197"/>
                <a:gd name="T96" fmla="*/ 430 w 1476"/>
                <a:gd name="T97" fmla="*/ 1496 h 3197"/>
                <a:gd name="T98" fmla="*/ 286 w 1476"/>
                <a:gd name="T99" fmla="*/ 1271 h 3197"/>
                <a:gd name="T100" fmla="*/ 266 w 1476"/>
                <a:gd name="T101" fmla="*/ 1107 h 3197"/>
                <a:gd name="T102" fmla="*/ 328 w 1476"/>
                <a:gd name="T103" fmla="*/ 943 h 3197"/>
                <a:gd name="T104" fmla="*/ 184 w 1476"/>
                <a:gd name="T105" fmla="*/ 738 h 3197"/>
                <a:gd name="T106" fmla="*/ 40 w 1476"/>
                <a:gd name="T107" fmla="*/ 512 h 3197"/>
                <a:gd name="T108" fmla="*/ 61 w 1476"/>
                <a:gd name="T109" fmla="*/ 390 h 3197"/>
                <a:gd name="T110" fmla="*/ 102 w 1476"/>
                <a:gd name="T111" fmla="*/ 164 h 3197"/>
                <a:gd name="T112" fmla="*/ 328 w 1476"/>
                <a:gd name="T113" fmla="*/ 20 h 3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76" h="3197">
                  <a:moveTo>
                    <a:pt x="430" y="0"/>
                  </a:moveTo>
                  <a:lnTo>
                    <a:pt x="430" y="0"/>
                  </a:lnTo>
                  <a:lnTo>
                    <a:pt x="450" y="0"/>
                  </a:lnTo>
                  <a:cubicBezTo>
                    <a:pt x="471" y="0"/>
                    <a:pt x="492" y="0"/>
                    <a:pt x="492" y="20"/>
                  </a:cubicBezTo>
                  <a:lnTo>
                    <a:pt x="492" y="41"/>
                  </a:lnTo>
                  <a:cubicBezTo>
                    <a:pt x="492" y="62"/>
                    <a:pt x="471" y="82"/>
                    <a:pt x="471" y="82"/>
                  </a:cubicBezTo>
                  <a:cubicBezTo>
                    <a:pt x="471" y="102"/>
                    <a:pt x="471" y="123"/>
                    <a:pt x="471" y="144"/>
                  </a:cubicBezTo>
                  <a:cubicBezTo>
                    <a:pt x="471" y="144"/>
                    <a:pt x="471" y="164"/>
                    <a:pt x="492" y="184"/>
                  </a:cubicBezTo>
                  <a:cubicBezTo>
                    <a:pt x="492" y="184"/>
                    <a:pt x="512" y="184"/>
                    <a:pt x="532" y="184"/>
                  </a:cubicBezTo>
                  <a:cubicBezTo>
                    <a:pt x="532" y="184"/>
                    <a:pt x="553" y="164"/>
                    <a:pt x="574" y="164"/>
                  </a:cubicBezTo>
                  <a:cubicBezTo>
                    <a:pt x="594" y="164"/>
                    <a:pt x="614" y="184"/>
                    <a:pt x="614" y="184"/>
                  </a:cubicBezTo>
                  <a:cubicBezTo>
                    <a:pt x="635" y="184"/>
                    <a:pt x="655" y="205"/>
                    <a:pt x="676" y="205"/>
                  </a:cubicBezTo>
                  <a:cubicBezTo>
                    <a:pt x="676" y="226"/>
                    <a:pt x="676" y="246"/>
                    <a:pt x="676" y="246"/>
                  </a:cubicBezTo>
                  <a:cubicBezTo>
                    <a:pt x="676" y="266"/>
                    <a:pt x="676" y="308"/>
                    <a:pt x="676" y="328"/>
                  </a:cubicBezTo>
                  <a:cubicBezTo>
                    <a:pt x="676" y="348"/>
                    <a:pt x="655" y="348"/>
                    <a:pt x="655" y="369"/>
                  </a:cubicBezTo>
                  <a:cubicBezTo>
                    <a:pt x="655" y="390"/>
                    <a:pt x="655" y="410"/>
                    <a:pt x="655" y="410"/>
                  </a:cubicBezTo>
                  <a:cubicBezTo>
                    <a:pt x="655" y="430"/>
                    <a:pt x="676" y="451"/>
                    <a:pt x="655" y="451"/>
                  </a:cubicBezTo>
                  <a:cubicBezTo>
                    <a:pt x="655" y="471"/>
                    <a:pt x="655" y="492"/>
                    <a:pt x="655" y="512"/>
                  </a:cubicBezTo>
                  <a:cubicBezTo>
                    <a:pt x="635" y="512"/>
                    <a:pt x="614" y="533"/>
                    <a:pt x="614" y="533"/>
                  </a:cubicBezTo>
                  <a:cubicBezTo>
                    <a:pt x="614" y="553"/>
                    <a:pt x="614" y="574"/>
                    <a:pt x="635" y="574"/>
                  </a:cubicBezTo>
                  <a:cubicBezTo>
                    <a:pt x="635" y="594"/>
                    <a:pt x="655" y="594"/>
                    <a:pt x="655" y="594"/>
                  </a:cubicBezTo>
                  <a:cubicBezTo>
                    <a:pt x="676" y="594"/>
                    <a:pt x="696" y="594"/>
                    <a:pt x="716" y="594"/>
                  </a:cubicBezTo>
                  <a:cubicBezTo>
                    <a:pt x="716" y="594"/>
                    <a:pt x="716" y="574"/>
                    <a:pt x="716" y="553"/>
                  </a:cubicBezTo>
                  <a:cubicBezTo>
                    <a:pt x="716" y="553"/>
                    <a:pt x="716" y="512"/>
                    <a:pt x="737" y="512"/>
                  </a:cubicBezTo>
                  <a:cubicBezTo>
                    <a:pt x="737" y="512"/>
                    <a:pt x="758" y="512"/>
                    <a:pt x="778" y="512"/>
                  </a:cubicBezTo>
                  <a:lnTo>
                    <a:pt x="798" y="492"/>
                  </a:lnTo>
                  <a:cubicBezTo>
                    <a:pt x="819" y="471"/>
                    <a:pt x="819" y="471"/>
                    <a:pt x="819" y="451"/>
                  </a:cubicBezTo>
                  <a:cubicBezTo>
                    <a:pt x="840" y="451"/>
                    <a:pt x="860" y="471"/>
                    <a:pt x="860" y="471"/>
                  </a:cubicBezTo>
                  <a:cubicBezTo>
                    <a:pt x="880" y="492"/>
                    <a:pt x="880" y="512"/>
                    <a:pt x="880" y="512"/>
                  </a:cubicBezTo>
                  <a:cubicBezTo>
                    <a:pt x="880" y="533"/>
                    <a:pt x="880" y="533"/>
                    <a:pt x="880" y="553"/>
                  </a:cubicBezTo>
                  <a:lnTo>
                    <a:pt x="901" y="574"/>
                  </a:lnTo>
                  <a:cubicBezTo>
                    <a:pt x="922" y="574"/>
                    <a:pt x="922" y="574"/>
                    <a:pt x="942" y="574"/>
                  </a:cubicBezTo>
                  <a:lnTo>
                    <a:pt x="962" y="553"/>
                  </a:lnTo>
                  <a:cubicBezTo>
                    <a:pt x="962" y="533"/>
                    <a:pt x="983" y="512"/>
                    <a:pt x="983" y="512"/>
                  </a:cubicBezTo>
                  <a:cubicBezTo>
                    <a:pt x="1004" y="492"/>
                    <a:pt x="1024" y="471"/>
                    <a:pt x="1024" y="471"/>
                  </a:cubicBezTo>
                  <a:cubicBezTo>
                    <a:pt x="1024" y="451"/>
                    <a:pt x="1024" y="430"/>
                    <a:pt x="1044" y="430"/>
                  </a:cubicBezTo>
                  <a:cubicBezTo>
                    <a:pt x="1044" y="410"/>
                    <a:pt x="1065" y="410"/>
                    <a:pt x="1065" y="410"/>
                  </a:cubicBezTo>
                  <a:cubicBezTo>
                    <a:pt x="1086" y="410"/>
                    <a:pt x="1106" y="410"/>
                    <a:pt x="1106" y="410"/>
                  </a:cubicBezTo>
                  <a:cubicBezTo>
                    <a:pt x="1126" y="410"/>
                    <a:pt x="1126" y="430"/>
                    <a:pt x="1147" y="430"/>
                  </a:cubicBezTo>
                  <a:cubicBezTo>
                    <a:pt x="1147" y="451"/>
                    <a:pt x="1168" y="451"/>
                    <a:pt x="1188" y="451"/>
                  </a:cubicBezTo>
                  <a:cubicBezTo>
                    <a:pt x="1188" y="471"/>
                    <a:pt x="1208" y="471"/>
                    <a:pt x="1208" y="492"/>
                  </a:cubicBezTo>
                  <a:cubicBezTo>
                    <a:pt x="1208" y="512"/>
                    <a:pt x="1208" y="533"/>
                    <a:pt x="1229" y="553"/>
                  </a:cubicBezTo>
                  <a:cubicBezTo>
                    <a:pt x="1229" y="553"/>
                    <a:pt x="1250" y="553"/>
                    <a:pt x="1270" y="574"/>
                  </a:cubicBezTo>
                  <a:cubicBezTo>
                    <a:pt x="1270" y="574"/>
                    <a:pt x="1290" y="594"/>
                    <a:pt x="1290" y="615"/>
                  </a:cubicBezTo>
                  <a:cubicBezTo>
                    <a:pt x="1290" y="635"/>
                    <a:pt x="1290" y="656"/>
                    <a:pt x="1290" y="676"/>
                  </a:cubicBezTo>
                  <a:cubicBezTo>
                    <a:pt x="1311" y="697"/>
                    <a:pt x="1311" y="717"/>
                    <a:pt x="1311" y="738"/>
                  </a:cubicBezTo>
                  <a:cubicBezTo>
                    <a:pt x="1311" y="738"/>
                    <a:pt x="1311" y="779"/>
                    <a:pt x="1311" y="799"/>
                  </a:cubicBezTo>
                  <a:cubicBezTo>
                    <a:pt x="1311" y="820"/>
                    <a:pt x="1332" y="840"/>
                    <a:pt x="1332" y="840"/>
                  </a:cubicBezTo>
                  <a:cubicBezTo>
                    <a:pt x="1332" y="861"/>
                    <a:pt x="1352" y="881"/>
                    <a:pt x="1352" y="881"/>
                  </a:cubicBezTo>
                  <a:cubicBezTo>
                    <a:pt x="1352" y="902"/>
                    <a:pt x="1393" y="902"/>
                    <a:pt x="1393" y="902"/>
                  </a:cubicBezTo>
                  <a:lnTo>
                    <a:pt x="1413" y="922"/>
                  </a:lnTo>
                  <a:cubicBezTo>
                    <a:pt x="1413" y="922"/>
                    <a:pt x="1413" y="943"/>
                    <a:pt x="1413" y="963"/>
                  </a:cubicBezTo>
                  <a:cubicBezTo>
                    <a:pt x="1434" y="984"/>
                    <a:pt x="1434" y="1025"/>
                    <a:pt x="1434" y="1045"/>
                  </a:cubicBezTo>
                  <a:cubicBezTo>
                    <a:pt x="1434" y="1045"/>
                    <a:pt x="1454" y="1066"/>
                    <a:pt x="1454" y="1086"/>
                  </a:cubicBezTo>
                  <a:lnTo>
                    <a:pt x="1454" y="1127"/>
                  </a:lnTo>
                  <a:cubicBezTo>
                    <a:pt x="1454" y="1147"/>
                    <a:pt x="1475" y="1168"/>
                    <a:pt x="1475" y="1168"/>
                  </a:cubicBezTo>
                  <a:cubicBezTo>
                    <a:pt x="1475" y="1189"/>
                    <a:pt x="1475" y="1209"/>
                    <a:pt x="1475" y="1229"/>
                  </a:cubicBezTo>
                  <a:cubicBezTo>
                    <a:pt x="1475" y="1229"/>
                    <a:pt x="1475" y="1250"/>
                    <a:pt x="1454" y="1271"/>
                  </a:cubicBezTo>
                  <a:cubicBezTo>
                    <a:pt x="1454" y="1271"/>
                    <a:pt x="1454" y="1291"/>
                    <a:pt x="1434" y="1291"/>
                  </a:cubicBezTo>
                  <a:cubicBezTo>
                    <a:pt x="1434" y="1311"/>
                    <a:pt x="1434" y="1311"/>
                    <a:pt x="1434" y="1311"/>
                  </a:cubicBezTo>
                  <a:cubicBezTo>
                    <a:pt x="1413" y="1311"/>
                    <a:pt x="1413" y="1311"/>
                    <a:pt x="1413" y="1311"/>
                  </a:cubicBezTo>
                  <a:cubicBezTo>
                    <a:pt x="1393" y="1311"/>
                    <a:pt x="1372" y="1332"/>
                    <a:pt x="1372" y="1311"/>
                  </a:cubicBezTo>
                  <a:cubicBezTo>
                    <a:pt x="1372" y="1311"/>
                    <a:pt x="1372" y="1311"/>
                    <a:pt x="1372" y="1291"/>
                  </a:cubicBezTo>
                  <a:cubicBezTo>
                    <a:pt x="1352" y="1291"/>
                    <a:pt x="1352" y="1291"/>
                    <a:pt x="1352" y="1291"/>
                  </a:cubicBezTo>
                  <a:cubicBezTo>
                    <a:pt x="1332" y="1291"/>
                    <a:pt x="1290" y="1291"/>
                    <a:pt x="1290" y="1291"/>
                  </a:cubicBezTo>
                  <a:cubicBezTo>
                    <a:pt x="1270" y="1291"/>
                    <a:pt x="1250" y="1291"/>
                    <a:pt x="1229" y="1291"/>
                  </a:cubicBezTo>
                  <a:cubicBezTo>
                    <a:pt x="1229" y="1291"/>
                    <a:pt x="1208" y="1311"/>
                    <a:pt x="1188" y="1311"/>
                  </a:cubicBezTo>
                  <a:cubicBezTo>
                    <a:pt x="1168" y="1332"/>
                    <a:pt x="1126" y="1311"/>
                    <a:pt x="1106" y="1311"/>
                  </a:cubicBezTo>
                  <a:cubicBezTo>
                    <a:pt x="1086" y="1311"/>
                    <a:pt x="1065" y="1332"/>
                    <a:pt x="1065" y="1353"/>
                  </a:cubicBezTo>
                  <a:lnTo>
                    <a:pt x="1044" y="1373"/>
                  </a:lnTo>
                  <a:cubicBezTo>
                    <a:pt x="1024" y="1393"/>
                    <a:pt x="1024" y="1414"/>
                    <a:pt x="1004" y="1414"/>
                  </a:cubicBezTo>
                  <a:cubicBezTo>
                    <a:pt x="1004" y="1435"/>
                    <a:pt x="983" y="1455"/>
                    <a:pt x="983" y="1455"/>
                  </a:cubicBezTo>
                  <a:cubicBezTo>
                    <a:pt x="983" y="1475"/>
                    <a:pt x="962" y="1475"/>
                    <a:pt x="962" y="1496"/>
                  </a:cubicBezTo>
                  <a:cubicBezTo>
                    <a:pt x="962" y="1517"/>
                    <a:pt x="962" y="1557"/>
                    <a:pt x="962" y="1578"/>
                  </a:cubicBezTo>
                  <a:cubicBezTo>
                    <a:pt x="962" y="1599"/>
                    <a:pt x="962" y="1619"/>
                    <a:pt x="962" y="1639"/>
                  </a:cubicBezTo>
                  <a:cubicBezTo>
                    <a:pt x="962" y="1660"/>
                    <a:pt x="983" y="1681"/>
                    <a:pt x="983" y="1701"/>
                  </a:cubicBezTo>
                  <a:cubicBezTo>
                    <a:pt x="1004" y="1701"/>
                    <a:pt x="1024" y="1721"/>
                    <a:pt x="1044" y="1721"/>
                  </a:cubicBezTo>
                  <a:cubicBezTo>
                    <a:pt x="1044" y="1721"/>
                    <a:pt x="1065" y="1742"/>
                    <a:pt x="1065" y="1763"/>
                  </a:cubicBezTo>
                  <a:cubicBezTo>
                    <a:pt x="1086" y="1763"/>
                    <a:pt x="1086" y="1783"/>
                    <a:pt x="1106" y="1803"/>
                  </a:cubicBezTo>
                  <a:cubicBezTo>
                    <a:pt x="1106" y="1823"/>
                    <a:pt x="1106" y="1844"/>
                    <a:pt x="1106" y="1865"/>
                  </a:cubicBezTo>
                  <a:cubicBezTo>
                    <a:pt x="1106" y="1865"/>
                    <a:pt x="1106" y="1885"/>
                    <a:pt x="1106" y="1905"/>
                  </a:cubicBezTo>
                  <a:cubicBezTo>
                    <a:pt x="1086" y="1885"/>
                    <a:pt x="1086" y="1885"/>
                    <a:pt x="1086" y="1865"/>
                  </a:cubicBezTo>
                  <a:cubicBezTo>
                    <a:pt x="1086" y="1865"/>
                    <a:pt x="1086" y="1844"/>
                    <a:pt x="1065" y="1823"/>
                  </a:cubicBezTo>
                  <a:lnTo>
                    <a:pt x="1065" y="1803"/>
                  </a:lnTo>
                  <a:lnTo>
                    <a:pt x="1044" y="1803"/>
                  </a:lnTo>
                  <a:cubicBezTo>
                    <a:pt x="1044" y="1803"/>
                    <a:pt x="1044" y="1783"/>
                    <a:pt x="1024" y="1783"/>
                  </a:cubicBezTo>
                  <a:cubicBezTo>
                    <a:pt x="1024" y="1783"/>
                    <a:pt x="1024" y="1763"/>
                    <a:pt x="1004" y="1763"/>
                  </a:cubicBezTo>
                  <a:cubicBezTo>
                    <a:pt x="1004" y="1763"/>
                    <a:pt x="1004" y="1763"/>
                    <a:pt x="1004" y="1742"/>
                  </a:cubicBezTo>
                  <a:cubicBezTo>
                    <a:pt x="983" y="1742"/>
                    <a:pt x="983" y="1742"/>
                    <a:pt x="983" y="1763"/>
                  </a:cubicBezTo>
                  <a:cubicBezTo>
                    <a:pt x="983" y="1763"/>
                    <a:pt x="983" y="1763"/>
                    <a:pt x="983" y="1783"/>
                  </a:cubicBezTo>
                  <a:lnTo>
                    <a:pt x="983" y="1783"/>
                  </a:lnTo>
                  <a:cubicBezTo>
                    <a:pt x="962" y="1783"/>
                    <a:pt x="962" y="1783"/>
                    <a:pt x="962" y="1783"/>
                  </a:cubicBezTo>
                  <a:cubicBezTo>
                    <a:pt x="962" y="1763"/>
                    <a:pt x="942" y="1763"/>
                    <a:pt x="942" y="1763"/>
                  </a:cubicBezTo>
                  <a:cubicBezTo>
                    <a:pt x="942" y="1742"/>
                    <a:pt x="942" y="1742"/>
                    <a:pt x="942" y="1721"/>
                  </a:cubicBezTo>
                  <a:lnTo>
                    <a:pt x="922" y="1721"/>
                  </a:lnTo>
                  <a:lnTo>
                    <a:pt x="901" y="1701"/>
                  </a:lnTo>
                  <a:lnTo>
                    <a:pt x="880" y="1701"/>
                  </a:lnTo>
                  <a:lnTo>
                    <a:pt x="860" y="1701"/>
                  </a:lnTo>
                  <a:cubicBezTo>
                    <a:pt x="860" y="1701"/>
                    <a:pt x="840" y="1701"/>
                    <a:pt x="819" y="1701"/>
                  </a:cubicBezTo>
                  <a:cubicBezTo>
                    <a:pt x="819" y="1701"/>
                    <a:pt x="819" y="1701"/>
                    <a:pt x="819" y="1681"/>
                  </a:cubicBezTo>
                  <a:cubicBezTo>
                    <a:pt x="798" y="1681"/>
                    <a:pt x="778" y="1681"/>
                    <a:pt x="778" y="1701"/>
                  </a:cubicBezTo>
                  <a:lnTo>
                    <a:pt x="758" y="1701"/>
                  </a:lnTo>
                  <a:lnTo>
                    <a:pt x="737" y="1701"/>
                  </a:lnTo>
                  <a:lnTo>
                    <a:pt x="716" y="1681"/>
                  </a:lnTo>
                  <a:lnTo>
                    <a:pt x="737" y="1660"/>
                  </a:lnTo>
                  <a:lnTo>
                    <a:pt x="737" y="1639"/>
                  </a:lnTo>
                  <a:cubicBezTo>
                    <a:pt x="737" y="1619"/>
                    <a:pt x="716" y="1619"/>
                    <a:pt x="716" y="1619"/>
                  </a:cubicBezTo>
                  <a:cubicBezTo>
                    <a:pt x="716" y="1599"/>
                    <a:pt x="716" y="1599"/>
                    <a:pt x="716" y="1599"/>
                  </a:cubicBezTo>
                  <a:cubicBezTo>
                    <a:pt x="716" y="1578"/>
                    <a:pt x="737" y="1578"/>
                    <a:pt x="737" y="1578"/>
                  </a:cubicBezTo>
                  <a:cubicBezTo>
                    <a:pt x="737" y="1578"/>
                    <a:pt x="737" y="1578"/>
                    <a:pt x="737" y="1557"/>
                  </a:cubicBezTo>
                  <a:lnTo>
                    <a:pt x="737" y="1557"/>
                  </a:lnTo>
                  <a:cubicBezTo>
                    <a:pt x="737" y="1537"/>
                    <a:pt x="716" y="1537"/>
                    <a:pt x="716" y="1537"/>
                  </a:cubicBezTo>
                  <a:lnTo>
                    <a:pt x="716" y="1517"/>
                  </a:lnTo>
                  <a:cubicBezTo>
                    <a:pt x="716" y="1517"/>
                    <a:pt x="716" y="1496"/>
                    <a:pt x="696" y="1496"/>
                  </a:cubicBezTo>
                  <a:cubicBezTo>
                    <a:pt x="696" y="1496"/>
                    <a:pt x="676" y="1496"/>
                    <a:pt x="655" y="1496"/>
                  </a:cubicBezTo>
                  <a:lnTo>
                    <a:pt x="635" y="1496"/>
                  </a:lnTo>
                  <a:cubicBezTo>
                    <a:pt x="614" y="1496"/>
                    <a:pt x="614" y="1496"/>
                    <a:pt x="614" y="1496"/>
                  </a:cubicBezTo>
                  <a:lnTo>
                    <a:pt x="594" y="1517"/>
                  </a:lnTo>
                  <a:lnTo>
                    <a:pt x="574" y="1517"/>
                  </a:lnTo>
                  <a:cubicBezTo>
                    <a:pt x="574" y="1517"/>
                    <a:pt x="574" y="1537"/>
                    <a:pt x="553" y="1537"/>
                  </a:cubicBezTo>
                  <a:cubicBezTo>
                    <a:pt x="553" y="1557"/>
                    <a:pt x="553" y="1557"/>
                    <a:pt x="574" y="1557"/>
                  </a:cubicBezTo>
                  <a:cubicBezTo>
                    <a:pt x="574" y="1578"/>
                    <a:pt x="574" y="1578"/>
                    <a:pt x="574" y="1578"/>
                  </a:cubicBezTo>
                  <a:cubicBezTo>
                    <a:pt x="594" y="1578"/>
                    <a:pt x="594" y="1599"/>
                    <a:pt x="594" y="1599"/>
                  </a:cubicBezTo>
                  <a:cubicBezTo>
                    <a:pt x="594" y="1619"/>
                    <a:pt x="594" y="1639"/>
                    <a:pt x="594" y="1639"/>
                  </a:cubicBezTo>
                  <a:cubicBezTo>
                    <a:pt x="594" y="1660"/>
                    <a:pt x="594" y="1681"/>
                    <a:pt x="574" y="1681"/>
                  </a:cubicBezTo>
                  <a:cubicBezTo>
                    <a:pt x="574" y="1701"/>
                    <a:pt x="574" y="1721"/>
                    <a:pt x="574" y="1721"/>
                  </a:cubicBezTo>
                  <a:cubicBezTo>
                    <a:pt x="574" y="1742"/>
                    <a:pt x="594" y="1763"/>
                    <a:pt x="594" y="1783"/>
                  </a:cubicBezTo>
                  <a:cubicBezTo>
                    <a:pt x="594" y="1783"/>
                    <a:pt x="594" y="1803"/>
                    <a:pt x="574" y="1803"/>
                  </a:cubicBezTo>
                  <a:cubicBezTo>
                    <a:pt x="574" y="1823"/>
                    <a:pt x="574" y="1823"/>
                    <a:pt x="574" y="1844"/>
                  </a:cubicBezTo>
                  <a:cubicBezTo>
                    <a:pt x="574" y="1844"/>
                    <a:pt x="574" y="1844"/>
                    <a:pt x="553" y="1865"/>
                  </a:cubicBezTo>
                  <a:lnTo>
                    <a:pt x="553" y="1885"/>
                  </a:lnTo>
                  <a:cubicBezTo>
                    <a:pt x="553" y="1885"/>
                    <a:pt x="553" y="1905"/>
                    <a:pt x="553" y="1926"/>
                  </a:cubicBezTo>
                  <a:cubicBezTo>
                    <a:pt x="553" y="1926"/>
                    <a:pt x="553" y="1947"/>
                    <a:pt x="553" y="1967"/>
                  </a:cubicBezTo>
                  <a:cubicBezTo>
                    <a:pt x="553" y="1967"/>
                    <a:pt x="553" y="1987"/>
                    <a:pt x="553" y="2008"/>
                  </a:cubicBezTo>
                  <a:cubicBezTo>
                    <a:pt x="553" y="2029"/>
                    <a:pt x="553" y="2049"/>
                    <a:pt x="532" y="2069"/>
                  </a:cubicBezTo>
                  <a:lnTo>
                    <a:pt x="532" y="2069"/>
                  </a:lnTo>
                  <a:cubicBezTo>
                    <a:pt x="532" y="2069"/>
                    <a:pt x="532" y="2090"/>
                    <a:pt x="512" y="2090"/>
                  </a:cubicBezTo>
                  <a:cubicBezTo>
                    <a:pt x="512" y="2111"/>
                    <a:pt x="512" y="2131"/>
                    <a:pt x="512" y="2131"/>
                  </a:cubicBezTo>
                  <a:cubicBezTo>
                    <a:pt x="512" y="2151"/>
                    <a:pt x="512" y="2172"/>
                    <a:pt x="492" y="2172"/>
                  </a:cubicBezTo>
                  <a:cubicBezTo>
                    <a:pt x="492" y="2193"/>
                    <a:pt x="492" y="2193"/>
                    <a:pt x="492" y="2193"/>
                  </a:cubicBezTo>
                  <a:lnTo>
                    <a:pt x="492" y="2213"/>
                  </a:lnTo>
                  <a:cubicBezTo>
                    <a:pt x="492" y="2233"/>
                    <a:pt x="492" y="2254"/>
                    <a:pt x="492" y="2254"/>
                  </a:cubicBezTo>
                  <a:cubicBezTo>
                    <a:pt x="492" y="2275"/>
                    <a:pt x="492" y="2295"/>
                    <a:pt x="492" y="2295"/>
                  </a:cubicBezTo>
                  <a:cubicBezTo>
                    <a:pt x="492" y="2315"/>
                    <a:pt x="492" y="2336"/>
                    <a:pt x="512" y="2336"/>
                  </a:cubicBezTo>
                  <a:cubicBezTo>
                    <a:pt x="512" y="2357"/>
                    <a:pt x="512" y="2377"/>
                    <a:pt x="512" y="2377"/>
                  </a:cubicBezTo>
                  <a:cubicBezTo>
                    <a:pt x="512" y="2397"/>
                    <a:pt x="512" y="2397"/>
                    <a:pt x="512" y="2397"/>
                  </a:cubicBezTo>
                  <a:cubicBezTo>
                    <a:pt x="532" y="2418"/>
                    <a:pt x="553" y="2418"/>
                    <a:pt x="553" y="2418"/>
                  </a:cubicBezTo>
                  <a:lnTo>
                    <a:pt x="574" y="2418"/>
                  </a:lnTo>
                  <a:cubicBezTo>
                    <a:pt x="594" y="2418"/>
                    <a:pt x="594" y="2418"/>
                    <a:pt x="614" y="2439"/>
                  </a:cubicBezTo>
                  <a:cubicBezTo>
                    <a:pt x="614" y="2439"/>
                    <a:pt x="614" y="2479"/>
                    <a:pt x="614" y="2500"/>
                  </a:cubicBezTo>
                  <a:cubicBezTo>
                    <a:pt x="635" y="2500"/>
                    <a:pt x="635" y="2520"/>
                    <a:pt x="655" y="2541"/>
                  </a:cubicBezTo>
                  <a:cubicBezTo>
                    <a:pt x="655" y="2561"/>
                    <a:pt x="676" y="2582"/>
                    <a:pt x="676" y="2602"/>
                  </a:cubicBezTo>
                  <a:cubicBezTo>
                    <a:pt x="696" y="2602"/>
                    <a:pt x="696" y="2623"/>
                    <a:pt x="696" y="2643"/>
                  </a:cubicBezTo>
                  <a:cubicBezTo>
                    <a:pt x="716" y="2664"/>
                    <a:pt x="716" y="2705"/>
                    <a:pt x="716" y="2725"/>
                  </a:cubicBezTo>
                  <a:cubicBezTo>
                    <a:pt x="737" y="2746"/>
                    <a:pt x="758" y="2787"/>
                    <a:pt x="758" y="2807"/>
                  </a:cubicBezTo>
                  <a:cubicBezTo>
                    <a:pt x="778" y="2828"/>
                    <a:pt x="778" y="2848"/>
                    <a:pt x="778" y="2848"/>
                  </a:cubicBezTo>
                  <a:cubicBezTo>
                    <a:pt x="798" y="2869"/>
                    <a:pt x="798" y="2869"/>
                    <a:pt x="819" y="2869"/>
                  </a:cubicBezTo>
                  <a:cubicBezTo>
                    <a:pt x="819" y="2889"/>
                    <a:pt x="840" y="2889"/>
                    <a:pt x="840" y="2889"/>
                  </a:cubicBezTo>
                  <a:cubicBezTo>
                    <a:pt x="860" y="2889"/>
                    <a:pt x="860" y="2910"/>
                    <a:pt x="880" y="2910"/>
                  </a:cubicBezTo>
                  <a:lnTo>
                    <a:pt x="901" y="2910"/>
                  </a:lnTo>
                  <a:cubicBezTo>
                    <a:pt x="922" y="2910"/>
                    <a:pt x="922" y="2930"/>
                    <a:pt x="942" y="2930"/>
                  </a:cubicBezTo>
                  <a:lnTo>
                    <a:pt x="942" y="2951"/>
                  </a:lnTo>
                  <a:cubicBezTo>
                    <a:pt x="962" y="2951"/>
                    <a:pt x="962" y="2971"/>
                    <a:pt x="983" y="2971"/>
                  </a:cubicBezTo>
                  <a:cubicBezTo>
                    <a:pt x="983" y="2992"/>
                    <a:pt x="1004" y="3012"/>
                    <a:pt x="1004" y="3012"/>
                  </a:cubicBezTo>
                  <a:cubicBezTo>
                    <a:pt x="1024" y="3012"/>
                    <a:pt x="1044" y="3033"/>
                    <a:pt x="1044" y="3053"/>
                  </a:cubicBezTo>
                  <a:cubicBezTo>
                    <a:pt x="1065" y="3053"/>
                    <a:pt x="1065" y="3053"/>
                    <a:pt x="1086" y="3053"/>
                  </a:cubicBezTo>
                  <a:cubicBezTo>
                    <a:pt x="1065" y="3053"/>
                    <a:pt x="1065" y="3074"/>
                    <a:pt x="1044" y="3074"/>
                  </a:cubicBezTo>
                  <a:lnTo>
                    <a:pt x="1044" y="3094"/>
                  </a:lnTo>
                  <a:cubicBezTo>
                    <a:pt x="1024" y="3115"/>
                    <a:pt x="1024" y="3135"/>
                    <a:pt x="1004" y="3135"/>
                  </a:cubicBezTo>
                  <a:lnTo>
                    <a:pt x="983" y="3135"/>
                  </a:lnTo>
                  <a:cubicBezTo>
                    <a:pt x="962" y="3135"/>
                    <a:pt x="942" y="3135"/>
                    <a:pt x="942" y="3135"/>
                  </a:cubicBezTo>
                  <a:cubicBezTo>
                    <a:pt x="922" y="3135"/>
                    <a:pt x="922" y="3156"/>
                    <a:pt x="922" y="3156"/>
                  </a:cubicBezTo>
                  <a:cubicBezTo>
                    <a:pt x="922" y="3176"/>
                    <a:pt x="922" y="3196"/>
                    <a:pt x="901" y="3196"/>
                  </a:cubicBezTo>
                  <a:lnTo>
                    <a:pt x="880" y="3196"/>
                  </a:lnTo>
                  <a:cubicBezTo>
                    <a:pt x="860" y="3196"/>
                    <a:pt x="840" y="3196"/>
                    <a:pt x="840" y="3196"/>
                  </a:cubicBezTo>
                  <a:cubicBezTo>
                    <a:pt x="840" y="3176"/>
                    <a:pt x="840" y="3156"/>
                    <a:pt x="840" y="3156"/>
                  </a:cubicBezTo>
                  <a:cubicBezTo>
                    <a:pt x="840" y="3135"/>
                    <a:pt x="840" y="3135"/>
                    <a:pt x="840" y="3115"/>
                  </a:cubicBezTo>
                  <a:cubicBezTo>
                    <a:pt x="860" y="3115"/>
                    <a:pt x="860" y="3115"/>
                    <a:pt x="860" y="3094"/>
                  </a:cubicBezTo>
                  <a:lnTo>
                    <a:pt x="860" y="3074"/>
                  </a:lnTo>
                  <a:lnTo>
                    <a:pt x="840" y="3053"/>
                  </a:lnTo>
                  <a:lnTo>
                    <a:pt x="819" y="3033"/>
                  </a:lnTo>
                  <a:cubicBezTo>
                    <a:pt x="819" y="3012"/>
                    <a:pt x="798" y="3012"/>
                    <a:pt x="798" y="3012"/>
                  </a:cubicBezTo>
                  <a:cubicBezTo>
                    <a:pt x="798" y="2992"/>
                    <a:pt x="778" y="3012"/>
                    <a:pt x="778" y="3012"/>
                  </a:cubicBezTo>
                  <a:cubicBezTo>
                    <a:pt x="778" y="2992"/>
                    <a:pt x="758" y="2992"/>
                    <a:pt x="758" y="2992"/>
                  </a:cubicBezTo>
                  <a:cubicBezTo>
                    <a:pt x="758" y="2992"/>
                    <a:pt x="737" y="2971"/>
                    <a:pt x="716" y="2971"/>
                  </a:cubicBezTo>
                  <a:cubicBezTo>
                    <a:pt x="716" y="2971"/>
                    <a:pt x="716" y="2992"/>
                    <a:pt x="696" y="2992"/>
                  </a:cubicBezTo>
                  <a:cubicBezTo>
                    <a:pt x="696" y="2992"/>
                    <a:pt x="696" y="2992"/>
                    <a:pt x="676" y="2992"/>
                  </a:cubicBezTo>
                  <a:lnTo>
                    <a:pt x="676" y="2971"/>
                  </a:lnTo>
                  <a:cubicBezTo>
                    <a:pt x="676" y="2971"/>
                    <a:pt x="676" y="2971"/>
                    <a:pt x="655" y="2951"/>
                  </a:cubicBezTo>
                  <a:lnTo>
                    <a:pt x="635" y="2951"/>
                  </a:lnTo>
                  <a:cubicBezTo>
                    <a:pt x="635" y="2951"/>
                    <a:pt x="635" y="2930"/>
                    <a:pt x="614" y="2930"/>
                  </a:cubicBezTo>
                  <a:cubicBezTo>
                    <a:pt x="614" y="2910"/>
                    <a:pt x="614" y="2910"/>
                    <a:pt x="614" y="2910"/>
                  </a:cubicBezTo>
                  <a:cubicBezTo>
                    <a:pt x="614" y="2889"/>
                    <a:pt x="594" y="2869"/>
                    <a:pt x="594" y="2869"/>
                  </a:cubicBezTo>
                  <a:lnTo>
                    <a:pt x="594" y="2848"/>
                  </a:lnTo>
                  <a:cubicBezTo>
                    <a:pt x="594" y="2828"/>
                    <a:pt x="594" y="2828"/>
                    <a:pt x="594" y="2828"/>
                  </a:cubicBezTo>
                  <a:cubicBezTo>
                    <a:pt x="574" y="2828"/>
                    <a:pt x="553" y="2828"/>
                    <a:pt x="553" y="2828"/>
                  </a:cubicBezTo>
                  <a:lnTo>
                    <a:pt x="553" y="2807"/>
                  </a:lnTo>
                  <a:cubicBezTo>
                    <a:pt x="553" y="2807"/>
                    <a:pt x="553" y="2807"/>
                    <a:pt x="532" y="2807"/>
                  </a:cubicBezTo>
                  <a:lnTo>
                    <a:pt x="532" y="2787"/>
                  </a:lnTo>
                  <a:cubicBezTo>
                    <a:pt x="532" y="2766"/>
                    <a:pt x="532" y="2766"/>
                    <a:pt x="532" y="2746"/>
                  </a:cubicBezTo>
                  <a:cubicBezTo>
                    <a:pt x="512" y="2746"/>
                    <a:pt x="512" y="2746"/>
                    <a:pt x="512" y="2746"/>
                  </a:cubicBezTo>
                  <a:cubicBezTo>
                    <a:pt x="492" y="2746"/>
                    <a:pt x="492" y="2746"/>
                    <a:pt x="492" y="2725"/>
                  </a:cubicBezTo>
                  <a:lnTo>
                    <a:pt x="492" y="2725"/>
                  </a:lnTo>
                  <a:cubicBezTo>
                    <a:pt x="492" y="2705"/>
                    <a:pt x="492" y="2705"/>
                    <a:pt x="492" y="2705"/>
                  </a:cubicBezTo>
                  <a:cubicBezTo>
                    <a:pt x="492" y="2705"/>
                    <a:pt x="471" y="2705"/>
                    <a:pt x="471" y="2684"/>
                  </a:cubicBezTo>
                  <a:cubicBezTo>
                    <a:pt x="471" y="2684"/>
                    <a:pt x="471" y="2684"/>
                    <a:pt x="450" y="2664"/>
                  </a:cubicBezTo>
                  <a:lnTo>
                    <a:pt x="430" y="2664"/>
                  </a:lnTo>
                  <a:lnTo>
                    <a:pt x="430" y="2643"/>
                  </a:lnTo>
                  <a:lnTo>
                    <a:pt x="430" y="2623"/>
                  </a:lnTo>
                  <a:lnTo>
                    <a:pt x="410" y="2602"/>
                  </a:lnTo>
                  <a:lnTo>
                    <a:pt x="410" y="2602"/>
                  </a:lnTo>
                  <a:cubicBezTo>
                    <a:pt x="389" y="2623"/>
                    <a:pt x="410" y="2623"/>
                    <a:pt x="389" y="2643"/>
                  </a:cubicBezTo>
                  <a:lnTo>
                    <a:pt x="389" y="2643"/>
                  </a:lnTo>
                  <a:lnTo>
                    <a:pt x="368" y="2643"/>
                  </a:lnTo>
                  <a:lnTo>
                    <a:pt x="348" y="2623"/>
                  </a:lnTo>
                  <a:lnTo>
                    <a:pt x="348" y="2602"/>
                  </a:lnTo>
                  <a:lnTo>
                    <a:pt x="348" y="2582"/>
                  </a:lnTo>
                  <a:cubicBezTo>
                    <a:pt x="348" y="2561"/>
                    <a:pt x="348" y="2561"/>
                    <a:pt x="348" y="2541"/>
                  </a:cubicBezTo>
                  <a:lnTo>
                    <a:pt x="368" y="2541"/>
                  </a:lnTo>
                  <a:cubicBezTo>
                    <a:pt x="368" y="2520"/>
                    <a:pt x="368" y="2520"/>
                    <a:pt x="368" y="2500"/>
                  </a:cubicBezTo>
                  <a:lnTo>
                    <a:pt x="368" y="2479"/>
                  </a:lnTo>
                  <a:lnTo>
                    <a:pt x="368" y="2459"/>
                  </a:lnTo>
                  <a:cubicBezTo>
                    <a:pt x="368" y="2439"/>
                    <a:pt x="389" y="2439"/>
                    <a:pt x="389" y="2418"/>
                  </a:cubicBezTo>
                  <a:lnTo>
                    <a:pt x="389" y="2397"/>
                  </a:lnTo>
                  <a:cubicBezTo>
                    <a:pt x="389" y="2377"/>
                    <a:pt x="389" y="2357"/>
                    <a:pt x="389" y="2357"/>
                  </a:cubicBezTo>
                  <a:cubicBezTo>
                    <a:pt x="389" y="2336"/>
                    <a:pt x="410" y="2315"/>
                    <a:pt x="410" y="2315"/>
                  </a:cubicBezTo>
                  <a:lnTo>
                    <a:pt x="410" y="2275"/>
                  </a:lnTo>
                  <a:cubicBezTo>
                    <a:pt x="410" y="2254"/>
                    <a:pt x="410" y="2233"/>
                    <a:pt x="410" y="2233"/>
                  </a:cubicBezTo>
                  <a:cubicBezTo>
                    <a:pt x="410" y="2213"/>
                    <a:pt x="410" y="2193"/>
                    <a:pt x="410" y="2193"/>
                  </a:cubicBezTo>
                  <a:lnTo>
                    <a:pt x="410" y="2172"/>
                  </a:lnTo>
                  <a:cubicBezTo>
                    <a:pt x="410" y="2172"/>
                    <a:pt x="410" y="2151"/>
                    <a:pt x="410" y="2131"/>
                  </a:cubicBezTo>
                  <a:lnTo>
                    <a:pt x="410" y="2090"/>
                  </a:lnTo>
                  <a:cubicBezTo>
                    <a:pt x="430" y="2069"/>
                    <a:pt x="450" y="2049"/>
                    <a:pt x="450" y="2029"/>
                  </a:cubicBezTo>
                  <a:lnTo>
                    <a:pt x="471" y="1987"/>
                  </a:lnTo>
                  <a:cubicBezTo>
                    <a:pt x="471" y="1967"/>
                    <a:pt x="492" y="1967"/>
                    <a:pt x="492" y="1947"/>
                  </a:cubicBezTo>
                  <a:lnTo>
                    <a:pt x="492" y="1905"/>
                  </a:lnTo>
                  <a:cubicBezTo>
                    <a:pt x="512" y="1885"/>
                    <a:pt x="512" y="1865"/>
                    <a:pt x="512" y="1844"/>
                  </a:cubicBezTo>
                  <a:cubicBezTo>
                    <a:pt x="512" y="1823"/>
                    <a:pt x="512" y="1783"/>
                    <a:pt x="512" y="1763"/>
                  </a:cubicBezTo>
                  <a:cubicBezTo>
                    <a:pt x="512" y="1742"/>
                    <a:pt x="492" y="1721"/>
                    <a:pt x="492" y="1701"/>
                  </a:cubicBezTo>
                  <a:cubicBezTo>
                    <a:pt x="471" y="1681"/>
                    <a:pt x="471" y="1660"/>
                    <a:pt x="450" y="1660"/>
                  </a:cubicBezTo>
                  <a:lnTo>
                    <a:pt x="450" y="1639"/>
                  </a:lnTo>
                  <a:cubicBezTo>
                    <a:pt x="430" y="1619"/>
                    <a:pt x="430" y="1619"/>
                    <a:pt x="430" y="1619"/>
                  </a:cubicBezTo>
                  <a:cubicBezTo>
                    <a:pt x="430" y="1599"/>
                    <a:pt x="410" y="1578"/>
                    <a:pt x="410" y="1578"/>
                  </a:cubicBezTo>
                  <a:lnTo>
                    <a:pt x="430" y="1557"/>
                  </a:lnTo>
                  <a:cubicBezTo>
                    <a:pt x="450" y="1537"/>
                    <a:pt x="430" y="1517"/>
                    <a:pt x="430" y="1496"/>
                  </a:cubicBezTo>
                  <a:cubicBezTo>
                    <a:pt x="430" y="1496"/>
                    <a:pt x="430" y="1455"/>
                    <a:pt x="410" y="1435"/>
                  </a:cubicBezTo>
                  <a:cubicBezTo>
                    <a:pt x="410" y="1435"/>
                    <a:pt x="410" y="1393"/>
                    <a:pt x="389" y="1393"/>
                  </a:cubicBezTo>
                  <a:cubicBezTo>
                    <a:pt x="389" y="1373"/>
                    <a:pt x="368" y="1373"/>
                    <a:pt x="368" y="1353"/>
                  </a:cubicBezTo>
                  <a:cubicBezTo>
                    <a:pt x="348" y="1353"/>
                    <a:pt x="348" y="1332"/>
                    <a:pt x="328" y="1311"/>
                  </a:cubicBezTo>
                  <a:cubicBezTo>
                    <a:pt x="328" y="1311"/>
                    <a:pt x="307" y="1291"/>
                    <a:pt x="286" y="1271"/>
                  </a:cubicBezTo>
                  <a:lnTo>
                    <a:pt x="266" y="1250"/>
                  </a:lnTo>
                  <a:cubicBezTo>
                    <a:pt x="266" y="1250"/>
                    <a:pt x="246" y="1229"/>
                    <a:pt x="246" y="1209"/>
                  </a:cubicBezTo>
                  <a:cubicBezTo>
                    <a:pt x="246" y="1189"/>
                    <a:pt x="225" y="1147"/>
                    <a:pt x="246" y="1147"/>
                  </a:cubicBezTo>
                  <a:cubicBezTo>
                    <a:pt x="246" y="1127"/>
                    <a:pt x="246" y="1127"/>
                    <a:pt x="246" y="1127"/>
                  </a:cubicBezTo>
                  <a:lnTo>
                    <a:pt x="266" y="1107"/>
                  </a:lnTo>
                  <a:cubicBezTo>
                    <a:pt x="266" y="1107"/>
                    <a:pt x="266" y="1086"/>
                    <a:pt x="266" y="1066"/>
                  </a:cubicBezTo>
                  <a:cubicBezTo>
                    <a:pt x="266" y="1066"/>
                    <a:pt x="286" y="1045"/>
                    <a:pt x="286" y="1025"/>
                  </a:cubicBezTo>
                  <a:cubicBezTo>
                    <a:pt x="286" y="1025"/>
                    <a:pt x="266" y="1004"/>
                    <a:pt x="286" y="984"/>
                  </a:cubicBezTo>
                  <a:cubicBezTo>
                    <a:pt x="286" y="984"/>
                    <a:pt x="286" y="984"/>
                    <a:pt x="307" y="963"/>
                  </a:cubicBezTo>
                  <a:cubicBezTo>
                    <a:pt x="307" y="963"/>
                    <a:pt x="328" y="963"/>
                    <a:pt x="328" y="943"/>
                  </a:cubicBezTo>
                  <a:cubicBezTo>
                    <a:pt x="328" y="922"/>
                    <a:pt x="307" y="902"/>
                    <a:pt x="286" y="902"/>
                  </a:cubicBezTo>
                  <a:cubicBezTo>
                    <a:pt x="286" y="881"/>
                    <a:pt x="266" y="861"/>
                    <a:pt x="266" y="861"/>
                  </a:cubicBezTo>
                  <a:cubicBezTo>
                    <a:pt x="266" y="861"/>
                    <a:pt x="246" y="861"/>
                    <a:pt x="246" y="840"/>
                  </a:cubicBezTo>
                  <a:cubicBezTo>
                    <a:pt x="225" y="840"/>
                    <a:pt x="225" y="799"/>
                    <a:pt x="225" y="799"/>
                  </a:cubicBezTo>
                  <a:cubicBezTo>
                    <a:pt x="225" y="779"/>
                    <a:pt x="204" y="758"/>
                    <a:pt x="184" y="738"/>
                  </a:cubicBezTo>
                  <a:cubicBezTo>
                    <a:pt x="184" y="717"/>
                    <a:pt x="164" y="697"/>
                    <a:pt x="164" y="676"/>
                  </a:cubicBezTo>
                  <a:cubicBezTo>
                    <a:pt x="143" y="656"/>
                    <a:pt x="122" y="615"/>
                    <a:pt x="122" y="615"/>
                  </a:cubicBezTo>
                  <a:cubicBezTo>
                    <a:pt x="102" y="594"/>
                    <a:pt x="82" y="594"/>
                    <a:pt x="82" y="594"/>
                  </a:cubicBezTo>
                  <a:cubicBezTo>
                    <a:pt x="82" y="574"/>
                    <a:pt x="61" y="574"/>
                    <a:pt x="61" y="574"/>
                  </a:cubicBezTo>
                  <a:cubicBezTo>
                    <a:pt x="61" y="553"/>
                    <a:pt x="61" y="512"/>
                    <a:pt x="40" y="512"/>
                  </a:cubicBezTo>
                  <a:cubicBezTo>
                    <a:pt x="40" y="492"/>
                    <a:pt x="40" y="471"/>
                    <a:pt x="20" y="471"/>
                  </a:cubicBezTo>
                  <a:lnTo>
                    <a:pt x="0" y="451"/>
                  </a:lnTo>
                  <a:lnTo>
                    <a:pt x="0" y="430"/>
                  </a:lnTo>
                  <a:cubicBezTo>
                    <a:pt x="0" y="410"/>
                    <a:pt x="40" y="430"/>
                    <a:pt x="40" y="430"/>
                  </a:cubicBezTo>
                  <a:cubicBezTo>
                    <a:pt x="61" y="410"/>
                    <a:pt x="61" y="410"/>
                    <a:pt x="61" y="390"/>
                  </a:cubicBezTo>
                  <a:lnTo>
                    <a:pt x="61" y="369"/>
                  </a:lnTo>
                  <a:cubicBezTo>
                    <a:pt x="61" y="348"/>
                    <a:pt x="61" y="328"/>
                    <a:pt x="61" y="328"/>
                  </a:cubicBezTo>
                  <a:cubicBezTo>
                    <a:pt x="61" y="308"/>
                    <a:pt x="61" y="287"/>
                    <a:pt x="61" y="266"/>
                  </a:cubicBezTo>
                  <a:cubicBezTo>
                    <a:pt x="61" y="266"/>
                    <a:pt x="82" y="246"/>
                    <a:pt x="82" y="226"/>
                  </a:cubicBezTo>
                  <a:cubicBezTo>
                    <a:pt x="82" y="205"/>
                    <a:pt x="82" y="184"/>
                    <a:pt x="102" y="164"/>
                  </a:cubicBezTo>
                  <a:cubicBezTo>
                    <a:pt x="122" y="164"/>
                    <a:pt x="143" y="164"/>
                    <a:pt x="143" y="164"/>
                  </a:cubicBezTo>
                  <a:cubicBezTo>
                    <a:pt x="164" y="164"/>
                    <a:pt x="184" y="164"/>
                    <a:pt x="204" y="164"/>
                  </a:cubicBezTo>
                  <a:cubicBezTo>
                    <a:pt x="225" y="144"/>
                    <a:pt x="266" y="123"/>
                    <a:pt x="286" y="102"/>
                  </a:cubicBezTo>
                  <a:cubicBezTo>
                    <a:pt x="286" y="102"/>
                    <a:pt x="307" y="82"/>
                    <a:pt x="328" y="62"/>
                  </a:cubicBezTo>
                  <a:cubicBezTo>
                    <a:pt x="328" y="62"/>
                    <a:pt x="328" y="41"/>
                    <a:pt x="328" y="20"/>
                  </a:cubicBezTo>
                  <a:cubicBezTo>
                    <a:pt x="348" y="20"/>
                    <a:pt x="368" y="0"/>
                    <a:pt x="368" y="0"/>
                  </a:cubicBezTo>
                  <a:cubicBezTo>
                    <a:pt x="389" y="0"/>
                    <a:pt x="410" y="0"/>
                    <a:pt x="43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25" name="Freeform 625"/>
            <p:cNvSpPr>
              <a:spLocks noChangeArrowheads="1"/>
            </p:cNvSpPr>
            <p:nvPr/>
          </p:nvSpPr>
          <p:spPr bwMode="auto">
            <a:xfrm>
              <a:off x="3584575" y="7194550"/>
              <a:ext cx="133350" cy="295275"/>
            </a:xfrm>
            <a:custGeom>
              <a:avLst/>
              <a:gdLst>
                <a:gd name="T0" fmla="*/ 185 w 370"/>
                <a:gd name="T1" fmla="*/ 800 h 821"/>
                <a:gd name="T2" fmla="*/ 185 w 370"/>
                <a:gd name="T3" fmla="*/ 800 h 821"/>
                <a:gd name="T4" fmla="*/ 267 w 370"/>
                <a:gd name="T5" fmla="*/ 759 h 821"/>
                <a:gd name="T6" fmla="*/ 328 w 370"/>
                <a:gd name="T7" fmla="*/ 718 h 821"/>
                <a:gd name="T8" fmla="*/ 369 w 370"/>
                <a:gd name="T9" fmla="*/ 656 h 821"/>
                <a:gd name="T10" fmla="*/ 369 w 370"/>
                <a:gd name="T11" fmla="*/ 595 h 821"/>
                <a:gd name="T12" fmla="*/ 369 w 370"/>
                <a:gd name="T13" fmla="*/ 513 h 821"/>
                <a:gd name="T14" fmla="*/ 349 w 370"/>
                <a:gd name="T15" fmla="*/ 492 h 821"/>
                <a:gd name="T16" fmla="*/ 349 w 370"/>
                <a:gd name="T17" fmla="*/ 451 h 821"/>
                <a:gd name="T18" fmla="*/ 349 w 370"/>
                <a:gd name="T19" fmla="*/ 431 h 821"/>
                <a:gd name="T20" fmla="*/ 328 w 370"/>
                <a:gd name="T21" fmla="*/ 410 h 821"/>
                <a:gd name="T22" fmla="*/ 308 w 370"/>
                <a:gd name="T23" fmla="*/ 369 h 821"/>
                <a:gd name="T24" fmla="*/ 287 w 370"/>
                <a:gd name="T25" fmla="*/ 349 h 821"/>
                <a:gd name="T26" fmla="*/ 267 w 370"/>
                <a:gd name="T27" fmla="*/ 287 h 821"/>
                <a:gd name="T28" fmla="*/ 267 w 370"/>
                <a:gd name="T29" fmla="*/ 246 h 821"/>
                <a:gd name="T30" fmla="*/ 246 w 370"/>
                <a:gd name="T31" fmla="*/ 226 h 821"/>
                <a:gd name="T32" fmla="*/ 226 w 370"/>
                <a:gd name="T33" fmla="*/ 205 h 821"/>
                <a:gd name="T34" fmla="*/ 205 w 370"/>
                <a:gd name="T35" fmla="*/ 144 h 821"/>
                <a:gd name="T36" fmla="*/ 185 w 370"/>
                <a:gd name="T37" fmla="*/ 103 h 821"/>
                <a:gd name="T38" fmla="*/ 144 w 370"/>
                <a:gd name="T39" fmla="*/ 82 h 821"/>
                <a:gd name="T40" fmla="*/ 123 w 370"/>
                <a:gd name="T41" fmla="*/ 42 h 821"/>
                <a:gd name="T42" fmla="*/ 82 w 370"/>
                <a:gd name="T43" fmla="*/ 21 h 821"/>
                <a:gd name="T44" fmla="*/ 62 w 370"/>
                <a:gd name="T45" fmla="*/ 0 h 821"/>
                <a:gd name="T46" fmla="*/ 41 w 370"/>
                <a:gd name="T47" fmla="*/ 21 h 821"/>
                <a:gd name="T48" fmla="*/ 41 w 370"/>
                <a:gd name="T49" fmla="*/ 82 h 821"/>
                <a:gd name="T50" fmla="*/ 41 w 370"/>
                <a:gd name="T51" fmla="*/ 124 h 821"/>
                <a:gd name="T52" fmla="*/ 41 w 370"/>
                <a:gd name="T53" fmla="*/ 164 h 821"/>
                <a:gd name="T54" fmla="*/ 41 w 370"/>
                <a:gd name="T55" fmla="*/ 185 h 821"/>
                <a:gd name="T56" fmla="*/ 41 w 370"/>
                <a:gd name="T57" fmla="*/ 246 h 821"/>
                <a:gd name="T58" fmla="*/ 41 w 370"/>
                <a:gd name="T59" fmla="*/ 308 h 821"/>
                <a:gd name="T60" fmla="*/ 21 w 370"/>
                <a:gd name="T61" fmla="*/ 349 h 821"/>
                <a:gd name="T62" fmla="*/ 0 w 370"/>
                <a:gd name="T63" fmla="*/ 349 h 821"/>
                <a:gd name="T64" fmla="*/ 0 w 370"/>
                <a:gd name="T65" fmla="*/ 369 h 821"/>
                <a:gd name="T66" fmla="*/ 0 w 370"/>
                <a:gd name="T67" fmla="*/ 410 h 821"/>
                <a:gd name="T68" fmla="*/ 21 w 370"/>
                <a:gd name="T69" fmla="*/ 451 h 821"/>
                <a:gd name="T70" fmla="*/ 41 w 370"/>
                <a:gd name="T71" fmla="*/ 472 h 821"/>
                <a:gd name="T72" fmla="*/ 41 w 370"/>
                <a:gd name="T73" fmla="*/ 533 h 821"/>
                <a:gd name="T74" fmla="*/ 21 w 370"/>
                <a:gd name="T75" fmla="*/ 574 h 821"/>
                <a:gd name="T76" fmla="*/ 41 w 370"/>
                <a:gd name="T77" fmla="*/ 615 h 821"/>
                <a:gd name="T78" fmla="*/ 41 w 370"/>
                <a:gd name="T79" fmla="*/ 656 h 821"/>
                <a:gd name="T80" fmla="*/ 62 w 370"/>
                <a:gd name="T81" fmla="*/ 718 h 821"/>
                <a:gd name="T82" fmla="*/ 82 w 370"/>
                <a:gd name="T83" fmla="*/ 759 h 821"/>
                <a:gd name="T84" fmla="*/ 103 w 370"/>
                <a:gd name="T85" fmla="*/ 800 h 821"/>
                <a:gd name="T86" fmla="*/ 144 w 370"/>
                <a:gd name="T87" fmla="*/ 800 h 821"/>
                <a:gd name="T88" fmla="*/ 185 w 370"/>
                <a:gd name="T89" fmla="*/ 800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0" h="821">
                  <a:moveTo>
                    <a:pt x="185" y="800"/>
                  </a:moveTo>
                  <a:lnTo>
                    <a:pt x="185" y="800"/>
                  </a:lnTo>
                  <a:cubicBezTo>
                    <a:pt x="205" y="800"/>
                    <a:pt x="246" y="779"/>
                    <a:pt x="267" y="759"/>
                  </a:cubicBezTo>
                  <a:cubicBezTo>
                    <a:pt x="287" y="759"/>
                    <a:pt x="308" y="738"/>
                    <a:pt x="328" y="718"/>
                  </a:cubicBezTo>
                  <a:cubicBezTo>
                    <a:pt x="328" y="697"/>
                    <a:pt x="349" y="677"/>
                    <a:pt x="369" y="656"/>
                  </a:cubicBezTo>
                  <a:cubicBezTo>
                    <a:pt x="369" y="656"/>
                    <a:pt x="369" y="615"/>
                    <a:pt x="369" y="595"/>
                  </a:cubicBezTo>
                  <a:cubicBezTo>
                    <a:pt x="369" y="574"/>
                    <a:pt x="369" y="533"/>
                    <a:pt x="369" y="513"/>
                  </a:cubicBezTo>
                  <a:lnTo>
                    <a:pt x="349" y="492"/>
                  </a:lnTo>
                  <a:cubicBezTo>
                    <a:pt x="349" y="492"/>
                    <a:pt x="349" y="472"/>
                    <a:pt x="349" y="451"/>
                  </a:cubicBezTo>
                  <a:lnTo>
                    <a:pt x="349" y="431"/>
                  </a:lnTo>
                  <a:lnTo>
                    <a:pt x="328" y="410"/>
                  </a:lnTo>
                  <a:cubicBezTo>
                    <a:pt x="328" y="410"/>
                    <a:pt x="328" y="390"/>
                    <a:pt x="308" y="369"/>
                  </a:cubicBezTo>
                  <a:lnTo>
                    <a:pt x="287" y="349"/>
                  </a:lnTo>
                  <a:cubicBezTo>
                    <a:pt x="287" y="328"/>
                    <a:pt x="287" y="308"/>
                    <a:pt x="267" y="287"/>
                  </a:cubicBezTo>
                  <a:cubicBezTo>
                    <a:pt x="267" y="287"/>
                    <a:pt x="267" y="267"/>
                    <a:pt x="267" y="246"/>
                  </a:cubicBezTo>
                  <a:cubicBezTo>
                    <a:pt x="267" y="246"/>
                    <a:pt x="246" y="246"/>
                    <a:pt x="246" y="226"/>
                  </a:cubicBezTo>
                  <a:cubicBezTo>
                    <a:pt x="226" y="226"/>
                    <a:pt x="226" y="205"/>
                    <a:pt x="226" y="205"/>
                  </a:cubicBezTo>
                  <a:cubicBezTo>
                    <a:pt x="226" y="205"/>
                    <a:pt x="226" y="164"/>
                    <a:pt x="205" y="144"/>
                  </a:cubicBezTo>
                  <a:cubicBezTo>
                    <a:pt x="205" y="144"/>
                    <a:pt x="185" y="124"/>
                    <a:pt x="185" y="103"/>
                  </a:cubicBezTo>
                  <a:cubicBezTo>
                    <a:pt x="164" y="103"/>
                    <a:pt x="144" y="103"/>
                    <a:pt x="144" y="82"/>
                  </a:cubicBezTo>
                  <a:cubicBezTo>
                    <a:pt x="123" y="82"/>
                    <a:pt x="123" y="42"/>
                    <a:pt x="123" y="42"/>
                  </a:cubicBezTo>
                  <a:cubicBezTo>
                    <a:pt x="103" y="21"/>
                    <a:pt x="103" y="21"/>
                    <a:pt x="82" y="21"/>
                  </a:cubicBezTo>
                  <a:cubicBezTo>
                    <a:pt x="82" y="0"/>
                    <a:pt x="62" y="0"/>
                    <a:pt x="62" y="0"/>
                  </a:cubicBezTo>
                  <a:cubicBezTo>
                    <a:pt x="41" y="0"/>
                    <a:pt x="41" y="21"/>
                    <a:pt x="41" y="21"/>
                  </a:cubicBezTo>
                  <a:cubicBezTo>
                    <a:pt x="41" y="42"/>
                    <a:pt x="41" y="62"/>
                    <a:pt x="41" y="82"/>
                  </a:cubicBezTo>
                  <a:cubicBezTo>
                    <a:pt x="41" y="82"/>
                    <a:pt x="41" y="103"/>
                    <a:pt x="41" y="124"/>
                  </a:cubicBezTo>
                  <a:cubicBezTo>
                    <a:pt x="41" y="124"/>
                    <a:pt x="41" y="144"/>
                    <a:pt x="41" y="164"/>
                  </a:cubicBezTo>
                  <a:lnTo>
                    <a:pt x="41" y="185"/>
                  </a:lnTo>
                  <a:cubicBezTo>
                    <a:pt x="41" y="205"/>
                    <a:pt x="41" y="226"/>
                    <a:pt x="41" y="246"/>
                  </a:cubicBezTo>
                  <a:cubicBezTo>
                    <a:pt x="41" y="246"/>
                    <a:pt x="41" y="287"/>
                    <a:pt x="41" y="308"/>
                  </a:cubicBezTo>
                  <a:cubicBezTo>
                    <a:pt x="41" y="308"/>
                    <a:pt x="41" y="349"/>
                    <a:pt x="21" y="349"/>
                  </a:cubicBezTo>
                  <a:lnTo>
                    <a:pt x="0" y="349"/>
                  </a:lnTo>
                  <a:lnTo>
                    <a:pt x="0" y="369"/>
                  </a:lnTo>
                  <a:cubicBezTo>
                    <a:pt x="0" y="390"/>
                    <a:pt x="0" y="410"/>
                    <a:pt x="0" y="410"/>
                  </a:cubicBezTo>
                  <a:cubicBezTo>
                    <a:pt x="0" y="431"/>
                    <a:pt x="21" y="431"/>
                    <a:pt x="21" y="451"/>
                  </a:cubicBezTo>
                  <a:cubicBezTo>
                    <a:pt x="21" y="451"/>
                    <a:pt x="21" y="472"/>
                    <a:pt x="41" y="472"/>
                  </a:cubicBezTo>
                  <a:cubicBezTo>
                    <a:pt x="41" y="492"/>
                    <a:pt x="41" y="513"/>
                    <a:pt x="41" y="533"/>
                  </a:cubicBezTo>
                  <a:cubicBezTo>
                    <a:pt x="41" y="533"/>
                    <a:pt x="21" y="554"/>
                    <a:pt x="21" y="574"/>
                  </a:cubicBezTo>
                  <a:cubicBezTo>
                    <a:pt x="21" y="574"/>
                    <a:pt x="41" y="595"/>
                    <a:pt x="41" y="615"/>
                  </a:cubicBezTo>
                  <a:cubicBezTo>
                    <a:pt x="41" y="615"/>
                    <a:pt x="41" y="636"/>
                    <a:pt x="41" y="656"/>
                  </a:cubicBezTo>
                  <a:cubicBezTo>
                    <a:pt x="41" y="677"/>
                    <a:pt x="41" y="697"/>
                    <a:pt x="62" y="718"/>
                  </a:cubicBezTo>
                  <a:cubicBezTo>
                    <a:pt x="62" y="718"/>
                    <a:pt x="62" y="759"/>
                    <a:pt x="82" y="759"/>
                  </a:cubicBezTo>
                  <a:cubicBezTo>
                    <a:pt x="82" y="779"/>
                    <a:pt x="103" y="779"/>
                    <a:pt x="103" y="800"/>
                  </a:cubicBezTo>
                  <a:cubicBezTo>
                    <a:pt x="123" y="800"/>
                    <a:pt x="144" y="800"/>
                    <a:pt x="144" y="800"/>
                  </a:cubicBezTo>
                  <a:cubicBezTo>
                    <a:pt x="164" y="820"/>
                    <a:pt x="185" y="820"/>
                    <a:pt x="185" y="80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26" name="Freeform 626"/>
            <p:cNvSpPr>
              <a:spLocks noChangeArrowheads="1"/>
            </p:cNvSpPr>
            <p:nvPr/>
          </p:nvSpPr>
          <p:spPr bwMode="auto">
            <a:xfrm>
              <a:off x="4048125" y="6278563"/>
              <a:ext cx="7938" cy="15875"/>
            </a:xfrm>
            <a:custGeom>
              <a:avLst/>
              <a:gdLst>
                <a:gd name="T0" fmla="*/ 21 w 22"/>
                <a:gd name="T1" fmla="*/ 42 h 43"/>
                <a:gd name="T2" fmla="*/ 21 w 22"/>
                <a:gd name="T3" fmla="*/ 42 h 43"/>
                <a:gd name="T4" fmla="*/ 0 w 22"/>
                <a:gd name="T5" fmla="*/ 42 h 43"/>
                <a:gd name="T6" fmla="*/ 0 w 22"/>
                <a:gd name="T7" fmla="*/ 21 h 43"/>
                <a:gd name="T8" fmla="*/ 0 w 22"/>
                <a:gd name="T9" fmla="*/ 0 h 43"/>
                <a:gd name="T10" fmla="*/ 21 w 22"/>
                <a:gd name="T11" fmla="*/ 0 h 43"/>
                <a:gd name="T12" fmla="*/ 21 w 22"/>
                <a:gd name="T13" fmla="*/ 21 h 43"/>
                <a:gd name="T14" fmla="*/ 21 w 22"/>
                <a:gd name="T15" fmla="*/ 21 h 43"/>
                <a:gd name="T16" fmla="*/ 21 w 22"/>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3">
                  <a:moveTo>
                    <a:pt x="21" y="42"/>
                  </a:moveTo>
                  <a:lnTo>
                    <a:pt x="21" y="42"/>
                  </a:lnTo>
                  <a:lnTo>
                    <a:pt x="0" y="42"/>
                  </a:lnTo>
                  <a:lnTo>
                    <a:pt x="0" y="21"/>
                  </a:lnTo>
                  <a:lnTo>
                    <a:pt x="0" y="0"/>
                  </a:lnTo>
                  <a:cubicBezTo>
                    <a:pt x="0" y="0"/>
                    <a:pt x="0" y="0"/>
                    <a:pt x="21" y="0"/>
                  </a:cubicBezTo>
                  <a:cubicBezTo>
                    <a:pt x="21" y="0"/>
                    <a:pt x="21" y="0"/>
                    <a:pt x="21" y="21"/>
                  </a:cubicBezTo>
                  <a:lnTo>
                    <a:pt x="21" y="21"/>
                  </a:lnTo>
                  <a:lnTo>
                    <a:pt x="21" y="4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27" name="Freeform 627"/>
            <p:cNvSpPr>
              <a:spLocks noChangeArrowheads="1"/>
            </p:cNvSpPr>
            <p:nvPr/>
          </p:nvSpPr>
          <p:spPr bwMode="auto">
            <a:xfrm>
              <a:off x="4062413" y="6286500"/>
              <a:ext cx="7937" cy="7938"/>
            </a:xfrm>
            <a:custGeom>
              <a:avLst/>
              <a:gdLst>
                <a:gd name="T0" fmla="*/ 0 w 21"/>
                <a:gd name="T1" fmla="*/ 21 h 22"/>
                <a:gd name="T2" fmla="*/ 0 w 21"/>
                <a:gd name="T3" fmla="*/ 21 h 22"/>
                <a:gd name="T4" fmla="*/ 20 w 21"/>
                <a:gd name="T5" fmla="*/ 0 h 22"/>
                <a:gd name="T6" fmla="*/ 0 w 21"/>
                <a:gd name="T7" fmla="*/ 0 h 22"/>
                <a:gd name="T8" fmla="*/ 0 w 21"/>
                <a:gd name="T9" fmla="*/ 0 h 22"/>
                <a:gd name="T10" fmla="*/ 0 w 21"/>
                <a:gd name="T11" fmla="*/ 21 h 22"/>
              </a:gdLst>
              <a:ahLst/>
              <a:cxnLst>
                <a:cxn ang="0">
                  <a:pos x="T0" y="T1"/>
                </a:cxn>
                <a:cxn ang="0">
                  <a:pos x="T2" y="T3"/>
                </a:cxn>
                <a:cxn ang="0">
                  <a:pos x="T4" y="T5"/>
                </a:cxn>
                <a:cxn ang="0">
                  <a:pos x="T6" y="T7"/>
                </a:cxn>
                <a:cxn ang="0">
                  <a:pos x="T8" y="T9"/>
                </a:cxn>
                <a:cxn ang="0">
                  <a:pos x="T10" y="T11"/>
                </a:cxn>
              </a:cxnLst>
              <a:rect l="0" t="0" r="r" b="b"/>
              <a:pathLst>
                <a:path w="21" h="22">
                  <a:moveTo>
                    <a:pt x="0" y="21"/>
                  </a:moveTo>
                  <a:lnTo>
                    <a:pt x="0" y="21"/>
                  </a:lnTo>
                  <a:cubicBezTo>
                    <a:pt x="20" y="21"/>
                    <a:pt x="20" y="21"/>
                    <a:pt x="20" y="0"/>
                  </a:cubicBezTo>
                  <a:lnTo>
                    <a:pt x="0" y="0"/>
                  </a:lnTo>
                  <a:lnTo>
                    <a:pt x="0" y="0"/>
                  </a:lnTo>
                  <a:cubicBezTo>
                    <a:pt x="0" y="0"/>
                    <a:pt x="0" y="0"/>
                    <a:pt x="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28" name="Freeform 628"/>
            <p:cNvSpPr>
              <a:spLocks noChangeArrowheads="1"/>
            </p:cNvSpPr>
            <p:nvPr/>
          </p:nvSpPr>
          <p:spPr bwMode="auto">
            <a:xfrm>
              <a:off x="4011613" y="6278563"/>
              <a:ext cx="15875" cy="15875"/>
            </a:xfrm>
            <a:custGeom>
              <a:avLst/>
              <a:gdLst>
                <a:gd name="T0" fmla="*/ 21 w 42"/>
                <a:gd name="T1" fmla="*/ 0 h 43"/>
                <a:gd name="T2" fmla="*/ 21 w 42"/>
                <a:gd name="T3" fmla="*/ 0 h 43"/>
                <a:gd name="T4" fmla="*/ 0 w 42"/>
                <a:gd name="T5" fmla="*/ 0 h 43"/>
                <a:gd name="T6" fmla="*/ 0 w 42"/>
                <a:gd name="T7" fmla="*/ 21 h 43"/>
                <a:gd name="T8" fmla="*/ 21 w 42"/>
                <a:gd name="T9" fmla="*/ 42 h 43"/>
                <a:gd name="T10" fmla="*/ 21 w 42"/>
                <a:gd name="T11" fmla="*/ 21 h 43"/>
                <a:gd name="T12" fmla="*/ 21 w 4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42" h="43">
                  <a:moveTo>
                    <a:pt x="21" y="0"/>
                  </a:moveTo>
                  <a:lnTo>
                    <a:pt x="21" y="0"/>
                  </a:lnTo>
                  <a:lnTo>
                    <a:pt x="0" y="0"/>
                  </a:lnTo>
                  <a:lnTo>
                    <a:pt x="0" y="21"/>
                  </a:lnTo>
                  <a:lnTo>
                    <a:pt x="21" y="42"/>
                  </a:lnTo>
                  <a:cubicBezTo>
                    <a:pt x="21" y="42"/>
                    <a:pt x="41" y="21"/>
                    <a:pt x="21" y="21"/>
                  </a:cubicBezTo>
                  <a:cubicBezTo>
                    <a:pt x="21" y="21"/>
                    <a:pt x="21" y="21"/>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29" name="Freeform 629"/>
            <p:cNvSpPr>
              <a:spLocks noChangeArrowheads="1"/>
            </p:cNvSpPr>
            <p:nvPr/>
          </p:nvSpPr>
          <p:spPr bwMode="auto">
            <a:xfrm>
              <a:off x="2801938" y="5084763"/>
              <a:ext cx="1704975" cy="2251075"/>
            </a:xfrm>
            <a:custGeom>
              <a:avLst/>
              <a:gdLst>
                <a:gd name="T0" fmla="*/ 615 w 4734"/>
                <a:gd name="T1" fmla="*/ 594 h 6251"/>
                <a:gd name="T2" fmla="*/ 431 w 4734"/>
                <a:gd name="T3" fmla="*/ 287 h 6251"/>
                <a:gd name="T4" fmla="*/ 799 w 4734"/>
                <a:gd name="T5" fmla="*/ 0 h 6251"/>
                <a:gd name="T6" fmla="*/ 1127 w 4734"/>
                <a:gd name="T7" fmla="*/ 287 h 6251"/>
                <a:gd name="T8" fmla="*/ 1496 w 4734"/>
                <a:gd name="T9" fmla="*/ 554 h 6251"/>
                <a:gd name="T10" fmla="*/ 1599 w 4734"/>
                <a:gd name="T11" fmla="*/ 840 h 6251"/>
                <a:gd name="T12" fmla="*/ 1496 w 4734"/>
                <a:gd name="T13" fmla="*/ 1046 h 6251"/>
                <a:gd name="T14" fmla="*/ 1824 w 4734"/>
                <a:gd name="T15" fmla="*/ 1332 h 6251"/>
                <a:gd name="T16" fmla="*/ 1906 w 4734"/>
                <a:gd name="T17" fmla="*/ 1619 h 6251"/>
                <a:gd name="T18" fmla="*/ 2234 w 4734"/>
                <a:gd name="T19" fmla="*/ 1988 h 6251"/>
                <a:gd name="T20" fmla="*/ 2869 w 4734"/>
                <a:gd name="T21" fmla="*/ 2234 h 6251"/>
                <a:gd name="T22" fmla="*/ 3217 w 4734"/>
                <a:gd name="T23" fmla="*/ 1988 h 6251"/>
                <a:gd name="T24" fmla="*/ 3381 w 4734"/>
                <a:gd name="T25" fmla="*/ 2131 h 6251"/>
                <a:gd name="T26" fmla="*/ 3893 w 4734"/>
                <a:gd name="T27" fmla="*/ 2090 h 6251"/>
                <a:gd name="T28" fmla="*/ 3975 w 4734"/>
                <a:gd name="T29" fmla="*/ 1844 h 6251"/>
                <a:gd name="T30" fmla="*/ 4384 w 4734"/>
                <a:gd name="T31" fmla="*/ 1640 h 6251"/>
                <a:gd name="T32" fmla="*/ 4610 w 4734"/>
                <a:gd name="T33" fmla="*/ 1762 h 6251"/>
                <a:gd name="T34" fmla="*/ 4712 w 4734"/>
                <a:gd name="T35" fmla="*/ 2070 h 6251"/>
                <a:gd name="T36" fmla="*/ 4405 w 4734"/>
                <a:gd name="T37" fmla="*/ 2254 h 6251"/>
                <a:gd name="T38" fmla="*/ 4282 w 4734"/>
                <a:gd name="T39" fmla="*/ 2787 h 6251"/>
                <a:gd name="T40" fmla="*/ 4200 w 4734"/>
                <a:gd name="T41" fmla="*/ 3074 h 6251"/>
                <a:gd name="T42" fmla="*/ 4097 w 4734"/>
                <a:gd name="T43" fmla="*/ 2992 h 6251"/>
                <a:gd name="T44" fmla="*/ 3995 w 4734"/>
                <a:gd name="T45" fmla="*/ 2931 h 6251"/>
                <a:gd name="T46" fmla="*/ 3933 w 4734"/>
                <a:gd name="T47" fmla="*/ 2746 h 6251"/>
                <a:gd name="T48" fmla="*/ 3647 w 4734"/>
                <a:gd name="T49" fmla="*/ 2541 h 6251"/>
                <a:gd name="T50" fmla="*/ 3401 w 4734"/>
                <a:gd name="T51" fmla="*/ 2295 h 6251"/>
                <a:gd name="T52" fmla="*/ 3339 w 4734"/>
                <a:gd name="T53" fmla="*/ 2439 h 6251"/>
                <a:gd name="T54" fmla="*/ 3401 w 4734"/>
                <a:gd name="T55" fmla="*/ 2746 h 6251"/>
                <a:gd name="T56" fmla="*/ 3483 w 4734"/>
                <a:gd name="T57" fmla="*/ 3053 h 6251"/>
                <a:gd name="T58" fmla="*/ 3523 w 4734"/>
                <a:gd name="T59" fmla="*/ 3319 h 6251"/>
                <a:gd name="T60" fmla="*/ 3381 w 4734"/>
                <a:gd name="T61" fmla="*/ 3279 h 6251"/>
                <a:gd name="T62" fmla="*/ 3175 w 4734"/>
                <a:gd name="T63" fmla="*/ 3607 h 6251"/>
                <a:gd name="T64" fmla="*/ 2972 w 4734"/>
                <a:gd name="T65" fmla="*/ 3689 h 6251"/>
                <a:gd name="T66" fmla="*/ 2808 w 4734"/>
                <a:gd name="T67" fmla="*/ 3996 h 6251"/>
                <a:gd name="T68" fmla="*/ 2541 w 4734"/>
                <a:gd name="T69" fmla="*/ 4344 h 6251"/>
                <a:gd name="T70" fmla="*/ 2275 w 4734"/>
                <a:gd name="T71" fmla="*/ 4590 h 6251"/>
                <a:gd name="T72" fmla="*/ 2172 w 4734"/>
                <a:gd name="T73" fmla="*/ 4938 h 6251"/>
                <a:gd name="T74" fmla="*/ 2213 w 4734"/>
                <a:gd name="T75" fmla="*/ 5328 h 6251"/>
                <a:gd name="T76" fmla="*/ 2090 w 4734"/>
                <a:gd name="T77" fmla="*/ 5820 h 6251"/>
                <a:gd name="T78" fmla="*/ 1947 w 4734"/>
                <a:gd name="T79" fmla="*/ 6024 h 6251"/>
                <a:gd name="T80" fmla="*/ 1763 w 4734"/>
                <a:gd name="T81" fmla="*/ 6250 h 6251"/>
                <a:gd name="T82" fmla="*/ 1599 w 4734"/>
                <a:gd name="T83" fmla="*/ 6045 h 6251"/>
                <a:gd name="T84" fmla="*/ 1435 w 4734"/>
                <a:gd name="T85" fmla="*/ 5532 h 6251"/>
                <a:gd name="T86" fmla="*/ 1250 w 4734"/>
                <a:gd name="T87" fmla="*/ 5082 h 6251"/>
                <a:gd name="T88" fmla="*/ 1107 w 4734"/>
                <a:gd name="T89" fmla="*/ 4754 h 6251"/>
                <a:gd name="T90" fmla="*/ 984 w 4734"/>
                <a:gd name="T91" fmla="*/ 4529 h 6251"/>
                <a:gd name="T92" fmla="*/ 902 w 4734"/>
                <a:gd name="T93" fmla="*/ 4119 h 6251"/>
                <a:gd name="T94" fmla="*/ 841 w 4734"/>
                <a:gd name="T95" fmla="*/ 3893 h 6251"/>
                <a:gd name="T96" fmla="*/ 861 w 4734"/>
                <a:gd name="T97" fmla="*/ 3463 h 6251"/>
                <a:gd name="T98" fmla="*/ 779 w 4734"/>
                <a:gd name="T99" fmla="*/ 3401 h 6251"/>
                <a:gd name="T100" fmla="*/ 779 w 4734"/>
                <a:gd name="T101" fmla="*/ 3259 h 6251"/>
                <a:gd name="T102" fmla="*/ 717 w 4734"/>
                <a:gd name="T103" fmla="*/ 3401 h 6251"/>
                <a:gd name="T104" fmla="*/ 369 w 4734"/>
                <a:gd name="T105" fmla="*/ 3504 h 6251"/>
                <a:gd name="T106" fmla="*/ 144 w 4734"/>
                <a:gd name="T107" fmla="*/ 3217 h 6251"/>
                <a:gd name="T108" fmla="*/ 369 w 4734"/>
                <a:gd name="T109" fmla="*/ 3135 h 6251"/>
                <a:gd name="T110" fmla="*/ 82 w 4734"/>
                <a:gd name="T111" fmla="*/ 3074 h 6251"/>
                <a:gd name="T112" fmla="*/ 21 w 4734"/>
                <a:gd name="T113" fmla="*/ 2910 h 6251"/>
                <a:gd name="T114" fmla="*/ 349 w 4734"/>
                <a:gd name="T115" fmla="*/ 2807 h 6251"/>
                <a:gd name="T116" fmla="*/ 390 w 4734"/>
                <a:gd name="T117" fmla="*/ 2541 h 6251"/>
                <a:gd name="T118" fmla="*/ 185 w 4734"/>
                <a:gd name="T119" fmla="*/ 2234 h 6251"/>
                <a:gd name="T120" fmla="*/ 431 w 4734"/>
                <a:gd name="T121" fmla="*/ 2029 h 6251"/>
                <a:gd name="T122" fmla="*/ 697 w 4734"/>
                <a:gd name="T123" fmla="*/ 1742 h 6251"/>
                <a:gd name="T124" fmla="*/ 902 w 4734"/>
                <a:gd name="T125" fmla="*/ 1189 h 6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4" h="6251">
                  <a:moveTo>
                    <a:pt x="1025" y="1066"/>
                  </a:moveTo>
                  <a:lnTo>
                    <a:pt x="1025" y="1066"/>
                  </a:lnTo>
                  <a:cubicBezTo>
                    <a:pt x="1005" y="1046"/>
                    <a:pt x="963" y="1025"/>
                    <a:pt x="943" y="1025"/>
                  </a:cubicBezTo>
                  <a:lnTo>
                    <a:pt x="902" y="1004"/>
                  </a:lnTo>
                  <a:cubicBezTo>
                    <a:pt x="881" y="984"/>
                    <a:pt x="881" y="964"/>
                    <a:pt x="861" y="964"/>
                  </a:cubicBezTo>
                  <a:cubicBezTo>
                    <a:pt x="841" y="943"/>
                    <a:pt x="799" y="922"/>
                    <a:pt x="779" y="922"/>
                  </a:cubicBezTo>
                  <a:cubicBezTo>
                    <a:pt x="779" y="902"/>
                    <a:pt x="738" y="902"/>
                    <a:pt x="717" y="902"/>
                  </a:cubicBezTo>
                  <a:cubicBezTo>
                    <a:pt x="697" y="882"/>
                    <a:pt x="656" y="861"/>
                    <a:pt x="656" y="840"/>
                  </a:cubicBezTo>
                  <a:cubicBezTo>
                    <a:pt x="635" y="820"/>
                    <a:pt x="635" y="800"/>
                    <a:pt x="635" y="779"/>
                  </a:cubicBezTo>
                  <a:cubicBezTo>
                    <a:pt x="635" y="758"/>
                    <a:pt x="615" y="738"/>
                    <a:pt x="615" y="718"/>
                  </a:cubicBezTo>
                  <a:cubicBezTo>
                    <a:pt x="595" y="718"/>
                    <a:pt x="574" y="697"/>
                    <a:pt x="574" y="697"/>
                  </a:cubicBezTo>
                  <a:cubicBezTo>
                    <a:pt x="574" y="676"/>
                    <a:pt x="595" y="656"/>
                    <a:pt x="595" y="656"/>
                  </a:cubicBezTo>
                  <a:cubicBezTo>
                    <a:pt x="595" y="636"/>
                    <a:pt x="615" y="594"/>
                    <a:pt x="615" y="594"/>
                  </a:cubicBezTo>
                  <a:cubicBezTo>
                    <a:pt x="615" y="574"/>
                    <a:pt x="615" y="554"/>
                    <a:pt x="615" y="533"/>
                  </a:cubicBezTo>
                  <a:cubicBezTo>
                    <a:pt x="635" y="513"/>
                    <a:pt x="677" y="492"/>
                    <a:pt x="677" y="492"/>
                  </a:cubicBezTo>
                  <a:cubicBezTo>
                    <a:pt x="697" y="472"/>
                    <a:pt x="697" y="472"/>
                    <a:pt x="697" y="472"/>
                  </a:cubicBezTo>
                  <a:cubicBezTo>
                    <a:pt x="697" y="451"/>
                    <a:pt x="697" y="451"/>
                    <a:pt x="697" y="431"/>
                  </a:cubicBezTo>
                  <a:cubicBezTo>
                    <a:pt x="697" y="431"/>
                    <a:pt x="677" y="431"/>
                    <a:pt x="656" y="431"/>
                  </a:cubicBezTo>
                  <a:cubicBezTo>
                    <a:pt x="656" y="410"/>
                    <a:pt x="635" y="410"/>
                    <a:pt x="615" y="410"/>
                  </a:cubicBezTo>
                  <a:cubicBezTo>
                    <a:pt x="615" y="410"/>
                    <a:pt x="615" y="390"/>
                    <a:pt x="615" y="369"/>
                  </a:cubicBezTo>
                  <a:cubicBezTo>
                    <a:pt x="595" y="369"/>
                    <a:pt x="615" y="349"/>
                    <a:pt x="615" y="349"/>
                  </a:cubicBezTo>
                  <a:cubicBezTo>
                    <a:pt x="595" y="349"/>
                    <a:pt x="574" y="349"/>
                    <a:pt x="574" y="328"/>
                  </a:cubicBezTo>
                  <a:cubicBezTo>
                    <a:pt x="553" y="328"/>
                    <a:pt x="553" y="308"/>
                    <a:pt x="553" y="308"/>
                  </a:cubicBezTo>
                  <a:cubicBezTo>
                    <a:pt x="533" y="308"/>
                    <a:pt x="513" y="287"/>
                    <a:pt x="513" y="287"/>
                  </a:cubicBezTo>
                  <a:cubicBezTo>
                    <a:pt x="492" y="287"/>
                    <a:pt x="492" y="308"/>
                    <a:pt x="471" y="308"/>
                  </a:cubicBezTo>
                  <a:cubicBezTo>
                    <a:pt x="471" y="308"/>
                    <a:pt x="451" y="287"/>
                    <a:pt x="431" y="287"/>
                  </a:cubicBezTo>
                  <a:cubicBezTo>
                    <a:pt x="431" y="267"/>
                    <a:pt x="451" y="246"/>
                    <a:pt x="451" y="226"/>
                  </a:cubicBezTo>
                  <a:lnTo>
                    <a:pt x="451" y="205"/>
                  </a:lnTo>
                  <a:cubicBezTo>
                    <a:pt x="451" y="185"/>
                    <a:pt x="471" y="185"/>
                    <a:pt x="471" y="164"/>
                  </a:cubicBezTo>
                  <a:lnTo>
                    <a:pt x="492" y="144"/>
                  </a:lnTo>
                  <a:cubicBezTo>
                    <a:pt x="492" y="144"/>
                    <a:pt x="513" y="123"/>
                    <a:pt x="533" y="103"/>
                  </a:cubicBezTo>
                  <a:cubicBezTo>
                    <a:pt x="553" y="103"/>
                    <a:pt x="574" y="123"/>
                    <a:pt x="595" y="103"/>
                  </a:cubicBezTo>
                  <a:cubicBezTo>
                    <a:pt x="615" y="103"/>
                    <a:pt x="635" y="103"/>
                    <a:pt x="635" y="103"/>
                  </a:cubicBezTo>
                  <a:cubicBezTo>
                    <a:pt x="656" y="103"/>
                    <a:pt x="677" y="82"/>
                    <a:pt x="677" y="82"/>
                  </a:cubicBezTo>
                  <a:cubicBezTo>
                    <a:pt x="677" y="82"/>
                    <a:pt x="697" y="62"/>
                    <a:pt x="717" y="62"/>
                  </a:cubicBezTo>
                  <a:cubicBezTo>
                    <a:pt x="717" y="41"/>
                    <a:pt x="717" y="41"/>
                    <a:pt x="738" y="21"/>
                  </a:cubicBezTo>
                  <a:cubicBezTo>
                    <a:pt x="738" y="21"/>
                    <a:pt x="738" y="21"/>
                    <a:pt x="738" y="0"/>
                  </a:cubicBezTo>
                  <a:lnTo>
                    <a:pt x="738" y="0"/>
                  </a:lnTo>
                  <a:cubicBezTo>
                    <a:pt x="759" y="0"/>
                    <a:pt x="779" y="0"/>
                    <a:pt x="799" y="0"/>
                  </a:cubicBezTo>
                  <a:cubicBezTo>
                    <a:pt x="820" y="0"/>
                    <a:pt x="841" y="0"/>
                    <a:pt x="861" y="0"/>
                  </a:cubicBezTo>
                  <a:cubicBezTo>
                    <a:pt x="881" y="0"/>
                    <a:pt x="881" y="21"/>
                    <a:pt x="902" y="21"/>
                  </a:cubicBezTo>
                  <a:cubicBezTo>
                    <a:pt x="902" y="41"/>
                    <a:pt x="923" y="62"/>
                    <a:pt x="923" y="62"/>
                  </a:cubicBezTo>
                  <a:cubicBezTo>
                    <a:pt x="943" y="82"/>
                    <a:pt x="943" y="82"/>
                    <a:pt x="963" y="103"/>
                  </a:cubicBezTo>
                  <a:cubicBezTo>
                    <a:pt x="963" y="123"/>
                    <a:pt x="963" y="144"/>
                    <a:pt x="963" y="164"/>
                  </a:cubicBezTo>
                  <a:cubicBezTo>
                    <a:pt x="984" y="164"/>
                    <a:pt x="963" y="164"/>
                    <a:pt x="963" y="185"/>
                  </a:cubicBezTo>
                  <a:lnTo>
                    <a:pt x="943" y="205"/>
                  </a:lnTo>
                  <a:lnTo>
                    <a:pt x="943" y="226"/>
                  </a:lnTo>
                  <a:cubicBezTo>
                    <a:pt x="963" y="246"/>
                    <a:pt x="984" y="246"/>
                    <a:pt x="984" y="246"/>
                  </a:cubicBezTo>
                  <a:cubicBezTo>
                    <a:pt x="984" y="246"/>
                    <a:pt x="984" y="267"/>
                    <a:pt x="1005" y="267"/>
                  </a:cubicBezTo>
                  <a:lnTo>
                    <a:pt x="1025" y="267"/>
                  </a:lnTo>
                  <a:cubicBezTo>
                    <a:pt x="1045" y="267"/>
                    <a:pt x="1066" y="267"/>
                    <a:pt x="1087" y="267"/>
                  </a:cubicBezTo>
                  <a:cubicBezTo>
                    <a:pt x="1087" y="267"/>
                    <a:pt x="1107" y="267"/>
                    <a:pt x="1127" y="287"/>
                  </a:cubicBezTo>
                  <a:lnTo>
                    <a:pt x="1148" y="308"/>
                  </a:lnTo>
                  <a:cubicBezTo>
                    <a:pt x="1148" y="308"/>
                    <a:pt x="1148" y="328"/>
                    <a:pt x="1148" y="349"/>
                  </a:cubicBezTo>
                  <a:cubicBezTo>
                    <a:pt x="1148" y="349"/>
                    <a:pt x="1168" y="349"/>
                    <a:pt x="1168" y="369"/>
                  </a:cubicBezTo>
                  <a:cubicBezTo>
                    <a:pt x="1189" y="369"/>
                    <a:pt x="1209" y="369"/>
                    <a:pt x="1229" y="369"/>
                  </a:cubicBezTo>
                  <a:lnTo>
                    <a:pt x="1250" y="349"/>
                  </a:lnTo>
                  <a:cubicBezTo>
                    <a:pt x="1271" y="328"/>
                    <a:pt x="1291" y="328"/>
                    <a:pt x="1311" y="349"/>
                  </a:cubicBezTo>
                  <a:cubicBezTo>
                    <a:pt x="1311" y="349"/>
                    <a:pt x="1332" y="349"/>
                    <a:pt x="1353" y="349"/>
                  </a:cubicBezTo>
                  <a:lnTo>
                    <a:pt x="1373" y="349"/>
                  </a:lnTo>
                  <a:cubicBezTo>
                    <a:pt x="1393" y="369"/>
                    <a:pt x="1414" y="390"/>
                    <a:pt x="1414" y="390"/>
                  </a:cubicBezTo>
                  <a:lnTo>
                    <a:pt x="1414" y="410"/>
                  </a:lnTo>
                  <a:cubicBezTo>
                    <a:pt x="1414" y="410"/>
                    <a:pt x="1435" y="431"/>
                    <a:pt x="1435" y="451"/>
                  </a:cubicBezTo>
                  <a:lnTo>
                    <a:pt x="1435" y="472"/>
                  </a:lnTo>
                  <a:cubicBezTo>
                    <a:pt x="1455" y="492"/>
                    <a:pt x="1475" y="533"/>
                    <a:pt x="1496" y="554"/>
                  </a:cubicBezTo>
                  <a:cubicBezTo>
                    <a:pt x="1517" y="554"/>
                    <a:pt x="1537" y="574"/>
                    <a:pt x="1557" y="574"/>
                  </a:cubicBezTo>
                  <a:cubicBezTo>
                    <a:pt x="1557" y="574"/>
                    <a:pt x="1578" y="594"/>
                    <a:pt x="1599" y="594"/>
                  </a:cubicBezTo>
                  <a:cubicBezTo>
                    <a:pt x="1599" y="615"/>
                    <a:pt x="1599" y="615"/>
                    <a:pt x="1599" y="615"/>
                  </a:cubicBezTo>
                  <a:cubicBezTo>
                    <a:pt x="1599" y="636"/>
                    <a:pt x="1599" y="636"/>
                    <a:pt x="1599" y="656"/>
                  </a:cubicBezTo>
                  <a:cubicBezTo>
                    <a:pt x="1578" y="656"/>
                    <a:pt x="1557" y="636"/>
                    <a:pt x="1557" y="636"/>
                  </a:cubicBezTo>
                  <a:cubicBezTo>
                    <a:pt x="1537" y="636"/>
                    <a:pt x="1517" y="636"/>
                    <a:pt x="1517" y="636"/>
                  </a:cubicBezTo>
                  <a:cubicBezTo>
                    <a:pt x="1496" y="636"/>
                    <a:pt x="1496" y="656"/>
                    <a:pt x="1496" y="656"/>
                  </a:cubicBezTo>
                  <a:cubicBezTo>
                    <a:pt x="1496" y="656"/>
                    <a:pt x="1496" y="676"/>
                    <a:pt x="1496" y="697"/>
                  </a:cubicBezTo>
                  <a:cubicBezTo>
                    <a:pt x="1517" y="697"/>
                    <a:pt x="1537" y="697"/>
                    <a:pt x="1557" y="718"/>
                  </a:cubicBezTo>
                  <a:cubicBezTo>
                    <a:pt x="1557" y="718"/>
                    <a:pt x="1557" y="738"/>
                    <a:pt x="1537" y="758"/>
                  </a:cubicBezTo>
                  <a:lnTo>
                    <a:pt x="1537" y="779"/>
                  </a:lnTo>
                  <a:cubicBezTo>
                    <a:pt x="1537" y="800"/>
                    <a:pt x="1537" y="800"/>
                    <a:pt x="1537" y="820"/>
                  </a:cubicBezTo>
                  <a:cubicBezTo>
                    <a:pt x="1557" y="820"/>
                    <a:pt x="1578" y="820"/>
                    <a:pt x="1599" y="840"/>
                  </a:cubicBezTo>
                  <a:lnTo>
                    <a:pt x="1599" y="861"/>
                  </a:lnTo>
                  <a:cubicBezTo>
                    <a:pt x="1599" y="882"/>
                    <a:pt x="1599" y="902"/>
                    <a:pt x="1599" y="902"/>
                  </a:cubicBezTo>
                  <a:cubicBezTo>
                    <a:pt x="1599" y="902"/>
                    <a:pt x="1619" y="902"/>
                    <a:pt x="1619" y="922"/>
                  </a:cubicBezTo>
                  <a:cubicBezTo>
                    <a:pt x="1639" y="922"/>
                    <a:pt x="1639" y="943"/>
                    <a:pt x="1639" y="943"/>
                  </a:cubicBezTo>
                  <a:cubicBezTo>
                    <a:pt x="1639" y="964"/>
                    <a:pt x="1639" y="984"/>
                    <a:pt x="1639" y="984"/>
                  </a:cubicBezTo>
                  <a:cubicBezTo>
                    <a:pt x="1639" y="1004"/>
                    <a:pt x="1619" y="1025"/>
                    <a:pt x="1619" y="1025"/>
                  </a:cubicBezTo>
                  <a:cubicBezTo>
                    <a:pt x="1619" y="1025"/>
                    <a:pt x="1599" y="1025"/>
                    <a:pt x="1578" y="1025"/>
                  </a:cubicBezTo>
                  <a:lnTo>
                    <a:pt x="1557" y="1004"/>
                  </a:lnTo>
                  <a:cubicBezTo>
                    <a:pt x="1557" y="1004"/>
                    <a:pt x="1537" y="984"/>
                    <a:pt x="1537" y="964"/>
                  </a:cubicBezTo>
                  <a:lnTo>
                    <a:pt x="1517" y="964"/>
                  </a:lnTo>
                  <a:cubicBezTo>
                    <a:pt x="1496" y="964"/>
                    <a:pt x="1496" y="984"/>
                    <a:pt x="1496" y="984"/>
                  </a:cubicBezTo>
                  <a:cubicBezTo>
                    <a:pt x="1496" y="984"/>
                    <a:pt x="1496" y="1004"/>
                    <a:pt x="1496" y="1025"/>
                  </a:cubicBezTo>
                  <a:lnTo>
                    <a:pt x="1496" y="1046"/>
                  </a:lnTo>
                  <a:cubicBezTo>
                    <a:pt x="1517" y="1046"/>
                    <a:pt x="1537" y="1046"/>
                    <a:pt x="1537" y="1066"/>
                  </a:cubicBezTo>
                  <a:cubicBezTo>
                    <a:pt x="1557" y="1066"/>
                    <a:pt x="1578" y="1086"/>
                    <a:pt x="1578" y="1086"/>
                  </a:cubicBezTo>
                  <a:cubicBezTo>
                    <a:pt x="1578" y="1086"/>
                    <a:pt x="1578" y="1107"/>
                    <a:pt x="1578" y="1128"/>
                  </a:cubicBezTo>
                  <a:cubicBezTo>
                    <a:pt x="1578" y="1128"/>
                    <a:pt x="1578" y="1148"/>
                    <a:pt x="1578" y="1168"/>
                  </a:cubicBezTo>
                  <a:lnTo>
                    <a:pt x="1599" y="1210"/>
                  </a:lnTo>
                  <a:cubicBezTo>
                    <a:pt x="1599" y="1230"/>
                    <a:pt x="1599" y="1230"/>
                    <a:pt x="1619" y="1250"/>
                  </a:cubicBezTo>
                  <a:cubicBezTo>
                    <a:pt x="1619" y="1250"/>
                    <a:pt x="1639" y="1250"/>
                    <a:pt x="1660" y="1250"/>
                  </a:cubicBezTo>
                  <a:lnTo>
                    <a:pt x="1681" y="1250"/>
                  </a:lnTo>
                  <a:cubicBezTo>
                    <a:pt x="1701" y="1250"/>
                    <a:pt x="1701" y="1270"/>
                    <a:pt x="1701" y="1270"/>
                  </a:cubicBezTo>
                  <a:cubicBezTo>
                    <a:pt x="1701" y="1291"/>
                    <a:pt x="1721" y="1291"/>
                    <a:pt x="1721" y="1291"/>
                  </a:cubicBezTo>
                  <a:cubicBezTo>
                    <a:pt x="1742" y="1291"/>
                    <a:pt x="1742" y="1312"/>
                    <a:pt x="1763" y="1312"/>
                  </a:cubicBezTo>
                  <a:lnTo>
                    <a:pt x="1783" y="1312"/>
                  </a:lnTo>
                  <a:cubicBezTo>
                    <a:pt x="1803" y="1312"/>
                    <a:pt x="1824" y="1332"/>
                    <a:pt x="1824" y="1332"/>
                  </a:cubicBezTo>
                  <a:cubicBezTo>
                    <a:pt x="1824" y="1352"/>
                    <a:pt x="1824" y="1373"/>
                    <a:pt x="1824" y="1373"/>
                  </a:cubicBezTo>
                  <a:cubicBezTo>
                    <a:pt x="1845" y="1373"/>
                    <a:pt x="1845" y="1394"/>
                    <a:pt x="1845" y="1394"/>
                  </a:cubicBezTo>
                  <a:cubicBezTo>
                    <a:pt x="1845" y="1394"/>
                    <a:pt x="1865" y="1394"/>
                    <a:pt x="1885" y="1394"/>
                  </a:cubicBezTo>
                  <a:cubicBezTo>
                    <a:pt x="1885" y="1414"/>
                    <a:pt x="1885" y="1414"/>
                    <a:pt x="1906" y="1414"/>
                  </a:cubicBezTo>
                  <a:cubicBezTo>
                    <a:pt x="1906" y="1414"/>
                    <a:pt x="1906" y="1434"/>
                    <a:pt x="1926" y="1434"/>
                  </a:cubicBezTo>
                  <a:lnTo>
                    <a:pt x="1947" y="1455"/>
                  </a:lnTo>
                  <a:cubicBezTo>
                    <a:pt x="1947" y="1455"/>
                    <a:pt x="1947" y="1476"/>
                    <a:pt x="1967" y="1476"/>
                  </a:cubicBezTo>
                  <a:cubicBezTo>
                    <a:pt x="1947" y="1476"/>
                    <a:pt x="1947" y="1476"/>
                    <a:pt x="1947" y="1496"/>
                  </a:cubicBezTo>
                  <a:lnTo>
                    <a:pt x="1947" y="1496"/>
                  </a:lnTo>
                  <a:cubicBezTo>
                    <a:pt x="1926" y="1496"/>
                    <a:pt x="1926" y="1516"/>
                    <a:pt x="1926" y="1537"/>
                  </a:cubicBezTo>
                  <a:lnTo>
                    <a:pt x="1926" y="1558"/>
                  </a:lnTo>
                  <a:cubicBezTo>
                    <a:pt x="1926" y="1578"/>
                    <a:pt x="1906" y="1578"/>
                    <a:pt x="1906" y="1598"/>
                  </a:cubicBezTo>
                  <a:lnTo>
                    <a:pt x="1906" y="1619"/>
                  </a:lnTo>
                  <a:cubicBezTo>
                    <a:pt x="1906" y="1640"/>
                    <a:pt x="1906" y="1660"/>
                    <a:pt x="1906" y="1660"/>
                  </a:cubicBezTo>
                  <a:cubicBezTo>
                    <a:pt x="1906" y="1680"/>
                    <a:pt x="1885" y="1701"/>
                    <a:pt x="1885" y="1722"/>
                  </a:cubicBezTo>
                  <a:cubicBezTo>
                    <a:pt x="1885" y="1722"/>
                    <a:pt x="1885" y="1722"/>
                    <a:pt x="1885" y="1742"/>
                  </a:cubicBezTo>
                  <a:cubicBezTo>
                    <a:pt x="1885" y="1742"/>
                    <a:pt x="1885" y="1742"/>
                    <a:pt x="1885" y="1762"/>
                  </a:cubicBezTo>
                  <a:cubicBezTo>
                    <a:pt x="1885" y="1762"/>
                    <a:pt x="1906" y="1804"/>
                    <a:pt x="1926" y="1804"/>
                  </a:cubicBezTo>
                  <a:lnTo>
                    <a:pt x="1947" y="1824"/>
                  </a:lnTo>
                  <a:cubicBezTo>
                    <a:pt x="1967" y="1824"/>
                    <a:pt x="1988" y="1824"/>
                    <a:pt x="2008" y="1824"/>
                  </a:cubicBezTo>
                  <a:cubicBezTo>
                    <a:pt x="2008" y="1844"/>
                    <a:pt x="2049" y="1865"/>
                    <a:pt x="2070" y="1865"/>
                  </a:cubicBezTo>
                  <a:lnTo>
                    <a:pt x="2090" y="1886"/>
                  </a:lnTo>
                  <a:cubicBezTo>
                    <a:pt x="2090" y="1906"/>
                    <a:pt x="2111" y="1906"/>
                    <a:pt x="2111" y="1926"/>
                  </a:cubicBezTo>
                  <a:cubicBezTo>
                    <a:pt x="2111" y="1926"/>
                    <a:pt x="2131" y="1947"/>
                    <a:pt x="2131" y="1967"/>
                  </a:cubicBezTo>
                  <a:cubicBezTo>
                    <a:pt x="2152" y="1967"/>
                    <a:pt x="2172" y="1967"/>
                    <a:pt x="2193" y="1967"/>
                  </a:cubicBezTo>
                  <a:cubicBezTo>
                    <a:pt x="2213" y="1967"/>
                    <a:pt x="2213" y="1988"/>
                    <a:pt x="2234" y="1988"/>
                  </a:cubicBezTo>
                  <a:cubicBezTo>
                    <a:pt x="2254" y="1988"/>
                    <a:pt x="2275" y="2008"/>
                    <a:pt x="2295" y="2008"/>
                  </a:cubicBezTo>
                  <a:cubicBezTo>
                    <a:pt x="2316" y="2008"/>
                    <a:pt x="2336" y="2008"/>
                    <a:pt x="2357" y="2008"/>
                  </a:cubicBezTo>
                  <a:lnTo>
                    <a:pt x="2398" y="2008"/>
                  </a:lnTo>
                  <a:cubicBezTo>
                    <a:pt x="2418" y="2029"/>
                    <a:pt x="2418" y="2049"/>
                    <a:pt x="2439" y="2049"/>
                  </a:cubicBezTo>
                  <a:lnTo>
                    <a:pt x="2459" y="2029"/>
                  </a:lnTo>
                  <a:cubicBezTo>
                    <a:pt x="2480" y="2029"/>
                    <a:pt x="2500" y="2029"/>
                    <a:pt x="2500" y="2029"/>
                  </a:cubicBezTo>
                  <a:cubicBezTo>
                    <a:pt x="2521" y="2029"/>
                    <a:pt x="2541" y="2029"/>
                    <a:pt x="2562" y="2029"/>
                  </a:cubicBezTo>
                  <a:cubicBezTo>
                    <a:pt x="2562" y="2029"/>
                    <a:pt x="2603" y="2029"/>
                    <a:pt x="2623" y="2029"/>
                  </a:cubicBezTo>
                  <a:cubicBezTo>
                    <a:pt x="2644" y="2049"/>
                    <a:pt x="2664" y="2090"/>
                    <a:pt x="2684" y="2090"/>
                  </a:cubicBezTo>
                  <a:cubicBezTo>
                    <a:pt x="2684" y="2111"/>
                    <a:pt x="2726" y="2111"/>
                    <a:pt x="2726" y="2131"/>
                  </a:cubicBezTo>
                  <a:cubicBezTo>
                    <a:pt x="2746" y="2131"/>
                    <a:pt x="2766" y="2152"/>
                    <a:pt x="2787" y="2152"/>
                  </a:cubicBezTo>
                  <a:cubicBezTo>
                    <a:pt x="2787" y="2152"/>
                    <a:pt x="2828" y="2172"/>
                    <a:pt x="2848" y="2193"/>
                  </a:cubicBezTo>
                  <a:cubicBezTo>
                    <a:pt x="2848" y="2193"/>
                    <a:pt x="2848" y="2213"/>
                    <a:pt x="2869" y="2234"/>
                  </a:cubicBezTo>
                  <a:cubicBezTo>
                    <a:pt x="2869" y="2234"/>
                    <a:pt x="2890" y="2234"/>
                    <a:pt x="2910" y="2234"/>
                  </a:cubicBezTo>
                  <a:cubicBezTo>
                    <a:pt x="2930" y="2234"/>
                    <a:pt x="2951" y="2254"/>
                    <a:pt x="2951" y="2254"/>
                  </a:cubicBezTo>
                  <a:cubicBezTo>
                    <a:pt x="2972" y="2254"/>
                    <a:pt x="2992" y="2254"/>
                    <a:pt x="3012" y="2254"/>
                  </a:cubicBezTo>
                  <a:cubicBezTo>
                    <a:pt x="3012" y="2254"/>
                    <a:pt x="3053" y="2254"/>
                    <a:pt x="3073" y="2254"/>
                  </a:cubicBezTo>
                  <a:cubicBezTo>
                    <a:pt x="3093" y="2254"/>
                    <a:pt x="3155" y="2275"/>
                    <a:pt x="3175" y="2275"/>
                  </a:cubicBezTo>
                  <a:cubicBezTo>
                    <a:pt x="3175" y="2275"/>
                    <a:pt x="3196" y="2275"/>
                    <a:pt x="3196" y="2254"/>
                  </a:cubicBezTo>
                  <a:cubicBezTo>
                    <a:pt x="3217" y="2254"/>
                    <a:pt x="3217" y="2254"/>
                    <a:pt x="3217" y="2234"/>
                  </a:cubicBezTo>
                  <a:lnTo>
                    <a:pt x="3237" y="2234"/>
                  </a:lnTo>
                  <a:cubicBezTo>
                    <a:pt x="3257" y="2213"/>
                    <a:pt x="3237" y="2193"/>
                    <a:pt x="3237" y="2193"/>
                  </a:cubicBezTo>
                  <a:cubicBezTo>
                    <a:pt x="3237" y="2172"/>
                    <a:pt x="3217" y="2152"/>
                    <a:pt x="3217" y="2152"/>
                  </a:cubicBezTo>
                  <a:cubicBezTo>
                    <a:pt x="3196" y="2131"/>
                    <a:pt x="3196" y="2111"/>
                    <a:pt x="3217" y="2090"/>
                  </a:cubicBezTo>
                  <a:cubicBezTo>
                    <a:pt x="3217" y="2070"/>
                    <a:pt x="3217" y="2049"/>
                    <a:pt x="3217" y="2029"/>
                  </a:cubicBezTo>
                  <a:cubicBezTo>
                    <a:pt x="3217" y="2008"/>
                    <a:pt x="3217" y="1988"/>
                    <a:pt x="3217" y="1988"/>
                  </a:cubicBezTo>
                  <a:cubicBezTo>
                    <a:pt x="3217" y="1967"/>
                    <a:pt x="3217" y="1947"/>
                    <a:pt x="3217" y="1947"/>
                  </a:cubicBezTo>
                  <a:cubicBezTo>
                    <a:pt x="3217" y="1947"/>
                    <a:pt x="3217" y="1926"/>
                    <a:pt x="3217" y="1906"/>
                  </a:cubicBezTo>
                  <a:lnTo>
                    <a:pt x="3237" y="1906"/>
                  </a:lnTo>
                  <a:cubicBezTo>
                    <a:pt x="3257" y="1906"/>
                    <a:pt x="3278" y="1906"/>
                    <a:pt x="3299" y="1906"/>
                  </a:cubicBezTo>
                  <a:cubicBezTo>
                    <a:pt x="3319" y="1906"/>
                    <a:pt x="3339" y="1906"/>
                    <a:pt x="3339" y="1926"/>
                  </a:cubicBezTo>
                  <a:cubicBezTo>
                    <a:pt x="3360" y="1926"/>
                    <a:pt x="3339" y="1947"/>
                    <a:pt x="3339" y="1947"/>
                  </a:cubicBezTo>
                  <a:cubicBezTo>
                    <a:pt x="3319" y="1967"/>
                    <a:pt x="3339" y="1988"/>
                    <a:pt x="3339" y="1988"/>
                  </a:cubicBezTo>
                  <a:cubicBezTo>
                    <a:pt x="3339" y="1988"/>
                    <a:pt x="3339" y="2008"/>
                    <a:pt x="3339" y="2029"/>
                  </a:cubicBezTo>
                  <a:lnTo>
                    <a:pt x="3360" y="2029"/>
                  </a:lnTo>
                  <a:cubicBezTo>
                    <a:pt x="3360" y="2029"/>
                    <a:pt x="3360" y="2029"/>
                    <a:pt x="3360" y="2049"/>
                  </a:cubicBezTo>
                  <a:lnTo>
                    <a:pt x="3339" y="2070"/>
                  </a:lnTo>
                  <a:cubicBezTo>
                    <a:pt x="3339" y="2090"/>
                    <a:pt x="3360" y="2111"/>
                    <a:pt x="3360" y="2111"/>
                  </a:cubicBezTo>
                  <a:cubicBezTo>
                    <a:pt x="3360" y="2131"/>
                    <a:pt x="3381" y="2131"/>
                    <a:pt x="3381" y="2131"/>
                  </a:cubicBezTo>
                  <a:cubicBezTo>
                    <a:pt x="3401" y="2152"/>
                    <a:pt x="3401" y="2172"/>
                    <a:pt x="3421" y="2172"/>
                  </a:cubicBezTo>
                  <a:cubicBezTo>
                    <a:pt x="3421" y="2193"/>
                    <a:pt x="3483" y="2193"/>
                    <a:pt x="3503" y="2193"/>
                  </a:cubicBezTo>
                  <a:lnTo>
                    <a:pt x="3523" y="2172"/>
                  </a:lnTo>
                  <a:cubicBezTo>
                    <a:pt x="3544" y="2172"/>
                    <a:pt x="3565" y="2172"/>
                    <a:pt x="3565" y="2172"/>
                  </a:cubicBezTo>
                  <a:cubicBezTo>
                    <a:pt x="3585" y="2172"/>
                    <a:pt x="3626" y="2152"/>
                    <a:pt x="3647" y="2172"/>
                  </a:cubicBezTo>
                  <a:lnTo>
                    <a:pt x="3667" y="2172"/>
                  </a:lnTo>
                  <a:cubicBezTo>
                    <a:pt x="3687" y="2172"/>
                    <a:pt x="3687" y="2172"/>
                    <a:pt x="3687" y="2172"/>
                  </a:cubicBezTo>
                  <a:cubicBezTo>
                    <a:pt x="3708" y="2172"/>
                    <a:pt x="3729" y="2172"/>
                    <a:pt x="3749" y="2172"/>
                  </a:cubicBezTo>
                  <a:lnTo>
                    <a:pt x="3769" y="2152"/>
                  </a:lnTo>
                  <a:cubicBezTo>
                    <a:pt x="3790" y="2152"/>
                    <a:pt x="3811" y="2152"/>
                    <a:pt x="3811" y="2152"/>
                  </a:cubicBezTo>
                  <a:cubicBezTo>
                    <a:pt x="3831" y="2152"/>
                    <a:pt x="3872" y="2172"/>
                    <a:pt x="3872" y="2152"/>
                  </a:cubicBezTo>
                  <a:cubicBezTo>
                    <a:pt x="3893" y="2152"/>
                    <a:pt x="3893" y="2131"/>
                    <a:pt x="3893" y="2131"/>
                  </a:cubicBezTo>
                  <a:cubicBezTo>
                    <a:pt x="3893" y="2111"/>
                    <a:pt x="3893" y="2090"/>
                    <a:pt x="3893" y="2090"/>
                  </a:cubicBezTo>
                  <a:cubicBezTo>
                    <a:pt x="3893" y="2070"/>
                    <a:pt x="3893" y="2070"/>
                    <a:pt x="3893" y="2049"/>
                  </a:cubicBezTo>
                  <a:cubicBezTo>
                    <a:pt x="3872" y="2049"/>
                    <a:pt x="3851" y="2049"/>
                    <a:pt x="3851" y="2049"/>
                  </a:cubicBezTo>
                  <a:cubicBezTo>
                    <a:pt x="3831" y="2029"/>
                    <a:pt x="3811" y="2049"/>
                    <a:pt x="3811" y="2029"/>
                  </a:cubicBezTo>
                  <a:lnTo>
                    <a:pt x="3790" y="2029"/>
                  </a:lnTo>
                  <a:cubicBezTo>
                    <a:pt x="3790" y="2008"/>
                    <a:pt x="3790" y="1988"/>
                    <a:pt x="3790" y="1988"/>
                  </a:cubicBezTo>
                  <a:cubicBezTo>
                    <a:pt x="3790" y="1967"/>
                    <a:pt x="3790" y="1947"/>
                    <a:pt x="3811" y="1947"/>
                  </a:cubicBezTo>
                  <a:lnTo>
                    <a:pt x="3831" y="1967"/>
                  </a:lnTo>
                  <a:lnTo>
                    <a:pt x="3851" y="1967"/>
                  </a:lnTo>
                  <a:cubicBezTo>
                    <a:pt x="3851" y="1967"/>
                    <a:pt x="3872" y="1967"/>
                    <a:pt x="3872" y="1947"/>
                  </a:cubicBezTo>
                  <a:cubicBezTo>
                    <a:pt x="3872" y="1947"/>
                    <a:pt x="3872" y="1926"/>
                    <a:pt x="3872" y="1906"/>
                  </a:cubicBezTo>
                  <a:lnTo>
                    <a:pt x="3893" y="1906"/>
                  </a:lnTo>
                  <a:cubicBezTo>
                    <a:pt x="3893" y="1906"/>
                    <a:pt x="3933" y="1906"/>
                    <a:pt x="3933" y="1886"/>
                  </a:cubicBezTo>
                  <a:cubicBezTo>
                    <a:pt x="3954" y="1886"/>
                    <a:pt x="3954" y="1844"/>
                    <a:pt x="3975" y="1844"/>
                  </a:cubicBezTo>
                  <a:cubicBezTo>
                    <a:pt x="3975" y="1844"/>
                    <a:pt x="3995" y="1824"/>
                    <a:pt x="4015" y="1824"/>
                  </a:cubicBezTo>
                  <a:cubicBezTo>
                    <a:pt x="4015" y="1804"/>
                    <a:pt x="4015" y="1783"/>
                    <a:pt x="4015" y="1783"/>
                  </a:cubicBezTo>
                  <a:cubicBezTo>
                    <a:pt x="4015" y="1783"/>
                    <a:pt x="4036" y="1783"/>
                    <a:pt x="4057" y="1762"/>
                  </a:cubicBezTo>
                  <a:lnTo>
                    <a:pt x="4057" y="1742"/>
                  </a:lnTo>
                  <a:cubicBezTo>
                    <a:pt x="4057" y="1722"/>
                    <a:pt x="4077" y="1722"/>
                    <a:pt x="4077" y="1722"/>
                  </a:cubicBezTo>
                  <a:cubicBezTo>
                    <a:pt x="4097" y="1701"/>
                    <a:pt x="4118" y="1701"/>
                    <a:pt x="4118" y="1701"/>
                  </a:cubicBezTo>
                  <a:cubicBezTo>
                    <a:pt x="4139" y="1701"/>
                    <a:pt x="4139" y="1680"/>
                    <a:pt x="4159" y="1660"/>
                  </a:cubicBezTo>
                  <a:lnTo>
                    <a:pt x="4200" y="1640"/>
                  </a:lnTo>
                  <a:cubicBezTo>
                    <a:pt x="4220" y="1619"/>
                    <a:pt x="4241" y="1598"/>
                    <a:pt x="4241" y="1598"/>
                  </a:cubicBezTo>
                  <a:lnTo>
                    <a:pt x="4261" y="1598"/>
                  </a:lnTo>
                  <a:cubicBezTo>
                    <a:pt x="4282" y="1598"/>
                    <a:pt x="4261" y="1640"/>
                    <a:pt x="4282" y="1640"/>
                  </a:cubicBezTo>
                  <a:cubicBezTo>
                    <a:pt x="4282" y="1640"/>
                    <a:pt x="4323" y="1640"/>
                    <a:pt x="4343" y="1640"/>
                  </a:cubicBezTo>
                  <a:lnTo>
                    <a:pt x="4384" y="1640"/>
                  </a:lnTo>
                  <a:cubicBezTo>
                    <a:pt x="4405" y="1619"/>
                    <a:pt x="4405" y="1598"/>
                    <a:pt x="4425" y="1598"/>
                  </a:cubicBezTo>
                  <a:cubicBezTo>
                    <a:pt x="4425" y="1598"/>
                    <a:pt x="4446" y="1598"/>
                    <a:pt x="4466" y="1598"/>
                  </a:cubicBezTo>
                  <a:cubicBezTo>
                    <a:pt x="4466" y="1598"/>
                    <a:pt x="4487" y="1598"/>
                    <a:pt x="4487" y="1619"/>
                  </a:cubicBezTo>
                  <a:cubicBezTo>
                    <a:pt x="4507" y="1619"/>
                    <a:pt x="4507" y="1640"/>
                    <a:pt x="4507" y="1640"/>
                  </a:cubicBezTo>
                  <a:lnTo>
                    <a:pt x="4507" y="1660"/>
                  </a:lnTo>
                  <a:cubicBezTo>
                    <a:pt x="4507" y="1680"/>
                    <a:pt x="4528" y="1660"/>
                    <a:pt x="4528" y="1660"/>
                  </a:cubicBezTo>
                  <a:cubicBezTo>
                    <a:pt x="4548" y="1680"/>
                    <a:pt x="4569" y="1680"/>
                    <a:pt x="4589" y="1680"/>
                  </a:cubicBezTo>
                  <a:lnTo>
                    <a:pt x="4589" y="1701"/>
                  </a:lnTo>
                  <a:cubicBezTo>
                    <a:pt x="4589" y="1722"/>
                    <a:pt x="4589" y="1722"/>
                    <a:pt x="4569" y="1722"/>
                  </a:cubicBezTo>
                  <a:cubicBezTo>
                    <a:pt x="4569" y="1742"/>
                    <a:pt x="4569" y="1742"/>
                    <a:pt x="4548" y="1742"/>
                  </a:cubicBezTo>
                  <a:lnTo>
                    <a:pt x="4548" y="1762"/>
                  </a:lnTo>
                  <a:cubicBezTo>
                    <a:pt x="4569" y="1783"/>
                    <a:pt x="4569" y="1783"/>
                    <a:pt x="4589" y="1783"/>
                  </a:cubicBezTo>
                  <a:lnTo>
                    <a:pt x="4610" y="1762"/>
                  </a:lnTo>
                  <a:lnTo>
                    <a:pt x="4630" y="1783"/>
                  </a:lnTo>
                  <a:cubicBezTo>
                    <a:pt x="4651" y="1804"/>
                    <a:pt x="4651" y="1824"/>
                    <a:pt x="4671" y="1824"/>
                  </a:cubicBezTo>
                  <a:cubicBezTo>
                    <a:pt x="4671" y="1824"/>
                    <a:pt x="4692" y="1824"/>
                    <a:pt x="4712" y="1824"/>
                  </a:cubicBezTo>
                  <a:cubicBezTo>
                    <a:pt x="4712" y="1844"/>
                    <a:pt x="4712" y="1844"/>
                    <a:pt x="4712" y="1865"/>
                  </a:cubicBezTo>
                  <a:lnTo>
                    <a:pt x="4712" y="1886"/>
                  </a:lnTo>
                  <a:lnTo>
                    <a:pt x="4712" y="1906"/>
                  </a:lnTo>
                  <a:cubicBezTo>
                    <a:pt x="4692" y="1906"/>
                    <a:pt x="4692" y="1906"/>
                    <a:pt x="4671" y="1926"/>
                  </a:cubicBezTo>
                  <a:lnTo>
                    <a:pt x="4671" y="1947"/>
                  </a:lnTo>
                  <a:cubicBezTo>
                    <a:pt x="4671" y="1967"/>
                    <a:pt x="4671" y="1988"/>
                    <a:pt x="4692" y="1988"/>
                  </a:cubicBezTo>
                  <a:lnTo>
                    <a:pt x="4712" y="1988"/>
                  </a:lnTo>
                  <a:lnTo>
                    <a:pt x="4733" y="2008"/>
                  </a:lnTo>
                  <a:lnTo>
                    <a:pt x="4733" y="2029"/>
                  </a:lnTo>
                  <a:cubicBezTo>
                    <a:pt x="4733" y="2049"/>
                    <a:pt x="4733" y="2070"/>
                    <a:pt x="4712" y="2070"/>
                  </a:cubicBezTo>
                  <a:cubicBezTo>
                    <a:pt x="4712" y="2070"/>
                    <a:pt x="4712" y="2070"/>
                    <a:pt x="4692" y="2070"/>
                  </a:cubicBezTo>
                  <a:cubicBezTo>
                    <a:pt x="4692" y="2070"/>
                    <a:pt x="4692" y="2049"/>
                    <a:pt x="4671" y="2029"/>
                  </a:cubicBezTo>
                  <a:lnTo>
                    <a:pt x="4671" y="2029"/>
                  </a:lnTo>
                  <a:cubicBezTo>
                    <a:pt x="4651" y="2029"/>
                    <a:pt x="4630" y="2029"/>
                    <a:pt x="4630" y="2029"/>
                  </a:cubicBezTo>
                  <a:cubicBezTo>
                    <a:pt x="4610" y="2029"/>
                    <a:pt x="4610" y="2029"/>
                    <a:pt x="4589" y="2029"/>
                  </a:cubicBezTo>
                  <a:lnTo>
                    <a:pt x="4569" y="2049"/>
                  </a:lnTo>
                  <a:cubicBezTo>
                    <a:pt x="4548" y="2049"/>
                    <a:pt x="4528" y="2070"/>
                    <a:pt x="4528" y="2070"/>
                  </a:cubicBezTo>
                  <a:cubicBezTo>
                    <a:pt x="4507" y="2090"/>
                    <a:pt x="4507" y="2111"/>
                    <a:pt x="4507" y="2111"/>
                  </a:cubicBezTo>
                  <a:cubicBezTo>
                    <a:pt x="4507" y="2131"/>
                    <a:pt x="4487" y="2131"/>
                    <a:pt x="4466" y="2152"/>
                  </a:cubicBezTo>
                  <a:lnTo>
                    <a:pt x="4446" y="2172"/>
                  </a:lnTo>
                  <a:cubicBezTo>
                    <a:pt x="4446" y="2193"/>
                    <a:pt x="4446" y="2213"/>
                    <a:pt x="4425" y="2213"/>
                  </a:cubicBezTo>
                  <a:cubicBezTo>
                    <a:pt x="4425" y="2213"/>
                    <a:pt x="4405" y="2213"/>
                    <a:pt x="4405" y="2234"/>
                  </a:cubicBezTo>
                  <a:lnTo>
                    <a:pt x="4405" y="2254"/>
                  </a:lnTo>
                  <a:cubicBezTo>
                    <a:pt x="4405" y="2275"/>
                    <a:pt x="4425" y="2295"/>
                    <a:pt x="4425" y="2295"/>
                  </a:cubicBezTo>
                  <a:cubicBezTo>
                    <a:pt x="4425" y="2316"/>
                    <a:pt x="4425" y="2336"/>
                    <a:pt x="4425" y="2336"/>
                  </a:cubicBezTo>
                  <a:cubicBezTo>
                    <a:pt x="4425" y="2357"/>
                    <a:pt x="4425" y="2377"/>
                    <a:pt x="4425" y="2398"/>
                  </a:cubicBezTo>
                  <a:lnTo>
                    <a:pt x="4405" y="2418"/>
                  </a:lnTo>
                  <a:cubicBezTo>
                    <a:pt x="4384" y="2418"/>
                    <a:pt x="4384" y="2439"/>
                    <a:pt x="4384" y="2459"/>
                  </a:cubicBezTo>
                  <a:cubicBezTo>
                    <a:pt x="4384" y="2459"/>
                    <a:pt x="4405" y="2480"/>
                    <a:pt x="4405" y="2500"/>
                  </a:cubicBezTo>
                  <a:cubicBezTo>
                    <a:pt x="4405" y="2500"/>
                    <a:pt x="4405" y="2541"/>
                    <a:pt x="4384" y="2562"/>
                  </a:cubicBezTo>
                  <a:cubicBezTo>
                    <a:pt x="4384" y="2562"/>
                    <a:pt x="4384" y="2582"/>
                    <a:pt x="4384" y="2603"/>
                  </a:cubicBezTo>
                  <a:cubicBezTo>
                    <a:pt x="4364" y="2603"/>
                    <a:pt x="4364" y="2623"/>
                    <a:pt x="4364" y="2643"/>
                  </a:cubicBezTo>
                  <a:lnTo>
                    <a:pt x="4343" y="2685"/>
                  </a:lnTo>
                  <a:cubicBezTo>
                    <a:pt x="4343" y="2705"/>
                    <a:pt x="4343" y="2725"/>
                    <a:pt x="4343" y="2746"/>
                  </a:cubicBezTo>
                  <a:cubicBezTo>
                    <a:pt x="4343" y="2767"/>
                    <a:pt x="4343" y="2807"/>
                    <a:pt x="4323" y="2807"/>
                  </a:cubicBezTo>
                  <a:cubicBezTo>
                    <a:pt x="4323" y="2807"/>
                    <a:pt x="4302" y="2807"/>
                    <a:pt x="4282" y="2787"/>
                  </a:cubicBezTo>
                  <a:lnTo>
                    <a:pt x="4282" y="2787"/>
                  </a:lnTo>
                  <a:cubicBezTo>
                    <a:pt x="4261" y="2767"/>
                    <a:pt x="4241" y="2767"/>
                    <a:pt x="4241" y="2787"/>
                  </a:cubicBezTo>
                  <a:cubicBezTo>
                    <a:pt x="4220" y="2787"/>
                    <a:pt x="4220" y="2787"/>
                    <a:pt x="4220" y="2787"/>
                  </a:cubicBezTo>
                  <a:cubicBezTo>
                    <a:pt x="4200" y="2787"/>
                    <a:pt x="4220" y="2807"/>
                    <a:pt x="4220" y="2807"/>
                  </a:cubicBezTo>
                  <a:cubicBezTo>
                    <a:pt x="4220" y="2828"/>
                    <a:pt x="4241" y="2828"/>
                    <a:pt x="4241" y="2828"/>
                  </a:cubicBezTo>
                  <a:cubicBezTo>
                    <a:pt x="4241" y="2828"/>
                    <a:pt x="4241" y="2849"/>
                    <a:pt x="4241" y="2869"/>
                  </a:cubicBezTo>
                  <a:cubicBezTo>
                    <a:pt x="4241" y="2869"/>
                    <a:pt x="4220" y="2869"/>
                    <a:pt x="4220" y="2889"/>
                  </a:cubicBezTo>
                  <a:lnTo>
                    <a:pt x="4241" y="2910"/>
                  </a:lnTo>
                  <a:cubicBezTo>
                    <a:pt x="4241" y="2931"/>
                    <a:pt x="4241" y="2951"/>
                    <a:pt x="4241" y="2971"/>
                  </a:cubicBezTo>
                  <a:lnTo>
                    <a:pt x="4220" y="2992"/>
                  </a:lnTo>
                  <a:cubicBezTo>
                    <a:pt x="4220" y="3013"/>
                    <a:pt x="4220" y="3033"/>
                    <a:pt x="4220" y="3033"/>
                  </a:cubicBezTo>
                  <a:lnTo>
                    <a:pt x="4200" y="3033"/>
                  </a:lnTo>
                  <a:cubicBezTo>
                    <a:pt x="4200" y="3053"/>
                    <a:pt x="4200" y="3053"/>
                    <a:pt x="4200" y="3074"/>
                  </a:cubicBezTo>
                  <a:cubicBezTo>
                    <a:pt x="4220" y="3074"/>
                    <a:pt x="4220" y="3095"/>
                    <a:pt x="4220" y="3095"/>
                  </a:cubicBezTo>
                  <a:cubicBezTo>
                    <a:pt x="4220" y="3115"/>
                    <a:pt x="4220" y="3135"/>
                    <a:pt x="4220" y="3156"/>
                  </a:cubicBezTo>
                  <a:cubicBezTo>
                    <a:pt x="4220" y="3177"/>
                    <a:pt x="4220" y="3197"/>
                    <a:pt x="4220" y="3197"/>
                  </a:cubicBezTo>
                  <a:lnTo>
                    <a:pt x="4200" y="3217"/>
                  </a:lnTo>
                  <a:lnTo>
                    <a:pt x="4179" y="3197"/>
                  </a:lnTo>
                  <a:lnTo>
                    <a:pt x="4159" y="3197"/>
                  </a:lnTo>
                  <a:cubicBezTo>
                    <a:pt x="4159" y="3197"/>
                    <a:pt x="4159" y="3197"/>
                    <a:pt x="4159" y="3217"/>
                  </a:cubicBezTo>
                  <a:cubicBezTo>
                    <a:pt x="4139" y="3217"/>
                    <a:pt x="4139" y="3197"/>
                    <a:pt x="4139" y="3197"/>
                  </a:cubicBezTo>
                  <a:cubicBezTo>
                    <a:pt x="4139" y="3197"/>
                    <a:pt x="4139" y="3177"/>
                    <a:pt x="4118" y="3177"/>
                  </a:cubicBezTo>
                  <a:cubicBezTo>
                    <a:pt x="4118" y="3156"/>
                    <a:pt x="4097" y="3156"/>
                    <a:pt x="4097" y="3135"/>
                  </a:cubicBezTo>
                  <a:cubicBezTo>
                    <a:pt x="4097" y="3115"/>
                    <a:pt x="4097" y="3095"/>
                    <a:pt x="4097" y="3074"/>
                  </a:cubicBezTo>
                  <a:lnTo>
                    <a:pt x="4097" y="3033"/>
                  </a:lnTo>
                  <a:cubicBezTo>
                    <a:pt x="4097" y="3013"/>
                    <a:pt x="4097" y="2992"/>
                    <a:pt x="4097" y="2992"/>
                  </a:cubicBezTo>
                  <a:cubicBezTo>
                    <a:pt x="4097" y="2971"/>
                    <a:pt x="4077" y="2971"/>
                    <a:pt x="4077" y="2951"/>
                  </a:cubicBezTo>
                  <a:cubicBezTo>
                    <a:pt x="4077" y="2951"/>
                    <a:pt x="4077" y="2931"/>
                    <a:pt x="4057" y="2910"/>
                  </a:cubicBezTo>
                  <a:cubicBezTo>
                    <a:pt x="4057" y="2910"/>
                    <a:pt x="4057" y="2889"/>
                    <a:pt x="4057" y="2869"/>
                  </a:cubicBezTo>
                  <a:lnTo>
                    <a:pt x="4077" y="2849"/>
                  </a:lnTo>
                  <a:cubicBezTo>
                    <a:pt x="4077" y="2828"/>
                    <a:pt x="4057" y="2807"/>
                    <a:pt x="4057" y="2807"/>
                  </a:cubicBezTo>
                  <a:cubicBezTo>
                    <a:pt x="4057" y="2787"/>
                    <a:pt x="4057" y="2767"/>
                    <a:pt x="4057" y="2767"/>
                  </a:cubicBezTo>
                  <a:cubicBezTo>
                    <a:pt x="4036" y="2746"/>
                    <a:pt x="4036" y="2746"/>
                    <a:pt x="4036" y="2767"/>
                  </a:cubicBezTo>
                  <a:cubicBezTo>
                    <a:pt x="4015" y="2767"/>
                    <a:pt x="4015" y="2767"/>
                    <a:pt x="4015" y="2787"/>
                  </a:cubicBezTo>
                  <a:lnTo>
                    <a:pt x="4015" y="2807"/>
                  </a:lnTo>
                  <a:cubicBezTo>
                    <a:pt x="4015" y="2828"/>
                    <a:pt x="4015" y="2828"/>
                    <a:pt x="4015" y="2828"/>
                  </a:cubicBezTo>
                  <a:cubicBezTo>
                    <a:pt x="4015" y="2849"/>
                    <a:pt x="3995" y="2849"/>
                    <a:pt x="3995" y="2849"/>
                  </a:cubicBezTo>
                  <a:cubicBezTo>
                    <a:pt x="3975" y="2869"/>
                    <a:pt x="3995" y="2869"/>
                    <a:pt x="3995" y="2889"/>
                  </a:cubicBezTo>
                  <a:cubicBezTo>
                    <a:pt x="3995" y="2889"/>
                    <a:pt x="3995" y="2910"/>
                    <a:pt x="3995" y="2931"/>
                  </a:cubicBezTo>
                  <a:cubicBezTo>
                    <a:pt x="3975" y="2931"/>
                    <a:pt x="3954" y="2951"/>
                    <a:pt x="3954" y="2951"/>
                  </a:cubicBezTo>
                  <a:lnTo>
                    <a:pt x="3933" y="2971"/>
                  </a:lnTo>
                  <a:cubicBezTo>
                    <a:pt x="3913" y="2971"/>
                    <a:pt x="3893" y="2971"/>
                    <a:pt x="3893" y="2971"/>
                  </a:cubicBezTo>
                  <a:cubicBezTo>
                    <a:pt x="3872" y="2951"/>
                    <a:pt x="3851" y="2951"/>
                    <a:pt x="3851" y="2951"/>
                  </a:cubicBezTo>
                  <a:lnTo>
                    <a:pt x="3851" y="2931"/>
                  </a:lnTo>
                  <a:cubicBezTo>
                    <a:pt x="3831" y="2931"/>
                    <a:pt x="3811" y="2931"/>
                    <a:pt x="3811" y="2910"/>
                  </a:cubicBezTo>
                  <a:cubicBezTo>
                    <a:pt x="3790" y="2910"/>
                    <a:pt x="3790" y="2889"/>
                    <a:pt x="3790" y="2889"/>
                  </a:cubicBezTo>
                  <a:lnTo>
                    <a:pt x="3790" y="2869"/>
                  </a:lnTo>
                  <a:cubicBezTo>
                    <a:pt x="3811" y="2849"/>
                    <a:pt x="3811" y="2849"/>
                    <a:pt x="3831" y="2828"/>
                  </a:cubicBezTo>
                  <a:lnTo>
                    <a:pt x="3851" y="2828"/>
                  </a:lnTo>
                  <a:cubicBezTo>
                    <a:pt x="3851" y="2828"/>
                    <a:pt x="3851" y="2807"/>
                    <a:pt x="3872" y="2787"/>
                  </a:cubicBezTo>
                  <a:cubicBezTo>
                    <a:pt x="3872" y="2767"/>
                    <a:pt x="3893" y="2746"/>
                    <a:pt x="3893" y="2725"/>
                  </a:cubicBezTo>
                  <a:cubicBezTo>
                    <a:pt x="3913" y="2725"/>
                    <a:pt x="3933" y="2746"/>
                    <a:pt x="3933" y="2746"/>
                  </a:cubicBezTo>
                  <a:cubicBezTo>
                    <a:pt x="3954" y="2725"/>
                    <a:pt x="3975" y="2725"/>
                    <a:pt x="3995" y="2705"/>
                  </a:cubicBezTo>
                  <a:cubicBezTo>
                    <a:pt x="3995" y="2705"/>
                    <a:pt x="3995" y="2705"/>
                    <a:pt x="3995" y="2685"/>
                  </a:cubicBezTo>
                  <a:cubicBezTo>
                    <a:pt x="3995" y="2685"/>
                    <a:pt x="3995" y="2664"/>
                    <a:pt x="3995" y="2643"/>
                  </a:cubicBezTo>
                  <a:cubicBezTo>
                    <a:pt x="3995" y="2643"/>
                    <a:pt x="3995" y="2623"/>
                    <a:pt x="4015" y="2603"/>
                  </a:cubicBezTo>
                  <a:lnTo>
                    <a:pt x="4036" y="2603"/>
                  </a:lnTo>
                  <a:cubicBezTo>
                    <a:pt x="4036" y="2582"/>
                    <a:pt x="4036" y="2582"/>
                    <a:pt x="4036" y="2562"/>
                  </a:cubicBezTo>
                  <a:lnTo>
                    <a:pt x="4015" y="2541"/>
                  </a:lnTo>
                  <a:cubicBezTo>
                    <a:pt x="3995" y="2541"/>
                    <a:pt x="3995" y="2521"/>
                    <a:pt x="3975" y="2521"/>
                  </a:cubicBezTo>
                  <a:cubicBezTo>
                    <a:pt x="3954" y="2500"/>
                    <a:pt x="3913" y="2521"/>
                    <a:pt x="3913" y="2521"/>
                  </a:cubicBezTo>
                  <a:cubicBezTo>
                    <a:pt x="3872" y="2521"/>
                    <a:pt x="3831" y="2521"/>
                    <a:pt x="3811" y="2521"/>
                  </a:cubicBezTo>
                  <a:cubicBezTo>
                    <a:pt x="3790" y="2521"/>
                    <a:pt x="3749" y="2521"/>
                    <a:pt x="3729" y="2521"/>
                  </a:cubicBezTo>
                  <a:cubicBezTo>
                    <a:pt x="3729" y="2541"/>
                    <a:pt x="3708" y="2541"/>
                    <a:pt x="3687" y="2541"/>
                  </a:cubicBezTo>
                  <a:cubicBezTo>
                    <a:pt x="3687" y="2562"/>
                    <a:pt x="3667" y="2562"/>
                    <a:pt x="3647" y="2541"/>
                  </a:cubicBezTo>
                  <a:cubicBezTo>
                    <a:pt x="3647" y="2541"/>
                    <a:pt x="3626" y="2521"/>
                    <a:pt x="3626" y="2500"/>
                  </a:cubicBezTo>
                  <a:cubicBezTo>
                    <a:pt x="3605" y="2480"/>
                    <a:pt x="3626" y="2459"/>
                    <a:pt x="3626" y="2439"/>
                  </a:cubicBezTo>
                  <a:cubicBezTo>
                    <a:pt x="3605" y="2439"/>
                    <a:pt x="3605" y="2398"/>
                    <a:pt x="3605" y="2398"/>
                  </a:cubicBezTo>
                  <a:cubicBezTo>
                    <a:pt x="3585" y="2377"/>
                    <a:pt x="3565" y="2357"/>
                    <a:pt x="3565" y="2357"/>
                  </a:cubicBezTo>
                  <a:cubicBezTo>
                    <a:pt x="3544" y="2357"/>
                    <a:pt x="3523" y="2336"/>
                    <a:pt x="3523" y="2336"/>
                  </a:cubicBezTo>
                  <a:cubicBezTo>
                    <a:pt x="3503" y="2336"/>
                    <a:pt x="3483" y="2357"/>
                    <a:pt x="3483" y="2357"/>
                  </a:cubicBezTo>
                  <a:lnTo>
                    <a:pt x="3462" y="2336"/>
                  </a:lnTo>
                  <a:cubicBezTo>
                    <a:pt x="3441" y="2336"/>
                    <a:pt x="3441" y="2316"/>
                    <a:pt x="3441" y="2316"/>
                  </a:cubicBezTo>
                  <a:cubicBezTo>
                    <a:pt x="3421" y="2295"/>
                    <a:pt x="3421" y="2275"/>
                    <a:pt x="3421" y="2275"/>
                  </a:cubicBezTo>
                  <a:lnTo>
                    <a:pt x="3401" y="2254"/>
                  </a:lnTo>
                  <a:lnTo>
                    <a:pt x="3381" y="2275"/>
                  </a:lnTo>
                  <a:lnTo>
                    <a:pt x="3381" y="2275"/>
                  </a:lnTo>
                  <a:lnTo>
                    <a:pt x="3401" y="2295"/>
                  </a:lnTo>
                  <a:lnTo>
                    <a:pt x="3401" y="2316"/>
                  </a:lnTo>
                  <a:lnTo>
                    <a:pt x="3381" y="2336"/>
                  </a:lnTo>
                  <a:lnTo>
                    <a:pt x="3360" y="2316"/>
                  </a:lnTo>
                  <a:lnTo>
                    <a:pt x="3360" y="2295"/>
                  </a:lnTo>
                  <a:lnTo>
                    <a:pt x="3339" y="2275"/>
                  </a:lnTo>
                  <a:cubicBezTo>
                    <a:pt x="3339" y="2275"/>
                    <a:pt x="3319" y="2254"/>
                    <a:pt x="3299" y="2234"/>
                  </a:cubicBezTo>
                  <a:cubicBezTo>
                    <a:pt x="3299" y="2234"/>
                    <a:pt x="3299" y="2234"/>
                    <a:pt x="3278" y="2234"/>
                  </a:cubicBezTo>
                  <a:cubicBezTo>
                    <a:pt x="3278" y="2254"/>
                    <a:pt x="3278" y="2275"/>
                    <a:pt x="3278" y="2275"/>
                  </a:cubicBezTo>
                  <a:cubicBezTo>
                    <a:pt x="3278" y="2295"/>
                    <a:pt x="3278" y="2316"/>
                    <a:pt x="3278" y="2336"/>
                  </a:cubicBezTo>
                  <a:cubicBezTo>
                    <a:pt x="3278" y="2336"/>
                    <a:pt x="3278" y="2357"/>
                    <a:pt x="3278" y="2377"/>
                  </a:cubicBezTo>
                  <a:lnTo>
                    <a:pt x="3278" y="2398"/>
                  </a:lnTo>
                  <a:cubicBezTo>
                    <a:pt x="3278" y="2418"/>
                    <a:pt x="3299" y="2418"/>
                    <a:pt x="3319" y="2418"/>
                  </a:cubicBezTo>
                  <a:cubicBezTo>
                    <a:pt x="3319" y="2439"/>
                    <a:pt x="3339" y="2439"/>
                    <a:pt x="3339" y="2439"/>
                  </a:cubicBezTo>
                  <a:cubicBezTo>
                    <a:pt x="3360" y="2439"/>
                    <a:pt x="3381" y="2459"/>
                    <a:pt x="3381" y="2459"/>
                  </a:cubicBezTo>
                  <a:lnTo>
                    <a:pt x="3401" y="2459"/>
                  </a:lnTo>
                  <a:lnTo>
                    <a:pt x="3421" y="2480"/>
                  </a:lnTo>
                  <a:cubicBezTo>
                    <a:pt x="3421" y="2500"/>
                    <a:pt x="3401" y="2500"/>
                    <a:pt x="3401" y="2521"/>
                  </a:cubicBezTo>
                  <a:cubicBezTo>
                    <a:pt x="3401" y="2521"/>
                    <a:pt x="3401" y="2521"/>
                    <a:pt x="3381" y="2541"/>
                  </a:cubicBezTo>
                  <a:lnTo>
                    <a:pt x="3360" y="2541"/>
                  </a:lnTo>
                  <a:cubicBezTo>
                    <a:pt x="3360" y="2541"/>
                    <a:pt x="3360" y="2562"/>
                    <a:pt x="3339" y="2582"/>
                  </a:cubicBezTo>
                  <a:cubicBezTo>
                    <a:pt x="3339" y="2582"/>
                    <a:pt x="3319" y="2582"/>
                    <a:pt x="3299" y="2582"/>
                  </a:cubicBezTo>
                  <a:cubicBezTo>
                    <a:pt x="3299" y="2603"/>
                    <a:pt x="3299" y="2603"/>
                    <a:pt x="3278" y="2623"/>
                  </a:cubicBezTo>
                  <a:lnTo>
                    <a:pt x="3299" y="2664"/>
                  </a:lnTo>
                  <a:lnTo>
                    <a:pt x="3319" y="2685"/>
                  </a:lnTo>
                  <a:cubicBezTo>
                    <a:pt x="3339" y="2705"/>
                    <a:pt x="3360" y="2705"/>
                    <a:pt x="3360" y="2705"/>
                  </a:cubicBezTo>
                  <a:cubicBezTo>
                    <a:pt x="3381" y="2705"/>
                    <a:pt x="3401" y="2725"/>
                    <a:pt x="3401" y="2746"/>
                  </a:cubicBezTo>
                  <a:cubicBezTo>
                    <a:pt x="3421" y="2746"/>
                    <a:pt x="3421" y="2767"/>
                    <a:pt x="3421" y="2767"/>
                  </a:cubicBezTo>
                  <a:cubicBezTo>
                    <a:pt x="3441" y="2787"/>
                    <a:pt x="3462" y="2787"/>
                    <a:pt x="3462" y="2787"/>
                  </a:cubicBezTo>
                  <a:lnTo>
                    <a:pt x="3462" y="2807"/>
                  </a:lnTo>
                  <a:cubicBezTo>
                    <a:pt x="3462" y="2828"/>
                    <a:pt x="3462" y="2849"/>
                    <a:pt x="3462" y="2849"/>
                  </a:cubicBezTo>
                  <a:cubicBezTo>
                    <a:pt x="3441" y="2849"/>
                    <a:pt x="3421" y="2849"/>
                    <a:pt x="3421" y="2849"/>
                  </a:cubicBezTo>
                  <a:cubicBezTo>
                    <a:pt x="3421" y="2849"/>
                    <a:pt x="3421" y="2849"/>
                    <a:pt x="3421" y="2869"/>
                  </a:cubicBezTo>
                  <a:lnTo>
                    <a:pt x="3421" y="2889"/>
                  </a:lnTo>
                  <a:lnTo>
                    <a:pt x="3421" y="2910"/>
                  </a:lnTo>
                  <a:cubicBezTo>
                    <a:pt x="3421" y="2931"/>
                    <a:pt x="3441" y="2931"/>
                    <a:pt x="3462" y="2931"/>
                  </a:cubicBezTo>
                  <a:cubicBezTo>
                    <a:pt x="3462" y="2931"/>
                    <a:pt x="3462" y="2951"/>
                    <a:pt x="3483" y="2951"/>
                  </a:cubicBezTo>
                  <a:cubicBezTo>
                    <a:pt x="3483" y="2971"/>
                    <a:pt x="3483" y="2971"/>
                    <a:pt x="3483" y="2992"/>
                  </a:cubicBezTo>
                  <a:lnTo>
                    <a:pt x="3462" y="3013"/>
                  </a:lnTo>
                  <a:cubicBezTo>
                    <a:pt x="3462" y="3033"/>
                    <a:pt x="3483" y="3033"/>
                    <a:pt x="3483" y="3053"/>
                  </a:cubicBezTo>
                  <a:lnTo>
                    <a:pt x="3503" y="3053"/>
                  </a:lnTo>
                  <a:cubicBezTo>
                    <a:pt x="3523" y="3074"/>
                    <a:pt x="3523" y="3095"/>
                    <a:pt x="3523" y="3115"/>
                  </a:cubicBezTo>
                  <a:cubicBezTo>
                    <a:pt x="3523" y="3135"/>
                    <a:pt x="3523" y="3156"/>
                    <a:pt x="3523" y="3177"/>
                  </a:cubicBezTo>
                  <a:cubicBezTo>
                    <a:pt x="3523" y="3197"/>
                    <a:pt x="3544" y="3217"/>
                    <a:pt x="3544" y="3238"/>
                  </a:cubicBezTo>
                  <a:cubicBezTo>
                    <a:pt x="3565" y="3238"/>
                    <a:pt x="3585" y="3259"/>
                    <a:pt x="3585" y="3279"/>
                  </a:cubicBezTo>
                  <a:cubicBezTo>
                    <a:pt x="3605" y="3279"/>
                    <a:pt x="3605" y="3279"/>
                    <a:pt x="3605" y="3299"/>
                  </a:cubicBezTo>
                  <a:cubicBezTo>
                    <a:pt x="3605" y="3299"/>
                    <a:pt x="3585" y="3279"/>
                    <a:pt x="3585" y="3299"/>
                  </a:cubicBezTo>
                  <a:lnTo>
                    <a:pt x="3585" y="3319"/>
                  </a:lnTo>
                  <a:cubicBezTo>
                    <a:pt x="3565" y="3319"/>
                    <a:pt x="3565" y="3299"/>
                    <a:pt x="3565" y="3299"/>
                  </a:cubicBezTo>
                  <a:lnTo>
                    <a:pt x="3544" y="3299"/>
                  </a:lnTo>
                  <a:cubicBezTo>
                    <a:pt x="3544" y="3299"/>
                    <a:pt x="3544" y="3279"/>
                    <a:pt x="3544" y="3299"/>
                  </a:cubicBezTo>
                  <a:cubicBezTo>
                    <a:pt x="3523" y="3299"/>
                    <a:pt x="3523" y="3299"/>
                    <a:pt x="3523" y="3319"/>
                  </a:cubicBezTo>
                  <a:lnTo>
                    <a:pt x="3523" y="3319"/>
                  </a:lnTo>
                  <a:cubicBezTo>
                    <a:pt x="3523" y="3340"/>
                    <a:pt x="3523" y="3319"/>
                    <a:pt x="3503" y="3319"/>
                  </a:cubicBezTo>
                  <a:lnTo>
                    <a:pt x="3503" y="3299"/>
                  </a:lnTo>
                  <a:lnTo>
                    <a:pt x="3483" y="3299"/>
                  </a:lnTo>
                  <a:cubicBezTo>
                    <a:pt x="3462" y="3299"/>
                    <a:pt x="3462" y="3279"/>
                    <a:pt x="3462" y="3279"/>
                  </a:cubicBezTo>
                  <a:cubicBezTo>
                    <a:pt x="3441" y="3279"/>
                    <a:pt x="3441" y="3279"/>
                    <a:pt x="3441" y="3279"/>
                  </a:cubicBezTo>
                  <a:lnTo>
                    <a:pt x="3441" y="3299"/>
                  </a:lnTo>
                  <a:cubicBezTo>
                    <a:pt x="3441" y="3299"/>
                    <a:pt x="3441" y="3319"/>
                    <a:pt x="3421" y="3319"/>
                  </a:cubicBezTo>
                  <a:lnTo>
                    <a:pt x="3421" y="3340"/>
                  </a:lnTo>
                  <a:cubicBezTo>
                    <a:pt x="3401" y="3340"/>
                    <a:pt x="3401" y="3319"/>
                    <a:pt x="3401" y="3319"/>
                  </a:cubicBezTo>
                  <a:lnTo>
                    <a:pt x="3401" y="3299"/>
                  </a:lnTo>
                  <a:cubicBezTo>
                    <a:pt x="3401" y="3299"/>
                    <a:pt x="3401" y="3299"/>
                    <a:pt x="3401" y="3279"/>
                  </a:cubicBezTo>
                  <a:cubicBezTo>
                    <a:pt x="3401" y="3279"/>
                    <a:pt x="3401" y="3279"/>
                    <a:pt x="3381" y="3279"/>
                  </a:cubicBezTo>
                  <a:lnTo>
                    <a:pt x="3381" y="3279"/>
                  </a:lnTo>
                  <a:cubicBezTo>
                    <a:pt x="3360" y="3279"/>
                    <a:pt x="3360" y="3279"/>
                    <a:pt x="3360" y="3279"/>
                  </a:cubicBezTo>
                  <a:cubicBezTo>
                    <a:pt x="3339" y="3299"/>
                    <a:pt x="3339" y="3299"/>
                    <a:pt x="3319" y="3319"/>
                  </a:cubicBezTo>
                  <a:cubicBezTo>
                    <a:pt x="3319" y="3319"/>
                    <a:pt x="3299" y="3319"/>
                    <a:pt x="3299" y="3340"/>
                  </a:cubicBezTo>
                  <a:cubicBezTo>
                    <a:pt x="3278" y="3340"/>
                    <a:pt x="3257" y="3340"/>
                    <a:pt x="3257" y="3340"/>
                  </a:cubicBezTo>
                  <a:cubicBezTo>
                    <a:pt x="3237" y="3340"/>
                    <a:pt x="3217" y="3361"/>
                    <a:pt x="3217" y="3381"/>
                  </a:cubicBezTo>
                  <a:cubicBezTo>
                    <a:pt x="3196" y="3381"/>
                    <a:pt x="3196" y="3401"/>
                    <a:pt x="3196" y="3401"/>
                  </a:cubicBezTo>
                  <a:cubicBezTo>
                    <a:pt x="3196" y="3422"/>
                    <a:pt x="3196" y="3443"/>
                    <a:pt x="3196" y="3463"/>
                  </a:cubicBezTo>
                  <a:cubicBezTo>
                    <a:pt x="3196" y="3463"/>
                    <a:pt x="3196" y="3483"/>
                    <a:pt x="3196" y="3504"/>
                  </a:cubicBezTo>
                  <a:lnTo>
                    <a:pt x="3217" y="3525"/>
                  </a:lnTo>
                  <a:cubicBezTo>
                    <a:pt x="3217" y="3525"/>
                    <a:pt x="3217" y="3545"/>
                    <a:pt x="3196" y="3545"/>
                  </a:cubicBezTo>
                  <a:lnTo>
                    <a:pt x="3196" y="3565"/>
                  </a:lnTo>
                  <a:lnTo>
                    <a:pt x="3196" y="3586"/>
                  </a:lnTo>
                  <a:lnTo>
                    <a:pt x="3175" y="3607"/>
                  </a:lnTo>
                  <a:lnTo>
                    <a:pt x="3175" y="3627"/>
                  </a:lnTo>
                  <a:cubicBezTo>
                    <a:pt x="3155" y="3627"/>
                    <a:pt x="3155" y="3627"/>
                    <a:pt x="3155" y="3627"/>
                  </a:cubicBezTo>
                  <a:cubicBezTo>
                    <a:pt x="3155" y="3647"/>
                    <a:pt x="3155" y="3668"/>
                    <a:pt x="3135" y="3668"/>
                  </a:cubicBezTo>
                  <a:cubicBezTo>
                    <a:pt x="3135" y="3689"/>
                    <a:pt x="3114" y="3689"/>
                    <a:pt x="3114" y="3689"/>
                  </a:cubicBezTo>
                  <a:cubicBezTo>
                    <a:pt x="3114" y="3709"/>
                    <a:pt x="3093" y="3709"/>
                    <a:pt x="3093" y="3709"/>
                  </a:cubicBezTo>
                  <a:cubicBezTo>
                    <a:pt x="3073" y="3709"/>
                    <a:pt x="3053" y="3729"/>
                    <a:pt x="3053" y="3729"/>
                  </a:cubicBezTo>
                  <a:lnTo>
                    <a:pt x="3032" y="3729"/>
                  </a:lnTo>
                  <a:cubicBezTo>
                    <a:pt x="3012" y="3729"/>
                    <a:pt x="3012" y="3750"/>
                    <a:pt x="2992" y="3750"/>
                  </a:cubicBezTo>
                  <a:lnTo>
                    <a:pt x="2992" y="3750"/>
                  </a:lnTo>
                  <a:cubicBezTo>
                    <a:pt x="2972" y="3750"/>
                    <a:pt x="2972" y="3729"/>
                    <a:pt x="2972" y="3729"/>
                  </a:cubicBezTo>
                  <a:lnTo>
                    <a:pt x="2992" y="3709"/>
                  </a:lnTo>
                  <a:cubicBezTo>
                    <a:pt x="2992" y="3709"/>
                    <a:pt x="2992" y="3689"/>
                    <a:pt x="2972" y="3689"/>
                  </a:cubicBezTo>
                  <a:lnTo>
                    <a:pt x="2972" y="3689"/>
                  </a:lnTo>
                  <a:lnTo>
                    <a:pt x="2972" y="3709"/>
                  </a:lnTo>
                  <a:cubicBezTo>
                    <a:pt x="2951" y="3709"/>
                    <a:pt x="2951" y="3709"/>
                    <a:pt x="2951" y="3729"/>
                  </a:cubicBezTo>
                  <a:lnTo>
                    <a:pt x="2930" y="3729"/>
                  </a:lnTo>
                  <a:lnTo>
                    <a:pt x="2930" y="3750"/>
                  </a:lnTo>
                  <a:cubicBezTo>
                    <a:pt x="2930" y="3750"/>
                    <a:pt x="2930" y="3750"/>
                    <a:pt x="2930" y="3771"/>
                  </a:cubicBezTo>
                  <a:lnTo>
                    <a:pt x="2930" y="3771"/>
                  </a:lnTo>
                  <a:cubicBezTo>
                    <a:pt x="2951" y="3771"/>
                    <a:pt x="2951" y="3771"/>
                    <a:pt x="2951" y="3771"/>
                  </a:cubicBezTo>
                  <a:cubicBezTo>
                    <a:pt x="2951" y="3791"/>
                    <a:pt x="2951" y="3811"/>
                    <a:pt x="2951" y="3811"/>
                  </a:cubicBezTo>
                  <a:cubicBezTo>
                    <a:pt x="2930" y="3832"/>
                    <a:pt x="2910" y="3853"/>
                    <a:pt x="2890" y="3873"/>
                  </a:cubicBezTo>
                  <a:cubicBezTo>
                    <a:pt x="2890" y="3893"/>
                    <a:pt x="2869" y="3914"/>
                    <a:pt x="2869" y="3935"/>
                  </a:cubicBezTo>
                  <a:cubicBezTo>
                    <a:pt x="2848" y="3935"/>
                    <a:pt x="2848" y="3955"/>
                    <a:pt x="2848" y="3955"/>
                  </a:cubicBezTo>
                  <a:cubicBezTo>
                    <a:pt x="2828" y="3955"/>
                    <a:pt x="2828" y="3975"/>
                    <a:pt x="2828" y="3975"/>
                  </a:cubicBezTo>
                  <a:cubicBezTo>
                    <a:pt x="2808" y="3975"/>
                    <a:pt x="2808" y="3975"/>
                    <a:pt x="2808" y="3996"/>
                  </a:cubicBezTo>
                  <a:cubicBezTo>
                    <a:pt x="2808" y="3996"/>
                    <a:pt x="2808" y="3996"/>
                    <a:pt x="2828" y="3996"/>
                  </a:cubicBezTo>
                  <a:lnTo>
                    <a:pt x="2828" y="3996"/>
                  </a:lnTo>
                  <a:cubicBezTo>
                    <a:pt x="2828" y="4016"/>
                    <a:pt x="2828" y="4016"/>
                    <a:pt x="2828" y="4037"/>
                  </a:cubicBezTo>
                  <a:lnTo>
                    <a:pt x="2808" y="4057"/>
                  </a:lnTo>
                  <a:cubicBezTo>
                    <a:pt x="2787" y="4057"/>
                    <a:pt x="2766" y="4078"/>
                    <a:pt x="2766" y="4078"/>
                  </a:cubicBezTo>
                  <a:lnTo>
                    <a:pt x="2746" y="4078"/>
                  </a:lnTo>
                  <a:cubicBezTo>
                    <a:pt x="2726" y="4078"/>
                    <a:pt x="2726" y="4098"/>
                    <a:pt x="2726" y="4098"/>
                  </a:cubicBezTo>
                  <a:cubicBezTo>
                    <a:pt x="2705" y="4119"/>
                    <a:pt x="2684" y="4139"/>
                    <a:pt x="2684" y="4160"/>
                  </a:cubicBezTo>
                  <a:cubicBezTo>
                    <a:pt x="2664" y="4180"/>
                    <a:pt x="2644" y="4201"/>
                    <a:pt x="2644" y="4221"/>
                  </a:cubicBezTo>
                  <a:cubicBezTo>
                    <a:pt x="2623" y="4221"/>
                    <a:pt x="2603" y="4242"/>
                    <a:pt x="2603" y="4262"/>
                  </a:cubicBezTo>
                  <a:cubicBezTo>
                    <a:pt x="2603" y="4262"/>
                    <a:pt x="2582" y="4283"/>
                    <a:pt x="2562" y="4283"/>
                  </a:cubicBezTo>
                  <a:cubicBezTo>
                    <a:pt x="2562" y="4303"/>
                    <a:pt x="2541" y="4303"/>
                    <a:pt x="2541" y="4324"/>
                  </a:cubicBezTo>
                  <a:lnTo>
                    <a:pt x="2541" y="4344"/>
                  </a:lnTo>
                  <a:cubicBezTo>
                    <a:pt x="2541" y="4365"/>
                    <a:pt x="2541" y="4385"/>
                    <a:pt x="2521" y="4385"/>
                  </a:cubicBezTo>
                  <a:cubicBezTo>
                    <a:pt x="2521" y="4406"/>
                    <a:pt x="2500" y="4426"/>
                    <a:pt x="2480" y="4426"/>
                  </a:cubicBezTo>
                  <a:cubicBezTo>
                    <a:pt x="2480" y="4447"/>
                    <a:pt x="2459" y="4447"/>
                    <a:pt x="2459" y="4447"/>
                  </a:cubicBezTo>
                  <a:cubicBezTo>
                    <a:pt x="2439" y="4467"/>
                    <a:pt x="2418" y="4467"/>
                    <a:pt x="2418" y="4467"/>
                  </a:cubicBezTo>
                  <a:cubicBezTo>
                    <a:pt x="2398" y="4467"/>
                    <a:pt x="2377" y="4467"/>
                    <a:pt x="2377" y="4467"/>
                  </a:cubicBezTo>
                  <a:lnTo>
                    <a:pt x="2357" y="4467"/>
                  </a:lnTo>
                  <a:lnTo>
                    <a:pt x="2336" y="4488"/>
                  </a:lnTo>
                  <a:cubicBezTo>
                    <a:pt x="2336" y="4508"/>
                    <a:pt x="2336" y="4508"/>
                    <a:pt x="2336" y="4508"/>
                  </a:cubicBezTo>
                  <a:cubicBezTo>
                    <a:pt x="2336" y="4529"/>
                    <a:pt x="2316" y="4549"/>
                    <a:pt x="2316" y="4570"/>
                  </a:cubicBezTo>
                  <a:lnTo>
                    <a:pt x="2316" y="4590"/>
                  </a:lnTo>
                  <a:cubicBezTo>
                    <a:pt x="2295" y="4590"/>
                    <a:pt x="2295" y="4611"/>
                    <a:pt x="2295" y="4611"/>
                  </a:cubicBezTo>
                  <a:cubicBezTo>
                    <a:pt x="2275" y="4611"/>
                    <a:pt x="2275" y="4611"/>
                    <a:pt x="2275" y="4611"/>
                  </a:cubicBezTo>
                  <a:lnTo>
                    <a:pt x="2275" y="4590"/>
                  </a:lnTo>
                  <a:cubicBezTo>
                    <a:pt x="2275" y="4590"/>
                    <a:pt x="2275" y="4570"/>
                    <a:pt x="2254" y="4570"/>
                  </a:cubicBezTo>
                  <a:lnTo>
                    <a:pt x="2254" y="4570"/>
                  </a:lnTo>
                  <a:lnTo>
                    <a:pt x="2234" y="4570"/>
                  </a:lnTo>
                  <a:cubicBezTo>
                    <a:pt x="2234" y="4570"/>
                    <a:pt x="2234" y="4590"/>
                    <a:pt x="2213" y="4590"/>
                  </a:cubicBezTo>
                  <a:lnTo>
                    <a:pt x="2193" y="4611"/>
                  </a:lnTo>
                  <a:lnTo>
                    <a:pt x="2193" y="4631"/>
                  </a:lnTo>
                  <a:cubicBezTo>
                    <a:pt x="2172" y="4652"/>
                    <a:pt x="2172" y="4672"/>
                    <a:pt x="2172" y="4672"/>
                  </a:cubicBezTo>
                  <a:cubicBezTo>
                    <a:pt x="2172" y="4692"/>
                    <a:pt x="2172" y="4713"/>
                    <a:pt x="2172" y="4713"/>
                  </a:cubicBezTo>
                  <a:cubicBezTo>
                    <a:pt x="2152" y="4734"/>
                    <a:pt x="2152" y="4754"/>
                    <a:pt x="2152" y="4774"/>
                  </a:cubicBezTo>
                  <a:cubicBezTo>
                    <a:pt x="2172" y="4795"/>
                    <a:pt x="2172" y="4836"/>
                    <a:pt x="2172" y="4856"/>
                  </a:cubicBezTo>
                  <a:lnTo>
                    <a:pt x="2193" y="4898"/>
                  </a:lnTo>
                  <a:cubicBezTo>
                    <a:pt x="2193" y="4918"/>
                    <a:pt x="2172" y="4918"/>
                    <a:pt x="2172" y="4938"/>
                  </a:cubicBezTo>
                  <a:lnTo>
                    <a:pt x="2172" y="4938"/>
                  </a:lnTo>
                  <a:cubicBezTo>
                    <a:pt x="2172" y="4959"/>
                    <a:pt x="2193" y="4959"/>
                    <a:pt x="2193" y="4959"/>
                  </a:cubicBezTo>
                  <a:lnTo>
                    <a:pt x="2213" y="4980"/>
                  </a:lnTo>
                  <a:lnTo>
                    <a:pt x="2193" y="5000"/>
                  </a:lnTo>
                  <a:lnTo>
                    <a:pt x="2172" y="5000"/>
                  </a:lnTo>
                  <a:cubicBezTo>
                    <a:pt x="2172" y="5020"/>
                    <a:pt x="2172" y="5020"/>
                    <a:pt x="2172" y="5020"/>
                  </a:cubicBezTo>
                  <a:cubicBezTo>
                    <a:pt x="2172" y="5041"/>
                    <a:pt x="2172" y="5041"/>
                    <a:pt x="2172" y="5062"/>
                  </a:cubicBezTo>
                  <a:cubicBezTo>
                    <a:pt x="2172" y="5062"/>
                    <a:pt x="2193" y="5062"/>
                    <a:pt x="2193" y="5082"/>
                  </a:cubicBezTo>
                  <a:cubicBezTo>
                    <a:pt x="2213" y="5082"/>
                    <a:pt x="2213" y="5102"/>
                    <a:pt x="2213" y="5123"/>
                  </a:cubicBezTo>
                  <a:cubicBezTo>
                    <a:pt x="2234" y="5123"/>
                    <a:pt x="2213" y="5164"/>
                    <a:pt x="2213" y="5164"/>
                  </a:cubicBezTo>
                  <a:cubicBezTo>
                    <a:pt x="2213" y="5184"/>
                    <a:pt x="2234" y="5205"/>
                    <a:pt x="2213" y="5226"/>
                  </a:cubicBezTo>
                  <a:cubicBezTo>
                    <a:pt x="2213" y="5226"/>
                    <a:pt x="2213" y="5246"/>
                    <a:pt x="2213" y="5266"/>
                  </a:cubicBezTo>
                  <a:lnTo>
                    <a:pt x="2193" y="5287"/>
                  </a:lnTo>
                  <a:cubicBezTo>
                    <a:pt x="2193" y="5287"/>
                    <a:pt x="2213" y="5308"/>
                    <a:pt x="2213" y="5328"/>
                  </a:cubicBezTo>
                  <a:lnTo>
                    <a:pt x="2193" y="5348"/>
                  </a:lnTo>
                  <a:cubicBezTo>
                    <a:pt x="2193" y="5368"/>
                    <a:pt x="2172" y="5368"/>
                    <a:pt x="2172" y="5389"/>
                  </a:cubicBezTo>
                  <a:lnTo>
                    <a:pt x="2172" y="5430"/>
                  </a:lnTo>
                  <a:cubicBezTo>
                    <a:pt x="2172" y="5450"/>
                    <a:pt x="2172" y="5471"/>
                    <a:pt x="2172" y="5492"/>
                  </a:cubicBezTo>
                  <a:cubicBezTo>
                    <a:pt x="2172" y="5512"/>
                    <a:pt x="2172" y="5553"/>
                    <a:pt x="2172" y="5574"/>
                  </a:cubicBezTo>
                  <a:cubicBezTo>
                    <a:pt x="2172" y="5594"/>
                    <a:pt x="2172" y="5614"/>
                    <a:pt x="2172" y="5635"/>
                  </a:cubicBezTo>
                  <a:cubicBezTo>
                    <a:pt x="2172" y="5656"/>
                    <a:pt x="2172" y="5676"/>
                    <a:pt x="2172" y="5696"/>
                  </a:cubicBezTo>
                  <a:lnTo>
                    <a:pt x="2172" y="5717"/>
                  </a:lnTo>
                  <a:cubicBezTo>
                    <a:pt x="2193" y="5738"/>
                    <a:pt x="2193" y="5758"/>
                    <a:pt x="2193" y="5758"/>
                  </a:cubicBezTo>
                  <a:lnTo>
                    <a:pt x="2172" y="5778"/>
                  </a:lnTo>
                  <a:cubicBezTo>
                    <a:pt x="2172" y="5799"/>
                    <a:pt x="2152" y="5778"/>
                    <a:pt x="2131" y="5778"/>
                  </a:cubicBezTo>
                  <a:cubicBezTo>
                    <a:pt x="2131" y="5799"/>
                    <a:pt x="2111" y="5778"/>
                    <a:pt x="2090" y="5799"/>
                  </a:cubicBezTo>
                  <a:lnTo>
                    <a:pt x="2090" y="5820"/>
                  </a:lnTo>
                  <a:cubicBezTo>
                    <a:pt x="2090" y="5840"/>
                    <a:pt x="2090" y="5860"/>
                    <a:pt x="2070" y="5860"/>
                  </a:cubicBezTo>
                  <a:lnTo>
                    <a:pt x="2049" y="5881"/>
                  </a:lnTo>
                  <a:lnTo>
                    <a:pt x="2029" y="5902"/>
                  </a:lnTo>
                  <a:cubicBezTo>
                    <a:pt x="2029" y="5902"/>
                    <a:pt x="2029" y="5922"/>
                    <a:pt x="2029" y="5942"/>
                  </a:cubicBezTo>
                  <a:cubicBezTo>
                    <a:pt x="2029" y="5942"/>
                    <a:pt x="2029" y="5963"/>
                    <a:pt x="2049" y="5963"/>
                  </a:cubicBezTo>
                  <a:cubicBezTo>
                    <a:pt x="2049" y="5963"/>
                    <a:pt x="2049" y="5984"/>
                    <a:pt x="2070" y="5984"/>
                  </a:cubicBezTo>
                  <a:lnTo>
                    <a:pt x="2090" y="5984"/>
                  </a:lnTo>
                  <a:lnTo>
                    <a:pt x="2090" y="6004"/>
                  </a:lnTo>
                  <a:lnTo>
                    <a:pt x="2090" y="6024"/>
                  </a:lnTo>
                  <a:cubicBezTo>
                    <a:pt x="2070" y="6024"/>
                    <a:pt x="2049" y="6024"/>
                    <a:pt x="2049" y="6024"/>
                  </a:cubicBezTo>
                  <a:cubicBezTo>
                    <a:pt x="2029" y="6024"/>
                    <a:pt x="2008" y="6024"/>
                    <a:pt x="2008" y="6024"/>
                  </a:cubicBezTo>
                  <a:cubicBezTo>
                    <a:pt x="2008" y="6024"/>
                    <a:pt x="1988" y="6024"/>
                    <a:pt x="1967" y="6024"/>
                  </a:cubicBezTo>
                  <a:lnTo>
                    <a:pt x="1947" y="6024"/>
                  </a:lnTo>
                  <a:lnTo>
                    <a:pt x="1926" y="6045"/>
                  </a:lnTo>
                  <a:cubicBezTo>
                    <a:pt x="1926" y="6045"/>
                    <a:pt x="1926" y="6065"/>
                    <a:pt x="1926" y="6086"/>
                  </a:cubicBezTo>
                  <a:cubicBezTo>
                    <a:pt x="1906" y="6086"/>
                    <a:pt x="1926" y="6127"/>
                    <a:pt x="1906" y="6127"/>
                  </a:cubicBezTo>
                  <a:cubicBezTo>
                    <a:pt x="1906" y="6147"/>
                    <a:pt x="1906" y="6147"/>
                    <a:pt x="1885" y="6168"/>
                  </a:cubicBezTo>
                  <a:cubicBezTo>
                    <a:pt x="1885" y="6168"/>
                    <a:pt x="1885" y="6168"/>
                    <a:pt x="1865" y="6168"/>
                  </a:cubicBezTo>
                  <a:lnTo>
                    <a:pt x="1845" y="6188"/>
                  </a:lnTo>
                  <a:cubicBezTo>
                    <a:pt x="1845" y="6209"/>
                    <a:pt x="1845" y="6209"/>
                    <a:pt x="1824" y="6229"/>
                  </a:cubicBezTo>
                  <a:cubicBezTo>
                    <a:pt x="1824" y="6229"/>
                    <a:pt x="1824" y="6250"/>
                    <a:pt x="1803" y="6250"/>
                  </a:cubicBezTo>
                  <a:cubicBezTo>
                    <a:pt x="1803" y="6250"/>
                    <a:pt x="1803" y="6250"/>
                    <a:pt x="1783" y="6250"/>
                  </a:cubicBezTo>
                  <a:cubicBezTo>
                    <a:pt x="1783" y="6250"/>
                    <a:pt x="1783" y="6250"/>
                    <a:pt x="1783" y="6229"/>
                  </a:cubicBezTo>
                  <a:lnTo>
                    <a:pt x="1783" y="6229"/>
                  </a:lnTo>
                  <a:lnTo>
                    <a:pt x="1763" y="6229"/>
                  </a:lnTo>
                  <a:lnTo>
                    <a:pt x="1763" y="6250"/>
                  </a:lnTo>
                  <a:lnTo>
                    <a:pt x="1742" y="6250"/>
                  </a:lnTo>
                  <a:cubicBezTo>
                    <a:pt x="1721" y="6250"/>
                    <a:pt x="1721" y="6229"/>
                    <a:pt x="1701" y="6229"/>
                  </a:cubicBezTo>
                  <a:cubicBezTo>
                    <a:pt x="1701" y="6209"/>
                    <a:pt x="1681" y="6209"/>
                    <a:pt x="1681" y="6188"/>
                  </a:cubicBezTo>
                  <a:lnTo>
                    <a:pt x="1681" y="6168"/>
                  </a:lnTo>
                  <a:cubicBezTo>
                    <a:pt x="1681" y="6147"/>
                    <a:pt x="1660" y="6147"/>
                    <a:pt x="1660" y="6147"/>
                  </a:cubicBezTo>
                  <a:cubicBezTo>
                    <a:pt x="1639" y="6127"/>
                    <a:pt x="1639" y="6127"/>
                    <a:pt x="1639" y="6106"/>
                  </a:cubicBezTo>
                  <a:cubicBezTo>
                    <a:pt x="1619" y="6106"/>
                    <a:pt x="1619" y="6106"/>
                    <a:pt x="1619" y="6106"/>
                  </a:cubicBezTo>
                  <a:lnTo>
                    <a:pt x="1619" y="6086"/>
                  </a:lnTo>
                  <a:lnTo>
                    <a:pt x="1619" y="6065"/>
                  </a:lnTo>
                  <a:lnTo>
                    <a:pt x="1639" y="6065"/>
                  </a:lnTo>
                  <a:lnTo>
                    <a:pt x="1639" y="6045"/>
                  </a:lnTo>
                  <a:cubicBezTo>
                    <a:pt x="1639" y="6045"/>
                    <a:pt x="1619" y="6045"/>
                    <a:pt x="1599" y="6045"/>
                  </a:cubicBezTo>
                  <a:lnTo>
                    <a:pt x="1599" y="6045"/>
                  </a:lnTo>
                  <a:cubicBezTo>
                    <a:pt x="1578" y="6045"/>
                    <a:pt x="1578" y="6024"/>
                    <a:pt x="1578" y="6024"/>
                  </a:cubicBezTo>
                  <a:lnTo>
                    <a:pt x="1578" y="6004"/>
                  </a:lnTo>
                  <a:cubicBezTo>
                    <a:pt x="1578" y="5984"/>
                    <a:pt x="1578" y="5963"/>
                    <a:pt x="1578" y="5942"/>
                  </a:cubicBezTo>
                  <a:cubicBezTo>
                    <a:pt x="1557" y="5942"/>
                    <a:pt x="1537" y="5902"/>
                    <a:pt x="1537" y="5881"/>
                  </a:cubicBezTo>
                  <a:cubicBezTo>
                    <a:pt x="1537" y="5881"/>
                    <a:pt x="1537" y="5840"/>
                    <a:pt x="1537" y="5820"/>
                  </a:cubicBezTo>
                  <a:cubicBezTo>
                    <a:pt x="1537" y="5799"/>
                    <a:pt x="1517" y="5778"/>
                    <a:pt x="1517" y="5758"/>
                  </a:cubicBezTo>
                  <a:cubicBezTo>
                    <a:pt x="1517" y="5738"/>
                    <a:pt x="1517" y="5717"/>
                    <a:pt x="1496" y="5696"/>
                  </a:cubicBezTo>
                  <a:lnTo>
                    <a:pt x="1496" y="5676"/>
                  </a:lnTo>
                  <a:cubicBezTo>
                    <a:pt x="1475" y="5656"/>
                    <a:pt x="1475" y="5656"/>
                    <a:pt x="1475" y="5635"/>
                  </a:cubicBezTo>
                  <a:cubicBezTo>
                    <a:pt x="1455" y="5635"/>
                    <a:pt x="1475" y="5614"/>
                    <a:pt x="1475" y="5614"/>
                  </a:cubicBezTo>
                  <a:cubicBezTo>
                    <a:pt x="1475" y="5594"/>
                    <a:pt x="1455" y="5594"/>
                    <a:pt x="1455" y="5574"/>
                  </a:cubicBezTo>
                  <a:cubicBezTo>
                    <a:pt x="1455" y="5574"/>
                    <a:pt x="1455" y="5574"/>
                    <a:pt x="1435" y="5574"/>
                  </a:cubicBezTo>
                  <a:cubicBezTo>
                    <a:pt x="1435" y="5553"/>
                    <a:pt x="1435" y="5553"/>
                    <a:pt x="1435" y="5532"/>
                  </a:cubicBezTo>
                  <a:lnTo>
                    <a:pt x="1414" y="5512"/>
                  </a:lnTo>
                  <a:lnTo>
                    <a:pt x="1414" y="5492"/>
                  </a:lnTo>
                  <a:cubicBezTo>
                    <a:pt x="1393" y="5471"/>
                    <a:pt x="1373" y="5471"/>
                    <a:pt x="1373" y="5471"/>
                  </a:cubicBezTo>
                  <a:lnTo>
                    <a:pt x="1373" y="5430"/>
                  </a:lnTo>
                  <a:lnTo>
                    <a:pt x="1353" y="5430"/>
                  </a:lnTo>
                  <a:lnTo>
                    <a:pt x="1332" y="5430"/>
                  </a:lnTo>
                  <a:cubicBezTo>
                    <a:pt x="1332" y="5430"/>
                    <a:pt x="1332" y="5389"/>
                    <a:pt x="1311" y="5389"/>
                  </a:cubicBezTo>
                  <a:cubicBezTo>
                    <a:pt x="1311" y="5368"/>
                    <a:pt x="1291" y="5348"/>
                    <a:pt x="1291" y="5328"/>
                  </a:cubicBezTo>
                  <a:cubicBezTo>
                    <a:pt x="1291" y="5308"/>
                    <a:pt x="1291" y="5287"/>
                    <a:pt x="1291" y="5266"/>
                  </a:cubicBezTo>
                  <a:cubicBezTo>
                    <a:pt x="1271" y="5246"/>
                    <a:pt x="1271" y="5226"/>
                    <a:pt x="1250" y="5205"/>
                  </a:cubicBezTo>
                  <a:cubicBezTo>
                    <a:pt x="1250" y="5184"/>
                    <a:pt x="1250" y="5164"/>
                    <a:pt x="1250" y="5164"/>
                  </a:cubicBezTo>
                  <a:cubicBezTo>
                    <a:pt x="1250" y="5164"/>
                    <a:pt x="1250" y="5144"/>
                    <a:pt x="1250" y="5123"/>
                  </a:cubicBezTo>
                  <a:cubicBezTo>
                    <a:pt x="1229" y="5123"/>
                    <a:pt x="1250" y="5102"/>
                    <a:pt x="1250" y="5082"/>
                  </a:cubicBezTo>
                  <a:lnTo>
                    <a:pt x="1250" y="5062"/>
                  </a:lnTo>
                  <a:cubicBezTo>
                    <a:pt x="1250" y="5041"/>
                    <a:pt x="1229" y="5041"/>
                    <a:pt x="1229" y="5020"/>
                  </a:cubicBezTo>
                  <a:cubicBezTo>
                    <a:pt x="1209" y="5020"/>
                    <a:pt x="1209" y="5020"/>
                    <a:pt x="1209" y="5020"/>
                  </a:cubicBezTo>
                  <a:cubicBezTo>
                    <a:pt x="1209" y="5000"/>
                    <a:pt x="1209" y="5000"/>
                    <a:pt x="1209" y="4980"/>
                  </a:cubicBezTo>
                  <a:lnTo>
                    <a:pt x="1189" y="4959"/>
                  </a:lnTo>
                  <a:cubicBezTo>
                    <a:pt x="1189" y="4938"/>
                    <a:pt x="1189" y="4938"/>
                    <a:pt x="1189" y="4938"/>
                  </a:cubicBezTo>
                  <a:cubicBezTo>
                    <a:pt x="1189" y="4918"/>
                    <a:pt x="1189" y="4918"/>
                    <a:pt x="1189" y="4898"/>
                  </a:cubicBezTo>
                  <a:lnTo>
                    <a:pt x="1189" y="4877"/>
                  </a:lnTo>
                  <a:cubicBezTo>
                    <a:pt x="1189" y="4856"/>
                    <a:pt x="1168" y="4856"/>
                    <a:pt x="1168" y="4856"/>
                  </a:cubicBezTo>
                  <a:cubicBezTo>
                    <a:pt x="1168" y="4836"/>
                    <a:pt x="1168" y="4836"/>
                    <a:pt x="1148" y="4816"/>
                  </a:cubicBezTo>
                  <a:cubicBezTo>
                    <a:pt x="1148" y="4816"/>
                    <a:pt x="1148" y="4816"/>
                    <a:pt x="1127" y="4816"/>
                  </a:cubicBezTo>
                  <a:lnTo>
                    <a:pt x="1127" y="4795"/>
                  </a:lnTo>
                  <a:cubicBezTo>
                    <a:pt x="1107" y="4795"/>
                    <a:pt x="1107" y="4774"/>
                    <a:pt x="1107" y="4754"/>
                  </a:cubicBezTo>
                  <a:lnTo>
                    <a:pt x="1107" y="4734"/>
                  </a:lnTo>
                  <a:lnTo>
                    <a:pt x="1107" y="4734"/>
                  </a:lnTo>
                  <a:cubicBezTo>
                    <a:pt x="1087" y="4713"/>
                    <a:pt x="1087" y="4713"/>
                    <a:pt x="1087" y="4713"/>
                  </a:cubicBezTo>
                  <a:lnTo>
                    <a:pt x="1066" y="4713"/>
                  </a:lnTo>
                  <a:cubicBezTo>
                    <a:pt x="1066" y="4692"/>
                    <a:pt x="1066" y="4692"/>
                    <a:pt x="1066" y="4692"/>
                  </a:cubicBezTo>
                  <a:cubicBezTo>
                    <a:pt x="1066" y="4672"/>
                    <a:pt x="1066" y="4672"/>
                    <a:pt x="1066" y="4672"/>
                  </a:cubicBezTo>
                  <a:lnTo>
                    <a:pt x="1066" y="4652"/>
                  </a:lnTo>
                  <a:cubicBezTo>
                    <a:pt x="1066" y="4652"/>
                    <a:pt x="1045" y="4652"/>
                    <a:pt x="1045" y="4631"/>
                  </a:cubicBezTo>
                  <a:cubicBezTo>
                    <a:pt x="1045" y="4631"/>
                    <a:pt x="1025" y="4611"/>
                    <a:pt x="1025" y="4590"/>
                  </a:cubicBezTo>
                  <a:cubicBezTo>
                    <a:pt x="1025" y="4590"/>
                    <a:pt x="1025" y="4570"/>
                    <a:pt x="1025" y="4549"/>
                  </a:cubicBezTo>
                  <a:cubicBezTo>
                    <a:pt x="1025" y="4549"/>
                    <a:pt x="1025" y="4549"/>
                    <a:pt x="1025" y="4529"/>
                  </a:cubicBezTo>
                  <a:lnTo>
                    <a:pt x="1005" y="4529"/>
                  </a:lnTo>
                  <a:lnTo>
                    <a:pt x="984" y="4529"/>
                  </a:lnTo>
                  <a:lnTo>
                    <a:pt x="984" y="4508"/>
                  </a:lnTo>
                  <a:cubicBezTo>
                    <a:pt x="984" y="4508"/>
                    <a:pt x="984" y="4488"/>
                    <a:pt x="963" y="4488"/>
                  </a:cubicBezTo>
                  <a:cubicBezTo>
                    <a:pt x="963" y="4467"/>
                    <a:pt x="984" y="4447"/>
                    <a:pt x="984" y="4447"/>
                  </a:cubicBezTo>
                  <a:cubicBezTo>
                    <a:pt x="963" y="4426"/>
                    <a:pt x="963" y="4406"/>
                    <a:pt x="963" y="4406"/>
                  </a:cubicBezTo>
                  <a:cubicBezTo>
                    <a:pt x="963" y="4385"/>
                    <a:pt x="963" y="4365"/>
                    <a:pt x="943" y="4344"/>
                  </a:cubicBezTo>
                  <a:lnTo>
                    <a:pt x="943" y="4324"/>
                  </a:lnTo>
                  <a:cubicBezTo>
                    <a:pt x="943" y="4303"/>
                    <a:pt x="943" y="4303"/>
                    <a:pt x="943" y="4283"/>
                  </a:cubicBezTo>
                  <a:lnTo>
                    <a:pt x="943" y="4262"/>
                  </a:lnTo>
                  <a:cubicBezTo>
                    <a:pt x="943" y="4242"/>
                    <a:pt x="943" y="4242"/>
                    <a:pt x="943" y="4242"/>
                  </a:cubicBezTo>
                  <a:cubicBezTo>
                    <a:pt x="943" y="4221"/>
                    <a:pt x="923" y="4221"/>
                    <a:pt x="923" y="4221"/>
                  </a:cubicBezTo>
                  <a:cubicBezTo>
                    <a:pt x="923" y="4201"/>
                    <a:pt x="923" y="4180"/>
                    <a:pt x="902" y="4160"/>
                  </a:cubicBezTo>
                  <a:lnTo>
                    <a:pt x="902" y="4139"/>
                  </a:lnTo>
                  <a:cubicBezTo>
                    <a:pt x="902" y="4119"/>
                    <a:pt x="902" y="4119"/>
                    <a:pt x="902" y="4119"/>
                  </a:cubicBezTo>
                  <a:cubicBezTo>
                    <a:pt x="881" y="4119"/>
                    <a:pt x="881" y="4098"/>
                    <a:pt x="881" y="4098"/>
                  </a:cubicBezTo>
                  <a:cubicBezTo>
                    <a:pt x="902" y="4098"/>
                    <a:pt x="902" y="4098"/>
                    <a:pt x="902" y="4098"/>
                  </a:cubicBezTo>
                  <a:lnTo>
                    <a:pt x="923" y="4078"/>
                  </a:lnTo>
                  <a:lnTo>
                    <a:pt x="902" y="4057"/>
                  </a:lnTo>
                  <a:lnTo>
                    <a:pt x="902" y="4057"/>
                  </a:lnTo>
                  <a:cubicBezTo>
                    <a:pt x="881" y="4037"/>
                    <a:pt x="881" y="4037"/>
                    <a:pt x="881" y="4016"/>
                  </a:cubicBezTo>
                  <a:lnTo>
                    <a:pt x="881" y="3996"/>
                  </a:lnTo>
                  <a:lnTo>
                    <a:pt x="902" y="3975"/>
                  </a:lnTo>
                  <a:lnTo>
                    <a:pt x="881" y="3955"/>
                  </a:lnTo>
                  <a:cubicBezTo>
                    <a:pt x="881" y="3935"/>
                    <a:pt x="902" y="3935"/>
                    <a:pt x="881" y="3935"/>
                  </a:cubicBezTo>
                  <a:cubicBezTo>
                    <a:pt x="881" y="3914"/>
                    <a:pt x="881" y="3914"/>
                    <a:pt x="881" y="3914"/>
                  </a:cubicBezTo>
                  <a:cubicBezTo>
                    <a:pt x="861" y="3914"/>
                    <a:pt x="861" y="3914"/>
                    <a:pt x="841" y="3893"/>
                  </a:cubicBezTo>
                  <a:lnTo>
                    <a:pt x="841" y="3893"/>
                  </a:lnTo>
                  <a:cubicBezTo>
                    <a:pt x="820" y="3873"/>
                    <a:pt x="841" y="3853"/>
                    <a:pt x="841" y="3832"/>
                  </a:cubicBezTo>
                  <a:cubicBezTo>
                    <a:pt x="841" y="3811"/>
                    <a:pt x="841" y="3791"/>
                    <a:pt x="841" y="3791"/>
                  </a:cubicBezTo>
                  <a:lnTo>
                    <a:pt x="820" y="3771"/>
                  </a:lnTo>
                  <a:cubicBezTo>
                    <a:pt x="820" y="3771"/>
                    <a:pt x="820" y="3771"/>
                    <a:pt x="820" y="3750"/>
                  </a:cubicBezTo>
                  <a:lnTo>
                    <a:pt x="820" y="3729"/>
                  </a:lnTo>
                  <a:lnTo>
                    <a:pt x="841" y="3729"/>
                  </a:lnTo>
                  <a:lnTo>
                    <a:pt x="841" y="3709"/>
                  </a:lnTo>
                  <a:cubicBezTo>
                    <a:pt x="841" y="3689"/>
                    <a:pt x="841" y="3647"/>
                    <a:pt x="841" y="3627"/>
                  </a:cubicBezTo>
                  <a:cubicBezTo>
                    <a:pt x="841" y="3607"/>
                    <a:pt x="841" y="3565"/>
                    <a:pt x="841" y="3545"/>
                  </a:cubicBezTo>
                  <a:cubicBezTo>
                    <a:pt x="841" y="3545"/>
                    <a:pt x="841" y="3525"/>
                    <a:pt x="841" y="3504"/>
                  </a:cubicBezTo>
                  <a:lnTo>
                    <a:pt x="841" y="3483"/>
                  </a:lnTo>
                  <a:cubicBezTo>
                    <a:pt x="841" y="3483"/>
                    <a:pt x="841" y="3483"/>
                    <a:pt x="841" y="3463"/>
                  </a:cubicBezTo>
                  <a:lnTo>
                    <a:pt x="861" y="3463"/>
                  </a:lnTo>
                  <a:lnTo>
                    <a:pt x="881" y="3463"/>
                  </a:lnTo>
                  <a:cubicBezTo>
                    <a:pt x="902" y="3463"/>
                    <a:pt x="902" y="3443"/>
                    <a:pt x="902" y="3443"/>
                  </a:cubicBezTo>
                  <a:lnTo>
                    <a:pt x="923" y="3422"/>
                  </a:lnTo>
                  <a:lnTo>
                    <a:pt x="923" y="3422"/>
                  </a:lnTo>
                  <a:cubicBezTo>
                    <a:pt x="923" y="3401"/>
                    <a:pt x="902" y="3422"/>
                    <a:pt x="902" y="3422"/>
                  </a:cubicBezTo>
                  <a:lnTo>
                    <a:pt x="881" y="3422"/>
                  </a:lnTo>
                  <a:cubicBezTo>
                    <a:pt x="861" y="3422"/>
                    <a:pt x="861" y="3422"/>
                    <a:pt x="861" y="3422"/>
                  </a:cubicBezTo>
                  <a:cubicBezTo>
                    <a:pt x="841" y="3422"/>
                    <a:pt x="841" y="3443"/>
                    <a:pt x="841" y="3443"/>
                  </a:cubicBezTo>
                  <a:cubicBezTo>
                    <a:pt x="841" y="3443"/>
                    <a:pt x="820" y="3443"/>
                    <a:pt x="820" y="3463"/>
                  </a:cubicBezTo>
                  <a:lnTo>
                    <a:pt x="799" y="3463"/>
                  </a:lnTo>
                  <a:lnTo>
                    <a:pt x="779" y="3443"/>
                  </a:lnTo>
                  <a:lnTo>
                    <a:pt x="779" y="3422"/>
                  </a:lnTo>
                  <a:lnTo>
                    <a:pt x="779" y="3401"/>
                  </a:lnTo>
                  <a:cubicBezTo>
                    <a:pt x="779" y="3381"/>
                    <a:pt x="799" y="3381"/>
                    <a:pt x="799" y="3381"/>
                  </a:cubicBezTo>
                  <a:lnTo>
                    <a:pt x="820" y="3361"/>
                  </a:lnTo>
                  <a:cubicBezTo>
                    <a:pt x="820" y="3361"/>
                    <a:pt x="820" y="3361"/>
                    <a:pt x="841" y="3361"/>
                  </a:cubicBezTo>
                  <a:cubicBezTo>
                    <a:pt x="841" y="3340"/>
                    <a:pt x="841" y="3340"/>
                    <a:pt x="841" y="3340"/>
                  </a:cubicBezTo>
                  <a:lnTo>
                    <a:pt x="820" y="3340"/>
                  </a:lnTo>
                  <a:cubicBezTo>
                    <a:pt x="820" y="3319"/>
                    <a:pt x="799" y="3340"/>
                    <a:pt x="799" y="3340"/>
                  </a:cubicBezTo>
                  <a:lnTo>
                    <a:pt x="779" y="3340"/>
                  </a:lnTo>
                  <a:lnTo>
                    <a:pt x="779" y="3319"/>
                  </a:lnTo>
                  <a:cubicBezTo>
                    <a:pt x="779" y="3319"/>
                    <a:pt x="779" y="3319"/>
                    <a:pt x="779" y="3299"/>
                  </a:cubicBezTo>
                  <a:cubicBezTo>
                    <a:pt x="779" y="3299"/>
                    <a:pt x="779" y="3299"/>
                    <a:pt x="759" y="3299"/>
                  </a:cubicBezTo>
                  <a:lnTo>
                    <a:pt x="759" y="3279"/>
                  </a:lnTo>
                  <a:lnTo>
                    <a:pt x="759" y="3259"/>
                  </a:lnTo>
                  <a:lnTo>
                    <a:pt x="779" y="3259"/>
                  </a:lnTo>
                  <a:cubicBezTo>
                    <a:pt x="779" y="3238"/>
                    <a:pt x="779" y="3259"/>
                    <a:pt x="799" y="3259"/>
                  </a:cubicBezTo>
                  <a:lnTo>
                    <a:pt x="799" y="3259"/>
                  </a:lnTo>
                  <a:cubicBezTo>
                    <a:pt x="799" y="3238"/>
                    <a:pt x="820" y="3238"/>
                    <a:pt x="799" y="3238"/>
                  </a:cubicBezTo>
                  <a:lnTo>
                    <a:pt x="799" y="3217"/>
                  </a:lnTo>
                  <a:lnTo>
                    <a:pt x="779" y="3217"/>
                  </a:lnTo>
                  <a:cubicBezTo>
                    <a:pt x="759" y="3217"/>
                    <a:pt x="759" y="3217"/>
                    <a:pt x="759" y="3217"/>
                  </a:cubicBezTo>
                  <a:cubicBezTo>
                    <a:pt x="738" y="3238"/>
                    <a:pt x="717" y="3217"/>
                    <a:pt x="717" y="3238"/>
                  </a:cubicBezTo>
                  <a:lnTo>
                    <a:pt x="717" y="3259"/>
                  </a:lnTo>
                  <a:lnTo>
                    <a:pt x="717" y="3279"/>
                  </a:lnTo>
                  <a:cubicBezTo>
                    <a:pt x="717" y="3299"/>
                    <a:pt x="717" y="3299"/>
                    <a:pt x="717" y="3299"/>
                  </a:cubicBezTo>
                  <a:cubicBezTo>
                    <a:pt x="717" y="3319"/>
                    <a:pt x="717" y="3319"/>
                    <a:pt x="717" y="3340"/>
                  </a:cubicBezTo>
                  <a:lnTo>
                    <a:pt x="717" y="3361"/>
                  </a:lnTo>
                  <a:cubicBezTo>
                    <a:pt x="717" y="3381"/>
                    <a:pt x="717" y="3381"/>
                    <a:pt x="717" y="3401"/>
                  </a:cubicBezTo>
                  <a:lnTo>
                    <a:pt x="697" y="3422"/>
                  </a:lnTo>
                  <a:lnTo>
                    <a:pt x="697" y="3443"/>
                  </a:lnTo>
                  <a:lnTo>
                    <a:pt x="697" y="3463"/>
                  </a:lnTo>
                  <a:lnTo>
                    <a:pt x="677" y="3483"/>
                  </a:lnTo>
                  <a:cubicBezTo>
                    <a:pt x="656" y="3483"/>
                    <a:pt x="635" y="3504"/>
                    <a:pt x="635" y="3504"/>
                  </a:cubicBezTo>
                  <a:cubicBezTo>
                    <a:pt x="615" y="3504"/>
                    <a:pt x="595" y="3504"/>
                    <a:pt x="595" y="3525"/>
                  </a:cubicBezTo>
                  <a:cubicBezTo>
                    <a:pt x="574" y="3525"/>
                    <a:pt x="553" y="3545"/>
                    <a:pt x="553" y="3565"/>
                  </a:cubicBezTo>
                  <a:cubicBezTo>
                    <a:pt x="533" y="3565"/>
                    <a:pt x="533" y="3586"/>
                    <a:pt x="513" y="3586"/>
                  </a:cubicBezTo>
                  <a:cubicBezTo>
                    <a:pt x="513" y="3607"/>
                    <a:pt x="492" y="3607"/>
                    <a:pt x="492" y="3607"/>
                  </a:cubicBezTo>
                  <a:cubicBezTo>
                    <a:pt x="471" y="3586"/>
                    <a:pt x="451" y="3586"/>
                    <a:pt x="451" y="3565"/>
                  </a:cubicBezTo>
                  <a:cubicBezTo>
                    <a:pt x="431" y="3565"/>
                    <a:pt x="431" y="3545"/>
                    <a:pt x="410" y="3545"/>
                  </a:cubicBezTo>
                  <a:cubicBezTo>
                    <a:pt x="410" y="3545"/>
                    <a:pt x="410" y="3525"/>
                    <a:pt x="390" y="3525"/>
                  </a:cubicBezTo>
                  <a:cubicBezTo>
                    <a:pt x="390" y="3525"/>
                    <a:pt x="390" y="3504"/>
                    <a:pt x="369" y="3504"/>
                  </a:cubicBezTo>
                  <a:lnTo>
                    <a:pt x="349" y="3483"/>
                  </a:lnTo>
                  <a:lnTo>
                    <a:pt x="328" y="3463"/>
                  </a:lnTo>
                  <a:cubicBezTo>
                    <a:pt x="308" y="3463"/>
                    <a:pt x="308" y="3443"/>
                    <a:pt x="308" y="3443"/>
                  </a:cubicBezTo>
                  <a:cubicBezTo>
                    <a:pt x="287" y="3422"/>
                    <a:pt x="287" y="3422"/>
                    <a:pt x="287" y="3422"/>
                  </a:cubicBezTo>
                  <a:cubicBezTo>
                    <a:pt x="287" y="3401"/>
                    <a:pt x="267" y="3401"/>
                    <a:pt x="267" y="3381"/>
                  </a:cubicBezTo>
                  <a:cubicBezTo>
                    <a:pt x="246" y="3381"/>
                    <a:pt x="246" y="3361"/>
                    <a:pt x="246" y="3361"/>
                  </a:cubicBezTo>
                  <a:cubicBezTo>
                    <a:pt x="226" y="3361"/>
                    <a:pt x="226" y="3340"/>
                    <a:pt x="205" y="3340"/>
                  </a:cubicBezTo>
                  <a:lnTo>
                    <a:pt x="205" y="3319"/>
                  </a:lnTo>
                  <a:cubicBezTo>
                    <a:pt x="185" y="3319"/>
                    <a:pt x="185" y="3299"/>
                    <a:pt x="185" y="3299"/>
                  </a:cubicBezTo>
                  <a:lnTo>
                    <a:pt x="164" y="3299"/>
                  </a:lnTo>
                  <a:cubicBezTo>
                    <a:pt x="164" y="3279"/>
                    <a:pt x="144" y="3259"/>
                    <a:pt x="144" y="3259"/>
                  </a:cubicBezTo>
                  <a:lnTo>
                    <a:pt x="144" y="3238"/>
                  </a:lnTo>
                  <a:cubicBezTo>
                    <a:pt x="144" y="3217"/>
                    <a:pt x="144" y="3217"/>
                    <a:pt x="144" y="3217"/>
                  </a:cubicBezTo>
                  <a:cubicBezTo>
                    <a:pt x="164" y="3217"/>
                    <a:pt x="164" y="3197"/>
                    <a:pt x="164" y="3197"/>
                  </a:cubicBezTo>
                  <a:cubicBezTo>
                    <a:pt x="164" y="3197"/>
                    <a:pt x="164" y="3197"/>
                    <a:pt x="185" y="3197"/>
                  </a:cubicBezTo>
                  <a:cubicBezTo>
                    <a:pt x="185" y="3217"/>
                    <a:pt x="185" y="3217"/>
                    <a:pt x="185" y="3217"/>
                  </a:cubicBezTo>
                  <a:cubicBezTo>
                    <a:pt x="185" y="3238"/>
                    <a:pt x="185" y="3238"/>
                    <a:pt x="205" y="3238"/>
                  </a:cubicBezTo>
                  <a:cubicBezTo>
                    <a:pt x="205" y="3259"/>
                    <a:pt x="205" y="3259"/>
                    <a:pt x="226" y="3259"/>
                  </a:cubicBezTo>
                  <a:cubicBezTo>
                    <a:pt x="226" y="3259"/>
                    <a:pt x="226" y="3238"/>
                    <a:pt x="246" y="3238"/>
                  </a:cubicBezTo>
                  <a:cubicBezTo>
                    <a:pt x="246" y="3238"/>
                    <a:pt x="246" y="3238"/>
                    <a:pt x="267" y="3238"/>
                  </a:cubicBezTo>
                  <a:lnTo>
                    <a:pt x="287" y="3238"/>
                  </a:lnTo>
                  <a:cubicBezTo>
                    <a:pt x="287" y="3217"/>
                    <a:pt x="308" y="3217"/>
                    <a:pt x="308" y="3217"/>
                  </a:cubicBezTo>
                  <a:cubicBezTo>
                    <a:pt x="308" y="3217"/>
                    <a:pt x="308" y="3197"/>
                    <a:pt x="328" y="3197"/>
                  </a:cubicBezTo>
                  <a:lnTo>
                    <a:pt x="349" y="3177"/>
                  </a:lnTo>
                  <a:lnTo>
                    <a:pt x="349" y="3156"/>
                  </a:lnTo>
                  <a:cubicBezTo>
                    <a:pt x="349" y="3156"/>
                    <a:pt x="349" y="3135"/>
                    <a:pt x="369" y="3135"/>
                  </a:cubicBezTo>
                  <a:lnTo>
                    <a:pt x="369" y="3115"/>
                  </a:lnTo>
                  <a:lnTo>
                    <a:pt x="369" y="3095"/>
                  </a:lnTo>
                  <a:lnTo>
                    <a:pt x="369" y="3074"/>
                  </a:lnTo>
                  <a:cubicBezTo>
                    <a:pt x="369" y="3074"/>
                    <a:pt x="369" y="3074"/>
                    <a:pt x="349" y="3074"/>
                  </a:cubicBezTo>
                  <a:lnTo>
                    <a:pt x="349" y="3095"/>
                  </a:lnTo>
                  <a:cubicBezTo>
                    <a:pt x="328" y="3095"/>
                    <a:pt x="328" y="3095"/>
                    <a:pt x="328" y="3115"/>
                  </a:cubicBezTo>
                  <a:cubicBezTo>
                    <a:pt x="308" y="3115"/>
                    <a:pt x="287" y="3115"/>
                    <a:pt x="287" y="3115"/>
                  </a:cubicBezTo>
                  <a:cubicBezTo>
                    <a:pt x="267" y="3115"/>
                    <a:pt x="246" y="3135"/>
                    <a:pt x="246" y="3135"/>
                  </a:cubicBezTo>
                  <a:cubicBezTo>
                    <a:pt x="226" y="3135"/>
                    <a:pt x="205" y="3135"/>
                    <a:pt x="205" y="3135"/>
                  </a:cubicBezTo>
                  <a:cubicBezTo>
                    <a:pt x="185" y="3135"/>
                    <a:pt x="185" y="3135"/>
                    <a:pt x="164" y="3135"/>
                  </a:cubicBezTo>
                  <a:cubicBezTo>
                    <a:pt x="164" y="3135"/>
                    <a:pt x="164" y="3115"/>
                    <a:pt x="144" y="3115"/>
                  </a:cubicBezTo>
                  <a:cubicBezTo>
                    <a:pt x="144" y="3095"/>
                    <a:pt x="123" y="3095"/>
                    <a:pt x="123" y="3095"/>
                  </a:cubicBezTo>
                  <a:cubicBezTo>
                    <a:pt x="103" y="3095"/>
                    <a:pt x="103" y="3074"/>
                    <a:pt x="82" y="3074"/>
                  </a:cubicBezTo>
                  <a:cubicBezTo>
                    <a:pt x="82" y="3074"/>
                    <a:pt x="82" y="3053"/>
                    <a:pt x="82" y="3033"/>
                  </a:cubicBezTo>
                  <a:cubicBezTo>
                    <a:pt x="62" y="3033"/>
                    <a:pt x="62" y="3013"/>
                    <a:pt x="62" y="3013"/>
                  </a:cubicBezTo>
                  <a:lnTo>
                    <a:pt x="62" y="2992"/>
                  </a:lnTo>
                  <a:cubicBezTo>
                    <a:pt x="62" y="2971"/>
                    <a:pt x="62" y="2971"/>
                    <a:pt x="62" y="2971"/>
                  </a:cubicBezTo>
                  <a:cubicBezTo>
                    <a:pt x="62" y="2951"/>
                    <a:pt x="82" y="2951"/>
                    <a:pt x="82" y="2951"/>
                  </a:cubicBezTo>
                  <a:lnTo>
                    <a:pt x="82" y="2931"/>
                  </a:lnTo>
                  <a:cubicBezTo>
                    <a:pt x="82" y="2931"/>
                    <a:pt x="82" y="2931"/>
                    <a:pt x="82" y="2910"/>
                  </a:cubicBezTo>
                  <a:cubicBezTo>
                    <a:pt x="82" y="2910"/>
                    <a:pt x="62" y="2910"/>
                    <a:pt x="62" y="2931"/>
                  </a:cubicBezTo>
                  <a:cubicBezTo>
                    <a:pt x="62" y="2931"/>
                    <a:pt x="62" y="2931"/>
                    <a:pt x="41" y="2931"/>
                  </a:cubicBezTo>
                  <a:cubicBezTo>
                    <a:pt x="41" y="2931"/>
                    <a:pt x="41" y="2951"/>
                    <a:pt x="21" y="2951"/>
                  </a:cubicBezTo>
                  <a:lnTo>
                    <a:pt x="0" y="2951"/>
                  </a:lnTo>
                  <a:cubicBezTo>
                    <a:pt x="0" y="2931"/>
                    <a:pt x="0" y="2931"/>
                    <a:pt x="21" y="2931"/>
                  </a:cubicBezTo>
                  <a:cubicBezTo>
                    <a:pt x="21" y="2910"/>
                    <a:pt x="21" y="2910"/>
                    <a:pt x="21" y="2910"/>
                  </a:cubicBezTo>
                  <a:cubicBezTo>
                    <a:pt x="21" y="2910"/>
                    <a:pt x="21" y="2889"/>
                    <a:pt x="41" y="2889"/>
                  </a:cubicBezTo>
                  <a:lnTo>
                    <a:pt x="41" y="2889"/>
                  </a:lnTo>
                  <a:lnTo>
                    <a:pt x="41" y="2889"/>
                  </a:lnTo>
                  <a:cubicBezTo>
                    <a:pt x="62" y="2869"/>
                    <a:pt x="82" y="2869"/>
                    <a:pt x="82" y="2869"/>
                  </a:cubicBezTo>
                  <a:cubicBezTo>
                    <a:pt x="103" y="2849"/>
                    <a:pt x="103" y="2849"/>
                    <a:pt x="103" y="2849"/>
                  </a:cubicBezTo>
                  <a:cubicBezTo>
                    <a:pt x="103" y="2828"/>
                    <a:pt x="123" y="2828"/>
                    <a:pt x="123" y="2807"/>
                  </a:cubicBezTo>
                  <a:cubicBezTo>
                    <a:pt x="144" y="2807"/>
                    <a:pt x="164" y="2807"/>
                    <a:pt x="164" y="2807"/>
                  </a:cubicBezTo>
                  <a:cubicBezTo>
                    <a:pt x="185" y="2807"/>
                    <a:pt x="185" y="2828"/>
                    <a:pt x="205" y="2828"/>
                  </a:cubicBezTo>
                  <a:lnTo>
                    <a:pt x="226" y="2828"/>
                  </a:lnTo>
                  <a:cubicBezTo>
                    <a:pt x="246" y="2828"/>
                    <a:pt x="267" y="2849"/>
                    <a:pt x="267" y="2849"/>
                  </a:cubicBezTo>
                  <a:cubicBezTo>
                    <a:pt x="287" y="2849"/>
                    <a:pt x="308" y="2849"/>
                    <a:pt x="308" y="2849"/>
                  </a:cubicBezTo>
                  <a:cubicBezTo>
                    <a:pt x="328" y="2849"/>
                    <a:pt x="328" y="2828"/>
                    <a:pt x="328" y="2828"/>
                  </a:cubicBezTo>
                  <a:cubicBezTo>
                    <a:pt x="328" y="2828"/>
                    <a:pt x="328" y="2807"/>
                    <a:pt x="349" y="2807"/>
                  </a:cubicBezTo>
                  <a:lnTo>
                    <a:pt x="369" y="2807"/>
                  </a:lnTo>
                  <a:cubicBezTo>
                    <a:pt x="369" y="2807"/>
                    <a:pt x="369" y="2807"/>
                    <a:pt x="390" y="2807"/>
                  </a:cubicBezTo>
                  <a:cubicBezTo>
                    <a:pt x="390" y="2807"/>
                    <a:pt x="390" y="2807"/>
                    <a:pt x="410" y="2807"/>
                  </a:cubicBezTo>
                  <a:lnTo>
                    <a:pt x="410" y="2828"/>
                  </a:lnTo>
                  <a:lnTo>
                    <a:pt x="431" y="2828"/>
                  </a:lnTo>
                  <a:lnTo>
                    <a:pt x="451" y="2828"/>
                  </a:lnTo>
                  <a:cubicBezTo>
                    <a:pt x="451" y="2807"/>
                    <a:pt x="451" y="2807"/>
                    <a:pt x="451" y="2807"/>
                  </a:cubicBezTo>
                  <a:cubicBezTo>
                    <a:pt x="451" y="2787"/>
                    <a:pt x="451" y="2746"/>
                    <a:pt x="451" y="2746"/>
                  </a:cubicBezTo>
                  <a:cubicBezTo>
                    <a:pt x="451" y="2725"/>
                    <a:pt x="451" y="2705"/>
                    <a:pt x="451" y="2685"/>
                  </a:cubicBezTo>
                  <a:lnTo>
                    <a:pt x="431" y="2664"/>
                  </a:lnTo>
                  <a:cubicBezTo>
                    <a:pt x="410" y="2643"/>
                    <a:pt x="410" y="2623"/>
                    <a:pt x="410" y="2603"/>
                  </a:cubicBezTo>
                  <a:cubicBezTo>
                    <a:pt x="390" y="2603"/>
                    <a:pt x="390" y="2582"/>
                    <a:pt x="390" y="2562"/>
                  </a:cubicBezTo>
                  <a:lnTo>
                    <a:pt x="390" y="2541"/>
                  </a:lnTo>
                  <a:cubicBezTo>
                    <a:pt x="369" y="2521"/>
                    <a:pt x="369" y="2521"/>
                    <a:pt x="369" y="2500"/>
                  </a:cubicBezTo>
                  <a:cubicBezTo>
                    <a:pt x="349" y="2500"/>
                    <a:pt x="349" y="2500"/>
                    <a:pt x="349" y="2500"/>
                  </a:cubicBezTo>
                  <a:cubicBezTo>
                    <a:pt x="328" y="2500"/>
                    <a:pt x="328" y="2500"/>
                    <a:pt x="308" y="2500"/>
                  </a:cubicBezTo>
                  <a:lnTo>
                    <a:pt x="308" y="2480"/>
                  </a:lnTo>
                  <a:cubicBezTo>
                    <a:pt x="308" y="2459"/>
                    <a:pt x="308" y="2459"/>
                    <a:pt x="308" y="2459"/>
                  </a:cubicBezTo>
                  <a:cubicBezTo>
                    <a:pt x="287" y="2439"/>
                    <a:pt x="287" y="2439"/>
                    <a:pt x="287" y="2439"/>
                  </a:cubicBezTo>
                  <a:cubicBezTo>
                    <a:pt x="287" y="2418"/>
                    <a:pt x="267" y="2418"/>
                    <a:pt x="267" y="2398"/>
                  </a:cubicBezTo>
                  <a:cubicBezTo>
                    <a:pt x="267" y="2398"/>
                    <a:pt x="287" y="2377"/>
                    <a:pt x="287" y="2357"/>
                  </a:cubicBezTo>
                  <a:cubicBezTo>
                    <a:pt x="287" y="2357"/>
                    <a:pt x="267" y="2336"/>
                    <a:pt x="267" y="2316"/>
                  </a:cubicBezTo>
                  <a:cubicBezTo>
                    <a:pt x="267" y="2316"/>
                    <a:pt x="246" y="2316"/>
                    <a:pt x="226" y="2316"/>
                  </a:cubicBezTo>
                  <a:lnTo>
                    <a:pt x="205" y="2316"/>
                  </a:lnTo>
                  <a:cubicBezTo>
                    <a:pt x="185" y="2295"/>
                    <a:pt x="185" y="2275"/>
                    <a:pt x="185" y="2275"/>
                  </a:cubicBezTo>
                  <a:cubicBezTo>
                    <a:pt x="185" y="2254"/>
                    <a:pt x="185" y="2254"/>
                    <a:pt x="185" y="2234"/>
                  </a:cubicBezTo>
                  <a:cubicBezTo>
                    <a:pt x="185" y="2234"/>
                    <a:pt x="164" y="2213"/>
                    <a:pt x="185" y="2193"/>
                  </a:cubicBezTo>
                  <a:lnTo>
                    <a:pt x="185" y="2172"/>
                  </a:lnTo>
                  <a:cubicBezTo>
                    <a:pt x="205" y="2172"/>
                    <a:pt x="226" y="2152"/>
                    <a:pt x="226" y="2131"/>
                  </a:cubicBezTo>
                  <a:lnTo>
                    <a:pt x="246" y="2111"/>
                  </a:lnTo>
                  <a:cubicBezTo>
                    <a:pt x="246" y="2090"/>
                    <a:pt x="246" y="2070"/>
                    <a:pt x="246" y="2070"/>
                  </a:cubicBezTo>
                  <a:cubicBezTo>
                    <a:pt x="267" y="2049"/>
                    <a:pt x="267" y="2049"/>
                    <a:pt x="267" y="2029"/>
                  </a:cubicBezTo>
                  <a:cubicBezTo>
                    <a:pt x="267" y="2029"/>
                    <a:pt x="267" y="2008"/>
                    <a:pt x="287" y="1988"/>
                  </a:cubicBezTo>
                  <a:cubicBezTo>
                    <a:pt x="287" y="1988"/>
                    <a:pt x="308" y="1988"/>
                    <a:pt x="328" y="1988"/>
                  </a:cubicBezTo>
                  <a:lnTo>
                    <a:pt x="349" y="1988"/>
                  </a:lnTo>
                  <a:cubicBezTo>
                    <a:pt x="349" y="2008"/>
                    <a:pt x="349" y="2029"/>
                    <a:pt x="349" y="2029"/>
                  </a:cubicBezTo>
                  <a:lnTo>
                    <a:pt x="369" y="2049"/>
                  </a:lnTo>
                  <a:cubicBezTo>
                    <a:pt x="390" y="2049"/>
                    <a:pt x="410" y="2049"/>
                    <a:pt x="410" y="2049"/>
                  </a:cubicBezTo>
                  <a:lnTo>
                    <a:pt x="431" y="2029"/>
                  </a:lnTo>
                  <a:cubicBezTo>
                    <a:pt x="451" y="2029"/>
                    <a:pt x="451" y="2029"/>
                    <a:pt x="451" y="2029"/>
                  </a:cubicBezTo>
                  <a:cubicBezTo>
                    <a:pt x="471" y="2029"/>
                    <a:pt x="492" y="2029"/>
                    <a:pt x="492" y="2008"/>
                  </a:cubicBezTo>
                  <a:cubicBezTo>
                    <a:pt x="513" y="2008"/>
                    <a:pt x="513" y="2008"/>
                    <a:pt x="513" y="2008"/>
                  </a:cubicBezTo>
                  <a:cubicBezTo>
                    <a:pt x="533" y="2008"/>
                    <a:pt x="533" y="1988"/>
                    <a:pt x="533" y="1967"/>
                  </a:cubicBezTo>
                  <a:cubicBezTo>
                    <a:pt x="533" y="1967"/>
                    <a:pt x="553" y="1967"/>
                    <a:pt x="553" y="1947"/>
                  </a:cubicBezTo>
                  <a:lnTo>
                    <a:pt x="574" y="1947"/>
                  </a:lnTo>
                  <a:cubicBezTo>
                    <a:pt x="574" y="1926"/>
                    <a:pt x="574" y="1906"/>
                    <a:pt x="574" y="1906"/>
                  </a:cubicBezTo>
                  <a:cubicBezTo>
                    <a:pt x="574" y="1886"/>
                    <a:pt x="574" y="1865"/>
                    <a:pt x="574" y="1865"/>
                  </a:cubicBezTo>
                  <a:cubicBezTo>
                    <a:pt x="595" y="1844"/>
                    <a:pt x="615" y="1824"/>
                    <a:pt x="615" y="1824"/>
                  </a:cubicBezTo>
                  <a:lnTo>
                    <a:pt x="635" y="1804"/>
                  </a:lnTo>
                  <a:cubicBezTo>
                    <a:pt x="656" y="1804"/>
                    <a:pt x="656" y="1804"/>
                    <a:pt x="656" y="1804"/>
                  </a:cubicBezTo>
                  <a:cubicBezTo>
                    <a:pt x="677" y="1783"/>
                    <a:pt x="677" y="1783"/>
                    <a:pt x="677" y="1762"/>
                  </a:cubicBezTo>
                  <a:lnTo>
                    <a:pt x="697" y="1742"/>
                  </a:lnTo>
                  <a:cubicBezTo>
                    <a:pt x="697" y="1722"/>
                    <a:pt x="697" y="1701"/>
                    <a:pt x="697" y="1701"/>
                  </a:cubicBezTo>
                  <a:cubicBezTo>
                    <a:pt x="697" y="1701"/>
                    <a:pt x="717" y="1680"/>
                    <a:pt x="717" y="1660"/>
                  </a:cubicBezTo>
                  <a:lnTo>
                    <a:pt x="738" y="1640"/>
                  </a:lnTo>
                  <a:cubicBezTo>
                    <a:pt x="738" y="1619"/>
                    <a:pt x="759" y="1598"/>
                    <a:pt x="759" y="1578"/>
                  </a:cubicBezTo>
                  <a:cubicBezTo>
                    <a:pt x="759" y="1578"/>
                    <a:pt x="779" y="1558"/>
                    <a:pt x="779" y="1537"/>
                  </a:cubicBezTo>
                  <a:cubicBezTo>
                    <a:pt x="799" y="1537"/>
                    <a:pt x="799" y="1516"/>
                    <a:pt x="820" y="1516"/>
                  </a:cubicBezTo>
                  <a:cubicBezTo>
                    <a:pt x="820" y="1496"/>
                    <a:pt x="841" y="1455"/>
                    <a:pt x="841" y="1455"/>
                  </a:cubicBezTo>
                  <a:cubicBezTo>
                    <a:pt x="861" y="1434"/>
                    <a:pt x="881" y="1414"/>
                    <a:pt x="902" y="1394"/>
                  </a:cubicBezTo>
                  <a:cubicBezTo>
                    <a:pt x="902" y="1394"/>
                    <a:pt x="923" y="1352"/>
                    <a:pt x="943" y="1332"/>
                  </a:cubicBezTo>
                  <a:cubicBezTo>
                    <a:pt x="943" y="1332"/>
                    <a:pt x="963" y="1312"/>
                    <a:pt x="943" y="1312"/>
                  </a:cubicBezTo>
                  <a:cubicBezTo>
                    <a:pt x="943" y="1291"/>
                    <a:pt x="923" y="1291"/>
                    <a:pt x="923" y="1291"/>
                  </a:cubicBezTo>
                  <a:lnTo>
                    <a:pt x="923" y="1250"/>
                  </a:lnTo>
                  <a:cubicBezTo>
                    <a:pt x="902" y="1230"/>
                    <a:pt x="902" y="1210"/>
                    <a:pt x="902" y="1189"/>
                  </a:cubicBezTo>
                  <a:lnTo>
                    <a:pt x="902" y="1168"/>
                  </a:lnTo>
                  <a:cubicBezTo>
                    <a:pt x="902" y="1148"/>
                    <a:pt x="923" y="1148"/>
                    <a:pt x="943" y="1148"/>
                  </a:cubicBezTo>
                  <a:cubicBezTo>
                    <a:pt x="943" y="1128"/>
                    <a:pt x="963" y="1128"/>
                    <a:pt x="963" y="1128"/>
                  </a:cubicBezTo>
                  <a:cubicBezTo>
                    <a:pt x="984" y="1128"/>
                    <a:pt x="984" y="1107"/>
                    <a:pt x="1005" y="1107"/>
                  </a:cubicBezTo>
                  <a:cubicBezTo>
                    <a:pt x="1005" y="1086"/>
                    <a:pt x="1005" y="1066"/>
                    <a:pt x="1005" y="1066"/>
                  </a:cubicBezTo>
                  <a:lnTo>
                    <a:pt x="1025" y="1066"/>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30" name="Freeform 630"/>
            <p:cNvSpPr>
              <a:spLocks noChangeArrowheads="1"/>
            </p:cNvSpPr>
            <p:nvPr/>
          </p:nvSpPr>
          <p:spPr bwMode="auto">
            <a:xfrm>
              <a:off x="4387850" y="6861175"/>
              <a:ext cx="15875" cy="15875"/>
            </a:xfrm>
            <a:custGeom>
              <a:avLst/>
              <a:gdLst>
                <a:gd name="T0" fmla="*/ 20 w 42"/>
                <a:gd name="T1" fmla="*/ 42 h 43"/>
                <a:gd name="T2" fmla="*/ 20 w 42"/>
                <a:gd name="T3" fmla="*/ 42 h 43"/>
                <a:gd name="T4" fmla="*/ 41 w 42"/>
                <a:gd name="T5" fmla="*/ 21 h 43"/>
                <a:gd name="T6" fmla="*/ 41 w 42"/>
                <a:gd name="T7" fmla="*/ 0 h 43"/>
                <a:gd name="T8" fmla="*/ 20 w 42"/>
                <a:gd name="T9" fmla="*/ 0 h 43"/>
                <a:gd name="T10" fmla="*/ 0 w 42"/>
                <a:gd name="T11" fmla="*/ 21 h 43"/>
                <a:gd name="T12" fmla="*/ 20 w 42"/>
                <a:gd name="T13" fmla="*/ 21 h 43"/>
                <a:gd name="T14" fmla="*/ 20 w 42"/>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0" y="42"/>
                  </a:moveTo>
                  <a:lnTo>
                    <a:pt x="20" y="42"/>
                  </a:lnTo>
                  <a:cubicBezTo>
                    <a:pt x="41" y="21"/>
                    <a:pt x="41" y="21"/>
                    <a:pt x="41" y="21"/>
                  </a:cubicBezTo>
                  <a:lnTo>
                    <a:pt x="41" y="0"/>
                  </a:lnTo>
                  <a:lnTo>
                    <a:pt x="20" y="0"/>
                  </a:lnTo>
                  <a:lnTo>
                    <a:pt x="0" y="21"/>
                  </a:lnTo>
                  <a:lnTo>
                    <a:pt x="20" y="21"/>
                  </a:lnTo>
                  <a:lnTo>
                    <a:pt x="20" y="4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31" name="Freeform 631"/>
            <p:cNvSpPr>
              <a:spLocks noChangeArrowheads="1"/>
            </p:cNvSpPr>
            <p:nvPr/>
          </p:nvSpPr>
          <p:spPr bwMode="auto">
            <a:xfrm>
              <a:off x="4402138" y="6846888"/>
              <a:ext cx="15875" cy="14287"/>
            </a:xfrm>
            <a:custGeom>
              <a:avLst/>
              <a:gdLst>
                <a:gd name="T0" fmla="*/ 41 w 42"/>
                <a:gd name="T1" fmla="*/ 40 h 41"/>
                <a:gd name="T2" fmla="*/ 41 w 42"/>
                <a:gd name="T3" fmla="*/ 40 h 41"/>
                <a:gd name="T4" fmla="*/ 20 w 42"/>
                <a:gd name="T5" fmla="*/ 0 h 41"/>
                <a:gd name="T6" fmla="*/ 20 w 42"/>
                <a:gd name="T7" fmla="*/ 0 h 41"/>
                <a:gd name="T8" fmla="*/ 0 w 42"/>
                <a:gd name="T9" fmla="*/ 20 h 41"/>
                <a:gd name="T10" fmla="*/ 20 w 42"/>
                <a:gd name="T11" fmla="*/ 40 h 41"/>
                <a:gd name="T12" fmla="*/ 20 w 42"/>
                <a:gd name="T13" fmla="*/ 40 h 41"/>
                <a:gd name="T14" fmla="*/ 41 w 42"/>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41" y="40"/>
                  </a:moveTo>
                  <a:lnTo>
                    <a:pt x="41" y="40"/>
                  </a:lnTo>
                  <a:cubicBezTo>
                    <a:pt x="41" y="20"/>
                    <a:pt x="41" y="20"/>
                    <a:pt x="20" y="0"/>
                  </a:cubicBezTo>
                  <a:lnTo>
                    <a:pt x="20" y="0"/>
                  </a:lnTo>
                  <a:cubicBezTo>
                    <a:pt x="0" y="0"/>
                    <a:pt x="0" y="20"/>
                    <a:pt x="0" y="20"/>
                  </a:cubicBezTo>
                  <a:lnTo>
                    <a:pt x="20" y="40"/>
                  </a:lnTo>
                  <a:lnTo>
                    <a:pt x="20" y="40"/>
                  </a:lnTo>
                  <a:lnTo>
                    <a:pt x="41"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32" name="Freeform 632"/>
            <p:cNvSpPr>
              <a:spLocks noChangeArrowheads="1"/>
            </p:cNvSpPr>
            <p:nvPr/>
          </p:nvSpPr>
          <p:spPr bwMode="auto">
            <a:xfrm>
              <a:off x="4373563" y="6899275"/>
              <a:ext cx="7937" cy="7938"/>
            </a:xfrm>
            <a:custGeom>
              <a:avLst/>
              <a:gdLst>
                <a:gd name="T0" fmla="*/ 20 w 21"/>
                <a:gd name="T1" fmla="*/ 21 h 22"/>
                <a:gd name="T2" fmla="*/ 20 w 21"/>
                <a:gd name="T3" fmla="*/ 21 h 22"/>
                <a:gd name="T4" fmla="*/ 20 w 21"/>
                <a:gd name="T5" fmla="*/ 0 h 22"/>
                <a:gd name="T6" fmla="*/ 0 w 21"/>
                <a:gd name="T7" fmla="*/ 0 h 22"/>
                <a:gd name="T8" fmla="*/ 0 w 21"/>
                <a:gd name="T9" fmla="*/ 21 h 22"/>
                <a:gd name="T10" fmla="*/ 0 w 21"/>
                <a:gd name="T11" fmla="*/ 21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20" y="0"/>
                  </a:lnTo>
                  <a:lnTo>
                    <a:pt x="0" y="0"/>
                  </a:lnTo>
                  <a:lnTo>
                    <a:pt x="0" y="21"/>
                  </a:lnTo>
                  <a:lnTo>
                    <a:pt x="0" y="21"/>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33" name="Freeform 633"/>
            <p:cNvSpPr>
              <a:spLocks noChangeArrowheads="1"/>
            </p:cNvSpPr>
            <p:nvPr/>
          </p:nvSpPr>
          <p:spPr bwMode="auto">
            <a:xfrm>
              <a:off x="4373563" y="6913563"/>
              <a:ext cx="15875" cy="44450"/>
            </a:xfrm>
            <a:custGeom>
              <a:avLst/>
              <a:gdLst>
                <a:gd name="T0" fmla="*/ 20 w 42"/>
                <a:gd name="T1" fmla="*/ 123 h 124"/>
                <a:gd name="T2" fmla="*/ 20 w 42"/>
                <a:gd name="T3" fmla="*/ 123 h 124"/>
                <a:gd name="T4" fmla="*/ 20 w 42"/>
                <a:gd name="T5" fmla="*/ 123 h 124"/>
                <a:gd name="T6" fmla="*/ 41 w 42"/>
                <a:gd name="T7" fmla="*/ 82 h 124"/>
                <a:gd name="T8" fmla="*/ 20 w 42"/>
                <a:gd name="T9" fmla="*/ 62 h 124"/>
                <a:gd name="T10" fmla="*/ 20 w 42"/>
                <a:gd name="T11" fmla="*/ 41 h 124"/>
                <a:gd name="T12" fmla="*/ 20 w 42"/>
                <a:gd name="T13" fmla="*/ 20 h 124"/>
                <a:gd name="T14" fmla="*/ 20 w 42"/>
                <a:gd name="T15" fmla="*/ 0 h 124"/>
                <a:gd name="T16" fmla="*/ 20 w 42"/>
                <a:gd name="T17" fmla="*/ 0 h 124"/>
                <a:gd name="T18" fmla="*/ 0 w 42"/>
                <a:gd name="T19" fmla="*/ 20 h 124"/>
                <a:gd name="T20" fmla="*/ 0 w 42"/>
                <a:gd name="T21" fmla="*/ 41 h 124"/>
                <a:gd name="T22" fmla="*/ 0 w 42"/>
                <a:gd name="T23" fmla="*/ 62 h 124"/>
                <a:gd name="T24" fmla="*/ 0 w 42"/>
                <a:gd name="T25" fmla="*/ 62 h 124"/>
                <a:gd name="T26" fmla="*/ 0 w 42"/>
                <a:gd name="T27" fmla="*/ 82 h 124"/>
                <a:gd name="T28" fmla="*/ 0 w 42"/>
                <a:gd name="T29" fmla="*/ 102 h 124"/>
                <a:gd name="T30" fmla="*/ 20 w 42"/>
                <a:gd name="T31"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124">
                  <a:moveTo>
                    <a:pt x="20" y="123"/>
                  </a:moveTo>
                  <a:lnTo>
                    <a:pt x="20" y="123"/>
                  </a:lnTo>
                  <a:lnTo>
                    <a:pt x="20" y="123"/>
                  </a:lnTo>
                  <a:cubicBezTo>
                    <a:pt x="41" y="102"/>
                    <a:pt x="41" y="102"/>
                    <a:pt x="41" y="82"/>
                  </a:cubicBezTo>
                  <a:lnTo>
                    <a:pt x="20" y="62"/>
                  </a:lnTo>
                  <a:lnTo>
                    <a:pt x="20" y="41"/>
                  </a:lnTo>
                  <a:cubicBezTo>
                    <a:pt x="20" y="41"/>
                    <a:pt x="20" y="41"/>
                    <a:pt x="20" y="20"/>
                  </a:cubicBezTo>
                  <a:cubicBezTo>
                    <a:pt x="20" y="20"/>
                    <a:pt x="20" y="20"/>
                    <a:pt x="20" y="0"/>
                  </a:cubicBezTo>
                  <a:lnTo>
                    <a:pt x="20" y="0"/>
                  </a:lnTo>
                  <a:cubicBezTo>
                    <a:pt x="0" y="0"/>
                    <a:pt x="0" y="20"/>
                    <a:pt x="0" y="20"/>
                  </a:cubicBezTo>
                  <a:cubicBezTo>
                    <a:pt x="0" y="20"/>
                    <a:pt x="0" y="20"/>
                    <a:pt x="0" y="41"/>
                  </a:cubicBezTo>
                  <a:cubicBezTo>
                    <a:pt x="0" y="41"/>
                    <a:pt x="0" y="41"/>
                    <a:pt x="0" y="62"/>
                  </a:cubicBezTo>
                  <a:lnTo>
                    <a:pt x="0" y="62"/>
                  </a:lnTo>
                  <a:lnTo>
                    <a:pt x="0" y="82"/>
                  </a:lnTo>
                  <a:lnTo>
                    <a:pt x="0" y="102"/>
                  </a:lnTo>
                  <a:cubicBezTo>
                    <a:pt x="0" y="123"/>
                    <a:pt x="0" y="123"/>
                    <a:pt x="20" y="12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34" name="Freeform 634"/>
            <p:cNvSpPr>
              <a:spLocks noChangeArrowheads="1"/>
            </p:cNvSpPr>
            <p:nvPr/>
          </p:nvSpPr>
          <p:spPr bwMode="auto">
            <a:xfrm>
              <a:off x="4357688" y="6958013"/>
              <a:ext cx="7937" cy="15875"/>
            </a:xfrm>
            <a:custGeom>
              <a:avLst/>
              <a:gdLst>
                <a:gd name="T0" fmla="*/ 20 w 21"/>
                <a:gd name="T1" fmla="*/ 21 h 42"/>
                <a:gd name="T2" fmla="*/ 20 w 21"/>
                <a:gd name="T3" fmla="*/ 21 h 42"/>
                <a:gd name="T4" fmla="*/ 20 w 21"/>
                <a:gd name="T5" fmla="*/ 41 h 42"/>
                <a:gd name="T6" fmla="*/ 0 w 21"/>
                <a:gd name="T7" fmla="*/ 41 h 42"/>
                <a:gd name="T8" fmla="*/ 0 w 21"/>
                <a:gd name="T9" fmla="*/ 21 h 42"/>
                <a:gd name="T10" fmla="*/ 0 w 21"/>
                <a:gd name="T11" fmla="*/ 0 h 42"/>
                <a:gd name="T12" fmla="*/ 20 w 21"/>
                <a:gd name="T13" fmla="*/ 0 h 42"/>
                <a:gd name="T14" fmla="*/ 20 w 21"/>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1"/>
                  </a:moveTo>
                  <a:lnTo>
                    <a:pt x="20" y="21"/>
                  </a:lnTo>
                  <a:lnTo>
                    <a:pt x="20" y="41"/>
                  </a:lnTo>
                  <a:lnTo>
                    <a:pt x="0" y="41"/>
                  </a:lnTo>
                  <a:lnTo>
                    <a:pt x="0" y="21"/>
                  </a:lnTo>
                  <a:cubicBezTo>
                    <a:pt x="0" y="21"/>
                    <a:pt x="0" y="21"/>
                    <a:pt x="0" y="0"/>
                  </a:cubicBezTo>
                  <a:cubicBezTo>
                    <a:pt x="20" y="0"/>
                    <a:pt x="20" y="0"/>
                    <a:pt x="20" y="0"/>
                  </a:cubicBezTo>
                  <a:cubicBezTo>
                    <a:pt x="20" y="21"/>
                    <a:pt x="20"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35" name="Freeform 635"/>
            <p:cNvSpPr>
              <a:spLocks noChangeArrowheads="1"/>
            </p:cNvSpPr>
            <p:nvPr/>
          </p:nvSpPr>
          <p:spPr bwMode="auto">
            <a:xfrm>
              <a:off x="4365625" y="6972300"/>
              <a:ext cx="22225" cy="30163"/>
            </a:xfrm>
            <a:custGeom>
              <a:avLst/>
              <a:gdLst>
                <a:gd name="T0" fmla="*/ 41 w 63"/>
                <a:gd name="T1" fmla="*/ 62 h 83"/>
                <a:gd name="T2" fmla="*/ 41 w 63"/>
                <a:gd name="T3" fmla="*/ 62 h 83"/>
                <a:gd name="T4" fmla="*/ 62 w 63"/>
                <a:gd name="T5" fmla="*/ 41 h 83"/>
                <a:gd name="T6" fmla="*/ 62 w 63"/>
                <a:gd name="T7" fmla="*/ 0 h 83"/>
                <a:gd name="T8" fmla="*/ 41 w 63"/>
                <a:gd name="T9" fmla="*/ 0 h 83"/>
                <a:gd name="T10" fmla="*/ 21 w 63"/>
                <a:gd name="T11" fmla="*/ 0 h 83"/>
                <a:gd name="T12" fmla="*/ 21 w 63"/>
                <a:gd name="T13" fmla="*/ 20 h 83"/>
                <a:gd name="T14" fmla="*/ 0 w 63"/>
                <a:gd name="T15" fmla="*/ 41 h 83"/>
                <a:gd name="T16" fmla="*/ 0 w 63"/>
                <a:gd name="T17" fmla="*/ 41 h 83"/>
                <a:gd name="T18" fmla="*/ 0 w 63"/>
                <a:gd name="T19" fmla="*/ 62 h 83"/>
                <a:gd name="T20" fmla="*/ 0 w 63"/>
                <a:gd name="T21" fmla="*/ 82 h 83"/>
                <a:gd name="T22" fmla="*/ 21 w 63"/>
                <a:gd name="T23" fmla="*/ 82 h 83"/>
                <a:gd name="T24" fmla="*/ 41 w 63"/>
                <a:gd name="T25"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83">
                  <a:moveTo>
                    <a:pt x="41" y="62"/>
                  </a:moveTo>
                  <a:lnTo>
                    <a:pt x="41" y="62"/>
                  </a:lnTo>
                  <a:cubicBezTo>
                    <a:pt x="41" y="41"/>
                    <a:pt x="62" y="41"/>
                    <a:pt x="62" y="41"/>
                  </a:cubicBezTo>
                  <a:cubicBezTo>
                    <a:pt x="62" y="20"/>
                    <a:pt x="62" y="20"/>
                    <a:pt x="62" y="0"/>
                  </a:cubicBezTo>
                  <a:lnTo>
                    <a:pt x="41" y="0"/>
                  </a:lnTo>
                  <a:lnTo>
                    <a:pt x="21" y="0"/>
                  </a:lnTo>
                  <a:lnTo>
                    <a:pt x="21" y="20"/>
                  </a:lnTo>
                  <a:cubicBezTo>
                    <a:pt x="0" y="20"/>
                    <a:pt x="0" y="41"/>
                    <a:pt x="0" y="41"/>
                  </a:cubicBezTo>
                  <a:lnTo>
                    <a:pt x="0" y="41"/>
                  </a:lnTo>
                  <a:cubicBezTo>
                    <a:pt x="0" y="62"/>
                    <a:pt x="0" y="62"/>
                    <a:pt x="0" y="62"/>
                  </a:cubicBezTo>
                  <a:lnTo>
                    <a:pt x="0" y="82"/>
                  </a:lnTo>
                  <a:cubicBezTo>
                    <a:pt x="21" y="82"/>
                    <a:pt x="21" y="82"/>
                    <a:pt x="21" y="82"/>
                  </a:cubicBezTo>
                  <a:cubicBezTo>
                    <a:pt x="21" y="82"/>
                    <a:pt x="21" y="62"/>
                    <a:pt x="41"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36" name="Freeform 636"/>
            <p:cNvSpPr>
              <a:spLocks noChangeArrowheads="1"/>
            </p:cNvSpPr>
            <p:nvPr/>
          </p:nvSpPr>
          <p:spPr bwMode="auto">
            <a:xfrm>
              <a:off x="4373563" y="7008813"/>
              <a:ext cx="15875" cy="7937"/>
            </a:xfrm>
            <a:custGeom>
              <a:avLst/>
              <a:gdLst>
                <a:gd name="T0" fmla="*/ 20 w 42"/>
                <a:gd name="T1" fmla="*/ 20 h 21"/>
                <a:gd name="T2" fmla="*/ 20 w 42"/>
                <a:gd name="T3" fmla="*/ 20 h 21"/>
                <a:gd name="T4" fmla="*/ 20 w 42"/>
                <a:gd name="T5" fmla="*/ 0 h 21"/>
                <a:gd name="T6" fmla="*/ 20 w 42"/>
                <a:gd name="T7" fmla="*/ 0 h 21"/>
                <a:gd name="T8" fmla="*/ 0 w 42"/>
                <a:gd name="T9" fmla="*/ 0 h 21"/>
                <a:gd name="T10" fmla="*/ 20 w 42"/>
                <a:gd name="T11" fmla="*/ 0 h 21"/>
                <a:gd name="T12" fmla="*/ 20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20"/>
                  </a:moveTo>
                  <a:lnTo>
                    <a:pt x="20" y="20"/>
                  </a:lnTo>
                  <a:cubicBezTo>
                    <a:pt x="41" y="20"/>
                    <a:pt x="20" y="0"/>
                    <a:pt x="20" y="0"/>
                  </a:cubicBezTo>
                  <a:lnTo>
                    <a:pt x="20" y="0"/>
                  </a:lnTo>
                  <a:lnTo>
                    <a:pt x="0" y="0"/>
                  </a:lnTo>
                  <a:lnTo>
                    <a:pt x="20" y="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37" name="Freeform 637"/>
            <p:cNvSpPr>
              <a:spLocks noChangeArrowheads="1"/>
            </p:cNvSpPr>
            <p:nvPr/>
          </p:nvSpPr>
          <p:spPr bwMode="auto">
            <a:xfrm>
              <a:off x="4387850" y="7016750"/>
              <a:ext cx="7938" cy="15875"/>
            </a:xfrm>
            <a:custGeom>
              <a:avLst/>
              <a:gdLst>
                <a:gd name="T0" fmla="*/ 0 w 21"/>
                <a:gd name="T1" fmla="*/ 0 h 43"/>
                <a:gd name="T2" fmla="*/ 0 w 21"/>
                <a:gd name="T3" fmla="*/ 0 h 43"/>
                <a:gd name="T4" fmla="*/ 0 w 21"/>
                <a:gd name="T5" fmla="*/ 21 h 43"/>
                <a:gd name="T6" fmla="*/ 20 w 21"/>
                <a:gd name="T7" fmla="*/ 42 h 43"/>
                <a:gd name="T8" fmla="*/ 20 w 21"/>
                <a:gd name="T9" fmla="*/ 21 h 43"/>
                <a:gd name="T10" fmla="*/ 20 w 21"/>
                <a:gd name="T11" fmla="*/ 0 h 43"/>
                <a:gd name="T12" fmla="*/ 20 w 21"/>
                <a:gd name="T13" fmla="*/ 0 h 43"/>
                <a:gd name="T14" fmla="*/ 0 w 21"/>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3">
                  <a:moveTo>
                    <a:pt x="0" y="0"/>
                  </a:moveTo>
                  <a:lnTo>
                    <a:pt x="0" y="0"/>
                  </a:lnTo>
                  <a:cubicBezTo>
                    <a:pt x="0" y="21"/>
                    <a:pt x="0" y="21"/>
                    <a:pt x="0" y="21"/>
                  </a:cubicBezTo>
                  <a:lnTo>
                    <a:pt x="20" y="42"/>
                  </a:lnTo>
                  <a:lnTo>
                    <a:pt x="20" y="21"/>
                  </a:lnTo>
                  <a:lnTo>
                    <a:pt x="20" y="0"/>
                  </a:lnTo>
                  <a:lnTo>
                    <a:pt x="20" y="0"/>
                  </a:lnTo>
                  <a:cubicBezTo>
                    <a:pt x="0"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38" name="Freeform 638"/>
            <p:cNvSpPr>
              <a:spLocks noChangeArrowheads="1"/>
            </p:cNvSpPr>
            <p:nvPr/>
          </p:nvSpPr>
          <p:spPr bwMode="auto">
            <a:xfrm>
              <a:off x="4365625" y="7016750"/>
              <a:ext cx="15875" cy="38100"/>
            </a:xfrm>
            <a:custGeom>
              <a:avLst/>
              <a:gdLst>
                <a:gd name="T0" fmla="*/ 41 w 42"/>
                <a:gd name="T1" fmla="*/ 62 h 104"/>
                <a:gd name="T2" fmla="*/ 41 w 42"/>
                <a:gd name="T3" fmla="*/ 62 h 104"/>
                <a:gd name="T4" fmla="*/ 41 w 42"/>
                <a:gd name="T5" fmla="*/ 42 h 104"/>
                <a:gd name="T6" fmla="*/ 41 w 42"/>
                <a:gd name="T7" fmla="*/ 21 h 104"/>
                <a:gd name="T8" fmla="*/ 21 w 42"/>
                <a:gd name="T9" fmla="*/ 0 h 104"/>
                <a:gd name="T10" fmla="*/ 0 w 42"/>
                <a:gd name="T11" fmla="*/ 21 h 104"/>
                <a:gd name="T12" fmla="*/ 0 w 42"/>
                <a:gd name="T13" fmla="*/ 21 h 104"/>
                <a:gd name="T14" fmla="*/ 0 w 42"/>
                <a:gd name="T15" fmla="*/ 42 h 104"/>
                <a:gd name="T16" fmla="*/ 0 w 42"/>
                <a:gd name="T17" fmla="*/ 62 h 104"/>
                <a:gd name="T18" fmla="*/ 21 w 42"/>
                <a:gd name="T19" fmla="*/ 103 h 104"/>
                <a:gd name="T20" fmla="*/ 41 w 42"/>
                <a:gd name="T21" fmla="*/ 103 h 104"/>
                <a:gd name="T22" fmla="*/ 41 w 42"/>
                <a:gd name="T23" fmla="*/ 82 h 104"/>
                <a:gd name="T24" fmla="*/ 41 w 42"/>
                <a:gd name="T25" fmla="*/ 6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104">
                  <a:moveTo>
                    <a:pt x="41" y="62"/>
                  </a:moveTo>
                  <a:lnTo>
                    <a:pt x="41" y="62"/>
                  </a:lnTo>
                  <a:lnTo>
                    <a:pt x="41" y="42"/>
                  </a:lnTo>
                  <a:lnTo>
                    <a:pt x="41" y="21"/>
                  </a:lnTo>
                  <a:cubicBezTo>
                    <a:pt x="21" y="21"/>
                    <a:pt x="21" y="0"/>
                    <a:pt x="21" y="0"/>
                  </a:cubicBezTo>
                  <a:cubicBezTo>
                    <a:pt x="21" y="0"/>
                    <a:pt x="0" y="0"/>
                    <a:pt x="0" y="21"/>
                  </a:cubicBezTo>
                  <a:lnTo>
                    <a:pt x="0" y="21"/>
                  </a:lnTo>
                  <a:cubicBezTo>
                    <a:pt x="0" y="42"/>
                    <a:pt x="0" y="42"/>
                    <a:pt x="0" y="42"/>
                  </a:cubicBezTo>
                  <a:cubicBezTo>
                    <a:pt x="0" y="62"/>
                    <a:pt x="0" y="62"/>
                    <a:pt x="0" y="62"/>
                  </a:cubicBezTo>
                  <a:cubicBezTo>
                    <a:pt x="0" y="82"/>
                    <a:pt x="0" y="82"/>
                    <a:pt x="21" y="103"/>
                  </a:cubicBezTo>
                  <a:lnTo>
                    <a:pt x="41" y="103"/>
                  </a:lnTo>
                  <a:lnTo>
                    <a:pt x="41" y="82"/>
                  </a:lnTo>
                  <a:lnTo>
                    <a:pt x="41"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39" name="Freeform 639"/>
            <p:cNvSpPr>
              <a:spLocks noChangeArrowheads="1"/>
            </p:cNvSpPr>
            <p:nvPr/>
          </p:nvSpPr>
          <p:spPr bwMode="auto">
            <a:xfrm>
              <a:off x="4365625" y="7105650"/>
              <a:ext cx="15875" cy="30163"/>
            </a:xfrm>
            <a:custGeom>
              <a:avLst/>
              <a:gdLst>
                <a:gd name="T0" fmla="*/ 41 w 42"/>
                <a:gd name="T1" fmla="*/ 82 h 83"/>
                <a:gd name="T2" fmla="*/ 41 w 42"/>
                <a:gd name="T3" fmla="*/ 82 h 83"/>
                <a:gd name="T4" fmla="*/ 41 w 42"/>
                <a:gd name="T5" fmla="*/ 42 h 83"/>
                <a:gd name="T6" fmla="*/ 21 w 42"/>
                <a:gd name="T7" fmla="*/ 0 h 83"/>
                <a:gd name="T8" fmla="*/ 0 w 42"/>
                <a:gd name="T9" fmla="*/ 21 h 83"/>
                <a:gd name="T10" fmla="*/ 0 w 42"/>
                <a:gd name="T11" fmla="*/ 42 h 83"/>
                <a:gd name="T12" fmla="*/ 0 w 42"/>
                <a:gd name="T13" fmla="*/ 62 h 83"/>
                <a:gd name="T14" fmla="*/ 0 w 42"/>
                <a:gd name="T15" fmla="*/ 62 h 83"/>
                <a:gd name="T16" fmla="*/ 21 w 42"/>
                <a:gd name="T17" fmla="*/ 82 h 83"/>
                <a:gd name="T18" fmla="*/ 41 w 42"/>
                <a:gd name="T1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83">
                  <a:moveTo>
                    <a:pt x="41" y="82"/>
                  </a:moveTo>
                  <a:lnTo>
                    <a:pt x="41" y="82"/>
                  </a:lnTo>
                  <a:cubicBezTo>
                    <a:pt x="41" y="62"/>
                    <a:pt x="41" y="42"/>
                    <a:pt x="41" y="42"/>
                  </a:cubicBezTo>
                  <a:cubicBezTo>
                    <a:pt x="41" y="42"/>
                    <a:pt x="41" y="21"/>
                    <a:pt x="21" y="0"/>
                  </a:cubicBezTo>
                  <a:cubicBezTo>
                    <a:pt x="21" y="0"/>
                    <a:pt x="21" y="0"/>
                    <a:pt x="0" y="21"/>
                  </a:cubicBezTo>
                  <a:cubicBezTo>
                    <a:pt x="0" y="21"/>
                    <a:pt x="0" y="21"/>
                    <a:pt x="0" y="42"/>
                  </a:cubicBezTo>
                  <a:cubicBezTo>
                    <a:pt x="0" y="42"/>
                    <a:pt x="0" y="42"/>
                    <a:pt x="0" y="62"/>
                  </a:cubicBezTo>
                  <a:lnTo>
                    <a:pt x="0" y="62"/>
                  </a:lnTo>
                  <a:cubicBezTo>
                    <a:pt x="0" y="82"/>
                    <a:pt x="21" y="82"/>
                    <a:pt x="21" y="82"/>
                  </a:cubicBezTo>
                  <a:lnTo>
                    <a:pt x="41"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40" name="Freeform 640"/>
            <p:cNvSpPr>
              <a:spLocks noChangeArrowheads="1"/>
            </p:cNvSpPr>
            <p:nvPr/>
          </p:nvSpPr>
          <p:spPr bwMode="auto">
            <a:xfrm>
              <a:off x="4373563" y="7069138"/>
              <a:ext cx="7937" cy="7937"/>
            </a:xfrm>
            <a:custGeom>
              <a:avLst/>
              <a:gdLst>
                <a:gd name="T0" fmla="*/ 20 w 21"/>
                <a:gd name="T1" fmla="*/ 20 h 21"/>
                <a:gd name="T2" fmla="*/ 20 w 21"/>
                <a:gd name="T3" fmla="*/ 20 h 21"/>
                <a:gd name="T4" fmla="*/ 0 w 21"/>
                <a:gd name="T5" fmla="*/ 2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lnTo>
                    <a:pt x="0" y="20"/>
                  </a:lnTo>
                  <a:cubicBezTo>
                    <a:pt x="0" y="0"/>
                    <a:pt x="0" y="0"/>
                    <a:pt x="0" y="0"/>
                  </a:cubicBezTo>
                  <a:lnTo>
                    <a:pt x="20" y="0"/>
                  </a:lnTo>
                  <a:lnTo>
                    <a:pt x="20" y="0"/>
                  </a:lnTo>
                  <a:cubicBezTo>
                    <a:pt x="20" y="0"/>
                    <a:pt x="20" y="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41" name="Freeform 641"/>
            <p:cNvSpPr>
              <a:spLocks noChangeArrowheads="1"/>
            </p:cNvSpPr>
            <p:nvPr/>
          </p:nvSpPr>
          <p:spPr bwMode="auto">
            <a:xfrm>
              <a:off x="4343400" y="7053263"/>
              <a:ext cx="7938" cy="15875"/>
            </a:xfrm>
            <a:custGeom>
              <a:avLst/>
              <a:gdLst>
                <a:gd name="T0" fmla="*/ 20 w 21"/>
                <a:gd name="T1" fmla="*/ 41 h 42"/>
                <a:gd name="T2" fmla="*/ 20 w 21"/>
                <a:gd name="T3" fmla="*/ 41 h 42"/>
                <a:gd name="T4" fmla="*/ 20 w 21"/>
                <a:gd name="T5" fmla="*/ 0 h 42"/>
                <a:gd name="T6" fmla="*/ 0 w 21"/>
                <a:gd name="T7" fmla="*/ 0 h 42"/>
                <a:gd name="T8" fmla="*/ 0 w 21"/>
                <a:gd name="T9" fmla="*/ 21 h 42"/>
                <a:gd name="T10" fmla="*/ 0 w 21"/>
                <a:gd name="T11" fmla="*/ 41 h 42"/>
                <a:gd name="T12" fmla="*/ 20 w 2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41"/>
                  </a:moveTo>
                  <a:lnTo>
                    <a:pt x="20" y="41"/>
                  </a:lnTo>
                  <a:cubicBezTo>
                    <a:pt x="20" y="21"/>
                    <a:pt x="20" y="21"/>
                    <a:pt x="20" y="0"/>
                  </a:cubicBezTo>
                  <a:cubicBezTo>
                    <a:pt x="20" y="0"/>
                    <a:pt x="20" y="0"/>
                    <a:pt x="0" y="0"/>
                  </a:cubicBezTo>
                  <a:cubicBezTo>
                    <a:pt x="0" y="21"/>
                    <a:pt x="0" y="21"/>
                    <a:pt x="0" y="21"/>
                  </a:cubicBezTo>
                  <a:lnTo>
                    <a:pt x="0" y="41"/>
                  </a:ln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42" name="Freeform 642"/>
            <p:cNvSpPr>
              <a:spLocks noChangeArrowheads="1"/>
            </p:cNvSpPr>
            <p:nvPr/>
          </p:nvSpPr>
          <p:spPr bwMode="auto">
            <a:xfrm>
              <a:off x="4351338" y="7097713"/>
              <a:ext cx="7937" cy="15875"/>
            </a:xfrm>
            <a:custGeom>
              <a:avLst/>
              <a:gdLst>
                <a:gd name="T0" fmla="*/ 21 w 22"/>
                <a:gd name="T1" fmla="*/ 20 h 42"/>
                <a:gd name="T2" fmla="*/ 21 w 22"/>
                <a:gd name="T3" fmla="*/ 20 h 42"/>
                <a:gd name="T4" fmla="*/ 0 w 22"/>
                <a:gd name="T5" fmla="*/ 20 h 42"/>
                <a:gd name="T6" fmla="*/ 0 w 22"/>
                <a:gd name="T7" fmla="*/ 20 h 42"/>
                <a:gd name="T8" fmla="*/ 0 w 22"/>
                <a:gd name="T9" fmla="*/ 41 h 42"/>
                <a:gd name="T10" fmla="*/ 21 w 22"/>
                <a:gd name="T11" fmla="*/ 20 h 42"/>
              </a:gdLst>
              <a:ahLst/>
              <a:cxnLst>
                <a:cxn ang="0">
                  <a:pos x="T0" y="T1"/>
                </a:cxn>
                <a:cxn ang="0">
                  <a:pos x="T2" y="T3"/>
                </a:cxn>
                <a:cxn ang="0">
                  <a:pos x="T4" y="T5"/>
                </a:cxn>
                <a:cxn ang="0">
                  <a:pos x="T6" y="T7"/>
                </a:cxn>
                <a:cxn ang="0">
                  <a:pos x="T8" y="T9"/>
                </a:cxn>
                <a:cxn ang="0">
                  <a:pos x="T10" y="T11"/>
                </a:cxn>
              </a:cxnLst>
              <a:rect l="0" t="0" r="r" b="b"/>
              <a:pathLst>
                <a:path w="22" h="42">
                  <a:moveTo>
                    <a:pt x="21" y="20"/>
                  </a:moveTo>
                  <a:lnTo>
                    <a:pt x="21" y="20"/>
                  </a:lnTo>
                  <a:cubicBezTo>
                    <a:pt x="21" y="0"/>
                    <a:pt x="0" y="0"/>
                    <a:pt x="0" y="20"/>
                  </a:cubicBezTo>
                  <a:lnTo>
                    <a:pt x="0" y="20"/>
                  </a:lnTo>
                  <a:cubicBezTo>
                    <a:pt x="0" y="41"/>
                    <a:pt x="0" y="41"/>
                    <a:pt x="0" y="41"/>
                  </a:cubicBezTo>
                  <a:cubicBezTo>
                    <a:pt x="21" y="41"/>
                    <a:pt x="21" y="41"/>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43" name="Freeform 643"/>
            <p:cNvSpPr>
              <a:spLocks noChangeArrowheads="1"/>
            </p:cNvSpPr>
            <p:nvPr/>
          </p:nvSpPr>
          <p:spPr bwMode="auto">
            <a:xfrm>
              <a:off x="4387850" y="7239000"/>
              <a:ext cx="15875" cy="14288"/>
            </a:xfrm>
            <a:custGeom>
              <a:avLst/>
              <a:gdLst>
                <a:gd name="T0" fmla="*/ 20 w 42"/>
                <a:gd name="T1" fmla="*/ 40 h 41"/>
                <a:gd name="T2" fmla="*/ 20 w 42"/>
                <a:gd name="T3" fmla="*/ 40 h 41"/>
                <a:gd name="T4" fmla="*/ 41 w 42"/>
                <a:gd name="T5" fmla="*/ 20 h 41"/>
                <a:gd name="T6" fmla="*/ 20 w 42"/>
                <a:gd name="T7" fmla="*/ 0 h 41"/>
                <a:gd name="T8" fmla="*/ 0 w 42"/>
                <a:gd name="T9" fmla="*/ 0 h 41"/>
                <a:gd name="T10" fmla="*/ 0 w 42"/>
                <a:gd name="T11" fmla="*/ 20 h 41"/>
                <a:gd name="T12" fmla="*/ 20 w 42"/>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42" h="41">
                  <a:moveTo>
                    <a:pt x="20" y="40"/>
                  </a:moveTo>
                  <a:lnTo>
                    <a:pt x="20" y="40"/>
                  </a:lnTo>
                  <a:lnTo>
                    <a:pt x="41" y="20"/>
                  </a:lnTo>
                  <a:cubicBezTo>
                    <a:pt x="41" y="20"/>
                    <a:pt x="41" y="0"/>
                    <a:pt x="20" y="0"/>
                  </a:cubicBezTo>
                  <a:cubicBezTo>
                    <a:pt x="20" y="0"/>
                    <a:pt x="20" y="0"/>
                    <a:pt x="0" y="0"/>
                  </a:cubicBezTo>
                  <a:cubicBezTo>
                    <a:pt x="0" y="0"/>
                    <a:pt x="0" y="0"/>
                    <a:pt x="0" y="20"/>
                  </a:cubicBezTo>
                  <a:lnTo>
                    <a:pt x="20"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44" name="Freeform 644"/>
            <p:cNvSpPr>
              <a:spLocks noChangeArrowheads="1"/>
            </p:cNvSpPr>
            <p:nvPr/>
          </p:nvSpPr>
          <p:spPr bwMode="auto">
            <a:xfrm>
              <a:off x="4432300" y="7319963"/>
              <a:ext cx="15875" cy="15875"/>
            </a:xfrm>
            <a:custGeom>
              <a:avLst/>
              <a:gdLst>
                <a:gd name="T0" fmla="*/ 41 w 42"/>
                <a:gd name="T1" fmla="*/ 41 h 42"/>
                <a:gd name="T2" fmla="*/ 41 w 42"/>
                <a:gd name="T3" fmla="*/ 41 h 42"/>
                <a:gd name="T4" fmla="*/ 41 w 42"/>
                <a:gd name="T5" fmla="*/ 0 h 42"/>
                <a:gd name="T6" fmla="*/ 20 w 42"/>
                <a:gd name="T7" fmla="*/ 0 h 42"/>
                <a:gd name="T8" fmla="*/ 0 w 42"/>
                <a:gd name="T9" fmla="*/ 20 h 42"/>
                <a:gd name="T10" fmla="*/ 0 w 42"/>
                <a:gd name="T11" fmla="*/ 20 h 42"/>
                <a:gd name="T12" fmla="*/ 20 w 42"/>
                <a:gd name="T13" fmla="*/ 41 h 42"/>
                <a:gd name="T14" fmla="*/ 4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41"/>
                  </a:moveTo>
                  <a:lnTo>
                    <a:pt x="41" y="41"/>
                  </a:lnTo>
                  <a:cubicBezTo>
                    <a:pt x="41" y="20"/>
                    <a:pt x="41" y="20"/>
                    <a:pt x="41" y="0"/>
                  </a:cubicBezTo>
                  <a:lnTo>
                    <a:pt x="20" y="0"/>
                  </a:lnTo>
                  <a:cubicBezTo>
                    <a:pt x="20" y="0"/>
                    <a:pt x="20" y="20"/>
                    <a:pt x="0" y="20"/>
                  </a:cubicBezTo>
                  <a:lnTo>
                    <a:pt x="0" y="20"/>
                  </a:lnTo>
                  <a:lnTo>
                    <a:pt x="20" y="41"/>
                  </a:lnTo>
                  <a:cubicBezTo>
                    <a:pt x="20" y="41"/>
                    <a:pt x="20" y="41"/>
                    <a:pt x="4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45" name="Freeform 645"/>
            <p:cNvSpPr>
              <a:spLocks noChangeArrowheads="1"/>
            </p:cNvSpPr>
            <p:nvPr/>
          </p:nvSpPr>
          <p:spPr bwMode="auto">
            <a:xfrm>
              <a:off x="4446588" y="7297738"/>
              <a:ext cx="7937" cy="15875"/>
            </a:xfrm>
            <a:custGeom>
              <a:avLst/>
              <a:gdLst>
                <a:gd name="T0" fmla="*/ 0 w 21"/>
                <a:gd name="T1" fmla="*/ 41 h 42"/>
                <a:gd name="T2" fmla="*/ 0 w 21"/>
                <a:gd name="T3" fmla="*/ 41 h 42"/>
                <a:gd name="T4" fmla="*/ 0 w 21"/>
                <a:gd name="T5" fmla="*/ 21 h 42"/>
                <a:gd name="T6" fmla="*/ 0 w 21"/>
                <a:gd name="T7" fmla="*/ 0 h 42"/>
                <a:gd name="T8" fmla="*/ 20 w 21"/>
                <a:gd name="T9" fmla="*/ 0 h 42"/>
                <a:gd name="T10" fmla="*/ 20 w 21"/>
                <a:gd name="T11" fmla="*/ 41 h 42"/>
                <a:gd name="T12" fmla="*/ 0 w 2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0" y="41"/>
                  </a:moveTo>
                  <a:lnTo>
                    <a:pt x="0" y="41"/>
                  </a:lnTo>
                  <a:lnTo>
                    <a:pt x="0" y="21"/>
                  </a:lnTo>
                  <a:lnTo>
                    <a:pt x="0" y="0"/>
                  </a:lnTo>
                  <a:cubicBezTo>
                    <a:pt x="0" y="0"/>
                    <a:pt x="0" y="0"/>
                    <a:pt x="20" y="0"/>
                  </a:cubicBezTo>
                  <a:cubicBezTo>
                    <a:pt x="20" y="21"/>
                    <a:pt x="20" y="21"/>
                    <a:pt x="20" y="41"/>
                  </a:cubicBezTo>
                  <a:lnTo>
                    <a:pt x="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46" name="Freeform 646"/>
            <p:cNvSpPr>
              <a:spLocks noChangeArrowheads="1"/>
            </p:cNvSpPr>
            <p:nvPr/>
          </p:nvSpPr>
          <p:spPr bwMode="auto">
            <a:xfrm>
              <a:off x="4446588" y="7334250"/>
              <a:ext cx="7937" cy="7938"/>
            </a:xfrm>
            <a:custGeom>
              <a:avLst/>
              <a:gdLst>
                <a:gd name="T0" fmla="*/ 20 w 21"/>
                <a:gd name="T1" fmla="*/ 0 h 21"/>
                <a:gd name="T2" fmla="*/ 20 w 21"/>
                <a:gd name="T3" fmla="*/ 0 h 21"/>
                <a:gd name="T4" fmla="*/ 0 w 21"/>
                <a:gd name="T5" fmla="*/ 20 h 21"/>
                <a:gd name="T6" fmla="*/ 0 w 21"/>
                <a:gd name="T7" fmla="*/ 20 h 21"/>
                <a:gd name="T8" fmla="*/ 20 w 21"/>
                <a:gd name="T9" fmla="*/ 2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cubicBezTo>
                    <a:pt x="20" y="0"/>
                    <a:pt x="0" y="0"/>
                    <a:pt x="0" y="20"/>
                  </a:cubicBezTo>
                  <a:lnTo>
                    <a:pt x="0" y="20"/>
                  </a:lnTo>
                  <a:lnTo>
                    <a:pt x="20" y="20"/>
                  </a:lnTo>
                  <a:cubicBezTo>
                    <a:pt x="20" y="20"/>
                    <a:pt x="20" y="2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47" name="Freeform 647"/>
            <p:cNvSpPr>
              <a:spLocks noChangeArrowheads="1"/>
            </p:cNvSpPr>
            <p:nvPr/>
          </p:nvSpPr>
          <p:spPr bwMode="auto">
            <a:xfrm>
              <a:off x="4416425" y="7312025"/>
              <a:ext cx="7938" cy="7938"/>
            </a:xfrm>
            <a:custGeom>
              <a:avLst/>
              <a:gdLst>
                <a:gd name="T0" fmla="*/ 20 w 21"/>
                <a:gd name="T1" fmla="*/ 21 h 22"/>
                <a:gd name="T2" fmla="*/ 20 w 21"/>
                <a:gd name="T3" fmla="*/ 21 h 22"/>
                <a:gd name="T4" fmla="*/ 20 w 21"/>
                <a:gd name="T5" fmla="*/ 21 h 22"/>
                <a:gd name="T6" fmla="*/ 20 w 21"/>
                <a:gd name="T7" fmla="*/ 0 h 22"/>
                <a:gd name="T8" fmla="*/ 0 w 21"/>
                <a:gd name="T9" fmla="*/ 0 h 22"/>
                <a:gd name="T10" fmla="*/ 0 w 21"/>
                <a:gd name="T11" fmla="*/ 21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20" y="21"/>
                  </a:lnTo>
                  <a:cubicBezTo>
                    <a:pt x="20" y="0"/>
                    <a:pt x="20" y="0"/>
                    <a:pt x="20" y="0"/>
                  </a:cubicBezTo>
                  <a:lnTo>
                    <a:pt x="0" y="0"/>
                  </a:lnTo>
                  <a:lnTo>
                    <a:pt x="0" y="21"/>
                  </a:lnTo>
                  <a:cubicBezTo>
                    <a:pt x="0" y="21"/>
                    <a:pt x="0"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48" name="Freeform 648"/>
            <p:cNvSpPr>
              <a:spLocks noChangeArrowheads="1"/>
            </p:cNvSpPr>
            <p:nvPr/>
          </p:nvSpPr>
          <p:spPr bwMode="auto">
            <a:xfrm>
              <a:off x="4402138" y="7297738"/>
              <a:ext cx="15875" cy="7937"/>
            </a:xfrm>
            <a:custGeom>
              <a:avLst/>
              <a:gdLst>
                <a:gd name="T0" fmla="*/ 20 w 42"/>
                <a:gd name="T1" fmla="*/ 0 h 22"/>
                <a:gd name="T2" fmla="*/ 20 w 42"/>
                <a:gd name="T3" fmla="*/ 0 h 22"/>
                <a:gd name="T4" fmla="*/ 20 w 42"/>
                <a:gd name="T5" fmla="*/ 21 h 22"/>
                <a:gd name="T6" fmla="*/ 20 w 42"/>
                <a:gd name="T7" fmla="*/ 21 h 22"/>
                <a:gd name="T8" fmla="*/ 41 w 42"/>
                <a:gd name="T9" fmla="*/ 0 h 22"/>
                <a:gd name="T10" fmla="*/ 20 w 42"/>
                <a:gd name="T11" fmla="*/ 0 h 22"/>
              </a:gdLst>
              <a:ahLst/>
              <a:cxnLst>
                <a:cxn ang="0">
                  <a:pos x="T0" y="T1"/>
                </a:cxn>
                <a:cxn ang="0">
                  <a:pos x="T2" y="T3"/>
                </a:cxn>
                <a:cxn ang="0">
                  <a:pos x="T4" y="T5"/>
                </a:cxn>
                <a:cxn ang="0">
                  <a:pos x="T6" y="T7"/>
                </a:cxn>
                <a:cxn ang="0">
                  <a:pos x="T8" y="T9"/>
                </a:cxn>
                <a:cxn ang="0">
                  <a:pos x="T10" y="T11"/>
                </a:cxn>
              </a:cxnLst>
              <a:rect l="0" t="0" r="r" b="b"/>
              <a:pathLst>
                <a:path w="42" h="22">
                  <a:moveTo>
                    <a:pt x="20" y="0"/>
                  </a:moveTo>
                  <a:lnTo>
                    <a:pt x="20" y="0"/>
                  </a:lnTo>
                  <a:cubicBezTo>
                    <a:pt x="0" y="0"/>
                    <a:pt x="20" y="0"/>
                    <a:pt x="20" y="21"/>
                  </a:cubicBezTo>
                  <a:lnTo>
                    <a:pt x="20" y="21"/>
                  </a:lnTo>
                  <a:cubicBezTo>
                    <a:pt x="41" y="21"/>
                    <a:pt x="41" y="0"/>
                    <a:pt x="41" y="0"/>
                  </a:cubicBezTo>
                  <a:cubicBezTo>
                    <a:pt x="20" y="0"/>
                    <a:pt x="2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49" name="Freeform 649"/>
            <p:cNvSpPr>
              <a:spLocks noChangeArrowheads="1"/>
            </p:cNvSpPr>
            <p:nvPr/>
          </p:nvSpPr>
          <p:spPr bwMode="auto">
            <a:xfrm>
              <a:off x="4394200" y="7261225"/>
              <a:ext cx="7938" cy="15875"/>
            </a:xfrm>
            <a:custGeom>
              <a:avLst/>
              <a:gdLst>
                <a:gd name="T0" fmla="*/ 21 w 22"/>
                <a:gd name="T1" fmla="*/ 41 h 42"/>
                <a:gd name="T2" fmla="*/ 21 w 22"/>
                <a:gd name="T3" fmla="*/ 41 h 42"/>
                <a:gd name="T4" fmla="*/ 0 w 22"/>
                <a:gd name="T5" fmla="*/ 20 h 42"/>
                <a:gd name="T6" fmla="*/ 0 w 22"/>
                <a:gd name="T7" fmla="*/ 0 h 42"/>
                <a:gd name="T8" fmla="*/ 21 w 22"/>
                <a:gd name="T9" fmla="*/ 0 h 42"/>
                <a:gd name="T10" fmla="*/ 21 w 22"/>
                <a:gd name="T11" fmla="*/ 20 h 42"/>
                <a:gd name="T12" fmla="*/ 21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41"/>
                  </a:moveTo>
                  <a:lnTo>
                    <a:pt x="21" y="41"/>
                  </a:lnTo>
                  <a:lnTo>
                    <a:pt x="0" y="20"/>
                  </a:lnTo>
                  <a:lnTo>
                    <a:pt x="0" y="0"/>
                  </a:lnTo>
                  <a:lnTo>
                    <a:pt x="21" y="0"/>
                  </a:lnTo>
                  <a:lnTo>
                    <a:pt x="21" y="20"/>
                  </a:lnTo>
                  <a:cubicBezTo>
                    <a:pt x="21" y="20"/>
                    <a:pt x="21" y="20"/>
                    <a:pt x="2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50" name="Freeform 650"/>
            <p:cNvSpPr>
              <a:spLocks noChangeArrowheads="1"/>
            </p:cNvSpPr>
            <p:nvPr/>
          </p:nvSpPr>
          <p:spPr bwMode="auto">
            <a:xfrm>
              <a:off x="4446588" y="7370763"/>
              <a:ext cx="15875" cy="22225"/>
            </a:xfrm>
            <a:custGeom>
              <a:avLst/>
              <a:gdLst>
                <a:gd name="T0" fmla="*/ 41 w 42"/>
                <a:gd name="T1" fmla="*/ 62 h 63"/>
                <a:gd name="T2" fmla="*/ 41 w 42"/>
                <a:gd name="T3" fmla="*/ 62 h 63"/>
                <a:gd name="T4" fmla="*/ 41 w 42"/>
                <a:gd name="T5" fmla="*/ 41 h 63"/>
                <a:gd name="T6" fmla="*/ 41 w 42"/>
                <a:gd name="T7" fmla="*/ 21 h 63"/>
                <a:gd name="T8" fmla="*/ 20 w 42"/>
                <a:gd name="T9" fmla="*/ 21 h 63"/>
                <a:gd name="T10" fmla="*/ 0 w 42"/>
                <a:gd name="T11" fmla="*/ 21 h 63"/>
                <a:gd name="T12" fmla="*/ 0 w 42"/>
                <a:gd name="T13" fmla="*/ 62 h 63"/>
                <a:gd name="T14" fmla="*/ 20 w 42"/>
                <a:gd name="T15" fmla="*/ 62 h 63"/>
                <a:gd name="T16" fmla="*/ 41 w 42"/>
                <a:gd name="T1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63">
                  <a:moveTo>
                    <a:pt x="41" y="62"/>
                  </a:moveTo>
                  <a:lnTo>
                    <a:pt x="41" y="62"/>
                  </a:lnTo>
                  <a:lnTo>
                    <a:pt x="41" y="41"/>
                  </a:lnTo>
                  <a:cubicBezTo>
                    <a:pt x="41" y="21"/>
                    <a:pt x="41" y="21"/>
                    <a:pt x="41" y="21"/>
                  </a:cubicBezTo>
                  <a:cubicBezTo>
                    <a:pt x="20" y="0"/>
                    <a:pt x="20" y="21"/>
                    <a:pt x="20" y="21"/>
                  </a:cubicBezTo>
                  <a:cubicBezTo>
                    <a:pt x="0" y="21"/>
                    <a:pt x="0" y="21"/>
                    <a:pt x="0" y="21"/>
                  </a:cubicBezTo>
                  <a:cubicBezTo>
                    <a:pt x="0" y="41"/>
                    <a:pt x="0" y="41"/>
                    <a:pt x="0" y="62"/>
                  </a:cubicBezTo>
                  <a:lnTo>
                    <a:pt x="20" y="62"/>
                  </a:lnTo>
                  <a:cubicBezTo>
                    <a:pt x="20" y="62"/>
                    <a:pt x="20" y="62"/>
                    <a:pt x="41"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51" name="Freeform 651"/>
            <p:cNvSpPr>
              <a:spLocks noChangeArrowheads="1"/>
            </p:cNvSpPr>
            <p:nvPr/>
          </p:nvSpPr>
          <p:spPr bwMode="auto">
            <a:xfrm>
              <a:off x="4460875" y="7392988"/>
              <a:ext cx="15875" cy="30162"/>
            </a:xfrm>
            <a:custGeom>
              <a:avLst/>
              <a:gdLst>
                <a:gd name="T0" fmla="*/ 41 w 42"/>
                <a:gd name="T1" fmla="*/ 82 h 83"/>
                <a:gd name="T2" fmla="*/ 41 w 42"/>
                <a:gd name="T3" fmla="*/ 82 h 83"/>
                <a:gd name="T4" fmla="*/ 41 w 42"/>
                <a:gd name="T5" fmla="*/ 61 h 83"/>
                <a:gd name="T6" fmla="*/ 41 w 42"/>
                <a:gd name="T7" fmla="*/ 20 h 83"/>
                <a:gd name="T8" fmla="*/ 20 w 42"/>
                <a:gd name="T9" fmla="*/ 0 h 83"/>
                <a:gd name="T10" fmla="*/ 0 w 42"/>
                <a:gd name="T11" fmla="*/ 20 h 83"/>
                <a:gd name="T12" fmla="*/ 0 w 42"/>
                <a:gd name="T13" fmla="*/ 20 h 83"/>
                <a:gd name="T14" fmla="*/ 0 w 42"/>
                <a:gd name="T15" fmla="*/ 61 h 83"/>
                <a:gd name="T16" fmla="*/ 20 w 42"/>
                <a:gd name="T17" fmla="*/ 82 h 83"/>
                <a:gd name="T18" fmla="*/ 41 w 42"/>
                <a:gd name="T1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83">
                  <a:moveTo>
                    <a:pt x="41" y="82"/>
                  </a:moveTo>
                  <a:lnTo>
                    <a:pt x="41" y="82"/>
                  </a:lnTo>
                  <a:lnTo>
                    <a:pt x="41" y="61"/>
                  </a:lnTo>
                  <a:cubicBezTo>
                    <a:pt x="41" y="41"/>
                    <a:pt x="41" y="20"/>
                    <a:pt x="41" y="20"/>
                  </a:cubicBezTo>
                  <a:cubicBezTo>
                    <a:pt x="41" y="20"/>
                    <a:pt x="41" y="0"/>
                    <a:pt x="20" y="0"/>
                  </a:cubicBezTo>
                  <a:cubicBezTo>
                    <a:pt x="20" y="0"/>
                    <a:pt x="0" y="0"/>
                    <a:pt x="0" y="20"/>
                  </a:cubicBezTo>
                  <a:lnTo>
                    <a:pt x="0" y="20"/>
                  </a:lnTo>
                  <a:cubicBezTo>
                    <a:pt x="0" y="41"/>
                    <a:pt x="0" y="41"/>
                    <a:pt x="0" y="61"/>
                  </a:cubicBezTo>
                  <a:cubicBezTo>
                    <a:pt x="0" y="61"/>
                    <a:pt x="0" y="61"/>
                    <a:pt x="20" y="82"/>
                  </a:cubicBezTo>
                  <a:cubicBezTo>
                    <a:pt x="20" y="82"/>
                    <a:pt x="20" y="82"/>
                    <a:pt x="41"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52" name="Freeform 652"/>
            <p:cNvSpPr>
              <a:spLocks noChangeArrowheads="1"/>
            </p:cNvSpPr>
            <p:nvPr/>
          </p:nvSpPr>
          <p:spPr bwMode="auto">
            <a:xfrm>
              <a:off x="2300288" y="4973638"/>
              <a:ext cx="766762" cy="730250"/>
            </a:xfrm>
            <a:custGeom>
              <a:avLst/>
              <a:gdLst>
                <a:gd name="T0" fmla="*/ 922 w 2132"/>
                <a:gd name="T1" fmla="*/ 286 h 2029"/>
                <a:gd name="T2" fmla="*/ 1065 w 2132"/>
                <a:gd name="T3" fmla="*/ 286 h 2029"/>
                <a:gd name="T4" fmla="*/ 1127 w 2132"/>
                <a:gd name="T5" fmla="*/ 347 h 2029"/>
                <a:gd name="T6" fmla="*/ 1250 w 2132"/>
                <a:gd name="T7" fmla="*/ 286 h 2029"/>
                <a:gd name="T8" fmla="*/ 1352 w 2132"/>
                <a:gd name="T9" fmla="*/ 327 h 2029"/>
                <a:gd name="T10" fmla="*/ 1373 w 2132"/>
                <a:gd name="T11" fmla="*/ 204 h 2029"/>
                <a:gd name="T12" fmla="*/ 1455 w 2132"/>
                <a:gd name="T13" fmla="*/ 163 h 2029"/>
                <a:gd name="T14" fmla="*/ 1475 w 2132"/>
                <a:gd name="T15" fmla="*/ 20 h 2029"/>
                <a:gd name="T16" fmla="*/ 1598 w 2132"/>
                <a:gd name="T17" fmla="*/ 82 h 2029"/>
                <a:gd name="T18" fmla="*/ 1639 w 2132"/>
                <a:gd name="T19" fmla="*/ 183 h 2029"/>
                <a:gd name="T20" fmla="*/ 1639 w 2132"/>
                <a:gd name="T21" fmla="*/ 306 h 2029"/>
                <a:gd name="T22" fmla="*/ 1701 w 2132"/>
                <a:gd name="T23" fmla="*/ 388 h 2029"/>
                <a:gd name="T24" fmla="*/ 1844 w 2132"/>
                <a:gd name="T25" fmla="*/ 286 h 2029"/>
                <a:gd name="T26" fmla="*/ 1967 w 2132"/>
                <a:gd name="T27" fmla="*/ 204 h 2029"/>
                <a:gd name="T28" fmla="*/ 2028 w 2132"/>
                <a:gd name="T29" fmla="*/ 265 h 2029"/>
                <a:gd name="T30" fmla="*/ 2131 w 2132"/>
                <a:gd name="T31" fmla="*/ 224 h 2029"/>
                <a:gd name="T32" fmla="*/ 2090 w 2132"/>
                <a:gd name="T33" fmla="*/ 265 h 2029"/>
                <a:gd name="T34" fmla="*/ 2110 w 2132"/>
                <a:gd name="T35" fmla="*/ 368 h 2029"/>
                <a:gd name="T36" fmla="*/ 1988 w 2132"/>
                <a:gd name="T37" fmla="*/ 368 h 2029"/>
                <a:gd name="T38" fmla="*/ 1824 w 2132"/>
                <a:gd name="T39" fmla="*/ 388 h 2029"/>
                <a:gd name="T40" fmla="*/ 1721 w 2132"/>
                <a:gd name="T41" fmla="*/ 470 h 2029"/>
                <a:gd name="T42" fmla="*/ 1619 w 2132"/>
                <a:gd name="T43" fmla="*/ 552 h 2029"/>
                <a:gd name="T44" fmla="*/ 1660 w 2132"/>
                <a:gd name="T45" fmla="*/ 655 h 2029"/>
                <a:gd name="T46" fmla="*/ 1680 w 2132"/>
                <a:gd name="T47" fmla="*/ 819 h 2029"/>
                <a:gd name="T48" fmla="*/ 1660 w 2132"/>
                <a:gd name="T49" fmla="*/ 942 h 2029"/>
                <a:gd name="T50" fmla="*/ 1537 w 2132"/>
                <a:gd name="T51" fmla="*/ 1003 h 2029"/>
                <a:gd name="T52" fmla="*/ 1475 w 2132"/>
                <a:gd name="T53" fmla="*/ 1044 h 2029"/>
                <a:gd name="T54" fmla="*/ 1557 w 2132"/>
                <a:gd name="T55" fmla="*/ 1146 h 2029"/>
                <a:gd name="T56" fmla="*/ 1455 w 2132"/>
                <a:gd name="T57" fmla="*/ 1188 h 2029"/>
                <a:gd name="T58" fmla="*/ 1434 w 2132"/>
                <a:gd name="T59" fmla="*/ 1270 h 2029"/>
                <a:gd name="T60" fmla="*/ 1414 w 2132"/>
                <a:gd name="T61" fmla="*/ 1392 h 2029"/>
                <a:gd name="T62" fmla="*/ 1373 w 2132"/>
                <a:gd name="T63" fmla="*/ 1516 h 2029"/>
                <a:gd name="T64" fmla="*/ 1250 w 2132"/>
                <a:gd name="T65" fmla="*/ 1495 h 2029"/>
                <a:gd name="T66" fmla="*/ 1147 w 2132"/>
                <a:gd name="T67" fmla="*/ 1556 h 2029"/>
                <a:gd name="T68" fmla="*/ 1106 w 2132"/>
                <a:gd name="T69" fmla="*/ 1618 h 2029"/>
                <a:gd name="T70" fmla="*/ 1025 w 2132"/>
                <a:gd name="T71" fmla="*/ 1658 h 2029"/>
                <a:gd name="T72" fmla="*/ 963 w 2132"/>
                <a:gd name="T73" fmla="*/ 1761 h 2029"/>
                <a:gd name="T74" fmla="*/ 983 w 2132"/>
                <a:gd name="T75" fmla="*/ 1884 h 2029"/>
                <a:gd name="T76" fmla="*/ 819 w 2132"/>
                <a:gd name="T77" fmla="*/ 1966 h 2029"/>
                <a:gd name="T78" fmla="*/ 655 w 2132"/>
                <a:gd name="T79" fmla="*/ 2007 h 2029"/>
                <a:gd name="T80" fmla="*/ 491 w 2132"/>
                <a:gd name="T81" fmla="*/ 1986 h 2029"/>
                <a:gd name="T82" fmla="*/ 327 w 2132"/>
                <a:gd name="T83" fmla="*/ 2007 h 2029"/>
                <a:gd name="T84" fmla="*/ 143 w 2132"/>
                <a:gd name="T85" fmla="*/ 1946 h 2029"/>
                <a:gd name="T86" fmla="*/ 143 w 2132"/>
                <a:gd name="T87" fmla="*/ 1864 h 2029"/>
                <a:gd name="T88" fmla="*/ 267 w 2132"/>
                <a:gd name="T89" fmla="*/ 1638 h 2029"/>
                <a:gd name="T90" fmla="*/ 103 w 2132"/>
                <a:gd name="T91" fmla="*/ 1556 h 2029"/>
                <a:gd name="T92" fmla="*/ 41 w 2132"/>
                <a:gd name="T93" fmla="*/ 1310 h 2029"/>
                <a:gd name="T94" fmla="*/ 41 w 2132"/>
                <a:gd name="T95" fmla="*/ 1167 h 2029"/>
                <a:gd name="T96" fmla="*/ 21 w 2132"/>
                <a:gd name="T97" fmla="*/ 1085 h 2029"/>
                <a:gd name="T98" fmla="*/ 41 w 2132"/>
                <a:gd name="T99" fmla="*/ 921 h 2029"/>
                <a:gd name="T100" fmla="*/ 103 w 2132"/>
                <a:gd name="T101" fmla="*/ 839 h 2029"/>
                <a:gd name="T102" fmla="*/ 82 w 2132"/>
                <a:gd name="T103" fmla="*/ 655 h 2029"/>
                <a:gd name="T104" fmla="*/ 123 w 2132"/>
                <a:gd name="T105" fmla="*/ 696 h 2029"/>
                <a:gd name="T106" fmla="*/ 225 w 2132"/>
                <a:gd name="T107" fmla="*/ 737 h 2029"/>
                <a:gd name="T108" fmla="*/ 287 w 2132"/>
                <a:gd name="T109" fmla="*/ 757 h 2029"/>
                <a:gd name="T110" fmla="*/ 369 w 2132"/>
                <a:gd name="T111" fmla="*/ 675 h 2029"/>
                <a:gd name="T112" fmla="*/ 451 w 2132"/>
                <a:gd name="T113" fmla="*/ 593 h 2029"/>
                <a:gd name="T114" fmla="*/ 573 w 2132"/>
                <a:gd name="T115" fmla="*/ 532 h 2029"/>
                <a:gd name="T116" fmla="*/ 594 w 2132"/>
                <a:gd name="T117" fmla="*/ 409 h 2029"/>
                <a:gd name="T118" fmla="*/ 676 w 2132"/>
                <a:gd name="T119" fmla="*/ 306 h 2029"/>
                <a:gd name="T120" fmla="*/ 799 w 2132"/>
                <a:gd name="T121" fmla="*/ 245 h 2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32" h="2029">
                  <a:moveTo>
                    <a:pt x="861" y="245"/>
                  </a:moveTo>
                  <a:lnTo>
                    <a:pt x="861" y="245"/>
                  </a:lnTo>
                  <a:lnTo>
                    <a:pt x="881" y="265"/>
                  </a:lnTo>
                  <a:lnTo>
                    <a:pt x="922" y="286"/>
                  </a:lnTo>
                  <a:cubicBezTo>
                    <a:pt x="943" y="286"/>
                    <a:pt x="943" y="286"/>
                    <a:pt x="963" y="286"/>
                  </a:cubicBezTo>
                  <a:lnTo>
                    <a:pt x="983" y="306"/>
                  </a:lnTo>
                  <a:cubicBezTo>
                    <a:pt x="1004" y="306"/>
                    <a:pt x="1025" y="306"/>
                    <a:pt x="1025" y="306"/>
                  </a:cubicBezTo>
                  <a:cubicBezTo>
                    <a:pt x="1045" y="306"/>
                    <a:pt x="1065" y="286"/>
                    <a:pt x="1065" y="286"/>
                  </a:cubicBezTo>
                  <a:lnTo>
                    <a:pt x="1086" y="306"/>
                  </a:lnTo>
                  <a:lnTo>
                    <a:pt x="1086" y="306"/>
                  </a:lnTo>
                  <a:cubicBezTo>
                    <a:pt x="1086" y="327"/>
                    <a:pt x="1106" y="327"/>
                    <a:pt x="1106" y="327"/>
                  </a:cubicBezTo>
                  <a:cubicBezTo>
                    <a:pt x="1127" y="327"/>
                    <a:pt x="1127" y="347"/>
                    <a:pt x="1127" y="347"/>
                  </a:cubicBezTo>
                  <a:lnTo>
                    <a:pt x="1147" y="347"/>
                  </a:lnTo>
                  <a:cubicBezTo>
                    <a:pt x="1168" y="347"/>
                    <a:pt x="1188" y="347"/>
                    <a:pt x="1188" y="327"/>
                  </a:cubicBezTo>
                  <a:cubicBezTo>
                    <a:pt x="1188" y="327"/>
                    <a:pt x="1209" y="327"/>
                    <a:pt x="1209" y="306"/>
                  </a:cubicBezTo>
                  <a:cubicBezTo>
                    <a:pt x="1209" y="306"/>
                    <a:pt x="1229" y="286"/>
                    <a:pt x="1250" y="286"/>
                  </a:cubicBezTo>
                  <a:cubicBezTo>
                    <a:pt x="1250" y="286"/>
                    <a:pt x="1270" y="286"/>
                    <a:pt x="1291" y="306"/>
                  </a:cubicBezTo>
                  <a:lnTo>
                    <a:pt x="1291" y="327"/>
                  </a:lnTo>
                  <a:cubicBezTo>
                    <a:pt x="1311" y="327"/>
                    <a:pt x="1311" y="327"/>
                    <a:pt x="1332" y="327"/>
                  </a:cubicBezTo>
                  <a:lnTo>
                    <a:pt x="1352" y="327"/>
                  </a:lnTo>
                  <a:cubicBezTo>
                    <a:pt x="1352" y="306"/>
                    <a:pt x="1352" y="306"/>
                    <a:pt x="1352" y="286"/>
                  </a:cubicBezTo>
                  <a:cubicBezTo>
                    <a:pt x="1352" y="286"/>
                    <a:pt x="1352" y="265"/>
                    <a:pt x="1352" y="245"/>
                  </a:cubicBezTo>
                  <a:cubicBezTo>
                    <a:pt x="1352" y="245"/>
                    <a:pt x="1352" y="224"/>
                    <a:pt x="1352" y="204"/>
                  </a:cubicBezTo>
                  <a:lnTo>
                    <a:pt x="1373" y="204"/>
                  </a:lnTo>
                  <a:lnTo>
                    <a:pt x="1393" y="204"/>
                  </a:lnTo>
                  <a:cubicBezTo>
                    <a:pt x="1393" y="224"/>
                    <a:pt x="1414" y="224"/>
                    <a:pt x="1414" y="204"/>
                  </a:cubicBezTo>
                  <a:cubicBezTo>
                    <a:pt x="1434" y="204"/>
                    <a:pt x="1434" y="204"/>
                    <a:pt x="1434" y="183"/>
                  </a:cubicBezTo>
                  <a:lnTo>
                    <a:pt x="1455" y="163"/>
                  </a:lnTo>
                  <a:cubicBezTo>
                    <a:pt x="1455" y="144"/>
                    <a:pt x="1434" y="123"/>
                    <a:pt x="1434" y="102"/>
                  </a:cubicBezTo>
                  <a:lnTo>
                    <a:pt x="1434" y="62"/>
                  </a:lnTo>
                  <a:cubicBezTo>
                    <a:pt x="1434" y="62"/>
                    <a:pt x="1455" y="62"/>
                    <a:pt x="1455" y="41"/>
                  </a:cubicBezTo>
                  <a:cubicBezTo>
                    <a:pt x="1475" y="41"/>
                    <a:pt x="1475" y="20"/>
                    <a:pt x="1475" y="20"/>
                  </a:cubicBezTo>
                  <a:cubicBezTo>
                    <a:pt x="1496" y="0"/>
                    <a:pt x="1516" y="0"/>
                    <a:pt x="1537" y="0"/>
                  </a:cubicBezTo>
                  <a:cubicBezTo>
                    <a:pt x="1537" y="0"/>
                    <a:pt x="1557" y="20"/>
                    <a:pt x="1578" y="20"/>
                  </a:cubicBezTo>
                  <a:cubicBezTo>
                    <a:pt x="1578" y="20"/>
                    <a:pt x="1557" y="41"/>
                    <a:pt x="1578" y="62"/>
                  </a:cubicBezTo>
                  <a:cubicBezTo>
                    <a:pt x="1578" y="62"/>
                    <a:pt x="1598" y="62"/>
                    <a:pt x="1598" y="82"/>
                  </a:cubicBezTo>
                  <a:cubicBezTo>
                    <a:pt x="1598" y="82"/>
                    <a:pt x="1578" y="102"/>
                    <a:pt x="1598" y="123"/>
                  </a:cubicBezTo>
                  <a:lnTo>
                    <a:pt x="1619" y="123"/>
                  </a:lnTo>
                  <a:cubicBezTo>
                    <a:pt x="1619" y="144"/>
                    <a:pt x="1639" y="144"/>
                    <a:pt x="1639" y="163"/>
                  </a:cubicBezTo>
                  <a:lnTo>
                    <a:pt x="1639" y="183"/>
                  </a:lnTo>
                  <a:cubicBezTo>
                    <a:pt x="1639" y="204"/>
                    <a:pt x="1639" y="204"/>
                    <a:pt x="1639" y="224"/>
                  </a:cubicBezTo>
                  <a:lnTo>
                    <a:pt x="1619" y="245"/>
                  </a:lnTo>
                  <a:cubicBezTo>
                    <a:pt x="1619" y="245"/>
                    <a:pt x="1639" y="265"/>
                    <a:pt x="1639" y="286"/>
                  </a:cubicBezTo>
                  <a:lnTo>
                    <a:pt x="1639" y="306"/>
                  </a:lnTo>
                  <a:lnTo>
                    <a:pt x="1639" y="347"/>
                  </a:lnTo>
                  <a:cubicBezTo>
                    <a:pt x="1639" y="347"/>
                    <a:pt x="1639" y="368"/>
                    <a:pt x="1639" y="388"/>
                  </a:cubicBezTo>
                  <a:cubicBezTo>
                    <a:pt x="1639" y="388"/>
                    <a:pt x="1660" y="388"/>
                    <a:pt x="1660" y="409"/>
                  </a:cubicBezTo>
                  <a:cubicBezTo>
                    <a:pt x="1680" y="409"/>
                    <a:pt x="1701" y="388"/>
                    <a:pt x="1701" y="388"/>
                  </a:cubicBezTo>
                  <a:cubicBezTo>
                    <a:pt x="1721" y="388"/>
                    <a:pt x="1742" y="388"/>
                    <a:pt x="1742" y="368"/>
                  </a:cubicBezTo>
                  <a:cubicBezTo>
                    <a:pt x="1762" y="368"/>
                    <a:pt x="1783" y="368"/>
                    <a:pt x="1783" y="368"/>
                  </a:cubicBezTo>
                  <a:cubicBezTo>
                    <a:pt x="1803" y="347"/>
                    <a:pt x="1803" y="347"/>
                    <a:pt x="1824" y="327"/>
                  </a:cubicBezTo>
                  <a:cubicBezTo>
                    <a:pt x="1824" y="327"/>
                    <a:pt x="1844" y="306"/>
                    <a:pt x="1844" y="286"/>
                  </a:cubicBezTo>
                  <a:cubicBezTo>
                    <a:pt x="1864" y="286"/>
                    <a:pt x="1864" y="265"/>
                    <a:pt x="1864" y="245"/>
                  </a:cubicBezTo>
                  <a:cubicBezTo>
                    <a:pt x="1885" y="245"/>
                    <a:pt x="1885" y="224"/>
                    <a:pt x="1885" y="224"/>
                  </a:cubicBezTo>
                  <a:cubicBezTo>
                    <a:pt x="1906" y="204"/>
                    <a:pt x="1926" y="204"/>
                    <a:pt x="1946" y="204"/>
                  </a:cubicBezTo>
                  <a:lnTo>
                    <a:pt x="1967" y="204"/>
                  </a:lnTo>
                  <a:cubicBezTo>
                    <a:pt x="1967" y="204"/>
                    <a:pt x="1967" y="204"/>
                    <a:pt x="1967" y="224"/>
                  </a:cubicBezTo>
                  <a:cubicBezTo>
                    <a:pt x="1967" y="224"/>
                    <a:pt x="1967" y="224"/>
                    <a:pt x="1967" y="245"/>
                  </a:cubicBezTo>
                  <a:cubicBezTo>
                    <a:pt x="1967" y="245"/>
                    <a:pt x="1988" y="245"/>
                    <a:pt x="1988" y="265"/>
                  </a:cubicBezTo>
                  <a:cubicBezTo>
                    <a:pt x="2008" y="265"/>
                    <a:pt x="2028" y="265"/>
                    <a:pt x="2028" y="265"/>
                  </a:cubicBezTo>
                  <a:cubicBezTo>
                    <a:pt x="2049" y="265"/>
                    <a:pt x="2049" y="245"/>
                    <a:pt x="2070" y="245"/>
                  </a:cubicBezTo>
                  <a:cubicBezTo>
                    <a:pt x="2070" y="245"/>
                    <a:pt x="2070" y="224"/>
                    <a:pt x="2090" y="224"/>
                  </a:cubicBezTo>
                  <a:lnTo>
                    <a:pt x="2110" y="224"/>
                  </a:lnTo>
                  <a:cubicBezTo>
                    <a:pt x="2110" y="224"/>
                    <a:pt x="2110" y="224"/>
                    <a:pt x="2131" y="224"/>
                  </a:cubicBezTo>
                  <a:lnTo>
                    <a:pt x="2131" y="245"/>
                  </a:lnTo>
                  <a:lnTo>
                    <a:pt x="2131" y="245"/>
                  </a:lnTo>
                  <a:cubicBezTo>
                    <a:pt x="2131" y="245"/>
                    <a:pt x="2131" y="245"/>
                    <a:pt x="2110" y="245"/>
                  </a:cubicBezTo>
                  <a:lnTo>
                    <a:pt x="2090" y="265"/>
                  </a:lnTo>
                  <a:cubicBezTo>
                    <a:pt x="2090" y="265"/>
                    <a:pt x="2090" y="286"/>
                    <a:pt x="2090" y="306"/>
                  </a:cubicBezTo>
                  <a:cubicBezTo>
                    <a:pt x="2110" y="306"/>
                    <a:pt x="2110" y="306"/>
                    <a:pt x="2131" y="306"/>
                  </a:cubicBezTo>
                  <a:cubicBezTo>
                    <a:pt x="2131" y="327"/>
                    <a:pt x="2131" y="327"/>
                    <a:pt x="2131" y="327"/>
                  </a:cubicBezTo>
                  <a:cubicBezTo>
                    <a:pt x="2110" y="347"/>
                    <a:pt x="2110" y="347"/>
                    <a:pt x="2110" y="368"/>
                  </a:cubicBezTo>
                  <a:cubicBezTo>
                    <a:pt x="2090" y="368"/>
                    <a:pt x="2070" y="388"/>
                    <a:pt x="2070" y="388"/>
                  </a:cubicBezTo>
                  <a:cubicBezTo>
                    <a:pt x="2070" y="388"/>
                    <a:pt x="2049" y="368"/>
                    <a:pt x="2028" y="368"/>
                  </a:cubicBezTo>
                  <a:cubicBezTo>
                    <a:pt x="2028" y="368"/>
                    <a:pt x="2028" y="368"/>
                    <a:pt x="2008" y="368"/>
                  </a:cubicBezTo>
                  <a:lnTo>
                    <a:pt x="1988" y="368"/>
                  </a:lnTo>
                  <a:cubicBezTo>
                    <a:pt x="1967" y="368"/>
                    <a:pt x="1946" y="368"/>
                    <a:pt x="1926" y="368"/>
                  </a:cubicBezTo>
                  <a:cubicBezTo>
                    <a:pt x="1926" y="368"/>
                    <a:pt x="1906" y="368"/>
                    <a:pt x="1885" y="368"/>
                  </a:cubicBezTo>
                  <a:cubicBezTo>
                    <a:pt x="1885" y="368"/>
                    <a:pt x="1844" y="368"/>
                    <a:pt x="1844" y="388"/>
                  </a:cubicBezTo>
                  <a:lnTo>
                    <a:pt x="1824" y="388"/>
                  </a:lnTo>
                  <a:cubicBezTo>
                    <a:pt x="1803" y="388"/>
                    <a:pt x="1783" y="409"/>
                    <a:pt x="1783" y="409"/>
                  </a:cubicBezTo>
                  <a:cubicBezTo>
                    <a:pt x="1783" y="409"/>
                    <a:pt x="1762" y="409"/>
                    <a:pt x="1762" y="429"/>
                  </a:cubicBezTo>
                  <a:cubicBezTo>
                    <a:pt x="1742" y="429"/>
                    <a:pt x="1742" y="429"/>
                    <a:pt x="1742" y="450"/>
                  </a:cubicBezTo>
                  <a:lnTo>
                    <a:pt x="1721" y="470"/>
                  </a:lnTo>
                  <a:cubicBezTo>
                    <a:pt x="1701" y="491"/>
                    <a:pt x="1701" y="470"/>
                    <a:pt x="1680" y="470"/>
                  </a:cubicBezTo>
                  <a:cubicBezTo>
                    <a:pt x="1680" y="491"/>
                    <a:pt x="1660" y="491"/>
                    <a:pt x="1660" y="491"/>
                  </a:cubicBezTo>
                  <a:cubicBezTo>
                    <a:pt x="1660" y="511"/>
                    <a:pt x="1660" y="532"/>
                    <a:pt x="1660" y="532"/>
                  </a:cubicBezTo>
                  <a:cubicBezTo>
                    <a:pt x="1639" y="532"/>
                    <a:pt x="1619" y="532"/>
                    <a:pt x="1619" y="552"/>
                  </a:cubicBezTo>
                  <a:lnTo>
                    <a:pt x="1619" y="573"/>
                  </a:lnTo>
                  <a:lnTo>
                    <a:pt x="1639" y="593"/>
                  </a:lnTo>
                  <a:cubicBezTo>
                    <a:pt x="1660" y="593"/>
                    <a:pt x="1660" y="614"/>
                    <a:pt x="1660" y="614"/>
                  </a:cubicBezTo>
                  <a:cubicBezTo>
                    <a:pt x="1660" y="634"/>
                    <a:pt x="1660" y="655"/>
                    <a:pt x="1660" y="655"/>
                  </a:cubicBezTo>
                  <a:cubicBezTo>
                    <a:pt x="1680" y="675"/>
                    <a:pt x="1680" y="696"/>
                    <a:pt x="1701" y="696"/>
                  </a:cubicBezTo>
                  <a:cubicBezTo>
                    <a:pt x="1701" y="716"/>
                    <a:pt x="1701" y="737"/>
                    <a:pt x="1701" y="757"/>
                  </a:cubicBezTo>
                  <a:cubicBezTo>
                    <a:pt x="1701" y="778"/>
                    <a:pt x="1721" y="798"/>
                    <a:pt x="1701" y="798"/>
                  </a:cubicBezTo>
                  <a:cubicBezTo>
                    <a:pt x="1701" y="819"/>
                    <a:pt x="1680" y="819"/>
                    <a:pt x="1680" y="819"/>
                  </a:cubicBezTo>
                  <a:lnTo>
                    <a:pt x="1660" y="839"/>
                  </a:lnTo>
                  <a:cubicBezTo>
                    <a:pt x="1660" y="860"/>
                    <a:pt x="1639" y="880"/>
                    <a:pt x="1639" y="880"/>
                  </a:cubicBezTo>
                  <a:cubicBezTo>
                    <a:pt x="1639" y="900"/>
                    <a:pt x="1660" y="900"/>
                    <a:pt x="1660" y="921"/>
                  </a:cubicBezTo>
                  <a:lnTo>
                    <a:pt x="1660" y="942"/>
                  </a:lnTo>
                  <a:cubicBezTo>
                    <a:pt x="1660" y="962"/>
                    <a:pt x="1639" y="982"/>
                    <a:pt x="1639" y="1003"/>
                  </a:cubicBezTo>
                  <a:lnTo>
                    <a:pt x="1598" y="1024"/>
                  </a:lnTo>
                  <a:cubicBezTo>
                    <a:pt x="1578" y="1024"/>
                    <a:pt x="1578" y="1024"/>
                    <a:pt x="1557" y="1024"/>
                  </a:cubicBezTo>
                  <a:cubicBezTo>
                    <a:pt x="1557" y="1024"/>
                    <a:pt x="1557" y="1003"/>
                    <a:pt x="1537" y="1003"/>
                  </a:cubicBezTo>
                  <a:lnTo>
                    <a:pt x="1496" y="1003"/>
                  </a:lnTo>
                  <a:lnTo>
                    <a:pt x="1475" y="1003"/>
                  </a:lnTo>
                  <a:cubicBezTo>
                    <a:pt x="1475" y="1003"/>
                    <a:pt x="1455" y="1003"/>
                    <a:pt x="1455" y="1024"/>
                  </a:cubicBezTo>
                  <a:cubicBezTo>
                    <a:pt x="1455" y="1024"/>
                    <a:pt x="1455" y="1044"/>
                    <a:pt x="1475" y="1044"/>
                  </a:cubicBezTo>
                  <a:lnTo>
                    <a:pt x="1496" y="1064"/>
                  </a:lnTo>
                  <a:lnTo>
                    <a:pt x="1516" y="1085"/>
                  </a:lnTo>
                  <a:lnTo>
                    <a:pt x="1537" y="1106"/>
                  </a:lnTo>
                  <a:cubicBezTo>
                    <a:pt x="1557" y="1126"/>
                    <a:pt x="1557" y="1126"/>
                    <a:pt x="1557" y="1146"/>
                  </a:cubicBezTo>
                  <a:lnTo>
                    <a:pt x="1557" y="1167"/>
                  </a:lnTo>
                  <a:cubicBezTo>
                    <a:pt x="1557" y="1188"/>
                    <a:pt x="1537" y="1188"/>
                    <a:pt x="1537" y="1208"/>
                  </a:cubicBezTo>
                  <a:lnTo>
                    <a:pt x="1496" y="1208"/>
                  </a:lnTo>
                  <a:cubicBezTo>
                    <a:pt x="1475" y="1208"/>
                    <a:pt x="1475" y="1188"/>
                    <a:pt x="1455" y="1188"/>
                  </a:cubicBezTo>
                  <a:lnTo>
                    <a:pt x="1434" y="1188"/>
                  </a:lnTo>
                  <a:lnTo>
                    <a:pt x="1434" y="1208"/>
                  </a:lnTo>
                  <a:cubicBezTo>
                    <a:pt x="1414" y="1228"/>
                    <a:pt x="1414" y="1249"/>
                    <a:pt x="1434" y="1249"/>
                  </a:cubicBezTo>
                  <a:lnTo>
                    <a:pt x="1434" y="1270"/>
                  </a:lnTo>
                  <a:cubicBezTo>
                    <a:pt x="1434" y="1290"/>
                    <a:pt x="1434" y="1310"/>
                    <a:pt x="1434" y="1310"/>
                  </a:cubicBezTo>
                  <a:cubicBezTo>
                    <a:pt x="1434" y="1331"/>
                    <a:pt x="1434" y="1331"/>
                    <a:pt x="1414" y="1331"/>
                  </a:cubicBezTo>
                  <a:cubicBezTo>
                    <a:pt x="1414" y="1352"/>
                    <a:pt x="1414" y="1352"/>
                    <a:pt x="1414" y="1372"/>
                  </a:cubicBezTo>
                  <a:lnTo>
                    <a:pt x="1414" y="1392"/>
                  </a:lnTo>
                  <a:cubicBezTo>
                    <a:pt x="1414" y="1413"/>
                    <a:pt x="1414" y="1413"/>
                    <a:pt x="1414" y="1434"/>
                  </a:cubicBezTo>
                  <a:lnTo>
                    <a:pt x="1414" y="1454"/>
                  </a:lnTo>
                  <a:cubicBezTo>
                    <a:pt x="1414" y="1474"/>
                    <a:pt x="1414" y="1495"/>
                    <a:pt x="1414" y="1495"/>
                  </a:cubicBezTo>
                  <a:cubicBezTo>
                    <a:pt x="1393" y="1516"/>
                    <a:pt x="1393" y="1516"/>
                    <a:pt x="1373" y="1516"/>
                  </a:cubicBezTo>
                  <a:lnTo>
                    <a:pt x="1352" y="1516"/>
                  </a:lnTo>
                  <a:lnTo>
                    <a:pt x="1332" y="1495"/>
                  </a:lnTo>
                  <a:cubicBezTo>
                    <a:pt x="1311" y="1495"/>
                    <a:pt x="1311" y="1495"/>
                    <a:pt x="1311" y="1495"/>
                  </a:cubicBezTo>
                  <a:cubicBezTo>
                    <a:pt x="1291" y="1495"/>
                    <a:pt x="1270" y="1495"/>
                    <a:pt x="1250" y="1495"/>
                  </a:cubicBezTo>
                  <a:lnTo>
                    <a:pt x="1229" y="1495"/>
                  </a:lnTo>
                  <a:cubicBezTo>
                    <a:pt x="1209" y="1516"/>
                    <a:pt x="1209" y="1516"/>
                    <a:pt x="1209" y="1516"/>
                  </a:cubicBezTo>
                  <a:cubicBezTo>
                    <a:pt x="1188" y="1516"/>
                    <a:pt x="1168" y="1536"/>
                    <a:pt x="1168" y="1536"/>
                  </a:cubicBezTo>
                  <a:lnTo>
                    <a:pt x="1147" y="1556"/>
                  </a:lnTo>
                  <a:lnTo>
                    <a:pt x="1147" y="1576"/>
                  </a:lnTo>
                  <a:cubicBezTo>
                    <a:pt x="1168" y="1576"/>
                    <a:pt x="1168" y="1597"/>
                    <a:pt x="1168" y="1597"/>
                  </a:cubicBezTo>
                  <a:cubicBezTo>
                    <a:pt x="1168" y="1597"/>
                    <a:pt x="1168" y="1618"/>
                    <a:pt x="1147" y="1618"/>
                  </a:cubicBezTo>
                  <a:cubicBezTo>
                    <a:pt x="1147" y="1618"/>
                    <a:pt x="1127" y="1618"/>
                    <a:pt x="1106" y="1618"/>
                  </a:cubicBezTo>
                  <a:lnTo>
                    <a:pt x="1086" y="1618"/>
                  </a:lnTo>
                  <a:cubicBezTo>
                    <a:pt x="1065" y="1618"/>
                    <a:pt x="1045" y="1597"/>
                    <a:pt x="1045" y="1618"/>
                  </a:cubicBezTo>
                  <a:lnTo>
                    <a:pt x="1025" y="1618"/>
                  </a:lnTo>
                  <a:cubicBezTo>
                    <a:pt x="1025" y="1638"/>
                    <a:pt x="1025" y="1638"/>
                    <a:pt x="1025" y="1658"/>
                  </a:cubicBezTo>
                  <a:cubicBezTo>
                    <a:pt x="1025" y="1658"/>
                    <a:pt x="1004" y="1658"/>
                    <a:pt x="1004" y="1679"/>
                  </a:cubicBezTo>
                  <a:lnTo>
                    <a:pt x="983" y="1679"/>
                  </a:lnTo>
                  <a:lnTo>
                    <a:pt x="963" y="1700"/>
                  </a:lnTo>
                  <a:cubicBezTo>
                    <a:pt x="963" y="1720"/>
                    <a:pt x="963" y="1740"/>
                    <a:pt x="963" y="1761"/>
                  </a:cubicBezTo>
                  <a:lnTo>
                    <a:pt x="963" y="1782"/>
                  </a:lnTo>
                  <a:lnTo>
                    <a:pt x="983" y="1802"/>
                  </a:lnTo>
                  <a:cubicBezTo>
                    <a:pt x="983" y="1822"/>
                    <a:pt x="983" y="1843"/>
                    <a:pt x="983" y="1864"/>
                  </a:cubicBezTo>
                  <a:lnTo>
                    <a:pt x="983" y="1884"/>
                  </a:lnTo>
                  <a:cubicBezTo>
                    <a:pt x="963" y="1904"/>
                    <a:pt x="963" y="1925"/>
                    <a:pt x="963" y="1925"/>
                  </a:cubicBezTo>
                  <a:cubicBezTo>
                    <a:pt x="943" y="1925"/>
                    <a:pt x="943" y="1946"/>
                    <a:pt x="922" y="1946"/>
                  </a:cubicBezTo>
                  <a:cubicBezTo>
                    <a:pt x="922" y="1946"/>
                    <a:pt x="901" y="1946"/>
                    <a:pt x="881" y="1946"/>
                  </a:cubicBezTo>
                  <a:cubicBezTo>
                    <a:pt x="861" y="1946"/>
                    <a:pt x="840" y="1966"/>
                    <a:pt x="819" y="1966"/>
                  </a:cubicBezTo>
                  <a:cubicBezTo>
                    <a:pt x="799" y="1966"/>
                    <a:pt x="779" y="1986"/>
                    <a:pt x="758" y="1986"/>
                  </a:cubicBezTo>
                  <a:cubicBezTo>
                    <a:pt x="737" y="1986"/>
                    <a:pt x="717" y="1986"/>
                    <a:pt x="717" y="1986"/>
                  </a:cubicBezTo>
                  <a:cubicBezTo>
                    <a:pt x="697" y="1986"/>
                    <a:pt x="676" y="1966"/>
                    <a:pt x="676" y="1986"/>
                  </a:cubicBezTo>
                  <a:cubicBezTo>
                    <a:pt x="655" y="1986"/>
                    <a:pt x="655" y="2007"/>
                    <a:pt x="655" y="2007"/>
                  </a:cubicBezTo>
                  <a:cubicBezTo>
                    <a:pt x="635" y="2007"/>
                    <a:pt x="635" y="2028"/>
                    <a:pt x="635" y="2028"/>
                  </a:cubicBezTo>
                  <a:cubicBezTo>
                    <a:pt x="615" y="2028"/>
                    <a:pt x="594" y="2007"/>
                    <a:pt x="594" y="2007"/>
                  </a:cubicBezTo>
                  <a:cubicBezTo>
                    <a:pt x="573" y="2007"/>
                    <a:pt x="553" y="1986"/>
                    <a:pt x="533" y="1986"/>
                  </a:cubicBezTo>
                  <a:cubicBezTo>
                    <a:pt x="533" y="1986"/>
                    <a:pt x="512" y="1986"/>
                    <a:pt x="491" y="1986"/>
                  </a:cubicBezTo>
                  <a:cubicBezTo>
                    <a:pt x="491" y="1986"/>
                    <a:pt x="471" y="1986"/>
                    <a:pt x="451" y="2007"/>
                  </a:cubicBezTo>
                  <a:lnTo>
                    <a:pt x="430" y="2028"/>
                  </a:lnTo>
                  <a:cubicBezTo>
                    <a:pt x="409" y="2028"/>
                    <a:pt x="369" y="2028"/>
                    <a:pt x="369" y="2028"/>
                  </a:cubicBezTo>
                  <a:cubicBezTo>
                    <a:pt x="348" y="2028"/>
                    <a:pt x="327" y="2007"/>
                    <a:pt x="327" y="2007"/>
                  </a:cubicBezTo>
                  <a:cubicBezTo>
                    <a:pt x="307" y="2007"/>
                    <a:pt x="287" y="1986"/>
                    <a:pt x="287" y="1986"/>
                  </a:cubicBezTo>
                  <a:cubicBezTo>
                    <a:pt x="267" y="1966"/>
                    <a:pt x="246" y="1966"/>
                    <a:pt x="246" y="1966"/>
                  </a:cubicBezTo>
                  <a:cubicBezTo>
                    <a:pt x="225" y="1946"/>
                    <a:pt x="185" y="1946"/>
                    <a:pt x="164" y="1925"/>
                  </a:cubicBezTo>
                  <a:lnTo>
                    <a:pt x="143" y="1946"/>
                  </a:lnTo>
                  <a:lnTo>
                    <a:pt x="143" y="1946"/>
                  </a:lnTo>
                  <a:cubicBezTo>
                    <a:pt x="123" y="1925"/>
                    <a:pt x="123" y="1925"/>
                    <a:pt x="123" y="1904"/>
                  </a:cubicBezTo>
                  <a:cubicBezTo>
                    <a:pt x="123" y="1904"/>
                    <a:pt x="123" y="1904"/>
                    <a:pt x="123" y="1884"/>
                  </a:cubicBezTo>
                  <a:cubicBezTo>
                    <a:pt x="143" y="1884"/>
                    <a:pt x="143" y="1864"/>
                    <a:pt x="143" y="1864"/>
                  </a:cubicBezTo>
                  <a:cubicBezTo>
                    <a:pt x="164" y="1843"/>
                    <a:pt x="205" y="1822"/>
                    <a:pt x="205" y="1802"/>
                  </a:cubicBezTo>
                  <a:cubicBezTo>
                    <a:pt x="225" y="1802"/>
                    <a:pt x="246" y="1761"/>
                    <a:pt x="246" y="1740"/>
                  </a:cubicBezTo>
                  <a:cubicBezTo>
                    <a:pt x="246" y="1740"/>
                    <a:pt x="267" y="1720"/>
                    <a:pt x="267" y="1700"/>
                  </a:cubicBezTo>
                  <a:cubicBezTo>
                    <a:pt x="267" y="1679"/>
                    <a:pt x="267" y="1658"/>
                    <a:pt x="267" y="1638"/>
                  </a:cubicBezTo>
                  <a:lnTo>
                    <a:pt x="246" y="1597"/>
                  </a:lnTo>
                  <a:cubicBezTo>
                    <a:pt x="246" y="1597"/>
                    <a:pt x="225" y="1576"/>
                    <a:pt x="205" y="1576"/>
                  </a:cubicBezTo>
                  <a:cubicBezTo>
                    <a:pt x="185" y="1556"/>
                    <a:pt x="143" y="1556"/>
                    <a:pt x="143" y="1556"/>
                  </a:cubicBezTo>
                  <a:cubicBezTo>
                    <a:pt x="123" y="1556"/>
                    <a:pt x="103" y="1556"/>
                    <a:pt x="103" y="1556"/>
                  </a:cubicBezTo>
                  <a:cubicBezTo>
                    <a:pt x="103" y="1536"/>
                    <a:pt x="82" y="1516"/>
                    <a:pt x="82" y="1495"/>
                  </a:cubicBezTo>
                  <a:cubicBezTo>
                    <a:pt x="82" y="1495"/>
                    <a:pt x="61" y="1454"/>
                    <a:pt x="61" y="1434"/>
                  </a:cubicBezTo>
                  <a:cubicBezTo>
                    <a:pt x="61" y="1434"/>
                    <a:pt x="61" y="1392"/>
                    <a:pt x="61" y="1372"/>
                  </a:cubicBezTo>
                  <a:cubicBezTo>
                    <a:pt x="61" y="1352"/>
                    <a:pt x="61" y="1331"/>
                    <a:pt x="41" y="1310"/>
                  </a:cubicBezTo>
                  <a:cubicBezTo>
                    <a:pt x="41" y="1310"/>
                    <a:pt x="41" y="1290"/>
                    <a:pt x="21" y="1270"/>
                  </a:cubicBezTo>
                  <a:cubicBezTo>
                    <a:pt x="21" y="1249"/>
                    <a:pt x="21" y="1228"/>
                    <a:pt x="21" y="1228"/>
                  </a:cubicBezTo>
                  <a:cubicBezTo>
                    <a:pt x="21" y="1228"/>
                    <a:pt x="21" y="1208"/>
                    <a:pt x="21" y="1188"/>
                  </a:cubicBezTo>
                  <a:cubicBezTo>
                    <a:pt x="21" y="1188"/>
                    <a:pt x="41" y="1188"/>
                    <a:pt x="41" y="1167"/>
                  </a:cubicBezTo>
                  <a:lnTo>
                    <a:pt x="61" y="1146"/>
                  </a:lnTo>
                  <a:cubicBezTo>
                    <a:pt x="61" y="1146"/>
                    <a:pt x="61" y="1126"/>
                    <a:pt x="61" y="1106"/>
                  </a:cubicBezTo>
                  <a:lnTo>
                    <a:pt x="41" y="1106"/>
                  </a:lnTo>
                  <a:cubicBezTo>
                    <a:pt x="41" y="1085"/>
                    <a:pt x="21" y="1085"/>
                    <a:pt x="21" y="1085"/>
                  </a:cubicBezTo>
                  <a:cubicBezTo>
                    <a:pt x="21" y="1064"/>
                    <a:pt x="0" y="1024"/>
                    <a:pt x="0" y="1024"/>
                  </a:cubicBezTo>
                  <a:cubicBezTo>
                    <a:pt x="0" y="1003"/>
                    <a:pt x="0" y="982"/>
                    <a:pt x="21" y="962"/>
                  </a:cubicBezTo>
                  <a:cubicBezTo>
                    <a:pt x="21" y="962"/>
                    <a:pt x="41" y="962"/>
                    <a:pt x="41" y="942"/>
                  </a:cubicBezTo>
                  <a:lnTo>
                    <a:pt x="41" y="921"/>
                  </a:lnTo>
                  <a:cubicBezTo>
                    <a:pt x="41" y="900"/>
                    <a:pt x="41" y="900"/>
                    <a:pt x="61" y="900"/>
                  </a:cubicBezTo>
                  <a:cubicBezTo>
                    <a:pt x="61" y="900"/>
                    <a:pt x="82" y="900"/>
                    <a:pt x="82" y="880"/>
                  </a:cubicBezTo>
                  <a:lnTo>
                    <a:pt x="103" y="880"/>
                  </a:lnTo>
                  <a:cubicBezTo>
                    <a:pt x="103" y="860"/>
                    <a:pt x="103" y="839"/>
                    <a:pt x="103" y="839"/>
                  </a:cubicBezTo>
                  <a:cubicBezTo>
                    <a:pt x="103" y="819"/>
                    <a:pt x="103" y="798"/>
                    <a:pt x="82" y="798"/>
                  </a:cubicBezTo>
                  <a:cubicBezTo>
                    <a:pt x="82" y="778"/>
                    <a:pt x="82" y="757"/>
                    <a:pt x="82" y="757"/>
                  </a:cubicBezTo>
                  <a:cubicBezTo>
                    <a:pt x="82" y="737"/>
                    <a:pt x="61" y="716"/>
                    <a:pt x="61" y="696"/>
                  </a:cubicBezTo>
                  <a:lnTo>
                    <a:pt x="82" y="655"/>
                  </a:lnTo>
                  <a:lnTo>
                    <a:pt x="82" y="655"/>
                  </a:lnTo>
                  <a:lnTo>
                    <a:pt x="82" y="655"/>
                  </a:lnTo>
                  <a:cubicBezTo>
                    <a:pt x="103" y="655"/>
                    <a:pt x="103" y="675"/>
                    <a:pt x="103" y="696"/>
                  </a:cubicBezTo>
                  <a:lnTo>
                    <a:pt x="123" y="696"/>
                  </a:lnTo>
                  <a:cubicBezTo>
                    <a:pt x="143" y="696"/>
                    <a:pt x="143" y="716"/>
                    <a:pt x="164" y="716"/>
                  </a:cubicBezTo>
                  <a:lnTo>
                    <a:pt x="185" y="716"/>
                  </a:lnTo>
                  <a:lnTo>
                    <a:pt x="205" y="716"/>
                  </a:lnTo>
                  <a:lnTo>
                    <a:pt x="225" y="737"/>
                  </a:lnTo>
                  <a:lnTo>
                    <a:pt x="225" y="757"/>
                  </a:lnTo>
                  <a:cubicBezTo>
                    <a:pt x="225" y="778"/>
                    <a:pt x="246" y="778"/>
                    <a:pt x="246" y="778"/>
                  </a:cubicBezTo>
                  <a:lnTo>
                    <a:pt x="267" y="778"/>
                  </a:lnTo>
                  <a:cubicBezTo>
                    <a:pt x="287" y="778"/>
                    <a:pt x="287" y="757"/>
                    <a:pt x="287" y="757"/>
                  </a:cubicBezTo>
                  <a:lnTo>
                    <a:pt x="307" y="757"/>
                  </a:lnTo>
                  <a:lnTo>
                    <a:pt x="327" y="737"/>
                  </a:lnTo>
                  <a:cubicBezTo>
                    <a:pt x="348" y="737"/>
                    <a:pt x="348" y="716"/>
                    <a:pt x="348" y="716"/>
                  </a:cubicBezTo>
                  <a:cubicBezTo>
                    <a:pt x="348" y="716"/>
                    <a:pt x="348" y="696"/>
                    <a:pt x="369" y="675"/>
                  </a:cubicBezTo>
                  <a:cubicBezTo>
                    <a:pt x="369" y="675"/>
                    <a:pt x="348" y="655"/>
                    <a:pt x="369" y="655"/>
                  </a:cubicBezTo>
                  <a:cubicBezTo>
                    <a:pt x="369" y="634"/>
                    <a:pt x="369" y="614"/>
                    <a:pt x="389" y="614"/>
                  </a:cubicBezTo>
                  <a:cubicBezTo>
                    <a:pt x="389" y="614"/>
                    <a:pt x="389" y="614"/>
                    <a:pt x="409" y="614"/>
                  </a:cubicBezTo>
                  <a:cubicBezTo>
                    <a:pt x="409" y="614"/>
                    <a:pt x="430" y="593"/>
                    <a:pt x="451" y="593"/>
                  </a:cubicBezTo>
                  <a:lnTo>
                    <a:pt x="471" y="573"/>
                  </a:lnTo>
                  <a:cubicBezTo>
                    <a:pt x="491" y="573"/>
                    <a:pt x="512" y="573"/>
                    <a:pt x="512" y="573"/>
                  </a:cubicBezTo>
                  <a:cubicBezTo>
                    <a:pt x="533" y="573"/>
                    <a:pt x="553" y="552"/>
                    <a:pt x="553" y="552"/>
                  </a:cubicBezTo>
                  <a:cubicBezTo>
                    <a:pt x="553" y="532"/>
                    <a:pt x="573" y="532"/>
                    <a:pt x="573" y="532"/>
                  </a:cubicBezTo>
                  <a:cubicBezTo>
                    <a:pt x="573" y="511"/>
                    <a:pt x="573" y="511"/>
                    <a:pt x="573" y="511"/>
                  </a:cubicBezTo>
                  <a:cubicBezTo>
                    <a:pt x="573" y="491"/>
                    <a:pt x="573" y="491"/>
                    <a:pt x="594" y="470"/>
                  </a:cubicBezTo>
                  <a:cubicBezTo>
                    <a:pt x="594" y="470"/>
                    <a:pt x="594" y="450"/>
                    <a:pt x="594" y="429"/>
                  </a:cubicBezTo>
                  <a:lnTo>
                    <a:pt x="594" y="409"/>
                  </a:lnTo>
                  <a:cubicBezTo>
                    <a:pt x="594" y="388"/>
                    <a:pt x="615" y="368"/>
                    <a:pt x="615" y="368"/>
                  </a:cubicBezTo>
                  <a:cubicBezTo>
                    <a:pt x="615" y="347"/>
                    <a:pt x="615" y="327"/>
                    <a:pt x="615" y="327"/>
                  </a:cubicBezTo>
                  <a:cubicBezTo>
                    <a:pt x="615" y="327"/>
                    <a:pt x="635" y="327"/>
                    <a:pt x="635" y="306"/>
                  </a:cubicBezTo>
                  <a:cubicBezTo>
                    <a:pt x="655" y="306"/>
                    <a:pt x="676" y="327"/>
                    <a:pt x="676" y="306"/>
                  </a:cubicBezTo>
                  <a:cubicBezTo>
                    <a:pt x="697" y="306"/>
                    <a:pt x="697" y="306"/>
                    <a:pt x="717" y="306"/>
                  </a:cubicBezTo>
                  <a:cubicBezTo>
                    <a:pt x="717" y="286"/>
                    <a:pt x="737" y="286"/>
                    <a:pt x="737" y="265"/>
                  </a:cubicBezTo>
                  <a:lnTo>
                    <a:pt x="758" y="245"/>
                  </a:lnTo>
                  <a:cubicBezTo>
                    <a:pt x="779" y="245"/>
                    <a:pt x="779" y="245"/>
                    <a:pt x="799" y="245"/>
                  </a:cubicBezTo>
                  <a:lnTo>
                    <a:pt x="840" y="245"/>
                  </a:lnTo>
                  <a:lnTo>
                    <a:pt x="861" y="245"/>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53" name="Freeform 653"/>
            <p:cNvSpPr>
              <a:spLocks noChangeArrowheads="1"/>
            </p:cNvSpPr>
            <p:nvPr/>
          </p:nvSpPr>
          <p:spPr bwMode="auto">
            <a:xfrm>
              <a:off x="2351088" y="5106988"/>
              <a:ext cx="819150" cy="1033462"/>
            </a:xfrm>
            <a:custGeom>
              <a:avLst/>
              <a:gdLst>
                <a:gd name="T0" fmla="*/ 2213 w 2276"/>
                <a:gd name="T1" fmla="*/ 1066 h 2870"/>
                <a:gd name="T2" fmla="*/ 2173 w 2276"/>
                <a:gd name="T3" fmla="*/ 1229 h 2870"/>
                <a:gd name="T4" fmla="*/ 2070 w 2276"/>
                <a:gd name="T5" fmla="*/ 1454 h 2870"/>
                <a:gd name="T6" fmla="*/ 1947 w 2276"/>
                <a:gd name="T7" fmla="*/ 1639 h 2870"/>
                <a:gd name="T8" fmla="*/ 1865 w 2276"/>
                <a:gd name="T9" fmla="*/ 1762 h 2870"/>
                <a:gd name="T10" fmla="*/ 1783 w 2276"/>
                <a:gd name="T11" fmla="*/ 1905 h 2870"/>
                <a:gd name="T12" fmla="*/ 1660 w 2276"/>
                <a:gd name="T13" fmla="*/ 1987 h 2870"/>
                <a:gd name="T14" fmla="*/ 1537 w 2276"/>
                <a:gd name="T15" fmla="*/ 1926 h 2870"/>
                <a:gd name="T16" fmla="*/ 1435 w 2276"/>
                <a:gd name="T17" fmla="*/ 2110 h 2870"/>
                <a:gd name="T18" fmla="*/ 1476 w 2276"/>
                <a:gd name="T19" fmla="*/ 2254 h 2870"/>
                <a:gd name="T20" fmla="*/ 1558 w 2276"/>
                <a:gd name="T21" fmla="*/ 2397 h 2870"/>
                <a:gd name="T22" fmla="*/ 1640 w 2276"/>
                <a:gd name="T23" fmla="*/ 2479 h 2870"/>
                <a:gd name="T24" fmla="*/ 1701 w 2276"/>
                <a:gd name="T25" fmla="*/ 2684 h 2870"/>
                <a:gd name="T26" fmla="*/ 1660 w 2276"/>
                <a:gd name="T27" fmla="*/ 2745 h 2870"/>
                <a:gd name="T28" fmla="*/ 1558 w 2276"/>
                <a:gd name="T29" fmla="*/ 2787 h 2870"/>
                <a:gd name="T30" fmla="*/ 1373 w 2276"/>
                <a:gd name="T31" fmla="*/ 2745 h 2870"/>
                <a:gd name="T32" fmla="*/ 1291 w 2276"/>
                <a:gd name="T33" fmla="*/ 2827 h 2870"/>
                <a:gd name="T34" fmla="*/ 1189 w 2276"/>
                <a:gd name="T35" fmla="*/ 2848 h 2870"/>
                <a:gd name="T36" fmla="*/ 1107 w 2276"/>
                <a:gd name="T37" fmla="*/ 2705 h 2870"/>
                <a:gd name="T38" fmla="*/ 984 w 2276"/>
                <a:gd name="T39" fmla="*/ 2643 h 2870"/>
                <a:gd name="T40" fmla="*/ 963 w 2276"/>
                <a:gd name="T41" fmla="*/ 2520 h 2870"/>
                <a:gd name="T42" fmla="*/ 800 w 2276"/>
                <a:gd name="T43" fmla="*/ 2520 h 2870"/>
                <a:gd name="T44" fmla="*/ 656 w 2276"/>
                <a:gd name="T45" fmla="*/ 2561 h 2870"/>
                <a:gd name="T46" fmla="*/ 512 w 2276"/>
                <a:gd name="T47" fmla="*/ 2541 h 2870"/>
                <a:gd name="T48" fmla="*/ 369 w 2276"/>
                <a:gd name="T49" fmla="*/ 2581 h 2870"/>
                <a:gd name="T50" fmla="*/ 184 w 2276"/>
                <a:gd name="T51" fmla="*/ 2602 h 2870"/>
                <a:gd name="T52" fmla="*/ 164 w 2276"/>
                <a:gd name="T53" fmla="*/ 2581 h 2870"/>
                <a:gd name="T54" fmla="*/ 184 w 2276"/>
                <a:gd name="T55" fmla="*/ 2377 h 2870"/>
                <a:gd name="T56" fmla="*/ 266 w 2276"/>
                <a:gd name="T57" fmla="*/ 2295 h 2870"/>
                <a:gd name="T58" fmla="*/ 410 w 2276"/>
                <a:gd name="T59" fmla="*/ 2233 h 2870"/>
                <a:gd name="T60" fmla="*/ 348 w 2276"/>
                <a:gd name="T61" fmla="*/ 2131 h 2870"/>
                <a:gd name="T62" fmla="*/ 308 w 2276"/>
                <a:gd name="T63" fmla="*/ 2008 h 2870"/>
                <a:gd name="T64" fmla="*/ 205 w 2276"/>
                <a:gd name="T65" fmla="*/ 1885 h 2870"/>
                <a:gd name="T66" fmla="*/ 103 w 2276"/>
                <a:gd name="T67" fmla="*/ 1721 h 2870"/>
                <a:gd name="T68" fmla="*/ 0 w 2276"/>
                <a:gd name="T69" fmla="*/ 1578 h 2870"/>
                <a:gd name="T70" fmla="*/ 226 w 2276"/>
                <a:gd name="T71" fmla="*/ 1660 h 2870"/>
                <a:gd name="T72" fmla="*/ 451 w 2276"/>
                <a:gd name="T73" fmla="*/ 1639 h 2870"/>
                <a:gd name="T74" fmla="*/ 615 w 2276"/>
                <a:gd name="T75" fmla="*/ 1618 h 2870"/>
                <a:gd name="T76" fmla="*/ 840 w 2276"/>
                <a:gd name="T77" fmla="*/ 1516 h 2870"/>
                <a:gd name="T78" fmla="*/ 820 w 2276"/>
                <a:gd name="T79" fmla="*/ 1332 h 2870"/>
                <a:gd name="T80" fmla="*/ 902 w 2276"/>
                <a:gd name="T81" fmla="*/ 1250 h 2870"/>
                <a:gd name="T82" fmla="*/ 1004 w 2276"/>
                <a:gd name="T83" fmla="*/ 1208 h 2870"/>
                <a:gd name="T84" fmla="*/ 1107 w 2276"/>
                <a:gd name="T85" fmla="*/ 1127 h 2870"/>
                <a:gd name="T86" fmla="*/ 1271 w 2276"/>
                <a:gd name="T87" fmla="*/ 1127 h 2870"/>
                <a:gd name="T88" fmla="*/ 1271 w 2276"/>
                <a:gd name="T89" fmla="*/ 963 h 2870"/>
                <a:gd name="T90" fmla="*/ 1291 w 2276"/>
                <a:gd name="T91" fmla="*/ 820 h 2870"/>
                <a:gd name="T92" fmla="*/ 1414 w 2276"/>
                <a:gd name="T93" fmla="*/ 778 h 2870"/>
                <a:gd name="T94" fmla="*/ 1312 w 2276"/>
                <a:gd name="T95" fmla="*/ 656 h 2870"/>
                <a:gd name="T96" fmla="*/ 1455 w 2276"/>
                <a:gd name="T97" fmla="*/ 656 h 2870"/>
                <a:gd name="T98" fmla="*/ 1517 w 2276"/>
                <a:gd name="T99" fmla="*/ 471 h 2870"/>
                <a:gd name="T100" fmla="*/ 1517 w 2276"/>
                <a:gd name="T101" fmla="*/ 287 h 2870"/>
                <a:gd name="T102" fmla="*/ 1517 w 2276"/>
                <a:gd name="T103" fmla="*/ 164 h 2870"/>
                <a:gd name="T104" fmla="*/ 1619 w 2276"/>
                <a:gd name="T105" fmla="*/ 61 h 2870"/>
                <a:gd name="T106" fmla="*/ 1783 w 2276"/>
                <a:gd name="T107" fmla="*/ 0 h 2870"/>
                <a:gd name="T108" fmla="*/ 1885 w 2276"/>
                <a:gd name="T109" fmla="*/ 41 h 2870"/>
                <a:gd name="T110" fmla="*/ 1701 w 2276"/>
                <a:gd name="T111" fmla="*/ 143 h 2870"/>
                <a:gd name="T112" fmla="*/ 1803 w 2276"/>
                <a:gd name="T113" fmla="*/ 246 h 2870"/>
                <a:gd name="T114" fmla="*/ 1906 w 2276"/>
                <a:gd name="T115" fmla="*/ 369 h 2870"/>
                <a:gd name="T116" fmla="*/ 1865 w 2276"/>
                <a:gd name="T117" fmla="*/ 532 h 2870"/>
                <a:gd name="T118" fmla="*/ 1906 w 2276"/>
                <a:gd name="T119" fmla="*/ 778 h 2870"/>
                <a:gd name="T120" fmla="*/ 2193 w 2276"/>
                <a:gd name="T121" fmla="*/ 963 h 2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76" h="2870">
                  <a:moveTo>
                    <a:pt x="2275" y="1004"/>
                  </a:moveTo>
                  <a:lnTo>
                    <a:pt x="2275" y="1004"/>
                  </a:lnTo>
                  <a:lnTo>
                    <a:pt x="2255" y="1004"/>
                  </a:lnTo>
                  <a:cubicBezTo>
                    <a:pt x="2255" y="1004"/>
                    <a:pt x="2255" y="1024"/>
                    <a:pt x="2255" y="1045"/>
                  </a:cubicBezTo>
                  <a:cubicBezTo>
                    <a:pt x="2234" y="1045"/>
                    <a:pt x="2234" y="1066"/>
                    <a:pt x="2213" y="1066"/>
                  </a:cubicBezTo>
                  <a:cubicBezTo>
                    <a:pt x="2213" y="1066"/>
                    <a:pt x="2193" y="1066"/>
                    <a:pt x="2193" y="1086"/>
                  </a:cubicBezTo>
                  <a:cubicBezTo>
                    <a:pt x="2173" y="1086"/>
                    <a:pt x="2152" y="1086"/>
                    <a:pt x="2152" y="1106"/>
                  </a:cubicBezTo>
                  <a:lnTo>
                    <a:pt x="2152" y="1127"/>
                  </a:lnTo>
                  <a:cubicBezTo>
                    <a:pt x="2152" y="1148"/>
                    <a:pt x="2152" y="1168"/>
                    <a:pt x="2173" y="1188"/>
                  </a:cubicBezTo>
                  <a:lnTo>
                    <a:pt x="2173" y="1229"/>
                  </a:lnTo>
                  <a:cubicBezTo>
                    <a:pt x="2173" y="1229"/>
                    <a:pt x="2193" y="1229"/>
                    <a:pt x="2193" y="1250"/>
                  </a:cubicBezTo>
                  <a:cubicBezTo>
                    <a:pt x="2213" y="1250"/>
                    <a:pt x="2193" y="1270"/>
                    <a:pt x="2193" y="1270"/>
                  </a:cubicBezTo>
                  <a:cubicBezTo>
                    <a:pt x="2173" y="1290"/>
                    <a:pt x="2152" y="1332"/>
                    <a:pt x="2152" y="1332"/>
                  </a:cubicBezTo>
                  <a:cubicBezTo>
                    <a:pt x="2131" y="1352"/>
                    <a:pt x="2111" y="1372"/>
                    <a:pt x="2091" y="1393"/>
                  </a:cubicBezTo>
                  <a:cubicBezTo>
                    <a:pt x="2091" y="1393"/>
                    <a:pt x="2070" y="1434"/>
                    <a:pt x="2070" y="1454"/>
                  </a:cubicBezTo>
                  <a:cubicBezTo>
                    <a:pt x="2049" y="1454"/>
                    <a:pt x="2049" y="1475"/>
                    <a:pt x="2029" y="1475"/>
                  </a:cubicBezTo>
                  <a:cubicBezTo>
                    <a:pt x="2029" y="1496"/>
                    <a:pt x="2009" y="1516"/>
                    <a:pt x="2009" y="1516"/>
                  </a:cubicBezTo>
                  <a:cubicBezTo>
                    <a:pt x="2009" y="1536"/>
                    <a:pt x="1988" y="1557"/>
                    <a:pt x="1988" y="1578"/>
                  </a:cubicBezTo>
                  <a:lnTo>
                    <a:pt x="1967" y="1598"/>
                  </a:lnTo>
                  <a:cubicBezTo>
                    <a:pt x="1967" y="1618"/>
                    <a:pt x="1947" y="1639"/>
                    <a:pt x="1947" y="1639"/>
                  </a:cubicBezTo>
                  <a:cubicBezTo>
                    <a:pt x="1947" y="1639"/>
                    <a:pt x="1947" y="1660"/>
                    <a:pt x="1947" y="1680"/>
                  </a:cubicBezTo>
                  <a:lnTo>
                    <a:pt x="1927" y="1700"/>
                  </a:lnTo>
                  <a:cubicBezTo>
                    <a:pt x="1927" y="1721"/>
                    <a:pt x="1927" y="1721"/>
                    <a:pt x="1906" y="1742"/>
                  </a:cubicBezTo>
                  <a:cubicBezTo>
                    <a:pt x="1906" y="1742"/>
                    <a:pt x="1906" y="1742"/>
                    <a:pt x="1885" y="1742"/>
                  </a:cubicBezTo>
                  <a:lnTo>
                    <a:pt x="1865" y="1762"/>
                  </a:lnTo>
                  <a:cubicBezTo>
                    <a:pt x="1865" y="1762"/>
                    <a:pt x="1845" y="1782"/>
                    <a:pt x="1824" y="1803"/>
                  </a:cubicBezTo>
                  <a:cubicBezTo>
                    <a:pt x="1824" y="1803"/>
                    <a:pt x="1824" y="1824"/>
                    <a:pt x="1824" y="1844"/>
                  </a:cubicBezTo>
                  <a:cubicBezTo>
                    <a:pt x="1824" y="1844"/>
                    <a:pt x="1824" y="1864"/>
                    <a:pt x="1824" y="1885"/>
                  </a:cubicBezTo>
                  <a:lnTo>
                    <a:pt x="1803" y="1885"/>
                  </a:lnTo>
                  <a:cubicBezTo>
                    <a:pt x="1803" y="1905"/>
                    <a:pt x="1783" y="1905"/>
                    <a:pt x="1783" y="1905"/>
                  </a:cubicBezTo>
                  <a:cubicBezTo>
                    <a:pt x="1783" y="1926"/>
                    <a:pt x="1783" y="1946"/>
                    <a:pt x="1763" y="1946"/>
                  </a:cubicBezTo>
                  <a:cubicBezTo>
                    <a:pt x="1763" y="1946"/>
                    <a:pt x="1763" y="1946"/>
                    <a:pt x="1742" y="1946"/>
                  </a:cubicBezTo>
                  <a:cubicBezTo>
                    <a:pt x="1742" y="1967"/>
                    <a:pt x="1721" y="1967"/>
                    <a:pt x="1701" y="1967"/>
                  </a:cubicBezTo>
                  <a:cubicBezTo>
                    <a:pt x="1701" y="1967"/>
                    <a:pt x="1701" y="1967"/>
                    <a:pt x="1681" y="1967"/>
                  </a:cubicBezTo>
                  <a:lnTo>
                    <a:pt x="1660" y="1987"/>
                  </a:lnTo>
                  <a:cubicBezTo>
                    <a:pt x="1660" y="1987"/>
                    <a:pt x="1640" y="1987"/>
                    <a:pt x="1619" y="1987"/>
                  </a:cubicBezTo>
                  <a:lnTo>
                    <a:pt x="1599" y="1967"/>
                  </a:lnTo>
                  <a:cubicBezTo>
                    <a:pt x="1599" y="1967"/>
                    <a:pt x="1599" y="1946"/>
                    <a:pt x="1599" y="1926"/>
                  </a:cubicBezTo>
                  <a:lnTo>
                    <a:pt x="1578" y="1926"/>
                  </a:lnTo>
                  <a:cubicBezTo>
                    <a:pt x="1558" y="1926"/>
                    <a:pt x="1537" y="1926"/>
                    <a:pt x="1537" y="1926"/>
                  </a:cubicBezTo>
                  <a:cubicBezTo>
                    <a:pt x="1517" y="1946"/>
                    <a:pt x="1517" y="1967"/>
                    <a:pt x="1517" y="1967"/>
                  </a:cubicBezTo>
                  <a:cubicBezTo>
                    <a:pt x="1517" y="1987"/>
                    <a:pt x="1517" y="1987"/>
                    <a:pt x="1496" y="2008"/>
                  </a:cubicBezTo>
                  <a:cubicBezTo>
                    <a:pt x="1496" y="2008"/>
                    <a:pt x="1496" y="2028"/>
                    <a:pt x="1496" y="2049"/>
                  </a:cubicBezTo>
                  <a:lnTo>
                    <a:pt x="1476" y="2069"/>
                  </a:lnTo>
                  <a:cubicBezTo>
                    <a:pt x="1476" y="2090"/>
                    <a:pt x="1455" y="2110"/>
                    <a:pt x="1435" y="2110"/>
                  </a:cubicBezTo>
                  <a:lnTo>
                    <a:pt x="1435" y="2131"/>
                  </a:lnTo>
                  <a:cubicBezTo>
                    <a:pt x="1414" y="2151"/>
                    <a:pt x="1435" y="2172"/>
                    <a:pt x="1435" y="2172"/>
                  </a:cubicBezTo>
                  <a:cubicBezTo>
                    <a:pt x="1435" y="2192"/>
                    <a:pt x="1435" y="2192"/>
                    <a:pt x="1435" y="2213"/>
                  </a:cubicBezTo>
                  <a:cubicBezTo>
                    <a:pt x="1435" y="2213"/>
                    <a:pt x="1435" y="2233"/>
                    <a:pt x="1455" y="2254"/>
                  </a:cubicBezTo>
                  <a:lnTo>
                    <a:pt x="1476" y="2254"/>
                  </a:lnTo>
                  <a:cubicBezTo>
                    <a:pt x="1496" y="2254"/>
                    <a:pt x="1517" y="2254"/>
                    <a:pt x="1517" y="2254"/>
                  </a:cubicBezTo>
                  <a:cubicBezTo>
                    <a:pt x="1517" y="2274"/>
                    <a:pt x="1537" y="2295"/>
                    <a:pt x="1537" y="2295"/>
                  </a:cubicBezTo>
                  <a:cubicBezTo>
                    <a:pt x="1537" y="2315"/>
                    <a:pt x="1517" y="2336"/>
                    <a:pt x="1517" y="2336"/>
                  </a:cubicBezTo>
                  <a:cubicBezTo>
                    <a:pt x="1517" y="2356"/>
                    <a:pt x="1537" y="2356"/>
                    <a:pt x="1537" y="2377"/>
                  </a:cubicBezTo>
                  <a:cubicBezTo>
                    <a:pt x="1537" y="2377"/>
                    <a:pt x="1537" y="2377"/>
                    <a:pt x="1558" y="2397"/>
                  </a:cubicBezTo>
                  <a:cubicBezTo>
                    <a:pt x="1558" y="2397"/>
                    <a:pt x="1558" y="2397"/>
                    <a:pt x="1558" y="2418"/>
                  </a:cubicBezTo>
                  <a:lnTo>
                    <a:pt x="1558" y="2438"/>
                  </a:lnTo>
                  <a:cubicBezTo>
                    <a:pt x="1578" y="2438"/>
                    <a:pt x="1578" y="2438"/>
                    <a:pt x="1599" y="2438"/>
                  </a:cubicBezTo>
                  <a:cubicBezTo>
                    <a:pt x="1599" y="2438"/>
                    <a:pt x="1599" y="2438"/>
                    <a:pt x="1619" y="2438"/>
                  </a:cubicBezTo>
                  <a:cubicBezTo>
                    <a:pt x="1619" y="2459"/>
                    <a:pt x="1619" y="2459"/>
                    <a:pt x="1640" y="2479"/>
                  </a:cubicBezTo>
                  <a:lnTo>
                    <a:pt x="1640" y="2500"/>
                  </a:lnTo>
                  <a:cubicBezTo>
                    <a:pt x="1640" y="2520"/>
                    <a:pt x="1640" y="2541"/>
                    <a:pt x="1660" y="2541"/>
                  </a:cubicBezTo>
                  <a:cubicBezTo>
                    <a:pt x="1660" y="2561"/>
                    <a:pt x="1660" y="2581"/>
                    <a:pt x="1681" y="2602"/>
                  </a:cubicBezTo>
                  <a:lnTo>
                    <a:pt x="1701" y="2623"/>
                  </a:lnTo>
                  <a:cubicBezTo>
                    <a:pt x="1701" y="2643"/>
                    <a:pt x="1701" y="2663"/>
                    <a:pt x="1701" y="2684"/>
                  </a:cubicBezTo>
                  <a:cubicBezTo>
                    <a:pt x="1701" y="2684"/>
                    <a:pt x="1701" y="2725"/>
                    <a:pt x="1701" y="2745"/>
                  </a:cubicBezTo>
                  <a:cubicBezTo>
                    <a:pt x="1701" y="2745"/>
                    <a:pt x="1701" y="2745"/>
                    <a:pt x="1701" y="2766"/>
                  </a:cubicBezTo>
                  <a:lnTo>
                    <a:pt x="1681" y="2766"/>
                  </a:lnTo>
                  <a:lnTo>
                    <a:pt x="1660" y="2766"/>
                  </a:lnTo>
                  <a:lnTo>
                    <a:pt x="1660" y="2745"/>
                  </a:lnTo>
                  <a:cubicBezTo>
                    <a:pt x="1640" y="2745"/>
                    <a:pt x="1640" y="2745"/>
                    <a:pt x="1640" y="2745"/>
                  </a:cubicBezTo>
                  <a:cubicBezTo>
                    <a:pt x="1619" y="2745"/>
                    <a:pt x="1619" y="2745"/>
                    <a:pt x="1619" y="2745"/>
                  </a:cubicBezTo>
                  <a:lnTo>
                    <a:pt x="1599" y="2745"/>
                  </a:lnTo>
                  <a:cubicBezTo>
                    <a:pt x="1578" y="2745"/>
                    <a:pt x="1578" y="2766"/>
                    <a:pt x="1578" y="2766"/>
                  </a:cubicBezTo>
                  <a:cubicBezTo>
                    <a:pt x="1578" y="2766"/>
                    <a:pt x="1578" y="2787"/>
                    <a:pt x="1558" y="2787"/>
                  </a:cubicBezTo>
                  <a:cubicBezTo>
                    <a:pt x="1558" y="2787"/>
                    <a:pt x="1537" y="2787"/>
                    <a:pt x="1517" y="2787"/>
                  </a:cubicBezTo>
                  <a:cubicBezTo>
                    <a:pt x="1517" y="2787"/>
                    <a:pt x="1496" y="2766"/>
                    <a:pt x="1476" y="2766"/>
                  </a:cubicBezTo>
                  <a:lnTo>
                    <a:pt x="1455" y="2766"/>
                  </a:lnTo>
                  <a:cubicBezTo>
                    <a:pt x="1435" y="2766"/>
                    <a:pt x="1435" y="2745"/>
                    <a:pt x="1414" y="2745"/>
                  </a:cubicBezTo>
                  <a:cubicBezTo>
                    <a:pt x="1414" y="2745"/>
                    <a:pt x="1394" y="2745"/>
                    <a:pt x="1373" y="2745"/>
                  </a:cubicBezTo>
                  <a:cubicBezTo>
                    <a:pt x="1373" y="2766"/>
                    <a:pt x="1353" y="2766"/>
                    <a:pt x="1353" y="2787"/>
                  </a:cubicBezTo>
                  <a:cubicBezTo>
                    <a:pt x="1353" y="2787"/>
                    <a:pt x="1353" y="2787"/>
                    <a:pt x="1332" y="2807"/>
                  </a:cubicBezTo>
                  <a:cubicBezTo>
                    <a:pt x="1332" y="2807"/>
                    <a:pt x="1312" y="2807"/>
                    <a:pt x="1291" y="2827"/>
                  </a:cubicBezTo>
                  <a:lnTo>
                    <a:pt x="1291" y="2827"/>
                  </a:lnTo>
                  <a:lnTo>
                    <a:pt x="1291" y="2827"/>
                  </a:lnTo>
                  <a:cubicBezTo>
                    <a:pt x="1291" y="2807"/>
                    <a:pt x="1271" y="2807"/>
                    <a:pt x="1271" y="2827"/>
                  </a:cubicBezTo>
                  <a:cubicBezTo>
                    <a:pt x="1250" y="2827"/>
                    <a:pt x="1250" y="2827"/>
                    <a:pt x="1250" y="2827"/>
                  </a:cubicBezTo>
                  <a:cubicBezTo>
                    <a:pt x="1250" y="2827"/>
                    <a:pt x="1250" y="2848"/>
                    <a:pt x="1230" y="2848"/>
                  </a:cubicBezTo>
                  <a:cubicBezTo>
                    <a:pt x="1230" y="2848"/>
                    <a:pt x="1230" y="2869"/>
                    <a:pt x="1209" y="2869"/>
                  </a:cubicBezTo>
                  <a:lnTo>
                    <a:pt x="1189" y="2848"/>
                  </a:lnTo>
                  <a:lnTo>
                    <a:pt x="1168" y="2848"/>
                  </a:lnTo>
                  <a:cubicBezTo>
                    <a:pt x="1148" y="2848"/>
                    <a:pt x="1127" y="2848"/>
                    <a:pt x="1127" y="2848"/>
                  </a:cubicBezTo>
                  <a:cubicBezTo>
                    <a:pt x="1127" y="2827"/>
                    <a:pt x="1107" y="2807"/>
                    <a:pt x="1107" y="2807"/>
                  </a:cubicBezTo>
                  <a:cubicBezTo>
                    <a:pt x="1107" y="2787"/>
                    <a:pt x="1107" y="2766"/>
                    <a:pt x="1107" y="2745"/>
                  </a:cubicBezTo>
                  <a:cubicBezTo>
                    <a:pt x="1107" y="2745"/>
                    <a:pt x="1107" y="2725"/>
                    <a:pt x="1107" y="2705"/>
                  </a:cubicBezTo>
                  <a:cubicBezTo>
                    <a:pt x="1107" y="2684"/>
                    <a:pt x="1107" y="2663"/>
                    <a:pt x="1086" y="2663"/>
                  </a:cubicBezTo>
                  <a:cubicBezTo>
                    <a:pt x="1086" y="2663"/>
                    <a:pt x="1086" y="2643"/>
                    <a:pt x="1066" y="2643"/>
                  </a:cubicBezTo>
                  <a:lnTo>
                    <a:pt x="1045" y="2643"/>
                  </a:lnTo>
                  <a:lnTo>
                    <a:pt x="1004" y="2643"/>
                  </a:lnTo>
                  <a:lnTo>
                    <a:pt x="984" y="2643"/>
                  </a:lnTo>
                  <a:cubicBezTo>
                    <a:pt x="984" y="2643"/>
                    <a:pt x="984" y="2643"/>
                    <a:pt x="984" y="2623"/>
                  </a:cubicBezTo>
                  <a:lnTo>
                    <a:pt x="984" y="2602"/>
                  </a:lnTo>
                  <a:cubicBezTo>
                    <a:pt x="984" y="2581"/>
                    <a:pt x="984" y="2581"/>
                    <a:pt x="984" y="2561"/>
                  </a:cubicBezTo>
                  <a:lnTo>
                    <a:pt x="984" y="2541"/>
                  </a:lnTo>
                  <a:cubicBezTo>
                    <a:pt x="963" y="2520"/>
                    <a:pt x="963" y="2520"/>
                    <a:pt x="963" y="2520"/>
                  </a:cubicBezTo>
                  <a:cubicBezTo>
                    <a:pt x="963" y="2520"/>
                    <a:pt x="943" y="2520"/>
                    <a:pt x="922" y="2520"/>
                  </a:cubicBezTo>
                  <a:lnTo>
                    <a:pt x="902" y="2520"/>
                  </a:lnTo>
                  <a:cubicBezTo>
                    <a:pt x="882" y="2520"/>
                    <a:pt x="861" y="2520"/>
                    <a:pt x="861" y="2520"/>
                  </a:cubicBezTo>
                  <a:cubicBezTo>
                    <a:pt x="861" y="2520"/>
                    <a:pt x="840" y="2520"/>
                    <a:pt x="820" y="2520"/>
                  </a:cubicBezTo>
                  <a:lnTo>
                    <a:pt x="800" y="2520"/>
                  </a:lnTo>
                  <a:cubicBezTo>
                    <a:pt x="779" y="2520"/>
                    <a:pt x="758" y="2541"/>
                    <a:pt x="758" y="2541"/>
                  </a:cubicBezTo>
                  <a:cubicBezTo>
                    <a:pt x="738" y="2541"/>
                    <a:pt x="738" y="2541"/>
                    <a:pt x="718" y="2541"/>
                  </a:cubicBezTo>
                  <a:lnTo>
                    <a:pt x="697" y="2541"/>
                  </a:lnTo>
                  <a:lnTo>
                    <a:pt x="676" y="2541"/>
                  </a:lnTo>
                  <a:cubicBezTo>
                    <a:pt x="676" y="2541"/>
                    <a:pt x="656" y="2541"/>
                    <a:pt x="656" y="2561"/>
                  </a:cubicBezTo>
                  <a:cubicBezTo>
                    <a:pt x="636" y="2561"/>
                    <a:pt x="636" y="2561"/>
                    <a:pt x="615" y="2561"/>
                  </a:cubicBezTo>
                  <a:lnTo>
                    <a:pt x="594" y="2561"/>
                  </a:lnTo>
                  <a:cubicBezTo>
                    <a:pt x="574" y="2561"/>
                    <a:pt x="574" y="2541"/>
                    <a:pt x="574" y="2541"/>
                  </a:cubicBezTo>
                  <a:cubicBezTo>
                    <a:pt x="554" y="2541"/>
                    <a:pt x="554" y="2541"/>
                    <a:pt x="554" y="2520"/>
                  </a:cubicBezTo>
                  <a:cubicBezTo>
                    <a:pt x="533" y="2520"/>
                    <a:pt x="533" y="2541"/>
                    <a:pt x="512" y="2541"/>
                  </a:cubicBezTo>
                  <a:lnTo>
                    <a:pt x="492" y="2541"/>
                  </a:lnTo>
                  <a:lnTo>
                    <a:pt x="472" y="2541"/>
                  </a:lnTo>
                  <a:cubicBezTo>
                    <a:pt x="451" y="2561"/>
                    <a:pt x="451" y="2561"/>
                    <a:pt x="451" y="2561"/>
                  </a:cubicBezTo>
                  <a:cubicBezTo>
                    <a:pt x="451" y="2581"/>
                    <a:pt x="430" y="2581"/>
                    <a:pt x="410" y="2581"/>
                  </a:cubicBezTo>
                  <a:lnTo>
                    <a:pt x="369" y="2581"/>
                  </a:lnTo>
                  <a:cubicBezTo>
                    <a:pt x="369" y="2581"/>
                    <a:pt x="348" y="2581"/>
                    <a:pt x="328" y="2581"/>
                  </a:cubicBezTo>
                  <a:cubicBezTo>
                    <a:pt x="328" y="2581"/>
                    <a:pt x="308" y="2581"/>
                    <a:pt x="287" y="2561"/>
                  </a:cubicBezTo>
                  <a:cubicBezTo>
                    <a:pt x="287" y="2561"/>
                    <a:pt x="266" y="2561"/>
                    <a:pt x="246" y="2561"/>
                  </a:cubicBezTo>
                  <a:cubicBezTo>
                    <a:pt x="246" y="2581"/>
                    <a:pt x="226" y="2581"/>
                    <a:pt x="226" y="2581"/>
                  </a:cubicBezTo>
                  <a:cubicBezTo>
                    <a:pt x="226" y="2602"/>
                    <a:pt x="205" y="2602"/>
                    <a:pt x="184" y="2602"/>
                  </a:cubicBezTo>
                  <a:cubicBezTo>
                    <a:pt x="184" y="2602"/>
                    <a:pt x="184" y="2623"/>
                    <a:pt x="164" y="2623"/>
                  </a:cubicBezTo>
                  <a:cubicBezTo>
                    <a:pt x="164" y="2623"/>
                    <a:pt x="164" y="2623"/>
                    <a:pt x="144" y="2623"/>
                  </a:cubicBezTo>
                  <a:cubicBezTo>
                    <a:pt x="144" y="2602"/>
                    <a:pt x="164" y="2602"/>
                    <a:pt x="164" y="2602"/>
                  </a:cubicBezTo>
                  <a:cubicBezTo>
                    <a:pt x="164" y="2581"/>
                    <a:pt x="164" y="2581"/>
                    <a:pt x="164" y="2581"/>
                  </a:cubicBezTo>
                  <a:lnTo>
                    <a:pt x="164" y="2581"/>
                  </a:lnTo>
                  <a:cubicBezTo>
                    <a:pt x="164" y="2561"/>
                    <a:pt x="164" y="2561"/>
                    <a:pt x="164" y="2561"/>
                  </a:cubicBezTo>
                  <a:cubicBezTo>
                    <a:pt x="164" y="2541"/>
                    <a:pt x="164" y="2520"/>
                    <a:pt x="164" y="2500"/>
                  </a:cubicBezTo>
                  <a:cubicBezTo>
                    <a:pt x="164" y="2500"/>
                    <a:pt x="164" y="2479"/>
                    <a:pt x="164" y="2459"/>
                  </a:cubicBezTo>
                  <a:cubicBezTo>
                    <a:pt x="164" y="2459"/>
                    <a:pt x="164" y="2438"/>
                    <a:pt x="164" y="2418"/>
                  </a:cubicBezTo>
                  <a:cubicBezTo>
                    <a:pt x="164" y="2418"/>
                    <a:pt x="184" y="2397"/>
                    <a:pt x="184" y="2377"/>
                  </a:cubicBezTo>
                  <a:lnTo>
                    <a:pt x="184" y="2356"/>
                  </a:lnTo>
                  <a:cubicBezTo>
                    <a:pt x="184" y="2336"/>
                    <a:pt x="184" y="2336"/>
                    <a:pt x="205" y="2315"/>
                  </a:cubicBezTo>
                  <a:cubicBezTo>
                    <a:pt x="205" y="2315"/>
                    <a:pt x="205" y="2315"/>
                    <a:pt x="226" y="2315"/>
                  </a:cubicBezTo>
                  <a:lnTo>
                    <a:pt x="246" y="2315"/>
                  </a:lnTo>
                  <a:lnTo>
                    <a:pt x="266" y="2295"/>
                  </a:lnTo>
                  <a:cubicBezTo>
                    <a:pt x="266" y="2295"/>
                    <a:pt x="266" y="2295"/>
                    <a:pt x="287" y="2274"/>
                  </a:cubicBezTo>
                  <a:lnTo>
                    <a:pt x="308" y="2274"/>
                  </a:lnTo>
                  <a:cubicBezTo>
                    <a:pt x="328" y="2274"/>
                    <a:pt x="348" y="2274"/>
                    <a:pt x="348" y="2274"/>
                  </a:cubicBezTo>
                  <a:lnTo>
                    <a:pt x="369" y="2254"/>
                  </a:lnTo>
                  <a:cubicBezTo>
                    <a:pt x="390" y="2254"/>
                    <a:pt x="410" y="2254"/>
                    <a:pt x="410" y="2233"/>
                  </a:cubicBezTo>
                  <a:cubicBezTo>
                    <a:pt x="410" y="2233"/>
                    <a:pt x="410" y="2233"/>
                    <a:pt x="410" y="2213"/>
                  </a:cubicBezTo>
                  <a:lnTo>
                    <a:pt x="410" y="2192"/>
                  </a:lnTo>
                  <a:cubicBezTo>
                    <a:pt x="410" y="2192"/>
                    <a:pt x="410" y="2172"/>
                    <a:pt x="390" y="2172"/>
                  </a:cubicBezTo>
                  <a:cubicBezTo>
                    <a:pt x="390" y="2151"/>
                    <a:pt x="390" y="2131"/>
                    <a:pt x="390" y="2131"/>
                  </a:cubicBezTo>
                  <a:cubicBezTo>
                    <a:pt x="390" y="2131"/>
                    <a:pt x="369" y="2131"/>
                    <a:pt x="348" y="2131"/>
                  </a:cubicBezTo>
                  <a:lnTo>
                    <a:pt x="328" y="2131"/>
                  </a:lnTo>
                  <a:lnTo>
                    <a:pt x="308" y="2131"/>
                  </a:lnTo>
                  <a:cubicBezTo>
                    <a:pt x="308" y="2110"/>
                    <a:pt x="308" y="2090"/>
                    <a:pt x="308" y="2090"/>
                  </a:cubicBezTo>
                  <a:cubicBezTo>
                    <a:pt x="308" y="2090"/>
                    <a:pt x="308" y="2069"/>
                    <a:pt x="308" y="2049"/>
                  </a:cubicBezTo>
                  <a:cubicBezTo>
                    <a:pt x="308" y="2049"/>
                    <a:pt x="308" y="2028"/>
                    <a:pt x="308" y="2008"/>
                  </a:cubicBezTo>
                  <a:cubicBezTo>
                    <a:pt x="308" y="1987"/>
                    <a:pt x="308" y="1967"/>
                    <a:pt x="308" y="1946"/>
                  </a:cubicBezTo>
                  <a:cubicBezTo>
                    <a:pt x="308" y="1946"/>
                    <a:pt x="308" y="1926"/>
                    <a:pt x="308" y="1905"/>
                  </a:cubicBezTo>
                  <a:lnTo>
                    <a:pt x="287" y="1905"/>
                  </a:lnTo>
                  <a:cubicBezTo>
                    <a:pt x="266" y="1905"/>
                    <a:pt x="246" y="1905"/>
                    <a:pt x="226" y="1905"/>
                  </a:cubicBezTo>
                  <a:cubicBezTo>
                    <a:pt x="226" y="1905"/>
                    <a:pt x="226" y="1885"/>
                    <a:pt x="205" y="1885"/>
                  </a:cubicBezTo>
                  <a:cubicBezTo>
                    <a:pt x="205" y="1885"/>
                    <a:pt x="184" y="1864"/>
                    <a:pt x="184" y="1844"/>
                  </a:cubicBezTo>
                  <a:cubicBezTo>
                    <a:pt x="164" y="1844"/>
                    <a:pt x="144" y="1824"/>
                    <a:pt x="144" y="1803"/>
                  </a:cubicBezTo>
                  <a:cubicBezTo>
                    <a:pt x="124" y="1803"/>
                    <a:pt x="124" y="1803"/>
                    <a:pt x="124" y="1803"/>
                  </a:cubicBezTo>
                  <a:cubicBezTo>
                    <a:pt x="124" y="1782"/>
                    <a:pt x="103" y="1762"/>
                    <a:pt x="103" y="1762"/>
                  </a:cubicBezTo>
                  <a:cubicBezTo>
                    <a:pt x="103" y="1742"/>
                    <a:pt x="103" y="1721"/>
                    <a:pt x="103" y="1721"/>
                  </a:cubicBezTo>
                  <a:lnTo>
                    <a:pt x="103" y="1700"/>
                  </a:lnTo>
                  <a:cubicBezTo>
                    <a:pt x="82" y="1680"/>
                    <a:pt x="82" y="1680"/>
                    <a:pt x="82" y="1680"/>
                  </a:cubicBezTo>
                  <a:cubicBezTo>
                    <a:pt x="62" y="1660"/>
                    <a:pt x="42" y="1639"/>
                    <a:pt x="42" y="1639"/>
                  </a:cubicBezTo>
                  <a:cubicBezTo>
                    <a:pt x="21" y="1618"/>
                    <a:pt x="21" y="1618"/>
                    <a:pt x="0" y="1598"/>
                  </a:cubicBezTo>
                  <a:lnTo>
                    <a:pt x="0" y="1578"/>
                  </a:lnTo>
                  <a:lnTo>
                    <a:pt x="21" y="1557"/>
                  </a:lnTo>
                  <a:cubicBezTo>
                    <a:pt x="42" y="1578"/>
                    <a:pt x="82" y="1578"/>
                    <a:pt x="103" y="1598"/>
                  </a:cubicBezTo>
                  <a:cubicBezTo>
                    <a:pt x="103" y="1598"/>
                    <a:pt x="124" y="1598"/>
                    <a:pt x="144" y="1618"/>
                  </a:cubicBezTo>
                  <a:cubicBezTo>
                    <a:pt x="144" y="1618"/>
                    <a:pt x="164" y="1639"/>
                    <a:pt x="184" y="1639"/>
                  </a:cubicBezTo>
                  <a:cubicBezTo>
                    <a:pt x="184" y="1639"/>
                    <a:pt x="205" y="1660"/>
                    <a:pt x="226" y="1660"/>
                  </a:cubicBezTo>
                  <a:cubicBezTo>
                    <a:pt x="226" y="1660"/>
                    <a:pt x="266" y="1660"/>
                    <a:pt x="287" y="1660"/>
                  </a:cubicBezTo>
                  <a:lnTo>
                    <a:pt x="308" y="1639"/>
                  </a:lnTo>
                  <a:cubicBezTo>
                    <a:pt x="328" y="1618"/>
                    <a:pt x="348" y="1618"/>
                    <a:pt x="348" y="1618"/>
                  </a:cubicBezTo>
                  <a:cubicBezTo>
                    <a:pt x="369" y="1618"/>
                    <a:pt x="390" y="1618"/>
                    <a:pt x="390" y="1618"/>
                  </a:cubicBezTo>
                  <a:cubicBezTo>
                    <a:pt x="410" y="1618"/>
                    <a:pt x="430" y="1639"/>
                    <a:pt x="451" y="1639"/>
                  </a:cubicBezTo>
                  <a:cubicBezTo>
                    <a:pt x="451" y="1639"/>
                    <a:pt x="472" y="1660"/>
                    <a:pt x="492" y="1660"/>
                  </a:cubicBezTo>
                  <a:cubicBezTo>
                    <a:pt x="492" y="1660"/>
                    <a:pt x="492" y="1639"/>
                    <a:pt x="512" y="1639"/>
                  </a:cubicBezTo>
                  <a:cubicBezTo>
                    <a:pt x="512" y="1639"/>
                    <a:pt x="512" y="1618"/>
                    <a:pt x="533" y="1618"/>
                  </a:cubicBezTo>
                  <a:cubicBezTo>
                    <a:pt x="533" y="1598"/>
                    <a:pt x="554" y="1618"/>
                    <a:pt x="574" y="1618"/>
                  </a:cubicBezTo>
                  <a:cubicBezTo>
                    <a:pt x="574" y="1618"/>
                    <a:pt x="594" y="1618"/>
                    <a:pt x="615" y="1618"/>
                  </a:cubicBezTo>
                  <a:cubicBezTo>
                    <a:pt x="636" y="1618"/>
                    <a:pt x="656" y="1598"/>
                    <a:pt x="676" y="1598"/>
                  </a:cubicBezTo>
                  <a:cubicBezTo>
                    <a:pt x="697" y="1598"/>
                    <a:pt x="718" y="1578"/>
                    <a:pt x="738" y="1578"/>
                  </a:cubicBezTo>
                  <a:cubicBezTo>
                    <a:pt x="758" y="1578"/>
                    <a:pt x="779" y="1578"/>
                    <a:pt x="779" y="1578"/>
                  </a:cubicBezTo>
                  <a:cubicBezTo>
                    <a:pt x="800" y="1578"/>
                    <a:pt x="800" y="1557"/>
                    <a:pt x="820" y="1557"/>
                  </a:cubicBezTo>
                  <a:cubicBezTo>
                    <a:pt x="820" y="1557"/>
                    <a:pt x="820" y="1536"/>
                    <a:pt x="840" y="1516"/>
                  </a:cubicBezTo>
                  <a:lnTo>
                    <a:pt x="840" y="1496"/>
                  </a:lnTo>
                  <a:cubicBezTo>
                    <a:pt x="840" y="1475"/>
                    <a:pt x="840" y="1454"/>
                    <a:pt x="840" y="1434"/>
                  </a:cubicBezTo>
                  <a:lnTo>
                    <a:pt x="820" y="1414"/>
                  </a:lnTo>
                  <a:lnTo>
                    <a:pt x="820" y="1393"/>
                  </a:lnTo>
                  <a:cubicBezTo>
                    <a:pt x="820" y="1372"/>
                    <a:pt x="820" y="1352"/>
                    <a:pt x="820" y="1332"/>
                  </a:cubicBezTo>
                  <a:lnTo>
                    <a:pt x="840" y="1311"/>
                  </a:lnTo>
                  <a:lnTo>
                    <a:pt x="861" y="1311"/>
                  </a:lnTo>
                  <a:cubicBezTo>
                    <a:pt x="861" y="1290"/>
                    <a:pt x="882" y="1290"/>
                    <a:pt x="882" y="1290"/>
                  </a:cubicBezTo>
                  <a:cubicBezTo>
                    <a:pt x="882" y="1270"/>
                    <a:pt x="882" y="1270"/>
                    <a:pt x="882" y="1250"/>
                  </a:cubicBezTo>
                  <a:lnTo>
                    <a:pt x="902" y="1250"/>
                  </a:lnTo>
                  <a:cubicBezTo>
                    <a:pt x="902" y="1229"/>
                    <a:pt x="922" y="1250"/>
                    <a:pt x="943" y="1250"/>
                  </a:cubicBezTo>
                  <a:lnTo>
                    <a:pt x="963" y="1250"/>
                  </a:lnTo>
                  <a:cubicBezTo>
                    <a:pt x="984" y="1250"/>
                    <a:pt x="1004" y="1250"/>
                    <a:pt x="1004" y="1250"/>
                  </a:cubicBezTo>
                  <a:cubicBezTo>
                    <a:pt x="1025" y="1250"/>
                    <a:pt x="1025" y="1229"/>
                    <a:pt x="1025" y="1229"/>
                  </a:cubicBezTo>
                  <a:cubicBezTo>
                    <a:pt x="1025" y="1229"/>
                    <a:pt x="1025" y="1208"/>
                    <a:pt x="1004" y="1208"/>
                  </a:cubicBezTo>
                  <a:lnTo>
                    <a:pt x="1004" y="1188"/>
                  </a:lnTo>
                  <a:lnTo>
                    <a:pt x="1025" y="1168"/>
                  </a:lnTo>
                  <a:cubicBezTo>
                    <a:pt x="1025" y="1168"/>
                    <a:pt x="1045" y="1148"/>
                    <a:pt x="1066" y="1148"/>
                  </a:cubicBezTo>
                  <a:cubicBezTo>
                    <a:pt x="1066" y="1148"/>
                    <a:pt x="1066" y="1148"/>
                    <a:pt x="1086" y="1127"/>
                  </a:cubicBezTo>
                  <a:lnTo>
                    <a:pt x="1107" y="1127"/>
                  </a:lnTo>
                  <a:cubicBezTo>
                    <a:pt x="1127" y="1127"/>
                    <a:pt x="1148" y="1127"/>
                    <a:pt x="1168" y="1127"/>
                  </a:cubicBezTo>
                  <a:cubicBezTo>
                    <a:pt x="1168" y="1127"/>
                    <a:pt x="1168" y="1127"/>
                    <a:pt x="1189" y="1127"/>
                  </a:cubicBezTo>
                  <a:lnTo>
                    <a:pt x="1209" y="1148"/>
                  </a:lnTo>
                  <a:lnTo>
                    <a:pt x="1230" y="1148"/>
                  </a:lnTo>
                  <a:cubicBezTo>
                    <a:pt x="1250" y="1148"/>
                    <a:pt x="1250" y="1148"/>
                    <a:pt x="1271" y="1127"/>
                  </a:cubicBezTo>
                  <a:cubicBezTo>
                    <a:pt x="1271" y="1127"/>
                    <a:pt x="1271" y="1106"/>
                    <a:pt x="1271" y="1086"/>
                  </a:cubicBezTo>
                  <a:lnTo>
                    <a:pt x="1271" y="1066"/>
                  </a:lnTo>
                  <a:cubicBezTo>
                    <a:pt x="1271" y="1045"/>
                    <a:pt x="1271" y="1045"/>
                    <a:pt x="1271" y="1024"/>
                  </a:cubicBezTo>
                  <a:lnTo>
                    <a:pt x="1271" y="1004"/>
                  </a:lnTo>
                  <a:cubicBezTo>
                    <a:pt x="1271" y="984"/>
                    <a:pt x="1271" y="984"/>
                    <a:pt x="1271" y="963"/>
                  </a:cubicBezTo>
                  <a:cubicBezTo>
                    <a:pt x="1291" y="963"/>
                    <a:pt x="1291" y="963"/>
                    <a:pt x="1291" y="942"/>
                  </a:cubicBezTo>
                  <a:cubicBezTo>
                    <a:pt x="1291" y="942"/>
                    <a:pt x="1291" y="922"/>
                    <a:pt x="1291" y="902"/>
                  </a:cubicBezTo>
                  <a:lnTo>
                    <a:pt x="1291" y="881"/>
                  </a:lnTo>
                  <a:cubicBezTo>
                    <a:pt x="1271" y="881"/>
                    <a:pt x="1271" y="860"/>
                    <a:pt x="1291" y="840"/>
                  </a:cubicBezTo>
                  <a:lnTo>
                    <a:pt x="1291" y="820"/>
                  </a:lnTo>
                  <a:lnTo>
                    <a:pt x="1312" y="820"/>
                  </a:lnTo>
                  <a:cubicBezTo>
                    <a:pt x="1332" y="820"/>
                    <a:pt x="1332" y="840"/>
                    <a:pt x="1353" y="840"/>
                  </a:cubicBezTo>
                  <a:lnTo>
                    <a:pt x="1394" y="840"/>
                  </a:lnTo>
                  <a:cubicBezTo>
                    <a:pt x="1394" y="820"/>
                    <a:pt x="1414" y="820"/>
                    <a:pt x="1414" y="799"/>
                  </a:cubicBezTo>
                  <a:lnTo>
                    <a:pt x="1414" y="778"/>
                  </a:lnTo>
                  <a:cubicBezTo>
                    <a:pt x="1414" y="758"/>
                    <a:pt x="1414" y="758"/>
                    <a:pt x="1394" y="738"/>
                  </a:cubicBezTo>
                  <a:lnTo>
                    <a:pt x="1373" y="717"/>
                  </a:lnTo>
                  <a:lnTo>
                    <a:pt x="1353" y="696"/>
                  </a:lnTo>
                  <a:lnTo>
                    <a:pt x="1332" y="676"/>
                  </a:lnTo>
                  <a:cubicBezTo>
                    <a:pt x="1312" y="676"/>
                    <a:pt x="1312" y="656"/>
                    <a:pt x="1312" y="656"/>
                  </a:cubicBezTo>
                  <a:cubicBezTo>
                    <a:pt x="1312" y="635"/>
                    <a:pt x="1332" y="635"/>
                    <a:pt x="1332" y="635"/>
                  </a:cubicBezTo>
                  <a:lnTo>
                    <a:pt x="1353" y="635"/>
                  </a:lnTo>
                  <a:lnTo>
                    <a:pt x="1394" y="635"/>
                  </a:lnTo>
                  <a:cubicBezTo>
                    <a:pt x="1414" y="635"/>
                    <a:pt x="1414" y="656"/>
                    <a:pt x="1414" y="656"/>
                  </a:cubicBezTo>
                  <a:cubicBezTo>
                    <a:pt x="1435" y="656"/>
                    <a:pt x="1435" y="656"/>
                    <a:pt x="1455" y="656"/>
                  </a:cubicBezTo>
                  <a:lnTo>
                    <a:pt x="1496" y="635"/>
                  </a:lnTo>
                  <a:cubicBezTo>
                    <a:pt x="1496" y="614"/>
                    <a:pt x="1517" y="594"/>
                    <a:pt x="1517" y="574"/>
                  </a:cubicBezTo>
                  <a:lnTo>
                    <a:pt x="1517" y="553"/>
                  </a:lnTo>
                  <a:cubicBezTo>
                    <a:pt x="1517" y="532"/>
                    <a:pt x="1496" y="532"/>
                    <a:pt x="1496" y="512"/>
                  </a:cubicBezTo>
                  <a:cubicBezTo>
                    <a:pt x="1496" y="512"/>
                    <a:pt x="1517" y="492"/>
                    <a:pt x="1517" y="471"/>
                  </a:cubicBezTo>
                  <a:lnTo>
                    <a:pt x="1537" y="451"/>
                  </a:lnTo>
                  <a:cubicBezTo>
                    <a:pt x="1537" y="451"/>
                    <a:pt x="1558" y="451"/>
                    <a:pt x="1558" y="430"/>
                  </a:cubicBezTo>
                  <a:cubicBezTo>
                    <a:pt x="1578" y="430"/>
                    <a:pt x="1558" y="410"/>
                    <a:pt x="1558" y="389"/>
                  </a:cubicBezTo>
                  <a:cubicBezTo>
                    <a:pt x="1558" y="369"/>
                    <a:pt x="1558" y="348"/>
                    <a:pt x="1558" y="328"/>
                  </a:cubicBezTo>
                  <a:cubicBezTo>
                    <a:pt x="1537" y="328"/>
                    <a:pt x="1537" y="307"/>
                    <a:pt x="1517" y="287"/>
                  </a:cubicBezTo>
                  <a:cubicBezTo>
                    <a:pt x="1517" y="287"/>
                    <a:pt x="1517" y="266"/>
                    <a:pt x="1517" y="246"/>
                  </a:cubicBezTo>
                  <a:cubicBezTo>
                    <a:pt x="1517" y="246"/>
                    <a:pt x="1517" y="225"/>
                    <a:pt x="1496" y="225"/>
                  </a:cubicBezTo>
                  <a:lnTo>
                    <a:pt x="1476" y="205"/>
                  </a:lnTo>
                  <a:lnTo>
                    <a:pt x="1476" y="184"/>
                  </a:lnTo>
                  <a:cubicBezTo>
                    <a:pt x="1476" y="164"/>
                    <a:pt x="1496" y="164"/>
                    <a:pt x="1517" y="164"/>
                  </a:cubicBezTo>
                  <a:cubicBezTo>
                    <a:pt x="1517" y="164"/>
                    <a:pt x="1517" y="143"/>
                    <a:pt x="1517" y="123"/>
                  </a:cubicBezTo>
                  <a:cubicBezTo>
                    <a:pt x="1517" y="123"/>
                    <a:pt x="1537" y="123"/>
                    <a:pt x="1537" y="102"/>
                  </a:cubicBezTo>
                  <a:cubicBezTo>
                    <a:pt x="1558" y="102"/>
                    <a:pt x="1558" y="123"/>
                    <a:pt x="1578" y="102"/>
                  </a:cubicBezTo>
                  <a:lnTo>
                    <a:pt x="1599" y="82"/>
                  </a:lnTo>
                  <a:cubicBezTo>
                    <a:pt x="1599" y="61"/>
                    <a:pt x="1599" y="61"/>
                    <a:pt x="1619" y="61"/>
                  </a:cubicBezTo>
                  <a:cubicBezTo>
                    <a:pt x="1619" y="41"/>
                    <a:pt x="1640" y="41"/>
                    <a:pt x="1640" y="41"/>
                  </a:cubicBezTo>
                  <a:cubicBezTo>
                    <a:pt x="1640" y="41"/>
                    <a:pt x="1660" y="20"/>
                    <a:pt x="1681" y="20"/>
                  </a:cubicBezTo>
                  <a:lnTo>
                    <a:pt x="1701" y="20"/>
                  </a:lnTo>
                  <a:cubicBezTo>
                    <a:pt x="1701" y="0"/>
                    <a:pt x="1742" y="0"/>
                    <a:pt x="1742" y="0"/>
                  </a:cubicBezTo>
                  <a:cubicBezTo>
                    <a:pt x="1763" y="0"/>
                    <a:pt x="1783" y="0"/>
                    <a:pt x="1783" y="0"/>
                  </a:cubicBezTo>
                  <a:cubicBezTo>
                    <a:pt x="1803" y="0"/>
                    <a:pt x="1824" y="0"/>
                    <a:pt x="1845" y="0"/>
                  </a:cubicBezTo>
                  <a:lnTo>
                    <a:pt x="1865" y="0"/>
                  </a:lnTo>
                  <a:cubicBezTo>
                    <a:pt x="1885" y="0"/>
                    <a:pt x="1885" y="0"/>
                    <a:pt x="1885" y="0"/>
                  </a:cubicBezTo>
                  <a:cubicBezTo>
                    <a:pt x="1906" y="0"/>
                    <a:pt x="1927" y="20"/>
                    <a:pt x="1927" y="20"/>
                  </a:cubicBezTo>
                  <a:cubicBezTo>
                    <a:pt x="1927" y="20"/>
                    <a:pt x="1906" y="41"/>
                    <a:pt x="1885" y="41"/>
                  </a:cubicBezTo>
                  <a:cubicBezTo>
                    <a:pt x="1885" y="41"/>
                    <a:pt x="1865" y="41"/>
                    <a:pt x="1845" y="41"/>
                  </a:cubicBezTo>
                  <a:cubicBezTo>
                    <a:pt x="1824" y="61"/>
                    <a:pt x="1803" y="41"/>
                    <a:pt x="1783" y="41"/>
                  </a:cubicBezTo>
                  <a:cubicBezTo>
                    <a:pt x="1763" y="61"/>
                    <a:pt x="1742" y="82"/>
                    <a:pt x="1742" y="82"/>
                  </a:cubicBezTo>
                  <a:lnTo>
                    <a:pt x="1721" y="102"/>
                  </a:lnTo>
                  <a:cubicBezTo>
                    <a:pt x="1721" y="123"/>
                    <a:pt x="1701" y="123"/>
                    <a:pt x="1701" y="143"/>
                  </a:cubicBezTo>
                  <a:lnTo>
                    <a:pt x="1701" y="164"/>
                  </a:lnTo>
                  <a:cubicBezTo>
                    <a:pt x="1701" y="184"/>
                    <a:pt x="1681" y="205"/>
                    <a:pt x="1681" y="225"/>
                  </a:cubicBezTo>
                  <a:cubicBezTo>
                    <a:pt x="1701" y="225"/>
                    <a:pt x="1721" y="246"/>
                    <a:pt x="1721" y="246"/>
                  </a:cubicBezTo>
                  <a:cubicBezTo>
                    <a:pt x="1742" y="246"/>
                    <a:pt x="1742" y="225"/>
                    <a:pt x="1763" y="225"/>
                  </a:cubicBezTo>
                  <a:cubicBezTo>
                    <a:pt x="1763" y="225"/>
                    <a:pt x="1783" y="246"/>
                    <a:pt x="1803" y="246"/>
                  </a:cubicBezTo>
                  <a:cubicBezTo>
                    <a:pt x="1803" y="246"/>
                    <a:pt x="1803" y="266"/>
                    <a:pt x="1824" y="266"/>
                  </a:cubicBezTo>
                  <a:cubicBezTo>
                    <a:pt x="1824" y="287"/>
                    <a:pt x="1845" y="287"/>
                    <a:pt x="1865" y="287"/>
                  </a:cubicBezTo>
                  <a:cubicBezTo>
                    <a:pt x="1865" y="287"/>
                    <a:pt x="1845" y="307"/>
                    <a:pt x="1865" y="307"/>
                  </a:cubicBezTo>
                  <a:cubicBezTo>
                    <a:pt x="1865" y="328"/>
                    <a:pt x="1865" y="348"/>
                    <a:pt x="1865" y="348"/>
                  </a:cubicBezTo>
                  <a:cubicBezTo>
                    <a:pt x="1885" y="348"/>
                    <a:pt x="1906" y="348"/>
                    <a:pt x="1906" y="369"/>
                  </a:cubicBezTo>
                  <a:cubicBezTo>
                    <a:pt x="1927" y="369"/>
                    <a:pt x="1947" y="369"/>
                    <a:pt x="1947" y="369"/>
                  </a:cubicBezTo>
                  <a:cubicBezTo>
                    <a:pt x="1947" y="389"/>
                    <a:pt x="1947" y="389"/>
                    <a:pt x="1947" y="410"/>
                  </a:cubicBezTo>
                  <a:cubicBezTo>
                    <a:pt x="1947" y="410"/>
                    <a:pt x="1947" y="410"/>
                    <a:pt x="1927" y="430"/>
                  </a:cubicBezTo>
                  <a:cubicBezTo>
                    <a:pt x="1927" y="430"/>
                    <a:pt x="1885" y="451"/>
                    <a:pt x="1865" y="471"/>
                  </a:cubicBezTo>
                  <a:cubicBezTo>
                    <a:pt x="1865" y="492"/>
                    <a:pt x="1865" y="512"/>
                    <a:pt x="1865" y="532"/>
                  </a:cubicBezTo>
                  <a:cubicBezTo>
                    <a:pt x="1865" y="532"/>
                    <a:pt x="1845" y="574"/>
                    <a:pt x="1845" y="594"/>
                  </a:cubicBezTo>
                  <a:cubicBezTo>
                    <a:pt x="1845" y="594"/>
                    <a:pt x="1824" y="614"/>
                    <a:pt x="1824" y="635"/>
                  </a:cubicBezTo>
                  <a:cubicBezTo>
                    <a:pt x="1824" y="635"/>
                    <a:pt x="1845" y="656"/>
                    <a:pt x="1865" y="656"/>
                  </a:cubicBezTo>
                  <a:cubicBezTo>
                    <a:pt x="1865" y="676"/>
                    <a:pt x="1885" y="696"/>
                    <a:pt x="1885" y="717"/>
                  </a:cubicBezTo>
                  <a:cubicBezTo>
                    <a:pt x="1885" y="738"/>
                    <a:pt x="1885" y="758"/>
                    <a:pt x="1906" y="778"/>
                  </a:cubicBezTo>
                  <a:cubicBezTo>
                    <a:pt x="1906" y="799"/>
                    <a:pt x="1947" y="820"/>
                    <a:pt x="1967" y="840"/>
                  </a:cubicBezTo>
                  <a:cubicBezTo>
                    <a:pt x="1988" y="840"/>
                    <a:pt x="2029" y="840"/>
                    <a:pt x="2029" y="860"/>
                  </a:cubicBezTo>
                  <a:cubicBezTo>
                    <a:pt x="2049" y="860"/>
                    <a:pt x="2091" y="881"/>
                    <a:pt x="2111" y="902"/>
                  </a:cubicBezTo>
                  <a:cubicBezTo>
                    <a:pt x="2131" y="902"/>
                    <a:pt x="2131" y="922"/>
                    <a:pt x="2152" y="942"/>
                  </a:cubicBezTo>
                  <a:lnTo>
                    <a:pt x="2193" y="963"/>
                  </a:lnTo>
                  <a:cubicBezTo>
                    <a:pt x="2213" y="963"/>
                    <a:pt x="2255" y="984"/>
                    <a:pt x="2275" y="100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54" name="Freeform 654"/>
            <p:cNvSpPr>
              <a:spLocks noChangeArrowheads="1"/>
            </p:cNvSpPr>
            <p:nvPr/>
          </p:nvSpPr>
          <p:spPr bwMode="auto">
            <a:xfrm>
              <a:off x="4003675" y="5748338"/>
              <a:ext cx="200025" cy="125412"/>
            </a:xfrm>
            <a:custGeom>
              <a:avLst/>
              <a:gdLst>
                <a:gd name="T0" fmla="*/ 554 w 555"/>
                <a:gd name="T1" fmla="*/ 246 h 350"/>
                <a:gd name="T2" fmla="*/ 554 w 555"/>
                <a:gd name="T3" fmla="*/ 246 h 350"/>
                <a:gd name="T4" fmla="*/ 554 w 555"/>
                <a:gd name="T5" fmla="*/ 287 h 350"/>
                <a:gd name="T6" fmla="*/ 533 w 555"/>
                <a:gd name="T7" fmla="*/ 308 h 350"/>
                <a:gd name="T8" fmla="*/ 472 w 555"/>
                <a:gd name="T9" fmla="*/ 308 h 350"/>
                <a:gd name="T10" fmla="*/ 430 w 555"/>
                <a:gd name="T11" fmla="*/ 308 h 350"/>
                <a:gd name="T12" fmla="*/ 410 w 555"/>
                <a:gd name="T13" fmla="*/ 328 h 350"/>
                <a:gd name="T14" fmla="*/ 348 w 555"/>
                <a:gd name="T15" fmla="*/ 328 h 350"/>
                <a:gd name="T16" fmla="*/ 328 w 555"/>
                <a:gd name="T17" fmla="*/ 328 h 350"/>
                <a:gd name="T18" fmla="*/ 308 w 555"/>
                <a:gd name="T19" fmla="*/ 328 h 350"/>
                <a:gd name="T20" fmla="*/ 226 w 555"/>
                <a:gd name="T21" fmla="*/ 328 h 350"/>
                <a:gd name="T22" fmla="*/ 184 w 555"/>
                <a:gd name="T23" fmla="*/ 328 h 350"/>
                <a:gd name="T24" fmla="*/ 164 w 555"/>
                <a:gd name="T25" fmla="*/ 349 h 350"/>
                <a:gd name="T26" fmla="*/ 82 w 555"/>
                <a:gd name="T27" fmla="*/ 328 h 350"/>
                <a:gd name="T28" fmla="*/ 42 w 555"/>
                <a:gd name="T29" fmla="*/ 287 h 350"/>
                <a:gd name="T30" fmla="*/ 21 w 555"/>
                <a:gd name="T31" fmla="*/ 267 h 350"/>
                <a:gd name="T32" fmla="*/ 0 w 555"/>
                <a:gd name="T33" fmla="*/ 226 h 350"/>
                <a:gd name="T34" fmla="*/ 21 w 555"/>
                <a:gd name="T35" fmla="*/ 205 h 350"/>
                <a:gd name="T36" fmla="*/ 21 w 555"/>
                <a:gd name="T37" fmla="*/ 185 h 350"/>
                <a:gd name="T38" fmla="*/ 42 w 555"/>
                <a:gd name="T39" fmla="*/ 185 h 350"/>
                <a:gd name="T40" fmla="*/ 42 w 555"/>
                <a:gd name="T41" fmla="*/ 144 h 350"/>
                <a:gd name="T42" fmla="*/ 62 w 555"/>
                <a:gd name="T43" fmla="*/ 103 h 350"/>
                <a:gd name="T44" fmla="*/ 82 w 555"/>
                <a:gd name="T45" fmla="*/ 62 h 350"/>
                <a:gd name="T46" fmla="*/ 102 w 555"/>
                <a:gd name="T47" fmla="*/ 42 h 350"/>
                <a:gd name="T48" fmla="*/ 144 w 555"/>
                <a:gd name="T49" fmla="*/ 21 h 350"/>
                <a:gd name="T50" fmla="*/ 205 w 555"/>
                <a:gd name="T51" fmla="*/ 21 h 350"/>
                <a:gd name="T52" fmla="*/ 226 w 555"/>
                <a:gd name="T53" fmla="*/ 21 h 350"/>
                <a:gd name="T54" fmla="*/ 246 w 555"/>
                <a:gd name="T55" fmla="*/ 62 h 350"/>
                <a:gd name="T56" fmla="*/ 266 w 555"/>
                <a:gd name="T57" fmla="*/ 62 h 350"/>
                <a:gd name="T58" fmla="*/ 287 w 555"/>
                <a:gd name="T59" fmla="*/ 62 h 350"/>
                <a:gd name="T60" fmla="*/ 308 w 555"/>
                <a:gd name="T61" fmla="*/ 62 h 350"/>
                <a:gd name="T62" fmla="*/ 328 w 555"/>
                <a:gd name="T63" fmla="*/ 62 h 350"/>
                <a:gd name="T64" fmla="*/ 328 w 555"/>
                <a:gd name="T65" fmla="*/ 42 h 350"/>
                <a:gd name="T66" fmla="*/ 348 w 555"/>
                <a:gd name="T67" fmla="*/ 42 h 350"/>
                <a:gd name="T68" fmla="*/ 410 w 555"/>
                <a:gd name="T69" fmla="*/ 21 h 350"/>
                <a:gd name="T70" fmla="*/ 451 w 555"/>
                <a:gd name="T71" fmla="*/ 21 h 350"/>
                <a:gd name="T72" fmla="*/ 492 w 555"/>
                <a:gd name="T73" fmla="*/ 42 h 350"/>
                <a:gd name="T74" fmla="*/ 512 w 555"/>
                <a:gd name="T75" fmla="*/ 82 h 350"/>
                <a:gd name="T76" fmla="*/ 533 w 555"/>
                <a:gd name="T77" fmla="*/ 62 h 350"/>
                <a:gd name="T78" fmla="*/ 533 w 555"/>
                <a:gd name="T79" fmla="*/ 103 h 350"/>
                <a:gd name="T80" fmla="*/ 512 w 555"/>
                <a:gd name="T81" fmla="*/ 123 h 350"/>
                <a:gd name="T82" fmla="*/ 492 w 555"/>
                <a:gd name="T83" fmla="*/ 123 h 350"/>
                <a:gd name="T84" fmla="*/ 472 w 555"/>
                <a:gd name="T85" fmla="*/ 103 h 350"/>
                <a:gd name="T86" fmla="*/ 451 w 555"/>
                <a:gd name="T87" fmla="*/ 144 h 350"/>
                <a:gd name="T88" fmla="*/ 451 w 555"/>
                <a:gd name="T89" fmla="*/ 185 h 350"/>
                <a:gd name="T90" fmla="*/ 472 w 555"/>
                <a:gd name="T91" fmla="*/ 185 h 350"/>
                <a:gd name="T92" fmla="*/ 512 w 555"/>
                <a:gd name="T93" fmla="*/ 205 h 350"/>
                <a:gd name="T94" fmla="*/ 554 w 555"/>
                <a:gd name="T95" fmla="*/ 205 h 350"/>
                <a:gd name="T96" fmla="*/ 554 w 555"/>
                <a:gd name="T97" fmla="*/ 24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5" h="350">
                  <a:moveTo>
                    <a:pt x="554" y="246"/>
                  </a:moveTo>
                  <a:lnTo>
                    <a:pt x="554" y="246"/>
                  </a:lnTo>
                  <a:cubicBezTo>
                    <a:pt x="554" y="246"/>
                    <a:pt x="554" y="267"/>
                    <a:pt x="554" y="287"/>
                  </a:cubicBezTo>
                  <a:cubicBezTo>
                    <a:pt x="554" y="287"/>
                    <a:pt x="554" y="308"/>
                    <a:pt x="533" y="308"/>
                  </a:cubicBezTo>
                  <a:cubicBezTo>
                    <a:pt x="533" y="328"/>
                    <a:pt x="492" y="308"/>
                    <a:pt x="472" y="308"/>
                  </a:cubicBezTo>
                  <a:cubicBezTo>
                    <a:pt x="472" y="308"/>
                    <a:pt x="451" y="308"/>
                    <a:pt x="430" y="308"/>
                  </a:cubicBezTo>
                  <a:lnTo>
                    <a:pt x="410" y="328"/>
                  </a:lnTo>
                  <a:cubicBezTo>
                    <a:pt x="390" y="328"/>
                    <a:pt x="369" y="328"/>
                    <a:pt x="348" y="328"/>
                  </a:cubicBezTo>
                  <a:cubicBezTo>
                    <a:pt x="348" y="328"/>
                    <a:pt x="348" y="328"/>
                    <a:pt x="328" y="328"/>
                  </a:cubicBezTo>
                  <a:lnTo>
                    <a:pt x="308" y="328"/>
                  </a:lnTo>
                  <a:cubicBezTo>
                    <a:pt x="287" y="308"/>
                    <a:pt x="246" y="328"/>
                    <a:pt x="226" y="328"/>
                  </a:cubicBezTo>
                  <a:cubicBezTo>
                    <a:pt x="226" y="328"/>
                    <a:pt x="205" y="328"/>
                    <a:pt x="184" y="328"/>
                  </a:cubicBezTo>
                  <a:lnTo>
                    <a:pt x="164" y="349"/>
                  </a:lnTo>
                  <a:cubicBezTo>
                    <a:pt x="144" y="349"/>
                    <a:pt x="82" y="349"/>
                    <a:pt x="82" y="328"/>
                  </a:cubicBezTo>
                  <a:cubicBezTo>
                    <a:pt x="62" y="328"/>
                    <a:pt x="62" y="308"/>
                    <a:pt x="42" y="287"/>
                  </a:cubicBezTo>
                  <a:cubicBezTo>
                    <a:pt x="42" y="287"/>
                    <a:pt x="21" y="287"/>
                    <a:pt x="21" y="267"/>
                  </a:cubicBezTo>
                  <a:cubicBezTo>
                    <a:pt x="21" y="267"/>
                    <a:pt x="0" y="246"/>
                    <a:pt x="0" y="226"/>
                  </a:cubicBezTo>
                  <a:lnTo>
                    <a:pt x="21" y="205"/>
                  </a:lnTo>
                  <a:cubicBezTo>
                    <a:pt x="21" y="185"/>
                    <a:pt x="21" y="185"/>
                    <a:pt x="21" y="185"/>
                  </a:cubicBezTo>
                  <a:cubicBezTo>
                    <a:pt x="42" y="185"/>
                    <a:pt x="42" y="185"/>
                    <a:pt x="42" y="185"/>
                  </a:cubicBezTo>
                  <a:cubicBezTo>
                    <a:pt x="42" y="164"/>
                    <a:pt x="42" y="144"/>
                    <a:pt x="42" y="144"/>
                  </a:cubicBezTo>
                  <a:cubicBezTo>
                    <a:pt x="62" y="123"/>
                    <a:pt x="62" y="123"/>
                    <a:pt x="62" y="103"/>
                  </a:cubicBezTo>
                  <a:cubicBezTo>
                    <a:pt x="82" y="103"/>
                    <a:pt x="82" y="62"/>
                    <a:pt x="82" y="62"/>
                  </a:cubicBezTo>
                  <a:cubicBezTo>
                    <a:pt x="82" y="42"/>
                    <a:pt x="102" y="42"/>
                    <a:pt x="102" y="42"/>
                  </a:cubicBezTo>
                  <a:cubicBezTo>
                    <a:pt x="123" y="21"/>
                    <a:pt x="144" y="21"/>
                    <a:pt x="144" y="21"/>
                  </a:cubicBezTo>
                  <a:cubicBezTo>
                    <a:pt x="164" y="0"/>
                    <a:pt x="184" y="0"/>
                    <a:pt x="205" y="21"/>
                  </a:cubicBezTo>
                  <a:cubicBezTo>
                    <a:pt x="205" y="21"/>
                    <a:pt x="205" y="21"/>
                    <a:pt x="226" y="21"/>
                  </a:cubicBezTo>
                  <a:cubicBezTo>
                    <a:pt x="226" y="21"/>
                    <a:pt x="226" y="42"/>
                    <a:pt x="246" y="62"/>
                  </a:cubicBezTo>
                  <a:cubicBezTo>
                    <a:pt x="246" y="62"/>
                    <a:pt x="246" y="62"/>
                    <a:pt x="266" y="62"/>
                  </a:cubicBezTo>
                  <a:lnTo>
                    <a:pt x="287" y="62"/>
                  </a:lnTo>
                  <a:cubicBezTo>
                    <a:pt x="287" y="62"/>
                    <a:pt x="287" y="62"/>
                    <a:pt x="308" y="62"/>
                  </a:cubicBezTo>
                  <a:lnTo>
                    <a:pt x="328" y="62"/>
                  </a:lnTo>
                  <a:lnTo>
                    <a:pt x="328" y="42"/>
                  </a:lnTo>
                  <a:lnTo>
                    <a:pt x="348" y="42"/>
                  </a:lnTo>
                  <a:cubicBezTo>
                    <a:pt x="369" y="42"/>
                    <a:pt x="410" y="21"/>
                    <a:pt x="410" y="21"/>
                  </a:cubicBezTo>
                  <a:cubicBezTo>
                    <a:pt x="430" y="21"/>
                    <a:pt x="451" y="21"/>
                    <a:pt x="451" y="21"/>
                  </a:cubicBezTo>
                  <a:cubicBezTo>
                    <a:pt x="472" y="42"/>
                    <a:pt x="492" y="42"/>
                    <a:pt x="492" y="42"/>
                  </a:cubicBezTo>
                  <a:cubicBezTo>
                    <a:pt x="492" y="42"/>
                    <a:pt x="512" y="62"/>
                    <a:pt x="512" y="82"/>
                  </a:cubicBezTo>
                  <a:cubicBezTo>
                    <a:pt x="512" y="82"/>
                    <a:pt x="533" y="82"/>
                    <a:pt x="533" y="62"/>
                  </a:cubicBezTo>
                  <a:cubicBezTo>
                    <a:pt x="533" y="82"/>
                    <a:pt x="533" y="103"/>
                    <a:pt x="533" y="103"/>
                  </a:cubicBezTo>
                  <a:cubicBezTo>
                    <a:pt x="533" y="123"/>
                    <a:pt x="512" y="123"/>
                    <a:pt x="512" y="123"/>
                  </a:cubicBezTo>
                  <a:lnTo>
                    <a:pt x="492" y="123"/>
                  </a:lnTo>
                  <a:lnTo>
                    <a:pt x="472" y="103"/>
                  </a:lnTo>
                  <a:cubicBezTo>
                    <a:pt x="451" y="103"/>
                    <a:pt x="451" y="123"/>
                    <a:pt x="451" y="144"/>
                  </a:cubicBezTo>
                  <a:cubicBezTo>
                    <a:pt x="451" y="144"/>
                    <a:pt x="451" y="164"/>
                    <a:pt x="451" y="185"/>
                  </a:cubicBezTo>
                  <a:lnTo>
                    <a:pt x="472" y="185"/>
                  </a:lnTo>
                  <a:cubicBezTo>
                    <a:pt x="472" y="205"/>
                    <a:pt x="492" y="185"/>
                    <a:pt x="512" y="205"/>
                  </a:cubicBezTo>
                  <a:cubicBezTo>
                    <a:pt x="512" y="205"/>
                    <a:pt x="533" y="205"/>
                    <a:pt x="554" y="205"/>
                  </a:cubicBezTo>
                  <a:cubicBezTo>
                    <a:pt x="554" y="226"/>
                    <a:pt x="554" y="226"/>
                    <a:pt x="554" y="246"/>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55" name="Freeform 655"/>
            <p:cNvSpPr>
              <a:spLocks noChangeArrowheads="1"/>
            </p:cNvSpPr>
            <p:nvPr/>
          </p:nvSpPr>
          <p:spPr bwMode="auto">
            <a:xfrm>
              <a:off x="4165600" y="6191250"/>
              <a:ext cx="15875" cy="30163"/>
            </a:xfrm>
            <a:custGeom>
              <a:avLst/>
              <a:gdLst>
                <a:gd name="T0" fmla="*/ 41 w 42"/>
                <a:gd name="T1" fmla="*/ 82 h 83"/>
                <a:gd name="T2" fmla="*/ 41 w 42"/>
                <a:gd name="T3" fmla="*/ 82 h 83"/>
                <a:gd name="T4" fmla="*/ 41 w 42"/>
                <a:gd name="T5" fmla="*/ 41 h 83"/>
                <a:gd name="T6" fmla="*/ 21 w 42"/>
                <a:gd name="T7" fmla="*/ 21 h 83"/>
                <a:gd name="T8" fmla="*/ 21 w 42"/>
                <a:gd name="T9" fmla="*/ 0 h 83"/>
                <a:gd name="T10" fmla="*/ 0 w 42"/>
                <a:gd name="T11" fmla="*/ 0 h 83"/>
                <a:gd name="T12" fmla="*/ 0 w 42"/>
                <a:gd name="T13" fmla="*/ 21 h 83"/>
                <a:gd name="T14" fmla="*/ 21 w 42"/>
                <a:gd name="T15" fmla="*/ 41 h 83"/>
                <a:gd name="T16" fmla="*/ 21 w 42"/>
                <a:gd name="T17" fmla="*/ 82 h 83"/>
                <a:gd name="T18" fmla="*/ 41 w 42"/>
                <a:gd name="T1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83">
                  <a:moveTo>
                    <a:pt x="41" y="82"/>
                  </a:moveTo>
                  <a:lnTo>
                    <a:pt x="41" y="82"/>
                  </a:lnTo>
                  <a:cubicBezTo>
                    <a:pt x="41" y="61"/>
                    <a:pt x="41" y="61"/>
                    <a:pt x="41" y="41"/>
                  </a:cubicBezTo>
                  <a:cubicBezTo>
                    <a:pt x="41" y="41"/>
                    <a:pt x="41" y="41"/>
                    <a:pt x="21" y="21"/>
                  </a:cubicBezTo>
                  <a:lnTo>
                    <a:pt x="21" y="0"/>
                  </a:lnTo>
                  <a:lnTo>
                    <a:pt x="0" y="0"/>
                  </a:lnTo>
                  <a:cubicBezTo>
                    <a:pt x="0" y="21"/>
                    <a:pt x="0" y="21"/>
                    <a:pt x="0" y="21"/>
                  </a:cubicBezTo>
                  <a:cubicBezTo>
                    <a:pt x="0" y="41"/>
                    <a:pt x="21" y="41"/>
                    <a:pt x="21" y="41"/>
                  </a:cubicBezTo>
                  <a:cubicBezTo>
                    <a:pt x="21" y="61"/>
                    <a:pt x="21" y="61"/>
                    <a:pt x="21" y="82"/>
                  </a:cubicBezTo>
                  <a:lnTo>
                    <a:pt x="41"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56" name="Freeform 656"/>
            <p:cNvSpPr>
              <a:spLocks noChangeArrowheads="1"/>
            </p:cNvSpPr>
            <p:nvPr/>
          </p:nvSpPr>
          <p:spPr bwMode="auto">
            <a:xfrm>
              <a:off x="4203700" y="6205538"/>
              <a:ext cx="14288" cy="15875"/>
            </a:xfrm>
            <a:custGeom>
              <a:avLst/>
              <a:gdLst>
                <a:gd name="T0" fmla="*/ 0 w 41"/>
                <a:gd name="T1" fmla="*/ 20 h 42"/>
                <a:gd name="T2" fmla="*/ 0 w 41"/>
                <a:gd name="T3" fmla="*/ 20 h 42"/>
                <a:gd name="T4" fmla="*/ 20 w 41"/>
                <a:gd name="T5" fmla="*/ 20 h 42"/>
                <a:gd name="T6" fmla="*/ 20 w 41"/>
                <a:gd name="T7" fmla="*/ 20 h 42"/>
                <a:gd name="T8" fmla="*/ 40 w 41"/>
                <a:gd name="T9" fmla="*/ 20 h 42"/>
                <a:gd name="T10" fmla="*/ 40 w 41"/>
                <a:gd name="T11" fmla="*/ 41 h 42"/>
                <a:gd name="T12" fmla="*/ 20 w 41"/>
                <a:gd name="T13" fmla="*/ 41 h 42"/>
                <a:gd name="T14" fmla="*/ 0 w 4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2">
                  <a:moveTo>
                    <a:pt x="0" y="20"/>
                  </a:moveTo>
                  <a:lnTo>
                    <a:pt x="0" y="20"/>
                  </a:lnTo>
                  <a:cubicBezTo>
                    <a:pt x="0" y="20"/>
                    <a:pt x="0" y="20"/>
                    <a:pt x="20" y="20"/>
                  </a:cubicBezTo>
                  <a:cubicBezTo>
                    <a:pt x="20" y="0"/>
                    <a:pt x="20" y="0"/>
                    <a:pt x="20" y="20"/>
                  </a:cubicBezTo>
                  <a:lnTo>
                    <a:pt x="40" y="20"/>
                  </a:lnTo>
                  <a:lnTo>
                    <a:pt x="40" y="41"/>
                  </a:lnTo>
                  <a:lnTo>
                    <a:pt x="20" y="41"/>
                  </a:lnTo>
                  <a:cubicBezTo>
                    <a:pt x="20" y="41"/>
                    <a:pt x="0" y="41"/>
                    <a:pt x="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57" name="Freeform 657"/>
            <p:cNvSpPr>
              <a:spLocks noChangeArrowheads="1"/>
            </p:cNvSpPr>
            <p:nvPr/>
          </p:nvSpPr>
          <p:spPr bwMode="auto">
            <a:xfrm>
              <a:off x="4195763" y="6205538"/>
              <a:ext cx="7937" cy="15875"/>
            </a:xfrm>
            <a:custGeom>
              <a:avLst/>
              <a:gdLst>
                <a:gd name="T0" fmla="*/ 0 w 22"/>
                <a:gd name="T1" fmla="*/ 41 h 42"/>
                <a:gd name="T2" fmla="*/ 0 w 22"/>
                <a:gd name="T3" fmla="*/ 41 h 42"/>
                <a:gd name="T4" fmla="*/ 0 w 22"/>
                <a:gd name="T5" fmla="*/ 20 h 42"/>
                <a:gd name="T6" fmla="*/ 0 w 22"/>
                <a:gd name="T7" fmla="*/ 0 h 42"/>
                <a:gd name="T8" fmla="*/ 0 w 22"/>
                <a:gd name="T9" fmla="*/ 0 h 42"/>
                <a:gd name="T10" fmla="*/ 21 w 22"/>
                <a:gd name="T11" fmla="*/ 20 h 42"/>
                <a:gd name="T12" fmla="*/ 0 w 22"/>
                <a:gd name="T13" fmla="*/ 20 h 42"/>
                <a:gd name="T14" fmla="*/ 21 w 22"/>
                <a:gd name="T15" fmla="*/ 41 h 42"/>
                <a:gd name="T16" fmla="*/ 0 w 22"/>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2">
                  <a:moveTo>
                    <a:pt x="0" y="41"/>
                  </a:moveTo>
                  <a:lnTo>
                    <a:pt x="0" y="41"/>
                  </a:lnTo>
                  <a:cubicBezTo>
                    <a:pt x="0" y="41"/>
                    <a:pt x="0" y="41"/>
                    <a:pt x="0" y="20"/>
                  </a:cubicBezTo>
                  <a:lnTo>
                    <a:pt x="0" y="0"/>
                  </a:lnTo>
                  <a:lnTo>
                    <a:pt x="0" y="0"/>
                  </a:lnTo>
                  <a:cubicBezTo>
                    <a:pt x="0" y="0"/>
                    <a:pt x="21" y="0"/>
                    <a:pt x="21" y="20"/>
                  </a:cubicBezTo>
                  <a:lnTo>
                    <a:pt x="0" y="20"/>
                  </a:lnTo>
                  <a:cubicBezTo>
                    <a:pt x="21" y="20"/>
                    <a:pt x="21" y="41"/>
                    <a:pt x="21" y="41"/>
                  </a:cubicBezTo>
                  <a:lnTo>
                    <a:pt x="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58" name="Freeform 658"/>
            <p:cNvSpPr>
              <a:spLocks noChangeArrowheads="1"/>
            </p:cNvSpPr>
            <p:nvPr/>
          </p:nvSpPr>
          <p:spPr bwMode="auto">
            <a:xfrm>
              <a:off x="4181475" y="6183313"/>
              <a:ext cx="7938" cy="15875"/>
            </a:xfrm>
            <a:custGeom>
              <a:avLst/>
              <a:gdLst>
                <a:gd name="T0" fmla="*/ 20 w 21"/>
                <a:gd name="T1" fmla="*/ 21 h 43"/>
                <a:gd name="T2" fmla="*/ 20 w 21"/>
                <a:gd name="T3" fmla="*/ 21 h 43"/>
                <a:gd name="T4" fmla="*/ 0 w 21"/>
                <a:gd name="T5" fmla="*/ 0 h 43"/>
                <a:gd name="T6" fmla="*/ 0 w 21"/>
                <a:gd name="T7" fmla="*/ 21 h 43"/>
                <a:gd name="T8" fmla="*/ 0 w 21"/>
                <a:gd name="T9" fmla="*/ 42 h 43"/>
                <a:gd name="T10" fmla="*/ 20 w 21"/>
                <a:gd name="T11" fmla="*/ 42 h 43"/>
                <a:gd name="T12" fmla="*/ 20 w 21"/>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21" h="43">
                  <a:moveTo>
                    <a:pt x="20" y="21"/>
                  </a:moveTo>
                  <a:lnTo>
                    <a:pt x="20" y="21"/>
                  </a:lnTo>
                  <a:cubicBezTo>
                    <a:pt x="0" y="21"/>
                    <a:pt x="0" y="0"/>
                    <a:pt x="0" y="0"/>
                  </a:cubicBezTo>
                  <a:cubicBezTo>
                    <a:pt x="0" y="21"/>
                    <a:pt x="0" y="21"/>
                    <a:pt x="0" y="21"/>
                  </a:cubicBezTo>
                  <a:lnTo>
                    <a:pt x="0" y="42"/>
                  </a:lnTo>
                  <a:lnTo>
                    <a:pt x="20" y="42"/>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59" name="Freeform 659"/>
            <p:cNvSpPr>
              <a:spLocks noChangeArrowheads="1"/>
            </p:cNvSpPr>
            <p:nvPr/>
          </p:nvSpPr>
          <p:spPr bwMode="auto">
            <a:xfrm>
              <a:off x="4203700" y="6191250"/>
              <a:ext cx="7938" cy="15875"/>
            </a:xfrm>
            <a:custGeom>
              <a:avLst/>
              <a:gdLst>
                <a:gd name="T0" fmla="*/ 20 w 21"/>
                <a:gd name="T1" fmla="*/ 21 h 42"/>
                <a:gd name="T2" fmla="*/ 20 w 21"/>
                <a:gd name="T3" fmla="*/ 21 h 42"/>
                <a:gd name="T4" fmla="*/ 0 w 21"/>
                <a:gd name="T5" fmla="*/ 21 h 42"/>
                <a:gd name="T6" fmla="*/ 0 w 21"/>
                <a:gd name="T7" fmla="*/ 21 h 42"/>
                <a:gd name="T8" fmla="*/ 20 w 21"/>
                <a:gd name="T9" fmla="*/ 41 h 42"/>
                <a:gd name="T10" fmla="*/ 20 w 21"/>
                <a:gd name="T11" fmla="*/ 21 h 42"/>
                <a:gd name="T12" fmla="*/ 20 w 21"/>
                <a:gd name="T13" fmla="*/ 0 h 42"/>
                <a:gd name="T14" fmla="*/ 20 w 21"/>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1"/>
                  </a:moveTo>
                  <a:lnTo>
                    <a:pt x="20" y="21"/>
                  </a:lnTo>
                  <a:cubicBezTo>
                    <a:pt x="0" y="21"/>
                    <a:pt x="0" y="21"/>
                    <a:pt x="0" y="21"/>
                  </a:cubicBezTo>
                  <a:lnTo>
                    <a:pt x="0" y="21"/>
                  </a:lnTo>
                  <a:cubicBezTo>
                    <a:pt x="0" y="41"/>
                    <a:pt x="20" y="41"/>
                    <a:pt x="20" y="41"/>
                  </a:cubicBezTo>
                  <a:lnTo>
                    <a:pt x="20" y="21"/>
                  </a:lnTo>
                  <a:cubicBezTo>
                    <a:pt x="20" y="21"/>
                    <a:pt x="20" y="21"/>
                    <a:pt x="20" y="0"/>
                  </a:cubicBez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60" name="Freeform 660"/>
            <p:cNvSpPr>
              <a:spLocks noChangeArrowheads="1"/>
            </p:cNvSpPr>
            <p:nvPr/>
          </p:nvSpPr>
          <p:spPr bwMode="auto">
            <a:xfrm>
              <a:off x="4246563" y="6272213"/>
              <a:ext cx="7937" cy="15875"/>
            </a:xfrm>
            <a:custGeom>
              <a:avLst/>
              <a:gdLst>
                <a:gd name="T0" fmla="*/ 21 w 22"/>
                <a:gd name="T1" fmla="*/ 41 h 42"/>
                <a:gd name="T2" fmla="*/ 21 w 22"/>
                <a:gd name="T3" fmla="*/ 41 h 42"/>
                <a:gd name="T4" fmla="*/ 21 w 22"/>
                <a:gd name="T5" fmla="*/ 41 h 42"/>
                <a:gd name="T6" fmla="*/ 0 w 22"/>
                <a:gd name="T7" fmla="*/ 41 h 42"/>
                <a:gd name="T8" fmla="*/ 0 w 22"/>
                <a:gd name="T9" fmla="*/ 20 h 42"/>
                <a:gd name="T10" fmla="*/ 0 w 22"/>
                <a:gd name="T11" fmla="*/ 0 h 42"/>
                <a:gd name="T12" fmla="*/ 21 w 22"/>
                <a:gd name="T13" fmla="*/ 20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lnTo>
                    <a:pt x="21" y="41"/>
                  </a:lnTo>
                  <a:cubicBezTo>
                    <a:pt x="0" y="41"/>
                    <a:pt x="0" y="41"/>
                    <a:pt x="0" y="41"/>
                  </a:cubicBezTo>
                  <a:lnTo>
                    <a:pt x="0" y="20"/>
                  </a:lnTo>
                  <a:lnTo>
                    <a:pt x="0" y="0"/>
                  </a:lnTo>
                  <a:lnTo>
                    <a:pt x="21" y="20"/>
                  </a:lnTo>
                  <a:cubicBezTo>
                    <a:pt x="21" y="20"/>
                    <a:pt x="21" y="20"/>
                    <a:pt x="2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61" name="Freeform 661"/>
            <p:cNvSpPr>
              <a:spLocks noChangeArrowheads="1"/>
            </p:cNvSpPr>
            <p:nvPr/>
          </p:nvSpPr>
          <p:spPr bwMode="auto">
            <a:xfrm>
              <a:off x="3981450" y="5888038"/>
              <a:ext cx="325438" cy="412750"/>
            </a:xfrm>
            <a:custGeom>
              <a:avLst/>
              <a:gdLst>
                <a:gd name="T0" fmla="*/ 881 w 902"/>
                <a:gd name="T1" fmla="*/ 1147 h 1148"/>
                <a:gd name="T2" fmla="*/ 819 w 902"/>
                <a:gd name="T3" fmla="*/ 1106 h 1148"/>
                <a:gd name="T4" fmla="*/ 779 w 902"/>
                <a:gd name="T5" fmla="*/ 1085 h 1148"/>
                <a:gd name="T6" fmla="*/ 737 w 902"/>
                <a:gd name="T7" fmla="*/ 1004 h 1148"/>
                <a:gd name="T8" fmla="*/ 717 w 902"/>
                <a:gd name="T9" fmla="*/ 943 h 1148"/>
                <a:gd name="T10" fmla="*/ 655 w 902"/>
                <a:gd name="T11" fmla="*/ 861 h 1148"/>
                <a:gd name="T12" fmla="*/ 573 w 902"/>
                <a:gd name="T13" fmla="*/ 799 h 1148"/>
                <a:gd name="T14" fmla="*/ 491 w 902"/>
                <a:gd name="T15" fmla="*/ 737 h 1148"/>
                <a:gd name="T16" fmla="*/ 491 w 902"/>
                <a:gd name="T17" fmla="*/ 655 h 1148"/>
                <a:gd name="T18" fmla="*/ 471 w 902"/>
                <a:gd name="T19" fmla="*/ 635 h 1148"/>
                <a:gd name="T20" fmla="*/ 471 w 902"/>
                <a:gd name="T21" fmla="*/ 717 h 1148"/>
                <a:gd name="T22" fmla="*/ 491 w 902"/>
                <a:gd name="T23" fmla="*/ 819 h 1148"/>
                <a:gd name="T24" fmla="*/ 512 w 902"/>
                <a:gd name="T25" fmla="*/ 922 h 1148"/>
                <a:gd name="T26" fmla="*/ 451 w 902"/>
                <a:gd name="T27" fmla="*/ 1004 h 1148"/>
                <a:gd name="T28" fmla="*/ 348 w 902"/>
                <a:gd name="T29" fmla="*/ 1045 h 1148"/>
                <a:gd name="T30" fmla="*/ 307 w 902"/>
                <a:gd name="T31" fmla="*/ 1045 h 1148"/>
                <a:gd name="T32" fmla="*/ 245 w 902"/>
                <a:gd name="T33" fmla="*/ 881 h 1148"/>
                <a:gd name="T34" fmla="*/ 184 w 902"/>
                <a:gd name="T35" fmla="*/ 779 h 1148"/>
                <a:gd name="T36" fmla="*/ 184 w 902"/>
                <a:gd name="T37" fmla="*/ 697 h 1148"/>
                <a:gd name="T38" fmla="*/ 143 w 902"/>
                <a:gd name="T39" fmla="*/ 635 h 1148"/>
                <a:gd name="T40" fmla="*/ 184 w 902"/>
                <a:gd name="T41" fmla="*/ 573 h 1148"/>
                <a:gd name="T42" fmla="*/ 123 w 902"/>
                <a:gd name="T43" fmla="*/ 512 h 1148"/>
                <a:gd name="T44" fmla="*/ 21 w 902"/>
                <a:gd name="T45" fmla="*/ 430 h 1148"/>
                <a:gd name="T46" fmla="*/ 61 w 902"/>
                <a:gd name="T47" fmla="*/ 348 h 1148"/>
                <a:gd name="T48" fmla="*/ 123 w 902"/>
                <a:gd name="T49" fmla="*/ 287 h 1148"/>
                <a:gd name="T50" fmla="*/ 103 w 902"/>
                <a:gd name="T51" fmla="*/ 225 h 1148"/>
                <a:gd name="T52" fmla="*/ 0 w 902"/>
                <a:gd name="T53" fmla="*/ 164 h 1148"/>
                <a:gd name="T54" fmla="*/ 0 w 902"/>
                <a:gd name="T55" fmla="*/ 41 h 1148"/>
                <a:gd name="T56" fmla="*/ 61 w 902"/>
                <a:gd name="T57" fmla="*/ 41 h 1148"/>
                <a:gd name="T58" fmla="*/ 103 w 902"/>
                <a:gd name="T59" fmla="*/ 102 h 1148"/>
                <a:gd name="T60" fmla="*/ 103 w 902"/>
                <a:gd name="T61" fmla="*/ 41 h 1148"/>
                <a:gd name="T62" fmla="*/ 143 w 902"/>
                <a:gd name="T63" fmla="*/ 41 h 1148"/>
                <a:gd name="T64" fmla="*/ 205 w 902"/>
                <a:gd name="T65" fmla="*/ 123 h 1148"/>
                <a:gd name="T66" fmla="*/ 327 w 902"/>
                <a:gd name="T67" fmla="*/ 164 h 1148"/>
                <a:gd name="T68" fmla="*/ 369 w 902"/>
                <a:gd name="T69" fmla="*/ 307 h 1148"/>
                <a:gd name="T70" fmla="*/ 533 w 902"/>
                <a:gd name="T71" fmla="*/ 287 h 1148"/>
                <a:gd name="T72" fmla="*/ 737 w 902"/>
                <a:gd name="T73" fmla="*/ 307 h 1148"/>
                <a:gd name="T74" fmla="*/ 737 w 902"/>
                <a:gd name="T75" fmla="*/ 369 h 1148"/>
                <a:gd name="T76" fmla="*/ 717 w 902"/>
                <a:gd name="T77" fmla="*/ 471 h 1148"/>
                <a:gd name="T78" fmla="*/ 594 w 902"/>
                <a:gd name="T79" fmla="*/ 553 h 1148"/>
                <a:gd name="T80" fmla="*/ 512 w 902"/>
                <a:gd name="T81" fmla="*/ 635 h 1148"/>
                <a:gd name="T82" fmla="*/ 573 w 902"/>
                <a:gd name="T83" fmla="*/ 697 h 1148"/>
                <a:gd name="T84" fmla="*/ 655 w 902"/>
                <a:gd name="T85" fmla="*/ 737 h 1148"/>
                <a:gd name="T86" fmla="*/ 717 w 902"/>
                <a:gd name="T87" fmla="*/ 655 h 1148"/>
                <a:gd name="T88" fmla="*/ 737 w 902"/>
                <a:gd name="T89" fmla="*/ 573 h 1148"/>
                <a:gd name="T90" fmla="*/ 779 w 902"/>
                <a:gd name="T91" fmla="*/ 533 h 1148"/>
                <a:gd name="T92" fmla="*/ 779 w 902"/>
                <a:gd name="T93" fmla="*/ 635 h 1148"/>
                <a:gd name="T94" fmla="*/ 819 w 902"/>
                <a:gd name="T95" fmla="*/ 758 h 1148"/>
                <a:gd name="T96" fmla="*/ 819 w 902"/>
                <a:gd name="T97" fmla="*/ 901 h 1148"/>
                <a:gd name="T98" fmla="*/ 881 w 902"/>
                <a:gd name="T99" fmla="*/ 983 h 1148"/>
                <a:gd name="T100" fmla="*/ 881 w 902"/>
                <a:gd name="T101" fmla="*/ 1085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2" h="1148">
                  <a:moveTo>
                    <a:pt x="881" y="1085"/>
                  </a:moveTo>
                  <a:lnTo>
                    <a:pt x="881" y="1085"/>
                  </a:lnTo>
                  <a:cubicBezTo>
                    <a:pt x="881" y="1106"/>
                    <a:pt x="901" y="1147"/>
                    <a:pt x="881" y="1147"/>
                  </a:cubicBezTo>
                  <a:lnTo>
                    <a:pt x="861" y="1147"/>
                  </a:lnTo>
                  <a:cubicBezTo>
                    <a:pt x="861" y="1127"/>
                    <a:pt x="861" y="1127"/>
                    <a:pt x="840" y="1127"/>
                  </a:cubicBezTo>
                  <a:cubicBezTo>
                    <a:pt x="840" y="1106"/>
                    <a:pt x="819" y="1106"/>
                    <a:pt x="819" y="1106"/>
                  </a:cubicBezTo>
                  <a:cubicBezTo>
                    <a:pt x="799" y="1106"/>
                    <a:pt x="779" y="1106"/>
                    <a:pt x="779" y="1127"/>
                  </a:cubicBezTo>
                  <a:lnTo>
                    <a:pt x="779" y="1106"/>
                  </a:lnTo>
                  <a:lnTo>
                    <a:pt x="779" y="1085"/>
                  </a:lnTo>
                  <a:cubicBezTo>
                    <a:pt x="758" y="1065"/>
                    <a:pt x="758" y="1065"/>
                    <a:pt x="758" y="1065"/>
                  </a:cubicBezTo>
                  <a:cubicBezTo>
                    <a:pt x="758" y="1045"/>
                    <a:pt x="758" y="1045"/>
                    <a:pt x="758" y="1025"/>
                  </a:cubicBezTo>
                  <a:cubicBezTo>
                    <a:pt x="737" y="1025"/>
                    <a:pt x="737" y="1004"/>
                    <a:pt x="737" y="1004"/>
                  </a:cubicBezTo>
                  <a:lnTo>
                    <a:pt x="737" y="983"/>
                  </a:lnTo>
                  <a:lnTo>
                    <a:pt x="737" y="963"/>
                  </a:lnTo>
                  <a:lnTo>
                    <a:pt x="717" y="943"/>
                  </a:lnTo>
                  <a:cubicBezTo>
                    <a:pt x="717" y="922"/>
                    <a:pt x="697" y="922"/>
                    <a:pt x="697" y="922"/>
                  </a:cubicBezTo>
                  <a:cubicBezTo>
                    <a:pt x="676" y="901"/>
                    <a:pt x="676" y="901"/>
                    <a:pt x="676" y="881"/>
                  </a:cubicBezTo>
                  <a:lnTo>
                    <a:pt x="655" y="861"/>
                  </a:lnTo>
                  <a:cubicBezTo>
                    <a:pt x="655" y="840"/>
                    <a:pt x="635" y="840"/>
                    <a:pt x="635" y="819"/>
                  </a:cubicBezTo>
                  <a:cubicBezTo>
                    <a:pt x="615" y="819"/>
                    <a:pt x="594" y="819"/>
                    <a:pt x="594" y="799"/>
                  </a:cubicBezTo>
                  <a:lnTo>
                    <a:pt x="573" y="799"/>
                  </a:lnTo>
                  <a:cubicBezTo>
                    <a:pt x="553" y="799"/>
                    <a:pt x="533" y="799"/>
                    <a:pt x="533" y="799"/>
                  </a:cubicBezTo>
                  <a:cubicBezTo>
                    <a:pt x="533" y="799"/>
                    <a:pt x="533" y="779"/>
                    <a:pt x="512" y="779"/>
                  </a:cubicBezTo>
                  <a:cubicBezTo>
                    <a:pt x="512" y="758"/>
                    <a:pt x="512" y="758"/>
                    <a:pt x="491" y="737"/>
                  </a:cubicBezTo>
                  <a:lnTo>
                    <a:pt x="491" y="717"/>
                  </a:lnTo>
                  <a:cubicBezTo>
                    <a:pt x="491" y="697"/>
                    <a:pt x="491" y="697"/>
                    <a:pt x="491" y="676"/>
                  </a:cubicBezTo>
                  <a:cubicBezTo>
                    <a:pt x="491" y="676"/>
                    <a:pt x="491" y="676"/>
                    <a:pt x="491" y="655"/>
                  </a:cubicBezTo>
                  <a:cubicBezTo>
                    <a:pt x="491" y="655"/>
                    <a:pt x="491" y="655"/>
                    <a:pt x="471" y="655"/>
                  </a:cubicBezTo>
                  <a:cubicBezTo>
                    <a:pt x="471" y="635"/>
                    <a:pt x="491" y="615"/>
                    <a:pt x="471" y="615"/>
                  </a:cubicBezTo>
                  <a:lnTo>
                    <a:pt x="471" y="635"/>
                  </a:lnTo>
                  <a:lnTo>
                    <a:pt x="471" y="655"/>
                  </a:lnTo>
                  <a:cubicBezTo>
                    <a:pt x="471" y="676"/>
                    <a:pt x="471" y="676"/>
                    <a:pt x="471" y="697"/>
                  </a:cubicBezTo>
                  <a:lnTo>
                    <a:pt x="471" y="717"/>
                  </a:lnTo>
                  <a:cubicBezTo>
                    <a:pt x="471" y="737"/>
                    <a:pt x="471" y="758"/>
                    <a:pt x="471" y="758"/>
                  </a:cubicBezTo>
                  <a:cubicBezTo>
                    <a:pt x="471" y="779"/>
                    <a:pt x="491" y="779"/>
                    <a:pt x="491" y="799"/>
                  </a:cubicBezTo>
                  <a:lnTo>
                    <a:pt x="491" y="819"/>
                  </a:lnTo>
                  <a:cubicBezTo>
                    <a:pt x="491" y="840"/>
                    <a:pt x="491" y="861"/>
                    <a:pt x="491" y="861"/>
                  </a:cubicBezTo>
                  <a:cubicBezTo>
                    <a:pt x="491" y="881"/>
                    <a:pt x="512" y="881"/>
                    <a:pt x="512" y="901"/>
                  </a:cubicBezTo>
                  <a:lnTo>
                    <a:pt x="512" y="922"/>
                  </a:lnTo>
                  <a:cubicBezTo>
                    <a:pt x="512" y="922"/>
                    <a:pt x="512" y="943"/>
                    <a:pt x="512" y="963"/>
                  </a:cubicBezTo>
                  <a:cubicBezTo>
                    <a:pt x="491" y="963"/>
                    <a:pt x="491" y="983"/>
                    <a:pt x="491" y="983"/>
                  </a:cubicBezTo>
                  <a:cubicBezTo>
                    <a:pt x="471" y="983"/>
                    <a:pt x="471" y="1004"/>
                    <a:pt x="451" y="1004"/>
                  </a:cubicBezTo>
                  <a:cubicBezTo>
                    <a:pt x="451" y="1025"/>
                    <a:pt x="430" y="1025"/>
                    <a:pt x="409" y="1025"/>
                  </a:cubicBezTo>
                  <a:lnTo>
                    <a:pt x="389" y="1025"/>
                  </a:lnTo>
                  <a:cubicBezTo>
                    <a:pt x="369" y="1045"/>
                    <a:pt x="369" y="1045"/>
                    <a:pt x="348" y="1045"/>
                  </a:cubicBezTo>
                  <a:lnTo>
                    <a:pt x="327" y="1065"/>
                  </a:lnTo>
                  <a:lnTo>
                    <a:pt x="327" y="1065"/>
                  </a:lnTo>
                  <a:cubicBezTo>
                    <a:pt x="327" y="1045"/>
                    <a:pt x="327" y="1045"/>
                    <a:pt x="307" y="1045"/>
                  </a:cubicBezTo>
                  <a:cubicBezTo>
                    <a:pt x="307" y="1025"/>
                    <a:pt x="287" y="1004"/>
                    <a:pt x="266" y="1004"/>
                  </a:cubicBezTo>
                  <a:cubicBezTo>
                    <a:pt x="266" y="983"/>
                    <a:pt x="245" y="963"/>
                    <a:pt x="245" y="943"/>
                  </a:cubicBezTo>
                  <a:cubicBezTo>
                    <a:pt x="245" y="922"/>
                    <a:pt x="245" y="901"/>
                    <a:pt x="245" y="881"/>
                  </a:cubicBezTo>
                  <a:cubicBezTo>
                    <a:pt x="245" y="861"/>
                    <a:pt x="245" y="840"/>
                    <a:pt x="225" y="819"/>
                  </a:cubicBezTo>
                  <a:lnTo>
                    <a:pt x="205" y="819"/>
                  </a:lnTo>
                  <a:cubicBezTo>
                    <a:pt x="205" y="799"/>
                    <a:pt x="184" y="799"/>
                    <a:pt x="184" y="779"/>
                  </a:cubicBezTo>
                  <a:lnTo>
                    <a:pt x="205" y="758"/>
                  </a:lnTo>
                  <a:cubicBezTo>
                    <a:pt x="205" y="737"/>
                    <a:pt x="205" y="737"/>
                    <a:pt x="205" y="717"/>
                  </a:cubicBezTo>
                  <a:cubicBezTo>
                    <a:pt x="184" y="717"/>
                    <a:pt x="184" y="697"/>
                    <a:pt x="184" y="697"/>
                  </a:cubicBezTo>
                  <a:cubicBezTo>
                    <a:pt x="163" y="697"/>
                    <a:pt x="143" y="697"/>
                    <a:pt x="143" y="676"/>
                  </a:cubicBezTo>
                  <a:lnTo>
                    <a:pt x="143" y="655"/>
                  </a:lnTo>
                  <a:lnTo>
                    <a:pt x="143" y="635"/>
                  </a:lnTo>
                  <a:cubicBezTo>
                    <a:pt x="143" y="615"/>
                    <a:pt x="143" y="615"/>
                    <a:pt x="143" y="615"/>
                  </a:cubicBezTo>
                  <a:cubicBezTo>
                    <a:pt x="143" y="615"/>
                    <a:pt x="163" y="615"/>
                    <a:pt x="184" y="615"/>
                  </a:cubicBezTo>
                  <a:cubicBezTo>
                    <a:pt x="184" y="615"/>
                    <a:pt x="184" y="594"/>
                    <a:pt x="184" y="573"/>
                  </a:cubicBezTo>
                  <a:lnTo>
                    <a:pt x="184" y="553"/>
                  </a:lnTo>
                  <a:cubicBezTo>
                    <a:pt x="184" y="553"/>
                    <a:pt x="163" y="553"/>
                    <a:pt x="143" y="533"/>
                  </a:cubicBezTo>
                  <a:cubicBezTo>
                    <a:pt x="143" y="533"/>
                    <a:pt x="143" y="512"/>
                    <a:pt x="123" y="512"/>
                  </a:cubicBezTo>
                  <a:cubicBezTo>
                    <a:pt x="123" y="491"/>
                    <a:pt x="103" y="471"/>
                    <a:pt x="82" y="471"/>
                  </a:cubicBezTo>
                  <a:cubicBezTo>
                    <a:pt x="82" y="471"/>
                    <a:pt x="61" y="471"/>
                    <a:pt x="41" y="451"/>
                  </a:cubicBezTo>
                  <a:lnTo>
                    <a:pt x="21" y="430"/>
                  </a:lnTo>
                  <a:lnTo>
                    <a:pt x="0" y="389"/>
                  </a:lnTo>
                  <a:cubicBezTo>
                    <a:pt x="21" y="369"/>
                    <a:pt x="21" y="369"/>
                    <a:pt x="21" y="348"/>
                  </a:cubicBezTo>
                  <a:cubicBezTo>
                    <a:pt x="41" y="348"/>
                    <a:pt x="61" y="348"/>
                    <a:pt x="61" y="348"/>
                  </a:cubicBezTo>
                  <a:cubicBezTo>
                    <a:pt x="82" y="328"/>
                    <a:pt x="82" y="307"/>
                    <a:pt x="82" y="307"/>
                  </a:cubicBezTo>
                  <a:lnTo>
                    <a:pt x="103" y="307"/>
                  </a:lnTo>
                  <a:cubicBezTo>
                    <a:pt x="123" y="287"/>
                    <a:pt x="123" y="287"/>
                    <a:pt x="123" y="287"/>
                  </a:cubicBezTo>
                  <a:cubicBezTo>
                    <a:pt x="123" y="266"/>
                    <a:pt x="143" y="266"/>
                    <a:pt x="143" y="246"/>
                  </a:cubicBezTo>
                  <a:lnTo>
                    <a:pt x="123" y="225"/>
                  </a:lnTo>
                  <a:lnTo>
                    <a:pt x="103" y="225"/>
                  </a:lnTo>
                  <a:cubicBezTo>
                    <a:pt x="103" y="225"/>
                    <a:pt x="82" y="205"/>
                    <a:pt x="61" y="205"/>
                  </a:cubicBezTo>
                  <a:cubicBezTo>
                    <a:pt x="61" y="205"/>
                    <a:pt x="41" y="205"/>
                    <a:pt x="41" y="184"/>
                  </a:cubicBezTo>
                  <a:cubicBezTo>
                    <a:pt x="21" y="184"/>
                    <a:pt x="0" y="184"/>
                    <a:pt x="0" y="164"/>
                  </a:cubicBezTo>
                  <a:lnTo>
                    <a:pt x="0" y="143"/>
                  </a:lnTo>
                  <a:cubicBezTo>
                    <a:pt x="0" y="123"/>
                    <a:pt x="0" y="102"/>
                    <a:pt x="0" y="102"/>
                  </a:cubicBezTo>
                  <a:cubicBezTo>
                    <a:pt x="0" y="82"/>
                    <a:pt x="0" y="61"/>
                    <a:pt x="0" y="41"/>
                  </a:cubicBezTo>
                  <a:cubicBezTo>
                    <a:pt x="0" y="41"/>
                    <a:pt x="0" y="20"/>
                    <a:pt x="0" y="0"/>
                  </a:cubicBezTo>
                  <a:cubicBezTo>
                    <a:pt x="21" y="0"/>
                    <a:pt x="21" y="0"/>
                    <a:pt x="21" y="0"/>
                  </a:cubicBezTo>
                  <a:cubicBezTo>
                    <a:pt x="41" y="20"/>
                    <a:pt x="61" y="41"/>
                    <a:pt x="61" y="41"/>
                  </a:cubicBezTo>
                  <a:lnTo>
                    <a:pt x="82" y="61"/>
                  </a:lnTo>
                  <a:lnTo>
                    <a:pt x="82" y="82"/>
                  </a:lnTo>
                  <a:lnTo>
                    <a:pt x="103" y="102"/>
                  </a:lnTo>
                  <a:lnTo>
                    <a:pt x="123" y="82"/>
                  </a:lnTo>
                  <a:lnTo>
                    <a:pt x="123" y="61"/>
                  </a:lnTo>
                  <a:lnTo>
                    <a:pt x="103" y="41"/>
                  </a:lnTo>
                  <a:lnTo>
                    <a:pt x="103" y="41"/>
                  </a:lnTo>
                  <a:lnTo>
                    <a:pt x="123" y="20"/>
                  </a:lnTo>
                  <a:lnTo>
                    <a:pt x="143" y="41"/>
                  </a:lnTo>
                  <a:cubicBezTo>
                    <a:pt x="143" y="41"/>
                    <a:pt x="143" y="61"/>
                    <a:pt x="163" y="82"/>
                  </a:cubicBezTo>
                  <a:cubicBezTo>
                    <a:pt x="163" y="82"/>
                    <a:pt x="163" y="102"/>
                    <a:pt x="184" y="102"/>
                  </a:cubicBezTo>
                  <a:lnTo>
                    <a:pt x="205" y="123"/>
                  </a:lnTo>
                  <a:cubicBezTo>
                    <a:pt x="205" y="123"/>
                    <a:pt x="225" y="102"/>
                    <a:pt x="245" y="102"/>
                  </a:cubicBezTo>
                  <a:cubicBezTo>
                    <a:pt x="245" y="102"/>
                    <a:pt x="266" y="123"/>
                    <a:pt x="287" y="123"/>
                  </a:cubicBezTo>
                  <a:cubicBezTo>
                    <a:pt x="287" y="123"/>
                    <a:pt x="307" y="143"/>
                    <a:pt x="327" y="164"/>
                  </a:cubicBezTo>
                  <a:cubicBezTo>
                    <a:pt x="327" y="164"/>
                    <a:pt x="327" y="205"/>
                    <a:pt x="348" y="205"/>
                  </a:cubicBezTo>
                  <a:cubicBezTo>
                    <a:pt x="348" y="225"/>
                    <a:pt x="327" y="246"/>
                    <a:pt x="348" y="266"/>
                  </a:cubicBezTo>
                  <a:cubicBezTo>
                    <a:pt x="348" y="287"/>
                    <a:pt x="369" y="307"/>
                    <a:pt x="369" y="307"/>
                  </a:cubicBezTo>
                  <a:cubicBezTo>
                    <a:pt x="389" y="328"/>
                    <a:pt x="409" y="328"/>
                    <a:pt x="409" y="307"/>
                  </a:cubicBezTo>
                  <a:cubicBezTo>
                    <a:pt x="430" y="307"/>
                    <a:pt x="451" y="307"/>
                    <a:pt x="451" y="287"/>
                  </a:cubicBezTo>
                  <a:cubicBezTo>
                    <a:pt x="471" y="287"/>
                    <a:pt x="512" y="287"/>
                    <a:pt x="533" y="287"/>
                  </a:cubicBezTo>
                  <a:cubicBezTo>
                    <a:pt x="553" y="287"/>
                    <a:pt x="594" y="287"/>
                    <a:pt x="635" y="287"/>
                  </a:cubicBezTo>
                  <a:cubicBezTo>
                    <a:pt x="635" y="287"/>
                    <a:pt x="676" y="266"/>
                    <a:pt x="697" y="287"/>
                  </a:cubicBezTo>
                  <a:cubicBezTo>
                    <a:pt x="717" y="287"/>
                    <a:pt x="717" y="307"/>
                    <a:pt x="737" y="307"/>
                  </a:cubicBezTo>
                  <a:lnTo>
                    <a:pt x="758" y="328"/>
                  </a:lnTo>
                  <a:cubicBezTo>
                    <a:pt x="758" y="348"/>
                    <a:pt x="758" y="348"/>
                    <a:pt x="758" y="369"/>
                  </a:cubicBezTo>
                  <a:lnTo>
                    <a:pt x="737" y="369"/>
                  </a:lnTo>
                  <a:cubicBezTo>
                    <a:pt x="717" y="389"/>
                    <a:pt x="717" y="409"/>
                    <a:pt x="717" y="409"/>
                  </a:cubicBezTo>
                  <a:cubicBezTo>
                    <a:pt x="717" y="430"/>
                    <a:pt x="717" y="451"/>
                    <a:pt x="717" y="451"/>
                  </a:cubicBezTo>
                  <a:cubicBezTo>
                    <a:pt x="717" y="471"/>
                    <a:pt x="717" y="471"/>
                    <a:pt x="717" y="471"/>
                  </a:cubicBezTo>
                  <a:cubicBezTo>
                    <a:pt x="697" y="491"/>
                    <a:pt x="676" y="491"/>
                    <a:pt x="655" y="512"/>
                  </a:cubicBezTo>
                  <a:cubicBezTo>
                    <a:pt x="655" y="512"/>
                    <a:pt x="635" y="491"/>
                    <a:pt x="615" y="491"/>
                  </a:cubicBezTo>
                  <a:cubicBezTo>
                    <a:pt x="615" y="512"/>
                    <a:pt x="594" y="533"/>
                    <a:pt x="594" y="553"/>
                  </a:cubicBezTo>
                  <a:cubicBezTo>
                    <a:pt x="573" y="573"/>
                    <a:pt x="573" y="594"/>
                    <a:pt x="573" y="594"/>
                  </a:cubicBezTo>
                  <a:lnTo>
                    <a:pt x="553" y="594"/>
                  </a:lnTo>
                  <a:cubicBezTo>
                    <a:pt x="533" y="615"/>
                    <a:pt x="533" y="615"/>
                    <a:pt x="512" y="635"/>
                  </a:cubicBezTo>
                  <a:lnTo>
                    <a:pt x="512" y="655"/>
                  </a:lnTo>
                  <a:cubicBezTo>
                    <a:pt x="512" y="655"/>
                    <a:pt x="512" y="676"/>
                    <a:pt x="533" y="676"/>
                  </a:cubicBezTo>
                  <a:cubicBezTo>
                    <a:pt x="533" y="697"/>
                    <a:pt x="553" y="697"/>
                    <a:pt x="573" y="697"/>
                  </a:cubicBezTo>
                  <a:lnTo>
                    <a:pt x="573" y="717"/>
                  </a:lnTo>
                  <a:cubicBezTo>
                    <a:pt x="573" y="717"/>
                    <a:pt x="594" y="717"/>
                    <a:pt x="615" y="737"/>
                  </a:cubicBezTo>
                  <a:cubicBezTo>
                    <a:pt x="615" y="737"/>
                    <a:pt x="635" y="737"/>
                    <a:pt x="655" y="737"/>
                  </a:cubicBezTo>
                  <a:lnTo>
                    <a:pt x="676" y="717"/>
                  </a:lnTo>
                  <a:cubicBezTo>
                    <a:pt x="676" y="717"/>
                    <a:pt x="697" y="697"/>
                    <a:pt x="717" y="697"/>
                  </a:cubicBezTo>
                  <a:cubicBezTo>
                    <a:pt x="717" y="676"/>
                    <a:pt x="717" y="655"/>
                    <a:pt x="717" y="655"/>
                  </a:cubicBezTo>
                  <a:cubicBezTo>
                    <a:pt x="717" y="635"/>
                    <a:pt x="697" y="635"/>
                    <a:pt x="717" y="615"/>
                  </a:cubicBezTo>
                  <a:cubicBezTo>
                    <a:pt x="717" y="615"/>
                    <a:pt x="737" y="615"/>
                    <a:pt x="737" y="594"/>
                  </a:cubicBezTo>
                  <a:cubicBezTo>
                    <a:pt x="737" y="594"/>
                    <a:pt x="737" y="594"/>
                    <a:pt x="737" y="573"/>
                  </a:cubicBezTo>
                  <a:lnTo>
                    <a:pt x="737" y="553"/>
                  </a:lnTo>
                  <a:cubicBezTo>
                    <a:pt x="737" y="533"/>
                    <a:pt x="737" y="533"/>
                    <a:pt x="758" y="533"/>
                  </a:cubicBezTo>
                  <a:cubicBezTo>
                    <a:pt x="758" y="512"/>
                    <a:pt x="758" y="512"/>
                    <a:pt x="779" y="533"/>
                  </a:cubicBezTo>
                  <a:cubicBezTo>
                    <a:pt x="779" y="533"/>
                    <a:pt x="779" y="553"/>
                    <a:pt x="779" y="573"/>
                  </a:cubicBezTo>
                  <a:cubicBezTo>
                    <a:pt x="779" y="573"/>
                    <a:pt x="799" y="594"/>
                    <a:pt x="799" y="615"/>
                  </a:cubicBezTo>
                  <a:lnTo>
                    <a:pt x="779" y="635"/>
                  </a:lnTo>
                  <a:cubicBezTo>
                    <a:pt x="779" y="655"/>
                    <a:pt x="779" y="676"/>
                    <a:pt x="779" y="676"/>
                  </a:cubicBezTo>
                  <a:cubicBezTo>
                    <a:pt x="799" y="697"/>
                    <a:pt x="799" y="717"/>
                    <a:pt x="799" y="717"/>
                  </a:cubicBezTo>
                  <a:cubicBezTo>
                    <a:pt x="799" y="737"/>
                    <a:pt x="819" y="737"/>
                    <a:pt x="819" y="758"/>
                  </a:cubicBezTo>
                  <a:cubicBezTo>
                    <a:pt x="819" y="758"/>
                    <a:pt x="819" y="779"/>
                    <a:pt x="819" y="799"/>
                  </a:cubicBezTo>
                  <a:lnTo>
                    <a:pt x="819" y="840"/>
                  </a:lnTo>
                  <a:cubicBezTo>
                    <a:pt x="819" y="861"/>
                    <a:pt x="819" y="881"/>
                    <a:pt x="819" y="901"/>
                  </a:cubicBezTo>
                  <a:cubicBezTo>
                    <a:pt x="819" y="922"/>
                    <a:pt x="840" y="922"/>
                    <a:pt x="840" y="943"/>
                  </a:cubicBezTo>
                  <a:cubicBezTo>
                    <a:pt x="861" y="943"/>
                    <a:pt x="861" y="963"/>
                    <a:pt x="861" y="963"/>
                  </a:cubicBezTo>
                  <a:cubicBezTo>
                    <a:pt x="861" y="963"/>
                    <a:pt x="861" y="983"/>
                    <a:pt x="881" y="983"/>
                  </a:cubicBezTo>
                  <a:cubicBezTo>
                    <a:pt x="861" y="983"/>
                    <a:pt x="861" y="983"/>
                    <a:pt x="861" y="1004"/>
                  </a:cubicBezTo>
                  <a:lnTo>
                    <a:pt x="881" y="1025"/>
                  </a:lnTo>
                  <a:cubicBezTo>
                    <a:pt x="881" y="1045"/>
                    <a:pt x="881" y="1085"/>
                    <a:pt x="881" y="108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62" name="Freeform 662"/>
            <p:cNvSpPr>
              <a:spLocks noChangeArrowheads="1"/>
            </p:cNvSpPr>
            <p:nvPr/>
          </p:nvSpPr>
          <p:spPr bwMode="auto">
            <a:xfrm>
              <a:off x="4181475" y="6227763"/>
              <a:ext cx="15875" cy="7937"/>
            </a:xfrm>
            <a:custGeom>
              <a:avLst/>
              <a:gdLst>
                <a:gd name="T0" fmla="*/ 20 w 42"/>
                <a:gd name="T1" fmla="*/ 0 h 21"/>
                <a:gd name="T2" fmla="*/ 20 w 42"/>
                <a:gd name="T3" fmla="*/ 0 h 21"/>
                <a:gd name="T4" fmla="*/ 0 w 42"/>
                <a:gd name="T5" fmla="*/ 0 h 21"/>
                <a:gd name="T6" fmla="*/ 0 w 42"/>
                <a:gd name="T7" fmla="*/ 20 h 21"/>
                <a:gd name="T8" fmla="*/ 20 w 42"/>
                <a:gd name="T9" fmla="*/ 20 h 21"/>
                <a:gd name="T10" fmla="*/ 20 w 42"/>
                <a:gd name="T11" fmla="*/ 20 h 21"/>
                <a:gd name="T12" fmla="*/ 20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0"/>
                  </a:moveTo>
                  <a:lnTo>
                    <a:pt x="20" y="0"/>
                  </a:lnTo>
                  <a:lnTo>
                    <a:pt x="0" y="0"/>
                  </a:lnTo>
                  <a:cubicBezTo>
                    <a:pt x="0" y="0"/>
                    <a:pt x="0" y="0"/>
                    <a:pt x="0" y="20"/>
                  </a:cubicBezTo>
                  <a:cubicBezTo>
                    <a:pt x="0" y="20"/>
                    <a:pt x="0" y="20"/>
                    <a:pt x="20" y="20"/>
                  </a:cubicBezTo>
                  <a:lnTo>
                    <a:pt x="20" y="20"/>
                  </a:lnTo>
                  <a:cubicBezTo>
                    <a:pt x="20" y="20"/>
                    <a:pt x="41"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63" name="Freeform 663"/>
            <p:cNvSpPr>
              <a:spLocks noChangeArrowheads="1"/>
            </p:cNvSpPr>
            <p:nvPr/>
          </p:nvSpPr>
          <p:spPr bwMode="auto">
            <a:xfrm>
              <a:off x="3479800" y="5600700"/>
              <a:ext cx="493713" cy="303213"/>
            </a:xfrm>
            <a:custGeom>
              <a:avLst/>
              <a:gdLst>
                <a:gd name="T0" fmla="*/ 1352 w 1373"/>
                <a:gd name="T1" fmla="*/ 759 h 842"/>
                <a:gd name="T2" fmla="*/ 1332 w 1373"/>
                <a:gd name="T3" fmla="*/ 800 h 842"/>
                <a:gd name="T4" fmla="*/ 1290 w 1373"/>
                <a:gd name="T5" fmla="*/ 841 h 842"/>
                <a:gd name="T6" fmla="*/ 1127 w 1373"/>
                <a:gd name="T7" fmla="*/ 820 h 842"/>
                <a:gd name="T8" fmla="*/ 1025 w 1373"/>
                <a:gd name="T9" fmla="*/ 800 h 842"/>
                <a:gd name="T10" fmla="*/ 963 w 1373"/>
                <a:gd name="T11" fmla="*/ 759 h 842"/>
                <a:gd name="T12" fmla="*/ 841 w 1373"/>
                <a:gd name="T13" fmla="*/ 697 h 842"/>
                <a:gd name="T14" fmla="*/ 738 w 1373"/>
                <a:gd name="T15" fmla="*/ 595 h 842"/>
                <a:gd name="T16" fmla="*/ 615 w 1373"/>
                <a:gd name="T17" fmla="*/ 595 h 842"/>
                <a:gd name="T18" fmla="*/ 554 w 1373"/>
                <a:gd name="T19" fmla="*/ 615 h 842"/>
                <a:gd name="T20" fmla="*/ 472 w 1373"/>
                <a:gd name="T21" fmla="*/ 574 h 842"/>
                <a:gd name="T22" fmla="*/ 349 w 1373"/>
                <a:gd name="T23" fmla="*/ 554 h 842"/>
                <a:gd name="T24" fmla="*/ 246 w 1373"/>
                <a:gd name="T25" fmla="*/ 533 h 842"/>
                <a:gd name="T26" fmla="*/ 205 w 1373"/>
                <a:gd name="T27" fmla="*/ 452 h 842"/>
                <a:gd name="T28" fmla="*/ 123 w 1373"/>
                <a:gd name="T29" fmla="*/ 390 h 842"/>
                <a:gd name="T30" fmla="*/ 41 w 1373"/>
                <a:gd name="T31" fmla="*/ 370 h 842"/>
                <a:gd name="T32" fmla="*/ 0 w 1373"/>
                <a:gd name="T33" fmla="*/ 308 h 842"/>
                <a:gd name="T34" fmla="*/ 21 w 1373"/>
                <a:gd name="T35" fmla="*/ 226 h 842"/>
                <a:gd name="T36" fmla="*/ 21 w 1373"/>
                <a:gd name="T37" fmla="*/ 164 h 842"/>
                <a:gd name="T38" fmla="*/ 41 w 1373"/>
                <a:gd name="T39" fmla="*/ 103 h 842"/>
                <a:gd name="T40" fmla="*/ 62 w 1373"/>
                <a:gd name="T41" fmla="*/ 62 h 842"/>
                <a:gd name="T42" fmla="*/ 82 w 1373"/>
                <a:gd name="T43" fmla="*/ 42 h 842"/>
                <a:gd name="T44" fmla="*/ 144 w 1373"/>
                <a:gd name="T45" fmla="*/ 62 h 842"/>
                <a:gd name="T46" fmla="*/ 205 w 1373"/>
                <a:gd name="T47" fmla="*/ 0 h 842"/>
                <a:gd name="T48" fmla="*/ 246 w 1373"/>
                <a:gd name="T49" fmla="*/ 42 h 842"/>
                <a:gd name="T50" fmla="*/ 328 w 1373"/>
                <a:gd name="T51" fmla="*/ 82 h 842"/>
                <a:gd name="T52" fmla="*/ 390 w 1373"/>
                <a:gd name="T53" fmla="*/ 103 h 842"/>
                <a:gd name="T54" fmla="*/ 472 w 1373"/>
                <a:gd name="T55" fmla="*/ 164 h 842"/>
                <a:gd name="T56" fmla="*/ 533 w 1373"/>
                <a:gd name="T57" fmla="*/ 206 h 842"/>
                <a:gd name="T58" fmla="*/ 533 w 1373"/>
                <a:gd name="T59" fmla="*/ 246 h 842"/>
                <a:gd name="T60" fmla="*/ 574 w 1373"/>
                <a:gd name="T61" fmla="*/ 246 h 842"/>
                <a:gd name="T62" fmla="*/ 595 w 1373"/>
                <a:gd name="T63" fmla="*/ 206 h 842"/>
                <a:gd name="T64" fmla="*/ 636 w 1373"/>
                <a:gd name="T65" fmla="*/ 246 h 842"/>
                <a:gd name="T66" fmla="*/ 656 w 1373"/>
                <a:gd name="T67" fmla="*/ 328 h 842"/>
                <a:gd name="T68" fmla="*/ 718 w 1373"/>
                <a:gd name="T69" fmla="*/ 349 h 842"/>
                <a:gd name="T70" fmla="*/ 759 w 1373"/>
                <a:gd name="T71" fmla="*/ 328 h 842"/>
                <a:gd name="T72" fmla="*/ 820 w 1373"/>
                <a:gd name="T73" fmla="*/ 370 h 842"/>
                <a:gd name="T74" fmla="*/ 820 w 1373"/>
                <a:gd name="T75" fmla="*/ 452 h 842"/>
                <a:gd name="T76" fmla="*/ 923 w 1373"/>
                <a:gd name="T77" fmla="*/ 492 h 842"/>
                <a:gd name="T78" fmla="*/ 1087 w 1373"/>
                <a:gd name="T79" fmla="*/ 492 h 842"/>
                <a:gd name="T80" fmla="*/ 1188 w 1373"/>
                <a:gd name="T81" fmla="*/ 513 h 842"/>
                <a:gd name="T82" fmla="*/ 1270 w 1373"/>
                <a:gd name="T83" fmla="*/ 492 h 842"/>
                <a:gd name="T84" fmla="*/ 1332 w 1373"/>
                <a:gd name="T85" fmla="*/ 472 h 842"/>
                <a:gd name="T86" fmla="*/ 1332 w 1373"/>
                <a:gd name="T87" fmla="*/ 554 h 842"/>
                <a:gd name="T88" fmla="*/ 1332 w 1373"/>
                <a:gd name="T89" fmla="*/ 656 h 842"/>
                <a:gd name="T90" fmla="*/ 1352 w 1373"/>
                <a:gd name="T91" fmla="*/ 759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3" h="842">
                  <a:moveTo>
                    <a:pt x="1352" y="759"/>
                  </a:moveTo>
                  <a:lnTo>
                    <a:pt x="1352" y="759"/>
                  </a:lnTo>
                  <a:cubicBezTo>
                    <a:pt x="1352" y="759"/>
                    <a:pt x="1372" y="779"/>
                    <a:pt x="1352" y="800"/>
                  </a:cubicBezTo>
                  <a:lnTo>
                    <a:pt x="1332" y="800"/>
                  </a:lnTo>
                  <a:cubicBezTo>
                    <a:pt x="1332" y="820"/>
                    <a:pt x="1332" y="820"/>
                    <a:pt x="1311" y="820"/>
                  </a:cubicBezTo>
                  <a:cubicBezTo>
                    <a:pt x="1311" y="841"/>
                    <a:pt x="1290" y="841"/>
                    <a:pt x="1290" y="841"/>
                  </a:cubicBezTo>
                  <a:cubicBezTo>
                    <a:pt x="1270" y="841"/>
                    <a:pt x="1208" y="820"/>
                    <a:pt x="1188" y="820"/>
                  </a:cubicBezTo>
                  <a:cubicBezTo>
                    <a:pt x="1168" y="820"/>
                    <a:pt x="1127" y="820"/>
                    <a:pt x="1127" y="820"/>
                  </a:cubicBezTo>
                  <a:cubicBezTo>
                    <a:pt x="1107" y="820"/>
                    <a:pt x="1087" y="820"/>
                    <a:pt x="1066" y="820"/>
                  </a:cubicBezTo>
                  <a:cubicBezTo>
                    <a:pt x="1066" y="820"/>
                    <a:pt x="1045" y="800"/>
                    <a:pt x="1025" y="800"/>
                  </a:cubicBezTo>
                  <a:cubicBezTo>
                    <a:pt x="1005" y="800"/>
                    <a:pt x="984" y="800"/>
                    <a:pt x="984" y="800"/>
                  </a:cubicBezTo>
                  <a:cubicBezTo>
                    <a:pt x="963" y="779"/>
                    <a:pt x="963" y="759"/>
                    <a:pt x="963" y="759"/>
                  </a:cubicBezTo>
                  <a:cubicBezTo>
                    <a:pt x="943" y="738"/>
                    <a:pt x="902" y="718"/>
                    <a:pt x="902" y="718"/>
                  </a:cubicBezTo>
                  <a:cubicBezTo>
                    <a:pt x="881" y="718"/>
                    <a:pt x="861" y="697"/>
                    <a:pt x="841" y="697"/>
                  </a:cubicBezTo>
                  <a:cubicBezTo>
                    <a:pt x="841" y="677"/>
                    <a:pt x="799" y="677"/>
                    <a:pt x="799" y="656"/>
                  </a:cubicBezTo>
                  <a:cubicBezTo>
                    <a:pt x="779" y="656"/>
                    <a:pt x="759" y="615"/>
                    <a:pt x="738" y="595"/>
                  </a:cubicBezTo>
                  <a:cubicBezTo>
                    <a:pt x="718" y="595"/>
                    <a:pt x="677" y="595"/>
                    <a:pt x="677" y="595"/>
                  </a:cubicBezTo>
                  <a:cubicBezTo>
                    <a:pt x="656" y="595"/>
                    <a:pt x="636" y="595"/>
                    <a:pt x="615" y="595"/>
                  </a:cubicBezTo>
                  <a:cubicBezTo>
                    <a:pt x="615" y="595"/>
                    <a:pt x="595" y="595"/>
                    <a:pt x="574" y="595"/>
                  </a:cubicBezTo>
                  <a:lnTo>
                    <a:pt x="554" y="615"/>
                  </a:lnTo>
                  <a:cubicBezTo>
                    <a:pt x="533" y="615"/>
                    <a:pt x="533" y="595"/>
                    <a:pt x="513" y="574"/>
                  </a:cubicBezTo>
                  <a:lnTo>
                    <a:pt x="472" y="574"/>
                  </a:lnTo>
                  <a:cubicBezTo>
                    <a:pt x="451" y="574"/>
                    <a:pt x="431" y="574"/>
                    <a:pt x="410" y="574"/>
                  </a:cubicBezTo>
                  <a:cubicBezTo>
                    <a:pt x="390" y="574"/>
                    <a:pt x="369" y="554"/>
                    <a:pt x="349" y="554"/>
                  </a:cubicBezTo>
                  <a:cubicBezTo>
                    <a:pt x="328" y="554"/>
                    <a:pt x="328" y="533"/>
                    <a:pt x="308" y="533"/>
                  </a:cubicBezTo>
                  <a:cubicBezTo>
                    <a:pt x="287" y="533"/>
                    <a:pt x="267" y="533"/>
                    <a:pt x="246" y="533"/>
                  </a:cubicBezTo>
                  <a:cubicBezTo>
                    <a:pt x="246" y="513"/>
                    <a:pt x="226" y="492"/>
                    <a:pt x="226" y="492"/>
                  </a:cubicBezTo>
                  <a:cubicBezTo>
                    <a:pt x="226" y="472"/>
                    <a:pt x="205" y="472"/>
                    <a:pt x="205" y="452"/>
                  </a:cubicBezTo>
                  <a:lnTo>
                    <a:pt x="185" y="431"/>
                  </a:lnTo>
                  <a:cubicBezTo>
                    <a:pt x="164" y="431"/>
                    <a:pt x="123" y="410"/>
                    <a:pt x="123" y="390"/>
                  </a:cubicBezTo>
                  <a:cubicBezTo>
                    <a:pt x="103" y="390"/>
                    <a:pt x="82" y="390"/>
                    <a:pt x="62" y="390"/>
                  </a:cubicBezTo>
                  <a:lnTo>
                    <a:pt x="41" y="370"/>
                  </a:lnTo>
                  <a:cubicBezTo>
                    <a:pt x="21" y="370"/>
                    <a:pt x="0" y="328"/>
                    <a:pt x="0" y="328"/>
                  </a:cubicBezTo>
                  <a:cubicBezTo>
                    <a:pt x="0" y="308"/>
                    <a:pt x="0" y="308"/>
                    <a:pt x="0" y="308"/>
                  </a:cubicBezTo>
                  <a:cubicBezTo>
                    <a:pt x="0" y="288"/>
                    <a:pt x="0" y="288"/>
                    <a:pt x="0" y="288"/>
                  </a:cubicBezTo>
                  <a:cubicBezTo>
                    <a:pt x="0" y="267"/>
                    <a:pt x="21" y="246"/>
                    <a:pt x="21" y="226"/>
                  </a:cubicBezTo>
                  <a:cubicBezTo>
                    <a:pt x="21" y="226"/>
                    <a:pt x="21" y="206"/>
                    <a:pt x="21" y="185"/>
                  </a:cubicBezTo>
                  <a:lnTo>
                    <a:pt x="21" y="164"/>
                  </a:lnTo>
                  <a:cubicBezTo>
                    <a:pt x="21" y="144"/>
                    <a:pt x="41" y="144"/>
                    <a:pt x="41" y="124"/>
                  </a:cubicBezTo>
                  <a:lnTo>
                    <a:pt x="41" y="103"/>
                  </a:lnTo>
                  <a:cubicBezTo>
                    <a:pt x="41" y="82"/>
                    <a:pt x="41" y="62"/>
                    <a:pt x="62" y="62"/>
                  </a:cubicBezTo>
                  <a:lnTo>
                    <a:pt x="62" y="62"/>
                  </a:lnTo>
                  <a:cubicBezTo>
                    <a:pt x="62" y="42"/>
                    <a:pt x="62" y="42"/>
                    <a:pt x="82" y="42"/>
                  </a:cubicBezTo>
                  <a:lnTo>
                    <a:pt x="82" y="42"/>
                  </a:lnTo>
                  <a:lnTo>
                    <a:pt x="103" y="62"/>
                  </a:lnTo>
                  <a:cubicBezTo>
                    <a:pt x="123" y="62"/>
                    <a:pt x="144" y="62"/>
                    <a:pt x="144" y="62"/>
                  </a:cubicBezTo>
                  <a:cubicBezTo>
                    <a:pt x="164" y="42"/>
                    <a:pt x="164" y="21"/>
                    <a:pt x="164" y="21"/>
                  </a:cubicBezTo>
                  <a:cubicBezTo>
                    <a:pt x="164" y="21"/>
                    <a:pt x="185" y="0"/>
                    <a:pt x="205" y="0"/>
                  </a:cubicBezTo>
                  <a:lnTo>
                    <a:pt x="226" y="21"/>
                  </a:lnTo>
                  <a:lnTo>
                    <a:pt x="246" y="42"/>
                  </a:lnTo>
                  <a:cubicBezTo>
                    <a:pt x="267" y="62"/>
                    <a:pt x="287" y="62"/>
                    <a:pt x="287" y="62"/>
                  </a:cubicBezTo>
                  <a:cubicBezTo>
                    <a:pt x="287" y="62"/>
                    <a:pt x="308" y="82"/>
                    <a:pt x="328" y="82"/>
                  </a:cubicBezTo>
                  <a:cubicBezTo>
                    <a:pt x="328" y="82"/>
                    <a:pt x="349" y="82"/>
                    <a:pt x="369" y="103"/>
                  </a:cubicBezTo>
                  <a:lnTo>
                    <a:pt x="390" y="103"/>
                  </a:lnTo>
                  <a:cubicBezTo>
                    <a:pt x="410" y="103"/>
                    <a:pt x="431" y="124"/>
                    <a:pt x="431" y="124"/>
                  </a:cubicBezTo>
                  <a:cubicBezTo>
                    <a:pt x="431" y="144"/>
                    <a:pt x="472" y="144"/>
                    <a:pt x="472" y="164"/>
                  </a:cubicBezTo>
                  <a:cubicBezTo>
                    <a:pt x="472" y="164"/>
                    <a:pt x="492" y="164"/>
                    <a:pt x="492" y="185"/>
                  </a:cubicBezTo>
                  <a:cubicBezTo>
                    <a:pt x="513" y="185"/>
                    <a:pt x="533" y="185"/>
                    <a:pt x="533" y="206"/>
                  </a:cubicBezTo>
                  <a:lnTo>
                    <a:pt x="513" y="226"/>
                  </a:lnTo>
                  <a:lnTo>
                    <a:pt x="533" y="246"/>
                  </a:lnTo>
                  <a:lnTo>
                    <a:pt x="554" y="267"/>
                  </a:lnTo>
                  <a:lnTo>
                    <a:pt x="574" y="246"/>
                  </a:lnTo>
                  <a:lnTo>
                    <a:pt x="574" y="226"/>
                  </a:lnTo>
                  <a:cubicBezTo>
                    <a:pt x="574" y="226"/>
                    <a:pt x="574" y="206"/>
                    <a:pt x="595" y="206"/>
                  </a:cubicBezTo>
                  <a:cubicBezTo>
                    <a:pt x="595" y="206"/>
                    <a:pt x="595" y="226"/>
                    <a:pt x="615" y="226"/>
                  </a:cubicBezTo>
                  <a:lnTo>
                    <a:pt x="636" y="246"/>
                  </a:lnTo>
                  <a:cubicBezTo>
                    <a:pt x="636" y="267"/>
                    <a:pt x="636" y="288"/>
                    <a:pt x="636" y="288"/>
                  </a:cubicBezTo>
                  <a:cubicBezTo>
                    <a:pt x="636" y="288"/>
                    <a:pt x="656" y="308"/>
                    <a:pt x="656" y="328"/>
                  </a:cubicBezTo>
                  <a:lnTo>
                    <a:pt x="677" y="328"/>
                  </a:lnTo>
                  <a:cubicBezTo>
                    <a:pt x="697" y="349"/>
                    <a:pt x="718" y="349"/>
                    <a:pt x="718" y="349"/>
                  </a:cubicBezTo>
                  <a:cubicBezTo>
                    <a:pt x="718" y="349"/>
                    <a:pt x="718" y="328"/>
                    <a:pt x="738" y="328"/>
                  </a:cubicBezTo>
                  <a:lnTo>
                    <a:pt x="759" y="328"/>
                  </a:lnTo>
                  <a:lnTo>
                    <a:pt x="779" y="349"/>
                  </a:lnTo>
                  <a:cubicBezTo>
                    <a:pt x="799" y="349"/>
                    <a:pt x="820" y="370"/>
                    <a:pt x="820" y="370"/>
                  </a:cubicBezTo>
                  <a:cubicBezTo>
                    <a:pt x="820" y="390"/>
                    <a:pt x="820" y="410"/>
                    <a:pt x="820" y="410"/>
                  </a:cubicBezTo>
                  <a:cubicBezTo>
                    <a:pt x="820" y="410"/>
                    <a:pt x="820" y="431"/>
                    <a:pt x="820" y="452"/>
                  </a:cubicBezTo>
                  <a:cubicBezTo>
                    <a:pt x="841" y="452"/>
                    <a:pt x="841" y="472"/>
                    <a:pt x="841" y="492"/>
                  </a:cubicBezTo>
                  <a:cubicBezTo>
                    <a:pt x="861" y="492"/>
                    <a:pt x="902" y="492"/>
                    <a:pt x="923" y="492"/>
                  </a:cubicBezTo>
                  <a:cubicBezTo>
                    <a:pt x="963" y="492"/>
                    <a:pt x="1005" y="492"/>
                    <a:pt x="1025" y="492"/>
                  </a:cubicBezTo>
                  <a:cubicBezTo>
                    <a:pt x="1045" y="492"/>
                    <a:pt x="1066" y="492"/>
                    <a:pt x="1087" y="492"/>
                  </a:cubicBezTo>
                  <a:cubicBezTo>
                    <a:pt x="1107" y="492"/>
                    <a:pt x="1127" y="513"/>
                    <a:pt x="1147" y="513"/>
                  </a:cubicBezTo>
                  <a:cubicBezTo>
                    <a:pt x="1147" y="513"/>
                    <a:pt x="1168" y="513"/>
                    <a:pt x="1188" y="513"/>
                  </a:cubicBezTo>
                  <a:lnTo>
                    <a:pt x="1229" y="513"/>
                  </a:lnTo>
                  <a:cubicBezTo>
                    <a:pt x="1250" y="513"/>
                    <a:pt x="1270" y="492"/>
                    <a:pt x="1270" y="492"/>
                  </a:cubicBezTo>
                  <a:lnTo>
                    <a:pt x="1290" y="492"/>
                  </a:lnTo>
                  <a:cubicBezTo>
                    <a:pt x="1290" y="492"/>
                    <a:pt x="1311" y="492"/>
                    <a:pt x="1332" y="472"/>
                  </a:cubicBezTo>
                  <a:cubicBezTo>
                    <a:pt x="1332" y="492"/>
                    <a:pt x="1332" y="513"/>
                    <a:pt x="1332" y="513"/>
                  </a:cubicBezTo>
                  <a:cubicBezTo>
                    <a:pt x="1332" y="513"/>
                    <a:pt x="1332" y="533"/>
                    <a:pt x="1332" y="554"/>
                  </a:cubicBezTo>
                  <a:cubicBezTo>
                    <a:pt x="1332" y="554"/>
                    <a:pt x="1332" y="574"/>
                    <a:pt x="1332" y="595"/>
                  </a:cubicBezTo>
                  <a:cubicBezTo>
                    <a:pt x="1332" y="615"/>
                    <a:pt x="1332" y="636"/>
                    <a:pt x="1332" y="656"/>
                  </a:cubicBezTo>
                  <a:cubicBezTo>
                    <a:pt x="1311" y="677"/>
                    <a:pt x="1311" y="697"/>
                    <a:pt x="1332" y="718"/>
                  </a:cubicBezTo>
                  <a:cubicBezTo>
                    <a:pt x="1332" y="718"/>
                    <a:pt x="1352" y="738"/>
                    <a:pt x="1352" y="759"/>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64" name="Freeform 664"/>
            <p:cNvSpPr>
              <a:spLocks noChangeArrowheads="1"/>
            </p:cNvSpPr>
            <p:nvPr/>
          </p:nvSpPr>
          <p:spPr bwMode="auto">
            <a:xfrm>
              <a:off x="3200400" y="7615238"/>
              <a:ext cx="22225" cy="22225"/>
            </a:xfrm>
            <a:custGeom>
              <a:avLst/>
              <a:gdLst>
                <a:gd name="T0" fmla="*/ 41 w 62"/>
                <a:gd name="T1" fmla="*/ 40 h 62"/>
                <a:gd name="T2" fmla="*/ 41 w 62"/>
                <a:gd name="T3" fmla="*/ 40 h 62"/>
                <a:gd name="T4" fmla="*/ 20 w 62"/>
                <a:gd name="T5" fmla="*/ 40 h 62"/>
                <a:gd name="T6" fmla="*/ 0 w 62"/>
                <a:gd name="T7" fmla="*/ 20 h 62"/>
                <a:gd name="T8" fmla="*/ 0 w 62"/>
                <a:gd name="T9" fmla="*/ 0 h 62"/>
                <a:gd name="T10" fmla="*/ 20 w 62"/>
                <a:gd name="T11" fmla="*/ 0 h 62"/>
                <a:gd name="T12" fmla="*/ 61 w 62"/>
                <a:gd name="T13" fmla="*/ 0 h 62"/>
                <a:gd name="T14" fmla="*/ 61 w 62"/>
                <a:gd name="T15" fmla="*/ 20 h 62"/>
                <a:gd name="T16" fmla="*/ 61 w 62"/>
                <a:gd name="T17" fmla="*/ 40 h 62"/>
                <a:gd name="T18" fmla="*/ 41 w 62"/>
                <a:gd name="T19" fmla="*/ 4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41" y="40"/>
                  </a:moveTo>
                  <a:lnTo>
                    <a:pt x="41" y="40"/>
                  </a:lnTo>
                  <a:cubicBezTo>
                    <a:pt x="41" y="61"/>
                    <a:pt x="20" y="61"/>
                    <a:pt x="20" y="40"/>
                  </a:cubicBezTo>
                  <a:cubicBezTo>
                    <a:pt x="0" y="40"/>
                    <a:pt x="0" y="40"/>
                    <a:pt x="0" y="20"/>
                  </a:cubicBezTo>
                  <a:lnTo>
                    <a:pt x="0" y="0"/>
                  </a:lnTo>
                  <a:cubicBezTo>
                    <a:pt x="20" y="0"/>
                    <a:pt x="20" y="0"/>
                    <a:pt x="20" y="0"/>
                  </a:cubicBezTo>
                  <a:cubicBezTo>
                    <a:pt x="41" y="0"/>
                    <a:pt x="41" y="0"/>
                    <a:pt x="61" y="0"/>
                  </a:cubicBezTo>
                  <a:cubicBezTo>
                    <a:pt x="61" y="0"/>
                    <a:pt x="61" y="0"/>
                    <a:pt x="61" y="20"/>
                  </a:cubicBezTo>
                  <a:cubicBezTo>
                    <a:pt x="61" y="20"/>
                    <a:pt x="61" y="20"/>
                    <a:pt x="61" y="40"/>
                  </a:cubicBezTo>
                  <a:lnTo>
                    <a:pt x="41"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65" name="Freeform 665"/>
            <p:cNvSpPr>
              <a:spLocks noChangeArrowheads="1"/>
            </p:cNvSpPr>
            <p:nvPr/>
          </p:nvSpPr>
          <p:spPr bwMode="auto">
            <a:xfrm>
              <a:off x="3186113" y="7570788"/>
              <a:ext cx="15875" cy="15875"/>
            </a:xfrm>
            <a:custGeom>
              <a:avLst/>
              <a:gdLst>
                <a:gd name="T0" fmla="*/ 21 w 42"/>
                <a:gd name="T1" fmla="*/ 42 h 43"/>
                <a:gd name="T2" fmla="*/ 21 w 42"/>
                <a:gd name="T3" fmla="*/ 42 h 43"/>
                <a:gd name="T4" fmla="*/ 0 w 42"/>
                <a:gd name="T5" fmla="*/ 21 h 43"/>
                <a:gd name="T6" fmla="*/ 21 w 42"/>
                <a:gd name="T7" fmla="*/ 0 h 43"/>
                <a:gd name="T8" fmla="*/ 41 w 42"/>
                <a:gd name="T9" fmla="*/ 0 h 43"/>
                <a:gd name="T10" fmla="*/ 41 w 42"/>
                <a:gd name="T11" fmla="*/ 21 h 43"/>
                <a:gd name="T12" fmla="*/ 41 w 42"/>
                <a:gd name="T13" fmla="*/ 42 h 43"/>
                <a:gd name="T14" fmla="*/ 21 w 42"/>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1" y="42"/>
                  </a:moveTo>
                  <a:lnTo>
                    <a:pt x="21" y="42"/>
                  </a:lnTo>
                  <a:cubicBezTo>
                    <a:pt x="21" y="42"/>
                    <a:pt x="21" y="42"/>
                    <a:pt x="0" y="21"/>
                  </a:cubicBezTo>
                  <a:cubicBezTo>
                    <a:pt x="0" y="21"/>
                    <a:pt x="0" y="0"/>
                    <a:pt x="21" y="0"/>
                  </a:cubicBezTo>
                  <a:cubicBezTo>
                    <a:pt x="21" y="0"/>
                    <a:pt x="21" y="0"/>
                    <a:pt x="41" y="0"/>
                  </a:cubicBezTo>
                  <a:lnTo>
                    <a:pt x="41" y="21"/>
                  </a:lnTo>
                  <a:lnTo>
                    <a:pt x="41" y="42"/>
                  </a:lnTo>
                  <a:cubicBezTo>
                    <a:pt x="41" y="42"/>
                    <a:pt x="41" y="42"/>
                    <a:pt x="21"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66" name="Freeform 666"/>
            <p:cNvSpPr>
              <a:spLocks noChangeArrowheads="1"/>
            </p:cNvSpPr>
            <p:nvPr/>
          </p:nvSpPr>
          <p:spPr bwMode="auto">
            <a:xfrm>
              <a:off x="3208338" y="7532688"/>
              <a:ext cx="15875" cy="22225"/>
            </a:xfrm>
            <a:custGeom>
              <a:avLst/>
              <a:gdLst>
                <a:gd name="T0" fmla="*/ 21 w 42"/>
                <a:gd name="T1" fmla="*/ 41 h 63"/>
                <a:gd name="T2" fmla="*/ 21 w 42"/>
                <a:gd name="T3" fmla="*/ 41 h 63"/>
                <a:gd name="T4" fmla="*/ 0 w 42"/>
                <a:gd name="T5" fmla="*/ 20 h 63"/>
                <a:gd name="T6" fmla="*/ 21 w 42"/>
                <a:gd name="T7" fmla="*/ 0 h 63"/>
                <a:gd name="T8" fmla="*/ 41 w 42"/>
                <a:gd name="T9" fmla="*/ 20 h 63"/>
                <a:gd name="T10" fmla="*/ 41 w 42"/>
                <a:gd name="T11" fmla="*/ 41 h 63"/>
                <a:gd name="T12" fmla="*/ 21 w 42"/>
                <a:gd name="T13" fmla="*/ 62 h 63"/>
                <a:gd name="T14" fmla="*/ 21 w 42"/>
                <a:gd name="T15" fmla="*/ 41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3">
                  <a:moveTo>
                    <a:pt x="21" y="41"/>
                  </a:moveTo>
                  <a:lnTo>
                    <a:pt x="21" y="41"/>
                  </a:lnTo>
                  <a:cubicBezTo>
                    <a:pt x="0" y="41"/>
                    <a:pt x="0" y="20"/>
                    <a:pt x="0" y="20"/>
                  </a:cubicBezTo>
                  <a:lnTo>
                    <a:pt x="21" y="0"/>
                  </a:lnTo>
                  <a:lnTo>
                    <a:pt x="41" y="20"/>
                  </a:lnTo>
                  <a:lnTo>
                    <a:pt x="41" y="41"/>
                  </a:lnTo>
                  <a:lnTo>
                    <a:pt x="21" y="62"/>
                  </a:lnTo>
                  <a:cubicBezTo>
                    <a:pt x="21" y="62"/>
                    <a:pt x="21" y="62"/>
                    <a:pt x="2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67" name="Freeform 667"/>
            <p:cNvSpPr>
              <a:spLocks noChangeArrowheads="1"/>
            </p:cNvSpPr>
            <p:nvPr/>
          </p:nvSpPr>
          <p:spPr bwMode="auto">
            <a:xfrm>
              <a:off x="3192463" y="7481888"/>
              <a:ext cx="14287" cy="15875"/>
            </a:xfrm>
            <a:custGeom>
              <a:avLst/>
              <a:gdLst>
                <a:gd name="T0" fmla="*/ 20 w 41"/>
                <a:gd name="T1" fmla="*/ 41 h 42"/>
                <a:gd name="T2" fmla="*/ 20 w 41"/>
                <a:gd name="T3" fmla="*/ 41 h 42"/>
                <a:gd name="T4" fmla="*/ 0 w 41"/>
                <a:gd name="T5" fmla="*/ 20 h 42"/>
                <a:gd name="T6" fmla="*/ 0 w 41"/>
                <a:gd name="T7" fmla="*/ 0 h 42"/>
                <a:gd name="T8" fmla="*/ 20 w 41"/>
                <a:gd name="T9" fmla="*/ 0 h 42"/>
                <a:gd name="T10" fmla="*/ 20 w 41"/>
                <a:gd name="T11" fmla="*/ 20 h 42"/>
                <a:gd name="T12" fmla="*/ 20 w 4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20" y="41"/>
                  </a:moveTo>
                  <a:lnTo>
                    <a:pt x="20" y="41"/>
                  </a:lnTo>
                  <a:lnTo>
                    <a:pt x="0" y="20"/>
                  </a:lnTo>
                  <a:lnTo>
                    <a:pt x="0" y="0"/>
                  </a:lnTo>
                  <a:lnTo>
                    <a:pt x="20" y="0"/>
                  </a:lnTo>
                  <a:lnTo>
                    <a:pt x="20" y="20"/>
                  </a:lnTo>
                  <a:cubicBezTo>
                    <a:pt x="20" y="20"/>
                    <a:pt x="40"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68" name="Freeform 668"/>
            <p:cNvSpPr>
              <a:spLocks noChangeArrowheads="1"/>
            </p:cNvSpPr>
            <p:nvPr/>
          </p:nvSpPr>
          <p:spPr bwMode="auto">
            <a:xfrm>
              <a:off x="3178175" y="7451725"/>
              <a:ext cx="15875" cy="15875"/>
            </a:xfrm>
            <a:custGeom>
              <a:avLst/>
              <a:gdLst>
                <a:gd name="T0" fmla="*/ 21 w 43"/>
                <a:gd name="T1" fmla="*/ 20 h 42"/>
                <a:gd name="T2" fmla="*/ 21 w 43"/>
                <a:gd name="T3" fmla="*/ 20 h 42"/>
                <a:gd name="T4" fmla="*/ 0 w 43"/>
                <a:gd name="T5" fmla="*/ 0 h 42"/>
                <a:gd name="T6" fmla="*/ 42 w 43"/>
                <a:gd name="T7" fmla="*/ 0 h 42"/>
                <a:gd name="T8" fmla="*/ 42 w 43"/>
                <a:gd name="T9" fmla="*/ 20 h 42"/>
                <a:gd name="T10" fmla="*/ 21 w 43"/>
                <a:gd name="T11" fmla="*/ 41 h 42"/>
                <a:gd name="T12" fmla="*/ 21 w 43"/>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20"/>
                  </a:moveTo>
                  <a:lnTo>
                    <a:pt x="21" y="20"/>
                  </a:lnTo>
                  <a:lnTo>
                    <a:pt x="0" y="0"/>
                  </a:lnTo>
                  <a:cubicBezTo>
                    <a:pt x="21" y="0"/>
                    <a:pt x="21" y="0"/>
                    <a:pt x="42" y="0"/>
                  </a:cubicBezTo>
                  <a:lnTo>
                    <a:pt x="42" y="20"/>
                  </a:lnTo>
                  <a:cubicBezTo>
                    <a:pt x="42" y="20"/>
                    <a:pt x="42" y="41"/>
                    <a:pt x="21" y="41"/>
                  </a:cubicBez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69" name="Freeform 669"/>
            <p:cNvSpPr>
              <a:spLocks noChangeArrowheads="1"/>
            </p:cNvSpPr>
            <p:nvPr/>
          </p:nvSpPr>
          <p:spPr bwMode="auto">
            <a:xfrm>
              <a:off x="3163888" y="7540625"/>
              <a:ext cx="14287" cy="15875"/>
            </a:xfrm>
            <a:custGeom>
              <a:avLst/>
              <a:gdLst>
                <a:gd name="T0" fmla="*/ 20 w 41"/>
                <a:gd name="T1" fmla="*/ 0 h 43"/>
                <a:gd name="T2" fmla="*/ 20 w 41"/>
                <a:gd name="T3" fmla="*/ 0 h 43"/>
                <a:gd name="T4" fmla="*/ 0 w 41"/>
                <a:gd name="T5" fmla="*/ 21 h 43"/>
                <a:gd name="T6" fmla="*/ 40 w 41"/>
                <a:gd name="T7" fmla="*/ 42 h 43"/>
                <a:gd name="T8" fmla="*/ 40 w 41"/>
                <a:gd name="T9" fmla="*/ 0 h 43"/>
                <a:gd name="T10" fmla="*/ 20 w 41"/>
                <a:gd name="T11" fmla="*/ 0 h 43"/>
              </a:gdLst>
              <a:ahLst/>
              <a:cxnLst>
                <a:cxn ang="0">
                  <a:pos x="T0" y="T1"/>
                </a:cxn>
                <a:cxn ang="0">
                  <a:pos x="T2" y="T3"/>
                </a:cxn>
                <a:cxn ang="0">
                  <a:pos x="T4" y="T5"/>
                </a:cxn>
                <a:cxn ang="0">
                  <a:pos x="T6" y="T7"/>
                </a:cxn>
                <a:cxn ang="0">
                  <a:pos x="T8" y="T9"/>
                </a:cxn>
                <a:cxn ang="0">
                  <a:pos x="T10" y="T11"/>
                </a:cxn>
              </a:cxnLst>
              <a:rect l="0" t="0" r="r" b="b"/>
              <a:pathLst>
                <a:path w="41" h="43">
                  <a:moveTo>
                    <a:pt x="20" y="0"/>
                  </a:moveTo>
                  <a:lnTo>
                    <a:pt x="20" y="0"/>
                  </a:lnTo>
                  <a:cubicBezTo>
                    <a:pt x="20" y="0"/>
                    <a:pt x="0" y="0"/>
                    <a:pt x="0" y="21"/>
                  </a:cubicBezTo>
                  <a:cubicBezTo>
                    <a:pt x="0" y="21"/>
                    <a:pt x="20" y="42"/>
                    <a:pt x="40" y="42"/>
                  </a:cubicBezTo>
                  <a:cubicBezTo>
                    <a:pt x="40" y="21"/>
                    <a:pt x="40" y="21"/>
                    <a:pt x="40" y="0"/>
                  </a:cubicBez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70" name="Freeform 670"/>
            <p:cNvSpPr>
              <a:spLocks noChangeArrowheads="1"/>
            </p:cNvSpPr>
            <p:nvPr/>
          </p:nvSpPr>
          <p:spPr bwMode="auto">
            <a:xfrm>
              <a:off x="3192463" y="7710488"/>
              <a:ext cx="7937" cy="15875"/>
            </a:xfrm>
            <a:custGeom>
              <a:avLst/>
              <a:gdLst>
                <a:gd name="T0" fmla="*/ 20 w 21"/>
                <a:gd name="T1" fmla="*/ 0 h 42"/>
                <a:gd name="T2" fmla="*/ 20 w 21"/>
                <a:gd name="T3" fmla="*/ 0 h 42"/>
                <a:gd name="T4" fmla="*/ 0 w 21"/>
                <a:gd name="T5" fmla="*/ 20 h 42"/>
                <a:gd name="T6" fmla="*/ 20 w 21"/>
                <a:gd name="T7" fmla="*/ 41 h 42"/>
                <a:gd name="T8" fmla="*/ 20 w 21"/>
                <a:gd name="T9" fmla="*/ 20 h 42"/>
                <a:gd name="T10" fmla="*/ 20 w 21"/>
                <a:gd name="T11" fmla="*/ 0 h 42"/>
              </a:gdLst>
              <a:ahLst/>
              <a:cxnLst>
                <a:cxn ang="0">
                  <a:pos x="T0" y="T1"/>
                </a:cxn>
                <a:cxn ang="0">
                  <a:pos x="T2" y="T3"/>
                </a:cxn>
                <a:cxn ang="0">
                  <a:pos x="T4" y="T5"/>
                </a:cxn>
                <a:cxn ang="0">
                  <a:pos x="T6" y="T7"/>
                </a:cxn>
                <a:cxn ang="0">
                  <a:pos x="T8" y="T9"/>
                </a:cxn>
                <a:cxn ang="0">
                  <a:pos x="T10" y="T11"/>
                </a:cxn>
              </a:cxnLst>
              <a:rect l="0" t="0" r="r" b="b"/>
              <a:pathLst>
                <a:path w="21" h="42">
                  <a:moveTo>
                    <a:pt x="20" y="0"/>
                  </a:moveTo>
                  <a:lnTo>
                    <a:pt x="20" y="0"/>
                  </a:lnTo>
                  <a:cubicBezTo>
                    <a:pt x="0" y="0"/>
                    <a:pt x="0" y="20"/>
                    <a:pt x="0" y="20"/>
                  </a:cubicBezTo>
                  <a:lnTo>
                    <a:pt x="20" y="41"/>
                  </a:lnTo>
                  <a:lnTo>
                    <a:pt x="20" y="2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71" name="Freeform 671"/>
            <p:cNvSpPr>
              <a:spLocks noChangeArrowheads="1"/>
            </p:cNvSpPr>
            <p:nvPr/>
          </p:nvSpPr>
          <p:spPr bwMode="auto">
            <a:xfrm>
              <a:off x="3200400" y="7673975"/>
              <a:ext cx="22225" cy="14288"/>
            </a:xfrm>
            <a:custGeom>
              <a:avLst/>
              <a:gdLst>
                <a:gd name="T0" fmla="*/ 41 w 62"/>
                <a:gd name="T1" fmla="*/ 40 h 41"/>
                <a:gd name="T2" fmla="*/ 41 w 62"/>
                <a:gd name="T3" fmla="*/ 40 h 41"/>
                <a:gd name="T4" fmla="*/ 20 w 62"/>
                <a:gd name="T5" fmla="*/ 20 h 41"/>
                <a:gd name="T6" fmla="*/ 20 w 62"/>
                <a:gd name="T7" fmla="*/ 0 h 41"/>
                <a:gd name="T8" fmla="*/ 41 w 62"/>
                <a:gd name="T9" fmla="*/ 0 h 41"/>
                <a:gd name="T10" fmla="*/ 61 w 62"/>
                <a:gd name="T11" fmla="*/ 20 h 41"/>
                <a:gd name="T12" fmla="*/ 41 w 62"/>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62" h="41">
                  <a:moveTo>
                    <a:pt x="41" y="40"/>
                  </a:moveTo>
                  <a:lnTo>
                    <a:pt x="41" y="40"/>
                  </a:lnTo>
                  <a:cubicBezTo>
                    <a:pt x="20" y="40"/>
                    <a:pt x="20" y="20"/>
                    <a:pt x="20" y="20"/>
                  </a:cubicBezTo>
                  <a:cubicBezTo>
                    <a:pt x="0" y="20"/>
                    <a:pt x="20" y="0"/>
                    <a:pt x="20" y="0"/>
                  </a:cubicBezTo>
                  <a:lnTo>
                    <a:pt x="41" y="0"/>
                  </a:lnTo>
                  <a:lnTo>
                    <a:pt x="61" y="20"/>
                  </a:lnTo>
                  <a:lnTo>
                    <a:pt x="41"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72" name="Freeform 672"/>
            <p:cNvSpPr>
              <a:spLocks noChangeArrowheads="1"/>
            </p:cNvSpPr>
            <p:nvPr/>
          </p:nvSpPr>
          <p:spPr bwMode="auto">
            <a:xfrm>
              <a:off x="3186113" y="7651750"/>
              <a:ext cx="7937" cy="15875"/>
            </a:xfrm>
            <a:custGeom>
              <a:avLst/>
              <a:gdLst>
                <a:gd name="T0" fmla="*/ 0 w 22"/>
                <a:gd name="T1" fmla="*/ 0 h 42"/>
                <a:gd name="T2" fmla="*/ 0 w 22"/>
                <a:gd name="T3" fmla="*/ 0 h 42"/>
                <a:gd name="T4" fmla="*/ 0 w 22"/>
                <a:gd name="T5" fmla="*/ 20 h 42"/>
                <a:gd name="T6" fmla="*/ 21 w 22"/>
                <a:gd name="T7" fmla="*/ 41 h 42"/>
                <a:gd name="T8" fmla="*/ 21 w 22"/>
                <a:gd name="T9" fmla="*/ 20 h 42"/>
                <a:gd name="T10" fmla="*/ 0 w 22"/>
                <a:gd name="T11" fmla="*/ 0 h 42"/>
              </a:gdLst>
              <a:ahLst/>
              <a:cxnLst>
                <a:cxn ang="0">
                  <a:pos x="T0" y="T1"/>
                </a:cxn>
                <a:cxn ang="0">
                  <a:pos x="T2" y="T3"/>
                </a:cxn>
                <a:cxn ang="0">
                  <a:pos x="T4" y="T5"/>
                </a:cxn>
                <a:cxn ang="0">
                  <a:pos x="T6" y="T7"/>
                </a:cxn>
                <a:cxn ang="0">
                  <a:pos x="T8" y="T9"/>
                </a:cxn>
                <a:cxn ang="0">
                  <a:pos x="T10" y="T11"/>
                </a:cxn>
              </a:cxnLst>
              <a:rect l="0" t="0" r="r" b="b"/>
              <a:pathLst>
                <a:path w="22" h="42">
                  <a:moveTo>
                    <a:pt x="0" y="0"/>
                  </a:moveTo>
                  <a:lnTo>
                    <a:pt x="0" y="0"/>
                  </a:lnTo>
                  <a:lnTo>
                    <a:pt x="0" y="20"/>
                  </a:lnTo>
                  <a:cubicBezTo>
                    <a:pt x="0" y="20"/>
                    <a:pt x="0" y="41"/>
                    <a:pt x="21" y="41"/>
                  </a:cubicBezTo>
                  <a:lnTo>
                    <a:pt x="21" y="20"/>
                  </a:ln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73" name="Freeform 673"/>
            <p:cNvSpPr>
              <a:spLocks noChangeArrowheads="1"/>
            </p:cNvSpPr>
            <p:nvPr/>
          </p:nvSpPr>
          <p:spPr bwMode="auto">
            <a:xfrm>
              <a:off x="3178175" y="7615238"/>
              <a:ext cx="15875" cy="22225"/>
            </a:xfrm>
            <a:custGeom>
              <a:avLst/>
              <a:gdLst>
                <a:gd name="T0" fmla="*/ 21 w 43"/>
                <a:gd name="T1" fmla="*/ 20 h 62"/>
                <a:gd name="T2" fmla="*/ 21 w 43"/>
                <a:gd name="T3" fmla="*/ 20 h 62"/>
                <a:gd name="T4" fmla="*/ 0 w 43"/>
                <a:gd name="T5" fmla="*/ 40 h 62"/>
                <a:gd name="T6" fmla="*/ 42 w 43"/>
                <a:gd name="T7" fmla="*/ 61 h 62"/>
                <a:gd name="T8" fmla="*/ 42 w 43"/>
                <a:gd name="T9" fmla="*/ 20 h 62"/>
                <a:gd name="T10" fmla="*/ 21 w 43"/>
                <a:gd name="T11" fmla="*/ 0 h 62"/>
                <a:gd name="T12" fmla="*/ 21 w 43"/>
                <a:gd name="T13" fmla="*/ 20 h 62"/>
              </a:gdLst>
              <a:ahLst/>
              <a:cxnLst>
                <a:cxn ang="0">
                  <a:pos x="T0" y="T1"/>
                </a:cxn>
                <a:cxn ang="0">
                  <a:pos x="T2" y="T3"/>
                </a:cxn>
                <a:cxn ang="0">
                  <a:pos x="T4" y="T5"/>
                </a:cxn>
                <a:cxn ang="0">
                  <a:pos x="T6" y="T7"/>
                </a:cxn>
                <a:cxn ang="0">
                  <a:pos x="T8" y="T9"/>
                </a:cxn>
                <a:cxn ang="0">
                  <a:pos x="T10" y="T11"/>
                </a:cxn>
                <a:cxn ang="0">
                  <a:pos x="T12" y="T13"/>
                </a:cxn>
              </a:cxnLst>
              <a:rect l="0" t="0" r="r" b="b"/>
              <a:pathLst>
                <a:path w="43" h="62">
                  <a:moveTo>
                    <a:pt x="21" y="20"/>
                  </a:moveTo>
                  <a:lnTo>
                    <a:pt x="21" y="20"/>
                  </a:lnTo>
                  <a:cubicBezTo>
                    <a:pt x="0" y="20"/>
                    <a:pt x="0" y="40"/>
                    <a:pt x="0" y="40"/>
                  </a:cubicBezTo>
                  <a:cubicBezTo>
                    <a:pt x="0" y="61"/>
                    <a:pt x="21" y="61"/>
                    <a:pt x="42" y="61"/>
                  </a:cubicBezTo>
                  <a:cubicBezTo>
                    <a:pt x="42" y="61"/>
                    <a:pt x="42" y="40"/>
                    <a:pt x="42" y="20"/>
                  </a:cubicBezTo>
                  <a:lnTo>
                    <a:pt x="21" y="0"/>
                  </a:ln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grpSp>
      <p:sp>
        <p:nvSpPr>
          <p:cNvPr id="1553" name="Title 20"/>
          <p:cNvSpPr txBox="1">
            <a:spLocks/>
          </p:cNvSpPr>
          <p:nvPr/>
        </p:nvSpPr>
        <p:spPr>
          <a:xfrm>
            <a:off x="8756813" y="4518583"/>
            <a:ext cx="8447436" cy="3431727"/>
          </a:xfrm>
          <a:prstGeom prst="rect">
            <a:avLst/>
          </a:prstGeom>
        </p:spPr>
        <p:txBody>
          <a:bodyPr vert="horz" wrap="square" lIns="68598" tIns="34299" rIns="68598" bIns="34299"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en-US" sz="2101" dirty="0">
                <a:solidFill>
                  <a:schemeClr val="tx1"/>
                </a:solidFill>
                <a:latin typeface="Lato Light"/>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a:t>
            </a:r>
          </a:p>
        </p:txBody>
      </p:sp>
      <p:sp>
        <p:nvSpPr>
          <p:cNvPr id="1732" name="TextBox 1731"/>
          <p:cNvSpPr txBox="1"/>
          <p:nvPr/>
        </p:nvSpPr>
        <p:spPr>
          <a:xfrm>
            <a:off x="8699371" y="3116644"/>
            <a:ext cx="8060249" cy="1311385"/>
          </a:xfrm>
          <a:prstGeom prst="rect">
            <a:avLst/>
          </a:prstGeom>
          <a:noFill/>
        </p:spPr>
        <p:txBody>
          <a:bodyPr wrap="square" rtlCol="0">
            <a:spAutoFit/>
          </a:bodyPr>
          <a:lstStyle/>
          <a:p>
            <a:pPr>
              <a:lnSpc>
                <a:spcPct val="110000"/>
              </a:lnSpc>
            </a:pPr>
            <a:r>
              <a:rPr lang="en-US" sz="3601" dirty="0">
                <a:solidFill>
                  <a:schemeClr val="tx2"/>
                </a:solidFill>
                <a:latin typeface="Arvo"/>
                <a:cs typeface="Arvo"/>
              </a:rPr>
              <a:t>Asia Map Sales Report</a:t>
            </a:r>
          </a:p>
          <a:p>
            <a:pPr>
              <a:lnSpc>
                <a:spcPct val="110000"/>
              </a:lnSpc>
            </a:pPr>
            <a:r>
              <a:rPr lang="en-US" sz="3601" dirty="0">
                <a:solidFill>
                  <a:schemeClr val="tx2"/>
                </a:solidFill>
                <a:latin typeface="Arvo"/>
                <a:cs typeface="Arvo"/>
              </a:rPr>
              <a:t>Of Three Areas</a:t>
            </a:r>
          </a:p>
        </p:txBody>
      </p:sp>
    </p:spTree>
    <p:extLst>
      <p:ext uri="{BB962C8B-B14F-4D97-AF65-F5344CB8AC3E}">
        <p14:creationId xmlns:p14="http://schemas.microsoft.com/office/powerpoint/2010/main" val="35171078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 name="Group 1229"/>
          <p:cNvGrpSpPr>
            <a:grpSpLocks noChangeAspect="1"/>
          </p:cNvGrpSpPr>
          <p:nvPr/>
        </p:nvGrpSpPr>
        <p:grpSpPr bwMode="auto">
          <a:xfrm>
            <a:off x="9987653" y="3197515"/>
            <a:ext cx="6622016" cy="7414217"/>
            <a:chOff x="1483" y="2550"/>
            <a:chExt cx="729" cy="816"/>
          </a:xfrm>
          <a:solidFill>
            <a:schemeClr val="bg1">
              <a:lumMod val="75000"/>
            </a:schemeClr>
          </a:solidFill>
        </p:grpSpPr>
        <p:grpSp>
          <p:nvGrpSpPr>
            <p:cNvPr id="66" name="Group 1430"/>
            <p:cNvGrpSpPr>
              <a:grpSpLocks/>
            </p:cNvGrpSpPr>
            <p:nvPr/>
          </p:nvGrpSpPr>
          <p:grpSpPr bwMode="auto">
            <a:xfrm>
              <a:off x="1483" y="2550"/>
              <a:ext cx="729" cy="816"/>
              <a:chOff x="1483" y="2550"/>
              <a:chExt cx="729" cy="816"/>
            </a:xfrm>
            <a:grpFill/>
          </p:grpSpPr>
          <p:sp>
            <p:nvSpPr>
              <p:cNvPr id="490" name="Freeform 1230"/>
              <p:cNvSpPr>
                <a:spLocks/>
              </p:cNvSpPr>
              <p:nvPr/>
            </p:nvSpPr>
            <p:spPr bwMode="auto">
              <a:xfrm>
                <a:off x="1912" y="3168"/>
                <a:ext cx="17" cy="6"/>
              </a:xfrm>
              <a:custGeom>
                <a:avLst/>
                <a:gdLst>
                  <a:gd name="T0" fmla="*/ 18 w 18"/>
                  <a:gd name="T1" fmla="*/ 0 h 6"/>
                  <a:gd name="T2" fmla="*/ 16 w 18"/>
                  <a:gd name="T3" fmla="*/ 0 h 6"/>
                  <a:gd name="T4" fmla="*/ 16 w 18"/>
                  <a:gd name="T5" fmla="*/ 0 h 6"/>
                  <a:gd name="T6" fmla="*/ 14 w 18"/>
                  <a:gd name="T7" fmla="*/ 0 h 6"/>
                  <a:gd name="T8" fmla="*/ 4 w 18"/>
                  <a:gd name="T9" fmla="*/ 1 h 6"/>
                  <a:gd name="T10" fmla="*/ 3 w 18"/>
                  <a:gd name="T11" fmla="*/ 1 h 6"/>
                  <a:gd name="T12" fmla="*/ 2 w 18"/>
                  <a:gd name="T13" fmla="*/ 1 h 6"/>
                  <a:gd name="T14" fmla="*/ 1 w 18"/>
                  <a:gd name="T15" fmla="*/ 1 h 6"/>
                  <a:gd name="T16" fmla="*/ 1 w 18"/>
                  <a:gd name="T17" fmla="*/ 1 h 6"/>
                  <a:gd name="T18" fmla="*/ 0 w 18"/>
                  <a:gd name="T19" fmla="*/ 2 h 6"/>
                  <a:gd name="T20" fmla="*/ 0 w 18"/>
                  <a:gd name="T21" fmla="*/ 2 h 6"/>
                  <a:gd name="T22" fmla="*/ 3 w 18"/>
                  <a:gd name="T23" fmla="*/ 4 h 6"/>
                  <a:gd name="T24" fmla="*/ 4 w 18"/>
                  <a:gd name="T25" fmla="*/ 6 h 6"/>
                  <a:gd name="T26" fmla="*/ 13 w 18"/>
                  <a:gd name="T27" fmla="*/ 1 h 6"/>
                  <a:gd name="T28" fmla="*/ 14 w 18"/>
                  <a:gd name="T29" fmla="*/ 1 h 6"/>
                  <a:gd name="T30" fmla="*/ 15 w 18"/>
                  <a:gd name="T31" fmla="*/ 1 h 6"/>
                  <a:gd name="T32" fmla="*/ 16 w 18"/>
                  <a:gd name="T33" fmla="*/ 1 h 6"/>
                  <a:gd name="T34" fmla="*/ 16 w 18"/>
                  <a:gd name="T35" fmla="*/ 0 h 6"/>
                  <a:gd name="T36" fmla="*/ 17 w 18"/>
                  <a:gd name="T37" fmla="*/ 0 h 6"/>
                  <a:gd name="T38" fmla="*/ 18 w 18"/>
                  <a:gd name="T39" fmla="*/ 0 h 6"/>
                  <a:gd name="T40" fmla="*/ 18 w 1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6">
                    <a:moveTo>
                      <a:pt x="18" y="0"/>
                    </a:moveTo>
                    <a:cubicBezTo>
                      <a:pt x="17" y="0"/>
                      <a:pt x="17" y="0"/>
                      <a:pt x="16" y="0"/>
                    </a:cubicBezTo>
                    <a:cubicBezTo>
                      <a:pt x="16" y="0"/>
                      <a:pt x="16" y="0"/>
                      <a:pt x="16" y="0"/>
                    </a:cubicBezTo>
                    <a:cubicBezTo>
                      <a:pt x="15" y="0"/>
                      <a:pt x="15" y="0"/>
                      <a:pt x="14" y="0"/>
                    </a:cubicBezTo>
                    <a:cubicBezTo>
                      <a:pt x="11" y="0"/>
                      <a:pt x="7" y="0"/>
                      <a:pt x="4" y="1"/>
                    </a:cubicBezTo>
                    <a:cubicBezTo>
                      <a:pt x="4" y="1"/>
                      <a:pt x="4" y="1"/>
                      <a:pt x="3" y="1"/>
                    </a:cubicBezTo>
                    <a:cubicBezTo>
                      <a:pt x="3" y="1"/>
                      <a:pt x="3" y="1"/>
                      <a:pt x="2" y="1"/>
                    </a:cubicBezTo>
                    <a:cubicBezTo>
                      <a:pt x="2" y="1"/>
                      <a:pt x="2" y="1"/>
                      <a:pt x="1" y="1"/>
                    </a:cubicBezTo>
                    <a:cubicBezTo>
                      <a:pt x="1" y="1"/>
                      <a:pt x="1" y="1"/>
                      <a:pt x="1" y="1"/>
                    </a:cubicBezTo>
                    <a:cubicBezTo>
                      <a:pt x="1" y="2"/>
                      <a:pt x="0" y="2"/>
                      <a:pt x="0" y="2"/>
                    </a:cubicBezTo>
                    <a:cubicBezTo>
                      <a:pt x="0" y="2"/>
                      <a:pt x="0" y="2"/>
                      <a:pt x="0" y="2"/>
                    </a:cubicBezTo>
                    <a:cubicBezTo>
                      <a:pt x="1" y="3"/>
                      <a:pt x="2" y="3"/>
                      <a:pt x="3" y="4"/>
                    </a:cubicBezTo>
                    <a:cubicBezTo>
                      <a:pt x="3" y="5"/>
                      <a:pt x="4" y="5"/>
                      <a:pt x="4" y="6"/>
                    </a:cubicBezTo>
                    <a:cubicBezTo>
                      <a:pt x="6" y="4"/>
                      <a:pt x="9" y="1"/>
                      <a:pt x="13" y="1"/>
                    </a:cubicBezTo>
                    <a:cubicBezTo>
                      <a:pt x="13" y="1"/>
                      <a:pt x="14" y="1"/>
                      <a:pt x="14" y="1"/>
                    </a:cubicBezTo>
                    <a:cubicBezTo>
                      <a:pt x="14" y="1"/>
                      <a:pt x="14" y="1"/>
                      <a:pt x="15" y="1"/>
                    </a:cubicBezTo>
                    <a:cubicBezTo>
                      <a:pt x="15" y="1"/>
                      <a:pt x="15" y="1"/>
                      <a:pt x="16" y="1"/>
                    </a:cubicBezTo>
                    <a:cubicBezTo>
                      <a:pt x="16" y="1"/>
                      <a:pt x="16" y="0"/>
                      <a:pt x="16" y="0"/>
                    </a:cubicBezTo>
                    <a:cubicBezTo>
                      <a:pt x="16" y="0"/>
                      <a:pt x="17" y="0"/>
                      <a:pt x="17" y="0"/>
                    </a:cubicBezTo>
                    <a:cubicBezTo>
                      <a:pt x="17" y="0"/>
                      <a:pt x="18" y="0"/>
                      <a:pt x="18" y="0"/>
                    </a:cubicBezTo>
                    <a:cubicBezTo>
                      <a:pt x="18" y="0"/>
                      <a:pt x="18" y="0"/>
                      <a:pt x="1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91" name="Freeform 1231"/>
              <p:cNvSpPr>
                <a:spLocks/>
              </p:cNvSpPr>
              <p:nvPr/>
            </p:nvSpPr>
            <p:spPr bwMode="auto">
              <a:xfrm>
                <a:off x="1797" y="3162"/>
                <a:ext cx="104" cy="132"/>
              </a:xfrm>
              <a:custGeom>
                <a:avLst/>
                <a:gdLst>
                  <a:gd name="T0" fmla="*/ 82 w 109"/>
                  <a:gd name="T1" fmla="*/ 58 h 138"/>
                  <a:gd name="T2" fmla="*/ 89 w 109"/>
                  <a:gd name="T3" fmla="*/ 54 h 138"/>
                  <a:gd name="T4" fmla="*/ 94 w 109"/>
                  <a:gd name="T5" fmla="*/ 53 h 138"/>
                  <a:gd name="T6" fmla="*/ 94 w 109"/>
                  <a:gd name="T7" fmla="*/ 13 h 138"/>
                  <a:gd name="T8" fmla="*/ 96 w 109"/>
                  <a:gd name="T9" fmla="*/ 13 h 138"/>
                  <a:gd name="T10" fmla="*/ 106 w 109"/>
                  <a:gd name="T11" fmla="*/ 11 h 138"/>
                  <a:gd name="T12" fmla="*/ 109 w 109"/>
                  <a:gd name="T13" fmla="*/ 10 h 138"/>
                  <a:gd name="T14" fmla="*/ 109 w 109"/>
                  <a:gd name="T15" fmla="*/ 10 h 138"/>
                  <a:gd name="T16" fmla="*/ 109 w 109"/>
                  <a:gd name="T17" fmla="*/ 10 h 138"/>
                  <a:gd name="T18" fmla="*/ 107 w 109"/>
                  <a:gd name="T19" fmla="*/ 10 h 138"/>
                  <a:gd name="T20" fmla="*/ 106 w 109"/>
                  <a:gd name="T21" fmla="*/ 10 h 138"/>
                  <a:gd name="T22" fmla="*/ 103 w 109"/>
                  <a:gd name="T23" fmla="*/ 10 h 138"/>
                  <a:gd name="T24" fmla="*/ 98 w 109"/>
                  <a:gd name="T25" fmla="*/ 9 h 138"/>
                  <a:gd name="T26" fmla="*/ 91 w 109"/>
                  <a:gd name="T27" fmla="*/ 9 h 138"/>
                  <a:gd name="T28" fmla="*/ 74 w 109"/>
                  <a:gd name="T29" fmla="*/ 10 h 138"/>
                  <a:gd name="T30" fmla="*/ 73 w 109"/>
                  <a:gd name="T31" fmla="*/ 10 h 138"/>
                  <a:gd name="T32" fmla="*/ 69 w 109"/>
                  <a:gd name="T33" fmla="*/ 6 h 138"/>
                  <a:gd name="T34" fmla="*/ 31 w 109"/>
                  <a:gd name="T35" fmla="*/ 6 h 138"/>
                  <a:gd name="T36" fmla="*/ 20 w 109"/>
                  <a:gd name="T37" fmla="*/ 3 h 138"/>
                  <a:gd name="T38" fmla="*/ 11 w 109"/>
                  <a:gd name="T39" fmla="*/ 2 h 138"/>
                  <a:gd name="T40" fmla="*/ 10 w 109"/>
                  <a:gd name="T41" fmla="*/ 3 h 138"/>
                  <a:gd name="T42" fmla="*/ 9 w 109"/>
                  <a:gd name="T43" fmla="*/ 3 h 138"/>
                  <a:gd name="T44" fmla="*/ 6 w 109"/>
                  <a:gd name="T45" fmla="*/ 1 h 138"/>
                  <a:gd name="T46" fmla="*/ 5 w 109"/>
                  <a:gd name="T47" fmla="*/ 0 h 138"/>
                  <a:gd name="T48" fmla="*/ 5 w 109"/>
                  <a:gd name="T49" fmla="*/ 0 h 138"/>
                  <a:gd name="T50" fmla="*/ 3 w 109"/>
                  <a:gd name="T51" fmla="*/ 2 h 138"/>
                  <a:gd name="T52" fmla="*/ 3 w 109"/>
                  <a:gd name="T53" fmla="*/ 3 h 138"/>
                  <a:gd name="T54" fmla="*/ 0 w 109"/>
                  <a:gd name="T55" fmla="*/ 3 h 138"/>
                  <a:gd name="T56" fmla="*/ 6 w 109"/>
                  <a:gd name="T57" fmla="*/ 15 h 138"/>
                  <a:gd name="T58" fmla="*/ 17 w 109"/>
                  <a:gd name="T59" fmla="*/ 39 h 138"/>
                  <a:gd name="T60" fmla="*/ 23 w 109"/>
                  <a:gd name="T61" fmla="*/ 52 h 138"/>
                  <a:gd name="T62" fmla="*/ 28 w 109"/>
                  <a:gd name="T63" fmla="*/ 63 h 138"/>
                  <a:gd name="T64" fmla="*/ 29 w 109"/>
                  <a:gd name="T65" fmla="*/ 74 h 138"/>
                  <a:gd name="T66" fmla="*/ 29 w 109"/>
                  <a:gd name="T67" fmla="*/ 81 h 138"/>
                  <a:gd name="T68" fmla="*/ 33 w 109"/>
                  <a:gd name="T69" fmla="*/ 99 h 138"/>
                  <a:gd name="T70" fmla="*/ 33 w 109"/>
                  <a:gd name="T71" fmla="*/ 104 h 138"/>
                  <a:gd name="T72" fmla="*/ 40 w 109"/>
                  <a:gd name="T73" fmla="*/ 126 h 138"/>
                  <a:gd name="T74" fmla="*/ 47 w 109"/>
                  <a:gd name="T75" fmla="*/ 134 h 138"/>
                  <a:gd name="T76" fmla="*/ 48 w 109"/>
                  <a:gd name="T77" fmla="*/ 134 h 138"/>
                  <a:gd name="T78" fmla="*/ 55 w 109"/>
                  <a:gd name="T79" fmla="*/ 128 h 138"/>
                  <a:gd name="T80" fmla="*/ 58 w 109"/>
                  <a:gd name="T81" fmla="*/ 130 h 138"/>
                  <a:gd name="T82" fmla="*/ 60 w 109"/>
                  <a:gd name="T83" fmla="*/ 135 h 138"/>
                  <a:gd name="T84" fmla="*/ 63 w 109"/>
                  <a:gd name="T85" fmla="*/ 138 h 138"/>
                  <a:gd name="T86" fmla="*/ 68 w 109"/>
                  <a:gd name="T87" fmla="*/ 138 h 138"/>
                  <a:gd name="T88" fmla="*/ 73 w 109"/>
                  <a:gd name="T89" fmla="*/ 138 h 138"/>
                  <a:gd name="T90" fmla="*/ 74 w 109"/>
                  <a:gd name="T91" fmla="*/ 138 h 138"/>
                  <a:gd name="T92" fmla="*/ 76 w 109"/>
                  <a:gd name="T93" fmla="*/ 138 h 138"/>
                  <a:gd name="T94" fmla="*/ 79 w 109"/>
                  <a:gd name="T95" fmla="*/ 135 h 138"/>
                  <a:gd name="T96" fmla="*/ 82 w 109"/>
                  <a:gd name="T97" fmla="*/ 132 h 138"/>
                  <a:gd name="T98" fmla="*/ 82 w 109"/>
                  <a:gd name="T99" fmla="*/ 92 h 138"/>
                  <a:gd name="T100" fmla="*/ 82 w 109"/>
                  <a:gd name="T101" fmla="*/ 88 h 138"/>
                  <a:gd name="T102" fmla="*/ 82 w 109"/>
                  <a:gd name="T103" fmla="*/ 5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 h="138">
                    <a:moveTo>
                      <a:pt x="82" y="58"/>
                    </a:moveTo>
                    <a:cubicBezTo>
                      <a:pt x="82" y="55"/>
                      <a:pt x="86" y="54"/>
                      <a:pt x="89" y="54"/>
                    </a:cubicBezTo>
                    <a:cubicBezTo>
                      <a:pt x="90" y="54"/>
                      <a:pt x="93" y="54"/>
                      <a:pt x="94" y="53"/>
                    </a:cubicBezTo>
                    <a:cubicBezTo>
                      <a:pt x="94" y="13"/>
                      <a:pt x="94" y="13"/>
                      <a:pt x="94" y="13"/>
                    </a:cubicBezTo>
                    <a:cubicBezTo>
                      <a:pt x="96" y="13"/>
                      <a:pt x="96" y="13"/>
                      <a:pt x="96" y="13"/>
                    </a:cubicBezTo>
                    <a:cubicBezTo>
                      <a:pt x="99" y="12"/>
                      <a:pt x="104" y="12"/>
                      <a:pt x="106" y="11"/>
                    </a:cubicBezTo>
                    <a:cubicBezTo>
                      <a:pt x="106" y="11"/>
                      <a:pt x="107" y="11"/>
                      <a:pt x="109" y="10"/>
                    </a:cubicBezTo>
                    <a:cubicBezTo>
                      <a:pt x="109" y="10"/>
                      <a:pt x="109" y="10"/>
                      <a:pt x="109" y="10"/>
                    </a:cubicBezTo>
                    <a:cubicBezTo>
                      <a:pt x="109" y="10"/>
                      <a:pt x="109" y="10"/>
                      <a:pt x="109" y="10"/>
                    </a:cubicBezTo>
                    <a:cubicBezTo>
                      <a:pt x="108" y="10"/>
                      <a:pt x="107" y="10"/>
                      <a:pt x="107" y="10"/>
                    </a:cubicBezTo>
                    <a:cubicBezTo>
                      <a:pt x="106" y="10"/>
                      <a:pt x="106" y="10"/>
                      <a:pt x="106" y="10"/>
                    </a:cubicBezTo>
                    <a:cubicBezTo>
                      <a:pt x="105" y="10"/>
                      <a:pt x="104" y="10"/>
                      <a:pt x="103" y="10"/>
                    </a:cubicBezTo>
                    <a:cubicBezTo>
                      <a:pt x="101" y="10"/>
                      <a:pt x="99" y="10"/>
                      <a:pt x="98" y="9"/>
                    </a:cubicBezTo>
                    <a:cubicBezTo>
                      <a:pt x="98" y="9"/>
                      <a:pt x="96" y="9"/>
                      <a:pt x="91" y="9"/>
                    </a:cubicBezTo>
                    <a:cubicBezTo>
                      <a:pt x="83" y="9"/>
                      <a:pt x="74" y="10"/>
                      <a:pt x="74" y="10"/>
                    </a:cubicBezTo>
                    <a:cubicBezTo>
                      <a:pt x="73" y="10"/>
                      <a:pt x="73" y="10"/>
                      <a:pt x="73" y="10"/>
                    </a:cubicBezTo>
                    <a:cubicBezTo>
                      <a:pt x="69" y="6"/>
                      <a:pt x="69" y="6"/>
                      <a:pt x="69" y="6"/>
                    </a:cubicBezTo>
                    <a:cubicBezTo>
                      <a:pt x="31" y="6"/>
                      <a:pt x="31" y="6"/>
                      <a:pt x="31" y="6"/>
                    </a:cubicBezTo>
                    <a:cubicBezTo>
                      <a:pt x="27" y="6"/>
                      <a:pt x="24" y="5"/>
                      <a:pt x="20" y="3"/>
                    </a:cubicBezTo>
                    <a:cubicBezTo>
                      <a:pt x="17" y="1"/>
                      <a:pt x="14" y="1"/>
                      <a:pt x="11" y="2"/>
                    </a:cubicBezTo>
                    <a:cubicBezTo>
                      <a:pt x="10" y="2"/>
                      <a:pt x="10" y="3"/>
                      <a:pt x="10" y="3"/>
                    </a:cubicBezTo>
                    <a:cubicBezTo>
                      <a:pt x="9" y="3"/>
                      <a:pt x="9" y="3"/>
                      <a:pt x="9" y="3"/>
                    </a:cubicBezTo>
                    <a:cubicBezTo>
                      <a:pt x="7" y="3"/>
                      <a:pt x="6" y="2"/>
                      <a:pt x="6" y="1"/>
                    </a:cubicBezTo>
                    <a:cubicBezTo>
                      <a:pt x="5" y="1"/>
                      <a:pt x="5" y="1"/>
                      <a:pt x="5" y="0"/>
                    </a:cubicBezTo>
                    <a:cubicBezTo>
                      <a:pt x="5" y="0"/>
                      <a:pt x="5" y="0"/>
                      <a:pt x="5" y="0"/>
                    </a:cubicBezTo>
                    <a:cubicBezTo>
                      <a:pt x="4" y="0"/>
                      <a:pt x="3" y="2"/>
                      <a:pt x="3" y="2"/>
                    </a:cubicBezTo>
                    <a:cubicBezTo>
                      <a:pt x="3" y="3"/>
                      <a:pt x="3" y="3"/>
                      <a:pt x="3" y="3"/>
                    </a:cubicBezTo>
                    <a:cubicBezTo>
                      <a:pt x="0" y="3"/>
                      <a:pt x="0" y="3"/>
                      <a:pt x="0" y="3"/>
                    </a:cubicBezTo>
                    <a:cubicBezTo>
                      <a:pt x="0" y="6"/>
                      <a:pt x="2" y="11"/>
                      <a:pt x="6" y="15"/>
                    </a:cubicBezTo>
                    <a:cubicBezTo>
                      <a:pt x="10" y="21"/>
                      <a:pt x="14" y="31"/>
                      <a:pt x="17" y="39"/>
                    </a:cubicBezTo>
                    <a:cubicBezTo>
                      <a:pt x="18" y="43"/>
                      <a:pt x="21" y="48"/>
                      <a:pt x="23" y="52"/>
                    </a:cubicBezTo>
                    <a:cubicBezTo>
                      <a:pt x="25" y="56"/>
                      <a:pt x="27" y="59"/>
                      <a:pt x="28" y="63"/>
                    </a:cubicBezTo>
                    <a:cubicBezTo>
                      <a:pt x="29" y="66"/>
                      <a:pt x="29" y="70"/>
                      <a:pt x="29" y="74"/>
                    </a:cubicBezTo>
                    <a:cubicBezTo>
                      <a:pt x="28" y="77"/>
                      <a:pt x="28" y="80"/>
                      <a:pt x="29" y="81"/>
                    </a:cubicBezTo>
                    <a:cubicBezTo>
                      <a:pt x="31" y="85"/>
                      <a:pt x="32" y="91"/>
                      <a:pt x="33" y="99"/>
                    </a:cubicBezTo>
                    <a:cubicBezTo>
                      <a:pt x="33" y="101"/>
                      <a:pt x="33" y="102"/>
                      <a:pt x="33" y="104"/>
                    </a:cubicBezTo>
                    <a:cubicBezTo>
                      <a:pt x="34" y="111"/>
                      <a:pt x="35" y="121"/>
                      <a:pt x="40" y="126"/>
                    </a:cubicBezTo>
                    <a:cubicBezTo>
                      <a:pt x="42" y="128"/>
                      <a:pt x="44" y="131"/>
                      <a:pt x="47" y="134"/>
                    </a:cubicBezTo>
                    <a:cubicBezTo>
                      <a:pt x="47" y="134"/>
                      <a:pt x="48" y="134"/>
                      <a:pt x="48" y="134"/>
                    </a:cubicBezTo>
                    <a:cubicBezTo>
                      <a:pt x="49" y="132"/>
                      <a:pt x="52" y="128"/>
                      <a:pt x="55" y="128"/>
                    </a:cubicBezTo>
                    <a:cubicBezTo>
                      <a:pt x="56" y="128"/>
                      <a:pt x="57" y="129"/>
                      <a:pt x="58" y="130"/>
                    </a:cubicBezTo>
                    <a:cubicBezTo>
                      <a:pt x="59" y="132"/>
                      <a:pt x="60" y="133"/>
                      <a:pt x="60" y="135"/>
                    </a:cubicBezTo>
                    <a:cubicBezTo>
                      <a:pt x="61" y="137"/>
                      <a:pt x="61" y="138"/>
                      <a:pt x="63" y="138"/>
                    </a:cubicBezTo>
                    <a:cubicBezTo>
                      <a:pt x="64" y="138"/>
                      <a:pt x="66" y="138"/>
                      <a:pt x="68" y="138"/>
                    </a:cubicBezTo>
                    <a:cubicBezTo>
                      <a:pt x="70" y="138"/>
                      <a:pt x="72" y="138"/>
                      <a:pt x="73" y="138"/>
                    </a:cubicBezTo>
                    <a:cubicBezTo>
                      <a:pt x="74" y="138"/>
                      <a:pt x="74" y="138"/>
                      <a:pt x="74" y="138"/>
                    </a:cubicBezTo>
                    <a:cubicBezTo>
                      <a:pt x="75" y="138"/>
                      <a:pt x="76" y="138"/>
                      <a:pt x="76" y="138"/>
                    </a:cubicBezTo>
                    <a:cubicBezTo>
                      <a:pt x="76" y="137"/>
                      <a:pt x="77" y="136"/>
                      <a:pt x="79" y="135"/>
                    </a:cubicBezTo>
                    <a:cubicBezTo>
                      <a:pt x="80" y="134"/>
                      <a:pt x="82" y="133"/>
                      <a:pt x="82" y="132"/>
                    </a:cubicBezTo>
                    <a:cubicBezTo>
                      <a:pt x="82" y="92"/>
                      <a:pt x="82" y="92"/>
                      <a:pt x="82" y="92"/>
                    </a:cubicBezTo>
                    <a:cubicBezTo>
                      <a:pt x="82" y="88"/>
                      <a:pt x="82" y="88"/>
                      <a:pt x="82" y="88"/>
                    </a:cubicBezTo>
                    <a:lnTo>
                      <a:pt x="82"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92" name="Freeform 1232"/>
              <p:cNvSpPr>
                <a:spLocks/>
              </p:cNvSpPr>
              <p:nvPr/>
            </p:nvSpPr>
            <p:spPr bwMode="auto">
              <a:xfrm>
                <a:off x="1935" y="3147"/>
                <a:ext cx="79" cy="72"/>
              </a:xfrm>
              <a:custGeom>
                <a:avLst/>
                <a:gdLst>
                  <a:gd name="T0" fmla="*/ 45 w 83"/>
                  <a:gd name="T1" fmla="*/ 1 h 75"/>
                  <a:gd name="T2" fmla="*/ 41 w 83"/>
                  <a:gd name="T3" fmla="*/ 4 h 75"/>
                  <a:gd name="T4" fmla="*/ 29 w 83"/>
                  <a:gd name="T5" fmla="*/ 14 h 75"/>
                  <a:gd name="T6" fmla="*/ 23 w 83"/>
                  <a:gd name="T7" fmla="*/ 21 h 75"/>
                  <a:gd name="T8" fmla="*/ 18 w 83"/>
                  <a:gd name="T9" fmla="*/ 27 h 75"/>
                  <a:gd name="T10" fmla="*/ 15 w 83"/>
                  <a:gd name="T11" fmla="*/ 27 h 75"/>
                  <a:gd name="T12" fmla="*/ 6 w 83"/>
                  <a:gd name="T13" fmla="*/ 25 h 75"/>
                  <a:gd name="T14" fmla="*/ 2 w 83"/>
                  <a:gd name="T15" fmla="*/ 25 h 75"/>
                  <a:gd name="T16" fmla="*/ 0 w 83"/>
                  <a:gd name="T17" fmla="*/ 25 h 75"/>
                  <a:gd name="T18" fmla="*/ 1 w 83"/>
                  <a:gd name="T19" fmla="*/ 26 h 75"/>
                  <a:gd name="T20" fmla="*/ 1 w 83"/>
                  <a:gd name="T21" fmla="*/ 26 h 75"/>
                  <a:gd name="T22" fmla="*/ 2 w 83"/>
                  <a:gd name="T23" fmla="*/ 27 h 75"/>
                  <a:gd name="T24" fmla="*/ 3 w 83"/>
                  <a:gd name="T25" fmla="*/ 27 h 75"/>
                  <a:gd name="T26" fmla="*/ 3 w 83"/>
                  <a:gd name="T27" fmla="*/ 28 h 75"/>
                  <a:gd name="T28" fmla="*/ 3 w 83"/>
                  <a:gd name="T29" fmla="*/ 28 h 75"/>
                  <a:gd name="T30" fmla="*/ 7 w 83"/>
                  <a:gd name="T31" fmla="*/ 34 h 75"/>
                  <a:gd name="T32" fmla="*/ 10 w 83"/>
                  <a:gd name="T33" fmla="*/ 42 h 75"/>
                  <a:gd name="T34" fmla="*/ 23 w 83"/>
                  <a:gd name="T35" fmla="*/ 51 h 75"/>
                  <a:gd name="T36" fmla="*/ 24 w 83"/>
                  <a:gd name="T37" fmla="*/ 53 h 75"/>
                  <a:gd name="T38" fmla="*/ 27 w 83"/>
                  <a:gd name="T39" fmla="*/ 60 h 75"/>
                  <a:gd name="T40" fmla="*/ 29 w 83"/>
                  <a:gd name="T41" fmla="*/ 64 h 75"/>
                  <a:gd name="T42" fmla="*/ 32 w 83"/>
                  <a:gd name="T43" fmla="*/ 65 h 75"/>
                  <a:gd name="T44" fmla="*/ 33 w 83"/>
                  <a:gd name="T45" fmla="*/ 66 h 75"/>
                  <a:gd name="T46" fmla="*/ 34 w 83"/>
                  <a:gd name="T47" fmla="*/ 66 h 75"/>
                  <a:gd name="T48" fmla="*/ 36 w 83"/>
                  <a:gd name="T49" fmla="*/ 66 h 75"/>
                  <a:gd name="T50" fmla="*/ 37 w 83"/>
                  <a:gd name="T51" fmla="*/ 66 h 75"/>
                  <a:gd name="T52" fmla="*/ 38 w 83"/>
                  <a:gd name="T53" fmla="*/ 66 h 75"/>
                  <a:gd name="T54" fmla="*/ 38 w 83"/>
                  <a:gd name="T55" fmla="*/ 66 h 75"/>
                  <a:gd name="T56" fmla="*/ 39 w 83"/>
                  <a:gd name="T57" fmla="*/ 67 h 75"/>
                  <a:gd name="T58" fmla="*/ 40 w 83"/>
                  <a:gd name="T59" fmla="*/ 67 h 75"/>
                  <a:gd name="T60" fmla="*/ 40 w 83"/>
                  <a:gd name="T61" fmla="*/ 67 h 75"/>
                  <a:gd name="T62" fmla="*/ 41 w 83"/>
                  <a:gd name="T63" fmla="*/ 68 h 75"/>
                  <a:gd name="T64" fmla="*/ 41 w 83"/>
                  <a:gd name="T65" fmla="*/ 68 h 75"/>
                  <a:gd name="T66" fmla="*/ 41 w 83"/>
                  <a:gd name="T67" fmla="*/ 68 h 75"/>
                  <a:gd name="T68" fmla="*/ 42 w 83"/>
                  <a:gd name="T69" fmla="*/ 67 h 75"/>
                  <a:gd name="T70" fmla="*/ 43 w 83"/>
                  <a:gd name="T71" fmla="*/ 71 h 75"/>
                  <a:gd name="T72" fmla="*/ 43 w 83"/>
                  <a:gd name="T73" fmla="*/ 71 h 75"/>
                  <a:gd name="T74" fmla="*/ 43 w 83"/>
                  <a:gd name="T75" fmla="*/ 71 h 75"/>
                  <a:gd name="T76" fmla="*/ 46 w 83"/>
                  <a:gd name="T77" fmla="*/ 71 h 75"/>
                  <a:gd name="T78" fmla="*/ 50 w 83"/>
                  <a:gd name="T79" fmla="*/ 72 h 75"/>
                  <a:gd name="T80" fmla="*/ 50 w 83"/>
                  <a:gd name="T81" fmla="*/ 72 h 75"/>
                  <a:gd name="T82" fmla="*/ 52 w 83"/>
                  <a:gd name="T83" fmla="*/ 72 h 75"/>
                  <a:gd name="T84" fmla="*/ 52 w 83"/>
                  <a:gd name="T85" fmla="*/ 72 h 75"/>
                  <a:gd name="T86" fmla="*/ 53 w 83"/>
                  <a:gd name="T87" fmla="*/ 73 h 75"/>
                  <a:gd name="T88" fmla="*/ 59 w 83"/>
                  <a:gd name="T89" fmla="*/ 74 h 75"/>
                  <a:gd name="T90" fmla="*/ 64 w 83"/>
                  <a:gd name="T91" fmla="*/ 75 h 75"/>
                  <a:gd name="T92" fmla="*/ 67 w 83"/>
                  <a:gd name="T93" fmla="*/ 72 h 75"/>
                  <a:gd name="T94" fmla="*/ 74 w 83"/>
                  <a:gd name="T95" fmla="*/ 64 h 75"/>
                  <a:gd name="T96" fmla="*/ 76 w 83"/>
                  <a:gd name="T97" fmla="*/ 59 h 75"/>
                  <a:gd name="T98" fmla="*/ 78 w 83"/>
                  <a:gd name="T99" fmla="*/ 53 h 75"/>
                  <a:gd name="T100" fmla="*/ 83 w 83"/>
                  <a:gd name="T101" fmla="*/ 47 h 75"/>
                  <a:gd name="T102" fmla="*/ 82 w 83"/>
                  <a:gd name="T103" fmla="*/ 43 h 75"/>
                  <a:gd name="T104" fmla="*/ 80 w 83"/>
                  <a:gd name="T105" fmla="*/ 39 h 75"/>
                  <a:gd name="T106" fmla="*/ 80 w 83"/>
                  <a:gd name="T107" fmla="*/ 32 h 75"/>
                  <a:gd name="T108" fmla="*/ 82 w 83"/>
                  <a:gd name="T109" fmla="*/ 28 h 75"/>
                  <a:gd name="T110" fmla="*/ 82 w 83"/>
                  <a:gd name="T111" fmla="*/ 19 h 75"/>
                  <a:gd name="T112" fmla="*/ 82 w 83"/>
                  <a:gd name="T113" fmla="*/ 11 h 75"/>
                  <a:gd name="T114" fmla="*/ 80 w 83"/>
                  <a:gd name="T115" fmla="*/ 11 h 75"/>
                  <a:gd name="T116" fmla="*/ 70 w 83"/>
                  <a:gd name="T117" fmla="*/ 7 h 75"/>
                  <a:gd name="T118" fmla="*/ 56 w 83"/>
                  <a:gd name="T119" fmla="*/ 4 h 75"/>
                  <a:gd name="T120" fmla="*/ 55 w 83"/>
                  <a:gd name="T121" fmla="*/ 4 h 75"/>
                  <a:gd name="T122" fmla="*/ 53 w 83"/>
                  <a:gd name="T123" fmla="*/ 0 h 75"/>
                  <a:gd name="T124" fmla="*/ 45 w 83"/>
                  <a:gd name="T125"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75">
                    <a:moveTo>
                      <a:pt x="45" y="1"/>
                    </a:moveTo>
                    <a:cubicBezTo>
                      <a:pt x="41" y="2"/>
                      <a:pt x="41" y="3"/>
                      <a:pt x="41" y="4"/>
                    </a:cubicBezTo>
                    <a:cubicBezTo>
                      <a:pt x="41" y="8"/>
                      <a:pt x="33" y="13"/>
                      <a:pt x="29" y="14"/>
                    </a:cubicBezTo>
                    <a:cubicBezTo>
                      <a:pt x="27" y="15"/>
                      <a:pt x="24" y="18"/>
                      <a:pt x="23" y="21"/>
                    </a:cubicBezTo>
                    <a:cubicBezTo>
                      <a:pt x="20" y="24"/>
                      <a:pt x="19" y="26"/>
                      <a:pt x="18" y="27"/>
                    </a:cubicBezTo>
                    <a:cubicBezTo>
                      <a:pt x="17" y="27"/>
                      <a:pt x="16" y="27"/>
                      <a:pt x="15" y="27"/>
                    </a:cubicBezTo>
                    <a:cubicBezTo>
                      <a:pt x="12" y="27"/>
                      <a:pt x="9" y="26"/>
                      <a:pt x="6" y="25"/>
                    </a:cubicBezTo>
                    <a:cubicBezTo>
                      <a:pt x="4" y="25"/>
                      <a:pt x="3" y="25"/>
                      <a:pt x="2" y="25"/>
                    </a:cubicBezTo>
                    <a:cubicBezTo>
                      <a:pt x="2" y="25"/>
                      <a:pt x="1" y="25"/>
                      <a:pt x="0" y="25"/>
                    </a:cubicBezTo>
                    <a:cubicBezTo>
                      <a:pt x="0" y="25"/>
                      <a:pt x="1" y="26"/>
                      <a:pt x="1" y="26"/>
                    </a:cubicBezTo>
                    <a:cubicBezTo>
                      <a:pt x="1" y="26"/>
                      <a:pt x="1" y="26"/>
                      <a:pt x="1" y="26"/>
                    </a:cubicBezTo>
                    <a:cubicBezTo>
                      <a:pt x="2" y="27"/>
                      <a:pt x="2" y="27"/>
                      <a:pt x="2" y="27"/>
                    </a:cubicBezTo>
                    <a:cubicBezTo>
                      <a:pt x="2" y="27"/>
                      <a:pt x="2" y="27"/>
                      <a:pt x="3" y="27"/>
                    </a:cubicBezTo>
                    <a:cubicBezTo>
                      <a:pt x="3" y="28"/>
                      <a:pt x="3" y="28"/>
                      <a:pt x="3" y="28"/>
                    </a:cubicBezTo>
                    <a:cubicBezTo>
                      <a:pt x="3" y="28"/>
                      <a:pt x="3" y="28"/>
                      <a:pt x="3" y="28"/>
                    </a:cubicBezTo>
                    <a:cubicBezTo>
                      <a:pt x="5" y="28"/>
                      <a:pt x="6" y="30"/>
                      <a:pt x="7" y="34"/>
                    </a:cubicBezTo>
                    <a:cubicBezTo>
                      <a:pt x="7" y="36"/>
                      <a:pt x="9" y="41"/>
                      <a:pt x="10" y="42"/>
                    </a:cubicBezTo>
                    <a:cubicBezTo>
                      <a:pt x="13" y="43"/>
                      <a:pt x="23" y="47"/>
                      <a:pt x="23" y="51"/>
                    </a:cubicBezTo>
                    <a:cubicBezTo>
                      <a:pt x="23" y="52"/>
                      <a:pt x="23" y="53"/>
                      <a:pt x="24" y="53"/>
                    </a:cubicBezTo>
                    <a:cubicBezTo>
                      <a:pt x="25" y="55"/>
                      <a:pt x="27" y="57"/>
                      <a:pt x="27" y="60"/>
                    </a:cubicBezTo>
                    <a:cubicBezTo>
                      <a:pt x="27" y="61"/>
                      <a:pt x="28" y="62"/>
                      <a:pt x="29" y="64"/>
                    </a:cubicBezTo>
                    <a:cubicBezTo>
                      <a:pt x="30" y="65"/>
                      <a:pt x="31" y="65"/>
                      <a:pt x="32" y="65"/>
                    </a:cubicBezTo>
                    <a:cubicBezTo>
                      <a:pt x="32" y="66"/>
                      <a:pt x="33" y="66"/>
                      <a:pt x="33" y="66"/>
                    </a:cubicBezTo>
                    <a:cubicBezTo>
                      <a:pt x="34" y="66"/>
                      <a:pt x="34" y="66"/>
                      <a:pt x="34" y="66"/>
                    </a:cubicBezTo>
                    <a:cubicBezTo>
                      <a:pt x="35" y="66"/>
                      <a:pt x="35" y="66"/>
                      <a:pt x="36" y="66"/>
                    </a:cubicBezTo>
                    <a:cubicBezTo>
                      <a:pt x="36" y="66"/>
                      <a:pt x="36" y="66"/>
                      <a:pt x="37" y="66"/>
                    </a:cubicBezTo>
                    <a:cubicBezTo>
                      <a:pt x="37" y="66"/>
                      <a:pt x="37" y="66"/>
                      <a:pt x="38" y="66"/>
                    </a:cubicBezTo>
                    <a:cubicBezTo>
                      <a:pt x="38" y="66"/>
                      <a:pt x="38" y="66"/>
                      <a:pt x="38" y="66"/>
                    </a:cubicBezTo>
                    <a:cubicBezTo>
                      <a:pt x="39" y="66"/>
                      <a:pt x="39" y="67"/>
                      <a:pt x="39" y="67"/>
                    </a:cubicBezTo>
                    <a:cubicBezTo>
                      <a:pt x="40" y="67"/>
                      <a:pt x="40" y="67"/>
                      <a:pt x="40" y="67"/>
                    </a:cubicBezTo>
                    <a:cubicBezTo>
                      <a:pt x="40" y="67"/>
                      <a:pt x="40" y="67"/>
                      <a:pt x="40" y="67"/>
                    </a:cubicBezTo>
                    <a:cubicBezTo>
                      <a:pt x="41" y="67"/>
                      <a:pt x="41" y="68"/>
                      <a:pt x="41" y="68"/>
                    </a:cubicBezTo>
                    <a:cubicBezTo>
                      <a:pt x="41" y="68"/>
                      <a:pt x="41" y="68"/>
                      <a:pt x="41" y="68"/>
                    </a:cubicBezTo>
                    <a:cubicBezTo>
                      <a:pt x="41" y="68"/>
                      <a:pt x="41" y="68"/>
                      <a:pt x="41" y="68"/>
                    </a:cubicBezTo>
                    <a:cubicBezTo>
                      <a:pt x="42" y="67"/>
                      <a:pt x="42" y="67"/>
                      <a:pt x="42" y="67"/>
                    </a:cubicBezTo>
                    <a:cubicBezTo>
                      <a:pt x="43" y="71"/>
                      <a:pt x="43" y="71"/>
                      <a:pt x="43" y="71"/>
                    </a:cubicBezTo>
                    <a:cubicBezTo>
                      <a:pt x="43" y="71"/>
                      <a:pt x="43" y="71"/>
                      <a:pt x="43" y="71"/>
                    </a:cubicBezTo>
                    <a:cubicBezTo>
                      <a:pt x="43" y="71"/>
                      <a:pt x="43" y="71"/>
                      <a:pt x="43" y="71"/>
                    </a:cubicBezTo>
                    <a:cubicBezTo>
                      <a:pt x="44" y="71"/>
                      <a:pt x="45" y="71"/>
                      <a:pt x="46" y="71"/>
                    </a:cubicBezTo>
                    <a:cubicBezTo>
                      <a:pt x="47" y="71"/>
                      <a:pt x="49" y="71"/>
                      <a:pt x="50" y="72"/>
                    </a:cubicBezTo>
                    <a:cubicBezTo>
                      <a:pt x="50" y="72"/>
                      <a:pt x="50" y="72"/>
                      <a:pt x="50" y="72"/>
                    </a:cubicBezTo>
                    <a:cubicBezTo>
                      <a:pt x="51" y="72"/>
                      <a:pt x="51" y="72"/>
                      <a:pt x="52" y="72"/>
                    </a:cubicBezTo>
                    <a:cubicBezTo>
                      <a:pt x="52" y="72"/>
                      <a:pt x="52" y="72"/>
                      <a:pt x="52" y="72"/>
                    </a:cubicBezTo>
                    <a:cubicBezTo>
                      <a:pt x="53" y="73"/>
                      <a:pt x="53" y="73"/>
                      <a:pt x="53" y="73"/>
                    </a:cubicBezTo>
                    <a:cubicBezTo>
                      <a:pt x="54" y="74"/>
                      <a:pt x="57" y="74"/>
                      <a:pt x="59" y="74"/>
                    </a:cubicBezTo>
                    <a:cubicBezTo>
                      <a:pt x="61" y="74"/>
                      <a:pt x="63" y="74"/>
                      <a:pt x="64" y="75"/>
                    </a:cubicBezTo>
                    <a:cubicBezTo>
                      <a:pt x="65" y="74"/>
                      <a:pt x="66" y="73"/>
                      <a:pt x="67" y="72"/>
                    </a:cubicBezTo>
                    <a:cubicBezTo>
                      <a:pt x="70" y="69"/>
                      <a:pt x="73" y="66"/>
                      <a:pt x="74" y="64"/>
                    </a:cubicBezTo>
                    <a:cubicBezTo>
                      <a:pt x="75" y="63"/>
                      <a:pt x="76" y="61"/>
                      <a:pt x="76" y="59"/>
                    </a:cubicBezTo>
                    <a:cubicBezTo>
                      <a:pt x="76" y="56"/>
                      <a:pt x="76" y="54"/>
                      <a:pt x="78" y="53"/>
                    </a:cubicBezTo>
                    <a:cubicBezTo>
                      <a:pt x="79" y="52"/>
                      <a:pt x="82" y="49"/>
                      <a:pt x="83" y="47"/>
                    </a:cubicBezTo>
                    <a:cubicBezTo>
                      <a:pt x="82" y="46"/>
                      <a:pt x="82" y="45"/>
                      <a:pt x="82" y="43"/>
                    </a:cubicBezTo>
                    <a:cubicBezTo>
                      <a:pt x="81" y="42"/>
                      <a:pt x="81" y="40"/>
                      <a:pt x="80" y="39"/>
                    </a:cubicBezTo>
                    <a:cubicBezTo>
                      <a:pt x="77" y="36"/>
                      <a:pt x="79" y="33"/>
                      <a:pt x="80" y="32"/>
                    </a:cubicBezTo>
                    <a:cubicBezTo>
                      <a:pt x="82" y="31"/>
                      <a:pt x="83" y="29"/>
                      <a:pt x="82" y="28"/>
                    </a:cubicBezTo>
                    <a:cubicBezTo>
                      <a:pt x="82" y="25"/>
                      <a:pt x="82" y="22"/>
                      <a:pt x="82" y="19"/>
                    </a:cubicBezTo>
                    <a:cubicBezTo>
                      <a:pt x="83" y="16"/>
                      <a:pt x="83" y="13"/>
                      <a:pt x="82" y="11"/>
                    </a:cubicBezTo>
                    <a:cubicBezTo>
                      <a:pt x="82" y="11"/>
                      <a:pt x="81" y="11"/>
                      <a:pt x="80" y="11"/>
                    </a:cubicBezTo>
                    <a:cubicBezTo>
                      <a:pt x="77" y="10"/>
                      <a:pt x="73" y="9"/>
                      <a:pt x="70" y="7"/>
                    </a:cubicBezTo>
                    <a:cubicBezTo>
                      <a:pt x="66" y="5"/>
                      <a:pt x="59" y="4"/>
                      <a:pt x="56" y="4"/>
                    </a:cubicBezTo>
                    <a:cubicBezTo>
                      <a:pt x="55" y="4"/>
                      <a:pt x="55" y="4"/>
                      <a:pt x="55" y="4"/>
                    </a:cubicBezTo>
                    <a:cubicBezTo>
                      <a:pt x="53" y="0"/>
                      <a:pt x="53" y="0"/>
                      <a:pt x="53" y="0"/>
                    </a:cubicBezTo>
                    <a:lnTo>
                      <a:pt x="45"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93" name="Freeform 1233"/>
              <p:cNvSpPr>
                <a:spLocks/>
              </p:cNvSpPr>
              <p:nvPr/>
            </p:nvSpPr>
            <p:spPr bwMode="auto">
              <a:xfrm>
                <a:off x="1879" y="3172"/>
                <a:ext cx="93" cy="98"/>
              </a:xfrm>
              <a:custGeom>
                <a:avLst/>
                <a:gdLst>
                  <a:gd name="T0" fmla="*/ 96 w 97"/>
                  <a:gd name="T1" fmla="*/ 45 h 103"/>
                  <a:gd name="T2" fmla="*/ 96 w 97"/>
                  <a:gd name="T3" fmla="*/ 45 h 103"/>
                  <a:gd name="T4" fmla="*/ 95 w 97"/>
                  <a:gd name="T5" fmla="*/ 44 h 103"/>
                  <a:gd name="T6" fmla="*/ 95 w 97"/>
                  <a:gd name="T7" fmla="*/ 44 h 103"/>
                  <a:gd name="T8" fmla="*/ 93 w 97"/>
                  <a:gd name="T9" fmla="*/ 44 h 103"/>
                  <a:gd name="T10" fmla="*/ 91 w 97"/>
                  <a:gd name="T11" fmla="*/ 44 h 103"/>
                  <a:gd name="T12" fmla="*/ 91 w 97"/>
                  <a:gd name="T13" fmla="*/ 44 h 103"/>
                  <a:gd name="T14" fmla="*/ 84 w 97"/>
                  <a:gd name="T15" fmla="*/ 40 h 103"/>
                  <a:gd name="T16" fmla="*/ 82 w 97"/>
                  <a:gd name="T17" fmla="*/ 38 h 103"/>
                  <a:gd name="T18" fmla="*/ 82 w 97"/>
                  <a:gd name="T19" fmla="*/ 36 h 103"/>
                  <a:gd name="T20" fmla="*/ 81 w 97"/>
                  <a:gd name="T21" fmla="*/ 34 h 103"/>
                  <a:gd name="T22" fmla="*/ 77 w 97"/>
                  <a:gd name="T23" fmla="*/ 25 h 103"/>
                  <a:gd name="T24" fmla="*/ 61 w 97"/>
                  <a:gd name="T25" fmla="*/ 9 h 103"/>
                  <a:gd name="T26" fmla="*/ 59 w 97"/>
                  <a:gd name="T27" fmla="*/ 5 h 103"/>
                  <a:gd name="T28" fmla="*/ 57 w 97"/>
                  <a:gd name="T29" fmla="*/ 3 h 103"/>
                  <a:gd name="T30" fmla="*/ 55 w 97"/>
                  <a:gd name="T31" fmla="*/ 2 h 103"/>
                  <a:gd name="T32" fmla="*/ 54 w 97"/>
                  <a:gd name="T33" fmla="*/ 0 h 103"/>
                  <a:gd name="T34" fmla="*/ 54 w 97"/>
                  <a:gd name="T35" fmla="*/ 0 h 103"/>
                  <a:gd name="T36" fmla="*/ 51 w 97"/>
                  <a:gd name="T37" fmla="*/ 0 h 103"/>
                  <a:gd name="T38" fmla="*/ 49 w 97"/>
                  <a:gd name="T39" fmla="*/ 1 h 103"/>
                  <a:gd name="T40" fmla="*/ 47 w 97"/>
                  <a:gd name="T41" fmla="*/ 1 h 103"/>
                  <a:gd name="T42" fmla="*/ 38 w 97"/>
                  <a:gd name="T43" fmla="*/ 6 h 103"/>
                  <a:gd name="T44" fmla="*/ 32 w 97"/>
                  <a:gd name="T45" fmla="*/ 1 h 103"/>
                  <a:gd name="T46" fmla="*/ 21 w 97"/>
                  <a:gd name="T47" fmla="*/ 5 h 103"/>
                  <a:gd name="T48" fmla="*/ 12 w 97"/>
                  <a:gd name="T49" fmla="*/ 43 h 103"/>
                  <a:gd name="T50" fmla="*/ 0 w 97"/>
                  <a:gd name="T51" fmla="*/ 48 h 103"/>
                  <a:gd name="T52" fmla="*/ 1 w 97"/>
                  <a:gd name="T53" fmla="*/ 80 h 103"/>
                  <a:gd name="T54" fmla="*/ 3 w 97"/>
                  <a:gd name="T55" fmla="*/ 81 h 103"/>
                  <a:gd name="T56" fmla="*/ 4 w 97"/>
                  <a:gd name="T57" fmla="*/ 82 h 103"/>
                  <a:gd name="T58" fmla="*/ 6 w 97"/>
                  <a:gd name="T59" fmla="*/ 84 h 103"/>
                  <a:gd name="T60" fmla="*/ 9 w 97"/>
                  <a:gd name="T61" fmla="*/ 98 h 103"/>
                  <a:gd name="T62" fmla="*/ 7 w 97"/>
                  <a:gd name="T63" fmla="*/ 101 h 103"/>
                  <a:gd name="T64" fmla="*/ 7 w 97"/>
                  <a:gd name="T65" fmla="*/ 103 h 103"/>
                  <a:gd name="T66" fmla="*/ 11 w 97"/>
                  <a:gd name="T67" fmla="*/ 103 h 103"/>
                  <a:gd name="T68" fmla="*/ 20 w 97"/>
                  <a:gd name="T69" fmla="*/ 99 h 103"/>
                  <a:gd name="T70" fmla="*/ 37 w 97"/>
                  <a:gd name="T71" fmla="*/ 85 h 103"/>
                  <a:gd name="T72" fmla="*/ 45 w 97"/>
                  <a:gd name="T73" fmla="*/ 88 h 103"/>
                  <a:gd name="T74" fmla="*/ 58 w 97"/>
                  <a:gd name="T75" fmla="*/ 85 h 103"/>
                  <a:gd name="T76" fmla="*/ 65 w 97"/>
                  <a:gd name="T77" fmla="*/ 75 h 103"/>
                  <a:gd name="T78" fmla="*/ 79 w 97"/>
                  <a:gd name="T79" fmla="*/ 61 h 103"/>
                  <a:gd name="T80" fmla="*/ 92 w 97"/>
                  <a:gd name="T81" fmla="*/ 51 h 103"/>
                  <a:gd name="T82" fmla="*/ 94 w 97"/>
                  <a:gd name="T83" fmla="*/ 50 h 103"/>
                  <a:gd name="T84" fmla="*/ 95 w 97"/>
                  <a:gd name="T85" fmla="*/ 49 h 103"/>
                  <a:gd name="T86" fmla="*/ 96 w 97"/>
                  <a:gd name="T87" fmla="*/ 47 h 103"/>
                  <a:gd name="T88" fmla="*/ 97 w 97"/>
                  <a:gd name="T89" fmla="*/ 4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97" y="46"/>
                    </a:moveTo>
                    <a:cubicBezTo>
                      <a:pt x="97" y="46"/>
                      <a:pt x="97" y="45"/>
                      <a:pt x="96" y="45"/>
                    </a:cubicBezTo>
                    <a:cubicBezTo>
                      <a:pt x="96" y="45"/>
                      <a:pt x="96" y="45"/>
                      <a:pt x="96" y="45"/>
                    </a:cubicBezTo>
                    <a:cubicBezTo>
                      <a:pt x="96" y="45"/>
                      <a:pt x="96" y="45"/>
                      <a:pt x="96" y="45"/>
                    </a:cubicBezTo>
                    <a:cubicBezTo>
                      <a:pt x="96" y="44"/>
                      <a:pt x="96" y="44"/>
                      <a:pt x="96" y="44"/>
                    </a:cubicBezTo>
                    <a:cubicBezTo>
                      <a:pt x="96" y="44"/>
                      <a:pt x="96" y="44"/>
                      <a:pt x="95" y="44"/>
                    </a:cubicBezTo>
                    <a:cubicBezTo>
                      <a:pt x="95" y="44"/>
                      <a:pt x="95" y="44"/>
                      <a:pt x="95" y="44"/>
                    </a:cubicBezTo>
                    <a:cubicBezTo>
                      <a:pt x="95" y="44"/>
                      <a:pt x="95" y="44"/>
                      <a:pt x="95" y="44"/>
                    </a:cubicBezTo>
                    <a:cubicBezTo>
                      <a:pt x="94" y="44"/>
                      <a:pt x="94" y="44"/>
                      <a:pt x="94" y="44"/>
                    </a:cubicBezTo>
                    <a:cubicBezTo>
                      <a:pt x="94" y="44"/>
                      <a:pt x="93" y="44"/>
                      <a:pt x="93" y="44"/>
                    </a:cubicBezTo>
                    <a:cubicBezTo>
                      <a:pt x="93" y="44"/>
                      <a:pt x="92" y="44"/>
                      <a:pt x="92" y="44"/>
                    </a:cubicBezTo>
                    <a:cubicBezTo>
                      <a:pt x="91" y="44"/>
                      <a:pt x="91" y="44"/>
                      <a:pt x="91" y="44"/>
                    </a:cubicBezTo>
                    <a:cubicBezTo>
                      <a:pt x="91" y="44"/>
                      <a:pt x="91" y="44"/>
                      <a:pt x="91" y="44"/>
                    </a:cubicBezTo>
                    <a:cubicBezTo>
                      <a:pt x="91" y="44"/>
                      <a:pt x="91" y="44"/>
                      <a:pt x="91" y="44"/>
                    </a:cubicBezTo>
                    <a:cubicBezTo>
                      <a:pt x="89" y="44"/>
                      <a:pt x="86" y="42"/>
                      <a:pt x="84" y="40"/>
                    </a:cubicBezTo>
                    <a:cubicBezTo>
                      <a:pt x="84" y="40"/>
                      <a:pt x="84" y="40"/>
                      <a:pt x="84" y="40"/>
                    </a:cubicBezTo>
                    <a:cubicBezTo>
                      <a:pt x="83" y="39"/>
                      <a:pt x="83" y="39"/>
                      <a:pt x="83" y="39"/>
                    </a:cubicBezTo>
                    <a:cubicBezTo>
                      <a:pt x="83" y="39"/>
                      <a:pt x="83" y="38"/>
                      <a:pt x="82" y="38"/>
                    </a:cubicBezTo>
                    <a:cubicBezTo>
                      <a:pt x="82" y="38"/>
                      <a:pt x="82" y="37"/>
                      <a:pt x="82" y="37"/>
                    </a:cubicBezTo>
                    <a:cubicBezTo>
                      <a:pt x="82" y="37"/>
                      <a:pt x="82" y="36"/>
                      <a:pt x="82" y="36"/>
                    </a:cubicBezTo>
                    <a:cubicBezTo>
                      <a:pt x="81" y="36"/>
                      <a:pt x="81" y="36"/>
                      <a:pt x="81" y="35"/>
                    </a:cubicBezTo>
                    <a:cubicBezTo>
                      <a:pt x="81" y="35"/>
                      <a:pt x="81" y="34"/>
                      <a:pt x="81" y="34"/>
                    </a:cubicBezTo>
                    <a:cubicBezTo>
                      <a:pt x="81" y="33"/>
                      <a:pt x="80" y="31"/>
                      <a:pt x="79" y="30"/>
                    </a:cubicBezTo>
                    <a:cubicBezTo>
                      <a:pt x="78" y="28"/>
                      <a:pt x="77" y="27"/>
                      <a:pt x="77" y="25"/>
                    </a:cubicBezTo>
                    <a:cubicBezTo>
                      <a:pt x="76" y="24"/>
                      <a:pt x="72" y="21"/>
                      <a:pt x="66" y="19"/>
                    </a:cubicBezTo>
                    <a:cubicBezTo>
                      <a:pt x="63" y="18"/>
                      <a:pt x="62" y="13"/>
                      <a:pt x="61" y="9"/>
                    </a:cubicBezTo>
                    <a:cubicBezTo>
                      <a:pt x="61" y="8"/>
                      <a:pt x="60" y="6"/>
                      <a:pt x="60" y="6"/>
                    </a:cubicBezTo>
                    <a:cubicBezTo>
                      <a:pt x="60" y="6"/>
                      <a:pt x="59" y="5"/>
                      <a:pt x="59" y="5"/>
                    </a:cubicBezTo>
                    <a:cubicBezTo>
                      <a:pt x="58" y="5"/>
                      <a:pt x="58" y="5"/>
                      <a:pt x="58" y="5"/>
                    </a:cubicBezTo>
                    <a:cubicBezTo>
                      <a:pt x="58" y="4"/>
                      <a:pt x="57" y="4"/>
                      <a:pt x="57" y="3"/>
                    </a:cubicBezTo>
                    <a:cubicBezTo>
                      <a:pt x="57" y="3"/>
                      <a:pt x="57" y="3"/>
                      <a:pt x="56" y="3"/>
                    </a:cubicBezTo>
                    <a:cubicBezTo>
                      <a:pt x="56" y="3"/>
                      <a:pt x="56" y="2"/>
                      <a:pt x="55" y="2"/>
                    </a:cubicBezTo>
                    <a:cubicBezTo>
                      <a:pt x="55" y="2"/>
                      <a:pt x="55" y="1"/>
                      <a:pt x="55" y="1"/>
                    </a:cubicBezTo>
                    <a:cubicBezTo>
                      <a:pt x="55" y="1"/>
                      <a:pt x="54" y="0"/>
                      <a:pt x="54" y="0"/>
                    </a:cubicBezTo>
                    <a:cubicBezTo>
                      <a:pt x="54" y="0"/>
                      <a:pt x="54" y="0"/>
                      <a:pt x="54" y="0"/>
                    </a:cubicBezTo>
                    <a:cubicBezTo>
                      <a:pt x="54" y="0"/>
                      <a:pt x="54" y="0"/>
                      <a:pt x="54" y="0"/>
                    </a:cubicBezTo>
                    <a:cubicBezTo>
                      <a:pt x="53" y="0"/>
                      <a:pt x="53" y="0"/>
                      <a:pt x="52" y="0"/>
                    </a:cubicBezTo>
                    <a:cubicBezTo>
                      <a:pt x="52" y="0"/>
                      <a:pt x="51" y="0"/>
                      <a:pt x="51" y="0"/>
                    </a:cubicBezTo>
                    <a:cubicBezTo>
                      <a:pt x="51" y="0"/>
                      <a:pt x="51" y="0"/>
                      <a:pt x="50" y="1"/>
                    </a:cubicBezTo>
                    <a:cubicBezTo>
                      <a:pt x="50" y="1"/>
                      <a:pt x="50" y="1"/>
                      <a:pt x="49" y="1"/>
                    </a:cubicBezTo>
                    <a:cubicBezTo>
                      <a:pt x="49" y="1"/>
                      <a:pt x="49" y="1"/>
                      <a:pt x="49" y="1"/>
                    </a:cubicBezTo>
                    <a:cubicBezTo>
                      <a:pt x="48" y="1"/>
                      <a:pt x="48" y="1"/>
                      <a:pt x="47" y="1"/>
                    </a:cubicBezTo>
                    <a:cubicBezTo>
                      <a:pt x="45" y="1"/>
                      <a:pt x="42" y="3"/>
                      <a:pt x="41" y="5"/>
                    </a:cubicBezTo>
                    <a:cubicBezTo>
                      <a:pt x="40" y="6"/>
                      <a:pt x="39" y="6"/>
                      <a:pt x="38" y="6"/>
                    </a:cubicBezTo>
                    <a:cubicBezTo>
                      <a:pt x="37" y="6"/>
                      <a:pt x="35" y="5"/>
                      <a:pt x="34" y="3"/>
                    </a:cubicBezTo>
                    <a:cubicBezTo>
                      <a:pt x="33" y="2"/>
                      <a:pt x="32" y="2"/>
                      <a:pt x="32" y="1"/>
                    </a:cubicBezTo>
                    <a:cubicBezTo>
                      <a:pt x="30" y="1"/>
                      <a:pt x="27" y="3"/>
                      <a:pt x="24" y="4"/>
                    </a:cubicBezTo>
                    <a:cubicBezTo>
                      <a:pt x="23" y="4"/>
                      <a:pt x="22" y="5"/>
                      <a:pt x="21" y="5"/>
                    </a:cubicBezTo>
                    <a:cubicBezTo>
                      <a:pt x="19" y="6"/>
                      <a:pt x="14" y="6"/>
                      <a:pt x="12" y="6"/>
                    </a:cubicBezTo>
                    <a:cubicBezTo>
                      <a:pt x="12" y="43"/>
                      <a:pt x="12" y="43"/>
                      <a:pt x="12" y="43"/>
                    </a:cubicBezTo>
                    <a:cubicBezTo>
                      <a:pt x="12" y="48"/>
                      <a:pt x="7" y="48"/>
                      <a:pt x="3" y="48"/>
                    </a:cubicBezTo>
                    <a:cubicBezTo>
                      <a:pt x="2" y="48"/>
                      <a:pt x="1" y="48"/>
                      <a:pt x="0" y="48"/>
                    </a:cubicBezTo>
                    <a:cubicBezTo>
                      <a:pt x="0" y="79"/>
                      <a:pt x="0" y="79"/>
                      <a:pt x="0" y="79"/>
                    </a:cubicBezTo>
                    <a:cubicBezTo>
                      <a:pt x="1" y="79"/>
                      <a:pt x="1" y="80"/>
                      <a:pt x="1" y="80"/>
                    </a:cubicBezTo>
                    <a:cubicBezTo>
                      <a:pt x="1" y="80"/>
                      <a:pt x="2" y="80"/>
                      <a:pt x="2" y="80"/>
                    </a:cubicBezTo>
                    <a:cubicBezTo>
                      <a:pt x="2" y="80"/>
                      <a:pt x="3" y="81"/>
                      <a:pt x="3" y="81"/>
                    </a:cubicBezTo>
                    <a:cubicBezTo>
                      <a:pt x="3" y="81"/>
                      <a:pt x="3" y="81"/>
                      <a:pt x="4" y="81"/>
                    </a:cubicBezTo>
                    <a:cubicBezTo>
                      <a:pt x="4" y="81"/>
                      <a:pt x="4" y="82"/>
                      <a:pt x="4" y="82"/>
                    </a:cubicBezTo>
                    <a:cubicBezTo>
                      <a:pt x="5" y="82"/>
                      <a:pt x="5" y="82"/>
                      <a:pt x="5" y="82"/>
                    </a:cubicBezTo>
                    <a:cubicBezTo>
                      <a:pt x="5" y="83"/>
                      <a:pt x="5" y="83"/>
                      <a:pt x="6" y="84"/>
                    </a:cubicBezTo>
                    <a:cubicBezTo>
                      <a:pt x="6" y="84"/>
                      <a:pt x="6" y="84"/>
                      <a:pt x="6" y="84"/>
                    </a:cubicBezTo>
                    <a:cubicBezTo>
                      <a:pt x="9" y="91"/>
                      <a:pt x="10" y="95"/>
                      <a:pt x="9" y="98"/>
                    </a:cubicBezTo>
                    <a:cubicBezTo>
                      <a:pt x="9" y="99"/>
                      <a:pt x="8" y="100"/>
                      <a:pt x="7" y="100"/>
                    </a:cubicBezTo>
                    <a:cubicBezTo>
                      <a:pt x="7" y="100"/>
                      <a:pt x="7" y="101"/>
                      <a:pt x="7" y="101"/>
                    </a:cubicBezTo>
                    <a:cubicBezTo>
                      <a:pt x="7" y="102"/>
                      <a:pt x="7" y="102"/>
                      <a:pt x="7" y="103"/>
                    </a:cubicBezTo>
                    <a:cubicBezTo>
                      <a:pt x="7" y="103"/>
                      <a:pt x="7" y="103"/>
                      <a:pt x="7" y="103"/>
                    </a:cubicBezTo>
                    <a:cubicBezTo>
                      <a:pt x="7" y="103"/>
                      <a:pt x="7" y="103"/>
                      <a:pt x="7" y="103"/>
                    </a:cubicBezTo>
                    <a:cubicBezTo>
                      <a:pt x="8" y="103"/>
                      <a:pt x="9" y="103"/>
                      <a:pt x="11" y="103"/>
                    </a:cubicBezTo>
                    <a:cubicBezTo>
                      <a:pt x="13" y="103"/>
                      <a:pt x="16" y="103"/>
                      <a:pt x="17" y="103"/>
                    </a:cubicBezTo>
                    <a:cubicBezTo>
                      <a:pt x="18" y="102"/>
                      <a:pt x="19" y="101"/>
                      <a:pt x="20" y="99"/>
                    </a:cubicBezTo>
                    <a:cubicBezTo>
                      <a:pt x="22" y="97"/>
                      <a:pt x="27" y="93"/>
                      <a:pt x="27" y="92"/>
                    </a:cubicBezTo>
                    <a:cubicBezTo>
                      <a:pt x="28" y="84"/>
                      <a:pt x="32" y="81"/>
                      <a:pt x="37" y="85"/>
                    </a:cubicBezTo>
                    <a:cubicBezTo>
                      <a:pt x="39" y="85"/>
                      <a:pt x="39" y="85"/>
                      <a:pt x="39" y="85"/>
                    </a:cubicBezTo>
                    <a:cubicBezTo>
                      <a:pt x="42" y="87"/>
                      <a:pt x="43" y="88"/>
                      <a:pt x="45" y="88"/>
                    </a:cubicBezTo>
                    <a:cubicBezTo>
                      <a:pt x="46" y="89"/>
                      <a:pt x="47" y="89"/>
                      <a:pt x="50" y="89"/>
                    </a:cubicBezTo>
                    <a:cubicBezTo>
                      <a:pt x="57" y="89"/>
                      <a:pt x="58" y="88"/>
                      <a:pt x="58" y="85"/>
                    </a:cubicBezTo>
                    <a:cubicBezTo>
                      <a:pt x="59" y="84"/>
                      <a:pt x="59" y="83"/>
                      <a:pt x="59" y="82"/>
                    </a:cubicBezTo>
                    <a:cubicBezTo>
                      <a:pt x="59" y="79"/>
                      <a:pt x="60" y="75"/>
                      <a:pt x="65" y="75"/>
                    </a:cubicBezTo>
                    <a:cubicBezTo>
                      <a:pt x="68" y="75"/>
                      <a:pt x="72" y="72"/>
                      <a:pt x="72" y="70"/>
                    </a:cubicBezTo>
                    <a:cubicBezTo>
                      <a:pt x="72" y="66"/>
                      <a:pt x="75" y="61"/>
                      <a:pt x="79" y="61"/>
                    </a:cubicBezTo>
                    <a:cubicBezTo>
                      <a:pt x="81" y="61"/>
                      <a:pt x="86" y="58"/>
                      <a:pt x="86" y="56"/>
                    </a:cubicBezTo>
                    <a:cubicBezTo>
                      <a:pt x="87" y="52"/>
                      <a:pt x="90" y="52"/>
                      <a:pt x="92" y="51"/>
                    </a:cubicBezTo>
                    <a:cubicBezTo>
                      <a:pt x="92" y="51"/>
                      <a:pt x="93" y="51"/>
                      <a:pt x="94" y="51"/>
                    </a:cubicBezTo>
                    <a:cubicBezTo>
                      <a:pt x="94" y="50"/>
                      <a:pt x="94" y="50"/>
                      <a:pt x="94" y="50"/>
                    </a:cubicBezTo>
                    <a:cubicBezTo>
                      <a:pt x="94" y="50"/>
                      <a:pt x="94" y="50"/>
                      <a:pt x="94" y="50"/>
                    </a:cubicBezTo>
                    <a:cubicBezTo>
                      <a:pt x="94" y="49"/>
                      <a:pt x="95" y="49"/>
                      <a:pt x="95" y="49"/>
                    </a:cubicBezTo>
                    <a:cubicBezTo>
                      <a:pt x="95" y="49"/>
                      <a:pt x="95" y="48"/>
                      <a:pt x="95" y="48"/>
                    </a:cubicBezTo>
                    <a:cubicBezTo>
                      <a:pt x="96" y="48"/>
                      <a:pt x="96" y="48"/>
                      <a:pt x="96" y="47"/>
                    </a:cubicBezTo>
                    <a:cubicBezTo>
                      <a:pt x="96" y="47"/>
                      <a:pt x="96" y="47"/>
                      <a:pt x="96" y="47"/>
                    </a:cubicBezTo>
                    <a:cubicBezTo>
                      <a:pt x="97" y="46"/>
                      <a:pt x="97" y="46"/>
                      <a:pt x="97" y="46"/>
                    </a:cubicBezTo>
                    <a:cubicBezTo>
                      <a:pt x="97" y="46"/>
                      <a:pt x="97" y="46"/>
                      <a:pt x="97"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94" name="Freeform 1234"/>
              <p:cNvSpPr>
                <a:spLocks/>
              </p:cNvSpPr>
              <p:nvPr/>
            </p:nvSpPr>
            <p:spPr bwMode="auto">
              <a:xfrm>
                <a:off x="1929" y="317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95" name="Freeform 1235"/>
              <p:cNvSpPr>
                <a:spLocks/>
              </p:cNvSpPr>
              <p:nvPr/>
            </p:nvSpPr>
            <p:spPr bwMode="auto">
              <a:xfrm>
                <a:off x="1926" y="3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96" name="Freeform 1236"/>
              <p:cNvSpPr>
                <a:spLocks/>
              </p:cNvSpPr>
              <p:nvPr/>
            </p:nvSpPr>
            <p:spPr bwMode="auto">
              <a:xfrm>
                <a:off x="1927"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97" name="Freeform 1237"/>
              <p:cNvSpPr>
                <a:spLocks/>
              </p:cNvSpPr>
              <p:nvPr/>
            </p:nvSpPr>
            <p:spPr bwMode="auto">
              <a:xfrm>
                <a:off x="1969"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98" name="Freeform 1238"/>
              <p:cNvSpPr>
                <a:spLocks/>
              </p:cNvSpPr>
              <p:nvPr/>
            </p:nvSpPr>
            <p:spPr bwMode="auto">
              <a:xfrm>
                <a:off x="1932"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99" name="Freeform 1239"/>
              <p:cNvSpPr>
                <a:spLocks/>
              </p:cNvSpPr>
              <p:nvPr/>
            </p:nvSpPr>
            <p:spPr bwMode="auto">
              <a:xfrm>
                <a:off x="1971" y="32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00" name="Freeform 1240"/>
              <p:cNvSpPr>
                <a:spLocks/>
              </p:cNvSpPr>
              <p:nvPr/>
            </p:nvSpPr>
            <p:spPr bwMode="auto">
              <a:xfrm>
                <a:off x="1970" y="32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01" name="Freeform 1241"/>
              <p:cNvSpPr>
                <a:spLocks/>
              </p:cNvSpPr>
              <p:nvPr/>
            </p:nvSpPr>
            <p:spPr bwMode="auto">
              <a:xfrm>
                <a:off x="1934" y="317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02" name="Freeform 1242"/>
              <p:cNvSpPr>
                <a:spLocks/>
              </p:cNvSpPr>
              <p:nvPr/>
            </p:nvSpPr>
            <p:spPr bwMode="auto">
              <a:xfrm>
                <a:off x="1972" y="32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03" name="Freeform 1243"/>
              <p:cNvSpPr>
                <a:spLocks/>
              </p:cNvSpPr>
              <p:nvPr/>
            </p:nvSpPr>
            <p:spPr bwMode="auto">
              <a:xfrm>
                <a:off x="1936" y="3177"/>
                <a:ext cx="0"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04" name="Freeform 1244"/>
              <p:cNvSpPr>
                <a:spLocks/>
              </p:cNvSpPr>
              <p:nvPr/>
            </p:nvSpPr>
            <p:spPr bwMode="auto">
              <a:xfrm>
                <a:off x="1958" y="320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05" name="Freeform 1245"/>
              <p:cNvSpPr>
                <a:spLocks/>
              </p:cNvSpPr>
              <p:nvPr/>
            </p:nvSpPr>
            <p:spPr bwMode="auto">
              <a:xfrm>
                <a:off x="1931" y="317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06" name="Freeform 1246"/>
              <p:cNvSpPr>
                <a:spLocks/>
              </p:cNvSpPr>
              <p:nvPr/>
            </p:nvSpPr>
            <p:spPr bwMode="auto">
              <a:xfrm>
                <a:off x="1971"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07" name="Freeform 1247"/>
              <p:cNvSpPr>
                <a:spLocks/>
              </p:cNvSpPr>
              <p:nvPr/>
            </p:nvSpPr>
            <p:spPr bwMode="auto">
              <a:xfrm>
                <a:off x="1957"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08" name="Freeform 1248"/>
              <p:cNvSpPr>
                <a:spLocks/>
              </p:cNvSpPr>
              <p:nvPr/>
            </p:nvSpPr>
            <p:spPr bwMode="auto">
              <a:xfrm>
                <a:off x="1967"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09" name="Freeform 1249"/>
              <p:cNvSpPr>
                <a:spLocks/>
              </p:cNvSpPr>
              <p:nvPr/>
            </p:nvSpPr>
            <p:spPr bwMode="auto">
              <a:xfrm>
                <a:off x="1958" y="32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10" name="Freeform 1250"/>
              <p:cNvSpPr>
                <a:spLocks/>
              </p:cNvSpPr>
              <p:nvPr/>
            </p:nvSpPr>
            <p:spPr bwMode="auto">
              <a:xfrm>
                <a:off x="1993" y="3261"/>
                <a:ext cx="10" cy="14"/>
              </a:xfrm>
              <a:custGeom>
                <a:avLst/>
                <a:gdLst>
                  <a:gd name="T0" fmla="*/ 10 w 11"/>
                  <a:gd name="T1" fmla="*/ 3 h 15"/>
                  <a:gd name="T2" fmla="*/ 9 w 11"/>
                  <a:gd name="T3" fmla="*/ 2 h 15"/>
                  <a:gd name="T4" fmla="*/ 6 w 11"/>
                  <a:gd name="T5" fmla="*/ 0 h 15"/>
                  <a:gd name="T6" fmla="*/ 0 w 11"/>
                  <a:gd name="T7" fmla="*/ 7 h 15"/>
                  <a:gd name="T8" fmla="*/ 5 w 11"/>
                  <a:gd name="T9" fmla="*/ 15 h 15"/>
                  <a:gd name="T10" fmla="*/ 7 w 11"/>
                  <a:gd name="T11" fmla="*/ 15 h 15"/>
                  <a:gd name="T12" fmla="*/ 9 w 11"/>
                  <a:gd name="T13" fmla="*/ 14 h 15"/>
                  <a:gd name="T14" fmla="*/ 10 w 11"/>
                  <a:gd name="T15" fmla="*/ 13 h 15"/>
                  <a:gd name="T16" fmla="*/ 10 w 11"/>
                  <a:gd name="T17" fmla="*/ 12 h 15"/>
                  <a:gd name="T18" fmla="*/ 11 w 11"/>
                  <a:gd name="T19" fmla="*/ 11 h 15"/>
                  <a:gd name="T20" fmla="*/ 11 w 11"/>
                  <a:gd name="T21" fmla="*/ 11 h 15"/>
                  <a:gd name="T22" fmla="*/ 10 w 11"/>
                  <a:gd name="T2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5">
                    <a:moveTo>
                      <a:pt x="10" y="3"/>
                    </a:moveTo>
                    <a:cubicBezTo>
                      <a:pt x="10" y="3"/>
                      <a:pt x="9" y="2"/>
                      <a:pt x="9" y="2"/>
                    </a:cubicBezTo>
                    <a:cubicBezTo>
                      <a:pt x="8" y="1"/>
                      <a:pt x="6" y="0"/>
                      <a:pt x="6" y="0"/>
                    </a:cubicBezTo>
                    <a:cubicBezTo>
                      <a:pt x="4" y="1"/>
                      <a:pt x="0" y="5"/>
                      <a:pt x="0" y="7"/>
                    </a:cubicBezTo>
                    <a:cubicBezTo>
                      <a:pt x="0" y="8"/>
                      <a:pt x="3" y="15"/>
                      <a:pt x="5" y="15"/>
                    </a:cubicBezTo>
                    <a:cubicBezTo>
                      <a:pt x="6" y="15"/>
                      <a:pt x="6" y="15"/>
                      <a:pt x="7" y="15"/>
                    </a:cubicBezTo>
                    <a:cubicBezTo>
                      <a:pt x="9" y="15"/>
                      <a:pt x="9" y="15"/>
                      <a:pt x="9" y="14"/>
                    </a:cubicBezTo>
                    <a:cubicBezTo>
                      <a:pt x="9" y="14"/>
                      <a:pt x="9" y="13"/>
                      <a:pt x="10" y="13"/>
                    </a:cubicBezTo>
                    <a:cubicBezTo>
                      <a:pt x="10" y="13"/>
                      <a:pt x="10" y="12"/>
                      <a:pt x="10" y="12"/>
                    </a:cubicBezTo>
                    <a:cubicBezTo>
                      <a:pt x="10" y="12"/>
                      <a:pt x="10" y="11"/>
                      <a:pt x="11" y="11"/>
                    </a:cubicBezTo>
                    <a:cubicBezTo>
                      <a:pt x="11" y="11"/>
                      <a:pt x="11" y="11"/>
                      <a:pt x="11" y="11"/>
                    </a:cubicBezTo>
                    <a:cubicBezTo>
                      <a:pt x="11" y="8"/>
                      <a:pt x="10" y="5"/>
                      <a:pt x="10"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11" name="Freeform 1251"/>
              <p:cNvSpPr>
                <a:spLocks/>
              </p:cNvSpPr>
              <p:nvPr/>
            </p:nvSpPr>
            <p:spPr bwMode="auto">
              <a:xfrm>
                <a:off x="1955" y="3293"/>
                <a:ext cx="19" cy="21"/>
              </a:xfrm>
              <a:custGeom>
                <a:avLst/>
                <a:gdLst>
                  <a:gd name="T0" fmla="*/ 17 w 20"/>
                  <a:gd name="T1" fmla="*/ 4 h 22"/>
                  <a:gd name="T2" fmla="*/ 14 w 20"/>
                  <a:gd name="T3" fmla="*/ 1 h 22"/>
                  <a:gd name="T4" fmla="*/ 13 w 20"/>
                  <a:gd name="T5" fmla="*/ 0 h 22"/>
                  <a:gd name="T6" fmla="*/ 6 w 20"/>
                  <a:gd name="T7" fmla="*/ 4 h 22"/>
                  <a:gd name="T8" fmla="*/ 6 w 20"/>
                  <a:gd name="T9" fmla="*/ 5 h 22"/>
                  <a:gd name="T10" fmla="*/ 0 w 20"/>
                  <a:gd name="T11" fmla="*/ 14 h 22"/>
                  <a:gd name="T12" fmla="*/ 5 w 20"/>
                  <a:gd name="T13" fmla="*/ 21 h 22"/>
                  <a:gd name="T14" fmla="*/ 7 w 20"/>
                  <a:gd name="T15" fmla="*/ 22 h 22"/>
                  <a:gd name="T16" fmla="*/ 9 w 20"/>
                  <a:gd name="T17" fmla="*/ 17 h 22"/>
                  <a:gd name="T18" fmla="*/ 14 w 20"/>
                  <a:gd name="T19" fmla="*/ 15 h 22"/>
                  <a:gd name="T20" fmla="*/ 15 w 20"/>
                  <a:gd name="T21" fmla="*/ 15 h 22"/>
                  <a:gd name="T22" fmla="*/ 16 w 20"/>
                  <a:gd name="T23" fmla="*/ 15 h 22"/>
                  <a:gd name="T24" fmla="*/ 19 w 20"/>
                  <a:gd name="T25" fmla="*/ 11 h 22"/>
                  <a:gd name="T26" fmla="*/ 20 w 20"/>
                  <a:gd name="T27" fmla="*/ 8 h 22"/>
                  <a:gd name="T28" fmla="*/ 17 w 20"/>
                  <a:gd name="T2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2">
                    <a:moveTo>
                      <a:pt x="17" y="4"/>
                    </a:moveTo>
                    <a:cubicBezTo>
                      <a:pt x="16" y="3"/>
                      <a:pt x="15" y="2"/>
                      <a:pt x="14" y="1"/>
                    </a:cubicBezTo>
                    <a:cubicBezTo>
                      <a:pt x="14" y="1"/>
                      <a:pt x="14" y="1"/>
                      <a:pt x="13" y="0"/>
                    </a:cubicBezTo>
                    <a:cubicBezTo>
                      <a:pt x="11" y="1"/>
                      <a:pt x="7" y="3"/>
                      <a:pt x="6" y="4"/>
                    </a:cubicBezTo>
                    <a:cubicBezTo>
                      <a:pt x="6" y="4"/>
                      <a:pt x="6" y="5"/>
                      <a:pt x="6" y="5"/>
                    </a:cubicBezTo>
                    <a:cubicBezTo>
                      <a:pt x="4" y="7"/>
                      <a:pt x="1" y="12"/>
                      <a:pt x="0" y="14"/>
                    </a:cubicBezTo>
                    <a:cubicBezTo>
                      <a:pt x="5" y="21"/>
                      <a:pt x="5" y="21"/>
                      <a:pt x="5" y="21"/>
                    </a:cubicBezTo>
                    <a:cubicBezTo>
                      <a:pt x="7" y="22"/>
                      <a:pt x="7" y="22"/>
                      <a:pt x="7" y="22"/>
                    </a:cubicBezTo>
                    <a:cubicBezTo>
                      <a:pt x="8" y="20"/>
                      <a:pt x="8" y="19"/>
                      <a:pt x="9" y="17"/>
                    </a:cubicBezTo>
                    <a:cubicBezTo>
                      <a:pt x="10" y="16"/>
                      <a:pt x="11" y="15"/>
                      <a:pt x="14" y="15"/>
                    </a:cubicBezTo>
                    <a:cubicBezTo>
                      <a:pt x="14" y="15"/>
                      <a:pt x="15" y="15"/>
                      <a:pt x="15" y="15"/>
                    </a:cubicBezTo>
                    <a:cubicBezTo>
                      <a:pt x="16" y="15"/>
                      <a:pt x="16" y="15"/>
                      <a:pt x="16" y="15"/>
                    </a:cubicBezTo>
                    <a:cubicBezTo>
                      <a:pt x="17" y="13"/>
                      <a:pt x="18" y="12"/>
                      <a:pt x="19" y="11"/>
                    </a:cubicBezTo>
                    <a:cubicBezTo>
                      <a:pt x="20" y="10"/>
                      <a:pt x="20" y="9"/>
                      <a:pt x="20" y="8"/>
                    </a:cubicBezTo>
                    <a:cubicBezTo>
                      <a:pt x="20" y="7"/>
                      <a:pt x="18" y="5"/>
                      <a:pt x="17"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12" name="Freeform 1252"/>
              <p:cNvSpPr>
                <a:spLocks noEditPoints="1"/>
              </p:cNvSpPr>
              <p:nvPr/>
            </p:nvSpPr>
            <p:spPr bwMode="auto">
              <a:xfrm>
                <a:off x="1844" y="3219"/>
                <a:ext cx="167" cy="147"/>
              </a:xfrm>
              <a:custGeom>
                <a:avLst/>
                <a:gdLst>
                  <a:gd name="T0" fmla="*/ 167 w 175"/>
                  <a:gd name="T1" fmla="*/ 62 h 154"/>
                  <a:gd name="T2" fmla="*/ 163 w 175"/>
                  <a:gd name="T3" fmla="*/ 63 h 154"/>
                  <a:gd name="T4" fmla="*/ 152 w 175"/>
                  <a:gd name="T5" fmla="*/ 51 h 154"/>
                  <a:gd name="T6" fmla="*/ 163 w 175"/>
                  <a:gd name="T7" fmla="*/ 41 h 154"/>
                  <a:gd name="T8" fmla="*/ 166 w 175"/>
                  <a:gd name="T9" fmla="*/ 40 h 154"/>
                  <a:gd name="T10" fmla="*/ 166 w 175"/>
                  <a:gd name="T11" fmla="*/ 37 h 154"/>
                  <a:gd name="T12" fmla="*/ 167 w 175"/>
                  <a:gd name="T13" fmla="*/ 33 h 154"/>
                  <a:gd name="T14" fmla="*/ 167 w 175"/>
                  <a:gd name="T15" fmla="*/ 30 h 154"/>
                  <a:gd name="T16" fmla="*/ 166 w 175"/>
                  <a:gd name="T17" fmla="*/ 26 h 154"/>
                  <a:gd name="T18" fmla="*/ 159 w 175"/>
                  <a:gd name="T19" fmla="*/ 8 h 154"/>
                  <a:gd name="T20" fmla="*/ 158 w 175"/>
                  <a:gd name="T21" fmla="*/ 3 h 154"/>
                  <a:gd name="T22" fmla="*/ 141 w 175"/>
                  <a:gd name="T23" fmla="*/ 0 h 154"/>
                  <a:gd name="T24" fmla="*/ 136 w 175"/>
                  <a:gd name="T25" fmla="*/ 0 h 154"/>
                  <a:gd name="T26" fmla="*/ 135 w 175"/>
                  <a:gd name="T27" fmla="*/ 2 h 154"/>
                  <a:gd name="T28" fmla="*/ 134 w 175"/>
                  <a:gd name="T29" fmla="*/ 4 h 154"/>
                  <a:gd name="T30" fmla="*/ 116 w 175"/>
                  <a:gd name="T31" fmla="*/ 16 h 154"/>
                  <a:gd name="T32" fmla="*/ 100 w 175"/>
                  <a:gd name="T33" fmla="*/ 33 h 154"/>
                  <a:gd name="T34" fmla="*/ 74 w 175"/>
                  <a:gd name="T35" fmla="*/ 40 h 154"/>
                  <a:gd name="T36" fmla="*/ 68 w 175"/>
                  <a:gd name="T37" fmla="*/ 43 h 154"/>
                  <a:gd name="T38" fmla="*/ 51 w 175"/>
                  <a:gd name="T39" fmla="*/ 58 h 154"/>
                  <a:gd name="T40" fmla="*/ 40 w 175"/>
                  <a:gd name="T41" fmla="*/ 52 h 154"/>
                  <a:gd name="T42" fmla="*/ 39 w 175"/>
                  <a:gd name="T43" fmla="*/ 36 h 154"/>
                  <a:gd name="T44" fmla="*/ 39 w 175"/>
                  <a:gd name="T45" fmla="*/ 36 h 154"/>
                  <a:gd name="T46" fmla="*/ 38 w 175"/>
                  <a:gd name="T47" fmla="*/ 35 h 154"/>
                  <a:gd name="T48" fmla="*/ 37 w 175"/>
                  <a:gd name="T49" fmla="*/ 35 h 154"/>
                  <a:gd name="T50" fmla="*/ 30 w 175"/>
                  <a:gd name="T51" fmla="*/ 81 h 154"/>
                  <a:gd name="T52" fmla="*/ 14 w 175"/>
                  <a:gd name="T53" fmla="*/ 83 h 154"/>
                  <a:gd name="T54" fmla="*/ 4 w 175"/>
                  <a:gd name="T55" fmla="*/ 75 h 154"/>
                  <a:gd name="T56" fmla="*/ 3 w 175"/>
                  <a:gd name="T57" fmla="*/ 78 h 154"/>
                  <a:gd name="T58" fmla="*/ 2 w 175"/>
                  <a:gd name="T59" fmla="*/ 79 h 154"/>
                  <a:gd name="T60" fmla="*/ 0 w 175"/>
                  <a:gd name="T61" fmla="*/ 79 h 154"/>
                  <a:gd name="T62" fmla="*/ 18 w 175"/>
                  <a:gd name="T63" fmla="*/ 117 h 154"/>
                  <a:gd name="T64" fmla="*/ 16 w 175"/>
                  <a:gd name="T65" fmla="*/ 130 h 154"/>
                  <a:gd name="T66" fmla="*/ 20 w 175"/>
                  <a:gd name="T67" fmla="*/ 144 h 154"/>
                  <a:gd name="T68" fmla="*/ 24 w 175"/>
                  <a:gd name="T69" fmla="*/ 148 h 154"/>
                  <a:gd name="T70" fmla="*/ 36 w 175"/>
                  <a:gd name="T71" fmla="*/ 153 h 154"/>
                  <a:gd name="T72" fmla="*/ 61 w 175"/>
                  <a:gd name="T73" fmla="*/ 144 h 154"/>
                  <a:gd name="T74" fmla="*/ 94 w 175"/>
                  <a:gd name="T75" fmla="*/ 143 h 154"/>
                  <a:gd name="T76" fmla="*/ 106 w 175"/>
                  <a:gd name="T77" fmla="*/ 138 h 154"/>
                  <a:gd name="T78" fmla="*/ 170 w 175"/>
                  <a:gd name="T79" fmla="*/ 74 h 154"/>
                  <a:gd name="T80" fmla="*/ 175 w 175"/>
                  <a:gd name="T81" fmla="*/ 58 h 154"/>
                  <a:gd name="T82" fmla="*/ 173 w 175"/>
                  <a:gd name="T83" fmla="*/ 58 h 154"/>
                  <a:gd name="T84" fmla="*/ 171 w 175"/>
                  <a:gd name="T85" fmla="*/ 58 h 154"/>
                  <a:gd name="T86" fmla="*/ 169 w 175"/>
                  <a:gd name="T87" fmla="*/ 59 h 154"/>
                  <a:gd name="T88" fmla="*/ 168 w 175"/>
                  <a:gd name="T89" fmla="*/ 61 h 154"/>
                  <a:gd name="T90" fmla="*/ 136 w 175"/>
                  <a:gd name="T91" fmla="*/ 95 h 154"/>
                  <a:gd name="T92" fmla="*/ 135 w 175"/>
                  <a:gd name="T93" fmla="*/ 97 h 154"/>
                  <a:gd name="T94" fmla="*/ 131 w 175"/>
                  <a:gd name="T95" fmla="*/ 97 h 154"/>
                  <a:gd name="T96" fmla="*/ 126 w 175"/>
                  <a:gd name="T97" fmla="*/ 103 h 154"/>
                  <a:gd name="T98" fmla="*/ 111 w 175"/>
                  <a:gd name="T99" fmla="*/ 92 h 154"/>
                  <a:gd name="T100" fmla="*/ 129 w 175"/>
                  <a:gd name="T101" fmla="*/ 74 h 154"/>
                  <a:gd name="T102" fmla="*/ 140 w 175"/>
                  <a:gd name="T103"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5" h="154">
                    <a:moveTo>
                      <a:pt x="168" y="61"/>
                    </a:moveTo>
                    <a:cubicBezTo>
                      <a:pt x="168" y="61"/>
                      <a:pt x="168" y="61"/>
                      <a:pt x="167" y="62"/>
                    </a:cubicBezTo>
                    <a:cubicBezTo>
                      <a:pt x="167" y="62"/>
                      <a:pt x="167" y="62"/>
                      <a:pt x="167" y="62"/>
                    </a:cubicBezTo>
                    <a:cubicBezTo>
                      <a:pt x="167" y="62"/>
                      <a:pt x="166" y="62"/>
                      <a:pt x="166" y="62"/>
                    </a:cubicBezTo>
                    <a:cubicBezTo>
                      <a:pt x="166" y="63"/>
                      <a:pt x="165" y="63"/>
                      <a:pt x="164" y="63"/>
                    </a:cubicBezTo>
                    <a:cubicBezTo>
                      <a:pt x="164" y="63"/>
                      <a:pt x="164" y="63"/>
                      <a:pt x="163" y="63"/>
                    </a:cubicBezTo>
                    <a:cubicBezTo>
                      <a:pt x="163" y="63"/>
                      <a:pt x="163" y="63"/>
                      <a:pt x="163" y="63"/>
                    </a:cubicBezTo>
                    <a:cubicBezTo>
                      <a:pt x="162" y="63"/>
                      <a:pt x="161" y="63"/>
                      <a:pt x="161" y="63"/>
                    </a:cubicBezTo>
                    <a:cubicBezTo>
                      <a:pt x="156" y="63"/>
                      <a:pt x="152" y="52"/>
                      <a:pt x="152" y="51"/>
                    </a:cubicBezTo>
                    <a:cubicBezTo>
                      <a:pt x="152" y="48"/>
                      <a:pt x="158" y="40"/>
                      <a:pt x="162" y="40"/>
                    </a:cubicBezTo>
                    <a:cubicBezTo>
                      <a:pt x="162" y="40"/>
                      <a:pt x="163" y="41"/>
                      <a:pt x="163" y="41"/>
                    </a:cubicBezTo>
                    <a:cubicBezTo>
                      <a:pt x="163" y="41"/>
                      <a:pt x="163" y="41"/>
                      <a:pt x="163" y="41"/>
                    </a:cubicBezTo>
                    <a:cubicBezTo>
                      <a:pt x="164" y="41"/>
                      <a:pt x="165" y="42"/>
                      <a:pt x="166" y="42"/>
                    </a:cubicBezTo>
                    <a:cubicBezTo>
                      <a:pt x="166" y="42"/>
                      <a:pt x="166" y="42"/>
                      <a:pt x="166" y="42"/>
                    </a:cubicBezTo>
                    <a:cubicBezTo>
                      <a:pt x="166" y="41"/>
                      <a:pt x="166" y="41"/>
                      <a:pt x="166" y="40"/>
                    </a:cubicBezTo>
                    <a:cubicBezTo>
                      <a:pt x="166" y="40"/>
                      <a:pt x="166" y="40"/>
                      <a:pt x="166" y="40"/>
                    </a:cubicBezTo>
                    <a:cubicBezTo>
                      <a:pt x="166" y="39"/>
                      <a:pt x="166" y="38"/>
                      <a:pt x="166" y="38"/>
                    </a:cubicBezTo>
                    <a:cubicBezTo>
                      <a:pt x="166" y="38"/>
                      <a:pt x="166" y="38"/>
                      <a:pt x="166" y="37"/>
                    </a:cubicBezTo>
                    <a:cubicBezTo>
                      <a:pt x="167" y="37"/>
                      <a:pt x="167" y="36"/>
                      <a:pt x="167" y="35"/>
                    </a:cubicBezTo>
                    <a:cubicBezTo>
                      <a:pt x="167" y="35"/>
                      <a:pt x="167" y="35"/>
                      <a:pt x="167" y="35"/>
                    </a:cubicBezTo>
                    <a:cubicBezTo>
                      <a:pt x="167" y="34"/>
                      <a:pt x="167" y="33"/>
                      <a:pt x="167" y="33"/>
                    </a:cubicBezTo>
                    <a:cubicBezTo>
                      <a:pt x="167" y="32"/>
                      <a:pt x="167" y="32"/>
                      <a:pt x="167" y="32"/>
                    </a:cubicBezTo>
                    <a:cubicBezTo>
                      <a:pt x="167" y="31"/>
                      <a:pt x="167" y="31"/>
                      <a:pt x="167" y="30"/>
                    </a:cubicBezTo>
                    <a:cubicBezTo>
                      <a:pt x="167" y="30"/>
                      <a:pt x="167" y="30"/>
                      <a:pt x="167" y="30"/>
                    </a:cubicBezTo>
                    <a:cubicBezTo>
                      <a:pt x="167" y="29"/>
                      <a:pt x="167" y="28"/>
                      <a:pt x="166" y="28"/>
                    </a:cubicBezTo>
                    <a:cubicBezTo>
                      <a:pt x="166" y="28"/>
                      <a:pt x="166" y="27"/>
                      <a:pt x="166" y="27"/>
                    </a:cubicBezTo>
                    <a:cubicBezTo>
                      <a:pt x="166" y="27"/>
                      <a:pt x="166" y="26"/>
                      <a:pt x="166" y="26"/>
                    </a:cubicBezTo>
                    <a:cubicBezTo>
                      <a:pt x="166" y="26"/>
                      <a:pt x="166" y="26"/>
                      <a:pt x="166" y="26"/>
                    </a:cubicBezTo>
                    <a:cubicBezTo>
                      <a:pt x="166" y="25"/>
                      <a:pt x="166" y="25"/>
                      <a:pt x="166" y="25"/>
                    </a:cubicBezTo>
                    <a:cubicBezTo>
                      <a:pt x="164" y="24"/>
                      <a:pt x="162" y="18"/>
                      <a:pt x="159" y="8"/>
                    </a:cubicBezTo>
                    <a:cubicBezTo>
                      <a:pt x="159" y="6"/>
                      <a:pt x="159" y="4"/>
                      <a:pt x="158" y="3"/>
                    </a:cubicBezTo>
                    <a:cubicBezTo>
                      <a:pt x="158" y="3"/>
                      <a:pt x="158" y="3"/>
                      <a:pt x="158" y="3"/>
                    </a:cubicBezTo>
                    <a:cubicBezTo>
                      <a:pt x="158" y="3"/>
                      <a:pt x="158" y="3"/>
                      <a:pt x="158" y="3"/>
                    </a:cubicBezTo>
                    <a:cubicBezTo>
                      <a:pt x="157" y="3"/>
                      <a:pt x="155" y="3"/>
                      <a:pt x="154" y="3"/>
                    </a:cubicBezTo>
                    <a:cubicBezTo>
                      <a:pt x="149" y="3"/>
                      <a:pt x="146" y="2"/>
                      <a:pt x="145" y="0"/>
                    </a:cubicBezTo>
                    <a:cubicBezTo>
                      <a:pt x="145" y="0"/>
                      <a:pt x="142" y="0"/>
                      <a:pt x="141" y="0"/>
                    </a:cubicBezTo>
                    <a:cubicBezTo>
                      <a:pt x="139" y="0"/>
                      <a:pt x="138" y="0"/>
                      <a:pt x="137" y="0"/>
                    </a:cubicBezTo>
                    <a:cubicBezTo>
                      <a:pt x="137" y="0"/>
                      <a:pt x="137" y="0"/>
                      <a:pt x="137" y="0"/>
                    </a:cubicBezTo>
                    <a:cubicBezTo>
                      <a:pt x="137" y="0"/>
                      <a:pt x="136" y="0"/>
                      <a:pt x="136" y="0"/>
                    </a:cubicBezTo>
                    <a:cubicBezTo>
                      <a:pt x="136" y="1"/>
                      <a:pt x="136" y="1"/>
                      <a:pt x="136" y="1"/>
                    </a:cubicBezTo>
                    <a:cubicBezTo>
                      <a:pt x="136" y="1"/>
                      <a:pt x="136" y="2"/>
                      <a:pt x="135" y="2"/>
                    </a:cubicBezTo>
                    <a:cubicBezTo>
                      <a:pt x="135" y="2"/>
                      <a:pt x="135" y="2"/>
                      <a:pt x="135" y="2"/>
                    </a:cubicBezTo>
                    <a:cubicBezTo>
                      <a:pt x="135" y="3"/>
                      <a:pt x="135" y="3"/>
                      <a:pt x="134" y="3"/>
                    </a:cubicBezTo>
                    <a:cubicBezTo>
                      <a:pt x="134" y="3"/>
                      <a:pt x="134" y="3"/>
                      <a:pt x="134" y="3"/>
                    </a:cubicBezTo>
                    <a:cubicBezTo>
                      <a:pt x="134" y="4"/>
                      <a:pt x="134" y="4"/>
                      <a:pt x="134" y="4"/>
                    </a:cubicBezTo>
                    <a:cubicBezTo>
                      <a:pt x="132" y="6"/>
                      <a:pt x="131" y="6"/>
                      <a:pt x="129" y="6"/>
                    </a:cubicBezTo>
                    <a:cubicBezTo>
                      <a:pt x="127" y="7"/>
                      <a:pt x="127" y="7"/>
                      <a:pt x="127" y="7"/>
                    </a:cubicBezTo>
                    <a:cubicBezTo>
                      <a:pt x="126" y="12"/>
                      <a:pt x="120" y="16"/>
                      <a:pt x="116" y="16"/>
                    </a:cubicBezTo>
                    <a:cubicBezTo>
                      <a:pt x="115" y="16"/>
                      <a:pt x="113" y="19"/>
                      <a:pt x="113" y="21"/>
                    </a:cubicBezTo>
                    <a:cubicBezTo>
                      <a:pt x="113" y="26"/>
                      <a:pt x="107" y="30"/>
                      <a:pt x="102" y="30"/>
                    </a:cubicBezTo>
                    <a:cubicBezTo>
                      <a:pt x="100" y="30"/>
                      <a:pt x="100" y="30"/>
                      <a:pt x="100" y="33"/>
                    </a:cubicBezTo>
                    <a:cubicBezTo>
                      <a:pt x="100" y="34"/>
                      <a:pt x="100" y="36"/>
                      <a:pt x="99" y="37"/>
                    </a:cubicBezTo>
                    <a:cubicBezTo>
                      <a:pt x="98" y="43"/>
                      <a:pt x="94" y="44"/>
                      <a:pt x="87" y="44"/>
                    </a:cubicBezTo>
                    <a:cubicBezTo>
                      <a:pt x="80" y="44"/>
                      <a:pt x="78" y="43"/>
                      <a:pt x="74" y="40"/>
                    </a:cubicBezTo>
                    <a:cubicBezTo>
                      <a:pt x="72" y="39"/>
                      <a:pt x="72" y="39"/>
                      <a:pt x="72" y="39"/>
                    </a:cubicBezTo>
                    <a:cubicBezTo>
                      <a:pt x="71" y="38"/>
                      <a:pt x="71" y="38"/>
                      <a:pt x="70" y="38"/>
                    </a:cubicBezTo>
                    <a:cubicBezTo>
                      <a:pt x="69" y="38"/>
                      <a:pt x="68" y="41"/>
                      <a:pt x="68" y="43"/>
                    </a:cubicBezTo>
                    <a:cubicBezTo>
                      <a:pt x="67" y="46"/>
                      <a:pt x="64" y="49"/>
                      <a:pt x="60" y="53"/>
                    </a:cubicBezTo>
                    <a:cubicBezTo>
                      <a:pt x="59" y="54"/>
                      <a:pt x="58" y="55"/>
                      <a:pt x="57" y="56"/>
                    </a:cubicBezTo>
                    <a:cubicBezTo>
                      <a:pt x="56" y="58"/>
                      <a:pt x="54" y="58"/>
                      <a:pt x="51" y="58"/>
                    </a:cubicBezTo>
                    <a:cubicBezTo>
                      <a:pt x="50" y="58"/>
                      <a:pt x="48" y="58"/>
                      <a:pt x="47" y="58"/>
                    </a:cubicBezTo>
                    <a:cubicBezTo>
                      <a:pt x="44" y="57"/>
                      <a:pt x="42" y="58"/>
                      <a:pt x="41" y="56"/>
                    </a:cubicBezTo>
                    <a:cubicBezTo>
                      <a:pt x="40" y="55"/>
                      <a:pt x="40" y="53"/>
                      <a:pt x="40" y="52"/>
                    </a:cubicBezTo>
                    <a:cubicBezTo>
                      <a:pt x="40" y="51"/>
                      <a:pt x="40" y="51"/>
                      <a:pt x="40" y="51"/>
                    </a:cubicBezTo>
                    <a:cubicBezTo>
                      <a:pt x="40" y="48"/>
                      <a:pt x="42" y="48"/>
                      <a:pt x="42" y="47"/>
                    </a:cubicBezTo>
                    <a:cubicBezTo>
                      <a:pt x="43" y="46"/>
                      <a:pt x="42" y="43"/>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8" y="36"/>
                      <a:pt x="38" y="35"/>
                      <a:pt x="38" y="35"/>
                    </a:cubicBezTo>
                    <a:cubicBezTo>
                      <a:pt x="38" y="35"/>
                      <a:pt x="38" y="35"/>
                      <a:pt x="38" y="35"/>
                    </a:cubicBezTo>
                    <a:cubicBezTo>
                      <a:pt x="38" y="35"/>
                      <a:pt x="38" y="35"/>
                      <a:pt x="38" y="35"/>
                    </a:cubicBezTo>
                    <a:cubicBezTo>
                      <a:pt x="37" y="35"/>
                      <a:pt x="37" y="35"/>
                      <a:pt x="37" y="35"/>
                    </a:cubicBezTo>
                    <a:cubicBezTo>
                      <a:pt x="37" y="73"/>
                      <a:pt x="37" y="73"/>
                      <a:pt x="37" y="73"/>
                    </a:cubicBezTo>
                    <a:cubicBezTo>
                      <a:pt x="37" y="76"/>
                      <a:pt x="34" y="78"/>
                      <a:pt x="32" y="80"/>
                    </a:cubicBezTo>
                    <a:cubicBezTo>
                      <a:pt x="31" y="80"/>
                      <a:pt x="30" y="81"/>
                      <a:pt x="30" y="81"/>
                    </a:cubicBezTo>
                    <a:cubicBezTo>
                      <a:pt x="29" y="83"/>
                      <a:pt x="26" y="83"/>
                      <a:pt x="24" y="83"/>
                    </a:cubicBezTo>
                    <a:cubicBezTo>
                      <a:pt x="23" y="83"/>
                      <a:pt x="21" y="83"/>
                      <a:pt x="19" y="83"/>
                    </a:cubicBezTo>
                    <a:cubicBezTo>
                      <a:pt x="17" y="83"/>
                      <a:pt x="15" y="83"/>
                      <a:pt x="14" y="83"/>
                    </a:cubicBezTo>
                    <a:cubicBezTo>
                      <a:pt x="9" y="83"/>
                      <a:pt x="8" y="79"/>
                      <a:pt x="7" y="77"/>
                    </a:cubicBezTo>
                    <a:cubicBezTo>
                      <a:pt x="7" y="76"/>
                      <a:pt x="7" y="75"/>
                      <a:pt x="6" y="74"/>
                    </a:cubicBezTo>
                    <a:cubicBezTo>
                      <a:pt x="6" y="73"/>
                      <a:pt x="4" y="74"/>
                      <a:pt x="4" y="75"/>
                    </a:cubicBezTo>
                    <a:cubicBezTo>
                      <a:pt x="3" y="76"/>
                      <a:pt x="3" y="76"/>
                      <a:pt x="3" y="76"/>
                    </a:cubicBezTo>
                    <a:cubicBezTo>
                      <a:pt x="3" y="76"/>
                      <a:pt x="3" y="77"/>
                      <a:pt x="3" y="77"/>
                    </a:cubicBezTo>
                    <a:cubicBezTo>
                      <a:pt x="3" y="78"/>
                      <a:pt x="3" y="78"/>
                      <a:pt x="3" y="78"/>
                    </a:cubicBezTo>
                    <a:cubicBezTo>
                      <a:pt x="3" y="78"/>
                      <a:pt x="2" y="78"/>
                      <a:pt x="2" y="79"/>
                    </a:cubicBezTo>
                    <a:cubicBezTo>
                      <a:pt x="2" y="79"/>
                      <a:pt x="2" y="79"/>
                      <a:pt x="2" y="79"/>
                    </a:cubicBezTo>
                    <a:cubicBezTo>
                      <a:pt x="2" y="79"/>
                      <a:pt x="2" y="79"/>
                      <a:pt x="2" y="79"/>
                    </a:cubicBezTo>
                    <a:cubicBezTo>
                      <a:pt x="1" y="79"/>
                      <a:pt x="1" y="79"/>
                      <a:pt x="1" y="79"/>
                    </a:cubicBezTo>
                    <a:cubicBezTo>
                      <a:pt x="1" y="79"/>
                      <a:pt x="0" y="79"/>
                      <a:pt x="0" y="79"/>
                    </a:cubicBezTo>
                    <a:cubicBezTo>
                      <a:pt x="0" y="79"/>
                      <a:pt x="0" y="79"/>
                      <a:pt x="0" y="79"/>
                    </a:cubicBezTo>
                    <a:cubicBezTo>
                      <a:pt x="3" y="84"/>
                      <a:pt x="6" y="90"/>
                      <a:pt x="7" y="95"/>
                    </a:cubicBezTo>
                    <a:cubicBezTo>
                      <a:pt x="8" y="99"/>
                      <a:pt x="11" y="104"/>
                      <a:pt x="14" y="108"/>
                    </a:cubicBezTo>
                    <a:cubicBezTo>
                      <a:pt x="15" y="112"/>
                      <a:pt x="17" y="114"/>
                      <a:pt x="18" y="117"/>
                    </a:cubicBezTo>
                    <a:cubicBezTo>
                      <a:pt x="18" y="118"/>
                      <a:pt x="18" y="118"/>
                      <a:pt x="18" y="118"/>
                    </a:cubicBezTo>
                    <a:cubicBezTo>
                      <a:pt x="20" y="122"/>
                      <a:pt x="21" y="126"/>
                      <a:pt x="19" y="128"/>
                    </a:cubicBezTo>
                    <a:cubicBezTo>
                      <a:pt x="19" y="129"/>
                      <a:pt x="18" y="130"/>
                      <a:pt x="16" y="130"/>
                    </a:cubicBezTo>
                    <a:cubicBezTo>
                      <a:pt x="16" y="130"/>
                      <a:pt x="15" y="130"/>
                      <a:pt x="15" y="130"/>
                    </a:cubicBezTo>
                    <a:cubicBezTo>
                      <a:pt x="15" y="130"/>
                      <a:pt x="15" y="131"/>
                      <a:pt x="18" y="136"/>
                    </a:cubicBezTo>
                    <a:cubicBezTo>
                      <a:pt x="20" y="139"/>
                      <a:pt x="20" y="142"/>
                      <a:pt x="20" y="144"/>
                    </a:cubicBezTo>
                    <a:cubicBezTo>
                      <a:pt x="20" y="144"/>
                      <a:pt x="20" y="145"/>
                      <a:pt x="20" y="145"/>
                    </a:cubicBezTo>
                    <a:cubicBezTo>
                      <a:pt x="23" y="145"/>
                      <a:pt x="23" y="146"/>
                      <a:pt x="24" y="147"/>
                    </a:cubicBezTo>
                    <a:cubicBezTo>
                      <a:pt x="24" y="147"/>
                      <a:pt x="24" y="147"/>
                      <a:pt x="24" y="148"/>
                    </a:cubicBezTo>
                    <a:cubicBezTo>
                      <a:pt x="28" y="148"/>
                      <a:pt x="30" y="151"/>
                      <a:pt x="32" y="153"/>
                    </a:cubicBezTo>
                    <a:cubicBezTo>
                      <a:pt x="32" y="154"/>
                      <a:pt x="33" y="154"/>
                      <a:pt x="34" y="154"/>
                    </a:cubicBezTo>
                    <a:cubicBezTo>
                      <a:pt x="34" y="154"/>
                      <a:pt x="35" y="154"/>
                      <a:pt x="36" y="153"/>
                    </a:cubicBezTo>
                    <a:cubicBezTo>
                      <a:pt x="38" y="150"/>
                      <a:pt x="43" y="148"/>
                      <a:pt x="51" y="148"/>
                    </a:cubicBezTo>
                    <a:cubicBezTo>
                      <a:pt x="54" y="148"/>
                      <a:pt x="54" y="148"/>
                      <a:pt x="56" y="147"/>
                    </a:cubicBezTo>
                    <a:cubicBezTo>
                      <a:pt x="57" y="146"/>
                      <a:pt x="58" y="145"/>
                      <a:pt x="61" y="144"/>
                    </a:cubicBezTo>
                    <a:cubicBezTo>
                      <a:pt x="67" y="143"/>
                      <a:pt x="74" y="142"/>
                      <a:pt x="79" y="144"/>
                    </a:cubicBezTo>
                    <a:cubicBezTo>
                      <a:pt x="83" y="145"/>
                      <a:pt x="86" y="145"/>
                      <a:pt x="88" y="143"/>
                    </a:cubicBezTo>
                    <a:cubicBezTo>
                      <a:pt x="90" y="142"/>
                      <a:pt x="92" y="142"/>
                      <a:pt x="94" y="143"/>
                    </a:cubicBezTo>
                    <a:cubicBezTo>
                      <a:pt x="94" y="143"/>
                      <a:pt x="94" y="143"/>
                      <a:pt x="95" y="143"/>
                    </a:cubicBezTo>
                    <a:cubicBezTo>
                      <a:pt x="95" y="138"/>
                      <a:pt x="101" y="138"/>
                      <a:pt x="103" y="138"/>
                    </a:cubicBezTo>
                    <a:cubicBezTo>
                      <a:pt x="106" y="138"/>
                      <a:pt x="106" y="138"/>
                      <a:pt x="106" y="138"/>
                    </a:cubicBezTo>
                    <a:cubicBezTo>
                      <a:pt x="109" y="138"/>
                      <a:pt x="119" y="132"/>
                      <a:pt x="128" y="124"/>
                    </a:cubicBezTo>
                    <a:cubicBezTo>
                      <a:pt x="136" y="116"/>
                      <a:pt x="150" y="99"/>
                      <a:pt x="154" y="92"/>
                    </a:cubicBezTo>
                    <a:cubicBezTo>
                      <a:pt x="159" y="84"/>
                      <a:pt x="166" y="78"/>
                      <a:pt x="170" y="74"/>
                    </a:cubicBezTo>
                    <a:cubicBezTo>
                      <a:pt x="171" y="73"/>
                      <a:pt x="171" y="73"/>
                      <a:pt x="171" y="73"/>
                    </a:cubicBezTo>
                    <a:cubicBezTo>
                      <a:pt x="172" y="72"/>
                      <a:pt x="174" y="67"/>
                      <a:pt x="175" y="58"/>
                    </a:cubicBezTo>
                    <a:cubicBezTo>
                      <a:pt x="175" y="58"/>
                      <a:pt x="175" y="58"/>
                      <a:pt x="175" y="58"/>
                    </a:cubicBezTo>
                    <a:cubicBezTo>
                      <a:pt x="175" y="58"/>
                      <a:pt x="175" y="58"/>
                      <a:pt x="174" y="58"/>
                    </a:cubicBezTo>
                    <a:cubicBezTo>
                      <a:pt x="174" y="58"/>
                      <a:pt x="174" y="58"/>
                      <a:pt x="174" y="58"/>
                    </a:cubicBezTo>
                    <a:cubicBezTo>
                      <a:pt x="173" y="58"/>
                      <a:pt x="173" y="58"/>
                      <a:pt x="173" y="58"/>
                    </a:cubicBezTo>
                    <a:cubicBezTo>
                      <a:pt x="173" y="58"/>
                      <a:pt x="172" y="58"/>
                      <a:pt x="172" y="58"/>
                    </a:cubicBezTo>
                    <a:cubicBezTo>
                      <a:pt x="172" y="58"/>
                      <a:pt x="172" y="58"/>
                      <a:pt x="172" y="58"/>
                    </a:cubicBezTo>
                    <a:cubicBezTo>
                      <a:pt x="171" y="58"/>
                      <a:pt x="171" y="58"/>
                      <a:pt x="171" y="58"/>
                    </a:cubicBezTo>
                    <a:cubicBezTo>
                      <a:pt x="171" y="58"/>
                      <a:pt x="171" y="58"/>
                      <a:pt x="171" y="58"/>
                    </a:cubicBezTo>
                    <a:cubicBezTo>
                      <a:pt x="171" y="58"/>
                      <a:pt x="170" y="58"/>
                      <a:pt x="170" y="59"/>
                    </a:cubicBezTo>
                    <a:cubicBezTo>
                      <a:pt x="170" y="59"/>
                      <a:pt x="169" y="59"/>
                      <a:pt x="169" y="59"/>
                    </a:cubicBezTo>
                    <a:cubicBezTo>
                      <a:pt x="169" y="59"/>
                      <a:pt x="169" y="59"/>
                      <a:pt x="169" y="59"/>
                    </a:cubicBezTo>
                    <a:cubicBezTo>
                      <a:pt x="169" y="59"/>
                      <a:pt x="169" y="60"/>
                      <a:pt x="169" y="60"/>
                    </a:cubicBezTo>
                    <a:cubicBezTo>
                      <a:pt x="169" y="60"/>
                      <a:pt x="169" y="61"/>
                      <a:pt x="168" y="61"/>
                    </a:cubicBezTo>
                    <a:close/>
                    <a:moveTo>
                      <a:pt x="138" y="91"/>
                    </a:moveTo>
                    <a:cubicBezTo>
                      <a:pt x="137" y="92"/>
                      <a:pt x="136" y="93"/>
                      <a:pt x="136" y="94"/>
                    </a:cubicBezTo>
                    <a:cubicBezTo>
                      <a:pt x="136" y="94"/>
                      <a:pt x="136" y="95"/>
                      <a:pt x="136" y="95"/>
                    </a:cubicBezTo>
                    <a:cubicBezTo>
                      <a:pt x="136" y="95"/>
                      <a:pt x="136" y="95"/>
                      <a:pt x="136" y="95"/>
                    </a:cubicBezTo>
                    <a:cubicBezTo>
                      <a:pt x="136" y="96"/>
                      <a:pt x="135" y="96"/>
                      <a:pt x="135" y="96"/>
                    </a:cubicBezTo>
                    <a:cubicBezTo>
                      <a:pt x="135" y="96"/>
                      <a:pt x="135" y="97"/>
                      <a:pt x="135" y="97"/>
                    </a:cubicBezTo>
                    <a:cubicBezTo>
                      <a:pt x="135" y="97"/>
                      <a:pt x="135" y="97"/>
                      <a:pt x="135" y="97"/>
                    </a:cubicBezTo>
                    <a:cubicBezTo>
                      <a:pt x="135" y="97"/>
                      <a:pt x="135" y="97"/>
                      <a:pt x="135" y="97"/>
                    </a:cubicBezTo>
                    <a:cubicBezTo>
                      <a:pt x="133" y="97"/>
                      <a:pt x="132" y="97"/>
                      <a:pt x="131" y="97"/>
                    </a:cubicBezTo>
                    <a:cubicBezTo>
                      <a:pt x="130" y="97"/>
                      <a:pt x="129" y="97"/>
                      <a:pt x="129" y="97"/>
                    </a:cubicBezTo>
                    <a:cubicBezTo>
                      <a:pt x="128" y="99"/>
                      <a:pt x="127" y="102"/>
                      <a:pt x="126" y="102"/>
                    </a:cubicBezTo>
                    <a:cubicBezTo>
                      <a:pt x="126" y="103"/>
                      <a:pt x="126" y="103"/>
                      <a:pt x="126" y="103"/>
                    </a:cubicBezTo>
                    <a:cubicBezTo>
                      <a:pt x="126" y="104"/>
                      <a:pt x="126" y="104"/>
                      <a:pt x="126" y="104"/>
                    </a:cubicBezTo>
                    <a:cubicBezTo>
                      <a:pt x="119" y="103"/>
                      <a:pt x="119" y="103"/>
                      <a:pt x="119" y="103"/>
                    </a:cubicBezTo>
                    <a:cubicBezTo>
                      <a:pt x="111" y="92"/>
                      <a:pt x="111" y="92"/>
                      <a:pt x="111" y="92"/>
                    </a:cubicBezTo>
                    <a:cubicBezTo>
                      <a:pt x="111" y="91"/>
                      <a:pt x="111" y="91"/>
                      <a:pt x="111" y="91"/>
                    </a:cubicBezTo>
                    <a:cubicBezTo>
                      <a:pt x="113" y="89"/>
                      <a:pt x="117" y="83"/>
                      <a:pt x="118" y="81"/>
                    </a:cubicBezTo>
                    <a:cubicBezTo>
                      <a:pt x="119" y="78"/>
                      <a:pt x="126" y="74"/>
                      <a:pt x="129" y="74"/>
                    </a:cubicBezTo>
                    <a:cubicBezTo>
                      <a:pt x="132" y="74"/>
                      <a:pt x="133" y="76"/>
                      <a:pt x="133" y="76"/>
                    </a:cubicBezTo>
                    <a:cubicBezTo>
                      <a:pt x="133" y="77"/>
                      <a:pt x="135" y="78"/>
                      <a:pt x="136" y="79"/>
                    </a:cubicBezTo>
                    <a:cubicBezTo>
                      <a:pt x="138" y="82"/>
                      <a:pt x="140" y="83"/>
                      <a:pt x="140" y="86"/>
                    </a:cubicBezTo>
                    <a:cubicBezTo>
                      <a:pt x="140" y="88"/>
                      <a:pt x="139" y="90"/>
                      <a:pt x="138" y="9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13" name="Freeform 1253"/>
              <p:cNvSpPr>
                <a:spLocks/>
              </p:cNvSpPr>
              <p:nvPr/>
            </p:nvSpPr>
            <p:spPr bwMode="auto">
              <a:xfrm>
                <a:off x="1848" y="3289"/>
                <a:ext cx="1"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2" y="0"/>
                    </a:cubicBezTo>
                    <a:cubicBezTo>
                      <a:pt x="1" y="0"/>
                      <a:pt x="0" y="1"/>
                      <a:pt x="0" y="2"/>
                    </a:cubicBezTo>
                    <a:cubicBezTo>
                      <a:pt x="0" y="1"/>
                      <a:pt x="2" y="0"/>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14" name="Freeform 1254"/>
              <p:cNvSpPr>
                <a:spLocks/>
              </p:cNvSpPr>
              <p:nvPr/>
            </p:nvSpPr>
            <p:spPr bwMode="auto">
              <a:xfrm>
                <a:off x="1847" y="32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15" name="Freeform 1255"/>
              <p:cNvSpPr>
                <a:spLocks/>
              </p:cNvSpPr>
              <p:nvPr/>
            </p:nvSpPr>
            <p:spPr bwMode="auto">
              <a:xfrm>
                <a:off x="1846" y="329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16" name="Freeform 1256"/>
              <p:cNvSpPr>
                <a:spLocks/>
              </p:cNvSpPr>
              <p:nvPr/>
            </p:nvSpPr>
            <p:spPr bwMode="auto">
              <a:xfrm>
                <a:off x="1844" y="32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17" name="Freeform 1257"/>
              <p:cNvSpPr>
                <a:spLocks/>
              </p:cNvSpPr>
              <p:nvPr/>
            </p:nvSpPr>
            <p:spPr bwMode="auto">
              <a:xfrm>
                <a:off x="1995" y="32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18" name="Freeform 1258"/>
              <p:cNvSpPr>
                <a:spLocks/>
              </p:cNvSpPr>
              <p:nvPr/>
            </p:nvSpPr>
            <p:spPr bwMode="auto">
              <a:xfrm>
                <a:off x="1975" y="3219"/>
                <a:ext cx="20" cy="3"/>
              </a:xfrm>
              <a:custGeom>
                <a:avLst/>
                <a:gdLst>
                  <a:gd name="T0" fmla="*/ 8 w 21"/>
                  <a:gd name="T1" fmla="*/ 0 h 3"/>
                  <a:gd name="T2" fmla="*/ 4 w 21"/>
                  <a:gd name="T3" fmla="*/ 0 h 3"/>
                  <a:gd name="T4" fmla="*/ 0 w 21"/>
                  <a:gd name="T5" fmla="*/ 0 h 3"/>
                  <a:gd name="T6" fmla="*/ 4 w 21"/>
                  <a:gd name="T7" fmla="*/ 0 h 3"/>
                  <a:gd name="T8" fmla="*/ 8 w 21"/>
                  <a:gd name="T9" fmla="*/ 0 h 3"/>
                  <a:gd name="T10" fmla="*/ 17 w 21"/>
                  <a:gd name="T11" fmla="*/ 3 h 3"/>
                  <a:gd name="T12" fmla="*/ 21 w 21"/>
                  <a:gd name="T13" fmla="*/ 3 h 3"/>
                  <a:gd name="T14" fmla="*/ 17 w 21"/>
                  <a:gd name="T15" fmla="*/ 3 h 3"/>
                  <a:gd name="T16" fmla="*/ 8 w 2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
                    <a:moveTo>
                      <a:pt x="8" y="0"/>
                    </a:moveTo>
                    <a:cubicBezTo>
                      <a:pt x="8" y="0"/>
                      <a:pt x="5" y="0"/>
                      <a:pt x="4" y="0"/>
                    </a:cubicBezTo>
                    <a:cubicBezTo>
                      <a:pt x="2" y="0"/>
                      <a:pt x="1" y="0"/>
                      <a:pt x="0" y="0"/>
                    </a:cubicBezTo>
                    <a:cubicBezTo>
                      <a:pt x="1" y="0"/>
                      <a:pt x="2" y="0"/>
                      <a:pt x="4" y="0"/>
                    </a:cubicBezTo>
                    <a:cubicBezTo>
                      <a:pt x="5" y="0"/>
                      <a:pt x="8" y="0"/>
                      <a:pt x="8" y="0"/>
                    </a:cubicBezTo>
                    <a:cubicBezTo>
                      <a:pt x="9" y="2"/>
                      <a:pt x="12" y="3"/>
                      <a:pt x="17" y="3"/>
                    </a:cubicBezTo>
                    <a:cubicBezTo>
                      <a:pt x="18" y="3"/>
                      <a:pt x="20" y="3"/>
                      <a:pt x="21" y="3"/>
                    </a:cubicBezTo>
                    <a:cubicBezTo>
                      <a:pt x="20" y="3"/>
                      <a:pt x="18" y="3"/>
                      <a:pt x="17" y="3"/>
                    </a:cubicBezTo>
                    <a:cubicBezTo>
                      <a:pt x="12" y="3"/>
                      <a:pt x="9" y="2"/>
                      <a:pt x="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19" name="Freeform 1259"/>
              <p:cNvSpPr>
                <a:spLocks/>
              </p:cNvSpPr>
              <p:nvPr/>
            </p:nvSpPr>
            <p:spPr bwMode="auto">
              <a:xfrm>
                <a:off x="1973"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20" name="Freeform 1260"/>
              <p:cNvSpPr>
                <a:spLocks/>
              </p:cNvSpPr>
              <p:nvPr/>
            </p:nvSpPr>
            <p:spPr bwMode="auto">
              <a:xfrm>
                <a:off x="1880" y="3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21" name="Freeform 1261"/>
              <p:cNvSpPr>
                <a:spLocks/>
              </p:cNvSpPr>
              <p:nvPr/>
            </p:nvSpPr>
            <p:spPr bwMode="auto">
              <a:xfrm>
                <a:off x="1974"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22" name="Freeform 1262"/>
              <p:cNvSpPr>
                <a:spLocks/>
              </p:cNvSpPr>
              <p:nvPr/>
            </p:nvSpPr>
            <p:spPr bwMode="auto">
              <a:xfrm>
                <a:off x="1879" y="3252"/>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23" name="Freeform 1263"/>
              <p:cNvSpPr>
                <a:spLocks/>
              </p:cNvSpPr>
              <p:nvPr/>
            </p:nvSpPr>
            <p:spPr bwMode="auto">
              <a:xfrm>
                <a:off x="1972" y="32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24" name="Freeform 1264"/>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25" name="Freeform 1265"/>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26" name="Freeform 1266"/>
              <p:cNvSpPr>
                <a:spLocks/>
              </p:cNvSpPr>
              <p:nvPr/>
            </p:nvSpPr>
            <p:spPr bwMode="auto">
              <a:xfrm>
                <a:off x="2001" y="3278"/>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1"/>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27" name="Freeform 1267"/>
              <p:cNvSpPr>
                <a:spLocks/>
              </p:cNvSpPr>
              <p:nvPr/>
            </p:nvSpPr>
            <p:spPr bwMode="auto">
              <a:xfrm>
                <a:off x="2004" y="32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28" name="Freeform 1268"/>
              <p:cNvSpPr>
                <a:spLocks/>
              </p:cNvSpPr>
              <p:nvPr/>
            </p:nvSpPr>
            <p:spPr bwMode="auto">
              <a:xfrm>
                <a:off x="2003" y="32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29" name="Freeform 1269"/>
              <p:cNvSpPr>
                <a:spLocks/>
              </p:cNvSpPr>
              <p:nvPr/>
            </p:nvSpPr>
            <p:spPr bwMode="auto">
              <a:xfrm>
                <a:off x="1998" y="327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0" y="0"/>
                      <a:pt x="1" y="0"/>
                      <a:pt x="2" y="0"/>
                    </a:cubicBezTo>
                    <a:cubicBezTo>
                      <a:pt x="2"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30" name="Freeform 1270"/>
              <p:cNvSpPr>
                <a:spLocks/>
              </p:cNvSpPr>
              <p:nvPr/>
            </p:nvSpPr>
            <p:spPr bwMode="auto">
              <a:xfrm>
                <a:off x="2000" y="32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31" name="Freeform 1271"/>
              <p:cNvSpPr>
                <a:spLocks/>
              </p:cNvSpPr>
              <p:nvPr/>
            </p:nvSpPr>
            <p:spPr bwMode="auto">
              <a:xfrm>
                <a:off x="1969" y="3312"/>
                <a:ext cx="4"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1" y="0"/>
                      <a:pt x="2" y="0"/>
                      <a:pt x="4" y="0"/>
                    </a:cubicBezTo>
                    <a:cubicBezTo>
                      <a:pt x="3" y="0"/>
                      <a:pt x="3"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32" name="Freeform 1272"/>
              <p:cNvSpPr>
                <a:spLocks/>
              </p:cNvSpPr>
              <p:nvPr/>
            </p:nvSpPr>
            <p:spPr bwMode="auto">
              <a:xfrm>
                <a:off x="1958" y="3317"/>
                <a:ext cx="6" cy="1"/>
              </a:xfrm>
              <a:custGeom>
                <a:avLst/>
                <a:gdLst>
                  <a:gd name="T0" fmla="*/ 0 w 6"/>
                  <a:gd name="T1" fmla="*/ 0 h 1"/>
                  <a:gd name="T2" fmla="*/ 6 w 6"/>
                  <a:gd name="T3" fmla="*/ 1 h 1"/>
                  <a:gd name="T4" fmla="*/ 6 w 6"/>
                  <a:gd name="T5" fmla="*/ 0 h 1"/>
                  <a:gd name="T6" fmla="*/ 6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lnTo>
                      <a:pt x="6" y="1"/>
                    </a:lnTo>
                    <a:lnTo>
                      <a:pt x="6" y="0"/>
                    </a:lnTo>
                    <a:lnTo>
                      <a:pt x="6" y="1"/>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33" name="Freeform 1273"/>
              <p:cNvSpPr>
                <a:spLocks/>
              </p:cNvSpPr>
              <p:nvPr/>
            </p:nvSpPr>
            <p:spPr bwMode="auto">
              <a:xfrm>
                <a:off x="1974" y="3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34" name="Freeform 1274"/>
              <p:cNvSpPr>
                <a:spLocks/>
              </p:cNvSpPr>
              <p:nvPr/>
            </p:nvSpPr>
            <p:spPr bwMode="auto">
              <a:xfrm>
                <a:off x="1973" y="331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35" name="Freeform 1275"/>
              <p:cNvSpPr>
                <a:spLocks/>
              </p:cNvSpPr>
              <p:nvPr/>
            </p:nvSpPr>
            <p:spPr bwMode="auto">
              <a:xfrm>
                <a:off x="1797" y="3040"/>
                <a:ext cx="121" cy="128"/>
              </a:xfrm>
              <a:custGeom>
                <a:avLst/>
                <a:gdLst>
                  <a:gd name="T0" fmla="*/ 106 w 127"/>
                  <a:gd name="T1" fmla="*/ 77 h 134"/>
                  <a:gd name="T2" fmla="*/ 125 w 127"/>
                  <a:gd name="T3" fmla="*/ 76 h 134"/>
                  <a:gd name="T4" fmla="*/ 127 w 127"/>
                  <a:gd name="T5" fmla="*/ 56 h 134"/>
                  <a:gd name="T6" fmla="*/ 116 w 127"/>
                  <a:gd name="T7" fmla="*/ 57 h 134"/>
                  <a:gd name="T8" fmla="*/ 111 w 127"/>
                  <a:gd name="T9" fmla="*/ 60 h 134"/>
                  <a:gd name="T10" fmla="*/ 108 w 127"/>
                  <a:gd name="T11" fmla="*/ 49 h 134"/>
                  <a:gd name="T12" fmla="*/ 104 w 127"/>
                  <a:gd name="T13" fmla="*/ 41 h 134"/>
                  <a:gd name="T14" fmla="*/ 105 w 127"/>
                  <a:gd name="T15" fmla="*/ 25 h 134"/>
                  <a:gd name="T16" fmla="*/ 102 w 127"/>
                  <a:gd name="T17" fmla="*/ 15 h 134"/>
                  <a:gd name="T18" fmla="*/ 97 w 127"/>
                  <a:gd name="T19" fmla="*/ 15 h 134"/>
                  <a:gd name="T20" fmla="*/ 86 w 127"/>
                  <a:gd name="T21" fmla="*/ 12 h 134"/>
                  <a:gd name="T22" fmla="*/ 82 w 127"/>
                  <a:gd name="T23" fmla="*/ 17 h 134"/>
                  <a:gd name="T24" fmla="*/ 77 w 127"/>
                  <a:gd name="T25" fmla="*/ 23 h 134"/>
                  <a:gd name="T26" fmla="*/ 65 w 127"/>
                  <a:gd name="T27" fmla="*/ 25 h 134"/>
                  <a:gd name="T28" fmla="*/ 51 w 127"/>
                  <a:gd name="T29" fmla="*/ 13 h 134"/>
                  <a:gd name="T30" fmla="*/ 48 w 127"/>
                  <a:gd name="T31" fmla="*/ 0 h 134"/>
                  <a:gd name="T32" fmla="*/ 13 w 127"/>
                  <a:gd name="T33" fmla="*/ 0 h 134"/>
                  <a:gd name="T34" fmla="*/ 12 w 127"/>
                  <a:gd name="T35" fmla="*/ 0 h 134"/>
                  <a:gd name="T36" fmla="*/ 11 w 127"/>
                  <a:gd name="T37" fmla="*/ 0 h 134"/>
                  <a:gd name="T38" fmla="*/ 10 w 127"/>
                  <a:gd name="T39" fmla="*/ 1 h 134"/>
                  <a:gd name="T40" fmla="*/ 8 w 127"/>
                  <a:gd name="T41" fmla="*/ 2 h 134"/>
                  <a:gd name="T42" fmla="*/ 18 w 127"/>
                  <a:gd name="T43" fmla="*/ 24 h 134"/>
                  <a:gd name="T44" fmla="*/ 16 w 127"/>
                  <a:gd name="T45" fmla="*/ 37 h 134"/>
                  <a:gd name="T46" fmla="*/ 23 w 127"/>
                  <a:gd name="T47" fmla="*/ 60 h 134"/>
                  <a:gd name="T48" fmla="*/ 15 w 127"/>
                  <a:gd name="T49" fmla="*/ 78 h 134"/>
                  <a:gd name="T50" fmla="*/ 3 w 127"/>
                  <a:gd name="T51" fmla="*/ 110 h 134"/>
                  <a:gd name="T52" fmla="*/ 0 w 127"/>
                  <a:gd name="T53" fmla="*/ 127 h 134"/>
                  <a:gd name="T54" fmla="*/ 1 w 127"/>
                  <a:gd name="T55" fmla="*/ 126 h 134"/>
                  <a:gd name="T56" fmla="*/ 2 w 127"/>
                  <a:gd name="T57" fmla="*/ 125 h 134"/>
                  <a:gd name="T58" fmla="*/ 3 w 127"/>
                  <a:gd name="T59" fmla="*/ 124 h 134"/>
                  <a:gd name="T60" fmla="*/ 9 w 127"/>
                  <a:gd name="T61" fmla="*/ 127 h 134"/>
                  <a:gd name="T62" fmla="*/ 9 w 127"/>
                  <a:gd name="T63" fmla="*/ 127 h 134"/>
                  <a:gd name="T64" fmla="*/ 31 w 127"/>
                  <a:gd name="T65" fmla="*/ 130 h 134"/>
                  <a:gd name="T66" fmla="*/ 75 w 127"/>
                  <a:gd name="T67" fmla="*/ 134 h 134"/>
                  <a:gd name="T68" fmla="*/ 99 w 127"/>
                  <a:gd name="T69" fmla="*/ 134 h 134"/>
                  <a:gd name="T70" fmla="*/ 115 w 127"/>
                  <a:gd name="T71" fmla="*/ 133 h 134"/>
                  <a:gd name="T72" fmla="*/ 104 w 127"/>
                  <a:gd name="T73" fmla="*/ 1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34">
                    <a:moveTo>
                      <a:pt x="104" y="117"/>
                    </a:moveTo>
                    <a:cubicBezTo>
                      <a:pt x="106" y="77"/>
                      <a:pt x="106" y="77"/>
                      <a:pt x="106" y="77"/>
                    </a:cubicBezTo>
                    <a:cubicBezTo>
                      <a:pt x="123" y="77"/>
                      <a:pt x="123" y="77"/>
                      <a:pt x="123" y="77"/>
                    </a:cubicBezTo>
                    <a:cubicBezTo>
                      <a:pt x="125" y="76"/>
                      <a:pt x="125" y="76"/>
                      <a:pt x="125" y="76"/>
                    </a:cubicBezTo>
                    <a:cubicBezTo>
                      <a:pt x="127" y="56"/>
                      <a:pt x="127" y="56"/>
                      <a:pt x="127" y="56"/>
                    </a:cubicBezTo>
                    <a:cubicBezTo>
                      <a:pt x="127" y="56"/>
                      <a:pt x="127" y="56"/>
                      <a:pt x="127" y="56"/>
                    </a:cubicBezTo>
                    <a:cubicBezTo>
                      <a:pt x="124" y="57"/>
                      <a:pt x="121" y="57"/>
                      <a:pt x="118" y="57"/>
                    </a:cubicBezTo>
                    <a:cubicBezTo>
                      <a:pt x="118" y="57"/>
                      <a:pt x="117" y="57"/>
                      <a:pt x="116" y="57"/>
                    </a:cubicBezTo>
                    <a:cubicBezTo>
                      <a:pt x="115" y="57"/>
                      <a:pt x="115" y="57"/>
                      <a:pt x="114" y="58"/>
                    </a:cubicBezTo>
                    <a:cubicBezTo>
                      <a:pt x="113" y="59"/>
                      <a:pt x="112" y="60"/>
                      <a:pt x="111" y="60"/>
                    </a:cubicBezTo>
                    <a:cubicBezTo>
                      <a:pt x="110" y="60"/>
                      <a:pt x="110" y="60"/>
                      <a:pt x="110" y="60"/>
                    </a:cubicBezTo>
                    <a:cubicBezTo>
                      <a:pt x="106" y="59"/>
                      <a:pt x="107" y="53"/>
                      <a:pt x="108" y="49"/>
                    </a:cubicBezTo>
                    <a:cubicBezTo>
                      <a:pt x="108" y="49"/>
                      <a:pt x="108" y="49"/>
                      <a:pt x="108" y="49"/>
                    </a:cubicBezTo>
                    <a:cubicBezTo>
                      <a:pt x="109" y="47"/>
                      <a:pt x="106" y="44"/>
                      <a:pt x="104" y="41"/>
                    </a:cubicBezTo>
                    <a:cubicBezTo>
                      <a:pt x="101" y="40"/>
                      <a:pt x="102" y="35"/>
                      <a:pt x="104" y="30"/>
                    </a:cubicBezTo>
                    <a:cubicBezTo>
                      <a:pt x="104" y="28"/>
                      <a:pt x="105" y="26"/>
                      <a:pt x="105" y="25"/>
                    </a:cubicBezTo>
                    <a:cubicBezTo>
                      <a:pt x="103" y="23"/>
                      <a:pt x="102" y="18"/>
                      <a:pt x="102" y="15"/>
                    </a:cubicBezTo>
                    <a:cubicBezTo>
                      <a:pt x="102" y="15"/>
                      <a:pt x="102" y="15"/>
                      <a:pt x="102" y="15"/>
                    </a:cubicBezTo>
                    <a:cubicBezTo>
                      <a:pt x="102" y="15"/>
                      <a:pt x="102" y="15"/>
                      <a:pt x="101" y="15"/>
                    </a:cubicBezTo>
                    <a:cubicBezTo>
                      <a:pt x="100" y="15"/>
                      <a:pt x="99" y="15"/>
                      <a:pt x="97" y="15"/>
                    </a:cubicBezTo>
                    <a:cubicBezTo>
                      <a:pt x="93" y="15"/>
                      <a:pt x="91" y="14"/>
                      <a:pt x="90" y="13"/>
                    </a:cubicBezTo>
                    <a:cubicBezTo>
                      <a:pt x="89" y="12"/>
                      <a:pt x="88" y="12"/>
                      <a:pt x="86" y="12"/>
                    </a:cubicBezTo>
                    <a:cubicBezTo>
                      <a:pt x="85" y="12"/>
                      <a:pt x="84" y="12"/>
                      <a:pt x="83" y="13"/>
                    </a:cubicBezTo>
                    <a:cubicBezTo>
                      <a:pt x="83" y="13"/>
                      <a:pt x="82" y="16"/>
                      <a:pt x="82" y="17"/>
                    </a:cubicBezTo>
                    <a:cubicBezTo>
                      <a:pt x="81" y="20"/>
                      <a:pt x="81" y="23"/>
                      <a:pt x="78" y="23"/>
                    </a:cubicBezTo>
                    <a:cubicBezTo>
                      <a:pt x="77" y="23"/>
                      <a:pt x="77" y="23"/>
                      <a:pt x="77" y="23"/>
                    </a:cubicBezTo>
                    <a:cubicBezTo>
                      <a:pt x="77" y="23"/>
                      <a:pt x="77" y="23"/>
                      <a:pt x="76" y="23"/>
                    </a:cubicBezTo>
                    <a:cubicBezTo>
                      <a:pt x="74" y="23"/>
                      <a:pt x="69" y="24"/>
                      <a:pt x="65" y="25"/>
                    </a:cubicBezTo>
                    <a:cubicBezTo>
                      <a:pt x="59" y="27"/>
                      <a:pt x="56" y="22"/>
                      <a:pt x="54" y="17"/>
                    </a:cubicBezTo>
                    <a:cubicBezTo>
                      <a:pt x="53" y="14"/>
                      <a:pt x="52" y="14"/>
                      <a:pt x="51" y="13"/>
                    </a:cubicBezTo>
                    <a:cubicBezTo>
                      <a:pt x="49" y="12"/>
                      <a:pt x="48" y="10"/>
                      <a:pt x="49" y="7"/>
                    </a:cubicBezTo>
                    <a:cubicBezTo>
                      <a:pt x="50" y="4"/>
                      <a:pt x="48" y="1"/>
                      <a:pt x="48" y="0"/>
                    </a:cubicBezTo>
                    <a:cubicBezTo>
                      <a:pt x="44" y="0"/>
                      <a:pt x="32" y="0"/>
                      <a:pt x="23" y="0"/>
                    </a:cubicBezTo>
                    <a:cubicBezTo>
                      <a:pt x="15" y="0"/>
                      <a:pt x="13" y="0"/>
                      <a:pt x="13" y="0"/>
                    </a:cubicBezTo>
                    <a:cubicBezTo>
                      <a:pt x="13" y="0"/>
                      <a:pt x="13" y="0"/>
                      <a:pt x="12" y="0"/>
                    </a:cubicBezTo>
                    <a:cubicBezTo>
                      <a:pt x="12" y="0"/>
                      <a:pt x="12" y="0"/>
                      <a:pt x="12" y="0"/>
                    </a:cubicBezTo>
                    <a:cubicBezTo>
                      <a:pt x="12" y="0"/>
                      <a:pt x="12" y="0"/>
                      <a:pt x="12" y="0"/>
                    </a:cubicBezTo>
                    <a:cubicBezTo>
                      <a:pt x="12" y="0"/>
                      <a:pt x="12" y="0"/>
                      <a:pt x="11" y="0"/>
                    </a:cubicBezTo>
                    <a:cubicBezTo>
                      <a:pt x="11" y="1"/>
                      <a:pt x="11" y="1"/>
                      <a:pt x="10" y="1"/>
                    </a:cubicBezTo>
                    <a:cubicBezTo>
                      <a:pt x="10" y="1"/>
                      <a:pt x="10" y="1"/>
                      <a:pt x="10" y="1"/>
                    </a:cubicBezTo>
                    <a:cubicBezTo>
                      <a:pt x="10" y="1"/>
                      <a:pt x="9" y="2"/>
                      <a:pt x="8" y="2"/>
                    </a:cubicBezTo>
                    <a:cubicBezTo>
                      <a:pt x="8" y="2"/>
                      <a:pt x="8" y="2"/>
                      <a:pt x="8" y="2"/>
                    </a:cubicBezTo>
                    <a:cubicBezTo>
                      <a:pt x="10" y="9"/>
                      <a:pt x="15" y="19"/>
                      <a:pt x="17" y="23"/>
                    </a:cubicBezTo>
                    <a:cubicBezTo>
                      <a:pt x="18" y="24"/>
                      <a:pt x="18" y="24"/>
                      <a:pt x="18" y="24"/>
                    </a:cubicBezTo>
                    <a:cubicBezTo>
                      <a:pt x="19" y="26"/>
                      <a:pt x="18" y="29"/>
                      <a:pt x="17" y="31"/>
                    </a:cubicBezTo>
                    <a:cubicBezTo>
                      <a:pt x="17" y="32"/>
                      <a:pt x="16" y="34"/>
                      <a:pt x="16" y="37"/>
                    </a:cubicBezTo>
                    <a:cubicBezTo>
                      <a:pt x="16" y="39"/>
                      <a:pt x="18" y="44"/>
                      <a:pt x="19" y="48"/>
                    </a:cubicBezTo>
                    <a:cubicBezTo>
                      <a:pt x="21" y="52"/>
                      <a:pt x="23" y="56"/>
                      <a:pt x="23" y="60"/>
                    </a:cubicBezTo>
                    <a:cubicBezTo>
                      <a:pt x="24" y="68"/>
                      <a:pt x="19" y="72"/>
                      <a:pt x="16" y="77"/>
                    </a:cubicBezTo>
                    <a:cubicBezTo>
                      <a:pt x="15" y="78"/>
                      <a:pt x="15" y="78"/>
                      <a:pt x="15" y="78"/>
                    </a:cubicBezTo>
                    <a:cubicBezTo>
                      <a:pt x="11" y="83"/>
                      <a:pt x="7" y="93"/>
                      <a:pt x="7" y="98"/>
                    </a:cubicBezTo>
                    <a:cubicBezTo>
                      <a:pt x="7" y="103"/>
                      <a:pt x="5" y="107"/>
                      <a:pt x="3" y="110"/>
                    </a:cubicBezTo>
                    <a:cubicBezTo>
                      <a:pt x="2" y="111"/>
                      <a:pt x="1" y="113"/>
                      <a:pt x="1" y="114"/>
                    </a:cubicBezTo>
                    <a:cubicBezTo>
                      <a:pt x="1" y="117"/>
                      <a:pt x="1" y="123"/>
                      <a:pt x="0" y="127"/>
                    </a:cubicBezTo>
                    <a:cubicBezTo>
                      <a:pt x="0" y="127"/>
                      <a:pt x="0" y="127"/>
                      <a:pt x="0" y="126"/>
                    </a:cubicBezTo>
                    <a:cubicBezTo>
                      <a:pt x="0" y="126"/>
                      <a:pt x="1" y="126"/>
                      <a:pt x="1" y="126"/>
                    </a:cubicBezTo>
                    <a:cubicBezTo>
                      <a:pt x="1" y="126"/>
                      <a:pt x="1" y="126"/>
                      <a:pt x="1" y="125"/>
                    </a:cubicBezTo>
                    <a:cubicBezTo>
                      <a:pt x="2" y="125"/>
                      <a:pt x="2" y="125"/>
                      <a:pt x="2" y="125"/>
                    </a:cubicBezTo>
                    <a:cubicBezTo>
                      <a:pt x="2" y="125"/>
                      <a:pt x="2" y="125"/>
                      <a:pt x="3" y="125"/>
                    </a:cubicBezTo>
                    <a:cubicBezTo>
                      <a:pt x="3" y="125"/>
                      <a:pt x="3" y="124"/>
                      <a:pt x="3" y="124"/>
                    </a:cubicBezTo>
                    <a:cubicBezTo>
                      <a:pt x="4" y="124"/>
                      <a:pt x="4" y="124"/>
                      <a:pt x="5" y="124"/>
                    </a:cubicBezTo>
                    <a:cubicBezTo>
                      <a:pt x="7" y="124"/>
                      <a:pt x="8" y="126"/>
                      <a:pt x="9" y="127"/>
                    </a:cubicBezTo>
                    <a:cubicBezTo>
                      <a:pt x="9" y="127"/>
                      <a:pt x="9" y="127"/>
                      <a:pt x="9" y="127"/>
                    </a:cubicBezTo>
                    <a:cubicBezTo>
                      <a:pt x="9" y="127"/>
                      <a:pt x="9" y="127"/>
                      <a:pt x="9" y="127"/>
                    </a:cubicBezTo>
                    <a:cubicBezTo>
                      <a:pt x="14" y="124"/>
                      <a:pt x="18" y="125"/>
                      <a:pt x="22" y="127"/>
                    </a:cubicBezTo>
                    <a:cubicBezTo>
                      <a:pt x="25" y="129"/>
                      <a:pt x="28" y="130"/>
                      <a:pt x="31" y="130"/>
                    </a:cubicBezTo>
                    <a:cubicBezTo>
                      <a:pt x="71" y="130"/>
                      <a:pt x="71" y="130"/>
                      <a:pt x="71" y="130"/>
                    </a:cubicBezTo>
                    <a:cubicBezTo>
                      <a:pt x="75" y="134"/>
                      <a:pt x="75" y="134"/>
                      <a:pt x="75" y="134"/>
                    </a:cubicBezTo>
                    <a:cubicBezTo>
                      <a:pt x="77" y="133"/>
                      <a:pt x="85" y="133"/>
                      <a:pt x="91" y="133"/>
                    </a:cubicBezTo>
                    <a:cubicBezTo>
                      <a:pt x="97" y="133"/>
                      <a:pt x="99" y="133"/>
                      <a:pt x="99" y="134"/>
                    </a:cubicBezTo>
                    <a:cubicBezTo>
                      <a:pt x="100" y="134"/>
                      <a:pt x="101" y="134"/>
                      <a:pt x="103" y="134"/>
                    </a:cubicBezTo>
                    <a:cubicBezTo>
                      <a:pt x="108" y="134"/>
                      <a:pt x="113" y="133"/>
                      <a:pt x="115" y="133"/>
                    </a:cubicBezTo>
                    <a:cubicBezTo>
                      <a:pt x="116" y="133"/>
                      <a:pt x="116" y="133"/>
                      <a:pt x="116" y="133"/>
                    </a:cubicBezTo>
                    <a:lnTo>
                      <a:pt x="104" y="1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36" name="Freeform 1276"/>
              <p:cNvSpPr>
                <a:spLocks/>
              </p:cNvSpPr>
              <p:nvPr/>
            </p:nvSpPr>
            <p:spPr bwMode="auto">
              <a:xfrm>
                <a:off x="1800" y="31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37" name="Freeform 1277"/>
              <p:cNvSpPr>
                <a:spLocks/>
              </p:cNvSpPr>
              <p:nvPr/>
            </p:nvSpPr>
            <p:spPr bwMode="auto">
              <a:xfrm>
                <a:off x="1798" y="31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38" name="Freeform 1278"/>
              <p:cNvSpPr>
                <a:spLocks/>
              </p:cNvSpPr>
              <p:nvPr/>
            </p:nvSpPr>
            <p:spPr bwMode="auto">
              <a:xfrm>
                <a:off x="1802" y="3158"/>
                <a:ext cx="3" cy="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2" y="0"/>
                      <a:pt x="3" y="2"/>
                      <a:pt x="4" y="3"/>
                    </a:cubicBezTo>
                    <a:cubicBezTo>
                      <a:pt x="3" y="2"/>
                      <a:pt x="2"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39" name="Freeform 1279"/>
              <p:cNvSpPr>
                <a:spLocks/>
              </p:cNvSpPr>
              <p:nvPr/>
            </p:nvSpPr>
            <p:spPr bwMode="auto">
              <a:xfrm>
                <a:off x="1797" y="31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40" name="Freeform 1280"/>
              <p:cNvSpPr>
                <a:spLocks/>
              </p:cNvSpPr>
              <p:nvPr/>
            </p:nvSpPr>
            <p:spPr bwMode="auto">
              <a:xfrm>
                <a:off x="1900" y="3065"/>
                <a:ext cx="121" cy="104"/>
              </a:xfrm>
              <a:custGeom>
                <a:avLst/>
                <a:gdLst>
                  <a:gd name="T0" fmla="*/ 17 w 126"/>
                  <a:gd name="T1" fmla="*/ 105 h 109"/>
                  <a:gd name="T2" fmla="*/ 22 w 126"/>
                  <a:gd name="T3" fmla="*/ 104 h 109"/>
                  <a:gd name="T4" fmla="*/ 25 w 126"/>
                  <a:gd name="T5" fmla="*/ 104 h 109"/>
                  <a:gd name="T6" fmla="*/ 28 w 126"/>
                  <a:gd name="T7" fmla="*/ 104 h 109"/>
                  <a:gd name="T8" fmla="*/ 34 w 126"/>
                  <a:gd name="T9" fmla="*/ 107 h 109"/>
                  <a:gd name="T10" fmla="*/ 36 w 126"/>
                  <a:gd name="T11" fmla="*/ 107 h 109"/>
                  <a:gd name="T12" fmla="*/ 38 w 126"/>
                  <a:gd name="T13" fmla="*/ 107 h 109"/>
                  <a:gd name="T14" fmla="*/ 51 w 126"/>
                  <a:gd name="T15" fmla="*/ 109 h 109"/>
                  <a:gd name="T16" fmla="*/ 64 w 126"/>
                  <a:gd name="T17" fmla="*/ 96 h 109"/>
                  <a:gd name="T18" fmla="*/ 81 w 126"/>
                  <a:gd name="T19" fmla="*/ 83 h 109"/>
                  <a:gd name="T20" fmla="*/ 88 w 126"/>
                  <a:gd name="T21" fmla="*/ 74 h 109"/>
                  <a:gd name="T22" fmla="*/ 117 w 126"/>
                  <a:gd name="T23" fmla="*/ 63 h 109"/>
                  <a:gd name="T24" fmla="*/ 117 w 126"/>
                  <a:gd name="T25" fmla="*/ 62 h 109"/>
                  <a:gd name="T26" fmla="*/ 116 w 126"/>
                  <a:gd name="T27" fmla="*/ 60 h 109"/>
                  <a:gd name="T28" fmla="*/ 117 w 126"/>
                  <a:gd name="T29" fmla="*/ 58 h 109"/>
                  <a:gd name="T30" fmla="*/ 122 w 126"/>
                  <a:gd name="T31" fmla="*/ 27 h 109"/>
                  <a:gd name="T32" fmla="*/ 125 w 126"/>
                  <a:gd name="T33" fmla="*/ 22 h 109"/>
                  <a:gd name="T34" fmla="*/ 124 w 126"/>
                  <a:gd name="T35" fmla="*/ 19 h 109"/>
                  <a:gd name="T36" fmla="*/ 121 w 126"/>
                  <a:gd name="T37" fmla="*/ 14 h 109"/>
                  <a:gd name="T38" fmla="*/ 108 w 126"/>
                  <a:gd name="T39" fmla="*/ 9 h 109"/>
                  <a:gd name="T40" fmla="*/ 98 w 126"/>
                  <a:gd name="T41" fmla="*/ 5 h 109"/>
                  <a:gd name="T42" fmla="*/ 97 w 126"/>
                  <a:gd name="T43" fmla="*/ 4 h 109"/>
                  <a:gd name="T44" fmla="*/ 95 w 126"/>
                  <a:gd name="T45" fmla="*/ 4 h 109"/>
                  <a:gd name="T46" fmla="*/ 94 w 126"/>
                  <a:gd name="T47" fmla="*/ 3 h 109"/>
                  <a:gd name="T48" fmla="*/ 91 w 126"/>
                  <a:gd name="T49" fmla="*/ 1 h 109"/>
                  <a:gd name="T50" fmla="*/ 90 w 126"/>
                  <a:gd name="T51" fmla="*/ 0 h 109"/>
                  <a:gd name="T52" fmla="*/ 86 w 126"/>
                  <a:gd name="T53" fmla="*/ 2 h 109"/>
                  <a:gd name="T54" fmla="*/ 82 w 126"/>
                  <a:gd name="T55" fmla="*/ 2 h 109"/>
                  <a:gd name="T56" fmla="*/ 76 w 126"/>
                  <a:gd name="T57" fmla="*/ 3 h 109"/>
                  <a:gd name="T58" fmla="*/ 74 w 126"/>
                  <a:gd name="T59" fmla="*/ 22 h 109"/>
                  <a:gd name="T60" fmla="*/ 71 w 126"/>
                  <a:gd name="T61" fmla="*/ 35 h 109"/>
                  <a:gd name="T62" fmla="*/ 81 w 126"/>
                  <a:gd name="T63" fmla="*/ 42 h 109"/>
                  <a:gd name="T64" fmla="*/ 85 w 126"/>
                  <a:gd name="T65" fmla="*/ 58 h 109"/>
                  <a:gd name="T66" fmla="*/ 74 w 126"/>
                  <a:gd name="T67" fmla="*/ 57 h 109"/>
                  <a:gd name="T68" fmla="*/ 55 w 126"/>
                  <a:gd name="T69" fmla="*/ 39 h 109"/>
                  <a:gd name="T70" fmla="*/ 42 w 126"/>
                  <a:gd name="T71" fmla="*/ 42 h 109"/>
                  <a:gd name="T72" fmla="*/ 32 w 126"/>
                  <a:gd name="T73" fmla="*/ 34 h 109"/>
                  <a:gd name="T74" fmla="*/ 25 w 126"/>
                  <a:gd name="T75" fmla="*/ 35 h 109"/>
                  <a:gd name="T76" fmla="*/ 24 w 126"/>
                  <a:gd name="T77" fmla="*/ 35 h 109"/>
                  <a:gd name="T78" fmla="*/ 23 w 126"/>
                  <a:gd name="T79" fmla="*/ 33 h 109"/>
                  <a:gd name="T80" fmla="*/ 17 w 126"/>
                  <a:gd name="T81" fmla="*/ 55 h 109"/>
                  <a:gd name="T82" fmla="*/ 12 w 126"/>
                  <a:gd name="T83"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09">
                    <a:moveTo>
                      <a:pt x="14" y="105"/>
                    </a:moveTo>
                    <a:cubicBezTo>
                      <a:pt x="15" y="105"/>
                      <a:pt x="15" y="105"/>
                      <a:pt x="16" y="105"/>
                    </a:cubicBezTo>
                    <a:cubicBezTo>
                      <a:pt x="16" y="105"/>
                      <a:pt x="17" y="105"/>
                      <a:pt x="17" y="105"/>
                    </a:cubicBezTo>
                    <a:cubicBezTo>
                      <a:pt x="18" y="105"/>
                      <a:pt x="18" y="105"/>
                      <a:pt x="19" y="105"/>
                    </a:cubicBezTo>
                    <a:cubicBezTo>
                      <a:pt x="19" y="104"/>
                      <a:pt x="19" y="104"/>
                      <a:pt x="20" y="104"/>
                    </a:cubicBezTo>
                    <a:cubicBezTo>
                      <a:pt x="20" y="104"/>
                      <a:pt x="21" y="104"/>
                      <a:pt x="22" y="104"/>
                    </a:cubicBezTo>
                    <a:cubicBezTo>
                      <a:pt x="22" y="104"/>
                      <a:pt x="22" y="104"/>
                      <a:pt x="23" y="104"/>
                    </a:cubicBezTo>
                    <a:cubicBezTo>
                      <a:pt x="23" y="104"/>
                      <a:pt x="24" y="104"/>
                      <a:pt x="25" y="104"/>
                    </a:cubicBezTo>
                    <a:cubicBezTo>
                      <a:pt x="25" y="104"/>
                      <a:pt x="25" y="104"/>
                      <a:pt x="25" y="104"/>
                    </a:cubicBezTo>
                    <a:cubicBezTo>
                      <a:pt x="26" y="104"/>
                      <a:pt x="27" y="104"/>
                      <a:pt x="28" y="104"/>
                    </a:cubicBezTo>
                    <a:cubicBezTo>
                      <a:pt x="28" y="104"/>
                      <a:pt x="28" y="104"/>
                      <a:pt x="28" y="104"/>
                    </a:cubicBezTo>
                    <a:cubicBezTo>
                      <a:pt x="28" y="104"/>
                      <a:pt x="28" y="104"/>
                      <a:pt x="28" y="104"/>
                    </a:cubicBezTo>
                    <a:cubicBezTo>
                      <a:pt x="29" y="104"/>
                      <a:pt x="32" y="104"/>
                      <a:pt x="33" y="105"/>
                    </a:cubicBezTo>
                    <a:cubicBezTo>
                      <a:pt x="33" y="106"/>
                      <a:pt x="34" y="106"/>
                      <a:pt x="34" y="107"/>
                    </a:cubicBezTo>
                    <a:cubicBezTo>
                      <a:pt x="34" y="107"/>
                      <a:pt x="34" y="107"/>
                      <a:pt x="34" y="107"/>
                    </a:cubicBezTo>
                    <a:cubicBezTo>
                      <a:pt x="34" y="107"/>
                      <a:pt x="34" y="107"/>
                      <a:pt x="34" y="107"/>
                    </a:cubicBezTo>
                    <a:cubicBezTo>
                      <a:pt x="34" y="107"/>
                      <a:pt x="34" y="107"/>
                      <a:pt x="34" y="107"/>
                    </a:cubicBezTo>
                    <a:cubicBezTo>
                      <a:pt x="35" y="107"/>
                      <a:pt x="35" y="107"/>
                      <a:pt x="36" y="107"/>
                    </a:cubicBezTo>
                    <a:cubicBezTo>
                      <a:pt x="36" y="107"/>
                      <a:pt x="36" y="107"/>
                      <a:pt x="36" y="107"/>
                    </a:cubicBezTo>
                    <a:cubicBezTo>
                      <a:pt x="37" y="107"/>
                      <a:pt x="37" y="107"/>
                      <a:pt x="38" y="107"/>
                    </a:cubicBezTo>
                    <a:cubicBezTo>
                      <a:pt x="38" y="107"/>
                      <a:pt x="38" y="107"/>
                      <a:pt x="38" y="107"/>
                    </a:cubicBezTo>
                    <a:cubicBezTo>
                      <a:pt x="38" y="107"/>
                      <a:pt x="38" y="107"/>
                      <a:pt x="39" y="107"/>
                    </a:cubicBezTo>
                    <a:cubicBezTo>
                      <a:pt x="40" y="107"/>
                      <a:pt x="41" y="107"/>
                      <a:pt x="43" y="108"/>
                    </a:cubicBezTo>
                    <a:cubicBezTo>
                      <a:pt x="45" y="108"/>
                      <a:pt x="49" y="109"/>
                      <a:pt x="51" y="109"/>
                    </a:cubicBezTo>
                    <a:cubicBezTo>
                      <a:pt x="52" y="109"/>
                      <a:pt x="52" y="109"/>
                      <a:pt x="52" y="109"/>
                    </a:cubicBezTo>
                    <a:cubicBezTo>
                      <a:pt x="53" y="109"/>
                      <a:pt x="54" y="106"/>
                      <a:pt x="55" y="105"/>
                    </a:cubicBezTo>
                    <a:cubicBezTo>
                      <a:pt x="58" y="101"/>
                      <a:pt x="61" y="97"/>
                      <a:pt x="64" y="96"/>
                    </a:cubicBezTo>
                    <a:cubicBezTo>
                      <a:pt x="68" y="95"/>
                      <a:pt x="72" y="91"/>
                      <a:pt x="73" y="90"/>
                    </a:cubicBezTo>
                    <a:cubicBezTo>
                      <a:pt x="73" y="87"/>
                      <a:pt x="74" y="84"/>
                      <a:pt x="81" y="83"/>
                    </a:cubicBezTo>
                    <a:cubicBezTo>
                      <a:pt x="81" y="83"/>
                      <a:pt x="81" y="83"/>
                      <a:pt x="81" y="83"/>
                    </a:cubicBezTo>
                    <a:cubicBezTo>
                      <a:pt x="89" y="82"/>
                      <a:pt x="89" y="82"/>
                      <a:pt x="89" y="82"/>
                    </a:cubicBezTo>
                    <a:cubicBezTo>
                      <a:pt x="87" y="75"/>
                      <a:pt x="87" y="75"/>
                      <a:pt x="87" y="75"/>
                    </a:cubicBezTo>
                    <a:cubicBezTo>
                      <a:pt x="88" y="74"/>
                      <a:pt x="88" y="74"/>
                      <a:pt x="88" y="74"/>
                    </a:cubicBezTo>
                    <a:cubicBezTo>
                      <a:pt x="89" y="74"/>
                      <a:pt x="90" y="73"/>
                      <a:pt x="92" y="73"/>
                    </a:cubicBezTo>
                    <a:cubicBezTo>
                      <a:pt x="105" y="68"/>
                      <a:pt x="112" y="65"/>
                      <a:pt x="116" y="64"/>
                    </a:cubicBezTo>
                    <a:cubicBezTo>
                      <a:pt x="116" y="64"/>
                      <a:pt x="117" y="64"/>
                      <a:pt x="117" y="63"/>
                    </a:cubicBezTo>
                    <a:cubicBezTo>
                      <a:pt x="117" y="63"/>
                      <a:pt x="117" y="63"/>
                      <a:pt x="117" y="63"/>
                    </a:cubicBezTo>
                    <a:cubicBezTo>
                      <a:pt x="117" y="63"/>
                      <a:pt x="117" y="63"/>
                      <a:pt x="117" y="62"/>
                    </a:cubicBezTo>
                    <a:cubicBezTo>
                      <a:pt x="117" y="62"/>
                      <a:pt x="117" y="62"/>
                      <a:pt x="117" y="62"/>
                    </a:cubicBezTo>
                    <a:cubicBezTo>
                      <a:pt x="116" y="61"/>
                      <a:pt x="116" y="61"/>
                      <a:pt x="116" y="61"/>
                    </a:cubicBezTo>
                    <a:cubicBezTo>
                      <a:pt x="116" y="61"/>
                      <a:pt x="116" y="61"/>
                      <a:pt x="116" y="60"/>
                    </a:cubicBezTo>
                    <a:cubicBezTo>
                      <a:pt x="116" y="60"/>
                      <a:pt x="116" y="60"/>
                      <a:pt x="116" y="60"/>
                    </a:cubicBezTo>
                    <a:cubicBezTo>
                      <a:pt x="116" y="60"/>
                      <a:pt x="116" y="60"/>
                      <a:pt x="116" y="59"/>
                    </a:cubicBezTo>
                    <a:cubicBezTo>
                      <a:pt x="117" y="58"/>
                      <a:pt x="117" y="58"/>
                      <a:pt x="117" y="58"/>
                    </a:cubicBezTo>
                    <a:cubicBezTo>
                      <a:pt x="117" y="58"/>
                      <a:pt x="117" y="58"/>
                      <a:pt x="117" y="58"/>
                    </a:cubicBezTo>
                    <a:cubicBezTo>
                      <a:pt x="118" y="57"/>
                      <a:pt x="118" y="51"/>
                      <a:pt x="118" y="49"/>
                    </a:cubicBezTo>
                    <a:cubicBezTo>
                      <a:pt x="118" y="46"/>
                      <a:pt x="120" y="46"/>
                      <a:pt x="122" y="45"/>
                    </a:cubicBezTo>
                    <a:cubicBezTo>
                      <a:pt x="120" y="40"/>
                      <a:pt x="121" y="29"/>
                      <a:pt x="122" y="27"/>
                    </a:cubicBezTo>
                    <a:cubicBezTo>
                      <a:pt x="123" y="26"/>
                      <a:pt x="124" y="24"/>
                      <a:pt x="125" y="24"/>
                    </a:cubicBezTo>
                    <a:cubicBezTo>
                      <a:pt x="126" y="24"/>
                      <a:pt x="126" y="24"/>
                      <a:pt x="126" y="24"/>
                    </a:cubicBezTo>
                    <a:cubicBezTo>
                      <a:pt x="126" y="23"/>
                      <a:pt x="126" y="23"/>
                      <a:pt x="125" y="22"/>
                    </a:cubicBezTo>
                    <a:cubicBezTo>
                      <a:pt x="125" y="22"/>
                      <a:pt x="125" y="22"/>
                      <a:pt x="125" y="22"/>
                    </a:cubicBezTo>
                    <a:cubicBezTo>
                      <a:pt x="125" y="21"/>
                      <a:pt x="125" y="21"/>
                      <a:pt x="124" y="20"/>
                    </a:cubicBezTo>
                    <a:cubicBezTo>
                      <a:pt x="124" y="20"/>
                      <a:pt x="124" y="20"/>
                      <a:pt x="124" y="19"/>
                    </a:cubicBezTo>
                    <a:cubicBezTo>
                      <a:pt x="124" y="18"/>
                      <a:pt x="123" y="16"/>
                      <a:pt x="122" y="15"/>
                    </a:cubicBezTo>
                    <a:cubicBezTo>
                      <a:pt x="122" y="15"/>
                      <a:pt x="122" y="15"/>
                      <a:pt x="122" y="15"/>
                    </a:cubicBezTo>
                    <a:cubicBezTo>
                      <a:pt x="122" y="15"/>
                      <a:pt x="122" y="14"/>
                      <a:pt x="121" y="14"/>
                    </a:cubicBezTo>
                    <a:cubicBezTo>
                      <a:pt x="121" y="14"/>
                      <a:pt x="121" y="14"/>
                      <a:pt x="121" y="14"/>
                    </a:cubicBezTo>
                    <a:cubicBezTo>
                      <a:pt x="120" y="13"/>
                      <a:pt x="113" y="10"/>
                      <a:pt x="109" y="9"/>
                    </a:cubicBezTo>
                    <a:cubicBezTo>
                      <a:pt x="109" y="9"/>
                      <a:pt x="108" y="9"/>
                      <a:pt x="108" y="9"/>
                    </a:cubicBezTo>
                    <a:cubicBezTo>
                      <a:pt x="107" y="8"/>
                      <a:pt x="105" y="7"/>
                      <a:pt x="103" y="6"/>
                    </a:cubicBezTo>
                    <a:cubicBezTo>
                      <a:pt x="101" y="6"/>
                      <a:pt x="99" y="5"/>
                      <a:pt x="98" y="5"/>
                    </a:cubicBezTo>
                    <a:cubicBezTo>
                      <a:pt x="98" y="5"/>
                      <a:pt x="98" y="5"/>
                      <a:pt x="98" y="5"/>
                    </a:cubicBezTo>
                    <a:cubicBezTo>
                      <a:pt x="98" y="4"/>
                      <a:pt x="98" y="4"/>
                      <a:pt x="97" y="4"/>
                    </a:cubicBezTo>
                    <a:cubicBezTo>
                      <a:pt x="97" y="4"/>
                      <a:pt x="97" y="4"/>
                      <a:pt x="97" y="4"/>
                    </a:cubicBezTo>
                    <a:cubicBezTo>
                      <a:pt x="97" y="4"/>
                      <a:pt x="97" y="4"/>
                      <a:pt x="97" y="4"/>
                    </a:cubicBezTo>
                    <a:cubicBezTo>
                      <a:pt x="97" y="4"/>
                      <a:pt x="96" y="4"/>
                      <a:pt x="96" y="4"/>
                    </a:cubicBezTo>
                    <a:cubicBezTo>
                      <a:pt x="96" y="4"/>
                      <a:pt x="96" y="4"/>
                      <a:pt x="96" y="4"/>
                    </a:cubicBezTo>
                    <a:cubicBezTo>
                      <a:pt x="96" y="4"/>
                      <a:pt x="96" y="4"/>
                      <a:pt x="95" y="4"/>
                    </a:cubicBezTo>
                    <a:cubicBezTo>
                      <a:pt x="95" y="4"/>
                      <a:pt x="95" y="4"/>
                      <a:pt x="95" y="4"/>
                    </a:cubicBezTo>
                    <a:cubicBezTo>
                      <a:pt x="95" y="3"/>
                      <a:pt x="94" y="3"/>
                      <a:pt x="94" y="3"/>
                    </a:cubicBezTo>
                    <a:cubicBezTo>
                      <a:pt x="94" y="3"/>
                      <a:pt x="94" y="3"/>
                      <a:pt x="94" y="3"/>
                    </a:cubicBezTo>
                    <a:cubicBezTo>
                      <a:pt x="93" y="3"/>
                      <a:pt x="93" y="3"/>
                      <a:pt x="93" y="2"/>
                    </a:cubicBezTo>
                    <a:cubicBezTo>
                      <a:pt x="93" y="2"/>
                      <a:pt x="92" y="2"/>
                      <a:pt x="92" y="2"/>
                    </a:cubicBezTo>
                    <a:cubicBezTo>
                      <a:pt x="92" y="2"/>
                      <a:pt x="92" y="1"/>
                      <a:pt x="91" y="1"/>
                    </a:cubicBezTo>
                    <a:cubicBezTo>
                      <a:pt x="91" y="1"/>
                      <a:pt x="91" y="1"/>
                      <a:pt x="90" y="1"/>
                    </a:cubicBezTo>
                    <a:cubicBezTo>
                      <a:pt x="90" y="1"/>
                      <a:pt x="90" y="1"/>
                      <a:pt x="90" y="0"/>
                    </a:cubicBezTo>
                    <a:cubicBezTo>
                      <a:pt x="90" y="0"/>
                      <a:pt x="90" y="0"/>
                      <a:pt x="90" y="0"/>
                    </a:cubicBezTo>
                    <a:cubicBezTo>
                      <a:pt x="89" y="1"/>
                      <a:pt x="89" y="1"/>
                      <a:pt x="88" y="1"/>
                    </a:cubicBezTo>
                    <a:cubicBezTo>
                      <a:pt x="88" y="1"/>
                      <a:pt x="88" y="1"/>
                      <a:pt x="88" y="1"/>
                    </a:cubicBezTo>
                    <a:cubicBezTo>
                      <a:pt x="87" y="1"/>
                      <a:pt x="86" y="2"/>
                      <a:pt x="86" y="2"/>
                    </a:cubicBezTo>
                    <a:cubicBezTo>
                      <a:pt x="86" y="2"/>
                      <a:pt x="85" y="2"/>
                      <a:pt x="85" y="2"/>
                    </a:cubicBezTo>
                    <a:cubicBezTo>
                      <a:pt x="84" y="2"/>
                      <a:pt x="84" y="2"/>
                      <a:pt x="83" y="2"/>
                    </a:cubicBezTo>
                    <a:cubicBezTo>
                      <a:pt x="83" y="2"/>
                      <a:pt x="83" y="2"/>
                      <a:pt x="82" y="2"/>
                    </a:cubicBezTo>
                    <a:cubicBezTo>
                      <a:pt x="82" y="2"/>
                      <a:pt x="81" y="2"/>
                      <a:pt x="80" y="2"/>
                    </a:cubicBezTo>
                    <a:cubicBezTo>
                      <a:pt x="76" y="2"/>
                      <a:pt x="76" y="2"/>
                      <a:pt x="76" y="2"/>
                    </a:cubicBezTo>
                    <a:cubicBezTo>
                      <a:pt x="76" y="2"/>
                      <a:pt x="76" y="3"/>
                      <a:pt x="76" y="3"/>
                    </a:cubicBezTo>
                    <a:cubicBezTo>
                      <a:pt x="76" y="5"/>
                      <a:pt x="77" y="7"/>
                      <a:pt x="75" y="9"/>
                    </a:cubicBezTo>
                    <a:cubicBezTo>
                      <a:pt x="73" y="10"/>
                      <a:pt x="73" y="11"/>
                      <a:pt x="73" y="12"/>
                    </a:cubicBezTo>
                    <a:cubicBezTo>
                      <a:pt x="75" y="13"/>
                      <a:pt x="75" y="17"/>
                      <a:pt x="74" y="22"/>
                    </a:cubicBezTo>
                    <a:cubicBezTo>
                      <a:pt x="74" y="24"/>
                      <a:pt x="73" y="25"/>
                      <a:pt x="73" y="26"/>
                    </a:cubicBezTo>
                    <a:cubicBezTo>
                      <a:pt x="73" y="28"/>
                      <a:pt x="73" y="30"/>
                      <a:pt x="72" y="32"/>
                    </a:cubicBezTo>
                    <a:cubicBezTo>
                      <a:pt x="71" y="33"/>
                      <a:pt x="71" y="34"/>
                      <a:pt x="71" y="35"/>
                    </a:cubicBezTo>
                    <a:cubicBezTo>
                      <a:pt x="71" y="36"/>
                      <a:pt x="72" y="37"/>
                      <a:pt x="73" y="38"/>
                    </a:cubicBezTo>
                    <a:cubicBezTo>
                      <a:pt x="74" y="40"/>
                      <a:pt x="75" y="43"/>
                      <a:pt x="77" y="43"/>
                    </a:cubicBezTo>
                    <a:cubicBezTo>
                      <a:pt x="78" y="44"/>
                      <a:pt x="80" y="43"/>
                      <a:pt x="81" y="42"/>
                    </a:cubicBezTo>
                    <a:cubicBezTo>
                      <a:pt x="82" y="42"/>
                      <a:pt x="83" y="41"/>
                      <a:pt x="84" y="41"/>
                    </a:cubicBezTo>
                    <a:cubicBezTo>
                      <a:pt x="87" y="41"/>
                      <a:pt x="87" y="46"/>
                      <a:pt x="87" y="51"/>
                    </a:cubicBezTo>
                    <a:cubicBezTo>
                      <a:pt x="87" y="55"/>
                      <a:pt x="85" y="57"/>
                      <a:pt x="85" y="58"/>
                    </a:cubicBezTo>
                    <a:cubicBezTo>
                      <a:pt x="84" y="58"/>
                      <a:pt x="84" y="58"/>
                      <a:pt x="84" y="58"/>
                    </a:cubicBezTo>
                    <a:cubicBezTo>
                      <a:pt x="84" y="58"/>
                      <a:pt x="81" y="59"/>
                      <a:pt x="79" y="59"/>
                    </a:cubicBezTo>
                    <a:cubicBezTo>
                      <a:pt x="77" y="59"/>
                      <a:pt x="75" y="58"/>
                      <a:pt x="74" y="57"/>
                    </a:cubicBezTo>
                    <a:cubicBezTo>
                      <a:pt x="71" y="55"/>
                      <a:pt x="69" y="50"/>
                      <a:pt x="69" y="47"/>
                    </a:cubicBezTo>
                    <a:cubicBezTo>
                      <a:pt x="68" y="47"/>
                      <a:pt x="67" y="46"/>
                      <a:pt x="62" y="46"/>
                    </a:cubicBezTo>
                    <a:cubicBezTo>
                      <a:pt x="60" y="46"/>
                      <a:pt x="57" y="44"/>
                      <a:pt x="55" y="39"/>
                    </a:cubicBezTo>
                    <a:cubicBezTo>
                      <a:pt x="55" y="40"/>
                      <a:pt x="54" y="40"/>
                      <a:pt x="54" y="40"/>
                    </a:cubicBezTo>
                    <a:cubicBezTo>
                      <a:pt x="54" y="43"/>
                      <a:pt x="50" y="43"/>
                      <a:pt x="47" y="43"/>
                    </a:cubicBezTo>
                    <a:cubicBezTo>
                      <a:pt x="46" y="43"/>
                      <a:pt x="44" y="43"/>
                      <a:pt x="42" y="42"/>
                    </a:cubicBezTo>
                    <a:cubicBezTo>
                      <a:pt x="41" y="41"/>
                      <a:pt x="39" y="40"/>
                      <a:pt x="39" y="40"/>
                    </a:cubicBezTo>
                    <a:cubicBezTo>
                      <a:pt x="38" y="41"/>
                      <a:pt x="36" y="41"/>
                      <a:pt x="34" y="39"/>
                    </a:cubicBezTo>
                    <a:cubicBezTo>
                      <a:pt x="33" y="38"/>
                      <a:pt x="32" y="36"/>
                      <a:pt x="32" y="34"/>
                    </a:cubicBezTo>
                    <a:cubicBezTo>
                      <a:pt x="31" y="34"/>
                      <a:pt x="29" y="35"/>
                      <a:pt x="28" y="35"/>
                    </a:cubicBezTo>
                    <a:cubicBezTo>
                      <a:pt x="28" y="35"/>
                      <a:pt x="27" y="36"/>
                      <a:pt x="27" y="36"/>
                    </a:cubicBezTo>
                    <a:cubicBezTo>
                      <a:pt x="26" y="36"/>
                      <a:pt x="26" y="35"/>
                      <a:pt x="25" y="35"/>
                    </a:cubicBezTo>
                    <a:cubicBezTo>
                      <a:pt x="25" y="35"/>
                      <a:pt x="25" y="35"/>
                      <a:pt x="25" y="35"/>
                    </a:cubicBezTo>
                    <a:cubicBezTo>
                      <a:pt x="25" y="35"/>
                      <a:pt x="25" y="35"/>
                      <a:pt x="24" y="35"/>
                    </a:cubicBezTo>
                    <a:cubicBezTo>
                      <a:pt x="24" y="35"/>
                      <a:pt x="24" y="35"/>
                      <a:pt x="24" y="35"/>
                    </a:cubicBezTo>
                    <a:cubicBezTo>
                      <a:pt x="24" y="34"/>
                      <a:pt x="24" y="34"/>
                      <a:pt x="24" y="34"/>
                    </a:cubicBezTo>
                    <a:cubicBezTo>
                      <a:pt x="24" y="34"/>
                      <a:pt x="23" y="34"/>
                      <a:pt x="23" y="34"/>
                    </a:cubicBezTo>
                    <a:cubicBezTo>
                      <a:pt x="23" y="33"/>
                      <a:pt x="23" y="33"/>
                      <a:pt x="23" y="33"/>
                    </a:cubicBezTo>
                    <a:cubicBezTo>
                      <a:pt x="23" y="33"/>
                      <a:pt x="23" y="33"/>
                      <a:pt x="23" y="33"/>
                    </a:cubicBezTo>
                    <a:cubicBezTo>
                      <a:pt x="21" y="51"/>
                      <a:pt x="21" y="51"/>
                      <a:pt x="21" y="51"/>
                    </a:cubicBezTo>
                    <a:cubicBezTo>
                      <a:pt x="17" y="55"/>
                      <a:pt x="17" y="55"/>
                      <a:pt x="17" y="55"/>
                    </a:cubicBezTo>
                    <a:cubicBezTo>
                      <a:pt x="1" y="55"/>
                      <a:pt x="1" y="55"/>
                      <a:pt x="1" y="55"/>
                    </a:cubicBezTo>
                    <a:cubicBezTo>
                      <a:pt x="0" y="90"/>
                      <a:pt x="0" y="90"/>
                      <a:pt x="0" y="90"/>
                    </a:cubicBezTo>
                    <a:cubicBezTo>
                      <a:pt x="12" y="106"/>
                      <a:pt x="12" y="106"/>
                      <a:pt x="12" y="106"/>
                    </a:cubicBezTo>
                    <a:cubicBezTo>
                      <a:pt x="12" y="106"/>
                      <a:pt x="12" y="106"/>
                      <a:pt x="13" y="106"/>
                    </a:cubicBezTo>
                    <a:cubicBezTo>
                      <a:pt x="13" y="105"/>
                      <a:pt x="14" y="105"/>
                      <a:pt x="14"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41" name="Freeform 1281"/>
              <p:cNvSpPr>
                <a:spLocks/>
              </p:cNvSpPr>
              <p:nvPr/>
            </p:nvSpPr>
            <p:spPr bwMode="auto">
              <a:xfrm>
                <a:off x="1915" y="316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42" name="Freeform 1282"/>
              <p:cNvSpPr>
                <a:spLocks/>
              </p:cNvSpPr>
              <p:nvPr/>
            </p:nvSpPr>
            <p:spPr bwMode="auto">
              <a:xfrm>
                <a:off x="1933" y="31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43" name="Freeform 1283"/>
              <p:cNvSpPr>
                <a:spLocks/>
              </p:cNvSpPr>
              <p:nvPr/>
            </p:nvSpPr>
            <p:spPr bwMode="auto">
              <a:xfrm>
                <a:off x="1924" y="3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44" name="Freeform 1284"/>
              <p:cNvSpPr>
                <a:spLocks/>
              </p:cNvSpPr>
              <p:nvPr/>
            </p:nvSpPr>
            <p:spPr bwMode="auto">
              <a:xfrm>
                <a:off x="1921" y="31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45" name="Freeform 1285"/>
              <p:cNvSpPr>
                <a:spLocks/>
              </p:cNvSpPr>
              <p:nvPr/>
            </p:nvSpPr>
            <p:spPr bwMode="auto">
              <a:xfrm>
                <a:off x="1918" y="31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46" name="Freeform 1286"/>
              <p:cNvSpPr>
                <a:spLocks/>
              </p:cNvSpPr>
              <p:nvPr/>
            </p:nvSpPr>
            <p:spPr bwMode="auto">
              <a:xfrm>
                <a:off x="1927" y="3164"/>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4" y="0"/>
                      <a:pt x="5" y="1"/>
                    </a:cubicBezTo>
                    <a:cubicBezTo>
                      <a:pt x="4"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47" name="Freeform 1287"/>
              <p:cNvSpPr>
                <a:spLocks/>
              </p:cNvSpPr>
              <p:nvPr/>
            </p:nvSpPr>
            <p:spPr bwMode="auto">
              <a:xfrm>
                <a:off x="1913" y="316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48" name="Freeform 1288"/>
              <p:cNvSpPr>
                <a:spLocks/>
              </p:cNvSpPr>
              <p:nvPr/>
            </p:nvSpPr>
            <p:spPr bwMode="auto">
              <a:xfrm>
                <a:off x="1935" y="3167"/>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49" name="Freeform 1289"/>
              <p:cNvSpPr>
                <a:spLocks/>
              </p:cNvSpPr>
              <p:nvPr/>
            </p:nvSpPr>
            <p:spPr bwMode="auto">
              <a:xfrm>
                <a:off x="1978" y="3143"/>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lnTo>
                      <a:pt x="7" y="0"/>
                    </a:lnTo>
                    <a:lnTo>
                      <a:pt x="7" y="0"/>
                    </a:lnTo>
                    <a:lnTo>
                      <a:pt x="0"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50" name="Freeform 1290"/>
              <p:cNvSpPr>
                <a:spLocks/>
              </p:cNvSpPr>
              <p:nvPr/>
            </p:nvSpPr>
            <p:spPr bwMode="auto">
              <a:xfrm>
                <a:off x="1933" y="3167"/>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51" name="Freeform 1291"/>
              <p:cNvSpPr>
                <a:spLocks/>
              </p:cNvSpPr>
              <p:nvPr/>
            </p:nvSpPr>
            <p:spPr bwMode="auto">
              <a:xfrm>
                <a:off x="1900" y="3151"/>
                <a:ext cx="12" cy="15"/>
              </a:xfrm>
              <a:custGeom>
                <a:avLst/>
                <a:gdLst>
                  <a:gd name="T0" fmla="*/ 12 w 12"/>
                  <a:gd name="T1" fmla="*/ 15 h 15"/>
                  <a:gd name="T2" fmla="*/ 12 w 12"/>
                  <a:gd name="T3" fmla="*/ 15 h 15"/>
                  <a:gd name="T4" fmla="*/ 0 w 12"/>
                  <a:gd name="T5" fmla="*/ 0 h 15"/>
                  <a:gd name="T6" fmla="*/ 12 w 12"/>
                  <a:gd name="T7" fmla="*/ 15 h 15"/>
                </a:gdLst>
                <a:ahLst/>
                <a:cxnLst>
                  <a:cxn ang="0">
                    <a:pos x="T0" y="T1"/>
                  </a:cxn>
                  <a:cxn ang="0">
                    <a:pos x="T2" y="T3"/>
                  </a:cxn>
                  <a:cxn ang="0">
                    <a:pos x="T4" y="T5"/>
                  </a:cxn>
                  <a:cxn ang="0">
                    <a:pos x="T6" y="T7"/>
                  </a:cxn>
                </a:cxnLst>
                <a:rect l="0" t="0" r="r" b="b"/>
                <a:pathLst>
                  <a:path w="12" h="15">
                    <a:moveTo>
                      <a:pt x="12" y="15"/>
                    </a:moveTo>
                    <a:lnTo>
                      <a:pt x="12" y="15"/>
                    </a:lnTo>
                    <a:lnTo>
                      <a:pt x="0" y="0"/>
                    </a:lnTo>
                    <a:lnTo>
                      <a:pt x="12"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52" name="Freeform 1292"/>
              <p:cNvSpPr>
                <a:spLocks/>
              </p:cNvSpPr>
              <p:nvPr/>
            </p:nvSpPr>
            <p:spPr bwMode="auto">
              <a:xfrm>
                <a:off x="1974" y="2987"/>
                <a:ext cx="17" cy="14"/>
              </a:xfrm>
              <a:custGeom>
                <a:avLst/>
                <a:gdLst>
                  <a:gd name="T0" fmla="*/ 15 w 18"/>
                  <a:gd name="T1" fmla="*/ 0 h 14"/>
                  <a:gd name="T2" fmla="*/ 14 w 18"/>
                  <a:gd name="T3" fmla="*/ 1 h 14"/>
                  <a:gd name="T4" fmla="*/ 13 w 18"/>
                  <a:gd name="T5" fmla="*/ 1 h 14"/>
                  <a:gd name="T6" fmla="*/ 13 w 18"/>
                  <a:gd name="T7" fmla="*/ 1 h 14"/>
                  <a:gd name="T8" fmla="*/ 12 w 18"/>
                  <a:gd name="T9" fmla="*/ 1 h 14"/>
                  <a:gd name="T10" fmla="*/ 12 w 18"/>
                  <a:gd name="T11" fmla="*/ 1 h 14"/>
                  <a:gd name="T12" fmla="*/ 11 w 18"/>
                  <a:gd name="T13" fmla="*/ 2 h 14"/>
                  <a:gd name="T14" fmla="*/ 11 w 18"/>
                  <a:gd name="T15" fmla="*/ 2 h 14"/>
                  <a:gd name="T16" fmla="*/ 8 w 18"/>
                  <a:gd name="T17" fmla="*/ 3 h 14"/>
                  <a:gd name="T18" fmla="*/ 8 w 18"/>
                  <a:gd name="T19" fmla="*/ 3 h 14"/>
                  <a:gd name="T20" fmla="*/ 7 w 18"/>
                  <a:gd name="T21" fmla="*/ 3 h 14"/>
                  <a:gd name="T22" fmla="*/ 6 w 18"/>
                  <a:gd name="T23" fmla="*/ 3 h 14"/>
                  <a:gd name="T24" fmla="*/ 6 w 18"/>
                  <a:gd name="T25" fmla="*/ 3 h 14"/>
                  <a:gd name="T26" fmla="*/ 5 w 18"/>
                  <a:gd name="T27" fmla="*/ 3 h 14"/>
                  <a:gd name="T28" fmla="*/ 5 w 18"/>
                  <a:gd name="T29" fmla="*/ 3 h 14"/>
                  <a:gd name="T30" fmla="*/ 4 w 18"/>
                  <a:gd name="T31" fmla="*/ 4 h 14"/>
                  <a:gd name="T32" fmla="*/ 3 w 18"/>
                  <a:gd name="T33" fmla="*/ 9 h 14"/>
                  <a:gd name="T34" fmla="*/ 3 w 18"/>
                  <a:gd name="T35" fmla="*/ 11 h 14"/>
                  <a:gd name="T36" fmla="*/ 1 w 18"/>
                  <a:gd name="T37" fmla="*/ 11 h 14"/>
                  <a:gd name="T38" fmla="*/ 0 w 18"/>
                  <a:gd name="T39" fmla="*/ 12 h 14"/>
                  <a:gd name="T40" fmla="*/ 1 w 18"/>
                  <a:gd name="T41" fmla="*/ 13 h 14"/>
                  <a:gd name="T42" fmla="*/ 1 w 18"/>
                  <a:gd name="T43" fmla="*/ 13 h 14"/>
                  <a:gd name="T44" fmla="*/ 1 w 18"/>
                  <a:gd name="T45" fmla="*/ 14 h 14"/>
                  <a:gd name="T46" fmla="*/ 1 w 18"/>
                  <a:gd name="T47" fmla="*/ 14 h 14"/>
                  <a:gd name="T48" fmla="*/ 2 w 18"/>
                  <a:gd name="T49" fmla="*/ 14 h 14"/>
                  <a:gd name="T50" fmla="*/ 3 w 18"/>
                  <a:gd name="T51" fmla="*/ 14 h 14"/>
                  <a:gd name="T52" fmla="*/ 5 w 18"/>
                  <a:gd name="T53" fmla="*/ 14 h 14"/>
                  <a:gd name="T54" fmla="*/ 8 w 18"/>
                  <a:gd name="T55" fmla="*/ 14 h 14"/>
                  <a:gd name="T56" fmla="*/ 8 w 18"/>
                  <a:gd name="T57" fmla="*/ 13 h 14"/>
                  <a:gd name="T58" fmla="*/ 8 w 18"/>
                  <a:gd name="T59" fmla="*/ 10 h 14"/>
                  <a:gd name="T60" fmla="*/ 10 w 18"/>
                  <a:gd name="T61" fmla="*/ 11 h 14"/>
                  <a:gd name="T62" fmla="*/ 10 w 18"/>
                  <a:gd name="T63" fmla="*/ 11 h 14"/>
                  <a:gd name="T64" fmla="*/ 15 w 18"/>
                  <a:gd name="T65" fmla="*/ 10 h 14"/>
                  <a:gd name="T66" fmla="*/ 15 w 18"/>
                  <a:gd name="T67" fmla="*/ 10 h 14"/>
                  <a:gd name="T68" fmla="*/ 18 w 18"/>
                  <a:gd name="T69" fmla="*/ 10 h 14"/>
                  <a:gd name="T70" fmla="*/ 16 w 18"/>
                  <a:gd name="T71" fmla="*/ 4 h 14"/>
                  <a:gd name="T72" fmla="*/ 15 w 18"/>
                  <a:gd name="T73" fmla="*/ 0 h 14"/>
                  <a:gd name="T74" fmla="*/ 15 w 18"/>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4">
                    <a:moveTo>
                      <a:pt x="15" y="0"/>
                    </a:moveTo>
                    <a:cubicBezTo>
                      <a:pt x="15" y="0"/>
                      <a:pt x="14" y="1"/>
                      <a:pt x="14" y="1"/>
                    </a:cubicBezTo>
                    <a:cubicBezTo>
                      <a:pt x="14" y="1"/>
                      <a:pt x="13" y="1"/>
                      <a:pt x="13" y="1"/>
                    </a:cubicBezTo>
                    <a:cubicBezTo>
                      <a:pt x="13" y="1"/>
                      <a:pt x="13" y="1"/>
                      <a:pt x="13" y="1"/>
                    </a:cubicBezTo>
                    <a:cubicBezTo>
                      <a:pt x="12" y="1"/>
                      <a:pt x="12" y="1"/>
                      <a:pt x="12" y="1"/>
                    </a:cubicBezTo>
                    <a:cubicBezTo>
                      <a:pt x="12" y="1"/>
                      <a:pt x="12" y="1"/>
                      <a:pt x="12" y="1"/>
                    </a:cubicBezTo>
                    <a:cubicBezTo>
                      <a:pt x="11" y="1"/>
                      <a:pt x="11" y="2"/>
                      <a:pt x="11" y="2"/>
                    </a:cubicBezTo>
                    <a:cubicBezTo>
                      <a:pt x="11" y="2"/>
                      <a:pt x="11" y="2"/>
                      <a:pt x="11" y="2"/>
                    </a:cubicBezTo>
                    <a:cubicBezTo>
                      <a:pt x="10" y="2"/>
                      <a:pt x="9" y="3"/>
                      <a:pt x="8" y="3"/>
                    </a:cubicBezTo>
                    <a:cubicBezTo>
                      <a:pt x="8" y="3"/>
                      <a:pt x="8" y="3"/>
                      <a:pt x="8" y="3"/>
                    </a:cubicBezTo>
                    <a:cubicBezTo>
                      <a:pt x="7" y="3"/>
                      <a:pt x="7" y="3"/>
                      <a:pt x="7" y="3"/>
                    </a:cubicBezTo>
                    <a:cubicBezTo>
                      <a:pt x="7" y="3"/>
                      <a:pt x="6" y="3"/>
                      <a:pt x="6" y="3"/>
                    </a:cubicBezTo>
                    <a:cubicBezTo>
                      <a:pt x="6" y="3"/>
                      <a:pt x="6" y="3"/>
                      <a:pt x="6" y="3"/>
                    </a:cubicBezTo>
                    <a:cubicBezTo>
                      <a:pt x="6" y="3"/>
                      <a:pt x="5" y="3"/>
                      <a:pt x="5" y="3"/>
                    </a:cubicBezTo>
                    <a:cubicBezTo>
                      <a:pt x="5" y="3"/>
                      <a:pt x="5" y="3"/>
                      <a:pt x="5" y="3"/>
                    </a:cubicBezTo>
                    <a:cubicBezTo>
                      <a:pt x="5" y="3"/>
                      <a:pt x="4" y="4"/>
                      <a:pt x="4" y="4"/>
                    </a:cubicBezTo>
                    <a:cubicBezTo>
                      <a:pt x="3" y="4"/>
                      <a:pt x="3" y="7"/>
                      <a:pt x="3" y="9"/>
                    </a:cubicBezTo>
                    <a:cubicBezTo>
                      <a:pt x="3" y="11"/>
                      <a:pt x="3" y="11"/>
                      <a:pt x="3" y="11"/>
                    </a:cubicBezTo>
                    <a:cubicBezTo>
                      <a:pt x="1" y="11"/>
                      <a:pt x="1" y="11"/>
                      <a:pt x="1" y="11"/>
                    </a:cubicBezTo>
                    <a:cubicBezTo>
                      <a:pt x="0" y="11"/>
                      <a:pt x="0" y="12"/>
                      <a:pt x="0" y="12"/>
                    </a:cubicBezTo>
                    <a:cubicBezTo>
                      <a:pt x="0" y="13"/>
                      <a:pt x="0" y="13"/>
                      <a:pt x="1" y="13"/>
                    </a:cubicBezTo>
                    <a:cubicBezTo>
                      <a:pt x="1" y="13"/>
                      <a:pt x="1" y="13"/>
                      <a:pt x="1" y="13"/>
                    </a:cubicBezTo>
                    <a:cubicBezTo>
                      <a:pt x="1" y="13"/>
                      <a:pt x="1" y="13"/>
                      <a:pt x="1" y="14"/>
                    </a:cubicBezTo>
                    <a:cubicBezTo>
                      <a:pt x="1" y="14"/>
                      <a:pt x="1" y="14"/>
                      <a:pt x="1" y="14"/>
                    </a:cubicBezTo>
                    <a:cubicBezTo>
                      <a:pt x="1" y="14"/>
                      <a:pt x="2" y="14"/>
                      <a:pt x="2" y="14"/>
                    </a:cubicBezTo>
                    <a:cubicBezTo>
                      <a:pt x="2" y="14"/>
                      <a:pt x="3" y="14"/>
                      <a:pt x="3" y="14"/>
                    </a:cubicBezTo>
                    <a:cubicBezTo>
                      <a:pt x="4" y="14"/>
                      <a:pt x="4" y="14"/>
                      <a:pt x="5" y="14"/>
                    </a:cubicBezTo>
                    <a:cubicBezTo>
                      <a:pt x="6" y="14"/>
                      <a:pt x="7" y="14"/>
                      <a:pt x="8" y="14"/>
                    </a:cubicBezTo>
                    <a:cubicBezTo>
                      <a:pt x="8" y="13"/>
                      <a:pt x="8" y="13"/>
                      <a:pt x="8" y="13"/>
                    </a:cubicBezTo>
                    <a:cubicBezTo>
                      <a:pt x="8" y="10"/>
                      <a:pt x="8" y="10"/>
                      <a:pt x="8" y="10"/>
                    </a:cubicBezTo>
                    <a:cubicBezTo>
                      <a:pt x="10" y="11"/>
                      <a:pt x="10" y="11"/>
                      <a:pt x="10" y="11"/>
                    </a:cubicBezTo>
                    <a:cubicBezTo>
                      <a:pt x="10" y="11"/>
                      <a:pt x="10" y="11"/>
                      <a:pt x="10" y="11"/>
                    </a:cubicBezTo>
                    <a:cubicBezTo>
                      <a:pt x="11" y="11"/>
                      <a:pt x="13" y="11"/>
                      <a:pt x="15" y="10"/>
                    </a:cubicBezTo>
                    <a:cubicBezTo>
                      <a:pt x="15" y="10"/>
                      <a:pt x="15" y="10"/>
                      <a:pt x="15" y="10"/>
                    </a:cubicBezTo>
                    <a:cubicBezTo>
                      <a:pt x="18" y="10"/>
                      <a:pt x="18" y="10"/>
                      <a:pt x="18" y="10"/>
                    </a:cubicBezTo>
                    <a:cubicBezTo>
                      <a:pt x="18" y="8"/>
                      <a:pt x="17" y="5"/>
                      <a:pt x="16" y="4"/>
                    </a:cubicBezTo>
                    <a:cubicBezTo>
                      <a:pt x="15" y="0"/>
                      <a:pt x="15" y="0"/>
                      <a:pt x="15" y="0"/>
                    </a:cubicBezTo>
                    <a:cubicBezTo>
                      <a:pt x="15" y="0"/>
                      <a:pt x="15" y="0"/>
                      <a:pt x="1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53" name="Freeform 1293"/>
              <p:cNvSpPr>
                <a:spLocks/>
              </p:cNvSpPr>
              <p:nvPr/>
            </p:nvSpPr>
            <p:spPr bwMode="auto">
              <a:xfrm>
                <a:off x="2104" y="2844"/>
                <a:ext cx="108" cy="143"/>
              </a:xfrm>
              <a:custGeom>
                <a:avLst/>
                <a:gdLst>
                  <a:gd name="T0" fmla="*/ 22 w 113"/>
                  <a:gd name="T1" fmla="*/ 13 h 150"/>
                  <a:gd name="T2" fmla="*/ 21 w 113"/>
                  <a:gd name="T3" fmla="*/ 14 h 150"/>
                  <a:gd name="T4" fmla="*/ 21 w 113"/>
                  <a:gd name="T5" fmla="*/ 14 h 150"/>
                  <a:gd name="T6" fmla="*/ 21 w 113"/>
                  <a:gd name="T7" fmla="*/ 15 h 150"/>
                  <a:gd name="T8" fmla="*/ 20 w 113"/>
                  <a:gd name="T9" fmla="*/ 15 h 150"/>
                  <a:gd name="T10" fmla="*/ 20 w 113"/>
                  <a:gd name="T11" fmla="*/ 15 h 150"/>
                  <a:gd name="T12" fmla="*/ 26 w 113"/>
                  <a:gd name="T13" fmla="*/ 24 h 150"/>
                  <a:gd name="T14" fmla="*/ 30 w 113"/>
                  <a:gd name="T15" fmla="*/ 28 h 150"/>
                  <a:gd name="T16" fmla="*/ 33 w 113"/>
                  <a:gd name="T17" fmla="*/ 31 h 150"/>
                  <a:gd name="T18" fmla="*/ 56 w 113"/>
                  <a:gd name="T19" fmla="*/ 39 h 150"/>
                  <a:gd name="T20" fmla="*/ 71 w 113"/>
                  <a:gd name="T21" fmla="*/ 42 h 150"/>
                  <a:gd name="T22" fmla="*/ 78 w 113"/>
                  <a:gd name="T23" fmla="*/ 45 h 150"/>
                  <a:gd name="T24" fmla="*/ 76 w 113"/>
                  <a:gd name="T25" fmla="*/ 48 h 150"/>
                  <a:gd name="T26" fmla="*/ 47 w 113"/>
                  <a:gd name="T27" fmla="*/ 78 h 150"/>
                  <a:gd name="T28" fmla="*/ 39 w 113"/>
                  <a:gd name="T29" fmla="*/ 81 h 150"/>
                  <a:gd name="T30" fmla="*/ 37 w 113"/>
                  <a:gd name="T31" fmla="*/ 81 h 150"/>
                  <a:gd name="T32" fmla="*/ 33 w 113"/>
                  <a:gd name="T33" fmla="*/ 81 h 150"/>
                  <a:gd name="T34" fmla="*/ 23 w 113"/>
                  <a:gd name="T35" fmla="*/ 86 h 150"/>
                  <a:gd name="T36" fmla="*/ 18 w 113"/>
                  <a:gd name="T37" fmla="*/ 89 h 150"/>
                  <a:gd name="T38" fmla="*/ 18 w 113"/>
                  <a:gd name="T39" fmla="*/ 89 h 150"/>
                  <a:gd name="T40" fmla="*/ 16 w 113"/>
                  <a:gd name="T41" fmla="*/ 89 h 150"/>
                  <a:gd name="T42" fmla="*/ 16 w 113"/>
                  <a:gd name="T43" fmla="*/ 89 h 150"/>
                  <a:gd name="T44" fmla="*/ 14 w 113"/>
                  <a:gd name="T45" fmla="*/ 89 h 150"/>
                  <a:gd name="T46" fmla="*/ 13 w 113"/>
                  <a:gd name="T47" fmla="*/ 89 h 150"/>
                  <a:gd name="T48" fmla="*/ 12 w 113"/>
                  <a:gd name="T49" fmla="*/ 90 h 150"/>
                  <a:gd name="T50" fmla="*/ 11 w 113"/>
                  <a:gd name="T51" fmla="*/ 90 h 150"/>
                  <a:gd name="T52" fmla="*/ 10 w 113"/>
                  <a:gd name="T53" fmla="*/ 90 h 150"/>
                  <a:gd name="T54" fmla="*/ 5 w 113"/>
                  <a:gd name="T55" fmla="*/ 97 h 150"/>
                  <a:gd name="T56" fmla="*/ 0 w 113"/>
                  <a:gd name="T57" fmla="*/ 105 h 150"/>
                  <a:gd name="T58" fmla="*/ 1 w 113"/>
                  <a:gd name="T59" fmla="*/ 144 h 150"/>
                  <a:gd name="T60" fmla="*/ 5 w 113"/>
                  <a:gd name="T61" fmla="*/ 150 h 150"/>
                  <a:gd name="T62" fmla="*/ 19 w 113"/>
                  <a:gd name="T63" fmla="*/ 135 h 150"/>
                  <a:gd name="T64" fmla="*/ 28 w 113"/>
                  <a:gd name="T65" fmla="*/ 126 h 150"/>
                  <a:gd name="T66" fmla="*/ 48 w 113"/>
                  <a:gd name="T67" fmla="*/ 110 h 150"/>
                  <a:gd name="T68" fmla="*/ 76 w 113"/>
                  <a:gd name="T69" fmla="*/ 83 h 150"/>
                  <a:gd name="T70" fmla="*/ 88 w 113"/>
                  <a:gd name="T71" fmla="*/ 63 h 150"/>
                  <a:gd name="T72" fmla="*/ 99 w 113"/>
                  <a:gd name="T73" fmla="*/ 45 h 150"/>
                  <a:gd name="T74" fmla="*/ 109 w 113"/>
                  <a:gd name="T75" fmla="*/ 24 h 150"/>
                  <a:gd name="T76" fmla="*/ 110 w 113"/>
                  <a:gd name="T77" fmla="*/ 15 h 150"/>
                  <a:gd name="T78" fmla="*/ 113 w 113"/>
                  <a:gd name="T79" fmla="*/ 4 h 150"/>
                  <a:gd name="T80" fmla="*/ 112 w 113"/>
                  <a:gd name="T81" fmla="*/ 0 h 150"/>
                  <a:gd name="T82" fmla="*/ 109 w 113"/>
                  <a:gd name="T83" fmla="*/ 1 h 150"/>
                  <a:gd name="T84" fmla="*/ 82 w 113"/>
                  <a:gd name="T85" fmla="*/ 9 h 150"/>
                  <a:gd name="T86" fmla="*/ 65 w 113"/>
                  <a:gd name="T87" fmla="*/ 13 h 150"/>
                  <a:gd name="T88" fmla="*/ 59 w 113"/>
                  <a:gd name="T89" fmla="*/ 15 h 150"/>
                  <a:gd name="T90" fmla="*/ 57 w 113"/>
                  <a:gd name="T91" fmla="*/ 15 h 150"/>
                  <a:gd name="T92" fmla="*/ 54 w 113"/>
                  <a:gd name="T93" fmla="*/ 15 h 150"/>
                  <a:gd name="T94" fmla="*/ 51 w 113"/>
                  <a:gd name="T95" fmla="*/ 15 h 150"/>
                  <a:gd name="T96" fmla="*/ 39 w 113"/>
                  <a:gd name="T97" fmla="*/ 20 h 150"/>
                  <a:gd name="T98" fmla="*/ 29 w 113"/>
                  <a:gd name="T99" fmla="*/ 13 h 150"/>
                  <a:gd name="T100" fmla="*/ 25 w 113"/>
                  <a:gd name="T101" fmla="*/ 9 h 150"/>
                  <a:gd name="T102" fmla="*/ 24 w 113"/>
                  <a:gd name="T103" fmla="*/ 10 h 150"/>
                  <a:gd name="T104" fmla="*/ 24 w 113"/>
                  <a:gd name="T105" fmla="*/ 10 h 150"/>
                  <a:gd name="T106" fmla="*/ 22 w 113"/>
                  <a:gd name="T107"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 h="150">
                    <a:moveTo>
                      <a:pt x="22" y="13"/>
                    </a:moveTo>
                    <a:cubicBezTo>
                      <a:pt x="22" y="13"/>
                      <a:pt x="21" y="13"/>
                      <a:pt x="21" y="14"/>
                    </a:cubicBezTo>
                    <a:cubicBezTo>
                      <a:pt x="21" y="14"/>
                      <a:pt x="21" y="14"/>
                      <a:pt x="21" y="14"/>
                    </a:cubicBezTo>
                    <a:cubicBezTo>
                      <a:pt x="21" y="14"/>
                      <a:pt x="21" y="15"/>
                      <a:pt x="21" y="15"/>
                    </a:cubicBezTo>
                    <a:cubicBezTo>
                      <a:pt x="21" y="15"/>
                      <a:pt x="20" y="15"/>
                      <a:pt x="20" y="15"/>
                    </a:cubicBezTo>
                    <a:cubicBezTo>
                      <a:pt x="20" y="15"/>
                      <a:pt x="20" y="15"/>
                      <a:pt x="20" y="15"/>
                    </a:cubicBezTo>
                    <a:cubicBezTo>
                      <a:pt x="22" y="18"/>
                      <a:pt x="25" y="24"/>
                      <a:pt x="26" y="24"/>
                    </a:cubicBezTo>
                    <a:cubicBezTo>
                      <a:pt x="28" y="25"/>
                      <a:pt x="29" y="26"/>
                      <a:pt x="30" y="28"/>
                    </a:cubicBezTo>
                    <a:cubicBezTo>
                      <a:pt x="31" y="29"/>
                      <a:pt x="33" y="31"/>
                      <a:pt x="33" y="31"/>
                    </a:cubicBezTo>
                    <a:cubicBezTo>
                      <a:pt x="36" y="32"/>
                      <a:pt x="48" y="36"/>
                      <a:pt x="56" y="39"/>
                    </a:cubicBezTo>
                    <a:cubicBezTo>
                      <a:pt x="65" y="42"/>
                      <a:pt x="70" y="42"/>
                      <a:pt x="71" y="42"/>
                    </a:cubicBezTo>
                    <a:cubicBezTo>
                      <a:pt x="73" y="42"/>
                      <a:pt x="77" y="43"/>
                      <a:pt x="78" y="45"/>
                    </a:cubicBezTo>
                    <a:cubicBezTo>
                      <a:pt x="78" y="46"/>
                      <a:pt x="78" y="47"/>
                      <a:pt x="76" y="48"/>
                    </a:cubicBezTo>
                    <a:cubicBezTo>
                      <a:pt x="74" y="50"/>
                      <a:pt x="50" y="74"/>
                      <a:pt x="47" y="78"/>
                    </a:cubicBezTo>
                    <a:cubicBezTo>
                      <a:pt x="44" y="81"/>
                      <a:pt x="42" y="81"/>
                      <a:pt x="39" y="81"/>
                    </a:cubicBezTo>
                    <a:cubicBezTo>
                      <a:pt x="39" y="81"/>
                      <a:pt x="38" y="81"/>
                      <a:pt x="37" y="81"/>
                    </a:cubicBezTo>
                    <a:cubicBezTo>
                      <a:pt x="36" y="81"/>
                      <a:pt x="34" y="81"/>
                      <a:pt x="33" y="81"/>
                    </a:cubicBezTo>
                    <a:cubicBezTo>
                      <a:pt x="29" y="81"/>
                      <a:pt x="25" y="84"/>
                      <a:pt x="23" y="86"/>
                    </a:cubicBezTo>
                    <a:cubicBezTo>
                      <a:pt x="21" y="88"/>
                      <a:pt x="19" y="89"/>
                      <a:pt x="18" y="89"/>
                    </a:cubicBezTo>
                    <a:cubicBezTo>
                      <a:pt x="18" y="89"/>
                      <a:pt x="18" y="89"/>
                      <a:pt x="18" y="89"/>
                    </a:cubicBezTo>
                    <a:cubicBezTo>
                      <a:pt x="17" y="89"/>
                      <a:pt x="17" y="89"/>
                      <a:pt x="16" y="89"/>
                    </a:cubicBezTo>
                    <a:cubicBezTo>
                      <a:pt x="16" y="89"/>
                      <a:pt x="16" y="89"/>
                      <a:pt x="16" y="89"/>
                    </a:cubicBezTo>
                    <a:cubicBezTo>
                      <a:pt x="15" y="89"/>
                      <a:pt x="15" y="89"/>
                      <a:pt x="14" y="89"/>
                    </a:cubicBezTo>
                    <a:cubicBezTo>
                      <a:pt x="14" y="89"/>
                      <a:pt x="14" y="89"/>
                      <a:pt x="13" y="89"/>
                    </a:cubicBezTo>
                    <a:cubicBezTo>
                      <a:pt x="13" y="90"/>
                      <a:pt x="13" y="90"/>
                      <a:pt x="12" y="90"/>
                    </a:cubicBezTo>
                    <a:cubicBezTo>
                      <a:pt x="12" y="90"/>
                      <a:pt x="11" y="90"/>
                      <a:pt x="11" y="90"/>
                    </a:cubicBezTo>
                    <a:cubicBezTo>
                      <a:pt x="11" y="90"/>
                      <a:pt x="10" y="90"/>
                      <a:pt x="10" y="90"/>
                    </a:cubicBezTo>
                    <a:cubicBezTo>
                      <a:pt x="5" y="97"/>
                      <a:pt x="5" y="97"/>
                      <a:pt x="5" y="97"/>
                    </a:cubicBezTo>
                    <a:cubicBezTo>
                      <a:pt x="0" y="105"/>
                      <a:pt x="0" y="105"/>
                      <a:pt x="0" y="105"/>
                    </a:cubicBezTo>
                    <a:cubicBezTo>
                      <a:pt x="1" y="144"/>
                      <a:pt x="1" y="144"/>
                      <a:pt x="1" y="144"/>
                    </a:cubicBezTo>
                    <a:cubicBezTo>
                      <a:pt x="5" y="150"/>
                      <a:pt x="5" y="150"/>
                      <a:pt x="5" y="150"/>
                    </a:cubicBezTo>
                    <a:cubicBezTo>
                      <a:pt x="8" y="146"/>
                      <a:pt x="13" y="141"/>
                      <a:pt x="19" y="135"/>
                    </a:cubicBezTo>
                    <a:cubicBezTo>
                      <a:pt x="22" y="132"/>
                      <a:pt x="25" y="129"/>
                      <a:pt x="28" y="126"/>
                    </a:cubicBezTo>
                    <a:cubicBezTo>
                      <a:pt x="38" y="116"/>
                      <a:pt x="43" y="113"/>
                      <a:pt x="48" y="110"/>
                    </a:cubicBezTo>
                    <a:cubicBezTo>
                      <a:pt x="53" y="108"/>
                      <a:pt x="66" y="95"/>
                      <a:pt x="76" y="83"/>
                    </a:cubicBezTo>
                    <a:cubicBezTo>
                      <a:pt x="81" y="77"/>
                      <a:pt x="87" y="68"/>
                      <a:pt x="88" y="63"/>
                    </a:cubicBezTo>
                    <a:cubicBezTo>
                      <a:pt x="89" y="58"/>
                      <a:pt x="94" y="51"/>
                      <a:pt x="99" y="45"/>
                    </a:cubicBezTo>
                    <a:cubicBezTo>
                      <a:pt x="103" y="40"/>
                      <a:pt x="109" y="27"/>
                      <a:pt x="109" y="24"/>
                    </a:cubicBezTo>
                    <a:cubicBezTo>
                      <a:pt x="109" y="22"/>
                      <a:pt x="109" y="19"/>
                      <a:pt x="110" y="15"/>
                    </a:cubicBezTo>
                    <a:cubicBezTo>
                      <a:pt x="111" y="12"/>
                      <a:pt x="112" y="8"/>
                      <a:pt x="113" y="4"/>
                    </a:cubicBezTo>
                    <a:cubicBezTo>
                      <a:pt x="113" y="2"/>
                      <a:pt x="112" y="1"/>
                      <a:pt x="112" y="0"/>
                    </a:cubicBezTo>
                    <a:cubicBezTo>
                      <a:pt x="111" y="0"/>
                      <a:pt x="110" y="0"/>
                      <a:pt x="109" y="1"/>
                    </a:cubicBezTo>
                    <a:cubicBezTo>
                      <a:pt x="106" y="7"/>
                      <a:pt x="89" y="9"/>
                      <a:pt x="82" y="9"/>
                    </a:cubicBezTo>
                    <a:cubicBezTo>
                      <a:pt x="74" y="9"/>
                      <a:pt x="68" y="10"/>
                      <a:pt x="65" y="13"/>
                    </a:cubicBezTo>
                    <a:cubicBezTo>
                      <a:pt x="64" y="15"/>
                      <a:pt x="61" y="15"/>
                      <a:pt x="59" y="15"/>
                    </a:cubicBezTo>
                    <a:cubicBezTo>
                      <a:pt x="58" y="15"/>
                      <a:pt x="57" y="15"/>
                      <a:pt x="57" y="15"/>
                    </a:cubicBezTo>
                    <a:cubicBezTo>
                      <a:pt x="56" y="15"/>
                      <a:pt x="55" y="15"/>
                      <a:pt x="54" y="15"/>
                    </a:cubicBezTo>
                    <a:cubicBezTo>
                      <a:pt x="52" y="15"/>
                      <a:pt x="51" y="15"/>
                      <a:pt x="51" y="15"/>
                    </a:cubicBezTo>
                    <a:cubicBezTo>
                      <a:pt x="49" y="18"/>
                      <a:pt x="44" y="20"/>
                      <a:pt x="39" y="20"/>
                    </a:cubicBezTo>
                    <a:cubicBezTo>
                      <a:pt x="34" y="20"/>
                      <a:pt x="31" y="17"/>
                      <a:pt x="29" y="13"/>
                    </a:cubicBezTo>
                    <a:cubicBezTo>
                      <a:pt x="28" y="11"/>
                      <a:pt x="27" y="10"/>
                      <a:pt x="25" y="9"/>
                    </a:cubicBezTo>
                    <a:cubicBezTo>
                      <a:pt x="25" y="9"/>
                      <a:pt x="25" y="9"/>
                      <a:pt x="24" y="10"/>
                    </a:cubicBezTo>
                    <a:cubicBezTo>
                      <a:pt x="24" y="10"/>
                      <a:pt x="24" y="10"/>
                      <a:pt x="24" y="10"/>
                    </a:cubicBezTo>
                    <a:cubicBezTo>
                      <a:pt x="23" y="11"/>
                      <a:pt x="22" y="12"/>
                      <a:pt x="22"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54" name="Freeform 1294"/>
              <p:cNvSpPr>
                <a:spLocks/>
              </p:cNvSpPr>
              <p:nvPr/>
            </p:nvSpPr>
            <p:spPr bwMode="auto">
              <a:xfrm>
                <a:off x="1534" y="2568"/>
                <a:ext cx="119" cy="96"/>
              </a:xfrm>
              <a:custGeom>
                <a:avLst/>
                <a:gdLst>
                  <a:gd name="T0" fmla="*/ 40 w 125"/>
                  <a:gd name="T1" fmla="*/ 94 h 100"/>
                  <a:gd name="T2" fmla="*/ 40 w 125"/>
                  <a:gd name="T3" fmla="*/ 92 h 100"/>
                  <a:gd name="T4" fmla="*/ 40 w 125"/>
                  <a:gd name="T5" fmla="*/ 91 h 100"/>
                  <a:gd name="T6" fmla="*/ 40 w 125"/>
                  <a:gd name="T7" fmla="*/ 90 h 100"/>
                  <a:gd name="T8" fmla="*/ 40 w 125"/>
                  <a:gd name="T9" fmla="*/ 90 h 100"/>
                  <a:gd name="T10" fmla="*/ 59 w 125"/>
                  <a:gd name="T11" fmla="*/ 77 h 100"/>
                  <a:gd name="T12" fmla="*/ 64 w 125"/>
                  <a:gd name="T13" fmla="*/ 76 h 100"/>
                  <a:gd name="T14" fmla="*/ 73 w 125"/>
                  <a:gd name="T15" fmla="*/ 72 h 100"/>
                  <a:gd name="T16" fmla="*/ 81 w 125"/>
                  <a:gd name="T17" fmla="*/ 67 h 100"/>
                  <a:gd name="T18" fmla="*/ 91 w 125"/>
                  <a:gd name="T19" fmla="*/ 62 h 100"/>
                  <a:gd name="T20" fmla="*/ 96 w 125"/>
                  <a:gd name="T21" fmla="*/ 59 h 100"/>
                  <a:gd name="T22" fmla="*/ 96 w 125"/>
                  <a:gd name="T23" fmla="*/ 54 h 100"/>
                  <a:gd name="T24" fmla="*/ 100 w 125"/>
                  <a:gd name="T25" fmla="*/ 49 h 100"/>
                  <a:gd name="T26" fmla="*/ 106 w 125"/>
                  <a:gd name="T27" fmla="*/ 47 h 100"/>
                  <a:gd name="T28" fmla="*/ 122 w 125"/>
                  <a:gd name="T29" fmla="*/ 44 h 100"/>
                  <a:gd name="T30" fmla="*/ 125 w 125"/>
                  <a:gd name="T31" fmla="*/ 42 h 100"/>
                  <a:gd name="T32" fmla="*/ 120 w 125"/>
                  <a:gd name="T33" fmla="*/ 28 h 100"/>
                  <a:gd name="T34" fmla="*/ 117 w 125"/>
                  <a:gd name="T35" fmla="*/ 14 h 100"/>
                  <a:gd name="T36" fmla="*/ 116 w 125"/>
                  <a:gd name="T37" fmla="*/ 12 h 100"/>
                  <a:gd name="T38" fmla="*/ 116 w 125"/>
                  <a:gd name="T39" fmla="*/ 11 h 100"/>
                  <a:gd name="T40" fmla="*/ 104 w 125"/>
                  <a:gd name="T41" fmla="*/ 8 h 100"/>
                  <a:gd name="T42" fmla="*/ 99 w 125"/>
                  <a:gd name="T43" fmla="*/ 8 h 100"/>
                  <a:gd name="T44" fmla="*/ 83 w 125"/>
                  <a:gd name="T45" fmla="*/ 5 h 100"/>
                  <a:gd name="T46" fmla="*/ 75 w 125"/>
                  <a:gd name="T47" fmla="*/ 1 h 100"/>
                  <a:gd name="T48" fmla="*/ 64 w 125"/>
                  <a:gd name="T49" fmla="*/ 23 h 100"/>
                  <a:gd name="T50" fmla="*/ 41 w 125"/>
                  <a:gd name="T51" fmla="*/ 36 h 100"/>
                  <a:gd name="T52" fmla="*/ 35 w 125"/>
                  <a:gd name="T53" fmla="*/ 45 h 100"/>
                  <a:gd name="T54" fmla="*/ 32 w 125"/>
                  <a:gd name="T55" fmla="*/ 67 h 100"/>
                  <a:gd name="T56" fmla="*/ 18 w 125"/>
                  <a:gd name="T57" fmla="*/ 88 h 100"/>
                  <a:gd name="T58" fmla="*/ 0 w 125"/>
                  <a:gd name="T59" fmla="*/ 99 h 100"/>
                  <a:gd name="T60" fmla="*/ 34 w 125"/>
                  <a:gd name="T61" fmla="*/ 99 h 100"/>
                  <a:gd name="T62" fmla="*/ 36 w 125"/>
                  <a:gd name="T63" fmla="*/ 99 h 100"/>
                  <a:gd name="T64" fmla="*/ 38 w 125"/>
                  <a:gd name="T65" fmla="*/ 100 h 100"/>
                  <a:gd name="T66" fmla="*/ 40 w 125"/>
                  <a:gd name="T67" fmla="*/ 100 h 100"/>
                  <a:gd name="T68" fmla="*/ 40 w 125"/>
                  <a:gd name="T69"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00">
                    <a:moveTo>
                      <a:pt x="40" y="94"/>
                    </a:moveTo>
                    <a:cubicBezTo>
                      <a:pt x="40" y="94"/>
                      <a:pt x="40" y="94"/>
                      <a:pt x="40" y="94"/>
                    </a:cubicBezTo>
                    <a:cubicBezTo>
                      <a:pt x="40" y="93"/>
                      <a:pt x="40" y="93"/>
                      <a:pt x="40" y="93"/>
                    </a:cubicBezTo>
                    <a:cubicBezTo>
                      <a:pt x="40" y="92"/>
                      <a:pt x="40" y="92"/>
                      <a:pt x="40" y="92"/>
                    </a:cubicBezTo>
                    <a:cubicBezTo>
                      <a:pt x="40" y="92"/>
                      <a:pt x="40" y="92"/>
                      <a:pt x="40" y="92"/>
                    </a:cubicBezTo>
                    <a:cubicBezTo>
                      <a:pt x="40" y="91"/>
                      <a:pt x="40" y="91"/>
                      <a:pt x="40" y="91"/>
                    </a:cubicBezTo>
                    <a:cubicBezTo>
                      <a:pt x="40" y="91"/>
                      <a:pt x="40" y="91"/>
                      <a:pt x="40" y="91"/>
                    </a:cubicBezTo>
                    <a:cubicBezTo>
                      <a:pt x="40" y="91"/>
                      <a:pt x="40" y="91"/>
                      <a:pt x="40" y="90"/>
                    </a:cubicBezTo>
                    <a:cubicBezTo>
                      <a:pt x="40" y="90"/>
                      <a:pt x="40" y="90"/>
                      <a:pt x="40" y="90"/>
                    </a:cubicBezTo>
                    <a:cubicBezTo>
                      <a:pt x="40" y="90"/>
                      <a:pt x="40" y="90"/>
                      <a:pt x="40" y="90"/>
                    </a:cubicBezTo>
                    <a:cubicBezTo>
                      <a:pt x="40" y="90"/>
                      <a:pt x="40" y="90"/>
                      <a:pt x="40" y="90"/>
                    </a:cubicBezTo>
                    <a:cubicBezTo>
                      <a:pt x="40" y="89"/>
                      <a:pt x="40" y="87"/>
                      <a:pt x="59" y="77"/>
                    </a:cubicBezTo>
                    <a:cubicBezTo>
                      <a:pt x="60" y="76"/>
                      <a:pt x="61" y="76"/>
                      <a:pt x="63" y="76"/>
                    </a:cubicBezTo>
                    <a:cubicBezTo>
                      <a:pt x="64" y="76"/>
                      <a:pt x="64" y="76"/>
                      <a:pt x="64" y="76"/>
                    </a:cubicBezTo>
                    <a:cubicBezTo>
                      <a:pt x="65" y="76"/>
                      <a:pt x="65" y="76"/>
                      <a:pt x="65" y="76"/>
                    </a:cubicBezTo>
                    <a:cubicBezTo>
                      <a:pt x="65" y="72"/>
                      <a:pt x="70" y="72"/>
                      <a:pt x="73" y="72"/>
                    </a:cubicBezTo>
                    <a:cubicBezTo>
                      <a:pt x="74" y="72"/>
                      <a:pt x="76" y="72"/>
                      <a:pt x="77" y="72"/>
                    </a:cubicBezTo>
                    <a:cubicBezTo>
                      <a:pt x="79" y="72"/>
                      <a:pt x="81" y="70"/>
                      <a:pt x="81" y="67"/>
                    </a:cubicBezTo>
                    <a:cubicBezTo>
                      <a:pt x="81" y="63"/>
                      <a:pt x="86" y="63"/>
                      <a:pt x="89" y="63"/>
                    </a:cubicBezTo>
                    <a:cubicBezTo>
                      <a:pt x="90" y="63"/>
                      <a:pt x="90" y="63"/>
                      <a:pt x="91" y="62"/>
                    </a:cubicBezTo>
                    <a:cubicBezTo>
                      <a:pt x="92" y="62"/>
                      <a:pt x="92" y="62"/>
                      <a:pt x="93" y="61"/>
                    </a:cubicBezTo>
                    <a:cubicBezTo>
                      <a:pt x="93" y="61"/>
                      <a:pt x="94" y="59"/>
                      <a:pt x="96" y="59"/>
                    </a:cubicBezTo>
                    <a:cubicBezTo>
                      <a:pt x="96" y="59"/>
                      <a:pt x="96" y="58"/>
                      <a:pt x="96" y="57"/>
                    </a:cubicBezTo>
                    <a:cubicBezTo>
                      <a:pt x="96" y="56"/>
                      <a:pt x="96" y="55"/>
                      <a:pt x="96" y="54"/>
                    </a:cubicBezTo>
                    <a:cubicBezTo>
                      <a:pt x="96" y="52"/>
                      <a:pt x="96" y="49"/>
                      <a:pt x="99" y="49"/>
                    </a:cubicBezTo>
                    <a:cubicBezTo>
                      <a:pt x="100" y="49"/>
                      <a:pt x="100" y="49"/>
                      <a:pt x="100" y="49"/>
                    </a:cubicBezTo>
                    <a:cubicBezTo>
                      <a:pt x="101" y="49"/>
                      <a:pt x="101" y="49"/>
                      <a:pt x="102" y="49"/>
                    </a:cubicBezTo>
                    <a:cubicBezTo>
                      <a:pt x="104" y="49"/>
                      <a:pt x="106" y="48"/>
                      <a:pt x="106" y="47"/>
                    </a:cubicBezTo>
                    <a:cubicBezTo>
                      <a:pt x="106" y="44"/>
                      <a:pt x="111" y="44"/>
                      <a:pt x="114" y="44"/>
                    </a:cubicBezTo>
                    <a:cubicBezTo>
                      <a:pt x="117" y="44"/>
                      <a:pt x="120" y="44"/>
                      <a:pt x="122" y="44"/>
                    </a:cubicBezTo>
                    <a:cubicBezTo>
                      <a:pt x="123" y="44"/>
                      <a:pt x="124" y="44"/>
                      <a:pt x="125" y="44"/>
                    </a:cubicBezTo>
                    <a:cubicBezTo>
                      <a:pt x="125" y="44"/>
                      <a:pt x="125" y="43"/>
                      <a:pt x="125" y="42"/>
                    </a:cubicBezTo>
                    <a:cubicBezTo>
                      <a:pt x="125" y="40"/>
                      <a:pt x="123" y="37"/>
                      <a:pt x="122" y="36"/>
                    </a:cubicBezTo>
                    <a:cubicBezTo>
                      <a:pt x="119" y="36"/>
                      <a:pt x="120" y="32"/>
                      <a:pt x="120" y="28"/>
                    </a:cubicBezTo>
                    <a:cubicBezTo>
                      <a:pt x="120" y="27"/>
                      <a:pt x="120" y="25"/>
                      <a:pt x="120" y="24"/>
                    </a:cubicBezTo>
                    <a:cubicBezTo>
                      <a:pt x="120" y="19"/>
                      <a:pt x="119" y="16"/>
                      <a:pt x="117" y="14"/>
                    </a:cubicBezTo>
                    <a:cubicBezTo>
                      <a:pt x="117" y="13"/>
                      <a:pt x="117" y="13"/>
                      <a:pt x="117" y="12"/>
                    </a:cubicBezTo>
                    <a:cubicBezTo>
                      <a:pt x="117" y="12"/>
                      <a:pt x="116" y="12"/>
                      <a:pt x="116" y="12"/>
                    </a:cubicBezTo>
                    <a:cubicBezTo>
                      <a:pt x="116" y="12"/>
                      <a:pt x="116" y="11"/>
                      <a:pt x="116" y="11"/>
                    </a:cubicBezTo>
                    <a:cubicBezTo>
                      <a:pt x="116" y="11"/>
                      <a:pt x="116" y="11"/>
                      <a:pt x="116" y="11"/>
                    </a:cubicBezTo>
                    <a:cubicBezTo>
                      <a:pt x="114" y="11"/>
                      <a:pt x="112" y="10"/>
                      <a:pt x="110" y="9"/>
                    </a:cubicBezTo>
                    <a:cubicBezTo>
                      <a:pt x="108" y="9"/>
                      <a:pt x="106" y="8"/>
                      <a:pt x="104" y="8"/>
                    </a:cubicBezTo>
                    <a:cubicBezTo>
                      <a:pt x="103" y="8"/>
                      <a:pt x="103" y="8"/>
                      <a:pt x="103" y="8"/>
                    </a:cubicBezTo>
                    <a:cubicBezTo>
                      <a:pt x="102" y="8"/>
                      <a:pt x="100" y="8"/>
                      <a:pt x="99" y="8"/>
                    </a:cubicBezTo>
                    <a:cubicBezTo>
                      <a:pt x="97" y="8"/>
                      <a:pt x="95" y="9"/>
                      <a:pt x="93" y="9"/>
                    </a:cubicBezTo>
                    <a:cubicBezTo>
                      <a:pt x="90" y="9"/>
                      <a:pt x="86" y="8"/>
                      <a:pt x="83" y="5"/>
                    </a:cubicBezTo>
                    <a:cubicBezTo>
                      <a:pt x="80" y="2"/>
                      <a:pt x="78" y="0"/>
                      <a:pt x="77" y="0"/>
                    </a:cubicBezTo>
                    <a:cubicBezTo>
                      <a:pt x="76" y="0"/>
                      <a:pt x="76" y="0"/>
                      <a:pt x="75" y="1"/>
                    </a:cubicBezTo>
                    <a:cubicBezTo>
                      <a:pt x="74" y="2"/>
                      <a:pt x="71" y="9"/>
                      <a:pt x="69" y="13"/>
                    </a:cubicBezTo>
                    <a:cubicBezTo>
                      <a:pt x="67" y="17"/>
                      <a:pt x="65" y="21"/>
                      <a:pt x="64" y="23"/>
                    </a:cubicBezTo>
                    <a:cubicBezTo>
                      <a:pt x="60" y="28"/>
                      <a:pt x="50" y="32"/>
                      <a:pt x="45" y="32"/>
                    </a:cubicBezTo>
                    <a:cubicBezTo>
                      <a:pt x="43" y="32"/>
                      <a:pt x="43" y="33"/>
                      <a:pt x="41" y="36"/>
                    </a:cubicBezTo>
                    <a:cubicBezTo>
                      <a:pt x="40" y="38"/>
                      <a:pt x="39" y="40"/>
                      <a:pt x="38" y="41"/>
                    </a:cubicBezTo>
                    <a:cubicBezTo>
                      <a:pt x="36" y="42"/>
                      <a:pt x="36" y="44"/>
                      <a:pt x="35" y="45"/>
                    </a:cubicBezTo>
                    <a:cubicBezTo>
                      <a:pt x="35" y="47"/>
                      <a:pt x="34" y="50"/>
                      <a:pt x="31" y="52"/>
                    </a:cubicBezTo>
                    <a:cubicBezTo>
                      <a:pt x="28" y="54"/>
                      <a:pt x="30" y="63"/>
                      <a:pt x="32" y="67"/>
                    </a:cubicBezTo>
                    <a:cubicBezTo>
                      <a:pt x="32" y="68"/>
                      <a:pt x="32" y="69"/>
                      <a:pt x="32" y="71"/>
                    </a:cubicBezTo>
                    <a:cubicBezTo>
                      <a:pt x="31" y="76"/>
                      <a:pt x="23" y="85"/>
                      <a:pt x="18" y="88"/>
                    </a:cubicBezTo>
                    <a:cubicBezTo>
                      <a:pt x="16" y="89"/>
                      <a:pt x="14" y="90"/>
                      <a:pt x="13" y="92"/>
                    </a:cubicBezTo>
                    <a:cubicBezTo>
                      <a:pt x="10" y="95"/>
                      <a:pt x="7" y="98"/>
                      <a:pt x="0" y="99"/>
                    </a:cubicBezTo>
                    <a:cubicBezTo>
                      <a:pt x="0" y="99"/>
                      <a:pt x="0" y="99"/>
                      <a:pt x="0" y="99"/>
                    </a:cubicBezTo>
                    <a:cubicBezTo>
                      <a:pt x="34" y="99"/>
                      <a:pt x="34" y="99"/>
                      <a:pt x="34" y="99"/>
                    </a:cubicBezTo>
                    <a:cubicBezTo>
                      <a:pt x="35" y="99"/>
                      <a:pt x="35" y="99"/>
                      <a:pt x="36" y="99"/>
                    </a:cubicBezTo>
                    <a:cubicBezTo>
                      <a:pt x="36" y="99"/>
                      <a:pt x="36" y="99"/>
                      <a:pt x="36" y="99"/>
                    </a:cubicBezTo>
                    <a:cubicBezTo>
                      <a:pt x="37" y="99"/>
                      <a:pt x="37" y="99"/>
                      <a:pt x="38" y="99"/>
                    </a:cubicBezTo>
                    <a:cubicBezTo>
                      <a:pt x="38" y="99"/>
                      <a:pt x="38" y="99"/>
                      <a:pt x="38" y="100"/>
                    </a:cubicBezTo>
                    <a:cubicBezTo>
                      <a:pt x="38" y="100"/>
                      <a:pt x="39" y="100"/>
                      <a:pt x="39" y="100"/>
                    </a:cubicBezTo>
                    <a:cubicBezTo>
                      <a:pt x="39" y="100"/>
                      <a:pt x="39" y="100"/>
                      <a:pt x="40" y="100"/>
                    </a:cubicBezTo>
                    <a:cubicBezTo>
                      <a:pt x="40" y="100"/>
                      <a:pt x="40" y="100"/>
                      <a:pt x="40" y="100"/>
                    </a:cubicBezTo>
                    <a:cubicBezTo>
                      <a:pt x="40" y="97"/>
                      <a:pt x="40" y="95"/>
                      <a:pt x="40" y="9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55" name="Freeform 1295"/>
              <p:cNvSpPr>
                <a:spLocks/>
              </p:cNvSpPr>
              <p:nvPr/>
            </p:nvSpPr>
            <p:spPr bwMode="auto">
              <a:xfrm>
                <a:off x="1751" y="2550"/>
                <a:ext cx="40" cy="81"/>
              </a:xfrm>
              <a:custGeom>
                <a:avLst/>
                <a:gdLst>
                  <a:gd name="T0" fmla="*/ 25 w 42"/>
                  <a:gd name="T1" fmla="*/ 85 h 85"/>
                  <a:gd name="T2" fmla="*/ 26 w 42"/>
                  <a:gd name="T3" fmla="*/ 83 h 85"/>
                  <a:gd name="T4" fmla="*/ 29 w 42"/>
                  <a:gd name="T5" fmla="*/ 69 h 85"/>
                  <a:gd name="T6" fmla="*/ 39 w 42"/>
                  <a:gd name="T7" fmla="*/ 60 h 85"/>
                  <a:gd name="T8" fmla="*/ 42 w 42"/>
                  <a:gd name="T9" fmla="*/ 59 h 85"/>
                  <a:gd name="T10" fmla="*/ 42 w 42"/>
                  <a:gd name="T11" fmla="*/ 57 h 85"/>
                  <a:gd name="T12" fmla="*/ 42 w 42"/>
                  <a:gd name="T13" fmla="*/ 54 h 85"/>
                  <a:gd name="T14" fmla="*/ 37 w 42"/>
                  <a:gd name="T15" fmla="*/ 46 h 85"/>
                  <a:gd name="T16" fmla="*/ 30 w 42"/>
                  <a:gd name="T17" fmla="*/ 34 h 85"/>
                  <a:gd name="T18" fmla="*/ 37 w 42"/>
                  <a:gd name="T19" fmla="*/ 25 h 85"/>
                  <a:gd name="T20" fmla="*/ 31 w 42"/>
                  <a:gd name="T21" fmla="*/ 14 h 85"/>
                  <a:gd name="T22" fmla="*/ 36 w 42"/>
                  <a:gd name="T23" fmla="*/ 6 h 85"/>
                  <a:gd name="T24" fmla="*/ 34 w 42"/>
                  <a:gd name="T25" fmla="*/ 7 h 85"/>
                  <a:gd name="T26" fmla="*/ 24 w 42"/>
                  <a:gd name="T27" fmla="*/ 0 h 85"/>
                  <a:gd name="T28" fmla="*/ 11 w 42"/>
                  <a:gd name="T29" fmla="*/ 5 h 85"/>
                  <a:gd name="T30" fmla="*/ 11 w 42"/>
                  <a:gd name="T31" fmla="*/ 8 h 85"/>
                  <a:gd name="T32" fmla="*/ 11 w 42"/>
                  <a:gd name="T33" fmla="*/ 11 h 85"/>
                  <a:gd name="T34" fmla="*/ 10 w 42"/>
                  <a:gd name="T35" fmla="*/ 14 h 85"/>
                  <a:gd name="T36" fmla="*/ 10 w 42"/>
                  <a:gd name="T37" fmla="*/ 16 h 85"/>
                  <a:gd name="T38" fmla="*/ 11 w 42"/>
                  <a:gd name="T39" fmla="*/ 17 h 85"/>
                  <a:gd name="T40" fmla="*/ 11 w 42"/>
                  <a:gd name="T41" fmla="*/ 18 h 85"/>
                  <a:gd name="T42" fmla="*/ 11 w 42"/>
                  <a:gd name="T43" fmla="*/ 19 h 85"/>
                  <a:gd name="T44" fmla="*/ 12 w 42"/>
                  <a:gd name="T45" fmla="*/ 27 h 85"/>
                  <a:gd name="T46" fmla="*/ 4 w 42"/>
                  <a:gd name="T47" fmla="*/ 37 h 85"/>
                  <a:gd name="T48" fmla="*/ 4 w 42"/>
                  <a:gd name="T49" fmla="*/ 50 h 85"/>
                  <a:gd name="T50" fmla="*/ 13 w 42"/>
                  <a:gd name="T51" fmla="*/ 60 h 85"/>
                  <a:gd name="T52" fmla="*/ 19 w 42"/>
                  <a:gd name="T53" fmla="*/ 65 h 85"/>
                  <a:gd name="T54" fmla="*/ 19 w 42"/>
                  <a:gd name="T55" fmla="*/ 66 h 85"/>
                  <a:gd name="T56" fmla="*/ 20 w 42"/>
                  <a:gd name="T57" fmla="*/ 67 h 85"/>
                  <a:gd name="T58" fmla="*/ 20 w 42"/>
                  <a:gd name="T59" fmla="*/ 68 h 85"/>
                  <a:gd name="T60" fmla="*/ 21 w 42"/>
                  <a:gd name="T61" fmla="*/ 70 h 85"/>
                  <a:gd name="T62" fmla="*/ 21 w 42"/>
                  <a:gd name="T63" fmla="*/ 71 h 85"/>
                  <a:gd name="T64" fmla="*/ 22 w 42"/>
                  <a:gd name="T65" fmla="*/ 73 h 85"/>
                  <a:gd name="T66" fmla="*/ 22 w 42"/>
                  <a:gd name="T67" fmla="*/ 74 h 85"/>
                  <a:gd name="T68" fmla="*/ 22 w 42"/>
                  <a:gd name="T69" fmla="*/ 76 h 85"/>
                  <a:gd name="T70" fmla="*/ 23 w 42"/>
                  <a:gd name="T71" fmla="*/ 78 h 85"/>
                  <a:gd name="T72" fmla="*/ 23 w 42"/>
                  <a:gd name="T73" fmla="*/ 79 h 85"/>
                  <a:gd name="T74" fmla="*/ 23 w 42"/>
                  <a:gd name="T75" fmla="*/ 81 h 85"/>
                  <a:gd name="T76" fmla="*/ 24 w 42"/>
                  <a:gd name="T77" fmla="*/ 82 h 85"/>
                  <a:gd name="T78" fmla="*/ 24 w 42"/>
                  <a:gd name="T79" fmla="*/ 83 h 85"/>
                  <a:gd name="T80" fmla="*/ 24 w 42"/>
                  <a:gd name="T81" fmla="*/ 84 h 85"/>
                  <a:gd name="T82" fmla="*/ 24 w 42"/>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85">
                    <a:moveTo>
                      <a:pt x="24" y="85"/>
                    </a:moveTo>
                    <a:cubicBezTo>
                      <a:pt x="24" y="85"/>
                      <a:pt x="25" y="85"/>
                      <a:pt x="25" y="85"/>
                    </a:cubicBezTo>
                    <a:cubicBezTo>
                      <a:pt x="25" y="85"/>
                      <a:pt x="25" y="84"/>
                      <a:pt x="25" y="84"/>
                    </a:cubicBezTo>
                    <a:cubicBezTo>
                      <a:pt x="26" y="84"/>
                      <a:pt x="26" y="84"/>
                      <a:pt x="26" y="83"/>
                    </a:cubicBezTo>
                    <a:cubicBezTo>
                      <a:pt x="27" y="81"/>
                      <a:pt x="28" y="77"/>
                      <a:pt x="28" y="76"/>
                    </a:cubicBezTo>
                    <a:cubicBezTo>
                      <a:pt x="27" y="74"/>
                      <a:pt x="27" y="71"/>
                      <a:pt x="29" y="69"/>
                    </a:cubicBezTo>
                    <a:cubicBezTo>
                      <a:pt x="30" y="68"/>
                      <a:pt x="31" y="67"/>
                      <a:pt x="32" y="66"/>
                    </a:cubicBezTo>
                    <a:cubicBezTo>
                      <a:pt x="36" y="62"/>
                      <a:pt x="38" y="61"/>
                      <a:pt x="39" y="60"/>
                    </a:cubicBezTo>
                    <a:cubicBezTo>
                      <a:pt x="39" y="60"/>
                      <a:pt x="40" y="60"/>
                      <a:pt x="40" y="60"/>
                    </a:cubicBezTo>
                    <a:cubicBezTo>
                      <a:pt x="42" y="60"/>
                      <a:pt x="42" y="60"/>
                      <a:pt x="42" y="59"/>
                    </a:cubicBezTo>
                    <a:cubicBezTo>
                      <a:pt x="42" y="58"/>
                      <a:pt x="42" y="58"/>
                      <a:pt x="42" y="57"/>
                    </a:cubicBezTo>
                    <a:cubicBezTo>
                      <a:pt x="42" y="57"/>
                      <a:pt x="42" y="57"/>
                      <a:pt x="42" y="57"/>
                    </a:cubicBezTo>
                    <a:cubicBezTo>
                      <a:pt x="42" y="56"/>
                      <a:pt x="42" y="55"/>
                      <a:pt x="42" y="54"/>
                    </a:cubicBezTo>
                    <a:cubicBezTo>
                      <a:pt x="42" y="54"/>
                      <a:pt x="42" y="54"/>
                      <a:pt x="42" y="54"/>
                    </a:cubicBezTo>
                    <a:cubicBezTo>
                      <a:pt x="40" y="52"/>
                      <a:pt x="38" y="50"/>
                      <a:pt x="38" y="48"/>
                    </a:cubicBezTo>
                    <a:cubicBezTo>
                      <a:pt x="38" y="47"/>
                      <a:pt x="37" y="46"/>
                      <a:pt x="37" y="46"/>
                    </a:cubicBezTo>
                    <a:cubicBezTo>
                      <a:pt x="34" y="49"/>
                      <a:pt x="26" y="46"/>
                      <a:pt x="25" y="41"/>
                    </a:cubicBezTo>
                    <a:cubicBezTo>
                      <a:pt x="24" y="37"/>
                      <a:pt x="27" y="35"/>
                      <a:pt x="30" y="34"/>
                    </a:cubicBezTo>
                    <a:cubicBezTo>
                      <a:pt x="31" y="33"/>
                      <a:pt x="33" y="32"/>
                      <a:pt x="34" y="31"/>
                    </a:cubicBezTo>
                    <a:cubicBezTo>
                      <a:pt x="36" y="29"/>
                      <a:pt x="37" y="27"/>
                      <a:pt x="37" y="25"/>
                    </a:cubicBezTo>
                    <a:cubicBezTo>
                      <a:pt x="37" y="22"/>
                      <a:pt x="36" y="20"/>
                      <a:pt x="35" y="19"/>
                    </a:cubicBezTo>
                    <a:cubicBezTo>
                      <a:pt x="33" y="17"/>
                      <a:pt x="32" y="16"/>
                      <a:pt x="31" y="14"/>
                    </a:cubicBezTo>
                    <a:cubicBezTo>
                      <a:pt x="31" y="11"/>
                      <a:pt x="33" y="9"/>
                      <a:pt x="35" y="7"/>
                    </a:cubicBezTo>
                    <a:cubicBezTo>
                      <a:pt x="36" y="7"/>
                      <a:pt x="36" y="7"/>
                      <a:pt x="36" y="6"/>
                    </a:cubicBezTo>
                    <a:cubicBezTo>
                      <a:pt x="37" y="6"/>
                      <a:pt x="37" y="6"/>
                      <a:pt x="37" y="6"/>
                    </a:cubicBezTo>
                    <a:cubicBezTo>
                      <a:pt x="36" y="6"/>
                      <a:pt x="35" y="7"/>
                      <a:pt x="34" y="7"/>
                    </a:cubicBezTo>
                    <a:cubicBezTo>
                      <a:pt x="33" y="7"/>
                      <a:pt x="30" y="6"/>
                      <a:pt x="29" y="2"/>
                    </a:cubicBezTo>
                    <a:cubicBezTo>
                      <a:pt x="29" y="1"/>
                      <a:pt x="27" y="0"/>
                      <a:pt x="24" y="0"/>
                    </a:cubicBezTo>
                    <a:cubicBezTo>
                      <a:pt x="21" y="0"/>
                      <a:pt x="18" y="1"/>
                      <a:pt x="17" y="2"/>
                    </a:cubicBezTo>
                    <a:cubicBezTo>
                      <a:pt x="16" y="4"/>
                      <a:pt x="14" y="4"/>
                      <a:pt x="11" y="5"/>
                    </a:cubicBezTo>
                    <a:cubicBezTo>
                      <a:pt x="11" y="5"/>
                      <a:pt x="11" y="6"/>
                      <a:pt x="11" y="6"/>
                    </a:cubicBezTo>
                    <a:cubicBezTo>
                      <a:pt x="11" y="7"/>
                      <a:pt x="11" y="7"/>
                      <a:pt x="11" y="8"/>
                    </a:cubicBezTo>
                    <a:cubicBezTo>
                      <a:pt x="11" y="8"/>
                      <a:pt x="11" y="9"/>
                      <a:pt x="11" y="10"/>
                    </a:cubicBezTo>
                    <a:cubicBezTo>
                      <a:pt x="11" y="10"/>
                      <a:pt x="11" y="11"/>
                      <a:pt x="11" y="11"/>
                    </a:cubicBezTo>
                    <a:cubicBezTo>
                      <a:pt x="11" y="12"/>
                      <a:pt x="10" y="12"/>
                      <a:pt x="10" y="13"/>
                    </a:cubicBezTo>
                    <a:cubicBezTo>
                      <a:pt x="10" y="13"/>
                      <a:pt x="10" y="13"/>
                      <a:pt x="10" y="14"/>
                    </a:cubicBezTo>
                    <a:cubicBezTo>
                      <a:pt x="10" y="14"/>
                      <a:pt x="10" y="14"/>
                      <a:pt x="10" y="15"/>
                    </a:cubicBezTo>
                    <a:cubicBezTo>
                      <a:pt x="10" y="15"/>
                      <a:pt x="10" y="15"/>
                      <a:pt x="10" y="16"/>
                    </a:cubicBezTo>
                    <a:cubicBezTo>
                      <a:pt x="10" y="16"/>
                      <a:pt x="10" y="16"/>
                      <a:pt x="10" y="17"/>
                    </a:cubicBezTo>
                    <a:cubicBezTo>
                      <a:pt x="10" y="17"/>
                      <a:pt x="10" y="17"/>
                      <a:pt x="11" y="17"/>
                    </a:cubicBezTo>
                    <a:cubicBezTo>
                      <a:pt x="11" y="17"/>
                      <a:pt x="11" y="18"/>
                      <a:pt x="11" y="18"/>
                    </a:cubicBezTo>
                    <a:cubicBezTo>
                      <a:pt x="11" y="18"/>
                      <a:pt x="11" y="18"/>
                      <a:pt x="11" y="18"/>
                    </a:cubicBezTo>
                    <a:cubicBezTo>
                      <a:pt x="11" y="18"/>
                      <a:pt x="11" y="18"/>
                      <a:pt x="11" y="19"/>
                    </a:cubicBezTo>
                    <a:cubicBezTo>
                      <a:pt x="11" y="19"/>
                      <a:pt x="11" y="19"/>
                      <a:pt x="11" y="19"/>
                    </a:cubicBezTo>
                    <a:cubicBezTo>
                      <a:pt x="11" y="19"/>
                      <a:pt x="11" y="19"/>
                      <a:pt x="11" y="19"/>
                    </a:cubicBezTo>
                    <a:cubicBezTo>
                      <a:pt x="12" y="21"/>
                      <a:pt x="13" y="24"/>
                      <a:pt x="12" y="27"/>
                    </a:cubicBezTo>
                    <a:cubicBezTo>
                      <a:pt x="11" y="30"/>
                      <a:pt x="9" y="33"/>
                      <a:pt x="7" y="34"/>
                    </a:cubicBezTo>
                    <a:cubicBezTo>
                      <a:pt x="6" y="34"/>
                      <a:pt x="5" y="36"/>
                      <a:pt x="4" y="37"/>
                    </a:cubicBezTo>
                    <a:cubicBezTo>
                      <a:pt x="3" y="39"/>
                      <a:pt x="2" y="41"/>
                      <a:pt x="0" y="41"/>
                    </a:cubicBezTo>
                    <a:cubicBezTo>
                      <a:pt x="0" y="43"/>
                      <a:pt x="2" y="49"/>
                      <a:pt x="4" y="50"/>
                    </a:cubicBezTo>
                    <a:cubicBezTo>
                      <a:pt x="10" y="52"/>
                      <a:pt x="10" y="56"/>
                      <a:pt x="10" y="59"/>
                    </a:cubicBezTo>
                    <a:cubicBezTo>
                      <a:pt x="11" y="59"/>
                      <a:pt x="12" y="60"/>
                      <a:pt x="13" y="60"/>
                    </a:cubicBezTo>
                    <a:cubicBezTo>
                      <a:pt x="15" y="62"/>
                      <a:pt x="17" y="63"/>
                      <a:pt x="18" y="64"/>
                    </a:cubicBezTo>
                    <a:cubicBezTo>
                      <a:pt x="18" y="65"/>
                      <a:pt x="19" y="65"/>
                      <a:pt x="19" y="65"/>
                    </a:cubicBezTo>
                    <a:cubicBezTo>
                      <a:pt x="19" y="65"/>
                      <a:pt x="19" y="65"/>
                      <a:pt x="19" y="65"/>
                    </a:cubicBezTo>
                    <a:cubicBezTo>
                      <a:pt x="19" y="66"/>
                      <a:pt x="19" y="66"/>
                      <a:pt x="19" y="66"/>
                    </a:cubicBezTo>
                    <a:cubicBezTo>
                      <a:pt x="19" y="66"/>
                      <a:pt x="19" y="66"/>
                      <a:pt x="19" y="66"/>
                    </a:cubicBezTo>
                    <a:cubicBezTo>
                      <a:pt x="20" y="67"/>
                      <a:pt x="20" y="67"/>
                      <a:pt x="20" y="67"/>
                    </a:cubicBezTo>
                    <a:cubicBezTo>
                      <a:pt x="20" y="67"/>
                      <a:pt x="20" y="67"/>
                      <a:pt x="20" y="67"/>
                    </a:cubicBezTo>
                    <a:cubicBezTo>
                      <a:pt x="20" y="68"/>
                      <a:pt x="20" y="68"/>
                      <a:pt x="20" y="68"/>
                    </a:cubicBezTo>
                    <a:cubicBezTo>
                      <a:pt x="20" y="68"/>
                      <a:pt x="20" y="69"/>
                      <a:pt x="20" y="69"/>
                    </a:cubicBezTo>
                    <a:cubicBezTo>
                      <a:pt x="20" y="69"/>
                      <a:pt x="21" y="69"/>
                      <a:pt x="21" y="70"/>
                    </a:cubicBezTo>
                    <a:cubicBezTo>
                      <a:pt x="21" y="70"/>
                      <a:pt x="21" y="70"/>
                      <a:pt x="21" y="70"/>
                    </a:cubicBezTo>
                    <a:cubicBezTo>
                      <a:pt x="21" y="70"/>
                      <a:pt x="21" y="71"/>
                      <a:pt x="21" y="71"/>
                    </a:cubicBezTo>
                    <a:cubicBezTo>
                      <a:pt x="21" y="71"/>
                      <a:pt x="21" y="71"/>
                      <a:pt x="21" y="72"/>
                    </a:cubicBezTo>
                    <a:cubicBezTo>
                      <a:pt x="21" y="72"/>
                      <a:pt x="22" y="72"/>
                      <a:pt x="22" y="73"/>
                    </a:cubicBezTo>
                    <a:cubicBezTo>
                      <a:pt x="22" y="73"/>
                      <a:pt x="22" y="73"/>
                      <a:pt x="22" y="73"/>
                    </a:cubicBezTo>
                    <a:cubicBezTo>
                      <a:pt x="22" y="73"/>
                      <a:pt x="22" y="74"/>
                      <a:pt x="22" y="74"/>
                    </a:cubicBezTo>
                    <a:cubicBezTo>
                      <a:pt x="22" y="74"/>
                      <a:pt x="22" y="75"/>
                      <a:pt x="22" y="75"/>
                    </a:cubicBezTo>
                    <a:cubicBezTo>
                      <a:pt x="22" y="75"/>
                      <a:pt x="22" y="76"/>
                      <a:pt x="22" y="76"/>
                    </a:cubicBezTo>
                    <a:cubicBezTo>
                      <a:pt x="23" y="76"/>
                      <a:pt x="23" y="76"/>
                      <a:pt x="23" y="76"/>
                    </a:cubicBezTo>
                    <a:cubicBezTo>
                      <a:pt x="23" y="77"/>
                      <a:pt x="23" y="77"/>
                      <a:pt x="23" y="78"/>
                    </a:cubicBezTo>
                    <a:cubicBezTo>
                      <a:pt x="23" y="78"/>
                      <a:pt x="23" y="78"/>
                      <a:pt x="23" y="78"/>
                    </a:cubicBezTo>
                    <a:cubicBezTo>
                      <a:pt x="23" y="78"/>
                      <a:pt x="23" y="79"/>
                      <a:pt x="23" y="79"/>
                    </a:cubicBezTo>
                    <a:cubicBezTo>
                      <a:pt x="23" y="79"/>
                      <a:pt x="23" y="80"/>
                      <a:pt x="23" y="80"/>
                    </a:cubicBezTo>
                    <a:cubicBezTo>
                      <a:pt x="23" y="80"/>
                      <a:pt x="23" y="80"/>
                      <a:pt x="23" y="81"/>
                    </a:cubicBezTo>
                    <a:cubicBezTo>
                      <a:pt x="24" y="81"/>
                      <a:pt x="24" y="81"/>
                      <a:pt x="24" y="81"/>
                    </a:cubicBezTo>
                    <a:cubicBezTo>
                      <a:pt x="24" y="82"/>
                      <a:pt x="24" y="82"/>
                      <a:pt x="24" y="82"/>
                    </a:cubicBezTo>
                    <a:cubicBezTo>
                      <a:pt x="24" y="82"/>
                      <a:pt x="24" y="82"/>
                      <a:pt x="24" y="83"/>
                    </a:cubicBezTo>
                    <a:cubicBezTo>
                      <a:pt x="24" y="83"/>
                      <a:pt x="24" y="83"/>
                      <a:pt x="24" y="83"/>
                    </a:cubicBezTo>
                    <a:cubicBezTo>
                      <a:pt x="24" y="84"/>
                      <a:pt x="24" y="84"/>
                      <a:pt x="24" y="84"/>
                    </a:cubicBezTo>
                    <a:cubicBezTo>
                      <a:pt x="24" y="84"/>
                      <a:pt x="24" y="84"/>
                      <a:pt x="24" y="84"/>
                    </a:cubicBezTo>
                    <a:cubicBezTo>
                      <a:pt x="24" y="85"/>
                      <a:pt x="24" y="85"/>
                      <a:pt x="24" y="85"/>
                    </a:cubicBezTo>
                    <a:cubicBezTo>
                      <a:pt x="24" y="85"/>
                      <a:pt x="24" y="85"/>
                      <a:pt x="24" y="85"/>
                    </a:cubicBezTo>
                    <a:cubicBezTo>
                      <a:pt x="24" y="85"/>
                      <a:pt x="24" y="85"/>
                      <a:pt x="24" y="8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56" name="Freeform 1296"/>
              <p:cNvSpPr>
                <a:spLocks/>
              </p:cNvSpPr>
              <p:nvPr/>
            </p:nvSpPr>
            <p:spPr bwMode="auto">
              <a:xfrm>
                <a:off x="1576" y="2552"/>
                <a:ext cx="220" cy="211"/>
              </a:xfrm>
              <a:custGeom>
                <a:avLst/>
                <a:gdLst>
                  <a:gd name="T0" fmla="*/ 0 w 230"/>
                  <a:gd name="T1" fmla="*/ 122 h 221"/>
                  <a:gd name="T2" fmla="*/ 2 w 230"/>
                  <a:gd name="T3" fmla="*/ 123 h 221"/>
                  <a:gd name="T4" fmla="*/ 41 w 230"/>
                  <a:gd name="T5" fmla="*/ 149 h 221"/>
                  <a:gd name="T6" fmla="*/ 47 w 230"/>
                  <a:gd name="T7" fmla="*/ 153 h 221"/>
                  <a:gd name="T8" fmla="*/ 112 w 230"/>
                  <a:gd name="T9" fmla="*/ 197 h 221"/>
                  <a:gd name="T10" fmla="*/ 136 w 230"/>
                  <a:gd name="T11" fmla="*/ 218 h 221"/>
                  <a:gd name="T12" fmla="*/ 142 w 230"/>
                  <a:gd name="T13" fmla="*/ 220 h 221"/>
                  <a:gd name="T14" fmla="*/ 146 w 230"/>
                  <a:gd name="T15" fmla="*/ 219 h 221"/>
                  <a:gd name="T16" fmla="*/ 183 w 230"/>
                  <a:gd name="T17" fmla="*/ 198 h 221"/>
                  <a:gd name="T18" fmla="*/ 230 w 230"/>
                  <a:gd name="T19" fmla="*/ 167 h 221"/>
                  <a:gd name="T20" fmla="*/ 229 w 230"/>
                  <a:gd name="T21" fmla="*/ 164 h 221"/>
                  <a:gd name="T22" fmla="*/ 228 w 230"/>
                  <a:gd name="T23" fmla="*/ 163 h 221"/>
                  <a:gd name="T24" fmla="*/ 227 w 230"/>
                  <a:gd name="T25" fmla="*/ 162 h 221"/>
                  <a:gd name="T26" fmla="*/ 227 w 230"/>
                  <a:gd name="T27" fmla="*/ 161 h 221"/>
                  <a:gd name="T28" fmla="*/ 218 w 230"/>
                  <a:gd name="T29" fmla="*/ 159 h 221"/>
                  <a:gd name="T30" fmla="*/ 208 w 230"/>
                  <a:gd name="T31" fmla="*/ 145 h 221"/>
                  <a:gd name="T32" fmla="*/ 207 w 230"/>
                  <a:gd name="T33" fmla="*/ 130 h 221"/>
                  <a:gd name="T34" fmla="*/ 205 w 230"/>
                  <a:gd name="T35" fmla="*/ 124 h 221"/>
                  <a:gd name="T36" fmla="*/ 207 w 230"/>
                  <a:gd name="T37" fmla="*/ 105 h 221"/>
                  <a:gd name="T38" fmla="*/ 202 w 230"/>
                  <a:gd name="T39" fmla="*/ 89 h 221"/>
                  <a:gd name="T40" fmla="*/ 203 w 230"/>
                  <a:gd name="T41" fmla="*/ 86 h 221"/>
                  <a:gd name="T42" fmla="*/ 203 w 230"/>
                  <a:gd name="T43" fmla="*/ 84 h 221"/>
                  <a:gd name="T44" fmla="*/ 194 w 230"/>
                  <a:gd name="T45" fmla="*/ 62 h 221"/>
                  <a:gd name="T46" fmla="*/ 179 w 230"/>
                  <a:gd name="T47" fmla="*/ 38 h 221"/>
                  <a:gd name="T48" fmla="*/ 188 w 230"/>
                  <a:gd name="T49" fmla="*/ 28 h 221"/>
                  <a:gd name="T50" fmla="*/ 191 w 230"/>
                  <a:gd name="T51" fmla="*/ 19 h 221"/>
                  <a:gd name="T52" fmla="*/ 190 w 230"/>
                  <a:gd name="T53" fmla="*/ 17 h 221"/>
                  <a:gd name="T54" fmla="*/ 189 w 230"/>
                  <a:gd name="T55" fmla="*/ 14 h 221"/>
                  <a:gd name="T56" fmla="*/ 189 w 230"/>
                  <a:gd name="T57" fmla="*/ 11 h 221"/>
                  <a:gd name="T58" fmla="*/ 190 w 230"/>
                  <a:gd name="T59" fmla="*/ 7 h 221"/>
                  <a:gd name="T60" fmla="*/ 190 w 230"/>
                  <a:gd name="T61" fmla="*/ 3 h 221"/>
                  <a:gd name="T62" fmla="*/ 176 w 230"/>
                  <a:gd name="T63" fmla="*/ 1 h 221"/>
                  <a:gd name="T64" fmla="*/ 153 w 230"/>
                  <a:gd name="T65" fmla="*/ 4 h 221"/>
                  <a:gd name="T66" fmla="*/ 112 w 230"/>
                  <a:gd name="T67" fmla="*/ 7 h 221"/>
                  <a:gd name="T68" fmla="*/ 79 w 230"/>
                  <a:gd name="T69" fmla="*/ 25 h 221"/>
                  <a:gd name="T70" fmla="*/ 76 w 230"/>
                  <a:gd name="T71" fmla="*/ 28 h 221"/>
                  <a:gd name="T72" fmla="*/ 80 w 230"/>
                  <a:gd name="T73" fmla="*/ 45 h 221"/>
                  <a:gd name="T74" fmla="*/ 85 w 230"/>
                  <a:gd name="T75" fmla="*/ 59 h 221"/>
                  <a:gd name="T76" fmla="*/ 78 w 230"/>
                  <a:gd name="T77" fmla="*/ 65 h 221"/>
                  <a:gd name="T78" fmla="*/ 58 w 230"/>
                  <a:gd name="T79" fmla="*/ 70 h 221"/>
                  <a:gd name="T80" fmla="*/ 56 w 230"/>
                  <a:gd name="T81" fmla="*/ 71 h 221"/>
                  <a:gd name="T82" fmla="*/ 52 w 230"/>
                  <a:gd name="T83" fmla="*/ 80 h 221"/>
                  <a:gd name="T84" fmla="*/ 45 w 230"/>
                  <a:gd name="T85" fmla="*/ 84 h 221"/>
                  <a:gd name="T86" fmla="*/ 29 w 230"/>
                  <a:gd name="T87" fmla="*/ 93 h 221"/>
                  <a:gd name="T88" fmla="*/ 20 w 230"/>
                  <a:gd name="T89" fmla="*/ 97 h 221"/>
                  <a:gd name="T90" fmla="*/ 19 w 230"/>
                  <a:gd name="T91" fmla="*/ 97 h 221"/>
                  <a:gd name="T92" fmla="*/ 0 w 230"/>
                  <a:gd name="T93" fmla="*/ 109 h 221"/>
                  <a:gd name="T94" fmla="*/ 0 w 230"/>
                  <a:gd name="T95" fmla="*/ 12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0" h="221">
                    <a:moveTo>
                      <a:pt x="0" y="122"/>
                    </a:moveTo>
                    <a:cubicBezTo>
                      <a:pt x="0" y="122"/>
                      <a:pt x="0" y="122"/>
                      <a:pt x="0" y="122"/>
                    </a:cubicBezTo>
                    <a:cubicBezTo>
                      <a:pt x="0" y="122"/>
                      <a:pt x="0" y="122"/>
                      <a:pt x="0" y="122"/>
                    </a:cubicBezTo>
                    <a:cubicBezTo>
                      <a:pt x="1" y="123"/>
                      <a:pt x="1" y="123"/>
                      <a:pt x="1" y="123"/>
                    </a:cubicBezTo>
                    <a:cubicBezTo>
                      <a:pt x="1" y="123"/>
                      <a:pt x="2" y="123"/>
                      <a:pt x="2" y="123"/>
                    </a:cubicBezTo>
                    <a:cubicBezTo>
                      <a:pt x="2" y="123"/>
                      <a:pt x="2" y="123"/>
                      <a:pt x="2" y="123"/>
                    </a:cubicBezTo>
                    <a:cubicBezTo>
                      <a:pt x="2" y="124"/>
                      <a:pt x="3" y="124"/>
                      <a:pt x="3" y="124"/>
                    </a:cubicBezTo>
                    <a:cubicBezTo>
                      <a:pt x="3" y="124"/>
                      <a:pt x="3" y="124"/>
                      <a:pt x="3" y="124"/>
                    </a:cubicBezTo>
                    <a:cubicBezTo>
                      <a:pt x="10" y="128"/>
                      <a:pt x="26" y="139"/>
                      <a:pt x="41" y="149"/>
                    </a:cubicBezTo>
                    <a:cubicBezTo>
                      <a:pt x="41" y="149"/>
                      <a:pt x="41" y="149"/>
                      <a:pt x="41" y="149"/>
                    </a:cubicBezTo>
                    <a:cubicBezTo>
                      <a:pt x="41" y="149"/>
                      <a:pt x="41" y="149"/>
                      <a:pt x="41" y="149"/>
                    </a:cubicBezTo>
                    <a:cubicBezTo>
                      <a:pt x="47" y="153"/>
                      <a:pt x="47" y="153"/>
                      <a:pt x="47" y="153"/>
                    </a:cubicBezTo>
                    <a:cubicBezTo>
                      <a:pt x="47" y="153"/>
                      <a:pt x="47" y="153"/>
                      <a:pt x="47" y="153"/>
                    </a:cubicBezTo>
                    <a:cubicBezTo>
                      <a:pt x="63" y="164"/>
                      <a:pt x="109" y="194"/>
                      <a:pt x="111" y="196"/>
                    </a:cubicBezTo>
                    <a:cubicBezTo>
                      <a:pt x="111" y="196"/>
                      <a:pt x="112" y="197"/>
                      <a:pt x="112" y="197"/>
                    </a:cubicBezTo>
                    <a:cubicBezTo>
                      <a:pt x="114" y="200"/>
                      <a:pt x="117" y="204"/>
                      <a:pt x="118" y="206"/>
                    </a:cubicBezTo>
                    <a:cubicBezTo>
                      <a:pt x="120" y="206"/>
                      <a:pt x="126" y="207"/>
                      <a:pt x="130" y="210"/>
                    </a:cubicBezTo>
                    <a:cubicBezTo>
                      <a:pt x="133" y="212"/>
                      <a:pt x="135" y="215"/>
                      <a:pt x="136" y="218"/>
                    </a:cubicBezTo>
                    <a:cubicBezTo>
                      <a:pt x="136" y="219"/>
                      <a:pt x="137" y="220"/>
                      <a:pt x="137" y="221"/>
                    </a:cubicBezTo>
                    <a:cubicBezTo>
                      <a:pt x="138" y="221"/>
                      <a:pt x="140" y="220"/>
                      <a:pt x="142" y="220"/>
                    </a:cubicBezTo>
                    <a:cubicBezTo>
                      <a:pt x="142" y="220"/>
                      <a:pt x="142" y="220"/>
                      <a:pt x="142" y="220"/>
                    </a:cubicBezTo>
                    <a:cubicBezTo>
                      <a:pt x="143" y="220"/>
                      <a:pt x="143" y="220"/>
                      <a:pt x="143" y="220"/>
                    </a:cubicBezTo>
                    <a:cubicBezTo>
                      <a:pt x="144" y="220"/>
                      <a:pt x="144" y="220"/>
                      <a:pt x="144" y="220"/>
                    </a:cubicBezTo>
                    <a:cubicBezTo>
                      <a:pt x="146" y="219"/>
                      <a:pt x="146" y="219"/>
                      <a:pt x="146" y="219"/>
                    </a:cubicBezTo>
                    <a:cubicBezTo>
                      <a:pt x="148" y="219"/>
                      <a:pt x="155" y="216"/>
                      <a:pt x="159" y="215"/>
                    </a:cubicBezTo>
                    <a:cubicBezTo>
                      <a:pt x="161" y="215"/>
                      <a:pt x="162" y="214"/>
                      <a:pt x="162" y="214"/>
                    </a:cubicBezTo>
                    <a:cubicBezTo>
                      <a:pt x="183" y="198"/>
                      <a:pt x="183" y="198"/>
                      <a:pt x="183" y="198"/>
                    </a:cubicBezTo>
                    <a:cubicBezTo>
                      <a:pt x="230" y="168"/>
                      <a:pt x="230" y="168"/>
                      <a:pt x="230" y="168"/>
                    </a:cubicBezTo>
                    <a:cubicBezTo>
                      <a:pt x="230" y="168"/>
                      <a:pt x="230" y="168"/>
                      <a:pt x="230" y="168"/>
                    </a:cubicBezTo>
                    <a:cubicBezTo>
                      <a:pt x="230" y="167"/>
                      <a:pt x="230" y="167"/>
                      <a:pt x="230" y="167"/>
                    </a:cubicBezTo>
                    <a:cubicBezTo>
                      <a:pt x="230" y="166"/>
                      <a:pt x="229" y="166"/>
                      <a:pt x="229" y="166"/>
                    </a:cubicBezTo>
                    <a:cubicBezTo>
                      <a:pt x="229" y="165"/>
                      <a:pt x="229" y="165"/>
                      <a:pt x="229" y="165"/>
                    </a:cubicBezTo>
                    <a:cubicBezTo>
                      <a:pt x="229" y="165"/>
                      <a:pt x="229" y="164"/>
                      <a:pt x="229" y="164"/>
                    </a:cubicBezTo>
                    <a:cubicBezTo>
                      <a:pt x="229" y="164"/>
                      <a:pt x="229" y="164"/>
                      <a:pt x="228" y="163"/>
                    </a:cubicBezTo>
                    <a:cubicBezTo>
                      <a:pt x="228" y="163"/>
                      <a:pt x="228" y="163"/>
                      <a:pt x="228" y="163"/>
                    </a:cubicBezTo>
                    <a:cubicBezTo>
                      <a:pt x="228" y="163"/>
                      <a:pt x="228" y="163"/>
                      <a:pt x="228" y="163"/>
                    </a:cubicBezTo>
                    <a:cubicBezTo>
                      <a:pt x="228" y="162"/>
                      <a:pt x="228" y="162"/>
                      <a:pt x="228" y="162"/>
                    </a:cubicBezTo>
                    <a:cubicBezTo>
                      <a:pt x="228" y="162"/>
                      <a:pt x="228" y="162"/>
                      <a:pt x="228" y="162"/>
                    </a:cubicBezTo>
                    <a:cubicBezTo>
                      <a:pt x="228" y="162"/>
                      <a:pt x="227" y="162"/>
                      <a:pt x="227" y="162"/>
                    </a:cubicBezTo>
                    <a:cubicBezTo>
                      <a:pt x="227" y="162"/>
                      <a:pt x="227" y="162"/>
                      <a:pt x="227" y="162"/>
                    </a:cubicBezTo>
                    <a:cubicBezTo>
                      <a:pt x="227" y="162"/>
                      <a:pt x="227" y="161"/>
                      <a:pt x="227" y="161"/>
                    </a:cubicBezTo>
                    <a:cubicBezTo>
                      <a:pt x="227" y="161"/>
                      <a:pt x="227" y="161"/>
                      <a:pt x="227" y="161"/>
                    </a:cubicBezTo>
                    <a:cubicBezTo>
                      <a:pt x="227" y="161"/>
                      <a:pt x="227" y="161"/>
                      <a:pt x="227" y="161"/>
                    </a:cubicBezTo>
                    <a:cubicBezTo>
                      <a:pt x="225" y="161"/>
                      <a:pt x="223" y="161"/>
                      <a:pt x="222" y="160"/>
                    </a:cubicBezTo>
                    <a:cubicBezTo>
                      <a:pt x="221" y="159"/>
                      <a:pt x="220" y="159"/>
                      <a:pt x="218" y="159"/>
                    </a:cubicBezTo>
                    <a:cubicBezTo>
                      <a:pt x="214" y="159"/>
                      <a:pt x="209" y="157"/>
                      <a:pt x="209" y="153"/>
                    </a:cubicBezTo>
                    <a:cubicBezTo>
                      <a:pt x="208" y="151"/>
                      <a:pt x="209" y="150"/>
                      <a:pt x="209" y="149"/>
                    </a:cubicBezTo>
                    <a:cubicBezTo>
                      <a:pt x="209" y="148"/>
                      <a:pt x="209" y="147"/>
                      <a:pt x="208" y="145"/>
                    </a:cubicBezTo>
                    <a:cubicBezTo>
                      <a:pt x="207" y="143"/>
                      <a:pt x="206" y="142"/>
                      <a:pt x="205" y="141"/>
                    </a:cubicBezTo>
                    <a:cubicBezTo>
                      <a:pt x="203" y="139"/>
                      <a:pt x="202" y="138"/>
                      <a:pt x="202" y="136"/>
                    </a:cubicBezTo>
                    <a:cubicBezTo>
                      <a:pt x="202" y="135"/>
                      <a:pt x="204" y="133"/>
                      <a:pt x="207" y="130"/>
                    </a:cubicBezTo>
                    <a:cubicBezTo>
                      <a:pt x="207" y="130"/>
                      <a:pt x="207" y="130"/>
                      <a:pt x="207" y="130"/>
                    </a:cubicBezTo>
                    <a:cubicBezTo>
                      <a:pt x="206" y="128"/>
                      <a:pt x="206" y="127"/>
                      <a:pt x="206" y="126"/>
                    </a:cubicBezTo>
                    <a:cubicBezTo>
                      <a:pt x="206" y="125"/>
                      <a:pt x="205" y="125"/>
                      <a:pt x="205" y="124"/>
                    </a:cubicBezTo>
                    <a:cubicBezTo>
                      <a:pt x="205" y="122"/>
                      <a:pt x="204" y="120"/>
                      <a:pt x="206" y="117"/>
                    </a:cubicBezTo>
                    <a:cubicBezTo>
                      <a:pt x="207" y="116"/>
                      <a:pt x="208" y="115"/>
                      <a:pt x="207" y="112"/>
                    </a:cubicBezTo>
                    <a:cubicBezTo>
                      <a:pt x="205" y="110"/>
                      <a:pt x="206" y="107"/>
                      <a:pt x="207" y="105"/>
                    </a:cubicBezTo>
                    <a:cubicBezTo>
                      <a:pt x="207" y="103"/>
                      <a:pt x="208" y="102"/>
                      <a:pt x="207" y="100"/>
                    </a:cubicBezTo>
                    <a:cubicBezTo>
                      <a:pt x="206" y="98"/>
                      <a:pt x="205" y="96"/>
                      <a:pt x="204" y="95"/>
                    </a:cubicBezTo>
                    <a:cubicBezTo>
                      <a:pt x="202" y="92"/>
                      <a:pt x="201" y="90"/>
                      <a:pt x="202" y="89"/>
                    </a:cubicBezTo>
                    <a:cubicBezTo>
                      <a:pt x="202" y="88"/>
                      <a:pt x="202" y="88"/>
                      <a:pt x="202" y="87"/>
                    </a:cubicBezTo>
                    <a:cubicBezTo>
                      <a:pt x="202" y="87"/>
                      <a:pt x="202" y="87"/>
                      <a:pt x="202" y="87"/>
                    </a:cubicBezTo>
                    <a:cubicBezTo>
                      <a:pt x="203" y="87"/>
                      <a:pt x="203" y="86"/>
                      <a:pt x="203" y="86"/>
                    </a:cubicBezTo>
                    <a:cubicBezTo>
                      <a:pt x="203" y="86"/>
                      <a:pt x="203" y="86"/>
                      <a:pt x="203" y="86"/>
                    </a:cubicBezTo>
                    <a:cubicBezTo>
                      <a:pt x="203" y="86"/>
                      <a:pt x="203" y="86"/>
                      <a:pt x="203" y="86"/>
                    </a:cubicBezTo>
                    <a:cubicBezTo>
                      <a:pt x="203" y="85"/>
                      <a:pt x="203" y="84"/>
                      <a:pt x="203" y="84"/>
                    </a:cubicBezTo>
                    <a:cubicBezTo>
                      <a:pt x="203" y="83"/>
                      <a:pt x="203" y="83"/>
                      <a:pt x="203" y="83"/>
                    </a:cubicBezTo>
                    <a:cubicBezTo>
                      <a:pt x="203" y="78"/>
                      <a:pt x="200" y="67"/>
                      <a:pt x="198" y="65"/>
                    </a:cubicBezTo>
                    <a:cubicBezTo>
                      <a:pt x="197" y="64"/>
                      <a:pt x="196" y="63"/>
                      <a:pt x="194" y="62"/>
                    </a:cubicBezTo>
                    <a:cubicBezTo>
                      <a:pt x="191" y="60"/>
                      <a:pt x="189" y="59"/>
                      <a:pt x="189" y="57"/>
                    </a:cubicBezTo>
                    <a:cubicBezTo>
                      <a:pt x="189" y="55"/>
                      <a:pt x="189" y="53"/>
                      <a:pt x="186" y="51"/>
                    </a:cubicBezTo>
                    <a:cubicBezTo>
                      <a:pt x="181" y="49"/>
                      <a:pt x="178" y="42"/>
                      <a:pt x="179" y="38"/>
                    </a:cubicBezTo>
                    <a:cubicBezTo>
                      <a:pt x="179" y="36"/>
                      <a:pt x="181" y="36"/>
                      <a:pt x="182" y="36"/>
                    </a:cubicBezTo>
                    <a:cubicBezTo>
                      <a:pt x="182" y="35"/>
                      <a:pt x="183" y="34"/>
                      <a:pt x="184" y="33"/>
                    </a:cubicBezTo>
                    <a:cubicBezTo>
                      <a:pt x="185" y="31"/>
                      <a:pt x="187" y="29"/>
                      <a:pt x="188" y="28"/>
                    </a:cubicBezTo>
                    <a:cubicBezTo>
                      <a:pt x="189" y="28"/>
                      <a:pt x="190" y="26"/>
                      <a:pt x="191" y="24"/>
                    </a:cubicBezTo>
                    <a:cubicBezTo>
                      <a:pt x="191" y="23"/>
                      <a:pt x="191" y="23"/>
                      <a:pt x="191" y="22"/>
                    </a:cubicBezTo>
                    <a:cubicBezTo>
                      <a:pt x="191" y="21"/>
                      <a:pt x="191" y="20"/>
                      <a:pt x="191" y="19"/>
                    </a:cubicBezTo>
                    <a:cubicBezTo>
                      <a:pt x="191" y="19"/>
                      <a:pt x="190" y="19"/>
                      <a:pt x="190" y="18"/>
                    </a:cubicBezTo>
                    <a:cubicBezTo>
                      <a:pt x="190" y="18"/>
                      <a:pt x="190" y="18"/>
                      <a:pt x="190" y="18"/>
                    </a:cubicBezTo>
                    <a:cubicBezTo>
                      <a:pt x="190" y="18"/>
                      <a:pt x="190" y="17"/>
                      <a:pt x="190" y="17"/>
                    </a:cubicBezTo>
                    <a:cubicBezTo>
                      <a:pt x="190" y="17"/>
                      <a:pt x="190" y="16"/>
                      <a:pt x="190" y="16"/>
                    </a:cubicBezTo>
                    <a:cubicBezTo>
                      <a:pt x="190" y="16"/>
                      <a:pt x="190" y="16"/>
                      <a:pt x="190" y="15"/>
                    </a:cubicBezTo>
                    <a:cubicBezTo>
                      <a:pt x="189" y="15"/>
                      <a:pt x="189" y="15"/>
                      <a:pt x="189" y="14"/>
                    </a:cubicBezTo>
                    <a:cubicBezTo>
                      <a:pt x="189" y="14"/>
                      <a:pt x="189" y="14"/>
                      <a:pt x="189" y="13"/>
                    </a:cubicBezTo>
                    <a:cubicBezTo>
                      <a:pt x="189" y="13"/>
                      <a:pt x="189" y="13"/>
                      <a:pt x="189" y="12"/>
                    </a:cubicBezTo>
                    <a:cubicBezTo>
                      <a:pt x="189" y="12"/>
                      <a:pt x="189" y="11"/>
                      <a:pt x="189" y="11"/>
                    </a:cubicBezTo>
                    <a:cubicBezTo>
                      <a:pt x="189" y="10"/>
                      <a:pt x="189" y="10"/>
                      <a:pt x="189" y="10"/>
                    </a:cubicBezTo>
                    <a:cubicBezTo>
                      <a:pt x="190" y="9"/>
                      <a:pt x="190" y="9"/>
                      <a:pt x="190" y="8"/>
                    </a:cubicBezTo>
                    <a:cubicBezTo>
                      <a:pt x="190" y="8"/>
                      <a:pt x="190" y="7"/>
                      <a:pt x="190" y="7"/>
                    </a:cubicBezTo>
                    <a:cubicBezTo>
                      <a:pt x="190" y="6"/>
                      <a:pt x="190" y="6"/>
                      <a:pt x="190" y="5"/>
                    </a:cubicBezTo>
                    <a:cubicBezTo>
                      <a:pt x="190" y="4"/>
                      <a:pt x="190" y="4"/>
                      <a:pt x="190" y="3"/>
                    </a:cubicBezTo>
                    <a:cubicBezTo>
                      <a:pt x="190" y="3"/>
                      <a:pt x="190" y="3"/>
                      <a:pt x="190" y="3"/>
                    </a:cubicBezTo>
                    <a:cubicBezTo>
                      <a:pt x="188" y="2"/>
                      <a:pt x="185" y="2"/>
                      <a:pt x="181" y="0"/>
                    </a:cubicBezTo>
                    <a:cubicBezTo>
                      <a:pt x="181" y="0"/>
                      <a:pt x="181" y="0"/>
                      <a:pt x="181" y="0"/>
                    </a:cubicBezTo>
                    <a:cubicBezTo>
                      <a:pt x="179" y="0"/>
                      <a:pt x="178" y="1"/>
                      <a:pt x="176" y="1"/>
                    </a:cubicBezTo>
                    <a:cubicBezTo>
                      <a:pt x="174" y="1"/>
                      <a:pt x="172" y="2"/>
                      <a:pt x="170" y="2"/>
                    </a:cubicBezTo>
                    <a:cubicBezTo>
                      <a:pt x="170" y="2"/>
                      <a:pt x="168" y="3"/>
                      <a:pt x="166" y="3"/>
                    </a:cubicBezTo>
                    <a:cubicBezTo>
                      <a:pt x="161" y="5"/>
                      <a:pt x="156" y="7"/>
                      <a:pt x="153" y="4"/>
                    </a:cubicBezTo>
                    <a:cubicBezTo>
                      <a:pt x="153" y="4"/>
                      <a:pt x="153" y="4"/>
                      <a:pt x="149" y="4"/>
                    </a:cubicBezTo>
                    <a:cubicBezTo>
                      <a:pt x="143" y="4"/>
                      <a:pt x="134" y="5"/>
                      <a:pt x="126" y="6"/>
                    </a:cubicBezTo>
                    <a:cubicBezTo>
                      <a:pt x="120" y="7"/>
                      <a:pt x="115" y="7"/>
                      <a:pt x="112" y="7"/>
                    </a:cubicBezTo>
                    <a:cubicBezTo>
                      <a:pt x="108" y="8"/>
                      <a:pt x="106" y="10"/>
                      <a:pt x="103" y="13"/>
                    </a:cubicBezTo>
                    <a:cubicBezTo>
                      <a:pt x="100" y="15"/>
                      <a:pt x="98" y="17"/>
                      <a:pt x="95" y="17"/>
                    </a:cubicBezTo>
                    <a:cubicBezTo>
                      <a:pt x="90" y="17"/>
                      <a:pt x="83" y="21"/>
                      <a:pt x="79" y="25"/>
                    </a:cubicBezTo>
                    <a:cubicBezTo>
                      <a:pt x="78" y="26"/>
                      <a:pt x="77" y="27"/>
                      <a:pt x="76" y="27"/>
                    </a:cubicBezTo>
                    <a:cubicBezTo>
                      <a:pt x="76" y="27"/>
                      <a:pt x="76" y="27"/>
                      <a:pt x="76" y="28"/>
                    </a:cubicBezTo>
                    <a:cubicBezTo>
                      <a:pt x="76" y="28"/>
                      <a:pt x="76" y="28"/>
                      <a:pt x="76" y="28"/>
                    </a:cubicBezTo>
                    <a:cubicBezTo>
                      <a:pt x="76" y="28"/>
                      <a:pt x="76" y="28"/>
                      <a:pt x="76" y="28"/>
                    </a:cubicBezTo>
                    <a:cubicBezTo>
                      <a:pt x="79" y="31"/>
                      <a:pt x="80" y="35"/>
                      <a:pt x="80" y="41"/>
                    </a:cubicBezTo>
                    <a:cubicBezTo>
                      <a:pt x="80" y="42"/>
                      <a:pt x="80" y="44"/>
                      <a:pt x="80" y="45"/>
                    </a:cubicBezTo>
                    <a:cubicBezTo>
                      <a:pt x="80" y="47"/>
                      <a:pt x="80" y="49"/>
                      <a:pt x="80" y="49"/>
                    </a:cubicBezTo>
                    <a:cubicBezTo>
                      <a:pt x="83" y="51"/>
                      <a:pt x="85" y="57"/>
                      <a:pt x="85" y="58"/>
                    </a:cubicBezTo>
                    <a:cubicBezTo>
                      <a:pt x="85" y="59"/>
                      <a:pt x="85" y="59"/>
                      <a:pt x="85" y="59"/>
                    </a:cubicBezTo>
                    <a:cubicBezTo>
                      <a:pt x="86" y="61"/>
                      <a:pt x="85" y="63"/>
                      <a:pt x="84" y="64"/>
                    </a:cubicBezTo>
                    <a:cubicBezTo>
                      <a:pt x="83" y="65"/>
                      <a:pt x="82" y="65"/>
                      <a:pt x="81" y="65"/>
                    </a:cubicBezTo>
                    <a:cubicBezTo>
                      <a:pt x="80" y="65"/>
                      <a:pt x="79" y="65"/>
                      <a:pt x="78" y="65"/>
                    </a:cubicBezTo>
                    <a:cubicBezTo>
                      <a:pt x="76" y="65"/>
                      <a:pt x="73" y="65"/>
                      <a:pt x="70" y="65"/>
                    </a:cubicBezTo>
                    <a:cubicBezTo>
                      <a:pt x="68" y="65"/>
                      <a:pt x="67" y="65"/>
                      <a:pt x="66" y="65"/>
                    </a:cubicBezTo>
                    <a:cubicBezTo>
                      <a:pt x="65" y="68"/>
                      <a:pt x="61" y="70"/>
                      <a:pt x="58" y="70"/>
                    </a:cubicBezTo>
                    <a:cubicBezTo>
                      <a:pt x="57" y="70"/>
                      <a:pt x="56" y="70"/>
                      <a:pt x="56" y="70"/>
                    </a:cubicBezTo>
                    <a:cubicBezTo>
                      <a:pt x="56" y="70"/>
                      <a:pt x="56" y="70"/>
                      <a:pt x="56" y="70"/>
                    </a:cubicBezTo>
                    <a:cubicBezTo>
                      <a:pt x="56" y="71"/>
                      <a:pt x="56" y="71"/>
                      <a:pt x="56" y="71"/>
                    </a:cubicBezTo>
                    <a:cubicBezTo>
                      <a:pt x="56" y="72"/>
                      <a:pt x="56" y="73"/>
                      <a:pt x="56" y="74"/>
                    </a:cubicBezTo>
                    <a:cubicBezTo>
                      <a:pt x="56" y="76"/>
                      <a:pt x="56" y="78"/>
                      <a:pt x="55" y="79"/>
                    </a:cubicBezTo>
                    <a:cubicBezTo>
                      <a:pt x="54" y="80"/>
                      <a:pt x="54" y="80"/>
                      <a:pt x="52" y="80"/>
                    </a:cubicBezTo>
                    <a:cubicBezTo>
                      <a:pt x="52" y="80"/>
                      <a:pt x="52" y="80"/>
                      <a:pt x="52" y="81"/>
                    </a:cubicBezTo>
                    <a:cubicBezTo>
                      <a:pt x="51" y="82"/>
                      <a:pt x="50" y="83"/>
                      <a:pt x="47" y="83"/>
                    </a:cubicBezTo>
                    <a:cubicBezTo>
                      <a:pt x="47" y="84"/>
                      <a:pt x="46" y="84"/>
                      <a:pt x="45" y="84"/>
                    </a:cubicBezTo>
                    <a:cubicBezTo>
                      <a:pt x="44" y="84"/>
                      <a:pt x="41" y="84"/>
                      <a:pt x="41" y="84"/>
                    </a:cubicBezTo>
                    <a:cubicBezTo>
                      <a:pt x="41" y="89"/>
                      <a:pt x="38" y="92"/>
                      <a:pt x="33" y="93"/>
                    </a:cubicBezTo>
                    <a:cubicBezTo>
                      <a:pt x="32" y="93"/>
                      <a:pt x="30" y="93"/>
                      <a:pt x="29" y="93"/>
                    </a:cubicBezTo>
                    <a:cubicBezTo>
                      <a:pt x="28" y="93"/>
                      <a:pt x="26" y="93"/>
                      <a:pt x="25" y="94"/>
                    </a:cubicBezTo>
                    <a:cubicBezTo>
                      <a:pt x="25" y="94"/>
                      <a:pt x="25" y="94"/>
                      <a:pt x="25" y="95"/>
                    </a:cubicBezTo>
                    <a:cubicBezTo>
                      <a:pt x="24" y="96"/>
                      <a:pt x="23" y="97"/>
                      <a:pt x="20" y="97"/>
                    </a:cubicBezTo>
                    <a:cubicBezTo>
                      <a:pt x="20" y="97"/>
                      <a:pt x="20" y="97"/>
                      <a:pt x="20" y="97"/>
                    </a:cubicBezTo>
                    <a:cubicBezTo>
                      <a:pt x="20" y="97"/>
                      <a:pt x="20" y="97"/>
                      <a:pt x="20" y="97"/>
                    </a:cubicBezTo>
                    <a:cubicBezTo>
                      <a:pt x="19" y="97"/>
                      <a:pt x="19" y="97"/>
                      <a:pt x="19" y="97"/>
                    </a:cubicBezTo>
                    <a:cubicBezTo>
                      <a:pt x="18" y="97"/>
                      <a:pt x="17" y="97"/>
                      <a:pt x="17" y="97"/>
                    </a:cubicBezTo>
                    <a:cubicBezTo>
                      <a:pt x="12" y="100"/>
                      <a:pt x="2" y="106"/>
                      <a:pt x="0" y="108"/>
                    </a:cubicBezTo>
                    <a:cubicBezTo>
                      <a:pt x="0" y="108"/>
                      <a:pt x="0" y="108"/>
                      <a:pt x="0" y="109"/>
                    </a:cubicBezTo>
                    <a:cubicBezTo>
                      <a:pt x="0" y="110"/>
                      <a:pt x="0" y="114"/>
                      <a:pt x="0" y="118"/>
                    </a:cubicBezTo>
                    <a:cubicBezTo>
                      <a:pt x="0" y="122"/>
                      <a:pt x="0" y="122"/>
                      <a:pt x="0" y="122"/>
                    </a:cubicBezTo>
                    <a:cubicBezTo>
                      <a:pt x="0" y="122"/>
                      <a:pt x="0" y="122"/>
                      <a:pt x="0" y="1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57" name="Freeform 1297"/>
              <p:cNvSpPr>
                <a:spLocks/>
              </p:cNvSpPr>
              <p:nvPr/>
            </p:nvSpPr>
            <p:spPr bwMode="auto">
              <a:xfrm>
                <a:off x="1649" y="2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58" name="Freeform 1298"/>
              <p:cNvSpPr>
                <a:spLocks/>
              </p:cNvSpPr>
              <p:nvPr/>
            </p:nvSpPr>
            <p:spPr bwMode="auto">
              <a:xfrm>
                <a:off x="1576" y="265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59" name="Freeform 1299"/>
              <p:cNvSpPr>
                <a:spLocks/>
              </p:cNvSpPr>
              <p:nvPr/>
            </p:nvSpPr>
            <p:spPr bwMode="auto">
              <a:xfrm>
                <a:off x="1595" y="2643"/>
                <a:ext cx="5" cy="2"/>
              </a:xfrm>
              <a:custGeom>
                <a:avLst/>
                <a:gdLst>
                  <a:gd name="T0" fmla="*/ 5 w 5"/>
                  <a:gd name="T1" fmla="*/ 0 h 2"/>
                  <a:gd name="T2" fmla="*/ 0 w 5"/>
                  <a:gd name="T3" fmla="*/ 2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0" y="2"/>
                    </a:cubicBezTo>
                    <a:cubicBezTo>
                      <a:pt x="0" y="2"/>
                      <a:pt x="0" y="2"/>
                      <a:pt x="0" y="2"/>
                    </a:cubicBezTo>
                    <a:cubicBezTo>
                      <a:pt x="3" y="2"/>
                      <a:pt x="4" y="1"/>
                      <a:pt x="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60" name="Freeform 1300"/>
              <p:cNvSpPr>
                <a:spLocks/>
              </p:cNvSpPr>
              <p:nvPr/>
            </p:nvSpPr>
            <p:spPr bwMode="auto">
              <a:xfrm>
                <a:off x="1649" y="25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61" name="Freeform 1301"/>
              <p:cNvSpPr>
                <a:spLocks/>
              </p:cNvSpPr>
              <p:nvPr/>
            </p:nvSpPr>
            <p:spPr bwMode="auto">
              <a:xfrm>
                <a:off x="1757" y="256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62" name="Freeform 1302"/>
              <p:cNvSpPr>
                <a:spLocks/>
              </p:cNvSpPr>
              <p:nvPr/>
            </p:nvSpPr>
            <p:spPr bwMode="auto">
              <a:xfrm>
                <a:off x="1758" y="25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63" name="Freeform 1303"/>
              <p:cNvSpPr>
                <a:spLocks/>
              </p:cNvSpPr>
              <p:nvPr/>
            </p:nvSpPr>
            <p:spPr bwMode="auto">
              <a:xfrm>
                <a:off x="1770" y="263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64" name="Freeform 1304"/>
              <p:cNvSpPr>
                <a:spLocks/>
              </p:cNvSpPr>
              <p:nvPr/>
            </p:nvSpPr>
            <p:spPr bwMode="auto">
              <a:xfrm>
                <a:off x="1759" y="257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65" name="Freeform 1305"/>
              <p:cNvSpPr>
                <a:spLocks/>
              </p:cNvSpPr>
              <p:nvPr/>
            </p:nvSpPr>
            <p:spPr bwMode="auto">
              <a:xfrm>
                <a:off x="1757" y="256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66" name="Freeform 1306"/>
              <p:cNvSpPr>
                <a:spLocks/>
              </p:cNvSpPr>
              <p:nvPr/>
            </p:nvSpPr>
            <p:spPr bwMode="auto">
              <a:xfrm>
                <a:off x="1757" y="25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67" name="Freeform 1307"/>
              <p:cNvSpPr>
                <a:spLocks/>
              </p:cNvSpPr>
              <p:nvPr/>
            </p:nvSpPr>
            <p:spPr bwMode="auto">
              <a:xfrm>
                <a:off x="1758" y="25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68" name="Freeform 1308"/>
              <p:cNvSpPr>
                <a:spLocks/>
              </p:cNvSpPr>
              <p:nvPr/>
            </p:nvSpPr>
            <p:spPr bwMode="auto">
              <a:xfrm>
                <a:off x="1758" y="25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69" name="Freeform 1309"/>
              <p:cNvSpPr>
                <a:spLocks/>
              </p:cNvSpPr>
              <p:nvPr/>
            </p:nvSpPr>
            <p:spPr bwMode="auto">
              <a:xfrm>
                <a:off x="1758" y="255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70" name="Freeform 1310"/>
              <p:cNvSpPr>
                <a:spLocks/>
              </p:cNvSpPr>
              <p:nvPr/>
            </p:nvSpPr>
            <p:spPr bwMode="auto">
              <a:xfrm>
                <a:off x="1773" y="2603"/>
                <a:ext cx="159" cy="152"/>
              </a:xfrm>
              <a:custGeom>
                <a:avLst/>
                <a:gdLst>
                  <a:gd name="T0" fmla="*/ 3 w 166"/>
                  <a:gd name="T1" fmla="*/ 34 h 159"/>
                  <a:gd name="T2" fmla="*/ 2 w 166"/>
                  <a:gd name="T3" fmla="*/ 35 h 159"/>
                  <a:gd name="T4" fmla="*/ 1 w 166"/>
                  <a:gd name="T5" fmla="*/ 35 h 159"/>
                  <a:gd name="T6" fmla="*/ 0 w 166"/>
                  <a:gd name="T7" fmla="*/ 36 h 159"/>
                  <a:gd name="T8" fmla="*/ 0 w 166"/>
                  <a:gd name="T9" fmla="*/ 36 h 159"/>
                  <a:gd name="T10" fmla="*/ 1 w 166"/>
                  <a:gd name="T11" fmla="*/ 40 h 159"/>
                  <a:gd name="T12" fmla="*/ 5 w 166"/>
                  <a:gd name="T13" fmla="*/ 53 h 159"/>
                  <a:gd name="T14" fmla="*/ 3 w 166"/>
                  <a:gd name="T15" fmla="*/ 67 h 159"/>
                  <a:gd name="T16" fmla="*/ 4 w 166"/>
                  <a:gd name="T17" fmla="*/ 73 h 159"/>
                  <a:gd name="T18" fmla="*/ 5 w 166"/>
                  <a:gd name="T19" fmla="*/ 79 h 159"/>
                  <a:gd name="T20" fmla="*/ 0 w 166"/>
                  <a:gd name="T21" fmla="*/ 84 h 159"/>
                  <a:gd name="T22" fmla="*/ 5 w 166"/>
                  <a:gd name="T23" fmla="*/ 89 h 159"/>
                  <a:gd name="T24" fmla="*/ 7 w 166"/>
                  <a:gd name="T25" fmla="*/ 99 h 159"/>
                  <a:gd name="T26" fmla="*/ 18 w 166"/>
                  <a:gd name="T27" fmla="*/ 103 h 159"/>
                  <a:gd name="T28" fmla="*/ 22 w 166"/>
                  <a:gd name="T29" fmla="*/ 105 h 159"/>
                  <a:gd name="T30" fmla="*/ 23 w 166"/>
                  <a:gd name="T31" fmla="*/ 105 h 159"/>
                  <a:gd name="T32" fmla="*/ 24 w 166"/>
                  <a:gd name="T33" fmla="*/ 106 h 159"/>
                  <a:gd name="T34" fmla="*/ 25 w 166"/>
                  <a:gd name="T35" fmla="*/ 108 h 159"/>
                  <a:gd name="T36" fmla="*/ 26 w 166"/>
                  <a:gd name="T37" fmla="*/ 109 h 159"/>
                  <a:gd name="T38" fmla="*/ 27 w 166"/>
                  <a:gd name="T39" fmla="*/ 111 h 159"/>
                  <a:gd name="T40" fmla="*/ 28 w 166"/>
                  <a:gd name="T41" fmla="*/ 113 h 159"/>
                  <a:gd name="T42" fmla="*/ 28 w 166"/>
                  <a:gd name="T43" fmla="*/ 114 h 159"/>
                  <a:gd name="T44" fmla="*/ 43 w 166"/>
                  <a:gd name="T45" fmla="*/ 117 h 159"/>
                  <a:gd name="T46" fmla="*/ 51 w 166"/>
                  <a:gd name="T47" fmla="*/ 124 h 159"/>
                  <a:gd name="T48" fmla="*/ 153 w 166"/>
                  <a:gd name="T49" fmla="*/ 159 h 159"/>
                  <a:gd name="T50" fmla="*/ 164 w 166"/>
                  <a:gd name="T51" fmla="*/ 154 h 159"/>
                  <a:gd name="T52" fmla="*/ 164 w 166"/>
                  <a:gd name="T53" fmla="*/ 131 h 159"/>
                  <a:gd name="T54" fmla="*/ 163 w 166"/>
                  <a:gd name="T55" fmla="*/ 39 h 159"/>
                  <a:gd name="T56" fmla="*/ 165 w 166"/>
                  <a:gd name="T57" fmla="*/ 24 h 159"/>
                  <a:gd name="T58" fmla="*/ 166 w 166"/>
                  <a:gd name="T59" fmla="*/ 13 h 159"/>
                  <a:gd name="T60" fmla="*/ 152 w 166"/>
                  <a:gd name="T61" fmla="*/ 10 h 159"/>
                  <a:gd name="T62" fmla="*/ 135 w 166"/>
                  <a:gd name="T63" fmla="*/ 1 h 159"/>
                  <a:gd name="T64" fmla="*/ 113 w 166"/>
                  <a:gd name="T65" fmla="*/ 17 h 159"/>
                  <a:gd name="T66" fmla="*/ 104 w 166"/>
                  <a:gd name="T67" fmla="*/ 32 h 159"/>
                  <a:gd name="T68" fmla="*/ 74 w 166"/>
                  <a:gd name="T69" fmla="*/ 21 h 159"/>
                  <a:gd name="T70" fmla="*/ 60 w 166"/>
                  <a:gd name="T71" fmla="*/ 11 h 159"/>
                  <a:gd name="T72" fmla="*/ 49 w 166"/>
                  <a:gd name="T73" fmla="*/ 5 h 159"/>
                  <a:gd name="T74" fmla="*/ 35 w 166"/>
                  <a:gd name="T75" fmla="*/ 3 h 159"/>
                  <a:gd name="T76" fmla="*/ 23 w 166"/>
                  <a:gd name="T77" fmla="*/ 1 h 159"/>
                  <a:gd name="T78" fmla="*/ 23 w 166"/>
                  <a:gd name="T79" fmla="*/ 3 h 159"/>
                  <a:gd name="T80" fmla="*/ 23 w 166"/>
                  <a:gd name="T81" fmla="*/ 4 h 159"/>
                  <a:gd name="T82" fmla="*/ 23 w 166"/>
                  <a:gd name="T83" fmla="*/ 4 h 159"/>
                  <a:gd name="T84" fmla="*/ 18 w 166"/>
                  <a:gd name="T85" fmla="*/ 9 h 159"/>
                  <a:gd name="T86" fmla="*/ 16 w 166"/>
                  <a:gd name="T87" fmla="*/ 10 h 159"/>
                  <a:gd name="T88" fmla="*/ 9 w 166"/>
                  <a:gd name="T89" fmla="*/ 17 h 159"/>
                  <a:gd name="T90" fmla="*/ 7 w 166"/>
                  <a:gd name="T91"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59">
                    <a:moveTo>
                      <a:pt x="3" y="34"/>
                    </a:moveTo>
                    <a:cubicBezTo>
                      <a:pt x="3" y="34"/>
                      <a:pt x="3" y="34"/>
                      <a:pt x="3" y="34"/>
                    </a:cubicBezTo>
                    <a:cubicBezTo>
                      <a:pt x="2" y="35"/>
                      <a:pt x="2" y="35"/>
                      <a:pt x="2" y="35"/>
                    </a:cubicBezTo>
                    <a:cubicBezTo>
                      <a:pt x="2" y="35"/>
                      <a:pt x="2" y="35"/>
                      <a:pt x="2" y="35"/>
                    </a:cubicBezTo>
                    <a:cubicBezTo>
                      <a:pt x="1" y="35"/>
                      <a:pt x="1" y="35"/>
                      <a:pt x="1" y="35"/>
                    </a:cubicBezTo>
                    <a:cubicBezTo>
                      <a:pt x="1" y="35"/>
                      <a:pt x="1" y="35"/>
                      <a:pt x="1" y="35"/>
                    </a:cubicBezTo>
                    <a:cubicBezTo>
                      <a:pt x="1" y="35"/>
                      <a:pt x="1" y="35"/>
                      <a:pt x="1" y="35"/>
                    </a:cubicBezTo>
                    <a:cubicBezTo>
                      <a:pt x="1" y="35"/>
                      <a:pt x="1" y="36"/>
                      <a:pt x="0" y="36"/>
                    </a:cubicBezTo>
                    <a:cubicBezTo>
                      <a:pt x="0" y="36"/>
                      <a:pt x="0" y="36"/>
                      <a:pt x="0" y="36"/>
                    </a:cubicBezTo>
                    <a:cubicBezTo>
                      <a:pt x="0" y="36"/>
                      <a:pt x="0" y="36"/>
                      <a:pt x="0" y="36"/>
                    </a:cubicBezTo>
                    <a:cubicBezTo>
                      <a:pt x="0" y="37"/>
                      <a:pt x="0" y="37"/>
                      <a:pt x="0" y="37"/>
                    </a:cubicBezTo>
                    <a:cubicBezTo>
                      <a:pt x="0" y="38"/>
                      <a:pt x="1" y="39"/>
                      <a:pt x="1" y="40"/>
                    </a:cubicBezTo>
                    <a:cubicBezTo>
                      <a:pt x="2" y="41"/>
                      <a:pt x="4" y="43"/>
                      <a:pt x="5" y="45"/>
                    </a:cubicBezTo>
                    <a:cubicBezTo>
                      <a:pt x="6" y="49"/>
                      <a:pt x="5" y="51"/>
                      <a:pt x="5" y="53"/>
                    </a:cubicBezTo>
                    <a:cubicBezTo>
                      <a:pt x="4" y="55"/>
                      <a:pt x="4" y="56"/>
                      <a:pt x="4" y="57"/>
                    </a:cubicBezTo>
                    <a:cubicBezTo>
                      <a:pt x="7" y="62"/>
                      <a:pt x="5" y="65"/>
                      <a:pt x="3" y="67"/>
                    </a:cubicBezTo>
                    <a:cubicBezTo>
                      <a:pt x="3" y="68"/>
                      <a:pt x="3" y="69"/>
                      <a:pt x="3" y="70"/>
                    </a:cubicBezTo>
                    <a:cubicBezTo>
                      <a:pt x="3" y="71"/>
                      <a:pt x="4" y="72"/>
                      <a:pt x="4" y="73"/>
                    </a:cubicBezTo>
                    <a:cubicBezTo>
                      <a:pt x="4" y="73"/>
                      <a:pt x="4" y="74"/>
                      <a:pt x="4" y="75"/>
                    </a:cubicBezTo>
                    <a:cubicBezTo>
                      <a:pt x="5" y="76"/>
                      <a:pt x="6" y="78"/>
                      <a:pt x="5" y="79"/>
                    </a:cubicBezTo>
                    <a:cubicBezTo>
                      <a:pt x="5" y="79"/>
                      <a:pt x="4" y="80"/>
                      <a:pt x="4" y="80"/>
                    </a:cubicBezTo>
                    <a:cubicBezTo>
                      <a:pt x="2" y="82"/>
                      <a:pt x="1" y="83"/>
                      <a:pt x="0" y="84"/>
                    </a:cubicBezTo>
                    <a:cubicBezTo>
                      <a:pt x="0" y="84"/>
                      <a:pt x="1" y="85"/>
                      <a:pt x="2" y="85"/>
                    </a:cubicBezTo>
                    <a:cubicBezTo>
                      <a:pt x="3" y="86"/>
                      <a:pt x="4" y="88"/>
                      <a:pt x="5" y="89"/>
                    </a:cubicBezTo>
                    <a:cubicBezTo>
                      <a:pt x="7" y="93"/>
                      <a:pt x="7" y="95"/>
                      <a:pt x="7" y="97"/>
                    </a:cubicBezTo>
                    <a:cubicBezTo>
                      <a:pt x="7" y="98"/>
                      <a:pt x="6" y="98"/>
                      <a:pt x="7" y="99"/>
                    </a:cubicBezTo>
                    <a:cubicBezTo>
                      <a:pt x="7" y="100"/>
                      <a:pt x="10" y="102"/>
                      <a:pt x="12" y="102"/>
                    </a:cubicBezTo>
                    <a:cubicBezTo>
                      <a:pt x="15" y="102"/>
                      <a:pt x="16" y="103"/>
                      <a:pt x="18" y="103"/>
                    </a:cubicBezTo>
                    <a:cubicBezTo>
                      <a:pt x="19" y="104"/>
                      <a:pt x="20" y="104"/>
                      <a:pt x="21" y="104"/>
                    </a:cubicBezTo>
                    <a:cubicBezTo>
                      <a:pt x="21" y="104"/>
                      <a:pt x="22" y="104"/>
                      <a:pt x="22" y="105"/>
                    </a:cubicBezTo>
                    <a:cubicBezTo>
                      <a:pt x="22" y="105"/>
                      <a:pt x="22" y="105"/>
                      <a:pt x="23" y="105"/>
                    </a:cubicBezTo>
                    <a:cubicBezTo>
                      <a:pt x="23" y="105"/>
                      <a:pt x="23" y="105"/>
                      <a:pt x="23" y="105"/>
                    </a:cubicBezTo>
                    <a:cubicBezTo>
                      <a:pt x="24" y="105"/>
                      <a:pt x="24" y="106"/>
                      <a:pt x="24" y="106"/>
                    </a:cubicBezTo>
                    <a:cubicBezTo>
                      <a:pt x="24" y="106"/>
                      <a:pt x="24" y="106"/>
                      <a:pt x="24" y="106"/>
                    </a:cubicBezTo>
                    <a:cubicBezTo>
                      <a:pt x="25" y="106"/>
                      <a:pt x="25" y="107"/>
                      <a:pt x="25" y="107"/>
                    </a:cubicBezTo>
                    <a:cubicBezTo>
                      <a:pt x="25" y="107"/>
                      <a:pt x="25" y="107"/>
                      <a:pt x="25" y="108"/>
                    </a:cubicBezTo>
                    <a:cubicBezTo>
                      <a:pt x="26" y="108"/>
                      <a:pt x="26" y="108"/>
                      <a:pt x="26" y="108"/>
                    </a:cubicBezTo>
                    <a:cubicBezTo>
                      <a:pt x="26" y="109"/>
                      <a:pt x="26" y="109"/>
                      <a:pt x="26" y="109"/>
                    </a:cubicBezTo>
                    <a:cubicBezTo>
                      <a:pt x="26" y="109"/>
                      <a:pt x="26" y="110"/>
                      <a:pt x="27" y="110"/>
                    </a:cubicBezTo>
                    <a:cubicBezTo>
                      <a:pt x="27" y="110"/>
                      <a:pt x="27" y="111"/>
                      <a:pt x="27" y="111"/>
                    </a:cubicBezTo>
                    <a:cubicBezTo>
                      <a:pt x="27" y="111"/>
                      <a:pt x="27" y="111"/>
                      <a:pt x="27" y="112"/>
                    </a:cubicBezTo>
                    <a:cubicBezTo>
                      <a:pt x="27" y="112"/>
                      <a:pt x="28" y="113"/>
                      <a:pt x="28" y="113"/>
                    </a:cubicBezTo>
                    <a:cubicBezTo>
                      <a:pt x="28" y="113"/>
                      <a:pt x="28" y="113"/>
                      <a:pt x="28" y="114"/>
                    </a:cubicBezTo>
                    <a:cubicBezTo>
                      <a:pt x="28" y="114"/>
                      <a:pt x="28" y="114"/>
                      <a:pt x="28" y="114"/>
                    </a:cubicBezTo>
                    <a:cubicBezTo>
                      <a:pt x="31" y="114"/>
                      <a:pt x="38" y="115"/>
                      <a:pt x="42" y="117"/>
                    </a:cubicBezTo>
                    <a:cubicBezTo>
                      <a:pt x="42" y="117"/>
                      <a:pt x="42" y="117"/>
                      <a:pt x="43" y="117"/>
                    </a:cubicBezTo>
                    <a:cubicBezTo>
                      <a:pt x="43" y="117"/>
                      <a:pt x="44" y="117"/>
                      <a:pt x="44" y="117"/>
                    </a:cubicBezTo>
                    <a:cubicBezTo>
                      <a:pt x="47" y="120"/>
                      <a:pt x="50" y="122"/>
                      <a:pt x="51" y="124"/>
                    </a:cubicBezTo>
                    <a:cubicBezTo>
                      <a:pt x="69" y="114"/>
                      <a:pt x="69" y="114"/>
                      <a:pt x="69" y="114"/>
                    </a:cubicBezTo>
                    <a:cubicBezTo>
                      <a:pt x="153" y="159"/>
                      <a:pt x="153" y="159"/>
                      <a:pt x="153" y="159"/>
                    </a:cubicBezTo>
                    <a:cubicBezTo>
                      <a:pt x="153" y="154"/>
                      <a:pt x="153" y="154"/>
                      <a:pt x="153" y="154"/>
                    </a:cubicBezTo>
                    <a:cubicBezTo>
                      <a:pt x="164" y="154"/>
                      <a:pt x="164" y="154"/>
                      <a:pt x="164" y="154"/>
                    </a:cubicBezTo>
                    <a:cubicBezTo>
                      <a:pt x="164" y="135"/>
                      <a:pt x="164" y="135"/>
                      <a:pt x="164" y="135"/>
                    </a:cubicBezTo>
                    <a:cubicBezTo>
                      <a:pt x="164" y="131"/>
                      <a:pt x="164" y="131"/>
                      <a:pt x="164" y="131"/>
                    </a:cubicBezTo>
                    <a:cubicBezTo>
                      <a:pt x="164" y="46"/>
                      <a:pt x="164" y="46"/>
                      <a:pt x="164" y="46"/>
                    </a:cubicBezTo>
                    <a:cubicBezTo>
                      <a:pt x="164" y="43"/>
                      <a:pt x="163" y="41"/>
                      <a:pt x="163" y="39"/>
                    </a:cubicBezTo>
                    <a:cubicBezTo>
                      <a:pt x="162" y="35"/>
                      <a:pt x="161" y="31"/>
                      <a:pt x="164" y="28"/>
                    </a:cubicBezTo>
                    <a:cubicBezTo>
                      <a:pt x="165" y="26"/>
                      <a:pt x="165" y="26"/>
                      <a:pt x="165" y="24"/>
                    </a:cubicBezTo>
                    <a:cubicBezTo>
                      <a:pt x="164" y="22"/>
                      <a:pt x="164" y="19"/>
                      <a:pt x="165" y="14"/>
                    </a:cubicBezTo>
                    <a:cubicBezTo>
                      <a:pt x="166" y="13"/>
                      <a:pt x="166" y="13"/>
                      <a:pt x="166" y="13"/>
                    </a:cubicBezTo>
                    <a:cubicBezTo>
                      <a:pt x="166" y="12"/>
                      <a:pt x="161" y="11"/>
                      <a:pt x="157" y="11"/>
                    </a:cubicBezTo>
                    <a:cubicBezTo>
                      <a:pt x="156" y="10"/>
                      <a:pt x="154" y="10"/>
                      <a:pt x="152" y="10"/>
                    </a:cubicBezTo>
                    <a:cubicBezTo>
                      <a:pt x="147" y="9"/>
                      <a:pt x="145" y="7"/>
                      <a:pt x="143" y="5"/>
                    </a:cubicBezTo>
                    <a:cubicBezTo>
                      <a:pt x="142" y="3"/>
                      <a:pt x="140" y="1"/>
                      <a:pt x="135" y="1"/>
                    </a:cubicBezTo>
                    <a:cubicBezTo>
                      <a:pt x="125" y="0"/>
                      <a:pt x="112" y="9"/>
                      <a:pt x="112" y="12"/>
                    </a:cubicBezTo>
                    <a:cubicBezTo>
                      <a:pt x="112" y="13"/>
                      <a:pt x="113" y="15"/>
                      <a:pt x="113" y="17"/>
                    </a:cubicBezTo>
                    <a:cubicBezTo>
                      <a:pt x="115" y="20"/>
                      <a:pt x="116" y="24"/>
                      <a:pt x="113" y="28"/>
                    </a:cubicBezTo>
                    <a:cubicBezTo>
                      <a:pt x="111" y="31"/>
                      <a:pt x="108" y="32"/>
                      <a:pt x="104" y="32"/>
                    </a:cubicBezTo>
                    <a:cubicBezTo>
                      <a:pt x="100" y="32"/>
                      <a:pt x="96" y="31"/>
                      <a:pt x="93" y="28"/>
                    </a:cubicBezTo>
                    <a:cubicBezTo>
                      <a:pt x="87" y="23"/>
                      <a:pt x="79" y="21"/>
                      <a:pt x="74" y="21"/>
                    </a:cubicBezTo>
                    <a:cubicBezTo>
                      <a:pt x="69" y="21"/>
                      <a:pt x="65" y="20"/>
                      <a:pt x="62" y="17"/>
                    </a:cubicBezTo>
                    <a:cubicBezTo>
                      <a:pt x="61" y="15"/>
                      <a:pt x="60" y="13"/>
                      <a:pt x="60" y="11"/>
                    </a:cubicBezTo>
                    <a:cubicBezTo>
                      <a:pt x="61" y="10"/>
                      <a:pt x="61" y="8"/>
                      <a:pt x="55" y="7"/>
                    </a:cubicBezTo>
                    <a:cubicBezTo>
                      <a:pt x="53" y="6"/>
                      <a:pt x="51" y="6"/>
                      <a:pt x="49" y="5"/>
                    </a:cubicBezTo>
                    <a:cubicBezTo>
                      <a:pt x="46" y="4"/>
                      <a:pt x="43" y="2"/>
                      <a:pt x="39" y="2"/>
                    </a:cubicBezTo>
                    <a:cubicBezTo>
                      <a:pt x="38" y="2"/>
                      <a:pt x="36" y="2"/>
                      <a:pt x="35" y="3"/>
                    </a:cubicBezTo>
                    <a:cubicBezTo>
                      <a:pt x="31" y="3"/>
                      <a:pt x="26" y="2"/>
                      <a:pt x="23" y="1"/>
                    </a:cubicBezTo>
                    <a:cubicBezTo>
                      <a:pt x="23" y="1"/>
                      <a:pt x="23" y="1"/>
                      <a:pt x="23" y="1"/>
                    </a:cubicBezTo>
                    <a:cubicBezTo>
                      <a:pt x="23" y="2"/>
                      <a:pt x="23" y="2"/>
                      <a:pt x="23" y="2"/>
                    </a:cubicBezTo>
                    <a:cubicBezTo>
                      <a:pt x="23" y="2"/>
                      <a:pt x="23" y="3"/>
                      <a:pt x="23" y="3"/>
                    </a:cubicBezTo>
                    <a:cubicBezTo>
                      <a:pt x="23" y="3"/>
                      <a:pt x="23" y="3"/>
                      <a:pt x="23" y="4"/>
                    </a:cubicBezTo>
                    <a:cubicBezTo>
                      <a:pt x="23" y="4"/>
                      <a:pt x="23" y="4"/>
                      <a:pt x="23" y="4"/>
                    </a:cubicBezTo>
                    <a:cubicBezTo>
                      <a:pt x="23" y="4"/>
                      <a:pt x="23" y="4"/>
                      <a:pt x="23" y="4"/>
                    </a:cubicBezTo>
                    <a:cubicBezTo>
                      <a:pt x="23" y="4"/>
                      <a:pt x="23" y="4"/>
                      <a:pt x="23" y="4"/>
                    </a:cubicBezTo>
                    <a:cubicBezTo>
                      <a:pt x="23" y="8"/>
                      <a:pt x="20" y="9"/>
                      <a:pt x="18" y="9"/>
                    </a:cubicBezTo>
                    <a:cubicBezTo>
                      <a:pt x="18" y="9"/>
                      <a:pt x="18" y="9"/>
                      <a:pt x="18" y="9"/>
                    </a:cubicBezTo>
                    <a:cubicBezTo>
                      <a:pt x="18" y="9"/>
                      <a:pt x="17" y="9"/>
                      <a:pt x="17" y="9"/>
                    </a:cubicBezTo>
                    <a:cubicBezTo>
                      <a:pt x="17" y="9"/>
                      <a:pt x="16" y="10"/>
                      <a:pt x="16" y="10"/>
                    </a:cubicBezTo>
                    <a:cubicBezTo>
                      <a:pt x="14" y="12"/>
                      <a:pt x="13" y="13"/>
                      <a:pt x="12" y="14"/>
                    </a:cubicBezTo>
                    <a:cubicBezTo>
                      <a:pt x="11" y="15"/>
                      <a:pt x="10" y="16"/>
                      <a:pt x="9" y="17"/>
                    </a:cubicBezTo>
                    <a:cubicBezTo>
                      <a:pt x="8" y="18"/>
                      <a:pt x="8" y="19"/>
                      <a:pt x="9" y="20"/>
                    </a:cubicBezTo>
                    <a:cubicBezTo>
                      <a:pt x="10" y="22"/>
                      <a:pt x="8" y="28"/>
                      <a:pt x="7" y="30"/>
                    </a:cubicBezTo>
                    <a:cubicBezTo>
                      <a:pt x="6" y="32"/>
                      <a:pt x="4" y="33"/>
                      <a:pt x="3" y="34"/>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71" name="Rectangle 1311"/>
              <p:cNvSpPr>
                <a:spLocks noChangeArrowheads="1"/>
              </p:cNvSpPr>
              <p:nvPr/>
            </p:nvSpPr>
            <p:spPr bwMode="auto">
              <a:xfrm>
                <a:off x="1795" y="2607"/>
                <a:ext cx="1" cy="1"/>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72" name="Freeform 1312"/>
              <p:cNvSpPr>
                <a:spLocks/>
              </p:cNvSpPr>
              <p:nvPr/>
            </p:nvSpPr>
            <p:spPr bwMode="auto">
              <a:xfrm>
                <a:off x="1795" y="2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73" name="Freeform 1313"/>
              <p:cNvSpPr>
                <a:spLocks/>
              </p:cNvSpPr>
              <p:nvPr/>
            </p:nvSpPr>
            <p:spPr bwMode="auto">
              <a:xfrm>
                <a:off x="1776" y="2631"/>
                <a:ext cx="4" cy="4"/>
              </a:xfrm>
              <a:custGeom>
                <a:avLst/>
                <a:gdLst>
                  <a:gd name="T0" fmla="*/ 4 w 4"/>
                  <a:gd name="T1" fmla="*/ 0 h 4"/>
                  <a:gd name="T2" fmla="*/ 0 w 4"/>
                  <a:gd name="T3" fmla="*/ 4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2"/>
                      <a:pt x="1" y="3"/>
                      <a:pt x="0" y="4"/>
                    </a:cubicBezTo>
                    <a:cubicBezTo>
                      <a:pt x="0" y="4"/>
                      <a:pt x="0" y="4"/>
                      <a:pt x="0" y="4"/>
                    </a:cubicBezTo>
                    <a:cubicBezTo>
                      <a:pt x="1" y="3"/>
                      <a:pt x="3" y="2"/>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74" name="Freeform 1314"/>
              <p:cNvSpPr>
                <a:spLocks/>
              </p:cNvSpPr>
              <p:nvPr/>
            </p:nvSpPr>
            <p:spPr bwMode="auto">
              <a:xfrm>
                <a:off x="1782" y="2612"/>
                <a:ext cx="6" cy="7"/>
              </a:xfrm>
              <a:custGeom>
                <a:avLst/>
                <a:gdLst>
                  <a:gd name="T0" fmla="*/ 7 w 7"/>
                  <a:gd name="T1" fmla="*/ 0 h 7"/>
                  <a:gd name="T2" fmla="*/ 3 w 7"/>
                  <a:gd name="T3" fmla="*/ 4 h 7"/>
                  <a:gd name="T4" fmla="*/ 0 w 7"/>
                  <a:gd name="T5" fmla="*/ 7 h 7"/>
                  <a:gd name="T6" fmla="*/ 3 w 7"/>
                  <a:gd name="T7" fmla="*/ 4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5" y="2"/>
                      <a:pt x="4" y="3"/>
                      <a:pt x="3" y="4"/>
                    </a:cubicBezTo>
                    <a:cubicBezTo>
                      <a:pt x="2" y="5"/>
                      <a:pt x="1" y="6"/>
                      <a:pt x="0" y="7"/>
                    </a:cubicBezTo>
                    <a:cubicBezTo>
                      <a:pt x="1" y="6"/>
                      <a:pt x="2" y="5"/>
                      <a:pt x="3" y="4"/>
                    </a:cubicBezTo>
                    <a:cubicBezTo>
                      <a:pt x="4" y="3"/>
                      <a:pt x="5" y="2"/>
                      <a:pt x="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75" name="Freeform 1315"/>
              <p:cNvSpPr>
                <a:spLocks/>
              </p:cNvSpPr>
              <p:nvPr/>
            </p:nvSpPr>
            <p:spPr bwMode="auto">
              <a:xfrm>
                <a:off x="1795" y="260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76" name="Freeform 1316"/>
              <p:cNvSpPr>
                <a:spLocks/>
              </p:cNvSpPr>
              <p:nvPr/>
            </p:nvSpPr>
            <p:spPr bwMode="auto">
              <a:xfrm>
                <a:off x="1774" y="263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77" name="Oval 1317"/>
              <p:cNvSpPr>
                <a:spLocks noChangeArrowheads="1"/>
              </p:cNvSpPr>
              <p:nvPr/>
            </p:nvSpPr>
            <p:spPr bwMode="auto">
              <a:xfrm>
                <a:off x="1773" y="2637"/>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78" name="Freeform 1318"/>
              <p:cNvSpPr>
                <a:spLocks/>
              </p:cNvSpPr>
              <p:nvPr/>
            </p:nvSpPr>
            <p:spPr bwMode="auto">
              <a:xfrm>
                <a:off x="1795" y="270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79" name="Freeform 1319"/>
              <p:cNvSpPr>
                <a:spLocks/>
              </p:cNvSpPr>
              <p:nvPr/>
            </p:nvSpPr>
            <p:spPr bwMode="auto">
              <a:xfrm>
                <a:off x="1794" y="27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80" name="Freeform 1320"/>
              <p:cNvSpPr>
                <a:spLocks/>
              </p:cNvSpPr>
              <p:nvPr/>
            </p:nvSpPr>
            <p:spPr bwMode="auto">
              <a:xfrm>
                <a:off x="1797" y="270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81" name="Freeform 1321"/>
              <p:cNvSpPr>
                <a:spLocks/>
              </p:cNvSpPr>
              <p:nvPr/>
            </p:nvSpPr>
            <p:spPr bwMode="auto">
              <a:xfrm>
                <a:off x="1775" y="26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82" name="Freeform 1322"/>
              <p:cNvSpPr>
                <a:spLocks/>
              </p:cNvSpPr>
              <p:nvPr/>
            </p:nvSpPr>
            <p:spPr bwMode="auto">
              <a:xfrm>
                <a:off x="1800" y="271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83" name="Freeform 1323"/>
              <p:cNvSpPr>
                <a:spLocks/>
              </p:cNvSpPr>
              <p:nvPr/>
            </p:nvSpPr>
            <p:spPr bwMode="auto">
              <a:xfrm>
                <a:off x="1796" y="270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84" name="Freeform 1324"/>
              <p:cNvSpPr>
                <a:spLocks/>
              </p:cNvSpPr>
              <p:nvPr/>
            </p:nvSpPr>
            <p:spPr bwMode="auto">
              <a:xfrm>
                <a:off x="1774" y="26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85" name="Freeform 1325"/>
              <p:cNvSpPr>
                <a:spLocks/>
              </p:cNvSpPr>
              <p:nvPr/>
            </p:nvSpPr>
            <p:spPr bwMode="auto">
              <a:xfrm>
                <a:off x="1798" y="27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86" name="Freeform 1326"/>
              <p:cNvSpPr>
                <a:spLocks/>
              </p:cNvSpPr>
              <p:nvPr/>
            </p:nvSpPr>
            <p:spPr bwMode="auto">
              <a:xfrm>
                <a:off x="1799" y="27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87" name="Freeform 1327"/>
              <p:cNvSpPr>
                <a:spLocks/>
              </p:cNvSpPr>
              <p:nvPr/>
            </p:nvSpPr>
            <p:spPr bwMode="auto">
              <a:xfrm>
                <a:off x="1773" y="26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88" name="Freeform 1328"/>
              <p:cNvSpPr>
                <a:spLocks/>
              </p:cNvSpPr>
              <p:nvPr/>
            </p:nvSpPr>
            <p:spPr bwMode="auto">
              <a:xfrm>
                <a:off x="1774" y="2635"/>
                <a:ext cx="2" cy="1"/>
              </a:xfrm>
              <a:custGeom>
                <a:avLst/>
                <a:gdLst>
                  <a:gd name="T0" fmla="*/ 0 w 2"/>
                  <a:gd name="T1" fmla="*/ 1 h 1"/>
                  <a:gd name="T2" fmla="*/ 0 w 2"/>
                  <a:gd name="T3" fmla="*/ 1 h 1"/>
                  <a:gd name="T4" fmla="*/ 1 w 2"/>
                  <a:gd name="T5" fmla="*/ 1 h 1"/>
                  <a:gd name="T6" fmla="*/ 2 w 2"/>
                  <a:gd name="T7" fmla="*/ 0 h 1"/>
                  <a:gd name="T8" fmla="*/ 2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1" y="1"/>
                      <a:pt x="1" y="1"/>
                      <a:pt x="1" y="1"/>
                    </a:cubicBezTo>
                    <a:cubicBezTo>
                      <a:pt x="1" y="1"/>
                      <a:pt x="1" y="0"/>
                      <a:pt x="2" y="0"/>
                    </a:cubicBezTo>
                    <a:cubicBezTo>
                      <a:pt x="2" y="0"/>
                      <a:pt x="2" y="0"/>
                      <a:pt x="2" y="0"/>
                    </a:cubicBezTo>
                    <a:cubicBezTo>
                      <a:pt x="1" y="0"/>
                      <a:pt x="1" y="1"/>
                      <a:pt x="1" y="1"/>
                    </a:cubicBezTo>
                    <a:cubicBezTo>
                      <a:pt x="1"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89" name="Freeform 1329"/>
              <p:cNvSpPr>
                <a:spLocks/>
              </p:cNvSpPr>
              <p:nvPr/>
            </p:nvSpPr>
            <p:spPr bwMode="auto">
              <a:xfrm>
                <a:off x="1490" y="2824"/>
                <a:ext cx="16" cy="4"/>
              </a:xfrm>
              <a:custGeom>
                <a:avLst/>
                <a:gdLst>
                  <a:gd name="T0" fmla="*/ 0 w 17"/>
                  <a:gd name="T1" fmla="*/ 5 h 5"/>
                  <a:gd name="T2" fmla="*/ 0 w 17"/>
                  <a:gd name="T3" fmla="*/ 5 h 5"/>
                  <a:gd name="T4" fmla="*/ 0 w 17"/>
                  <a:gd name="T5" fmla="*/ 5 h 5"/>
                  <a:gd name="T6" fmla="*/ 1 w 17"/>
                  <a:gd name="T7" fmla="*/ 5 h 5"/>
                  <a:gd name="T8" fmla="*/ 12 w 17"/>
                  <a:gd name="T9" fmla="*/ 2 h 5"/>
                  <a:gd name="T10" fmla="*/ 17 w 17"/>
                  <a:gd name="T11" fmla="*/ 1 h 5"/>
                  <a:gd name="T12" fmla="*/ 14 w 17"/>
                  <a:gd name="T13" fmla="*/ 1 h 5"/>
                  <a:gd name="T14" fmla="*/ 11 w 17"/>
                  <a:gd name="T15" fmla="*/ 2 h 5"/>
                  <a:gd name="T16" fmla="*/ 11 w 17"/>
                  <a:gd name="T17" fmla="*/ 2 h 5"/>
                  <a:gd name="T18" fmla="*/ 8 w 17"/>
                  <a:gd name="T19" fmla="*/ 3 h 5"/>
                  <a:gd name="T20" fmla="*/ 8 w 17"/>
                  <a:gd name="T21" fmla="*/ 3 h 5"/>
                  <a:gd name="T22" fmla="*/ 4 w 17"/>
                  <a:gd name="T23" fmla="*/ 3 h 5"/>
                  <a:gd name="T24" fmla="*/ 4 w 17"/>
                  <a:gd name="T25" fmla="*/ 3 h 5"/>
                  <a:gd name="T26" fmla="*/ 1 w 17"/>
                  <a:gd name="T27" fmla="*/ 3 h 5"/>
                  <a:gd name="T28" fmla="*/ 1 w 17"/>
                  <a:gd name="T29" fmla="*/ 3 h 5"/>
                  <a:gd name="T30" fmla="*/ 0 w 17"/>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5">
                    <a:moveTo>
                      <a:pt x="0" y="5"/>
                    </a:moveTo>
                    <a:cubicBezTo>
                      <a:pt x="0" y="5"/>
                      <a:pt x="0" y="5"/>
                      <a:pt x="0" y="5"/>
                    </a:cubicBezTo>
                    <a:cubicBezTo>
                      <a:pt x="0" y="5"/>
                      <a:pt x="0" y="5"/>
                      <a:pt x="0" y="5"/>
                    </a:cubicBezTo>
                    <a:cubicBezTo>
                      <a:pt x="0" y="5"/>
                      <a:pt x="1" y="5"/>
                      <a:pt x="1" y="5"/>
                    </a:cubicBezTo>
                    <a:cubicBezTo>
                      <a:pt x="4" y="5"/>
                      <a:pt x="11" y="4"/>
                      <a:pt x="12" y="2"/>
                    </a:cubicBezTo>
                    <a:cubicBezTo>
                      <a:pt x="14" y="1"/>
                      <a:pt x="15" y="1"/>
                      <a:pt x="17" y="1"/>
                    </a:cubicBezTo>
                    <a:cubicBezTo>
                      <a:pt x="16" y="0"/>
                      <a:pt x="15" y="0"/>
                      <a:pt x="14" y="1"/>
                    </a:cubicBezTo>
                    <a:cubicBezTo>
                      <a:pt x="13" y="1"/>
                      <a:pt x="12" y="2"/>
                      <a:pt x="11" y="2"/>
                    </a:cubicBezTo>
                    <a:cubicBezTo>
                      <a:pt x="11" y="2"/>
                      <a:pt x="11" y="2"/>
                      <a:pt x="11" y="2"/>
                    </a:cubicBezTo>
                    <a:cubicBezTo>
                      <a:pt x="10" y="2"/>
                      <a:pt x="9" y="3"/>
                      <a:pt x="8" y="3"/>
                    </a:cubicBezTo>
                    <a:cubicBezTo>
                      <a:pt x="8" y="3"/>
                      <a:pt x="8" y="3"/>
                      <a:pt x="8" y="3"/>
                    </a:cubicBezTo>
                    <a:cubicBezTo>
                      <a:pt x="7" y="3"/>
                      <a:pt x="5" y="3"/>
                      <a:pt x="4" y="3"/>
                    </a:cubicBezTo>
                    <a:cubicBezTo>
                      <a:pt x="4" y="3"/>
                      <a:pt x="4" y="3"/>
                      <a:pt x="4" y="3"/>
                    </a:cubicBezTo>
                    <a:cubicBezTo>
                      <a:pt x="3" y="3"/>
                      <a:pt x="2" y="3"/>
                      <a:pt x="1" y="3"/>
                    </a:cubicBezTo>
                    <a:cubicBezTo>
                      <a:pt x="1" y="3"/>
                      <a:pt x="1" y="3"/>
                      <a:pt x="1" y="3"/>
                    </a:cubicBezTo>
                    <a:cubicBezTo>
                      <a:pt x="1" y="4"/>
                      <a:pt x="0" y="4"/>
                      <a:pt x="0"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90" name="Freeform 1330"/>
              <p:cNvSpPr>
                <a:spLocks/>
              </p:cNvSpPr>
              <p:nvPr/>
            </p:nvSpPr>
            <p:spPr bwMode="auto">
              <a:xfrm>
                <a:off x="1483" y="2793"/>
                <a:ext cx="59" cy="45"/>
              </a:xfrm>
              <a:custGeom>
                <a:avLst/>
                <a:gdLst>
                  <a:gd name="T0" fmla="*/ 39 w 62"/>
                  <a:gd name="T1" fmla="*/ 42 h 47"/>
                  <a:gd name="T2" fmla="*/ 56 w 62"/>
                  <a:gd name="T3" fmla="*/ 47 h 47"/>
                  <a:gd name="T4" fmla="*/ 58 w 62"/>
                  <a:gd name="T5" fmla="*/ 47 h 47"/>
                  <a:gd name="T6" fmla="*/ 60 w 62"/>
                  <a:gd name="T7" fmla="*/ 47 h 47"/>
                  <a:gd name="T8" fmla="*/ 61 w 62"/>
                  <a:gd name="T9" fmla="*/ 47 h 47"/>
                  <a:gd name="T10" fmla="*/ 62 w 62"/>
                  <a:gd name="T11" fmla="*/ 44 h 47"/>
                  <a:gd name="T12" fmla="*/ 62 w 62"/>
                  <a:gd name="T13" fmla="*/ 43 h 47"/>
                  <a:gd name="T14" fmla="*/ 62 w 62"/>
                  <a:gd name="T15" fmla="*/ 42 h 47"/>
                  <a:gd name="T16" fmla="*/ 62 w 62"/>
                  <a:gd name="T17" fmla="*/ 41 h 47"/>
                  <a:gd name="T18" fmla="*/ 62 w 62"/>
                  <a:gd name="T19" fmla="*/ 41 h 47"/>
                  <a:gd name="T20" fmla="*/ 62 w 62"/>
                  <a:gd name="T21" fmla="*/ 40 h 47"/>
                  <a:gd name="T22" fmla="*/ 54 w 62"/>
                  <a:gd name="T23" fmla="*/ 27 h 47"/>
                  <a:gd name="T24" fmla="*/ 52 w 62"/>
                  <a:gd name="T25" fmla="*/ 24 h 47"/>
                  <a:gd name="T26" fmla="*/ 52 w 62"/>
                  <a:gd name="T27" fmla="*/ 24 h 47"/>
                  <a:gd name="T28" fmla="*/ 52 w 62"/>
                  <a:gd name="T29" fmla="*/ 21 h 47"/>
                  <a:gd name="T30" fmla="*/ 51 w 62"/>
                  <a:gd name="T31" fmla="*/ 20 h 47"/>
                  <a:gd name="T32" fmla="*/ 50 w 62"/>
                  <a:gd name="T33" fmla="*/ 19 h 47"/>
                  <a:gd name="T34" fmla="*/ 49 w 62"/>
                  <a:gd name="T35" fmla="*/ 18 h 47"/>
                  <a:gd name="T36" fmla="*/ 40 w 62"/>
                  <a:gd name="T37" fmla="*/ 9 h 47"/>
                  <a:gd name="T38" fmla="*/ 35 w 62"/>
                  <a:gd name="T39" fmla="*/ 7 h 47"/>
                  <a:gd name="T40" fmla="*/ 29 w 62"/>
                  <a:gd name="T41" fmla="*/ 1 h 47"/>
                  <a:gd name="T42" fmla="*/ 21 w 62"/>
                  <a:gd name="T43" fmla="*/ 2 h 47"/>
                  <a:gd name="T44" fmla="*/ 10 w 62"/>
                  <a:gd name="T45" fmla="*/ 2 h 47"/>
                  <a:gd name="T46" fmla="*/ 9 w 62"/>
                  <a:gd name="T47" fmla="*/ 4 h 47"/>
                  <a:gd name="T48" fmla="*/ 8 w 62"/>
                  <a:gd name="T49" fmla="*/ 5 h 47"/>
                  <a:gd name="T50" fmla="*/ 7 w 62"/>
                  <a:gd name="T51" fmla="*/ 6 h 47"/>
                  <a:gd name="T52" fmla="*/ 6 w 62"/>
                  <a:gd name="T53" fmla="*/ 7 h 47"/>
                  <a:gd name="T54" fmla="*/ 3 w 62"/>
                  <a:gd name="T55" fmla="*/ 16 h 47"/>
                  <a:gd name="T56" fmla="*/ 8 w 62"/>
                  <a:gd name="T57" fmla="*/ 31 h 47"/>
                  <a:gd name="T58" fmla="*/ 10 w 62"/>
                  <a:gd name="T59" fmla="*/ 31 h 47"/>
                  <a:gd name="T60" fmla="*/ 13 w 62"/>
                  <a:gd name="T61" fmla="*/ 31 h 47"/>
                  <a:gd name="T62" fmla="*/ 16 w 62"/>
                  <a:gd name="T63" fmla="*/ 30 h 47"/>
                  <a:gd name="T64" fmla="*/ 22 w 62"/>
                  <a:gd name="T65" fmla="*/ 28 h 47"/>
                  <a:gd name="T66" fmla="*/ 31 w 62"/>
                  <a:gd name="T67" fmla="*/ 33 h 47"/>
                  <a:gd name="T68" fmla="*/ 41 w 62"/>
                  <a:gd name="T69" fmla="*/ 36 h 47"/>
                  <a:gd name="T70" fmla="*/ 30 w 62"/>
                  <a:gd name="T71" fmla="*/ 40 h 47"/>
                  <a:gd name="T72" fmla="*/ 22 w 62"/>
                  <a:gd name="T73" fmla="*/ 37 h 47"/>
                  <a:gd name="T74" fmla="*/ 8 w 62"/>
                  <a:gd name="T75" fmla="*/ 41 h 47"/>
                  <a:gd name="T76" fmla="*/ 7 w 62"/>
                  <a:gd name="T77" fmla="*/ 41 h 47"/>
                  <a:gd name="T78" fmla="*/ 7 w 62"/>
                  <a:gd name="T79" fmla="*/ 41 h 47"/>
                  <a:gd name="T80" fmla="*/ 8 w 62"/>
                  <a:gd name="T81" fmla="*/ 44 h 47"/>
                  <a:gd name="T82" fmla="*/ 10 w 62"/>
                  <a:gd name="T83" fmla="*/ 44 h 47"/>
                  <a:gd name="T84" fmla="*/ 12 w 62"/>
                  <a:gd name="T85" fmla="*/ 44 h 47"/>
                  <a:gd name="T86" fmla="*/ 13 w 62"/>
                  <a:gd name="T87" fmla="*/ 45 h 47"/>
                  <a:gd name="T88" fmla="*/ 13 w 62"/>
                  <a:gd name="T89" fmla="*/ 46 h 47"/>
                  <a:gd name="T90" fmla="*/ 15 w 62"/>
                  <a:gd name="T91" fmla="*/ 46 h 47"/>
                  <a:gd name="T92" fmla="*/ 16 w 62"/>
                  <a:gd name="T93" fmla="*/ 45 h 47"/>
                  <a:gd name="T94" fmla="*/ 18 w 62"/>
                  <a:gd name="T95" fmla="*/ 44 h 47"/>
                  <a:gd name="T96" fmla="*/ 19 w 62"/>
                  <a:gd name="T97" fmla="*/ 43 h 47"/>
                  <a:gd name="T98" fmla="*/ 36 w 62"/>
                  <a:gd name="T9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47">
                    <a:moveTo>
                      <a:pt x="36" y="41"/>
                    </a:moveTo>
                    <a:cubicBezTo>
                      <a:pt x="39" y="42"/>
                      <a:pt x="39" y="42"/>
                      <a:pt x="39" y="42"/>
                    </a:cubicBezTo>
                    <a:cubicBezTo>
                      <a:pt x="46" y="43"/>
                      <a:pt x="48" y="45"/>
                      <a:pt x="48" y="46"/>
                    </a:cubicBezTo>
                    <a:cubicBezTo>
                      <a:pt x="49" y="47"/>
                      <a:pt x="52" y="47"/>
                      <a:pt x="56" y="47"/>
                    </a:cubicBezTo>
                    <a:cubicBezTo>
                      <a:pt x="56" y="47"/>
                      <a:pt x="57" y="47"/>
                      <a:pt x="57" y="47"/>
                    </a:cubicBezTo>
                    <a:cubicBezTo>
                      <a:pt x="58" y="47"/>
                      <a:pt x="58" y="47"/>
                      <a:pt x="58" y="47"/>
                    </a:cubicBezTo>
                    <a:cubicBezTo>
                      <a:pt x="58" y="47"/>
                      <a:pt x="59" y="47"/>
                      <a:pt x="59" y="47"/>
                    </a:cubicBezTo>
                    <a:cubicBezTo>
                      <a:pt x="59" y="47"/>
                      <a:pt x="60" y="47"/>
                      <a:pt x="60" y="47"/>
                    </a:cubicBezTo>
                    <a:cubicBezTo>
                      <a:pt x="60" y="47"/>
                      <a:pt x="60" y="47"/>
                      <a:pt x="61" y="47"/>
                    </a:cubicBezTo>
                    <a:cubicBezTo>
                      <a:pt x="61" y="47"/>
                      <a:pt x="61" y="47"/>
                      <a:pt x="61" y="47"/>
                    </a:cubicBezTo>
                    <a:cubicBezTo>
                      <a:pt x="62" y="46"/>
                      <a:pt x="62" y="46"/>
                      <a:pt x="62" y="46"/>
                    </a:cubicBezTo>
                    <a:cubicBezTo>
                      <a:pt x="62" y="45"/>
                      <a:pt x="62" y="45"/>
                      <a:pt x="62" y="44"/>
                    </a:cubicBezTo>
                    <a:cubicBezTo>
                      <a:pt x="62" y="44"/>
                      <a:pt x="62" y="44"/>
                      <a:pt x="62" y="44"/>
                    </a:cubicBezTo>
                    <a:cubicBezTo>
                      <a:pt x="62" y="43"/>
                      <a:pt x="62" y="43"/>
                      <a:pt x="62" y="43"/>
                    </a:cubicBezTo>
                    <a:cubicBezTo>
                      <a:pt x="62" y="43"/>
                      <a:pt x="62" y="42"/>
                      <a:pt x="62" y="42"/>
                    </a:cubicBezTo>
                    <a:cubicBezTo>
                      <a:pt x="62" y="42"/>
                      <a:pt x="62" y="42"/>
                      <a:pt x="62" y="42"/>
                    </a:cubicBezTo>
                    <a:cubicBezTo>
                      <a:pt x="62" y="42"/>
                      <a:pt x="62" y="42"/>
                      <a:pt x="62" y="42"/>
                    </a:cubicBezTo>
                    <a:cubicBezTo>
                      <a:pt x="62" y="41"/>
                      <a:pt x="62" y="41"/>
                      <a:pt x="62" y="41"/>
                    </a:cubicBezTo>
                    <a:cubicBezTo>
                      <a:pt x="62" y="41"/>
                      <a:pt x="62" y="41"/>
                      <a:pt x="62" y="41"/>
                    </a:cubicBezTo>
                    <a:cubicBezTo>
                      <a:pt x="62" y="41"/>
                      <a:pt x="62" y="41"/>
                      <a:pt x="62" y="41"/>
                    </a:cubicBezTo>
                    <a:cubicBezTo>
                      <a:pt x="62" y="40"/>
                      <a:pt x="62" y="40"/>
                      <a:pt x="62" y="40"/>
                    </a:cubicBezTo>
                    <a:cubicBezTo>
                      <a:pt x="62" y="40"/>
                      <a:pt x="62" y="40"/>
                      <a:pt x="62" y="40"/>
                    </a:cubicBezTo>
                    <a:cubicBezTo>
                      <a:pt x="61" y="39"/>
                      <a:pt x="59" y="37"/>
                      <a:pt x="57" y="35"/>
                    </a:cubicBezTo>
                    <a:cubicBezTo>
                      <a:pt x="55" y="33"/>
                      <a:pt x="54" y="29"/>
                      <a:pt x="54" y="27"/>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1"/>
                    </a:cubicBezTo>
                    <a:cubicBezTo>
                      <a:pt x="52" y="21"/>
                      <a:pt x="52" y="21"/>
                      <a:pt x="52" y="21"/>
                    </a:cubicBezTo>
                    <a:cubicBezTo>
                      <a:pt x="51" y="21"/>
                      <a:pt x="51" y="21"/>
                      <a:pt x="51" y="20"/>
                    </a:cubicBezTo>
                    <a:cubicBezTo>
                      <a:pt x="51" y="20"/>
                      <a:pt x="51" y="20"/>
                      <a:pt x="51" y="20"/>
                    </a:cubicBezTo>
                    <a:cubicBezTo>
                      <a:pt x="51" y="20"/>
                      <a:pt x="50" y="19"/>
                      <a:pt x="50" y="19"/>
                    </a:cubicBezTo>
                    <a:cubicBezTo>
                      <a:pt x="50" y="19"/>
                      <a:pt x="50" y="19"/>
                      <a:pt x="50" y="19"/>
                    </a:cubicBezTo>
                    <a:cubicBezTo>
                      <a:pt x="50" y="19"/>
                      <a:pt x="49" y="18"/>
                      <a:pt x="49" y="18"/>
                    </a:cubicBezTo>
                    <a:cubicBezTo>
                      <a:pt x="49" y="18"/>
                      <a:pt x="49" y="18"/>
                      <a:pt x="49" y="18"/>
                    </a:cubicBezTo>
                    <a:cubicBezTo>
                      <a:pt x="48" y="18"/>
                      <a:pt x="48" y="17"/>
                      <a:pt x="47" y="17"/>
                    </a:cubicBezTo>
                    <a:cubicBezTo>
                      <a:pt x="44" y="16"/>
                      <a:pt x="41" y="12"/>
                      <a:pt x="40" y="9"/>
                    </a:cubicBezTo>
                    <a:cubicBezTo>
                      <a:pt x="39" y="9"/>
                      <a:pt x="39" y="8"/>
                      <a:pt x="39" y="7"/>
                    </a:cubicBezTo>
                    <a:cubicBezTo>
                      <a:pt x="35" y="7"/>
                      <a:pt x="35" y="7"/>
                      <a:pt x="35" y="7"/>
                    </a:cubicBezTo>
                    <a:cubicBezTo>
                      <a:pt x="35" y="6"/>
                      <a:pt x="35" y="6"/>
                      <a:pt x="35" y="6"/>
                    </a:cubicBezTo>
                    <a:cubicBezTo>
                      <a:pt x="34" y="5"/>
                      <a:pt x="31" y="2"/>
                      <a:pt x="29" y="1"/>
                    </a:cubicBezTo>
                    <a:cubicBezTo>
                      <a:pt x="27" y="0"/>
                      <a:pt x="23" y="2"/>
                      <a:pt x="22" y="2"/>
                    </a:cubicBezTo>
                    <a:cubicBezTo>
                      <a:pt x="21" y="2"/>
                      <a:pt x="21" y="2"/>
                      <a:pt x="21" y="2"/>
                    </a:cubicBezTo>
                    <a:cubicBezTo>
                      <a:pt x="21" y="2"/>
                      <a:pt x="18" y="3"/>
                      <a:pt x="15" y="3"/>
                    </a:cubicBezTo>
                    <a:cubicBezTo>
                      <a:pt x="13" y="3"/>
                      <a:pt x="12" y="2"/>
                      <a:pt x="10" y="2"/>
                    </a:cubicBezTo>
                    <a:cubicBezTo>
                      <a:pt x="10" y="2"/>
                      <a:pt x="10" y="2"/>
                      <a:pt x="9" y="3"/>
                    </a:cubicBezTo>
                    <a:cubicBezTo>
                      <a:pt x="9" y="3"/>
                      <a:pt x="9" y="3"/>
                      <a:pt x="9" y="4"/>
                    </a:cubicBezTo>
                    <a:cubicBezTo>
                      <a:pt x="9" y="4"/>
                      <a:pt x="9" y="4"/>
                      <a:pt x="8" y="5"/>
                    </a:cubicBezTo>
                    <a:cubicBezTo>
                      <a:pt x="8" y="5"/>
                      <a:pt x="8" y="5"/>
                      <a:pt x="8" y="5"/>
                    </a:cubicBezTo>
                    <a:cubicBezTo>
                      <a:pt x="8" y="5"/>
                      <a:pt x="8" y="6"/>
                      <a:pt x="8" y="6"/>
                    </a:cubicBezTo>
                    <a:cubicBezTo>
                      <a:pt x="7" y="6"/>
                      <a:pt x="7" y="6"/>
                      <a:pt x="7" y="6"/>
                    </a:cubicBezTo>
                    <a:cubicBezTo>
                      <a:pt x="7" y="6"/>
                      <a:pt x="7" y="7"/>
                      <a:pt x="7" y="7"/>
                    </a:cubicBezTo>
                    <a:cubicBezTo>
                      <a:pt x="6" y="7"/>
                      <a:pt x="6" y="7"/>
                      <a:pt x="6" y="7"/>
                    </a:cubicBezTo>
                    <a:cubicBezTo>
                      <a:pt x="6" y="7"/>
                      <a:pt x="6" y="7"/>
                      <a:pt x="6" y="7"/>
                    </a:cubicBezTo>
                    <a:cubicBezTo>
                      <a:pt x="5" y="10"/>
                      <a:pt x="5" y="14"/>
                      <a:pt x="3" y="16"/>
                    </a:cubicBezTo>
                    <a:cubicBezTo>
                      <a:pt x="0" y="20"/>
                      <a:pt x="4" y="27"/>
                      <a:pt x="7" y="29"/>
                    </a:cubicBezTo>
                    <a:cubicBezTo>
                      <a:pt x="7" y="30"/>
                      <a:pt x="8" y="30"/>
                      <a:pt x="8" y="31"/>
                    </a:cubicBezTo>
                    <a:cubicBezTo>
                      <a:pt x="8" y="31"/>
                      <a:pt x="9" y="31"/>
                      <a:pt x="9" y="31"/>
                    </a:cubicBezTo>
                    <a:cubicBezTo>
                      <a:pt x="9" y="31"/>
                      <a:pt x="10" y="31"/>
                      <a:pt x="10" y="31"/>
                    </a:cubicBezTo>
                    <a:cubicBezTo>
                      <a:pt x="11" y="31"/>
                      <a:pt x="12" y="31"/>
                      <a:pt x="12" y="31"/>
                    </a:cubicBezTo>
                    <a:cubicBezTo>
                      <a:pt x="13" y="31"/>
                      <a:pt x="13" y="31"/>
                      <a:pt x="13" y="31"/>
                    </a:cubicBezTo>
                    <a:cubicBezTo>
                      <a:pt x="14" y="31"/>
                      <a:pt x="15" y="31"/>
                      <a:pt x="15" y="30"/>
                    </a:cubicBezTo>
                    <a:cubicBezTo>
                      <a:pt x="16" y="30"/>
                      <a:pt x="16" y="30"/>
                      <a:pt x="16" y="30"/>
                    </a:cubicBezTo>
                    <a:cubicBezTo>
                      <a:pt x="17" y="30"/>
                      <a:pt x="18" y="29"/>
                      <a:pt x="19" y="29"/>
                    </a:cubicBezTo>
                    <a:cubicBezTo>
                      <a:pt x="20" y="28"/>
                      <a:pt x="21" y="28"/>
                      <a:pt x="22" y="28"/>
                    </a:cubicBezTo>
                    <a:cubicBezTo>
                      <a:pt x="25" y="28"/>
                      <a:pt x="26" y="30"/>
                      <a:pt x="27" y="31"/>
                    </a:cubicBezTo>
                    <a:cubicBezTo>
                      <a:pt x="28" y="32"/>
                      <a:pt x="29" y="33"/>
                      <a:pt x="31" y="33"/>
                    </a:cubicBezTo>
                    <a:cubicBezTo>
                      <a:pt x="37" y="34"/>
                      <a:pt x="38" y="34"/>
                      <a:pt x="38" y="35"/>
                    </a:cubicBezTo>
                    <a:cubicBezTo>
                      <a:pt x="41" y="36"/>
                      <a:pt x="41" y="36"/>
                      <a:pt x="41" y="36"/>
                    </a:cubicBezTo>
                    <a:cubicBezTo>
                      <a:pt x="38" y="38"/>
                      <a:pt x="38" y="38"/>
                      <a:pt x="38" y="38"/>
                    </a:cubicBezTo>
                    <a:cubicBezTo>
                      <a:pt x="38" y="38"/>
                      <a:pt x="34" y="41"/>
                      <a:pt x="30" y="40"/>
                    </a:cubicBezTo>
                    <a:cubicBezTo>
                      <a:pt x="28" y="40"/>
                      <a:pt x="27" y="39"/>
                      <a:pt x="25" y="38"/>
                    </a:cubicBezTo>
                    <a:cubicBezTo>
                      <a:pt x="24" y="38"/>
                      <a:pt x="23" y="37"/>
                      <a:pt x="22" y="37"/>
                    </a:cubicBezTo>
                    <a:cubicBezTo>
                      <a:pt x="19" y="40"/>
                      <a:pt x="10" y="41"/>
                      <a:pt x="8" y="41"/>
                    </a:cubicBezTo>
                    <a:cubicBezTo>
                      <a:pt x="8" y="41"/>
                      <a:pt x="8" y="41"/>
                      <a:pt x="8" y="41"/>
                    </a:cubicBezTo>
                    <a:cubicBezTo>
                      <a:pt x="8" y="41"/>
                      <a:pt x="8" y="41"/>
                      <a:pt x="8" y="41"/>
                    </a:cubicBezTo>
                    <a:cubicBezTo>
                      <a:pt x="8" y="41"/>
                      <a:pt x="8" y="41"/>
                      <a:pt x="7" y="41"/>
                    </a:cubicBezTo>
                    <a:cubicBezTo>
                      <a:pt x="7" y="41"/>
                      <a:pt x="7" y="41"/>
                      <a:pt x="7" y="41"/>
                    </a:cubicBezTo>
                    <a:cubicBezTo>
                      <a:pt x="7" y="41"/>
                      <a:pt x="7" y="41"/>
                      <a:pt x="7" y="41"/>
                    </a:cubicBezTo>
                    <a:cubicBezTo>
                      <a:pt x="7" y="42"/>
                      <a:pt x="7" y="43"/>
                      <a:pt x="7" y="44"/>
                    </a:cubicBezTo>
                    <a:cubicBezTo>
                      <a:pt x="8" y="44"/>
                      <a:pt x="8" y="44"/>
                      <a:pt x="8" y="44"/>
                    </a:cubicBezTo>
                    <a:cubicBezTo>
                      <a:pt x="8" y="44"/>
                      <a:pt x="8" y="44"/>
                      <a:pt x="8" y="44"/>
                    </a:cubicBezTo>
                    <a:cubicBezTo>
                      <a:pt x="9" y="44"/>
                      <a:pt x="9" y="44"/>
                      <a:pt x="10" y="44"/>
                    </a:cubicBezTo>
                    <a:cubicBezTo>
                      <a:pt x="10" y="44"/>
                      <a:pt x="10" y="44"/>
                      <a:pt x="11" y="44"/>
                    </a:cubicBezTo>
                    <a:cubicBezTo>
                      <a:pt x="11" y="44"/>
                      <a:pt x="11" y="44"/>
                      <a:pt x="12" y="44"/>
                    </a:cubicBezTo>
                    <a:cubicBezTo>
                      <a:pt x="12" y="44"/>
                      <a:pt x="12" y="45"/>
                      <a:pt x="12" y="45"/>
                    </a:cubicBezTo>
                    <a:cubicBezTo>
                      <a:pt x="12" y="45"/>
                      <a:pt x="13" y="45"/>
                      <a:pt x="13" y="45"/>
                    </a:cubicBezTo>
                    <a:cubicBezTo>
                      <a:pt x="13" y="45"/>
                      <a:pt x="13" y="45"/>
                      <a:pt x="13" y="45"/>
                    </a:cubicBezTo>
                    <a:cubicBezTo>
                      <a:pt x="13" y="46"/>
                      <a:pt x="13" y="46"/>
                      <a:pt x="13" y="46"/>
                    </a:cubicBezTo>
                    <a:cubicBezTo>
                      <a:pt x="14" y="46"/>
                      <a:pt x="14" y="46"/>
                      <a:pt x="14" y="46"/>
                    </a:cubicBezTo>
                    <a:cubicBezTo>
                      <a:pt x="14" y="46"/>
                      <a:pt x="15" y="46"/>
                      <a:pt x="15" y="46"/>
                    </a:cubicBezTo>
                    <a:cubicBezTo>
                      <a:pt x="15" y="45"/>
                      <a:pt x="15" y="45"/>
                      <a:pt x="16" y="45"/>
                    </a:cubicBezTo>
                    <a:cubicBezTo>
                      <a:pt x="16" y="45"/>
                      <a:pt x="16" y="45"/>
                      <a:pt x="16" y="45"/>
                    </a:cubicBezTo>
                    <a:cubicBezTo>
                      <a:pt x="16" y="45"/>
                      <a:pt x="17" y="45"/>
                      <a:pt x="17" y="44"/>
                    </a:cubicBezTo>
                    <a:cubicBezTo>
                      <a:pt x="17" y="44"/>
                      <a:pt x="18" y="44"/>
                      <a:pt x="18" y="44"/>
                    </a:cubicBezTo>
                    <a:cubicBezTo>
                      <a:pt x="18" y="44"/>
                      <a:pt x="18" y="44"/>
                      <a:pt x="18" y="44"/>
                    </a:cubicBezTo>
                    <a:cubicBezTo>
                      <a:pt x="19" y="43"/>
                      <a:pt x="19" y="43"/>
                      <a:pt x="19" y="43"/>
                    </a:cubicBezTo>
                    <a:cubicBezTo>
                      <a:pt x="19" y="43"/>
                      <a:pt x="33" y="42"/>
                      <a:pt x="35" y="42"/>
                    </a:cubicBezTo>
                    <a:cubicBezTo>
                      <a:pt x="36" y="42"/>
                      <a:pt x="36" y="42"/>
                      <a:pt x="36" y="42"/>
                    </a:cubicBezTo>
                    <a:lnTo>
                      <a:pt x="36" y="4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91" name="Freeform 1331"/>
              <p:cNvSpPr>
                <a:spLocks/>
              </p:cNvSpPr>
              <p:nvPr/>
            </p:nvSpPr>
            <p:spPr bwMode="auto">
              <a:xfrm>
                <a:off x="1491"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92" name="Freeform 1332"/>
              <p:cNvSpPr>
                <a:spLocks/>
              </p:cNvSpPr>
              <p:nvPr/>
            </p:nvSpPr>
            <p:spPr bwMode="auto">
              <a:xfrm>
                <a:off x="1490" y="28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93" name="Freeform 1333"/>
              <p:cNvSpPr>
                <a:spLocks/>
              </p:cNvSpPr>
              <p:nvPr/>
            </p:nvSpPr>
            <p:spPr bwMode="auto">
              <a:xfrm>
                <a:off x="1490" y="283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94" name="Freeform 1334"/>
              <p:cNvSpPr>
                <a:spLocks/>
              </p:cNvSpPr>
              <p:nvPr/>
            </p:nvSpPr>
            <p:spPr bwMode="auto">
              <a:xfrm>
                <a:off x="1498" y="282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95" name="Freeform 1335"/>
              <p:cNvSpPr>
                <a:spLocks/>
              </p:cNvSpPr>
              <p:nvPr/>
            </p:nvSpPr>
            <p:spPr bwMode="auto">
              <a:xfrm>
                <a:off x="1496" y="282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96" name="Freeform 1336"/>
              <p:cNvSpPr>
                <a:spLocks/>
              </p:cNvSpPr>
              <p:nvPr/>
            </p:nvSpPr>
            <p:spPr bwMode="auto">
              <a:xfrm>
                <a:off x="1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97" name="Freeform 1337"/>
              <p:cNvSpPr>
                <a:spLocks/>
              </p:cNvSpPr>
              <p:nvPr/>
            </p:nvSpPr>
            <p:spPr bwMode="auto">
              <a:xfrm>
                <a:off x="1491" y="2823"/>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98" name="Freeform 1338"/>
              <p:cNvSpPr>
                <a:spLocks/>
              </p:cNvSpPr>
              <p:nvPr/>
            </p:nvSpPr>
            <p:spPr bwMode="auto">
              <a:xfrm>
                <a:off x="1496" y="2837"/>
                <a:ext cx="22" cy="13"/>
              </a:xfrm>
              <a:custGeom>
                <a:avLst/>
                <a:gdLst>
                  <a:gd name="T0" fmla="*/ 23 w 23"/>
                  <a:gd name="T1" fmla="*/ 0 h 14"/>
                  <a:gd name="T2" fmla="*/ 7 w 23"/>
                  <a:gd name="T3" fmla="*/ 1 h 14"/>
                  <a:gd name="T4" fmla="*/ 0 w 23"/>
                  <a:gd name="T5" fmla="*/ 4 h 14"/>
                  <a:gd name="T6" fmla="*/ 0 w 23"/>
                  <a:gd name="T7" fmla="*/ 4 h 14"/>
                  <a:gd name="T8" fmla="*/ 4 w 23"/>
                  <a:gd name="T9" fmla="*/ 5 h 14"/>
                  <a:gd name="T10" fmla="*/ 8 w 23"/>
                  <a:gd name="T11" fmla="*/ 12 h 14"/>
                  <a:gd name="T12" fmla="*/ 9 w 23"/>
                  <a:gd name="T13" fmla="*/ 14 h 14"/>
                  <a:gd name="T14" fmla="*/ 9 w 23"/>
                  <a:gd name="T15" fmla="*/ 14 h 14"/>
                  <a:gd name="T16" fmla="*/ 9 w 23"/>
                  <a:gd name="T17" fmla="*/ 14 h 14"/>
                  <a:gd name="T18" fmla="*/ 11 w 23"/>
                  <a:gd name="T19" fmla="*/ 13 h 14"/>
                  <a:gd name="T20" fmla="*/ 20 w 23"/>
                  <a:gd name="T21" fmla="*/ 8 h 14"/>
                  <a:gd name="T22" fmla="*/ 21 w 23"/>
                  <a:gd name="T23" fmla="*/ 8 h 14"/>
                  <a:gd name="T24" fmla="*/ 21 w 23"/>
                  <a:gd name="T25" fmla="*/ 8 h 14"/>
                  <a:gd name="T26" fmla="*/ 20 w 23"/>
                  <a:gd name="T27" fmla="*/ 3 h 14"/>
                  <a:gd name="T28" fmla="*/ 22 w 23"/>
                  <a:gd name="T29" fmla="*/ 1 h 14"/>
                  <a:gd name="T30" fmla="*/ 23 w 23"/>
                  <a:gd name="T31" fmla="*/ 1 h 14"/>
                  <a:gd name="T32" fmla="*/ 23 w 23"/>
                  <a:gd name="T33" fmla="*/ 1 h 14"/>
                  <a:gd name="T34" fmla="*/ 23 w 23"/>
                  <a:gd name="T35" fmla="*/ 0 h 14"/>
                  <a:gd name="T36" fmla="*/ 23 w 23"/>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4">
                    <a:moveTo>
                      <a:pt x="23" y="0"/>
                    </a:moveTo>
                    <a:cubicBezTo>
                      <a:pt x="21" y="0"/>
                      <a:pt x="9" y="1"/>
                      <a:pt x="7" y="1"/>
                    </a:cubicBezTo>
                    <a:cubicBezTo>
                      <a:pt x="5" y="2"/>
                      <a:pt x="2" y="4"/>
                      <a:pt x="0" y="4"/>
                    </a:cubicBezTo>
                    <a:cubicBezTo>
                      <a:pt x="0" y="4"/>
                      <a:pt x="0" y="4"/>
                      <a:pt x="0" y="4"/>
                    </a:cubicBezTo>
                    <a:cubicBezTo>
                      <a:pt x="1" y="5"/>
                      <a:pt x="2" y="5"/>
                      <a:pt x="4" y="5"/>
                    </a:cubicBezTo>
                    <a:cubicBezTo>
                      <a:pt x="8" y="7"/>
                      <a:pt x="8" y="9"/>
                      <a:pt x="8" y="12"/>
                    </a:cubicBezTo>
                    <a:cubicBezTo>
                      <a:pt x="8" y="13"/>
                      <a:pt x="8" y="13"/>
                      <a:pt x="9" y="14"/>
                    </a:cubicBezTo>
                    <a:cubicBezTo>
                      <a:pt x="9" y="14"/>
                      <a:pt x="9" y="14"/>
                      <a:pt x="9" y="14"/>
                    </a:cubicBezTo>
                    <a:cubicBezTo>
                      <a:pt x="9" y="14"/>
                      <a:pt x="9" y="14"/>
                      <a:pt x="9" y="14"/>
                    </a:cubicBezTo>
                    <a:cubicBezTo>
                      <a:pt x="10" y="14"/>
                      <a:pt x="10" y="13"/>
                      <a:pt x="11" y="13"/>
                    </a:cubicBezTo>
                    <a:cubicBezTo>
                      <a:pt x="15" y="9"/>
                      <a:pt x="18" y="7"/>
                      <a:pt x="20" y="8"/>
                    </a:cubicBezTo>
                    <a:cubicBezTo>
                      <a:pt x="21" y="8"/>
                      <a:pt x="21" y="8"/>
                      <a:pt x="21" y="8"/>
                    </a:cubicBezTo>
                    <a:cubicBezTo>
                      <a:pt x="21" y="8"/>
                      <a:pt x="21" y="8"/>
                      <a:pt x="21" y="8"/>
                    </a:cubicBezTo>
                    <a:cubicBezTo>
                      <a:pt x="20" y="7"/>
                      <a:pt x="19" y="5"/>
                      <a:pt x="20" y="3"/>
                    </a:cubicBezTo>
                    <a:cubicBezTo>
                      <a:pt x="20" y="3"/>
                      <a:pt x="21" y="2"/>
                      <a:pt x="22" y="1"/>
                    </a:cubicBezTo>
                    <a:cubicBezTo>
                      <a:pt x="22" y="1"/>
                      <a:pt x="23" y="1"/>
                      <a:pt x="23" y="1"/>
                    </a:cubicBezTo>
                    <a:cubicBezTo>
                      <a:pt x="23" y="1"/>
                      <a:pt x="23" y="1"/>
                      <a:pt x="23" y="1"/>
                    </a:cubicBezTo>
                    <a:cubicBezTo>
                      <a:pt x="23" y="0"/>
                      <a:pt x="23" y="0"/>
                      <a:pt x="23" y="0"/>
                    </a:cubicBezTo>
                    <a:cubicBezTo>
                      <a:pt x="23" y="0"/>
                      <a:pt x="23" y="0"/>
                      <a:pt x="2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99" name="Freeform 1339"/>
              <p:cNvSpPr>
                <a:spLocks/>
              </p:cNvSpPr>
              <p:nvPr/>
            </p:nvSpPr>
            <p:spPr bwMode="auto">
              <a:xfrm>
                <a:off x="1518" y="28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00" name="Freeform 1340"/>
              <p:cNvSpPr>
                <a:spLocks/>
              </p:cNvSpPr>
              <p:nvPr/>
            </p:nvSpPr>
            <p:spPr bwMode="auto">
              <a:xfrm>
                <a:off x="1826" y="2854"/>
                <a:ext cx="128" cy="87"/>
              </a:xfrm>
              <a:custGeom>
                <a:avLst/>
                <a:gdLst>
                  <a:gd name="T0" fmla="*/ 120 w 134"/>
                  <a:gd name="T1" fmla="*/ 46 h 91"/>
                  <a:gd name="T2" fmla="*/ 113 w 134"/>
                  <a:gd name="T3" fmla="*/ 39 h 91"/>
                  <a:gd name="T4" fmla="*/ 108 w 134"/>
                  <a:gd name="T5" fmla="*/ 33 h 91"/>
                  <a:gd name="T6" fmla="*/ 100 w 134"/>
                  <a:gd name="T7" fmla="*/ 29 h 91"/>
                  <a:gd name="T8" fmla="*/ 94 w 134"/>
                  <a:gd name="T9" fmla="*/ 25 h 91"/>
                  <a:gd name="T10" fmla="*/ 92 w 134"/>
                  <a:gd name="T11" fmla="*/ 21 h 91"/>
                  <a:gd name="T12" fmla="*/ 96 w 134"/>
                  <a:gd name="T13" fmla="*/ 17 h 91"/>
                  <a:gd name="T14" fmla="*/ 93 w 134"/>
                  <a:gd name="T15" fmla="*/ 10 h 91"/>
                  <a:gd name="T16" fmla="*/ 93 w 134"/>
                  <a:gd name="T17" fmla="*/ 9 h 91"/>
                  <a:gd name="T18" fmla="*/ 92 w 134"/>
                  <a:gd name="T19" fmla="*/ 8 h 91"/>
                  <a:gd name="T20" fmla="*/ 91 w 134"/>
                  <a:gd name="T21" fmla="*/ 7 h 91"/>
                  <a:gd name="T22" fmla="*/ 90 w 134"/>
                  <a:gd name="T23" fmla="*/ 5 h 91"/>
                  <a:gd name="T24" fmla="*/ 89 w 134"/>
                  <a:gd name="T25" fmla="*/ 4 h 91"/>
                  <a:gd name="T26" fmla="*/ 86 w 134"/>
                  <a:gd name="T27" fmla="*/ 1 h 91"/>
                  <a:gd name="T28" fmla="*/ 86 w 134"/>
                  <a:gd name="T29" fmla="*/ 1 h 91"/>
                  <a:gd name="T30" fmla="*/ 84 w 134"/>
                  <a:gd name="T31" fmla="*/ 0 h 91"/>
                  <a:gd name="T32" fmla="*/ 77 w 134"/>
                  <a:gd name="T33" fmla="*/ 5 h 91"/>
                  <a:gd name="T34" fmla="*/ 74 w 134"/>
                  <a:gd name="T35" fmla="*/ 10 h 91"/>
                  <a:gd name="T36" fmla="*/ 54 w 134"/>
                  <a:gd name="T37" fmla="*/ 23 h 91"/>
                  <a:gd name="T38" fmla="*/ 48 w 134"/>
                  <a:gd name="T39" fmla="*/ 24 h 91"/>
                  <a:gd name="T40" fmla="*/ 47 w 134"/>
                  <a:gd name="T41" fmla="*/ 29 h 91"/>
                  <a:gd name="T42" fmla="*/ 37 w 134"/>
                  <a:gd name="T43" fmla="*/ 35 h 91"/>
                  <a:gd name="T44" fmla="*/ 27 w 134"/>
                  <a:gd name="T45" fmla="*/ 37 h 91"/>
                  <a:gd name="T46" fmla="*/ 25 w 134"/>
                  <a:gd name="T47" fmla="*/ 39 h 91"/>
                  <a:gd name="T48" fmla="*/ 22 w 134"/>
                  <a:gd name="T49" fmla="*/ 40 h 91"/>
                  <a:gd name="T50" fmla="*/ 19 w 134"/>
                  <a:gd name="T51" fmla="*/ 39 h 91"/>
                  <a:gd name="T52" fmla="*/ 12 w 134"/>
                  <a:gd name="T53" fmla="*/ 42 h 91"/>
                  <a:gd name="T54" fmla="*/ 10 w 134"/>
                  <a:gd name="T55" fmla="*/ 42 h 91"/>
                  <a:gd name="T56" fmla="*/ 9 w 134"/>
                  <a:gd name="T57" fmla="*/ 41 h 91"/>
                  <a:gd name="T58" fmla="*/ 8 w 134"/>
                  <a:gd name="T59" fmla="*/ 43 h 91"/>
                  <a:gd name="T60" fmla="*/ 6 w 134"/>
                  <a:gd name="T61" fmla="*/ 44 h 91"/>
                  <a:gd name="T62" fmla="*/ 5 w 134"/>
                  <a:gd name="T63" fmla="*/ 46 h 91"/>
                  <a:gd name="T64" fmla="*/ 0 w 134"/>
                  <a:gd name="T65" fmla="*/ 57 h 91"/>
                  <a:gd name="T66" fmla="*/ 1 w 134"/>
                  <a:gd name="T67" fmla="*/ 66 h 91"/>
                  <a:gd name="T68" fmla="*/ 6 w 134"/>
                  <a:gd name="T69" fmla="*/ 81 h 91"/>
                  <a:gd name="T70" fmla="*/ 12 w 134"/>
                  <a:gd name="T71" fmla="*/ 87 h 91"/>
                  <a:gd name="T72" fmla="*/ 14 w 134"/>
                  <a:gd name="T73" fmla="*/ 89 h 91"/>
                  <a:gd name="T74" fmla="*/ 15 w 134"/>
                  <a:gd name="T75" fmla="*/ 90 h 91"/>
                  <a:gd name="T76" fmla="*/ 16 w 134"/>
                  <a:gd name="T77" fmla="*/ 91 h 91"/>
                  <a:gd name="T78" fmla="*/ 16 w 134"/>
                  <a:gd name="T79" fmla="*/ 91 h 91"/>
                  <a:gd name="T80" fmla="*/ 16 w 134"/>
                  <a:gd name="T81" fmla="*/ 90 h 91"/>
                  <a:gd name="T82" fmla="*/ 17 w 134"/>
                  <a:gd name="T83" fmla="*/ 89 h 91"/>
                  <a:gd name="T84" fmla="*/ 17 w 134"/>
                  <a:gd name="T85" fmla="*/ 88 h 91"/>
                  <a:gd name="T86" fmla="*/ 17 w 134"/>
                  <a:gd name="T87" fmla="*/ 87 h 91"/>
                  <a:gd name="T88" fmla="*/ 17 w 134"/>
                  <a:gd name="T89" fmla="*/ 86 h 91"/>
                  <a:gd name="T90" fmla="*/ 17 w 134"/>
                  <a:gd name="T91" fmla="*/ 86 h 91"/>
                  <a:gd name="T92" fmla="*/ 17 w 134"/>
                  <a:gd name="T93" fmla="*/ 84 h 91"/>
                  <a:gd name="T94" fmla="*/ 30 w 134"/>
                  <a:gd name="T95" fmla="*/ 80 h 91"/>
                  <a:gd name="T96" fmla="*/ 38 w 134"/>
                  <a:gd name="T97" fmla="*/ 75 h 91"/>
                  <a:gd name="T98" fmla="*/ 52 w 134"/>
                  <a:gd name="T99" fmla="*/ 65 h 91"/>
                  <a:gd name="T100" fmla="*/ 81 w 134"/>
                  <a:gd name="T101" fmla="*/ 75 h 91"/>
                  <a:gd name="T102" fmla="*/ 90 w 134"/>
                  <a:gd name="T103" fmla="*/ 68 h 91"/>
                  <a:gd name="T104" fmla="*/ 94 w 134"/>
                  <a:gd name="T105" fmla="*/ 68 h 91"/>
                  <a:gd name="T106" fmla="*/ 111 w 134"/>
                  <a:gd name="T107" fmla="*/ 65 h 91"/>
                  <a:gd name="T108" fmla="*/ 114 w 134"/>
                  <a:gd name="T109" fmla="*/ 64 h 91"/>
                  <a:gd name="T110" fmla="*/ 128 w 134"/>
                  <a:gd name="T111" fmla="*/ 64 h 91"/>
                  <a:gd name="T112" fmla="*/ 132 w 134"/>
                  <a:gd name="T113" fmla="*/ 6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91">
                    <a:moveTo>
                      <a:pt x="124" y="52"/>
                    </a:moveTo>
                    <a:cubicBezTo>
                      <a:pt x="124" y="51"/>
                      <a:pt x="124" y="49"/>
                      <a:pt x="120" y="46"/>
                    </a:cubicBezTo>
                    <a:cubicBezTo>
                      <a:pt x="119" y="45"/>
                      <a:pt x="118" y="44"/>
                      <a:pt x="117" y="44"/>
                    </a:cubicBezTo>
                    <a:cubicBezTo>
                      <a:pt x="115" y="42"/>
                      <a:pt x="113" y="41"/>
                      <a:pt x="113" y="39"/>
                    </a:cubicBezTo>
                    <a:cubicBezTo>
                      <a:pt x="113" y="38"/>
                      <a:pt x="113" y="38"/>
                      <a:pt x="111" y="36"/>
                    </a:cubicBezTo>
                    <a:cubicBezTo>
                      <a:pt x="110" y="35"/>
                      <a:pt x="109" y="34"/>
                      <a:pt x="108" y="33"/>
                    </a:cubicBezTo>
                    <a:cubicBezTo>
                      <a:pt x="106" y="30"/>
                      <a:pt x="101" y="29"/>
                      <a:pt x="101" y="29"/>
                    </a:cubicBezTo>
                    <a:cubicBezTo>
                      <a:pt x="100" y="29"/>
                      <a:pt x="100" y="29"/>
                      <a:pt x="100" y="29"/>
                    </a:cubicBezTo>
                    <a:cubicBezTo>
                      <a:pt x="98" y="26"/>
                      <a:pt x="98" y="26"/>
                      <a:pt x="98" y="26"/>
                    </a:cubicBezTo>
                    <a:cubicBezTo>
                      <a:pt x="94" y="25"/>
                      <a:pt x="94" y="25"/>
                      <a:pt x="94" y="25"/>
                    </a:cubicBezTo>
                    <a:cubicBezTo>
                      <a:pt x="93" y="25"/>
                      <a:pt x="93" y="25"/>
                      <a:pt x="93" y="25"/>
                    </a:cubicBezTo>
                    <a:cubicBezTo>
                      <a:pt x="93" y="24"/>
                      <a:pt x="92" y="23"/>
                      <a:pt x="92" y="21"/>
                    </a:cubicBezTo>
                    <a:cubicBezTo>
                      <a:pt x="92" y="20"/>
                      <a:pt x="93" y="18"/>
                      <a:pt x="95" y="17"/>
                    </a:cubicBezTo>
                    <a:cubicBezTo>
                      <a:pt x="96" y="17"/>
                      <a:pt x="96" y="17"/>
                      <a:pt x="96" y="17"/>
                    </a:cubicBezTo>
                    <a:cubicBezTo>
                      <a:pt x="96" y="16"/>
                      <a:pt x="95" y="13"/>
                      <a:pt x="94" y="12"/>
                    </a:cubicBezTo>
                    <a:cubicBezTo>
                      <a:pt x="94" y="11"/>
                      <a:pt x="94" y="11"/>
                      <a:pt x="93" y="10"/>
                    </a:cubicBezTo>
                    <a:cubicBezTo>
                      <a:pt x="93" y="10"/>
                      <a:pt x="93" y="10"/>
                      <a:pt x="93" y="9"/>
                    </a:cubicBezTo>
                    <a:cubicBezTo>
                      <a:pt x="93" y="9"/>
                      <a:pt x="93" y="9"/>
                      <a:pt x="93" y="9"/>
                    </a:cubicBezTo>
                    <a:cubicBezTo>
                      <a:pt x="93" y="9"/>
                      <a:pt x="93" y="9"/>
                      <a:pt x="93" y="9"/>
                    </a:cubicBezTo>
                    <a:cubicBezTo>
                      <a:pt x="93" y="8"/>
                      <a:pt x="92" y="8"/>
                      <a:pt x="92" y="8"/>
                    </a:cubicBezTo>
                    <a:cubicBezTo>
                      <a:pt x="92" y="8"/>
                      <a:pt x="92" y="8"/>
                      <a:pt x="92" y="8"/>
                    </a:cubicBezTo>
                    <a:cubicBezTo>
                      <a:pt x="92" y="7"/>
                      <a:pt x="92" y="7"/>
                      <a:pt x="91" y="7"/>
                    </a:cubicBezTo>
                    <a:cubicBezTo>
                      <a:pt x="91" y="7"/>
                      <a:pt x="91" y="7"/>
                      <a:pt x="91" y="6"/>
                    </a:cubicBezTo>
                    <a:cubicBezTo>
                      <a:pt x="91" y="6"/>
                      <a:pt x="91" y="6"/>
                      <a:pt x="90" y="5"/>
                    </a:cubicBezTo>
                    <a:cubicBezTo>
                      <a:pt x="90" y="5"/>
                      <a:pt x="90" y="5"/>
                      <a:pt x="90" y="5"/>
                    </a:cubicBezTo>
                    <a:cubicBezTo>
                      <a:pt x="90" y="5"/>
                      <a:pt x="89" y="4"/>
                      <a:pt x="89" y="4"/>
                    </a:cubicBezTo>
                    <a:cubicBezTo>
                      <a:pt x="89" y="4"/>
                      <a:pt x="89" y="4"/>
                      <a:pt x="89" y="4"/>
                    </a:cubicBezTo>
                    <a:cubicBezTo>
                      <a:pt x="88" y="3"/>
                      <a:pt x="87" y="2"/>
                      <a:pt x="86" y="1"/>
                    </a:cubicBezTo>
                    <a:cubicBezTo>
                      <a:pt x="86" y="1"/>
                      <a:pt x="86" y="1"/>
                      <a:pt x="86" y="1"/>
                    </a:cubicBezTo>
                    <a:cubicBezTo>
                      <a:pt x="86" y="1"/>
                      <a:pt x="86" y="1"/>
                      <a:pt x="86" y="1"/>
                    </a:cubicBezTo>
                    <a:cubicBezTo>
                      <a:pt x="85" y="0"/>
                      <a:pt x="85" y="0"/>
                      <a:pt x="84" y="0"/>
                    </a:cubicBezTo>
                    <a:cubicBezTo>
                      <a:pt x="84" y="0"/>
                      <a:pt x="84" y="0"/>
                      <a:pt x="84" y="0"/>
                    </a:cubicBezTo>
                    <a:cubicBezTo>
                      <a:pt x="82" y="0"/>
                      <a:pt x="79" y="2"/>
                      <a:pt x="77" y="3"/>
                    </a:cubicBezTo>
                    <a:cubicBezTo>
                      <a:pt x="77" y="4"/>
                      <a:pt x="77" y="4"/>
                      <a:pt x="77" y="5"/>
                    </a:cubicBezTo>
                    <a:cubicBezTo>
                      <a:pt x="77" y="6"/>
                      <a:pt x="76" y="7"/>
                      <a:pt x="75" y="9"/>
                    </a:cubicBezTo>
                    <a:cubicBezTo>
                      <a:pt x="75" y="9"/>
                      <a:pt x="74" y="10"/>
                      <a:pt x="74" y="10"/>
                    </a:cubicBezTo>
                    <a:cubicBezTo>
                      <a:pt x="71" y="13"/>
                      <a:pt x="67" y="16"/>
                      <a:pt x="64" y="20"/>
                    </a:cubicBezTo>
                    <a:cubicBezTo>
                      <a:pt x="62" y="23"/>
                      <a:pt x="58" y="23"/>
                      <a:pt x="54" y="23"/>
                    </a:cubicBezTo>
                    <a:cubicBezTo>
                      <a:pt x="51" y="23"/>
                      <a:pt x="51" y="23"/>
                      <a:pt x="51" y="23"/>
                    </a:cubicBezTo>
                    <a:cubicBezTo>
                      <a:pt x="49" y="23"/>
                      <a:pt x="48" y="23"/>
                      <a:pt x="48" y="24"/>
                    </a:cubicBezTo>
                    <a:cubicBezTo>
                      <a:pt x="48" y="24"/>
                      <a:pt x="48" y="24"/>
                      <a:pt x="48" y="24"/>
                    </a:cubicBezTo>
                    <a:cubicBezTo>
                      <a:pt x="48" y="25"/>
                      <a:pt x="49" y="28"/>
                      <a:pt x="47" y="29"/>
                    </a:cubicBezTo>
                    <a:cubicBezTo>
                      <a:pt x="46" y="31"/>
                      <a:pt x="42" y="32"/>
                      <a:pt x="39" y="34"/>
                    </a:cubicBezTo>
                    <a:cubicBezTo>
                      <a:pt x="37" y="35"/>
                      <a:pt x="37" y="35"/>
                      <a:pt x="37" y="35"/>
                    </a:cubicBezTo>
                    <a:cubicBezTo>
                      <a:pt x="36" y="36"/>
                      <a:pt x="35" y="36"/>
                      <a:pt x="33" y="36"/>
                    </a:cubicBezTo>
                    <a:cubicBezTo>
                      <a:pt x="31" y="36"/>
                      <a:pt x="28" y="37"/>
                      <a:pt x="27" y="37"/>
                    </a:cubicBezTo>
                    <a:cubicBezTo>
                      <a:pt x="26" y="38"/>
                      <a:pt x="26" y="38"/>
                      <a:pt x="25" y="38"/>
                    </a:cubicBezTo>
                    <a:cubicBezTo>
                      <a:pt x="25" y="38"/>
                      <a:pt x="25" y="39"/>
                      <a:pt x="25" y="39"/>
                    </a:cubicBezTo>
                    <a:cubicBezTo>
                      <a:pt x="24" y="40"/>
                      <a:pt x="23" y="40"/>
                      <a:pt x="22" y="40"/>
                    </a:cubicBezTo>
                    <a:cubicBezTo>
                      <a:pt x="22" y="40"/>
                      <a:pt x="22" y="40"/>
                      <a:pt x="22" y="40"/>
                    </a:cubicBezTo>
                    <a:cubicBezTo>
                      <a:pt x="22" y="40"/>
                      <a:pt x="22" y="40"/>
                      <a:pt x="22" y="40"/>
                    </a:cubicBezTo>
                    <a:cubicBezTo>
                      <a:pt x="21" y="40"/>
                      <a:pt x="20" y="39"/>
                      <a:pt x="19" y="39"/>
                    </a:cubicBezTo>
                    <a:cubicBezTo>
                      <a:pt x="19" y="38"/>
                      <a:pt x="18" y="38"/>
                      <a:pt x="18" y="38"/>
                    </a:cubicBezTo>
                    <a:cubicBezTo>
                      <a:pt x="16" y="42"/>
                      <a:pt x="13" y="42"/>
                      <a:pt x="12" y="42"/>
                    </a:cubicBezTo>
                    <a:cubicBezTo>
                      <a:pt x="11" y="42"/>
                      <a:pt x="11" y="42"/>
                      <a:pt x="10" y="42"/>
                    </a:cubicBezTo>
                    <a:cubicBezTo>
                      <a:pt x="10" y="42"/>
                      <a:pt x="10" y="42"/>
                      <a:pt x="10" y="42"/>
                    </a:cubicBezTo>
                    <a:cubicBezTo>
                      <a:pt x="9" y="42"/>
                      <a:pt x="9" y="41"/>
                      <a:pt x="9" y="41"/>
                    </a:cubicBezTo>
                    <a:cubicBezTo>
                      <a:pt x="9" y="41"/>
                      <a:pt x="9" y="41"/>
                      <a:pt x="9" y="41"/>
                    </a:cubicBezTo>
                    <a:cubicBezTo>
                      <a:pt x="9" y="42"/>
                      <a:pt x="8" y="42"/>
                      <a:pt x="8" y="42"/>
                    </a:cubicBezTo>
                    <a:cubicBezTo>
                      <a:pt x="8" y="42"/>
                      <a:pt x="8" y="42"/>
                      <a:pt x="8" y="43"/>
                    </a:cubicBezTo>
                    <a:cubicBezTo>
                      <a:pt x="7" y="43"/>
                      <a:pt x="7" y="43"/>
                      <a:pt x="7" y="43"/>
                    </a:cubicBezTo>
                    <a:cubicBezTo>
                      <a:pt x="7" y="44"/>
                      <a:pt x="7" y="44"/>
                      <a:pt x="6" y="44"/>
                    </a:cubicBezTo>
                    <a:cubicBezTo>
                      <a:pt x="6" y="44"/>
                      <a:pt x="6" y="44"/>
                      <a:pt x="6" y="45"/>
                    </a:cubicBezTo>
                    <a:cubicBezTo>
                      <a:pt x="6" y="45"/>
                      <a:pt x="5" y="46"/>
                      <a:pt x="5" y="46"/>
                    </a:cubicBezTo>
                    <a:cubicBezTo>
                      <a:pt x="4" y="49"/>
                      <a:pt x="3" y="51"/>
                      <a:pt x="2" y="53"/>
                    </a:cubicBezTo>
                    <a:cubicBezTo>
                      <a:pt x="1" y="54"/>
                      <a:pt x="0" y="56"/>
                      <a:pt x="0" y="57"/>
                    </a:cubicBezTo>
                    <a:cubicBezTo>
                      <a:pt x="0" y="57"/>
                      <a:pt x="0" y="58"/>
                      <a:pt x="0" y="59"/>
                    </a:cubicBezTo>
                    <a:cubicBezTo>
                      <a:pt x="1" y="61"/>
                      <a:pt x="1" y="63"/>
                      <a:pt x="1" y="66"/>
                    </a:cubicBezTo>
                    <a:cubicBezTo>
                      <a:pt x="1" y="69"/>
                      <a:pt x="2" y="71"/>
                      <a:pt x="4" y="74"/>
                    </a:cubicBezTo>
                    <a:cubicBezTo>
                      <a:pt x="6" y="77"/>
                      <a:pt x="6" y="80"/>
                      <a:pt x="6" y="81"/>
                    </a:cubicBezTo>
                    <a:cubicBezTo>
                      <a:pt x="7" y="82"/>
                      <a:pt x="7" y="83"/>
                      <a:pt x="8" y="84"/>
                    </a:cubicBezTo>
                    <a:cubicBezTo>
                      <a:pt x="9" y="85"/>
                      <a:pt x="10" y="86"/>
                      <a:pt x="12" y="87"/>
                    </a:cubicBezTo>
                    <a:cubicBezTo>
                      <a:pt x="12" y="88"/>
                      <a:pt x="13" y="88"/>
                      <a:pt x="13" y="88"/>
                    </a:cubicBezTo>
                    <a:cubicBezTo>
                      <a:pt x="13" y="89"/>
                      <a:pt x="13" y="89"/>
                      <a:pt x="14" y="89"/>
                    </a:cubicBezTo>
                    <a:cubicBezTo>
                      <a:pt x="14" y="89"/>
                      <a:pt x="14" y="89"/>
                      <a:pt x="14" y="90"/>
                    </a:cubicBezTo>
                    <a:cubicBezTo>
                      <a:pt x="15" y="90"/>
                      <a:pt x="15" y="90"/>
                      <a:pt x="15" y="90"/>
                    </a:cubicBezTo>
                    <a:cubicBezTo>
                      <a:pt x="15" y="90"/>
                      <a:pt x="15" y="91"/>
                      <a:pt x="15" y="91"/>
                    </a:cubicBezTo>
                    <a:cubicBezTo>
                      <a:pt x="15" y="91"/>
                      <a:pt x="16" y="91"/>
                      <a:pt x="16" y="91"/>
                    </a:cubicBezTo>
                    <a:cubicBezTo>
                      <a:pt x="16" y="91"/>
                      <a:pt x="16" y="91"/>
                      <a:pt x="16" y="91"/>
                    </a:cubicBezTo>
                    <a:cubicBezTo>
                      <a:pt x="16" y="91"/>
                      <a:pt x="16" y="91"/>
                      <a:pt x="16" y="91"/>
                    </a:cubicBezTo>
                    <a:cubicBezTo>
                      <a:pt x="16" y="91"/>
                      <a:pt x="16" y="91"/>
                      <a:pt x="16" y="91"/>
                    </a:cubicBezTo>
                    <a:cubicBezTo>
                      <a:pt x="16" y="91"/>
                      <a:pt x="16" y="90"/>
                      <a:pt x="16" y="90"/>
                    </a:cubicBezTo>
                    <a:cubicBezTo>
                      <a:pt x="16" y="90"/>
                      <a:pt x="16" y="90"/>
                      <a:pt x="16" y="90"/>
                    </a:cubicBezTo>
                    <a:cubicBezTo>
                      <a:pt x="17" y="90"/>
                      <a:pt x="17" y="89"/>
                      <a:pt x="17" y="89"/>
                    </a:cubicBezTo>
                    <a:cubicBezTo>
                      <a:pt x="17" y="89"/>
                      <a:pt x="17" y="89"/>
                      <a:pt x="17" y="89"/>
                    </a:cubicBezTo>
                    <a:cubicBezTo>
                      <a:pt x="17" y="88"/>
                      <a:pt x="17" y="88"/>
                      <a:pt x="17" y="88"/>
                    </a:cubicBezTo>
                    <a:cubicBezTo>
                      <a:pt x="17" y="88"/>
                      <a:pt x="17" y="88"/>
                      <a:pt x="17" y="88"/>
                    </a:cubicBezTo>
                    <a:cubicBezTo>
                      <a:pt x="17" y="87"/>
                      <a:pt x="17" y="87"/>
                      <a:pt x="17" y="87"/>
                    </a:cubicBezTo>
                    <a:cubicBezTo>
                      <a:pt x="17" y="87"/>
                      <a:pt x="17" y="87"/>
                      <a:pt x="17" y="87"/>
                    </a:cubicBezTo>
                    <a:cubicBezTo>
                      <a:pt x="17" y="87"/>
                      <a:pt x="17" y="87"/>
                      <a:pt x="17" y="86"/>
                    </a:cubicBezTo>
                    <a:cubicBezTo>
                      <a:pt x="17" y="86"/>
                      <a:pt x="17" y="86"/>
                      <a:pt x="17" y="86"/>
                    </a:cubicBezTo>
                    <a:cubicBezTo>
                      <a:pt x="17" y="86"/>
                      <a:pt x="17" y="86"/>
                      <a:pt x="17" y="86"/>
                    </a:cubicBezTo>
                    <a:cubicBezTo>
                      <a:pt x="17" y="86"/>
                      <a:pt x="17" y="85"/>
                      <a:pt x="17" y="85"/>
                    </a:cubicBezTo>
                    <a:cubicBezTo>
                      <a:pt x="17" y="84"/>
                      <a:pt x="17" y="84"/>
                      <a:pt x="17" y="84"/>
                    </a:cubicBezTo>
                    <a:cubicBezTo>
                      <a:pt x="25" y="82"/>
                      <a:pt x="25" y="82"/>
                      <a:pt x="25" y="82"/>
                    </a:cubicBezTo>
                    <a:cubicBezTo>
                      <a:pt x="30" y="80"/>
                      <a:pt x="30" y="80"/>
                      <a:pt x="30" y="80"/>
                    </a:cubicBezTo>
                    <a:cubicBezTo>
                      <a:pt x="38" y="81"/>
                      <a:pt x="38" y="81"/>
                      <a:pt x="38" y="81"/>
                    </a:cubicBezTo>
                    <a:cubicBezTo>
                      <a:pt x="38" y="75"/>
                      <a:pt x="38" y="75"/>
                      <a:pt x="38" y="75"/>
                    </a:cubicBezTo>
                    <a:cubicBezTo>
                      <a:pt x="38" y="75"/>
                      <a:pt x="38" y="75"/>
                      <a:pt x="38" y="75"/>
                    </a:cubicBezTo>
                    <a:cubicBezTo>
                      <a:pt x="39" y="73"/>
                      <a:pt x="46" y="65"/>
                      <a:pt x="52" y="65"/>
                    </a:cubicBezTo>
                    <a:cubicBezTo>
                      <a:pt x="56" y="65"/>
                      <a:pt x="60" y="70"/>
                      <a:pt x="62" y="72"/>
                    </a:cubicBezTo>
                    <a:cubicBezTo>
                      <a:pt x="81" y="75"/>
                      <a:pt x="81" y="75"/>
                      <a:pt x="81" y="75"/>
                    </a:cubicBezTo>
                    <a:cubicBezTo>
                      <a:pt x="81" y="73"/>
                      <a:pt x="83" y="69"/>
                      <a:pt x="84" y="68"/>
                    </a:cubicBezTo>
                    <a:cubicBezTo>
                      <a:pt x="86" y="67"/>
                      <a:pt x="88" y="67"/>
                      <a:pt x="90" y="68"/>
                    </a:cubicBezTo>
                    <a:cubicBezTo>
                      <a:pt x="91" y="68"/>
                      <a:pt x="92" y="68"/>
                      <a:pt x="93" y="68"/>
                    </a:cubicBezTo>
                    <a:cubicBezTo>
                      <a:pt x="93" y="68"/>
                      <a:pt x="94" y="68"/>
                      <a:pt x="94" y="68"/>
                    </a:cubicBezTo>
                    <a:cubicBezTo>
                      <a:pt x="97" y="67"/>
                      <a:pt x="101" y="64"/>
                      <a:pt x="106" y="64"/>
                    </a:cubicBezTo>
                    <a:cubicBezTo>
                      <a:pt x="108" y="64"/>
                      <a:pt x="110" y="65"/>
                      <a:pt x="111" y="65"/>
                    </a:cubicBezTo>
                    <a:cubicBezTo>
                      <a:pt x="112" y="65"/>
                      <a:pt x="112" y="65"/>
                      <a:pt x="113" y="65"/>
                    </a:cubicBezTo>
                    <a:cubicBezTo>
                      <a:pt x="113" y="65"/>
                      <a:pt x="113" y="65"/>
                      <a:pt x="114" y="64"/>
                    </a:cubicBezTo>
                    <a:cubicBezTo>
                      <a:pt x="114" y="63"/>
                      <a:pt x="116" y="61"/>
                      <a:pt x="119" y="61"/>
                    </a:cubicBezTo>
                    <a:cubicBezTo>
                      <a:pt x="122" y="61"/>
                      <a:pt x="127" y="63"/>
                      <a:pt x="128" y="64"/>
                    </a:cubicBezTo>
                    <a:cubicBezTo>
                      <a:pt x="134" y="63"/>
                      <a:pt x="134" y="63"/>
                      <a:pt x="134" y="63"/>
                    </a:cubicBezTo>
                    <a:cubicBezTo>
                      <a:pt x="132" y="60"/>
                      <a:pt x="132" y="60"/>
                      <a:pt x="132" y="60"/>
                    </a:cubicBezTo>
                    <a:cubicBezTo>
                      <a:pt x="127" y="57"/>
                      <a:pt x="124" y="55"/>
                      <a:pt x="124"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01" name="Freeform 1341"/>
              <p:cNvSpPr>
                <a:spLocks/>
              </p:cNvSpPr>
              <p:nvPr/>
            </p:nvSpPr>
            <p:spPr bwMode="auto">
              <a:xfrm>
                <a:off x="1699" y="2825"/>
                <a:ext cx="125" cy="99"/>
              </a:xfrm>
              <a:custGeom>
                <a:avLst/>
                <a:gdLst>
                  <a:gd name="T0" fmla="*/ 123 w 130"/>
                  <a:gd name="T1" fmla="*/ 6 h 104"/>
                  <a:gd name="T2" fmla="*/ 122 w 130"/>
                  <a:gd name="T3" fmla="*/ 4 h 104"/>
                  <a:gd name="T4" fmla="*/ 119 w 130"/>
                  <a:gd name="T5" fmla="*/ 1 h 104"/>
                  <a:gd name="T6" fmla="*/ 119 w 130"/>
                  <a:gd name="T7" fmla="*/ 1 h 104"/>
                  <a:gd name="T8" fmla="*/ 119 w 130"/>
                  <a:gd name="T9" fmla="*/ 1 h 104"/>
                  <a:gd name="T10" fmla="*/ 116 w 130"/>
                  <a:gd name="T11" fmla="*/ 3 h 104"/>
                  <a:gd name="T12" fmla="*/ 108 w 130"/>
                  <a:gd name="T13" fmla="*/ 8 h 104"/>
                  <a:gd name="T14" fmla="*/ 96 w 130"/>
                  <a:gd name="T15" fmla="*/ 5 h 104"/>
                  <a:gd name="T16" fmla="*/ 91 w 130"/>
                  <a:gd name="T17" fmla="*/ 6 h 104"/>
                  <a:gd name="T18" fmla="*/ 86 w 130"/>
                  <a:gd name="T19" fmla="*/ 6 h 104"/>
                  <a:gd name="T20" fmla="*/ 82 w 130"/>
                  <a:gd name="T21" fmla="*/ 8 h 104"/>
                  <a:gd name="T22" fmla="*/ 73 w 130"/>
                  <a:gd name="T23" fmla="*/ 12 h 104"/>
                  <a:gd name="T24" fmla="*/ 63 w 130"/>
                  <a:gd name="T25" fmla="*/ 9 h 104"/>
                  <a:gd name="T26" fmla="*/ 50 w 130"/>
                  <a:gd name="T27" fmla="*/ 9 h 104"/>
                  <a:gd name="T28" fmla="*/ 43 w 130"/>
                  <a:gd name="T29" fmla="*/ 5 h 104"/>
                  <a:gd name="T30" fmla="*/ 38 w 130"/>
                  <a:gd name="T31" fmla="*/ 2 h 104"/>
                  <a:gd name="T32" fmla="*/ 31 w 130"/>
                  <a:gd name="T33" fmla="*/ 1 h 104"/>
                  <a:gd name="T34" fmla="*/ 27 w 130"/>
                  <a:gd name="T35" fmla="*/ 3 h 104"/>
                  <a:gd name="T36" fmla="*/ 27 w 130"/>
                  <a:gd name="T37" fmla="*/ 3 h 104"/>
                  <a:gd name="T38" fmla="*/ 20 w 130"/>
                  <a:gd name="T39" fmla="*/ 2 h 104"/>
                  <a:gd name="T40" fmla="*/ 17 w 130"/>
                  <a:gd name="T41" fmla="*/ 7 h 104"/>
                  <a:gd name="T42" fmla="*/ 11 w 130"/>
                  <a:gd name="T43" fmla="*/ 18 h 104"/>
                  <a:gd name="T44" fmla="*/ 11 w 130"/>
                  <a:gd name="T45" fmla="*/ 19 h 104"/>
                  <a:gd name="T46" fmla="*/ 10 w 130"/>
                  <a:gd name="T47" fmla="*/ 21 h 104"/>
                  <a:gd name="T48" fmla="*/ 10 w 130"/>
                  <a:gd name="T49" fmla="*/ 22 h 104"/>
                  <a:gd name="T50" fmla="*/ 11 w 130"/>
                  <a:gd name="T51" fmla="*/ 24 h 104"/>
                  <a:gd name="T52" fmla="*/ 11 w 130"/>
                  <a:gd name="T53" fmla="*/ 26 h 104"/>
                  <a:gd name="T54" fmla="*/ 9 w 130"/>
                  <a:gd name="T55" fmla="*/ 45 h 104"/>
                  <a:gd name="T56" fmla="*/ 5 w 130"/>
                  <a:gd name="T57" fmla="*/ 51 h 104"/>
                  <a:gd name="T58" fmla="*/ 1 w 130"/>
                  <a:gd name="T59" fmla="*/ 58 h 104"/>
                  <a:gd name="T60" fmla="*/ 1 w 130"/>
                  <a:gd name="T61" fmla="*/ 71 h 104"/>
                  <a:gd name="T62" fmla="*/ 4 w 130"/>
                  <a:gd name="T63" fmla="*/ 77 h 104"/>
                  <a:gd name="T64" fmla="*/ 4 w 130"/>
                  <a:gd name="T65" fmla="*/ 79 h 104"/>
                  <a:gd name="T66" fmla="*/ 15 w 130"/>
                  <a:gd name="T67" fmla="*/ 82 h 104"/>
                  <a:gd name="T68" fmla="*/ 32 w 130"/>
                  <a:gd name="T69" fmla="*/ 96 h 104"/>
                  <a:gd name="T70" fmla="*/ 38 w 130"/>
                  <a:gd name="T71" fmla="*/ 104 h 104"/>
                  <a:gd name="T72" fmla="*/ 48 w 130"/>
                  <a:gd name="T73" fmla="*/ 101 h 104"/>
                  <a:gd name="T74" fmla="*/ 61 w 130"/>
                  <a:gd name="T75" fmla="*/ 100 h 104"/>
                  <a:gd name="T76" fmla="*/ 63 w 130"/>
                  <a:gd name="T77" fmla="*/ 99 h 104"/>
                  <a:gd name="T78" fmla="*/ 64 w 130"/>
                  <a:gd name="T79" fmla="*/ 97 h 104"/>
                  <a:gd name="T80" fmla="*/ 65 w 130"/>
                  <a:gd name="T81" fmla="*/ 95 h 104"/>
                  <a:gd name="T82" fmla="*/ 65 w 130"/>
                  <a:gd name="T83" fmla="*/ 93 h 104"/>
                  <a:gd name="T84" fmla="*/ 65 w 130"/>
                  <a:gd name="T85" fmla="*/ 92 h 104"/>
                  <a:gd name="T86" fmla="*/ 66 w 130"/>
                  <a:gd name="T87" fmla="*/ 90 h 104"/>
                  <a:gd name="T88" fmla="*/ 66 w 130"/>
                  <a:gd name="T89" fmla="*/ 90 h 104"/>
                  <a:gd name="T90" fmla="*/ 66 w 130"/>
                  <a:gd name="T91" fmla="*/ 89 h 104"/>
                  <a:gd name="T92" fmla="*/ 66 w 130"/>
                  <a:gd name="T93" fmla="*/ 88 h 104"/>
                  <a:gd name="T94" fmla="*/ 83 w 130"/>
                  <a:gd name="T95" fmla="*/ 75 h 104"/>
                  <a:gd name="T96" fmla="*/ 89 w 130"/>
                  <a:gd name="T97" fmla="*/ 74 h 104"/>
                  <a:gd name="T98" fmla="*/ 97 w 130"/>
                  <a:gd name="T99" fmla="*/ 78 h 104"/>
                  <a:gd name="T100" fmla="*/ 106 w 130"/>
                  <a:gd name="T101" fmla="*/ 60 h 104"/>
                  <a:gd name="T102" fmla="*/ 112 w 130"/>
                  <a:gd name="T103" fmla="*/ 53 h 104"/>
                  <a:gd name="T104" fmla="*/ 114 w 130"/>
                  <a:gd name="T105" fmla="*/ 45 h 104"/>
                  <a:gd name="T106" fmla="*/ 123 w 130"/>
                  <a:gd name="T107" fmla="*/ 26 h 104"/>
                  <a:gd name="T108" fmla="*/ 129 w 130"/>
                  <a:gd name="T109" fmla="*/ 23 h 104"/>
                  <a:gd name="T110" fmla="*/ 130 w 130"/>
                  <a:gd name="T111" fmla="*/ 18 h 104"/>
                  <a:gd name="T112" fmla="*/ 124 w 130"/>
                  <a:gd name="T113" fmla="*/ 11 h 104"/>
                  <a:gd name="T114" fmla="*/ 124 w 130"/>
                  <a:gd name="T115" fmla="*/ 9 h 104"/>
                  <a:gd name="T116" fmla="*/ 124 w 130"/>
                  <a:gd name="T117" fmla="*/ 8 h 104"/>
                  <a:gd name="T118" fmla="*/ 124 w 130"/>
                  <a:gd name="T119"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04">
                    <a:moveTo>
                      <a:pt x="124" y="7"/>
                    </a:moveTo>
                    <a:cubicBezTo>
                      <a:pt x="123" y="7"/>
                      <a:pt x="123" y="6"/>
                      <a:pt x="123" y="6"/>
                    </a:cubicBezTo>
                    <a:cubicBezTo>
                      <a:pt x="123" y="6"/>
                      <a:pt x="123" y="6"/>
                      <a:pt x="123" y="6"/>
                    </a:cubicBezTo>
                    <a:cubicBezTo>
                      <a:pt x="122" y="5"/>
                      <a:pt x="122" y="5"/>
                      <a:pt x="122" y="4"/>
                    </a:cubicBezTo>
                    <a:cubicBezTo>
                      <a:pt x="121" y="4"/>
                      <a:pt x="121" y="3"/>
                      <a:pt x="121" y="3"/>
                    </a:cubicBezTo>
                    <a:cubicBezTo>
                      <a:pt x="120" y="2"/>
                      <a:pt x="120" y="2"/>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8" y="1"/>
                      <a:pt x="117" y="2"/>
                      <a:pt x="117" y="3"/>
                    </a:cubicBezTo>
                    <a:cubicBezTo>
                      <a:pt x="116" y="3"/>
                      <a:pt x="116" y="3"/>
                      <a:pt x="116" y="3"/>
                    </a:cubicBezTo>
                    <a:cubicBezTo>
                      <a:pt x="114" y="5"/>
                      <a:pt x="113" y="7"/>
                      <a:pt x="111" y="8"/>
                    </a:cubicBezTo>
                    <a:cubicBezTo>
                      <a:pt x="110" y="8"/>
                      <a:pt x="109" y="8"/>
                      <a:pt x="108" y="8"/>
                    </a:cubicBezTo>
                    <a:cubicBezTo>
                      <a:pt x="105" y="8"/>
                      <a:pt x="102" y="7"/>
                      <a:pt x="100" y="6"/>
                    </a:cubicBezTo>
                    <a:cubicBezTo>
                      <a:pt x="100" y="6"/>
                      <a:pt x="99" y="5"/>
                      <a:pt x="96" y="5"/>
                    </a:cubicBezTo>
                    <a:cubicBezTo>
                      <a:pt x="95" y="5"/>
                      <a:pt x="94" y="6"/>
                      <a:pt x="92" y="6"/>
                    </a:cubicBezTo>
                    <a:cubicBezTo>
                      <a:pt x="92" y="6"/>
                      <a:pt x="91" y="6"/>
                      <a:pt x="91" y="6"/>
                    </a:cubicBezTo>
                    <a:cubicBezTo>
                      <a:pt x="90" y="6"/>
                      <a:pt x="89" y="6"/>
                      <a:pt x="89" y="6"/>
                    </a:cubicBezTo>
                    <a:cubicBezTo>
                      <a:pt x="88" y="6"/>
                      <a:pt x="87" y="6"/>
                      <a:pt x="86" y="6"/>
                    </a:cubicBezTo>
                    <a:cubicBezTo>
                      <a:pt x="86" y="6"/>
                      <a:pt x="86" y="6"/>
                      <a:pt x="86" y="6"/>
                    </a:cubicBezTo>
                    <a:cubicBezTo>
                      <a:pt x="85" y="6"/>
                      <a:pt x="83" y="7"/>
                      <a:pt x="82" y="8"/>
                    </a:cubicBezTo>
                    <a:cubicBezTo>
                      <a:pt x="81" y="9"/>
                      <a:pt x="80" y="10"/>
                      <a:pt x="79" y="11"/>
                    </a:cubicBezTo>
                    <a:cubicBezTo>
                      <a:pt x="78" y="11"/>
                      <a:pt x="76" y="12"/>
                      <a:pt x="73" y="12"/>
                    </a:cubicBezTo>
                    <a:cubicBezTo>
                      <a:pt x="71" y="12"/>
                      <a:pt x="68" y="11"/>
                      <a:pt x="66" y="11"/>
                    </a:cubicBezTo>
                    <a:cubicBezTo>
                      <a:pt x="65" y="10"/>
                      <a:pt x="64" y="10"/>
                      <a:pt x="63" y="9"/>
                    </a:cubicBezTo>
                    <a:cubicBezTo>
                      <a:pt x="61" y="8"/>
                      <a:pt x="59" y="6"/>
                      <a:pt x="58" y="6"/>
                    </a:cubicBezTo>
                    <a:cubicBezTo>
                      <a:pt x="57" y="6"/>
                      <a:pt x="53" y="7"/>
                      <a:pt x="50" y="9"/>
                    </a:cubicBezTo>
                    <a:cubicBezTo>
                      <a:pt x="49" y="9"/>
                      <a:pt x="49" y="9"/>
                      <a:pt x="48" y="9"/>
                    </a:cubicBezTo>
                    <a:cubicBezTo>
                      <a:pt x="45" y="9"/>
                      <a:pt x="44" y="7"/>
                      <a:pt x="43" y="5"/>
                    </a:cubicBezTo>
                    <a:cubicBezTo>
                      <a:pt x="42" y="4"/>
                      <a:pt x="42" y="3"/>
                      <a:pt x="41" y="2"/>
                    </a:cubicBezTo>
                    <a:cubicBezTo>
                      <a:pt x="41" y="2"/>
                      <a:pt x="40" y="2"/>
                      <a:pt x="38" y="2"/>
                    </a:cubicBezTo>
                    <a:cubicBezTo>
                      <a:pt x="37" y="1"/>
                      <a:pt x="34" y="1"/>
                      <a:pt x="32" y="0"/>
                    </a:cubicBezTo>
                    <a:cubicBezTo>
                      <a:pt x="32" y="0"/>
                      <a:pt x="31" y="0"/>
                      <a:pt x="31" y="1"/>
                    </a:cubicBezTo>
                    <a:cubicBezTo>
                      <a:pt x="31" y="1"/>
                      <a:pt x="31" y="1"/>
                      <a:pt x="30" y="1"/>
                    </a:cubicBezTo>
                    <a:cubicBezTo>
                      <a:pt x="30" y="2"/>
                      <a:pt x="29" y="3"/>
                      <a:pt x="27" y="3"/>
                    </a:cubicBezTo>
                    <a:cubicBezTo>
                      <a:pt x="27" y="3"/>
                      <a:pt x="27" y="3"/>
                      <a:pt x="27" y="3"/>
                    </a:cubicBezTo>
                    <a:cubicBezTo>
                      <a:pt x="27" y="3"/>
                      <a:pt x="27" y="3"/>
                      <a:pt x="27" y="3"/>
                    </a:cubicBezTo>
                    <a:cubicBezTo>
                      <a:pt x="26" y="2"/>
                      <a:pt x="26" y="2"/>
                      <a:pt x="26" y="2"/>
                    </a:cubicBezTo>
                    <a:cubicBezTo>
                      <a:pt x="24" y="2"/>
                      <a:pt x="22" y="2"/>
                      <a:pt x="20" y="2"/>
                    </a:cubicBezTo>
                    <a:cubicBezTo>
                      <a:pt x="18" y="2"/>
                      <a:pt x="18" y="2"/>
                      <a:pt x="18" y="2"/>
                    </a:cubicBezTo>
                    <a:cubicBezTo>
                      <a:pt x="17" y="3"/>
                      <a:pt x="17" y="5"/>
                      <a:pt x="17" y="7"/>
                    </a:cubicBezTo>
                    <a:cubicBezTo>
                      <a:pt x="17" y="9"/>
                      <a:pt x="16" y="10"/>
                      <a:pt x="15" y="11"/>
                    </a:cubicBezTo>
                    <a:cubicBezTo>
                      <a:pt x="14" y="13"/>
                      <a:pt x="11" y="16"/>
                      <a:pt x="11" y="18"/>
                    </a:cubicBezTo>
                    <a:cubicBezTo>
                      <a:pt x="11" y="18"/>
                      <a:pt x="11" y="19"/>
                      <a:pt x="11" y="19"/>
                    </a:cubicBezTo>
                    <a:cubicBezTo>
                      <a:pt x="11" y="19"/>
                      <a:pt x="11" y="19"/>
                      <a:pt x="11" y="19"/>
                    </a:cubicBezTo>
                    <a:cubicBezTo>
                      <a:pt x="11" y="20"/>
                      <a:pt x="10" y="20"/>
                      <a:pt x="10" y="20"/>
                    </a:cubicBezTo>
                    <a:cubicBezTo>
                      <a:pt x="10" y="20"/>
                      <a:pt x="10" y="21"/>
                      <a:pt x="10" y="21"/>
                    </a:cubicBezTo>
                    <a:cubicBezTo>
                      <a:pt x="10" y="21"/>
                      <a:pt x="10" y="21"/>
                      <a:pt x="10" y="21"/>
                    </a:cubicBezTo>
                    <a:cubicBezTo>
                      <a:pt x="10" y="21"/>
                      <a:pt x="10" y="22"/>
                      <a:pt x="10" y="22"/>
                    </a:cubicBezTo>
                    <a:cubicBezTo>
                      <a:pt x="10" y="22"/>
                      <a:pt x="10" y="23"/>
                      <a:pt x="11" y="23"/>
                    </a:cubicBezTo>
                    <a:cubicBezTo>
                      <a:pt x="11" y="23"/>
                      <a:pt x="11" y="24"/>
                      <a:pt x="11" y="24"/>
                    </a:cubicBezTo>
                    <a:cubicBezTo>
                      <a:pt x="11" y="25"/>
                      <a:pt x="11" y="25"/>
                      <a:pt x="11" y="25"/>
                    </a:cubicBezTo>
                    <a:cubicBezTo>
                      <a:pt x="11" y="25"/>
                      <a:pt x="11" y="26"/>
                      <a:pt x="11" y="26"/>
                    </a:cubicBezTo>
                    <a:cubicBezTo>
                      <a:pt x="11" y="26"/>
                      <a:pt x="11" y="27"/>
                      <a:pt x="11" y="27"/>
                    </a:cubicBezTo>
                    <a:cubicBezTo>
                      <a:pt x="12" y="31"/>
                      <a:pt x="12" y="42"/>
                      <a:pt x="9" y="45"/>
                    </a:cubicBezTo>
                    <a:cubicBezTo>
                      <a:pt x="7" y="47"/>
                      <a:pt x="6" y="50"/>
                      <a:pt x="5" y="51"/>
                    </a:cubicBezTo>
                    <a:cubicBezTo>
                      <a:pt x="5" y="51"/>
                      <a:pt x="5" y="51"/>
                      <a:pt x="5" y="51"/>
                    </a:cubicBezTo>
                    <a:cubicBezTo>
                      <a:pt x="5" y="52"/>
                      <a:pt x="5" y="52"/>
                      <a:pt x="5" y="52"/>
                    </a:cubicBezTo>
                    <a:cubicBezTo>
                      <a:pt x="5" y="52"/>
                      <a:pt x="2" y="54"/>
                      <a:pt x="1" y="58"/>
                    </a:cubicBezTo>
                    <a:cubicBezTo>
                      <a:pt x="0" y="62"/>
                      <a:pt x="1" y="64"/>
                      <a:pt x="1" y="67"/>
                    </a:cubicBezTo>
                    <a:cubicBezTo>
                      <a:pt x="1" y="68"/>
                      <a:pt x="1" y="70"/>
                      <a:pt x="1" y="71"/>
                    </a:cubicBezTo>
                    <a:cubicBezTo>
                      <a:pt x="1" y="73"/>
                      <a:pt x="2" y="74"/>
                      <a:pt x="3" y="75"/>
                    </a:cubicBezTo>
                    <a:cubicBezTo>
                      <a:pt x="3" y="76"/>
                      <a:pt x="3" y="77"/>
                      <a:pt x="4" y="77"/>
                    </a:cubicBezTo>
                    <a:cubicBezTo>
                      <a:pt x="4" y="77"/>
                      <a:pt x="4" y="78"/>
                      <a:pt x="4" y="78"/>
                    </a:cubicBezTo>
                    <a:cubicBezTo>
                      <a:pt x="4" y="78"/>
                      <a:pt x="4" y="79"/>
                      <a:pt x="4" y="79"/>
                    </a:cubicBezTo>
                    <a:cubicBezTo>
                      <a:pt x="4" y="79"/>
                      <a:pt x="4" y="79"/>
                      <a:pt x="4" y="79"/>
                    </a:cubicBezTo>
                    <a:cubicBezTo>
                      <a:pt x="5" y="80"/>
                      <a:pt x="11" y="81"/>
                      <a:pt x="15" y="82"/>
                    </a:cubicBezTo>
                    <a:cubicBezTo>
                      <a:pt x="17" y="82"/>
                      <a:pt x="18" y="82"/>
                      <a:pt x="20" y="83"/>
                    </a:cubicBezTo>
                    <a:cubicBezTo>
                      <a:pt x="26" y="84"/>
                      <a:pt x="32" y="93"/>
                      <a:pt x="32" y="96"/>
                    </a:cubicBezTo>
                    <a:cubicBezTo>
                      <a:pt x="32" y="98"/>
                      <a:pt x="35" y="103"/>
                      <a:pt x="37" y="104"/>
                    </a:cubicBezTo>
                    <a:cubicBezTo>
                      <a:pt x="38" y="104"/>
                      <a:pt x="38" y="104"/>
                      <a:pt x="38" y="104"/>
                    </a:cubicBezTo>
                    <a:cubicBezTo>
                      <a:pt x="39" y="104"/>
                      <a:pt x="41" y="103"/>
                      <a:pt x="42" y="103"/>
                    </a:cubicBezTo>
                    <a:cubicBezTo>
                      <a:pt x="44" y="102"/>
                      <a:pt x="46" y="101"/>
                      <a:pt x="48" y="101"/>
                    </a:cubicBezTo>
                    <a:cubicBezTo>
                      <a:pt x="50" y="101"/>
                      <a:pt x="50" y="101"/>
                      <a:pt x="50" y="101"/>
                    </a:cubicBezTo>
                    <a:cubicBezTo>
                      <a:pt x="59" y="101"/>
                      <a:pt x="61" y="100"/>
                      <a:pt x="61" y="100"/>
                    </a:cubicBezTo>
                    <a:cubicBezTo>
                      <a:pt x="62" y="100"/>
                      <a:pt x="63" y="99"/>
                      <a:pt x="63" y="99"/>
                    </a:cubicBezTo>
                    <a:cubicBezTo>
                      <a:pt x="63" y="99"/>
                      <a:pt x="63" y="99"/>
                      <a:pt x="63" y="99"/>
                    </a:cubicBezTo>
                    <a:cubicBezTo>
                      <a:pt x="63" y="99"/>
                      <a:pt x="64" y="98"/>
                      <a:pt x="64" y="98"/>
                    </a:cubicBezTo>
                    <a:cubicBezTo>
                      <a:pt x="64" y="98"/>
                      <a:pt x="64" y="97"/>
                      <a:pt x="64" y="97"/>
                    </a:cubicBezTo>
                    <a:cubicBezTo>
                      <a:pt x="64" y="97"/>
                      <a:pt x="64" y="96"/>
                      <a:pt x="64" y="96"/>
                    </a:cubicBezTo>
                    <a:cubicBezTo>
                      <a:pt x="64" y="96"/>
                      <a:pt x="64" y="95"/>
                      <a:pt x="65" y="95"/>
                    </a:cubicBezTo>
                    <a:cubicBezTo>
                      <a:pt x="65" y="95"/>
                      <a:pt x="65" y="94"/>
                      <a:pt x="65" y="94"/>
                    </a:cubicBezTo>
                    <a:cubicBezTo>
                      <a:pt x="65" y="94"/>
                      <a:pt x="65" y="93"/>
                      <a:pt x="65" y="93"/>
                    </a:cubicBezTo>
                    <a:cubicBezTo>
                      <a:pt x="65" y="93"/>
                      <a:pt x="65" y="93"/>
                      <a:pt x="65" y="93"/>
                    </a:cubicBezTo>
                    <a:cubicBezTo>
                      <a:pt x="65" y="92"/>
                      <a:pt x="65" y="92"/>
                      <a:pt x="65" y="92"/>
                    </a:cubicBezTo>
                    <a:cubicBezTo>
                      <a:pt x="65" y="91"/>
                      <a:pt x="65" y="91"/>
                      <a:pt x="65" y="91"/>
                    </a:cubicBezTo>
                    <a:cubicBezTo>
                      <a:pt x="66" y="91"/>
                      <a:pt x="66" y="91"/>
                      <a:pt x="66" y="90"/>
                    </a:cubicBezTo>
                    <a:cubicBezTo>
                      <a:pt x="66" y="90"/>
                      <a:pt x="66" y="90"/>
                      <a:pt x="66" y="90"/>
                    </a:cubicBezTo>
                    <a:cubicBezTo>
                      <a:pt x="66" y="90"/>
                      <a:pt x="66" y="90"/>
                      <a:pt x="66" y="90"/>
                    </a:cubicBezTo>
                    <a:cubicBezTo>
                      <a:pt x="66" y="90"/>
                      <a:pt x="66" y="90"/>
                      <a:pt x="66" y="90"/>
                    </a:cubicBezTo>
                    <a:cubicBezTo>
                      <a:pt x="66" y="89"/>
                      <a:pt x="66" y="89"/>
                      <a:pt x="66" y="89"/>
                    </a:cubicBezTo>
                    <a:cubicBezTo>
                      <a:pt x="66" y="89"/>
                      <a:pt x="66" y="89"/>
                      <a:pt x="66" y="89"/>
                    </a:cubicBezTo>
                    <a:cubicBezTo>
                      <a:pt x="66" y="88"/>
                      <a:pt x="66" y="88"/>
                      <a:pt x="66" y="88"/>
                    </a:cubicBezTo>
                    <a:cubicBezTo>
                      <a:pt x="78" y="76"/>
                      <a:pt x="80" y="75"/>
                      <a:pt x="80" y="75"/>
                    </a:cubicBezTo>
                    <a:cubicBezTo>
                      <a:pt x="81" y="75"/>
                      <a:pt x="82" y="75"/>
                      <a:pt x="83" y="75"/>
                    </a:cubicBezTo>
                    <a:cubicBezTo>
                      <a:pt x="84" y="75"/>
                      <a:pt x="85" y="75"/>
                      <a:pt x="86" y="75"/>
                    </a:cubicBezTo>
                    <a:cubicBezTo>
                      <a:pt x="87" y="74"/>
                      <a:pt x="88" y="74"/>
                      <a:pt x="89" y="74"/>
                    </a:cubicBezTo>
                    <a:cubicBezTo>
                      <a:pt x="91" y="74"/>
                      <a:pt x="95" y="76"/>
                      <a:pt x="97" y="79"/>
                    </a:cubicBezTo>
                    <a:cubicBezTo>
                      <a:pt x="97" y="79"/>
                      <a:pt x="97" y="78"/>
                      <a:pt x="97" y="78"/>
                    </a:cubicBezTo>
                    <a:cubicBezTo>
                      <a:pt x="99" y="74"/>
                      <a:pt x="99" y="74"/>
                      <a:pt x="99" y="74"/>
                    </a:cubicBezTo>
                    <a:cubicBezTo>
                      <a:pt x="101" y="71"/>
                      <a:pt x="106" y="62"/>
                      <a:pt x="106" y="60"/>
                    </a:cubicBezTo>
                    <a:cubicBezTo>
                      <a:pt x="106" y="57"/>
                      <a:pt x="109" y="55"/>
                      <a:pt x="110" y="54"/>
                    </a:cubicBezTo>
                    <a:cubicBezTo>
                      <a:pt x="111" y="54"/>
                      <a:pt x="111" y="53"/>
                      <a:pt x="112" y="53"/>
                    </a:cubicBezTo>
                    <a:cubicBezTo>
                      <a:pt x="112" y="52"/>
                      <a:pt x="112" y="52"/>
                      <a:pt x="112" y="52"/>
                    </a:cubicBezTo>
                    <a:cubicBezTo>
                      <a:pt x="112" y="50"/>
                      <a:pt x="112" y="46"/>
                      <a:pt x="114" y="45"/>
                    </a:cubicBezTo>
                    <a:cubicBezTo>
                      <a:pt x="115" y="44"/>
                      <a:pt x="116" y="41"/>
                      <a:pt x="116" y="40"/>
                    </a:cubicBezTo>
                    <a:cubicBezTo>
                      <a:pt x="115" y="37"/>
                      <a:pt x="123" y="26"/>
                      <a:pt x="123" y="26"/>
                    </a:cubicBezTo>
                    <a:cubicBezTo>
                      <a:pt x="124" y="25"/>
                      <a:pt x="125" y="25"/>
                      <a:pt x="127" y="24"/>
                    </a:cubicBezTo>
                    <a:cubicBezTo>
                      <a:pt x="127" y="24"/>
                      <a:pt x="129" y="24"/>
                      <a:pt x="129" y="23"/>
                    </a:cubicBezTo>
                    <a:cubicBezTo>
                      <a:pt x="129" y="23"/>
                      <a:pt x="129" y="22"/>
                      <a:pt x="129" y="22"/>
                    </a:cubicBezTo>
                    <a:cubicBezTo>
                      <a:pt x="129" y="20"/>
                      <a:pt x="130" y="19"/>
                      <a:pt x="130" y="18"/>
                    </a:cubicBezTo>
                    <a:cubicBezTo>
                      <a:pt x="127" y="18"/>
                      <a:pt x="124" y="15"/>
                      <a:pt x="124" y="12"/>
                    </a:cubicBezTo>
                    <a:cubicBezTo>
                      <a:pt x="124" y="12"/>
                      <a:pt x="124" y="11"/>
                      <a:pt x="124" y="11"/>
                    </a:cubicBezTo>
                    <a:cubicBezTo>
                      <a:pt x="124" y="11"/>
                      <a:pt x="124" y="11"/>
                      <a:pt x="124" y="10"/>
                    </a:cubicBezTo>
                    <a:cubicBezTo>
                      <a:pt x="124" y="10"/>
                      <a:pt x="124" y="10"/>
                      <a:pt x="124" y="9"/>
                    </a:cubicBezTo>
                    <a:cubicBezTo>
                      <a:pt x="124" y="9"/>
                      <a:pt x="124" y="9"/>
                      <a:pt x="124" y="9"/>
                    </a:cubicBezTo>
                    <a:cubicBezTo>
                      <a:pt x="124" y="8"/>
                      <a:pt x="124" y="8"/>
                      <a:pt x="124" y="8"/>
                    </a:cubicBezTo>
                    <a:cubicBezTo>
                      <a:pt x="124" y="7"/>
                      <a:pt x="124" y="7"/>
                      <a:pt x="124" y="7"/>
                    </a:cubicBezTo>
                    <a:cubicBezTo>
                      <a:pt x="124" y="7"/>
                      <a:pt x="124" y="7"/>
                      <a:pt x="124" y="7"/>
                    </a:cubicBezTo>
                    <a:cubicBezTo>
                      <a:pt x="124" y="7"/>
                      <a:pt x="124" y="7"/>
                      <a:pt x="124"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02" name="Freeform 1342"/>
              <p:cNvSpPr>
                <a:spLocks/>
              </p:cNvSpPr>
              <p:nvPr/>
            </p:nvSpPr>
            <p:spPr bwMode="auto">
              <a:xfrm>
                <a:off x="1678" y="2840"/>
                <a:ext cx="29" cy="62"/>
              </a:xfrm>
              <a:custGeom>
                <a:avLst/>
                <a:gdLst>
                  <a:gd name="T0" fmla="*/ 26 w 30"/>
                  <a:gd name="T1" fmla="*/ 5 h 65"/>
                  <a:gd name="T2" fmla="*/ 23 w 30"/>
                  <a:gd name="T3" fmla="*/ 1 h 65"/>
                  <a:gd name="T4" fmla="*/ 22 w 30"/>
                  <a:gd name="T5" fmla="*/ 0 h 65"/>
                  <a:gd name="T6" fmla="*/ 21 w 30"/>
                  <a:gd name="T7" fmla="*/ 0 h 65"/>
                  <a:gd name="T8" fmla="*/ 21 w 30"/>
                  <a:gd name="T9" fmla="*/ 2 h 65"/>
                  <a:gd name="T10" fmla="*/ 21 w 30"/>
                  <a:gd name="T11" fmla="*/ 3 h 65"/>
                  <a:gd name="T12" fmla="*/ 20 w 30"/>
                  <a:gd name="T13" fmla="*/ 7 h 65"/>
                  <a:gd name="T14" fmla="*/ 17 w 30"/>
                  <a:gd name="T15" fmla="*/ 9 h 65"/>
                  <a:gd name="T16" fmla="*/ 6 w 30"/>
                  <a:gd name="T17" fmla="*/ 12 h 65"/>
                  <a:gd name="T18" fmla="*/ 1 w 30"/>
                  <a:gd name="T19" fmla="*/ 16 h 65"/>
                  <a:gd name="T20" fmla="*/ 0 w 30"/>
                  <a:gd name="T21" fmla="*/ 16 h 65"/>
                  <a:gd name="T22" fmla="*/ 1 w 30"/>
                  <a:gd name="T23" fmla="*/ 18 h 65"/>
                  <a:gd name="T24" fmla="*/ 1 w 30"/>
                  <a:gd name="T25" fmla="*/ 19 h 65"/>
                  <a:gd name="T26" fmla="*/ 1 w 30"/>
                  <a:gd name="T27" fmla="*/ 20 h 65"/>
                  <a:gd name="T28" fmla="*/ 2 w 30"/>
                  <a:gd name="T29" fmla="*/ 21 h 65"/>
                  <a:gd name="T30" fmla="*/ 2 w 30"/>
                  <a:gd name="T31" fmla="*/ 21 h 65"/>
                  <a:gd name="T32" fmla="*/ 3 w 30"/>
                  <a:gd name="T33" fmla="*/ 22 h 65"/>
                  <a:gd name="T34" fmla="*/ 4 w 30"/>
                  <a:gd name="T35" fmla="*/ 22 h 65"/>
                  <a:gd name="T36" fmla="*/ 8 w 30"/>
                  <a:gd name="T37" fmla="*/ 31 h 65"/>
                  <a:gd name="T38" fmla="*/ 10 w 30"/>
                  <a:gd name="T39" fmla="*/ 41 h 65"/>
                  <a:gd name="T40" fmla="*/ 10 w 30"/>
                  <a:gd name="T41" fmla="*/ 48 h 65"/>
                  <a:gd name="T42" fmla="*/ 11 w 30"/>
                  <a:gd name="T43" fmla="*/ 49 h 65"/>
                  <a:gd name="T44" fmla="*/ 11 w 30"/>
                  <a:gd name="T45" fmla="*/ 51 h 65"/>
                  <a:gd name="T46" fmla="*/ 11 w 30"/>
                  <a:gd name="T47" fmla="*/ 54 h 65"/>
                  <a:gd name="T48" fmla="*/ 11 w 30"/>
                  <a:gd name="T49" fmla="*/ 56 h 65"/>
                  <a:gd name="T50" fmla="*/ 11 w 30"/>
                  <a:gd name="T51" fmla="*/ 59 h 65"/>
                  <a:gd name="T52" fmla="*/ 11 w 30"/>
                  <a:gd name="T53" fmla="*/ 63 h 65"/>
                  <a:gd name="T54" fmla="*/ 11 w 30"/>
                  <a:gd name="T55" fmla="*/ 65 h 65"/>
                  <a:gd name="T56" fmla="*/ 20 w 30"/>
                  <a:gd name="T57" fmla="*/ 63 h 65"/>
                  <a:gd name="T58" fmla="*/ 21 w 30"/>
                  <a:gd name="T59" fmla="*/ 61 h 65"/>
                  <a:gd name="T60" fmla="*/ 19 w 30"/>
                  <a:gd name="T61" fmla="*/ 51 h 65"/>
                  <a:gd name="T62" fmla="*/ 24 w 30"/>
                  <a:gd name="T63" fmla="*/ 33 h 65"/>
                  <a:gd name="T64" fmla="*/ 29 w 30"/>
                  <a:gd name="T65" fmla="*/ 12 h 65"/>
                  <a:gd name="T66" fmla="*/ 29 w 30"/>
                  <a:gd name="T67" fmla="*/ 10 h 65"/>
                  <a:gd name="T68" fmla="*/ 29 w 30"/>
                  <a:gd name="T69" fmla="*/ 8 h 65"/>
                  <a:gd name="T70" fmla="*/ 27 w 30"/>
                  <a:gd name="T71"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65">
                    <a:moveTo>
                      <a:pt x="27" y="6"/>
                    </a:moveTo>
                    <a:cubicBezTo>
                      <a:pt x="27" y="6"/>
                      <a:pt x="26" y="6"/>
                      <a:pt x="26" y="5"/>
                    </a:cubicBezTo>
                    <a:cubicBezTo>
                      <a:pt x="24" y="5"/>
                      <a:pt x="23" y="3"/>
                      <a:pt x="23" y="2"/>
                    </a:cubicBezTo>
                    <a:cubicBezTo>
                      <a:pt x="23" y="2"/>
                      <a:pt x="23" y="1"/>
                      <a:pt x="23" y="1"/>
                    </a:cubicBezTo>
                    <a:cubicBezTo>
                      <a:pt x="23" y="1"/>
                      <a:pt x="23" y="0"/>
                      <a:pt x="23" y="0"/>
                    </a:cubicBezTo>
                    <a:cubicBezTo>
                      <a:pt x="23" y="0"/>
                      <a:pt x="22" y="0"/>
                      <a:pt x="22" y="0"/>
                    </a:cubicBezTo>
                    <a:cubicBezTo>
                      <a:pt x="22" y="0"/>
                      <a:pt x="22" y="0"/>
                      <a:pt x="21" y="0"/>
                    </a:cubicBezTo>
                    <a:cubicBezTo>
                      <a:pt x="21" y="0"/>
                      <a:pt x="21" y="0"/>
                      <a:pt x="21" y="0"/>
                    </a:cubicBezTo>
                    <a:cubicBezTo>
                      <a:pt x="21" y="1"/>
                      <a:pt x="21" y="1"/>
                      <a:pt x="21" y="1"/>
                    </a:cubicBezTo>
                    <a:cubicBezTo>
                      <a:pt x="21" y="1"/>
                      <a:pt x="21" y="2"/>
                      <a:pt x="21" y="2"/>
                    </a:cubicBezTo>
                    <a:cubicBezTo>
                      <a:pt x="21" y="2"/>
                      <a:pt x="21" y="2"/>
                      <a:pt x="21" y="3"/>
                    </a:cubicBezTo>
                    <a:cubicBezTo>
                      <a:pt x="21" y="3"/>
                      <a:pt x="21" y="3"/>
                      <a:pt x="21" y="3"/>
                    </a:cubicBezTo>
                    <a:cubicBezTo>
                      <a:pt x="22" y="9"/>
                      <a:pt x="22" y="9"/>
                      <a:pt x="22" y="9"/>
                    </a:cubicBezTo>
                    <a:cubicBezTo>
                      <a:pt x="20" y="7"/>
                      <a:pt x="20" y="7"/>
                      <a:pt x="20" y="7"/>
                    </a:cubicBezTo>
                    <a:cubicBezTo>
                      <a:pt x="19" y="8"/>
                      <a:pt x="19" y="8"/>
                      <a:pt x="18" y="8"/>
                    </a:cubicBezTo>
                    <a:cubicBezTo>
                      <a:pt x="18" y="9"/>
                      <a:pt x="18" y="9"/>
                      <a:pt x="17" y="9"/>
                    </a:cubicBezTo>
                    <a:cubicBezTo>
                      <a:pt x="16" y="11"/>
                      <a:pt x="13" y="11"/>
                      <a:pt x="10" y="12"/>
                    </a:cubicBezTo>
                    <a:cubicBezTo>
                      <a:pt x="9" y="12"/>
                      <a:pt x="7" y="12"/>
                      <a:pt x="6" y="12"/>
                    </a:cubicBezTo>
                    <a:cubicBezTo>
                      <a:pt x="6" y="12"/>
                      <a:pt x="5" y="13"/>
                      <a:pt x="4" y="14"/>
                    </a:cubicBezTo>
                    <a:cubicBezTo>
                      <a:pt x="3" y="15"/>
                      <a:pt x="2" y="16"/>
                      <a:pt x="1" y="16"/>
                    </a:cubicBezTo>
                    <a:cubicBezTo>
                      <a:pt x="1" y="16"/>
                      <a:pt x="1" y="16"/>
                      <a:pt x="0" y="16"/>
                    </a:cubicBezTo>
                    <a:cubicBezTo>
                      <a:pt x="0" y="16"/>
                      <a:pt x="0" y="16"/>
                      <a:pt x="0" y="16"/>
                    </a:cubicBezTo>
                    <a:cubicBezTo>
                      <a:pt x="0" y="16"/>
                      <a:pt x="0" y="17"/>
                      <a:pt x="0" y="17"/>
                    </a:cubicBezTo>
                    <a:cubicBezTo>
                      <a:pt x="1" y="17"/>
                      <a:pt x="1" y="18"/>
                      <a:pt x="1" y="18"/>
                    </a:cubicBezTo>
                    <a:cubicBezTo>
                      <a:pt x="1" y="18"/>
                      <a:pt x="1" y="18"/>
                      <a:pt x="1" y="18"/>
                    </a:cubicBezTo>
                    <a:cubicBezTo>
                      <a:pt x="1" y="19"/>
                      <a:pt x="1" y="19"/>
                      <a:pt x="1" y="19"/>
                    </a:cubicBezTo>
                    <a:cubicBezTo>
                      <a:pt x="1" y="19"/>
                      <a:pt x="1" y="19"/>
                      <a:pt x="1" y="19"/>
                    </a:cubicBezTo>
                    <a:cubicBezTo>
                      <a:pt x="1" y="20"/>
                      <a:pt x="1" y="20"/>
                      <a:pt x="1" y="20"/>
                    </a:cubicBezTo>
                    <a:cubicBezTo>
                      <a:pt x="1" y="20"/>
                      <a:pt x="1" y="20"/>
                      <a:pt x="1" y="20"/>
                    </a:cubicBezTo>
                    <a:cubicBezTo>
                      <a:pt x="1" y="20"/>
                      <a:pt x="1" y="21"/>
                      <a:pt x="2" y="21"/>
                    </a:cubicBezTo>
                    <a:cubicBezTo>
                      <a:pt x="2" y="21"/>
                      <a:pt x="2" y="21"/>
                      <a:pt x="2" y="21"/>
                    </a:cubicBezTo>
                    <a:cubicBezTo>
                      <a:pt x="2" y="21"/>
                      <a:pt x="2" y="21"/>
                      <a:pt x="2" y="21"/>
                    </a:cubicBezTo>
                    <a:cubicBezTo>
                      <a:pt x="2" y="21"/>
                      <a:pt x="2" y="21"/>
                      <a:pt x="2" y="21"/>
                    </a:cubicBezTo>
                    <a:cubicBezTo>
                      <a:pt x="2" y="22"/>
                      <a:pt x="3" y="22"/>
                      <a:pt x="3" y="22"/>
                    </a:cubicBezTo>
                    <a:cubicBezTo>
                      <a:pt x="3" y="22"/>
                      <a:pt x="3" y="22"/>
                      <a:pt x="3" y="22"/>
                    </a:cubicBezTo>
                    <a:cubicBezTo>
                      <a:pt x="3" y="22"/>
                      <a:pt x="3" y="22"/>
                      <a:pt x="4" y="22"/>
                    </a:cubicBezTo>
                    <a:cubicBezTo>
                      <a:pt x="4" y="23"/>
                      <a:pt x="5" y="23"/>
                      <a:pt x="5" y="23"/>
                    </a:cubicBezTo>
                    <a:cubicBezTo>
                      <a:pt x="10" y="26"/>
                      <a:pt x="9" y="29"/>
                      <a:pt x="8" y="31"/>
                    </a:cubicBezTo>
                    <a:cubicBezTo>
                      <a:pt x="8" y="31"/>
                      <a:pt x="8" y="32"/>
                      <a:pt x="8" y="32"/>
                    </a:cubicBezTo>
                    <a:cubicBezTo>
                      <a:pt x="10" y="34"/>
                      <a:pt x="10" y="37"/>
                      <a:pt x="10" y="41"/>
                    </a:cubicBezTo>
                    <a:cubicBezTo>
                      <a:pt x="10" y="43"/>
                      <a:pt x="10" y="45"/>
                      <a:pt x="10" y="46"/>
                    </a:cubicBezTo>
                    <a:cubicBezTo>
                      <a:pt x="10" y="47"/>
                      <a:pt x="10" y="47"/>
                      <a:pt x="10" y="48"/>
                    </a:cubicBezTo>
                    <a:cubicBezTo>
                      <a:pt x="11" y="48"/>
                      <a:pt x="11" y="48"/>
                      <a:pt x="11" y="48"/>
                    </a:cubicBezTo>
                    <a:cubicBezTo>
                      <a:pt x="11" y="49"/>
                      <a:pt x="11" y="49"/>
                      <a:pt x="11" y="49"/>
                    </a:cubicBezTo>
                    <a:cubicBezTo>
                      <a:pt x="11" y="50"/>
                      <a:pt x="11" y="50"/>
                      <a:pt x="11" y="50"/>
                    </a:cubicBezTo>
                    <a:cubicBezTo>
                      <a:pt x="11" y="51"/>
                      <a:pt x="11" y="51"/>
                      <a:pt x="11" y="51"/>
                    </a:cubicBezTo>
                    <a:cubicBezTo>
                      <a:pt x="11" y="52"/>
                      <a:pt x="11" y="52"/>
                      <a:pt x="11" y="52"/>
                    </a:cubicBezTo>
                    <a:cubicBezTo>
                      <a:pt x="11" y="53"/>
                      <a:pt x="11" y="53"/>
                      <a:pt x="11" y="54"/>
                    </a:cubicBezTo>
                    <a:cubicBezTo>
                      <a:pt x="11" y="54"/>
                      <a:pt x="11" y="54"/>
                      <a:pt x="11" y="55"/>
                    </a:cubicBezTo>
                    <a:cubicBezTo>
                      <a:pt x="11" y="55"/>
                      <a:pt x="11" y="56"/>
                      <a:pt x="11" y="56"/>
                    </a:cubicBezTo>
                    <a:cubicBezTo>
                      <a:pt x="11" y="57"/>
                      <a:pt x="11" y="57"/>
                      <a:pt x="11" y="57"/>
                    </a:cubicBezTo>
                    <a:cubicBezTo>
                      <a:pt x="11" y="58"/>
                      <a:pt x="11" y="59"/>
                      <a:pt x="11" y="59"/>
                    </a:cubicBezTo>
                    <a:cubicBezTo>
                      <a:pt x="11" y="60"/>
                      <a:pt x="11" y="60"/>
                      <a:pt x="11" y="60"/>
                    </a:cubicBezTo>
                    <a:cubicBezTo>
                      <a:pt x="11" y="61"/>
                      <a:pt x="11" y="62"/>
                      <a:pt x="11" y="63"/>
                    </a:cubicBezTo>
                    <a:cubicBezTo>
                      <a:pt x="11" y="63"/>
                      <a:pt x="11" y="64"/>
                      <a:pt x="11" y="64"/>
                    </a:cubicBezTo>
                    <a:cubicBezTo>
                      <a:pt x="11" y="64"/>
                      <a:pt x="11" y="65"/>
                      <a:pt x="11" y="65"/>
                    </a:cubicBezTo>
                    <a:cubicBezTo>
                      <a:pt x="14" y="65"/>
                      <a:pt x="16" y="65"/>
                      <a:pt x="17" y="65"/>
                    </a:cubicBezTo>
                    <a:cubicBezTo>
                      <a:pt x="18" y="65"/>
                      <a:pt x="19" y="64"/>
                      <a:pt x="20" y="63"/>
                    </a:cubicBezTo>
                    <a:cubicBezTo>
                      <a:pt x="20" y="63"/>
                      <a:pt x="21" y="62"/>
                      <a:pt x="22" y="62"/>
                    </a:cubicBezTo>
                    <a:cubicBezTo>
                      <a:pt x="21" y="62"/>
                      <a:pt x="21" y="62"/>
                      <a:pt x="21" y="61"/>
                    </a:cubicBezTo>
                    <a:cubicBezTo>
                      <a:pt x="20" y="60"/>
                      <a:pt x="19" y="58"/>
                      <a:pt x="19" y="55"/>
                    </a:cubicBezTo>
                    <a:cubicBezTo>
                      <a:pt x="19" y="54"/>
                      <a:pt x="19" y="53"/>
                      <a:pt x="19" y="51"/>
                    </a:cubicBezTo>
                    <a:cubicBezTo>
                      <a:pt x="19" y="48"/>
                      <a:pt x="18" y="46"/>
                      <a:pt x="19" y="42"/>
                    </a:cubicBezTo>
                    <a:cubicBezTo>
                      <a:pt x="20" y="37"/>
                      <a:pt x="23" y="34"/>
                      <a:pt x="24" y="33"/>
                    </a:cubicBezTo>
                    <a:cubicBezTo>
                      <a:pt x="25" y="31"/>
                      <a:pt x="26" y="28"/>
                      <a:pt x="28" y="26"/>
                    </a:cubicBezTo>
                    <a:cubicBezTo>
                      <a:pt x="30" y="25"/>
                      <a:pt x="30" y="18"/>
                      <a:pt x="29" y="12"/>
                    </a:cubicBezTo>
                    <a:cubicBezTo>
                      <a:pt x="29" y="11"/>
                      <a:pt x="29" y="11"/>
                      <a:pt x="29" y="10"/>
                    </a:cubicBezTo>
                    <a:cubicBezTo>
                      <a:pt x="29" y="10"/>
                      <a:pt x="29" y="10"/>
                      <a:pt x="29" y="10"/>
                    </a:cubicBezTo>
                    <a:cubicBezTo>
                      <a:pt x="29" y="10"/>
                      <a:pt x="29" y="9"/>
                      <a:pt x="29" y="9"/>
                    </a:cubicBezTo>
                    <a:cubicBezTo>
                      <a:pt x="29" y="8"/>
                      <a:pt x="29" y="8"/>
                      <a:pt x="29" y="8"/>
                    </a:cubicBezTo>
                    <a:cubicBezTo>
                      <a:pt x="29" y="8"/>
                      <a:pt x="28" y="7"/>
                      <a:pt x="28" y="6"/>
                    </a:cubicBezTo>
                    <a:cubicBezTo>
                      <a:pt x="28" y="6"/>
                      <a:pt x="28" y="6"/>
                      <a:pt x="27" y="6"/>
                    </a:cubicBezTo>
                    <a:cubicBezTo>
                      <a:pt x="27" y="6"/>
                      <a:pt x="27" y="6"/>
                      <a:pt x="27"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03" name="Freeform 1343"/>
              <p:cNvSpPr>
                <a:spLocks/>
              </p:cNvSpPr>
              <p:nvPr/>
            </p:nvSpPr>
            <p:spPr bwMode="auto">
              <a:xfrm>
                <a:off x="1706" y="284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04" name="Freeform 1344"/>
              <p:cNvSpPr>
                <a:spLocks/>
              </p:cNvSpPr>
              <p:nvPr/>
            </p:nvSpPr>
            <p:spPr bwMode="auto">
              <a:xfrm>
                <a:off x="1698" y="2898"/>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1" y="1"/>
                    </a:cubicBezTo>
                    <a:cubicBezTo>
                      <a:pt x="1" y="1"/>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05" name="Freeform 1345"/>
              <p:cNvSpPr>
                <a:spLocks/>
              </p:cNvSpPr>
              <p:nvPr/>
            </p:nvSpPr>
            <p:spPr bwMode="auto">
              <a:xfrm>
                <a:off x="1706" y="2849"/>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06" name="Freeform 1346"/>
              <p:cNvSpPr>
                <a:spLocks/>
              </p:cNvSpPr>
              <p:nvPr/>
            </p:nvSpPr>
            <p:spPr bwMode="auto">
              <a:xfrm>
                <a:off x="1705" y="2846"/>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1" y="2"/>
                      <a:pt x="1" y="2"/>
                    </a:cubicBezTo>
                    <a:cubicBezTo>
                      <a:pt x="1"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07" name="Freeform 1347"/>
              <p:cNvSpPr>
                <a:spLocks/>
              </p:cNvSpPr>
              <p:nvPr/>
            </p:nvSpPr>
            <p:spPr bwMode="auto">
              <a:xfrm>
                <a:off x="1670" y="2854"/>
                <a:ext cx="15" cy="51"/>
              </a:xfrm>
              <a:custGeom>
                <a:avLst/>
                <a:gdLst>
                  <a:gd name="T0" fmla="*/ 2 w 16"/>
                  <a:gd name="T1" fmla="*/ 1 h 53"/>
                  <a:gd name="T2" fmla="*/ 2 w 16"/>
                  <a:gd name="T3" fmla="*/ 0 h 53"/>
                  <a:gd name="T4" fmla="*/ 0 w 16"/>
                  <a:gd name="T5" fmla="*/ 0 h 53"/>
                  <a:gd name="T6" fmla="*/ 0 w 16"/>
                  <a:gd name="T7" fmla="*/ 0 h 53"/>
                  <a:gd name="T8" fmla="*/ 0 w 16"/>
                  <a:gd name="T9" fmla="*/ 0 h 53"/>
                  <a:gd name="T10" fmla="*/ 0 w 16"/>
                  <a:gd name="T11" fmla="*/ 2 h 53"/>
                  <a:gd name="T12" fmla="*/ 0 w 16"/>
                  <a:gd name="T13" fmla="*/ 2 h 53"/>
                  <a:gd name="T14" fmla="*/ 1 w 16"/>
                  <a:gd name="T15" fmla="*/ 3 h 53"/>
                  <a:gd name="T16" fmla="*/ 1 w 16"/>
                  <a:gd name="T17" fmla="*/ 3 h 53"/>
                  <a:gd name="T18" fmla="*/ 1 w 16"/>
                  <a:gd name="T19" fmla="*/ 4 h 53"/>
                  <a:gd name="T20" fmla="*/ 1 w 16"/>
                  <a:gd name="T21" fmla="*/ 4 h 53"/>
                  <a:gd name="T22" fmla="*/ 1 w 16"/>
                  <a:gd name="T23" fmla="*/ 4 h 53"/>
                  <a:gd name="T24" fmla="*/ 4 w 16"/>
                  <a:gd name="T25" fmla="*/ 12 h 53"/>
                  <a:gd name="T26" fmla="*/ 4 w 16"/>
                  <a:gd name="T27" fmla="*/ 14 h 53"/>
                  <a:gd name="T28" fmla="*/ 5 w 16"/>
                  <a:gd name="T29" fmla="*/ 27 h 53"/>
                  <a:gd name="T30" fmla="*/ 8 w 16"/>
                  <a:gd name="T31" fmla="*/ 43 h 53"/>
                  <a:gd name="T32" fmla="*/ 8 w 16"/>
                  <a:gd name="T33" fmla="*/ 46 h 53"/>
                  <a:gd name="T34" fmla="*/ 8 w 16"/>
                  <a:gd name="T35" fmla="*/ 46 h 53"/>
                  <a:gd name="T36" fmla="*/ 9 w 16"/>
                  <a:gd name="T37" fmla="*/ 48 h 53"/>
                  <a:gd name="T38" fmla="*/ 9 w 16"/>
                  <a:gd name="T39" fmla="*/ 49 h 53"/>
                  <a:gd name="T40" fmla="*/ 10 w 16"/>
                  <a:gd name="T41" fmla="*/ 51 h 53"/>
                  <a:gd name="T42" fmla="*/ 10 w 16"/>
                  <a:gd name="T43" fmla="*/ 53 h 53"/>
                  <a:gd name="T44" fmla="*/ 11 w 16"/>
                  <a:gd name="T45" fmla="*/ 53 h 53"/>
                  <a:gd name="T46" fmla="*/ 11 w 16"/>
                  <a:gd name="T47" fmla="*/ 53 h 53"/>
                  <a:gd name="T48" fmla="*/ 16 w 16"/>
                  <a:gd name="T49" fmla="*/ 51 h 53"/>
                  <a:gd name="T50" fmla="*/ 16 w 16"/>
                  <a:gd name="T51" fmla="*/ 50 h 53"/>
                  <a:gd name="T52" fmla="*/ 16 w 16"/>
                  <a:gd name="T53" fmla="*/ 48 h 53"/>
                  <a:gd name="T54" fmla="*/ 16 w 16"/>
                  <a:gd name="T55" fmla="*/ 46 h 53"/>
                  <a:gd name="T56" fmla="*/ 16 w 16"/>
                  <a:gd name="T57" fmla="*/ 45 h 53"/>
                  <a:gd name="T58" fmla="*/ 16 w 16"/>
                  <a:gd name="T59" fmla="*/ 43 h 53"/>
                  <a:gd name="T60" fmla="*/ 16 w 16"/>
                  <a:gd name="T61" fmla="*/ 42 h 53"/>
                  <a:gd name="T62" fmla="*/ 16 w 16"/>
                  <a:gd name="T63" fmla="*/ 40 h 53"/>
                  <a:gd name="T64" fmla="*/ 16 w 16"/>
                  <a:gd name="T65" fmla="*/ 39 h 53"/>
                  <a:gd name="T66" fmla="*/ 16 w 16"/>
                  <a:gd name="T67" fmla="*/ 38 h 53"/>
                  <a:gd name="T68" fmla="*/ 16 w 16"/>
                  <a:gd name="T69" fmla="*/ 37 h 53"/>
                  <a:gd name="T70" fmla="*/ 16 w 16"/>
                  <a:gd name="T71" fmla="*/ 35 h 53"/>
                  <a:gd name="T72" fmla="*/ 16 w 16"/>
                  <a:gd name="T73" fmla="*/ 35 h 53"/>
                  <a:gd name="T74" fmla="*/ 16 w 16"/>
                  <a:gd name="T75" fmla="*/ 33 h 53"/>
                  <a:gd name="T76" fmla="*/ 16 w 16"/>
                  <a:gd name="T77" fmla="*/ 33 h 53"/>
                  <a:gd name="T78" fmla="*/ 15 w 16"/>
                  <a:gd name="T79" fmla="*/ 32 h 53"/>
                  <a:gd name="T80" fmla="*/ 15 w 16"/>
                  <a:gd name="T81" fmla="*/ 26 h 53"/>
                  <a:gd name="T82" fmla="*/ 14 w 16"/>
                  <a:gd name="T83" fmla="*/ 20 h 53"/>
                  <a:gd name="T84" fmla="*/ 13 w 16"/>
                  <a:gd name="T85" fmla="*/ 15 h 53"/>
                  <a:gd name="T86" fmla="*/ 12 w 16"/>
                  <a:gd name="T87" fmla="*/ 12 h 53"/>
                  <a:gd name="T88" fmla="*/ 11 w 16"/>
                  <a:gd name="T89" fmla="*/ 11 h 53"/>
                  <a:gd name="T90" fmla="*/ 10 w 16"/>
                  <a:gd name="T91" fmla="*/ 10 h 53"/>
                  <a:gd name="T92" fmla="*/ 9 w 16"/>
                  <a:gd name="T93" fmla="*/ 10 h 53"/>
                  <a:gd name="T94" fmla="*/ 9 w 16"/>
                  <a:gd name="T95" fmla="*/ 9 h 53"/>
                  <a:gd name="T96" fmla="*/ 8 w 16"/>
                  <a:gd name="T97" fmla="*/ 9 h 53"/>
                  <a:gd name="T98" fmla="*/ 8 w 16"/>
                  <a:gd name="T99" fmla="*/ 9 h 53"/>
                  <a:gd name="T100" fmla="*/ 7 w 16"/>
                  <a:gd name="T101" fmla="*/ 8 h 53"/>
                  <a:gd name="T102" fmla="*/ 7 w 16"/>
                  <a:gd name="T103" fmla="*/ 8 h 53"/>
                  <a:gd name="T104" fmla="*/ 7 w 16"/>
                  <a:gd name="T105" fmla="*/ 7 h 53"/>
                  <a:gd name="T106" fmla="*/ 6 w 16"/>
                  <a:gd name="T107" fmla="*/ 6 h 53"/>
                  <a:gd name="T108" fmla="*/ 6 w 16"/>
                  <a:gd name="T109" fmla="*/ 6 h 53"/>
                  <a:gd name="T110" fmla="*/ 6 w 16"/>
                  <a:gd name="T111" fmla="*/ 5 h 53"/>
                  <a:gd name="T112" fmla="*/ 6 w 16"/>
                  <a:gd name="T113" fmla="*/ 4 h 53"/>
                  <a:gd name="T114" fmla="*/ 6 w 16"/>
                  <a:gd name="T115" fmla="*/ 3 h 53"/>
                  <a:gd name="T116" fmla="*/ 5 w 16"/>
                  <a:gd name="T117" fmla="*/ 2 h 53"/>
                  <a:gd name="T118" fmla="*/ 5 w 16"/>
                  <a:gd name="T119" fmla="*/ 1 h 53"/>
                  <a:gd name="T120" fmla="*/ 2 w 16"/>
                  <a:gd name="T1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53">
                    <a:moveTo>
                      <a:pt x="2" y="1"/>
                    </a:moveTo>
                    <a:cubicBezTo>
                      <a:pt x="2" y="1"/>
                      <a:pt x="2" y="1"/>
                      <a:pt x="2" y="0"/>
                    </a:cubicBezTo>
                    <a:cubicBezTo>
                      <a:pt x="1" y="0"/>
                      <a:pt x="1" y="0"/>
                      <a:pt x="0" y="0"/>
                    </a:cubicBezTo>
                    <a:cubicBezTo>
                      <a:pt x="0" y="0"/>
                      <a:pt x="0" y="0"/>
                      <a:pt x="0" y="0"/>
                    </a:cubicBezTo>
                    <a:cubicBezTo>
                      <a:pt x="0" y="0"/>
                      <a:pt x="0" y="0"/>
                      <a:pt x="0" y="0"/>
                    </a:cubicBezTo>
                    <a:cubicBezTo>
                      <a:pt x="0" y="1"/>
                      <a:pt x="0" y="2"/>
                      <a:pt x="0" y="2"/>
                    </a:cubicBezTo>
                    <a:cubicBezTo>
                      <a:pt x="0" y="2"/>
                      <a:pt x="0" y="2"/>
                      <a:pt x="0" y="2"/>
                    </a:cubicBezTo>
                    <a:cubicBezTo>
                      <a:pt x="0" y="2"/>
                      <a:pt x="0" y="3"/>
                      <a:pt x="1" y="3"/>
                    </a:cubicBezTo>
                    <a:cubicBezTo>
                      <a:pt x="1" y="3"/>
                      <a:pt x="1" y="3"/>
                      <a:pt x="1" y="3"/>
                    </a:cubicBezTo>
                    <a:cubicBezTo>
                      <a:pt x="1" y="3"/>
                      <a:pt x="1" y="4"/>
                      <a:pt x="1" y="4"/>
                    </a:cubicBezTo>
                    <a:cubicBezTo>
                      <a:pt x="1" y="4"/>
                      <a:pt x="1" y="4"/>
                      <a:pt x="1" y="4"/>
                    </a:cubicBezTo>
                    <a:cubicBezTo>
                      <a:pt x="1" y="4"/>
                      <a:pt x="1" y="4"/>
                      <a:pt x="1" y="4"/>
                    </a:cubicBezTo>
                    <a:cubicBezTo>
                      <a:pt x="3" y="5"/>
                      <a:pt x="5" y="7"/>
                      <a:pt x="4" y="12"/>
                    </a:cubicBezTo>
                    <a:cubicBezTo>
                      <a:pt x="4" y="14"/>
                      <a:pt x="4" y="14"/>
                      <a:pt x="4" y="14"/>
                    </a:cubicBezTo>
                    <a:cubicBezTo>
                      <a:pt x="4" y="18"/>
                      <a:pt x="3" y="24"/>
                      <a:pt x="5" y="27"/>
                    </a:cubicBezTo>
                    <a:cubicBezTo>
                      <a:pt x="6" y="31"/>
                      <a:pt x="8" y="37"/>
                      <a:pt x="8" y="43"/>
                    </a:cubicBezTo>
                    <a:cubicBezTo>
                      <a:pt x="8" y="44"/>
                      <a:pt x="8" y="45"/>
                      <a:pt x="8" y="46"/>
                    </a:cubicBezTo>
                    <a:cubicBezTo>
                      <a:pt x="8" y="46"/>
                      <a:pt x="8" y="46"/>
                      <a:pt x="8" y="46"/>
                    </a:cubicBezTo>
                    <a:cubicBezTo>
                      <a:pt x="8" y="47"/>
                      <a:pt x="8" y="48"/>
                      <a:pt x="9" y="48"/>
                    </a:cubicBezTo>
                    <a:cubicBezTo>
                      <a:pt x="9" y="49"/>
                      <a:pt x="9" y="49"/>
                      <a:pt x="9" y="49"/>
                    </a:cubicBezTo>
                    <a:cubicBezTo>
                      <a:pt x="9" y="50"/>
                      <a:pt x="9" y="51"/>
                      <a:pt x="10" y="51"/>
                    </a:cubicBezTo>
                    <a:cubicBezTo>
                      <a:pt x="10" y="52"/>
                      <a:pt x="10" y="52"/>
                      <a:pt x="10" y="53"/>
                    </a:cubicBezTo>
                    <a:cubicBezTo>
                      <a:pt x="10" y="53"/>
                      <a:pt x="11" y="53"/>
                      <a:pt x="11" y="53"/>
                    </a:cubicBezTo>
                    <a:cubicBezTo>
                      <a:pt x="11" y="53"/>
                      <a:pt x="11" y="53"/>
                      <a:pt x="11" y="53"/>
                    </a:cubicBezTo>
                    <a:cubicBezTo>
                      <a:pt x="12" y="52"/>
                      <a:pt x="14" y="51"/>
                      <a:pt x="16" y="51"/>
                    </a:cubicBezTo>
                    <a:cubicBezTo>
                      <a:pt x="16" y="51"/>
                      <a:pt x="16" y="50"/>
                      <a:pt x="16" y="50"/>
                    </a:cubicBezTo>
                    <a:cubicBezTo>
                      <a:pt x="16" y="49"/>
                      <a:pt x="16" y="49"/>
                      <a:pt x="16" y="48"/>
                    </a:cubicBezTo>
                    <a:cubicBezTo>
                      <a:pt x="16" y="47"/>
                      <a:pt x="16" y="47"/>
                      <a:pt x="16" y="46"/>
                    </a:cubicBezTo>
                    <a:cubicBezTo>
                      <a:pt x="16" y="46"/>
                      <a:pt x="16" y="45"/>
                      <a:pt x="16" y="45"/>
                    </a:cubicBezTo>
                    <a:cubicBezTo>
                      <a:pt x="16" y="44"/>
                      <a:pt x="16" y="44"/>
                      <a:pt x="16" y="43"/>
                    </a:cubicBezTo>
                    <a:cubicBezTo>
                      <a:pt x="16" y="43"/>
                      <a:pt x="16" y="42"/>
                      <a:pt x="16" y="42"/>
                    </a:cubicBezTo>
                    <a:cubicBezTo>
                      <a:pt x="16" y="41"/>
                      <a:pt x="16" y="40"/>
                      <a:pt x="16" y="40"/>
                    </a:cubicBezTo>
                    <a:cubicBezTo>
                      <a:pt x="16" y="40"/>
                      <a:pt x="16" y="39"/>
                      <a:pt x="16" y="39"/>
                    </a:cubicBezTo>
                    <a:cubicBezTo>
                      <a:pt x="16" y="38"/>
                      <a:pt x="16" y="38"/>
                      <a:pt x="16" y="38"/>
                    </a:cubicBezTo>
                    <a:cubicBezTo>
                      <a:pt x="16" y="37"/>
                      <a:pt x="16" y="37"/>
                      <a:pt x="16" y="37"/>
                    </a:cubicBezTo>
                    <a:cubicBezTo>
                      <a:pt x="16" y="36"/>
                      <a:pt x="16" y="36"/>
                      <a:pt x="16" y="35"/>
                    </a:cubicBezTo>
                    <a:cubicBezTo>
                      <a:pt x="16" y="35"/>
                      <a:pt x="16" y="35"/>
                      <a:pt x="16" y="35"/>
                    </a:cubicBezTo>
                    <a:cubicBezTo>
                      <a:pt x="16" y="34"/>
                      <a:pt x="16" y="34"/>
                      <a:pt x="16" y="33"/>
                    </a:cubicBezTo>
                    <a:cubicBezTo>
                      <a:pt x="16" y="33"/>
                      <a:pt x="16" y="33"/>
                      <a:pt x="16" y="33"/>
                    </a:cubicBezTo>
                    <a:cubicBezTo>
                      <a:pt x="15" y="33"/>
                      <a:pt x="15" y="32"/>
                      <a:pt x="15" y="32"/>
                    </a:cubicBezTo>
                    <a:cubicBezTo>
                      <a:pt x="15" y="30"/>
                      <a:pt x="15" y="28"/>
                      <a:pt x="15" y="26"/>
                    </a:cubicBezTo>
                    <a:cubicBezTo>
                      <a:pt x="15" y="23"/>
                      <a:pt x="15" y="21"/>
                      <a:pt x="14" y="20"/>
                    </a:cubicBezTo>
                    <a:cubicBezTo>
                      <a:pt x="13" y="18"/>
                      <a:pt x="13" y="16"/>
                      <a:pt x="13" y="15"/>
                    </a:cubicBezTo>
                    <a:cubicBezTo>
                      <a:pt x="14" y="13"/>
                      <a:pt x="14" y="13"/>
                      <a:pt x="12" y="12"/>
                    </a:cubicBezTo>
                    <a:cubicBezTo>
                      <a:pt x="12" y="11"/>
                      <a:pt x="11" y="11"/>
                      <a:pt x="11" y="11"/>
                    </a:cubicBezTo>
                    <a:cubicBezTo>
                      <a:pt x="10" y="11"/>
                      <a:pt x="10" y="10"/>
                      <a:pt x="10" y="10"/>
                    </a:cubicBezTo>
                    <a:cubicBezTo>
                      <a:pt x="9" y="10"/>
                      <a:pt x="9" y="10"/>
                      <a:pt x="9" y="10"/>
                    </a:cubicBezTo>
                    <a:cubicBezTo>
                      <a:pt x="9" y="10"/>
                      <a:pt x="9" y="10"/>
                      <a:pt x="9" y="9"/>
                    </a:cubicBezTo>
                    <a:cubicBezTo>
                      <a:pt x="8" y="9"/>
                      <a:pt x="8" y="9"/>
                      <a:pt x="8" y="9"/>
                    </a:cubicBezTo>
                    <a:cubicBezTo>
                      <a:pt x="8" y="9"/>
                      <a:pt x="8" y="9"/>
                      <a:pt x="8" y="9"/>
                    </a:cubicBezTo>
                    <a:cubicBezTo>
                      <a:pt x="8" y="8"/>
                      <a:pt x="7" y="8"/>
                      <a:pt x="7" y="8"/>
                    </a:cubicBezTo>
                    <a:cubicBezTo>
                      <a:pt x="7" y="8"/>
                      <a:pt x="7" y="8"/>
                      <a:pt x="7" y="8"/>
                    </a:cubicBezTo>
                    <a:cubicBezTo>
                      <a:pt x="7" y="7"/>
                      <a:pt x="7" y="7"/>
                      <a:pt x="7" y="7"/>
                    </a:cubicBezTo>
                    <a:cubicBezTo>
                      <a:pt x="7" y="7"/>
                      <a:pt x="6" y="7"/>
                      <a:pt x="6" y="6"/>
                    </a:cubicBezTo>
                    <a:cubicBezTo>
                      <a:pt x="6" y="6"/>
                      <a:pt x="6" y="6"/>
                      <a:pt x="6" y="6"/>
                    </a:cubicBezTo>
                    <a:cubicBezTo>
                      <a:pt x="6" y="5"/>
                      <a:pt x="6" y="5"/>
                      <a:pt x="6" y="5"/>
                    </a:cubicBezTo>
                    <a:cubicBezTo>
                      <a:pt x="6" y="4"/>
                      <a:pt x="6" y="4"/>
                      <a:pt x="6" y="4"/>
                    </a:cubicBezTo>
                    <a:cubicBezTo>
                      <a:pt x="6" y="3"/>
                      <a:pt x="6" y="3"/>
                      <a:pt x="6" y="3"/>
                    </a:cubicBezTo>
                    <a:cubicBezTo>
                      <a:pt x="6" y="2"/>
                      <a:pt x="5" y="2"/>
                      <a:pt x="5" y="2"/>
                    </a:cubicBezTo>
                    <a:cubicBezTo>
                      <a:pt x="5" y="1"/>
                      <a:pt x="5" y="1"/>
                      <a:pt x="5" y="1"/>
                    </a:cubicBezTo>
                    <a:cubicBezTo>
                      <a:pt x="4" y="1"/>
                      <a:pt x="3" y="1"/>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08" name="Freeform 1348"/>
              <p:cNvSpPr>
                <a:spLocks/>
              </p:cNvSpPr>
              <p:nvPr/>
            </p:nvSpPr>
            <p:spPr bwMode="auto">
              <a:xfrm>
                <a:off x="1674" y="2856"/>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09" name="Freeform 1349"/>
              <p:cNvSpPr>
                <a:spLocks/>
              </p:cNvSpPr>
              <p:nvPr/>
            </p:nvSpPr>
            <p:spPr bwMode="auto">
              <a:xfrm>
                <a:off x="1684" y="288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10" name="Freeform 1350"/>
              <p:cNvSpPr>
                <a:spLocks/>
              </p:cNvSpPr>
              <p:nvPr/>
            </p:nvSpPr>
            <p:spPr bwMode="auto">
              <a:xfrm>
                <a:off x="1677" y="28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11" name="Freeform 1351"/>
              <p:cNvSpPr>
                <a:spLocks/>
              </p:cNvSpPr>
              <p:nvPr/>
            </p:nvSpPr>
            <p:spPr bwMode="auto">
              <a:xfrm>
                <a:off x="1685" y="289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12" name="Freeform 1352"/>
              <p:cNvSpPr>
                <a:spLocks/>
              </p:cNvSpPr>
              <p:nvPr/>
            </p:nvSpPr>
            <p:spPr bwMode="auto">
              <a:xfrm>
                <a:off x="1685" y="28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13" name="Freeform 1353"/>
              <p:cNvSpPr>
                <a:spLocks/>
              </p:cNvSpPr>
              <p:nvPr/>
            </p:nvSpPr>
            <p:spPr bwMode="auto">
              <a:xfrm>
                <a:off x="1678" y="28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14" name="Freeform 1354"/>
              <p:cNvSpPr>
                <a:spLocks/>
              </p:cNvSpPr>
              <p:nvPr/>
            </p:nvSpPr>
            <p:spPr bwMode="auto">
              <a:xfrm>
                <a:off x="1685" y="2893"/>
                <a:ext cx="0" cy="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15" name="Freeform 1355"/>
              <p:cNvSpPr>
                <a:spLocks/>
              </p:cNvSpPr>
              <p:nvPr/>
            </p:nvSpPr>
            <p:spPr bwMode="auto">
              <a:xfrm>
                <a:off x="1676" y="28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16" name="Freeform 1356"/>
              <p:cNvSpPr>
                <a:spLocks/>
              </p:cNvSpPr>
              <p:nvPr/>
            </p:nvSpPr>
            <p:spPr bwMode="auto">
              <a:xfrm>
                <a:off x="1685" y="288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17" name="Freeform 1357"/>
              <p:cNvSpPr>
                <a:spLocks/>
              </p:cNvSpPr>
              <p:nvPr/>
            </p:nvSpPr>
            <p:spPr bwMode="auto">
              <a:xfrm>
                <a:off x="1685" y="288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18" name="Freeform 1358"/>
              <p:cNvSpPr>
                <a:spLocks/>
              </p:cNvSpPr>
              <p:nvPr/>
            </p:nvSpPr>
            <p:spPr bwMode="auto">
              <a:xfrm>
                <a:off x="1685" y="28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19" name="Freeform 1359"/>
              <p:cNvSpPr>
                <a:spLocks/>
              </p:cNvSpPr>
              <p:nvPr/>
            </p:nvSpPr>
            <p:spPr bwMode="auto">
              <a:xfrm>
                <a:off x="1676"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20" name="Freeform 1360"/>
              <p:cNvSpPr>
                <a:spLocks/>
              </p:cNvSpPr>
              <p:nvPr/>
            </p:nvSpPr>
            <p:spPr bwMode="auto">
              <a:xfrm>
                <a:off x="1675"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21" name="Freeform 1361"/>
              <p:cNvSpPr>
                <a:spLocks/>
              </p:cNvSpPr>
              <p:nvPr/>
            </p:nvSpPr>
            <p:spPr bwMode="auto">
              <a:xfrm>
                <a:off x="1675" y="28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22" name="Freeform 1362"/>
              <p:cNvSpPr>
                <a:spLocks/>
              </p:cNvSpPr>
              <p:nvPr/>
            </p:nvSpPr>
            <p:spPr bwMode="auto">
              <a:xfrm>
                <a:off x="1685" y="290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23" name="Freeform 1363"/>
              <p:cNvSpPr>
                <a:spLocks/>
              </p:cNvSpPr>
              <p:nvPr/>
            </p:nvSpPr>
            <p:spPr bwMode="auto">
              <a:xfrm>
                <a:off x="1822" y="2832"/>
                <a:ext cx="4" cy="7"/>
              </a:xfrm>
              <a:custGeom>
                <a:avLst/>
                <a:gdLst>
                  <a:gd name="T0" fmla="*/ 4 w 4"/>
                  <a:gd name="T1" fmla="*/ 7 h 7"/>
                  <a:gd name="T2" fmla="*/ 4 w 4"/>
                  <a:gd name="T3" fmla="*/ 7 h 7"/>
                  <a:gd name="T4" fmla="*/ 3 w 4"/>
                  <a:gd name="T5" fmla="*/ 5 h 7"/>
                  <a:gd name="T6" fmla="*/ 3 w 4"/>
                  <a:gd name="T7" fmla="*/ 5 h 7"/>
                  <a:gd name="T8" fmla="*/ 2 w 4"/>
                  <a:gd name="T9" fmla="*/ 4 h 7"/>
                  <a:gd name="T10" fmla="*/ 2 w 4"/>
                  <a:gd name="T11" fmla="*/ 3 h 7"/>
                  <a:gd name="T12" fmla="*/ 1 w 4"/>
                  <a:gd name="T13" fmla="*/ 1 h 7"/>
                  <a:gd name="T14" fmla="*/ 0 w 4"/>
                  <a:gd name="T15" fmla="*/ 0 h 7"/>
                  <a:gd name="T16" fmla="*/ 0 w 4"/>
                  <a:gd name="T17" fmla="*/ 0 h 7"/>
                  <a:gd name="T18" fmla="*/ 0 w 4"/>
                  <a:gd name="T19" fmla="*/ 2 h 7"/>
                  <a:gd name="T20" fmla="*/ 0 w 4"/>
                  <a:gd name="T21" fmla="*/ 2 h 7"/>
                  <a:gd name="T22" fmla="*/ 0 w 4"/>
                  <a:gd name="T23" fmla="*/ 3 h 7"/>
                  <a:gd name="T24" fmla="*/ 0 w 4"/>
                  <a:gd name="T25" fmla="*/ 3 h 7"/>
                  <a:gd name="T26" fmla="*/ 0 w 4"/>
                  <a:gd name="T27" fmla="*/ 4 h 7"/>
                  <a:gd name="T28" fmla="*/ 3 w 4"/>
                  <a:gd name="T29" fmla="*/ 7 h 7"/>
                  <a:gd name="T30" fmla="*/ 4 w 4"/>
                  <a:gd name="T31" fmla="*/ 7 h 7"/>
                  <a:gd name="T32" fmla="*/ 4 w 4"/>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7">
                    <a:moveTo>
                      <a:pt x="4" y="7"/>
                    </a:moveTo>
                    <a:cubicBezTo>
                      <a:pt x="4" y="7"/>
                      <a:pt x="4" y="7"/>
                      <a:pt x="4" y="7"/>
                    </a:cubicBezTo>
                    <a:cubicBezTo>
                      <a:pt x="4" y="6"/>
                      <a:pt x="4" y="6"/>
                      <a:pt x="3" y="5"/>
                    </a:cubicBezTo>
                    <a:cubicBezTo>
                      <a:pt x="3" y="5"/>
                      <a:pt x="3" y="5"/>
                      <a:pt x="3" y="5"/>
                    </a:cubicBezTo>
                    <a:cubicBezTo>
                      <a:pt x="3" y="4"/>
                      <a:pt x="3" y="4"/>
                      <a:pt x="2" y="4"/>
                    </a:cubicBezTo>
                    <a:cubicBezTo>
                      <a:pt x="2" y="3"/>
                      <a:pt x="2" y="3"/>
                      <a:pt x="2" y="3"/>
                    </a:cubicBezTo>
                    <a:cubicBezTo>
                      <a:pt x="2" y="2"/>
                      <a:pt x="1" y="2"/>
                      <a:pt x="1" y="1"/>
                    </a:cubicBezTo>
                    <a:cubicBezTo>
                      <a:pt x="1" y="1"/>
                      <a:pt x="0" y="1"/>
                      <a:pt x="0" y="0"/>
                    </a:cubicBezTo>
                    <a:cubicBezTo>
                      <a:pt x="0" y="0"/>
                      <a:pt x="0" y="0"/>
                      <a:pt x="0" y="0"/>
                    </a:cubicBezTo>
                    <a:cubicBezTo>
                      <a:pt x="0" y="1"/>
                      <a:pt x="0" y="1"/>
                      <a:pt x="0" y="2"/>
                    </a:cubicBezTo>
                    <a:cubicBezTo>
                      <a:pt x="0" y="2"/>
                      <a:pt x="0" y="2"/>
                      <a:pt x="0" y="2"/>
                    </a:cubicBezTo>
                    <a:cubicBezTo>
                      <a:pt x="0" y="2"/>
                      <a:pt x="0" y="3"/>
                      <a:pt x="0" y="3"/>
                    </a:cubicBezTo>
                    <a:cubicBezTo>
                      <a:pt x="0" y="3"/>
                      <a:pt x="0" y="3"/>
                      <a:pt x="0" y="3"/>
                    </a:cubicBezTo>
                    <a:cubicBezTo>
                      <a:pt x="0" y="3"/>
                      <a:pt x="0" y="4"/>
                      <a:pt x="0" y="4"/>
                    </a:cubicBezTo>
                    <a:cubicBezTo>
                      <a:pt x="0" y="5"/>
                      <a:pt x="2" y="6"/>
                      <a:pt x="3" y="7"/>
                    </a:cubicBezTo>
                    <a:cubicBezTo>
                      <a:pt x="3" y="7"/>
                      <a:pt x="4" y="7"/>
                      <a:pt x="4" y="7"/>
                    </a:cubicBezTo>
                    <a:cubicBezTo>
                      <a:pt x="4" y="7"/>
                      <a:pt x="4" y="7"/>
                      <a:pt x="4"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24" name="Freeform 1364"/>
              <p:cNvSpPr>
                <a:spLocks/>
              </p:cNvSpPr>
              <p:nvPr/>
            </p:nvSpPr>
            <p:spPr bwMode="auto">
              <a:xfrm>
                <a:off x="1763" y="2847"/>
                <a:ext cx="76" cy="105"/>
              </a:xfrm>
              <a:custGeom>
                <a:avLst/>
                <a:gdLst>
                  <a:gd name="T0" fmla="*/ 32 w 79"/>
                  <a:gd name="T1" fmla="*/ 104 h 110"/>
                  <a:gd name="T2" fmla="*/ 33 w 79"/>
                  <a:gd name="T3" fmla="*/ 104 h 110"/>
                  <a:gd name="T4" fmla="*/ 49 w 79"/>
                  <a:gd name="T5" fmla="*/ 105 h 110"/>
                  <a:gd name="T6" fmla="*/ 50 w 79"/>
                  <a:gd name="T7" fmla="*/ 105 h 110"/>
                  <a:gd name="T8" fmla="*/ 53 w 79"/>
                  <a:gd name="T9" fmla="*/ 105 h 110"/>
                  <a:gd name="T10" fmla="*/ 55 w 79"/>
                  <a:gd name="T11" fmla="*/ 105 h 110"/>
                  <a:gd name="T12" fmla="*/ 58 w 79"/>
                  <a:gd name="T13" fmla="*/ 105 h 110"/>
                  <a:gd name="T14" fmla="*/ 63 w 79"/>
                  <a:gd name="T15" fmla="*/ 105 h 110"/>
                  <a:gd name="T16" fmla="*/ 77 w 79"/>
                  <a:gd name="T17" fmla="*/ 110 h 110"/>
                  <a:gd name="T18" fmla="*/ 79 w 79"/>
                  <a:gd name="T19" fmla="*/ 103 h 110"/>
                  <a:gd name="T20" fmla="*/ 78 w 79"/>
                  <a:gd name="T21" fmla="*/ 102 h 110"/>
                  <a:gd name="T22" fmla="*/ 77 w 79"/>
                  <a:gd name="T23" fmla="*/ 101 h 110"/>
                  <a:gd name="T24" fmla="*/ 70 w 79"/>
                  <a:gd name="T25" fmla="*/ 95 h 110"/>
                  <a:gd name="T26" fmla="*/ 67 w 79"/>
                  <a:gd name="T27" fmla="*/ 90 h 110"/>
                  <a:gd name="T28" fmla="*/ 66 w 79"/>
                  <a:gd name="T29" fmla="*/ 84 h 110"/>
                  <a:gd name="T30" fmla="*/ 62 w 79"/>
                  <a:gd name="T31" fmla="*/ 68 h 110"/>
                  <a:gd name="T32" fmla="*/ 63 w 79"/>
                  <a:gd name="T33" fmla="*/ 59 h 110"/>
                  <a:gd name="T34" fmla="*/ 67 w 79"/>
                  <a:gd name="T35" fmla="*/ 51 h 110"/>
                  <a:gd name="T36" fmla="*/ 69 w 79"/>
                  <a:gd name="T37" fmla="*/ 49 h 110"/>
                  <a:gd name="T38" fmla="*/ 70 w 79"/>
                  <a:gd name="T39" fmla="*/ 47 h 110"/>
                  <a:gd name="T40" fmla="*/ 72 w 79"/>
                  <a:gd name="T41" fmla="*/ 46 h 110"/>
                  <a:gd name="T42" fmla="*/ 71 w 79"/>
                  <a:gd name="T43" fmla="*/ 45 h 110"/>
                  <a:gd name="T44" fmla="*/ 70 w 79"/>
                  <a:gd name="T45" fmla="*/ 42 h 110"/>
                  <a:gd name="T46" fmla="*/ 64 w 79"/>
                  <a:gd name="T47" fmla="*/ 33 h 110"/>
                  <a:gd name="T48" fmla="*/ 58 w 79"/>
                  <a:gd name="T49" fmla="*/ 27 h 110"/>
                  <a:gd name="T50" fmla="*/ 57 w 79"/>
                  <a:gd name="T51" fmla="*/ 21 h 110"/>
                  <a:gd name="T52" fmla="*/ 64 w 79"/>
                  <a:gd name="T53" fmla="*/ 17 h 110"/>
                  <a:gd name="T54" fmla="*/ 70 w 79"/>
                  <a:gd name="T55" fmla="*/ 17 h 110"/>
                  <a:gd name="T56" fmla="*/ 66 w 79"/>
                  <a:gd name="T57" fmla="*/ 2 h 110"/>
                  <a:gd name="T58" fmla="*/ 66 w 79"/>
                  <a:gd name="T59" fmla="*/ 0 h 110"/>
                  <a:gd name="T60" fmla="*/ 66 w 79"/>
                  <a:gd name="T61" fmla="*/ 1 h 110"/>
                  <a:gd name="T62" fmla="*/ 59 w 79"/>
                  <a:gd name="T63" fmla="*/ 6 h 110"/>
                  <a:gd name="T64" fmla="*/ 49 w 79"/>
                  <a:gd name="T65" fmla="*/ 26 h 110"/>
                  <a:gd name="T66" fmla="*/ 49 w 79"/>
                  <a:gd name="T67" fmla="*/ 30 h 110"/>
                  <a:gd name="T68" fmla="*/ 43 w 79"/>
                  <a:gd name="T69" fmla="*/ 37 h 110"/>
                  <a:gd name="T70" fmla="*/ 34 w 79"/>
                  <a:gd name="T71" fmla="*/ 57 h 110"/>
                  <a:gd name="T72" fmla="*/ 26 w 79"/>
                  <a:gd name="T73" fmla="*/ 59 h 110"/>
                  <a:gd name="T74" fmla="*/ 15 w 79"/>
                  <a:gd name="T75" fmla="*/ 56 h 110"/>
                  <a:gd name="T76" fmla="*/ 3 w 79"/>
                  <a:gd name="T77" fmla="*/ 68 h 110"/>
                  <a:gd name="T78" fmla="*/ 2 w 79"/>
                  <a:gd name="T79" fmla="*/ 69 h 110"/>
                  <a:gd name="T80" fmla="*/ 2 w 79"/>
                  <a:gd name="T81" fmla="*/ 70 h 110"/>
                  <a:gd name="T82" fmla="*/ 2 w 79"/>
                  <a:gd name="T83" fmla="*/ 71 h 110"/>
                  <a:gd name="T84" fmla="*/ 2 w 79"/>
                  <a:gd name="T85" fmla="*/ 72 h 110"/>
                  <a:gd name="T86" fmla="*/ 1 w 79"/>
                  <a:gd name="T87" fmla="*/ 74 h 110"/>
                  <a:gd name="T88" fmla="*/ 1 w 79"/>
                  <a:gd name="T89" fmla="*/ 76 h 110"/>
                  <a:gd name="T90" fmla="*/ 0 w 79"/>
                  <a:gd name="T91" fmla="*/ 78 h 110"/>
                  <a:gd name="T92" fmla="*/ 3 w 79"/>
                  <a:gd name="T93" fmla="*/ 82 h 110"/>
                  <a:gd name="T94" fmla="*/ 6 w 79"/>
                  <a:gd name="T95" fmla="*/ 85 h 110"/>
                  <a:gd name="T96" fmla="*/ 12 w 79"/>
                  <a:gd name="T97" fmla="*/ 85 h 110"/>
                  <a:gd name="T98" fmla="*/ 15 w 79"/>
                  <a:gd name="T99" fmla="*/ 100 h 110"/>
                  <a:gd name="T100" fmla="*/ 27 w 79"/>
                  <a:gd name="T101" fmla="*/ 10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10">
                    <a:moveTo>
                      <a:pt x="32" y="104"/>
                    </a:moveTo>
                    <a:cubicBezTo>
                      <a:pt x="32" y="104"/>
                      <a:pt x="32" y="104"/>
                      <a:pt x="32" y="104"/>
                    </a:cubicBezTo>
                    <a:cubicBezTo>
                      <a:pt x="32" y="104"/>
                      <a:pt x="32" y="104"/>
                      <a:pt x="32" y="104"/>
                    </a:cubicBezTo>
                    <a:cubicBezTo>
                      <a:pt x="33" y="104"/>
                      <a:pt x="33" y="104"/>
                      <a:pt x="33" y="104"/>
                    </a:cubicBezTo>
                    <a:cubicBezTo>
                      <a:pt x="33" y="104"/>
                      <a:pt x="33" y="104"/>
                      <a:pt x="33" y="104"/>
                    </a:cubicBezTo>
                    <a:cubicBezTo>
                      <a:pt x="35" y="104"/>
                      <a:pt x="42" y="105"/>
                      <a:pt x="49" y="105"/>
                    </a:cubicBezTo>
                    <a:cubicBezTo>
                      <a:pt x="49" y="105"/>
                      <a:pt x="50" y="105"/>
                      <a:pt x="50" y="105"/>
                    </a:cubicBezTo>
                    <a:cubicBezTo>
                      <a:pt x="50" y="105"/>
                      <a:pt x="50" y="105"/>
                      <a:pt x="50" y="105"/>
                    </a:cubicBezTo>
                    <a:cubicBezTo>
                      <a:pt x="51" y="105"/>
                      <a:pt x="52" y="105"/>
                      <a:pt x="52" y="105"/>
                    </a:cubicBezTo>
                    <a:cubicBezTo>
                      <a:pt x="52" y="105"/>
                      <a:pt x="53" y="105"/>
                      <a:pt x="53" y="105"/>
                    </a:cubicBezTo>
                    <a:cubicBezTo>
                      <a:pt x="53" y="105"/>
                      <a:pt x="54" y="105"/>
                      <a:pt x="54" y="105"/>
                    </a:cubicBezTo>
                    <a:cubicBezTo>
                      <a:pt x="55" y="105"/>
                      <a:pt x="55" y="105"/>
                      <a:pt x="55" y="105"/>
                    </a:cubicBezTo>
                    <a:cubicBezTo>
                      <a:pt x="56" y="105"/>
                      <a:pt x="56" y="105"/>
                      <a:pt x="56" y="105"/>
                    </a:cubicBezTo>
                    <a:cubicBezTo>
                      <a:pt x="57" y="105"/>
                      <a:pt x="57" y="105"/>
                      <a:pt x="58" y="105"/>
                    </a:cubicBezTo>
                    <a:cubicBezTo>
                      <a:pt x="61" y="105"/>
                      <a:pt x="62" y="105"/>
                      <a:pt x="62" y="105"/>
                    </a:cubicBezTo>
                    <a:cubicBezTo>
                      <a:pt x="62" y="105"/>
                      <a:pt x="63" y="105"/>
                      <a:pt x="63" y="105"/>
                    </a:cubicBezTo>
                    <a:cubicBezTo>
                      <a:pt x="66" y="105"/>
                      <a:pt x="73" y="108"/>
                      <a:pt x="77" y="110"/>
                    </a:cubicBezTo>
                    <a:cubicBezTo>
                      <a:pt x="77" y="110"/>
                      <a:pt x="77" y="110"/>
                      <a:pt x="77" y="110"/>
                    </a:cubicBezTo>
                    <a:cubicBezTo>
                      <a:pt x="77" y="108"/>
                      <a:pt x="78" y="106"/>
                      <a:pt x="78" y="104"/>
                    </a:cubicBezTo>
                    <a:cubicBezTo>
                      <a:pt x="78" y="104"/>
                      <a:pt x="78" y="103"/>
                      <a:pt x="79" y="103"/>
                    </a:cubicBezTo>
                    <a:cubicBezTo>
                      <a:pt x="78" y="103"/>
                      <a:pt x="78" y="103"/>
                      <a:pt x="78" y="103"/>
                    </a:cubicBezTo>
                    <a:cubicBezTo>
                      <a:pt x="78" y="103"/>
                      <a:pt x="78" y="103"/>
                      <a:pt x="78" y="102"/>
                    </a:cubicBezTo>
                    <a:cubicBezTo>
                      <a:pt x="78" y="102"/>
                      <a:pt x="78" y="102"/>
                      <a:pt x="78" y="102"/>
                    </a:cubicBezTo>
                    <a:cubicBezTo>
                      <a:pt x="77" y="102"/>
                      <a:pt x="77" y="102"/>
                      <a:pt x="77" y="101"/>
                    </a:cubicBezTo>
                    <a:cubicBezTo>
                      <a:pt x="77" y="101"/>
                      <a:pt x="75" y="99"/>
                      <a:pt x="74" y="98"/>
                    </a:cubicBezTo>
                    <a:cubicBezTo>
                      <a:pt x="73" y="97"/>
                      <a:pt x="71" y="96"/>
                      <a:pt x="70" y="95"/>
                    </a:cubicBezTo>
                    <a:cubicBezTo>
                      <a:pt x="68" y="92"/>
                      <a:pt x="68" y="91"/>
                      <a:pt x="68" y="91"/>
                    </a:cubicBezTo>
                    <a:cubicBezTo>
                      <a:pt x="67" y="90"/>
                      <a:pt x="67" y="90"/>
                      <a:pt x="67" y="90"/>
                    </a:cubicBezTo>
                    <a:cubicBezTo>
                      <a:pt x="67" y="89"/>
                      <a:pt x="67" y="89"/>
                      <a:pt x="67" y="89"/>
                    </a:cubicBezTo>
                    <a:cubicBezTo>
                      <a:pt x="67" y="89"/>
                      <a:pt x="68" y="86"/>
                      <a:pt x="66" y="84"/>
                    </a:cubicBezTo>
                    <a:cubicBezTo>
                      <a:pt x="64" y="81"/>
                      <a:pt x="62" y="78"/>
                      <a:pt x="62" y="74"/>
                    </a:cubicBezTo>
                    <a:cubicBezTo>
                      <a:pt x="62" y="72"/>
                      <a:pt x="62" y="70"/>
                      <a:pt x="62" y="68"/>
                    </a:cubicBezTo>
                    <a:cubicBezTo>
                      <a:pt x="61" y="67"/>
                      <a:pt x="61" y="66"/>
                      <a:pt x="61" y="65"/>
                    </a:cubicBezTo>
                    <a:cubicBezTo>
                      <a:pt x="61" y="63"/>
                      <a:pt x="62" y="61"/>
                      <a:pt x="63" y="59"/>
                    </a:cubicBezTo>
                    <a:cubicBezTo>
                      <a:pt x="65" y="57"/>
                      <a:pt x="66" y="55"/>
                      <a:pt x="66" y="53"/>
                    </a:cubicBezTo>
                    <a:cubicBezTo>
                      <a:pt x="67" y="52"/>
                      <a:pt x="67" y="51"/>
                      <a:pt x="67" y="51"/>
                    </a:cubicBezTo>
                    <a:cubicBezTo>
                      <a:pt x="68" y="50"/>
                      <a:pt x="68" y="50"/>
                      <a:pt x="68" y="50"/>
                    </a:cubicBezTo>
                    <a:cubicBezTo>
                      <a:pt x="68" y="50"/>
                      <a:pt x="68" y="49"/>
                      <a:pt x="69" y="49"/>
                    </a:cubicBezTo>
                    <a:cubicBezTo>
                      <a:pt x="69" y="49"/>
                      <a:pt x="69" y="48"/>
                      <a:pt x="69" y="48"/>
                    </a:cubicBezTo>
                    <a:cubicBezTo>
                      <a:pt x="70" y="48"/>
                      <a:pt x="70" y="47"/>
                      <a:pt x="70" y="47"/>
                    </a:cubicBezTo>
                    <a:cubicBezTo>
                      <a:pt x="71" y="47"/>
                      <a:pt x="71" y="47"/>
                      <a:pt x="71" y="46"/>
                    </a:cubicBezTo>
                    <a:cubicBezTo>
                      <a:pt x="71" y="46"/>
                      <a:pt x="71" y="46"/>
                      <a:pt x="72" y="46"/>
                    </a:cubicBezTo>
                    <a:cubicBezTo>
                      <a:pt x="72" y="46"/>
                      <a:pt x="72" y="46"/>
                      <a:pt x="71" y="46"/>
                    </a:cubicBezTo>
                    <a:cubicBezTo>
                      <a:pt x="71" y="46"/>
                      <a:pt x="71" y="45"/>
                      <a:pt x="71" y="45"/>
                    </a:cubicBezTo>
                    <a:cubicBezTo>
                      <a:pt x="71" y="44"/>
                      <a:pt x="71" y="44"/>
                      <a:pt x="70" y="43"/>
                    </a:cubicBezTo>
                    <a:cubicBezTo>
                      <a:pt x="70" y="43"/>
                      <a:pt x="70" y="43"/>
                      <a:pt x="70" y="42"/>
                    </a:cubicBezTo>
                    <a:cubicBezTo>
                      <a:pt x="70" y="41"/>
                      <a:pt x="69" y="40"/>
                      <a:pt x="69" y="39"/>
                    </a:cubicBezTo>
                    <a:cubicBezTo>
                      <a:pt x="68" y="36"/>
                      <a:pt x="66" y="35"/>
                      <a:pt x="64" y="33"/>
                    </a:cubicBezTo>
                    <a:cubicBezTo>
                      <a:pt x="63" y="32"/>
                      <a:pt x="61" y="31"/>
                      <a:pt x="60" y="30"/>
                    </a:cubicBezTo>
                    <a:cubicBezTo>
                      <a:pt x="59" y="29"/>
                      <a:pt x="58" y="28"/>
                      <a:pt x="58" y="27"/>
                    </a:cubicBezTo>
                    <a:cubicBezTo>
                      <a:pt x="57" y="26"/>
                      <a:pt x="56" y="24"/>
                      <a:pt x="56" y="23"/>
                    </a:cubicBezTo>
                    <a:cubicBezTo>
                      <a:pt x="56" y="22"/>
                      <a:pt x="57" y="22"/>
                      <a:pt x="57" y="21"/>
                    </a:cubicBezTo>
                    <a:cubicBezTo>
                      <a:pt x="57" y="21"/>
                      <a:pt x="57" y="21"/>
                      <a:pt x="57" y="21"/>
                    </a:cubicBezTo>
                    <a:cubicBezTo>
                      <a:pt x="57" y="17"/>
                      <a:pt x="62" y="17"/>
                      <a:pt x="64" y="17"/>
                    </a:cubicBezTo>
                    <a:cubicBezTo>
                      <a:pt x="66" y="17"/>
                      <a:pt x="67" y="17"/>
                      <a:pt x="69" y="17"/>
                    </a:cubicBezTo>
                    <a:cubicBezTo>
                      <a:pt x="69" y="17"/>
                      <a:pt x="70" y="17"/>
                      <a:pt x="70" y="17"/>
                    </a:cubicBezTo>
                    <a:cubicBezTo>
                      <a:pt x="68" y="14"/>
                      <a:pt x="66" y="8"/>
                      <a:pt x="66" y="3"/>
                    </a:cubicBezTo>
                    <a:cubicBezTo>
                      <a:pt x="66" y="3"/>
                      <a:pt x="66" y="2"/>
                      <a:pt x="66" y="2"/>
                    </a:cubicBezTo>
                    <a:cubicBezTo>
                      <a:pt x="66" y="1"/>
                      <a:pt x="66" y="1"/>
                      <a:pt x="66" y="1"/>
                    </a:cubicBezTo>
                    <a:cubicBezTo>
                      <a:pt x="66" y="1"/>
                      <a:pt x="66" y="0"/>
                      <a:pt x="66" y="0"/>
                    </a:cubicBezTo>
                    <a:cubicBezTo>
                      <a:pt x="66" y="0"/>
                      <a:pt x="66" y="0"/>
                      <a:pt x="66" y="0"/>
                    </a:cubicBezTo>
                    <a:cubicBezTo>
                      <a:pt x="66" y="0"/>
                      <a:pt x="66" y="0"/>
                      <a:pt x="66" y="1"/>
                    </a:cubicBezTo>
                    <a:cubicBezTo>
                      <a:pt x="66" y="4"/>
                      <a:pt x="62" y="5"/>
                      <a:pt x="60" y="5"/>
                    </a:cubicBezTo>
                    <a:cubicBezTo>
                      <a:pt x="60" y="5"/>
                      <a:pt x="59" y="6"/>
                      <a:pt x="59" y="6"/>
                    </a:cubicBezTo>
                    <a:cubicBezTo>
                      <a:pt x="58" y="7"/>
                      <a:pt x="53" y="15"/>
                      <a:pt x="53" y="16"/>
                    </a:cubicBezTo>
                    <a:cubicBezTo>
                      <a:pt x="53" y="18"/>
                      <a:pt x="52" y="25"/>
                      <a:pt x="49" y="26"/>
                    </a:cubicBezTo>
                    <a:cubicBezTo>
                      <a:pt x="49" y="26"/>
                      <a:pt x="49" y="28"/>
                      <a:pt x="49" y="29"/>
                    </a:cubicBezTo>
                    <a:cubicBezTo>
                      <a:pt x="49" y="30"/>
                      <a:pt x="49" y="30"/>
                      <a:pt x="49" y="30"/>
                    </a:cubicBezTo>
                    <a:cubicBezTo>
                      <a:pt x="49" y="32"/>
                      <a:pt x="47" y="33"/>
                      <a:pt x="46" y="34"/>
                    </a:cubicBezTo>
                    <a:cubicBezTo>
                      <a:pt x="45" y="35"/>
                      <a:pt x="43" y="36"/>
                      <a:pt x="43" y="37"/>
                    </a:cubicBezTo>
                    <a:cubicBezTo>
                      <a:pt x="43" y="39"/>
                      <a:pt x="41" y="44"/>
                      <a:pt x="36" y="53"/>
                    </a:cubicBezTo>
                    <a:cubicBezTo>
                      <a:pt x="34" y="57"/>
                      <a:pt x="34" y="57"/>
                      <a:pt x="34" y="57"/>
                    </a:cubicBezTo>
                    <a:cubicBezTo>
                      <a:pt x="32" y="60"/>
                      <a:pt x="31" y="62"/>
                      <a:pt x="29" y="62"/>
                    </a:cubicBezTo>
                    <a:cubicBezTo>
                      <a:pt x="28" y="62"/>
                      <a:pt x="27" y="62"/>
                      <a:pt x="26" y="59"/>
                    </a:cubicBezTo>
                    <a:cubicBezTo>
                      <a:pt x="26" y="57"/>
                      <a:pt x="23" y="55"/>
                      <a:pt x="22" y="55"/>
                    </a:cubicBezTo>
                    <a:cubicBezTo>
                      <a:pt x="19" y="57"/>
                      <a:pt x="17" y="56"/>
                      <a:pt x="15" y="56"/>
                    </a:cubicBezTo>
                    <a:cubicBezTo>
                      <a:pt x="15" y="56"/>
                      <a:pt x="15" y="56"/>
                      <a:pt x="15" y="56"/>
                    </a:cubicBezTo>
                    <a:cubicBezTo>
                      <a:pt x="13" y="57"/>
                      <a:pt x="8" y="62"/>
                      <a:pt x="3" y="68"/>
                    </a:cubicBezTo>
                    <a:cubicBezTo>
                      <a:pt x="3" y="68"/>
                      <a:pt x="3" y="68"/>
                      <a:pt x="3" y="68"/>
                    </a:cubicBezTo>
                    <a:cubicBezTo>
                      <a:pt x="3" y="68"/>
                      <a:pt x="3" y="69"/>
                      <a:pt x="2" y="69"/>
                    </a:cubicBezTo>
                    <a:cubicBezTo>
                      <a:pt x="2" y="69"/>
                      <a:pt x="2" y="69"/>
                      <a:pt x="2" y="69"/>
                    </a:cubicBezTo>
                    <a:cubicBezTo>
                      <a:pt x="2" y="69"/>
                      <a:pt x="2" y="70"/>
                      <a:pt x="2" y="70"/>
                    </a:cubicBezTo>
                    <a:cubicBezTo>
                      <a:pt x="2" y="70"/>
                      <a:pt x="2" y="70"/>
                      <a:pt x="2" y="70"/>
                    </a:cubicBezTo>
                    <a:cubicBezTo>
                      <a:pt x="2" y="71"/>
                      <a:pt x="2" y="71"/>
                      <a:pt x="2" y="71"/>
                    </a:cubicBezTo>
                    <a:cubicBezTo>
                      <a:pt x="2" y="71"/>
                      <a:pt x="2" y="72"/>
                      <a:pt x="2" y="72"/>
                    </a:cubicBezTo>
                    <a:cubicBezTo>
                      <a:pt x="2" y="72"/>
                      <a:pt x="2" y="72"/>
                      <a:pt x="2" y="72"/>
                    </a:cubicBezTo>
                    <a:cubicBezTo>
                      <a:pt x="2" y="73"/>
                      <a:pt x="1" y="73"/>
                      <a:pt x="1" y="73"/>
                    </a:cubicBezTo>
                    <a:cubicBezTo>
                      <a:pt x="1" y="74"/>
                      <a:pt x="1" y="74"/>
                      <a:pt x="1" y="74"/>
                    </a:cubicBezTo>
                    <a:cubicBezTo>
                      <a:pt x="1" y="74"/>
                      <a:pt x="1" y="75"/>
                      <a:pt x="1" y="75"/>
                    </a:cubicBezTo>
                    <a:cubicBezTo>
                      <a:pt x="1" y="75"/>
                      <a:pt x="1" y="76"/>
                      <a:pt x="1" y="76"/>
                    </a:cubicBezTo>
                    <a:cubicBezTo>
                      <a:pt x="1" y="76"/>
                      <a:pt x="0" y="77"/>
                      <a:pt x="0" y="77"/>
                    </a:cubicBezTo>
                    <a:cubicBezTo>
                      <a:pt x="0" y="77"/>
                      <a:pt x="0" y="77"/>
                      <a:pt x="0" y="78"/>
                    </a:cubicBezTo>
                    <a:cubicBezTo>
                      <a:pt x="0" y="78"/>
                      <a:pt x="0" y="78"/>
                      <a:pt x="0" y="78"/>
                    </a:cubicBezTo>
                    <a:cubicBezTo>
                      <a:pt x="1" y="79"/>
                      <a:pt x="2" y="80"/>
                      <a:pt x="3" y="82"/>
                    </a:cubicBezTo>
                    <a:cubicBezTo>
                      <a:pt x="3" y="82"/>
                      <a:pt x="3" y="83"/>
                      <a:pt x="4" y="84"/>
                    </a:cubicBezTo>
                    <a:cubicBezTo>
                      <a:pt x="4" y="84"/>
                      <a:pt x="5" y="85"/>
                      <a:pt x="6" y="85"/>
                    </a:cubicBezTo>
                    <a:cubicBezTo>
                      <a:pt x="7" y="85"/>
                      <a:pt x="7" y="85"/>
                      <a:pt x="8" y="85"/>
                    </a:cubicBezTo>
                    <a:cubicBezTo>
                      <a:pt x="10" y="84"/>
                      <a:pt x="11" y="84"/>
                      <a:pt x="12" y="85"/>
                    </a:cubicBezTo>
                    <a:cubicBezTo>
                      <a:pt x="15" y="87"/>
                      <a:pt x="17" y="96"/>
                      <a:pt x="16" y="98"/>
                    </a:cubicBezTo>
                    <a:cubicBezTo>
                      <a:pt x="16" y="99"/>
                      <a:pt x="16" y="100"/>
                      <a:pt x="15" y="100"/>
                    </a:cubicBezTo>
                    <a:cubicBezTo>
                      <a:pt x="15" y="102"/>
                      <a:pt x="14" y="104"/>
                      <a:pt x="14" y="106"/>
                    </a:cubicBezTo>
                    <a:cubicBezTo>
                      <a:pt x="27" y="106"/>
                      <a:pt x="27" y="106"/>
                      <a:pt x="27" y="106"/>
                    </a:cubicBezTo>
                    <a:cubicBezTo>
                      <a:pt x="32" y="104"/>
                      <a:pt x="32" y="104"/>
                      <a:pt x="32" y="10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25" name="Freeform 1365"/>
              <p:cNvSpPr>
                <a:spLocks/>
              </p:cNvSpPr>
              <p:nvPr/>
            </p:nvSpPr>
            <p:spPr bwMode="auto">
              <a:xfrm>
                <a:off x="1829" y="289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26" name="Freeform 1366"/>
              <p:cNvSpPr>
                <a:spLocks/>
              </p:cNvSpPr>
              <p:nvPr/>
            </p:nvSpPr>
            <p:spPr bwMode="auto">
              <a:xfrm>
                <a:off x="1838" y="294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27" name="Freeform 1367"/>
              <p:cNvSpPr>
                <a:spLocks/>
              </p:cNvSpPr>
              <p:nvPr/>
            </p:nvSpPr>
            <p:spPr bwMode="auto">
              <a:xfrm>
                <a:off x="1830" y="289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28" name="Freeform 1368"/>
              <p:cNvSpPr>
                <a:spLocks/>
              </p:cNvSpPr>
              <p:nvPr/>
            </p:nvSpPr>
            <p:spPr bwMode="auto">
              <a:xfrm>
                <a:off x="1837" y="294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29" name="Freeform 1369"/>
              <p:cNvSpPr>
                <a:spLocks/>
              </p:cNvSpPr>
              <p:nvPr/>
            </p:nvSpPr>
            <p:spPr bwMode="auto">
              <a:xfrm>
                <a:off x="1827" y="289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30" name="Freeform 1370"/>
              <p:cNvSpPr>
                <a:spLocks/>
              </p:cNvSpPr>
              <p:nvPr/>
            </p:nvSpPr>
            <p:spPr bwMode="auto">
              <a:xfrm>
                <a:off x="1822" y="283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31" name="Freeform 1371"/>
              <p:cNvSpPr>
                <a:spLocks/>
              </p:cNvSpPr>
              <p:nvPr/>
            </p:nvSpPr>
            <p:spPr bwMode="auto">
              <a:xfrm>
                <a:off x="1826"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32" name="Freeform 1372"/>
              <p:cNvSpPr>
                <a:spLocks/>
              </p:cNvSpPr>
              <p:nvPr/>
            </p:nvSpPr>
            <p:spPr bwMode="auto">
              <a:xfrm>
                <a:off x="1822" y="283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33" name="Freeform 1373"/>
              <p:cNvSpPr>
                <a:spLocks/>
              </p:cNvSpPr>
              <p:nvPr/>
            </p:nvSpPr>
            <p:spPr bwMode="auto">
              <a:xfrm>
                <a:off x="1822" y="283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34" name="Freeform 1374"/>
              <p:cNvSpPr>
                <a:spLocks/>
              </p:cNvSpPr>
              <p:nvPr/>
            </p:nvSpPr>
            <p:spPr bwMode="auto">
              <a:xfrm>
                <a:off x="1765"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35" name="Freeform 1375"/>
              <p:cNvSpPr>
                <a:spLocks/>
              </p:cNvSpPr>
              <p:nvPr/>
            </p:nvSpPr>
            <p:spPr bwMode="auto">
              <a:xfrm>
                <a:off x="1764"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36" name="Freeform 1376"/>
              <p:cNvSpPr>
                <a:spLocks/>
              </p:cNvSpPr>
              <p:nvPr/>
            </p:nvSpPr>
            <p:spPr bwMode="auto">
              <a:xfrm>
                <a:off x="1763" y="292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37" name="Freeform 1377"/>
              <p:cNvSpPr>
                <a:spLocks/>
              </p:cNvSpPr>
              <p:nvPr/>
            </p:nvSpPr>
            <p:spPr bwMode="auto">
              <a:xfrm>
                <a:off x="1791" y="2897"/>
                <a:ext cx="7" cy="9"/>
              </a:xfrm>
              <a:custGeom>
                <a:avLst/>
                <a:gdLst>
                  <a:gd name="T0" fmla="*/ 5 w 7"/>
                  <a:gd name="T1" fmla="*/ 4 h 9"/>
                  <a:gd name="T2" fmla="*/ 7 w 7"/>
                  <a:gd name="T3" fmla="*/ 0 h 9"/>
                  <a:gd name="T4" fmla="*/ 5 w 7"/>
                  <a:gd name="T5" fmla="*/ 4 h 9"/>
                  <a:gd name="T6" fmla="*/ 0 w 7"/>
                  <a:gd name="T7" fmla="*/ 9 h 9"/>
                  <a:gd name="T8" fmla="*/ 5 w 7"/>
                  <a:gd name="T9" fmla="*/ 4 h 9"/>
                </a:gdLst>
                <a:ahLst/>
                <a:cxnLst>
                  <a:cxn ang="0">
                    <a:pos x="T0" y="T1"/>
                  </a:cxn>
                  <a:cxn ang="0">
                    <a:pos x="T2" y="T3"/>
                  </a:cxn>
                  <a:cxn ang="0">
                    <a:pos x="T4" y="T5"/>
                  </a:cxn>
                  <a:cxn ang="0">
                    <a:pos x="T6" y="T7"/>
                  </a:cxn>
                  <a:cxn ang="0">
                    <a:pos x="T8" y="T9"/>
                  </a:cxn>
                </a:cxnLst>
                <a:rect l="0" t="0" r="r" b="b"/>
                <a:pathLst>
                  <a:path w="7" h="9">
                    <a:moveTo>
                      <a:pt x="5" y="4"/>
                    </a:moveTo>
                    <a:cubicBezTo>
                      <a:pt x="7" y="0"/>
                      <a:pt x="7" y="0"/>
                      <a:pt x="7" y="0"/>
                    </a:cubicBezTo>
                    <a:cubicBezTo>
                      <a:pt x="5" y="4"/>
                      <a:pt x="5" y="4"/>
                      <a:pt x="5" y="4"/>
                    </a:cubicBezTo>
                    <a:cubicBezTo>
                      <a:pt x="3" y="7"/>
                      <a:pt x="2" y="9"/>
                      <a:pt x="0" y="9"/>
                    </a:cubicBezTo>
                    <a:cubicBezTo>
                      <a:pt x="2" y="9"/>
                      <a:pt x="3" y="7"/>
                      <a:pt x="5"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38" name="Freeform 1378"/>
              <p:cNvSpPr>
                <a:spLocks/>
              </p:cNvSpPr>
              <p:nvPr/>
            </p:nvSpPr>
            <p:spPr bwMode="auto">
              <a:xfrm>
                <a:off x="1764"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39" name="Freeform 1379"/>
              <p:cNvSpPr>
                <a:spLocks/>
              </p:cNvSpPr>
              <p:nvPr/>
            </p:nvSpPr>
            <p:spPr bwMode="auto">
              <a:xfrm>
                <a:off x="1765" y="29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40" name="Freeform 1380"/>
              <p:cNvSpPr>
                <a:spLocks/>
              </p:cNvSpPr>
              <p:nvPr/>
            </p:nvSpPr>
            <p:spPr bwMode="auto">
              <a:xfrm>
                <a:off x="1765"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41" name="Freeform 1381"/>
              <p:cNvSpPr>
                <a:spLocks/>
              </p:cNvSpPr>
              <p:nvPr/>
            </p:nvSpPr>
            <p:spPr bwMode="auto">
              <a:xfrm>
                <a:off x="1765" y="29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42" name="Freeform 1382"/>
              <p:cNvSpPr>
                <a:spLocks/>
              </p:cNvSpPr>
              <p:nvPr/>
            </p:nvSpPr>
            <p:spPr bwMode="auto">
              <a:xfrm>
                <a:off x="1578" y="2859"/>
                <a:ext cx="61" cy="64"/>
              </a:xfrm>
              <a:custGeom>
                <a:avLst/>
                <a:gdLst>
                  <a:gd name="T0" fmla="*/ 59 w 64"/>
                  <a:gd name="T1" fmla="*/ 9 h 67"/>
                  <a:gd name="T2" fmla="*/ 56 w 64"/>
                  <a:gd name="T3" fmla="*/ 8 h 67"/>
                  <a:gd name="T4" fmla="*/ 45 w 64"/>
                  <a:gd name="T5" fmla="*/ 12 h 67"/>
                  <a:gd name="T6" fmla="*/ 35 w 64"/>
                  <a:gd name="T7" fmla="*/ 5 h 67"/>
                  <a:gd name="T8" fmla="*/ 34 w 64"/>
                  <a:gd name="T9" fmla="*/ 4 h 67"/>
                  <a:gd name="T10" fmla="*/ 33 w 64"/>
                  <a:gd name="T11" fmla="*/ 3 h 67"/>
                  <a:gd name="T12" fmla="*/ 32 w 64"/>
                  <a:gd name="T13" fmla="*/ 3 h 67"/>
                  <a:gd name="T14" fmla="*/ 31 w 64"/>
                  <a:gd name="T15" fmla="*/ 3 h 67"/>
                  <a:gd name="T16" fmla="*/ 30 w 64"/>
                  <a:gd name="T17" fmla="*/ 3 h 67"/>
                  <a:gd name="T18" fmla="*/ 23 w 64"/>
                  <a:gd name="T19" fmla="*/ 4 h 67"/>
                  <a:gd name="T20" fmla="*/ 21 w 64"/>
                  <a:gd name="T21" fmla="*/ 1 h 67"/>
                  <a:gd name="T22" fmla="*/ 11 w 64"/>
                  <a:gd name="T23" fmla="*/ 5 h 67"/>
                  <a:gd name="T24" fmla="*/ 5 w 64"/>
                  <a:gd name="T25" fmla="*/ 6 h 67"/>
                  <a:gd name="T26" fmla="*/ 5 w 64"/>
                  <a:gd name="T27" fmla="*/ 6 h 67"/>
                  <a:gd name="T28" fmla="*/ 4 w 64"/>
                  <a:gd name="T29" fmla="*/ 6 h 67"/>
                  <a:gd name="T30" fmla="*/ 4 w 64"/>
                  <a:gd name="T31" fmla="*/ 7 h 67"/>
                  <a:gd name="T32" fmla="*/ 4 w 64"/>
                  <a:gd name="T33" fmla="*/ 9 h 67"/>
                  <a:gd name="T34" fmla="*/ 4 w 64"/>
                  <a:gd name="T35" fmla="*/ 10 h 67"/>
                  <a:gd name="T36" fmla="*/ 7 w 64"/>
                  <a:gd name="T37" fmla="*/ 18 h 67"/>
                  <a:gd name="T38" fmla="*/ 8 w 64"/>
                  <a:gd name="T39" fmla="*/ 26 h 67"/>
                  <a:gd name="T40" fmla="*/ 3 w 64"/>
                  <a:gd name="T41" fmla="*/ 26 h 67"/>
                  <a:gd name="T42" fmla="*/ 4 w 64"/>
                  <a:gd name="T43" fmla="*/ 33 h 67"/>
                  <a:gd name="T44" fmla="*/ 2 w 64"/>
                  <a:gd name="T45" fmla="*/ 36 h 67"/>
                  <a:gd name="T46" fmla="*/ 1 w 64"/>
                  <a:gd name="T47" fmla="*/ 38 h 67"/>
                  <a:gd name="T48" fmla="*/ 2 w 64"/>
                  <a:gd name="T49" fmla="*/ 42 h 67"/>
                  <a:gd name="T50" fmla="*/ 3 w 64"/>
                  <a:gd name="T51" fmla="*/ 48 h 67"/>
                  <a:gd name="T52" fmla="*/ 13 w 64"/>
                  <a:gd name="T53" fmla="*/ 58 h 67"/>
                  <a:gd name="T54" fmla="*/ 11 w 64"/>
                  <a:gd name="T55" fmla="*/ 64 h 67"/>
                  <a:gd name="T56" fmla="*/ 10 w 64"/>
                  <a:gd name="T57" fmla="*/ 66 h 67"/>
                  <a:gd name="T58" fmla="*/ 22 w 64"/>
                  <a:gd name="T59" fmla="*/ 64 h 67"/>
                  <a:gd name="T60" fmla="*/ 61 w 64"/>
                  <a:gd name="T61" fmla="*/ 60 h 67"/>
                  <a:gd name="T62" fmla="*/ 61 w 64"/>
                  <a:gd name="T63" fmla="*/ 59 h 67"/>
                  <a:gd name="T64" fmla="*/ 61 w 64"/>
                  <a:gd name="T65" fmla="*/ 58 h 67"/>
                  <a:gd name="T66" fmla="*/ 56 w 64"/>
                  <a:gd name="T67" fmla="*/ 44 h 67"/>
                  <a:gd name="T68" fmla="*/ 60 w 64"/>
                  <a:gd name="T69" fmla="*/ 34 h 67"/>
                  <a:gd name="T70" fmla="*/ 64 w 64"/>
                  <a:gd name="T71" fmla="*/ 26 h 67"/>
                  <a:gd name="T72" fmla="*/ 64 w 64"/>
                  <a:gd name="T73" fmla="*/ 25 h 67"/>
                  <a:gd name="T74" fmla="*/ 64 w 64"/>
                  <a:gd name="T75" fmla="*/ 23 h 67"/>
                  <a:gd name="T76" fmla="*/ 64 w 64"/>
                  <a:gd name="T77" fmla="*/ 21 h 67"/>
                  <a:gd name="T78" fmla="*/ 63 w 64"/>
                  <a:gd name="T79" fmla="*/ 19 h 67"/>
                  <a:gd name="T80" fmla="*/ 63 w 64"/>
                  <a:gd name="T81" fmla="*/ 16 h 67"/>
                  <a:gd name="T82" fmla="*/ 62 w 64"/>
                  <a:gd name="T83" fmla="*/ 14 h 67"/>
                  <a:gd name="T84" fmla="*/ 61 w 64"/>
                  <a:gd name="T85" fmla="*/ 11 h 67"/>
                  <a:gd name="T86" fmla="*/ 61 w 64"/>
                  <a:gd name="T87" fmla="*/ 1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67">
                    <a:moveTo>
                      <a:pt x="60" y="10"/>
                    </a:moveTo>
                    <a:cubicBezTo>
                      <a:pt x="60" y="10"/>
                      <a:pt x="59" y="9"/>
                      <a:pt x="59" y="9"/>
                    </a:cubicBezTo>
                    <a:cubicBezTo>
                      <a:pt x="59" y="9"/>
                      <a:pt x="58" y="9"/>
                      <a:pt x="57" y="8"/>
                    </a:cubicBezTo>
                    <a:cubicBezTo>
                      <a:pt x="57" y="8"/>
                      <a:pt x="56" y="8"/>
                      <a:pt x="56" y="8"/>
                    </a:cubicBezTo>
                    <a:cubicBezTo>
                      <a:pt x="53" y="8"/>
                      <a:pt x="50" y="9"/>
                      <a:pt x="49" y="11"/>
                    </a:cubicBezTo>
                    <a:cubicBezTo>
                      <a:pt x="48" y="12"/>
                      <a:pt x="46" y="12"/>
                      <a:pt x="45" y="12"/>
                    </a:cubicBezTo>
                    <a:cubicBezTo>
                      <a:pt x="41" y="12"/>
                      <a:pt x="36" y="7"/>
                      <a:pt x="35" y="6"/>
                    </a:cubicBezTo>
                    <a:cubicBezTo>
                      <a:pt x="35" y="5"/>
                      <a:pt x="35" y="5"/>
                      <a:pt x="35" y="5"/>
                    </a:cubicBezTo>
                    <a:cubicBezTo>
                      <a:pt x="35" y="5"/>
                      <a:pt x="35" y="5"/>
                      <a:pt x="35" y="5"/>
                    </a:cubicBezTo>
                    <a:cubicBezTo>
                      <a:pt x="34" y="5"/>
                      <a:pt x="34" y="5"/>
                      <a:pt x="34" y="4"/>
                    </a:cubicBezTo>
                    <a:cubicBezTo>
                      <a:pt x="34" y="4"/>
                      <a:pt x="34" y="4"/>
                      <a:pt x="33" y="4"/>
                    </a:cubicBezTo>
                    <a:cubicBezTo>
                      <a:pt x="33" y="4"/>
                      <a:pt x="33" y="4"/>
                      <a:pt x="33" y="3"/>
                    </a:cubicBezTo>
                    <a:cubicBezTo>
                      <a:pt x="33" y="3"/>
                      <a:pt x="33" y="3"/>
                      <a:pt x="32" y="3"/>
                    </a:cubicBezTo>
                    <a:cubicBezTo>
                      <a:pt x="32" y="3"/>
                      <a:pt x="32" y="3"/>
                      <a:pt x="32" y="3"/>
                    </a:cubicBezTo>
                    <a:cubicBezTo>
                      <a:pt x="31" y="3"/>
                      <a:pt x="31" y="3"/>
                      <a:pt x="31" y="3"/>
                    </a:cubicBezTo>
                    <a:cubicBezTo>
                      <a:pt x="31" y="3"/>
                      <a:pt x="31" y="3"/>
                      <a:pt x="31" y="3"/>
                    </a:cubicBezTo>
                    <a:cubicBezTo>
                      <a:pt x="31" y="3"/>
                      <a:pt x="30" y="3"/>
                      <a:pt x="30" y="3"/>
                    </a:cubicBezTo>
                    <a:cubicBezTo>
                      <a:pt x="30" y="3"/>
                      <a:pt x="30" y="3"/>
                      <a:pt x="30" y="3"/>
                    </a:cubicBezTo>
                    <a:cubicBezTo>
                      <a:pt x="27" y="5"/>
                      <a:pt x="26" y="5"/>
                      <a:pt x="24" y="5"/>
                    </a:cubicBezTo>
                    <a:cubicBezTo>
                      <a:pt x="24" y="5"/>
                      <a:pt x="24" y="4"/>
                      <a:pt x="23" y="4"/>
                    </a:cubicBezTo>
                    <a:cubicBezTo>
                      <a:pt x="22" y="3"/>
                      <a:pt x="22" y="2"/>
                      <a:pt x="22" y="0"/>
                    </a:cubicBezTo>
                    <a:cubicBezTo>
                      <a:pt x="22" y="1"/>
                      <a:pt x="21" y="1"/>
                      <a:pt x="21" y="1"/>
                    </a:cubicBezTo>
                    <a:cubicBezTo>
                      <a:pt x="20" y="4"/>
                      <a:pt x="17" y="7"/>
                      <a:pt x="14" y="7"/>
                    </a:cubicBezTo>
                    <a:cubicBezTo>
                      <a:pt x="13" y="7"/>
                      <a:pt x="11" y="6"/>
                      <a:pt x="11" y="5"/>
                    </a:cubicBezTo>
                    <a:cubicBezTo>
                      <a:pt x="10" y="4"/>
                      <a:pt x="9" y="3"/>
                      <a:pt x="8" y="3"/>
                    </a:cubicBezTo>
                    <a:cubicBezTo>
                      <a:pt x="7" y="6"/>
                      <a:pt x="6" y="6"/>
                      <a:pt x="5" y="6"/>
                    </a:cubicBezTo>
                    <a:cubicBezTo>
                      <a:pt x="5" y="6"/>
                      <a:pt x="5" y="6"/>
                      <a:pt x="5" y="6"/>
                    </a:cubicBezTo>
                    <a:cubicBezTo>
                      <a:pt x="5" y="6"/>
                      <a:pt x="5" y="6"/>
                      <a:pt x="5" y="6"/>
                    </a:cubicBezTo>
                    <a:cubicBezTo>
                      <a:pt x="5" y="6"/>
                      <a:pt x="4" y="6"/>
                      <a:pt x="4" y="6"/>
                    </a:cubicBezTo>
                    <a:cubicBezTo>
                      <a:pt x="4" y="6"/>
                      <a:pt x="4" y="6"/>
                      <a:pt x="4" y="6"/>
                    </a:cubicBezTo>
                    <a:cubicBezTo>
                      <a:pt x="4" y="6"/>
                      <a:pt x="4" y="7"/>
                      <a:pt x="4" y="7"/>
                    </a:cubicBezTo>
                    <a:cubicBezTo>
                      <a:pt x="4" y="7"/>
                      <a:pt x="4" y="7"/>
                      <a:pt x="4" y="7"/>
                    </a:cubicBezTo>
                    <a:cubicBezTo>
                      <a:pt x="4" y="8"/>
                      <a:pt x="4" y="8"/>
                      <a:pt x="4" y="9"/>
                    </a:cubicBezTo>
                    <a:cubicBezTo>
                      <a:pt x="4" y="9"/>
                      <a:pt x="4" y="9"/>
                      <a:pt x="4" y="9"/>
                    </a:cubicBezTo>
                    <a:cubicBezTo>
                      <a:pt x="4" y="9"/>
                      <a:pt x="4" y="9"/>
                      <a:pt x="4" y="10"/>
                    </a:cubicBezTo>
                    <a:cubicBezTo>
                      <a:pt x="4" y="10"/>
                      <a:pt x="4" y="10"/>
                      <a:pt x="4" y="10"/>
                    </a:cubicBezTo>
                    <a:cubicBezTo>
                      <a:pt x="4" y="10"/>
                      <a:pt x="4" y="10"/>
                      <a:pt x="4" y="11"/>
                    </a:cubicBezTo>
                    <a:cubicBezTo>
                      <a:pt x="7" y="12"/>
                      <a:pt x="8" y="15"/>
                      <a:pt x="7" y="18"/>
                    </a:cubicBezTo>
                    <a:cubicBezTo>
                      <a:pt x="7" y="18"/>
                      <a:pt x="7" y="19"/>
                      <a:pt x="8" y="19"/>
                    </a:cubicBezTo>
                    <a:cubicBezTo>
                      <a:pt x="9" y="21"/>
                      <a:pt x="10" y="24"/>
                      <a:pt x="8" y="26"/>
                    </a:cubicBezTo>
                    <a:cubicBezTo>
                      <a:pt x="7" y="27"/>
                      <a:pt x="5" y="27"/>
                      <a:pt x="4" y="26"/>
                    </a:cubicBezTo>
                    <a:cubicBezTo>
                      <a:pt x="4" y="26"/>
                      <a:pt x="3" y="26"/>
                      <a:pt x="3" y="26"/>
                    </a:cubicBezTo>
                    <a:cubicBezTo>
                      <a:pt x="3" y="27"/>
                      <a:pt x="4" y="27"/>
                      <a:pt x="4" y="28"/>
                    </a:cubicBezTo>
                    <a:cubicBezTo>
                      <a:pt x="5" y="29"/>
                      <a:pt x="6" y="31"/>
                      <a:pt x="4" y="33"/>
                    </a:cubicBezTo>
                    <a:cubicBezTo>
                      <a:pt x="4" y="34"/>
                      <a:pt x="3" y="34"/>
                      <a:pt x="3" y="35"/>
                    </a:cubicBezTo>
                    <a:cubicBezTo>
                      <a:pt x="2" y="35"/>
                      <a:pt x="2" y="36"/>
                      <a:pt x="2" y="36"/>
                    </a:cubicBezTo>
                    <a:cubicBezTo>
                      <a:pt x="2" y="36"/>
                      <a:pt x="2" y="36"/>
                      <a:pt x="2" y="36"/>
                    </a:cubicBezTo>
                    <a:cubicBezTo>
                      <a:pt x="1" y="36"/>
                      <a:pt x="1" y="37"/>
                      <a:pt x="1" y="38"/>
                    </a:cubicBezTo>
                    <a:cubicBezTo>
                      <a:pt x="1" y="38"/>
                      <a:pt x="1" y="38"/>
                      <a:pt x="1" y="38"/>
                    </a:cubicBezTo>
                    <a:cubicBezTo>
                      <a:pt x="2" y="39"/>
                      <a:pt x="2" y="41"/>
                      <a:pt x="2" y="42"/>
                    </a:cubicBezTo>
                    <a:cubicBezTo>
                      <a:pt x="2" y="44"/>
                      <a:pt x="1" y="45"/>
                      <a:pt x="0" y="47"/>
                    </a:cubicBezTo>
                    <a:cubicBezTo>
                      <a:pt x="1" y="47"/>
                      <a:pt x="2" y="47"/>
                      <a:pt x="3" y="48"/>
                    </a:cubicBezTo>
                    <a:cubicBezTo>
                      <a:pt x="4" y="48"/>
                      <a:pt x="4" y="49"/>
                      <a:pt x="5" y="49"/>
                    </a:cubicBezTo>
                    <a:cubicBezTo>
                      <a:pt x="9" y="51"/>
                      <a:pt x="13" y="54"/>
                      <a:pt x="13" y="58"/>
                    </a:cubicBezTo>
                    <a:cubicBezTo>
                      <a:pt x="12" y="60"/>
                      <a:pt x="12" y="62"/>
                      <a:pt x="11" y="63"/>
                    </a:cubicBezTo>
                    <a:cubicBezTo>
                      <a:pt x="11" y="63"/>
                      <a:pt x="11" y="64"/>
                      <a:pt x="11" y="64"/>
                    </a:cubicBezTo>
                    <a:cubicBezTo>
                      <a:pt x="11" y="64"/>
                      <a:pt x="11" y="65"/>
                      <a:pt x="11" y="65"/>
                    </a:cubicBezTo>
                    <a:cubicBezTo>
                      <a:pt x="10" y="65"/>
                      <a:pt x="10" y="66"/>
                      <a:pt x="10" y="66"/>
                    </a:cubicBezTo>
                    <a:cubicBezTo>
                      <a:pt x="10" y="66"/>
                      <a:pt x="10" y="66"/>
                      <a:pt x="10" y="67"/>
                    </a:cubicBezTo>
                    <a:cubicBezTo>
                      <a:pt x="13" y="66"/>
                      <a:pt x="17" y="65"/>
                      <a:pt x="22" y="64"/>
                    </a:cubicBezTo>
                    <a:cubicBezTo>
                      <a:pt x="27" y="62"/>
                      <a:pt x="34" y="61"/>
                      <a:pt x="40" y="59"/>
                    </a:cubicBezTo>
                    <a:cubicBezTo>
                      <a:pt x="47" y="58"/>
                      <a:pt x="54" y="59"/>
                      <a:pt x="61" y="60"/>
                    </a:cubicBezTo>
                    <a:cubicBezTo>
                      <a:pt x="61" y="60"/>
                      <a:pt x="61" y="59"/>
                      <a:pt x="61" y="59"/>
                    </a:cubicBezTo>
                    <a:cubicBezTo>
                      <a:pt x="61" y="59"/>
                      <a:pt x="61" y="59"/>
                      <a:pt x="61" y="59"/>
                    </a:cubicBezTo>
                    <a:cubicBezTo>
                      <a:pt x="61" y="59"/>
                      <a:pt x="61" y="59"/>
                      <a:pt x="61" y="59"/>
                    </a:cubicBezTo>
                    <a:cubicBezTo>
                      <a:pt x="61" y="58"/>
                      <a:pt x="61" y="58"/>
                      <a:pt x="61" y="58"/>
                    </a:cubicBezTo>
                    <a:cubicBezTo>
                      <a:pt x="61" y="58"/>
                      <a:pt x="61" y="58"/>
                      <a:pt x="61" y="58"/>
                    </a:cubicBezTo>
                    <a:cubicBezTo>
                      <a:pt x="60" y="56"/>
                      <a:pt x="56" y="47"/>
                      <a:pt x="56" y="44"/>
                    </a:cubicBezTo>
                    <a:cubicBezTo>
                      <a:pt x="56" y="43"/>
                      <a:pt x="57" y="42"/>
                      <a:pt x="58" y="40"/>
                    </a:cubicBezTo>
                    <a:cubicBezTo>
                      <a:pt x="59" y="38"/>
                      <a:pt x="60" y="35"/>
                      <a:pt x="60" y="34"/>
                    </a:cubicBezTo>
                    <a:cubicBezTo>
                      <a:pt x="60" y="31"/>
                      <a:pt x="62" y="30"/>
                      <a:pt x="63" y="28"/>
                    </a:cubicBezTo>
                    <a:cubicBezTo>
                      <a:pt x="63" y="28"/>
                      <a:pt x="64" y="27"/>
                      <a:pt x="64" y="26"/>
                    </a:cubicBezTo>
                    <a:cubicBezTo>
                      <a:pt x="64" y="26"/>
                      <a:pt x="64" y="26"/>
                      <a:pt x="64" y="25"/>
                    </a:cubicBezTo>
                    <a:cubicBezTo>
                      <a:pt x="64" y="25"/>
                      <a:pt x="64" y="25"/>
                      <a:pt x="64" y="25"/>
                    </a:cubicBezTo>
                    <a:cubicBezTo>
                      <a:pt x="64" y="24"/>
                      <a:pt x="64" y="24"/>
                      <a:pt x="64" y="24"/>
                    </a:cubicBezTo>
                    <a:cubicBezTo>
                      <a:pt x="64" y="24"/>
                      <a:pt x="64" y="23"/>
                      <a:pt x="64" y="23"/>
                    </a:cubicBezTo>
                    <a:cubicBezTo>
                      <a:pt x="64" y="23"/>
                      <a:pt x="64" y="22"/>
                      <a:pt x="64" y="22"/>
                    </a:cubicBezTo>
                    <a:cubicBezTo>
                      <a:pt x="64" y="22"/>
                      <a:pt x="64" y="21"/>
                      <a:pt x="64" y="21"/>
                    </a:cubicBezTo>
                    <a:cubicBezTo>
                      <a:pt x="64" y="20"/>
                      <a:pt x="64" y="20"/>
                      <a:pt x="64" y="20"/>
                    </a:cubicBezTo>
                    <a:cubicBezTo>
                      <a:pt x="63" y="19"/>
                      <a:pt x="63" y="19"/>
                      <a:pt x="63" y="19"/>
                    </a:cubicBezTo>
                    <a:cubicBezTo>
                      <a:pt x="63" y="18"/>
                      <a:pt x="63" y="18"/>
                      <a:pt x="63" y="17"/>
                    </a:cubicBezTo>
                    <a:cubicBezTo>
                      <a:pt x="63" y="17"/>
                      <a:pt x="63" y="16"/>
                      <a:pt x="63" y="16"/>
                    </a:cubicBezTo>
                    <a:cubicBezTo>
                      <a:pt x="63" y="16"/>
                      <a:pt x="63" y="15"/>
                      <a:pt x="62" y="15"/>
                    </a:cubicBezTo>
                    <a:cubicBezTo>
                      <a:pt x="62" y="14"/>
                      <a:pt x="62" y="14"/>
                      <a:pt x="62" y="14"/>
                    </a:cubicBezTo>
                    <a:cubicBezTo>
                      <a:pt x="62" y="13"/>
                      <a:pt x="62" y="13"/>
                      <a:pt x="62" y="12"/>
                    </a:cubicBezTo>
                    <a:cubicBezTo>
                      <a:pt x="62" y="12"/>
                      <a:pt x="61" y="12"/>
                      <a:pt x="61" y="11"/>
                    </a:cubicBezTo>
                    <a:cubicBezTo>
                      <a:pt x="61" y="11"/>
                      <a:pt x="61" y="11"/>
                      <a:pt x="61" y="10"/>
                    </a:cubicBezTo>
                    <a:cubicBezTo>
                      <a:pt x="61" y="10"/>
                      <a:pt x="61" y="10"/>
                      <a:pt x="61" y="10"/>
                    </a:cubicBezTo>
                    <a:cubicBezTo>
                      <a:pt x="61" y="10"/>
                      <a:pt x="61" y="10"/>
                      <a:pt x="60"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43" name="Freeform 1383"/>
              <p:cNvSpPr>
                <a:spLocks/>
              </p:cNvSpPr>
              <p:nvPr/>
            </p:nvSpPr>
            <p:spPr bwMode="auto">
              <a:xfrm>
                <a:off x="1635" y="2855"/>
                <a:ext cx="41" cy="65"/>
              </a:xfrm>
              <a:custGeom>
                <a:avLst/>
                <a:gdLst>
                  <a:gd name="T0" fmla="*/ 32 w 43"/>
                  <a:gd name="T1" fmla="*/ 2 h 68"/>
                  <a:gd name="T2" fmla="*/ 31 w 43"/>
                  <a:gd name="T3" fmla="*/ 2 h 68"/>
                  <a:gd name="T4" fmla="*/ 31 w 43"/>
                  <a:gd name="T5" fmla="*/ 2 h 68"/>
                  <a:gd name="T6" fmla="*/ 30 w 43"/>
                  <a:gd name="T7" fmla="*/ 2 h 68"/>
                  <a:gd name="T8" fmla="*/ 29 w 43"/>
                  <a:gd name="T9" fmla="*/ 1 h 68"/>
                  <a:gd name="T10" fmla="*/ 4 w 43"/>
                  <a:gd name="T11" fmla="*/ 1 h 68"/>
                  <a:gd name="T12" fmla="*/ 6 w 43"/>
                  <a:gd name="T13" fmla="*/ 11 h 68"/>
                  <a:gd name="T14" fmla="*/ 5 w 43"/>
                  <a:gd name="T15" fmla="*/ 13 h 68"/>
                  <a:gd name="T16" fmla="*/ 5 w 43"/>
                  <a:gd name="T17" fmla="*/ 14 h 68"/>
                  <a:gd name="T18" fmla="*/ 6 w 43"/>
                  <a:gd name="T19" fmla="*/ 17 h 68"/>
                  <a:gd name="T20" fmla="*/ 7 w 43"/>
                  <a:gd name="T21" fmla="*/ 19 h 68"/>
                  <a:gd name="T22" fmla="*/ 7 w 43"/>
                  <a:gd name="T23" fmla="*/ 22 h 68"/>
                  <a:gd name="T24" fmla="*/ 8 w 43"/>
                  <a:gd name="T25" fmla="*/ 24 h 68"/>
                  <a:gd name="T26" fmla="*/ 8 w 43"/>
                  <a:gd name="T27" fmla="*/ 27 h 68"/>
                  <a:gd name="T28" fmla="*/ 8 w 43"/>
                  <a:gd name="T29" fmla="*/ 29 h 68"/>
                  <a:gd name="T30" fmla="*/ 8 w 43"/>
                  <a:gd name="T31" fmla="*/ 30 h 68"/>
                  <a:gd name="T32" fmla="*/ 4 w 43"/>
                  <a:gd name="T33" fmla="*/ 37 h 68"/>
                  <a:gd name="T34" fmla="*/ 0 w 43"/>
                  <a:gd name="T35" fmla="*/ 49 h 68"/>
                  <a:gd name="T36" fmla="*/ 5 w 43"/>
                  <a:gd name="T37" fmla="*/ 61 h 68"/>
                  <a:gd name="T38" fmla="*/ 5 w 43"/>
                  <a:gd name="T39" fmla="*/ 63 h 68"/>
                  <a:gd name="T40" fmla="*/ 5 w 43"/>
                  <a:gd name="T41" fmla="*/ 64 h 68"/>
                  <a:gd name="T42" fmla="*/ 5 w 43"/>
                  <a:gd name="T43" fmla="*/ 65 h 68"/>
                  <a:gd name="T44" fmla="*/ 11 w 43"/>
                  <a:gd name="T45" fmla="*/ 68 h 68"/>
                  <a:gd name="T46" fmla="*/ 39 w 43"/>
                  <a:gd name="T47" fmla="*/ 56 h 68"/>
                  <a:gd name="T48" fmla="*/ 43 w 43"/>
                  <a:gd name="T49" fmla="*/ 54 h 68"/>
                  <a:gd name="T50" fmla="*/ 42 w 43"/>
                  <a:gd name="T51" fmla="*/ 52 h 68"/>
                  <a:gd name="T52" fmla="*/ 41 w 43"/>
                  <a:gd name="T53" fmla="*/ 49 h 68"/>
                  <a:gd name="T54" fmla="*/ 40 w 43"/>
                  <a:gd name="T55" fmla="*/ 45 h 68"/>
                  <a:gd name="T56" fmla="*/ 37 w 43"/>
                  <a:gd name="T57" fmla="*/ 28 h 68"/>
                  <a:gd name="T58" fmla="*/ 36 w 43"/>
                  <a:gd name="T59" fmla="*/ 11 h 68"/>
                  <a:gd name="T60" fmla="*/ 34 w 43"/>
                  <a:gd name="T61" fmla="*/ 6 h 68"/>
                  <a:gd name="T62" fmla="*/ 33 w 43"/>
                  <a:gd name="T63" fmla="*/ 5 h 68"/>
                  <a:gd name="T64" fmla="*/ 33 w 43"/>
                  <a:gd name="T65" fmla="*/ 4 h 68"/>
                  <a:gd name="T66" fmla="*/ 32 w 43"/>
                  <a:gd name="T67" fmla="*/ 2 h 68"/>
                  <a:gd name="T68" fmla="*/ 32 w 43"/>
                  <a:gd name="T69"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68">
                    <a:moveTo>
                      <a:pt x="32" y="2"/>
                    </a:move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0" y="2"/>
                      <a:pt x="30" y="2"/>
                    </a:cubicBezTo>
                    <a:cubicBezTo>
                      <a:pt x="30" y="2"/>
                      <a:pt x="30" y="2"/>
                      <a:pt x="30" y="2"/>
                    </a:cubicBezTo>
                    <a:cubicBezTo>
                      <a:pt x="30" y="2"/>
                      <a:pt x="29" y="2"/>
                      <a:pt x="29" y="1"/>
                    </a:cubicBezTo>
                    <a:cubicBezTo>
                      <a:pt x="27" y="1"/>
                      <a:pt x="20" y="0"/>
                      <a:pt x="12" y="0"/>
                    </a:cubicBezTo>
                    <a:cubicBezTo>
                      <a:pt x="7" y="0"/>
                      <a:pt x="5" y="0"/>
                      <a:pt x="4" y="1"/>
                    </a:cubicBezTo>
                    <a:cubicBezTo>
                      <a:pt x="4" y="2"/>
                      <a:pt x="5" y="4"/>
                      <a:pt x="5" y="6"/>
                    </a:cubicBezTo>
                    <a:cubicBezTo>
                      <a:pt x="6" y="8"/>
                      <a:pt x="6" y="10"/>
                      <a:pt x="6" y="11"/>
                    </a:cubicBezTo>
                    <a:cubicBezTo>
                      <a:pt x="6" y="11"/>
                      <a:pt x="6" y="12"/>
                      <a:pt x="6" y="12"/>
                    </a:cubicBezTo>
                    <a:cubicBezTo>
                      <a:pt x="5" y="13"/>
                      <a:pt x="5" y="13"/>
                      <a:pt x="5" y="13"/>
                    </a:cubicBezTo>
                    <a:cubicBezTo>
                      <a:pt x="5" y="13"/>
                      <a:pt x="5" y="13"/>
                      <a:pt x="5" y="13"/>
                    </a:cubicBezTo>
                    <a:cubicBezTo>
                      <a:pt x="5" y="14"/>
                      <a:pt x="5" y="14"/>
                      <a:pt x="5" y="14"/>
                    </a:cubicBezTo>
                    <a:cubicBezTo>
                      <a:pt x="5" y="14"/>
                      <a:pt x="5" y="15"/>
                      <a:pt x="6" y="15"/>
                    </a:cubicBezTo>
                    <a:cubicBezTo>
                      <a:pt x="6" y="16"/>
                      <a:pt x="6" y="16"/>
                      <a:pt x="6" y="17"/>
                    </a:cubicBezTo>
                    <a:cubicBezTo>
                      <a:pt x="6" y="17"/>
                      <a:pt x="6" y="17"/>
                      <a:pt x="6" y="18"/>
                    </a:cubicBezTo>
                    <a:cubicBezTo>
                      <a:pt x="6" y="18"/>
                      <a:pt x="7" y="19"/>
                      <a:pt x="7" y="19"/>
                    </a:cubicBezTo>
                    <a:cubicBezTo>
                      <a:pt x="7" y="20"/>
                      <a:pt x="7" y="20"/>
                      <a:pt x="7" y="20"/>
                    </a:cubicBezTo>
                    <a:cubicBezTo>
                      <a:pt x="7" y="21"/>
                      <a:pt x="7" y="21"/>
                      <a:pt x="7" y="22"/>
                    </a:cubicBezTo>
                    <a:cubicBezTo>
                      <a:pt x="7" y="22"/>
                      <a:pt x="7" y="23"/>
                      <a:pt x="8" y="23"/>
                    </a:cubicBezTo>
                    <a:cubicBezTo>
                      <a:pt x="8" y="23"/>
                      <a:pt x="8" y="24"/>
                      <a:pt x="8" y="24"/>
                    </a:cubicBezTo>
                    <a:cubicBezTo>
                      <a:pt x="8" y="25"/>
                      <a:pt x="8" y="25"/>
                      <a:pt x="8" y="25"/>
                    </a:cubicBezTo>
                    <a:cubicBezTo>
                      <a:pt x="8" y="26"/>
                      <a:pt x="8" y="26"/>
                      <a:pt x="8" y="27"/>
                    </a:cubicBezTo>
                    <a:cubicBezTo>
                      <a:pt x="8" y="27"/>
                      <a:pt x="8" y="27"/>
                      <a:pt x="8" y="27"/>
                    </a:cubicBezTo>
                    <a:cubicBezTo>
                      <a:pt x="8" y="28"/>
                      <a:pt x="8" y="28"/>
                      <a:pt x="8" y="29"/>
                    </a:cubicBezTo>
                    <a:cubicBezTo>
                      <a:pt x="8" y="29"/>
                      <a:pt x="8" y="29"/>
                      <a:pt x="8" y="29"/>
                    </a:cubicBezTo>
                    <a:cubicBezTo>
                      <a:pt x="8" y="30"/>
                      <a:pt x="8" y="30"/>
                      <a:pt x="8" y="30"/>
                    </a:cubicBezTo>
                    <a:cubicBezTo>
                      <a:pt x="8" y="32"/>
                      <a:pt x="7" y="34"/>
                      <a:pt x="6" y="35"/>
                    </a:cubicBezTo>
                    <a:cubicBezTo>
                      <a:pt x="5" y="36"/>
                      <a:pt x="4" y="37"/>
                      <a:pt x="4" y="37"/>
                    </a:cubicBezTo>
                    <a:cubicBezTo>
                      <a:pt x="4" y="40"/>
                      <a:pt x="3" y="43"/>
                      <a:pt x="1" y="46"/>
                    </a:cubicBezTo>
                    <a:cubicBezTo>
                      <a:pt x="1" y="47"/>
                      <a:pt x="0" y="48"/>
                      <a:pt x="0" y="49"/>
                    </a:cubicBezTo>
                    <a:cubicBezTo>
                      <a:pt x="0" y="50"/>
                      <a:pt x="3" y="58"/>
                      <a:pt x="4" y="60"/>
                    </a:cubicBezTo>
                    <a:cubicBezTo>
                      <a:pt x="4" y="60"/>
                      <a:pt x="5" y="61"/>
                      <a:pt x="5" y="61"/>
                    </a:cubicBezTo>
                    <a:cubicBezTo>
                      <a:pt x="5" y="61"/>
                      <a:pt x="5" y="61"/>
                      <a:pt x="5" y="62"/>
                    </a:cubicBezTo>
                    <a:cubicBezTo>
                      <a:pt x="5" y="62"/>
                      <a:pt x="5" y="62"/>
                      <a:pt x="5" y="63"/>
                    </a:cubicBezTo>
                    <a:cubicBezTo>
                      <a:pt x="5" y="63"/>
                      <a:pt x="5" y="63"/>
                      <a:pt x="5" y="63"/>
                    </a:cubicBezTo>
                    <a:cubicBezTo>
                      <a:pt x="5" y="63"/>
                      <a:pt x="5" y="64"/>
                      <a:pt x="5" y="64"/>
                    </a:cubicBezTo>
                    <a:cubicBezTo>
                      <a:pt x="5" y="65"/>
                      <a:pt x="5" y="65"/>
                      <a:pt x="5" y="65"/>
                    </a:cubicBezTo>
                    <a:cubicBezTo>
                      <a:pt x="5" y="65"/>
                      <a:pt x="5" y="65"/>
                      <a:pt x="5" y="65"/>
                    </a:cubicBezTo>
                    <a:cubicBezTo>
                      <a:pt x="7" y="66"/>
                      <a:pt x="9" y="67"/>
                      <a:pt x="10" y="67"/>
                    </a:cubicBezTo>
                    <a:cubicBezTo>
                      <a:pt x="11" y="67"/>
                      <a:pt x="11" y="68"/>
                      <a:pt x="11" y="68"/>
                    </a:cubicBezTo>
                    <a:cubicBezTo>
                      <a:pt x="13" y="68"/>
                      <a:pt x="24" y="63"/>
                      <a:pt x="32" y="59"/>
                    </a:cubicBezTo>
                    <a:cubicBezTo>
                      <a:pt x="34" y="58"/>
                      <a:pt x="37" y="57"/>
                      <a:pt x="39" y="56"/>
                    </a:cubicBezTo>
                    <a:cubicBezTo>
                      <a:pt x="40" y="56"/>
                      <a:pt x="42" y="55"/>
                      <a:pt x="43" y="54"/>
                    </a:cubicBezTo>
                    <a:cubicBezTo>
                      <a:pt x="43" y="54"/>
                      <a:pt x="43" y="54"/>
                      <a:pt x="43" y="54"/>
                    </a:cubicBezTo>
                    <a:cubicBezTo>
                      <a:pt x="43" y="54"/>
                      <a:pt x="42" y="53"/>
                      <a:pt x="42" y="52"/>
                    </a:cubicBezTo>
                    <a:cubicBezTo>
                      <a:pt x="42" y="52"/>
                      <a:pt x="42" y="52"/>
                      <a:pt x="42" y="52"/>
                    </a:cubicBezTo>
                    <a:cubicBezTo>
                      <a:pt x="42" y="51"/>
                      <a:pt x="41" y="50"/>
                      <a:pt x="41" y="49"/>
                    </a:cubicBezTo>
                    <a:cubicBezTo>
                      <a:pt x="41" y="49"/>
                      <a:pt x="41" y="49"/>
                      <a:pt x="41" y="49"/>
                    </a:cubicBezTo>
                    <a:cubicBezTo>
                      <a:pt x="41" y="48"/>
                      <a:pt x="40" y="47"/>
                      <a:pt x="40" y="46"/>
                    </a:cubicBezTo>
                    <a:cubicBezTo>
                      <a:pt x="40" y="46"/>
                      <a:pt x="40" y="45"/>
                      <a:pt x="40" y="45"/>
                    </a:cubicBezTo>
                    <a:cubicBezTo>
                      <a:pt x="40" y="44"/>
                      <a:pt x="40" y="43"/>
                      <a:pt x="40" y="42"/>
                    </a:cubicBezTo>
                    <a:cubicBezTo>
                      <a:pt x="40" y="37"/>
                      <a:pt x="38" y="31"/>
                      <a:pt x="37" y="28"/>
                    </a:cubicBezTo>
                    <a:cubicBezTo>
                      <a:pt x="35" y="24"/>
                      <a:pt x="36" y="19"/>
                      <a:pt x="36" y="13"/>
                    </a:cubicBezTo>
                    <a:cubicBezTo>
                      <a:pt x="36" y="11"/>
                      <a:pt x="36" y="11"/>
                      <a:pt x="36" y="11"/>
                    </a:cubicBezTo>
                    <a:cubicBezTo>
                      <a:pt x="37" y="7"/>
                      <a:pt x="35" y="6"/>
                      <a:pt x="35" y="6"/>
                    </a:cubicBezTo>
                    <a:cubicBezTo>
                      <a:pt x="34" y="6"/>
                      <a:pt x="34" y="6"/>
                      <a:pt x="34" y="6"/>
                    </a:cubicBezTo>
                    <a:cubicBezTo>
                      <a:pt x="34" y="6"/>
                      <a:pt x="34" y="6"/>
                      <a:pt x="34" y="6"/>
                    </a:cubicBezTo>
                    <a:cubicBezTo>
                      <a:pt x="34" y="5"/>
                      <a:pt x="34" y="5"/>
                      <a:pt x="33" y="5"/>
                    </a:cubicBezTo>
                    <a:cubicBezTo>
                      <a:pt x="33" y="5"/>
                      <a:pt x="33" y="5"/>
                      <a:pt x="33" y="5"/>
                    </a:cubicBezTo>
                    <a:cubicBezTo>
                      <a:pt x="33" y="4"/>
                      <a:pt x="33" y="4"/>
                      <a:pt x="33" y="4"/>
                    </a:cubicBezTo>
                    <a:cubicBezTo>
                      <a:pt x="33" y="4"/>
                      <a:pt x="33" y="3"/>
                      <a:pt x="33" y="3"/>
                    </a:cubicBezTo>
                    <a:cubicBezTo>
                      <a:pt x="33" y="3"/>
                      <a:pt x="32" y="2"/>
                      <a:pt x="32" y="2"/>
                    </a:cubicBezTo>
                    <a:cubicBezTo>
                      <a:pt x="32" y="2"/>
                      <a:pt x="32" y="2"/>
                      <a:pt x="32" y="2"/>
                    </a:cubicBezTo>
                    <a:cubicBezTo>
                      <a:pt x="32" y="2"/>
                      <a:pt x="32" y="2"/>
                      <a:pt x="3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44" name="Freeform 1384"/>
              <p:cNvSpPr>
                <a:spLocks/>
              </p:cNvSpPr>
              <p:nvPr/>
            </p:nvSpPr>
            <p:spPr bwMode="auto">
              <a:xfrm>
                <a:off x="1666" y="285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45" name="Freeform 1385"/>
              <p:cNvSpPr>
                <a:spLocks/>
              </p:cNvSpPr>
              <p:nvPr/>
            </p:nvSpPr>
            <p:spPr bwMode="auto">
              <a:xfrm>
                <a:off x="1673" y="2899"/>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46" name="Freeform 1386"/>
              <p:cNvSpPr>
                <a:spLocks/>
              </p:cNvSpPr>
              <p:nvPr/>
            </p:nvSpPr>
            <p:spPr bwMode="auto">
              <a:xfrm>
                <a:off x="1668"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47" name="Freeform 1387"/>
              <p:cNvSpPr>
                <a:spLocks/>
              </p:cNvSpPr>
              <p:nvPr/>
            </p:nvSpPr>
            <p:spPr bwMode="auto">
              <a:xfrm>
                <a:off x="1667" y="286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48" name="Freeform 1388"/>
              <p:cNvSpPr>
                <a:spLocks/>
              </p:cNvSpPr>
              <p:nvPr/>
            </p:nvSpPr>
            <p:spPr bwMode="auto">
              <a:xfrm>
                <a:off x="1674" y="2902"/>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49" name="Freeform 1389"/>
              <p:cNvSpPr>
                <a:spLocks/>
              </p:cNvSpPr>
              <p:nvPr/>
            </p:nvSpPr>
            <p:spPr bwMode="auto">
              <a:xfrm>
                <a:off x="1675" y="290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2"/>
                      <a:pt x="1" y="2"/>
                    </a:cubicBezTo>
                    <a:cubicBezTo>
                      <a:pt x="1"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50" name="Freeform 1390"/>
              <p:cNvSpPr>
                <a:spLocks/>
              </p:cNvSpPr>
              <p:nvPr/>
            </p:nvSpPr>
            <p:spPr bwMode="auto">
              <a:xfrm>
                <a:off x="1667" y="28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51" name="Freeform 1391"/>
              <p:cNvSpPr>
                <a:spLocks/>
              </p:cNvSpPr>
              <p:nvPr/>
            </p:nvSpPr>
            <p:spPr bwMode="auto">
              <a:xfrm>
                <a:off x="1673" y="289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52" name="Freeform 1392"/>
              <p:cNvSpPr>
                <a:spLocks/>
              </p:cNvSpPr>
              <p:nvPr/>
            </p:nvSpPr>
            <p:spPr bwMode="auto">
              <a:xfrm>
                <a:off x="1641" y="28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53" name="Freeform 1393"/>
              <p:cNvSpPr>
                <a:spLocks/>
              </p:cNvSpPr>
              <p:nvPr/>
            </p:nvSpPr>
            <p:spPr bwMode="auto">
              <a:xfrm>
                <a:off x="1643" y="287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54" name="Freeform 1394"/>
              <p:cNvSpPr>
                <a:spLocks/>
              </p:cNvSpPr>
              <p:nvPr/>
            </p:nvSpPr>
            <p:spPr bwMode="auto">
              <a:xfrm>
                <a:off x="1643" y="2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55" name="Freeform 1395"/>
              <p:cNvSpPr>
                <a:spLocks/>
              </p:cNvSpPr>
              <p:nvPr/>
            </p:nvSpPr>
            <p:spPr bwMode="auto">
              <a:xfrm>
                <a:off x="1642" y="287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56" name="Freeform 1396"/>
              <p:cNvSpPr>
                <a:spLocks/>
              </p:cNvSpPr>
              <p:nvPr/>
            </p:nvSpPr>
            <p:spPr bwMode="auto">
              <a:xfrm>
                <a:off x="1640"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57" name="Freeform 1397"/>
              <p:cNvSpPr>
                <a:spLocks/>
              </p:cNvSpPr>
              <p:nvPr/>
            </p:nvSpPr>
            <p:spPr bwMode="auto">
              <a:xfrm>
                <a:off x="1640"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58" name="Freeform 1398"/>
              <p:cNvSpPr>
                <a:spLocks/>
              </p:cNvSpPr>
              <p:nvPr/>
            </p:nvSpPr>
            <p:spPr bwMode="auto">
              <a:xfrm>
                <a:off x="1643" y="28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59" name="Freeform 1399"/>
              <p:cNvSpPr>
                <a:spLocks/>
              </p:cNvSpPr>
              <p:nvPr/>
            </p:nvSpPr>
            <p:spPr bwMode="auto">
              <a:xfrm>
                <a:off x="1640" y="286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60" name="Freeform 1400"/>
              <p:cNvSpPr>
                <a:spLocks/>
              </p:cNvSpPr>
              <p:nvPr/>
            </p:nvSpPr>
            <p:spPr bwMode="auto">
              <a:xfrm>
                <a:off x="1640"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61" name="Freeform 1401"/>
              <p:cNvSpPr>
                <a:spLocks/>
              </p:cNvSpPr>
              <p:nvPr/>
            </p:nvSpPr>
            <p:spPr bwMode="auto">
              <a:xfrm>
                <a:off x="1642" y="287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62" name="Freeform 1402"/>
              <p:cNvSpPr>
                <a:spLocks/>
              </p:cNvSpPr>
              <p:nvPr/>
            </p:nvSpPr>
            <p:spPr bwMode="auto">
              <a:xfrm>
                <a:off x="1507" y="2837"/>
                <a:ext cx="76" cy="56"/>
              </a:xfrm>
              <a:custGeom>
                <a:avLst/>
                <a:gdLst>
                  <a:gd name="T0" fmla="*/ 56 w 79"/>
                  <a:gd name="T1" fmla="*/ 45 h 59"/>
                  <a:gd name="T2" fmla="*/ 57 w 79"/>
                  <a:gd name="T3" fmla="*/ 45 h 59"/>
                  <a:gd name="T4" fmla="*/ 64 w 79"/>
                  <a:gd name="T5" fmla="*/ 56 h 59"/>
                  <a:gd name="T6" fmla="*/ 70 w 79"/>
                  <a:gd name="T7" fmla="*/ 54 h 59"/>
                  <a:gd name="T8" fmla="*/ 72 w 79"/>
                  <a:gd name="T9" fmla="*/ 54 h 59"/>
                  <a:gd name="T10" fmla="*/ 73 w 79"/>
                  <a:gd name="T11" fmla="*/ 55 h 59"/>
                  <a:gd name="T12" fmla="*/ 74 w 79"/>
                  <a:gd name="T13" fmla="*/ 55 h 59"/>
                  <a:gd name="T14" fmla="*/ 74 w 79"/>
                  <a:gd name="T15" fmla="*/ 53 h 59"/>
                  <a:gd name="T16" fmla="*/ 79 w 79"/>
                  <a:gd name="T17" fmla="*/ 46 h 59"/>
                  <a:gd name="T18" fmla="*/ 77 w 79"/>
                  <a:gd name="T19" fmla="*/ 40 h 59"/>
                  <a:gd name="T20" fmla="*/ 75 w 79"/>
                  <a:gd name="T21" fmla="*/ 36 h 59"/>
                  <a:gd name="T22" fmla="*/ 74 w 79"/>
                  <a:gd name="T23" fmla="*/ 34 h 59"/>
                  <a:gd name="T24" fmla="*/ 74 w 79"/>
                  <a:gd name="T25" fmla="*/ 32 h 59"/>
                  <a:gd name="T26" fmla="*/ 74 w 79"/>
                  <a:gd name="T27" fmla="*/ 30 h 59"/>
                  <a:gd name="T28" fmla="*/ 75 w 79"/>
                  <a:gd name="T29" fmla="*/ 27 h 59"/>
                  <a:gd name="T30" fmla="*/ 74 w 79"/>
                  <a:gd name="T31" fmla="*/ 26 h 59"/>
                  <a:gd name="T32" fmla="*/ 73 w 79"/>
                  <a:gd name="T33" fmla="*/ 22 h 59"/>
                  <a:gd name="T34" fmla="*/ 70 w 79"/>
                  <a:gd name="T35" fmla="*/ 14 h 59"/>
                  <a:gd name="T36" fmla="*/ 62 w 79"/>
                  <a:gd name="T37" fmla="*/ 5 h 59"/>
                  <a:gd name="T38" fmla="*/ 51 w 79"/>
                  <a:gd name="T39" fmla="*/ 6 h 59"/>
                  <a:gd name="T40" fmla="*/ 44 w 79"/>
                  <a:gd name="T41" fmla="*/ 8 h 59"/>
                  <a:gd name="T42" fmla="*/ 40 w 79"/>
                  <a:gd name="T43" fmla="*/ 9 h 59"/>
                  <a:gd name="T44" fmla="*/ 39 w 79"/>
                  <a:gd name="T45" fmla="*/ 8 h 59"/>
                  <a:gd name="T46" fmla="*/ 38 w 79"/>
                  <a:gd name="T47" fmla="*/ 7 h 59"/>
                  <a:gd name="T48" fmla="*/ 38 w 79"/>
                  <a:gd name="T49" fmla="*/ 6 h 59"/>
                  <a:gd name="T50" fmla="*/ 37 w 79"/>
                  <a:gd name="T51" fmla="*/ 5 h 59"/>
                  <a:gd name="T52" fmla="*/ 36 w 79"/>
                  <a:gd name="T53" fmla="*/ 5 h 59"/>
                  <a:gd name="T54" fmla="*/ 33 w 79"/>
                  <a:gd name="T55" fmla="*/ 5 h 59"/>
                  <a:gd name="T56" fmla="*/ 20 w 79"/>
                  <a:gd name="T57" fmla="*/ 2 h 59"/>
                  <a:gd name="T58" fmla="*/ 18 w 79"/>
                  <a:gd name="T59" fmla="*/ 1 h 59"/>
                  <a:gd name="T60" fmla="*/ 16 w 79"/>
                  <a:gd name="T61" fmla="*/ 1 h 59"/>
                  <a:gd name="T62" fmla="*/ 15 w 79"/>
                  <a:gd name="T63" fmla="*/ 2 h 59"/>
                  <a:gd name="T64" fmla="*/ 14 w 79"/>
                  <a:gd name="T65" fmla="*/ 4 h 59"/>
                  <a:gd name="T66" fmla="*/ 12 w 79"/>
                  <a:gd name="T67" fmla="*/ 5 h 59"/>
                  <a:gd name="T68" fmla="*/ 14 w 79"/>
                  <a:gd name="T69" fmla="*/ 8 h 59"/>
                  <a:gd name="T70" fmla="*/ 2 w 79"/>
                  <a:gd name="T71" fmla="*/ 16 h 59"/>
                  <a:gd name="T72" fmla="*/ 0 w 79"/>
                  <a:gd name="T73" fmla="*/ 17 h 59"/>
                  <a:gd name="T74" fmla="*/ 19 w 79"/>
                  <a:gd name="T75" fmla="*/ 37 h 59"/>
                  <a:gd name="T76" fmla="*/ 20 w 79"/>
                  <a:gd name="T77" fmla="*/ 36 h 59"/>
                  <a:gd name="T78" fmla="*/ 22 w 79"/>
                  <a:gd name="T79" fmla="*/ 34 h 59"/>
                  <a:gd name="T80" fmla="*/ 23 w 79"/>
                  <a:gd name="T81" fmla="*/ 33 h 59"/>
                  <a:gd name="T82" fmla="*/ 23 w 79"/>
                  <a:gd name="T83" fmla="*/ 32 h 59"/>
                  <a:gd name="T84" fmla="*/ 24 w 79"/>
                  <a:gd name="T85" fmla="*/ 32 h 59"/>
                  <a:gd name="T86" fmla="*/ 31 w 79"/>
                  <a:gd name="T87" fmla="*/ 29 h 59"/>
                  <a:gd name="T88" fmla="*/ 50 w 79"/>
                  <a:gd name="T89" fmla="*/ 40 h 59"/>
                  <a:gd name="T90" fmla="*/ 51 w 79"/>
                  <a:gd name="T91" fmla="*/ 43 h 59"/>
                  <a:gd name="T92" fmla="*/ 51 w 79"/>
                  <a:gd name="T93" fmla="*/ 45 h 59"/>
                  <a:gd name="T94" fmla="*/ 54 w 79"/>
                  <a:gd name="T9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59">
                    <a:moveTo>
                      <a:pt x="54" y="45"/>
                    </a:moveTo>
                    <a:cubicBezTo>
                      <a:pt x="54" y="45"/>
                      <a:pt x="54" y="45"/>
                      <a:pt x="54" y="45"/>
                    </a:cubicBezTo>
                    <a:cubicBezTo>
                      <a:pt x="54" y="45"/>
                      <a:pt x="55" y="45"/>
                      <a:pt x="56" y="45"/>
                    </a:cubicBezTo>
                    <a:cubicBezTo>
                      <a:pt x="56" y="45"/>
                      <a:pt x="56" y="45"/>
                      <a:pt x="56" y="45"/>
                    </a:cubicBezTo>
                    <a:cubicBezTo>
                      <a:pt x="56" y="45"/>
                      <a:pt x="57" y="45"/>
                      <a:pt x="57" y="45"/>
                    </a:cubicBezTo>
                    <a:cubicBezTo>
                      <a:pt x="57" y="45"/>
                      <a:pt x="57" y="45"/>
                      <a:pt x="57" y="45"/>
                    </a:cubicBezTo>
                    <a:cubicBezTo>
                      <a:pt x="58" y="45"/>
                      <a:pt x="58" y="45"/>
                      <a:pt x="58" y="45"/>
                    </a:cubicBezTo>
                    <a:cubicBezTo>
                      <a:pt x="59" y="45"/>
                      <a:pt x="60" y="45"/>
                      <a:pt x="61" y="46"/>
                    </a:cubicBezTo>
                    <a:cubicBezTo>
                      <a:pt x="62" y="48"/>
                      <a:pt x="64" y="53"/>
                      <a:pt x="64" y="56"/>
                    </a:cubicBezTo>
                    <a:cubicBezTo>
                      <a:pt x="63" y="57"/>
                      <a:pt x="64" y="58"/>
                      <a:pt x="64" y="58"/>
                    </a:cubicBezTo>
                    <a:cubicBezTo>
                      <a:pt x="65" y="59"/>
                      <a:pt x="65" y="59"/>
                      <a:pt x="65" y="59"/>
                    </a:cubicBezTo>
                    <a:cubicBezTo>
                      <a:pt x="67" y="57"/>
                      <a:pt x="68" y="55"/>
                      <a:pt x="70" y="54"/>
                    </a:cubicBezTo>
                    <a:cubicBezTo>
                      <a:pt x="70" y="54"/>
                      <a:pt x="70" y="54"/>
                      <a:pt x="71" y="54"/>
                    </a:cubicBezTo>
                    <a:cubicBezTo>
                      <a:pt x="71" y="54"/>
                      <a:pt x="71" y="54"/>
                      <a:pt x="72" y="54"/>
                    </a:cubicBezTo>
                    <a:cubicBezTo>
                      <a:pt x="72" y="54"/>
                      <a:pt x="72" y="54"/>
                      <a:pt x="72" y="54"/>
                    </a:cubicBezTo>
                    <a:cubicBezTo>
                      <a:pt x="72" y="54"/>
                      <a:pt x="72" y="54"/>
                      <a:pt x="72" y="54"/>
                    </a:cubicBezTo>
                    <a:cubicBezTo>
                      <a:pt x="72" y="54"/>
                      <a:pt x="72" y="54"/>
                      <a:pt x="72" y="54"/>
                    </a:cubicBezTo>
                    <a:cubicBezTo>
                      <a:pt x="73" y="55"/>
                      <a:pt x="73" y="55"/>
                      <a:pt x="73" y="55"/>
                    </a:cubicBezTo>
                    <a:cubicBezTo>
                      <a:pt x="73" y="55"/>
                      <a:pt x="73" y="55"/>
                      <a:pt x="73" y="55"/>
                    </a:cubicBezTo>
                    <a:cubicBezTo>
                      <a:pt x="73" y="55"/>
                      <a:pt x="73" y="55"/>
                      <a:pt x="73" y="56"/>
                    </a:cubicBezTo>
                    <a:cubicBezTo>
                      <a:pt x="73" y="55"/>
                      <a:pt x="74" y="55"/>
                      <a:pt x="74" y="55"/>
                    </a:cubicBezTo>
                    <a:cubicBezTo>
                      <a:pt x="74" y="54"/>
                      <a:pt x="75" y="54"/>
                      <a:pt x="75" y="54"/>
                    </a:cubicBezTo>
                    <a:cubicBezTo>
                      <a:pt x="75" y="54"/>
                      <a:pt x="75" y="54"/>
                      <a:pt x="75" y="54"/>
                    </a:cubicBezTo>
                    <a:cubicBezTo>
                      <a:pt x="75" y="54"/>
                      <a:pt x="75" y="53"/>
                      <a:pt x="74" y="53"/>
                    </a:cubicBezTo>
                    <a:cubicBezTo>
                      <a:pt x="74" y="51"/>
                      <a:pt x="73" y="49"/>
                      <a:pt x="74" y="47"/>
                    </a:cubicBezTo>
                    <a:cubicBezTo>
                      <a:pt x="75" y="45"/>
                      <a:pt x="76" y="45"/>
                      <a:pt x="77" y="45"/>
                    </a:cubicBezTo>
                    <a:cubicBezTo>
                      <a:pt x="78" y="45"/>
                      <a:pt x="78" y="45"/>
                      <a:pt x="79" y="46"/>
                    </a:cubicBezTo>
                    <a:cubicBezTo>
                      <a:pt x="79" y="46"/>
                      <a:pt x="79" y="46"/>
                      <a:pt x="79" y="46"/>
                    </a:cubicBezTo>
                    <a:cubicBezTo>
                      <a:pt x="79" y="45"/>
                      <a:pt x="79" y="45"/>
                      <a:pt x="78" y="44"/>
                    </a:cubicBezTo>
                    <a:cubicBezTo>
                      <a:pt x="77" y="43"/>
                      <a:pt x="77" y="41"/>
                      <a:pt x="77" y="40"/>
                    </a:cubicBezTo>
                    <a:cubicBezTo>
                      <a:pt x="77" y="39"/>
                      <a:pt x="77" y="38"/>
                      <a:pt x="76" y="37"/>
                    </a:cubicBezTo>
                    <a:cubicBezTo>
                      <a:pt x="76" y="37"/>
                      <a:pt x="75" y="36"/>
                      <a:pt x="75" y="36"/>
                    </a:cubicBezTo>
                    <a:cubicBezTo>
                      <a:pt x="75" y="36"/>
                      <a:pt x="75" y="36"/>
                      <a:pt x="75" y="36"/>
                    </a:cubicBezTo>
                    <a:cubicBezTo>
                      <a:pt x="75" y="36"/>
                      <a:pt x="74" y="35"/>
                      <a:pt x="74" y="35"/>
                    </a:cubicBezTo>
                    <a:cubicBezTo>
                      <a:pt x="74" y="35"/>
                      <a:pt x="74" y="35"/>
                      <a:pt x="74" y="35"/>
                    </a:cubicBezTo>
                    <a:cubicBezTo>
                      <a:pt x="74" y="34"/>
                      <a:pt x="74" y="34"/>
                      <a:pt x="74" y="34"/>
                    </a:cubicBezTo>
                    <a:cubicBezTo>
                      <a:pt x="74" y="34"/>
                      <a:pt x="74" y="34"/>
                      <a:pt x="74" y="33"/>
                    </a:cubicBezTo>
                    <a:cubicBezTo>
                      <a:pt x="74" y="33"/>
                      <a:pt x="74" y="33"/>
                      <a:pt x="74" y="33"/>
                    </a:cubicBezTo>
                    <a:cubicBezTo>
                      <a:pt x="74" y="32"/>
                      <a:pt x="74" y="32"/>
                      <a:pt x="74" y="32"/>
                    </a:cubicBezTo>
                    <a:cubicBezTo>
                      <a:pt x="74" y="32"/>
                      <a:pt x="74" y="31"/>
                      <a:pt x="74" y="31"/>
                    </a:cubicBezTo>
                    <a:cubicBezTo>
                      <a:pt x="74" y="31"/>
                      <a:pt x="74" y="31"/>
                      <a:pt x="74" y="31"/>
                    </a:cubicBezTo>
                    <a:cubicBezTo>
                      <a:pt x="74" y="30"/>
                      <a:pt x="74" y="30"/>
                      <a:pt x="74" y="30"/>
                    </a:cubicBezTo>
                    <a:cubicBezTo>
                      <a:pt x="74" y="29"/>
                      <a:pt x="74" y="29"/>
                      <a:pt x="74" y="29"/>
                    </a:cubicBezTo>
                    <a:cubicBezTo>
                      <a:pt x="74" y="29"/>
                      <a:pt x="74" y="28"/>
                      <a:pt x="74" y="28"/>
                    </a:cubicBezTo>
                    <a:cubicBezTo>
                      <a:pt x="75" y="28"/>
                      <a:pt x="75" y="28"/>
                      <a:pt x="75" y="27"/>
                    </a:cubicBezTo>
                    <a:cubicBezTo>
                      <a:pt x="75" y="27"/>
                      <a:pt x="75" y="27"/>
                      <a:pt x="75" y="27"/>
                    </a:cubicBezTo>
                    <a:cubicBezTo>
                      <a:pt x="74" y="27"/>
                      <a:pt x="74" y="26"/>
                      <a:pt x="74" y="26"/>
                    </a:cubicBezTo>
                    <a:cubicBezTo>
                      <a:pt x="74" y="26"/>
                      <a:pt x="74" y="26"/>
                      <a:pt x="74" y="26"/>
                    </a:cubicBezTo>
                    <a:cubicBezTo>
                      <a:pt x="74" y="26"/>
                      <a:pt x="74" y="26"/>
                      <a:pt x="74" y="26"/>
                    </a:cubicBezTo>
                    <a:cubicBezTo>
                      <a:pt x="74" y="26"/>
                      <a:pt x="74" y="26"/>
                      <a:pt x="74" y="26"/>
                    </a:cubicBezTo>
                    <a:cubicBezTo>
                      <a:pt x="73" y="24"/>
                      <a:pt x="73" y="23"/>
                      <a:pt x="73" y="22"/>
                    </a:cubicBezTo>
                    <a:cubicBezTo>
                      <a:pt x="73" y="21"/>
                      <a:pt x="72" y="21"/>
                      <a:pt x="72" y="20"/>
                    </a:cubicBezTo>
                    <a:cubicBezTo>
                      <a:pt x="71" y="20"/>
                      <a:pt x="69" y="19"/>
                      <a:pt x="69" y="17"/>
                    </a:cubicBezTo>
                    <a:cubicBezTo>
                      <a:pt x="69" y="16"/>
                      <a:pt x="69" y="15"/>
                      <a:pt x="70" y="14"/>
                    </a:cubicBezTo>
                    <a:cubicBezTo>
                      <a:pt x="69" y="12"/>
                      <a:pt x="67" y="11"/>
                      <a:pt x="67" y="9"/>
                    </a:cubicBezTo>
                    <a:cubicBezTo>
                      <a:pt x="67" y="8"/>
                      <a:pt x="65" y="4"/>
                      <a:pt x="64" y="3"/>
                    </a:cubicBezTo>
                    <a:cubicBezTo>
                      <a:pt x="64" y="3"/>
                      <a:pt x="63" y="4"/>
                      <a:pt x="62" y="5"/>
                    </a:cubicBezTo>
                    <a:cubicBezTo>
                      <a:pt x="60" y="7"/>
                      <a:pt x="58" y="8"/>
                      <a:pt x="56" y="8"/>
                    </a:cubicBezTo>
                    <a:cubicBezTo>
                      <a:pt x="55" y="8"/>
                      <a:pt x="54" y="8"/>
                      <a:pt x="53" y="7"/>
                    </a:cubicBezTo>
                    <a:cubicBezTo>
                      <a:pt x="52" y="7"/>
                      <a:pt x="51" y="6"/>
                      <a:pt x="51" y="6"/>
                    </a:cubicBezTo>
                    <a:cubicBezTo>
                      <a:pt x="50" y="8"/>
                      <a:pt x="48" y="9"/>
                      <a:pt x="47" y="9"/>
                    </a:cubicBezTo>
                    <a:cubicBezTo>
                      <a:pt x="46" y="9"/>
                      <a:pt x="46" y="8"/>
                      <a:pt x="45" y="8"/>
                    </a:cubicBezTo>
                    <a:cubicBezTo>
                      <a:pt x="45" y="8"/>
                      <a:pt x="44" y="8"/>
                      <a:pt x="44" y="8"/>
                    </a:cubicBezTo>
                    <a:cubicBezTo>
                      <a:pt x="43" y="9"/>
                      <a:pt x="42" y="9"/>
                      <a:pt x="41" y="9"/>
                    </a:cubicBezTo>
                    <a:cubicBezTo>
                      <a:pt x="41" y="9"/>
                      <a:pt x="41" y="9"/>
                      <a:pt x="40" y="9"/>
                    </a:cubicBezTo>
                    <a:cubicBezTo>
                      <a:pt x="40" y="9"/>
                      <a:pt x="40" y="9"/>
                      <a:pt x="40" y="9"/>
                    </a:cubicBezTo>
                    <a:cubicBezTo>
                      <a:pt x="40" y="9"/>
                      <a:pt x="40" y="9"/>
                      <a:pt x="40" y="9"/>
                    </a:cubicBezTo>
                    <a:cubicBezTo>
                      <a:pt x="40" y="9"/>
                      <a:pt x="40" y="9"/>
                      <a:pt x="39" y="9"/>
                    </a:cubicBezTo>
                    <a:cubicBezTo>
                      <a:pt x="39" y="8"/>
                      <a:pt x="39" y="8"/>
                      <a:pt x="39" y="8"/>
                    </a:cubicBezTo>
                    <a:cubicBezTo>
                      <a:pt x="39" y="8"/>
                      <a:pt x="39" y="8"/>
                      <a:pt x="39" y="8"/>
                    </a:cubicBezTo>
                    <a:cubicBezTo>
                      <a:pt x="39" y="8"/>
                      <a:pt x="39" y="8"/>
                      <a:pt x="38" y="7"/>
                    </a:cubicBezTo>
                    <a:cubicBezTo>
                      <a:pt x="38" y="7"/>
                      <a:pt x="38" y="7"/>
                      <a:pt x="38" y="7"/>
                    </a:cubicBezTo>
                    <a:cubicBezTo>
                      <a:pt x="38" y="7"/>
                      <a:pt x="38" y="7"/>
                      <a:pt x="38" y="7"/>
                    </a:cubicBezTo>
                    <a:cubicBezTo>
                      <a:pt x="38" y="7"/>
                      <a:pt x="38" y="6"/>
                      <a:pt x="38" y="6"/>
                    </a:cubicBezTo>
                    <a:cubicBezTo>
                      <a:pt x="38" y="6"/>
                      <a:pt x="38" y="6"/>
                      <a:pt x="38" y="6"/>
                    </a:cubicBezTo>
                    <a:cubicBezTo>
                      <a:pt x="38" y="6"/>
                      <a:pt x="38" y="6"/>
                      <a:pt x="38" y="5"/>
                    </a:cubicBezTo>
                    <a:cubicBezTo>
                      <a:pt x="37" y="5"/>
                      <a:pt x="37" y="5"/>
                      <a:pt x="37" y="5"/>
                    </a:cubicBezTo>
                    <a:cubicBezTo>
                      <a:pt x="37" y="5"/>
                      <a:pt x="37" y="5"/>
                      <a:pt x="37" y="5"/>
                    </a:cubicBezTo>
                    <a:cubicBezTo>
                      <a:pt x="37" y="5"/>
                      <a:pt x="37" y="4"/>
                      <a:pt x="37" y="4"/>
                    </a:cubicBezTo>
                    <a:cubicBezTo>
                      <a:pt x="37" y="4"/>
                      <a:pt x="37" y="5"/>
                      <a:pt x="37" y="5"/>
                    </a:cubicBezTo>
                    <a:cubicBezTo>
                      <a:pt x="37" y="5"/>
                      <a:pt x="36" y="5"/>
                      <a:pt x="36" y="5"/>
                    </a:cubicBezTo>
                    <a:cubicBezTo>
                      <a:pt x="36" y="5"/>
                      <a:pt x="35" y="5"/>
                      <a:pt x="35" y="5"/>
                    </a:cubicBezTo>
                    <a:cubicBezTo>
                      <a:pt x="35" y="5"/>
                      <a:pt x="34" y="5"/>
                      <a:pt x="34" y="5"/>
                    </a:cubicBezTo>
                    <a:cubicBezTo>
                      <a:pt x="34" y="5"/>
                      <a:pt x="33" y="5"/>
                      <a:pt x="33" y="5"/>
                    </a:cubicBezTo>
                    <a:cubicBezTo>
                      <a:pt x="33" y="5"/>
                      <a:pt x="32" y="5"/>
                      <a:pt x="32" y="5"/>
                    </a:cubicBezTo>
                    <a:cubicBezTo>
                      <a:pt x="32" y="5"/>
                      <a:pt x="31" y="5"/>
                      <a:pt x="31" y="5"/>
                    </a:cubicBezTo>
                    <a:cubicBezTo>
                      <a:pt x="28" y="5"/>
                      <a:pt x="21" y="5"/>
                      <a:pt x="20" y="2"/>
                    </a:cubicBezTo>
                    <a:cubicBezTo>
                      <a:pt x="19" y="2"/>
                      <a:pt x="19" y="2"/>
                      <a:pt x="19" y="2"/>
                    </a:cubicBezTo>
                    <a:cubicBezTo>
                      <a:pt x="19" y="2"/>
                      <a:pt x="19" y="1"/>
                      <a:pt x="18" y="1"/>
                    </a:cubicBezTo>
                    <a:cubicBezTo>
                      <a:pt x="18" y="1"/>
                      <a:pt x="18" y="1"/>
                      <a:pt x="18" y="1"/>
                    </a:cubicBezTo>
                    <a:cubicBezTo>
                      <a:pt x="18" y="1"/>
                      <a:pt x="18" y="1"/>
                      <a:pt x="17" y="1"/>
                    </a:cubicBezTo>
                    <a:cubicBezTo>
                      <a:pt x="17" y="1"/>
                      <a:pt x="17" y="1"/>
                      <a:pt x="17" y="1"/>
                    </a:cubicBezTo>
                    <a:cubicBezTo>
                      <a:pt x="17" y="1"/>
                      <a:pt x="16" y="1"/>
                      <a:pt x="16" y="1"/>
                    </a:cubicBezTo>
                    <a:cubicBezTo>
                      <a:pt x="16" y="1"/>
                      <a:pt x="16" y="0"/>
                      <a:pt x="15" y="0"/>
                    </a:cubicBezTo>
                    <a:cubicBezTo>
                      <a:pt x="15" y="2"/>
                      <a:pt x="15" y="2"/>
                      <a:pt x="15" y="2"/>
                    </a:cubicBezTo>
                    <a:cubicBezTo>
                      <a:pt x="15" y="2"/>
                      <a:pt x="15" y="2"/>
                      <a:pt x="15" y="2"/>
                    </a:cubicBezTo>
                    <a:cubicBezTo>
                      <a:pt x="15" y="2"/>
                      <a:pt x="15" y="2"/>
                      <a:pt x="15" y="2"/>
                    </a:cubicBezTo>
                    <a:cubicBezTo>
                      <a:pt x="14" y="2"/>
                      <a:pt x="14" y="3"/>
                      <a:pt x="14" y="3"/>
                    </a:cubicBezTo>
                    <a:cubicBezTo>
                      <a:pt x="14" y="3"/>
                      <a:pt x="14" y="3"/>
                      <a:pt x="14" y="4"/>
                    </a:cubicBezTo>
                    <a:cubicBezTo>
                      <a:pt x="14" y="4"/>
                      <a:pt x="13" y="4"/>
                      <a:pt x="13" y="4"/>
                    </a:cubicBezTo>
                    <a:cubicBezTo>
                      <a:pt x="13" y="4"/>
                      <a:pt x="13" y="5"/>
                      <a:pt x="12" y="5"/>
                    </a:cubicBezTo>
                    <a:cubicBezTo>
                      <a:pt x="12" y="5"/>
                      <a:pt x="12" y="5"/>
                      <a:pt x="12" y="5"/>
                    </a:cubicBezTo>
                    <a:cubicBezTo>
                      <a:pt x="12" y="5"/>
                      <a:pt x="12" y="5"/>
                      <a:pt x="12" y="5"/>
                    </a:cubicBezTo>
                    <a:cubicBezTo>
                      <a:pt x="12" y="6"/>
                      <a:pt x="13" y="6"/>
                      <a:pt x="13" y="6"/>
                    </a:cubicBezTo>
                    <a:cubicBezTo>
                      <a:pt x="13" y="7"/>
                      <a:pt x="14" y="8"/>
                      <a:pt x="14" y="8"/>
                    </a:cubicBezTo>
                    <a:cubicBezTo>
                      <a:pt x="14" y="11"/>
                      <a:pt x="9" y="13"/>
                      <a:pt x="7" y="12"/>
                    </a:cubicBezTo>
                    <a:cubicBezTo>
                      <a:pt x="7" y="12"/>
                      <a:pt x="6" y="12"/>
                      <a:pt x="5" y="13"/>
                    </a:cubicBezTo>
                    <a:cubicBezTo>
                      <a:pt x="4" y="14"/>
                      <a:pt x="3" y="15"/>
                      <a:pt x="2" y="16"/>
                    </a:cubicBezTo>
                    <a:cubicBezTo>
                      <a:pt x="2" y="16"/>
                      <a:pt x="2" y="16"/>
                      <a:pt x="1" y="16"/>
                    </a:cubicBezTo>
                    <a:cubicBezTo>
                      <a:pt x="1" y="16"/>
                      <a:pt x="1" y="16"/>
                      <a:pt x="0" y="17"/>
                    </a:cubicBezTo>
                    <a:cubicBezTo>
                      <a:pt x="0" y="17"/>
                      <a:pt x="0" y="17"/>
                      <a:pt x="0" y="17"/>
                    </a:cubicBezTo>
                    <a:cubicBezTo>
                      <a:pt x="1" y="18"/>
                      <a:pt x="2" y="19"/>
                      <a:pt x="3" y="20"/>
                    </a:cubicBezTo>
                    <a:cubicBezTo>
                      <a:pt x="4" y="22"/>
                      <a:pt x="4" y="24"/>
                      <a:pt x="6" y="25"/>
                    </a:cubicBezTo>
                    <a:cubicBezTo>
                      <a:pt x="11" y="28"/>
                      <a:pt x="15" y="32"/>
                      <a:pt x="19" y="37"/>
                    </a:cubicBezTo>
                    <a:cubicBezTo>
                      <a:pt x="19" y="37"/>
                      <a:pt x="19" y="37"/>
                      <a:pt x="19" y="37"/>
                    </a:cubicBezTo>
                    <a:cubicBezTo>
                      <a:pt x="19" y="37"/>
                      <a:pt x="19" y="37"/>
                      <a:pt x="19" y="37"/>
                    </a:cubicBezTo>
                    <a:cubicBezTo>
                      <a:pt x="19" y="37"/>
                      <a:pt x="20" y="36"/>
                      <a:pt x="20" y="36"/>
                    </a:cubicBezTo>
                    <a:cubicBezTo>
                      <a:pt x="20" y="36"/>
                      <a:pt x="20" y="36"/>
                      <a:pt x="21" y="36"/>
                    </a:cubicBezTo>
                    <a:cubicBezTo>
                      <a:pt x="21" y="35"/>
                      <a:pt x="21" y="35"/>
                      <a:pt x="21" y="35"/>
                    </a:cubicBezTo>
                    <a:cubicBezTo>
                      <a:pt x="21" y="35"/>
                      <a:pt x="22" y="35"/>
                      <a:pt x="22" y="34"/>
                    </a:cubicBezTo>
                    <a:cubicBezTo>
                      <a:pt x="22" y="34"/>
                      <a:pt x="22" y="34"/>
                      <a:pt x="22" y="34"/>
                    </a:cubicBezTo>
                    <a:cubicBezTo>
                      <a:pt x="22" y="34"/>
                      <a:pt x="22" y="34"/>
                      <a:pt x="22" y="34"/>
                    </a:cubicBezTo>
                    <a:cubicBezTo>
                      <a:pt x="23" y="33"/>
                      <a:pt x="23" y="33"/>
                      <a:pt x="23" y="33"/>
                    </a:cubicBezTo>
                    <a:cubicBezTo>
                      <a:pt x="23" y="33"/>
                      <a:pt x="23" y="33"/>
                      <a:pt x="23" y="33"/>
                    </a:cubicBezTo>
                    <a:cubicBezTo>
                      <a:pt x="23" y="33"/>
                      <a:pt x="23" y="33"/>
                      <a:pt x="23" y="33"/>
                    </a:cubicBezTo>
                    <a:cubicBezTo>
                      <a:pt x="23" y="33"/>
                      <a:pt x="23" y="33"/>
                      <a:pt x="23" y="32"/>
                    </a:cubicBezTo>
                    <a:cubicBezTo>
                      <a:pt x="23" y="32"/>
                      <a:pt x="23" y="32"/>
                      <a:pt x="24" y="32"/>
                    </a:cubicBezTo>
                    <a:cubicBezTo>
                      <a:pt x="24" y="32"/>
                      <a:pt x="24" y="32"/>
                      <a:pt x="24" y="32"/>
                    </a:cubicBezTo>
                    <a:cubicBezTo>
                      <a:pt x="24" y="32"/>
                      <a:pt x="24" y="32"/>
                      <a:pt x="24" y="32"/>
                    </a:cubicBezTo>
                    <a:cubicBezTo>
                      <a:pt x="24" y="30"/>
                      <a:pt x="25" y="28"/>
                      <a:pt x="27" y="28"/>
                    </a:cubicBezTo>
                    <a:cubicBezTo>
                      <a:pt x="28" y="28"/>
                      <a:pt x="29" y="29"/>
                      <a:pt x="30" y="29"/>
                    </a:cubicBezTo>
                    <a:cubicBezTo>
                      <a:pt x="31" y="29"/>
                      <a:pt x="31" y="29"/>
                      <a:pt x="31" y="29"/>
                    </a:cubicBezTo>
                    <a:cubicBezTo>
                      <a:pt x="32" y="29"/>
                      <a:pt x="34" y="29"/>
                      <a:pt x="35" y="28"/>
                    </a:cubicBezTo>
                    <a:cubicBezTo>
                      <a:pt x="37" y="28"/>
                      <a:pt x="38" y="27"/>
                      <a:pt x="39" y="27"/>
                    </a:cubicBezTo>
                    <a:cubicBezTo>
                      <a:pt x="43" y="27"/>
                      <a:pt x="50" y="37"/>
                      <a:pt x="50" y="40"/>
                    </a:cubicBezTo>
                    <a:cubicBezTo>
                      <a:pt x="50" y="41"/>
                      <a:pt x="50" y="41"/>
                      <a:pt x="50" y="42"/>
                    </a:cubicBezTo>
                    <a:cubicBezTo>
                      <a:pt x="50" y="42"/>
                      <a:pt x="50" y="42"/>
                      <a:pt x="50" y="42"/>
                    </a:cubicBezTo>
                    <a:cubicBezTo>
                      <a:pt x="51" y="43"/>
                      <a:pt x="51" y="43"/>
                      <a:pt x="51" y="43"/>
                    </a:cubicBezTo>
                    <a:cubicBezTo>
                      <a:pt x="51" y="43"/>
                      <a:pt x="51" y="44"/>
                      <a:pt x="51" y="44"/>
                    </a:cubicBezTo>
                    <a:cubicBezTo>
                      <a:pt x="51" y="44"/>
                      <a:pt x="51" y="44"/>
                      <a:pt x="51" y="45"/>
                    </a:cubicBezTo>
                    <a:cubicBezTo>
                      <a:pt x="51" y="45"/>
                      <a:pt x="51" y="45"/>
                      <a:pt x="51" y="45"/>
                    </a:cubicBezTo>
                    <a:cubicBezTo>
                      <a:pt x="51" y="45"/>
                      <a:pt x="51" y="45"/>
                      <a:pt x="51" y="46"/>
                    </a:cubicBezTo>
                    <a:cubicBezTo>
                      <a:pt x="51" y="46"/>
                      <a:pt x="51" y="46"/>
                      <a:pt x="51" y="46"/>
                    </a:cubicBezTo>
                    <a:cubicBezTo>
                      <a:pt x="52" y="45"/>
                      <a:pt x="53" y="45"/>
                      <a:pt x="54" y="4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63" name="Freeform 1403"/>
              <p:cNvSpPr>
                <a:spLocks/>
              </p:cNvSpPr>
              <p:nvPr/>
            </p:nvSpPr>
            <p:spPr bwMode="auto">
              <a:xfrm>
                <a:off x="1524" y="283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64" name="Freeform 1404"/>
              <p:cNvSpPr>
                <a:spLocks/>
              </p:cNvSpPr>
              <p:nvPr/>
            </p:nvSpPr>
            <p:spPr bwMode="auto">
              <a:xfrm>
                <a:off x="1521" y="2837"/>
                <a:ext cx="0" cy="2"/>
              </a:xfrm>
              <a:custGeom>
                <a:avLst/>
                <a:gdLst>
                  <a:gd name="T0" fmla="*/ 1 h 2"/>
                  <a:gd name="T1" fmla="*/ 1 h 2"/>
                  <a:gd name="T2" fmla="*/ 2 h 2"/>
                  <a:gd name="T3" fmla="*/ 2 h 2"/>
                  <a:gd name="T4" fmla="*/ 0 h 2"/>
                  <a:gd name="T5" fmla="*/ 0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2"/>
                      <a:pt x="0" y="2"/>
                    </a:cubicBezTo>
                    <a:cubicBezTo>
                      <a:pt x="0" y="2"/>
                      <a:pt x="0" y="2"/>
                      <a:pt x="0" y="2"/>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65" name="Freeform 1405"/>
              <p:cNvSpPr>
                <a:spLocks/>
              </p:cNvSpPr>
              <p:nvPr/>
            </p:nvSpPr>
            <p:spPr bwMode="auto">
              <a:xfrm>
                <a:off x="1538"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66" name="Freeform 1406"/>
              <p:cNvSpPr>
                <a:spLocks/>
              </p:cNvSpPr>
              <p:nvPr/>
            </p:nvSpPr>
            <p:spPr bwMode="auto">
              <a:xfrm>
                <a:off x="1540"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67" name="Freeform 1407"/>
              <p:cNvSpPr>
                <a:spLocks/>
              </p:cNvSpPr>
              <p:nvPr/>
            </p:nvSpPr>
            <p:spPr bwMode="auto">
              <a:xfrm>
                <a:off x="1522"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68" name="Freeform 1408"/>
              <p:cNvSpPr>
                <a:spLocks/>
              </p:cNvSpPr>
              <p:nvPr/>
            </p:nvSpPr>
            <p:spPr bwMode="auto">
              <a:xfrm>
                <a:off x="1541"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69" name="Freeform 1409"/>
              <p:cNvSpPr>
                <a:spLocks/>
              </p:cNvSpPr>
              <p:nvPr/>
            </p:nvSpPr>
            <p:spPr bwMode="auto">
              <a:xfrm>
                <a:off x="1523"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70" name="Freeform 1410"/>
              <p:cNvSpPr>
                <a:spLocks/>
              </p:cNvSpPr>
              <p:nvPr/>
            </p:nvSpPr>
            <p:spPr bwMode="auto">
              <a:xfrm>
                <a:off x="1507" y="285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71" name="Freeform 1411"/>
              <p:cNvSpPr>
                <a:spLocks/>
              </p:cNvSpPr>
              <p:nvPr/>
            </p:nvSpPr>
            <p:spPr bwMode="auto">
              <a:xfrm>
                <a:off x="1520" y="283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72" name="Freeform 1412"/>
              <p:cNvSpPr>
                <a:spLocks/>
              </p:cNvSpPr>
              <p:nvPr/>
            </p:nvSpPr>
            <p:spPr bwMode="auto">
              <a:xfrm>
                <a:off x="1519" y="284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73" name="Oval 1413"/>
              <p:cNvSpPr>
                <a:spLocks noChangeArrowheads="1"/>
              </p:cNvSpPr>
              <p:nvPr/>
            </p:nvSpPr>
            <p:spPr bwMode="auto">
              <a:xfrm>
                <a:off x="1519" y="2842"/>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74" name="Freeform 1414"/>
              <p:cNvSpPr>
                <a:spLocks/>
              </p:cNvSpPr>
              <p:nvPr/>
            </p:nvSpPr>
            <p:spPr bwMode="auto">
              <a:xfrm>
                <a:off x="1521" y="28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75" name="Freeform 1415"/>
              <p:cNvSpPr>
                <a:spLocks/>
              </p:cNvSpPr>
              <p:nvPr/>
            </p:nvSpPr>
            <p:spPr bwMode="auto">
              <a:xfrm>
                <a:off x="1578"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76" name="Freeform 1416"/>
              <p:cNvSpPr>
                <a:spLocks/>
              </p:cNvSpPr>
              <p:nvPr/>
            </p:nvSpPr>
            <p:spPr bwMode="auto">
              <a:xfrm>
                <a:off x="1578" y="2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77" name="Freeform 1417"/>
              <p:cNvSpPr>
                <a:spLocks/>
              </p:cNvSpPr>
              <p:nvPr/>
            </p:nvSpPr>
            <p:spPr bwMode="auto">
              <a:xfrm>
                <a:off x="1578" y="286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78" name="Freeform 1418"/>
              <p:cNvSpPr>
                <a:spLocks/>
              </p:cNvSpPr>
              <p:nvPr/>
            </p:nvSpPr>
            <p:spPr bwMode="auto">
              <a:xfrm>
                <a:off x="1578" y="286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79" name="Freeform 1419"/>
              <p:cNvSpPr>
                <a:spLocks/>
              </p:cNvSpPr>
              <p:nvPr/>
            </p:nvSpPr>
            <p:spPr bwMode="auto">
              <a:xfrm>
                <a:off x="1578" y="286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80" name="Freeform 1420"/>
              <p:cNvSpPr>
                <a:spLocks/>
              </p:cNvSpPr>
              <p:nvPr/>
            </p:nvSpPr>
            <p:spPr bwMode="auto">
              <a:xfrm>
                <a:off x="1578" y="286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81" name="Freeform 1421"/>
              <p:cNvSpPr>
                <a:spLocks/>
              </p:cNvSpPr>
              <p:nvPr/>
            </p:nvSpPr>
            <p:spPr bwMode="auto">
              <a:xfrm>
                <a:off x="1579"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82" name="Freeform 1422"/>
              <p:cNvSpPr>
                <a:spLocks/>
              </p:cNvSpPr>
              <p:nvPr/>
            </p:nvSpPr>
            <p:spPr bwMode="auto">
              <a:xfrm>
                <a:off x="1577" y="2889"/>
                <a:ext cx="2" cy="2"/>
              </a:xfrm>
              <a:custGeom>
                <a:avLst/>
                <a:gdLst>
                  <a:gd name="T0" fmla="*/ 1 w 2"/>
                  <a:gd name="T1" fmla="*/ 1 h 2"/>
                  <a:gd name="T2" fmla="*/ 2 w 2"/>
                  <a:gd name="T3" fmla="*/ 0 h 2"/>
                  <a:gd name="T4" fmla="*/ 1 w 2"/>
                  <a:gd name="T5" fmla="*/ 1 h 2"/>
                  <a:gd name="T6" fmla="*/ 0 w 2"/>
                  <a:gd name="T7" fmla="*/ 2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0"/>
                      <a:pt x="2" y="0"/>
                      <a:pt x="2" y="0"/>
                    </a:cubicBezTo>
                    <a:cubicBezTo>
                      <a:pt x="2" y="0"/>
                      <a:pt x="1" y="0"/>
                      <a:pt x="1" y="1"/>
                    </a:cubicBezTo>
                    <a:cubicBezTo>
                      <a:pt x="1" y="1"/>
                      <a:pt x="0" y="1"/>
                      <a:pt x="0" y="2"/>
                    </a:cubicBezTo>
                    <a:cubicBezTo>
                      <a:pt x="0" y="2"/>
                      <a:pt x="0" y="2"/>
                      <a:pt x="0" y="2"/>
                    </a:cubicBezTo>
                    <a:cubicBezTo>
                      <a:pt x="0" y="1"/>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83" name="Freeform 1423"/>
              <p:cNvSpPr>
                <a:spLocks/>
              </p:cNvSpPr>
              <p:nvPr/>
            </p:nvSpPr>
            <p:spPr bwMode="auto">
              <a:xfrm>
                <a:off x="1545" y="2884"/>
                <a:ext cx="41" cy="39"/>
              </a:xfrm>
              <a:custGeom>
                <a:avLst/>
                <a:gdLst>
                  <a:gd name="T0" fmla="*/ 30 w 43"/>
                  <a:gd name="T1" fmla="*/ 10 h 41"/>
                  <a:gd name="T2" fmla="*/ 29 w 43"/>
                  <a:gd name="T3" fmla="*/ 12 h 41"/>
                  <a:gd name="T4" fmla="*/ 25 w 43"/>
                  <a:gd name="T5" fmla="*/ 14 h 41"/>
                  <a:gd name="T6" fmla="*/ 21 w 43"/>
                  <a:gd name="T7" fmla="*/ 12 h 41"/>
                  <a:gd name="T8" fmla="*/ 20 w 43"/>
                  <a:gd name="T9" fmla="*/ 7 h 41"/>
                  <a:gd name="T10" fmla="*/ 18 w 43"/>
                  <a:gd name="T11" fmla="*/ 0 h 41"/>
                  <a:gd name="T12" fmla="*/ 17 w 43"/>
                  <a:gd name="T13" fmla="*/ 0 h 41"/>
                  <a:gd name="T14" fmla="*/ 16 w 43"/>
                  <a:gd name="T15" fmla="*/ 0 h 41"/>
                  <a:gd name="T16" fmla="*/ 15 w 43"/>
                  <a:gd name="T17" fmla="*/ 0 h 41"/>
                  <a:gd name="T18" fmla="*/ 15 w 43"/>
                  <a:gd name="T19" fmla="*/ 0 h 41"/>
                  <a:gd name="T20" fmla="*/ 14 w 43"/>
                  <a:gd name="T21" fmla="*/ 0 h 41"/>
                  <a:gd name="T22" fmla="*/ 13 w 43"/>
                  <a:gd name="T23" fmla="*/ 0 h 41"/>
                  <a:gd name="T24" fmla="*/ 12 w 43"/>
                  <a:gd name="T25" fmla="*/ 1 h 41"/>
                  <a:gd name="T26" fmla="*/ 12 w 43"/>
                  <a:gd name="T27" fmla="*/ 3 h 41"/>
                  <a:gd name="T28" fmla="*/ 11 w 43"/>
                  <a:gd name="T29" fmla="*/ 4 h 41"/>
                  <a:gd name="T30" fmla="*/ 11 w 43"/>
                  <a:gd name="T31" fmla="*/ 5 h 41"/>
                  <a:gd name="T32" fmla="*/ 7 w 43"/>
                  <a:gd name="T33" fmla="*/ 10 h 41"/>
                  <a:gd name="T34" fmla="*/ 4 w 43"/>
                  <a:gd name="T35" fmla="*/ 12 h 41"/>
                  <a:gd name="T36" fmla="*/ 1 w 43"/>
                  <a:gd name="T37" fmla="*/ 14 h 41"/>
                  <a:gd name="T38" fmla="*/ 1 w 43"/>
                  <a:gd name="T39" fmla="*/ 14 h 41"/>
                  <a:gd name="T40" fmla="*/ 1 w 43"/>
                  <a:gd name="T41" fmla="*/ 14 h 41"/>
                  <a:gd name="T42" fmla="*/ 1 w 43"/>
                  <a:gd name="T43" fmla="*/ 14 h 41"/>
                  <a:gd name="T44" fmla="*/ 1 w 43"/>
                  <a:gd name="T45" fmla="*/ 14 h 41"/>
                  <a:gd name="T46" fmla="*/ 0 w 43"/>
                  <a:gd name="T47" fmla="*/ 15 h 41"/>
                  <a:gd name="T48" fmla="*/ 13 w 43"/>
                  <a:gd name="T49" fmla="*/ 24 h 41"/>
                  <a:gd name="T50" fmla="*/ 39 w 43"/>
                  <a:gd name="T51" fmla="*/ 40 h 41"/>
                  <a:gd name="T52" fmla="*/ 40 w 43"/>
                  <a:gd name="T53" fmla="*/ 41 h 41"/>
                  <a:gd name="T54" fmla="*/ 40 w 43"/>
                  <a:gd name="T55" fmla="*/ 40 h 41"/>
                  <a:gd name="T56" fmla="*/ 40 w 43"/>
                  <a:gd name="T57" fmla="*/ 39 h 41"/>
                  <a:gd name="T58" fmla="*/ 40 w 43"/>
                  <a:gd name="T59" fmla="*/ 38 h 41"/>
                  <a:gd name="T60" fmla="*/ 41 w 43"/>
                  <a:gd name="T61" fmla="*/ 38 h 41"/>
                  <a:gd name="T62" fmla="*/ 41 w 43"/>
                  <a:gd name="T63" fmla="*/ 37 h 41"/>
                  <a:gd name="T64" fmla="*/ 41 w 43"/>
                  <a:gd name="T65" fmla="*/ 36 h 41"/>
                  <a:gd name="T66" fmla="*/ 42 w 43"/>
                  <a:gd name="T67" fmla="*/ 35 h 41"/>
                  <a:gd name="T68" fmla="*/ 43 w 43"/>
                  <a:gd name="T69" fmla="*/ 32 h 41"/>
                  <a:gd name="T70" fmla="*/ 37 w 43"/>
                  <a:gd name="T71" fmla="*/ 27 h 41"/>
                  <a:gd name="T72" fmla="*/ 35 w 43"/>
                  <a:gd name="T73" fmla="*/ 25 h 41"/>
                  <a:gd name="T74" fmla="*/ 32 w 43"/>
                  <a:gd name="T75" fmla="*/ 24 h 41"/>
                  <a:gd name="T76" fmla="*/ 30 w 43"/>
                  <a:gd name="T77" fmla="*/ 22 h 41"/>
                  <a:gd name="T78" fmla="*/ 30 w 43"/>
                  <a:gd name="T79" fmla="*/ 21 h 41"/>
                  <a:gd name="T80" fmla="*/ 31 w 43"/>
                  <a:gd name="T81" fmla="*/ 19 h 41"/>
                  <a:gd name="T82" fmla="*/ 31 w 43"/>
                  <a:gd name="T83" fmla="*/ 12 h 41"/>
                  <a:gd name="T84" fmla="*/ 31 w 43"/>
                  <a:gd name="T85" fmla="*/ 10 h 41"/>
                  <a:gd name="T86" fmla="*/ 30 w 43"/>
                  <a:gd name="T87"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30" y="10"/>
                    </a:moveTo>
                    <a:cubicBezTo>
                      <a:pt x="30" y="10"/>
                      <a:pt x="29" y="11"/>
                      <a:pt x="29" y="12"/>
                    </a:cubicBezTo>
                    <a:cubicBezTo>
                      <a:pt x="28" y="13"/>
                      <a:pt x="27" y="14"/>
                      <a:pt x="25" y="14"/>
                    </a:cubicBezTo>
                    <a:cubicBezTo>
                      <a:pt x="24" y="14"/>
                      <a:pt x="22" y="13"/>
                      <a:pt x="21" y="12"/>
                    </a:cubicBezTo>
                    <a:cubicBezTo>
                      <a:pt x="20" y="11"/>
                      <a:pt x="19" y="9"/>
                      <a:pt x="20" y="7"/>
                    </a:cubicBezTo>
                    <a:cubicBezTo>
                      <a:pt x="20" y="4"/>
                      <a:pt x="19" y="1"/>
                      <a:pt x="18" y="0"/>
                    </a:cubicBezTo>
                    <a:cubicBezTo>
                      <a:pt x="18" y="0"/>
                      <a:pt x="17" y="0"/>
                      <a:pt x="17" y="0"/>
                    </a:cubicBezTo>
                    <a:cubicBezTo>
                      <a:pt x="17" y="0"/>
                      <a:pt x="16" y="0"/>
                      <a:pt x="16" y="0"/>
                    </a:cubicBezTo>
                    <a:cubicBezTo>
                      <a:pt x="16" y="0"/>
                      <a:pt x="16" y="0"/>
                      <a:pt x="15" y="0"/>
                    </a:cubicBezTo>
                    <a:cubicBezTo>
                      <a:pt x="15" y="0"/>
                      <a:pt x="15" y="0"/>
                      <a:pt x="15" y="0"/>
                    </a:cubicBezTo>
                    <a:cubicBezTo>
                      <a:pt x="14" y="0"/>
                      <a:pt x="14" y="0"/>
                      <a:pt x="14" y="0"/>
                    </a:cubicBezTo>
                    <a:cubicBezTo>
                      <a:pt x="13" y="0"/>
                      <a:pt x="13" y="0"/>
                      <a:pt x="13" y="0"/>
                    </a:cubicBezTo>
                    <a:cubicBezTo>
                      <a:pt x="13" y="0"/>
                      <a:pt x="12" y="1"/>
                      <a:pt x="12" y="1"/>
                    </a:cubicBezTo>
                    <a:cubicBezTo>
                      <a:pt x="12" y="2"/>
                      <a:pt x="12" y="3"/>
                      <a:pt x="12" y="3"/>
                    </a:cubicBezTo>
                    <a:cubicBezTo>
                      <a:pt x="12" y="4"/>
                      <a:pt x="11" y="4"/>
                      <a:pt x="11" y="4"/>
                    </a:cubicBezTo>
                    <a:cubicBezTo>
                      <a:pt x="11" y="4"/>
                      <a:pt x="11" y="5"/>
                      <a:pt x="11" y="5"/>
                    </a:cubicBezTo>
                    <a:cubicBezTo>
                      <a:pt x="11" y="7"/>
                      <a:pt x="9" y="8"/>
                      <a:pt x="7" y="10"/>
                    </a:cubicBezTo>
                    <a:cubicBezTo>
                      <a:pt x="6" y="11"/>
                      <a:pt x="5" y="11"/>
                      <a:pt x="4" y="12"/>
                    </a:cubicBezTo>
                    <a:cubicBezTo>
                      <a:pt x="3" y="13"/>
                      <a:pt x="2" y="13"/>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0" y="15"/>
                      <a:pt x="0" y="15"/>
                    </a:cubicBezTo>
                    <a:cubicBezTo>
                      <a:pt x="5" y="18"/>
                      <a:pt x="9" y="21"/>
                      <a:pt x="13" y="24"/>
                    </a:cubicBezTo>
                    <a:cubicBezTo>
                      <a:pt x="22" y="31"/>
                      <a:pt x="34" y="38"/>
                      <a:pt x="39" y="40"/>
                    </a:cubicBezTo>
                    <a:cubicBezTo>
                      <a:pt x="39" y="40"/>
                      <a:pt x="40" y="40"/>
                      <a:pt x="40" y="41"/>
                    </a:cubicBezTo>
                    <a:cubicBezTo>
                      <a:pt x="40" y="40"/>
                      <a:pt x="40" y="40"/>
                      <a:pt x="40" y="40"/>
                    </a:cubicBezTo>
                    <a:cubicBezTo>
                      <a:pt x="40" y="40"/>
                      <a:pt x="40" y="40"/>
                      <a:pt x="40" y="39"/>
                    </a:cubicBezTo>
                    <a:cubicBezTo>
                      <a:pt x="40" y="39"/>
                      <a:pt x="40" y="39"/>
                      <a:pt x="40" y="38"/>
                    </a:cubicBezTo>
                    <a:cubicBezTo>
                      <a:pt x="41" y="38"/>
                      <a:pt x="41" y="38"/>
                      <a:pt x="41" y="38"/>
                    </a:cubicBezTo>
                    <a:cubicBezTo>
                      <a:pt x="41" y="37"/>
                      <a:pt x="41" y="37"/>
                      <a:pt x="41" y="37"/>
                    </a:cubicBezTo>
                    <a:cubicBezTo>
                      <a:pt x="41" y="37"/>
                      <a:pt x="41" y="36"/>
                      <a:pt x="41" y="36"/>
                    </a:cubicBezTo>
                    <a:cubicBezTo>
                      <a:pt x="41" y="36"/>
                      <a:pt x="41" y="36"/>
                      <a:pt x="42" y="35"/>
                    </a:cubicBezTo>
                    <a:cubicBezTo>
                      <a:pt x="42" y="34"/>
                      <a:pt x="42" y="33"/>
                      <a:pt x="43" y="32"/>
                    </a:cubicBezTo>
                    <a:cubicBezTo>
                      <a:pt x="43" y="30"/>
                      <a:pt x="39" y="28"/>
                      <a:pt x="37" y="27"/>
                    </a:cubicBezTo>
                    <a:cubicBezTo>
                      <a:pt x="36" y="26"/>
                      <a:pt x="35" y="26"/>
                      <a:pt x="35" y="25"/>
                    </a:cubicBezTo>
                    <a:cubicBezTo>
                      <a:pt x="34" y="25"/>
                      <a:pt x="33" y="24"/>
                      <a:pt x="32" y="24"/>
                    </a:cubicBezTo>
                    <a:cubicBezTo>
                      <a:pt x="31" y="23"/>
                      <a:pt x="30" y="23"/>
                      <a:pt x="30" y="22"/>
                    </a:cubicBezTo>
                    <a:cubicBezTo>
                      <a:pt x="30" y="22"/>
                      <a:pt x="30" y="22"/>
                      <a:pt x="30" y="21"/>
                    </a:cubicBezTo>
                    <a:cubicBezTo>
                      <a:pt x="29" y="20"/>
                      <a:pt x="31" y="19"/>
                      <a:pt x="31" y="19"/>
                    </a:cubicBezTo>
                    <a:cubicBezTo>
                      <a:pt x="31" y="18"/>
                      <a:pt x="32" y="17"/>
                      <a:pt x="31" y="12"/>
                    </a:cubicBezTo>
                    <a:cubicBezTo>
                      <a:pt x="31" y="12"/>
                      <a:pt x="31" y="11"/>
                      <a:pt x="31" y="10"/>
                    </a:cubicBezTo>
                    <a:cubicBezTo>
                      <a:pt x="31" y="10"/>
                      <a:pt x="31" y="10"/>
                      <a:pt x="30"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84" name="Freeform 1424"/>
              <p:cNvSpPr>
                <a:spLocks/>
              </p:cNvSpPr>
              <p:nvPr/>
            </p:nvSpPr>
            <p:spPr bwMode="auto">
              <a:xfrm>
                <a:off x="1584" y="292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85" name="Freeform 1425"/>
              <p:cNvSpPr>
                <a:spLocks/>
              </p:cNvSpPr>
              <p:nvPr/>
            </p:nvSpPr>
            <p:spPr bwMode="auto">
              <a:xfrm>
                <a:off x="1585" y="29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86" name="Freeform 1426"/>
              <p:cNvSpPr>
                <a:spLocks/>
              </p:cNvSpPr>
              <p:nvPr/>
            </p:nvSpPr>
            <p:spPr bwMode="auto">
              <a:xfrm>
                <a:off x="1584" y="29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87" name="Freeform 1427"/>
              <p:cNvSpPr>
                <a:spLocks/>
              </p:cNvSpPr>
              <p:nvPr/>
            </p:nvSpPr>
            <p:spPr bwMode="auto">
              <a:xfrm>
                <a:off x="1562"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88" name="Freeform 1428"/>
              <p:cNvSpPr>
                <a:spLocks/>
              </p:cNvSpPr>
              <p:nvPr/>
            </p:nvSpPr>
            <p:spPr bwMode="auto">
              <a:xfrm>
                <a:off x="1565" y="2895"/>
                <a:ext cx="8" cy="3"/>
              </a:xfrm>
              <a:custGeom>
                <a:avLst/>
                <a:gdLst>
                  <a:gd name="T0" fmla="*/ 8 w 8"/>
                  <a:gd name="T1" fmla="*/ 0 h 3"/>
                  <a:gd name="T2" fmla="*/ 0 w 8"/>
                  <a:gd name="T3" fmla="*/ 0 h 3"/>
                  <a:gd name="T4" fmla="*/ 4 w 8"/>
                  <a:gd name="T5" fmla="*/ 2 h 3"/>
                  <a:gd name="T6" fmla="*/ 8 w 8"/>
                  <a:gd name="T7" fmla="*/ 0 h 3"/>
                </a:gdLst>
                <a:ahLst/>
                <a:cxnLst>
                  <a:cxn ang="0">
                    <a:pos x="T0" y="T1"/>
                  </a:cxn>
                  <a:cxn ang="0">
                    <a:pos x="T2" y="T3"/>
                  </a:cxn>
                  <a:cxn ang="0">
                    <a:pos x="T4" y="T5"/>
                  </a:cxn>
                  <a:cxn ang="0">
                    <a:pos x="T6" y="T7"/>
                  </a:cxn>
                </a:cxnLst>
                <a:rect l="0" t="0" r="r" b="b"/>
                <a:pathLst>
                  <a:path w="8" h="3">
                    <a:moveTo>
                      <a:pt x="8" y="0"/>
                    </a:moveTo>
                    <a:cubicBezTo>
                      <a:pt x="6" y="3"/>
                      <a:pt x="2" y="2"/>
                      <a:pt x="0" y="0"/>
                    </a:cubicBezTo>
                    <a:cubicBezTo>
                      <a:pt x="1" y="1"/>
                      <a:pt x="3" y="2"/>
                      <a:pt x="4" y="2"/>
                    </a:cubicBezTo>
                    <a:cubicBezTo>
                      <a:pt x="6" y="2"/>
                      <a:pt x="7" y="1"/>
                      <a:pt x="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89" name="Freeform 1429"/>
              <p:cNvSpPr>
                <a:spLocks/>
              </p:cNvSpPr>
              <p:nvPr/>
            </p:nvSpPr>
            <p:spPr bwMode="auto">
              <a:xfrm>
                <a:off x="1559"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grpSp>
        <p:grpSp>
          <p:nvGrpSpPr>
            <p:cNvPr id="67" name="Group 1631"/>
            <p:cNvGrpSpPr>
              <a:grpSpLocks/>
            </p:cNvGrpSpPr>
            <p:nvPr/>
          </p:nvGrpSpPr>
          <p:grpSpPr bwMode="auto">
            <a:xfrm>
              <a:off x="1486" y="2617"/>
              <a:ext cx="558" cy="408"/>
              <a:chOff x="1486" y="2617"/>
              <a:chExt cx="558" cy="408"/>
            </a:xfrm>
            <a:grpFill/>
          </p:grpSpPr>
          <p:sp>
            <p:nvSpPr>
              <p:cNvPr id="290" name="Freeform 1431"/>
              <p:cNvSpPr>
                <a:spLocks/>
              </p:cNvSpPr>
              <p:nvPr/>
            </p:nvSpPr>
            <p:spPr bwMode="auto">
              <a:xfrm>
                <a:off x="1560"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91" name="Freeform 1432"/>
              <p:cNvSpPr>
                <a:spLocks/>
              </p:cNvSpPr>
              <p:nvPr/>
            </p:nvSpPr>
            <p:spPr bwMode="auto">
              <a:xfrm>
                <a:off x="1557" y="288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92" name="Freeform 1433"/>
              <p:cNvSpPr>
                <a:spLocks/>
              </p:cNvSpPr>
              <p:nvPr/>
            </p:nvSpPr>
            <p:spPr bwMode="auto">
              <a:xfrm>
                <a:off x="1526" y="2867"/>
                <a:ext cx="27" cy="29"/>
              </a:xfrm>
              <a:custGeom>
                <a:avLst/>
                <a:gdLst>
                  <a:gd name="T0" fmla="*/ 27 w 28"/>
                  <a:gd name="T1" fmla="*/ 15 h 31"/>
                  <a:gd name="T2" fmla="*/ 26 w 28"/>
                  <a:gd name="T3" fmla="*/ 9 h 31"/>
                  <a:gd name="T4" fmla="*/ 19 w 28"/>
                  <a:gd name="T5" fmla="*/ 0 h 31"/>
                  <a:gd name="T6" fmla="*/ 16 w 28"/>
                  <a:gd name="T7" fmla="*/ 1 h 31"/>
                  <a:gd name="T8" fmla="*/ 11 w 28"/>
                  <a:gd name="T9" fmla="*/ 2 h 31"/>
                  <a:gd name="T10" fmla="*/ 9 w 28"/>
                  <a:gd name="T11" fmla="*/ 2 h 31"/>
                  <a:gd name="T12" fmla="*/ 8 w 28"/>
                  <a:gd name="T13" fmla="*/ 1 h 31"/>
                  <a:gd name="T14" fmla="*/ 7 w 28"/>
                  <a:gd name="T15" fmla="*/ 2 h 31"/>
                  <a:gd name="T16" fmla="*/ 7 w 28"/>
                  <a:gd name="T17" fmla="*/ 2 h 31"/>
                  <a:gd name="T18" fmla="*/ 7 w 28"/>
                  <a:gd name="T19" fmla="*/ 3 h 31"/>
                  <a:gd name="T20" fmla="*/ 7 w 28"/>
                  <a:gd name="T21" fmla="*/ 3 h 31"/>
                  <a:gd name="T22" fmla="*/ 6 w 28"/>
                  <a:gd name="T23" fmla="*/ 4 h 31"/>
                  <a:gd name="T24" fmla="*/ 6 w 28"/>
                  <a:gd name="T25" fmla="*/ 5 h 31"/>
                  <a:gd name="T26" fmla="*/ 6 w 28"/>
                  <a:gd name="T27" fmla="*/ 5 h 31"/>
                  <a:gd name="T28" fmla="*/ 5 w 28"/>
                  <a:gd name="T29" fmla="*/ 6 h 31"/>
                  <a:gd name="T30" fmla="*/ 4 w 28"/>
                  <a:gd name="T31" fmla="*/ 6 h 31"/>
                  <a:gd name="T32" fmla="*/ 4 w 28"/>
                  <a:gd name="T33" fmla="*/ 7 h 31"/>
                  <a:gd name="T34" fmla="*/ 3 w 28"/>
                  <a:gd name="T35" fmla="*/ 8 h 31"/>
                  <a:gd name="T36" fmla="*/ 2 w 28"/>
                  <a:gd name="T37" fmla="*/ 8 h 31"/>
                  <a:gd name="T38" fmla="*/ 2 w 28"/>
                  <a:gd name="T39" fmla="*/ 9 h 31"/>
                  <a:gd name="T40" fmla="*/ 1 w 28"/>
                  <a:gd name="T41" fmla="*/ 10 h 31"/>
                  <a:gd name="T42" fmla="*/ 0 w 28"/>
                  <a:gd name="T43" fmla="*/ 10 h 31"/>
                  <a:gd name="T44" fmla="*/ 1 w 28"/>
                  <a:gd name="T45" fmla="*/ 13 h 31"/>
                  <a:gd name="T46" fmla="*/ 9 w 28"/>
                  <a:gd name="T47" fmla="*/ 26 h 31"/>
                  <a:gd name="T48" fmla="*/ 10 w 28"/>
                  <a:gd name="T49" fmla="*/ 26 h 31"/>
                  <a:gd name="T50" fmla="*/ 17 w 28"/>
                  <a:gd name="T51" fmla="*/ 31 h 31"/>
                  <a:gd name="T52" fmla="*/ 17 w 28"/>
                  <a:gd name="T53" fmla="*/ 31 h 31"/>
                  <a:gd name="T54" fmla="*/ 18 w 28"/>
                  <a:gd name="T55" fmla="*/ 30 h 31"/>
                  <a:gd name="T56" fmla="*/ 18 w 28"/>
                  <a:gd name="T57" fmla="*/ 30 h 31"/>
                  <a:gd name="T58" fmla="*/ 18 w 28"/>
                  <a:gd name="T59" fmla="*/ 29 h 31"/>
                  <a:gd name="T60" fmla="*/ 18 w 28"/>
                  <a:gd name="T61" fmla="*/ 29 h 31"/>
                  <a:gd name="T62" fmla="*/ 19 w 28"/>
                  <a:gd name="T63" fmla="*/ 29 h 31"/>
                  <a:gd name="T64" fmla="*/ 22 w 28"/>
                  <a:gd name="T65" fmla="*/ 26 h 31"/>
                  <a:gd name="T66" fmla="*/ 27 w 28"/>
                  <a:gd name="T67" fmla="*/ 22 h 31"/>
                  <a:gd name="T68" fmla="*/ 28 w 28"/>
                  <a:gd name="T69" fmla="*/ 20 h 31"/>
                  <a:gd name="T70" fmla="*/ 28 w 28"/>
                  <a:gd name="T71" fmla="*/ 19 h 31"/>
                  <a:gd name="T72" fmla="*/ 28 w 28"/>
                  <a:gd name="T73" fmla="*/ 19 h 31"/>
                  <a:gd name="T74" fmla="*/ 28 w 28"/>
                  <a:gd name="T75" fmla="*/ 18 h 31"/>
                  <a:gd name="T76" fmla="*/ 28 w 28"/>
                  <a:gd name="T77" fmla="*/ 17 h 31"/>
                  <a:gd name="T78" fmla="*/ 27 w 28"/>
                  <a:gd name="T7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31">
                    <a:moveTo>
                      <a:pt x="27" y="15"/>
                    </a:moveTo>
                    <a:cubicBezTo>
                      <a:pt x="27" y="13"/>
                      <a:pt x="26" y="11"/>
                      <a:pt x="26" y="9"/>
                    </a:cubicBezTo>
                    <a:cubicBezTo>
                      <a:pt x="26" y="7"/>
                      <a:pt x="21" y="1"/>
                      <a:pt x="19" y="0"/>
                    </a:cubicBezTo>
                    <a:cubicBezTo>
                      <a:pt x="19" y="0"/>
                      <a:pt x="18" y="1"/>
                      <a:pt x="16" y="1"/>
                    </a:cubicBezTo>
                    <a:cubicBezTo>
                      <a:pt x="15" y="2"/>
                      <a:pt x="13" y="2"/>
                      <a:pt x="11" y="2"/>
                    </a:cubicBezTo>
                    <a:cubicBezTo>
                      <a:pt x="10" y="2"/>
                      <a:pt x="10" y="2"/>
                      <a:pt x="9" y="2"/>
                    </a:cubicBezTo>
                    <a:cubicBezTo>
                      <a:pt x="9" y="1"/>
                      <a:pt x="8" y="1"/>
                      <a:pt x="8" y="1"/>
                    </a:cubicBezTo>
                    <a:cubicBezTo>
                      <a:pt x="8" y="2"/>
                      <a:pt x="8" y="2"/>
                      <a:pt x="7" y="2"/>
                    </a:cubicBezTo>
                    <a:cubicBezTo>
                      <a:pt x="7" y="2"/>
                      <a:pt x="7" y="2"/>
                      <a:pt x="7" y="2"/>
                    </a:cubicBezTo>
                    <a:cubicBezTo>
                      <a:pt x="7" y="3"/>
                      <a:pt x="7" y="3"/>
                      <a:pt x="7" y="3"/>
                    </a:cubicBezTo>
                    <a:cubicBezTo>
                      <a:pt x="7" y="3"/>
                      <a:pt x="7" y="3"/>
                      <a:pt x="7" y="3"/>
                    </a:cubicBezTo>
                    <a:cubicBezTo>
                      <a:pt x="7" y="4"/>
                      <a:pt x="7" y="4"/>
                      <a:pt x="6" y="4"/>
                    </a:cubicBezTo>
                    <a:cubicBezTo>
                      <a:pt x="6" y="4"/>
                      <a:pt x="6" y="4"/>
                      <a:pt x="6" y="5"/>
                    </a:cubicBezTo>
                    <a:cubicBezTo>
                      <a:pt x="6" y="5"/>
                      <a:pt x="6" y="5"/>
                      <a:pt x="6" y="5"/>
                    </a:cubicBezTo>
                    <a:cubicBezTo>
                      <a:pt x="5" y="5"/>
                      <a:pt x="5" y="5"/>
                      <a:pt x="5" y="6"/>
                    </a:cubicBezTo>
                    <a:cubicBezTo>
                      <a:pt x="5" y="6"/>
                      <a:pt x="5" y="6"/>
                      <a:pt x="4" y="6"/>
                    </a:cubicBezTo>
                    <a:cubicBezTo>
                      <a:pt x="4" y="6"/>
                      <a:pt x="4" y="7"/>
                      <a:pt x="4" y="7"/>
                    </a:cubicBezTo>
                    <a:cubicBezTo>
                      <a:pt x="4" y="7"/>
                      <a:pt x="3" y="7"/>
                      <a:pt x="3" y="8"/>
                    </a:cubicBezTo>
                    <a:cubicBezTo>
                      <a:pt x="3" y="8"/>
                      <a:pt x="3" y="8"/>
                      <a:pt x="2" y="8"/>
                    </a:cubicBezTo>
                    <a:cubicBezTo>
                      <a:pt x="2" y="9"/>
                      <a:pt x="2" y="9"/>
                      <a:pt x="2" y="9"/>
                    </a:cubicBezTo>
                    <a:cubicBezTo>
                      <a:pt x="1" y="9"/>
                      <a:pt x="1" y="10"/>
                      <a:pt x="1" y="10"/>
                    </a:cubicBezTo>
                    <a:cubicBezTo>
                      <a:pt x="1" y="10"/>
                      <a:pt x="1" y="10"/>
                      <a:pt x="0" y="10"/>
                    </a:cubicBezTo>
                    <a:cubicBezTo>
                      <a:pt x="1" y="11"/>
                      <a:pt x="1" y="12"/>
                      <a:pt x="1" y="13"/>
                    </a:cubicBezTo>
                    <a:cubicBezTo>
                      <a:pt x="4" y="21"/>
                      <a:pt x="6" y="23"/>
                      <a:pt x="9" y="26"/>
                    </a:cubicBezTo>
                    <a:cubicBezTo>
                      <a:pt x="10" y="26"/>
                      <a:pt x="10" y="26"/>
                      <a:pt x="10" y="26"/>
                    </a:cubicBezTo>
                    <a:cubicBezTo>
                      <a:pt x="11" y="28"/>
                      <a:pt x="14" y="29"/>
                      <a:pt x="17" y="31"/>
                    </a:cubicBezTo>
                    <a:cubicBezTo>
                      <a:pt x="17" y="31"/>
                      <a:pt x="17" y="31"/>
                      <a:pt x="17" y="31"/>
                    </a:cubicBezTo>
                    <a:cubicBezTo>
                      <a:pt x="17" y="31"/>
                      <a:pt x="17" y="30"/>
                      <a:pt x="18" y="30"/>
                    </a:cubicBezTo>
                    <a:cubicBezTo>
                      <a:pt x="18" y="30"/>
                      <a:pt x="18" y="30"/>
                      <a:pt x="18" y="30"/>
                    </a:cubicBezTo>
                    <a:cubicBezTo>
                      <a:pt x="18" y="29"/>
                      <a:pt x="18" y="29"/>
                      <a:pt x="18" y="29"/>
                    </a:cubicBezTo>
                    <a:cubicBezTo>
                      <a:pt x="18" y="29"/>
                      <a:pt x="18" y="29"/>
                      <a:pt x="18" y="29"/>
                    </a:cubicBezTo>
                    <a:cubicBezTo>
                      <a:pt x="19" y="29"/>
                      <a:pt x="19" y="29"/>
                      <a:pt x="19" y="29"/>
                    </a:cubicBezTo>
                    <a:cubicBezTo>
                      <a:pt x="20" y="28"/>
                      <a:pt x="21" y="27"/>
                      <a:pt x="22" y="26"/>
                    </a:cubicBezTo>
                    <a:cubicBezTo>
                      <a:pt x="23" y="25"/>
                      <a:pt x="27" y="23"/>
                      <a:pt x="27" y="22"/>
                    </a:cubicBezTo>
                    <a:cubicBezTo>
                      <a:pt x="27" y="22"/>
                      <a:pt x="28" y="21"/>
                      <a:pt x="28" y="20"/>
                    </a:cubicBezTo>
                    <a:cubicBezTo>
                      <a:pt x="28" y="20"/>
                      <a:pt x="28" y="19"/>
                      <a:pt x="28" y="19"/>
                    </a:cubicBezTo>
                    <a:cubicBezTo>
                      <a:pt x="28" y="19"/>
                      <a:pt x="28" y="19"/>
                      <a:pt x="28" y="19"/>
                    </a:cubicBezTo>
                    <a:cubicBezTo>
                      <a:pt x="28" y="18"/>
                      <a:pt x="28" y="18"/>
                      <a:pt x="28" y="18"/>
                    </a:cubicBezTo>
                    <a:cubicBezTo>
                      <a:pt x="28" y="17"/>
                      <a:pt x="28" y="17"/>
                      <a:pt x="28" y="17"/>
                    </a:cubicBezTo>
                    <a:cubicBezTo>
                      <a:pt x="28" y="17"/>
                      <a:pt x="28" y="16"/>
                      <a:pt x="27"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93" name="Freeform 1434"/>
              <p:cNvSpPr>
                <a:spLocks/>
              </p:cNvSpPr>
              <p:nvPr/>
            </p:nvSpPr>
            <p:spPr bwMode="auto">
              <a:xfrm>
                <a:off x="1532" y="2871"/>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94" name="Freeform 1435"/>
              <p:cNvSpPr>
                <a:spLocks/>
              </p:cNvSpPr>
              <p:nvPr/>
            </p:nvSpPr>
            <p:spPr bwMode="auto">
              <a:xfrm>
                <a:off x="1533" y="28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95" name="Freeform 1436"/>
              <p:cNvSpPr>
                <a:spLocks/>
              </p:cNvSpPr>
              <p:nvPr/>
            </p:nvSpPr>
            <p:spPr bwMode="auto">
              <a:xfrm>
                <a:off x="1533" y="2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96" name="Freeform 1437"/>
              <p:cNvSpPr>
                <a:spLocks/>
              </p:cNvSpPr>
              <p:nvPr/>
            </p:nvSpPr>
            <p:spPr bwMode="auto">
              <a:xfrm>
                <a:off x="1531" y="287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97" name="Freeform 1438"/>
              <p:cNvSpPr>
                <a:spLocks/>
              </p:cNvSpPr>
              <p:nvPr/>
            </p:nvSpPr>
            <p:spPr bwMode="auto">
              <a:xfrm>
                <a:off x="1552" y="2881"/>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0" y="0"/>
                    </a:cubicBezTo>
                    <a:cubicBezTo>
                      <a:pt x="1" y="1"/>
                      <a:pt x="1" y="2"/>
                      <a:pt x="1" y="2"/>
                    </a:cubicBezTo>
                    <a:cubicBezTo>
                      <a:pt x="1" y="2"/>
                      <a:pt x="1" y="2"/>
                      <a:pt x="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98" name="Freeform 1439"/>
              <p:cNvSpPr>
                <a:spLocks/>
              </p:cNvSpPr>
              <p:nvPr/>
            </p:nvSpPr>
            <p:spPr bwMode="auto">
              <a:xfrm>
                <a:off x="1527" y="28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99" name="Freeform 1440"/>
              <p:cNvSpPr>
                <a:spLocks/>
              </p:cNvSpPr>
              <p:nvPr/>
            </p:nvSpPr>
            <p:spPr bwMode="auto">
              <a:xfrm>
                <a:off x="1530" y="28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00" name="Freeform 1441"/>
              <p:cNvSpPr>
                <a:spLocks/>
              </p:cNvSpPr>
              <p:nvPr/>
            </p:nvSpPr>
            <p:spPr bwMode="auto">
              <a:xfrm>
                <a:off x="1528" y="287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01" name="Freeform 1442"/>
              <p:cNvSpPr>
                <a:spLocks/>
              </p:cNvSpPr>
              <p:nvPr/>
            </p:nvSpPr>
            <p:spPr bwMode="auto">
              <a:xfrm>
                <a:off x="1552" y="2885"/>
                <a:ext cx="1" cy="3"/>
              </a:xfrm>
              <a:custGeom>
                <a:avLst/>
                <a:gdLst>
                  <a:gd name="T0" fmla="*/ 0 w 1"/>
                  <a:gd name="T1" fmla="*/ 3 h 3"/>
                  <a:gd name="T2" fmla="*/ 1 w 1"/>
                  <a:gd name="T3" fmla="*/ 1 h 3"/>
                  <a:gd name="T4" fmla="*/ 1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0" y="3"/>
                      <a:pt x="1" y="2"/>
                      <a:pt x="1" y="1"/>
                    </a:cubicBezTo>
                    <a:cubicBezTo>
                      <a:pt x="1" y="1"/>
                      <a:pt x="1" y="0"/>
                      <a:pt x="1" y="0"/>
                    </a:cubicBezTo>
                    <a:cubicBezTo>
                      <a:pt x="1" y="0"/>
                      <a:pt x="1" y="1"/>
                      <a:pt x="1" y="1"/>
                    </a:cubicBezTo>
                    <a:cubicBezTo>
                      <a:pt x="1" y="2"/>
                      <a:pt x="0" y="3"/>
                      <a:pt x="0"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02" name="Freeform 1443"/>
              <p:cNvSpPr>
                <a:spLocks/>
              </p:cNvSpPr>
              <p:nvPr/>
            </p:nvSpPr>
            <p:spPr bwMode="auto">
              <a:xfrm>
                <a:off x="1542" y="2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03" name="Freeform 1444"/>
              <p:cNvSpPr>
                <a:spLocks/>
              </p:cNvSpPr>
              <p:nvPr/>
            </p:nvSpPr>
            <p:spPr bwMode="auto">
              <a:xfrm>
                <a:off x="1553" y="288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04" name="Freeform 1445"/>
              <p:cNvSpPr>
                <a:spLocks/>
              </p:cNvSpPr>
              <p:nvPr/>
            </p:nvSpPr>
            <p:spPr bwMode="auto">
              <a:xfrm>
                <a:off x="1543" y="28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05" name="Freeform 1446"/>
              <p:cNvSpPr>
                <a:spLocks/>
              </p:cNvSpPr>
              <p:nvPr/>
            </p:nvSpPr>
            <p:spPr bwMode="auto">
              <a:xfrm>
                <a:off x="1543" y="2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06" name="Freeform 1447"/>
              <p:cNvSpPr>
                <a:spLocks/>
              </p:cNvSpPr>
              <p:nvPr/>
            </p:nvSpPr>
            <p:spPr bwMode="auto">
              <a:xfrm>
                <a:off x="1486" y="2667"/>
                <a:ext cx="86" cy="70"/>
              </a:xfrm>
              <a:custGeom>
                <a:avLst/>
                <a:gdLst>
                  <a:gd name="T0" fmla="*/ 89 w 90"/>
                  <a:gd name="T1" fmla="*/ 2 h 73"/>
                  <a:gd name="T2" fmla="*/ 84 w 90"/>
                  <a:gd name="T3" fmla="*/ 0 h 73"/>
                  <a:gd name="T4" fmla="*/ 43 w 90"/>
                  <a:gd name="T5" fmla="*/ 0 h 73"/>
                  <a:gd name="T6" fmla="*/ 38 w 90"/>
                  <a:gd name="T7" fmla="*/ 9 h 73"/>
                  <a:gd name="T8" fmla="*/ 31 w 90"/>
                  <a:gd name="T9" fmla="*/ 18 h 73"/>
                  <a:gd name="T10" fmla="*/ 23 w 90"/>
                  <a:gd name="T11" fmla="*/ 29 h 73"/>
                  <a:gd name="T12" fmla="*/ 14 w 90"/>
                  <a:gd name="T13" fmla="*/ 46 h 73"/>
                  <a:gd name="T14" fmla="*/ 3 w 90"/>
                  <a:gd name="T15" fmla="*/ 65 h 73"/>
                  <a:gd name="T16" fmla="*/ 0 w 90"/>
                  <a:gd name="T17" fmla="*/ 73 h 73"/>
                  <a:gd name="T18" fmla="*/ 40 w 90"/>
                  <a:gd name="T19" fmla="*/ 73 h 73"/>
                  <a:gd name="T20" fmla="*/ 40 w 90"/>
                  <a:gd name="T21" fmla="*/ 57 h 73"/>
                  <a:gd name="T22" fmla="*/ 47 w 90"/>
                  <a:gd name="T23" fmla="*/ 51 h 73"/>
                  <a:gd name="T24" fmla="*/ 52 w 90"/>
                  <a:gd name="T25" fmla="*/ 49 h 73"/>
                  <a:gd name="T26" fmla="*/ 52 w 90"/>
                  <a:gd name="T27" fmla="*/ 17 h 73"/>
                  <a:gd name="T28" fmla="*/ 54 w 90"/>
                  <a:gd name="T29" fmla="*/ 17 h 73"/>
                  <a:gd name="T30" fmla="*/ 81 w 90"/>
                  <a:gd name="T31" fmla="*/ 17 h 73"/>
                  <a:gd name="T32" fmla="*/ 90 w 90"/>
                  <a:gd name="T33" fmla="*/ 17 h 73"/>
                  <a:gd name="T34" fmla="*/ 90 w 90"/>
                  <a:gd name="T35" fmla="*/ 8 h 73"/>
                  <a:gd name="T36" fmla="*/ 90 w 90"/>
                  <a:gd name="T37" fmla="*/ 8 h 73"/>
                  <a:gd name="T38" fmla="*/ 90 w 90"/>
                  <a:gd name="T39" fmla="*/ 5 h 73"/>
                  <a:gd name="T40" fmla="*/ 90 w 90"/>
                  <a:gd name="T41" fmla="*/ 5 h 73"/>
                  <a:gd name="T42" fmla="*/ 90 w 90"/>
                  <a:gd name="T43" fmla="*/ 3 h 73"/>
                  <a:gd name="T44" fmla="*/ 90 w 90"/>
                  <a:gd name="T45" fmla="*/ 3 h 73"/>
                  <a:gd name="T46" fmla="*/ 89 w 90"/>
                  <a:gd name="T47"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73">
                    <a:moveTo>
                      <a:pt x="89" y="2"/>
                    </a:moveTo>
                    <a:cubicBezTo>
                      <a:pt x="89" y="1"/>
                      <a:pt x="89" y="0"/>
                      <a:pt x="84" y="0"/>
                    </a:cubicBezTo>
                    <a:cubicBezTo>
                      <a:pt x="43" y="0"/>
                      <a:pt x="43" y="0"/>
                      <a:pt x="43" y="0"/>
                    </a:cubicBezTo>
                    <a:cubicBezTo>
                      <a:pt x="40" y="3"/>
                      <a:pt x="39" y="6"/>
                      <a:pt x="38" y="9"/>
                    </a:cubicBezTo>
                    <a:cubicBezTo>
                      <a:pt x="37" y="12"/>
                      <a:pt x="34" y="14"/>
                      <a:pt x="31" y="18"/>
                    </a:cubicBezTo>
                    <a:cubicBezTo>
                      <a:pt x="27" y="21"/>
                      <a:pt x="23" y="26"/>
                      <a:pt x="23" y="29"/>
                    </a:cubicBezTo>
                    <a:cubicBezTo>
                      <a:pt x="22" y="34"/>
                      <a:pt x="19" y="39"/>
                      <a:pt x="14" y="46"/>
                    </a:cubicBezTo>
                    <a:cubicBezTo>
                      <a:pt x="10" y="52"/>
                      <a:pt x="6" y="58"/>
                      <a:pt x="3" y="65"/>
                    </a:cubicBezTo>
                    <a:cubicBezTo>
                      <a:pt x="1" y="68"/>
                      <a:pt x="0" y="71"/>
                      <a:pt x="0" y="73"/>
                    </a:cubicBezTo>
                    <a:cubicBezTo>
                      <a:pt x="40" y="73"/>
                      <a:pt x="40" y="73"/>
                      <a:pt x="40" y="73"/>
                    </a:cubicBezTo>
                    <a:cubicBezTo>
                      <a:pt x="40" y="57"/>
                      <a:pt x="40" y="57"/>
                      <a:pt x="40" y="57"/>
                    </a:cubicBezTo>
                    <a:cubicBezTo>
                      <a:pt x="40" y="55"/>
                      <a:pt x="43" y="53"/>
                      <a:pt x="47" y="51"/>
                    </a:cubicBezTo>
                    <a:cubicBezTo>
                      <a:pt x="49" y="51"/>
                      <a:pt x="51" y="49"/>
                      <a:pt x="52" y="49"/>
                    </a:cubicBezTo>
                    <a:cubicBezTo>
                      <a:pt x="52" y="17"/>
                      <a:pt x="52" y="17"/>
                      <a:pt x="52" y="17"/>
                    </a:cubicBezTo>
                    <a:cubicBezTo>
                      <a:pt x="54" y="17"/>
                      <a:pt x="54" y="17"/>
                      <a:pt x="54" y="17"/>
                    </a:cubicBezTo>
                    <a:cubicBezTo>
                      <a:pt x="54" y="17"/>
                      <a:pt x="70" y="17"/>
                      <a:pt x="81" y="17"/>
                    </a:cubicBezTo>
                    <a:cubicBezTo>
                      <a:pt x="86" y="17"/>
                      <a:pt x="89" y="17"/>
                      <a:pt x="90" y="17"/>
                    </a:cubicBezTo>
                    <a:cubicBezTo>
                      <a:pt x="90" y="15"/>
                      <a:pt x="90" y="12"/>
                      <a:pt x="90" y="8"/>
                    </a:cubicBezTo>
                    <a:cubicBezTo>
                      <a:pt x="90" y="8"/>
                      <a:pt x="90" y="8"/>
                      <a:pt x="90" y="8"/>
                    </a:cubicBezTo>
                    <a:cubicBezTo>
                      <a:pt x="90" y="7"/>
                      <a:pt x="90" y="6"/>
                      <a:pt x="90" y="5"/>
                    </a:cubicBezTo>
                    <a:cubicBezTo>
                      <a:pt x="90" y="5"/>
                      <a:pt x="90" y="5"/>
                      <a:pt x="90" y="5"/>
                    </a:cubicBezTo>
                    <a:cubicBezTo>
                      <a:pt x="90" y="4"/>
                      <a:pt x="90" y="4"/>
                      <a:pt x="90" y="3"/>
                    </a:cubicBezTo>
                    <a:cubicBezTo>
                      <a:pt x="90" y="3"/>
                      <a:pt x="90" y="3"/>
                      <a:pt x="90" y="3"/>
                    </a:cubicBezTo>
                    <a:cubicBezTo>
                      <a:pt x="90" y="2"/>
                      <a:pt x="89" y="2"/>
                      <a:pt x="89"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07" name="Freeform 1448"/>
              <p:cNvSpPr>
                <a:spLocks/>
              </p:cNvSpPr>
              <p:nvPr/>
            </p:nvSpPr>
            <p:spPr bwMode="auto">
              <a:xfrm>
                <a:off x="1571" y="266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08" name="Freeform 1449"/>
              <p:cNvSpPr>
                <a:spLocks/>
              </p:cNvSpPr>
              <p:nvPr/>
            </p:nvSpPr>
            <p:spPr bwMode="auto">
              <a:xfrm>
                <a:off x="1486" y="2673"/>
                <a:ext cx="121" cy="137"/>
              </a:xfrm>
              <a:custGeom>
                <a:avLst/>
                <a:gdLst>
                  <a:gd name="T0" fmla="*/ 52 w 127"/>
                  <a:gd name="T1" fmla="*/ 143 h 143"/>
                  <a:gd name="T2" fmla="*/ 53 w 127"/>
                  <a:gd name="T3" fmla="*/ 143 h 143"/>
                  <a:gd name="T4" fmla="*/ 54 w 127"/>
                  <a:gd name="T5" fmla="*/ 143 h 143"/>
                  <a:gd name="T6" fmla="*/ 54 w 127"/>
                  <a:gd name="T7" fmla="*/ 142 h 143"/>
                  <a:gd name="T8" fmla="*/ 66 w 127"/>
                  <a:gd name="T9" fmla="*/ 139 h 143"/>
                  <a:gd name="T10" fmla="*/ 67 w 127"/>
                  <a:gd name="T11" fmla="*/ 137 h 143"/>
                  <a:gd name="T12" fmla="*/ 73 w 127"/>
                  <a:gd name="T13" fmla="*/ 136 h 143"/>
                  <a:gd name="T14" fmla="*/ 82 w 127"/>
                  <a:gd name="T15" fmla="*/ 135 h 143"/>
                  <a:gd name="T16" fmla="*/ 83 w 127"/>
                  <a:gd name="T17" fmla="*/ 135 h 143"/>
                  <a:gd name="T18" fmla="*/ 101 w 127"/>
                  <a:gd name="T19" fmla="*/ 135 h 143"/>
                  <a:gd name="T20" fmla="*/ 127 w 127"/>
                  <a:gd name="T21" fmla="*/ 135 h 143"/>
                  <a:gd name="T22" fmla="*/ 124 w 127"/>
                  <a:gd name="T23" fmla="*/ 124 h 143"/>
                  <a:gd name="T24" fmla="*/ 127 w 127"/>
                  <a:gd name="T25" fmla="*/ 22 h 143"/>
                  <a:gd name="T26" fmla="*/ 96 w 127"/>
                  <a:gd name="T27" fmla="*/ 1 h 143"/>
                  <a:gd name="T28" fmla="*/ 94 w 127"/>
                  <a:gd name="T29" fmla="*/ 0 h 143"/>
                  <a:gd name="T30" fmla="*/ 94 w 127"/>
                  <a:gd name="T31" fmla="*/ 3 h 143"/>
                  <a:gd name="T32" fmla="*/ 94 w 127"/>
                  <a:gd name="T33" fmla="*/ 5 h 143"/>
                  <a:gd name="T34" fmla="*/ 94 w 127"/>
                  <a:gd name="T35" fmla="*/ 6 h 143"/>
                  <a:gd name="T36" fmla="*/ 94 w 127"/>
                  <a:gd name="T37" fmla="*/ 8 h 143"/>
                  <a:gd name="T38" fmla="*/ 94 w 127"/>
                  <a:gd name="T39" fmla="*/ 10 h 143"/>
                  <a:gd name="T40" fmla="*/ 94 w 127"/>
                  <a:gd name="T41" fmla="*/ 10 h 143"/>
                  <a:gd name="T42" fmla="*/ 94 w 127"/>
                  <a:gd name="T43" fmla="*/ 11 h 143"/>
                  <a:gd name="T44" fmla="*/ 94 w 127"/>
                  <a:gd name="T45" fmla="*/ 12 h 143"/>
                  <a:gd name="T46" fmla="*/ 94 w 127"/>
                  <a:gd name="T47" fmla="*/ 12 h 143"/>
                  <a:gd name="T48" fmla="*/ 94 w 127"/>
                  <a:gd name="T49" fmla="*/ 13 h 143"/>
                  <a:gd name="T50" fmla="*/ 93 w 127"/>
                  <a:gd name="T51" fmla="*/ 13 h 143"/>
                  <a:gd name="T52" fmla="*/ 93 w 127"/>
                  <a:gd name="T53" fmla="*/ 13 h 143"/>
                  <a:gd name="T54" fmla="*/ 93 w 127"/>
                  <a:gd name="T55" fmla="*/ 13 h 143"/>
                  <a:gd name="T56" fmla="*/ 93 w 127"/>
                  <a:gd name="T57" fmla="*/ 13 h 143"/>
                  <a:gd name="T58" fmla="*/ 58 w 127"/>
                  <a:gd name="T59" fmla="*/ 14 h 143"/>
                  <a:gd name="T60" fmla="*/ 56 w 127"/>
                  <a:gd name="T61" fmla="*/ 42 h 143"/>
                  <a:gd name="T62" fmla="*/ 44 w 127"/>
                  <a:gd name="T63" fmla="*/ 51 h 143"/>
                  <a:gd name="T64" fmla="*/ 0 w 127"/>
                  <a:gd name="T65" fmla="*/ 70 h 143"/>
                  <a:gd name="T66" fmla="*/ 5 w 127"/>
                  <a:gd name="T67" fmla="*/ 79 h 143"/>
                  <a:gd name="T68" fmla="*/ 8 w 127"/>
                  <a:gd name="T69" fmla="*/ 98 h 143"/>
                  <a:gd name="T70" fmla="*/ 4 w 127"/>
                  <a:gd name="T71" fmla="*/ 125 h 143"/>
                  <a:gd name="T72" fmla="*/ 5 w 127"/>
                  <a:gd name="T73" fmla="*/ 123 h 143"/>
                  <a:gd name="T74" fmla="*/ 7 w 127"/>
                  <a:gd name="T75" fmla="*/ 123 h 143"/>
                  <a:gd name="T76" fmla="*/ 12 w 127"/>
                  <a:gd name="T77" fmla="*/ 123 h 143"/>
                  <a:gd name="T78" fmla="*/ 18 w 127"/>
                  <a:gd name="T79" fmla="*/ 123 h 143"/>
                  <a:gd name="T80" fmla="*/ 28 w 127"/>
                  <a:gd name="T81" fmla="*/ 123 h 143"/>
                  <a:gd name="T82" fmla="*/ 38 w 127"/>
                  <a:gd name="T83" fmla="*/ 128 h 143"/>
                  <a:gd name="T84" fmla="*/ 46 w 127"/>
                  <a:gd name="T85" fmla="*/ 138 h 143"/>
                  <a:gd name="T86" fmla="*/ 50 w 127"/>
                  <a:gd name="T87" fmla="*/ 142 h 143"/>
                  <a:gd name="T88" fmla="*/ 51 w 127"/>
                  <a:gd name="T89" fmla="*/ 143 h 143"/>
                  <a:gd name="T90" fmla="*/ 51 w 127"/>
                  <a:gd name="T91"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143">
                    <a:moveTo>
                      <a:pt x="51" y="143"/>
                    </a:moveTo>
                    <a:cubicBezTo>
                      <a:pt x="52" y="143"/>
                      <a:pt x="52" y="143"/>
                      <a:pt x="52" y="143"/>
                    </a:cubicBezTo>
                    <a:cubicBezTo>
                      <a:pt x="52" y="143"/>
                      <a:pt x="53" y="143"/>
                      <a:pt x="53" y="143"/>
                    </a:cubicBezTo>
                    <a:cubicBezTo>
                      <a:pt x="53" y="143"/>
                      <a:pt x="53" y="143"/>
                      <a:pt x="53" y="143"/>
                    </a:cubicBezTo>
                    <a:cubicBezTo>
                      <a:pt x="53" y="143"/>
                      <a:pt x="53" y="143"/>
                      <a:pt x="53" y="143"/>
                    </a:cubicBezTo>
                    <a:cubicBezTo>
                      <a:pt x="54" y="143"/>
                      <a:pt x="54" y="143"/>
                      <a:pt x="54" y="143"/>
                    </a:cubicBezTo>
                    <a:cubicBezTo>
                      <a:pt x="54" y="143"/>
                      <a:pt x="54" y="143"/>
                      <a:pt x="54" y="142"/>
                    </a:cubicBezTo>
                    <a:cubicBezTo>
                      <a:pt x="54" y="142"/>
                      <a:pt x="54" y="142"/>
                      <a:pt x="54" y="142"/>
                    </a:cubicBezTo>
                    <a:cubicBezTo>
                      <a:pt x="54" y="136"/>
                      <a:pt x="59" y="133"/>
                      <a:pt x="64" y="138"/>
                    </a:cubicBezTo>
                    <a:cubicBezTo>
                      <a:pt x="65" y="139"/>
                      <a:pt x="66" y="139"/>
                      <a:pt x="66" y="139"/>
                    </a:cubicBezTo>
                    <a:cubicBezTo>
                      <a:pt x="66" y="139"/>
                      <a:pt x="67" y="139"/>
                      <a:pt x="67" y="139"/>
                    </a:cubicBezTo>
                    <a:cubicBezTo>
                      <a:pt x="67" y="138"/>
                      <a:pt x="67" y="138"/>
                      <a:pt x="67" y="137"/>
                    </a:cubicBezTo>
                    <a:cubicBezTo>
                      <a:pt x="68" y="137"/>
                      <a:pt x="69" y="136"/>
                      <a:pt x="70" y="136"/>
                    </a:cubicBezTo>
                    <a:cubicBezTo>
                      <a:pt x="71" y="136"/>
                      <a:pt x="72" y="136"/>
                      <a:pt x="73" y="136"/>
                    </a:cubicBezTo>
                    <a:cubicBezTo>
                      <a:pt x="74" y="137"/>
                      <a:pt x="76" y="137"/>
                      <a:pt x="77" y="137"/>
                    </a:cubicBezTo>
                    <a:cubicBezTo>
                      <a:pt x="78" y="137"/>
                      <a:pt x="81" y="136"/>
                      <a:pt x="82" y="135"/>
                    </a:cubicBezTo>
                    <a:cubicBezTo>
                      <a:pt x="82" y="135"/>
                      <a:pt x="83" y="135"/>
                      <a:pt x="83" y="135"/>
                    </a:cubicBezTo>
                    <a:cubicBezTo>
                      <a:pt x="83" y="135"/>
                      <a:pt x="83" y="135"/>
                      <a:pt x="83" y="135"/>
                    </a:cubicBezTo>
                    <a:cubicBezTo>
                      <a:pt x="84" y="135"/>
                      <a:pt x="84" y="135"/>
                      <a:pt x="84" y="135"/>
                    </a:cubicBezTo>
                    <a:cubicBezTo>
                      <a:pt x="84" y="135"/>
                      <a:pt x="92" y="135"/>
                      <a:pt x="101" y="135"/>
                    </a:cubicBezTo>
                    <a:cubicBezTo>
                      <a:pt x="102" y="135"/>
                      <a:pt x="104" y="135"/>
                      <a:pt x="105" y="135"/>
                    </a:cubicBezTo>
                    <a:cubicBezTo>
                      <a:pt x="121" y="135"/>
                      <a:pt x="125" y="135"/>
                      <a:pt x="127" y="135"/>
                    </a:cubicBezTo>
                    <a:cubicBezTo>
                      <a:pt x="127" y="134"/>
                      <a:pt x="127" y="131"/>
                      <a:pt x="127" y="128"/>
                    </a:cubicBezTo>
                    <a:cubicBezTo>
                      <a:pt x="124" y="124"/>
                      <a:pt x="124" y="124"/>
                      <a:pt x="124" y="124"/>
                    </a:cubicBezTo>
                    <a:cubicBezTo>
                      <a:pt x="113" y="22"/>
                      <a:pt x="113" y="22"/>
                      <a:pt x="113" y="22"/>
                    </a:cubicBezTo>
                    <a:cubicBezTo>
                      <a:pt x="127" y="22"/>
                      <a:pt x="127" y="22"/>
                      <a:pt x="127" y="22"/>
                    </a:cubicBezTo>
                    <a:cubicBezTo>
                      <a:pt x="113" y="12"/>
                      <a:pt x="101" y="4"/>
                      <a:pt x="96" y="1"/>
                    </a:cubicBezTo>
                    <a:cubicBezTo>
                      <a:pt x="96" y="1"/>
                      <a:pt x="96" y="1"/>
                      <a:pt x="96" y="1"/>
                    </a:cubicBezTo>
                    <a:cubicBezTo>
                      <a:pt x="95" y="1"/>
                      <a:pt x="95" y="0"/>
                      <a:pt x="94" y="0"/>
                    </a:cubicBezTo>
                    <a:cubicBezTo>
                      <a:pt x="94" y="0"/>
                      <a:pt x="94" y="0"/>
                      <a:pt x="94" y="0"/>
                    </a:cubicBezTo>
                    <a:cubicBezTo>
                      <a:pt x="94" y="3"/>
                      <a:pt x="94" y="3"/>
                      <a:pt x="94" y="3"/>
                    </a:cubicBezTo>
                    <a:cubicBezTo>
                      <a:pt x="94" y="3"/>
                      <a:pt x="94" y="3"/>
                      <a:pt x="94" y="3"/>
                    </a:cubicBezTo>
                    <a:cubicBezTo>
                      <a:pt x="94" y="3"/>
                      <a:pt x="94" y="3"/>
                      <a:pt x="94" y="4"/>
                    </a:cubicBezTo>
                    <a:cubicBezTo>
                      <a:pt x="94" y="4"/>
                      <a:pt x="94" y="4"/>
                      <a:pt x="94" y="5"/>
                    </a:cubicBezTo>
                    <a:cubicBezTo>
                      <a:pt x="94" y="5"/>
                      <a:pt x="94" y="5"/>
                      <a:pt x="94" y="6"/>
                    </a:cubicBezTo>
                    <a:cubicBezTo>
                      <a:pt x="94" y="6"/>
                      <a:pt x="94" y="6"/>
                      <a:pt x="94" y="6"/>
                    </a:cubicBezTo>
                    <a:cubicBezTo>
                      <a:pt x="94" y="7"/>
                      <a:pt x="94" y="7"/>
                      <a:pt x="94" y="7"/>
                    </a:cubicBezTo>
                    <a:cubicBezTo>
                      <a:pt x="94" y="7"/>
                      <a:pt x="94" y="8"/>
                      <a:pt x="94" y="8"/>
                    </a:cubicBezTo>
                    <a:cubicBezTo>
                      <a:pt x="94" y="8"/>
                      <a:pt x="94" y="8"/>
                      <a:pt x="94" y="8"/>
                    </a:cubicBezTo>
                    <a:cubicBezTo>
                      <a:pt x="94" y="9"/>
                      <a:pt x="94" y="9"/>
                      <a:pt x="94" y="10"/>
                    </a:cubicBezTo>
                    <a:cubicBezTo>
                      <a:pt x="94" y="10"/>
                      <a:pt x="94" y="10"/>
                      <a:pt x="94" y="10"/>
                    </a:cubicBezTo>
                    <a:cubicBezTo>
                      <a:pt x="94" y="10"/>
                      <a:pt x="94" y="10"/>
                      <a:pt x="94" y="10"/>
                    </a:cubicBezTo>
                    <a:cubicBezTo>
                      <a:pt x="94" y="11"/>
                      <a:pt x="94" y="11"/>
                      <a:pt x="94" y="11"/>
                    </a:cubicBezTo>
                    <a:cubicBezTo>
                      <a:pt x="94" y="11"/>
                      <a:pt x="94" y="11"/>
                      <a:pt x="94" y="11"/>
                    </a:cubicBezTo>
                    <a:cubicBezTo>
                      <a:pt x="94" y="11"/>
                      <a:pt x="94" y="11"/>
                      <a:pt x="94" y="11"/>
                    </a:cubicBezTo>
                    <a:cubicBezTo>
                      <a:pt x="94" y="12"/>
                      <a:pt x="94" y="12"/>
                      <a:pt x="94" y="12"/>
                    </a:cubicBezTo>
                    <a:cubicBezTo>
                      <a:pt x="94" y="12"/>
                      <a:pt x="94" y="12"/>
                      <a:pt x="94" y="12"/>
                    </a:cubicBezTo>
                    <a:cubicBezTo>
                      <a:pt x="94" y="12"/>
                      <a:pt x="94" y="12"/>
                      <a:pt x="94" y="12"/>
                    </a:cubicBezTo>
                    <a:cubicBezTo>
                      <a:pt x="94" y="12"/>
                      <a:pt x="94" y="12"/>
                      <a:pt x="94" y="12"/>
                    </a:cubicBezTo>
                    <a:cubicBezTo>
                      <a:pt x="94" y="12"/>
                      <a:pt x="94" y="13"/>
                      <a:pt x="94" y="13"/>
                    </a:cubicBezTo>
                    <a:cubicBezTo>
                      <a:pt x="94" y="13"/>
                      <a:pt x="94"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2" y="14"/>
                      <a:pt x="92" y="14"/>
                      <a:pt x="81" y="14"/>
                    </a:cubicBezTo>
                    <a:cubicBezTo>
                      <a:pt x="74" y="14"/>
                      <a:pt x="64" y="14"/>
                      <a:pt x="58" y="14"/>
                    </a:cubicBezTo>
                    <a:cubicBezTo>
                      <a:pt x="57" y="14"/>
                      <a:pt x="56" y="14"/>
                      <a:pt x="56" y="14"/>
                    </a:cubicBezTo>
                    <a:cubicBezTo>
                      <a:pt x="56" y="42"/>
                      <a:pt x="56" y="42"/>
                      <a:pt x="56" y="42"/>
                    </a:cubicBezTo>
                    <a:cubicBezTo>
                      <a:pt x="56" y="44"/>
                      <a:pt x="53" y="46"/>
                      <a:pt x="49" y="48"/>
                    </a:cubicBezTo>
                    <a:cubicBezTo>
                      <a:pt x="47" y="49"/>
                      <a:pt x="45" y="50"/>
                      <a:pt x="44" y="51"/>
                    </a:cubicBezTo>
                    <a:cubicBezTo>
                      <a:pt x="44" y="70"/>
                      <a:pt x="44" y="70"/>
                      <a:pt x="44" y="70"/>
                    </a:cubicBezTo>
                    <a:cubicBezTo>
                      <a:pt x="0" y="70"/>
                      <a:pt x="0" y="70"/>
                      <a:pt x="0" y="70"/>
                    </a:cubicBezTo>
                    <a:cubicBezTo>
                      <a:pt x="0" y="74"/>
                      <a:pt x="2" y="76"/>
                      <a:pt x="4" y="78"/>
                    </a:cubicBezTo>
                    <a:cubicBezTo>
                      <a:pt x="4" y="78"/>
                      <a:pt x="5" y="79"/>
                      <a:pt x="5" y="79"/>
                    </a:cubicBezTo>
                    <a:cubicBezTo>
                      <a:pt x="8" y="82"/>
                      <a:pt x="7" y="85"/>
                      <a:pt x="7" y="88"/>
                    </a:cubicBezTo>
                    <a:cubicBezTo>
                      <a:pt x="6" y="91"/>
                      <a:pt x="6" y="94"/>
                      <a:pt x="8" y="98"/>
                    </a:cubicBezTo>
                    <a:cubicBezTo>
                      <a:pt x="12" y="103"/>
                      <a:pt x="11" y="112"/>
                      <a:pt x="4" y="122"/>
                    </a:cubicBezTo>
                    <a:cubicBezTo>
                      <a:pt x="4" y="123"/>
                      <a:pt x="4" y="124"/>
                      <a:pt x="4" y="125"/>
                    </a:cubicBezTo>
                    <a:cubicBezTo>
                      <a:pt x="4" y="124"/>
                      <a:pt x="5" y="124"/>
                      <a:pt x="5" y="123"/>
                    </a:cubicBezTo>
                    <a:cubicBezTo>
                      <a:pt x="5" y="123"/>
                      <a:pt x="5" y="123"/>
                      <a:pt x="5" y="123"/>
                    </a:cubicBezTo>
                    <a:cubicBezTo>
                      <a:pt x="6" y="123"/>
                      <a:pt x="6" y="123"/>
                      <a:pt x="6" y="123"/>
                    </a:cubicBezTo>
                    <a:cubicBezTo>
                      <a:pt x="6" y="123"/>
                      <a:pt x="7" y="123"/>
                      <a:pt x="7" y="123"/>
                    </a:cubicBezTo>
                    <a:cubicBezTo>
                      <a:pt x="7" y="123"/>
                      <a:pt x="8" y="123"/>
                      <a:pt x="8" y="123"/>
                    </a:cubicBezTo>
                    <a:cubicBezTo>
                      <a:pt x="9" y="123"/>
                      <a:pt x="10" y="123"/>
                      <a:pt x="12" y="123"/>
                    </a:cubicBezTo>
                    <a:cubicBezTo>
                      <a:pt x="14" y="123"/>
                      <a:pt x="16" y="123"/>
                      <a:pt x="17" y="123"/>
                    </a:cubicBezTo>
                    <a:cubicBezTo>
                      <a:pt x="17" y="123"/>
                      <a:pt x="17" y="123"/>
                      <a:pt x="18" y="123"/>
                    </a:cubicBezTo>
                    <a:cubicBezTo>
                      <a:pt x="19" y="123"/>
                      <a:pt x="22" y="122"/>
                      <a:pt x="25" y="122"/>
                    </a:cubicBezTo>
                    <a:cubicBezTo>
                      <a:pt x="26" y="122"/>
                      <a:pt x="27" y="122"/>
                      <a:pt x="28" y="123"/>
                    </a:cubicBezTo>
                    <a:cubicBezTo>
                      <a:pt x="30" y="124"/>
                      <a:pt x="33" y="127"/>
                      <a:pt x="34" y="128"/>
                    </a:cubicBezTo>
                    <a:cubicBezTo>
                      <a:pt x="38" y="128"/>
                      <a:pt x="38" y="128"/>
                      <a:pt x="38" y="128"/>
                    </a:cubicBezTo>
                    <a:cubicBezTo>
                      <a:pt x="39" y="129"/>
                      <a:pt x="39" y="129"/>
                      <a:pt x="39" y="129"/>
                    </a:cubicBezTo>
                    <a:cubicBezTo>
                      <a:pt x="40" y="132"/>
                      <a:pt x="43" y="137"/>
                      <a:pt x="46" y="138"/>
                    </a:cubicBezTo>
                    <a:cubicBezTo>
                      <a:pt x="46" y="139"/>
                      <a:pt x="47" y="139"/>
                      <a:pt x="47" y="139"/>
                    </a:cubicBezTo>
                    <a:cubicBezTo>
                      <a:pt x="48" y="140"/>
                      <a:pt x="49" y="141"/>
                      <a:pt x="50" y="142"/>
                    </a:cubicBezTo>
                    <a:cubicBezTo>
                      <a:pt x="50" y="142"/>
                      <a:pt x="50" y="142"/>
                      <a:pt x="50" y="142"/>
                    </a:cubicBezTo>
                    <a:cubicBezTo>
                      <a:pt x="51" y="142"/>
                      <a:pt x="51" y="143"/>
                      <a:pt x="51" y="143"/>
                    </a:cubicBezTo>
                    <a:cubicBezTo>
                      <a:pt x="51" y="143"/>
                      <a:pt x="51" y="143"/>
                      <a:pt x="51" y="143"/>
                    </a:cubicBezTo>
                    <a:cubicBezTo>
                      <a:pt x="51" y="143"/>
                      <a:pt x="51" y="143"/>
                      <a:pt x="51" y="1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09" name="Freeform 1450"/>
              <p:cNvSpPr>
                <a:spLocks/>
              </p:cNvSpPr>
              <p:nvPr/>
            </p:nvSpPr>
            <p:spPr bwMode="auto">
              <a:xfrm>
                <a:off x="1576" y="2673"/>
                <a:ext cx="0" cy="3"/>
              </a:xfrm>
              <a:custGeom>
                <a:avLst/>
                <a:gdLst>
                  <a:gd name="T0" fmla="*/ 1 h 3"/>
                  <a:gd name="T1" fmla="*/ 2 h 3"/>
                  <a:gd name="T2" fmla="*/ 3 h 3"/>
                  <a:gd name="T3" fmla="*/ 3 h 3"/>
                  <a:gd name="T4" fmla="*/ 3 h 3"/>
                  <a:gd name="T5" fmla="*/ 0 h 3"/>
                  <a:gd name="T6" fmla="*/ 0 h 3"/>
                  <a:gd name="T7" fmla="*/ 1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1"/>
                    </a:moveTo>
                    <a:cubicBezTo>
                      <a:pt x="0" y="1"/>
                      <a:pt x="0" y="1"/>
                      <a:pt x="0" y="2"/>
                    </a:cubicBezTo>
                    <a:cubicBezTo>
                      <a:pt x="0" y="2"/>
                      <a:pt x="0" y="2"/>
                      <a:pt x="0" y="3"/>
                    </a:cubicBezTo>
                    <a:cubicBezTo>
                      <a:pt x="0" y="3"/>
                      <a:pt x="0" y="3"/>
                      <a:pt x="0" y="3"/>
                    </a:cubicBezTo>
                    <a:cubicBezTo>
                      <a:pt x="0" y="3"/>
                      <a:pt x="0" y="3"/>
                      <a:pt x="0" y="3"/>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10" name="Freeform 1451"/>
              <p:cNvSpPr>
                <a:spLocks/>
              </p:cNvSpPr>
              <p:nvPr/>
            </p:nvSpPr>
            <p:spPr bwMode="auto">
              <a:xfrm>
                <a:off x="1578" y="26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11" name="Freeform 1452"/>
              <p:cNvSpPr>
                <a:spLocks/>
              </p:cNvSpPr>
              <p:nvPr/>
            </p:nvSpPr>
            <p:spPr bwMode="auto">
              <a:xfrm>
                <a:off x="1576" y="2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12" name="Oval 1453"/>
              <p:cNvSpPr>
                <a:spLocks noChangeArrowheads="1"/>
              </p:cNvSpPr>
              <p:nvPr/>
            </p:nvSpPr>
            <p:spPr bwMode="auto">
              <a:xfrm>
                <a:off x="1576" y="2673"/>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13" name="Freeform 1454"/>
              <p:cNvSpPr>
                <a:spLocks/>
              </p:cNvSpPr>
              <p:nvPr/>
            </p:nvSpPr>
            <p:spPr bwMode="auto">
              <a:xfrm>
                <a:off x="1490" y="2791"/>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1"/>
                      <a:pt x="1" y="0"/>
                    </a:cubicBezTo>
                    <a:cubicBezTo>
                      <a:pt x="1" y="1"/>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14" name="Freeform 1455"/>
              <p:cNvSpPr>
                <a:spLocks/>
              </p:cNvSpPr>
              <p:nvPr/>
            </p:nvSpPr>
            <p:spPr bwMode="auto">
              <a:xfrm>
                <a:off x="1534" y="28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15" name="Freeform 1456"/>
              <p:cNvSpPr>
                <a:spLocks/>
              </p:cNvSpPr>
              <p:nvPr/>
            </p:nvSpPr>
            <p:spPr bwMode="auto">
              <a:xfrm>
                <a:off x="1531" y="2806"/>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16" name="Freeform 1457"/>
              <p:cNvSpPr>
                <a:spLocks/>
              </p:cNvSpPr>
              <p:nvPr/>
            </p:nvSpPr>
            <p:spPr bwMode="auto">
              <a:xfrm>
                <a:off x="1491" y="27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17" name="Freeform 1458"/>
              <p:cNvSpPr>
                <a:spLocks/>
              </p:cNvSpPr>
              <p:nvPr/>
            </p:nvSpPr>
            <p:spPr bwMode="auto">
              <a:xfrm>
                <a:off x="1493" y="27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18" name="Freeform 1459"/>
              <p:cNvSpPr>
                <a:spLocks/>
              </p:cNvSpPr>
              <p:nvPr/>
            </p:nvSpPr>
            <p:spPr bwMode="auto">
              <a:xfrm>
                <a:off x="1494" y="2791"/>
                <a:ext cx="3"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19" name="Freeform 1460"/>
              <p:cNvSpPr>
                <a:spLocks/>
              </p:cNvSpPr>
              <p:nvPr/>
            </p:nvSpPr>
            <p:spPr bwMode="auto">
              <a:xfrm>
                <a:off x="1502" y="2790"/>
                <a:ext cx="8" cy="1"/>
              </a:xfrm>
              <a:custGeom>
                <a:avLst/>
                <a:gdLst>
                  <a:gd name="T0" fmla="*/ 0 w 8"/>
                  <a:gd name="T1" fmla="*/ 1 h 1"/>
                  <a:gd name="T2" fmla="*/ 1 w 8"/>
                  <a:gd name="T3" fmla="*/ 1 h 1"/>
                  <a:gd name="T4" fmla="*/ 8 w 8"/>
                  <a:gd name="T5" fmla="*/ 0 h 1"/>
                  <a:gd name="T6" fmla="*/ 1 w 8"/>
                  <a:gd name="T7" fmla="*/ 1 h 1"/>
                  <a:gd name="T8" fmla="*/ 0 w 8"/>
                  <a:gd name="T9" fmla="*/ 1 h 1"/>
                </a:gdLst>
                <a:ahLst/>
                <a:cxnLst>
                  <a:cxn ang="0">
                    <a:pos x="T0" y="T1"/>
                  </a:cxn>
                  <a:cxn ang="0">
                    <a:pos x="T2" y="T3"/>
                  </a:cxn>
                  <a:cxn ang="0">
                    <a:pos x="T4" y="T5"/>
                  </a:cxn>
                  <a:cxn ang="0">
                    <a:pos x="T6" y="T7"/>
                  </a:cxn>
                  <a:cxn ang="0">
                    <a:pos x="T8" y="T9"/>
                  </a:cxn>
                </a:cxnLst>
                <a:rect l="0" t="0" r="r" b="b"/>
                <a:pathLst>
                  <a:path w="8" h="1">
                    <a:moveTo>
                      <a:pt x="0" y="1"/>
                    </a:moveTo>
                    <a:cubicBezTo>
                      <a:pt x="0" y="1"/>
                      <a:pt x="0" y="1"/>
                      <a:pt x="1" y="1"/>
                    </a:cubicBezTo>
                    <a:cubicBezTo>
                      <a:pt x="2" y="1"/>
                      <a:pt x="5" y="0"/>
                      <a:pt x="8" y="0"/>
                    </a:cubicBezTo>
                    <a:cubicBezTo>
                      <a:pt x="5" y="0"/>
                      <a:pt x="2" y="1"/>
                      <a:pt x="1" y="1"/>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20" name="Freeform 1461"/>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21" name="Freeform 1462"/>
              <p:cNvSpPr>
                <a:spLocks/>
              </p:cNvSpPr>
              <p:nvPr/>
            </p:nvSpPr>
            <p:spPr bwMode="auto">
              <a:xfrm>
                <a:off x="1575" y="26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22" name="Freeform 1463"/>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23" name="Freeform 1464"/>
              <p:cNvSpPr>
                <a:spLocks/>
              </p:cNvSpPr>
              <p:nvPr/>
            </p:nvSpPr>
            <p:spPr bwMode="auto">
              <a:xfrm>
                <a:off x="1576" y="26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24" name="Freeform 1465"/>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25" name="Freeform 1466"/>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26" name="Freeform 1467"/>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27" name="Freeform 1468"/>
              <p:cNvSpPr>
                <a:spLocks/>
              </p:cNvSpPr>
              <p:nvPr/>
            </p:nvSpPr>
            <p:spPr bwMode="auto">
              <a:xfrm>
                <a:off x="1576" y="26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28" name="Freeform 1469"/>
              <p:cNvSpPr>
                <a:spLocks/>
              </p:cNvSpPr>
              <p:nvPr/>
            </p:nvSpPr>
            <p:spPr bwMode="auto">
              <a:xfrm>
                <a:off x="1576" y="268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29" name="Freeform 1470"/>
              <p:cNvSpPr>
                <a:spLocks/>
              </p:cNvSpPr>
              <p:nvPr/>
            </p:nvSpPr>
            <p:spPr bwMode="auto">
              <a:xfrm>
                <a:off x="1576" y="26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30" name="Freeform 1471"/>
              <p:cNvSpPr>
                <a:spLocks/>
              </p:cNvSpPr>
              <p:nvPr/>
            </p:nvSpPr>
            <p:spPr bwMode="auto">
              <a:xfrm>
                <a:off x="1576" y="26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31" name="Freeform 1472"/>
              <p:cNvSpPr>
                <a:spLocks/>
              </p:cNvSpPr>
              <p:nvPr/>
            </p:nvSpPr>
            <p:spPr bwMode="auto">
              <a:xfrm>
                <a:off x="1576" y="267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32" name="Freeform 1473"/>
              <p:cNvSpPr>
                <a:spLocks/>
              </p:cNvSpPr>
              <p:nvPr/>
            </p:nvSpPr>
            <p:spPr bwMode="auto">
              <a:xfrm>
                <a:off x="1576" y="26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33" name="Freeform 1474"/>
              <p:cNvSpPr>
                <a:spLocks/>
              </p:cNvSpPr>
              <p:nvPr/>
            </p:nvSpPr>
            <p:spPr bwMode="auto">
              <a:xfrm>
                <a:off x="1576" y="267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34" name="Freeform 1475"/>
              <p:cNvSpPr>
                <a:spLocks/>
              </p:cNvSpPr>
              <p:nvPr/>
            </p:nvSpPr>
            <p:spPr bwMode="auto">
              <a:xfrm>
                <a:off x="1576" y="26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35" name="Freeform 1476"/>
              <p:cNvSpPr>
                <a:spLocks/>
              </p:cNvSpPr>
              <p:nvPr/>
            </p:nvSpPr>
            <p:spPr bwMode="auto">
              <a:xfrm>
                <a:off x="1537" y="2698"/>
                <a:ext cx="176" cy="164"/>
              </a:xfrm>
              <a:custGeom>
                <a:avLst/>
                <a:gdLst>
                  <a:gd name="T0" fmla="*/ 2 w 184"/>
                  <a:gd name="T1" fmla="*/ 125 h 171"/>
                  <a:gd name="T2" fmla="*/ 10 w 184"/>
                  <a:gd name="T3" fmla="*/ 140 h 171"/>
                  <a:gd name="T4" fmla="*/ 10 w 184"/>
                  <a:gd name="T5" fmla="*/ 142 h 171"/>
                  <a:gd name="T6" fmla="*/ 10 w 184"/>
                  <a:gd name="T7" fmla="*/ 147 h 171"/>
                  <a:gd name="T8" fmla="*/ 10 w 184"/>
                  <a:gd name="T9" fmla="*/ 148 h 171"/>
                  <a:gd name="T10" fmla="*/ 16 w 184"/>
                  <a:gd name="T11" fmla="*/ 149 h 171"/>
                  <a:gd name="T12" fmla="*/ 24 w 184"/>
                  <a:gd name="T13" fmla="*/ 149 h 171"/>
                  <a:gd name="T14" fmla="*/ 33 w 184"/>
                  <a:gd name="T15" fmla="*/ 144 h 171"/>
                  <a:gd name="T16" fmla="*/ 42 w 184"/>
                  <a:gd name="T17" fmla="*/ 156 h 171"/>
                  <a:gd name="T18" fmla="*/ 42 w 184"/>
                  <a:gd name="T19" fmla="*/ 161 h 171"/>
                  <a:gd name="T20" fmla="*/ 47 w 184"/>
                  <a:gd name="T21" fmla="*/ 170 h 171"/>
                  <a:gd name="T22" fmla="*/ 47 w 184"/>
                  <a:gd name="T23" fmla="*/ 170 h 171"/>
                  <a:gd name="T24" fmla="*/ 48 w 184"/>
                  <a:gd name="T25" fmla="*/ 169 h 171"/>
                  <a:gd name="T26" fmla="*/ 53 w 184"/>
                  <a:gd name="T27" fmla="*/ 167 h 171"/>
                  <a:gd name="T28" fmla="*/ 54 w 184"/>
                  <a:gd name="T29" fmla="*/ 168 h 171"/>
                  <a:gd name="T30" fmla="*/ 55 w 184"/>
                  <a:gd name="T31" fmla="*/ 169 h 171"/>
                  <a:gd name="T32" fmla="*/ 56 w 184"/>
                  <a:gd name="T33" fmla="*/ 170 h 171"/>
                  <a:gd name="T34" fmla="*/ 57 w 184"/>
                  <a:gd name="T35" fmla="*/ 171 h 171"/>
                  <a:gd name="T36" fmla="*/ 69 w 184"/>
                  <a:gd name="T37" fmla="*/ 166 h 171"/>
                  <a:gd name="T38" fmla="*/ 70 w 184"/>
                  <a:gd name="T39" fmla="*/ 168 h 171"/>
                  <a:gd name="T40" fmla="*/ 73 w 184"/>
                  <a:gd name="T41" fmla="*/ 167 h 171"/>
                  <a:gd name="T42" fmla="*/ 74 w 184"/>
                  <a:gd name="T43" fmla="*/ 163 h 171"/>
                  <a:gd name="T44" fmla="*/ 75 w 184"/>
                  <a:gd name="T45" fmla="*/ 161 h 171"/>
                  <a:gd name="T46" fmla="*/ 76 w 184"/>
                  <a:gd name="T47" fmla="*/ 151 h 171"/>
                  <a:gd name="T48" fmla="*/ 85 w 184"/>
                  <a:gd name="T49" fmla="*/ 146 h 171"/>
                  <a:gd name="T50" fmla="*/ 93 w 184"/>
                  <a:gd name="T51" fmla="*/ 131 h 171"/>
                  <a:gd name="T52" fmla="*/ 98 w 184"/>
                  <a:gd name="T53" fmla="*/ 134 h 171"/>
                  <a:gd name="T54" fmla="*/ 103 w 184"/>
                  <a:gd name="T55" fmla="*/ 128 h 171"/>
                  <a:gd name="T56" fmla="*/ 113 w 184"/>
                  <a:gd name="T57" fmla="*/ 124 h 171"/>
                  <a:gd name="T58" fmla="*/ 126 w 184"/>
                  <a:gd name="T59" fmla="*/ 116 h 171"/>
                  <a:gd name="T60" fmla="*/ 140 w 184"/>
                  <a:gd name="T61" fmla="*/ 115 h 171"/>
                  <a:gd name="T62" fmla="*/ 147 w 184"/>
                  <a:gd name="T63" fmla="*/ 115 h 171"/>
                  <a:gd name="T64" fmla="*/ 157 w 184"/>
                  <a:gd name="T65" fmla="*/ 112 h 171"/>
                  <a:gd name="T66" fmla="*/ 174 w 184"/>
                  <a:gd name="T67" fmla="*/ 110 h 171"/>
                  <a:gd name="T68" fmla="*/ 180 w 184"/>
                  <a:gd name="T69" fmla="*/ 105 h 171"/>
                  <a:gd name="T70" fmla="*/ 183 w 184"/>
                  <a:gd name="T71" fmla="*/ 97 h 171"/>
                  <a:gd name="T72" fmla="*/ 183 w 184"/>
                  <a:gd name="T73" fmla="*/ 95 h 171"/>
                  <a:gd name="T74" fmla="*/ 183 w 184"/>
                  <a:gd name="T75" fmla="*/ 93 h 171"/>
                  <a:gd name="T76" fmla="*/ 184 w 184"/>
                  <a:gd name="T77" fmla="*/ 87 h 171"/>
                  <a:gd name="T78" fmla="*/ 184 w 184"/>
                  <a:gd name="T79" fmla="*/ 81 h 171"/>
                  <a:gd name="T80" fmla="*/ 184 w 184"/>
                  <a:gd name="T81" fmla="*/ 72 h 171"/>
                  <a:gd name="T82" fmla="*/ 176 w 184"/>
                  <a:gd name="T83" fmla="*/ 73 h 171"/>
                  <a:gd name="T84" fmla="*/ 169 w 184"/>
                  <a:gd name="T85" fmla="*/ 61 h 171"/>
                  <a:gd name="T86" fmla="*/ 156 w 184"/>
                  <a:gd name="T87" fmla="*/ 56 h 171"/>
                  <a:gd name="T88" fmla="*/ 64 w 184"/>
                  <a:gd name="T89" fmla="*/ 0 h 171"/>
                  <a:gd name="T90" fmla="*/ 78 w 184"/>
                  <a:gd name="T91" fmla="*/ 101 h 171"/>
                  <a:gd name="T92" fmla="*/ 32 w 184"/>
                  <a:gd name="T93" fmla="*/ 113 h 171"/>
                  <a:gd name="T94" fmla="*/ 19 w 184"/>
                  <a:gd name="T95" fmla="*/ 114 h 171"/>
                  <a:gd name="T96" fmla="*/ 14 w 184"/>
                  <a:gd name="T97" fmla="*/ 118 h 171"/>
                  <a:gd name="T98" fmla="*/ 5 w 184"/>
                  <a:gd name="T99" fmla="*/ 116 h 171"/>
                  <a:gd name="T100" fmla="*/ 4 w 184"/>
                  <a:gd name="T101" fmla="*/ 119 h 171"/>
                  <a:gd name="T102" fmla="*/ 2 w 184"/>
                  <a:gd name="T103" fmla="*/ 121 h 171"/>
                  <a:gd name="T104" fmla="*/ 0 w 184"/>
                  <a:gd name="T105" fmla="*/ 1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71">
                    <a:moveTo>
                      <a:pt x="0" y="121"/>
                    </a:moveTo>
                    <a:cubicBezTo>
                      <a:pt x="2" y="125"/>
                      <a:pt x="2" y="125"/>
                      <a:pt x="2" y="125"/>
                    </a:cubicBezTo>
                    <a:cubicBezTo>
                      <a:pt x="2" y="125"/>
                      <a:pt x="2" y="125"/>
                      <a:pt x="2" y="125"/>
                    </a:cubicBezTo>
                    <a:cubicBezTo>
                      <a:pt x="2" y="127"/>
                      <a:pt x="3" y="130"/>
                      <a:pt x="3" y="131"/>
                    </a:cubicBezTo>
                    <a:cubicBezTo>
                      <a:pt x="7" y="135"/>
                      <a:pt x="10" y="137"/>
                      <a:pt x="10" y="139"/>
                    </a:cubicBezTo>
                    <a:cubicBezTo>
                      <a:pt x="10" y="139"/>
                      <a:pt x="10" y="140"/>
                      <a:pt x="10" y="140"/>
                    </a:cubicBezTo>
                    <a:cubicBezTo>
                      <a:pt x="10" y="140"/>
                      <a:pt x="10" y="141"/>
                      <a:pt x="10" y="141"/>
                    </a:cubicBezTo>
                    <a:cubicBezTo>
                      <a:pt x="10" y="141"/>
                      <a:pt x="10" y="141"/>
                      <a:pt x="10" y="141"/>
                    </a:cubicBezTo>
                    <a:cubicBezTo>
                      <a:pt x="10" y="142"/>
                      <a:pt x="10" y="142"/>
                      <a:pt x="10" y="142"/>
                    </a:cubicBezTo>
                    <a:cubicBezTo>
                      <a:pt x="10" y="143"/>
                      <a:pt x="10" y="143"/>
                      <a:pt x="10" y="144"/>
                    </a:cubicBezTo>
                    <a:cubicBezTo>
                      <a:pt x="10" y="144"/>
                      <a:pt x="10" y="144"/>
                      <a:pt x="10" y="144"/>
                    </a:cubicBezTo>
                    <a:cubicBezTo>
                      <a:pt x="10" y="147"/>
                      <a:pt x="10" y="147"/>
                      <a:pt x="10" y="147"/>
                    </a:cubicBezTo>
                    <a:cubicBezTo>
                      <a:pt x="10" y="147"/>
                      <a:pt x="10" y="147"/>
                      <a:pt x="10" y="147"/>
                    </a:cubicBezTo>
                    <a:cubicBezTo>
                      <a:pt x="10" y="148"/>
                      <a:pt x="10" y="148"/>
                      <a:pt x="10" y="148"/>
                    </a:cubicBezTo>
                    <a:cubicBezTo>
                      <a:pt x="10" y="148"/>
                      <a:pt x="10" y="148"/>
                      <a:pt x="10" y="148"/>
                    </a:cubicBezTo>
                    <a:cubicBezTo>
                      <a:pt x="10" y="148"/>
                      <a:pt x="10" y="148"/>
                      <a:pt x="10" y="148"/>
                    </a:cubicBezTo>
                    <a:cubicBezTo>
                      <a:pt x="10" y="149"/>
                      <a:pt x="10" y="149"/>
                      <a:pt x="11" y="150"/>
                    </a:cubicBezTo>
                    <a:cubicBezTo>
                      <a:pt x="13" y="148"/>
                      <a:pt x="14" y="149"/>
                      <a:pt x="16" y="149"/>
                    </a:cubicBezTo>
                    <a:cubicBezTo>
                      <a:pt x="16" y="150"/>
                      <a:pt x="16" y="150"/>
                      <a:pt x="16" y="150"/>
                    </a:cubicBezTo>
                    <a:cubicBezTo>
                      <a:pt x="17" y="148"/>
                      <a:pt x="18" y="147"/>
                      <a:pt x="20" y="147"/>
                    </a:cubicBezTo>
                    <a:cubicBezTo>
                      <a:pt x="21" y="147"/>
                      <a:pt x="22" y="148"/>
                      <a:pt x="24" y="149"/>
                    </a:cubicBezTo>
                    <a:cubicBezTo>
                      <a:pt x="24" y="149"/>
                      <a:pt x="25" y="149"/>
                      <a:pt x="25" y="149"/>
                    </a:cubicBezTo>
                    <a:cubicBezTo>
                      <a:pt x="26" y="149"/>
                      <a:pt x="28" y="147"/>
                      <a:pt x="28" y="147"/>
                    </a:cubicBezTo>
                    <a:cubicBezTo>
                      <a:pt x="31" y="145"/>
                      <a:pt x="32" y="144"/>
                      <a:pt x="33" y="144"/>
                    </a:cubicBezTo>
                    <a:cubicBezTo>
                      <a:pt x="34" y="144"/>
                      <a:pt x="34" y="144"/>
                      <a:pt x="34" y="144"/>
                    </a:cubicBezTo>
                    <a:cubicBezTo>
                      <a:pt x="37" y="144"/>
                      <a:pt x="40" y="151"/>
                      <a:pt x="40" y="154"/>
                    </a:cubicBezTo>
                    <a:cubicBezTo>
                      <a:pt x="40" y="154"/>
                      <a:pt x="41" y="155"/>
                      <a:pt x="42" y="156"/>
                    </a:cubicBezTo>
                    <a:cubicBezTo>
                      <a:pt x="43" y="157"/>
                      <a:pt x="44" y="158"/>
                      <a:pt x="44" y="159"/>
                    </a:cubicBezTo>
                    <a:cubicBezTo>
                      <a:pt x="44" y="160"/>
                      <a:pt x="44" y="161"/>
                      <a:pt x="42" y="161"/>
                    </a:cubicBezTo>
                    <a:cubicBezTo>
                      <a:pt x="42" y="161"/>
                      <a:pt x="42" y="161"/>
                      <a:pt x="42" y="161"/>
                    </a:cubicBezTo>
                    <a:cubicBezTo>
                      <a:pt x="45" y="162"/>
                      <a:pt x="45" y="165"/>
                      <a:pt x="46" y="166"/>
                    </a:cubicBezTo>
                    <a:cubicBezTo>
                      <a:pt x="46" y="167"/>
                      <a:pt x="46" y="168"/>
                      <a:pt x="46" y="168"/>
                    </a:cubicBezTo>
                    <a:cubicBezTo>
                      <a:pt x="46" y="169"/>
                      <a:pt x="47" y="169"/>
                      <a:pt x="47" y="170"/>
                    </a:cubicBezTo>
                    <a:cubicBezTo>
                      <a:pt x="47" y="170"/>
                      <a:pt x="47" y="170"/>
                      <a:pt x="47" y="170"/>
                    </a:cubicBezTo>
                    <a:cubicBezTo>
                      <a:pt x="47" y="170"/>
                      <a:pt x="47" y="170"/>
                      <a:pt x="47" y="170"/>
                    </a:cubicBezTo>
                    <a:cubicBezTo>
                      <a:pt x="47" y="170"/>
                      <a:pt x="47" y="170"/>
                      <a:pt x="47" y="170"/>
                    </a:cubicBezTo>
                    <a:cubicBezTo>
                      <a:pt x="47" y="170"/>
                      <a:pt x="48" y="170"/>
                      <a:pt x="48" y="170"/>
                    </a:cubicBezTo>
                    <a:cubicBezTo>
                      <a:pt x="48" y="170"/>
                      <a:pt x="48" y="170"/>
                      <a:pt x="48" y="170"/>
                    </a:cubicBezTo>
                    <a:cubicBezTo>
                      <a:pt x="48" y="170"/>
                      <a:pt x="48" y="170"/>
                      <a:pt x="48" y="169"/>
                    </a:cubicBezTo>
                    <a:cubicBezTo>
                      <a:pt x="49" y="168"/>
                      <a:pt x="50" y="167"/>
                      <a:pt x="51" y="167"/>
                    </a:cubicBezTo>
                    <a:cubicBezTo>
                      <a:pt x="52" y="167"/>
                      <a:pt x="52" y="167"/>
                      <a:pt x="52" y="167"/>
                    </a:cubicBezTo>
                    <a:cubicBezTo>
                      <a:pt x="53" y="167"/>
                      <a:pt x="53" y="167"/>
                      <a:pt x="53" y="167"/>
                    </a:cubicBezTo>
                    <a:cubicBezTo>
                      <a:pt x="53" y="167"/>
                      <a:pt x="53" y="167"/>
                      <a:pt x="53" y="167"/>
                    </a:cubicBezTo>
                    <a:cubicBezTo>
                      <a:pt x="54" y="167"/>
                      <a:pt x="54" y="168"/>
                      <a:pt x="54" y="168"/>
                    </a:cubicBezTo>
                    <a:cubicBezTo>
                      <a:pt x="54" y="168"/>
                      <a:pt x="54" y="168"/>
                      <a:pt x="54" y="168"/>
                    </a:cubicBezTo>
                    <a:cubicBezTo>
                      <a:pt x="54" y="168"/>
                      <a:pt x="55" y="168"/>
                      <a:pt x="55" y="168"/>
                    </a:cubicBezTo>
                    <a:cubicBezTo>
                      <a:pt x="55" y="168"/>
                      <a:pt x="55" y="168"/>
                      <a:pt x="55" y="169"/>
                    </a:cubicBezTo>
                    <a:cubicBezTo>
                      <a:pt x="55" y="169"/>
                      <a:pt x="55" y="169"/>
                      <a:pt x="55" y="169"/>
                    </a:cubicBezTo>
                    <a:cubicBezTo>
                      <a:pt x="56" y="169"/>
                      <a:pt x="56" y="169"/>
                      <a:pt x="56" y="169"/>
                    </a:cubicBezTo>
                    <a:cubicBezTo>
                      <a:pt x="56" y="169"/>
                      <a:pt x="56" y="169"/>
                      <a:pt x="56" y="170"/>
                    </a:cubicBezTo>
                    <a:cubicBezTo>
                      <a:pt x="56" y="170"/>
                      <a:pt x="56" y="170"/>
                      <a:pt x="56" y="170"/>
                    </a:cubicBezTo>
                    <a:cubicBezTo>
                      <a:pt x="56" y="170"/>
                      <a:pt x="56" y="170"/>
                      <a:pt x="57" y="170"/>
                    </a:cubicBezTo>
                    <a:cubicBezTo>
                      <a:pt x="57" y="170"/>
                      <a:pt x="57" y="170"/>
                      <a:pt x="57" y="170"/>
                    </a:cubicBezTo>
                    <a:cubicBezTo>
                      <a:pt x="57" y="170"/>
                      <a:pt x="57" y="171"/>
                      <a:pt x="57" y="171"/>
                    </a:cubicBezTo>
                    <a:cubicBezTo>
                      <a:pt x="57" y="171"/>
                      <a:pt x="57" y="171"/>
                      <a:pt x="57" y="171"/>
                    </a:cubicBezTo>
                    <a:cubicBezTo>
                      <a:pt x="58" y="171"/>
                      <a:pt x="60" y="169"/>
                      <a:pt x="60" y="168"/>
                    </a:cubicBezTo>
                    <a:cubicBezTo>
                      <a:pt x="61" y="165"/>
                      <a:pt x="67" y="163"/>
                      <a:pt x="69" y="166"/>
                    </a:cubicBezTo>
                    <a:cubicBezTo>
                      <a:pt x="69" y="166"/>
                      <a:pt x="70" y="167"/>
                      <a:pt x="69" y="168"/>
                    </a:cubicBezTo>
                    <a:cubicBezTo>
                      <a:pt x="69" y="168"/>
                      <a:pt x="69" y="168"/>
                      <a:pt x="69" y="169"/>
                    </a:cubicBezTo>
                    <a:cubicBezTo>
                      <a:pt x="70" y="168"/>
                      <a:pt x="70" y="168"/>
                      <a:pt x="70" y="168"/>
                    </a:cubicBezTo>
                    <a:cubicBezTo>
                      <a:pt x="71" y="168"/>
                      <a:pt x="71" y="167"/>
                      <a:pt x="72" y="167"/>
                    </a:cubicBezTo>
                    <a:cubicBezTo>
                      <a:pt x="72" y="167"/>
                      <a:pt x="72" y="167"/>
                      <a:pt x="73" y="167"/>
                    </a:cubicBezTo>
                    <a:cubicBezTo>
                      <a:pt x="73" y="167"/>
                      <a:pt x="73" y="167"/>
                      <a:pt x="73" y="167"/>
                    </a:cubicBezTo>
                    <a:cubicBezTo>
                      <a:pt x="73" y="167"/>
                      <a:pt x="73" y="166"/>
                      <a:pt x="73" y="166"/>
                    </a:cubicBezTo>
                    <a:cubicBezTo>
                      <a:pt x="74" y="166"/>
                      <a:pt x="74" y="165"/>
                      <a:pt x="74" y="165"/>
                    </a:cubicBezTo>
                    <a:cubicBezTo>
                      <a:pt x="74" y="164"/>
                      <a:pt x="74" y="164"/>
                      <a:pt x="74" y="163"/>
                    </a:cubicBezTo>
                    <a:cubicBezTo>
                      <a:pt x="74" y="163"/>
                      <a:pt x="75" y="163"/>
                      <a:pt x="75" y="163"/>
                    </a:cubicBezTo>
                    <a:cubicBezTo>
                      <a:pt x="75" y="162"/>
                      <a:pt x="75" y="162"/>
                      <a:pt x="75" y="161"/>
                    </a:cubicBezTo>
                    <a:cubicBezTo>
                      <a:pt x="75" y="161"/>
                      <a:pt x="75" y="161"/>
                      <a:pt x="75" y="161"/>
                    </a:cubicBezTo>
                    <a:cubicBezTo>
                      <a:pt x="76" y="160"/>
                      <a:pt x="76" y="160"/>
                      <a:pt x="76" y="159"/>
                    </a:cubicBezTo>
                    <a:cubicBezTo>
                      <a:pt x="76" y="159"/>
                      <a:pt x="76" y="158"/>
                      <a:pt x="75" y="157"/>
                    </a:cubicBezTo>
                    <a:cubicBezTo>
                      <a:pt x="75" y="155"/>
                      <a:pt x="74" y="152"/>
                      <a:pt x="76" y="151"/>
                    </a:cubicBezTo>
                    <a:cubicBezTo>
                      <a:pt x="77" y="151"/>
                      <a:pt x="78" y="151"/>
                      <a:pt x="79" y="151"/>
                    </a:cubicBezTo>
                    <a:cubicBezTo>
                      <a:pt x="82" y="151"/>
                      <a:pt x="83" y="150"/>
                      <a:pt x="84" y="148"/>
                    </a:cubicBezTo>
                    <a:cubicBezTo>
                      <a:pt x="85" y="147"/>
                      <a:pt x="85" y="146"/>
                      <a:pt x="85" y="146"/>
                    </a:cubicBezTo>
                    <a:cubicBezTo>
                      <a:pt x="86" y="143"/>
                      <a:pt x="87" y="142"/>
                      <a:pt x="88" y="141"/>
                    </a:cubicBezTo>
                    <a:cubicBezTo>
                      <a:pt x="88" y="137"/>
                      <a:pt x="89" y="133"/>
                      <a:pt x="92" y="132"/>
                    </a:cubicBezTo>
                    <a:cubicBezTo>
                      <a:pt x="92" y="131"/>
                      <a:pt x="92" y="131"/>
                      <a:pt x="93" y="131"/>
                    </a:cubicBezTo>
                    <a:cubicBezTo>
                      <a:pt x="93" y="131"/>
                      <a:pt x="94" y="132"/>
                      <a:pt x="94" y="132"/>
                    </a:cubicBezTo>
                    <a:cubicBezTo>
                      <a:pt x="95" y="132"/>
                      <a:pt x="95" y="132"/>
                      <a:pt x="95" y="132"/>
                    </a:cubicBezTo>
                    <a:cubicBezTo>
                      <a:pt x="96" y="133"/>
                      <a:pt x="98" y="134"/>
                      <a:pt x="98" y="134"/>
                    </a:cubicBezTo>
                    <a:cubicBezTo>
                      <a:pt x="98" y="134"/>
                      <a:pt x="98" y="134"/>
                      <a:pt x="98" y="134"/>
                    </a:cubicBezTo>
                    <a:cubicBezTo>
                      <a:pt x="99" y="130"/>
                      <a:pt x="101" y="130"/>
                      <a:pt x="102" y="129"/>
                    </a:cubicBezTo>
                    <a:cubicBezTo>
                      <a:pt x="103" y="129"/>
                      <a:pt x="103" y="129"/>
                      <a:pt x="103" y="128"/>
                    </a:cubicBezTo>
                    <a:cubicBezTo>
                      <a:pt x="104" y="125"/>
                      <a:pt x="106" y="123"/>
                      <a:pt x="108" y="123"/>
                    </a:cubicBezTo>
                    <a:cubicBezTo>
                      <a:pt x="109" y="123"/>
                      <a:pt x="110" y="124"/>
                      <a:pt x="111" y="124"/>
                    </a:cubicBezTo>
                    <a:cubicBezTo>
                      <a:pt x="112" y="124"/>
                      <a:pt x="113" y="124"/>
                      <a:pt x="113" y="124"/>
                    </a:cubicBezTo>
                    <a:cubicBezTo>
                      <a:pt x="113" y="121"/>
                      <a:pt x="116" y="120"/>
                      <a:pt x="118" y="120"/>
                    </a:cubicBezTo>
                    <a:cubicBezTo>
                      <a:pt x="120" y="120"/>
                      <a:pt x="122" y="119"/>
                      <a:pt x="124" y="118"/>
                    </a:cubicBezTo>
                    <a:cubicBezTo>
                      <a:pt x="124" y="117"/>
                      <a:pt x="125" y="117"/>
                      <a:pt x="126" y="116"/>
                    </a:cubicBezTo>
                    <a:cubicBezTo>
                      <a:pt x="128" y="115"/>
                      <a:pt x="130" y="113"/>
                      <a:pt x="132" y="113"/>
                    </a:cubicBezTo>
                    <a:cubicBezTo>
                      <a:pt x="133" y="113"/>
                      <a:pt x="134" y="114"/>
                      <a:pt x="134" y="114"/>
                    </a:cubicBezTo>
                    <a:cubicBezTo>
                      <a:pt x="135" y="115"/>
                      <a:pt x="136" y="115"/>
                      <a:pt x="140" y="115"/>
                    </a:cubicBezTo>
                    <a:cubicBezTo>
                      <a:pt x="141" y="115"/>
                      <a:pt x="141" y="115"/>
                      <a:pt x="141" y="115"/>
                    </a:cubicBezTo>
                    <a:cubicBezTo>
                      <a:pt x="144" y="115"/>
                      <a:pt x="146" y="115"/>
                      <a:pt x="146" y="115"/>
                    </a:cubicBezTo>
                    <a:cubicBezTo>
                      <a:pt x="146" y="115"/>
                      <a:pt x="147" y="115"/>
                      <a:pt x="147" y="115"/>
                    </a:cubicBezTo>
                    <a:cubicBezTo>
                      <a:pt x="147" y="115"/>
                      <a:pt x="147" y="114"/>
                      <a:pt x="148" y="114"/>
                    </a:cubicBezTo>
                    <a:cubicBezTo>
                      <a:pt x="149" y="113"/>
                      <a:pt x="150" y="113"/>
                      <a:pt x="152" y="112"/>
                    </a:cubicBezTo>
                    <a:cubicBezTo>
                      <a:pt x="153" y="112"/>
                      <a:pt x="155" y="111"/>
                      <a:pt x="157" y="112"/>
                    </a:cubicBezTo>
                    <a:cubicBezTo>
                      <a:pt x="157" y="112"/>
                      <a:pt x="158" y="112"/>
                      <a:pt x="159" y="112"/>
                    </a:cubicBezTo>
                    <a:cubicBezTo>
                      <a:pt x="161" y="112"/>
                      <a:pt x="164" y="111"/>
                      <a:pt x="167" y="111"/>
                    </a:cubicBezTo>
                    <a:cubicBezTo>
                      <a:pt x="170" y="110"/>
                      <a:pt x="172" y="110"/>
                      <a:pt x="174" y="110"/>
                    </a:cubicBezTo>
                    <a:cubicBezTo>
                      <a:pt x="176" y="110"/>
                      <a:pt x="177" y="109"/>
                      <a:pt x="179" y="107"/>
                    </a:cubicBezTo>
                    <a:cubicBezTo>
                      <a:pt x="179" y="106"/>
                      <a:pt x="179" y="106"/>
                      <a:pt x="180" y="105"/>
                    </a:cubicBezTo>
                    <a:cubicBezTo>
                      <a:pt x="180" y="105"/>
                      <a:pt x="180" y="105"/>
                      <a:pt x="180" y="105"/>
                    </a:cubicBezTo>
                    <a:cubicBezTo>
                      <a:pt x="180" y="104"/>
                      <a:pt x="181" y="103"/>
                      <a:pt x="181" y="102"/>
                    </a:cubicBezTo>
                    <a:cubicBezTo>
                      <a:pt x="182" y="100"/>
                      <a:pt x="182" y="99"/>
                      <a:pt x="182" y="98"/>
                    </a:cubicBezTo>
                    <a:cubicBezTo>
                      <a:pt x="183" y="98"/>
                      <a:pt x="183" y="98"/>
                      <a:pt x="183" y="97"/>
                    </a:cubicBezTo>
                    <a:cubicBezTo>
                      <a:pt x="183" y="97"/>
                      <a:pt x="183" y="97"/>
                      <a:pt x="183" y="97"/>
                    </a:cubicBezTo>
                    <a:cubicBezTo>
                      <a:pt x="183" y="96"/>
                      <a:pt x="183" y="96"/>
                      <a:pt x="183" y="96"/>
                    </a:cubicBezTo>
                    <a:cubicBezTo>
                      <a:pt x="183" y="96"/>
                      <a:pt x="183" y="96"/>
                      <a:pt x="183" y="95"/>
                    </a:cubicBezTo>
                    <a:cubicBezTo>
                      <a:pt x="183" y="95"/>
                      <a:pt x="183" y="95"/>
                      <a:pt x="183" y="95"/>
                    </a:cubicBezTo>
                    <a:cubicBezTo>
                      <a:pt x="183" y="94"/>
                      <a:pt x="183" y="94"/>
                      <a:pt x="183" y="93"/>
                    </a:cubicBezTo>
                    <a:cubicBezTo>
                      <a:pt x="183" y="93"/>
                      <a:pt x="183" y="93"/>
                      <a:pt x="183" y="93"/>
                    </a:cubicBezTo>
                    <a:cubicBezTo>
                      <a:pt x="183" y="92"/>
                      <a:pt x="183" y="91"/>
                      <a:pt x="183" y="90"/>
                    </a:cubicBezTo>
                    <a:cubicBezTo>
                      <a:pt x="183" y="90"/>
                      <a:pt x="183" y="90"/>
                      <a:pt x="184" y="90"/>
                    </a:cubicBezTo>
                    <a:cubicBezTo>
                      <a:pt x="184" y="89"/>
                      <a:pt x="184" y="88"/>
                      <a:pt x="184" y="87"/>
                    </a:cubicBezTo>
                    <a:cubicBezTo>
                      <a:pt x="184" y="86"/>
                      <a:pt x="184" y="86"/>
                      <a:pt x="184" y="86"/>
                    </a:cubicBezTo>
                    <a:cubicBezTo>
                      <a:pt x="184" y="85"/>
                      <a:pt x="184" y="84"/>
                      <a:pt x="184" y="83"/>
                    </a:cubicBezTo>
                    <a:cubicBezTo>
                      <a:pt x="184" y="82"/>
                      <a:pt x="184" y="82"/>
                      <a:pt x="184" y="81"/>
                    </a:cubicBezTo>
                    <a:cubicBezTo>
                      <a:pt x="184" y="80"/>
                      <a:pt x="184" y="79"/>
                      <a:pt x="184" y="77"/>
                    </a:cubicBezTo>
                    <a:cubicBezTo>
                      <a:pt x="184" y="77"/>
                      <a:pt x="184" y="77"/>
                      <a:pt x="184" y="76"/>
                    </a:cubicBezTo>
                    <a:cubicBezTo>
                      <a:pt x="184" y="75"/>
                      <a:pt x="184" y="73"/>
                      <a:pt x="184" y="72"/>
                    </a:cubicBezTo>
                    <a:cubicBezTo>
                      <a:pt x="184" y="71"/>
                      <a:pt x="184" y="71"/>
                      <a:pt x="184" y="71"/>
                    </a:cubicBezTo>
                    <a:cubicBezTo>
                      <a:pt x="181" y="72"/>
                      <a:pt x="178" y="72"/>
                      <a:pt x="177" y="72"/>
                    </a:cubicBezTo>
                    <a:cubicBezTo>
                      <a:pt x="177" y="73"/>
                      <a:pt x="176" y="73"/>
                      <a:pt x="176" y="73"/>
                    </a:cubicBezTo>
                    <a:cubicBezTo>
                      <a:pt x="174" y="73"/>
                      <a:pt x="174" y="73"/>
                      <a:pt x="174" y="73"/>
                    </a:cubicBezTo>
                    <a:cubicBezTo>
                      <a:pt x="174" y="71"/>
                      <a:pt x="174" y="71"/>
                      <a:pt x="174" y="71"/>
                    </a:cubicBezTo>
                    <a:cubicBezTo>
                      <a:pt x="174" y="71"/>
                      <a:pt x="174" y="63"/>
                      <a:pt x="169" y="61"/>
                    </a:cubicBezTo>
                    <a:cubicBezTo>
                      <a:pt x="164" y="58"/>
                      <a:pt x="157" y="57"/>
                      <a:pt x="157" y="57"/>
                    </a:cubicBezTo>
                    <a:cubicBezTo>
                      <a:pt x="156" y="57"/>
                      <a:pt x="156" y="57"/>
                      <a:pt x="156" y="57"/>
                    </a:cubicBezTo>
                    <a:cubicBezTo>
                      <a:pt x="156" y="56"/>
                      <a:pt x="156" y="56"/>
                      <a:pt x="156" y="56"/>
                    </a:cubicBezTo>
                    <a:cubicBezTo>
                      <a:pt x="156" y="56"/>
                      <a:pt x="152" y="49"/>
                      <a:pt x="149" y="46"/>
                    </a:cubicBezTo>
                    <a:cubicBezTo>
                      <a:pt x="147" y="44"/>
                      <a:pt x="118" y="25"/>
                      <a:pt x="80" y="0"/>
                    </a:cubicBezTo>
                    <a:cubicBezTo>
                      <a:pt x="64" y="0"/>
                      <a:pt x="64" y="0"/>
                      <a:pt x="64" y="0"/>
                    </a:cubicBezTo>
                    <a:cubicBezTo>
                      <a:pt x="75" y="96"/>
                      <a:pt x="75" y="96"/>
                      <a:pt x="75" y="96"/>
                    </a:cubicBezTo>
                    <a:cubicBezTo>
                      <a:pt x="78" y="100"/>
                      <a:pt x="78" y="100"/>
                      <a:pt x="78" y="100"/>
                    </a:cubicBezTo>
                    <a:cubicBezTo>
                      <a:pt x="78" y="101"/>
                      <a:pt x="78" y="101"/>
                      <a:pt x="78" y="101"/>
                    </a:cubicBezTo>
                    <a:cubicBezTo>
                      <a:pt x="79" y="107"/>
                      <a:pt x="78" y="111"/>
                      <a:pt x="76" y="112"/>
                    </a:cubicBezTo>
                    <a:cubicBezTo>
                      <a:pt x="75" y="113"/>
                      <a:pt x="74" y="113"/>
                      <a:pt x="52" y="113"/>
                    </a:cubicBezTo>
                    <a:cubicBezTo>
                      <a:pt x="44" y="113"/>
                      <a:pt x="36" y="113"/>
                      <a:pt x="32" y="113"/>
                    </a:cubicBezTo>
                    <a:cubicBezTo>
                      <a:pt x="32" y="113"/>
                      <a:pt x="31" y="113"/>
                      <a:pt x="31" y="113"/>
                    </a:cubicBezTo>
                    <a:cubicBezTo>
                      <a:pt x="30" y="113"/>
                      <a:pt x="26" y="115"/>
                      <a:pt x="24" y="115"/>
                    </a:cubicBezTo>
                    <a:cubicBezTo>
                      <a:pt x="22" y="115"/>
                      <a:pt x="21" y="115"/>
                      <a:pt x="19" y="114"/>
                    </a:cubicBezTo>
                    <a:cubicBezTo>
                      <a:pt x="19" y="114"/>
                      <a:pt x="18" y="114"/>
                      <a:pt x="17" y="114"/>
                    </a:cubicBezTo>
                    <a:cubicBezTo>
                      <a:pt x="17" y="114"/>
                      <a:pt x="17" y="114"/>
                      <a:pt x="17" y="114"/>
                    </a:cubicBezTo>
                    <a:cubicBezTo>
                      <a:pt x="17" y="115"/>
                      <a:pt x="16" y="118"/>
                      <a:pt x="14" y="118"/>
                    </a:cubicBezTo>
                    <a:cubicBezTo>
                      <a:pt x="12" y="118"/>
                      <a:pt x="11" y="117"/>
                      <a:pt x="9" y="115"/>
                    </a:cubicBezTo>
                    <a:cubicBezTo>
                      <a:pt x="7" y="113"/>
                      <a:pt x="6" y="113"/>
                      <a:pt x="6" y="113"/>
                    </a:cubicBezTo>
                    <a:cubicBezTo>
                      <a:pt x="6" y="113"/>
                      <a:pt x="5" y="114"/>
                      <a:pt x="5" y="116"/>
                    </a:cubicBezTo>
                    <a:cubicBezTo>
                      <a:pt x="5" y="117"/>
                      <a:pt x="5" y="117"/>
                      <a:pt x="5" y="118"/>
                    </a:cubicBezTo>
                    <a:cubicBezTo>
                      <a:pt x="5" y="118"/>
                      <a:pt x="5" y="118"/>
                      <a:pt x="5" y="118"/>
                    </a:cubicBezTo>
                    <a:cubicBezTo>
                      <a:pt x="5" y="118"/>
                      <a:pt x="4" y="119"/>
                      <a:pt x="4" y="119"/>
                    </a:cubicBezTo>
                    <a:cubicBezTo>
                      <a:pt x="4" y="119"/>
                      <a:pt x="4" y="119"/>
                      <a:pt x="4" y="119"/>
                    </a:cubicBezTo>
                    <a:cubicBezTo>
                      <a:pt x="3" y="120"/>
                      <a:pt x="3" y="120"/>
                      <a:pt x="3" y="120"/>
                    </a:cubicBezTo>
                    <a:cubicBezTo>
                      <a:pt x="2" y="120"/>
                      <a:pt x="2" y="120"/>
                      <a:pt x="2" y="121"/>
                    </a:cubicBezTo>
                    <a:cubicBezTo>
                      <a:pt x="2" y="121"/>
                      <a:pt x="1" y="121"/>
                      <a:pt x="0" y="121"/>
                    </a:cubicBezTo>
                    <a:cubicBezTo>
                      <a:pt x="0" y="121"/>
                      <a:pt x="0" y="121"/>
                      <a:pt x="0" y="121"/>
                    </a:cubicBezTo>
                    <a:cubicBezTo>
                      <a:pt x="0" y="121"/>
                      <a:pt x="0" y="121"/>
                      <a:pt x="0" y="121"/>
                    </a:cubicBez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36" name="Freeform 1477"/>
              <p:cNvSpPr>
                <a:spLocks/>
              </p:cNvSpPr>
              <p:nvPr/>
            </p:nvSpPr>
            <p:spPr bwMode="auto">
              <a:xfrm>
                <a:off x="1686" y="2752"/>
                <a:ext cx="1" cy="1"/>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37" name="Freeform 1478"/>
              <p:cNvSpPr>
                <a:spLocks/>
              </p:cNvSpPr>
              <p:nvPr/>
            </p:nvSpPr>
            <p:spPr bwMode="auto">
              <a:xfrm>
                <a:off x="1706" y="2766"/>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cubicBezTo>
                      <a:pt x="1" y="1"/>
                      <a:pt x="4" y="1"/>
                      <a:pt x="7" y="0"/>
                    </a:cubicBezTo>
                    <a:cubicBezTo>
                      <a:pt x="7" y="0"/>
                      <a:pt x="7" y="0"/>
                      <a:pt x="7" y="0"/>
                    </a:cubicBezTo>
                    <a:cubicBezTo>
                      <a:pt x="4" y="1"/>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38" name="Freeform 1479"/>
              <p:cNvSpPr>
                <a:spLocks/>
              </p:cNvSpPr>
              <p:nvPr/>
            </p:nvSpPr>
            <p:spPr bwMode="auto">
              <a:xfrm>
                <a:off x="1546" y="283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39" name="Freeform 1480"/>
              <p:cNvSpPr>
                <a:spLocks/>
              </p:cNvSpPr>
              <p:nvPr/>
            </p:nvSpPr>
            <p:spPr bwMode="auto">
              <a:xfrm>
                <a:off x="1546" y="283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40" name="Oval 1481"/>
              <p:cNvSpPr>
                <a:spLocks noChangeArrowheads="1"/>
              </p:cNvSpPr>
              <p:nvPr/>
            </p:nvSpPr>
            <p:spPr bwMode="auto">
              <a:xfrm>
                <a:off x="1537" y="2814"/>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41" name="Freeform 1482"/>
              <p:cNvSpPr>
                <a:spLocks/>
              </p:cNvSpPr>
              <p:nvPr/>
            </p:nvSpPr>
            <p:spPr bwMode="auto">
              <a:xfrm>
                <a:off x="1546" y="2839"/>
                <a:ext cx="0" cy="1"/>
              </a:xfrm>
              <a:custGeom>
                <a:avLst/>
                <a:gdLst>
                  <a:gd name="T0" fmla="*/ 1 h 1"/>
                  <a:gd name="T1" fmla="*/ 0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42" name="Freeform 1483"/>
              <p:cNvSpPr>
                <a:spLocks/>
              </p:cNvSpPr>
              <p:nvPr/>
            </p:nvSpPr>
            <p:spPr bwMode="auto">
              <a:xfrm>
                <a:off x="1590" y="28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43" name="Freeform 1484"/>
              <p:cNvSpPr>
                <a:spLocks/>
              </p:cNvSpPr>
              <p:nvPr/>
            </p:nvSpPr>
            <p:spPr bwMode="auto">
              <a:xfrm>
                <a:off x="1590"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44" name="Freeform 1485"/>
              <p:cNvSpPr>
                <a:spLocks/>
              </p:cNvSpPr>
              <p:nvPr/>
            </p:nvSpPr>
            <p:spPr bwMode="auto">
              <a:xfrm>
                <a:off x="1588" y="2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45" name="Freeform 1486"/>
              <p:cNvSpPr>
                <a:spLocks/>
              </p:cNvSpPr>
              <p:nvPr/>
            </p:nvSpPr>
            <p:spPr bwMode="auto">
              <a:xfrm>
                <a:off x="1583" y="2858"/>
                <a:ext cx="2"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0"/>
                      <a:pt x="3" y="0"/>
                    </a:cubicBezTo>
                    <a:cubicBezTo>
                      <a:pt x="2" y="0"/>
                      <a:pt x="1"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46" name="Freeform 1487"/>
              <p:cNvSpPr>
                <a:spLocks/>
              </p:cNvSpPr>
              <p:nvPr/>
            </p:nvSpPr>
            <p:spPr bwMode="auto">
              <a:xfrm>
                <a:off x="1587" y="285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47" name="Freeform 1488"/>
              <p:cNvSpPr>
                <a:spLocks/>
              </p:cNvSpPr>
              <p:nvPr/>
            </p:nvSpPr>
            <p:spPr bwMode="auto">
              <a:xfrm>
                <a:off x="158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48" name="Freeform 1489"/>
              <p:cNvSpPr>
                <a:spLocks/>
              </p:cNvSpPr>
              <p:nvPr/>
            </p:nvSpPr>
            <p:spPr bwMode="auto">
              <a:xfrm>
                <a:off x="1589"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49" name="Freeform 1490"/>
              <p:cNvSpPr>
                <a:spLocks/>
              </p:cNvSpPr>
              <p:nvPr/>
            </p:nvSpPr>
            <p:spPr bwMode="auto">
              <a:xfrm>
                <a:off x="160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50" name="Freeform 1491"/>
              <p:cNvSpPr>
                <a:spLocks/>
              </p:cNvSpPr>
              <p:nvPr/>
            </p:nvSpPr>
            <p:spPr bwMode="auto">
              <a:xfrm>
                <a:off x="1583" y="286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51" name="Freeform 1492"/>
              <p:cNvSpPr>
                <a:spLocks/>
              </p:cNvSpPr>
              <p:nvPr/>
            </p:nvSpPr>
            <p:spPr bwMode="auto">
              <a:xfrm>
                <a:off x="1591" y="28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52" name="Freeform 1493"/>
              <p:cNvSpPr>
                <a:spLocks/>
              </p:cNvSpPr>
              <p:nvPr/>
            </p:nvSpPr>
            <p:spPr bwMode="auto">
              <a:xfrm>
                <a:off x="1582" y="28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53" name="Freeform 1494"/>
              <p:cNvSpPr>
                <a:spLocks/>
              </p:cNvSpPr>
              <p:nvPr/>
            </p:nvSpPr>
            <p:spPr bwMode="auto">
              <a:xfrm>
                <a:off x="1581" y="2859"/>
                <a:ext cx="1" cy="2"/>
              </a:xfrm>
              <a:custGeom>
                <a:avLst/>
                <a:gdLst>
                  <a:gd name="T0" fmla="*/ 1 w 1"/>
                  <a:gd name="T1" fmla="*/ 2 h 2"/>
                  <a:gd name="T2" fmla="*/ 0 w 1"/>
                  <a:gd name="T3" fmla="*/ 0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1" y="1"/>
                      <a:pt x="1" y="1"/>
                    </a:cubicBezTo>
                    <a:cubicBezTo>
                      <a:pt x="1" y="2"/>
                      <a:pt x="1" y="2"/>
                      <a:pt x="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54" name="Freeform 1495"/>
              <p:cNvSpPr>
                <a:spLocks/>
              </p:cNvSpPr>
              <p:nvPr/>
            </p:nvSpPr>
            <p:spPr bwMode="auto">
              <a:xfrm>
                <a:off x="1546" y="2836"/>
                <a:ext cx="0" cy="3"/>
              </a:xfrm>
              <a:custGeom>
                <a:avLst/>
                <a:gdLst>
                  <a:gd name="T0" fmla="*/ 0 h 3"/>
                  <a:gd name="T1" fmla="*/ 0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3"/>
                      <a:pt x="0" y="3"/>
                      <a:pt x="0" y="3"/>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55" name="Freeform 1496"/>
              <p:cNvSpPr>
                <a:spLocks/>
              </p:cNvSpPr>
              <p:nvPr/>
            </p:nvSpPr>
            <p:spPr bwMode="auto">
              <a:xfrm>
                <a:off x="1546" y="28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56" name="Freeform 1497"/>
              <p:cNvSpPr>
                <a:spLocks/>
              </p:cNvSpPr>
              <p:nvPr/>
            </p:nvSpPr>
            <p:spPr bwMode="auto">
              <a:xfrm>
                <a:off x="1582" y="28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57" name="Freeform 1498"/>
              <p:cNvSpPr>
                <a:spLocks/>
              </p:cNvSpPr>
              <p:nvPr/>
            </p:nvSpPr>
            <p:spPr bwMode="auto">
              <a:xfrm>
                <a:off x="1541" y="2811"/>
                <a:ext cx="0"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58" name="Freeform 1499"/>
              <p:cNvSpPr>
                <a:spLocks/>
              </p:cNvSpPr>
              <p:nvPr/>
            </p:nvSpPr>
            <p:spPr bwMode="auto">
              <a:xfrm>
                <a:off x="1545" y="280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2" y="2"/>
                      <a:pt x="3" y="3"/>
                      <a:pt x="5" y="3"/>
                    </a:cubicBezTo>
                    <a:cubicBezTo>
                      <a:pt x="3" y="3"/>
                      <a:pt x="2" y="2"/>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59" name="Freeform 1500"/>
              <p:cNvSpPr>
                <a:spLocks/>
              </p:cNvSpPr>
              <p:nvPr/>
            </p:nvSpPr>
            <p:spPr bwMode="auto">
              <a:xfrm>
                <a:off x="1541" y="280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60" name="Freeform 1501"/>
              <p:cNvSpPr>
                <a:spLocks/>
              </p:cNvSpPr>
              <p:nvPr/>
            </p:nvSpPr>
            <p:spPr bwMode="auto">
              <a:xfrm>
                <a:off x="1540" y="28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61" name="Freeform 1502"/>
              <p:cNvSpPr>
                <a:spLocks/>
              </p:cNvSpPr>
              <p:nvPr/>
            </p:nvSpPr>
            <p:spPr bwMode="auto">
              <a:xfrm>
                <a:off x="1537" y="281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62" name="Freeform 1503"/>
              <p:cNvSpPr>
                <a:spLocks/>
              </p:cNvSpPr>
              <p:nvPr/>
            </p:nvSpPr>
            <p:spPr bwMode="auto">
              <a:xfrm>
                <a:off x="1610" y="2810"/>
                <a:ext cx="85" cy="57"/>
              </a:xfrm>
              <a:custGeom>
                <a:avLst/>
                <a:gdLst>
                  <a:gd name="T0" fmla="*/ 87 w 88"/>
                  <a:gd name="T1" fmla="*/ 35 h 59"/>
                  <a:gd name="T2" fmla="*/ 86 w 88"/>
                  <a:gd name="T3" fmla="*/ 35 h 59"/>
                  <a:gd name="T4" fmla="*/ 86 w 88"/>
                  <a:gd name="T5" fmla="*/ 34 h 59"/>
                  <a:gd name="T6" fmla="*/ 84 w 88"/>
                  <a:gd name="T7" fmla="*/ 34 h 59"/>
                  <a:gd name="T8" fmla="*/ 83 w 88"/>
                  <a:gd name="T9" fmla="*/ 29 h 59"/>
                  <a:gd name="T10" fmla="*/ 78 w 88"/>
                  <a:gd name="T11" fmla="*/ 29 h 59"/>
                  <a:gd name="T12" fmla="*/ 74 w 88"/>
                  <a:gd name="T13" fmla="*/ 25 h 59"/>
                  <a:gd name="T14" fmla="*/ 70 w 88"/>
                  <a:gd name="T15" fmla="*/ 19 h 59"/>
                  <a:gd name="T16" fmla="*/ 66 w 88"/>
                  <a:gd name="T17" fmla="*/ 14 h 59"/>
                  <a:gd name="T18" fmla="*/ 62 w 88"/>
                  <a:gd name="T19" fmla="*/ 8 h 59"/>
                  <a:gd name="T20" fmla="*/ 61 w 88"/>
                  <a:gd name="T21" fmla="*/ 7 h 59"/>
                  <a:gd name="T22" fmla="*/ 61 w 88"/>
                  <a:gd name="T23" fmla="*/ 6 h 59"/>
                  <a:gd name="T24" fmla="*/ 61 w 88"/>
                  <a:gd name="T25" fmla="*/ 4 h 59"/>
                  <a:gd name="T26" fmla="*/ 61 w 88"/>
                  <a:gd name="T27" fmla="*/ 2 h 59"/>
                  <a:gd name="T28" fmla="*/ 57 w 88"/>
                  <a:gd name="T29" fmla="*/ 2 h 59"/>
                  <a:gd name="T30" fmla="*/ 56 w 88"/>
                  <a:gd name="T31" fmla="*/ 1 h 59"/>
                  <a:gd name="T32" fmla="*/ 56 w 88"/>
                  <a:gd name="T33" fmla="*/ 1 h 59"/>
                  <a:gd name="T34" fmla="*/ 55 w 88"/>
                  <a:gd name="T35" fmla="*/ 1 h 59"/>
                  <a:gd name="T36" fmla="*/ 55 w 88"/>
                  <a:gd name="T37" fmla="*/ 1 h 59"/>
                  <a:gd name="T38" fmla="*/ 55 w 88"/>
                  <a:gd name="T39" fmla="*/ 0 h 59"/>
                  <a:gd name="T40" fmla="*/ 51 w 88"/>
                  <a:gd name="T41" fmla="*/ 3 h 59"/>
                  <a:gd name="T42" fmla="*/ 42 w 88"/>
                  <a:gd name="T43" fmla="*/ 7 h 59"/>
                  <a:gd name="T44" fmla="*/ 33 w 88"/>
                  <a:gd name="T45" fmla="*/ 11 h 59"/>
                  <a:gd name="T46" fmla="*/ 30 w 88"/>
                  <a:gd name="T47" fmla="*/ 12 h 59"/>
                  <a:gd name="T48" fmla="*/ 25 w 88"/>
                  <a:gd name="T49" fmla="*/ 17 h 59"/>
                  <a:gd name="T50" fmla="*/ 16 w 88"/>
                  <a:gd name="T51" fmla="*/ 19 h 59"/>
                  <a:gd name="T52" fmla="*/ 15 w 88"/>
                  <a:gd name="T53" fmla="*/ 25 h 59"/>
                  <a:gd name="T54" fmla="*/ 14 w 88"/>
                  <a:gd name="T55" fmla="*/ 26 h 59"/>
                  <a:gd name="T56" fmla="*/ 2 w 88"/>
                  <a:gd name="T57" fmla="*/ 38 h 59"/>
                  <a:gd name="T58" fmla="*/ 2 w 88"/>
                  <a:gd name="T59" fmla="*/ 39 h 59"/>
                  <a:gd name="T60" fmla="*/ 2 w 88"/>
                  <a:gd name="T61" fmla="*/ 45 h 59"/>
                  <a:gd name="T62" fmla="*/ 1 w 88"/>
                  <a:gd name="T63" fmla="*/ 47 h 59"/>
                  <a:gd name="T64" fmla="*/ 1 w 88"/>
                  <a:gd name="T65" fmla="*/ 49 h 59"/>
                  <a:gd name="T66" fmla="*/ 0 w 88"/>
                  <a:gd name="T67" fmla="*/ 51 h 59"/>
                  <a:gd name="T68" fmla="*/ 4 w 88"/>
                  <a:gd name="T69" fmla="*/ 54 h 59"/>
                  <a:gd name="T70" fmla="*/ 5 w 88"/>
                  <a:gd name="T71" fmla="*/ 55 h 59"/>
                  <a:gd name="T72" fmla="*/ 11 w 88"/>
                  <a:gd name="T73" fmla="*/ 59 h 59"/>
                  <a:gd name="T74" fmla="*/ 22 w 88"/>
                  <a:gd name="T75" fmla="*/ 55 h 59"/>
                  <a:gd name="T76" fmla="*/ 28 w 88"/>
                  <a:gd name="T77" fmla="*/ 57 h 59"/>
                  <a:gd name="T78" fmla="*/ 27 w 88"/>
                  <a:gd name="T79" fmla="*/ 55 h 59"/>
                  <a:gd name="T80" fmla="*/ 26 w 88"/>
                  <a:gd name="T81" fmla="*/ 45 h 59"/>
                  <a:gd name="T82" fmla="*/ 42 w 88"/>
                  <a:gd name="T83" fmla="*/ 43 h 59"/>
                  <a:gd name="T84" fmla="*/ 50 w 88"/>
                  <a:gd name="T85" fmla="*/ 44 h 59"/>
                  <a:gd name="T86" fmla="*/ 52 w 88"/>
                  <a:gd name="T87" fmla="*/ 44 h 59"/>
                  <a:gd name="T88" fmla="*/ 54 w 88"/>
                  <a:gd name="T89" fmla="*/ 44 h 59"/>
                  <a:gd name="T90" fmla="*/ 55 w 88"/>
                  <a:gd name="T91" fmla="*/ 44 h 59"/>
                  <a:gd name="T92" fmla="*/ 57 w 88"/>
                  <a:gd name="T93" fmla="*/ 43 h 59"/>
                  <a:gd name="T94" fmla="*/ 57 w 88"/>
                  <a:gd name="T95" fmla="*/ 43 h 59"/>
                  <a:gd name="T96" fmla="*/ 59 w 88"/>
                  <a:gd name="T97" fmla="*/ 42 h 59"/>
                  <a:gd name="T98" fmla="*/ 61 w 88"/>
                  <a:gd name="T99" fmla="*/ 41 h 59"/>
                  <a:gd name="T100" fmla="*/ 62 w 88"/>
                  <a:gd name="T101" fmla="*/ 42 h 59"/>
                  <a:gd name="T102" fmla="*/ 69 w 88"/>
                  <a:gd name="T103" fmla="*/ 43 h 59"/>
                  <a:gd name="T104" fmla="*/ 70 w 88"/>
                  <a:gd name="T105" fmla="*/ 43 h 59"/>
                  <a:gd name="T106" fmla="*/ 73 w 88"/>
                  <a:gd name="T107" fmla="*/ 42 h 59"/>
                  <a:gd name="T108" fmla="*/ 85 w 88"/>
                  <a:gd name="T109" fmla="*/ 38 h 59"/>
                  <a:gd name="T110" fmla="*/ 88 w 88"/>
                  <a:gd name="T111" fmla="*/ 36 h 59"/>
                  <a:gd name="T112" fmla="*/ 88 w 88"/>
                  <a:gd name="T113"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 h="59">
                    <a:moveTo>
                      <a:pt x="88" y="35"/>
                    </a:moveTo>
                    <a:cubicBezTo>
                      <a:pt x="87" y="35"/>
                      <a:pt x="87" y="35"/>
                      <a:pt x="87" y="35"/>
                    </a:cubicBezTo>
                    <a:cubicBezTo>
                      <a:pt x="87" y="35"/>
                      <a:pt x="87" y="35"/>
                      <a:pt x="87" y="35"/>
                    </a:cubicBezTo>
                    <a:cubicBezTo>
                      <a:pt x="87" y="35"/>
                      <a:pt x="86" y="35"/>
                      <a:pt x="86" y="35"/>
                    </a:cubicBezTo>
                    <a:cubicBezTo>
                      <a:pt x="86" y="35"/>
                      <a:pt x="86" y="35"/>
                      <a:pt x="86" y="35"/>
                    </a:cubicBezTo>
                    <a:cubicBezTo>
                      <a:pt x="86" y="35"/>
                      <a:pt x="86" y="35"/>
                      <a:pt x="86" y="34"/>
                    </a:cubicBezTo>
                    <a:cubicBezTo>
                      <a:pt x="85" y="34"/>
                      <a:pt x="85" y="34"/>
                      <a:pt x="85" y="34"/>
                    </a:cubicBezTo>
                    <a:cubicBezTo>
                      <a:pt x="84" y="34"/>
                      <a:pt x="84" y="34"/>
                      <a:pt x="84" y="34"/>
                    </a:cubicBezTo>
                    <a:cubicBezTo>
                      <a:pt x="84" y="34"/>
                      <a:pt x="84" y="34"/>
                      <a:pt x="84" y="34"/>
                    </a:cubicBezTo>
                    <a:cubicBezTo>
                      <a:pt x="83" y="33"/>
                      <a:pt x="83" y="31"/>
                      <a:pt x="83" y="29"/>
                    </a:cubicBezTo>
                    <a:cubicBezTo>
                      <a:pt x="83" y="29"/>
                      <a:pt x="83" y="29"/>
                      <a:pt x="83" y="28"/>
                    </a:cubicBezTo>
                    <a:cubicBezTo>
                      <a:pt x="81" y="29"/>
                      <a:pt x="79" y="29"/>
                      <a:pt x="78" y="29"/>
                    </a:cubicBezTo>
                    <a:cubicBezTo>
                      <a:pt x="76" y="28"/>
                      <a:pt x="76" y="27"/>
                      <a:pt x="75" y="26"/>
                    </a:cubicBezTo>
                    <a:cubicBezTo>
                      <a:pt x="75" y="26"/>
                      <a:pt x="74" y="25"/>
                      <a:pt x="74" y="25"/>
                    </a:cubicBezTo>
                    <a:cubicBezTo>
                      <a:pt x="74" y="25"/>
                      <a:pt x="74" y="25"/>
                      <a:pt x="74" y="25"/>
                    </a:cubicBezTo>
                    <a:cubicBezTo>
                      <a:pt x="70" y="25"/>
                      <a:pt x="70" y="20"/>
                      <a:pt x="70" y="19"/>
                    </a:cubicBezTo>
                    <a:cubicBezTo>
                      <a:pt x="70" y="18"/>
                      <a:pt x="67" y="15"/>
                      <a:pt x="66" y="15"/>
                    </a:cubicBezTo>
                    <a:cubicBezTo>
                      <a:pt x="66" y="14"/>
                      <a:pt x="66" y="14"/>
                      <a:pt x="66" y="14"/>
                    </a:cubicBezTo>
                    <a:cubicBezTo>
                      <a:pt x="64" y="13"/>
                      <a:pt x="63" y="11"/>
                      <a:pt x="63" y="9"/>
                    </a:cubicBezTo>
                    <a:cubicBezTo>
                      <a:pt x="63" y="9"/>
                      <a:pt x="62" y="8"/>
                      <a:pt x="62" y="8"/>
                    </a:cubicBezTo>
                    <a:cubicBezTo>
                      <a:pt x="62" y="8"/>
                      <a:pt x="61" y="7"/>
                      <a:pt x="61" y="7"/>
                    </a:cubicBezTo>
                    <a:cubicBezTo>
                      <a:pt x="61" y="7"/>
                      <a:pt x="61" y="7"/>
                      <a:pt x="61" y="7"/>
                    </a:cubicBezTo>
                    <a:cubicBezTo>
                      <a:pt x="61" y="7"/>
                      <a:pt x="61" y="6"/>
                      <a:pt x="61" y="6"/>
                    </a:cubicBezTo>
                    <a:cubicBezTo>
                      <a:pt x="61" y="6"/>
                      <a:pt x="61" y="6"/>
                      <a:pt x="61" y="6"/>
                    </a:cubicBezTo>
                    <a:cubicBezTo>
                      <a:pt x="61" y="5"/>
                      <a:pt x="61" y="5"/>
                      <a:pt x="61" y="4"/>
                    </a:cubicBezTo>
                    <a:cubicBezTo>
                      <a:pt x="61" y="4"/>
                      <a:pt x="61" y="4"/>
                      <a:pt x="61" y="4"/>
                    </a:cubicBezTo>
                    <a:cubicBezTo>
                      <a:pt x="61" y="4"/>
                      <a:pt x="61" y="3"/>
                      <a:pt x="61" y="2"/>
                    </a:cubicBezTo>
                    <a:cubicBezTo>
                      <a:pt x="61" y="2"/>
                      <a:pt x="61" y="2"/>
                      <a:pt x="61" y="2"/>
                    </a:cubicBezTo>
                    <a:cubicBezTo>
                      <a:pt x="61" y="2"/>
                      <a:pt x="61" y="2"/>
                      <a:pt x="60" y="2"/>
                    </a:cubicBezTo>
                    <a:cubicBezTo>
                      <a:pt x="59" y="2"/>
                      <a:pt x="58" y="2"/>
                      <a:pt x="57" y="2"/>
                    </a:cubicBezTo>
                    <a:cubicBezTo>
                      <a:pt x="57" y="1"/>
                      <a:pt x="57" y="1"/>
                      <a:pt x="57" y="1"/>
                    </a:cubicBezTo>
                    <a:cubicBezTo>
                      <a:pt x="57" y="1"/>
                      <a:pt x="56" y="1"/>
                      <a:pt x="56" y="1"/>
                    </a:cubicBezTo>
                    <a:cubicBezTo>
                      <a:pt x="56" y="1"/>
                      <a:pt x="56" y="1"/>
                      <a:pt x="56" y="1"/>
                    </a:cubicBezTo>
                    <a:cubicBezTo>
                      <a:pt x="56" y="1"/>
                      <a:pt x="56" y="1"/>
                      <a:pt x="56" y="1"/>
                    </a:cubicBezTo>
                    <a:cubicBezTo>
                      <a:pt x="56" y="1"/>
                      <a:pt x="55" y="1"/>
                      <a:pt x="55" y="1"/>
                    </a:cubicBezTo>
                    <a:cubicBezTo>
                      <a:pt x="55" y="1"/>
                      <a:pt x="55" y="1"/>
                      <a:pt x="55" y="1"/>
                    </a:cubicBezTo>
                    <a:cubicBezTo>
                      <a:pt x="55" y="1"/>
                      <a:pt x="55" y="1"/>
                      <a:pt x="55" y="1"/>
                    </a:cubicBezTo>
                    <a:cubicBezTo>
                      <a:pt x="55" y="1"/>
                      <a:pt x="55" y="1"/>
                      <a:pt x="55" y="1"/>
                    </a:cubicBezTo>
                    <a:cubicBezTo>
                      <a:pt x="55" y="0"/>
                      <a:pt x="55" y="0"/>
                      <a:pt x="55" y="0"/>
                    </a:cubicBezTo>
                    <a:cubicBezTo>
                      <a:pt x="55" y="0"/>
                      <a:pt x="55" y="0"/>
                      <a:pt x="55" y="0"/>
                    </a:cubicBezTo>
                    <a:cubicBezTo>
                      <a:pt x="54" y="0"/>
                      <a:pt x="53" y="1"/>
                      <a:pt x="52" y="2"/>
                    </a:cubicBezTo>
                    <a:cubicBezTo>
                      <a:pt x="52" y="2"/>
                      <a:pt x="51" y="2"/>
                      <a:pt x="51" y="3"/>
                    </a:cubicBezTo>
                    <a:cubicBezTo>
                      <a:pt x="50" y="3"/>
                      <a:pt x="50" y="4"/>
                      <a:pt x="49" y="4"/>
                    </a:cubicBezTo>
                    <a:cubicBezTo>
                      <a:pt x="46" y="6"/>
                      <a:pt x="44" y="7"/>
                      <a:pt x="42" y="7"/>
                    </a:cubicBezTo>
                    <a:cubicBezTo>
                      <a:pt x="41" y="7"/>
                      <a:pt x="40" y="7"/>
                      <a:pt x="40" y="7"/>
                    </a:cubicBezTo>
                    <a:cubicBezTo>
                      <a:pt x="40" y="10"/>
                      <a:pt x="37" y="12"/>
                      <a:pt x="33" y="11"/>
                    </a:cubicBezTo>
                    <a:cubicBezTo>
                      <a:pt x="33" y="11"/>
                      <a:pt x="32" y="10"/>
                      <a:pt x="31" y="10"/>
                    </a:cubicBezTo>
                    <a:cubicBezTo>
                      <a:pt x="31" y="10"/>
                      <a:pt x="31" y="10"/>
                      <a:pt x="30" y="12"/>
                    </a:cubicBezTo>
                    <a:cubicBezTo>
                      <a:pt x="30" y="15"/>
                      <a:pt x="28" y="16"/>
                      <a:pt x="26" y="16"/>
                    </a:cubicBezTo>
                    <a:cubicBezTo>
                      <a:pt x="25" y="16"/>
                      <a:pt x="25" y="16"/>
                      <a:pt x="25" y="17"/>
                    </a:cubicBezTo>
                    <a:cubicBezTo>
                      <a:pt x="25" y="21"/>
                      <a:pt x="23" y="21"/>
                      <a:pt x="22" y="21"/>
                    </a:cubicBezTo>
                    <a:cubicBezTo>
                      <a:pt x="20" y="21"/>
                      <a:pt x="18" y="20"/>
                      <a:pt x="16" y="19"/>
                    </a:cubicBezTo>
                    <a:cubicBezTo>
                      <a:pt x="16" y="19"/>
                      <a:pt x="16" y="19"/>
                      <a:pt x="16" y="19"/>
                    </a:cubicBezTo>
                    <a:cubicBezTo>
                      <a:pt x="15" y="20"/>
                      <a:pt x="15" y="23"/>
                      <a:pt x="15" y="25"/>
                    </a:cubicBezTo>
                    <a:cubicBezTo>
                      <a:pt x="15" y="26"/>
                      <a:pt x="15" y="26"/>
                      <a:pt x="15" y="26"/>
                    </a:cubicBezTo>
                    <a:cubicBezTo>
                      <a:pt x="14" y="26"/>
                      <a:pt x="14" y="26"/>
                      <a:pt x="14" y="26"/>
                    </a:cubicBezTo>
                    <a:cubicBezTo>
                      <a:pt x="14" y="26"/>
                      <a:pt x="12" y="28"/>
                      <a:pt x="11" y="33"/>
                    </a:cubicBezTo>
                    <a:cubicBezTo>
                      <a:pt x="9" y="37"/>
                      <a:pt x="5" y="38"/>
                      <a:pt x="2" y="38"/>
                    </a:cubicBezTo>
                    <a:cubicBezTo>
                      <a:pt x="2" y="38"/>
                      <a:pt x="2" y="38"/>
                      <a:pt x="2" y="38"/>
                    </a:cubicBezTo>
                    <a:cubicBezTo>
                      <a:pt x="2" y="38"/>
                      <a:pt x="2" y="38"/>
                      <a:pt x="2" y="39"/>
                    </a:cubicBezTo>
                    <a:cubicBezTo>
                      <a:pt x="3" y="40"/>
                      <a:pt x="3" y="42"/>
                      <a:pt x="3" y="44"/>
                    </a:cubicBezTo>
                    <a:cubicBezTo>
                      <a:pt x="2" y="44"/>
                      <a:pt x="2" y="45"/>
                      <a:pt x="2" y="45"/>
                    </a:cubicBezTo>
                    <a:cubicBezTo>
                      <a:pt x="2" y="45"/>
                      <a:pt x="2" y="46"/>
                      <a:pt x="2" y="46"/>
                    </a:cubicBezTo>
                    <a:cubicBezTo>
                      <a:pt x="2" y="46"/>
                      <a:pt x="2" y="46"/>
                      <a:pt x="1" y="47"/>
                    </a:cubicBezTo>
                    <a:cubicBezTo>
                      <a:pt x="1" y="47"/>
                      <a:pt x="1" y="47"/>
                      <a:pt x="1" y="48"/>
                    </a:cubicBezTo>
                    <a:cubicBezTo>
                      <a:pt x="1" y="48"/>
                      <a:pt x="1" y="49"/>
                      <a:pt x="1" y="49"/>
                    </a:cubicBezTo>
                    <a:cubicBezTo>
                      <a:pt x="1" y="49"/>
                      <a:pt x="0" y="50"/>
                      <a:pt x="0" y="50"/>
                    </a:cubicBezTo>
                    <a:cubicBezTo>
                      <a:pt x="0" y="50"/>
                      <a:pt x="0" y="50"/>
                      <a:pt x="0" y="51"/>
                    </a:cubicBezTo>
                    <a:cubicBezTo>
                      <a:pt x="2" y="51"/>
                      <a:pt x="3" y="52"/>
                      <a:pt x="4" y="54"/>
                    </a:cubicBezTo>
                    <a:cubicBezTo>
                      <a:pt x="4" y="54"/>
                      <a:pt x="4" y="54"/>
                      <a:pt x="4" y="54"/>
                    </a:cubicBezTo>
                    <a:cubicBezTo>
                      <a:pt x="4" y="54"/>
                      <a:pt x="5" y="54"/>
                      <a:pt x="5" y="55"/>
                    </a:cubicBezTo>
                    <a:cubicBezTo>
                      <a:pt x="5" y="55"/>
                      <a:pt x="5" y="55"/>
                      <a:pt x="5" y="55"/>
                    </a:cubicBezTo>
                    <a:cubicBezTo>
                      <a:pt x="6" y="56"/>
                      <a:pt x="8" y="58"/>
                      <a:pt x="10" y="59"/>
                    </a:cubicBezTo>
                    <a:cubicBezTo>
                      <a:pt x="10" y="59"/>
                      <a:pt x="11" y="59"/>
                      <a:pt x="11" y="59"/>
                    </a:cubicBezTo>
                    <a:cubicBezTo>
                      <a:pt x="11" y="59"/>
                      <a:pt x="11" y="59"/>
                      <a:pt x="12" y="59"/>
                    </a:cubicBezTo>
                    <a:cubicBezTo>
                      <a:pt x="14" y="56"/>
                      <a:pt x="18" y="55"/>
                      <a:pt x="22" y="55"/>
                    </a:cubicBezTo>
                    <a:cubicBezTo>
                      <a:pt x="23" y="55"/>
                      <a:pt x="26" y="56"/>
                      <a:pt x="28" y="57"/>
                    </a:cubicBezTo>
                    <a:cubicBezTo>
                      <a:pt x="28" y="57"/>
                      <a:pt x="28" y="57"/>
                      <a:pt x="28" y="57"/>
                    </a:cubicBezTo>
                    <a:cubicBezTo>
                      <a:pt x="28" y="57"/>
                      <a:pt x="28" y="57"/>
                      <a:pt x="28" y="57"/>
                    </a:cubicBezTo>
                    <a:cubicBezTo>
                      <a:pt x="28" y="57"/>
                      <a:pt x="28" y="56"/>
                      <a:pt x="27" y="55"/>
                    </a:cubicBezTo>
                    <a:cubicBezTo>
                      <a:pt x="27" y="54"/>
                      <a:pt x="27" y="54"/>
                      <a:pt x="27" y="54"/>
                    </a:cubicBezTo>
                    <a:cubicBezTo>
                      <a:pt x="26" y="50"/>
                      <a:pt x="25" y="47"/>
                      <a:pt x="26" y="45"/>
                    </a:cubicBezTo>
                    <a:cubicBezTo>
                      <a:pt x="27" y="44"/>
                      <a:pt x="28" y="43"/>
                      <a:pt x="38" y="43"/>
                    </a:cubicBezTo>
                    <a:cubicBezTo>
                      <a:pt x="39" y="43"/>
                      <a:pt x="40" y="43"/>
                      <a:pt x="42" y="43"/>
                    </a:cubicBezTo>
                    <a:cubicBezTo>
                      <a:pt x="42" y="43"/>
                      <a:pt x="42" y="43"/>
                      <a:pt x="43" y="43"/>
                    </a:cubicBezTo>
                    <a:cubicBezTo>
                      <a:pt x="45" y="43"/>
                      <a:pt x="48" y="43"/>
                      <a:pt x="50" y="44"/>
                    </a:cubicBezTo>
                    <a:cubicBezTo>
                      <a:pt x="50" y="44"/>
                      <a:pt x="50" y="44"/>
                      <a:pt x="50" y="44"/>
                    </a:cubicBezTo>
                    <a:cubicBezTo>
                      <a:pt x="51" y="44"/>
                      <a:pt x="51" y="44"/>
                      <a:pt x="52" y="44"/>
                    </a:cubicBezTo>
                    <a:cubicBezTo>
                      <a:pt x="52" y="44"/>
                      <a:pt x="52" y="44"/>
                      <a:pt x="52" y="44"/>
                    </a:cubicBezTo>
                    <a:cubicBezTo>
                      <a:pt x="53" y="44"/>
                      <a:pt x="53" y="44"/>
                      <a:pt x="54" y="44"/>
                    </a:cubicBezTo>
                    <a:cubicBezTo>
                      <a:pt x="54" y="44"/>
                      <a:pt x="54" y="44"/>
                      <a:pt x="54" y="44"/>
                    </a:cubicBezTo>
                    <a:cubicBezTo>
                      <a:pt x="55" y="44"/>
                      <a:pt x="55" y="44"/>
                      <a:pt x="55" y="44"/>
                    </a:cubicBezTo>
                    <a:cubicBezTo>
                      <a:pt x="55" y="44"/>
                      <a:pt x="56" y="45"/>
                      <a:pt x="56" y="45"/>
                    </a:cubicBezTo>
                    <a:cubicBezTo>
                      <a:pt x="56" y="44"/>
                      <a:pt x="57" y="44"/>
                      <a:pt x="57" y="43"/>
                    </a:cubicBezTo>
                    <a:cubicBezTo>
                      <a:pt x="57" y="43"/>
                      <a:pt x="57" y="43"/>
                      <a:pt x="57" y="43"/>
                    </a:cubicBezTo>
                    <a:cubicBezTo>
                      <a:pt x="57" y="43"/>
                      <a:pt x="57" y="43"/>
                      <a:pt x="57" y="43"/>
                    </a:cubicBezTo>
                    <a:cubicBezTo>
                      <a:pt x="57" y="43"/>
                      <a:pt x="57" y="43"/>
                      <a:pt x="57" y="43"/>
                    </a:cubicBezTo>
                    <a:cubicBezTo>
                      <a:pt x="59" y="42"/>
                      <a:pt x="59" y="42"/>
                      <a:pt x="59" y="42"/>
                    </a:cubicBezTo>
                    <a:cubicBezTo>
                      <a:pt x="59" y="42"/>
                      <a:pt x="59" y="42"/>
                      <a:pt x="59" y="42"/>
                    </a:cubicBezTo>
                    <a:cubicBezTo>
                      <a:pt x="61" y="41"/>
                      <a:pt x="61" y="41"/>
                      <a:pt x="61" y="41"/>
                    </a:cubicBezTo>
                    <a:cubicBezTo>
                      <a:pt x="61" y="42"/>
                      <a:pt x="61" y="42"/>
                      <a:pt x="61" y="42"/>
                    </a:cubicBezTo>
                    <a:cubicBezTo>
                      <a:pt x="61" y="42"/>
                      <a:pt x="62" y="42"/>
                      <a:pt x="62" y="42"/>
                    </a:cubicBezTo>
                    <a:cubicBezTo>
                      <a:pt x="63" y="42"/>
                      <a:pt x="64" y="42"/>
                      <a:pt x="65" y="43"/>
                    </a:cubicBezTo>
                    <a:cubicBezTo>
                      <a:pt x="67" y="43"/>
                      <a:pt x="68" y="43"/>
                      <a:pt x="69" y="43"/>
                    </a:cubicBezTo>
                    <a:cubicBezTo>
                      <a:pt x="70" y="43"/>
                      <a:pt x="70" y="43"/>
                      <a:pt x="70" y="43"/>
                    </a:cubicBezTo>
                    <a:cubicBezTo>
                      <a:pt x="70" y="43"/>
                      <a:pt x="70" y="43"/>
                      <a:pt x="70" y="43"/>
                    </a:cubicBezTo>
                    <a:cubicBezTo>
                      <a:pt x="71" y="43"/>
                      <a:pt x="71" y="43"/>
                      <a:pt x="72" y="42"/>
                    </a:cubicBezTo>
                    <a:cubicBezTo>
                      <a:pt x="72" y="42"/>
                      <a:pt x="72" y="42"/>
                      <a:pt x="73" y="42"/>
                    </a:cubicBezTo>
                    <a:cubicBezTo>
                      <a:pt x="74" y="40"/>
                      <a:pt x="76" y="39"/>
                      <a:pt x="77" y="39"/>
                    </a:cubicBezTo>
                    <a:cubicBezTo>
                      <a:pt x="81" y="39"/>
                      <a:pt x="85" y="38"/>
                      <a:pt x="85" y="38"/>
                    </a:cubicBezTo>
                    <a:cubicBezTo>
                      <a:pt x="86" y="37"/>
                      <a:pt x="87" y="36"/>
                      <a:pt x="87" y="36"/>
                    </a:cubicBezTo>
                    <a:cubicBezTo>
                      <a:pt x="87" y="36"/>
                      <a:pt x="87" y="36"/>
                      <a:pt x="88" y="36"/>
                    </a:cubicBezTo>
                    <a:cubicBezTo>
                      <a:pt x="88" y="36"/>
                      <a:pt x="88" y="36"/>
                      <a:pt x="88" y="36"/>
                    </a:cubicBezTo>
                    <a:cubicBezTo>
                      <a:pt x="88" y="36"/>
                      <a:pt x="88" y="36"/>
                      <a:pt x="88" y="36"/>
                    </a:cubicBezTo>
                    <a:cubicBezTo>
                      <a:pt x="88" y="35"/>
                      <a:pt x="88" y="35"/>
                      <a:pt x="88"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63" name="Freeform 1504"/>
              <p:cNvSpPr>
                <a:spLocks/>
              </p:cNvSpPr>
              <p:nvPr/>
            </p:nvSpPr>
            <p:spPr bwMode="auto">
              <a:xfrm>
                <a:off x="1694" y="2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64" name="Freeform 1505"/>
              <p:cNvSpPr>
                <a:spLocks/>
              </p:cNvSpPr>
              <p:nvPr/>
            </p:nvSpPr>
            <p:spPr bwMode="auto">
              <a:xfrm>
                <a:off x="1679"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65" name="Freeform 1506"/>
              <p:cNvSpPr>
                <a:spLocks/>
              </p:cNvSpPr>
              <p:nvPr/>
            </p:nvSpPr>
            <p:spPr bwMode="auto">
              <a:xfrm>
                <a:off x="1695" y="28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66" name="Freeform 1507"/>
              <p:cNvSpPr>
                <a:spLocks/>
              </p:cNvSpPr>
              <p:nvPr/>
            </p:nvSpPr>
            <p:spPr bwMode="auto">
              <a:xfrm>
                <a:off x="1676" y="2851"/>
                <a:ext cx="1"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67" name="Freeform 1508"/>
              <p:cNvSpPr>
                <a:spLocks/>
              </p:cNvSpPr>
              <p:nvPr/>
            </p:nvSpPr>
            <p:spPr bwMode="auto">
              <a:xfrm>
                <a:off x="1670" y="2850"/>
                <a:ext cx="6" cy="1"/>
              </a:xfrm>
              <a:custGeom>
                <a:avLst/>
                <a:gdLst>
                  <a:gd name="T0" fmla="*/ 3 w 7"/>
                  <a:gd name="T1" fmla="*/ 1 h 1"/>
                  <a:gd name="T2" fmla="*/ 0 w 7"/>
                  <a:gd name="T3" fmla="*/ 0 h 1"/>
                  <a:gd name="T4" fmla="*/ 3 w 7"/>
                  <a:gd name="T5" fmla="*/ 1 h 1"/>
                  <a:gd name="T6" fmla="*/ 7 w 7"/>
                  <a:gd name="T7" fmla="*/ 1 h 1"/>
                  <a:gd name="T8" fmla="*/ 7 w 7"/>
                  <a:gd name="T9" fmla="*/ 1 h 1"/>
                  <a:gd name="T10" fmla="*/ 3 w 7"/>
                  <a:gd name="T11" fmla="*/ 1 h 1"/>
                </a:gdLst>
                <a:ahLst/>
                <a:cxnLst>
                  <a:cxn ang="0">
                    <a:pos x="T0" y="T1"/>
                  </a:cxn>
                  <a:cxn ang="0">
                    <a:pos x="T2" y="T3"/>
                  </a:cxn>
                  <a:cxn ang="0">
                    <a:pos x="T4" y="T5"/>
                  </a:cxn>
                  <a:cxn ang="0">
                    <a:pos x="T6" y="T7"/>
                  </a:cxn>
                  <a:cxn ang="0">
                    <a:pos x="T8" y="T9"/>
                  </a:cxn>
                  <a:cxn ang="0">
                    <a:pos x="T10" y="T11"/>
                  </a:cxn>
                </a:cxnLst>
                <a:rect l="0" t="0" r="r" b="b"/>
                <a:pathLst>
                  <a:path w="7" h="1">
                    <a:moveTo>
                      <a:pt x="3" y="1"/>
                    </a:moveTo>
                    <a:cubicBezTo>
                      <a:pt x="2" y="0"/>
                      <a:pt x="1" y="0"/>
                      <a:pt x="0" y="0"/>
                    </a:cubicBezTo>
                    <a:cubicBezTo>
                      <a:pt x="1" y="0"/>
                      <a:pt x="2" y="0"/>
                      <a:pt x="3" y="1"/>
                    </a:cubicBezTo>
                    <a:cubicBezTo>
                      <a:pt x="5" y="1"/>
                      <a:pt x="6" y="1"/>
                      <a:pt x="7" y="1"/>
                    </a:cubicBezTo>
                    <a:cubicBezTo>
                      <a:pt x="7" y="1"/>
                      <a:pt x="7" y="1"/>
                      <a:pt x="7" y="1"/>
                    </a:cubicBezTo>
                    <a:cubicBezTo>
                      <a:pt x="6" y="1"/>
                      <a:pt x="5" y="1"/>
                      <a:pt x="3"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68" name="Freeform 1509"/>
              <p:cNvSpPr>
                <a:spLocks/>
              </p:cNvSpPr>
              <p:nvPr/>
            </p:nvSpPr>
            <p:spPr bwMode="auto">
              <a:xfrm>
                <a:off x="1665" y="2850"/>
                <a:ext cx="2" cy="1"/>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0"/>
                    </a:cubicBezTo>
                    <a:lnTo>
                      <a:pt x="0"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69" name="Freeform 1510"/>
              <p:cNvSpPr>
                <a:spLocks/>
              </p:cNvSpPr>
              <p:nvPr/>
            </p:nvSpPr>
            <p:spPr bwMode="auto">
              <a:xfrm>
                <a:off x="1676"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70" name="Freeform 1511"/>
              <p:cNvSpPr>
                <a:spLocks/>
              </p:cNvSpPr>
              <p:nvPr/>
            </p:nvSpPr>
            <p:spPr bwMode="auto">
              <a:xfrm>
                <a:off x="1637" y="2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71" name="Freeform 1512"/>
              <p:cNvSpPr>
                <a:spLocks/>
              </p:cNvSpPr>
              <p:nvPr/>
            </p:nvSpPr>
            <p:spPr bwMode="auto">
              <a:xfrm>
                <a:off x="1610" y="2859"/>
                <a:ext cx="4" cy="3"/>
              </a:xfrm>
              <a:custGeom>
                <a:avLst/>
                <a:gdLst>
                  <a:gd name="T0" fmla="*/ 0 w 4"/>
                  <a:gd name="T1" fmla="*/ 0 h 3"/>
                  <a:gd name="T2" fmla="*/ 0 w 4"/>
                  <a:gd name="T3" fmla="*/ 0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0" y="0"/>
                      <a:pt x="0" y="0"/>
                    </a:cubicBezTo>
                    <a:cubicBezTo>
                      <a:pt x="2" y="0"/>
                      <a:pt x="3" y="1"/>
                      <a:pt x="4" y="3"/>
                    </a:cubicBezTo>
                    <a:cubicBezTo>
                      <a:pt x="3" y="1"/>
                      <a:pt x="2"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72" name="Freeform 1513"/>
              <p:cNvSpPr>
                <a:spLocks/>
              </p:cNvSpPr>
              <p:nvPr/>
            </p:nvSpPr>
            <p:spPr bwMode="auto">
              <a:xfrm>
                <a:off x="1614"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73" name="Freeform 1514"/>
              <p:cNvSpPr>
                <a:spLocks/>
              </p:cNvSpPr>
              <p:nvPr/>
            </p:nvSpPr>
            <p:spPr bwMode="auto">
              <a:xfrm>
                <a:off x="1662" y="285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74" name="Oval 1515"/>
              <p:cNvSpPr>
                <a:spLocks noChangeArrowheads="1"/>
              </p:cNvSpPr>
              <p:nvPr/>
            </p:nvSpPr>
            <p:spPr bwMode="auto">
              <a:xfrm>
                <a:off x="1637" y="2865"/>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75" name="Freeform 1516"/>
              <p:cNvSpPr>
                <a:spLocks/>
              </p:cNvSpPr>
              <p:nvPr/>
            </p:nvSpPr>
            <p:spPr bwMode="auto">
              <a:xfrm>
                <a:off x="1665"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76" name="Freeform 1517"/>
              <p:cNvSpPr>
                <a:spLocks/>
              </p:cNvSpPr>
              <p:nvPr/>
            </p:nvSpPr>
            <p:spPr bwMode="auto">
              <a:xfrm>
                <a:off x="1647" y="2851"/>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77" name="Freeform 1518"/>
              <p:cNvSpPr>
                <a:spLocks/>
              </p:cNvSpPr>
              <p:nvPr/>
            </p:nvSpPr>
            <p:spPr bwMode="auto">
              <a:xfrm>
                <a:off x="1660"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78" name="Freeform 1519"/>
              <p:cNvSpPr>
                <a:spLocks/>
              </p:cNvSpPr>
              <p:nvPr/>
            </p:nvSpPr>
            <p:spPr bwMode="auto">
              <a:xfrm>
                <a:off x="1651" y="2851"/>
                <a:ext cx="7" cy="1"/>
              </a:xfrm>
              <a:custGeom>
                <a:avLst/>
                <a:gdLst>
                  <a:gd name="T0" fmla="*/ 7 w 7"/>
                  <a:gd name="T1" fmla="*/ 1 h 1"/>
                  <a:gd name="T2" fmla="*/ 0 w 7"/>
                  <a:gd name="T3" fmla="*/ 0 h 1"/>
                  <a:gd name="T4" fmla="*/ 7 w 7"/>
                  <a:gd name="T5" fmla="*/ 1 h 1"/>
                </a:gdLst>
                <a:ahLst/>
                <a:cxnLst>
                  <a:cxn ang="0">
                    <a:pos x="T0" y="T1"/>
                  </a:cxn>
                  <a:cxn ang="0">
                    <a:pos x="T2" y="T3"/>
                  </a:cxn>
                  <a:cxn ang="0">
                    <a:pos x="T4" y="T5"/>
                  </a:cxn>
                </a:cxnLst>
                <a:rect l="0" t="0" r="r" b="b"/>
                <a:pathLst>
                  <a:path w="7" h="1">
                    <a:moveTo>
                      <a:pt x="7" y="1"/>
                    </a:moveTo>
                    <a:cubicBezTo>
                      <a:pt x="5" y="0"/>
                      <a:pt x="2" y="0"/>
                      <a:pt x="0" y="0"/>
                    </a:cubicBezTo>
                    <a:cubicBezTo>
                      <a:pt x="2" y="0"/>
                      <a:pt x="5" y="0"/>
                      <a:pt x="7"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79" name="Freeform 1520"/>
              <p:cNvSpPr>
                <a:spLocks/>
              </p:cNvSpPr>
              <p:nvPr/>
            </p:nvSpPr>
            <p:spPr bwMode="auto">
              <a:xfrm>
                <a:off x="1667" y="2849"/>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1 w 2"/>
                  <a:gd name="T11" fmla="*/ 1 h 1"/>
                  <a:gd name="T12" fmla="*/ 1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0"/>
                      <a:pt x="2" y="0"/>
                      <a:pt x="2" y="0"/>
                    </a:cubicBezTo>
                    <a:cubicBezTo>
                      <a:pt x="0" y="1"/>
                      <a:pt x="0" y="1"/>
                      <a:pt x="0" y="1"/>
                    </a:cubicBezTo>
                    <a:cubicBezTo>
                      <a:pt x="0" y="1"/>
                      <a:pt x="0" y="1"/>
                      <a:pt x="0" y="1"/>
                    </a:cubicBezTo>
                    <a:cubicBezTo>
                      <a:pt x="1" y="1"/>
                      <a:pt x="1" y="1"/>
                      <a:pt x="1" y="1"/>
                    </a:cubicBezTo>
                    <a:cubicBezTo>
                      <a:pt x="1" y="1"/>
                      <a:pt x="1" y="1"/>
                      <a:pt x="1" y="1"/>
                    </a:cubicBezTo>
                    <a:lnTo>
                      <a:pt x="2"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80" name="Freeform 1521"/>
              <p:cNvSpPr>
                <a:spLocks/>
              </p:cNvSpPr>
              <p:nvPr/>
            </p:nvSpPr>
            <p:spPr bwMode="auto">
              <a:xfrm>
                <a:off x="1658"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81" name="Freeform 1522"/>
              <p:cNvSpPr>
                <a:spLocks/>
              </p:cNvSpPr>
              <p:nvPr/>
            </p:nvSpPr>
            <p:spPr bwMode="auto">
              <a:xfrm>
                <a:off x="1667"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82" name="Oval 1523"/>
              <p:cNvSpPr>
                <a:spLocks noChangeArrowheads="1"/>
              </p:cNvSpPr>
              <p:nvPr/>
            </p:nvSpPr>
            <p:spPr bwMode="auto">
              <a:xfrm>
                <a:off x="1637" y="2865"/>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83" name="Freeform 1524"/>
              <p:cNvSpPr>
                <a:spLocks/>
              </p:cNvSpPr>
              <p:nvPr/>
            </p:nvSpPr>
            <p:spPr bwMode="auto">
              <a:xfrm>
                <a:off x="1665" y="281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84" name="Freeform 1525"/>
              <p:cNvSpPr>
                <a:spLocks/>
              </p:cNvSpPr>
              <p:nvPr/>
            </p:nvSpPr>
            <p:spPr bwMode="auto">
              <a:xfrm>
                <a:off x="1626" y="2828"/>
                <a:ext cx="5" cy="2"/>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2" y="1"/>
                      <a:pt x="0" y="0"/>
                    </a:cubicBezTo>
                    <a:cubicBezTo>
                      <a:pt x="2" y="1"/>
                      <a:pt x="4" y="2"/>
                      <a:pt x="6"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85" name="Freeform 1526"/>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86" name="Freeform 1527"/>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87" name="Freeform 1528"/>
              <p:cNvSpPr>
                <a:spLocks/>
              </p:cNvSpPr>
              <p:nvPr/>
            </p:nvSpPr>
            <p:spPr bwMode="auto">
              <a:xfrm>
                <a:off x="1612" y="285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88" name="Freeform 1529"/>
              <p:cNvSpPr>
                <a:spLocks/>
              </p:cNvSpPr>
              <p:nvPr/>
            </p:nvSpPr>
            <p:spPr bwMode="auto">
              <a:xfrm>
                <a:off x="1664" y="28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89" name="Freeform 1530"/>
              <p:cNvSpPr>
                <a:spLocks/>
              </p:cNvSpPr>
              <p:nvPr/>
            </p:nvSpPr>
            <p:spPr bwMode="auto">
              <a:xfrm>
                <a:off x="1611" y="285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90" name="Freeform 1531"/>
              <p:cNvSpPr>
                <a:spLocks/>
              </p:cNvSpPr>
              <p:nvPr/>
            </p:nvSpPr>
            <p:spPr bwMode="auto">
              <a:xfrm>
                <a:off x="1664"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91" name="Freeform 1532"/>
              <p:cNvSpPr>
                <a:spLocks/>
              </p:cNvSpPr>
              <p:nvPr/>
            </p:nvSpPr>
            <p:spPr bwMode="auto">
              <a:xfrm>
                <a:off x="1663" y="2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92" name="Freeform 1533"/>
              <p:cNvSpPr>
                <a:spLocks/>
              </p:cNvSpPr>
              <p:nvPr/>
            </p:nvSpPr>
            <p:spPr bwMode="auto">
              <a:xfrm>
                <a:off x="1611" y="285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93" name="Freeform 1534"/>
              <p:cNvSpPr>
                <a:spLocks/>
              </p:cNvSpPr>
              <p:nvPr/>
            </p:nvSpPr>
            <p:spPr bwMode="auto">
              <a:xfrm>
                <a:off x="1610" y="285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94" name="Oval 1535"/>
              <p:cNvSpPr>
                <a:spLocks noChangeArrowheads="1"/>
              </p:cNvSpPr>
              <p:nvPr/>
            </p:nvSpPr>
            <p:spPr bwMode="auto">
              <a:xfrm>
                <a:off x="1610" y="2859"/>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95" name="Freeform 1536"/>
              <p:cNvSpPr>
                <a:spLocks/>
              </p:cNvSpPr>
              <p:nvPr/>
            </p:nvSpPr>
            <p:spPr bwMode="auto">
              <a:xfrm>
                <a:off x="1673" y="2716"/>
                <a:ext cx="162" cy="126"/>
              </a:xfrm>
              <a:custGeom>
                <a:avLst/>
                <a:gdLst>
                  <a:gd name="T0" fmla="*/ 148 w 170"/>
                  <a:gd name="T1" fmla="*/ 99 h 132"/>
                  <a:gd name="T2" fmla="*/ 169 w 170"/>
                  <a:gd name="T3" fmla="*/ 36 h 132"/>
                  <a:gd name="T4" fmla="*/ 165 w 170"/>
                  <a:gd name="T5" fmla="*/ 23 h 132"/>
                  <a:gd name="T6" fmla="*/ 163 w 170"/>
                  <a:gd name="T7" fmla="*/ 17 h 132"/>
                  <a:gd name="T8" fmla="*/ 163 w 170"/>
                  <a:gd name="T9" fmla="*/ 15 h 132"/>
                  <a:gd name="T10" fmla="*/ 163 w 170"/>
                  <a:gd name="T11" fmla="*/ 13 h 132"/>
                  <a:gd name="T12" fmla="*/ 154 w 170"/>
                  <a:gd name="T13" fmla="*/ 11 h 132"/>
                  <a:gd name="T14" fmla="*/ 146 w 170"/>
                  <a:gd name="T15" fmla="*/ 2 h 132"/>
                  <a:gd name="T16" fmla="*/ 143 w 170"/>
                  <a:gd name="T17" fmla="*/ 1 h 132"/>
                  <a:gd name="T18" fmla="*/ 140 w 170"/>
                  <a:gd name="T19" fmla="*/ 1 h 132"/>
                  <a:gd name="T20" fmla="*/ 136 w 170"/>
                  <a:gd name="T21" fmla="*/ 0 h 132"/>
                  <a:gd name="T22" fmla="*/ 84 w 170"/>
                  <a:gd name="T23" fmla="*/ 30 h 132"/>
                  <a:gd name="T24" fmla="*/ 54 w 170"/>
                  <a:gd name="T25" fmla="*/ 50 h 132"/>
                  <a:gd name="T26" fmla="*/ 52 w 170"/>
                  <a:gd name="T27" fmla="*/ 50 h 132"/>
                  <a:gd name="T28" fmla="*/ 50 w 170"/>
                  <a:gd name="T29" fmla="*/ 51 h 132"/>
                  <a:gd name="T30" fmla="*/ 48 w 170"/>
                  <a:gd name="T31" fmla="*/ 52 h 132"/>
                  <a:gd name="T32" fmla="*/ 46 w 170"/>
                  <a:gd name="T33" fmla="*/ 52 h 132"/>
                  <a:gd name="T34" fmla="*/ 46 w 170"/>
                  <a:gd name="T35" fmla="*/ 54 h 132"/>
                  <a:gd name="T36" fmla="*/ 46 w 170"/>
                  <a:gd name="T37" fmla="*/ 61 h 132"/>
                  <a:gd name="T38" fmla="*/ 46 w 170"/>
                  <a:gd name="T39" fmla="*/ 67 h 132"/>
                  <a:gd name="T40" fmla="*/ 46 w 170"/>
                  <a:gd name="T41" fmla="*/ 71 h 132"/>
                  <a:gd name="T42" fmla="*/ 45 w 170"/>
                  <a:gd name="T43" fmla="*/ 75 h 132"/>
                  <a:gd name="T44" fmla="*/ 45 w 170"/>
                  <a:gd name="T45" fmla="*/ 77 h 132"/>
                  <a:gd name="T46" fmla="*/ 45 w 170"/>
                  <a:gd name="T47" fmla="*/ 79 h 132"/>
                  <a:gd name="T48" fmla="*/ 45 w 170"/>
                  <a:gd name="T49" fmla="*/ 81 h 132"/>
                  <a:gd name="T50" fmla="*/ 45 w 170"/>
                  <a:gd name="T51" fmla="*/ 81 h 132"/>
                  <a:gd name="T52" fmla="*/ 44 w 170"/>
                  <a:gd name="T53" fmla="*/ 82 h 132"/>
                  <a:gd name="T54" fmla="*/ 44 w 170"/>
                  <a:gd name="T55" fmla="*/ 82 h 132"/>
                  <a:gd name="T56" fmla="*/ 40 w 170"/>
                  <a:gd name="T57" fmla="*/ 91 h 132"/>
                  <a:gd name="T58" fmla="*/ 14 w 170"/>
                  <a:gd name="T59" fmla="*/ 98 h 132"/>
                  <a:gd name="T60" fmla="*/ 5 w 170"/>
                  <a:gd name="T61" fmla="*/ 101 h 132"/>
                  <a:gd name="T62" fmla="*/ 0 w 170"/>
                  <a:gd name="T63" fmla="*/ 101 h 132"/>
                  <a:gd name="T64" fmla="*/ 0 w 170"/>
                  <a:gd name="T65" fmla="*/ 103 h 132"/>
                  <a:gd name="T66" fmla="*/ 0 w 170"/>
                  <a:gd name="T67" fmla="*/ 104 h 132"/>
                  <a:gd name="T68" fmla="*/ 3 w 170"/>
                  <a:gd name="T69" fmla="*/ 110 h 132"/>
                  <a:gd name="T70" fmla="*/ 9 w 170"/>
                  <a:gd name="T71" fmla="*/ 120 h 132"/>
                  <a:gd name="T72" fmla="*/ 17 w 170"/>
                  <a:gd name="T73" fmla="*/ 124 h 132"/>
                  <a:gd name="T74" fmla="*/ 21 w 170"/>
                  <a:gd name="T75" fmla="*/ 124 h 132"/>
                  <a:gd name="T76" fmla="*/ 23 w 170"/>
                  <a:gd name="T77" fmla="*/ 130 h 132"/>
                  <a:gd name="T78" fmla="*/ 24 w 170"/>
                  <a:gd name="T79" fmla="*/ 128 h 132"/>
                  <a:gd name="T80" fmla="*/ 25 w 170"/>
                  <a:gd name="T81" fmla="*/ 127 h 132"/>
                  <a:gd name="T82" fmla="*/ 26 w 170"/>
                  <a:gd name="T83" fmla="*/ 126 h 132"/>
                  <a:gd name="T84" fmla="*/ 29 w 170"/>
                  <a:gd name="T85" fmla="*/ 126 h 132"/>
                  <a:gd name="T86" fmla="*/ 33 w 170"/>
                  <a:gd name="T87" fmla="*/ 131 h 132"/>
                  <a:gd name="T88" fmla="*/ 35 w 170"/>
                  <a:gd name="T89" fmla="*/ 132 h 132"/>
                  <a:gd name="T90" fmla="*/ 41 w 170"/>
                  <a:gd name="T91" fmla="*/ 120 h 132"/>
                  <a:gd name="T92" fmla="*/ 50 w 170"/>
                  <a:gd name="T93" fmla="*/ 112 h 132"/>
                  <a:gd name="T94" fmla="*/ 56 w 170"/>
                  <a:gd name="T95" fmla="*/ 112 h 132"/>
                  <a:gd name="T96" fmla="*/ 67 w 170"/>
                  <a:gd name="T97" fmla="*/ 112 h 132"/>
                  <a:gd name="T98" fmla="*/ 76 w 170"/>
                  <a:gd name="T99" fmla="*/ 119 h 132"/>
                  <a:gd name="T100" fmla="*/ 96 w 170"/>
                  <a:gd name="T101" fmla="*/ 121 h 132"/>
                  <a:gd name="T102" fmla="*/ 107 w 170"/>
                  <a:gd name="T103" fmla="*/ 119 h 132"/>
                  <a:gd name="T104" fmla="*/ 120 w 170"/>
                  <a:gd name="T105" fmla="*/ 116 h 132"/>
                  <a:gd name="T106" fmla="*/ 124 w 170"/>
                  <a:gd name="T107" fmla="*/ 115 h 132"/>
                  <a:gd name="T108" fmla="*/ 130 w 170"/>
                  <a:gd name="T109" fmla="*/ 116 h 132"/>
                  <a:gd name="T110" fmla="*/ 141 w 170"/>
                  <a:gd name="T111" fmla="*/ 115 h 132"/>
                  <a:gd name="T112" fmla="*/ 146 w 170"/>
                  <a:gd name="T113" fmla="*/ 10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32">
                    <a:moveTo>
                      <a:pt x="146" y="109"/>
                    </a:moveTo>
                    <a:cubicBezTo>
                      <a:pt x="146" y="106"/>
                      <a:pt x="146" y="105"/>
                      <a:pt x="147" y="103"/>
                    </a:cubicBezTo>
                    <a:cubicBezTo>
                      <a:pt x="147" y="102"/>
                      <a:pt x="148" y="102"/>
                      <a:pt x="148" y="99"/>
                    </a:cubicBezTo>
                    <a:cubicBezTo>
                      <a:pt x="149" y="93"/>
                      <a:pt x="164" y="78"/>
                      <a:pt x="166" y="76"/>
                    </a:cubicBezTo>
                    <a:cubicBezTo>
                      <a:pt x="167" y="74"/>
                      <a:pt x="167" y="66"/>
                      <a:pt x="167" y="49"/>
                    </a:cubicBezTo>
                    <a:cubicBezTo>
                      <a:pt x="167" y="45"/>
                      <a:pt x="168" y="41"/>
                      <a:pt x="169" y="36"/>
                    </a:cubicBezTo>
                    <a:cubicBezTo>
                      <a:pt x="170" y="35"/>
                      <a:pt x="170" y="34"/>
                      <a:pt x="169" y="33"/>
                    </a:cubicBezTo>
                    <a:cubicBezTo>
                      <a:pt x="168" y="32"/>
                      <a:pt x="167" y="31"/>
                      <a:pt x="167" y="28"/>
                    </a:cubicBezTo>
                    <a:cubicBezTo>
                      <a:pt x="168" y="26"/>
                      <a:pt x="166" y="25"/>
                      <a:pt x="165" y="23"/>
                    </a:cubicBezTo>
                    <a:cubicBezTo>
                      <a:pt x="164" y="21"/>
                      <a:pt x="163" y="20"/>
                      <a:pt x="163" y="18"/>
                    </a:cubicBezTo>
                    <a:cubicBezTo>
                      <a:pt x="163" y="18"/>
                      <a:pt x="163" y="18"/>
                      <a:pt x="163" y="17"/>
                    </a:cubicBezTo>
                    <a:cubicBezTo>
                      <a:pt x="163" y="17"/>
                      <a:pt x="163" y="17"/>
                      <a:pt x="163" y="17"/>
                    </a:cubicBezTo>
                    <a:cubicBezTo>
                      <a:pt x="163" y="17"/>
                      <a:pt x="163" y="17"/>
                      <a:pt x="163" y="16"/>
                    </a:cubicBezTo>
                    <a:cubicBezTo>
                      <a:pt x="163" y="16"/>
                      <a:pt x="163" y="16"/>
                      <a:pt x="163" y="16"/>
                    </a:cubicBezTo>
                    <a:cubicBezTo>
                      <a:pt x="163" y="16"/>
                      <a:pt x="163" y="16"/>
                      <a:pt x="163" y="15"/>
                    </a:cubicBezTo>
                    <a:cubicBezTo>
                      <a:pt x="163" y="15"/>
                      <a:pt x="163" y="15"/>
                      <a:pt x="163" y="14"/>
                    </a:cubicBezTo>
                    <a:cubicBezTo>
                      <a:pt x="163" y="14"/>
                      <a:pt x="163" y="14"/>
                      <a:pt x="163" y="14"/>
                    </a:cubicBezTo>
                    <a:cubicBezTo>
                      <a:pt x="163" y="14"/>
                      <a:pt x="163" y="13"/>
                      <a:pt x="163" y="13"/>
                    </a:cubicBezTo>
                    <a:cubicBezTo>
                      <a:pt x="163" y="13"/>
                      <a:pt x="163" y="13"/>
                      <a:pt x="163" y="13"/>
                    </a:cubicBezTo>
                    <a:cubicBezTo>
                      <a:pt x="162" y="11"/>
                      <a:pt x="162" y="9"/>
                      <a:pt x="162" y="7"/>
                    </a:cubicBezTo>
                    <a:cubicBezTo>
                      <a:pt x="154" y="11"/>
                      <a:pt x="154" y="11"/>
                      <a:pt x="154" y="11"/>
                    </a:cubicBezTo>
                    <a:cubicBezTo>
                      <a:pt x="153" y="9"/>
                      <a:pt x="153" y="9"/>
                      <a:pt x="153" y="9"/>
                    </a:cubicBezTo>
                    <a:cubicBezTo>
                      <a:pt x="153" y="9"/>
                      <a:pt x="151" y="6"/>
                      <a:pt x="147" y="3"/>
                    </a:cubicBezTo>
                    <a:cubicBezTo>
                      <a:pt x="146" y="3"/>
                      <a:pt x="146" y="2"/>
                      <a:pt x="146" y="2"/>
                    </a:cubicBezTo>
                    <a:cubicBezTo>
                      <a:pt x="145" y="2"/>
                      <a:pt x="145" y="2"/>
                      <a:pt x="145" y="2"/>
                    </a:cubicBezTo>
                    <a:cubicBezTo>
                      <a:pt x="145" y="2"/>
                      <a:pt x="144" y="2"/>
                      <a:pt x="144" y="1"/>
                    </a:cubicBezTo>
                    <a:cubicBezTo>
                      <a:pt x="144" y="1"/>
                      <a:pt x="143" y="1"/>
                      <a:pt x="143" y="1"/>
                    </a:cubicBezTo>
                    <a:cubicBezTo>
                      <a:pt x="143" y="1"/>
                      <a:pt x="142" y="1"/>
                      <a:pt x="142" y="1"/>
                    </a:cubicBezTo>
                    <a:cubicBezTo>
                      <a:pt x="142" y="1"/>
                      <a:pt x="141" y="1"/>
                      <a:pt x="141" y="1"/>
                    </a:cubicBezTo>
                    <a:cubicBezTo>
                      <a:pt x="141" y="1"/>
                      <a:pt x="140" y="1"/>
                      <a:pt x="140" y="1"/>
                    </a:cubicBezTo>
                    <a:cubicBezTo>
                      <a:pt x="139" y="1"/>
                      <a:pt x="139" y="1"/>
                      <a:pt x="139" y="1"/>
                    </a:cubicBezTo>
                    <a:cubicBezTo>
                      <a:pt x="138" y="0"/>
                      <a:pt x="138" y="0"/>
                      <a:pt x="138" y="0"/>
                    </a:cubicBezTo>
                    <a:cubicBezTo>
                      <a:pt x="137" y="0"/>
                      <a:pt x="137" y="0"/>
                      <a:pt x="136" y="0"/>
                    </a:cubicBezTo>
                    <a:cubicBezTo>
                      <a:pt x="136" y="0"/>
                      <a:pt x="136" y="0"/>
                      <a:pt x="135" y="0"/>
                    </a:cubicBezTo>
                    <a:cubicBezTo>
                      <a:pt x="134" y="0"/>
                      <a:pt x="133" y="0"/>
                      <a:pt x="132" y="0"/>
                    </a:cubicBezTo>
                    <a:cubicBezTo>
                      <a:pt x="84" y="30"/>
                      <a:pt x="84" y="30"/>
                      <a:pt x="84" y="30"/>
                    </a:cubicBezTo>
                    <a:cubicBezTo>
                      <a:pt x="63" y="47"/>
                      <a:pt x="63" y="47"/>
                      <a:pt x="63" y="47"/>
                    </a:cubicBezTo>
                    <a:cubicBezTo>
                      <a:pt x="63" y="47"/>
                      <a:pt x="59" y="48"/>
                      <a:pt x="54" y="50"/>
                    </a:cubicBezTo>
                    <a:cubicBezTo>
                      <a:pt x="54" y="50"/>
                      <a:pt x="54" y="50"/>
                      <a:pt x="54" y="50"/>
                    </a:cubicBezTo>
                    <a:cubicBezTo>
                      <a:pt x="54" y="50"/>
                      <a:pt x="53" y="50"/>
                      <a:pt x="53" y="50"/>
                    </a:cubicBezTo>
                    <a:cubicBezTo>
                      <a:pt x="53" y="50"/>
                      <a:pt x="53" y="50"/>
                      <a:pt x="53" y="50"/>
                    </a:cubicBezTo>
                    <a:cubicBezTo>
                      <a:pt x="52" y="50"/>
                      <a:pt x="52" y="50"/>
                      <a:pt x="52" y="50"/>
                    </a:cubicBezTo>
                    <a:cubicBezTo>
                      <a:pt x="52" y="50"/>
                      <a:pt x="51" y="51"/>
                      <a:pt x="51" y="51"/>
                    </a:cubicBezTo>
                    <a:cubicBezTo>
                      <a:pt x="51" y="51"/>
                      <a:pt x="51" y="51"/>
                      <a:pt x="51" y="51"/>
                    </a:cubicBezTo>
                    <a:cubicBezTo>
                      <a:pt x="50" y="51"/>
                      <a:pt x="50" y="51"/>
                      <a:pt x="50" y="51"/>
                    </a:cubicBezTo>
                    <a:cubicBezTo>
                      <a:pt x="50" y="51"/>
                      <a:pt x="49" y="51"/>
                      <a:pt x="49" y="51"/>
                    </a:cubicBezTo>
                    <a:cubicBezTo>
                      <a:pt x="49" y="51"/>
                      <a:pt x="49" y="51"/>
                      <a:pt x="49" y="51"/>
                    </a:cubicBezTo>
                    <a:cubicBezTo>
                      <a:pt x="48" y="51"/>
                      <a:pt x="48" y="52"/>
                      <a:pt x="48" y="52"/>
                    </a:cubicBezTo>
                    <a:cubicBezTo>
                      <a:pt x="48" y="52"/>
                      <a:pt x="48" y="52"/>
                      <a:pt x="47" y="52"/>
                    </a:cubicBezTo>
                    <a:cubicBezTo>
                      <a:pt x="47" y="52"/>
                      <a:pt x="47" y="52"/>
                      <a:pt x="47" y="52"/>
                    </a:cubicBezTo>
                    <a:cubicBezTo>
                      <a:pt x="47" y="52"/>
                      <a:pt x="46" y="52"/>
                      <a:pt x="46" y="52"/>
                    </a:cubicBezTo>
                    <a:cubicBezTo>
                      <a:pt x="46" y="52"/>
                      <a:pt x="46" y="52"/>
                      <a:pt x="46" y="52"/>
                    </a:cubicBezTo>
                    <a:cubicBezTo>
                      <a:pt x="46" y="52"/>
                      <a:pt x="46" y="52"/>
                      <a:pt x="45" y="52"/>
                    </a:cubicBezTo>
                    <a:cubicBezTo>
                      <a:pt x="45" y="53"/>
                      <a:pt x="46" y="53"/>
                      <a:pt x="46" y="54"/>
                    </a:cubicBezTo>
                    <a:cubicBezTo>
                      <a:pt x="46" y="55"/>
                      <a:pt x="46" y="56"/>
                      <a:pt x="46" y="57"/>
                    </a:cubicBezTo>
                    <a:cubicBezTo>
                      <a:pt x="46" y="57"/>
                      <a:pt x="46" y="58"/>
                      <a:pt x="46" y="59"/>
                    </a:cubicBezTo>
                    <a:cubicBezTo>
                      <a:pt x="46" y="60"/>
                      <a:pt x="46" y="60"/>
                      <a:pt x="46" y="61"/>
                    </a:cubicBezTo>
                    <a:cubicBezTo>
                      <a:pt x="46" y="62"/>
                      <a:pt x="46" y="62"/>
                      <a:pt x="46" y="63"/>
                    </a:cubicBezTo>
                    <a:cubicBezTo>
                      <a:pt x="46" y="64"/>
                      <a:pt x="46" y="64"/>
                      <a:pt x="46" y="65"/>
                    </a:cubicBezTo>
                    <a:cubicBezTo>
                      <a:pt x="46" y="66"/>
                      <a:pt x="46" y="66"/>
                      <a:pt x="46" y="67"/>
                    </a:cubicBezTo>
                    <a:cubicBezTo>
                      <a:pt x="46" y="67"/>
                      <a:pt x="46" y="68"/>
                      <a:pt x="46" y="68"/>
                    </a:cubicBezTo>
                    <a:cubicBezTo>
                      <a:pt x="46" y="69"/>
                      <a:pt x="46" y="70"/>
                      <a:pt x="46" y="70"/>
                    </a:cubicBezTo>
                    <a:cubicBezTo>
                      <a:pt x="46" y="71"/>
                      <a:pt x="46" y="71"/>
                      <a:pt x="46" y="71"/>
                    </a:cubicBezTo>
                    <a:cubicBezTo>
                      <a:pt x="46" y="72"/>
                      <a:pt x="45" y="72"/>
                      <a:pt x="45" y="73"/>
                    </a:cubicBezTo>
                    <a:cubicBezTo>
                      <a:pt x="45" y="73"/>
                      <a:pt x="45" y="73"/>
                      <a:pt x="45" y="74"/>
                    </a:cubicBezTo>
                    <a:cubicBezTo>
                      <a:pt x="45" y="74"/>
                      <a:pt x="45" y="75"/>
                      <a:pt x="45" y="75"/>
                    </a:cubicBezTo>
                    <a:cubicBezTo>
                      <a:pt x="45" y="75"/>
                      <a:pt x="45" y="76"/>
                      <a:pt x="45" y="76"/>
                    </a:cubicBezTo>
                    <a:cubicBezTo>
                      <a:pt x="45" y="76"/>
                      <a:pt x="45" y="77"/>
                      <a:pt x="45" y="77"/>
                    </a:cubicBezTo>
                    <a:cubicBezTo>
                      <a:pt x="45" y="77"/>
                      <a:pt x="45" y="77"/>
                      <a:pt x="45" y="77"/>
                    </a:cubicBezTo>
                    <a:cubicBezTo>
                      <a:pt x="45" y="78"/>
                      <a:pt x="45" y="78"/>
                      <a:pt x="45" y="78"/>
                    </a:cubicBezTo>
                    <a:cubicBezTo>
                      <a:pt x="45" y="78"/>
                      <a:pt x="45" y="79"/>
                      <a:pt x="45" y="79"/>
                    </a:cubicBezTo>
                    <a:cubicBezTo>
                      <a:pt x="45" y="79"/>
                      <a:pt x="45" y="79"/>
                      <a:pt x="45" y="79"/>
                    </a:cubicBezTo>
                    <a:cubicBezTo>
                      <a:pt x="45" y="80"/>
                      <a:pt x="45" y="80"/>
                      <a:pt x="45" y="80"/>
                    </a:cubicBezTo>
                    <a:cubicBezTo>
                      <a:pt x="45" y="80"/>
                      <a:pt x="45" y="80"/>
                      <a:pt x="45" y="80"/>
                    </a:cubicBezTo>
                    <a:cubicBezTo>
                      <a:pt x="45" y="80"/>
                      <a:pt x="45" y="81"/>
                      <a:pt x="45" y="81"/>
                    </a:cubicBezTo>
                    <a:cubicBezTo>
                      <a:pt x="45" y="81"/>
                      <a:pt x="45" y="81"/>
                      <a:pt x="45" y="81"/>
                    </a:cubicBezTo>
                    <a:cubicBezTo>
                      <a:pt x="45" y="81"/>
                      <a:pt x="45" y="81"/>
                      <a:pt x="45" y="81"/>
                    </a:cubicBezTo>
                    <a:cubicBezTo>
                      <a:pt x="45" y="81"/>
                      <a:pt x="45" y="81"/>
                      <a:pt x="45" y="81"/>
                    </a:cubicBezTo>
                    <a:cubicBezTo>
                      <a:pt x="45" y="81"/>
                      <a:pt x="45" y="82"/>
                      <a:pt x="45"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3" y="84"/>
                      <a:pt x="43" y="85"/>
                    </a:cubicBezTo>
                    <a:cubicBezTo>
                      <a:pt x="42" y="88"/>
                      <a:pt x="41" y="89"/>
                      <a:pt x="40" y="90"/>
                    </a:cubicBezTo>
                    <a:cubicBezTo>
                      <a:pt x="40" y="91"/>
                      <a:pt x="40" y="91"/>
                      <a:pt x="40" y="91"/>
                    </a:cubicBezTo>
                    <a:cubicBezTo>
                      <a:pt x="38" y="93"/>
                      <a:pt x="36" y="96"/>
                      <a:pt x="32" y="96"/>
                    </a:cubicBezTo>
                    <a:cubicBezTo>
                      <a:pt x="31" y="96"/>
                      <a:pt x="28" y="96"/>
                      <a:pt x="25" y="97"/>
                    </a:cubicBezTo>
                    <a:cubicBezTo>
                      <a:pt x="21" y="97"/>
                      <a:pt x="17" y="98"/>
                      <a:pt x="14" y="98"/>
                    </a:cubicBezTo>
                    <a:cubicBezTo>
                      <a:pt x="12" y="97"/>
                      <a:pt x="10" y="98"/>
                      <a:pt x="8" y="99"/>
                    </a:cubicBezTo>
                    <a:cubicBezTo>
                      <a:pt x="7" y="100"/>
                      <a:pt x="7" y="100"/>
                      <a:pt x="6" y="100"/>
                    </a:cubicBezTo>
                    <a:cubicBezTo>
                      <a:pt x="6" y="101"/>
                      <a:pt x="5" y="101"/>
                      <a:pt x="5" y="101"/>
                    </a:cubicBezTo>
                    <a:cubicBezTo>
                      <a:pt x="5" y="101"/>
                      <a:pt x="5" y="101"/>
                      <a:pt x="5" y="101"/>
                    </a:cubicBezTo>
                    <a:cubicBezTo>
                      <a:pt x="3" y="101"/>
                      <a:pt x="1" y="101"/>
                      <a:pt x="0" y="101"/>
                    </a:cubicBezTo>
                    <a:cubicBezTo>
                      <a:pt x="0" y="101"/>
                      <a:pt x="0" y="101"/>
                      <a:pt x="0" y="101"/>
                    </a:cubicBezTo>
                    <a:cubicBezTo>
                      <a:pt x="0" y="101"/>
                      <a:pt x="0" y="101"/>
                      <a:pt x="0" y="101"/>
                    </a:cubicBezTo>
                    <a:cubicBezTo>
                      <a:pt x="0" y="102"/>
                      <a:pt x="0" y="102"/>
                      <a:pt x="0" y="102"/>
                    </a:cubicBezTo>
                    <a:cubicBezTo>
                      <a:pt x="0" y="102"/>
                      <a:pt x="0" y="103"/>
                      <a:pt x="0" y="103"/>
                    </a:cubicBezTo>
                    <a:cubicBezTo>
                      <a:pt x="0" y="103"/>
                      <a:pt x="0" y="103"/>
                      <a:pt x="0" y="103"/>
                    </a:cubicBezTo>
                    <a:cubicBezTo>
                      <a:pt x="0" y="103"/>
                      <a:pt x="0" y="103"/>
                      <a:pt x="0" y="103"/>
                    </a:cubicBezTo>
                    <a:cubicBezTo>
                      <a:pt x="0" y="104"/>
                      <a:pt x="0" y="104"/>
                      <a:pt x="0" y="104"/>
                    </a:cubicBezTo>
                    <a:cubicBezTo>
                      <a:pt x="1" y="105"/>
                      <a:pt x="1" y="106"/>
                      <a:pt x="1" y="107"/>
                    </a:cubicBezTo>
                    <a:cubicBezTo>
                      <a:pt x="2" y="108"/>
                      <a:pt x="2" y="109"/>
                      <a:pt x="3" y="110"/>
                    </a:cubicBezTo>
                    <a:cubicBezTo>
                      <a:pt x="3" y="110"/>
                      <a:pt x="3" y="110"/>
                      <a:pt x="3" y="110"/>
                    </a:cubicBezTo>
                    <a:cubicBezTo>
                      <a:pt x="4" y="110"/>
                      <a:pt x="4" y="110"/>
                      <a:pt x="4" y="110"/>
                    </a:cubicBezTo>
                    <a:cubicBezTo>
                      <a:pt x="6" y="112"/>
                      <a:pt x="9" y="115"/>
                      <a:pt x="9" y="118"/>
                    </a:cubicBezTo>
                    <a:cubicBezTo>
                      <a:pt x="9" y="120"/>
                      <a:pt x="9" y="120"/>
                      <a:pt x="9" y="120"/>
                    </a:cubicBezTo>
                    <a:cubicBezTo>
                      <a:pt x="11" y="120"/>
                      <a:pt x="12" y="121"/>
                      <a:pt x="13" y="123"/>
                    </a:cubicBezTo>
                    <a:cubicBezTo>
                      <a:pt x="13" y="123"/>
                      <a:pt x="14" y="124"/>
                      <a:pt x="14" y="124"/>
                    </a:cubicBezTo>
                    <a:cubicBezTo>
                      <a:pt x="15" y="124"/>
                      <a:pt x="16" y="124"/>
                      <a:pt x="17" y="124"/>
                    </a:cubicBezTo>
                    <a:cubicBezTo>
                      <a:pt x="18" y="123"/>
                      <a:pt x="19" y="123"/>
                      <a:pt x="19" y="123"/>
                    </a:cubicBezTo>
                    <a:cubicBezTo>
                      <a:pt x="20" y="123"/>
                      <a:pt x="20" y="123"/>
                      <a:pt x="20" y="123"/>
                    </a:cubicBezTo>
                    <a:cubicBezTo>
                      <a:pt x="21" y="124"/>
                      <a:pt x="21" y="124"/>
                      <a:pt x="21" y="124"/>
                    </a:cubicBezTo>
                    <a:cubicBezTo>
                      <a:pt x="22" y="125"/>
                      <a:pt x="22" y="126"/>
                      <a:pt x="22" y="128"/>
                    </a:cubicBezTo>
                    <a:cubicBezTo>
                      <a:pt x="22" y="128"/>
                      <a:pt x="22" y="129"/>
                      <a:pt x="22" y="130"/>
                    </a:cubicBezTo>
                    <a:cubicBezTo>
                      <a:pt x="22" y="130"/>
                      <a:pt x="22" y="130"/>
                      <a:pt x="23" y="130"/>
                    </a:cubicBezTo>
                    <a:cubicBezTo>
                      <a:pt x="23" y="130"/>
                      <a:pt x="23" y="130"/>
                      <a:pt x="23" y="130"/>
                    </a:cubicBezTo>
                    <a:cubicBezTo>
                      <a:pt x="23" y="130"/>
                      <a:pt x="23" y="130"/>
                      <a:pt x="23" y="130"/>
                    </a:cubicBezTo>
                    <a:cubicBezTo>
                      <a:pt x="23" y="129"/>
                      <a:pt x="23" y="128"/>
                      <a:pt x="24" y="128"/>
                    </a:cubicBezTo>
                    <a:cubicBezTo>
                      <a:pt x="24" y="128"/>
                      <a:pt x="24" y="128"/>
                      <a:pt x="24" y="128"/>
                    </a:cubicBezTo>
                    <a:cubicBezTo>
                      <a:pt x="24" y="128"/>
                      <a:pt x="24" y="128"/>
                      <a:pt x="24" y="128"/>
                    </a:cubicBezTo>
                    <a:cubicBezTo>
                      <a:pt x="24" y="128"/>
                      <a:pt x="25" y="127"/>
                      <a:pt x="25" y="127"/>
                    </a:cubicBezTo>
                    <a:cubicBezTo>
                      <a:pt x="25" y="127"/>
                      <a:pt x="25" y="127"/>
                      <a:pt x="25" y="127"/>
                    </a:cubicBezTo>
                    <a:cubicBezTo>
                      <a:pt x="25" y="127"/>
                      <a:pt x="26" y="126"/>
                      <a:pt x="26" y="126"/>
                    </a:cubicBezTo>
                    <a:cubicBezTo>
                      <a:pt x="26" y="126"/>
                      <a:pt x="26" y="126"/>
                      <a:pt x="26" y="126"/>
                    </a:cubicBezTo>
                    <a:cubicBezTo>
                      <a:pt x="27" y="126"/>
                      <a:pt x="27" y="126"/>
                      <a:pt x="28" y="126"/>
                    </a:cubicBezTo>
                    <a:cubicBezTo>
                      <a:pt x="28" y="126"/>
                      <a:pt x="28" y="126"/>
                      <a:pt x="28" y="126"/>
                    </a:cubicBezTo>
                    <a:cubicBezTo>
                      <a:pt x="28" y="126"/>
                      <a:pt x="28" y="126"/>
                      <a:pt x="29" y="126"/>
                    </a:cubicBezTo>
                    <a:cubicBezTo>
                      <a:pt x="29" y="126"/>
                      <a:pt x="29" y="126"/>
                      <a:pt x="29" y="126"/>
                    </a:cubicBezTo>
                    <a:cubicBezTo>
                      <a:pt x="32" y="127"/>
                      <a:pt x="32" y="129"/>
                      <a:pt x="33" y="130"/>
                    </a:cubicBezTo>
                    <a:cubicBezTo>
                      <a:pt x="33" y="130"/>
                      <a:pt x="33" y="131"/>
                      <a:pt x="33" y="131"/>
                    </a:cubicBezTo>
                    <a:cubicBezTo>
                      <a:pt x="33" y="132"/>
                      <a:pt x="33" y="132"/>
                      <a:pt x="33" y="132"/>
                    </a:cubicBezTo>
                    <a:cubicBezTo>
                      <a:pt x="34" y="132"/>
                      <a:pt x="34" y="132"/>
                      <a:pt x="35" y="132"/>
                    </a:cubicBezTo>
                    <a:cubicBezTo>
                      <a:pt x="35" y="132"/>
                      <a:pt x="35" y="132"/>
                      <a:pt x="35" y="132"/>
                    </a:cubicBezTo>
                    <a:cubicBezTo>
                      <a:pt x="35" y="132"/>
                      <a:pt x="35" y="132"/>
                      <a:pt x="35" y="132"/>
                    </a:cubicBezTo>
                    <a:cubicBezTo>
                      <a:pt x="35" y="128"/>
                      <a:pt x="41" y="122"/>
                      <a:pt x="41" y="122"/>
                    </a:cubicBezTo>
                    <a:cubicBezTo>
                      <a:pt x="41" y="122"/>
                      <a:pt x="41" y="121"/>
                      <a:pt x="41" y="120"/>
                    </a:cubicBezTo>
                    <a:cubicBezTo>
                      <a:pt x="41" y="117"/>
                      <a:pt x="42" y="115"/>
                      <a:pt x="43" y="113"/>
                    </a:cubicBezTo>
                    <a:cubicBezTo>
                      <a:pt x="44" y="112"/>
                      <a:pt x="46" y="112"/>
                      <a:pt x="48" y="112"/>
                    </a:cubicBezTo>
                    <a:cubicBezTo>
                      <a:pt x="49" y="112"/>
                      <a:pt x="49" y="112"/>
                      <a:pt x="50" y="112"/>
                    </a:cubicBezTo>
                    <a:cubicBezTo>
                      <a:pt x="51" y="112"/>
                      <a:pt x="53" y="112"/>
                      <a:pt x="54" y="112"/>
                    </a:cubicBezTo>
                    <a:cubicBezTo>
                      <a:pt x="55" y="113"/>
                      <a:pt x="55" y="113"/>
                      <a:pt x="55" y="113"/>
                    </a:cubicBezTo>
                    <a:cubicBezTo>
                      <a:pt x="55" y="113"/>
                      <a:pt x="56" y="112"/>
                      <a:pt x="56" y="112"/>
                    </a:cubicBezTo>
                    <a:cubicBezTo>
                      <a:pt x="57" y="111"/>
                      <a:pt x="59" y="110"/>
                      <a:pt x="60" y="110"/>
                    </a:cubicBezTo>
                    <a:cubicBezTo>
                      <a:pt x="61" y="110"/>
                      <a:pt x="62" y="110"/>
                      <a:pt x="63" y="111"/>
                    </a:cubicBezTo>
                    <a:cubicBezTo>
                      <a:pt x="64" y="111"/>
                      <a:pt x="65" y="112"/>
                      <a:pt x="67" y="112"/>
                    </a:cubicBezTo>
                    <a:cubicBezTo>
                      <a:pt x="68" y="112"/>
                      <a:pt x="71" y="112"/>
                      <a:pt x="72" y="114"/>
                    </a:cubicBezTo>
                    <a:cubicBezTo>
                      <a:pt x="73" y="114"/>
                      <a:pt x="74" y="116"/>
                      <a:pt x="74" y="117"/>
                    </a:cubicBezTo>
                    <a:cubicBezTo>
                      <a:pt x="75" y="118"/>
                      <a:pt x="75" y="119"/>
                      <a:pt x="76" y="119"/>
                    </a:cubicBezTo>
                    <a:cubicBezTo>
                      <a:pt x="80" y="117"/>
                      <a:pt x="84" y="116"/>
                      <a:pt x="86" y="116"/>
                    </a:cubicBezTo>
                    <a:cubicBezTo>
                      <a:pt x="88" y="116"/>
                      <a:pt x="90" y="117"/>
                      <a:pt x="93" y="119"/>
                    </a:cubicBezTo>
                    <a:cubicBezTo>
                      <a:pt x="94" y="120"/>
                      <a:pt x="95" y="121"/>
                      <a:pt x="96" y="121"/>
                    </a:cubicBezTo>
                    <a:cubicBezTo>
                      <a:pt x="97" y="121"/>
                      <a:pt x="99" y="122"/>
                      <a:pt x="101" y="122"/>
                    </a:cubicBezTo>
                    <a:cubicBezTo>
                      <a:pt x="104" y="122"/>
                      <a:pt x="105" y="121"/>
                      <a:pt x="105" y="121"/>
                    </a:cubicBezTo>
                    <a:cubicBezTo>
                      <a:pt x="106" y="121"/>
                      <a:pt x="106" y="120"/>
                      <a:pt x="107" y="119"/>
                    </a:cubicBezTo>
                    <a:cubicBezTo>
                      <a:pt x="109" y="118"/>
                      <a:pt x="111" y="116"/>
                      <a:pt x="114" y="116"/>
                    </a:cubicBezTo>
                    <a:cubicBezTo>
                      <a:pt x="115" y="116"/>
                      <a:pt x="115" y="116"/>
                      <a:pt x="115" y="116"/>
                    </a:cubicBezTo>
                    <a:cubicBezTo>
                      <a:pt x="116" y="116"/>
                      <a:pt x="118" y="116"/>
                      <a:pt x="120" y="116"/>
                    </a:cubicBezTo>
                    <a:cubicBezTo>
                      <a:pt x="121" y="116"/>
                      <a:pt x="123" y="115"/>
                      <a:pt x="124" y="115"/>
                    </a:cubicBezTo>
                    <a:cubicBezTo>
                      <a:pt x="124" y="115"/>
                      <a:pt x="124" y="115"/>
                      <a:pt x="124" y="115"/>
                    </a:cubicBezTo>
                    <a:cubicBezTo>
                      <a:pt x="124" y="115"/>
                      <a:pt x="124" y="115"/>
                      <a:pt x="124" y="115"/>
                    </a:cubicBezTo>
                    <a:cubicBezTo>
                      <a:pt x="127" y="115"/>
                      <a:pt x="128" y="116"/>
                      <a:pt x="129" y="116"/>
                    </a:cubicBezTo>
                    <a:cubicBezTo>
                      <a:pt x="129" y="116"/>
                      <a:pt x="129" y="116"/>
                      <a:pt x="130" y="116"/>
                    </a:cubicBezTo>
                    <a:cubicBezTo>
                      <a:pt x="130" y="116"/>
                      <a:pt x="130" y="116"/>
                      <a:pt x="130" y="116"/>
                    </a:cubicBezTo>
                    <a:cubicBezTo>
                      <a:pt x="131" y="117"/>
                      <a:pt x="134" y="118"/>
                      <a:pt x="136" y="118"/>
                    </a:cubicBezTo>
                    <a:cubicBezTo>
                      <a:pt x="136" y="119"/>
                      <a:pt x="137" y="118"/>
                      <a:pt x="137" y="118"/>
                    </a:cubicBezTo>
                    <a:cubicBezTo>
                      <a:pt x="138" y="118"/>
                      <a:pt x="140" y="116"/>
                      <a:pt x="141" y="115"/>
                    </a:cubicBezTo>
                    <a:cubicBezTo>
                      <a:pt x="142" y="113"/>
                      <a:pt x="144" y="111"/>
                      <a:pt x="146" y="111"/>
                    </a:cubicBezTo>
                    <a:cubicBezTo>
                      <a:pt x="146" y="111"/>
                      <a:pt x="146" y="111"/>
                      <a:pt x="146" y="111"/>
                    </a:cubicBezTo>
                    <a:cubicBezTo>
                      <a:pt x="146" y="110"/>
                      <a:pt x="146" y="110"/>
                      <a:pt x="146" y="1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96" name="Freeform 1537"/>
              <p:cNvSpPr>
                <a:spLocks/>
              </p:cNvSpPr>
              <p:nvPr/>
            </p:nvSpPr>
            <p:spPr bwMode="auto">
              <a:xfrm>
                <a:off x="1721"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97" name="Freeform 1538"/>
              <p:cNvSpPr>
                <a:spLocks/>
              </p:cNvSpPr>
              <p:nvPr/>
            </p:nvSpPr>
            <p:spPr bwMode="auto">
              <a:xfrm>
                <a:off x="1722"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98" name="Freeform 1539"/>
              <p:cNvSpPr>
                <a:spLocks/>
              </p:cNvSpPr>
              <p:nvPr/>
            </p:nvSpPr>
            <p:spPr bwMode="auto">
              <a:xfrm>
                <a:off x="1719" y="27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99" name="Freeform 1540"/>
              <p:cNvSpPr>
                <a:spLocks/>
              </p:cNvSpPr>
              <p:nvPr/>
            </p:nvSpPr>
            <p:spPr bwMode="auto">
              <a:xfrm>
                <a:off x="1724" y="2761"/>
                <a:ext cx="9" cy="2"/>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9" y="0"/>
                      <a:pt x="5" y="1"/>
                      <a:pt x="0" y="3"/>
                    </a:cubicBezTo>
                    <a:cubicBezTo>
                      <a:pt x="5" y="1"/>
                      <a:pt x="9" y="0"/>
                      <a:pt x="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00" name="Freeform 1541"/>
              <p:cNvSpPr>
                <a:spLocks/>
              </p:cNvSpPr>
              <p:nvPr/>
            </p:nvSpPr>
            <p:spPr bwMode="auto">
              <a:xfrm>
                <a:off x="1723"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01" name="Freeform 1542"/>
              <p:cNvSpPr>
                <a:spLocks/>
              </p:cNvSpPr>
              <p:nvPr/>
            </p:nvSpPr>
            <p:spPr bwMode="auto">
              <a:xfrm>
                <a:off x="1753" y="2716"/>
                <a:ext cx="46" cy="28"/>
              </a:xfrm>
              <a:custGeom>
                <a:avLst/>
                <a:gdLst>
                  <a:gd name="T0" fmla="*/ 0 w 46"/>
                  <a:gd name="T1" fmla="*/ 28 h 28"/>
                  <a:gd name="T2" fmla="*/ 46 w 46"/>
                  <a:gd name="T3" fmla="*/ 0 h 28"/>
                  <a:gd name="T4" fmla="*/ 46 w 46"/>
                  <a:gd name="T5" fmla="*/ 0 h 28"/>
                  <a:gd name="T6" fmla="*/ 0 w 46"/>
                  <a:gd name="T7" fmla="*/ 28 h 28"/>
                </a:gdLst>
                <a:ahLst/>
                <a:cxnLst>
                  <a:cxn ang="0">
                    <a:pos x="T0" y="T1"/>
                  </a:cxn>
                  <a:cxn ang="0">
                    <a:pos x="T2" y="T3"/>
                  </a:cxn>
                  <a:cxn ang="0">
                    <a:pos x="T4" y="T5"/>
                  </a:cxn>
                  <a:cxn ang="0">
                    <a:pos x="T6" y="T7"/>
                  </a:cxn>
                </a:cxnLst>
                <a:rect l="0" t="0" r="r" b="b"/>
                <a:pathLst>
                  <a:path w="46" h="28">
                    <a:moveTo>
                      <a:pt x="0" y="28"/>
                    </a:moveTo>
                    <a:lnTo>
                      <a:pt x="46" y="0"/>
                    </a:lnTo>
                    <a:lnTo>
                      <a:pt x="46" y="0"/>
                    </a:lnTo>
                    <a:lnTo>
                      <a:pt x="0" y="2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02" name="Freeform 1543"/>
              <p:cNvSpPr>
                <a:spLocks/>
              </p:cNvSpPr>
              <p:nvPr/>
            </p:nvSpPr>
            <p:spPr bwMode="auto">
              <a:xfrm>
                <a:off x="1718" y="27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03" name="Freeform 1544"/>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04" name="Freeform 1545"/>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05" name="Freeform 1546"/>
              <p:cNvSpPr>
                <a:spLocks/>
              </p:cNvSpPr>
              <p:nvPr/>
            </p:nvSpPr>
            <p:spPr bwMode="auto">
              <a:xfrm>
                <a:off x="1811"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06" name="Freeform 1547"/>
              <p:cNvSpPr>
                <a:spLocks/>
              </p:cNvSpPr>
              <p:nvPr/>
            </p:nvSpPr>
            <p:spPr bwMode="auto">
              <a:xfrm>
                <a:off x="179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07" name="Freeform 1548"/>
              <p:cNvSpPr>
                <a:spLocks/>
              </p:cNvSpPr>
              <p:nvPr/>
            </p:nvSpPr>
            <p:spPr bwMode="auto">
              <a:xfrm>
                <a:off x="1807"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08" name="Freeform 1549"/>
              <p:cNvSpPr>
                <a:spLocks/>
              </p:cNvSpPr>
              <p:nvPr/>
            </p:nvSpPr>
            <p:spPr bwMode="auto">
              <a:xfrm>
                <a:off x="1809"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09" name="Freeform 1550"/>
              <p:cNvSpPr>
                <a:spLocks/>
              </p:cNvSpPr>
              <p:nvPr/>
            </p:nvSpPr>
            <p:spPr bwMode="auto">
              <a:xfrm>
                <a:off x="1803" y="271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10" name="Freeform 1551"/>
              <p:cNvSpPr>
                <a:spLocks/>
              </p:cNvSpPr>
              <p:nvPr/>
            </p:nvSpPr>
            <p:spPr bwMode="auto">
              <a:xfrm>
                <a:off x="1805"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11" name="Rectangle 1552"/>
              <p:cNvSpPr>
                <a:spLocks noChangeArrowheads="1"/>
              </p:cNvSpPr>
              <p:nvPr/>
            </p:nvSpPr>
            <p:spPr bwMode="auto">
              <a:xfrm>
                <a:off x="1799" y="2716"/>
                <a:ext cx="1" cy="1"/>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12" name="Freeform 1553"/>
              <p:cNvSpPr>
                <a:spLocks/>
              </p:cNvSpPr>
              <p:nvPr/>
            </p:nvSpPr>
            <p:spPr bwMode="auto">
              <a:xfrm>
                <a:off x="1791" y="2826"/>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3" y="0"/>
                      <a:pt x="4" y="1"/>
                      <a:pt x="5" y="1"/>
                    </a:cubicBezTo>
                    <a:cubicBezTo>
                      <a:pt x="4" y="1"/>
                      <a:pt x="3"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13" name="Freeform 1554"/>
              <p:cNvSpPr>
                <a:spLocks/>
              </p:cNvSpPr>
              <p:nvPr/>
            </p:nvSpPr>
            <p:spPr bwMode="auto">
              <a:xfrm>
                <a:off x="1720" y="2823"/>
                <a:ext cx="5" cy="1"/>
              </a:xfrm>
              <a:custGeom>
                <a:avLst/>
                <a:gdLst>
                  <a:gd name="T0" fmla="*/ 0 w 5"/>
                  <a:gd name="T1" fmla="*/ 0 h 1"/>
                  <a:gd name="T2" fmla="*/ 4 w 5"/>
                  <a:gd name="T3" fmla="*/ 0 h 1"/>
                  <a:gd name="T4" fmla="*/ 5 w 5"/>
                  <a:gd name="T5" fmla="*/ 1 h 1"/>
                  <a:gd name="T6" fmla="*/ 4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1" y="0"/>
                      <a:pt x="3" y="0"/>
                      <a:pt x="4" y="0"/>
                    </a:cubicBezTo>
                    <a:cubicBezTo>
                      <a:pt x="5" y="1"/>
                      <a:pt x="5" y="1"/>
                      <a:pt x="5" y="1"/>
                    </a:cubicBezTo>
                    <a:cubicBezTo>
                      <a:pt x="4" y="0"/>
                      <a:pt x="4" y="0"/>
                      <a:pt x="4" y="0"/>
                    </a:cubicBezTo>
                    <a:cubicBezTo>
                      <a:pt x="3"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14" name="Freeform 1555"/>
              <p:cNvSpPr>
                <a:spLocks/>
              </p:cNvSpPr>
              <p:nvPr/>
            </p:nvSpPr>
            <p:spPr bwMode="auto">
              <a:xfrm>
                <a:off x="1706" y="28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15" name="Freeform 1556"/>
              <p:cNvSpPr>
                <a:spLocks/>
              </p:cNvSpPr>
              <p:nvPr/>
            </p:nvSpPr>
            <p:spPr bwMode="auto">
              <a:xfrm>
                <a:off x="1783" y="2827"/>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16" name="Freeform 1557"/>
              <p:cNvSpPr>
                <a:spLocks/>
              </p:cNvSpPr>
              <p:nvPr/>
            </p:nvSpPr>
            <p:spPr bwMode="auto">
              <a:xfrm>
                <a:off x="1797" y="2827"/>
                <a:ext cx="6" cy="1"/>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1" y="1"/>
                      <a:pt x="0" y="0"/>
                    </a:cubicBezTo>
                    <a:cubicBezTo>
                      <a:pt x="1" y="1"/>
                      <a:pt x="4" y="2"/>
                      <a:pt x="6"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17" name="Freeform 1558"/>
              <p:cNvSpPr>
                <a:spLocks/>
              </p:cNvSpPr>
              <p:nvPr/>
            </p:nvSpPr>
            <p:spPr bwMode="auto">
              <a:xfrm>
                <a:off x="1697" y="2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18" name="Freeform 1559"/>
              <p:cNvSpPr>
                <a:spLocks/>
              </p:cNvSpPr>
              <p:nvPr/>
            </p:nvSpPr>
            <p:spPr bwMode="auto">
              <a:xfrm>
                <a:off x="1695" y="2838"/>
                <a:ext cx="0"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0"/>
                      <a:pt x="1" y="0"/>
                    </a:cubicBezTo>
                    <a:cubicBezTo>
                      <a:pt x="0" y="0"/>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19" name="Freeform 1560"/>
              <p:cNvSpPr>
                <a:spLocks/>
              </p:cNvSpPr>
              <p:nvPr/>
            </p:nvSpPr>
            <p:spPr bwMode="auto">
              <a:xfrm>
                <a:off x="1704" y="2842"/>
                <a:ext cx="2" cy="0"/>
              </a:xfrm>
              <a:custGeom>
                <a:avLst/>
                <a:gdLst>
                  <a:gd name="T0" fmla="*/ 2 w 2"/>
                  <a:gd name="T1" fmla="*/ 2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cubicBezTo>
                      <a:pt x="2" y="0"/>
                      <a:pt x="2" y="0"/>
                      <a:pt x="2" y="0"/>
                    </a:cubicBezTo>
                    <a:cubicBezTo>
                      <a:pt x="1" y="0"/>
                      <a:pt x="1" y="0"/>
                      <a:pt x="0"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20" name="Freeform 1561"/>
              <p:cNvSpPr>
                <a:spLocks/>
              </p:cNvSpPr>
              <p:nvPr/>
            </p:nvSpPr>
            <p:spPr bwMode="auto">
              <a:xfrm>
                <a:off x="1699" y="283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21" name="Freeform 1562"/>
              <p:cNvSpPr>
                <a:spLocks/>
              </p:cNvSpPr>
              <p:nvPr/>
            </p:nvSpPr>
            <p:spPr bwMode="auto">
              <a:xfrm>
                <a:off x="1696" y="2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22" name="Freeform 1563"/>
              <p:cNvSpPr>
                <a:spLocks/>
              </p:cNvSpPr>
              <p:nvPr/>
            </p:nvSpPr>
            <p:spPr bwMode="auto">
              <a:xfrm>
                <a:off x="1706" y="284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23" name="Freeform 1564"/>
              <p:cNvSpPr>
                <a:spLocks/>
              </p:cNvSpPr>
              <p:nvPr/>
            </p:nvSpPr>
            <p:spPr bwMode="auto">
              <a:xfrm>
                <a:off x="1716" y="27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24" name="Freeform 1565"/>
              <p:cNvSpPr>
                <a:spLocks/>
              </p:cNvSpPr>
              <p:nvPr/>
            </p:nvSpPr>
            <p:spPr bwMode="auto">
              <a:xfrm>
                <a:off x="1716" y="27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25" name="Freeform 1566"/>
              <p:cNvSpPr>
                <a:spLocks/>
              </p:cNvSpPr>
              <p:nvPr/>
            </p:nvSpPr>
            <p:spPr bwMode="auto">
              <a:xfrm>
                <a:off x="1716" y="279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26" name="Freeform 1567"/>
              <p:cNvSpPr>
                <a:spLocks/>
              </p:cNvSpPr>
              <p:nvPr/>
            </p:nvSpPr>
            <p:spPr bwMode="auto">
              <a:xfrm>
                <a:off x="1717" y="277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27" name="Freeform 1568"/>
              <p:cNvSpPr>
                <a:spLocks/>
              </p:cNvSpPr>
              <p:nvPr/>
            </p:nvSpPr>
            <p:spPr bwMode="auto">
              <a:xfrm>
                <a:off x="1716" y="27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28" name="Freeform 1569"/>
              <p:cNvSpPr>
                <a:spLocks/>
              </p:cNvSpPr>
              <p:nvPr/>
            </p:nvSpPr>
            <p:spPr bwMode="auto">
              <a:xfrm>
                <a:off x="1717" y="276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29" name="Freeform 1570"/>
              <p:cNvSpPr>
                <a:spLocks/>
              </p:cNvSpPr>
              <p:nvPr/>
            </p:nvSpPr>
            <p:spPr bwMode="auto">
              <a:xfrm>
                <a:off x="1716" y="2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30" name="Freeform 1571"/>
              <p:cNvSpPr>
                <a:spLocks/>
              </p:cNvSpPr>
              <p:nvPr/>
            </p:nvSpPr>
            <p:spPr bwMode="auto">
              <a:xfrm>
                <a:off x="1717" y="277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31" name="Freeform 1572"/>
              <p:cNvSpPr>
                <a:spLocks/>
              </p:cNvSpPr>
              <p:nvPr/>
            </p:nvSpPr>
            <p:spPr bwMode="auto">
              <a:xfrm>
                <a:off x="1716" y="27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32" name="Freeform 1573"/>
              <p:cNvSpPr>
                <a:spLocks/>
              </p:cNvSpPr>
              <p:nvPr/>
            </p:nvSpPr>
            <p:spPr bwMode="auto">
              <a:xfrm>
                <a:off x="1717" y="27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33" name="Freeform 1574"/>
              <p:cNvSpPr>
                <a:spLocks/>
              </p:cNvSpPr>
              <p:nvPr/>
            </p:nvSpPr>
            <p:spPr bwMode="auto">
              <a:xfrm>
                <a:off x="1717" y="278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34" name="Freeform 1575"/>
              <p:cNvSpPr>
                <a:spLocks/>
              </p:cNvSpPr>
              <p:nvPr/>
            </p:nvSpPr>
            <p:spPr bwMode="auto">
              <a:xfrm>
                <a:off x="1716"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35" name="Freeform 1576"/>
              <p:cNvSpPr>
                <a:spLocks/>
              </p:cNvSpPr>
              <p:nvPr/>
            </p:nvSpPr>
            <p:spPr bwMode="auto">
              <a:xfrm>
                <a:off x="1677" y="281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36" name="Freeform 1577"/>
              <p:cNvSpPr>
                <a:spLocks/>
              </p:cNvSpPr>
              <p:nvPr/>
            </p:nvSpPr>
            <p:spPr bwMode="auto">
              <a:xfrm>
                <a:off x="1673" y="2812"/>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37" name="Freeform 1578"/>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38" name="Freeform 1579"/>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39" name="Freeform 1580"/>
              <p:cNvSpPr>
                <a:spLocks/>
              </p:cNvSpPr>
              <p:nvPr/>
            </p:nvSpPr>
            <p:spPr bwMode="auto">
              <a:xfrm>
                <a:off x="1716" y="279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40" name="Freeform 1581"/>
              <p:cNvSpPr>
                <a:spLocks/>
              </p:cNvSpPr>
              <p:nvPr/>
            </p:nvSpPr>
            <p:spPr bwMode="auto">
              <a:xfrm>
                <a:off x="1673" y="28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41" name="Freeform 1582"/>
              <p:cNvSpPr>
                <a:spLocks/>
              </p:cNvSpPr>
              <p:nvPr/>
            </p:nvSpPr>
            <p:spPr bwMode="auto">
              <a:xfrm>
                <a:off x="1673" y="2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42" name="Freeform 1583"/>
              <p:cNvSpPr>
                <a:spLocks/>
              </p:cNvSpPr>
              <p:nvPr/>
            </p:nvSpPr>
            <p:spPr bwMode="auto">
              <a:xfrm>
                <a:off x="1694" y="284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43" name="Freeform 1584"/>
              <p:cNvSpPr>
                <a:spLocks/>
              </p:cNvSpPr>
              <p:nvPr/>
            </p:nvSpPr>
            <p:spPr bwMode="auto">
              <a:xfrm>
                <a:off x="1691" y="2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44" name="Freeform 1585"/>
              <p:cNvSpPr>
                <a:spLocks/>
              </p:cNvSpPr>
              <p:nvPr/>
            </p:nvSpPr>
            <p:spPr bwMode="auto">
              <a:xfrm>
                <a:off x="1673" y="281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45" name="Freeform 1586"/>
              <p:cNvSpPr>
                <a:spLocks/>
              </p:cNvSpPr>
              <p:nvPr/>
            </p:nvSpPr>
            <p:spPr bwMode="auto">
              <a:xfrm>
                <a:off x="16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46" name="Rectangle 1587"/>
              <p:cNvSpPr>
                <a:spLocks noChangeArrowheads="1"/>
              </p:cNvSpPr>
              <p:nvPr/>
            </p:nvSpPr>
            <p:spPr bwMode="auto">
              <a:xfrm>
                <a:off x="1673" y="2812"/>
                <a:ext cx="1" cy="1"/>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47" name="Freeform 1588"/>
              <p:cNvSpPr>
                <a:spLocks/>
              </p:cNvSpPr>
              <p:nvPr/>
            </p:nvSpPr>
            <p:spPr bwMode="auto">
              <a:xfrm>
                <a:off x="1816" y="2716"/>
                <a:ext cx="103" cy="175"/>
              </a:xfrm>
              <a:custGeom>
                <a:avLst/>
                <a:gdLst>
                  <a:gd name="T0" fmla="*/ 21 w 108"/>
                  <a:gd name="T1" fmla="*/ 183 h 183"/>
                  <a:gd name="T2" fmla="*/ 22 w 108"/>
                  <a:gd name="T3" fmla="*/ 183 h 183"/>
                  <a:gd name="T4" fmla="*/ 28 w 108"/>
                  <a:gd name="T5" fmla="*/ 179 h 183"/>
                  <a:gd name="T6" fmla="*/ 32 w 108"/>
                  <a:gd name="T7" fmla="*/ 181 h 183"/>
                  <a:gd name="T8" fmla="*/ 45 w 108"/>
                  <a:gd name="T9" fmla="*/ 176 h 183"/>
                  <a:gd name="T10" fmla="*/ 55 w 108"/>
                  <a:gd name="T11" fmla="*/ 172 h 183"/>
                  <a:gd name="T12" fmla="*/ 56 w 108"/>
                  <a:gd name="T13" fmla="*/ 165 h 183"/>
                  <a:gd name="T14" fmla="*/ 64 w 108"/>
                  <a:gd name="T15" fmla="*/ 164 h 183"/>
                  <a:gd name="T16" fmla="*/ 81 w 108"/>
                  <a:gd name="T17" fmla="*/ 152 h 183"/>
                  <a:gd name="T18" fmla="*/ 83 w 108"/>
                  <a:gd name="T19" fmla="*/ 150 h 183"/>
                  <a:gd name="T20" fmla="*/ 94 w 108"/>
                  <a:gd name="T21" fmla="*/ 141 h 183"/>
                  <a:gd name="T22" fmla="*/ 94 w 108"/>
                  <a:gd name="T23" fmla="*/ 141 h 183"/>
                  <a:gd name="T24" fmla="*/ 96 w 108"/>
                  <a:gd name="T25" fmla="*/ 141 h 183"/>
                  <a:gd name="T26" fmla="*/ 91 w 108"/>
                  <a:gd name="T27" fmla="*/ 131 h 183"/>
                  <a:gd name="T28" fmla="*/ 91 w 108"/>
                  <a:gd name="T29" fmla="*/ 125 h 183"/>
                  <a:gd name="T30" fmla="*/ 88 w 108"/>
                  <a:gd name="T31" fmla="*/ 115 h 183"/>
                  <a:gd name="T32" fmla="*/ 87 w 108"/>
                  <a:gd name="T33" fmla="*/ 108 h 183"/>
                  <a:gd name="T34" fmla="*/ 91 w 108"/>
                  <a:gd name="T35" fmla="*/ 104 h 183"/>
                  <a:gd name="T36" fmla="*/ 97 w 108"/>
                  <a:gd name="T37" fmla="*/ 93 h 183"/>
                  <a:gd name="T38" fmla="*/ 108 w 108"/>
                  <a:gd name="T39" fmla="*/ 85 h 183"/>
                  <a:gd name="T40" fmla="*/ 108 w 108"/>
                  <a:gd name="T41" fmla="*/ 75 h 183"/>
                  <a:gd name="T42" fmla="*/ 24 w 108"/>
                  <a:gd name="T43" fmla="*/ 0 h 183"/>
                  <a:gd name="T44" fmla="*/ 17 w 108"/>
                  <a:gd name="T45" fmla="*/ 16 h 183"/>
                  <a:gd name="T46" fmla="*/ 17 w 108"/>
                  <a:gd name="T47" fmla="*/ 17 h 183"/>
                  <a:gd name="T48" fmla="*/ 17 w 108"/>
                  <a:gd name="T49" fmla="*/ 18 h 183"/>
                  <a:gd name="T50" fmla="*/ 21 w 108"/>
                  <a:gd name="T51" fmla="*/ 28 h 183"/>
                  <a:gd name="T52" fmla="*/ 23 w 108"/>
                  <a:gd name="T53" fmla="*/ 37 h 183"/>
                  <a:gd name="T54" fmla="*/ 19 w 108"/>
                  <a:gd name="T55" fmla="*/ 79 h 183"/>
                  <a:gd name="T56" fmla="*/ 0 w 108"/>
                  <a:gd name="T57" fmla="*/ 105 h 183"/>
                  <a:gd name="T58" fmla="*/ 0 w 108"/>
                  <a:gd name="T59" fmla="*/ 110 h 183"/>
                  <a:gd name="T60" fmla="*/ 0 w 108"/>
                  <a:gd name="T61" fmla="*/ 112 h 183"/>
                  <a:gd name="T62" fmla="*/ 1 w 108"/>
                  <a:gd name="T63" fmla="*/ 114 h 183"/>
                  <a:gd name="T64" fmla="*/ 2 w 108"/>
                  <a:gd name="T65" fmla="*/ 114 h 183"/>
                  <a:gd name="T66" fmla="*/ 5 w 108"/>
                  <a:gd name="T67" fmla="*/ 118 h 183"/>
                  <a:gd name="T68" fmla="*/ 5 w 108"/>
                  <a:gd name="T69" fmla="*/ 118 h 183"/>
                  <a:gd name="T70" fmla="*/ 5 w 108"/>
                  <a:gd name="T71" fmla="*/ 118 h 183"/>
                  <a:gd name="T72" fmla="*/ 7 w 108"/>
                  <a:gd name="T73" fmla="*/ 118 h 183"/>
                  <a:gd name="T74" fmla="*/ 9 w 108"/>
                  <a:gd name="T75" fmla="*/ 119 h 183"/>
                  <a:gd name="T76" fmla="*/ 14 w 108"/>
                  <a:gd name="T77" fmla="*/ 131 h 183"/>
                  <a:gd name="T78" fmla="*/ 15 w 108"/>
                  <a:gd name="T79" fmla="*/ 141 h 183"/>
                  <a:gd name="T80" fmla="*/ 21 w 108"/>
                  <a:gd name="T81" fmla="*/ 156 h 183"/>
                  <a:gd name="T82" fmla="*/ 9 w 108"/>
                  <a:gd name="T83" fmla="*/ 158 h 183"/>
                  <a:gd name="T84" fmla="*/ 6 w 108"/>
                  <a:gd name="T85" fmla="*/ 159 h 183"/>
                  <a:gd name="T86" fmla="*/ 11 w 108"/>
                  <a:gd name="T87" fmla="*/ 167 h 183"/>
                  <a:gd name="T88" fmla="*/ 18 w 108"/>
                  <a:gd name="T89" fmla="*/ 177 h 183"/>
                  <a:gd name="T90" fmla="*/ 19 w 108"/>
                  <a:gd name="T91" fmla="*/ 179 h 183"/>
                  <a:gd name="T92" fmla="*/ 21 w 108"/>
                  <a:gd name="T93" fmla="*/ 18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3">
                    <a:moveTo>
                      <a:pt x="21" y="182"/>
                    </a:moveTo>
                    <a:cubicBezTo>
                      <a:pt x="21" y="183"/>
                      <a:pt x="21" y="183"/>
                      <a:pt x="21" y="183"/>
                    </a:cubicBezTo>
                    <a:cubicBezTo>
                      <a:pt x="21" y="183"/>
                      <a:pt x="21" y="183"/>
                      <a:pt x="21" y="183"/>
                    </a:cubicBezTo>
                    <a:cubicBezTo>
                      <a:pt x="22" y="183"/>
                      <a:pt x="22" y="183"/>
                      <a:pt x="22" y="183"/>
                    </a:cubicBezTo>
                    <a:cubicBezTo>
                      <a:pt x="22" y="183"/>
                      <a:pt x="24" y="182"/>
                      <a:pt x="25" y="181"/>
                    </a:cubicBezTo>
                    <a:cubicBezTo>
                      <a:pt x="26" y="179"/>
                      <a:pt x="27" y="179"/>
                      <a:pt x="28" y="179"/>
                    </a:cubicBezTo>
                    <a:cubicBezTo>
                      <a:pt x="29" y="179"/>
                      <a:pt x="30" y="180"/>
                      <a:pt x="31" y="180"/>
                    </a:cubicBezTo>
                    <a:cubicBezTo>
                      <a:pt x="32" y="180"/>
                      <a:pt x="32" y="181"/>
                      <a:pt x="32" y="181"/>
                    </a:cubicBezTo>
                    <a:cubicBezTo>
                      <a:pt x="34" y="178"/>
                      <a:pt x="39" y="177"/>
                      <a:pt x="42" y="177"/>
                    </a:cubicBezTo>
                    <a:cubicBezTo>
                      <a:pt x="43" y="177"/>
                      <a:pt x="45" y="177"/>
                      <a:pt x="45" y="176"/>
                    </a:cubicBezTo>
                    <a:cubicBezTo>
                      <a:pt x="47" y="176"/>
                      <a:pt x="47" y="176"/>
                      <a:pt x="47" y="176"/>
                    </a:cubicBezTo>
                    <a:cubicBezTo>
                      <a:pt x="49" y="175"/>
                      <a:pt x="53" y="173"/>
                      <a:pt x="55" y="172"/>
                    </a:cubicBezTo>
                    <a:cubicBezTo>
                      <a:pt x="54" y="171"/>
                      <a:pt x="54" y="171"/>
                      <a:pt x="54" y="171"/>
                    </a:cubicBezTo>
                    <a:cubicBezTo>
                      <a:pt x="54" y="170"/>
                      <a:pt x="53" y="167"/>
                      <a:pt x="56" y="165"/>
                    </a:cubicBezTo>
                    <a:cubicBezTo>
                      <a:pt x="57" y="164"/>
                      <a:pt x="59" y="164"/>
                      <a:pt x="61" y="164"/>
                    </a:cubicBezTo>
                    <a:cubicBezTo>
                      <a:pt x="64" y="164"/>
                      <a:pt x="64" y="164"/>
                      <a:pt x="64" y="164"/>
                    </a:cubicBezTo>
                    <a:cubicBezTo>
                      <a:pt x="67" y="164"/>
                      <a:pt x="70" y="164"/>
                      <a:pt x="71" y="162"/>
                    </a:cubicBezTo>
                    <a:cubicBezTo>
                      <a:pt x="74" y="159"/>
                      <a:pt x="78" y="155"/>
                      <a:pt x="81" y="152"/>
                    </a:cubicBezTo>
                    <a:cubicBezTo>
                      <a:pt x="81" y="152"/>
                      <a:pt x="82" y="151"/>
                      <a:pt x="82" y="151"/>
                    </a:cubicBezTo>
                    <a:cubicBezTo>
                      <a:pt x="83" y="151"/>
                      <a:pt x="83" y="151"/>
                      <a:pt x="83" y="150"/>
                    </a:cubicBezTo>
                    <a:cubicBezTo>
                      <a:pt x="83" y="149"/>
                      <a:pt x="83" y="147"/>
                      <a:pt x="85" y="145"/>
                    </a:cubicBezTo>
                    <a:cubicBezTo>
                      <a:pt x="87" y="144"/>
                      <a:pt x="91" y="141"/>
                      <a:pt x="94" y="141"/>
                    </a:cubicBezTo>
                    <a:cubicBezTo>
                      <a:pt x="94" y="141"/>
                      <a:pt x="94" y="141"/>
                      <a:pt x="94" y="141"/>
                    </a:cubicBezTo>
                    <a:cubicBezTo>
                      <a:pt x="94" y="141"/>
                      <a:pt x="94" y="141"/>
                      <a:pt x="94" y="141"/>
                    </a:cubicBezTo>
                    <a:cubicBezTo>
                      <a:pt x="95" y="141"/>
                      <a:pt x="95" y="141"/>
                      <a:pt x="95" y="141"/>
                    </a:cubicBezTo>
                    <a:cubicBezTo>
                      <a:pt x="95" y="141"/>
                      <a:pt x="95" y="141"/>
                      <a:pt x="96" y="141"/>
                    </a:cubicBezTo>
                    <a:cubicBezTo>
                      <a:pt x="96" y="139"/>
                      <a:pt x="96" y="139"/>
                      <a:pt x="96" y="139"/>
                    </a:cubicBezTo>
                    <a:cubicBezTo>
                      <a:pt x="94" y="138"/>
                      <a:pt x="91" y="135"/>
                      <a:pt x="91" y="131"/>
                    </a:cubicBezTo>
                    <a:cubicBezTo>
                      <a:pt x="91" y="130"/>
                      <a:pt x="91" y="129"/>
                      <a:pt x="91" y="128"/>
                    </a:cubicBezTo>
                    <a:cubicBezTo>
                      <a:pt x="91" y="127"/>
                      <a:pt x="91" y="125"/>
                      <a:pt x="91" y="125"/>
                    </a:cubicBezTo>
                    <a:cubicBezTo>
                      <a:pt x="89" y="125"/>
                      <a:pt x="87" y="124"/>
                      <a:pt x="86" y="122"/>
                    </a:cubicBezTo>
                    <a:cubicBezTo>
                      <a:pt x="85" y="120"/>
                      <a:pt x="86" y="117"/>
                      <a:pt x="88" y="115"/>
                    </a:cubicBezTo>
                    <a:cubicBezTo>
                      <a:pt x="88" y="115"/>
                      <a:pt x="88" y="114"/>
                      <a:pt x="87" y="113"/>
                    </a:cubicBezTo>
                    <a:cubicBezTo>
                      <a:pt x="87" y="111"/>
                      <a:pt x="86" y="109"/>
                      <a:pt x="87" y="108"/>
                    </a:cubicBezTo>
                    <a:cubicBezTo>
                      <a:pt x="87" y="107"/>
                      <a:pt x="88" y="106"/>
                      <a:pt x="90" y="106"/>
                    </a:cubicBezTo>
                    <a:cubicBezTo>
                      <a:pt x="91" y="106"/>
                      <a:pt x="91" y="106"/>
                      <a:pt x="91" y="104"/>
                    </a:cubicBezTo>
                    <a:cubicBezTo>
                      <a:pt x="91" y="102"/>
                      <a:pt x="91" y="99"/>
                      <a:pt x="95" y="98"/>
                    </a:cubicBezTo>
                    <a:cubicBezTo>
                      <a:pt x="96" y="98"/>
                      <a:pt x="97" y="97"/>
                      <a:pt x="97" y="93"/>
                    </a:cubicBezTo>
                    <a:cubicBezTo>
                      <a:pt x="97" y="89"/>
                      <a:pt x="104" y="86"/>
                      <a:pt x="108" y="85"/>
                    </a:cubicBezTo>
                    <a:cubicBezTo>
                      <a:pt x="108" y="85"/>
                      <a:pt x="108" y="85"/>
                      <a:pt x="108" y="85"/>
                    </a:cubicBezTo>
                    <a:cubicBezTo>
                      <a:pt x="108" y="84"/>
                      <a:pt x="108" y="81"/>
                      <a:pt x="108" y="78"/>
                    </a:cubicBezTo>
                    <a:cubicBezTo>
                      <a:pt x="108" y="77"/>
                      <a:pt x="108" y="76"/>
                      <a:pt x="108" y="75"/>
                    </a:cubicBezTo>
                    <a:cubicBezTo>
                      <a:pt x="108" y="45"/>
                      <a:pt x="108" y="45"/>
                      <a:pt x="108" y="45"/>
                    </a:cubicBezTo>
                    <a:cubicBezTo>
                      <a:pt x="24" y="0"/>
                      <a:pt x="24" y="0"/>
                      <a:pt x="24" y="0"/>
                    </a:cubicBezTo>
                    <a:cubicBezTo>
                      <a:pt x="16" y="5"/>
                      <a:pt x="16" y="5"/>
                      <a:pt x="16" y="5"/>
                    </a:cubicBezTo>
                    <a:cubicBezTo>
                      <a:pt x="16" y="10"/>
                      <a:pt x="17" y="14"/>
                      <a:pt x="17" y="16"/>
                    </a:cubicBezTo>
                    <a:cubicBezTo>
                      <a:pt x="17" y="16"/>
                      <a:pt x="17" y="16"/>
                      <a:pt x="17" y="16"/>
                    </a:cubicBezTo>
                    <a:cubicBezTo>
                      <a:pt x="17" y="17"/>
                      <a:pt x="17" y="17"/>
                      <a:pt x="17" y="17"/>
                    </a:cubicBezTo>
                    <a:cubicBezTo>
                      <a:pt x="17" y="17"/>
                      <a:pt x="17" y="17"/>
                      <a:pt x="17" y="17"/>
                    </a:cubicBezTo>
                    <a:cubicBezTo>
                      <a:pt x="17" y="18"/>
                      <a:pt x="17" y="18"/>
                      <a:pt x="17" y="18"/>
                    </a:cubicBezTo>
                    <a:cubicBezTo>
                      <a:pt x="17" y="18"/>
                      <a:pt x="18" y="20"/>
                      <a:pt x="18" y="21"/>
                    </a:cubicBezTo>
                    <a:cubicBezTo>
                      <a:pt x="20" y="23"/>
                      <a:pt x="22" y="25"/>
                      <a:pt x="21" y="28"/>
                    </a:cubicBezTo>
                    <a:cubicBezTo>
                      <a:pt x="21" y="30"/>
                      <a:pt x="22" y="30"/>
                      <a:pt x="22" y="31"/>
                    </a:cubicBezTo>
                    <a:cubicBezTo>
                      <a:pt x="23" y="32"/>
                      <a:pt x="24" y="34"/>
                      <a:pt x="23" y="37"/>
                    </a:cubicBezTo>
                    <a:cubicBezTo>
                      <a:pt x="22" y="42"/>
                      <a:pt x="21" y="46"/>
                      <a:pt x="21" y="49"/>
                    </a:cubicBezTo>
                    <a:cubicBezTo>
                      <a:pt x="21" y="77"/>
                      <a:pt x="20" y="78"/>
                      <a:pt x="19" y="79"/>
                    </a:cubicBezTo>
                    <a:cubicBezTo>
                      <a:pt x="18" y="80"/>
                      <a:pt x="3" y="95"/>
                      <a:pt x="2" y="100"/>
                    </a:cubicBezTo>
                    <a:cubicBezTo>
                      <a:pt x="2" y="103"/>
                      <a:pt x="1" y="104"/>
                      <a:pt x="0" y="105"/>
                    </a:cubicBezTo>
                    <a:cubicBezTo>
                      <a:pt x="0" y="106"/>
                      <a:pt x="0" y="106"/>
                      <a:pt x="0" y="109"/>
                    </a:cubicBezTo>
                    <a:cubicBezTo>
                      <a:pt x="0" y="110"/>
                      <a:pt x="0" y="110"/>
                      <a:pt x="0" y="110"/>
                    </a:cubicBezTo>
                    <a:cubicBezTo>
                      <a:pt x="0" y="111"/>
                      <a:pt x="0" y="111"/>
                      <a:pt x="0" y="111"/>
                    </a:cubicBezTo>
                    <a:cubicBezTo>
                      <a:pt x="0" y="112"/>
                      <a:pt x="0" y="112"/>
                      <a:pt x="0" y="112"/>
                    </a:cubicBezTo>
                    <a:cubicBezTo>
                      <a:pt x="0" y="112"/>
                      <a:pt x="0" y="112"/>
                      <a:pt x="1" y="113"/>
                    </a:cubicBezTo>
                    <a:cubicBezTo>
                      <a:pt x="1" y="113"/>
                      <a:pt x="1" y="113"/>
                      <a:pt x="1" y="114"/>
                    </a:cubicBezTo>
                    <a:cubicBezTo>
                      <a:pt x="1" y="114"/>
                      <a:pt x="1" y="114"/>
                      <a:pt x="1" y="114"/>
                    </a:cubicBezTo>
                    <a:cubicBezTo>
                      <a:pt x="2" y="114"/>
                      <a:pt x="2" y="114"/>
                      <a:pt x="2" y="114"/>
                    </a:cubicBezTo>
                    <a:cubicBezTo>
                      <a:pt x="2" y="115"/>
                      <a:pt x="3" y="115"/>
                      <a:pt x="3" y="116"/>
                    </a:cubicBezTo>
                    <a:cubicBezTo>
                      <a:pt x="4" y="117"/>
                      <a:pt x="4" y="118"/>
                      <a:pt x="5" y="118"/>
                    </a:cubicBezTo>
                    <a:cubicBezTo>
                      <a:pt x="5" y="118"/>
                      <a:pt x="5" y="118"/>
                      <a:pt x="5" y="118"/>
                    </a:cubicBezTo>
                    <a:cubicBezTo>
                      <a:pt x="5" y="118"/>
                      <a:pt x="5" y="118"/>
                      <a:pt x="5" y="118"/>
                    </a:cubicBezTo>
                    <a:cubicBezTo>
                      <a:pt x="5" y="118"/>
                      <a:pt x="5" y="118"/>
                      <a:pt x="5" y="118"/>
                    </a:cubicBezTo>
                    <a:cubicBezTo>
                      <a:pt x="5" y="118"/>
                      <a:pt x="5" y="118"/>
                      <a:pt x="5" y="118"/>
                    </a:cubicBezTo>
                    <a:cubicBezTo>
                      <a:pt x="5" y="118"/>
                      <a:pt x="6" y="118"/>
                      <a:pt x="6" y="118"/>
                    </a:cubicBezTo>
                    <a:cubicBezTo>
                      <a:pt x="7" y="118"/>
                      <a:pt x="7" y="118"/>
                      <a:pt x="7" y="118"/>
                    </a:cubicBezTo>
                    <a:cubicBezTo>
                      <a:pt x="7" y="118"/>
                      <a:pt x="7" y="118"/>
                      <a:pt x="7" y="118"/>
                    </a:cubicBezTo>
                    <a:cubicBezTo>
                      <a:pt x="7" y="119"/>
                      <a:pt x="8" y="119"/>
                      <a:pt x="9" y="119"/>
                    </a:cubicBezTo>
                    <a:cubicBezTo>
                      <a:pt x="9" y="120"/>
                      <a:pt x="9" y="120"/>
                      <a:pt x="10" y="120"/>
                    </a:cubicBezTo>
                    <a:cubicBezTo>
                      <a:pt x="12" y="123"/>
                      <a:pt x="14" y="128"/>
                      <a:pt x="14" y="131"/>
                    </a:cubicBezTo>
                    <a:cubicBezTo>
                      <a:pt x="14" y="132"/>
                      <a:pt x="14" y="133"/>
                      <a:pt x="15" y="134"/>
                    </a:cubicBezTo>
                    <a:cubicBezTo>
                      <a:pt x="15" y="135"/>
                      <a:pt x="16" y="137"/>
                      <a:pt x="15" y="141"/>
                    </a:cubicBezTo>
                    <a:cubicBezTo>
                      <a:pt x="15" y="145"/>
                      <a:pt x="18" y="152"/>
                      <a:pt x="19" y="153"/>
                    </a:cubicBezTo>
                    <a:cubicBezTo>
                      <a:pt x="21" y="154"/>
                      <a:pt x="21" y="155"/>
                      <a:pt x="21" y="156"/>
                    </a:cubicBezTo>
                    <a:cubicBezTo>
                      <a:pt x="20" y="158"/>
                      <a:pt x="18" y="159"/>
                      <a:pt x="13" y="158"/>
                    </a:cubicBezTo>
                    <a:cubicBezTo>
                      <a:pt x="12" y="158"/>
                      <a:pt x="11" y="158"/>
                      <a:pt x="9" y="158"/>
                    </a:cubicBezTo>
                    <a:cubicBezTo>
                      <a:pt x="7" y="158"/>
                      <a:pt x="6" y="158"/>
                      <a:pt x="6" y="158"/>
                    </a:cubicBezTo>
                    <a:cubicBezTo>
                      <a:pt x="6" y="159"/>
                      <a:pt x="6" y="159"/>
                      <a:pt x="6" y="159"/>
                    </a:cubicBezTo>
                    <a:cubicBezTo>
                      <a:pt x="5" y="160"/>
                      <a:pt x="5" y="162"/>
                      <a:pt x="8" y="164"/>
                    </a:cubicBezTo>
                    <a:cubicBezTo>
                      <a:pt x="9" y="165"/>
                      <a:pt x="10" y="166"/>
                      <a:pt x="11" y="167"/>
                    </a:cubicBezTo>
                    <a:cubicBezTo>
                      <a:pt x="14" y="169"/>
                      <a:pt x="17" y="171"/>
                      <a:pt x="18" y="175"/>
                    </a:cubicBezTo>
                    <a:cubicBezTo>
                      <a:pt x="18" y="175"/>
                      <a:pt x="18" y="176"/>
                      <a:pt x="18" y="177"/>
                    </a:cubicBezTo>
                    <a:cubicBezTo>
                      <a:pt x="18" y="177"/>
                      <a:pt x="18" y="177"/>
                      <a:pt x="18" y="177"/>
                    </a:cubicBezTo>
                    <a:cubicBezTo>
                      <a:pt x="19" y="178"/>
                      <a:pt x="19" y="179"/>
                      <a:pt x="19" y="179"/>
                    </a:cubicBezTo>
                    <a:cubicBezTo>
                      <a:pt x="19" y="179"/>
                      <a:pt x="19" y="179"/>
                      <a:pt x="19" y="179"/>
                    </a:cubicBezTo>
                    <a:cubicBezTo>
                      <a:pt x="20" y="181"/>
                      <a:pt x="20" y="182"/>
                      <a:pt x="21" y="18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48" name="Freeform 1589"/>
              <p:cNvSpPr>
                <a:spLocks/>
              </p:cNvSpPr>
              <p:nvPr/>
            </p:nvSpPr>
            <p:spPr bwMode="auto">
              <a:xfrm>
                <a:off x="1839" y="2716"/>
                <a:ext cx="80" cy="43"/>
              </a:xfrm>
              <a:custGeom>
                <a:avLst/>
                <a:gdLst>
                  <a:gd name="T0" fmla="*/ 0 w 80"/>
                  <a:gd name="T1" fmla="*/ 0 h 43"/>
                  <a:gd name="T2" fmla="*/ 80 w 80"/>
                  <a:gd name="T3" fmla="*/ 43 h 43"/>
                  <a:gd name="T4" fmla="*/ 80 w 80"/>
                  <a:gd name="T5" fmla="*/ 43 h 43"/>
                  <a:gd name="T6" fmla="*/ 0 w 80"/>
                  <a:gd name="T7" fmla="*/ 0 h 43"/>
                </a:gdLst>
                <a:ahLst/>
                <a:cxnLst>
                  <a:cxn ang="0">
                    <a:pos x="T0" y="T1"/>
                  </a:cxn>
                  <a:cxn ang="0">
                    <a:pos x="T2" y="T3"/>
                  </a:cxn>
                  <a:cxn ang="0">
                    <a:pos x="T4" y="T5"/>
                  </a:cxn>
                  <a:cxn ang="0">
                    <a:pos x="T6" y="T7"/>
                  </a:cxn>
                </a:cxnLst>
                <a:rect l="0" t="0" r="r" b="b"/>
                <a:pathLst>
                  <a:path w="80" h="43">
                    <a:moveTo>
                      <a:pt x="0" y="0"/>
                    </a:moveTo>
                    <a:lnTo>
                      <a:pt x="80" y="43"/>
                    </a:lnTo>
                    <a:lnTo>
                      <a:pt x="80" y="43"/>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49" name="Freeform 1590"/>
              <p:cNvSpPr>
                <a:spLocks/>
              </p:cNvSpPr>
              <p:nvPr/>
            </p:nvSpPr>
            <p:spPr bwMode="auto">
              <a:xfrm>
                <a:off x="1831" y="2716"/>
                <a:ext cx="8" cy="4"/>
              </a:xfrm>
              <a:custGeom>
                <a:avLst/>
                <a:gdLst>
                  <a:gd name="T0" fmla="*/ 0 w 8"/>
                  <a:gd name="T1" fmla="*/ 4 h 4"/>
                  <a:gd name="T2" fmla="*/ 8 w 8"/>
                  <a:gd name="T3" fmla="*/ 0 h 4"/>
                  <a:gd name="T4" fmla="*/ 0 w 8"/>
                  <a:gd name="T5" fmla="*/ 4 h 4"/>
                  <a:gd name="T6" fmla="*/ 0 w 8"/>
                  <a:gd name="T7" fmla="*/ 4 h 4"/>
                </a:gdLst>
                <a:ahLst/>
                <a:cxnLst>
                  <a:cxn ang="0">
                    <a:pos x="T0" y="T1"/>
                  </a:cxn>
                  <a:cxn ang="0">
                    <a:pos x="T2" y="T3"/>
                  </a:cxn>
                  <a:cxn ang="0">
                    <a:pos x="T4" y="T5"/>
                  </a:cxn>
                  <a:cxn ang="0">
                    <a:pos x="T6" y="T7"/>
                  </a:cxn>
                </a:cxnLst>
                <a:rect l="0" t="0" r="r" b="b"/>
                <a:pathLst>
                  <a:path w="8" h="4">
                    <a:moveTo>
                      <a:pt x="0" y="4"/>
                    </a:moveTo>
                    <a:lnTo>
                      <a:pt x="8" y="0"/>
                    </a:lnTo>
                    <a:lnTo>
                      <a:pt x="0" y="4"/>
                    </a:lnTo>
                    <a:lnTo>
                      <a:pt x="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50" name="Freeform 1591"/>
              <p:cNvSpPr>
                <a:spLocks/>
              </p:cNvSpPr>
              <p:nvPr/>
            </p:nvSpPr>
            <p:spPr bwMode="auto">
              <a:xfrm>
                <a:off x="1906" y="285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51" name="Freeform 1592"/>
              <p:cNvSpPr>
                <a:spLocks/>
              </p:cNvSpPr>
              <p:nvPr/>
            </p:nvSpPr>
            <p:spPr bwMode="auto">
              <a:xfrm>
                <a:off x="1836" y="2890"/>
                <a:ext cx="0" cy="1"/>
              </a:xfrm>
              <a:custGeom>
                <a:avLst/>
                <a:gdLst>
                  <a:gd name="T0" fmla="*/ 0 h 1"/>
                  <a:gd name="T1" fmla="*/ 0 h 1"/>
                  <a:gd name="T2" fmla="*/ 0 h 1"/>
                  <a:gd name="T3" fmla="*/ 0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52" name="Freeform 1593"/>
              <p:cNvSpPr>
                <a:spLocks/>
              </p:cNvSpPr>
              <p:nvPr/>
            </p:nvSpPr>
            <p:spPr bwMode="auto">
              <a:xfrm>
                <a:off x="1897" y="2850"/>
                <a:ext cx="9" cy="4"/>
              </a:xfrm>
              <a:custGeom>
                <a:avLst/>
                <a:gdLst>
                  <a:gd name="T0" fmla="*/ 9 w 9"/>
                  <a:gd name="T1" fmla="*/ 0 h 4"/>
                  <a:gd name="T2" fmla="*/ 0 w 9"/>
                  <a:gd name="T3" fmla="*/ 4 h 4"/>
                  <a:gd name="T4" fmla="*/ 9 w 9"/>
                  <a:gd name="T5" fmla="*/ 0 h 4"/>
                  <a:gd name="T6" fmla="*/ 9 w 9"/>
                  <a:gd name="T7" fmla="*/ 0 h 4"/>
                </a:gdLst>
                <a:ahLst/>
                <a:cxnLst>
                  <a:cxn ang="0">
                    <a:pos x="T0" y="T1"/>
                  </a:cxn>
                  <a:cxn ang="0">
                    <a:pos x="T2" y="T3"/>
                  </a:cxn>
                  <a:cxn ang="0">
                    <a:pos x="T4" y="T5"/>
                  </a:cxn>
                  <a:cxn ang="0">
                    <a:pos x="T6" y="T7"/>
                  </a:cxn>
                </a:cxnLst>
                <a:rect l="0" t="0" r="r" b="b"/>
                <a:pathLst>
                  <a:path w="9" h="4">
                    <a:moveTo>
                      <a:pt x="9" y="0"/>
                    </a:moveTo>
                    <a:cubicBezTo>
                      <a:pt x="6" y="0"/>
                      <a:pt x="2" y="3"/>
                      <a:pt x="0" y="4"/>
                    </a:cubicBezTo>
                    <a:cubicBezTo>
                      <a:pt x="2" y="3"/>
                      <a:pt x="6" y="0"/>
                      <a:pt x="9" y="0"/>
                    </a:cubicBezTo>
                    <a:cubicBezTo>
                      <a:pt x="9" y="0"/>
                      <a:pt x="9" y="0"/>
                      <a:pt x="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53" name="Freeform 1594"/>
              <p:cNvSpPr>
                <a:spLocks/>
              </p:cNvSpPr>
              <p:nvPr/>
            </p:nvSpPr>
            <p:spPr bwMode="auto">
              <a:xfrm>
                <a:off x="1836" y="28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54" name="Freeform 1595"/>
              <p:cNvSpPr>
                <a:spLocks/>
              </p:cNvSpPr>
              <p:nvPr/>
            </p:nvSpPr>
            <p:spPr bwMode="auto">
              <a:xfrm>
                <a:off x="1818" y="2825"/>
                <a:ext cx="3" cy="3"/>
              </a:xfrm>
              <a:custGeom>
                <a:avLst/>
                <a:gdLst>
                  <a:gd name="T0" fmla="*/ 3 w 3"/>
                  <a:gd name="T1" fmla="*/ 4 h 4"/>
                  <a:gd name="T2" fmla="*/ 1 w 3"/>
                  <a:gd name="T3" fmla="*/ 2 h 4"/>
                  <a:gd name="T4" fmla="*/ 0 w 3"/>
                  <a:gd name="T5" fmla="*/ 0 h 4"/>
                  <a:gd name="T6" fmla="*/ 1 w 3"/>
                  <a:gd name="T7" fmla="*/ 2 h 4"/>
                  <a:gd name="T8" fmla="*/ 2 w 3"/>
                  <a:gd name="T9" fmla="*/ 4 h 4"/>
                  <a:gd name="T10" fmla="*/ 3 w 3"/>
                  <a:gd name="T11" fmla="*/ 4 h 4"/>
                  <a:gd name="T12" fmla="*/ 3 w 3"/>
                  <a:gd name="T13" fmla="*/ 4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cubicBezTo>
                      <a:pt x="2" y="4"/>
                      <a:pt x="2" y="3"/>
                      <a:pt x="1" y="2"/>
                    </a:cubicBezTo>
                    <a:cubicBezTo>
                      <a:pt x="1" y="1"/>
                      <a:pt x="0" y="1"/>
                      <a:pt x="0" y="0"/>
                    </a:cubicBezTo>
                    <a:cubicBezTo>
                      <a:pt x="0" y="1"/>
                      <a:pt x="1" y="1"/>
                      <a:pt x="1" y="2"/>
                    </a:cubicBezTo>
                    <a:cubicBezTo>
                      <a:pt x="2" y="3"/>
                      <a:pt x="2" y="4"/>
                      <a:pt x="2"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55" name="Freeform 1596"/>
              <p:cNvSpPr>
                <a:spLocks/>
              </p:cNvSpPr>
              <p:nvPr/>
            </p:nvSpPr>
            <p:spPr bwMode="auto">
              <a:xfrm>
                <a:off x="1822" y="28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56" name="Freeform 1597"/>
              <p:cNvSpPr>
                <a:spLocks/>
              </p:cNvSpPr>
              <p:nvPr/>
            </p:nvSpPr>
            <p:spPr bwMode="auto">
              <a:xfrm>
                <a:off x="1816" y="2823"/>
                <a:ext cx="1" cy="2"/>
              </a:xfrm>
              <a:custGeom>
                <a:avLst/>
                <a:gdLst>
                  <a:gd name="T0" fmla="*/ 0 w 1"/>
                  <a:gd name="T1" fmla="*/ 0 h 2"/>
                  <a:gd name="T2" fmla="*/ 0 w 1"/>
                  <a:gd name="T3" fmla="*/ 0 h 2"/>
                  <a:gd name="T4" fmla="*/ 1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0"/>
                    </a:cubicBezTo>
                    <a:cubicBezTo>
                      <a:pt x="0" y="0"/>
                      <a:pt x="0" y="0"/>
                      <a:pt x="1" y="1"/>
                    </a:cubicBezTo>
                    <a:cubicBezTo>
                      <a:pt x="1" y="1"/>
                      <a:pt x="1" y="1"/>
                      <a:pt x="1" y="2"/>
                    </a:cubicBezTo>
                    <a:cubicBezTo>
                      <a:pt x="1" y="1"/>
                      <a:pt x="1" y="1"/>
                      <a:pt x="1"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57" name="Freeform 1598"/>
              <p:cNvSpPr>
                <a:spLocks/>
              </p:cNvSpPr>
              <p:nvPr/>
            </p:nvSpPr>
            <p:spPr bwMode="auto">
              <a:xfrm>
                <a:off x="1821"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58" name="Freeform 1599"/>
              <p:cNvSpPr>
                <a:spLocks/>
              </p:cNvSpPr>
              <p:nvPr/>
            </p:nvSpPr>
            <p:spPr bwMode="auto">
              <a:xfrm>
                <a:off x="1833" y="288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1"/>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59" name="Freeform 1600"/>
              <p:cNvSpPr>
                <a:spLocks/>
              </p:cNvSpPr>
              <p:nvPr/>
            </p:nvSpPr>
            <p:spPr bwMode="auto">
              <a:xfrm>
                <a:off x="1834" y="2887"/>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1" y="2"/>
                      <a:pt x="1" y="3"/>
                      <a:pt x="2" y="3"/>
                    </a:cubicBezTo>
                    <a:cubicBezTo>
                      <a:pt x="2" y="3"/>
                      <a:pt x="2" y="3"/>
                      <a:pt x="2" y="3"/>
                    </a:cubicBezTo>
                    <a:cubicBezTo>
                      <a:pt x="1" y="3"/>
                      <a:pt x="1" y="2"/>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60" name="Freeform 1601"/>
              <p:cNvSpPr>
                <a:spLocks/>
              </p:cNvSpPr>
              <p:nvPr/>
            </p:nvSpPr>
            <p:spPr bwMode="auto">
              <a:xfrm>
                <a:off x="1833" y="288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1" y="1"/>
                      <a:pt x="1" y="2"/>
                      <a:pt x="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61" name="Freeform 1602"/>
              <p:cNvSpPr>
                <a:spLocks/>
              </p:cNvSpPr>
              <p:nvPr/>
            </p:nvSpPr>
            <p:spPr bwMode="auto">
              <a:xfrm>
                <a:off x="1823" y="2828"/>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62" name="Freeform 1603"/>
              <p:cNvSpPr>
                <a:spLocks/>
              </p:cNvSpPr>
              <p:nvPr/>
            </p:nvSpPr>
            <p:spPr bwMode="auto">
              <a:xfrm>
                <a:off x="1836" y="28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63" name="Freeform 1604"/>
              <p:cNvSpPr>
                <a:spLocks/>
              </p:cNvSpPr>
              <p:nvPr/>
            </p:nvSpPr>
            <p:spPr bwMode="auto">
              <a:xfrm>
                <a:off x="1822"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64" name="Freeform 1605"/>
              <p:cNvSpPr>
                <a:spLocks/>
              </p:cNvSpPr>
              <p:nvPr/>
            </p:nvSpPr>
            <p:spPr bwMode="auto">
              <a:xfrm>
                <a:off x="1820" y="2828"/>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65" name="Freeform 1606"/>
              <p:cNvSpPr>
                <a:spLocks/>
              </p:cNvSpPr>
              <p:nvPr/>
            </p:nvSpPr>
            <p:spPr bwMode="auto">
              <a:xfrm>
                <a:off x="1832" y="27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66" name="Freeform 1607"/>
              <p:cNvSpPr>
                <a:spLocks/>
              </p:cNvSpPr>
              <p:nvPr/>
            </p:nvSpPr>
            <p:spPr bwMode="auto">
              <a:xfrm>
                <a:off x="1832" y="27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67" name="Freeform 1608"/>
              <p:cNvSpPr>
                <a:spLocks/>
              </p:cNvSpPr>
              <p:nvPr/>
            </p:nvSpPr>
            <p:spPr bwMode="auto">
              <a:xfrm>
                <a:off x="1816" y="28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68" name="Freeform 1609"/>
              <p:cNvSpPr>
                <a:spLocks/>
              </p:cNvSpPr>
              <p:nvPr/>
            </p:nvSpPr>
            <p:spPr bwMode="auto">
              <a:xfrm>
                <a:off x="1932" y="2617"/>
                <a:ext cx="112" cy="113"/>
              </a:xfrm>
              <a:custGeom>
                <a:avLst/>
                <a:gdLst>
                  <a:gd name="T0" fmla="*/ 108 w 117"/>
                  <a:gd name="T1" fmla="*/ 26 h 118"/>
                  <a:gd name="T2" fmla="*/ 109 w 117"/>
                  <a:gd name="T3" fmla="*/ 24 h 118"/>
                  <a:gd name="T4" fmla="*/ 109 w 117"/>
                  <a:gd name="T5" fmla="*/ 24 h 118"/>
                  <a:gd name="T6" fmla="*/ 103 w 117"/>
                  <a:gd name="T7" fmla="*/ 8 h 118"/>
                  <a:gd name="T8" fmla="*/ 98 w 117"/>
                  <a:gd name="T9" fmla="*/ 8 h 118"/>
                  <a:gd name="T10" fmla="*/ 91 w 117"/>
                  <a:gd name="T11" fmla="*/ 7 h 118"/>
                  <a:gd name="T12" fmla="*/ 75 w 117"/>
                  <a:gd name="T13" fmla="*/ 4 h 118"/>
                  <a:gd name="T14" fmla="*/ 70 w 117"/>
                  <a:gd name="T15" fmla="*/ 3 h 118"/>
                  <a:gd name="T16" fmla="*/ 54 w 117"/>
                  <a:gd name="T17" fmla="*/ 7 h 118"/>
                  <a:gd name="T18" fmla="*/ 39 w 117"/>
                  <a:gd name="T19" fmla="*/ 9 h 118"/>
                  <a:gd name="T20" fmla="*/ 37 w 117"/>
                  <a:gd name="T21" fmla="*/ 8 h 118"/>
                  <a:gd name="T22" fmla="*/ 19 w 117"/>
                  <a:gd name="T23" fmla="*/ 3 h 118"/>
                  <a:gd name="T24" fmla="*/ 3 w 117"/>
                  <a:gd name="T25" fmla="*/ 0 h 118"/>
                  <a:gd name="T26" fmla="*/ 3 w 117"/>
                  <a:gd name="T27" fmla="*/ 0 h 118"/>
                  <a:gd name="T28" fmla="*/ 3 w 117"/>
                  <a:gd name="T29" fmla="*/ 8 h 118"/>
                  <a:gd name="T30" fmla="*/ 1 w 117"/>
                  <a:gd name="T31" fmla="*/ 15 h 118"/>
                  <a:gd name="T32" fmla="*/ 1 w 117"/>
                  <a:gd name="T33" fmla="*/ 23 h 118"/>
                  <a:gd name="T34" fmla="*/ 2 w 117"/>
                  <a:gd name="T35" fmla="*/ 31 h 118"/>
                  <a:gd name="T36" fmla="*/ 2 w 117"/>
                  <a:gd name="T37" fmla="*/ 116 h 118"/>
                  <a:gd name="T38" fmla="*/ 68 w 117"/>
                  <a:gd name="T39" fmla="*/ 116 h 118"/>
                  <a:gd name="T40" fmla="*/ 71 w 117"/>
                  <a:gd name="T41" fmla="*/ 113 h 118"/>
                  <a:gd name="T42" fmla="*/ 73 w 117"/>
                  <a:gd name="T43" fmla="*/ 113 h 118"/>
                  <a:gd name="T44" fmla="*/ 79 w 117"/>
                  <a:gd name="T45" fmla="*/ 115 h 118"/>
                  <a:gd name="T46" fmla="*/ 93 w 117"/>
                  <a:gd name="T47" fmla="*/ 115 h 118"/>
                  <a:gd name="T48" fmla="*/ 94 w 117"/>
                  <a:gd name="T49" fmla="*/ 116 h 118"/>
                  <a:gd name="T50" fmla="*/ 98 w 117"/>
                  <a:gd name="T51" fmla="*/ 118 h 118"/>
                  <a:gd name="T52" fmla="*/ 99 w 117"/>
                  <a:gd name="T53" fmla="*/ 117 h 118"/>
                  <a:gd name="T54" fmla="*/ 105 w 117"/>
                  <a:gd name="T55" fmla="*/ 113 h 118"/>
                  <a:gd name="T56" fmla="*/ 108 w 117"/>
                  <a:gd name="T57" fmla="*/ 110 h 118"/>
                  <a:gd name="T58" fmla="*/ 112 w 117"/>
                  <a:gd name="T59" fmla="*/ 105 h 118"/>
                  <a:gd name="T60" fmla="*/ 114 w 117"/>
                  <a:gd name="T61" fmla="*/ 105 h 118"/>
                  <a:gd name="T62" fmla="*/ 116 w 117"/>
                  <a:gd name="T63" fmla="*/ 102 h 118"/>
                  <a:gd name="T64" fmla="*/ 117 w 117"/>
                  <a:gd name="T65" fmla="*/ 102 h 118"/>
                  <a:gd name="T66" fmla="*/ 117 w 117"/>
                  <a:gd name="T67" fmla="*/ 98 h 118"/>
                  <a:gd name="T68" fmla="*/ 115 w 117"/>
                  <a:gd name="T69" fmla="*/ 93 h 118"/>
                  <a:gd name="T70" fmla="*/ 112 w 117"/>
                  <a:gd name="T71" fmla="*/ 86 h 118"/>
                  <a:gd name="T72" fmla="*/ 105 w 117"/>
                  <a:gd name="T73" fmla="*/ 74 h 118"/>
                  <a:gd name="T74" fmla="*/ 100 w 117"/>
                  <a:gd name="T75" fmla="*/ 63 h 118"/>
                  <a:gd name="T76" fmla="*/ 97 w 117"/>
                  <a:gd name="T77" fmla="*/ 58 h 118"/>
                  <a:gd name="T78" fmla="*/ 94 w 117"/>
                  <a:gd name="T79" fmla="*/ 51 h 118"/>
                  <a:gd name="T80" fmla="*/ 92 w 117"/>
                  <a:gd name="T81" fmla="*/ 45 h 118"/>
                  <a:gd name="T82" fmla="*/ 87 w 117"/>
                  <a:gd name="T83" fmla="*/ 40 h 118"/>
                  <a:gd name="T84" fmla="*/ 81 w 117"/>
                  <a:gd name="T85" fmla="*/ 18 h 118"/>
                  <a:gd name="T86" fmla="*/ 83 w 117"/>
                  <a:gd name="T87" fmla="*/ 16 h 118"/>
                  <a:gd name="T88" fmla="*/ 84 w 117"/>
                  <a:gd name="T89" fmla="*/ 16 h 118"/>
                  <a:gd name="T90" fmla="*/ 91 w 117"/>
                  <a:gd name="T91" fmla="*/ 28 h 118"/>
                  <a:gd name="T92" fmla="*/ 93 w 117"/>
                  <a:gd name="T93" fmla="*/ 31 h 118"/>
                  <a:gd name="T94" fmla="*/ 102 w 117"/>
                  <a:gd name="T95" fmla="*/ 45 h 118"/>
                  <a:gd name="T96" fmla="*/ 105 w 117"/>
                  <a:gd name="T97" fmla="*/ 35 h 118"/>
                  <a:gd name="T98" fmla="*/ 108 w 117"/>
                  <a:gd name="T99" fmla="*/ 29 h 118"/>
                  <a:gd name="T100" fmla="*/ 108 w 117"/>
                  <a:gd name="T101" fmla="*/ 28 h 118"/>
                  <a:gd name="T102" fmla="*/ 108 w 117"/>
                  <a:gd name="T103" fmla="*/ 2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 h="118">
                    <a:moveTo>
                      <a:pt x="108" y="26"/>
                    </a:moveTo>
                    <a:cubicBezTo>
                      <a:pt x="109" y="24"/>
                      <a:pt x="109" y="24"/>
                      <a:pt x="109" y="24"/>
                    </a:cubicBezTo>
                    <a:cubicBezTo>
                      <a:pt x="109" y="24"/>
                      <a:pt x="109" y="24"/>
                      <a:pt x="109" y="24"/>
                    </a:cubicBezTo>
                    <a:cubicBezTo>
                      <a:pt x="103" y="8"/>
                      <a:pt x="103" y="8"/>
                      <a:pt x="103" y="8"/>
                    </a:cubicBezTo>
                    <a:cubicBezTo>
                      <a:pt x="102" y="8"/>
                      <a:pt x="100" y="8"/>
                      <a:pt x="98" y="8"/>
                    </a:cubicBezTo>
                    <a:cubicBezTo>
                      <a:pt x="96" y="7"/>
                      <a:pt x="93" y="7"/>
                      <a:pt x="91" y="7"/>
                    </a:cubicBezTo>
                    <a:cubicBezTo>
                      <a:pt x="85" y="9"/>
                      <a:pt x="81" y="7"/>
                      <a:pt x="75" y="4"/>
                    </a:cubicBezTo>
                    <a:cubicBezTo>
                      <a:pt x="74" y="4"/>
                      <a:pt x="73" y="3"/>
                      <a:pt x="70" y="3"/>
                    </a:cubicBezTo>
                    <a:cubicBezTo>
                      <a:pt x="63" y="3"/>
                      <a:pt x="55" y="6"/>
                      <a:pt x="54" y="7"/>
                    </a:cubicBezTo>
                    <a:cubicBezTo>
                      <a:pt x="52" y="11"/>
                      <a:pt x="45" y="12"/>
                      <a:pt x="39" y="9"/>
                    </a:cubicBezTo>
                    <a:cubicBezTo>
                      <a:pt x="37" y="8"/>
                      <a:pt x="37" y="8"/>
                      <a:pt x="37" y="8"/>
                    </a:cubicBezTo>
                    <a:cubicBezTo>
                      <a:pt x="33" y="7"/>
                      <a:pt x="27" y="4"/>
                      <a:pt x="19" y="3"/>
                    </a:cubicBezTo>
                    <a:cubicBezTo>
                      <a:pt x="10" y="3"/>
                      <a:pt x="5" y="2"/>
                      <a:pt x="3" y="0"/>
                    </a:cubicBezTo>
                    <a:cubicBezTo>
                      <a:pt x="3" y="0"/>
                      <a:pt x="3" y="0"/>
                      <a:pt x="3" y="0"/>
                    </a:cubicBezTo>
                    <a:cubicBezTo>
                      <a:pt x="2" y="4"/>
                      <a:pt x="2" y="6"/>
                      <a:pt x="3" y="8"/>
                    </a:cubicBezTo>
                    <a:cubicBezTo>
                      <a:pt x="3" y="10"/>
                      <a:pt x="4" y="13"/>
                      <a:pt x="1" y="15"/>
                    </a:cubicBezTo>
                    <a:cubicBezTo>
                      <a:pt x="0" y="17"/>
                      <a:pt x="0" y="19"/>
                      <a:pt x="1" y="23"/>
                    </a:cubicBezTo>
                    <a:cubicBezTo>
                      <a:pt x="1" y="25"/>
                      <a:pt x="2" y="28"/>
                      <a:pt x="2" y="31"/>
                    </a:cubicBezTo>
                    <a:cubicBezTo>
                      <a:pt x="2" y="116"/>
                      <a:pt x="2" y="116"/>
                      <a:pt x="2" y="116"/>
                    </a:cubicBezTo>
                    <a:cubicBezTo>
                      <a:pt x="68" y="116"/>
                      <a:pt x="68" y="116"/>
                      <a:pt x="68" y="116"/>
                    </a:cubicBezTo>
                    <a:cubicBezTo>
                      <a:pt x="71" y="113"/>
                      <a:pt x="71" y="113"/>
                      <a:pt x="71" y="113"/>
                    </a:cubicBezTo>
                    <a:cubicBezTo>
                      <a:pt x="72" y="113"/>
                      <a:pt x="73" y="113"/>
                      <a:pt x="73" y="113"/>
                    </a:cubicBezTo>
                    <a:cubicBezTo>
                      <a:pt x="76" y="113"/>
                      <a:pt x="77" y="114"/>
                      <a:pt x="79" y="115"/>
                    </a:cubicBezTo>
                    <a:cubicBezTo>
                      <a:pt x="93" y="115"/>
                      <a:pt x="93" y="115"/>
                      <a:pt x="93" y="115"/>
                    </a:cubicBezTo>
                    <a:cubicBezTo>
                      <a:pt x="94" y="116"/>
                      <a:pt x="94" y="116"/>
                      <a:pt x="94" y="116"/>
                    </a:cubicBezTo>
                    <a:cubicBezTo>
                      <a:pt x="95" y="116"/>
                      <a:pt x="96" y="118"/>
                      <a:pt x="98" y="118"/>
                    </a:cubicBezTo>
                    <a:cubicBezTo>
                      <a:pt x="99" y="118"/>
                      <a:pt x="99" y="118"/>
                      <a:pt x="99" y="117"/>
                    </a:cubicBezTo>
                    <a:cubicBezTo>
                      <a:pt x="100" y="116"/>
                      <a:pt x="101" y="113"/>
                      <a:pt x="105" y="113"/>
                    </a:cubicBezTo>
                    <a:cubicBezTo>
                      <a:pt x="106" y="113"/>
                      <a:pt x="107" y="112"/>
                      <a:pt x="108" y="110"/>
                    </a:cubicBezTo>
                    <a:cubicBezTo>
                      <a:pt x="109" y="108"/>
                      <a:pt x="110" y="105"/>
                      <a:pt x="112" y="105"/>
                    </a:cubicBezTo>
                    <a:cubicBezTo>
                      <a:pt x="114" y="105"/>
                      <a:pt x="114" y="105"/>
                      <a:pt x="114" y="105"/>
                    </a:cubicBezTo>
                    <a:cubicBezTo>
                      <a:pt x="115" y="105"/>
                      <a:pt x="115" y="104"/>
                      <a:pt x="116" y="102"/>
                    </a:cubicBezTo>
                    <a:cubicBezTo>
                      <a:pt x="117" y="102"/>
                      <a:pt x="117" y="102"/>
                      <a:pt x="117" y="102"/>
                    </a:cubicBezTo>
                    <a:cubicBezTo>
                      <a:pt x="117" y="100"/>
                      <a:pt x="117" y="99"/>
                      <a:pt x="117" y="98"/>
                    </a:cubicBezTo>
                    <a:cubicBezTo>
                      <a:pt x="117" y="95"/>
                      <a:pt x="117" y="95"/>
                      <a:pt x="115" y="93"/>
                    </a:cubicBezTo>
                    <a:cubicBezTo>
                      <a:pt x="114" y="92"/>
                      <a:pt x="113" y="90"/>
                      <a:pt x="112" y="86"/>
                    </a:cubicBezTo>
                    <a:cubicBezTo>
                      <a:pt x="111" y="83"/>
                      <a:pt x="108" y="78"/>
                      <a:pt x="105" y="74"/>
                    </a:cubicBezTo>
                    <a:cubicBezTo>
                      <a:pt x="102" y="68"/>
                      <a:pt x="100" y="65"/>
                      <a:pt x="100" y="63"/>
                    </a:cubicBezTo>
                    <a:cubicBezTo>
                      <a:pt x="99" y="61"/>
                      <a:pt x="98" y="60"/>
                      <a:pt x="97" y="58"/>
                    </a:cubicBezTo>
                    <a:cubicBezTo>
                      <a:pt x="96" y="56"/>
                      <a:pt x="94" y="54"/>
                      <a:pt x="94" y="51"/>
                    </a:cubicBezTo>
                    <a:cubicBezTo>
                      <a:pt x="94" y="49"/>
                      <a:pt x="94" y="48"/>
                      <a:pt x="92" y="45"/>
                    </a:cubicBezTo>
                    <a:cubicBezTo>
                      <a:pt x="90" y="44"/>
                      <a:pt x="89" y="42"/>
                      <a:pt x="87" y="40"/>
                    </a:cubicBezTo>
                    <a:cubicBezTo>
                      <a:pt x="82" y="32"/>
                      <a:pt x="80" y="21"/>
                      <a:pt x="81" y="18"/>
                    </a:cubicBezTo>
                    <a:cubicBezTo>
                      <a:pt x="82" y="16"/>
                      <a:pt x="82" y="16"/>
                      <a:pt x="83" y="16"/>
                    </a:cubicBezTo>
                    <a:cubicBezTo>
                      <a:pt x="84" y="16"/>
                      <a:pt x="84" y="16"/>
                      <a:pt x="84" y="16"/>
                    </a:cubicBezTo>
                    <a:cubicBezTo>
                      <a:pt x="86" y="16"/>
                      <a:pt x="87" y="18"/>
                      <a:pt x="91" y="28"/>
                    </a:cubicBezTo>
                    <a:cubicBezTo>
                      <a:pt x="92" y="30"/>
                      <a:pt x="92" y="31"/>
                      <a:pt x="93" y="31"/>
                    </a:cubicBezTo>
                    <a:cubicBezTo>
                      <a:pt x="96" y="39"/>
                      <a:pt x="101" y="45"/>
                      <a:pt x="102" y="45"/>
                    </a:cubicBezTo>
                    <a:cubicBezTo>
                      <a:pt x="103" y="44"/>
                      <a:pt x="105" y="38"/>
                      <a:pt x="105" y="35"/>
                    </a:cubicBezTo>
                    <a:cubicBezTo>
                      <a:pt x="106" y="32"/>
                      <a:pt x="107" y="30"/>
                      <a:pt x="108" y="29"/>
                    </a:cubicBezTo>
                    <a:cubicBezTo>
                      <a:pt x="108" y="28"/>
                      <a:pt x="108" y="28"/>
                      <a:pt x="108" y="28"/>
                    </a:cubicBezTo>
                    <a:cubicBezTo>
                      <a:pt x="108" y="26"/>
                      <a:pt x="108" y="26"/>
                      <a:pt x="108"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69" name="Rectangle 1610"/>
              <p:cNvSpPr>
                <a:spLocks noChangeArrowheads="1"/>
              </p:cNvSpPr>
              <p:nvPr/>
            </p:nvSpPr>
            <p:spPr bwMode="auto">
              <a:xfrm>
                <a:off x="1935" y="2617"/>
                <a:ext cx="1" cy="1"/>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70" name="Freeform 1611"/>
              <p:cNvSpPr>
                <a:spLocks/>
              </p:cNvSpPr>
              <p:nvPr/>
            </p:nvSpPr>
            <p:spPr bwMode="auto">
              <a:xfrm>
                <a:off x="1766" y="2950"/>
                <a:ext cx="56" cy="63"/>
              </a:xfrm>
              <a:custGeom>
                <a:avLst/>
                <a:gdLst>
                  <a:gd name="T0" fmla="*/ 29 w 58"/>
                  <a:gd name="T1" fmla="*/ 0 h 66"/>
                  <a:gd name="T2" fmla="*/ 29 w 58"/>
                  <a:gd name="T3" fmla="*/ 3 h 66"/>
                  <a:gd name="T4" fmla="*/ 29 w 58"/>
                  <a:gd name="T5" fmla="*/ 5 h 66"/>
                  <a:gd name="T6" fmla="*/ 29 w 58"/>
                  <a:gd name="T7" fmla="*/ 8 h 66"/>
                  <a:gd name="T8" fmla="*/ 29 w 58"/>
                  <a:gd name="T9" fmla="*/ 10 h 66"/>
                  <a:gd name="T10" fmla="*/ 29 w 58"/>
                  <a:gd name="T11" fmla="*/ 11 h 66"/>
                  <a:gd name="T12" fmla="*/ 29 w 58"/>
                  <a:gd name="T13" fmla="*/ 13 h 66"/>
                  <a:gd name="T14" fmla="*/ 29 w 58"/>
                  <a:gd name="T15" fmla="*/ 13 h 66"/>
                  <a:gd name="T16" fmla="*/ 29 w 58"/>
                  <a:gd name="T17" fmla="*/ 15 h 66"/>
                  <a:gd name="T18" fmla="*/ 12 w 58"/>
                  <a:gd name="T19" fmla="*/ 16 h 66"/>
                  <a:gd name="T20" fmla="*/ 11 w 58"/>
                  <a:gd name="T21" fmla="*/ 16 h 66"/>
                  <a:gd name="T22" fmla="*/ 10 w 58"/>
                  <a:gd name="T23" fmla="*/ 16 h 66"/>
                  <a:gd name="T24" fmla="*/ 9 w 58"/>
                  <a:gd name="T25" fmla="*/ 16 h 66"/>
                  <a:gd name="T26" fmla="*/ 7 w 58"/>
                  <a:gd name="T27" fmla="*/ 17 h 66"/>
                  <a:gd name="T28" fmla="*/ 7 w 58"/>
                  <a:gd name="T29" fmla="*/ 19 h 66"/>
                  <a:gd name="T30" fmla="*/ 11 w 58"/>
                  <a:gd name="T31" fmla="*/ 24 h 66"/>
                  <a:gd name="T32" fmla="*/ 5 w 58"/>
                  <a:gd name="T33" fmla="*/ 28 h 66"/>
                  <a:gd name="T34" fmla="*/ 2 w 58"/>
                  <a:gd name="T35" fmla="*/ 39 h 66"/>
                  <a:gd name="T36" fmla="*/ 13 w 58"/>
                  <a:gd name="T37" fmla="*/ 54 h 66"/>
                  <a:gd name="T38" fmla="*/ 23 w 58"/>
                  <a:gd name="T39" fmla="*/ 66 h 66"/>
                  <a:gd name="T40" fmla="*/ 23 w 58"/>
                  <a:gd name="T41" fmla="*/ 66 h 66"/>
                  <a:gd name="T42" fmla="*/ 25 w 58"/>
                  <a:gd name="T43" fmla="*/ 65 h 66"/>
                  <a:gd name="T44" fmla="*/ 26 w 58"/>
                  <a:gd name="T45" fmla="*/ 64 h 66"/>
                  <a:gd name="T46" fmla="*/ 30 w 58"/>
                  <a:gd name="T47" fmla="*/ 64 h 66"/>
                  <a:gd name="T48" fmla="*/ 28 w 58"/>
                  <a:gd name="T49" fmla="*/ 57 h 66"/>
                  <a:gd name="T50" fmla="*/ 34 w 58"/>
                  <a:gd name="T51" fmla="*/ 50 h 66"/>
                  <a:gd name="T52" fmla="*/ 37 w 58"/>
                  <a:gd name="T53" fmla="*/ 48 h 66"/>
                  <a:gd name="T54" fmla="*/ 46 w 58"/>
                  <a:gd name="T55" fmla="*/ 48 h 66"/>
                  <a:gd name="T56" fmla="*/ 52 w 58"/>
                  <a:gd name="T57" fmla="*/ 51 h 66"/>
                  <a:gd name="T58" fmla="*/ 58 w 58"/>
                  <a:gd name="T59" fmla="*/ 41 h 66"/>
                  <a:gd name="T60" fmla="*/ 56 w 58"/>
                  <a:gd name="T61" fmla="*/ 31 h 66"/>
                  <a:gd name="T62" fmla="*/ 54 w 58"/>
                  <a:gd name="T63" fmla="*/ 18 h 66"/>
                  <a:gd name="T64" fmla="*/ 55 w 58"/>
                  <a:gd name="T65" fmla="*/ 12 h 66"/>
                  <a:gd name="T66" fmla="*/ 46 w 58"/>
                  <a:gd name="T67" fmla="*/ 13 h 66"/>
                  <a:gd name="T68" fmla="*/ 45 w 58"/>
                  <a:gd name="T69" fmla="*/ 13 h 66"/>
                  <a:gd name="T70" fmla="*/ 44 w 58"/>
                  <a:gd name="T71" fmla="*/ 13 h 66"/>
                  <a:gd name="T72" fmla="*/ 43 w 58"/>
                  <a:gd name="T73" fmla="*/ 12 h 66"/>
                  <a:gd name="T74" fmla="*/ 43 w 58"/>
                  <a:gd name="T75" fmla="*/ 11 h 66"/>
                  <a:gd name="T76" fmla="*/ 43 w 58"/>
                  <a:gd name="T77" fmla="*/ 9 h 66"/>
                  <a:gd name="T78" fmla="*/ 43 w 58"/>
                  <a:gd name="T79" fmla="*/ 7 h 66"/>
                  <a:gd name="T80" fmla="*/ 44 w 58"/>
                  <a:gd name="T81" fmla="*/ 4 h 66"/>
                  <a:gd name="T82" fmla="*/ 44 w 58"/>
                  <a:gd name="T83"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66">
                    <a:moveTo>
                      <a:pt x="30" y="0"/>
                    </a:moveTo>
                    <a:cubicBezTo>
                      <a:pt x="29" y="0"/>
                      <a:pt x="29" y="0"/>
                      <a:pt x="29" y="0"/>
                    </a:cubicBezTo>
                    <a:cubicBezTo>
                      <a:pt x="29" y="1"/>
                      <a:pt x="29" y="1"/>
                      <a:pt x="29" y="1"/>
                    </a:cubicBezTo>
                    <a:cubicBezTo>
                      <a:pt x="29" y="2"/>
                      <a:pt x="29" y="2"/>
                      <a:pt x="29" y="3"/>
                    </a:cubicBezTo>
                    <a:cubicBezTo>
                      <a:pt x="29" y="3"/>
                      <a:pt x="29" y="4"/>
                      <a:pt x="29" y="4"/>
                    </a:cubicBezTo>
                    <a:cubicBezTo>
                      <a:pt x="29" y="4"/>
                      <a:pt x="29" y="5"/>
                      <a:pt x="29" y="5"/>
                    </a:cubicBezTo>
                    <a:cubicBezTo>
                      <a:pt x="29" y="6"/>
                      <a:pt x="29" y="6"/>
                      <a:pt x="29" y="7"/>
                    </a:cubicBezTo>
                    <a:cubicBezTo>
                      <a:pt x="29" y="7"/>
                      <a:pt x="29" y="7"/>
                      <a:pt x="29" y="8"/>
                    </a:cubicBezTo>
                    <a:cubicBezTo>
                      <a:pt x="29" y="8"/>
                      <a:pt x="29" y="8"/>
                      <a:pt x="29" y="9"/>
                    </a:cubicBezTo>
                    <a:cubicBezTo>
                      <a:pt x="29" y="9"/>
                      <a:pt x="29" y="9"/>
                      <a:pt x="29" y="10"/>
                    </a:cubicBezTo>
                    <a:cubicBezTo>
                      <a:pt x="29" y="10"/>
                      <a:pt x="29" y="10"/>
                      <a:pt x="29" y="11"/>
                    </a:cubicBezTo>
                    <a:cubicBezTo>
                      <a:pt x="29" y="11"/>
                      <a:pt x="29" y="11"/>
                      <a:pt x="29" y="11"/>
                    </a:cubicBezTo>
                    <a:cubicBezTo>
                      <a:pt x="29" y="12"/>
                      <a:pt x="29" y="12"/>
                      <a:pt x="29" y="12"/>
                    </a:cubicBezTo>
                    <a:cubicBezTo>
                      <a:pt x="29" y="12"/>
                      <a:pt x="29" y="12"/>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7" y="15"/>
                      <a:pt x="27" y="15"/>
                      <a:pt x="27" y="15"/>
                    </a:cubicBezTo>
                    <a:cubicBezTo>
                      <a:pt x="26" y="16"/>
                      <a:pt x="14" y="16"/>
                      <a:pt x="12" y="16"/>
                    </a:cubicBezTo>
                    <a:cubicBezTo>
                      <a:pt x="11" y="16"/>
                      <a:pt x="11" y="16"/>
                      <a:pt x="11" y="16"/>
                    </a:cubicBezTo>
                    <a:cubicBezTo>
                      <a:pt x="11" y="16"/>
                      <a:pt x="11" y="16"/>
                      <a:pt x="11" y="16"/>
                    </a:cubicBezTo>
                    <a:cubicBezTo>
                      <a:pt x="11" y="16"/>
                      <a:pt x="11" y="16"/>
                      <a:pt x="11" y="16"/>
                    </a:cubicBezTo>
                    <a:cubicBezTo>
                      <a:pt x="11" y="16"/>
                      <a:pt x="11" y="16"/>
                      <a:pt x="10" y="16"/>
                    </a:cubicBezTo>
                    <a:cubicBezTo>
                      <a:pt x="10" y="16"/>
                      <a:pt x="10" y="16"/>
                      <a:pt x="10" y="16"/>
                    </a:cubicBezTo>
                    <a:cubicBezTo>
                      <a:pt x="10" y="16"/>
                      <a:pt x="9" y="16"/>
                      <a:pt x="9" y="16"/>
                    </a:cubicBezTo>
                    <a:cubicBezTo>
                      <a:pt x="9" y="17"/>
                      <a:pt x="8" y="17"/>
                      <a:pt x="8" y="17"/>
                    </a:cubicBezTo>
                    <a:cubicBezTo>
                      <a:pt x="8" y="17"/>
                      <a:pt x="8" y="17"/>
                      <a:pt x="7" y="17"/>
                    </a:cubicBezTo>
                    <a:cubicBezTo>
                      <a:pt x="7" y="17"/>
                      <a:pt x="7" y="18"/>
                      <a:pt x="7" y="18"/>
                    </a:cubicBezTo>
                    <a:cubicBezTo>
                      <a:pt x="7" y="18"/>
                      <a:pt x="7" y="18"/>
                      <a:pt x="7" y="19"/>
                    </a:cubicBezTo>
                    <a:cubicBezTo>
                      <a:pt x="9" y="20"/>
                      <a:pt x="10" y="21"/>
                      <a:pt x="11" y="22"/>
                    </a:cubicBezTo>
                    <a:cubicBezTo>
                      <a:pt x="11" y="23"/>
                      <a:pt x="11" y="24"/>
                      <a:pt x="11" y="24"/>
                    </a:cubicBezTo>
                    <a:cubicBezTo>
                      <a:pt x="10" y="26"/>
                      <a:pt x="8" y="26"/>
                      <a:pt x="7" y="27"/>
                    </a:cubicBezTo>
                    <a:cubicBezTo>
                      <a:pt x="6" y="27"/>
                      <a:pt x="5" y="27"/>
                      <a:pt x="5" y="28"/>
                    </a:cubicBezTo>
                    <a:cubicBezTo>
                      <a:pt x="5" y="30"/>
                      <a:pt x="3" y="33"/>
                      <a:pt x="0" y="36"/>
                    </a:cubicBezTo>
                    <a:cubicBezTo>
                      <a:pt x="0" y="37"/>
                      <a:pt x="2" y="38"/>
                      <a:pt x="2" y="39"/>
                    </a:cubicBezTo>
                    <a:cubicBezTo>
                      <a:pt x="4" y="42"/>
                      <a:pt x="5" y="43"/>
                      <a:pt x="6" y="45"/>
                    </a:cubicBezTo>
                    <a:cubicBezTo>
                      <a:pt x="6" y="46"/>
                      <a:pt x="7" y="48"/>
                      <a:pt x="13" y="54"/>
                    </a:cubicBezTo>
                    <a:cubicBezTo>
                      <a:pt x="16" y="56"/>
                      <a:pt x="17" y="58"/>
                      <a:pt x="18" y="60"/>
                    </a:cubicBezTo>
                    <a:cubicBezTo>
                      <a:pt x="19" y="62"/>
                      <a:pt x="20" y="64"/>
                      <a:pt x="23" y="66"/>
                    </a:cubicBezTo>
                    <a:cubicBezTo>
                      <a:pt x="23" y="66"/>
                      <a:pt x="23" y="66"/>
                      <a:pt x="23" y="66"/>
                    </a:cubicBezTo>
                    <a:cubicBezTo>
                      <a:pt x="23" y="66"/>
                      <a:pt x="23" y="66"/>
                      <a:pt x="23" y="66"/>
                    </a:cubicBezTo>
                    <a:cubicBezTo>
                      <a:pt x="23" y="66"/>
                      <a:pt x="24" y="65"/>
                      <a:pt x="24" y="65"/>
                    </a:cubicBezTo>
                    <a:cubicBezTo>
                      <a:pt x="24" y="65"/>
                      <a:pt x="24" y="65"/>
                      <a:pt x="25" y="65"/>
                    </a:cubicBezTo>
                    <a:cubicBezTo>
                      <a:pt x="25" y="64"/>
                      <a:pt x="25" y="64"/>
                      <a:pt x="26" y="64"/>
                    </a:cubicBezTo>
                    <a:cubicBezTo>
                      <a:pt x="26" y="64"/>
                      <a:pt x="26" y="64"/>
                      <a:pt x="26" y="64"/>
                    </a:cubicBezTo>
                    <a:cubicBezTo>
                      <a:pt x="27" y="64"/>
                      <a:pt x="28" y="64"/>
                      <a:pt x="28" y="64"/>
                    </a:cubicBezTo>
                    <a:cubicBezTo>
                      <a:pt x="30" y="64"/>
                      <a:pt x="30" y="64"/>
                      <a:pt x="30" y="64"/>
                    </a:cubicBezTo>
                    <a:cubicBezTo>
                      <a:pt x="30" y="63"/>
                      <a:pt x="29" y="61"/>
                      <a:pt x="29" y="59"/>
                    </a:cubicBezTo>
                    <a:cubicBezTo>
                      <a:pt x="28" y="57"/>
                      <a:pt x="28" y="57"/>
                      <a:pt x="28" y="57"/>
                    </a:cubicBezTo>
                    <a:cubicBezTo>
                      <a:pt x="27" y="55"/>
                      <a:pt x="27" y="53"/>
                      <a:pt x="28" y="52"/>
                    </a:cubicBezTo>
                    <a:cubicBezTo>
                      <a:pt x="30" y="50"/>
                      <a:pt x="33" y="50"/>
                      <a:pt x="34" y="50"/>
                    </a:cubicBezTo>
                    <a:cubicBezTo>
                      <a:pt x="37" y="50"/>
                      <a:pt x="37" y="50"/>
                      <a:pt x="37" y="50"/>
                    </a:cubicBezTo>
                    <a:cubicBezTo>
                      <a:pt x="37" y="50"/>
                      <a:pt x="37" y="48"/>
                      <a:pt x="37" y="48"/>
                    </a:cubicBezTo>
                    <a:cubicBezTo>
                      <a:pt x="38" y="46"/>
                      <a:pt x="39" y="44"/>
                      <a:pt x="42" y="44"/>
                    </a:cubicBezTo>
                    <a:cubicBezTo>
                      <a:pt x="44" y="44"/>
                      <a:pt x="45" y="46"/>
                      <a:pt x="46" y="48"/>
                    </a:cubicBezTo>
                    <a:cubicBezTo>
                      <a:pt x="47" y="49"/>
                      <a:pt x="47" y="50"/>
                      <a:pt x="48" y="51"/>
                    </a:cubicBezTo>
                    <a:cubicBezTo>
                      <a:pt x="49" y="50"/>
                      <a:pt x="51" y="51"/>
                      <a:pt x="52" y="51"/>
                    </a:cubicBezTo>
                    <a:cubicBezTo>
                      <a:pt x="54" y="52"/>
                      <a:pt x="54" y="52"/>
                      <a:pt x="56" y="52"/>
                    </a:cubicBezTo>
                    <a:cubicBezTo>
                      <a:pt x="58" y="52"/>
                      <a:pt x="58" y="44"/>
                      <a:pt x="58" y="41"/>
                    </a:cubicBezTo>
                    <a:cubicBezTo>
                      <a:pt x="58" y="40"/>
                      <a:pt x="58" y="39"/>
                      <a:pt x="58" y="38"/>
                    </a:cubicBezTo>
                    <a:cubicBezTo>
                      <a:pt x="58" y="34"/>
                      <a:pt x="58" y="32"/>
                      <a:pt x="56" y="31"/>
                    </a:cubicBezTo>
                    <a:cubicBezTo>
                      <a:pt x="53" y="29"/>
                      <a:pt x="51" y="26"/>
                      <a:pt x="51" y="23"/>
                    </a:cubicBezTo>
                    <a:cubicBezTo>
                      <a:pt x="51" y="21"/>
                      <a:pt x="52" y="19"/>
                      <a:pt x="54" y="18"/>
                    </a:cubicBezTo>
                    <a:cubicBezTo>
                      <a:pt x="55" y="17"/>
                      <a:pt x="56" y="16"/>
                      <a:pt x="56" y="15"/>
                    </a:cubicBezTo>
                    <a:cubicBezTo>
                      <a:pt x="56" y="14"/>
                      <a:pt x="56" y="13"/>
                      <a:pt x="55" y="12"/>
                    </a:cubicBezTo>
                    <a:cubicBezTo>
                      <a:pt x="54" y="12"/>
                      <a:pt x="51" y="12"/>
                      <a:pt x="49" y="13"/>
                    </a:cubicBezTo>
                    <a:cubicBezTo>
                      <a:pt x="48" y="13"/>
                      <a:pt x="47" y="13"/>
                      <a:pt x="46" y="13"/>
                    </a:cubicBezTo>
                    <a:cubicBezTo>
                      <a:pt x="46" y="13"/>
                      <a:pt x="45" y="13"/>
                      <a:pt x="45" y="13"/>
                    </a:cubicBezTo>
                    <a:cubicBezTo>
                      <a:pt x="45" y="13"/>
                      <a:pt x="45" y="13"/>
                      <a:pt x="45" y="13"/>
                    </a:cubicBezTo>
                    <a:cubicBezTo>
                      <a:pt x="45" y="13"/>
                      <a:pt x="45" y="13"/>
                      <a:pt x="44" y="13"/>
                    </a:cubicBezTo>
                    <a:cubicBezTo>
                      <a:pt x="44" y="13"/>
                      <a:pt x="44" y="13"/>
                      <a:pt x="44" y="13"/>
                    </a:cubicBezTo>
                    <a:cubicBezTo>
                      <a:pt x="44" y="13"/>
                      <a:pt x="44" y="13"/>
                      <a:pt x="44" y="13"/>
                    </a:cubicBezTo>
                    <a:cubicBezTo>
                      <a:pt x="44" y="13"/>
                      <a:pt x="44" y="12"/>
                      <a:pt x="43" y="12"/>
                    </a:cubicBezTo>
                    <a:cubicBezTo>
                      <a:pt x="43" y="12"/>
                      <a:pt x="43" y="12"/>
                      <a:pt x="43" y="12"/>
                    </a:cubicBezTo>
                    <a:cubicBezTo>
                      <a:pt x="43" y="12"/>
                      <a:pt x="43" y="11"/>
                      <a:pt x="43" y="11"/>
                    </a:cubicBezTo>
                    <a:cubicBezTo>
                      <a:pt x="43" y="10"/>
                      <a:pt x="43" y="10"/>
                      <a:pt x="43" y="10"/>
                    </a:cubicBezTo>
                    <a:cubicBezTo>
                      <a:pt x="43" y="9"/>
                      <a:pt x="43" y="9"/>
                      <a:pt x="43" y="9"/>
                    </a:cubicBezTo>
                    <a:cubicBezTo>
                      <a:pt x="43" y="9"/>
                      <a:pt x="43" y="8"/>
                      <a:pt x="43" y="8"/>
                    </a:cubicBezTo>
                    <a:cubicBezTo>
                      <a:pt x="43" y="7"/>
                      <a:pt x="43" y="7"/>
                      <a:pt x="43" y="7"/>
                    </a:cubicBezTo>
                    <a:cubicBezTo>
                      <a:pt x="43" y="6"/>
                      <a:pt x="43" y="6"/>
                      <a:pt x="44" y="5"/>
                    </a:cubicBezTo>
                    <a:cubicBezTo>
                      <a:pt x="44" y="5"/>
                      <a:pt x="44" y="4"/>
                      <a:pt x="44" y="4"/>
                    </a:cubicBezTo>
                    <a:cubicBezTo>
                      <a:pt x="44" y="3"/>
                      <a:pt x="44" y="2"/>
                      <a:pt x="44" y="1"/>
                    </a:cubicBezTo>
                    <a:cubicBezTo>
                      <a:pt x="44" y="1"/>
                      <a:pt x="44" y="1"/>
                      <a:pt x="44" y="1"/>
                    </a:cubicBezTo>
                    <a:cubicBezTo>
                      <a:pt x="37" y="1"/>
                      <a:pt x="31" y="0"/>
                      <a:pt x="3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71" name="Freeform 1612"/>
              <p:cNvSpPr>
                <a:spLocks/>
              </p:cNvSpPr>
              <p:nvPr/>
            </p:nvSpPr>
            <p:spPr bwMode="auto">
              <a:xfrm>
                <a:off x="1795" y="2950"/>
                <a:ext cx="13" cy="1"/>
              </a:xfrm>
              <a:custGeom>
                <a:avLst/>
                <a:gdLst>
                  <a:gd name="T0" fmla="*/ 14 w 14"/>
                  <a:gd name="T1" fmla="*/ 1 h 1"/>
                  <a:gd name="T2" fmla="*/ 0 w 14"/>
                  <a:gd name="T3" fmla="*/ 0 h 1"/>
                  <a:gd name="T4" fmla="*/ 0 w 14"/>
                  <a:gd name="T5" fmla="*/ 0 h 1"/>
                  <a:gd name="T6" fmla="*/ 14 w 14"/>
                  <a:gd name="T7" fmla="*/ 1 h 1"/>
                </a:gdLst>
                <a:ahLst/>
                <a:cxnLst>
                  <a:cxn ang="0">
                    <a:pos x="T0" y="T1"/>
                  </a:cxn>
                  <a:cxn ang="0">
                    <a:pos x="T2" y="T3"/>
                  </a:cxn>
                  <a:cxn ang="0">
                    <a:pos x="T4" y="T5"/>
                  </a:cxn>
                  <a:cxn ang="0">
                    <a:pos x="T6" y="T7"/>
                  </a:cxn>
                </a:cxnLst>
                <a:rect l="0" t="0" r="r" b="b"/>
                <a:pathLst>
                  <a:path w="14" h="1">
                    <a:moveTo>
                      <a:pt x="14" y="1"/>
                    </a:moveTo>
                    <a:cubicBezTo>
                      <a:pt x="7" y="1"/>
                      <a:pt x="1" y="0"/>
                      <a:pt x="0" y="0"/>
                    </a:cubicBezTo>
                    <a:cubicBezTo>
                      <a:pt x="0" y="0"/>
                      <a:pt x="0" y="0"/>
                      <a:pt x="0" y="0"/>
                    </a:cubicBezTo>
                    <a:cubicBezTo>
                      <a:pt x="1" y="0"/>
                      <a:pt x="7" y="1"/>
                      <a:pt x="14"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72" name="Freeform 1613"/>
              <p:cNvSpPr>
                <a:spLocks/>
              </p:cNvSpPr>
              <p:nvPr/>
            </p:nvSpPr>
            <p:spPr bwMode="auto">
              <a:xfrm>
                <a:off x="1772" y="2952"/>
                <a:ext cx="18" cy="9"/>
              </a:xfrm>
              <a:custGeom>
                <a:avLst/>
                <a:gdLst>
                  <a:gd name="T0" fmla="*/ 6 w 19"/>
                  <a:gd name="T1" fmla="*/ 0 h 10"/>
                  <a:gd name="T2" fmla="*/ 6 w 19"/>
                  <a:gd name="T3" fmla="*/ 3 h 10"/>
                  <a:gd name="T4" fmla="*/ 1 w 19"/>
                  <a:gd name="T5" fmla="*/ 7 h 10"/>
                  <a:gd name="T6" fmla="*/ 0 w 19"/>
                  <a:gd name="T7" fmla="*/ 8 h 10"/>
                  <a:gd name="T8" fmla="*/ 0 w 19"/>
                  <a:gd name="T9" fmla="*/ 8 h 10"/>
                  <a:gd name="T10" fmla="*/ 3 w 19"/>
                  <a:gd name="T11" fmla="*/ 10 h 10"/>
                  <a:gd name="T12" fmla="*/ 3 w 19"/>
                  <a:gd name="T13" fmla="*/ 10 h 10"/>
                  <a:gd name="T14" fmla="*/ 5 w 19"/>
                  <a:gd name="T15" fmla="*/ 10 h 10"/>
                  <a:gd name="T16" fmla="*/ 5 w 19"/>
                  <a:gd name="T17" fmla="*/ 10 h 10"/>
                  <a:gd name="T18" fmla="*/ 5 w 19"/>
                  <a:gd name="T19" fmla="*/ 10 h 10"/>
                  <a:gd name="T20" fmla="*/ 5 w 19"/>
                  <a:gd name="T21" fmla="*/ 10 h 10"/>
                  <a:gd name="T22" fmla="*/ 6 w 19"/>
                  <a:gd name="T23" fmla="*/ 10 h 10"/>
                  <a:gd name="T24" fmla="*/ 19 w 19"/>
                  <a:gd name="T25" fmla="*/ 10 h 10"/>
                  <a:gd name="T26" fmla="*/ 19 w 19"/>
                  <a:gd name="T27" fmla="*/ 8 h 10"/>
                  <a:gd name="T28" fmla="*/ 19 w 19"/>
                  <a:gd name="T29" fmla="*/ 7 h 10"/>
                  <a:gd name="T30" fmla="*/ 19 w 19"/>
                  <a:gd name="T31" fmla="*/ 5 h 10"/>
                  <a:gd name="T32" fmla="*/ 19 w 19"/>
                  <a:gd name="T33" fmla="*/ 4 h 10"/>
                  <a:gd name="T34" fmla="*/ 19 w 19"/>
                  <a:gd name="T35" fmla="*/ 2 h 10"/>
                  <a:gd name="T36" fmla="*/ 19 w 19"/>
                  <a:gd name="T37" fmla="*/ 0 h 10"/>
                  <a:gd name="T38" fmla="*/ 19 w 19"/>
                  <a:gd name="T39" fmla="*/ 0 h 10"/>
                  <a:gd name="T40" fmla="*/ 19 w 19"/>
                  <a:gd name="T41" fmla="*/ 0 h 10"/>
                  <a:gd name="T42" fmla="*/ 6 w 1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6" y="0"/>
                    </a:moveTo>
                    <a:cubicBezTo>
                      <a:pt x="6" y="1"/>
                      <a:pt x="6" y="2"/>
                      <a:pt x="6" y="3"/>
                    </a:cubicBezTo>
                    <a:cubicBezTo>
                      <a:pt x="5" y="5"/>
                      <a:pt x="3" y="7"/>
                      <a:pt x="1" y="7"/>
                    </a:cubicBezTo>
                    <a:cubicBezTo>
                      <a:pt x="0" y="8"/>
                      <a:pt x="0" y="8"/>
                      <a:pt x="0" y="8"/>
                    </a:cubicBezTo>
                    <a:cubicBezTo>
                      <a:pt x="0" y="8"/>
                      <a:pt x="0" y="8"/>
                      <a:pt x="0" y="8"/>
                    </a:cubicBezTo>
                    <a:cubicBezTo>
                      <a:pt x="2" y="8"/>
                      <a:pt x="3" y="9"/>
                      <a:pt x="3" y="10"/>
                    </a:cubicBezTo>
                    <a:cubicBezTo>
                      <a:pt x="3" y="10"/>
                      <a:pt x="3" y="10"/>
                      <a:pt x="3" y="10"/>
                    </a:cubicBezTo>
                    <a:cubicBezTo>
                      <a:pt x="4" y="10"/>
                      <a:pt x="4" y="10"/>
                      <a:pt x="5" y="10"/>
                    </a:cubicBezTo>
                    <a:cubicBezTo>
                      <a:pt x="5" y="10"/>
                      <a:pt x="5" y="10"/>
                      <a:pt x="5" y="10"/>
                    </a:cubicBezTo>
                    <a:cubicBezTo>
                      <a:pt x="5" y="10"/>
                      <a:pt x="5" y="10"/>
                      <a:pt x="5" y="10"/>
                    </a:cubicBezTo>
                    <a:cubicBezTo>
                      <a:pt x="5" y="10"/>
                      <a:pt x="5" y="10"/>
                      <a:pt x="5" y="10"/>
                    </a:cubicBezTo>
                    <a:cubicBezTo>
                      <a:pt x="5" y="10"/>
                      <a:pt x="5" y="10"/>
                      <a:pt x="6" y="10"/>
                    </a:cubicBezTo>
                    <a:cubicBezTo>
                      <a:pt x="8" y="10"/>
                      <a:pt x="16" y="10"/>
                      <a:pt x="19" y="10"/>
                    </a:cubicBezTo>
                    <a:cubicBezTo>
                      <a:pt x="19" y="9"/>
                      <a:pt x="19" y="8"/>
                      <a:pt x="19" y="8"/>
                    </a:cubicBezTo>
                    <a:cubicBezTo>
                      <a:pt x="19" y="7"/>
                      <a:pt x="19" y="7"/>
                      <a:pt x="19" y="7"/>
                    </a:cubicBezTo>
                    <a:cubicBezTo>
                      <a:pt x="19" y="6"/>
                      <a:pt x="19" y="6"/>
                      <a:pt x="19" y="5"/>
                    </a:cubicBezTo>
                    <a:cubicBezTo>
                      <a:pt x="19" y="5"/>
                      <a:pt x="19" y="4"/>
                      <a:pt x="19" y="4"/>
                    </a:cubicBezTo>
                    <a:cubicBezTo>
                      <a:pt x="19" y="3"/>
                      <a:pt x="19" y="3"/>
                      <a:pt x="19" y="2"/>
                    </a:cubicBezTo>
                    <a:cubicBezTo>
                      <a:pt x="19" y="1"/>
                      <a:pt x="19" y="1"/>
                      <a:pt x="19" y="0"/>
                    </a:cubicBezTo>
                    <a:cubicBezTo>
                      <a:pt x="19" y="0"/>
                      <a:pt x="19" y="0"/>
                      <a:pt x="19" y="0"/>
                    </a:cubicBezTo>
                    <a:cubicBezTo>
                      <a:pt x="19" y="0"/>
                      <a:pt x="19" y="0"/>
                      <a:pt x="19" y="0"/>
                    </a:cubicBezTo>
                    <a:lnTo>
                      <a:pt x="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73" name="Freeform 1614"/>
              <p:cNvSpPr>
                <a:spLocks/>
              </p:cNvSpPr>
              <p:nvPr/>
            </p:nvSpPr>
            <p:spPr bwMode="auto">
              <a:xfrm>
                <a:off x="1790" y="29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74" name="Freeform 1615"/>
              <p:cNvSpPr>
                <a:spLocks/>
              </p:cNvSpPr>
              <p:nvPr/>
            </p:nvSpPr>
            <p:spPr bwMode="auto">
              <a:xfrm>
                <a:off x="1790" y="29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75" name="Freeform 1616"/>
              <p:cNvSpPr>
                <a:spLocks/>
              </p:cNvSpPr>
              <p:nvPr/>
            </p:nvSpPr>
            <p:spPr bwMode="auto">
              <a:xfrm>
                <a:off x="1775" y="2961"/>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76" name="Freeform 1617"/>
              <p:cNvSpPr>
                <a:spLocks/>
              </p:cNvSpPr>
              <p:nvPr/>
            </p:nvSpPr>
            <p:spPr bwMode="auto">
              <a:xfrm>
                <a:off x="1777" y="29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77" name="Freeform 1618"/>
              <p:cNvSpPr>
                <a:spLocks/>
              </p:cNvSpPr>
              <p:nvPr/>
            </p:nvSpPr>
            <p:spPr bwMode="auto">
              <a:xfrm>
                <a:off x="1777" y="29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78" name="Freeform 1619"/>
              <p:cNvSpPr>
                <a:spLocks/>
              </p:cNvSpPr>
              <p:nvPr/>
            </p:nvSpPr>
            <p:spPr bwMode="auto">
              <a:xfrm>
                <a:off x="1790" y="295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79" name="Freeform 1620"/>
              <p:cNvSpPr>
                <a:spLocks/>
              </p:cNvSpPr>
              <p:nvPr/>
            </p:nvSpPr>
            <p:spPr bwMode="auto">
              <a:xfrm>
                <a:off x="1790" y="295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80" name="Freeform 1621"/>
              <p:cNvSpPr>
                <a:spLocks/>
              </p:cNvSpPr>
              <p:nvPr/>
            </p:nvSpPr>
            <p:spPr bwMode="auto">
              <a:xfrm>
                <a:off x="1791" y="2935"/>
                <a:ext cx="71" cy="90"/>
              </a:xfrm>
              <a:custGeom>
                <a:avLst/>
                <a:gdLst>
                  <a:gd name="T0" fmla="*/ 62 w 74"/>
                  <a:gd name="T1" fmla="*/ 2 h 95"/>
                  <a:gd name="T2" fmla="*/ 54 w 74"/>
                  <a:gd name="T3" fmla="*/ 11 h 95"/>
                  <a:gd name="T4" fmla="*/ 54 w 74"/>
                  <a:gd name="T5" fmla="*/ 11 h 95"/>
                  <a:gd name="T6" fmla="*/ 51 w 74"/>
                  <a:gd name="T7" fmla="*/ 21 h 95"/>
                  <a:gd name="T8" fmla="*/ 51 w 74"/>
                  <a:gd name="T9" fmla="*/ 24 h 95"/>
                  <a:gd name="T10" fmla="*/ 34 w 74"/>
                  <a:gd name="T11" fmla="*/ 17 h 95"/>
                  <a:gd name="T12" fmla="*/ 29 w 74"/>
                  <a:gd name="T13" fmla="*/ 17 h 95"/>
                  <a:gd name="T14" fmla="*/ 26 w 74"/>
                  <a:gd name="T15" fmla="*/ 17 h 95"/>
                  <a:gd name="T16" fmla="*/ 23 w 74"/>
                  <a:gd name="T17" fmla="*/ 17 h 95"/>
                  <a:gd name="T18" fmla="*/ 22 w 74"/>
                  <a:gd name="T19" fmla="*/ 20 h 95"/>
                  <a:gd name="T20" fmla="*/ 21 w 74"/>
                  <a:gd name="T21" fmla="*/ 22 h 95"/>
                  <a:gd name="T22" fmla="*/ 21 w 74"/>
                  <a:gd name="T23" fmla="*/ 24 h 95"/>
                  <a:gd name="T24" fmla="*/ 21 w 74"/>
                  <a:gd name="T25" fmla="*/ 25 h 95"/>
                  <a:gd name="T26" fmla="*/ 31 w 74"/>
                  <a:gd name="T27" fmla="*/ 25 h 95"/>
                  <a:gd name="T28" fmla="*/ 30 w 74"/>
                  <a:gd name="T29" fmla="*/ 38 h 95"/>
                  <a:gd name="T30" fmla="*/ 32 w 74"/>
                  <a:gd name="T31" fmla="*/ 43 h 95"/>
                  <a:gd name="T32" fmla="*/ 36 w 74"/>
                  <a:gd name="T33" fmla="*/ 57 h 95"/>
                  <a:gd name="T34" fmla="*/ 25 w 74"/>
                  <a:gd name="T35" fmla="*/ 71 h 95"/>
                  <a:gd name="T36" fmla="*/ 21 w 74"/>
                  <a:gd name="T37" fmla="*/ 71 h 95"/>
                  <a:gd name="T38" fmla="*/ 16 w 74"/>
                  <a:gd name="T39" fmla="*/ 64 h 95"/>
                  <a:gd name="T40" fmla="*/ 11 w 74"/>
                  <a:gd name="T41" fmla="*/ 70 h 95"/>
                  <a:gd name="T42" fmla="*/ 5 w 74"/>
                  <a:gd name="T43" fmla="*/ 70 h 95"/>
                  <a:gd name="T44" fmla="*/ 6 w 74"/>
                  <a:gd name="T45" fmla="*/ 74 h 95"/>
                  <a:gd name="T46" fmla="*/ 2 w 74"/>
                  <a:gd name="T47" fmla="*/ 84 h 95"/>
                  <a:gd name="T48" fmla="*/ 1 w 74"/>
                  <a:gd name="T49" fmla="*/ 84 h 95"/>
                  <a:gd name="T50" fmla="*/ 0 w 74"/>
                  <a:gd name="T51" fmla="*/ 85 h 95"/>
                  <a:gd name="T52" fmla="*/ 9 w 74"/>
                  <a:gd name="T53" fmla="*/ 94 h 95"/>
                  <a:gd name="T54" fmla="*/ 12 w 74"/>
                  <a:gd name="T55" fmla="*/ 93 h 95"/>
                  <a:gd name="T56" fmla="*/ 13 w 74"/>
                  <a:gd name="T57" fmla="*/ 92 h 95"/>
                  <a:gd name="T58" fmla="*/ 15 w 74"/>
                  <a:gd name="T59" fmla="*/ 91 h 95"/>
                  <a:gd name="T60" fmla="*/ 16 w 74"/>
                  <a:gd name="T61" fmla="*/ 91 h 95"/>
                  <a:gd name="T62" fmla="*/ 17 w 74"/>
                  <a:gd name="T63" fmla="*/ 90 h 95"/>
                  <a:gd name="T64" fmla="*/ 18 w 74"/>
                  <a:gd name="T65" fmla="*/ 90 h 95"/>
                  <a:gd name="T66" fmla="*/ 18 w 74"/>
                  <a:gd name="T67" fmla="*/ 90 h 95"/>
                  <a:gd name="T68" fmla="*/ 21 w 74"/>
                  <a:gd name="T69" fmla="*/ 92 h 95"/>
                  <a:gd name="T70" fmla="*/ 32 w 74"/>
                  <a:gd name="T71" fmla="*/ 89 h 95"/>
                  <a:gd name="T72" fmla="*/ 38 w 74"/>
                  <a:gd name="T73" fmla="*/ 91 h 95"/>
                  <a:gd name="T74" fmla="*/ 45 w 74"/>
                  <a:gd name="T75" fmla="*/ 89 h 95"/>
                  <a:gd name="T76" fmla="*/ 45 w 74"/>
                  <a:gd name="T77" fmla="*/ 87 h 95"/>
                  <a:gd name="T78" fmla="*/ 49 w 74"/>
                  <a:gd name="T79" fmla="*/ 81 h 95"/>
                  <a:gd name="T80" fmla="*/ 50 w 74"/>
                  <a:gd name="T81" fmla="*/ 65 h 95"/>
                  <a:gd name="T82" fmla="*/ 55 w 74"/>
                  <a:gd name="T83" fmla="*/ 53 h 95"/>
                  <a:gd name="T84" fmla="*/ 64 w 74"/>
                  <a:gd name="T85" fmla="*/ 35 h 95"/>
                  <a:gd name="T86" fmla="*/ 71 w 74"/>
                  <a:gd name="T87" fmla="*/ 12 h 95"/>
                  <a:gd name="T88" fmla="*/ 73 w 74"/>
                  <a:gd name="T89" fmla="*/ 9 h 95"/>
                  <a:gd name="T90" fmla="*/ 74 w 74"/>
                  <a:gd name="T91" fmla="*/ 6 h 95"/>
                  <a:gd name="T92" fmla="*/ 74 w 74"/>
                  <a:gd name="T93" fmla="*/ 4 h 95"/>
                  <a:gd name="T94" fmla="*/ 74 w 74"/>
                  <a:gd name="T95" fmla="*/ 2 h 95"/>
                  <a:gd name="T96" fmla="*/ 66 w 7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95">
                    <a:moveTo>
                      <a:pt x="66" y="0"/>
                    </a:moveTo>
                    <a:cubicBezTo>
                      <a:pt x="62" y="2"/>
                      <a:pt x="62" y="2"/>
                      <a:pt x="62" y="2"/>
                    </a:cubicBezTo>
                    <a:cubicBezTo>
                      <a:pt x="57" y="3"/>
                      <a:pt x="57" y="3"/>
                      <a:pt x="57" y="3"/>
                    </a:cubicBezTo>
                    <a:cubicBezTo>
                      <a:pt x="57" y="5"/>
                      <a:pt x="56" y="8"/>
                      <a:pt x="54" y="11"/>
                    </a:cubicBezTo>
                    <a:cubicBezTo>
                      <a:pt x="54" y="11"/>
                      <a:pt x="54" y="11"/>
                      <a:pt x="54" y="11"/>
                    </a:cubicBezTo>
                    <a:cubicBezTo>
                      <a:pt x="54" y="11"/>
                      <a:pt x="54" y="11"/>
                      <a:pt x="54" y="11"/>
                    </a:cubicBezTo>
                    <a:cubicBezTo>
                      <a:pt x="54" y="12"/>
                      <a:pt x="54" y="12"/>
                      <a:pt x="54" y="12"/>
                    </a:cubicBezTo>
                    <a:cubicBezTo>
                      <a:pt x="52" y="14"/>
                      <a:pt x="51" y="19"/>
                      <a:pt x="51" y="21"/>
                    </a:cubicBezTo>
                    <a:cubicBezTo>
                      <a:pt x="51" y="21"/>
                      <a:pt x="51" y="21"/>
                      <a:pt x="51" y="21"/>
                    </a:cubicBezTo>
                    <a:cubicBezTo>
                      <a:pt x="51" y="24"/>
                      <a:pt x="51" y="24"/>
                      <a:pt x="51" y="24"/>
                    </a:cubicBezTo>
                    <a:cubicBezTo>
                      <a:pt x="48" y="22"/>
                      <a:pt x="48" y="22"/>
                      <a:pt x="48" y="22"/>
                    </a:cubicBezTo>
                    <a:cubicBezTo>
                      <a:pt x="44" y="20"/>
                      <a:pt x="37" y="17"/>
                      <a:pt x="34" y="17"/>
                    </a:cubicBezTo>
                    <a:cubicBezTo>
                      <a:pt x="33" y="17"/>
                      <a:pt x="32" y="17"/>
                      <a:pt x="29" y="17"/>
                    </a:cubicBezTo>
                    <a:cubicBezTo>
                      <a:pt x="29" y="17"/>
                      <a:pt x="29" y="17"/>
                      <a:pt x="29" y="17"/>
                    </a:cubicBezTo>
                    <a:cubicBezTo>
                      <a:pt x="29" y="17"/>
                      <a:pt x="29" y="17"/>
                      <a:pt x="29" y="17"/>
                    </a:cubicBezTo>
                    <a:cubicBezTo>
                      <a:pt x="28" y="17"/>
                      <a:pt x="27" y="17"/>
                      <a:pt x="26" y="17"/>
                    </a:cubicBezTo>
                    <a:cubicBezTo>
                      <a:pt x="26" y="17"/>
                      <a:pt x="26" y="17"/>
                      <a:pt x="25" y="17"/>
                    </a:cubicBezTo>
                    <a:cubicBezTo>
                      <a:pt x="25" y="17"/>
                      <a:pt x="24" y="17"/>
                      <a:pt x="23" y="17"/>
                    </a:cubicBezTo>
                    <a:cubicBezTo>
                      <a:pt x="22" y="17"/>
                      <a:pt x="22" y="17"/>
                      <a:pt x="22" y="17"/>
                    </a:cubicBezTo>
                    <a:cubicBezTo>
                      <a:pt x="22" y="18"/>
                      <a:pt x="22" y="19"/>
                      <a:pt x="22" y="20"/>
                    </a:cubicBezTo>
                    <a:cubicBezTo>
                      <a:pt x="22" y="20"/>
                      <a:pt x="22" y="20"/>
                      <a:pt x="22" y="20"/>
                    </a:cubicBezTo>
                    <a:cubicBezTo>
                      <a:pt x="22" y="21"/>
                      <a:pt x="21" y="21"/>
                      <a:pt x="21" y="22"/>
                    </a:cubicBezTo>
                    <a:cubicBezTo>
                      <a:pt x="21" y="22"/>
                      <a:pt x="21" y="22"/>
                      <a:pt x="21" y="23"/>
                    </a:cubicBezTo>
                    <a:cubicBezTo>
                      <a:pt x="21" y="23"/>
                      <a:pt x="21" y="24"/>
                      <a:pt x="21" y="24"/>
                    </a:cubicBezTo>
                    <a:cubicBezTo>
                      <a:pt x="21" y="24"/>
                      <a:pt x="21" y="24"/>
                      <a:pt x="21" y="24"/>
                    </a:cubicBezTo>
                    <a:cubicBezTo>
                      <a:pt x="21" y="25"/>
                      <a:pt x="21" y="25"/>
                      <a:pt x="21" y="25"/>
                    </a:cubicBezTo>
                    <a:cubicBezTo>
                      <a:pt x="21" y="25"/>
                      <a:pt x="22" y="25"/>
                      <a:pt x="22" y="25"/>
                    </a:cubicBezTo>
                    <a:cubicBezTo>
                      <a:pt x="25" y="24"/>
                      <a:pt x="29" y="23"/>
                      <a:pt x="31" y="25"/>
                    </a:cubicBezTo>
                    <a:cubicBezTo>
                      <a:pt x="34" y="27"/>
                      <a:pt x="35" y="29"/>
                      <a:pt x="34" y="31"/>
                    </a:cubicBezTo>
                    <a:cubicBezTo>
                      <a:pt x="34" y="34"/>
                      <a:pt x="32" y="36"/>
                      <a:pt x="30" y="38"/>
                    </a:cubicBezTo>
                    <a:cubicBezTo>
                      <a:pt x="29" y="38"/>
                      <a:pt x="29" y="39"/>
                      <a:pt x="29" y="39"/>
                    </a:cubicBezTo>
                    <a:cubicBezTo>
                      <a:pt x="29" y="40"/>
                      <a:pt x="30" y="42"/>
                      <a:pt x="32" y="43"/>
                    </a:cubicBezTo>
                    <a:cubicBezTo>
                      <a:pt x="36" y="45"/>
                      <a:pt x="36" y="50"/>
                      <a:pt x="36" y="54"/>
                    </a:cubicBezTo>
                    <a:cubicBezTo>
                      <a:pt x="36" y="55"/>
                      <a:pt x="36" y="56"/>
                      <a:pt x="36" y="57"/>
                    </a:cubicBezTo>
                    <a:cubicBezTo>
                      <a:pt x="36" y="63"/>
                      <a:pt x="36" y="71"/>
                      <a:pt x="31" y="72"/>
                    </a:cubicBezTo>
                    <a:cubicBezTo>
                      <a:pt x="28" y="72"/>
                      <a:pt x="26" y="72"/>
                      <a:pt x="25" y="71"/>
                    </a:cubicBezTo>
                    <a:cubicBezTo>
                      <a:pt x="24" y="71"/>
                      <a:pt x="23" y="70"/>
                      <a:pt x="22" y="70"/>
                    </a:cubicBezTo>
                    <a:cubicBezTo>
                      <a:pt x="21" y="71"/>
                      <a:pt x="21" y="71"/>
                      <a:pt x="21" y="71"/>
                    </a:cubicBezTo>
                    <a:cubicBezTo>
                      <a:pt x="19" y="71"/>
                      <a:pt x="18" y="68"/>
                      <a:pt x="17" y="66"/>
                    </a:cubicBezTo>
                    <a:cubicBezTo>
                      <a:pt x="16" y="65"/>
                      <a:pt x="16" y="64"/>
                      <a:pt x="16" y="64"/>
                    </a:cubicBezTo>
                    <a:cubicBezTo>
                      <a:pt x="16" y="64"/>
                      <a:pt x="15" y="65"/>
                      <a:pt x="15" y="65"/>
                    </a:cubicBezTo>
                    <a:cubicBezTo>
                      <a:pt x="15" y="67"/>
                      <a:pt x="14" y="70"/>
                      <a:pt x="11" y="70"/>
                    </a:cubicBezTo>
                    <a:cubicBezTo>
                      <a:pt x="8" y="70"/>
                      <a:pt x="8" y="70"/>
                      <a:pt x="8" y="70"/>
                    </a:cubicBezTo>
                    <a:cubicBezTo>
                      <a:pt x="6" y="70"/>
                      <a:pt x="5" y="70"/>
                      <a:pt x="5" y="70"/>
                    </a:cubicBezTo>
                    <a:cubicBezTo>
                      <a:pt x="5" y="70"/>
                      <a:pt x="5" y="71"/>
                      <a:pt x="6" y="72"/>
                    </a:cubicBezTo>
                    <a:cubicBezTo>
                      <a:pt x="6" y="74"/>
                      <a:pt x="6" y="74"/>
                      <a:pt x="6" y="74"/>
                    </a:cubicBezTo>
                    <a:cubicBezTo>
                      <a:pt x="8" y="77"/>
                      <a:pt x="9" y="80"/>
                      <a:pt x="7" y="82"/>
                    </a:cubicBezTo>
                    <a:cubicBezTo>
                      <a:pt x="6" y="84"/>
                      <a:pt x="4" y="84"/>
                      <a:pt x="2" y="84"/>
                    </a:cubicBezTo>
                    <a:cubicBezTo>
                      <a:pt x="2" y="84"/>
                      <a:pt x="1" y="84"/>
                      <a:pt x="1" y="84"/>
                    </a:cubicBezTo>
                    <a:cubicBezTo>
                      <a:pt x="1" y="84"/>
                      <a:pt x="1" y="84"/>
                      <a:pt x="1" y="84"/>
                    </a:cubicBezTo>
                    <a:cubicBezTo>
                      <a:pt x="0" y="84"/>
                      <a:pt x="0" y="84"/>
                      <a:pt x="0" y="85"/>
                    </a:cubicBezTo>
                    <a:cubicBezTo>
                      <a:pt x="0" y="85"/>
                      <a:pt x="0" y="85"/>
                      <a:pt x="0" y="85"/>
                    </a:cubicBezTo>
                    <a:cubicBezTo>
                      <a:pt x="3" y="88"/>
                      <a:pt x="6" y="91"/>
                      <a:pt x="8" y="95"/>
                    </a:cubicBezTo>
                    <a:cubicBezTo>
                      <a:pt x="9" y="95"/>
                      <a:pt x="9" y="95"/>
                      <a:pt x="9" y="94"/>
                    </a:cubicBezTo>
                    <a:cubicBezTo>
                      <a:pt x="9" y="94"/>
                      <a:pt x="10" y="94"/>
                      <a:pt x="10" y="94"/>
                    </a:cubicBezTo>
                    <a:cubicBezTo>
                      <a:pt x="11" y="94"/>
                      <a:pt x="11" y="93"/>
                      <a:pt x="12" y="93"/>
                    </a:cubicBezTo>
                    <a:cubicBezTo>
                      <a:pt x="12" y="93"/>
                      <a:pt x="12" y="93"/>
                      <a:pt x="12" y="92"/>
                    </a:cubicBezTo>
                    <a:cubicBezTo>
                      <a:pt x="13" y="92"/>
                      <a:pt x="13" y="92"/>
                      <a:pt x="13" y="92"/>
                    </a:cubicBezTo>
                    <a:cubicBezTo>
                      <a:pt x="14" y="92"/>
                      <a:pt x="14" y="92"/>
                      <a:pt x="14" y="91"/>
                    </a:cubicBezTo>
                    <a:cubicBezTo>
                      <a:pt x="14" y="91"/>
                      <a:pt x="15" y="91"/>
                      <a:pt x="15" y="91"/>
                    </a:cubicBezTo>
                    <a:cubicBezTo>
                      <a:pt x="15" y="91"/>
                      <a:pt x="15" y="91"/>
                      <a:pt x="16" y="91"/>
                    </a:cubicBezTo>
                    <a:cubicBezTo>
                      <a:pt x="16" y="91"/>
                      <a:pt x="16" y="91"/>
                      <a:pt x="16" y="91"/>
                    </a:cubicBezTo>
                    <a:cubicBezTo>
                      <a:pt x="16" y="91"/>
                      <a:pt x="16" y="90"/>
                      <a:pt x="17" y="90"/>
                    </a:cubicBezTo>
                    <a:cubicBezTo>
                      <a:pt x="17" y="90"/>
                      <a:pt x="17" y="90"/>
                      <a:pt x="17" y="90"/>
                    </a:cubicBezTo>
                    <a:cubicBezTo>
                      <a:pt x="17" y="90"/>
                      <a:pt x="17" y="90"/>
                      <a:pt x="17" y="90"/>
                    </a:cubicBezTo>
                    <a:cubicBezTo>
                      <a:pt x="17" y="90"/>
                      <a:pt x="17" y="90"/>
                      <a:pt x="18" y="90"/>
                    </a:cubicBezTo>
                    <a:cubicBezTo>
                      <a:pt x="18" y="90"/>
                      <a:pt x="18" y="90"/>
                      <a:pt x="18" y="90"/>
                    </a:cubicBezTo>
                    <a:cubicBezTo>
                      <a:pt x="18" y="90"/>
                      <a:pt x="18" y="90"/>
                      <a:pt x="18" y="90"/>
                    </a:cubicBezTo>
                    <a:cubicBezTo>
                      <a:pt x="19" y="90"/>
                      <a:pt x="19" y="90"/>
                      <a:pt x="19" y="90"/>
                    </a:cubicBezTo>
                    <a:cubicBezTo>
                      <a:pt x="20" y="91"/>
                      <a:pt x="20" y="91"/>
                      <a:pt x="21" y="92"/>
                    </a:cubicBezTo>
                    <a:cubicBezTo>
                      <a:pt x="23" y="93"/>
                      <a:pt x="23" y="93"/>
                      <a:pt x="25" y="91"/>
                    </a:cubicBezTo>
                    <a:cubicBezTo>
                      <a:pt x="27" y="90"/>
                      <a:pt x="29" y="89"/>
                      <a:pt x="32" y="89"/>
                    </a:cubicBezTo>
                    <a:cubicBezTo>
                      <a:pt x="35" y="89"/>
                      <a:pt x="37" y="90"/>
                      <a:pt x="37" y="93"/>
                    </a:cubicBezTo>
                    <a:cubicBezTo>
                      <a:pt x="37" y="93"/>
                      <a:pt x="38" y="92"/>
                      <a:pt x="38" y="91"/>
                    </a:cubicBezTo>
                    <a:cubicBezTo>
                      <a:pt x="40" y="90"/>
                      <a:pt x="42" y="89"/>
                      <a:pt x="44" y="89"/>
                    </a:cubicBezTo>
                    <a:cubicBezTo>
                      <a:pt x="44" y="89"/>
                      <a:pt x="44" y="89"/>
                      <a:pt x="45" y="89"/>
                    </a:cubicBezTo>
                    <a:cubicBezTo>
                      <a:pt x="45" y="89"/>
                      <a:pt x="45" y="89"/>
                      <a:pt x="45" y="89"/>
                    </a:cubicBezTo>
                    <a:cubicBezTo>
                      <a:pt x="45" y="89"/>
                      <a:pt x="45" y="89"/>
                      <a:pt x="45" y="87"/>
                    </a:cubicBezTo>
                    <a:cubicBezTo>
                      <a:pt x="45" y="83"/>
                      <a:pt x="46" y="81"/>
                      <a:pt x="48" y="81"/>
                    </a:cubicBezTo>
                    <a:cubicBezTo>
                      <a:pt x="49" y="81"/>
                      <a:pt x="49" y="81"/>
                      <a:pt x="49" y="81"/>
                    </a:cubicBezTo>
                    <a:cubicBezTo>
                      <a:pt x="49" y="81"/>
                      <a:pt x="49" y="80"/>
                      <a:pt x="49" y="78"/>
                    </a:cubicBezTo>
                    <a:cubicBezTo>
                      <a:pt x="49" y="74"/>
                      <a:pt x="49" y="69"/>
                      <a:pt x="50" y="65"/>
                    </a:cubicBezTo>
                    <a:cubicBezTo>
                      <a:pt x="50" y="63"/>
                      <a:pt x="50" y="61"/>
                      <a:pt x="50" y="59"/>
                    </a:cubicBezTo>
                    <a:cubicBezTo>
                      <a:pt x="50" y="57"/>
                      <a:pt x="52" y="55"/>
                      <a:pt x="55" y="53"/>
                    </a:cubicBezTo>
                    <a:cubicBezTo>
                      <a:pt x="57" y="51"/>
                      <a:pt x="60" y="49"/>
                      <a:pt x="60" y="47"/>
                    </a:cubicBezTo>
                    <a:cubicBezTo>
                      <a:pt x="60" y="44"/>
                      <a:pt x="61" y="40"/>
                      <a:pt x="64" y="35"/>
                    </a:cubicBezTo>
                    <a:cubicBezTo>
                      <a:pt x="66" y="31"/>
                      <a:pt x="68" y="26"/>
                      <a:pt x="68" y="23"/>
                    </a:cubicBezTo>
                    <a:cubicBezTo>
                      <a:pt x="68" y="17"/>
                      <a:pt x="69" y="15"/>
                      <a:pt x="71" y="12"/>
                    </a:cubicBezTo>
                    <a:cubicBezTo>
                      <a:pt x="72" y="12"/>
                      <a:pt x="72" y="11"/>
                      <a:pt x="72" y="10"/>
                    </a:cubicBezTo>
                    <a:cubicBezTo>
                      <a:pt x="73" y="10"/>
                      <a:pt x="73" y="9"/>
                      <a:pt x="73" y="9"/>
                    </a:cubicBezTo>
                    <a:cubicBezTo>
                      <a:pt x="73" y="8"/>
                      <a:pt x="73" y="8"/>
                      <a:pt x="73" y="8"/>
                    </a:cubicBezTo>
                    <a:cubicBezTo>
                      <a:pt x="73" y="7"/>
                      <a:pt x="74" y="7"/>
                      <a:pt x="74" y="6"/>
                    </a:cubicBezTo>
                    <a:cubicBezTo>
                      <a:pt x="74" y="6"/>
                      <a:pt x="74" y="6"/>
                      <a:pt x="74" y="5"/>
                    </a:cubicBezTo>
                    <a:cubicBezTo>
                      <a:pt x="74" y="5"/>
                      <a:pt x="74" y="4"/>
                      <a:pt x="74" y="4"/>
                    </a:cubicBezTo>
                    <a:cubicBezTo>
                      <a:pt x="74" y="3"/>
                      <a:pt x="74" y="3"/>
                      <a:pt x="74" y="2"/>
                    </a:cubicBezTo>
                    <a:cubicBezTo>
                      <a:pt x="74" y="2"/>
                      <a:pt x="74" y="2"/>
                      <a:pt x="74" y="2"/>
                    </a:cubicBezTo>
                    <a:cubicBezTo>
                      <a:pt x="70" y="1"/>
                      <a:pt x="70" y="1"/>
                      <a:pt x="70" y="1"/>
                    </a:cubicBezTo>
                    <a:lnTo>
                      <a:pt x="6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81" name="Freeform 1622"/>
              <p:cNvSpPr>
                <a:spLocks/>
              </p:cNvSpPr>
              <p:nvPr/>
            </p:nvSpPr>
            <p:spPr bwMode="auto">
              <a:xfrm>
                <a:off x="1843" y="29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82" name="Freeform 1623"/>
              <p:cNvSpPr>
                <a:spLocks/>
              </p:cNvSpPr>
              <p:nvPr/>
            </p:nvSpPr>
            <p:spPr bwMode="auto">
              <a:xfrm>
                <a:off x="1854" y="2935"/>
                <a:ext cx="4" cy="1"/>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83" name="Freeform 1624"/>
              <p:cNvSpPr>
                <a:spLocks/>
              </p:cNvSpPr>
              <p:nvPr/>
            </p:nvSpPr>
            <p:spPr bwMode="auto">
              <a:xfrm>
                <a:off x="1813" y="295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84" name="Freeform 1625"/>
              <p:cNvSpPr>
                <a:spLocks/>
              </p:cNvSpPr>
              <p:nvPr/>
            </p:nvSpPr>
            <p:spPr bwMode="auto">
              <a:xfrm>
                <a:off x="1816" y="29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2" y="0"/>
                      <a:pt x="1" y="0"/>
                      <a:pt x="0" y="0"/>
                    </a:cubicBezTo>
                    <a:cubicBezTo>
                      <a:pt x="1" y="0"/>
                      <a:pt x="2" y="0"/>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85" name="Freeform 1626"/>
              <p:cNvSpPr>
                <a:spLocks/>
              </p:cNvSpPr>
              <p:nvPr/>
            </p:nvSpPr>
            <p:spPr bwMode="auto">
              <a:xfrm>
                <a:off x="1840" y="2945"/>
                <a:ext cx="3" cy="10"/>
              </a:xfrm>
              <a:custGeom>
                <a:avLst/>
                <a:gdLst>
                  <a:gd name="T0" fmla="*/ 0 w 3"/>
                  <a:gd name="T1" fmla="*/ 10 h 10"/>
                  <a:gd name="T2" fmla="*/ 0 w 3"/>
                  <a:gd name="T3" fmla="*/ 10 h 10"/>
                  <a:gd name="T4" fmla="*/ 0 w 3"/>
                  <a:gd name="T5" fmla="*/ 10 h 10"/>
                  <a:gd name="T6" fmla="*/ 3 w 3"/>
                  <a:gd name="T7" fmla="*/ 1 h 10"/>
                  <a:gd name="T8" fmla="*/ 3 w 3"/>
                  <a:gd name="T9" fmla="*/ 0 h 10"/>
                  <a:gd name="T10" fmla="*/ 3 w 3"/>
                  <a:gd name="T11" fmla="*/ 1 h 10"/>
                  <a:gd name="T12" fmla="*/ 0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0" y="10"/>
                    </a:moveTo>
                    <a:cubicBezTo>
                      <a:pt x="0" y="10"/>
                      <a:pt x="0" y="10"/>
                      <a:pt x="0" y="10"/>
                    </a:cubicBezTo>
                    <a:cubicBezTo>
                      <a:pt x="0" y="10"/>
                      <a:pt x="0" y="10"/>
                      <a:pt x="0" y="10"/>
                    </a:cubicBezTo>
                    <a:cubicBezTo>
                      <a:pt x="0" y="8"/>
                      <a:pt x="1" y="3"/>
                      <a:pt x="3" y="1"/>
                    </a:cubicBezTo>
                    <a:cubicBezTo>
                      <a:pt x="3" y="0"/>
                      <a:pt x="3" y="0"/>
                      <a:pt x="3" y="0"/>
                    </a:cubicBezTo>
                    <a:cubicBezTo>
                      <a:pt x="3" y="1"/>
                      <a:pt x="3" y="1"/>
                      <a:pt x="3" y="1"/>
                    </a:cubicBezTo>
                    <a:cubicBezTo>
                      <a:pt x="1" y="4"/>
                      <a:pt x="0" y="8"/>
                      <a:pt x="0"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86" name="Freeform 1627"/>
              <p:cNvSpPr>
                <a:spLocks/>
              </p:cNvSpPr>
              <p:nvPr/>
            </p:nvSpPr>
            <p:spPr bwMode="auto">
              <a:xfrm>
                <a:off x="1843" y="294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87" name="Freeform 1628"/>
              <p:cNvSpPr>
                <a:spLocks/>
              </p:cNvSpPr>
              <p:nvPr/>
            </p:nvSpPr>
            <p:spPr bwMode="auto">
              <a:xfrm>
                <a:off x="1812" y="29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88" name="Freeform 1629"/>
              <p:cNvSpPr>
                <a:spLocks/>
              </p:cNvSpPr>
              <p:nvPr/>
            </p:nvSpPr>
            <p:spPr bwMode="auto">
              <a:xfrm>
                <a:off x="1811" y="295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89" name="Freeform 1630"/>
              <p:cNvSpPr>
                <a:spLocks/>
              </p:cNvSpPr>
              <p:nvPr/>
            </p:nvSpPr>
            <p:spPr bwMode="auto">
              <a:xfrm>
                <a:off x="1792"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grpSp>
        <p:grpSp>
          <p:nvGrpSpPr>
            <p:cNvPr id="68" name="Group 1832"/>
            <p:cNvGrpSpPr>
              <a:grpSpLocks/>
            </p:cNvGrpSpPr>
            <p:nvPr/>
          </p:nvGrpSpPr>
          <p:grpSpPr bwMode="auto">
            <a:xfrm>
              <a:off x="1791" y="2634"/>
              <a:ext cx="411" cy="636"/>
              <a:chOff x="1791" y="2634"/>
              <a:chExt cx="411" cy="636"/>
            </a:xfrm>
            <a:grpFill/>
          </p:grpSpPr>
          <p:sp>
            <p:nvSpPr>
              <p:cNvPr id="90" name="Freeform 1632"/>
              <p:cNvSpPr>
                <a:spLocks/>
              </p:cNvSpPr>
              <p:nvPr/>
            </p:nvSpPr>
            <p:spPr bwMode="auto">
              <a:xfrm>
                <a:off x="1811" y="29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1" name="Freeform 1633"/>
              <p:cNvSpPr>
                <a:spLocks/>
              </p:cNvSpPr>
              <p:nvPr/>
            </p:nvSpPr>
            <p:spPr bwMode="auto">
              <a:xfrm>
                <a:off x="1791" y="30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2" name="Freeform 1634"/>
              <p:cNvSpPr>
                <a:spLocks/>
              </p:cNvSpPr>
              <p:nvPr/>
            </p:nvSpPr>
            <p:spPr bwMode="auto">
              <a:xfrm>
                <a:off x="1902" y="2719"/>
                <a:ext cx="172" cy="214"/>
              </a:xfrm>
              <a:custGeom>
                <a:avLst/>
                <a:gdLst>
                  <a:gd name="T0" fmla="*/ 22 w 180"/>
                  <a:gd name="T1" fmla="*/ 44 h 223"/>
                  <a:gd name="T2" fmla="*/ 19 w 180"/>
                  <a:gd name="T3" fmla="*/ 85 h 223"/>
                  <a:gd name="T4" fmla="*/ 5 w 180"/>
                  <a:gd name="T5" fmla="*/ 100 h 223"/>
                  <a:gd name="T6" fmla="*/ 1 w 180"/>
                  <a:gd name="T7" fmla="*/ 114 h 223"/>
                  <a:gd name="T8" fmla="*/ 4 w 180"/>
                  <a:gd name="T9" fmla="*/ 118 h 223"/>
                  <a:gd name="T10" fmla="*/ 9 w 180"/>
                  <a:gd name="T11" fmla="*/ 132 h 223"/>
                  <a:gd name="T12" fmla="*/ 9 w 180"/>
                  <a:gd name="T13" fmla="*/ 139 h 223"/>
                  <a:gd name="T14" fmla="*/ 12 w 180"/>
                  <a:gd name="T15" fmla="*/ 142 h 223"/>
                  <a:gd name="T16" fmla="*/ 13 w 180"/>
                  <a:gd name="T17" fmla="*/ 143 h 223"/>
                  <a:gd name="T18" fmla="*/ 17 w 180"/>
                  <a:gd name="T19" fmla="*/ 149 h 223"/>
                  <a:gd name="T20" fmla="*/ 17 w 180"/>
                  <a:gd name="T21" fmla="*/ 150 h 223"/>
                  <a:gd name="T22" fmla="*/ 17 w 180"/>
                  <a:gd name="T23" fmla="*/ 162 h 223"/>
                  <a:gd name="T24" fmla="*/ 22 w 180"/>
                  <a:gd name="T25" fmla="*/ 167 h 223"/>
                  <a:gd name="T26" fmla="*/ 37 w 180"/>
                  <a:gd name="T27" fmla="*/ 180 h 223"/>
                  <a:gd name="T28" fmla="*/ 48 w 180"/>
                  <a:gd name="T29" fmla="*/ 193 h 223"/>
                  <a:gd name="T30" fmla="*/ 58 w 180"/>
                  <a:gd name="T31" fmla="*/ 204 h 223"/>
                  <a:gd name="T32" fmla="*/ 59 w 180"/>
                  <a:gd name="T33" fmla="*/ 205 h 223"/>
                  <a:gd name="T34" fmla="*/ 60 w 180"/>
                  <a:gd name="T35" fmla="*/ 206 h 223"/>
                  <a:gd name="T36" fmla="*/ 61 w 180"/>
                  <a:gd name="T37" fmla="*/ 209 h 223"/>
                  <a:gd name="T38" fmla="*/ 65 w 180"/>
                  <a:gd name="T39" fmla="*/ 212 h 223"/>
                  <a:gd name="T40" fmla="*/ 70 w 180"/>
                  <a:gd name="T41" fmla="*/ 213 h 223"/>
                  <a:gd name="T42" fmla="*/ 85 w 180"/>
                  <a:gd name="T43" fmla="*/ 212 h 223"/>
                  <a:gd name="T44" fmla="*/ 86 w 180"/>
                  <a:gd name="T45" fmla="*/ 214 h 223"/>
                  <a:gd name="T46" fmla="*/ 89 w 180"/>
                  <a:gd name="T47" fmla="*/ 216 h 223"/>
                  <a:gd name="T48" fmla="*/ 92 w 180"/>
                  <a:gd name="T49" fmla="*/ 218 h 223"/>
                  <a:gd name="T50" fmla="*/ 95 w 180"/>
                  <a:gd name="T51" fmla="*/ 221 h 223"/>
                  <a:gd name="T52" fmla="*/ 102 w 180"/>
                  <a:gd name="T53" fmla="*/ 220 h 223"/>
                  <a:gd name="T54" fmla="*/ 104 w 180"/>
                  <a:gd name="T55" fmla="*/ 220 h 223"/>
                  <a:gd name="T56" fmla="*/ 110 w 180"/>
                  <a:gd name="T57" fmla="*/ 223 h 223"/>
                  <a:gd name="T58" fmla="*/ 123 w 180"/>
                  <a:gd name="T59" fmla="*/ 220 h 223"/>
                  <a:gd name="T60" fmla="*/ 129 w 180"/>
                  <a:gd name="T61" fmla="*/ 216 h 223"/>
                  <a:gd name="T62" fmla="*/ 143 w 180"/>
                  <a:gd name="T63" fmla="*/ 207 h 223"/>
                  <a:gd name="T64" fmla="*/ 146 w 180"/>
                  <a:gd name="T65" fmla="*/ 208 h 223"/>
                  <a:gd name="T66" fmla="*/ 149 w 180"/>
                  <a:gd name="T67" fmla="*/ 209 h 223"/>
                  <a:gd name="T68" fmla="*/ 138 w 180"/>
                  <a:gd name="T69" fmla="*/ 195 h 223"/>
                  <a:gd name="T70" fmla="*/ 128 w 180"/>
                  <a:gd name="T71" fmla="*/ 182 h 223"/>
                  <a:gd name="T72" fmla="*/ 119 w 180"/>
                  <a:gd name="T73" fmla="*/ 171 h 223"/>
                  <a:gd name="T74" fmla="*/ 129 w 180"/>
                  <a:gd name="T75" fmla="*/ 165 h 223"/>
                  <a:gd name="T76" fmla="*/ 133 w 180"/>
                  <a:gd name="T77" fmla="*/ 148 h 223"/>
                  <a:gd name="T78" fmla="*/ 137 w 180"/>
                  <a:gd name="T79" fmla="*/ 139 h 223"/>
                  <a:gd name="T80" fmla="*/ 143 w 180"/>
                  <a:gd name="T81" fmla="*/ 127 h 223"/>
                  <a:gd name="T82" fmla="*/ 154 w 180"/>
                  <a:gd name="T83" fmla="*/ 114 h 223"/>
                  <a:gd name="T84" fmla="*/ 158 w 180"/>
                  <a:gd name="T85" fmla="*/ 101 h 223"/>
                  <a:gd name="T86" fmla="*/ 163 w 180"/>
                  <a:gd name="T87" fmla="*/ 75 h 223"/>
                  <a:gd name="T88" fmla="*/ 172 w 180"/>
                  <a:gd name="T89" fmla="*/ 65 h 223"/>
                  <a:gd name="T90" fmla="*/ 176 w 180"/>
                  <a:gd name="T91" fmla="*/ 63 h 223"/>
                  <a:gd name="T92" fmla="*/ 179 w 180"/>
                  <a:gd name="T93" fmla="*/ 59 h 223"/>
                  <a:gd name="T94" fmla="*/ 166 w 180"/>
                  <a:gd name="T95" fmla="*/ 34 h 223"/>
                  <a:gd name="T96" fmla="*/ 155 w 180"/>
                  <a:gd name="T97" fmla="*/ 6 h 223"/>
                  <a:gd name="T98" fmla="*/ 149 w 180"/>
                  <a:gd name="T99" fmla="*/ 0 h 223"/>
                  <a:gd name="T100" fmla="*/ 147 w 180"/>
                  <a:gd name="T101" fmla="*/ 2 h 223"/>
                  <a:gd name="T102" fmla="*/ 143 w 180"/>
                  <a:gd name="T103" fmla="*/ 2 h 223"/>
                  <a:gd name="T104" fmla="*/ 134 w 180"/>
                  <a:gd name="T105" fmla="*/ 12 h 223"/>
                  <a:gd name="T106" fmla="*/ 108 w 180"/>
                  <a:gd name="T107" fmla="*/ 12 h 223"/>
                  <a:gd name="T108" fmla="*/ 100 w 180"/>
                  <a:gd name="T109" fmla="*/ 13 h 223"/>
                  <a:gd name="T110" fmla="*/ 22 w 180"/>
                  <a:gd name="T111" fmla="*/ 3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 h="223">
                    <a:moveTo>
                      <a:pt x="22" y="36"/>
                    </a:moveTo>
                    <a:cubicBezTo>
                      <a:pt x="22" y="39"/>
                      <a:pt x="22" y="39"/>
                      <a:pt x="22" y="39"/>
                    </a:cubicBezTo>
                    <a:cubicBezTo>
                      <a:pt x="22" y="44"/>
                      <a:pt x="22" y="44"/>
                      <a:pt x="22" y="44"/>
                    </a:cubicBezTo>
                    <a:cubicBezTo>
                      <a:pt x="22" y="71"/>
                      <a:pt x="22" y="71"/>
                      <a:pt x="22" y="71"/>
                    </a:cubicBezTo>
                    <a:cubicBezTo>
                      <a:pt x="23" y="84"/>
                      <a:pt x="20" y="85"/>
                      <a:pt x="19" y="85"/>
                    </a:cubicBezTo>
                    <a:cubicBezTo>
                      <a:pt x="19" y="85"/>
                      <a:pt x="19" y="85"/>
                      <a:pt x="19" y="85"/>
                    </a:cubicBezTo>
                    <a:cubicBezTo>
                      <a:pt x="12" y="87"/>
                      <a:pt x="11" y="89"/>
                      <a:pt x="11" y="89"/>
                    </a:cubicBezTo>
                    <a:cubicBezTo>
                      <a:pt x="11" y="91"/>
                      <a:pt x="11" y="97"/>
                      <a:pt x="5" y="98"/>
                    </a:cubicBezTo>
                    <a:cubicBezTo>
                      <a:pt x="5" y="98"/>
                      <a:pt x="5" y="100"/>
                      <a:pt x="5" y="100"/>
                    </a:cubicBezTo>
                    <a:cubicBezTo>
                      <a:pt x="5" y="102"/>
                      <a:pt x="5" y="106"/>
                      <a:pt x="1" y="106"/>
                    </a:cubicBezTo>
                    <a:cubicBezTo>
                      <a:pt x="1" y="107"/>
                      <a:pt x="1" y="107"/>
                      <a:pt x="1" y="107"/>
                    </a:cubicBezTo>
                    <a:cubicBezTo>
                      <a:pt x="2" y="109"/>
                      <a:pt x="3" y="112"/>
                      <a:pt x="1" y="114"/>
                    </a:cubicBezTo>
                    <a:cubicBezTo>
                      <a:pt x="0" y="115"/>
                      <a:pt x="0" y="116"/>
                      <a:pt x="0" y="117"/>
                    </a:cubicBezTo>
                    <a:cubicBezTo>
                      <a:pt x="0" y="117"/>
                      <a:pt x="0" y="117"/>
                      <a:pt x="1" y="117"/>
                    </a:cubicBezTo>
                    <a:cubicBezTo>
                      <a:pt x="2" y="117"/>
                      <a:pt x="3" y="118"/>
                      <a:pt x="4" y="118"/>
                    </a:cubicBezTo>
                    <a:cubicBezTo>
                      <a:pt x="5" y="120"/>
                      <a:pt x="5" y="122"/>
                      <a:pt x="5" y="125"/>
                    </a:cubicBezTo>
                    <a:cubicBezTo>
                      <a:pt x="5" y="126"/>
                      <a:pt x="5" y="127"/>
                      <a:pt x="5" y="127"/>
                    </a:cubicBezTo>
                    <a:cubicBezTo>
                      <a:pt x="5" y="130"/>
                      <a:pt x="8" y="132"/>
                      <a:pt x="9" y="132"/>
                    </a:cubicBezTo>
                    <a:cubicBezTo>
                      <a:pt x="9" y="132"/>
                      <a:pt x="9" y="133"/>
                      <a:pt x="9" y="133"/>
                    </a:cubicBezTo>
                    <a:cubicBezTo>
                      <a:pt x="11" y="133"/>
                      <a:pt x="11" y="133"/>
                      <a:pt x="11" y="133"/>
                    </a:cubicBezTo>
                    <a:cubicBezTo>
                      <a:pt x="9" y="139"/>
                      <a:pt x="9" y="139"/>
                      <a:pt x="9" y="139"/>
                    </a:cubicBezTo>
                    <a:cubicBezTo>
                      <a:pt x="10" y="140"/>
                      <a:pt x="11" y="140"/>
                      <a:pt x="11"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3"/>
                      <a:pt x="12" y="143"/>
                      <a:pt x="13" y="143"/>
                    </a:cubicBezTo>
                    <a:cubicBezTo>
                      <a:pt x="14" y="145"/>
                      <a:pt x="15" y="146"/>
                      <a:pt x="16" y="148"/>
                    </a:cubicBezTo>
                    <a:cubicBezTo>
                      <a:pt x="16" y="148"/>
                      <a:pt x="16" y="148"/>
                      <a:pt x="16" y="148"/>
                    </a:cubicBezTo>
                    <a:cubicBezTo>
                      <a:pt x="16" y="148"/>
                      <a:pt x="17" y="148"/>
                      <a:pt x="17" y="149"/>
                    </a:cubicBezTo>
                    <a:cubicBezTo>
                      <a:pt x="17" y="149"/>
                      <a:pt x="17" y="149"/>
                      <a:pt x="17" y="149"/>
                    </a:cubicBezTo>
                    <a:cubicBezTo>
                      <a:pt x="17" y="149"/>
                      <a:pt x="17" y="149"/>
                      <a:pt x="17" y="150"/>
                    </a:cubicBezTo>
                    <a:cubicBezTo>
                      <a:pt x="17" y="150"/>
                      <a:pt x="17" y="150"/>
                      <a:pt x="17" y="150"/>
                    </a:cubicBezTo>
                    <a:cubicBezTo>
                      <a:pt x="17" y="150"/>
                      <a:pt x="18" y="151"/>
                      <a:pt x="18" y="151"/>
                    </a:cubicBezTo>
                    <a:cubicBezTo>
                      <a:pt x="19" y="153"/>
                      <a:pt x="20" y="156"/>
                      <a:pt x="20" y="159"/>
                    </a:cubicBezTo>
                    <a:cubicBezTo>
                      <a:pt x="19" y="160"/>
                      <a:pt x="18" y="161"/>
                      <a:pt x="17" y="162"/>
                    </a:cubicBezTo>
                    <a:cubicBezTo>
                      <a:pt x="16" y="162"/>
                      <a:pt x="16" y="162"/>
                      <a:pt x="16" y="162"/>
                    </a:cubicBezTo>
                    <a:cubicBezTo>
                      <a:pt x="21" y="163"/>
                      <a:pt x="21" y="163"/>
                      <a:pt x="21" y="163"/>
                    </a:cubicBezTo>
                    <a:cubicBezTo>
                      <a:pt x="22" y="167"/>
                      <a:pt x="22" y="167"/>
                      <a:pt x="22" y="167"/>
                    </a:cubicBezTo>
                    <a:cubicBezTo>
                      <a:pt x="24" y="167"/>
                      <a:pt x="29" y="168"/>
                      <a:pt x="31" y="171"/>
                    </a:cubicBezTo>
                    <a:cubicBezTo>
                      <a:pt x="32" y="173"/>
                      <a:pt x="33" y="173"/>
                      <a:pt x="34" y="174"/>
                    </a:cubicBezTo>
                    <a:cubicBezTo>
                      <a:pt x="36" y="176"/>
                      <a:pt x="37" y="177"/>
                      <a:pt x="37" y="180"/>
                    </a:cubicBezTo>
                    <a:cubicBezTo>
                      <a:pt x="37" y="180"/>
                      <a:pt x="38" y="181"/>
                      <a:pt x="39" y="181"/>
                    </a:cubicBezTo>
                    <a:cubicBezTo>
                      <a:pt x="40" y="182"/>
                      <a:pt x="41" y="183"/>
                      <a:pt x="43" y="184"/>
                    </a:cubicBezTo>
                    <a:cubicBezTo>
                      <a:pt x="48" y="188"/>
                      <a:pt x="48" y="191"/>
                      <a:pt x="48" y="193"/>
                    </a:cubicBezTo>
                    <a:cubicBezTo>
                      <a:pt x="48" y="194"/>
                      <a:pt x="51" y="196"/>
                      <a:pt x="54" y="197"/>
                    </a:cubicBezTo>
                    <a:cubicBezTo>
                      <a:pt x="55" y="198"/>
                      <a:pt x="55" y="198"/>
                      <a:pt x="55" y="198"/>
                    </a:cubicBezTo>
                    <a:cubicBezTo>
                      <a:pt x="58" y="204"/>
                      <a:pt x="58" y="204"/>
                      <a:pt x="58" y="204"/>
                    </a:cubicBezTo>
                    <a:cubicBezTo>
                      <a:pt x="58" y="204"/>
                      <a:pt x="58" y="204"/>
                      <a:pt x="58" y="204"/>
                    </a:cubicBezTo>
                    <a:cubicBezTo>
                      <a:pt x="58" y="204"/>
                      <a:pt x="58" y="204"/>
                      <a:pt x="58" y="204"/>
                    </a:cubicBezTo>
                    <a:cubicBezTo>
                      <a:pt x="59" y="205"/>
                      <a:pt x="59" y="205"/>
                      <a:pt x="59" y="205"/>
                    </a:cubicBezTo>
                    <a:cubicBezTo>
                      <a:pt x="59" y="205"/>
                      <a:pt x="59" y="205"/>
                      <a:pt x="59" y="205"/>
                    </a:cubicBezTo>
                    <a:cubicBezTo>
                      <a:pt x="60" y="206"/>
                      <a:pt x="60" y="206"/>
                      <a:pt x="60" y="206"/>
                    </a:cubicBezTo>
                    <a:cubicBezTo>
                      <a:pt x="60" y="206"/>
                      <a:pt x="60" y="206"/>
                      <a:pt x="60" y="206"/>
                    </a:cubicBezTo>
                    <a:cubicBezTo>
                      <a:pt x="60" y="207"/>
                      <a:pt x="61" y="207"/>
                      <a:pt x="61" y="208"/>
                    </a:cubicBezTo>
                    <a:cubicBezTo>
                      <a:pt x="61" y="208"/>
                      <a:pt x="61" y="208"/>
                      <a:pt x="61" y="209"/>
                    </a:cubicBezTo>
                    <a:cubicBezTo>
                      <a:pt x="61" y="209"/>
                      <a:pt x="61" y="209"/>
                      <a:pt x="61" y="209"/>
                    </a:cubicBezTo>
                    <a:cubicBezTo>
                      <a:pt x="62" y="209"/>
                      <a:pt x="62" y="209"/>
                      <a:pt x="62" y="210"/>
                    </a:cubicBezTo>
                    <a:cubicBezTo>
                      <a:pt x="62" y="210"/>
                      <a:pt x="62" y="210"/>
                      <a:pt x="62" y="210"/>
                    </a:cubicBezTo>
                    <a:cubicBezTo>
                      <a:pt x="63" y="211"/>
                      <a:pt x="65" y="212"/>
                      <a:pt x="65" y="212"/>
                    </a:cubicBezTo>
                    <a:cubicBezTo>
                      <a:pt x="65" y="212"/>
                      <a:pt x="65" y="212"/>
                      <a:pt x="65" y="212"/>
                    </a:cubicBezTo>
                    <a:cubicBezTo>
                      <a:pt x="66" y="213"/>
                      <a:pt x="67" y="213"/>
                      <a:pt x="68" y="213"/>
                    </a:cubicBezTo>
                    <a:cubicBezTo>
                      <a:pt x="69" y="213"/>
                      <a:pt x="69" y="213"/>
                      <a:pt x="70" y="213"/>
                    </a:cubicBezTo>
                    <a:cubicBezTo>
                      <a:pt x="72" y="210"/>
                      <a:pt x="75" y="211"/>
                      <a:pt x="77" y="212"/>
                    </a:cubicBezTo>
                    <a:cubicBezTo>
                      <a:pt x="79" y="211"/>
                      <a:pt x="82" y="210"/>
                      <a:pt x="84" y="212"/>
                    </a:cubicBezTo>
                    <a:cubicBezTo>
                      <a:pt x="84" y="212"/>
                      <a:pt x="84" y="212"/>
                      <a:pt x="85" y="212"/>
                    </a:cubicBezTo>
                    <a:cubicBezTo>
                      <a:pt x="85" y="212"/>
                      <a:pt x="85" y="212"/>
                      <a:pt x="85" y="212"/>
                    </a:cubicBezTo>
                    <a:cubicBezTo>
                      <a:pt x="85" y="213"/>
                      <a:pt x="85" y="213"/>
                      <a:pt x="86" y="213"/>
                    </a:cubicBezTo>
                    <a:cubicBezTo>
                      <a:pt x="86" y="213"/>
                      <a:pt x="86" y="213"/>
                      <a:pt x="86" y="214"/>
                    </a:cubicBezTo>
                    <a:cubicBezTo>
                      <a:pt x="87" y="214"/>
                      <a:pt x="87" y="214"/>
                      <a:pt x="87" y="214"/>
                    </a:cubicBezTo>
                    <a:cubicBezTo>
                      <a:pt x="87" y="214"/>
                      <a:pt x="88" y="215"/>
                      <a:pt x="88" y="215"/>
                    </a:cubicBezTo>
                    <a:cubicBezTo>
                      <a:pt x="88" y="215"/>
                      <a:pt x="89" y="215"/>
                      <a:pt x="89" y="216"/>
                    </a:cubicBezTo>
                    <a:cubicBezTo>
                      <a:pt x="89" y="216"/>
                      <a:pt x="90" y="216"/>
                      <a:pt x="90" y="216"/>
                    </a:cubicBezTo>
                    <a:cubicBezTo>
                      <a:pt x="90" y="217"/>
                      <a:pt x="90" y="217"/>
                      <a:pt x="91" y="217"/>
                    </a:cubicBezTo>
                    <a:cubicBezTo>
                      <a:pt x="91" y="217"/>
                      <a:pt x="91" y="218"/>
                      <a:pt x="92" y="218"/>
                    </a:cubicBezTo>
                    <a:cubicBezTo>
                      <a:pt x="92" y="218"/>
                      <a:pt x="92" y="219"/>
                      <a:pt x="93" y="219"/>
                    </a:cubicBezTo>
                    <a:cubicBezTo>
                      <a:pt x="93" y="219"/>
                      <a:pt x="93" y="219"/>
                      <a:pt x="94" y="220"/>
                    </a:cubicBezTo>
                    <a:cubicBezTo>
                      <a:pt x="94" y="220"/>
                      <a:pt x="94" y="220"/>
                      <a:pt x="95" y="221"/>
                    </a:cubicBezTo>
                    <a:cubicBezTo>
                      <a:pt x="95" y="221"/>
                      <a:pt x="95" y="221"/>
                      <a:pt x="96" y="222"/>
                    </a:cubicBezTo>
                    <a:cubicBezTo>
                      <a:pt x="96" y="222"/>
                      <a:pt x="96" y="222"/>
                      <a:pt x="96" y="222"/>
                    </a:cubicBezTo>
                    <a:cubicBezTo>
                      <a:pt x="98" y="222"/>
                      <a:pt x="100" y="221"/>
                      <a:pt x="102" y="220"/>
                    </a:cubicBezTo>
                    <a:cubicBezTo>
                      <a:pt x="102" y="220"/>
                      <a:pt x="102" y="220"/>
                      <a:pt x="102" y="220"/>
                    </a:cubicBezTo>
                    <a:cubicBezTo>
                      <a:pt x="103" y="220"/>
                      <a:pt x="103" y="220"/>
                      <a:pt x="104" y="220"/>
                    </a:cubicBezTo>
                    <a:cubicBezTo>
                      <a:pt x="104" y="220"/>
                      <a:pt x="104" y="220"/>
                      <a:pt x="104" y="220"/>
                    </a:cubicBezTo>
                    <a:cubicBezTo>
                      <a:pt x="104" y="220"/>
                      <a:pt x="104" y="220"/>
                      <a:pt x="104" y="220"/>
                    </a:cubicBezTo>
                    <a:cubicBezTo>
                      <a:pt x="106" y="220"/>
                      <a:pt x="108" y="221"/>
                      <a:pt x="109" y="222"/>
                    </a:cubicBezTo>
                    <a:cubicBezTo>
                      <a:pt x="109" y="222"/>
                      <a:pt x="110" y="222"/>
                      <a:pt x="110" y="223"/>
                    </a:cubicBezTo>
                    <a:cubicBezTo>
                      <a:pt x="112" y="221"/>
                      <a:pt x="116" y="219"/>
                      <a:pt x="118" y="219"/>
                    </a:cubicBezTo>
                    <a:cubicBezTo>
                      <a:pt x="119" y="219"/>
                      <a:pt x="120" y="220"/>
                      <a:pt x="120" y="220"/>
                    </a:cubicBezTo>
                    <a:cubicBezTo>
                      <a:pt x="121" y="220"/>
                      <a:pt x="122" y="220"/>
                      <a:pt x="123" y="220"/>
                    </a:cubicBezTo>
                    <a:cubicBezTo>
                      <a:pt x="124" y="220"/>
                      <a:pt x="124" y="220"/>
                      <a:pt x="125" y="220"/>
                    </a:cubicBezTo>
                    <a:cubicBezTo>
                      <a:pt x="125" y="219"/>
                      <a:pt x="126" y="218"/>
                      <a:pt x="128" y="217"/>
                    </a:cubicBezTo>
                    <a:cubicBezTo>
                      <a:pt x="128" y="217"/>
                      <a:pt x="129" y="216"/>
                      <a:pt x="129" y="216"/>
                    </a:cubicBezTo>
                    <a:cubicBezTo>
                      <a:pt x="130" y="215"/>
                      <a:pt x="130" y="215"/>
                      <a:pt x="130" y="215"/>
                    </a:cubicBezTo>
                    <a:cubicBezTo>
                      <a:pt x="131" y="212"/>
                      <a:pt x="138" y="208"/>
                      <a:pt x="140" y="208"/>
                    </a:cubicBezTo>
                    <a:cubicBezTo>
                      <a:pt x="141" y="207"/>
                      <a:pt x="142" y="207"/>
                      <a:pt x="143" y="207"/>
                    </a:cubicBezTo>
                    <a:cubicBezTo>
                      <a:pt x="143" y="207"/>
                      <a:pt x="144" y="207"/>
                      <a:pt x="144" y="207"/>
                    </a:cubicBezTo>
                    <a:cubicBezTo>
                      <a:pt x="145" y="207"/>
                      <a:pt x="145" y="207"/>
                      <a:pt x="146" y="207"/>
                    </a:cubicBezTo>
                    <a:cubicBezTo>
                      <a:pt x="146" y="207"/>
                      <a:pt x="146" y="208"/>
                      <a:pt x="146" y="208"/>
                    </a:cubicBezTo>
                    <a:cubicBezTo>
                      <a:pt x="147" y="208"/>
                      <a:pt x="147" y="208"/>
                      <a:pt x="147" y="208"/>
                    </a:cubicBezTo>
                    <a:cubicBezTo>
                      <a:pt x="148" y="208"/>
                      <a:pt x="148" y="208"/>
                      <a:pt x="148" y="208"/>
                    </a:cubicBezTo>
                    <a:cubicBezTo>
                      <a:pt x="148" y="209"/>
                      <a:pt x="149" y="209"/>
                      <a:pt x="149" y="209"/>
                    </a:cubicBezTo>
                    <a:cubicBezTo>
                      <a:pt x="149" y="208"/>
                      <a:pt x="149" y="208"/>
                      <a:pt x="149" y="207"/>
                    </a:cubicBezTo>
                    <a:cubicBezTo>
                      <a:pt x="149" y="206"/>
                      <a:pt x="149" y="205"/>
                      <a:pt x="149" y="204"/>
                    </a:cubicBezTo>
                    <a:cubicBezTo>
                      <a:pt x="146" y="204"/>
                      <a:pt x="140" y="200"/>
                      <a:pt x="138" y="195"/>
                    </a:cubicBezTo>
                    <a:cubicBezTo>
                      <a:pt x="138" y="194"/>
                      <a:pt x="137" y="193"/>
                      <a:pt x="137" y="193"/>
                    </a:cubicBezTo>
                    <a:cubicBezTo>
                      <a:pt x="136" y="191"/>
                      <a:pt x="134" y="189"/>
                      <a:pt x="133" y="187"/>
                    </a:cubicBezTo>
                    <a:cubicBezTo>
                      <a:pt x="131" y="186"/>
                      <a:pt x="129" y="184"/>
                      <a:pt x="128" y="182"/>
                    </a:cubicBezTo>
                    <a:cubicBezTo>
                      <a:pt x="128" y="181"/>
                      <a:pt x="126" y="181"/>
                      <a:pt x="124" y="180"/>
                    </a:cubicBezTo>
                    <a:cubicBezTo>
                      <a:pt x="122" y="179"/>
                      <a:pt x="119" y="179"/>
                      <a:pt x="118" y="177"/>
                    </a:cubicBezTo>
                    <a:cubicBezTo>
                      <a:pt x="117" y="174"/>
                      <a:pt x="118" y="172"/>
                      <a:pt x="119" y="171"/>
                    </a:cubicBezTo>
                    <a:cubicBezTo>
                      <a:pt x="120" y="171"/>
                      <a:pt x="120" y="170"/>
                      <a:pt x="120" y="169"/>
                    </a:cubicBezTo>
                    <a:cubicBezTo>
                      <a:pt x="120" y="168"/>
                      <a:pt x="121" y="165"/>
                      <a:pt x="126" y="165"/>
                    </a:cubicBezTo>
                    <a:cubicBezTo>
                      <a:pt x="127" y="165"/>
                      <a:pt x="128" y="165"/>
                      <a:pt x="129" y="165"/>
                    </a:cubicBezTo>
                    <a:cubicBezTo>
                      <a:pt x="129" y="165"/>
                      <a:pt x="129" y="165"/>
                      <a:pt x="129" y="166"/>
                    </a:cubicBezTo>
                    <a:cubicBezTo>
                      <a:pt x="130" y="163"/>
                      <a:pt x="130" y="158"/>
                      <a:pt x="130" y="155"/>
                    </a:cubicBezTo>
                    <a:cubicBezTo>
                      <a:pt x="130" y="152"/>
                      <a:pt x="132" y="150"/>
                      <a:pt x="133" y="148"/>
                    </a:cubicBezTo>
                    <a:cubicBezTo>
                      <a:pt x="133" y="147"/>
                      <a:pt x="134" y="146"/>
                      <a:pt x="134" y="146"/>
                    </a:cubicBezTo>
                    <a:cubicBezTo>
                      <a:pt x="133" y="145"/>
                      <a:pt x="133" y="144"/>
                      <a:pt x="133" y="143"/>
                    </a:cubicBezTo>
                    <a:cubicBezTo>
                      <a:pt x="134" y="141"/>
                      <a:pt x="135" y="140"/>
                      <a:pt x="137" y="139"/>
                    </a:cubicBezTo>
                    <a:cubicBezTo>
                      <a:pt x="138" y="139"/>
                      <a:pt x="139" y="138"/>
                      <a:pt x="139" y="138"/>
                    </a:cubicBezTo>
                    <a:cubicBezTo>
                      <a:pt x="140" y="137"/>
                      <a:pt x="140" y="136"/>
                      <a:pt x="140" y="134"/>
                    </a:cubicBezTo>
                    <a:cubicBezTo>
                      <a:pt x="141" y="132"/>
                      <a:pt x="141" y="129"/>
                      <a:pt x="143" y="127"/>
                    </a:cubicBezTo>
                    <a:cubicBezTo>
                      <a:pt x="144" y="126"/>
                      <a:pt x="145" y="124"/>
                      <a:pt x="146" y="123"/>
                    </a:cubicBezTo>
                    <a:cubicBezTo>
                      <a:pt x="147" y="120"/>
                      <a:pt x="149" y="118"/>
                      <a:pt x="151" y="118"/>
                    </a:cubicBezTo>
                    <a:cubicBezTo>
                      <a:pt x="152" y="118"/>
                      <a:pt x="154" y="116"/>
                      <a:pt x="154" y="114"/>
                    </a:cubicBezTo>
                    <a:cubicBezTo>
                      <a:pt x="154" y="113"/>
                      <a:pt x="155" y="111"/>
                      <a:pt x="156" y="109"/>
                    </a:cubicBezTo>
                    <a:cubicBezTo>
                      <a:pt x="157" y="107"/>
                      <a:pt x="158" y="104"/>
                      <a:pt x="158" y="101"/>
                    </a:cubicBezTo>
                    <a:cubicBezTo>
                      <a:pt x="158" y="101"/>
                      <a:pt x="158" y="101"/>
                      <a:pt x="158" y="101"/>
                    </a:cubicBezTo>
                    <a:cubicBezTo>
                      <a:pt x="158" y="101"/>
                      <a:pt x="158" y="100"/>
                      <a:pt x="158" y="99"/>
                    </a:cubicBezTo>
                    <a:cubicBezTo>
                      <a:pt x="157" y="94"/>
                      <a:pt x="156" y="89"/>
                      <a:pt x="159" y="85"/>
                    </a:cubicBezTo>
                    <a:cubicBezTo>
                      <a:pt x="162" y="81"/>
                      <a:pt x="164" y="78"/>
                      <a:pt x="163" y="75"/>
                    </a:cubicBezTo>
                    <a:cubicBezTo>
                      <a:pt x="162" y="71"/>
                      <a:pt x="166" y="70"/>
                      <a:pt x="168" y="68"/>
                    </a:cubicBezTo>
                    <a:cubicBezTo>
                      <a:pt x="169" y="68"/>
                      <a:pt x="169" y="67"/>
                      <a:pt x="170" y="67"/>
                    </a:cubicBezTo>
                    <a:cubicBezTo>
                      <a:pt x="170" y="66"/>
                      <a:pt x="171" y="66"/>
                      <a:pt x="172" y="65"/>
                    </a:cubicBezTo>
                    <a:cubicBezTo>
                      <a:pt x="173" y="65"/>
                      <a:pt x="173" y="65"/>
                      <a:pt x="174" y="64"/>
                    </a:cubicBezTo>
                    <a:cubicBezTo>
                      <a:pt x="174" y="64"/>
                      <a:pt x="174" y="64"/>
                      <a:pt x="174" y="64"/>
                    </a:cubicBezTo>
                    <a:cubicBezTo>
                      <a:pt x="175" y="63"/>
                      <a:pt x="175" y="63"/>
                      <a:pt x="176" y="63"/>
                    </a:cubicBezTo>
                    <a:cubicBezTo>
                      <a:pt x="176" y="62"/>
                      <a:pt x="176" y="62"/>
                      <a:pt x="177" y="62"/>
                    </a:cubicBezTo>
                    <a:cubicBezTo>
                      <a:pt x="177" y="61"/>
                      <a:pt x="178" y="61"/>
                      <a:pt x="178" y="61"/>
                    </a:cubicBezTo>
                    <a:cubicBezTo>
                      <a:pt x="178" y="60"/>
                      <a:pt x="178" y="60"/>
                      <a:pt x="179" y="59"/>
                    </a:cubicBezTo>
                    <a:cubicBezTo>
                      <a:pt x="179" y="59"/>
                      <a:pt x="179" y="59"/>
                      <a:pt x="180" y="58"/>
                    </a:cubicBezTo>
                    <a:cubicBezTo>
                      <a:pt x="177" y="56"/>
                      <a:pt x="175" y="54"/>
                      <a:pt x="174" y="54"/>
                    </a:cubicBezTo>
                    <a:cubicBezTo>
                      <a:pt x="169" y="52"/>
                      <a:pt x="166" y="44"/>
                      <a:pt x="166" y="34"/>
                    </a:cubicBezTo>
                    <a:cubicBezTo>
                      <a:pt x="166" y="28"/>
                      <a:pt x="165" y="23"/>
                      <a:pt x="165" y="19"/>
                    </a:cubicBezTo>
                    <a:cubicBezTo>
                      <a:pt x="164" y="18"/>
                      <a:pt x="164" y="17"/>
                      <a:pt x="164" y="16"/>
                    </a:cubicBezTo>
                    <a:cubicBezTo>
                      <a:pt x="164" y="14"/>
                      <a:pt x="160" y="8"/>
                      <a:pt x="155" y="6"/>
                    </a:cubicBezTo>
                    <a:cubicBezTo>
                      <a:pt x="152" y="4"/>
                      <a:pt x="150" y="2"/>
                      <a:pt x="149" y="0"/>
                    </a:cubicBezTo>
                    <a:cubicBezTo>
                      <a:pt x="149" y="0"/>
                      <a:pt x="149" y="0"/>
                      <a:pt x="149" y="0"/>
                    </a:cubicBezTo>
                    <a:cubicBezTo>
                      <a:pt x="149" y="0"/>
                      <a:pt x="149" y="0"/>
                      <a:pt x="149" y="0"/>
                    </a:cubicBezTo>
                    <a:cubicBezTo>
                      <a:pt x="149" y="0"/>
                      <a:pt x="148" y="1"/>
                      <a:pt x="148" y="1"/>
                    </a:cubicBezTo>
                    <a:cubicBezTo>
                      <a:pt x="148" y="1"/>
                      <a:pt x="148" y="1"/>
                      <a:pt x="148" y="1"/>
                    </a:cubicBezTo>
                    <a:cubicBezTo>
                      <a:pt x="147" y="1"/>
                      <a:pt x="147" y="1"/>
                      <a:pt x="147" y="2"/>
                    </a:cubicBezTo>
                    <a:cubicBezTo>
                      <a:pt x="147" y="2"/>
                      <a:pt x="147" y="2"/>
                      <a:pt x="147" y="2"/>
                    </a:cubicBezTo>
                    <a:cubicBezTo>
                      <a:pt x="146" y="2"/>
                      <a:pt x="146" y="2"/>
                      <a:pt x="145" y="2"/>
                    </a:cubicBezTo>
                    <a:cubicBezTo>
                      <a:pt x="143" y="2"/>
                      <a:pt x="143" y="2"/>
                      <a:pt x="143" y="2"/>
                    </a:cubicBezTo>
                    <a:cubicBezTo>
                      <a:pt x="143" y="2"/>
                      <a:pt x="143" y="3"/>
                      <a:pt x="143" y="4"/>
                    </a:cubicBezTo>
                    <a:cubicBezTo>
                      <a:pt x="142" y="6"/>
                      <a:pt x="140" y="10"/>
                      <a:pt x="136" y="10"/>
                    </a:cubicBezTo>
                    <a:cubicBezTo>
                      <a:pt x="134" y="10"/>
                      <a:pt x="134" y="10"/>
                      <a:pt x="134" y="12"/>
                    </a:cubicBezTo>
                    <a:cubicBezTo>
                      <a:pt x="133" y="13"/>
                      <a:pt x="132" y="15"/>
                      <a:pt x="129" y="15"/>
                    </a:cubicBezTo>
                    <a:cubicBezTo>
                      <a:pt x="126" y="15"/>
                      <a:pt x="124" y="13"/>
                      <a:pt x="123" y="12"/>
                    </a:cubicBezTo>
                    <a:cubicBezTo>
                      <a:pt x="108" y="12"/>
                      <a:pt x="108" y="12"/>
                      <a:pt x="108" y="12"/>
                    </a:cubicBezTo>
                    <a:cubicBezTo>
                      <a:pt x="107" y="11"/>
                      <a:pt x="107" y="11"/>
                      <a:pt x="107" y="11"/>
                    </a:cubicBezTo>
                    <a:cubicBezTo>
                      <a:pt x="107" y="11"/>
                      <a:pt x="105" y="10"/>
                      <a:pt x="104" y="10"/>
                    </a:cubicBezTo>
                    <a:cubicBezTo>
                      <a:pt x="100" y="13"/>
                      <a:pt x="100" y="13"/>
                      <a:pt x="100" y="13"/>
                    </a:cubicBezTo>
                    <a:cubicBezTo>
                      <a:pt x="33" y="13"/>
                      <a:pt x="33" y="13"/>
                      <a:pt x="33" y="13"/>
                    </a:cubicBezTo>
                    <a:cubicBezTo>
                      <a:pt x="33" y="36"/>
                      <a:pt x="33" y="36"/>
                      <a:pt x="33" y="36"/>
                    </a:cubicBezTo>
                    <a:lnTo>
                      <a:pt x="22" y="3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3" name="Freeform 1635"/>
              <p:cNvSpPr>
                <a:spLocks/>
              </p:cNvSpPr>
              <p:nvPr/>
            </p:nvSpPr>
            <p:spPr bwMode="auto">
              <a:xfrm>
                <a:off x="1913" y="285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4" name="Freeform 1636"/>
              <p:cNvSpPr>
                <a:spLocks/>
              </p:cNvSpPr>
              <p:nvPr/>
            </p:nvSpPr>
            <p:spPr bwMode="auto">
              <a:xfrm>
                <a:off x="1955" y="2909"/>
                <a:ext cx="3" cy="6"/>
              </a:xfrm>
              <a:custGeom>
                <a:avLst/>
                <a:gdLst>
                  <a:gd name="T0" fmla="*/ 3 w 3"/>
                  <a:gd name="T1" fmla="*/ 6 h 6"/>
                  <a:gd name="T2" fmla="*/ 0 w 3"/>
                  <a:gd name="T3" fmla="*/ 0 h 6"/>
                  <a:gd name="T4" fmla="*/ 3 w 3"/>
                  <a:gd name="T5" fmla="*/ 6 h 6"/>
                  <a:gd name="T6" fmla="*/ 3 w 3"/>
                  <a:gd name="T7" fmla="*/ 6 h 6"/>
                </a:gdLst>
                <a:ahLst/>
                <a:cxnLst>
                  <a:cxn ang="0">
                    <a:pos x="T0" y="T1"/>
                  </a:cxn>
                  <a:cxn ang="0">
                    <a:pos x="T2" y="T3"/>
                  </a:cxn>
                  <a:cxn ang="0">
                    <a:pos x="T4" y="T5"/>
                  </a:cxn>
                  <a:cxn ang="0">
                    <a:pos x="T6" y="T7"/>
                  </a:cxn>
                </a:cxnLst>
                <a:rect l="0" t="0" r="r" b="b"/>
                <a:pathLst>
                  <a:path w="3" h="6">
                    <a:moveTo>
                      <a:pt x="3" y="6"/>
                    </a:moveTo>
                    <a:lnTo>
                      <a:pt x="0" y="0"/>
                    </a:lnTo>
                    <a:lnTo>
                      <a:pt x="3" y="6"/>
                    </a:lnTo>
                    <a:lnTo>
                      <a:pt x="3" y="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5" name="Freeform 1637"/>
              <p:cNvSpPr>
                <a:spLocks/>
              </p:cNvSpPr>
              <p:nvPr/>
            </p:nvSpPr>
            <p:spPr bwMode="auto">
              <a:xfrm>
                <a:off x="1918" y="28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6" name="Freeform 1638"/>
              <p:cNvSpPr>
                <a:spLocks/>
              </p:cNvSpPr>
              <p:nvPr/>
            </p:nvSpPr>
            <p:spPr bwMode="auto">
              <a:xfrm>
                <a:off x="1914" y="28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7" name="Freeform 1639"/>
              <p:cNvSpPr>
                <a:spLocks/>
              </p:cNvSpPr>
              <p:nvPr/>
            </p:nvSpPr>
            <p:spPr bwMode="auto">
              <a:xfrm>
                <a:off x="1917" y="2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8" name="Freeform 1640"/>
              <p:cNvSpPr>
                <a:spLocks/>
              </p:cNvSpPr>
              <p:nvPr/>
            </p:nvSpPr>
            <p:spPr bwMode="auto">
              <a:xfrm>
                <a:off x="1914" y="2856"/>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1" y="2"/>
                      <a:pt x="2" y="3"/>
                      <a:pt x="3" y="5"/>
                    </a:cubicBezTo>
                    <a:cubicBezTo>
                      <a:pt x="2" y="3"/>
                      <a:pt x="1" y="2"/>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9" name="Freeform 1641"/>
              <p:cNvSpPr>
                <a:spLocks/>
              </p:cNvSpPr>
              <p:nvPr/>
            </p:nvSpPr>
            <p:spPr bwMode="auto">
              <a:xfrm>
                <a:off x="1911" y="2846"/>
                <a:ext cx="2" cy="6"/>
              </a:xfrm>
              <a:custGeom>
                <a:avLst/>
                <a:gdLst>
                  <a:gd name="T0" fmla="*/ 2 w 2"/>
                  <a:gd name="T1" fmla="*/ 1 h 7"/>
                  <a:gd name="T2" fmla="*/ 0 w 2"/>
                  <a:gd name="T3" fmla="*/ 7 h 7"/>
                  <a:gd name="T4" fmla="*/ 0 w 2"/>
                  <a:gd name="T5" fmla="*/ 7 h 7"/>
                  <a:gd name="T6" fmla="*/ 2 w 2"/>
                  <a:gd name="T7" fmla="*/ 1 h 7"/>
                  <a:gd name="T8" fmla="*/ 0 w 2"/>
                  <a:gd name="T9" fmla="*/ 1 h 7"/>
                  <a:gd name="T10" fmla="*/ 0 w 2"/>
                  <a:gd name="T11" fmla="*/ 0 h 7"/>
                  <a:gd name="T12" fmla="*/ 0 w 2"/>
                  <a:gd name="T13" fmla="*/ 1 h 7"/>
                  <a:gd name="T14" fmla="*/ 2 w 2"/>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1"/>
                    </a:moveTo>
                    <a:cubicBezTo>
                      <a:pt x="0" y="7"/>
                      <a:pt x="0" y="7"/>
                      <a:pt x="0" y="7"/>
                    </a:cubicBezTo>
                    <a:cubicBezTo>
                      <a:pt x="0" y="7"/>
                      <a:pt x="0" y="7"/>
                      <a:pt x="0" y="7"/>
                    </a:cubicBezTo>
                    <a:cubicBezTo>
                      <a:pt x="2" y="1"/>
                      <a:pt x="2" y="1"/>
                      <a:pt x="2" y="1"/>
                    </a:cubicBezTo>
                    <a:cubicBezTo>
                      <a:pt x="0" y="1"/>
                      <a:pt x="0" y="1"/>
                      <a:pt x="0" y="1"/>
                    </a:cubicBezTo>
                    <a:cubicBezTo>
                      <a:pt x="0" y="1"/>
                      <a:pt x="0" y="0"/>
                      <a:pt x="0" y="0"/>
                    </a:cubicBezTo>
                    <a:cubicBezTo>
                      <a:pt x="0" y="0"/>
                      <a:pt x="0" y="1"/>
                      <a:pt x="0" y="1"/>
                    </a:cubicBezTo>
                    <a:lnTo>
                      <a:pt x="2"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0" name="Freeform 1642"/>
              <p:cNvSpPr>
                <a:spLocks/>
              </p:cNvSpPr>
              <p:nvPr/>
            </p:nvSpPr>
            <p:spPr bwMode="auto">
              <a:xfrm>
                <a:off x="1914" y="28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1" name="Oval 1643"/>
              <p:cNvSpPr>
                <a:spLocks noChangeArrowheads="1"/>
              </p:cNvSpPr>
              <p:nvPr/>
            </p:nvSpPr>
            <p:spPr bwMode="auto">
              <a:xfrm>
                <a:off x="1914" y="2855"/>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2" name="Freeform 1644"/>
              <p:cNvSpPr>
                <a:spLocks/>
              </p:cNvSpPr>
              <p:nvPr/>
            </p:nvSpPr>
            <p:spPr bwMode="auto">
              <a:xfrm>
                <a:off x="2043" y="27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3" name="Freeform 1645"/>
              <p:cNvSpPr>
                <a:spLocks/>
              </p:cNvSpPr>
              <p:nvPr/>
            </p:nvSpPr>
            <p:spPr bwMode="auto">
              <a:xfrm>
                <a:off x="2044" y="27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4" name="Freeform 1646"/>
              <p:cNvSpPr>
                <a:spLocks/>
              </p:cNvSpPr>
              <p:nvPr/>
            </p:nvSpPr>
            <p:spPr bwMode="auto">
              <a:xfrm>
                <a:off x="2045"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5" name="Freeform 1647"/>
              <p:cNvSpPr>
                <a:spLocks/>
              </p:cNvSpPr>
              <p:nvPr/>
            </p:nvSpPr>
            <p:spPr bwMode="auto">
              <a:xfrm>
                <a:off x="2112" y="2837"/>
                <a:ext cx="16" cy="15"/>
              </a:xfrm>
              <a:custGeom>
                <a:avLst/>
                <a:gdLst>
                  <a:gd name="T0" fmla="*/ 4 w 16"/>
                  <a:gd name="T1" fmla="*/ 5 h 16"/>
                  <a:gd name="T2" fmla="*/ 4 w 16"/>
                  <a:gd name="T3" fmla="*/ 6 h 16"/>
                  <a:gd name="T4" fmla="*/ 3 w 16"/>
                  <a:gd name="T5" fmla="*/ 7 h 16"/>
                  <a:gd name="T6" fmla="*/ 3 w 16"/>
                  <a:gd name="T7" fmla="*/ 8 h 16"/>
                  <a:gd name="T8" fmla="*/ 1 w 16"/>
                  <a:gd name="T9" fmla="*/ 9 h 16"/>
                  <a:gd name="T10" fmla="*/ 1 w 16"/>
                  <a:gd name="T11" fmla="*/ 16 h 16"/>
                  <a:gd name="T12" fmla="*/ 2 w 16"/>
                  <a:gd name="T13" fmla="*/ 16 h 16"/>
                  <a:gd name="T14" fmla="*/ 5 w 16"/>
                  <a:gd name="T15" fmla="*/ 15 h 16"/>
                  <a:gd name="T16" fmla="*/ 6 w 16"/>
                  <a:gd name="T17" fmla="*/ 15 h 16"/>
                  <a:gd name="T18" fmla="*/ 6 w 16"/>
                  <a:gd name="T19" fmla="*/ 14 h 16"/>
                  <a:gd name="T20" fmla="*/ 8 w 16"/>
                  <a:gd name="T21" fmla="*/ 14 h 16"/>
                  <a:gd name="T22" fmla="*/ 8 w 16"/>
                  <a:gd name="T23" fmla="*/ 14 h 16"/>
                  <a:gd name="T24" fmla="*/ 9 w 16"/>
                  <a:gd name="T25" fmla="*/ 15 h 16"/>
                  <a:gd name="T26" fmla="*/ 10 w 16"/>
                  <a:gd name="T27" fmla="*/ 15 h 16"/>
                  <a:gd name="T28" fmla="*/ 10 w 16"/>
                  <a:gd name="T29" fmla="*/ 16 h 16"/>
                  <a:gd name="T30" fmla="*/ 11 w 16"/>
                  <a:gd name="T31" fmla="*/ 16 h 16"/>
                  <a:gd name="T32" fmla="*/ 12 w 16"/>
                  <a:gd name="T33" fmla="*/ 14 h 16"/>
                  <a:gd name="T34" fmla="*/ 11 w 16"/>
                  <a:gd name="T35" fmla="*/ 13 h 16"/>
                  <a:gd name="T36" fmla="*/ 8 w 16"/>
                  <a:gd name="T37" fmla="*/ 12 h 16"/>
                  <a:gd name="T38" fmla="*/ 8 w 16"/>
                  <a:gd name="T39" fmla="*/ 9 h 16"/>
                  <a:gd name="T40" fmla="*/ 16 w 16"/>
                  <a:gd name="T41" fmla="*/ 3 h 16"/>
                  <a:gd name="T42" fmla="*/ 14 w 16"/>
                  <a:gd name="T43" fmla="*/ 0 h 16"/>
                  <a:gd name="T44" fmla="*/ 13 w 16"/>
                  <a:gd name="T45" fmla="*/ 0 h 16"/>
                  <a:gd name="T46" fmla="*/ 13 w 16"/>
                  <a:gd name="T47" fmla="*/ 0 h 16"/>
                  <a:gd name="T48" fmla="*/ 13 w 16"/>
                  <a:gd name="T49" fmla="*/ 0 h 16"/>
                  <a:gd name="T50" fmla="*/ 12 w 16"/>
                  <a:gd name="T51" fmla="*/ 1 h 16"/>
                  <a:gd name="T52" fmla="*/ 12 w 16"/>
                  <a:gd name="T53" fmla="*/ 1 h 16"/>
                  <a:gd name="T54" fmla="*/ 12 w 16"/>
                  <a:gd name="T55" fmla="*/ 1 h 16"/>
                  <a:gd name="T56" fmla="*/ 12 w 16"/>
                  <a:gd name="T57" fmla="*/ 1 h 16"/>
                  <a:gd name="T58" fmla="*/ 9 w 16"/>
                  <a:gd name="T59" fmla="*/ 2 h 16"/>
                  <a:gd name="T60" fmla="*/ 9 w 16"/>
                  <a:gd name="T61" fmla="*/ 2 h 16"/>
                  <a:gd name="T62" fmla="*/ 6 w 16"/>
                  <a:gd name="T63" fmla="*/ 2 h 16"/>
                  <a:gd name="T64" fmla="*/ 4 w 16"/>
                  <a:gd name="T6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4" y="5"/>
                    </a:moveTo>
                    <a:cubicBezTo>
                      <a:pt x="4" y="5"/>
                      <a:pt x="4" y="6"/>
                      <a:pt x="4" y="6"/>
                    </a:cubicBezTo>
                    <a:cubicBezTo>
                      <a:pt x="4" y="6"/>
                      <a:pt x="3" y="7"/>
                      <a:pt x="3" y="7"/>
                    </a:cubicBezTo>
                    <a:cubicBezTo>
                      <a:pt x="3" y="7"/>
                      <a:pt x="3" y="7"/>
                      <a:pt x="3" y="8"/>
                    </a:cubicBezTo>
                    <a:cubicBezTo>
                      <a:pt x="2" y="8"/>
                      <a:pt x="2" y="9"/>
                      <a:pt x="1" y="9"/>
                    </a:cubicBezTo>
                    <a:cubicBezTo>
                      <a:pt x="0" y="11"/>
                      <a:pt x="1" y="15"/>
                      <a:pt x="1" y="16"/>
                    </a:cubicBezTo>
                    <a:cubicBezTo>
                      <a:pt x="1" y="16"/>
                      <a:pt x="1" y="16"/>
                      <a:pt x="2" y="16"/>
                    </a:cubicBezTo>
                    <a:cubicBezTo>
                      <a:pt x="3" y="16"/>
                      <a:pt x="4" y="16"/>
                      <a:pt x="5" y="15"/>
                    </a:cubicBezTo>
                    <a:cubicBezTo>
                      <a:pt x="5" y="15"/>
                      <a:pt x="6" y="15"/>
                      <a:pt x="6" y="15"/>
                    </a:cubicBezTo>
                    <a:cubicBezTo>
                      <a:pt x="6" y="15"/>
                      <a:pt x="6" y="15"/>
                      <a:pt x="6" y="14"/>
                    </a:cubicBezTo>
                    <a:cubicBezTo>
                      <a:pt x="7" y="14"/>
                      <a:pt x="7" y="14"/>
                      <a:pt x="8" y="14"/>
                    </a:cubicBezTo>
                    <a:cubicBezTo>
                      <a:pt x="8" y="14"/>
                      <a:pt x="8" y="14"/>
                      <a:pt x="8" y="14"/>
                    </a:cubicBezTo>
                    <a:cubicBezTo>
                      <a:pt x="8" y="15"/>
                      <a:pt x="9" y="15"/>
                      <a:pt x="9" y="15"/>
                    </a:cubicBezTo>
                    <a:cubicBezTo>
                      <a:pt x="9" y="15"/>
                      <a:pt x="10" y="15"/>
                      <a:pt x="10" y="15"/>
                    </a:cubicBezTo>
                    <a:cubicBezTo>
                      <a:pt x="10" y="15"/>
                      <a:pt x="10" y="15"/>
                      <a:pt x="10" y="16"/>
                    </a:cubicBezTo>
                    <a:cubicBezTo>
                      <a:pt x="11" y="16"/>
                      <a:pt x="11" y="16"/>
                      <a:pt x="11" y="16"/>
                    </a:cubicBezTo>
                    <a:cubicBezTo>
                      <a:pt x="11" y="15"/>
                      <a:pt x="12" y="14"/>
                      <a:pt x="12" y="14"/>
                    </a:cubicBezTo>
                    <a:cubicBezTo>
                      <a:pt x="12" y="14"/>
                      <a:pt x="11" y="13"/>
                      <a:pt x="11" y="13"/>
                    </a:cubicBezTo>
                    <a:cubicBezTo>
                      <a:pt x="10" y="13"/>
                      <a:pt x="9" y="13"/>
                      <a:pt x="8" y="12"/>
                    </a:cubicBezTo>
                    <a:cubicBezTo>
                      <a:pt x="8" y="11"/>
                      <a:pt x="7" y="10"/>
                      <a:pt x="8" y="9"/>
                    </a:cubicBezTo>
                    <a:cubicBezTo>
                      <a:pt x="8" y="7"/>
                      <a:pt x="13" y="4"/>
                      <a:pt x="16" y="3"/>
                    </a:cubicBezTo>
                    <a:cubicBezTo>
                      <a:pt x="16" y="3"/>
                      <a:pt x="16" y="2"/>
                      <a:pt x="14" y="0"/>
                    </a:cubicBezTo>
                    <a:cubicBezTo>
                      <a:pt x="14" y="0"/>
                      <a:pt x="14" y="0"/>
                      <a:pt x="13" y="0"/>
                    </a:cubicBezTo>
                    <a:cubicBezTo>
                      <a:pt x="13" y="0"/>
                      <a:pt x="13" y="0"/>
                      <a:pt x="13" y="0"/>
                    </a:cubicBezTo>
                    <a:cubicBezTo>
                      <a:pt x="13" y="0"/>
                      <a:pt x="13" y="0"/>
                      <a:pt x="13" y="0"/>
                    </a:cubicBezTo>
                    <a:cubicBezTo>
                      <a:pt x="13" y="0"/>
                      <a:pt x="12" y="1"/>
                      <a:pt x="12" y="1"/>
                    </a:cubicBezTo>
                    <a:cubicBezTo>
                      <a:pt x="12" y="1"/>
                      <a:pt x="12" y="1"/>
                      <a:pt x="12" y="1"/>
                    </a:cubicBezTo>
                    <a:cubicBezTo>
                      <a:pt x="12" y="1"/>
                      <a:pt x="12" y="1"/>
                      <a:pt x="12" y="1"/>
                    </a:cubicBezTo>
                    <a:cubicBezTo>
                      <a:pt x="12" y="1"/>
                      <a:pt x="12" y="1"/>
                      <a:pt x="12" y="1"/>
                    </a:cubicBezTo>
                    <a:cubicBezTo>
                      <a:pt x="11" y="2"/>
                      <a:pt x="10" y="2"/>
                      <a:pt x="9" y="2"/>
                    </a:cubicBezTo>
                    <a:cubicBezTo>
                      <a:pt x="9" y="2"/>
                      <a:pt x="9" y="2"/>
                      <a:pt x="9" y="2"/>
                    </a:cubicBezTo>
                    <a:cubicBezTo>
                      <a:pt x="8" y="2"/>
                      <a:pt x="7" y="2"/>
                      <a:pt x="6" y="2"/>
                    </a:cubicBezTo>
                    <a:cubicBezTo>
                      <a:pt x="6" y="3"/>
                      <a:pt x="5" y="4"/>
                      <a:pt x="4"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6" name="Freeform 1648"/>
              <p:cNvSpPr>
                <a:spLocks/>
              </p:cNvSpPr>
              <p:nvPr/>
            </p:nvSpPr>
            <p:spPr bwMode="auto">
              <a:xfrm>
                <a:off x="2123" y="2850"/>
                <a:ext cx="1" cy="2"/>
              </a:xfrm>
              <a:custGeom>
                <a:avLst/>
                <a:gdLst>
                  <a:gd name="T0" fmla="*/ 0 w 1"/>
                  <a:gd name="T1" fmla="*/ 2 h 2"/>
                  <a:gd name="T2" fmla="*/ 1 w 1"/>
                  <a:gd name="T3" fmla="*/ 0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1" y="0"/>
                      <a:pt x="1" y="0"/>
                    </a:cubicBezTo>
                    <a:cubicBezTo>
                      <a:pt x="1" y="0"/>
                      <a:pt x="1" y="0"/>
                      <a:pt x="1" y="0"/>
                    </a:cubicBezTo>
                    <a:cubicBezTo>
                      <a:pt x="1" y="0"/>
                      <a:pt x="0" y="1"/>
                      <a:pt x="0" y="2"/>
                    </a:cubicBezTo>
                    <a:cubicBezTo>
                      <a:pt x="0" y="2"/>
                      <a:pt x="0" y="2"/>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7" name="Freeform 1649"/>
              <p:cNvSpPr>
                <a:spLocks/>
              </p:cNvSpPr>
              <p:nvPr/>
            </p:nvSpPr>
            <p:spPr bwMode="auto">
              <a:xfrm>
                <a:off x="2055" y="2779"/>
                <a:ext cx="68" cy="56"/>
              </a:xfrm>
              <a:custGeom>
                <a:avLst/>
                <a:gdLst>
                  <a:gd name="T0" fmla="*/ 2 w 71"/>
                  <a:gd name="T1" fmla="*/ 37 h 59"/>
                  <a:gd name="T2" fmla="*/ 5 w 71"/>
                  <a:gd name="T3" fmla="*/ 37 h 59"/>
                  <a:gd name="T4" fmla="*/ 10 w 71"/>
                  <a:gd name="T5" fmla="*/ 38 h 59"/>
                  <a:gd name="T6" fmla="*/ 11 w 71"/>
                  <a:gd name="T7" fmla="*/ 35 h 59"/>
                  <a:gd name="T8" fmla="*/ 16 w 71"/>
                  <a:gd name="T9" fmla="*/ 31 h 59"/>
                  <a:gd name="T10" fmla="*/ 20 w 71"/>
                  <a:gd name="T11" fmla="*/ 33 h 59"/>
                  <a:gd name="T12" fmla="*/ 21 w 71"/>
                  <a:gd name="T13" fmla="*/ 34 h 59"/>
                  <a:gd name="T14" fmla="*/ 24 w 71"/>
                  <a:gd name="T15" fmla="*/ 36 h 59"/>
                  <a:gd name="T16" fmla="*/ 30 w 71"/>
                  <a:gd name="T17" fmla="*/ 35 h 59"/>
                  <a:gd name="T18" fmla="*/ 31 w 71"/>
                  <a:gd name="T19" fmla="*/ 36 h 59"/>
                  <a:gd name="T20" fmla="*/ 33 w 71"/>
                  <a:gd name="T21" fmla="*/ 36 h 59"/>
                  <a:gd name="T22" fmla="*/ 36 w 71"/>
                  <a:gd name="T23" fmla="*/ 36 h 59"/>
                  <a:gd name="T24" fmla="*/ 42 w 71"/>
                  <a:gd name="T25" fmla="*/ 35 h 59"/>
                  <a:gd name="T26" fmla="*/ 67 w 71"/>
                  <a:gd name="T27" fmla="*/ 59 h 59"/>
                  <a:gd name="T28" fmla="*/ 67 w 71"/>
                  <a:gd name="T29" fmla="*/ 59 h 59"/>
                  <a:gd name="T30" fmla="*/ 68 w 71"/>
                  <a:gd name="T31" fmla="*/ 59 h 59"/>
                  <a:gd name="T32" fmla="*/ 68 w 71"/>
                  <a:gd name="T33" fmla="*/ 59 h 59"/>
                  <a:gd name="T34" fmla="*/ 69 w 71"/>
                  <a:gd name="T35" fmla="*/ 59 h 59"/>
                  <a:gd name="T36" fmla="*/ 70 w 71"/>
                  <a:gd name="T37" fmla="*/ 59 h 59"/>
                  <a:gd name="T38" fmla="*/ 70 w 71"/>
                  <a:gd name="T39" fmla="*/ 59 h 59"/>
                  <a:gd name="T40" fmla="*/ 70 w 71"/>
                  <a:gd name="T41" fmla="*/ 58 h 59"/>
                  <a:gd name="T42" fmla="*/ 71 w 71"/>
                  <a:gd name="T43" fmla="*/ 58 h 59"/>
                  <a:gd name="T44" fmla="*/ 60 w 71"/>
                  <a:gd name="T45" fmla="*/ 46 h 59"/>
                  <a:gd name="T46" fmla="*/ 44 w 71"/>
                  <a:gd name="T47" fmla="*/ 35 h 59"/>
                  <a:gd name="T48" fmla="*/ 38 w 71"/>
                  <a:gd name="T49" fmla="*/ 29 h 59"/>
                  <a:gd name="T50" fmla="*/ 36 w 71"/>
                  <a:gd name="T51" fmla="*/ 27 h 59"/>
                  <a:gd name="T52" fmla="*/ 26 w 71"/>
                  <a:gd name="T53" fmla="*/ 9 h 59"/>
                  <a:gd name="T54" fmla="*/ 22 w 71"/>
                  <a:gd name="T55" fmla="*/ 0 h 59"/>
                  <a:gd name="T56" fmla="*/ 22 w 71"/>
                  <a:gd name="T57" fmla="*/ 0 h 59"/>
                  <a:gd name="T58" fmla="*/ 21 w 71"/>
                  <a:gd name="T59" fmla="*/ 1 h 59"/>
                  <a:gd name="T60" fmla="*/ 19 w 71"/>
                  <a:gd name="T61" fmla="*/ 3 h 59"/>
                  <a:gd name="T62" fmla="*/ 18 w 71"/>
                  <a:gd name="T63" fmla="*/ 4 h 59"/>
                  <a:gd name="T64" fmla="*/ 17 w 71"/>
                  <a:gd name="T65" fmla="*/ 5 h 59"/>
                  <a:gd name="T66" fmla="*/ 16 w 71"/>
                  <a:gd name="T67" fmla="*/ 5 h 59"/>
                  <a:gd name="T68" fmla="*/ 14 w 71"/>
                  <a:gd name="T69" fmla="*/ 7 h 59"/>
                  <a:gd name="T70" fmla="*/ 13 w 71"/>
                  <a:gd name="T71" fmla="*/ 8 h 59"/>
                  <a:gd name="T72" fmla="*/ 10 w 71"/>
                  <a:gd name="T73" fmla="*/ 10 h 59"/>
                  <a:gd name="T74" fmla="*/ 7 w 71"/>
                  <a:gd name="T75" fmla="*/ 12 h 59"/>
                  <a:gd name="T76" fmla="*/ 2 w 71"/>
                  <a:gd name="T77" fmla="*/ 25 h 59"/>
                  <a:gd name="T78" fmla="*/ 2 w 71"/>
                  <a:gd name="T79" fmla="*/ 36 h 59"/>
                  <a:gd name="T80" fmla="*/ 2 w 71"/>
                  <a:gd name="T81" fmla="*/ 36 h 59"/>
                  <a:gd name="T82" fmla="*/ 2 w 71"/>
                  <a:gd name="T83" fmla="*/ 37 h 59"/>
                  <a:gd name="T84" fmla="*/ 2 w 71"/>
                  <a:gd name="T85"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59">
                    <a:moveTo>
                      <a:pt x="2" y="37"/>
                    </a:moveTo>
                    <a:cubicBezTo>
                      <a:pt x="3" y="37"/>
                      <a:pt x="4" y="37"/>
                      <a:pt x="5" y="37"/>
                    </a:cubicBezTo>
                    <a:cubicBezTo>
                      <a:pt x="8" y="37"/>
                      <a:pt x="10" y="37"/>
                      <a:pt x="10" y="38"/>
                    </a:cubicBezTo>
                    <a:cubicBezTo>
                      <a:pt x="11" y="37"/>
                      <a:pt x="11" y="36"/>
                      <a:pt x="11" y="35"/>
                    </a:cubicBezTo>
                    <a:cubicBezTo>
                      <a:pt x="12" y="32"/>
                      <a:pt x="14" y="31"/>
                      <a:pt x="16" y="31"/>
                    </a:cubicBezTo>
                    <a:cubicBezTo>
                      <a:pt x="17" y="31"/>
                      <a:pt x="18" y="32"/>
                      <a:pt x="20" y="33"/>
                    </a:cubicBezTo>
                    <a:cubicBezTo>
                      <a:pt x="20" y="34"/>
                      <a:pt x="21" y="34"/>
                      <a:pt x="21" y="34"/>
                    </a:cubicBezTo>
                    <a:cubicBezTo>
                      <a:pt x="22" y="36"/>
                      <a:pt x="23" y="36"/>
                      <a:pt x="24" y="36"/>
                    </a:cubicBezTo>
                    <a:cubicBezTo>
                      <a:pt x="28" y="34"/>
                      <a:pt x="30" y="35"/>
                      <a:pt x="30" y="35"/>
                    </a:cubicBezTo>
                    <a:cubicBezTo>
                      <a:pt x="31" y="35"/>
                      <a:pt x="31" y="35"/>
                      <a:pt x="31" y="36"/>
                    </a:cubicBezTo>
                    <a:cubicBezTo>
                      <a:pt x="31" y="36"/>
                      <a:pt x="31" y="36"/>
                      <a:pt x="33" y="36"/>
                    </a:cubicBezTo>
                    <a:cubicBezTo>
                      <a:pt x="34" y="36"/>
                      <a:pt x="35" y="36"/>
                      <a:pt x="36" y="36"/>
                    </a:cubicBezTo>
                    <a:cubicBezTo>
                      <a:pt x="39" y="35"/>
                      <a:pt x="41" y="35"/>
                      <a:pt x="42" y="35"/>
                    </a:cubicBezTo>
                    <a:cubicBezTo>
                      <a:pt x="43" y="36"/>
                      <a:pt x="45" y="36"/>
                      <a:pt x="67" y="59"/>
                    </a:cubicBezTo>
                    <a:cubicBezTo>
                      <a:pt x="67" y="59"/>
                      <a:pt x="67" y="59"/>
                      <a:pt x="67" y="59"/>
                    </a:cubicBezTo>
                    <a:cubicBezTo>
                      <a:pt x="67" y="59"/>
                      <a:pt x="67" y="59"/>
                      <a:pt x="68" y="59"/>
                    </a:cubicBezTo>
                    <a:cubicBezTo>
                      <a:pt x="68" y="59"/>
                      <a:pt x="68" y="59"/>
                      <a:pt x="68" y="59"/>
                    </a:cubicBezTo>
                    <a:cubicBezTo>
                      <a:pt x="69" y="59"/>
                      <a:pt x="69" y="59"/>
                      <a:pt x="69" y="59"/>
                    </a:cubicBezTo>
                    <a:cubicBezTo>
                      <a:pt x="69" y="59"/>
                      <a:pt x="69" y="59"/>
                      <a:pt x="70" y="59"/>
                    </a:cubicBezTo>
                    <a:cubicBezTo>
                      <a:pt x="70" y="59"/>
                      <a:pt x="70" y="59"/>
                      <a:pt x="70" y="59"/>
                    </a:cubicBezTo>
                    <a:cubicBezTo>
                      <a:pt x="70" y="58"/>
                      <a:pt x="70" y="58"/>
                      <a:pt x="70" y="58"/>
                    </a:cubicBezTo>
                    <a:cubicBezTo>
                      <a:pt x="70" y="58"/>
                      <a:pt x="70" y="58"/>
                      <a:pt x="71" y="58"/>
                    </a:cubicBezTo>
                    <a:cubicBezTo>
                      <a:pt x="67" y="55"/>
                      <a:pt x="64" y="51"/>
                      <a:pt x="60" y="46"/>
                    </a:cubicBezTo>
                    <a:cubicBezTo>
                      <a:pt x="54" y="38"/>
                      <a:pt x="47" y="35"/>
                      <a:pt x="44" y="35"/>
                    </a:cubicBezTo>
                    <a:cubicBezTo>
                      <a:pt x="40" y="35"/>
                      <a:pt x="39" y="32"/>
                      <a:pt x="38" y="29"/>
                    </a:cubicBezTo>
                    <a:cubicBezTo>
                      <a:pt x="37" y="29"/>
                      <a:pt x="37" y="28"/>
                      <a:pt x="36" y="27"/>
                    </a:cubicBezTo>
                    <a:cubicBezTo>
                      <a:pt x="32" y="27"/>
                      <a:pt x="27" y="15"/>
                      <a:pt x="26" y="9"/>
                    </a:cubicBezTo>
                    <a:cubicBezTo>
                      <a:pt x="26" y="7"/>
                      <a:pt x="25" y="3"/>
                      <a:pt x="22" y="0"/>
                    </a:cubicBezTo>
                    <a:cubicBezTo>
                      <a:pt x="22" y="0"/>
                      <a:pt x="22" y="0"/>
                      <a:pt x="22" y="0"/>
                    </a:cubicBezTo>
                    <a:cubicBezTo>
                      <a:pt x="21" y="1"/>
                      <a:pt x="21" y="1"/>
                      <a:pt x="21" y="1"/>
                    </a:cubicBezTo>
                    <a:cubicBezTo>
                      <a:pt x="20" y="2"/>
                      <a:pt x="20" y="2"/>
                      <a:pt x="19" y="3"/>
                    </a:cubicBezTo>
                    <a:cubicBezTo>
                      <a:pt x="19" y="3"/>
                      <a:pt x="19" y="3"/>
                      <a:pt x="18" y="4"/>
                    </a:cubicBezTo>
                    <a:cubicBezTo>
                      <a:pt x="18" y="4"/>
                      <a:pt x="17" y="5"/>
                      <a:pt x="17" y="5"/>
                    </a:cubicBezTo>
                    <a:cubicBezTo>
                      <a:pt x="17" y="5"/>
                      <a:pt x="16" y="5"/>
                      <a:pt x="16" y="5"/>
                    </a:cubicBezTo>
                    <a:cubicBezTo>
                      <a:pt x="16" y="6"/>
                      <a:pt x="15" y="6"/>
                      <a:pt x="14" y="7"/>
                    </a:cubicBezTo>
                    <a:cubicBezTo>
                      <a:pt x="14" y="7"/>
                      <a:pt x="13" y="7"/>
                      <a:pt x="13" y="8"/>
                    </a:cubicBezTo>
                    <a:cubicBezTo>
                      <a:pt x="12" y="9"/>
                      <a:pt x="11" y="9"/>
                      <a:pt x="10" y="10"/>
                    </a:cubicBezTo>
                    <a:cubicBezTo>
                      <a:pt x="7" y="11"/>
                      <a:pt x="7" y="12"/>
                      <a:pt x="7" y="12"/>
                    </a:cubicBezTo>
                    <a:cubicBezTo>
                      <a:pt x="8" y="16"/>
                      <a:pt x="6" y="20"/>
                      <a:pt x="2" y="25"/>
                    </a:cubicBezTo>
                    <a:cubicBezTo>
                      <a:pt x="0" y="28"/>
                      <a:pt x="1" y="32"/>
                      <a:pt x="2" y="36"/>
                    </a:cubicBezTo>
                    <a:cubicBezTo>
                      <a:pt x="2" y="36"/>
                      <a:pt x="2" y="36"/>
                      <a:pt x="2" y="36"/>
                    </a:cubicBezTo>
                    <a:cubicBezTo>
                      <a:pt x="2" y="37"/>
                      <a:pt x="2" y="37"/>
                      <a:pt x="2" y="37"/>
                    </a:cubicBezTo>
                    <a:cubicBezTo>
                      <a:pt x="2" y="37"/>
                      <a:pt x="2" y="37"/>
                      <a:pt x="2" y="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8" name="Freeform 1650"/>
              <p:cNvSpPr>
                <a:spLocks/>
              </p:cNvSpPr>
              <p:nvPr/>
            </p:nvSpPr>
            <p:spPr bwMode="auto">
              <a:xfrm>
                <a:off x="2072" y="278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9" name="Freeform 1651"/>
              <p:cNvSpPr>
                <a:spLocks/>
              </p:cNvSpPr>
              <p:nvPr/>
            </p:nvSpPr>
            <p:spPr bwMode="auto">
              <a:xfrm>
                <a:off x="2070"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0" name="Freeform 1652"/>
              <p:cNvSpPr>
                <a:spLocks/>
              </p:cNvSpPr>
              <p:nvPr/>
            </p:nvSpPr>
            <p:spPr bwMode="auto">
              <a:xfrm>
                <a:off x="2075" y="277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1" name="Freeform 1653"/>
              <p:cNvSpPr>
                <a:spLocks/>
              </p:cNvSpPr>
              <p:nvPr/>
            </p:nvSpPr>
            <p:spPr bwMode="auto">
              <a:xfrm>
                <a:off x="2055" y="2803"/>
                <a:ext cx="2" cy="10"/>
              </a:xfrm>
              <a:custGeom>
                <a:avLst/>
                <a:gdLst>
                  <a:gd name="T0" fmla="*/ 2 w 2"/>
                  <a:gd name="T1" fmla="*/ 0 h 11"/>
                  <a:gd name="T2" fmla="*/ 2 w 2"/>
                  <a:gd name="T3" fmla="*/ 11 h 11"/>
                  <a:gd name="T4" fmla="*/ 2 w 2"/>
                  <a:gd name="T5" fmla="*/ 11 h 11"/>
                  <a:gd name="T6" fmla="*/ 2 w 2"/>
                  <a:gd name="T7" fmla="*/ 11 h 11"/>
                  <a:gd name="T8" fmla="*/ 2 w 2"/>
                  <a:gd name="T9" fmla="*/ 0 h 11"/>
                </a:gdLst>
                <a:ahLst/>
                <a:cxnLst>
                  <a:cxn ang="0">
                    <a:pos x="T0" y="T1"/>
                  </a:cxn>
                  <a:cxn ang="0">
                    <a:pos x="T2" y="T3"/>
                  </a:cxn>
                  <a:cxn ang="0">
                    <a:pos x="T4" y="T5"/>
                  </a:cxn>
                  <a:cxn ang="0">
                    <a:pos x="T6" y="T7"/>
                  </a:cxn>
                  <a:cxn ang="0">
                    <a:pos x="T8" y="T9"/>
                  </a:cxn>
                </a:cxnLst>
                <a:rect l="0" t="0" r="r" b="b"/>
                <a:pathLst>
                  <a:path w="2" h="11">
                    <a:moveTo>
                      <a:pt x="2" y="0"/>
                    </a:moveTo>
                    <a:cubicBezTo>
                      <a:pt x="0" y="3"/>
                      <a:pt x="1" y="7"/>
                      <a:pt x="2" y="11"/>
                    </a:cubicBezTo>
                    <a:cubicBezTo>
                      <a:pt x="2" y="11"/>
                      <a:pt x="2" y="11"/>
                      <a:pt x="2" y="11"/>
                    </a:cubicBezTo>
                    <a:cubicBezTo>
                      <a:pt x="2" y="11"/>
                      <a:pt x="2" y="11"/>
                      <a:pt x="2" y="11"/>
                    </a:cubicBezTo>
                    <a:cubicBezTo>
                      <a:pt x="1" y="7"/>
                      <a:pt x="0" y="3"/>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2" name="Freeform 1654"/>
              <p:cNvSpPr>
                <a:spLocks/>
              </p:cNvSpPr>
              <p:nvPr/>
            </p:nvSpPr>
            <p:spPr bwMode="auto">
              <a:xfrm>
                <a:off x="2121" y="2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3" name="Freeform 1655"/>
              <p:cNvSpPr>
                <a:spLocks/>
              </p:cNvSpPr>
              <p:nvPr/>
            </p:nvSpPr>
            <p:spPr bwMode="auto">
              <a:xfrm>
                <a:off x="2122" y="28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4" name="Freeform 1656"/>
              <p:cNvSpPr>
                <a:spLocks/>
              </p:cNvSpPr>
              <p:nvPr/>
            </p:nvSpPr>
            <p:spPr bwMode="auto">
              <a:xfrm>
                <a:off x="2119"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5" name="Freeform 1657"/>
              <p:cNvSpPr>
                <a:spLocks/>
              </p:cNvSpPr>
              <p:nvPr/>
            </p:nvSpPr>
            <p:spPr bwMode="auto">
              <a:xfrm>
                <a:off x="2120"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6" name="Freeform 1658"/>
              <p:cNvSpPr>
                <a:spLocks/>
              </p:cNvSpPr>
              <p:nvPr/>
            </p:nvSpPr>
            <p:spPr bwMode="auto">
              <a:xfrm>
                <a:off x="2018" y="2812"/>
                <a:ext cx="156" cy="122"/>
              </a:xfrm>
              <a:custGeom>
                <a:avLst/>
                <a:gdLst>
                  <a:gd name="T0" fmla="*/ 41 w 163"/>
                  <a:gd name="T1" fmla="*/ 8 h 127"/>
                  <a:gd name="T2" fmla="*/ 40 w 163"/>
                  <a:gd name="T3" fmla="*/ 11 h 127"/>
                  <a:gd name="T4" fmla="*/ 38 w 163"/>
                  <a:gd name="T5" fmla="*/ 14 h 127"/>
                  <a:gd name="T6" fmla="*/ 30 w 163"/>
                  <a:gd name="T7" fmla="*/ 25 h 127"/>
                  <a:gd name="T8" fmla="*/ 25 w 163"/>
                  <a:gd name="T9" fmla="*/ 33 h 127"/>
                  <a:gd name="T10" fmla="*/ 21 w 163"/>
                  <a:gd name="T11" fmla="*/ 44 h 127"/>
                  <a:gd name="T12" fmla="*/ 17 w 163"/>
                  <a:gd name="T13" fmla="*/ 47 h 127"/>
                  <a:gd name="T14" fmla="*/ 13 w 163"/>
                  <a:gd name="T15" fmla="*/ 58 h 127"/>
                  <a:gd name="T16" fmla="*/ 7 w 163"/>
                  <a:gd name="T17" fmla="*/ 72 h 127"/>
                  <a:gd name="T18" fmla="*/ 3 w 163"/>
                  <a:gd name="T19" fmla="*/ 73 h 127"/>
                  <a:gd name="T20" fmla="*/ 0 w 163"/>
                  <a:gd name="T21" fmla="*/ 78 h 127"/>
                  <a:gd name="T22" fmla="*/ 11 w 163"/>
                  <a:gd name="T23" fmla="*/ 84 h 127"/>
                  <a:gd name="T24" fmla="*/ 21 w 163"/>
                  <a:gd name="T25" fmla="*/ 96 h 127"/>
                  <a:gd name="T26" fmla="*/ 32 w 163"/>
                  <a:gd name="T27" fmla="*/ 104 h 127"/>
                  <a:gd name="T28" fmla="*/ 32 w 163"/>
                  <a:gd name="T29" fmla="*/ 111 h 127"/>
                  <a:gd name="T30" fmla="*/ 31 w 163"/>
                  <a:gd name="T31" fmla="*/ 114 h 127"/>
                  <a:gd name="T32" fmla="*/ 33 w 163"/>
                  <a:gd name="T33" fmla="*/ 114 h 127"/>
                  <a:gd name="T34" fmla="*/ 34 w 163"/>
                  <a:gd name="T35" fmla="*/ 115 h 127"/>
                  <a:gd name="T36" fmla="*/ 46 w 163"/>
                  <a:gd name="T37" fmla="*/ 117 h 127"/>
                  <a:gd name="T38" fmla="*/ 71 w 163"/>
                  <a:gd name="T39" fmla="*/ 127 h 127"/>
                  <a:gd name="T40" fmla="*/ 77 w 163"/>
                  <a:gd name="T41" fmla="*/ 121 h 127"/>
                  <a:gd name="T42" fmla="*/ 89 w 163"/>
                  <a:gd name="T43" fmla="*/ 120 h 127"/>
                  <a:gd name="T44" fmla="*/ 98 w 163"/>
                  <a:gd name="T45" fmla="*/ 120 h 127"/>
                  <a:gd name="T46" fmla="*/ 98 w 163"/>
                  <a:gd name="T47" fmla="*/ 119 h 127"/>
                  <a:gd name="T48" fmla="*/ 103 w 163"/>
                  <a:gd name="T49" fmla="*/ 118 h 127"/>
                  <a:gd name="T50" fmla="*/ 106 w 163"/>
                  <a:gd name="T51" fmla="*/ 118 h 127"/>
                  <a:gd name="T52" fmla="*/ 108 w 163"/>
                  <a:gd name="T53" fmla="*/ 118 h 127"/>
                  <a:gd name="T54" fmla="*/ 123 w 163"/>
                  <a:gd name="T55" fmla="*/ 110 h 127"/>
                  <a:gd name="T56" fmla="*/ 134 w 163"/>
                  <a:gd name="T57" fmla="*/ 109 h 127"/>
                  <a:gd name="T58" fmla="*/ 161 w 163"/>
                  <a:gd name="T59" fmla="*/ 79 h 127"/>
                  <a:gd name="T60" fmla="*/ 122 w 163"/>
                  <a:gd name="T61" fmla="*/ 68 h 127"/>
                  <a:gd name="T62" fmla="*/ 115 w 163"/>
                  <a:gd name="T63" fmla="*/ 61 h 127"/>
                  <a:gd name="T64" fmla="*/ 106 w 163"/>
                  <a:gd name="T65" fmla="*/ 49 h 127"/>
                  <a:gd name="T66" fmla="*/ 107 w 163"/>
                  <a:gd name="T67" fmla="*/ 47 h 127"/>
                  <a:gd name="T68" fmla="*/ 107 w 163"/>
                  <a:gd name="T69" fmla="*/ 46 h 127"/>
                  <a:gd name="T70" fmla="*/ 108 w 163"/>
                  <a:gd name="T71" fmla="*/ 45 h 127"/>
                  <a:gd name="T72" fmla="*/ 107 w 163"/>
                  <a:gd name="T73" fmla="*/ 45 h 127"/>
                  <a:gd name="T74" fmla="*/ 106 w 163"/>
                  <a:gd name="T75" fmla="*/ 44 h 127"/>
                  <a:gd name="T76" fmla="*/ 101 w 163"/>
                  <a:gd name="T77" fmla="*/ 46 h 127"/>
                  <a:gd name="T78" fmla="*/ 97 w 163"/>
                  <a:gd name="T79" fmla="*/ 32 h 127"/>
                  <a:gd name="T80" fmla="*/ 99 w 163"/>
                  <a:gd name="T81" fmla="*/ 31 h 127"/>
                  <a:gd name="T82" fmla="*/ 100 w 163"/>
                  <a:gd name="T83" fmla="*/ 29 h 127"/>
                  <a:gd name="T84" fmla="*/ 102 w 163"/>
                  <a:gd name="T85" fmla="*/ 27 h 127"/>
                  <a:gd name="T86" fmla="*/ 91 w 163"/>
                  <a:gd name="T87" fmla="*/ 15 h 127"/>
                  <a:gd name="T88" fmla="*/ 88 w 163"/>
                  <a:gd name="T89" fmla="*/ 12 h 127"/>
                  <a:gd name="T90" fmla="*/ 85 w 163"/>
                  <a:gd name="T91" fmla="*/ 9 h 127"/>
                  <a:gd name="T92" fmla="*/ 83 w 163"/>
                  <a:gd name="T93" fmla="*/ 7 h 127"/>
                  <a:gd name="T94" fmla="*/ 80 w 163"/>
                  <a:gd name="T95" fmla="*/ 4 h 127"/>
                  <a:gd name="T96" fmla="*/ 76 w 163"/>
                  <a:gd name="T97" fmla="*/ 5 h 127"/>
                  <a:gd name="T98" fmla="*/ 69 w 163"/>
                  <a:gd name="T99" fmla="*/ 4 h 127"/>
                  <a:gd name="T100" fmla="*/ 65 w 163"/>
                  <a:gd name="T101" fmla="*/ 4 h 127"/>
                  <a:gd name="T102" fmla="*/ 57 w 163"/>
                  <a:gd name="T103" fmla="*/ 2 h 127"/>
                  <a:gd name="T104" fmla="*/ 55 w 163"/>
                  <a:gd name="T105" fmla="*/ 0 h 127"/>
                  <a:gd name="T106" fmla="*/ 54 w 163"/>
                  <a:gd name="T107" fmla="*/ 3 h 127"/>
                  <a:gd name="T108" fmla="*/ 47 w 163"/>
                  <a:gd name="T109" fmla="*/ 6 h 127"/>
                  <a:gd name="T110" fmla="*/ 41 w 163"/>
                  <a:gd name="T111" fmla="*/ 6 h 127"/>
                  <a:gd name="T112" fmla="*/ 41 w 163"/>
                  <a:gd name="T113" fmla="*/ 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27">
                    <a:moveTo>
                      <a:pt x="41" y="8"/>
                    </a:moveTo>
                    <a:cubicBezTo>
                      <a:pt x="41" y="8"/>
                      <a:pt x="41" y="8"/>
                      <a:pt x="41" y="8"/>
                    </a:cubicBezTo>
                    <a:cubicBezTo>
                      <a:pt x="41" y="9"/>
                      <a:pt x="40" y="9"/>
                      <a:pt x="40" y="10"/>
                    </a:cubicBezTo>
                    <a:cubicBezTo>
                      <a:pt x="40" y="10"/>
                      <a:pt x="40" y="11"/>
                      <a:pt x="40" y="11"/>
                    </a:cubicBezTo>
                    <a:cubicBezTo>
                      <a:pt x="40" y="11"/>
                      <a:pt x="40" y="12"/>
                      <a:pt x="39" y="12"/>
                    </a:cubicBezTo>
                    <a:cubicBezTo>
                      <a:pt x="39" y="13"/>
                      <a:pt x="39" y="13"/>
                      <a:pt x="38" y="14"/>
                    </a:cubicBezTo>
                    <a:cubicBezTo>
                      <a:pt x="38" y="15"/>
                      <a:pt x="37" y="17"/>
                      <a:pt x="37" y="17"/>
                    </a:cubicBezTo>
                    <a:cubicBezTo>
                      <a:pt x="37" y="21"/>
                      <a:pt x="33" y="25"/>
                      <a:pt x="30" y="25"/>
                    </a:cubicBezTo>
                    <a:cubicBezTo>
                      <a:pt x="30" y="25"/>
                      <a:pt x="29" y="27"/>
                      <a:pt x="28" y="28"/>
                    </a:cubicBezTo>
                    <a:cubicBezTo>
                      <a:pt x="27" y="30"/>
                      <a:pt x="26" y="31"/>
                      <a:pt x="25" y="33"/>
                    </a:cubicBezTo>
                    <a:cubicBezTo>
                      <a:pt x="24" y="34"/>
                      <a:pt x="24" y="35"/>
                      <a:pt x="23" y="37"/>
                    </a:cubicBezTo>
                    <a:cubicBezTo>
                      <a:pt x="23" y="40"/>
                      <a:pt x="23" y="42"/>
                      <a:pt x="21" y="44"/>
                    </a:cubicBezTo>
                    <a:cubicBezTo>
                      <a:pt x="20" y="45"/>
                      <a:pt x="19" y="45"/>
                      <a:pt x="18" y="46"/>
                    </a:cubicBezTo>
                    <a:cubicBezTo>
                      <a:pt x="17" y="46"/>
                      <a:pt x="17" y="46"/>
                      <a:pt x="17" y="47"/>
                    </a:cubicBezTo>
                    <a:cubicBezTo>
                      <a:pt x="18" y="49"/>
                      <a:pt x="17" y="51"/>
                      <a:pt x="15" y="53"/>
                    </a:cubicBezTo>
                    <a:cubicBezTo>
                      <a:pt x="14" y="55"/>
                      <a:pt x="13" y="56"/>
                      <a:pt x="13" y="58"/>
                    </a:cubicBezTo>
                    <a:cubicBezTo>
                      <a:pt x="13" y="58"/>
                      <a:pt x="13" y="70"/>
                      <a:pt x="11" y="72"/>
                    </a:cubicBezTo>
                    <a:cubicBezTo>
                      <a:pt x="10" y="73"/>
                      <a:pt x="9" y="73"/>
                      <a:pt x="7" y="72"/>
                    </a:cubicBezTo>
                    <a:cubicBezTo>
                      <a:pt x="7" y="72"/>
                      <a:pt x="6" y="72"/>
                      <a:pt x="5" y="72"/>
                    </a:cubicBezTo>
                    <a:cubicBezTo>
                      <a:pt x="3" y="72"/>
                      <a:pt x="3" y="73"/>
                      <a:pt x="3" y="73"/>
                    </a:cubicBezTo>
                    <a:cubicBezTo>
                      <a:pt x="3" y="75"/>
                      <a:pt x="2" y="76"/>
                      <a:pt x="1" y="77"/>
                    </a:cubicBezTo>
                    <a:cubicBezTo>
                      <a:pt x="1" y="77"/>
                      <a:pt x="0" y="78"/>
                      <a:pt x="0" y="78"/>
                    </a:cubicBezTo>
                    <a:cubicBezTo>
                      <a:pt x="1" y="78"/>
                      <a:pt x="3" y="79"/>
                      <a:pt x="4" y="79"/>
                    </a:cubicBezTo>
                    <a:cubicBezTo>
                      <a:pt x="7" y="80"/>
                      <a:pt x="10" y="81"/>
                      <a:pt x="11" y="84"/>
                    </a:cubicBezTo>
                    <a:cubicBezTo>
                      <a:pt x="12" y="85"/>
                      <a:pt x="13" y="86"/>
                      <a:pt x="14" y="88"/>
                    </a:cubicBezTo>
                    <a:cubicBezTo>
                      <a:pt x="17" y="90"/>
                      <a:pt x="19" y="93"/>
                      <a:pt x="21" y="96"/>
                    </a:cubicBezTo>
                    <a:cubicBezTo>
                      <a:pt x="23" y="101"/>
                      <a:pt x="27" y="103"/>
                      <a:pt x="29" y="103"/>
                    </a:cubicBezTo>
                    <a:cubicBezTo>
                      <a:pt x="30" y="103"/>
                      <a:pt x="31" y="104"/>
                      <a:pt x="32" y="104"/>
                    </a:cubicBezTo>
                    <a:cubicBezTo>
                      <a:pt x="32" y="105"/>
                      <a:pt x="32" y="106"/>
                      <a:pt x="32" y="107"/>
                    </a:cubicBezTo>
                    <a:cubicBezTo>
                      <a:pt x="32" y="108"/>
                      <a:pt x="32" y="109"/>
                      <a:pt x="32" y="111"/>
                    </a:cubicBezTo>
                    <a:cubicBezTo>
                      <a:pt x="32" y="112"/>
                      <a:pt x="32" y="112"/>
                      <a:pt x="32" y="113"/>
                    </a:cubicBezTo>
                    <a:cubicBezTo>
                      <a:pt x="31" y="113"/>
                      <a:pt x="31" y="114"/>
                      <a:pt x="31" y="114"/>
                    </a:cubicBezTo>
                    <a:cubicBezTo>
                      <a:pt x="32" y="114"/>
                      <a:pt x="32" y="114"/>
                      <a:pt x="32" y="114"/>
                    </a:cubicBezTo>
                    <a:cubicBezTo>
                      <a:pt x="33" y="114"/>
                      <a:pt x="33" y="114"/>
                      <a:pt x="33" y="114"/>
                    </a:cubicBezTo>
                    <a:cubicBezTo>
                      <a:pt x="33" y="114"/>
                      <a:pt x="33" y="115"/>
                      <a:pt x="33" y="115"/>
                    </a:cubicBezTo>
                    <a:cubicBezTo>
                      <a:pt x="34" y="115"/>
                      <a:pt x="34" y="115"/>
                      <a:pt x="34" y="115"/>
                    </a:cubicBezTo>
                    <a:cubicBezTo>
                      <a:pt x="34" y="115"/>
                      <a:pt x="36" y="115"/>
                      <a:pt x="37" y="115"/>
                    </a:cubicBezTo>
                    <a:cubicBezTo>
                      <a:pt x="40" y="115"/>
                      <a:pt x="44" y="116"/>
                      <a:pt x="46" y="117"/>
                    </a:cubicBezTo>
                    <a:cubicBezTo>
                      <a:pt x="48" y="120"/>
                      <a:pt x="56" y="124"/>
                      <a:pt x="57" y="124"/>
                    </a:cubicBezTo>
                    <a:cubicBezTo>
                      <a:pt x="59" y="124"/>
                      <a:pt x="68" y="125"/>
                      <a:pt x="71" y="127"/>
                    </a:cubicBezTo>
                    <a:cubicBezTo>
                      <a:pt x="71" y="126"/>
                      <a:pt x="72" y="126"/>
                      <a:pt x="72" y="125"/>
                    </a:cubicBezTo>
                    <a:cubicBezTo>
                      <a:pt x="73" y="124"/>
                      <a:pt x="75" y="122"/>
                      <a:pt x="77" y="121"/>
                    </a:cubicBezTo>
                    <a:cubicBezTo>
                      <a:pt x="80" y="119"/>
                      <a:pt x="83" y="118"/>
                      <a:pt x="86" y="118"/>
                    </a:cubicBezTo>
                    <a:cubicBezTo>
                      <a:pt x="88" y="118"/>
                      <a:pt x="89" y="119"/>
                      <a:pt x="89" y="120"/>
                    </a:cubicBezTo>
                    <a:cubicBezTo>
                      <a:pt x="90" y="121"/>
                      <a:pt x="91" y="122"/>
                      <a:pt x="92" y="121"/>
                    </a:cubicBezTo>
                    <a:cubicBezTo>
                      <a:pt x="93" y="121"/>
                      <a:pt x="96" y="120"/>
                      <a:pt x="98" y="120"/>
                    </a:cubicBezTo>
                    <a:cubicBezTo>
                      <a:pt x="98" y="120"/>
                      <a:pt x="98" y="120"/>
                      <a:pt x="98" y="120"/>
                    </a:cubicBezTo>
                    <a:cubicBezTo>
                      <a:pt x="98" y="119"/>
                      <a:pt x="98" y="119"/>
                      <a:pt x="98" y="119"/>
                    </a:cubicBezTo>
                    <a:cubicBezTo>
                      <a:pt x="98" y="119"/>
                      <a:pt x="98" y="119"/>
                      <a:pt x="98" y="119"/>
                    </a:cubicBezTo>
                    <a:cubicBezTo>
                      <a:pt x="103" y="118"/>
                      <a:pt x="103" y="118"/>
                      <a:pt x="103" y="118"/>
                    </a:cubicBezTo>
                    <a:cubicBezTo>
                      <a:pt x="103" y="118"/>
                      <a:pt x="103" y="118"/>
                      <a:pt x="103" y="118"/>
                    </a:cubicBezTo>
                    <a:cubicBezTo>
                      <a:pt x="104" y="118"/>
                      <a:pt x="105" y="118"/>
                      <a:pt x="106" y="118"/>
                    </a:cubicBezTo>
                    <a:cubicBezTo>
                      <a:pt x="106" y="118"/>
                      <a:pt x="107" y="118"/>
                      <a:pt x="108" y="118"/>
                    </a:cubicBezTo>
                    <a:cubicBezTo>
                      <a:pt x="108" y="118"/>
                      <a:pt x="108" y="118"/>
                      <a:pt x="108" y="118"/>
                    </a:cubicBezTo>
                    <a:cubicBezTo>
                      <a:pt x="108" y="118"/>
                      <a:pt x="109" y="117"/>
                      <a:pt x="110" y="116"/>
                    </a:cubicBezTo>
                    <a:cubicBezTo>
                      <a:pt x="113" y="114"/>
                      <a:pt x="117" y="110"/>
                      <a:pt x="123" y="110"/>
                    </a:cubicBezTo>
                    <a:cubicBezTo>
                      <a:pt x="124" y="110"/>
                      <a:pt x="126" y="110"/>
                      <a:pt x="127" y="110"/>
                    </a:cubicBezTo>
                    <a:cubicBezTo>
                      <a:pt x="130" y="110"/>
                      <a:pt x="132" y="111"/>
                      <a:pt x="134" y="109"/>
                    </a:cubicBezTo>
                    <a:cubicBezTo>
                      <a:pt x="136" y="106"/>
                      <a:pt x="157" y="85"/>
                      <a:pt x="163" y="79"/>
                    </a:cubicBezTo>
                    <a:cubicBezTo>
                      <a:pt x="162" y="79"/>
                      <a:pt x="162" y="79"/>
                      <a:pt x="161" y="79"/>
                    </a:cubicBezTo>
                    <a:cubicBezTo>
                      <a:pt x="159" y="79"/>
                      <a:pt x="154" y="79"/>
                      <a:pt x="145" y="76"/>
                    </a:cubicBezTo>
                    <a:cubicBezTo>
                      <a:pt x="137" y="73"/>
                      <a:pt x="125" y="68"/>
                      <a:pt x="122" y="68"/>
                    </a:cubicBezTo>
                    <a:cubicBezTo>
                      <a:pt x="121" y="67"/>
                      <a:pt x="119" y="66"/>
                      <a:pt x="117" y="64"/>
                    </a:cubicBezTo>
                    <a:cubicBezTo>
                      <a:pt x="116" y="63"/>
                      <a:pt x="115" y="61"/>
                      <a:pt x="115" y="61"/>
                    </a:cubicBezTo>
                    <a:cubicBezTo>
                      <a:pt x="111" y="59"/>
                      <a:pt x="107" y="51"/>
                      <a:pt x="107" y="50"/>
                    </a:cubicBezTo>
                    <a:cubicBezTo>
                      <a:pt x="106" y="49"/>
                      <a:pt x="106" y="49"/>
                      <a:pt x="106" y="49"/>
                    </a:cubicBezTo>
                    <a:cubicBezTo>
                      <a:pt x="106" y="49"/>
                      <a:pt x="106" y="49"/>
                      <a:pt x="106" y="49"/>
                    </a:cubicBezTo>
                    <a:cubicBezTo>
                      <a:pt x="106" y="48"/>
                      <a:pt x="106" y="48"/>
                      <a:pt x="107" y="47"/>
                    </a:cubicBezTo>
                    <a:cubicBezTo>
                      <a:pt x="107" y="47"/>
                      <a:pt x="107" y="47"/>
                      <a:pt x="107" y="47"/>
                    </a:cubicBezTo>
                    <a:cubicBezTo>
                      <a:pt x="107" y="47"/>
                      <a:pt x="107" y="46"/>
                      <a:pt x="107" y="46"/>
                    </a:cubicBezTo>
                    <a:cubicBezTo>
                      <a:pt x="107" y="46"/>
                      <a:pt x="107" y="45"/>
                      <a:pt x="107" y="45"/>
                    </a:cubicBezTo>
                    <a:cubicBezTo>
                      <a:pt x="107" y="45"/>
                      <a:pt x="107" y="45"/>
                      <a:pt x="108" y="45"/>
                    </a:cubicBezTo>
                    <a:cubicBezTo>
                      <a:pt x="107" y="45"/>
                      <a:pt x="107" y="45"/>
                      <a:pt x="107" y="45"/>
                    </a:cubicBezTo>
                    <a:cubicBezTo>
                      <a:pt x="107" y="45"/>
                      <a:pt x="107" y="45"/>
                      <a:pt x="107" y="45"/>
                    </a:cubicBezTo>
                    <a:cubicBezTo>
                      <a:pt x="107" y="45"/>
                      <a:pt x="107" y="44"/>
                      <a:pt x="107" y="44"/>
                    </a:cubicBezTo>
                    <a:cubicBezTo>
                      <a:pt x="106" y="44"/>
                      <a:pt x="106" y="44"/>
                      <a:pt x="106" y="44"/>
                    </a:cubicBezTo>
                    <a:cubicBezTo>
                      <a:pt x="106" y="44"/>
                      <a:pt x="106" y="44"/>
                      <a:pt x="106" y="45"/>
                    </a:cubicBezTo>
                    <a:cubicBezTo>
                      <a:pt x="104" y="46"/>
                      <a:pt x="102" y="46"/>
                      <a:pt x="101" y="46"/>
                    </a:cubicBezTo>
                    <a:cubicBezTo>
                      <a:pt x="98" y="46"/>
                      <a:pt x="97" y="45"/>
                      <a:pt x="97" y="44"/>
                    </a:cubicBezTo>
                    <a:cubicBezTo>
                      <a:pt x="96" y="43"/>
                      <a:pt x="94" y="36"/>
                      <a:pt x="97" y="32"/>
                    </a:cubicBezTo>
                    <a:cubicBezTo>
                      <a:pt x="98" y="32"/>
                      <a:pt x="98" y="31"/>
                      <a:pt x="99" y="31"/>
                    </a:cubicBezTo>
                    <a:cubicBezTo>
                      <a:pt x="99" y="31"/>
                      <a:pt x="99" y="31"/>
                      <a:pt x="99" y="31"/>
                    </a:cubicBezTo>
                    <a:cubicBezTo>
                      <a:pt x="99" y="30"/>
                      <a:pt x="100" y="30"/>
                      <a:pt x="100" y="29"/>
                    </a:cubicBezTo>
                    <a:cubicBezTo>
                      <a:pt x="100" y="29"/>
                      <a:pt x="100" y="29"/>
                      <a:pt x="100" y="29"/>
                    </a:cubicBezTo>
                    <a:cubicBezTo>
                      <a:pt x="101" y="28"/>
                      <a:pt x="101" y="27"/>
                      <a:pt x="101" y="27"/>
                    </a:cubicBezTo>
                    <a:cubicBezTo>
                      <a:pt x="101" y="27"/>
                      <a:pt x="101" y="27"/>
                      <a:pt x="102" y="27"/>
                    </a:cubicBezTo>
                    <a:cubicBezTo>
                      <a:pt x="102" y="26"/>
                      <a:pt x="102" y="26"/>
                      <a:pt x="102" y="26"/>
                    </a:cubicBezTo>
                    <a:cubicBezTo>
                      <a:pt x="98" y="22"/>
                      <a:pt x="95" y="18"/>
                      <a:pt x="91" y="15"/>
                    </a:cubicBezTo>
                    <a:cubicBezTo>
                      <a:pt x="91" y="15"/>
                      <a:pt x="91" y="15"/>
                      <a:pt x="91" y="15"/>
                    </a:cubicBezTo>
                    <a:cubicBezTo>
                      <a:pt x="90" y="14"/>
                      <a:pt x="89" y="13"/>
                      <a:pt x="88" y="12"/>
                    </a:cubicBezTo>
                    <a:cubicBezTo>
                      <a:pt x="88" y="12"/>
                      <a:pt x="88" y="12"/>
                      <a:pt x="88" y="12"/>
                    </a:cubicBezTo>
                    <a:cubicBezTo>
                      <a:pt x="87" y="11"/>
                      <a:pt x="86" y="10"/>
                      <a:pt x="85" y="9"/>
                    </a:cubicBezTo>
                    <a:cubicBezTo>
                      <a:pt x="85" y="9"/>
                      <a:pt x="85" y="9"/>
                      <a:pt x="85" y="9"/>
                    </a:cubicBezTo>
                    <a:cubicBezTo>
                      <a:pt x="84" y="8"/>
                      <a:pt x="84" y="7"/>
                      <a:pt x="83" y="7"/>
                    </a:cubicBezTo>
                    <a:cubicBezTo>
                      <a:pt x="83" y="7"/>
                      <a:pt x="83" y="7"/>
                      <a:pt x="83" y="7"/>
                    </a:cubicBezTo>
                    <a:cubicBezTo>
                      <a:pt x="81" y="5"/>
                      <a:pt x="80" y="5"/>
                      <a:pt x="80" y="4"/>
                    </a:cubicBezTo>
                    <a:cubicBezTo>
                      <a:pt x="80" y="4"/>
                      <a:pt x="80" y="4"/>
                      <a:pt x="79" y="4"/>
                    </a:cubicBezTo>
                    <a:cubicBezTo>
                      <a:pt x="78" y="4"/>
                      <a:pt x="77" y="4"/>
                      <a:pt x="76" y="5"/>
                    </a:cubicBezTo>
                    <a:cubicBezTo>
                      <a:pt x="74" y="5"/>
                      <a:pt x="73" y="5"/>
                      <a:pt x="72" y="5"/>
                    </a:cubicBezTo>
                    <a:cubicBezTo>
                      <a:pt x="70" y="5"/>
                      <a:pt x="69" y="5"/>
                      <a:pt x="69" y="4"/>
                    </a:cubicBezTo>
                    <a:cubicBezTo>
                      <a:pt x="68" y="4"/>
                      <a:pt x="68" y="4"/>
                      <a:pt x="67" y="4"/>
                    </a:cubicBezTo>
                    <a:cubicBezTo>
                      <a:pt x="67" y="4"/>
                      <a:pt x="67" y="4"/>
                      <a:pt x="65" y="4"/>
                    </a:cubicBezTo>
                    <a:cubicBezTo>
                      <a:pt x="64" y="5"/>
                      <a:pt x="63" y="5"/>
                      <a:pt x="62" y="5"/>
                    </a:cubicBezTo>
                    <a:cubicBezTo>
                      <a:pt x="60" y="5"/>
                      <a:pt x="58" y="3"/>
                      <a:pt x="57" y="2"/>
                    </a:cubicBezTo>
                    <a:cubicBezTo>
                      <a:pt x="57" y="2"/>
                      <a:pt x="56" y="2"/>
                      <a:pt x="56" y="1"/>
                    </a:cubicBezTo>
                    <a:cubicBezTo>
                      <a:pt x="55" y="0"/>
                      <a:pt x="55" y="0"/>
                      <a:pt x="55" y="0"/>
                    </a:cubicBezTo>
                    <a:cubicBezTo>
                      <a:pt x="55" y="0"/>
                      <a:pt x="54" y="1"/>
                      <a:pt x="54" y="2"/>
                    </a:cubicBezTo>
                    <a:cubicBezTo>
                      <a:pt x="54" y="2"/>
                      <a:pt x="54" y="2"/>
                      <a:pt x="54" y="3"/>
                    </a:cubicBezTo>
                    <a:cubicBezTo>
                      <a:pt x="53" y="5"/>
                      <a:pt x="52" y="7"/>
                      <a:pt x="50" y="7"/>
                    </a:cubicBezTo>
                    <a:cubicBezTo>
                      <a:pt x="49" y="7"/>
                      <a:pt x="48" y="7"/>
                      <a:pt x="47" y="6"/>
                    </a:cubicBezTo>
                    <a:cubicBezTo>
                      <a:pt x="47" y="6"/>
                      <a:pt x="47" y="6"/>
                      <a:pt x="44" y="6"/>
                    </a:cubicBezTo>
                    <a:cubicBezTo>
                      <a:pt x="43" y="6"/>
                      <a:pt x="42" y="6"/>
                      <a:pt x="41" y="6"/>
                    </a:cubicBezTo>
                    <a:cubicBezTo>
                      <a:pt x="41" y="6"/>
                      <a:pt x="41" y="6"/>
                      <a:pt x="41" y="6"/>
                    </a:cubicBezTo>
                    <a:cubicBezTo>
                      <a:pt x="41" y="6"/>
                      <a:pt x="41" y="6"/>
                      <a:pt x="41" y="6"/>
                    </a:cubicBezTo>
                    <a:cubicBezTo>
                      <a:pt x="41" y="7"/>
                      <a:pt x="41" y="7"/>
                      <a:pt x="41"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7" name="Freeform 1659"/>
              <p:cNvSpPr>
                <a:spLocks/>
              </p:cNvSpPr>
              <p:nvPr/>
            </p:nvSpPr>
            <p:spPr bwMode="auto">
              <a:xfrm>
                <a:off x="2120" y="28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8" name="Freeform 1660"/>
              <p:cNvSpPr>
                <a:spLocks/>
              </p:cNvSpPr>
              <p:nvPr/>
            </p:nvSpPr>
            <p:spPr bwMode="auto">
              <a:xfrm>
                <a:off x="2119" y="28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9" name="Freeform 1661"/>
              <p:cNvSpPr>
                <a:spLocks/>
              </p:cNvSpPr>
              <p:nvPr/>
            </p:nvSpPr>
            <p:spPr bwMode="auto">
              <a:xfrm>
                <a:off x="2120" y="28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0" name="Freeform 1662"/>
              <p:cNvSpPr>
                <a:spLocks/>
              </p:cNvSpPr>
              <p:nvPr/>
            </p:nvSpPr>
            <p:spPr bwMode="auto">
              <a:xfrm>
                <a:off x="2112" y="29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1" name="Freeform 1663"/>
              <p:cNvSpPr>
                <a:spLocks/>
              </p:cNvSpPr>
              <p:nvPr/>
            </p:nvSpPr>
            <p:spPr bwMode="auto">
              <a:xfrm>
                <a:off x="2056" y="28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1" y="1"/>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2" name="Freeform 1664"/>
              <p:cNvSpPr>
                <a:spLocks/>
              </p:cNvSpPr>
              <p:nvPr/>
            </p:nvSpPr>
            <p:spPr bwMode="auto">
              <a:xfrm>
                <a:off x="2047" y="292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3" name="Freeform 1665"/>
              <p:cNvSpPr>
                <a:spLocks/>
              </p:cNvSpPr>
              <p:nvPr/>
            </p:nvSpPr>
            <p:spPr bwMode="auto">
              <a:xfrm>
                <a:off x="2048" y="2915"/>
                <a:ext cx="0" cy="3"/>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4" name="Freeform 1666"/>
              <p:cNvSpPr>
                <a:spLocks/>
              </p:cNvSpPr>
              <p:nvPr/>
            </p:nvSpPr>
            <p:spPr bwMode="auto">
              <a:xfrm>
                <a:off x="2055" y="282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5" name="Freeform 1667"/>
              <p:cNvSpPr>
                <a:spLocks/>
              </p:cNvSpPr>
              <p:nvPr/>
            </p:nvSpPr>
            <p:spPr bwMode="auto">
              <a:xfrm>
                <a:off x="2057" y="28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6" name="Freeform 1668"/>
              <p:cNvSpPr>
                <a:spLocks/>
              </p:cNvSpPr>
              <p:nvPr/>
            </p:nvSpPr>
            <p:spPr bwMode="auto">
              <a:xfrm>
                <a:off x="2115" y="283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7" name="Freeform 1669"/>
              <p:cNvSpPr>
                <a:spLocks/>
              </p:cNvSpPr>
              <p:nvPr/>
            </p:nvSpPr>
            <p:spPr bwMode="auto">
              <a:xfrm>
                <a:off x="2112" y="284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1"/>
                      <a:pt x="1"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8" name="Freeform 1670"/>
              <p:cNvSpPr>
                <a:spLocks/>
              </p:cNvSpPr>
              <p:nvPr/>
            </p:nvSpPr>
            <p:spPr bwMode="auto">
              <a:xfrm>
                <a:off x="2120" y="2855"/>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9" name="Freeform 1671"/>
              <p:cNvSpPr>
                <a:spLocks/>
              </p:cNvSpPr>
              <p:nvPr/>
            </p:nvSpPr>
            <p:spPr bwMode="auto">
              <a:xfrm>
                <a:off x="2120" y="285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0" name="Freeform 1672"/>
              <p:cNvSpPr>
                <a:spLocks/>
              </p:cNvSpPr>
              <p:nvPr/>
            </p:nvSpPr>
            <p:spPr bwMode="auto">
              <a:xfrm>
                <a:off x="2111" y="284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1" name="Freeform 1673"/>
              <p:cNvSpPr>
                <a:spLocks/>
              </p:cNvSpPr>
              <p:nvPr/>
            </p:nvSpPr>
            <p:spPr bwMode="auto">
              <a:xfrm>
                <a:off x="2113" y="283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cubicBezTo>
                      <a:pt x="1" y="1"/>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2" name="Freeform 1674"/>
              <p:cNvSpPr>
                <a:spLocks/>
              </p:cNvSpPr>
              <p:nvPr/>
            </p:nvSpPr>
            <p:spPr bwMode="auto">
              <a:xfrm>
                <a:off x="2097" y="28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3" name="Freeform 1675"/>
              <p:cNvSpPr>
                <a:spLocks/>
              </p:cNvSpPr>
              <p:nvPr/>
            </p:nvSpPr>
            <p:spPr bwMode="auto">
              <a:xfrm>
                <a:off x="2082" y="28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4" name="Freeform 1676"/>
              <p:cNvSpPr>
                <a:spLocks/>
              </p:cNvSpPr>
              <p:nvPr/>
            </p:nvSpPr>
            <p:spPr bwMode="auto">
              <a:xfrm>
                <a:off x="2099"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5" name="Freeform 1677"/>
              <p:cNvSpPr>
                <a:spLocks/>
              </p:cNvSpPr>
              <p:nvPr/>
            </p:nvSpPr>
            <p:spPr bwMode="auto">
              <a:xfrm>
                <a:off x="2105" y="2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6" name="Freeform 1678"/>
              <p:cNvSpPr>
                <a:spLocks/>
              </p:cNvSpPr>
              <p:nvPr/>
            </p:nvSpPr>
            <p:spPr bwMode="auto">
              <a:xfrm>
                <a:off x="2102" y="2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7" name="Freeform 1679"/>
              <p:cNvSpPr>
                <a:spLocks/>
              </p:cNvSpPr>
              <p:nvPr/>
            </p:nvSpPr>
            <p:spPr bwMode="auto">
              <a:xfrm>
                <a:off x="2057" y="28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8" name="Freeform 1680"/>
              <p:cNvSpPr>
                <a:spLocks/>
              </p:cNvSpPr>
              <p:nvPr/>
            </p:nvSpPr>
            <p:spPr bwMode="auto">
              <a:xfrm>
                <a:off x="2066" y="2815"/>
                <a:ext cx="3"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2" y="4"/>
                      <a:pt x="0" y="4"/>
                    </a:cubicBezTo>
                    <a:cubicBezTo>
                      <a:pt x="2" y="4"/>
                      <a:pt x="3" y="2"/>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9" name="Freeform 1681"/>
              <p:cNvSpPr>
                <a:spLocks/>
              </p:cNvSpPr>
              <p:nvPr/>
            </p:nvSpPr>
            <p:spPr bwMode="auto">
              <a:xfrm>
                <a:off x="2041" y="2640"/>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0" name="Freeform 1682"/>
              <p:cNvSpPr>
                <a:spLocks/>
              </p:cNvSpPr>
              <p:nvPr/>
            </p:nvSpPr>
            <p:spPr bwMode="auto">
              <a:xfrm>
                <a:off x="2042" y="26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1" name="Freeform 1683"/>
              <p:cNvSpPr>
                <a:spLocks/>
              </p:cNvSpPr>
              <p:nvPr/>
            </p:nvSpPr>
            <p:spPr bwMode="auto">
              <a:xfrm>
                <a:off x="2042" y="263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2" name="Freeform 1684"/>
              <p:cNvSpPr>
                <a:spLocks/>
              </p:cNvSpPr>
              <p:nvPr/>
            </p:nvSpPr>
            <p:spPr bwMode="auto">
              <a:xfrm>
                <a:off x="2038" y="2645"/>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3" name="Freeform 1685"/>
              <p:cNvSpPr>
                <a:spLocks/>
              </p:cNvSpPr>
              <p:nvPr/>
            </p:nvSpPr>
            <p:spPr bwMode="auto">
              <a:xfrm>
                <a:off x="2039" y="2644"/>
                <a:ext cx="0" cy="1"/>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4" name="Freeform 1686"/>
              <p:cNvSpPr>
                <a:spLocks/>
              </p:cNvSpPr>
              <p:nvPr/>
            </p:nvSpPr>
            <p:spPr bwMode="auto">
              <a:xfrm>
                <a:off x="2040" y="2645"/>
                <a:ext cx="1"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5" name="Freeform 1687"/>
              <p:cNvSpPr>
                <a:spLocks/>
              </p:cNvSpPr>
              <p:nvPr/>
            </p:nvSpPr>
            <p:spPr bwMode="auto">
              <a:xfrm>
                <a:off x="2047"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6" name="Freeform 1688"/>
              <p:cNvSpPr>
                <a:spLocks/>
              </p:cNvSpPr>
              <p:nvPr/>
            </p:nvSpPr>
            <p:spPr bwMode="auto">
              <a:xfrm>
                <a:off x="2046"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7" name="Freeform 1689"/>
              <p:cNvSpPr>
                <a:spLocks/>
              </p:cNvSpPr>
              <p:nvPr/>
            </p:nvSpPr>
            <p:spPr bwMode="auto">
              <a:xfrm>
                <a:off x="2046" y="264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8" name="Freeform 1690"/>
              <p:cNvSpPr>
                <a:spLocks/>
              </p:cNvSpPr>
              <p:nvPr/>
            </p:nvSpPr>
            <p:spPr bwMode="auto">
              <a:xfrm>
                <a:off x="2043" y="26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9" name="Freeform 1691"/>
              <p:cNvSpPr>
                <a:spLocks/>
              </p:cNvSpPr>
              <p:nvPr/>
            </p:nvSpPr>
            <p:spPr bwMode="auto">
              <a:xfrm>
                <a:off x="2041"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0" name="Freeform 1692"/>
              <p:cNvSpPr>
                <a:spLocks/>
              </p:cNvSpPr>
              <p:nvPr/>
            </p:nvSpPr>
            <p:spPr bwMode="auto">
              <a:xfrm>
                <a:off x="2044" y="264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1" name="Freeform 1693"/>
              <p:cNvSpPr>
                <a:spLocks/>
              </p:cNvSpPr>
              <p:nvPr/>
            </p:nvSpPr>
            <p:spPr bwMode="auto">
              <a:xfrm>
                <a:off x="2040" y="2645"/>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2" name="Freeform 1694"/>
              <p:cNvSpPr>
                <a:spLocks/>
              </p:cNvSpPr>
              <p:nvPr/>
            </p:nvSpPr>
            <p:spPr bwMode="auto">
              <a:xfrm>
                <a:off x="2027" y="2921"/>
                <a:ext cx="81" cy="101"/>
              </a:xfrm>
              <a:custGeom>
                <a:avLst/>
                <a:gdLst>
                  <a:gd name="T0" fmla="*/ 76 w 84"/>
                  <a:gd name="T1" fmla="*/ 8 h 105"/>
                  <a:gd name="T2" fmla="*/ 65 w 84"/>
                  <a:gd name="T3" fmla="*/ 14 h 105"/>
                  <a:gd name="T4" fmla="*/ 59 w 84"/>
                  <a:gd name="T5" fmla="*/ 16 h 105"/>
                  <a:gd name="T6" fmla="*/ 33 w 84"/>
                  <a:gd name="T7" fmla="*/ 6 h 105"/>
                  <a:gd name="T8" fmla="*/ 22 w 84"/>
                  <a:gd name="T9" fmla="*/ 4 h 105"/>
                  <a:gd name="T10" fmla="*/ 21 w 84"/>
                  <a:gd name="T11" fmla="*/ 4 h 105"/>
                  <a:gd name="T12" fmla="*/ 18 w 84"/>
                  <a:gd name="T13" fmla="*/ 3 h 105"/>
                  <a:gd name="T14" fmla="*/ 17 w 84"/>
                  <a:gd name="T15" fmla="*/ 2 h 105"/>
                  <a:gd name="T16" fmla="*/ 16 w 84"/>
                  <a:gd name="T17" fmla="*/ 2 h 105"/>
                  <a:gd name="T18" fmla="*/ 10 w 84"/>
                  <a:gd name="T19" fmla="*/ 1 h 105"/>
                  <a:gd name="T20" fmla="*/ 2 w 84"/>
                  <a:gd name="T21" fmla="*/ 6 h 105"/>
                  <a:gd name="T22" fmla="*/ 6 w 84"/>
                  <a:gd name="T23" fmla="*/ 10 h 105"/>
                  <a:gd name="T24" fmla="*/ 12 w 84"/>
                  <a:gd name="T25" fmla="*/ 22 h 105"/>
                  <a:gd name="T26" fmla="*/ 12 w 84"/>
                  <a:gd name="T27" fmla="*/ 33 h 105"/>
                  <a:gd name="T28" fmla="*/ 3 w 84"/>
                  <a:gd name="T29" fmla="*/ 47 h 105"/>
                  <a:gd name="T30" fmla="*/ 3 w 84"/>
                  <a:gd name="T31" fmla="*/ 47 h 105"/>
                  <a:gd name="T32" fmla="*/ 3 w 84"/>
                  <a:gd name="T33" fmla="*/ 48 h 105"/>
                  <a:gd name="T34" fmla="*/ 3 w 84"/>
                  <a:gd name="T35" fmla="*/ 48 h 105"/>
                  <a:gd name="T36" fmla="*/ 3 w 84"/>
                  <a:gd name="T37" fmla="*/ 49 h 105"/>
                  <a:gd name="T38" fmla="*/ 2 w 84"/>
                  <a:gd name="T39" fmla="*/ 50 h 105"/>
                  <a:gd name="T40" fmla="*/ 1 w 84"/>
                  <a:gd name="T41" fmla="*/ 51 h 105"/>
                  <a:gd name="T42" fmla="*/ 4 w 84"/>
                  <a:gd name="T43" fmla="*/ 61 h 105"/>
                  <a:gd name="T44" fmla="*/ 43 w 84"/>
                  <a:gd name="T45" fmla="*/ 87 h 105"/>
                  <a:gd name="T46" fmla="*/ 46 w 84"/>
                  <a:gd name="T47" fmla="*/ 97 h 105"/>
                  <a:gd name="T48" fmla="*/ 48 w 84"/>
                  <a:gd name="T49" fmla="*/ 98 h 105"/>
                  <a:gd name="T50" fmla="*/ 50 w 84"/>
                  <a:gd name="T51" fmla="*/ 100 h 105"/>
                  <a:gd name="T52" fmla="*/ 53 w 84"/>
                  <a:gd name="T53" fmla="*/ 101 h 105"/>
                  <a:gd name="T54" fmla="*/ 55 w 84"/>
                  <a:gd name="T55" fmla="*/ 103 h 105"/>
                  <a:gd name="T56" fmla="*/ 58 w 84"/>
                  <a:gd name="T57" fmla="*/ 105 h 105"/>
                  <a:gd name="T58" fmla="*/ 68 w 84"/>
                  <a:gd name="T59" fmla="*/ 83 h 105"/>
                  <a:gd name="T60" fmla="*/ 76 w 84"/>
                  <a:gd name="T61" fmla="*/ 77 h 105"/>
                  <a:gd name="T62" fmla="*/ 80 w 84"/>
                  <a:gd name="T63" fmla="*/ 75 h 105"/>
                  <a:gd name="T64" fmla="*/ 82 w 84"/>
                  <a:gd name="T65" fmla="*/ 73 h 105"/>
                  <a:gd name="T66" fmla="*/ 77 w 84"/>
                  <a:gd name="T67" fmla="*/ 64 h 105"/>
                  <a:gd name="T68" fmla="*/ 82 w 84"/>
                  <a:gd name="T69" fmla="*/ 14 h 105"/>
                  <a:gd name="T70" fmla="*/ 84 w 84"/>
                  <a:gd name="T71" fmla="*/ 1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5">
                    <a:moveTo>
                      <a:pt x="84" y="11"/>
                    </a:moveTo>
                    <a:cubicBezTo>
                      <a:pt x="81" y="12"/>
                      <a:pt x="78" y="11"/>
                      <a:pt x="76" y="8"/>
                    </a:cubicBezTo>
                    <a:cubicBezTo>
                      <a:pt x="74" y="8"/>
                      <a:pt x="71" y="9"/>
                      <a:pt x="69" y="10"/>
                    </a:cubicBezTo>
                    <a:cubicBezTo>
                      <a:pt x="67" y="11"/>
                      <a:pt x="66" y="13"/>
                      <a:pt x="65" y="14"/>
                    </a:cubicBezTo>
                    <a:cubicBezTo>
                      <a:pt x="64" y="16"/>
                      <a:pt x="62" y="17"/>
                      <a:pt x="61" y="17"/>
                    </a:cubicBezTo>
                    <a:cubicBezTo>
                      <a:pt x="60" y="17"/>
                      <a:pt x="60" y="17"/>
                      <a:pt x="59" y="16"/>
                    </a:cubicBezTo>
                    <a:cubicBezTo>
                      <a:pt x="58" y="16"/>
                      <a:pt x="50" y="14"/>
                      <a:pt x="47" y="14"/>
                    </a:cubicBezTo>
                    <a:cubicBezTo>
                      <a:pt x="44" y="14"/>
                      <a:pt x="35" y="8"/>
                      <a:pt x="33" y="6"/>
                    </a:cubicBezTo>
                    <a:cubicBezTo>
                      <a:pt x="32" y="6"/>
                      <a:pt x="29" y="5"/>
                      <a:pt x="27" y="5"/>
                    </a:cubicBezTo>
                    <a:cubicBezTo>
                      <a:pt x="25" y="5"/>
                      <a:pt x="23" y="5"/>
                      <a:pt x="22" y="4"/>
                    </a:cubicBezTo>
                    <a:cubicBezTo>
                      <a:pt x="22" y="4"/>
                      <a:pt x="21" y="4"/>
                      <a:pt x="21" y="4"/>
                    </a:cubicBezTo>
                    <a:cubicBezTo>
                      <a:pt x="21" y="4"/>
                      <a:pt x="21" y="4"/>
                      <a:pt x="21" y="4"/>
                    </a:cubicBezTo>
                    <a:cubicBezTo>
                      <a:pt x="19" y="3"/>
                      <a:pt x="19" y="3"/>
                      <a:pt x="19" y="3"/>
                    </a:cubicBezTo>
                    <a:cubicBezTo>
                      <a:pt x="19" y="3"/>
                      <a:pt x="18" y="3"/>
                      <a:pt x="18" y="3"/>
                    </a:cubicBezTo>
                    <a:cubicBezTo>
                      <a:pt x="17" y="2"/>
                      <a:pt x="17" y="2"/>
                      <a:pt x="17" y="2"/>
                    </a:cubicBezTo>
                    <a:cubicBezTo>
                      <a:pt x="17" y="2"/>
                      <a:pt x="17" y="2"/>
                      <a:pt x="17" y="2"/>
                    </a:cubicBezTo>
                    <a:cubicBezTo>
                      <a:pt x="17" y="2"/>
                      <a:pt x="17" y="2"/>
                      <a:pt x="17" y="2"/>
                    </a:cubicBezTo>
                    <a:cubicBezTo>
                      <a:pt x="17" y="2"/>
                      <a:pt x="16" y="2"/>
                      <a:pt x="16" y="2"/>
                    </a:cubicBezTo>
                    <a:cubicBezTo>
                      <a:pt x="16" y="2"/>
                      <a:pt x="15" y="1"/>
                      <a:pt x="15" y="1"/>
                    </a:cubicBezTo>
                    <a:cubicBezTo>
                      <a:pt x="15" y="0"/>
                      <a:pt x="13" y="0"/>
                      <a:pt x="10" y="1"/>
                    </a:cubicBezTo>
                    <a:cubicBezTo>
                      <a:pt x="8" y="1"/>
                      <a:pt x="3" y="4"/>
                      <a:pt x="3" y="5"/>
                    </a:cubicBezTo>
                    <a:cubicBezTo>
                      <a:pt x="2" y="6"/>
                      <a:pt x="2" y="6"/>
                      <a:pt x="2" y="6"/>
                    </a:cubicBezTo>
                    <a:cubicBezTo>
                      <a:pt x="2" y="6"/>
                      <a:pt x="2" y="6"/>
                      <a:pt x="2" y="6"/>
                    </a:cubicBezTo>
                    <a:cubicBezTo>
                      <a:pt x="6" y="10"/>
                      <a:pt x="6" y="10"/>
                      <a:pt x="6" y="10"/>
                    </a:cubicBezTo>
                    <a:cubicBezTo>
                      <a:pt x="7" y="18"/>
                      <a:pt x="7" y="18"/>
                      <a:pt x="7" y="18"/>
                    </a:cubicBezTo>
                    <a:cubicBezTo>
                      <a:pt x="12" y="22"/>
                      <a:pt x="12" y="22"/>
                      <a:pt x="12" y="22"/>
                    </a:cubicBezTo>
                    <a:cubicBezTo>
                      <a:pt x="12" y="23"/>
                      <a:pt x="12" y="23"/>
                      <a:pt x="12" y="23"/>
                    </a:cubicBezTo>
                    <a:cubicBezTo>
                      <a:pt x="12" y="23"/>
                      <a:pt x="12" y="28"/>
                      <a:pt x="12" y="33"/>
                    </a:cubicBezTo>
                    <a:cubicBezTo>
                      <a:pt x="11" y="38"/>
                      <a:pt x="6" y="44"/>
                      <a:pt x="3" y="47"/>
                    </a:cubicBezTo>
                    <a:cubicBezTo>
                      <a:pt x="3" y="47"/>
                      <a:pt x="3" y="47"/>
                      <a:pt x="3" y="47"/>
                    </a:cubicBezTo>
                    <a:cubicBezTo>
                      <a:pt x="3" y="47"/>
                      <a:pt x="3" y="47"/>
                      <a:pt x="3" y="47"/>
                    </a:cubicBezTo>
                    <a:cubicBezTo>
                      <a:pt x="3" y="47"/>
                      <a:pt x="3" y="47"/>
                      <a:pt x="3" y="47"/>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9"/>
                    </a:cubicBezTo>
                    <a:cubicBezTo>
                      <a:pt x="3" y="49"/>
                      <a:pt x="3" y="49"/>
                      <a:pt x="3" y="49"/>
                    </a:cubicBezTo>
                    <a:cubicBezTo>
                      <a:pt x="2" y="49"/>
                      <a:pt x="2" y="49"/>
                      <a:pt x="2" y="49"/>
                    </a:cubicBezTo>
                    <a:cubicBezTo>
                      <a:pt x="2" y="50"/>
                      <a:pt x="2" y="50"/>
                      <a:pt x="2" y="50"/>
                    </a:cubicBezTo>
                    <a:cubicBezTo>
                      <a:pt x="2" y="50"/>
                      <a:pt x="2" y="50"/>
                      <a:pt x="2" y="51"/>
                    </a:cubicBezTo>
                    <a:cubicBezTo>
                      <a:pt x="2" y="51"/>
                      <a:pt x="1" y="51"/>
                      <a:pt x="1" y="51"/>
                    </a:cubicBezTo>
                    <a:cubicBezTo>
                      <a:pt x="5" y="53"/>
                      <a:pt x="9" y="55"/>
                      <a:pt x="8" y="57"/>
                    </a:cubicBezTo>
                    <a:cubicBezTo>
                      <a:pt x="8" y="60"/>
                      <a:pt x="6" y="60"/>
                      <a:pt x="4" y="61"/>
                    </a:cubicBezTo>
                    <a:cubicBezTo>
                      <a:pt x="1" y="62"/>
                      <a:pt x="0" y="62"/>
                      <a:pt x="0" y="64"/>
                    </a:cubicBezTo>
                    <a:cubicBezTo>
                      <a:pt x="43" y="87"/>
                      <a:pt x="43" y="87"/>
                      <a:pt x="43" y="87"/>
                    </a:cubicBezTo>
                    <a:cubicBezTo>
                      <a:pt x="42" y="94"/>
                      <a:pt x="42" y="94"/>
                      <a:pt x="42" y="94"/>
                    </a:cubicBezTo>
                    <a:cubicBezTo>
                      <a:pt x="43" y="94"/>
                      <a:pt x="44" y="96"/>
                      <a:pt x="46" y="97"/>
                    </a:cubicBezTo>
                    <a:cubicBezTo>
                      <a:pt x="46" y="97"/>
                      <a:pt x="46" y="97"/>
                      <a:pt x="47" y="97"/>
                    </a:cubicBezTo>
                    <a:cubicBezTo>
                      <a:pt x="47" y="97"/>
                      <a:pt x="48" y="98"/>
                      <a:pt x="48" y="98"/>
                    </a:cubicBezTo>
                    <a:cubicBezTo>
                      <a:pt x="48" y="98"/>
                      <a:pt x="48" y="98"/>
                      <a:pt x="49" y="99"/>
                    </a:cubicBezTo>
                    <a:cubicBezTo>
                      <a:pt x="49" y="99"/>
                      <a:pt x="50" y="99"/>
                      <a:pt x="50" y="100"/>
                    </a:cubicBezTo>
                    <a:cubicBezTo>
                      <a:pt x="50" y="100"/>
                      <a:pt x="51" y="100"/>
                      <a:pt x="51" y="100"/>
                    </a:cubicBezTo>
                    <a:cubicBezTo>
                      <a:pt x="52" y="101"/>
                      <a:pt x="52" y="101"/>
                      <a:pt x="53" y="101"/>
                    </a:cubicBezTo>
                    <a:cubicBezTo>
                      <a:pt x="53" y="102"/>
                      <a:pt x="53" y="102"/>
                      <a:pt x="54" y="102"/>
                    </a:cubicBezTo>
                    <a:cubicBezTo>
                      <a:pt x="54" y="102"/>
                      <a:pt x="55" y="103"/>
                      <a:pt x="55" y="103"/>
                    </a:cubicBezTo>
                    <a:cubicBezTo>
                      <a:pt x="55" y="103"/>
                      <a:pt x="56" y="104"/>
                      <a:pt x="56" y="104"/>
                    </a:cubicBezTo>
                    <a:cubicBezTo>
                      <a:pt x="57" y="104"/>
                      <a:pt x="57" y="105"/>
                      <a:pt x="58" y="105"/>
                    </a:cubicBezTo>
                    <a:cubicBezTo>
                      <a:pt x="58" y="105"/>
                      <a:pt x="58" y="105"/>
                      <a:pt x="58" y="105"/>
                    </a:cubicBezTo>
                    <a:cubicBezTo>
                      <a:pt x="62" y="96"/>
                      <a:pt x="67" y="85"/>
                      <a:pt x="68" y="83"/>
                    </a:cubicBezTo>
                    <a:cubicBezTo>
                      <a:pt x="70" y="80"/>
                      <a:pt x="72" y="79"/>
                      <a:pt x="73" y="78"/>
                    </a:cubicBezTo>
                    <a:cubicBezTo>
                      <a:pt x="74" y="78"/>
                      <a:pt x="75" y="77"/>
                      <a:pt x="76" y="77"/>
                    </a:cubicBezTo>
                    <a:cubicBezTo>
                      <a:pt x="77" y="75"/>
                      <a:pt x="78" y="75"/>
                      <a:pt x="79" y="75"/>
                    </a:cubicBezTo>
                    <a:cubicBezTo>
                      <a:pt x="80" y="75"/>
                      <a:pt x="80" y="75"/>
                      <a:pt x="80" y="75"/>
                    </a:cubicBezTo>
                    <a:cubicBezTo>
                      <a:pt x="80" y="75"/>
                      <a:pt x="80" y="75"/>
                      <a:pt x="80" y="75"/>
                    </a:cubicBezTo>
                    <a:cubicBezTo>
                      <a:pt x="80" y="75"/>
                      <a:pt x="81" y="74"/>
                      <a:pt x="82" y="73"/>
                    </a:cubicBezTo>
                    <a:cubicBezTo>
                      <a:pt x="82" y="73"/>
                      <a:pt x="82" y="73"/>
                      <a:pt x="82" y="72"/>
                    </a:cubicBezTo>
                    <a:cubicBezTo>
                      <a:pt x="77" y="64"/>
                      <a:pt x="77" y="64"/>
                      <a:pt x="77" y="64"/>
                    </a:cubicBezTo>
                    <a:cubicBezTo>
                      <a:pt x="76" y="23"/>
                      <a:pt x="76" y="23"/>
                      <a:pt x="76" y="23"/>
                    </a:cubicBezTo>
                    <a:cubicBezTo>
                      <a:pt x="82" y="14"/>
                      <a:pt x="82" y="14"/>
                      <a:pt x="82" y="14"/>
                    </a:cubicBezTo>
                    <a:cubicBezTo>
                      <a:pt x="84" y="11"/>
                      <a:pt x="84" y="11"/>
                      <a:pt x="84" y="11"/>
                    </a:cubicBezTo>
                    <a:cubicBezTo>
                      <a:pt x="84" y="11"/>
                      <a:pt x="84" y="11"/>
                      <a:pt x="84"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3" name="Freeform 1695"/>
              <p:cNvSpPr>
                <a:spLocks/>
              </p:cNvSpPr>
              <p:nvPr/>
            </p:nvSpPr>
            <p:spPr bwMode="auto">
              <a:xfrm>
                <a:off x="2100" y="2932"/>
                <a:ext cx="8" cy="11"/>
              </a:xfrm>
              <a:custGeom>
                <a:avLst/>
                <a:gdLst>
                  <a:gd name="T0" fmla="*/ 0 w 8"/>
                  <a:gd name="T1" fmla="*/ 11 h 11"/>
                  <a:gd name="T2" fmla="*/ 8 w 8"/>
                  <a:gd name="T3" fmla="*/ 0 h 11"/>
                  <a:gd name="T4" fmla="*/ 6 w 8"/>
                  <a:gd name="T5" fmla="*/ 3 h 11"/>
                  <a:gd name="T6" fmla="*/ 0 w 8"/>
                  <a:gd name="T7" fmla="*/ 11 h 11"/>
                </a:gdLst>
                <a:ahLst/>
                <a:cxnLst>
                  <a:cxn ang="0">
                    <a:pos x="T0" y="T1"/>
                  </a:cxn>
                  <a:cxn ang="0">
                    <a:pos x="T2" y="T3"/>
                  </a:cxn>
                  <a:cxn ang="0">
                    <a:pos x="T4" y="T5"/>
                  </a:cxn>
                  <a:cxn ang="0">
                    <a:pos x="T6" y="T7"/>
                  </a:cxn>
                </a:cxnLst>
                <a:rect l="0" t="0" r="r" b="b"/>
                <a:pathLst>
                  <a:path w="8" h="11">
                    <a:moveTo>
                      <a:pt x="0" y="11"/>
                    </a:moveTo>
                    <a:lnTo>
                      <a:pt x="8" y="0"/>
                    </a:lnTo>
                    <a:lnTo>
                      <a:pt x="6" y="3"/>
                    </a:lnTo>
                    <a:lnTo>
                      <a:pt x="0" y="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4" name="Freeform 1696"/>
              <p:cNvSpPr>
                <a:spLocks/>
              </p:cNvSpPr>
              <p:nvPr/>
            </p:nvSpPr>
            <p:spPr bwMode="auto">
              <a:xfrm>
                <a:off x="2101" y="2982"/>
                <a:ext cx="5" cy="8"/>
              </a:xfrm>
              <a:custGeom>
                <a:avLst/>
                <a:gdLst>
                  <a:gd name="T0" fmla="*/ 5 w 5"/>
                  <a:gd name="T1" fmla="*/ 8 h 8"/>
                  <a:gd name="T2" fmla="*/ 0 w 5"/>
                  <a:gd name="T3" fmla="*/ 0 h 8"/>
                  <a:gd name="T4" fmla="*/ 5 w 5"/>
                  <a:gd name="T5" fmla="*/ 8 h 8"/>
                  <a:gd name="T6" fmla="*/ 5 w 5"/>
                  <a:gd name="T7" fmla="*/ 8 h 8"/>
                </a:gdLst>
                <a:ahLst/>
                <a:cxnLst>
                  <a:cxn ang="0">
                    <a:pos x="T0" y="T1"/>
                  </a:cxn>
                  <a:cxn ang="0">
                    <a:pos x="T2" y="T3"/>
                  </a:cxn>
                  <a:cxn ang="0">
                    <a:pos x="T4" y="T5"/>
                  </a:cxn>
                  <a:cxn ang="0">
                    <a:pos x="T6" y="T7"/>
                  </a:cxn>
                </a:cxnLst>
                <a:rect l="0" t="0" r="r" b="b"/>
                <a:pathLst>
                  <a:path w="5" h="8">
                    <a:moveTo>
                      <a:pt x="5" y="8"/>
                    </a:moveTo>
                    <a:lnTo>
                      <a:pt x="0" y="0"/>
                    </a:lnTo>
                    <a:lnTo>
                      <a:pt x="5" y="8"/>
                    </a:lnTo>
                    <a:lnTo>
                      <a:pt x="5" y="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5" name="Freeform 1697"/>
              <p:cNvSpPr>
                <a:spLocks/>
              </p:cNvSpPr>
              <p:nvPr/>
            </p:nvSpPr>
            <p:spPr bwMode="auto">
              <a:xfrm>
                <a:off x="2046" y="2924"/>
                <a:ext cx="1" cy="1"/>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2" y="1"/>
                      <a:pt x="2" y="1"/>
                      <a:pt x="2" y="1"/>
                    </a:cubicBezTo>
                    <a:cubicBezTo>
                      <a:pt x="2" y="1"/>
                      <a:pt x="2" y="1"/>
                      <a:pt x="2" y="1"/>
                    </a:cubicBezTo>
                    <a:cubicBezTo>
                      <a:pt x="2" y="1"/>
                      <a:pt x="1" y="1"/>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6" name="Freeform 1698"/>
              <p:cNvSpPr>
                <a:spLocks/>
              </p:cNvSpPr>
              <p:nvPr/>
            </p:nvSpPr>
            <p:spPr bwMode="auto">
              <a:xfrm>
                <a:off x="2029" y="292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7" name="Freeform 1699"/>
              <p:cNvSpPr>
                <a:spLocks/>
              </p:cNvSpPr>
              <p:nvPr/>
            </p:nvSpPr>
            <p:spPr bwMode="auto">
              <a:xfrm>
                <a:off x="2043" y="292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8" name="Freeform 1700"/>
              <p:cNvSpPr>
                <a:spLocks/>
              </p:cNvSpPr>
              <p:nvPr/>
            </p:nvSpPr>
            <p:spPr bwMode="auto">
              <a:xfrm>
                <a:off x="2108" y="29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9" name="Freeform 1701"/>
              <p:cNvSpPr>
                <a:spLocks/>
              </p:cNvSpPr>
              <p:nvPr/>
            </p:nvSpPr>
            <p:spPr bwMode="auto">
              <a:xfrm>
                <a:off x="2044" y="292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60" name="Freeform 1702"/>
              <p:cNvSpPr>
                <a:spLocks/>
              </p:cNvSpPr>
              <p:nvPr/>
            </p:nvSpPr>
            <p:spPr bwMode="auto">
              <a:xfrm>
                <a:off x="1981" y="2930"/>
                <a:ext cx="54" cy="56"/>
              </a:xfrm>
              <a:custGeom>
                <a:avLst/>
                <a:gdLst>
                  <a:gd name="T0" fmla="*/ 45 w 56"/>
                  <a:gd name="T1" fmla="*/ 2 h 59"/>
                  <a:gd name="T2" fmla="*/ 36 w 56"/>
                  <a:gd name="T3" fmla="*/ 3 h 59"/>
                  <a:gd name="T4" fmla="*/ 34 w 56"/>
                  <a:gd name="T5" fmla="*/ 3 h 59"/>
                  <a:gd name="T6" fmla="*/ 28 w 56"/>
                  <a:gd name="T7" fmla="*/ 7 h 59"/>
                  <a:gd name="T8" fmla="*/ 21 w 56"/>
                  <a:gd name="T9" fmla="*/ 4 h 59"/>
                  <a:gd name="T10" fmla="*/ 19 w 56"/>
                  <a:gd name="T11" fmla="*/ 4 h 59"/>
                  <a:gd name="T12" fmla="*/ 17 w 56"/>
                  <a:gd name="T13" fmla="*/ 5 h 59"/>
                  <a:gd name="T14" fmla="*/ 14 w 56"/>
                  <a:gd name="T15" fmla="*/ 14 h 59"/>
                  <a:gd name="T16" fmla="*/ 17 w 56"/>
                  <a:gd name="T17" fmla="*/ 20 h 59"/>
                  <a:gd name="T18" fmla="*/ 14 w 56"/>
                  <a:gd name="T19" fmla="*/ 26 h 59"/>
                  <a:gd name="T20" fmla="*/ 7 w 56"/>
                  <a:gd name="T21" fmla="*/ 33 h 59"/>
                  <a:gd name="T22" fmla="*/ 3 w 56"/>
                  <a:gd name="T23" fmla="*/ 40 h 59"/>
                  <a:gd name="T24" fmla="*/ 0 w 56"/>
                  <a:gd name="T25" fmla="*/ 53 h 59"/>
                  <a:gd name="T26" fmla="*/ 0 w 56"/>
                  <a:gd name="T27" fmla="*/ 56 h 59"/>
                  <a:gd name="T28" fmla="*/ 0 w 56"/>
                  <a:gd name="T29" fmla="*/ 59 h 59"/>
                  <a:gd name="T30" fmla="*/ 0 w 56"/>
                  <a:gd name="T31" fmla="*/ 59 h 59"/>
                  <a:gd name="T32" fmla="*/ 6 w 56"/>
                  <a:gd name="T33" fmla="*/ 57 h 59"/>
                  <a:gd name="T34" fmla="*/ 8 w 56"/>
                  <a:gd name="T35" fmla="*/ 56 h 59"/>
                  <a:gd name="T36" fmla="*/ 10 w 56"/>
                  <a:gd name="T37" fmla="*/ 55 h 59"/>
                  <a:gd name="T38" fmla="*/ 11 w 56"/>
                  <a:gd name="T39" fmla="*/ 55 h 59"/>
                  <a:gd name="T40" fmla="*/ 12 w 56"/>
                  <a:gd name="T41" fmla="*/ 55 h 59"/>
                  <a:gd name="T42" fmla="*/ 13 w 56"/>
                  <a:gd name="T43" fmla="*/ 54 h 59"/>
                  <a:gd name="T44" fmla="*/ 22 w 56"/>
                  <a:gd name="T45" fmla="*/ 54 h 59"/>
                  <a:gd name="T46" fmla="*/ 45 w 56"/>
                  <a:gd name="T47" fmla="*/ 41 h 59"/>
                  <a:gd name="T48" fmla="*/ 46 w 56"/>
                  <a:gd name="T49" fmla="*/ 41 h 59"/>
                  <a:gd name="T50" fmla="*/ 46 w 56"/>
                  <a:gd name="T51" fmla="*/ 39 h 59"/>
                  <a:gd name="T52" fmla="*/ 47 w 56"/>
                  <a:gd name="T53" fmla="*/ 38 h 59"/>
                  <a:gd name="T54" fmla="*/ 47 w 56"/>
                  <a:gd name="T55" fmla="*/ 37 h 59"/>
                  <a:gd name="T56" fmla="*/ 48 w 56"/>
                  <a:gd name="T57" fmla="*/ 37 h 59"/>
                  <a:gd name="T58" fmla="*/ 48 w 56"/>
                  <a:gd name="T59" fmla="*/ 36 h 59"/>
                  <a:gd name="T60" fmla="*/ 48 w 56"/>
                  <a:gd name="T61" fmla="*/ 36 h 59"/>
                  <a:gd name="T62" fmla="*/ 56 w 56"/>
                  <a:gd name="T63" fmla="*/ 23 h 59"/>
                  <a:gd name="T64" fmla="*/ 56 w 56"/>
                  <a:gd name="T65" fmla="*/ 15 h 59"/>
                  <a:gd name="T66" fmla="*/ 50 w 56"/>
                  <a:gd name="T67" fmla="*/ 3 h 59"/>
                  <a:gd name="T68" fmla="*/ 47 w 56"/>
                  <a:gd name="T6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59">
                    <a:moveTo>
                      <a:pt x="47" y="0"/>
                    </a:moveTo>
                    <a:cubicBezTo>
                      <a:pt x="47" y="1"/>
                      <a:pt x="46" y="1"/>
                      <a:pt x="45" y="2"/>
                    </a:cubicBezTo>
                    <a:cubicBezTo>
                      <a:pt x="45" y="2"/>
                      <a:pt x="45" y="4"/>
                      <a:pt x="40" y="4"/>
                    </a:cubicBezTo>
                    <a:cubicBezTo>
                      <a:pt x="39" y="4"/>
                      <a:pt x="37" y="4"/>
                      <a:pt x="36" y="3"/>
                    </a:cubicBezTo>
                    <a:cubicBezTo>
                      <a:pt x="36" y="3"/>
                      <a:pt x="35" y="3"/>
                      <a:pt x="35" y="3"/>
                    </a:cubicBezTo>
                    <a:cubicBezTo>
                      <a:pt x="35" y="3"/>
                      <a:pt x="35" y="3"/>
                      <a:pt x="34" y="3"/>
                    </a:cubicBezTo>
                    <a:cubicBezTo>
                      <a:pt x="33" y="4"/>
                      <a:pt x="30" y="5"/>
                      <a:pt x="30" y="6"/>
                    </a:cubicBezTo>
                    <a:cubicBezTo>
                      <a:pt x="29" y="6"/>
                      <a:pt x="28" y="7"/>
                      <a:pt x="28" y="7"/>
                    </a:cubicBezTo>
                    <a:cubicBezTo>
                      <a:pt x="26" y="7"/>
                      <a:pt x="25" y="6"/>
                      <a:pt x="24" y="5"/>
                    </a:cubicBezTo>
                    <a:cubicBezTo>
                      <a:pt x="23" y="5"/>
                      <a:pt x="22" y="4"/>
                      <a:pt x="21" y="4"/>
                    </a:cubicBezTo>
                    <a:cubicBezTo>
                      <a:pt x="21" y="4"/>
                      <a:pt x="20" y="4"/>
                      <a:pt x="20" y="4"/>
                    </a:cubicBezTo>
                    <a:cubicBezTo>
                      <a:pt x="20" y="4"/>
                      <a:pt x="20" y="4"/>
                      <a:pt x="19" y="4"/>
                    </a:cubicBezTo>
                    <a:cubicBezTo>
                      <a:pt x="19" y="4"/>
                      <a:pt x="18" y="5"/>
                      <a:pt x="18" y="5"/>
                    </a:cubicBezTo>
                    <a:cubicBezTo>
                      <a:pt x="18" y="5"/>
                      <a:pt x="18" y="5"/>
                      <a:pt x="17" y="5"/>
                    </a:cubicBezTo>
                    <a:cubicBezTo>
                      <a:pt x="16" y="5"/>
                      <a:pt x="15" y="6"/>
                      <a:pt x="14" y="6"/>
                    </a:cubicBezTo>
                    <a:cubicBezTo>
                      <a:pt x="14" y="8"/>
                      <a:pt x="14" y="12"/>
                      <a:pt x="14" y="14"/>
                    </a:cubicBezTo>
                    <a:cubicBezTo>
                      <a:pt x="14" y="15"/>
                      <a:pt x="14" y="15"/>
                      <a:pt x="15" y="16"/>
                    </a:cubicBezTo>
                    <a:cubicBezTo>
                      <a:pt x="16" y="16"/>
                      <a:pt x="17" y="18"/>
                      <a:pt x="17" y="20"/>
                    </a:cubicBezTo>
                    <a:cubicBezTo>
                      <a:pt x="17" y="22"/>
                      <a:pt x="16" y="23"/>
                      <a:pt x="15" y="25"/>
                    </a:cubicBezTo>
                    <a:cubicBezTo>
                      <a:pt x="15" y="25"/>
                      <a:pt x="14" y="26"/>
                      <a:pt x="14" y="26"/>
                    </a:cubicBezTo>
                    <a:cubicBezTo>
                      <a:pt x="14" y="29"/>
                      <a:pt x="10" y="30"/>
                      <a:pt x="8" y="31"/>
                    </a:cubicBezTo>
                    <a:cubicBezTo>
                      <a:pt x="8" y="31"/>
                      <a:pt x="7" y="32"/>
                      <a:pt x="7" y="33"/>
                    </a:cubicBezTo>
                    <a:cubicBezTo>
                      <a:pt x="6" y="34"/>
                      <a:pt x="6" y="35"/>
                      <a:pt x="4" y="37"/>
                    </a:cubicBezTo>
                    <a:cubicBezTo>
                      <a:pt x="4" y="37"/>
                      <a:pt x="4" y="38"/>
                      <a:pt x="3" y="40"/>
                    </a:cubicBezTo>
                    <a:cubicBezTo>
                      <a:pt x="3" y="41"/>
                      <a:pt x="3" y="42"/>
                      <a:pt x="2" y="44"/>
                    </a:cubicBezTo>
                    <a:cubicBezTo>
                      <a:pt x="1" y="46"/>
                      <a:pt x="0" y="50"/>
                      <a:pt x="0" y="53"/>
                    </a:cubicBezTo>
                    <a:cubicBezTo>
                      <a:pt x="0" y="53"/>
                      <a:pt x="0" y="54"/>
                      <a:pt x="0" y="55"/>
                    </a:cubicBezTo>
                    <a:cubicBezTo>
                      <a:pt x="0" y="56"/>
                      <a:pt x="0" y="56"/>
                      <a:pt x="0" y="56"/>
                    </a:cubicBezTo>
                    <a:cubicBezTo>
                      <a:pt x="0" y="57"/>
                      <a:pt x="0" y="58"/>
                      <a:pt x="0" y="58"/>
                    </a:cubicBezTo>
                    <a:cubicBezTo>
                      <a:pt x="0" y="58"/>
                      <a:pt x="0" y="59"/>
                      <a:pt x="0" y="59"/>
                    </a:cubicBezTo>
                    <a:cubicBezTo>
                      <a:pt x="0" y="59"/>
                      <a:pt x="0" y="59"/>
                      <a:pt x="0" y="59"/>
                    </a:cubicBezTo>
                    <a:cubicBezTo>
                      <a:pt x="0" y="59"/>
                      <a:pt x="0" y="59"/>
                      <a:pt x="0" y="59"/>
                    </a:cubicBezTo>
                    <a:cubicBezTo>
                      <a:pt x="0" y="58"/>
                      <a:pt x="1" y="58"/>
                      <a:pt x="1" y="58"/>
                    </a:cubicBezTo>
                    <a:cubicBezTo>
                      <a:pt x="2" y="58"/>
                      <a:pt x="2" y="57"/>
                      <a:pt x="6" y="57"/>
                    </a:cubicBezTo>
                    <a:cubicBezTo>
                      <a:pt x="6" y="56"/>
                      <a:pt x="6" y="56"/>
                      <a:pt x="6" y="56"/>
                    </a:cubicBezTo>
                    <a:cubicBezTo>
                      <a:pt x="8" y="56"/>
                      <a:pt x="8" y="56"/>
                      <a:pt x="8" y="56"/>
                    </a:cubicBezTo>
                    <a:cubicBezTo>
                      <a:pt x="10" y="55"/>
                      <a:pt x="10" y="55"/>
                      <a:pt x="10" y="55"/>
                    </a:cubicBezTo>
                    <a:cubicBezTo>
                      <a:pt x="10" y="55"/>
                      <a:pt x="10" y="55"/>
                      <a:pt x="10" y="55"/>
                    </a:cubicBezTo>
                    <a:cubicBezTo>
                      <a:pt x="10" y="55"/>
                      <a:pt x="10" y="55"/>
                      <a:pt x="10" y="55"/>
                    </a:cubicBezTo>
                    <a:cubicBezTo>
                      <a:pt x="10" y="55"/>
                      <a:pt x="11" y="55"/>
                      <a:pt x="11" y="55"/>
                    </a:cubicBezTo>
                    <a:cubicBezTo>
                      <a:pt x="11" y="55"/>
                      <a:pt x="12" y="55"/>
                      <a:pt x="12" y="55"/>
                    </a:cubicBezTo>
                    <a:cubicBezTo>
                      <a:pt x="12" y="55"/>
                      <a:pt x="12" y="55"/>
                      <a:pt x="12" y="55"/>
                    </a:cubicBezTo>
                    <a:cubicBezTo>
                      <a:pt x="12" y="55"/>
                      <a:pt x="13" y="55"/>
                      <a:pt x="13" y="55"/>
                    </a:cubicBezTo>
                    <a:cubicBezTo>
                      <a:pt x="13" y="55"/>
                      <a:pt x="13" y="54"/>
                      <a:pt x="13" y="54"/>
                    </a:cubicBezTo>
                    <a:cubicBezTo>
                      <a:pt x="14" y="54"/>
                      <a:pt x="14" y="54"/>
                      <a:pt x="14" y="54"/>
                    </a:cubicBezTo>
                    <a:cubicBezTo>
                      <a:pt x="22" y="54"/>
                      <a:pt x="22" y="54"/>
                      <a:pt x="22" y="54"/>
                    </a:cubicBezTo>
                    <a:cubicBezTo>
                      <a:pt x="23" y="49"/>
                      <a:pt x="27" y="43"/>
                      <a:pt x="31" y="41"/>
                    </a:cubicBezTo>
                    <a:cubicBezTo>
                      <a:pt x="35" y="40"/>
                      <a:pt x="40" y="40"/>
                      <a:pt x="45" y="41"/>
                    </a:cubicBezTo>
                    <a:cubicBezTo>
                      <a:pt x="45" y="41"/>
                      <a:pt x="45" y="41"/>
                      <a:pt x="46" y="41"/>
                    </a:cubicBezTo>
                    <a:cubicBezTo>
                      <a:pt x="46" y="41"/>
                      <a:pt x="46" y="41"/>
                      <a:pt x="46" y="41"/>
                    </a:cubicBezTo>
                    <a:cubicBezTo>
                      <a:pt x="46" y="40"/>
                      <a:pt x="46" y="40"/>
                      <a:pt x="46" y="40"/>
                    </a:cubicBezTo>
                    <a:cubicBezTo>
                      <a:pt x="46" y="40"/>
                      <a:pt x="46" y="39"/>
                      <a:pt x="46" y="39"/>
                    </a:cubicBezTo>
                    <a:cubicBezTo>
                      <a:pt x="46" y="39"/>
                      <a:pt x="47" y="39"/>
                      <a:pt x="47" y="39"/>
                    </a:cubicBezTo>
                    <a:cubicBezTo>
                      <a:pt x="47" y="38"/>
                      <a:pt x="47" y="38"/>
                      <a:pt x="47" y="38"/>
                    </a:cubicBezTo>
                    <a:cubicBezTo>
                      <a:pt x="47" y="38"/>
                      <a:pt x="47" y="38"/>
                      <a:pt x="47" y="38"/>
                    </a:cubicBezTo>
                    <a:cubicBezTo>
                      <a:pt x="47" y="38"/>
                      <a:pt x="47" y="37"/>
                      <a:pt x="47" y="37"/>
                    </a:cubicBezTo>
                    <a:cubicBezTo>
                      <a:pt x="47" y="37"/>
                      <a:pt x="47"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9" y="35"/>
                      <a:pt x="49" y="35"/>
                    </a:cubicBezTo>
                    <a:cubicBezTo>
                      <a:pt x="51" y="33"/>
                      <a:pt x="55" y="27"/>
                      <a:pt x="56" y="23"/>
                    </a:cubicBezTo>
                    <a:cubicBezTo>
                      <a:pt x="56" y="22"/>
                      <a:pt x="56" y="22"/>
                      <a:pt x="56" y="21"/>
                    </a:cubicBezTo>
                    <a:cubicBezTo>
                      <a:pt x="56" y="18"/>
                      <a:pt x="56" y="16"/>
                      <a:pt x="56" y="15"/>
                    </a:cubicBezTo>
                    <a:cubicBezTo>
                      <a:pt x="52" y="11"/>
                      <a:pt x="52" y="11"/>
                      <a:pt x="52" y="11"/>
                    </a:cubicBezTo>
                    <a:cubicBezTo>
                      <a:pt x="50" y="3"/>
                      <a:pt x="50" y="3"/>
                      <a:pt x="50" y="3"/>
                    </a:cubicBezTo>
                    <a:cubicBezTo>
                      <a:pt x="47" y="0"/>
                      <a:pt x="47" y="0"/>
                      <a:pt x="47" y="0"/>
                    </a:cubicBezTo>
                    <a:cubicBezTo>
                      <a:pt x="47" y="0"/>
                      <a:pt x="47" y="0"/>
                      <a:pt x="4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61" name="Freeform 1703"/>
              <p:cNvSpPr>
                <a:spLocks/>
              </p:cNvSpPr>
              <p:nvPr/>
            </p:nvSpPr>
            <p:spPr bwMode="auto">
              <a:xfrm>
                <a:off x="1982" y="2984"/>
                <a:ext cx="5" cy="1"/>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cubicBezTo>
                      <a:pt x="1" y="0"/>
                      <a:pt x="1" y="1"/>
                      <a:pt x="0" y="1"/>
                    </a:cubicBezTo>
                    <a:cubicBezTo>
                      <a:pt x="1" y="1"/>
                      <a:pt x="3" y="0"/>
                      <a:pt x="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62" name="Freeform 1704"/>
              <p:cNvSpPr>
                <a:spLocks/>
              </p:cNvSpPr>
              <p:nvPr/>
            </p:nvSpPr>
            <p:spPr bwMode="auto">
              <a:xfrm>
                <a:off x="1981" y="298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63" name="Freeform 1705"/>
              <p:cNvSpPr>
                <a:spLocks/>
              </p:cNvSpPr>
              <p:nvPr/>
            </p:nvSpPr>
            <p:spPr bwMode="auto">
              <a:xfrm>
                <a:off x="1989" y="2982"/>
                <a:ext cx="2" cy="1"/>
              </a:xfrm>
              <a:custGeom>
                <a:avLst/>
                <a:gdLst>
                  <a:gd name="T0" fmla="*/ 2 w 2"/>
                  <a:gd name="T1" fmla="*/ 0 h 1"/>
                  <a:gd name="T2" fmla="*/ 2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0" y="1"/>
                      <a:pt x="0" y="1"/>
                      <a:pt x="0" y="1"/>
                    </a:cubicBezTo>
                    <a:cubicBezTo>
                      <a:pt x="0" y="1"/>
                      <a:pt x="1" y="1"/>
                      <a:pt x="1" y="0"/>
                    </a:cubicBezTo>
                    <a:cubicBezTo>
                      <a:pt x="1"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64" name="Freeform 1706"/>
              <p:cNvSpPr>
                <a:spLocks/>
              </p:cNvSpPr>
              <p:nvPr/>
            </p:nvSpPr>
            <p:spPr bwMode="auto">
              <a:xfrm>
                <a:off x="1981" y="29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65" name="Freeform 1707"/>
              <p:cNvSpPr>
                <a:spLocks/>
              </p:cNvSpPr>
              <p:nvPr/>
            </p:nvSpPr>
            <p:spPr bwMode="auto">
              <a:xfrm>
                <a:off x="1995" y="2935"/>
                <a:ext cx="3" cy="1"/>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0" y="1"/>
                    </a:cubicBezTo>
                    <a:cubicBezTo>
                      <a:pt x="1" y="1"/>
                      <a:pt x="2" y="0"/>
                      <a:pt x="3" y="0"/>
                    </a:cubicBezTo>
                    <a:cubicBezTo>
                      <a:pt x="2" y="0"/>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66" name="Freeform 1708"/>
              <p:cNvSpPr>
                <a:spLocks/>
              </p:cNvSpPr>
              <p:nvPr/>
            </p:nvSpPr>
            <p:spPr bwMode="auto">
              <a:xfrm>
                <a:off x="2001" y="29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67" name="Freeform 1709"/>
              <p:cNvSpPr>
                <a:spLocks/>
              </p:cNvSpPr>
              <p:nvPr/>
            </p:nvSpPr>
            <p:spPr bwMode="auto">
              <a:xfrm>
                <a:off x="1999" y="293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68" name="Freeform 1710"/>
              <p:cNvSpPr>
                <a:spLocks/>
              </p:cNvSpPr>
              <p:nvPr/>
            </p:nvSpPr>
            <p:spPr bwMode="auto">
              <a:xfrm>
                <a:off x="2025" y="2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69" name="Freeform 1711"/>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70" name="Freeform 1712"/>
              <p:cNvSpPr>
                <a:spLocks/>
              </p:cNvSpPr>
              <p:nvPr/>
            </p:nvSpPr>
            <p:spPr bwMode="auto">
              <a:xfrm>
                <a:off x="2026" y="29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71" name="Freeform 1713"/>
              <p:cNvSpPr>
                <a:spLocks/>
              </p:cNvSpPr>
              <p:nvPr/>
            </p:nvSpPr>
            <p:spPr bwMode="auto">
              <a:xfrm>
                <a:off x="2027" y="29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72" name="Freeform 1714"/>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73" name="Freeform 1715"/>
              <p:cNvSpPr>
                <a:spLocks/>
              </p:cNvSpPr>
              <p:nvPr/>
            </p:nvSpPr>
            <p:spPr bwMode="auto">
              <a:xfrm>
                <a:off x="2035" y="2944"/>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cubicBezTo>
                      <a:pt x="0" y="0"/>
                      <a:pt x="0" y="0"/>
                      <a:pt x="0" y="0"/>
                    </a:cubicBezTo>
                    <a:cubicBezTo>
                      <a:pt x="0" y="1"/>
                      <a:pt x="0" y="3"/>
                      <a:pt x="0" y="6"/>
                    </a:cubicBezTo>
                    <a:cubicBezTo>
                      <a:pt x="0" y="3"/>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74" name="Freeform 1716"/>
              <p:cNvSpPr>
                <a:spLocks/>
              </p:cNvSpPr>
              <p:nvPr/>
            </p:nvSpPr>
            <p:spPr bwMode="auto">
              <a:xfrm>
                <a:off x="2026" y="29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75" name="Freeform 1717"/>
              <p:cNvSpPr>
                <a:spLocks/>
              </p:cNvSpPr>
              <p:nvPr/>
            </p:nvSpPr>
            <p:spPr bwMode="auto">
              <a:xfrm>
                <a:off x="2025" y="29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76" name="Freeform 1718"/>
              <p:cNvSpPr>
                <a:spLocks/>
              </p:cNvSpPr>
              <p:nvPr/>
            </p:nvSpPr>
            <p:spPr bwMode="auto">
              <a:xfrm>
                <a:off x="2127" y="3108"/>
                <a:ext cx="75" cy="147"/>
              </a:xfrm>
              <a:custGeom>
                <a:avLst/>
                <a:gdLst>
                  <a:gd name="T0" fmla="*/ 69 w 79"/>
                  <a:gd name="T1" fmla="*/ 4 h 154"/>
                  <a:gd name="T2" fmla="*/ 67 w 79"/>
                  <a:gd name="T3" fmla="*/ 0 h 154"/>
                  <a:gd name="T4" fmla="*/ 65 w 79"/>
                  <a:gd name="T5" fmla="*/ 2 h 154"/>
                  <a:gd name="T6" fmla="*/ 64 w 79"/>
                  <a:gd name="T7" fmla="*/ 9 h 154"/>
                  <a:gd name="T8" fmla="*/ 63 w 79"/>
                  <a:gd name="T9" fmla="*/ 13 h 154"/>
                  <a:gd name="T10" fmla="*/ 55 w 79"/>
                  <a:gd name="T11" fmla="*/ 16 h 154"/>
                  <a:gd name="T12" fmla="*/ 52 w 79"/>
                  <a:gd name="T13" fmla="*/ 17 h 154"/>
                  <a:gd name="T14" fmla="*/ 52 w 79"/>
                  <a:gd name="T15" fmla="*/ 18 h 154"/>
                  <a:gd name="T16" fmla="*/ 51 w 79"/>
                  <a:gd name="T17" fmla="*/ 23 h 154"/>
                  <a:gd name="T18" fmla="*/ 51 w 79"/>
                  <a:gd name="T19" fmla="*/ 24 h 154"/>
                  <a:gd name="T20" fmla="*/ 51 w 79"/>
                  <a:gd name="T21" fmla="*/ 28 h 154"/>
                  <a:gd name="T22" fmla="*/ 42 w 79"/>
                  <a:gd name="T23" fmla="*/ 34 h 154"/>
                  <a:gd name="T24" fmla="*/ 36 w 79"/>
                  <a:gd name="T25" fmla="*/ 37 h 154"/>
                  <a:gd name="T26" fmla="*/ 25 w 79"/>
                  <a:gd name="T27" fmla="*/ 42 h 154"/>
                  <a:gd name="T28" fmla="*/ 19 w 79"/>
                  <a:gd name="T29" fmla="*/ 43 h 154"/>
                  <a:gd name="T30" fmla="*/ 11 w 79"/>
                  <a:gd name="T31" fmla="*/ 45 h 154"/>
                  <a:gd name="T32" fmla="*/ 11 w 79"/>
                  <a:gd name="T33" fmla="*/ 49 h 154"/>
                  <a:gd name="T34" fmla="*/ 8 w 79"/>
                  <a:gd name="T35" fmla="*/ 59 h 154"/>
                  <a:gd name="T36" fmla="*/ 10 w 79"/>
                  <a:gd name="T37" fmla="*/ 77 h 154"/>
                  <a:gd name="T38" fmla="*/ 7 w 79"/>
                  <a:gd name="T39" fmla="*/ 102 h 154"/>
                  <a:gd name="T40" fmla="*/ 3 w 79"/>
                  <a:gd name="T41" fmla="*/ 127 h 154"/>
                  <a:gd name="T42" fmla="*/ 6 w 79"/>
                  <a:gd name="T43" fmla="*/ 137 h 154"/>
                  <a:gd name="T44" fmla="*/ 10 w 79"/>
                  <a:gd name="T45" fmla="*/ 148 h 154"/>
                  <a:gd name="T46" fmla="*/ 24 w 79"/>
                  <a:gd name="T47" fmla="*/ 154 h 154"/>
                  <a:gd name="T48" fmla="*/ 27 w 79"/>
                  <a:gd name="T49" fmla="*/ 153 h 154"/>
                  <a:gd name="T50" fmla="*/ 34 w 79"/>
                  <a:gd name="T51" fmla="*/ 151 h 154"/>
                  <a:gd name="T52" fmla="*/ 39 w 79"/>
                  <a:gd name="T53" fmla="*/ 149 h 154"/>
                  <a:gd name="T54" fmla="*/ 49 w 79"/>
                  <a:gd name="T55" fmla="*/ 119 h 154"/>
                  <a:gd name="T56" fmla="*/ 55 w 79"/>
                  <a:gd name="T57" fmla="*/ 102 h 154"/>
                  <a:gd name="T58" fmla="*/ 67 w 79"/>
                  <a:gd name="T59" fmla="*/ 59 h 154"/>
                  <a:gd name="T60" fmla="*/ 68 w 79"/>
                  <a:gd name="T61" fmla="*/ 52 h 154"/>
                  <a:gd name="T62" fmla="*/ 69 w 79"/>
                  <a:gd name="T63" fmla="*/ 47 h 154"/>
                  <a:gd name="T64" fmla="*/ 69 w 79"/>
                  <a:gd name="T65" fmla="*/ 37 h 154"/>
                  <a:gd name="T66" fmla="*/ 72 w 79"/>
                  <a:gd name="T67" fmla="*/ 36 h 154"/>
                  <a:gd name="T68" fmla="*/ 75 w 79"/>
                  <a:gd name="T69" fmla="*/ 38 h 154"/>
                  <a:gd name="T70" fmla="*/ 77 w 79"/>
                  <a:gd name="T71" fmla="*/ 40 h 154"/>
                  <a:gd name="T72" fmla="*/ 78 w 79"/>
                  <a:gd name="T73" fmla="*/ 37 h 154"/>
                  <a:gd name="T74" fmla="*/ 77 w 79"/>
                  <a:gd name="T75" fmla="*/ 28 h 154"/>
                  <a:gd name="T76" fmla="*/ 74 w 79"/>
                  <a:gd name="T77" fmla="*/ 16 h 154"/>
                  <a:gd name="T78" fmla="*/ 69 w 79"/>
                  <a:gd name="T79"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54">
                    <a:moveTo>
                      <a:pt x="69" y="4"/>
                    </a:moveTo>
                    <a:cubicBezTo>
                      <a:pt x="68" y="2"/>
                      <a:pt x="67" y="1"/>
                      <a:pt x="67" y="0"/>
                    </a:cubicBezTo>
                    <a:cubicBezTo>
                      <a:pt x="66" y="1"/>
                      <a:pt x="66" y="2"/>
                      <a:pt x="65" y="2"/>
                    </a:cubicBezTo>
                    <a:cubicBezTo>
                      <a:pt x="65" y="3"/>
                      <a:pt x="64" y="6"/>
                      <a:pt x="64" y="9"/>
                    </a:cubicBezTo>
                    <a:cubicBezTo>
                      <a:pt x="65" y="10"/>
                      <a:pt x="64" y="11"/>
                      <a:pt x="63" y="13"/>
                    </a:cubicBezTo>
                    <a:cubicBezTo>
                      <a:pt x="61" y="15"/>
                      <a:pt x="58" y="16"/>
                      <a:pt x="55" y="16"/>
                    </a:cubicBezTo>
                    <a:cubicBezTo>
                      <a:pt x="54" y="16"/>
                      <a:pt x="53" y="16"/>
                      <a:pt x="52" y="17"/>
                    </a:cubicBezTo>
                    <a:cubicBezTo>
                      <a:pt x="52" y="17"/>
                      <a:pt x="52" y="18"/>
                      <a:pt x="52" y="18"/>
                    </a:cubicBezTo>
                    <a:cubicBezTo>
                      <a:pt x="53" y="21"/>
                      <a:pt x="52" y="23"/>
                      <a:pt x="51" y="23"/>
                    </a:cubicBezTo>
                    <a:cubicBezTo>
                      <a:pt x="51" y="23"/>
                      <a:pt x="51" y="24"/>
                      <a:pt x="51" y="24"/>
                    </a:cubicBezTo>
                    <a:cubicBezTo>
                      <a:pt x="52" y="25"/>
                      <a:pt x="52" y="27"/>
                      <a:pt x="51" y="28"/>
                    </a:cubicBezTo>
                    <a:cubicBezTo>
                      <a:pt x="50" y="31"/>
                      <a:pt x="46" y="34"/>
                      <a:pt x="42" y="34"/>
                    </a:cubicBezTo>
                    <a:cubicBezTo>
                      <a:pt x="40" y="34"/>
                      <a:pt x="38" y="36"/>
                      <a:pt x="36" y="37"/>
                    </a:cubicBezTo>
                    <a:cubicBezTo>
                      <a:pt x="32" y="40"/>
                      <a:pt x="29" y="42"/>
                      <a:pt x="25" y="42"/>
                    </a:cubicBezTo>
                    <a:cubicBezTo>
                      <a:pt x="23" y="42"/>
                      <a:pt x="21" y="42"/>
                      <a:pt x="19" y="43"/>
                    </a:cubicBezTo>
                    <a:cubicBezTo>
                      <a:pt x="16" y="44"/>
                      <a:pt x="14" y="45"/>
                      <a:pt x="11" y="45"/>
                    </a:cubicBezTo>
                    <a:cubicBezTo>
                      <a:pt x="11" y="45"/>
                      <a:pt x="11" y="47"/>
                      <a:pt x="11" y="49"/>
                    </a:cubicBezTo>
                    <a:cubicBezTo>
                      <a:pt x="10" y="52"/>
                      <a:pt x="10" y="55"/>
                      <a:pt x="8" y="59"/>
                    </a:cubicBezTo>
                    <a:cubicBezTo>
                      <a:pt x="6" y="63"/>
                      <a:pt x="6" y="69"/>
                      <a:pt x="10" y="77"/>
                    </a:cubicBezTo>
                    <a:cubicBezTo>
                      <a:pt x="13" y="85"/>
                      <a:pt x="16" y="92"/>
                      <a:pt x="7" y="102"/>
                    </a:cubicBezTo>
                    <a:cubicBezTo>
                      <a:pt x="0" y="111"/>
                      <a:pt x="0" y="121"/>
                      <a:pt x="3" y="127"/>
                    </a:cubicBezTo>
                    <a:cubicBezTo>
                      <a:pt x="4" y="130"/>
                      <a:pt x="5" y="133"/>
                      <a:pt x="6" y="137"/>
                    </a:cubicBezTo>
                    <a:cubicBezTo>
                      <a:pt x="7" y="141"/>
                      <a:pt x="8" y="145"/>
                      <a:pt x="10" y="148"/>
                    </a:cubicBezTo>
                    <a:cubicBezTo>
                      <a:pt x="13" y="151"/>
                      <a:pt x="19" y="154"/>
                      <a:pt x="24" y="154"/>
                    </a:cubicBezTo>
                    <a:cubicBezTo>
                      <a:pt x="25" y="154"/>
                      <a:pt x="26" y="153"/>
                      <a:pt x="27" y="153"/>
                    </a:cubicBezTo>
                    <a:cubicBezTo>
                      <a:pt x="29" y="151"/>
                      <a:pt x="32" y="151"/>
                      <a:pt x="34" y="151"/>
                    </a:cubicBezTo>
                    <a:cubicBezTo>
                      <a:pt x="36" y="151"/>
                      <a:pt x="37" y="150"/>
                      <a:pt x="39" y="149"/>
                    </a:cubicBezTo>
                    <a:cubicBezTo>
                      <a:pt x="41" y="146"/>
                      <a:pt x="45" y="132"/>
                      <a:pt x="49" y="119"/>
                    </a:cubicBezTo>
                    <a:cubicBezTo>
                      <a:pt x="51" y="113"/>
                      <a:pt x="53" y="107"/>
                      <a:pt x="55" y="102"/>
                    </a:cubicBezTo>
                    <a:cubicBezTo>
                      <a:pt x="59" y="89"/>
                      <a:pt x="67" y="63"/>
                      <a:pt x="67" y="59"/>
                    </a:cubicBezTo>
                    <a:cubicBezTo>
                      <a:pt x="66" y="56"/>
                      <a:pt x="67" y="54"/>
                      <a:pt x="68" y="52"/>
                    </a:cubicBezTo>
                    <a:cubicBezTo>
                      <a:pt x="69" y="50"/>
                      <a:pt x="70" y="49"/>
                      <a:pt x="69" y="47"/>
                    </a:cubicBezTo>
                    <a:cubicBezTo>
                      <a:pt x="67" y="43"/>
                      <a:pt x="68" y="39"/>
                      <a:pt x="69" y="37"/>
                    </a:cubicBezTo>
                    <a:cubicBezTo>
                      <a:pt x="70" y="36"/>
                      <a:pt x="72" y="36"/>
                      <a:pt x="72" y="36"/>
                    </a:cubicBezTo>
                    <a:cubicBezTo>
                      <a:pt x="73" y="36"/>
                      <a:pt x="74" y="36"/>
                      <a:pt x="75" y="38"/>
                    </a:cubicBezTo>
                    <a:cubicBezTo>
                      <a:pt x="76" y="39"/>
                      <a:pt x="77" y="40"/>
                      <a:pt x="77" y="40"/>
                    </a:cubicBezTo>
                    <a:cubicBezTo>
                      <a:pt x="77" y="40"/>
                      <a:pt x="78" y="39"/>
                      <a:pt x="78" y="37"/>
                    </a:cubicBezTo>
                    <a:cubicBezTo>
                      <a:pt x="79" y="35"/>
                      <a:pt x="78" y="31"/>
                      <a:pt x="77" y="28"/>
                    </a:cubicBezTo>
                    <a:cubicBezTo>
                      <a:pt x="76" y="24"/>
                      <a:pt x="74" y="20"/>
                      <a:pt x="74" y="16"/>
                    </a:cubicBezTo>
                    <a:cubicBezTo>
                      <a:pt x="74" y="12"/>
                      <a:pt x="71" y="7"/>
                      <a:pt x="69"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77" name="Freeform 1719"/>
              <p:cNvSpPr>
                <a:spLocks/>
              </p:cNvSpPr>
              <p:nvPr/>
            </p:nvSpPr>
            <p:spPr bwMode="auto">
              <a:xfrm>
                <a:off x="2124" y="279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78" name="Freeform 1720"/>
              <p:cNvSpPr>
                <a:spLocks/>
              </p:cNvSpPr>
              <p:nvPr/>
            </p:nvSpPr>
            <p:spPr bwMode="auto">
              <a:xfrm>
                <a:off x="2128"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79" name="Freeform 1721"/>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80" name="Freeform 1722"/>
              <p:cNvSpPr>
                <a:spLocks/>
              </p:cNvSpPr>
              <p:nvPr/>
            </p:nvSpPr>
            <p:spPr bwMode="auto">
              <a:xfrm>
                <a:off x="2126" y="279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81" name="Freeform 1723"/>
              <p:cNvSpPr>
                <a:spLocks/>
              </p:cNvSpPr>
              <p:nvPr/>
            </p:nvSpPr>
            <p:spPr bwMode="auto">
              <a:xfrm>
                <a:off x="2127"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82" name="Freeform 1724"/>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83" name="Freeform 1725"/>
              <p:cNvSpPr>
                <a:spLocks/>
              </p:cNvSpPr>
              <p:nvPr/>
            </p:nvSpPr>
            <p:spPr bwMode="auto">
              <a:xfrm>
                <a:off x="2125" y="27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84" name="Freeform 1726"/>
              <p:cNvSpPr>
                <a:spLocks/>
              </p:cNvSpPr>
              <p:nvPr/>
            </p:nvSpPr>
            <p:spPr bwMode="auto">
              <a:xfrm>
                <a:off x="1970" y="3108"/>
                <a:ext cx="10" cy="9"/>
              </a:xfrm>
              <a:custGeom>
                <a:avLst/>
                <a:gdLst>
                  <a:gd name="T0" fmla="*/ 4 w 10"/>
                  <a:gd name="T1" fmla="*/ 9 h 10"/>
                  <a:gd name="T2" fmla="*/ 9 w 10"/>
                  <a:gd name="T3" fmla="*/ 9 h 10"/>
                  <a:gd name="T4" fmla="*/ 10 w 10"/>
                  <a:gd name="T5" fmla="*/ 6 h 10"/>
                  <a:gd name="T6" fmla="*/ 10 w 10"/>
                  <a:gd name="T7" fmla="*/ 0 h 10"/>
                  <a:gd name="T8" fmla="*/ 10 w 10"/>
                  <a:gd name="T9" fmla="*/ 1 h 10"/>
                  <a:gd name="T10" fmla="*/ 3 w 10"/>
                  <a:gd name="T11" fmla="*/ 2 h 10"/>
                  <a:gd name="T12" fmla="*/ 0 w 10"/>
                  <a:gd name="T13" fmla="*/ 0 h 10"/>
                  <a:gd name="T14" fmla="*/ 0 w 10"/>
                  <a:gd name="T15" fmla="*/ 1 h 10"/>
                  <a:gd name="T16" fmla="*/ 4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4" y="9"/>
                    </a:moveTo>
                    <a:cubicBezTo>
                      <a:pt x="5" y="10"/>
                      <a:pt x="8" y="9"/>
                      <a:pt x="9" y="9"/>
                    </a:cubicBezTo>
                    <a:cubicBezTo>
                      <a:pt x="10" y="9"/>
                      <a:pt x="10" y="8"/>
                      <a:pt x="10" y="6"/>
                    </a:cubicBezTo>
                    <a:cubicBezTo>
                      <a:pt x="10" y="5"/>
                      <a:pt x="10" y="2"/>
                      <a:pt x="10" y="0"/>
                    </a:cubicBezTo>
                    <a:cubicBezTo>
                      <a:pt x="10" y="0"/>
                      <a:pt x="10" y="1"/>
                      <a:pt x="10" y="1"/>
                    </a:cubicBezTo>
                    <a:cubicBezTo>
                      <a:pt x="8" y="2"/>
                      <a:pt x="6" y="3"/>
                      <a:pt x="3" y="2"/>
                    </a:cubicBezTo>
                    <a:cubicBezTo>
                      <a:pt x="2" y="2"/>
                      <a:pt x="1" y="1"/>
                      <a:pt x="0" y="0"/>
                    </a:cubicBezTo>
                    <a:cubicBezTo>
                      <a:pt x="0" y="1"/>
                      <a:pt x="0" y="1"/>
                      <a:pt x="0" y="1"/>
                    </a:cubicBezTo>
                    <a:cubicBezTo>
                      <a:pt x="0" y="3"/>
                      <a:pt x="2" y="8"/>
                      <a:pt x="4"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85" name="Freeform 1727"/>
              <p:cNvSpPr>
                <a:spLocks/>
              </p:cNvSpPr>
              <p:nvPr/>
            </p:nvSpPr>
            <p:spPr bwMode="auto">
              <a:xfrm>
                <a:off x="1801" y="2916"/>
                <a:ext cx="193" cy="191"/>
              </a:xfrm>
              <a:custGeom>
                <a:avLst/>
                <a:gdLst>
                  <a:gd name="T0" fmla="*/ 128 w 202"/>
                  <a:gd name="T1" fmla="*/ 182 h 199"/>
                  <a:gd name="T2" fmla="*/ 131 w 202"/>
                  <a:gd name="T3" fmla="*/ 186 h 199"/>
                  <a:gd name="T4" fmla="*/ 141 w 202"/>
                  <a:gd name="T5" fmla="*/ 191 h 199"/>
                  <a:gd name="T6" fmla="*/ 159 w 202"/>
                  <a:gd name="T7" fmla="*/ 190 h 199"/>
                  <a:gd name="T8" fmla="*/ 173 w 202"/>
                  <a:gd name="T9" fmla="*/ 195 h 199"/>
                  <a:gd name="T10" fmla="*/ 174 w 202"/>
                  <a:gd name="T11" fmla="*/ 176 h 199"/>
                  <a:gd name="T12" fmla="*/ 176 w 202"/>
                  <a:gd name="T13" fmla="*/ 159 h 199"/>
                  <a:gd name="T14" fmla="*/ 192 w 202"/>
                  <a:gd name="T15" fmla="*/ 152 h 199"/>
                  <a:gd name="T16" fmla="*/ 186 w 202"/>
                  <a:gd name="T17" fmla="*/ 141 h 199"/>
                  <a:gd name="T18" fmla="*/ 180 w 202"/>
                  <a:gd name="T19" fmla="*/ 91 h 199"/>
                  <a:gd name="T20" fmla="*/ 178 w 202"/>
                  <a:gd name="T21" fmla="*/ 88 h 199"/>
                  <a:gd name="T22" fmla="*/ 183 w 202"/>
                  <a:gd name="T23" fmla="*/ 74 h 199"/>
                  <a:gd name="T24" fmla="*/ 188 w 202"/>
                  <a:gd name="T25" fmla="*/ 56 h 199"/>
                  <a:gd name="T26" fmla="*/ 196 w 202"/>
                  <a:gd name="T27" fmla="*/ 41 h 199"/>
                  <a:gd name="T28" fmla="*/ 201 w 202"/>
                  <a:gd name="T29" fmla="*/ 33 h 199"/>
                  <a:gd name="T30" fmla="*/ 199 w 202"/>
                  <a:gd name="T31" fmla="*/ 26 h 199"/>
                  <a:gd name="T32" fmla="*/ 199 w 202"/>
                  <a:gd name="T33" fmla="*/ 23 h 199"/>
                  <a:gd name="T34" fmla="*/ 199 w 202"/>
                  <a:gd name="T35" fmla="*/ 20 h 199"/>
                  <a:gd name="T36" fmla="*/ 198 w 202"/>
                  <a:gd name="T37" fmla="*/ 18 h 199"/>
                  <a:gd name="T38" fmla="*/ 194 w 202"/>
                  <a:gd name="T39" fmla="*/ 14 h 199"/>
                  <a:gd name="T40" fmla="*/ 191 w 202"/>
                  <a:gd name="T41" fmla="*/ 11 h 199"/>
                  <a:gd name="T42" fmla="*/ 188 w 202"/>
                  <a:gd name="T43" fmla="*/ 10 h 199"/>
                  <a:gd name="T44" fmla="*/ 184 w 202"/>
                  <a:gd name="T45" fmla="*/ 10 h 199"/>
                  <a:gd name="T46" fmla="*/ 178 w 202"/>
                  <a:gd name="T47" fmla="*/ 9 h 199"/>
                  <a:gd name="T48" fmla="*/ 163 w 202"/>
                  <a:gd name="T49" fmla="*/ 2 h 199"/>
                  <a:gd name="T50" fmla="*/ 153 w 202"/>
                  <a:gd name="T51" fmla="*/ 3 h 199"/>
                  <a:gd name="T52" fmla="*/ 136 w 202"/>
                  <a:gd name="T53" fmla="*/ 4 h 199"/>
                  <a:gd name="T54" fmla="*/ 113 w 202"/>
                  <a:gd name="T55" fmla="*/ 7 h 199"/>
                  <a:gd name="T56" fmla="*/ 85 w 202"/>
                  <a:gd name="T57" fmla="*/ 9 h 199"/>
                  <a:gd name="T58" fmla="*/ 68 w 202"/>
                  <a:gd name="T59" fmla="*/ 20 h 199"/>
                  <a:gd name="T60" fmla="*/ 57 w 202"/>
                  <a:gd name="T61" fmla="*/ 56 h 199"/>
                  <a:gd name="T62" fmla="*/ 43 w 202"/>
                  <a:gd name="T63" fmla="*/ 85 h 199"/>
                  <a:gd name="T64" fmla="*/ 34 w 202"/>
                  <a:gd name="T65" fmla="*/ 112 h 199"/>
                  <a:gd name="T66" fmla="*/ 24 w 202"/>
                  <a:gd name="T67" fmla="*/ 116 h 199"/>
                  <a:gd name="T68" fmla="*/ 23 w 202"/>
                  <a:gd name="T69" fmla="*/ 115 h 199"/>
                  <a:gd name="T70" fmla="*/ 22 w 202"/>
                  <a:gd name="T71" fmla="*/ 112 h 199"/>
                  <a:gd name="T72" fmla="*/ 8 w 202"/>
                  <a:gd name="T73" fmla="*/ 113 h 199"/>
                  <a:gd name="T74" fmla="*/ 4 w 202"/>
                  <a:gd name="T75" fmla="*/ 115 h 199"/>
                  <a:gd name="T76" fmla="*/ 3 w 202"/>
                  <a:gd name="T77" fmla="*/ 127 h 199"/>
                  <a:gd name="T78" fmla="*/ 6 w 202"/>
                  <a:gd name="T79" fmla="*/ 125 h 199"/>
                  <a:gd name="T80" fmla="*/ 8 w 202"/>
                  <a:gd name="T81" fmla="*/ 125 h 199"/>
                  <a:gd name="T82" fmla="*/ 47 w 202"/>
                  <a:gd name="T83" fmla="*/ 126 h 199"/>
                  <a:gd name="T84" fmla="*/ 58 w 202"/>
                  <a:gd name="T85" fmla="*/ 150 h 199"/>
                  <a:gd name="T86" fmla="*/ 78 w 202"/>
                  <a:gd name="T87" fmla="*/ 138 h 199"/>
                  <a:gd name="T88" fmla="*/ 89 w 202"/>
                  <a:gd name="T89" fmla="*/ 140 h 199"/>
                  <a:gd name="T90" fmla="*/ 102 w 202"/>
                  <a:gd name="T91" fmla="*/ 144 h 199"/>
                  <a:gd name="T92" fmla="*/ 108 w 202"/>
                  <a:gd name="T93" fmla="*/ 178 h 199"/>
                  <a:gd name="T94" fmla="*/ 115 w 202"/>
                  <a:gd name="T95" fmla="*/ 182 h 199"/>
                  <a:gd name="T96" fmla="*/ 126 w 202"/>
                  <a:gd name="T97" fmla="*/ 18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2" h="199">
                    <a:moveTo>
                      <a:pt x="126" y="181"/>
                    </a:moveTo>
                    <a:cubicBezTo>
                      <a:pt x="126" y="181"/>
                      <a:pt x="126" y="181"/>
                      <a:pt x="126" y="181"/>
                    </a:cubicBezTo>
                    <a:cubicBezTo>
                      <a:pt x="128" y="182"/>
                      <a:pt x="128" y="182"/>
                      <a:pt x="128" y="182"/>
                    </a:cubicBezTo>
                    <a:cubicBezTo>
                      <a:pt x="128" y="182"/>
                      <a:pt x="128" y="182"/>
                      <a:pt x="128" y="182"/>
                    </a:cubicBezTo>
                    <a:cubicBezTo>
                      <a:pt x="129" y="183"/>
                      <a:pt x="129" y="184"/>
                      <a:pt x="130" y="184"/>
                    </a:cubicBezTo>
                    <a:cubicBezTo>
                      <a:pt x="130" y="185"/>
                      <a:pt x="130" y="185"/>
                      <a:pt x="130" y="185"/>
                    </a:cubicBezTo>
                    <a:cubicBezTo>
                      <a:pt x="130" y="185"/>
                      <a:pt x="130" y="185"/>
                      <a:pt x="130" y="185"/>
                    </a:cubicBezTo>
                    <a:cubicBezTo>
                      <a:pt x="130" y="186"/>
                      <a:pt x="131" y="186"/>
                      <a:pt x="131" y="186"/>
                    </a:cubicBezTo>
                    <a:cubicBezTo>
                      <a:pt x="132" y="186"/>
                      <a:pt x="135" y="185"/>
                      <a:pt x="137" y="185"/>
                    </a:cubicBezTo>
                    <a:cubicBezTo>
                      <a:pt x="138" y="185"/>
                      <a:pt x="139" y="185"/>
                      <a:pt x="140" y="186"/>
                    </a:cubicBezTo>
                    <a:cubicBezTo>
                      <a:pt x="140" y="187"/>
                      <a:pt x="141" y="188"/>
                      <a:pt x="140" y="188"/>
                    </a:cubicBezTo>
                    <a:cubicBezTo>
                      <a:pt x="140" y="189"/>
                      <a:pt x="141" y="191"/>
                      <a:pt x="141" y="191"/>
                    </a:cubicBezTo>
                    <a:cubicBezTo>
                      <a:pt x="143" y="191"/>
                      <a:pt x="146" y="192"/>
                      <a:pt x="148" y="193"/>
                    </a:cubicBezTo>
                    <a:cubicBezTo>
                      <a:pt x="149" y="194"/>
                      <a:pt x="151" y="194"/>
                      <a:pt x="151" y="194"/>
                    </a:cubicBezTo>
                    <a:cubicBezTo>
                      <a:pt x="152" y="194"/>
                      <a:pt x="154" y="194"/>
                      <a:pt x="154" y="194"/>
                    </a:cubicBezTo>
                    <a:cubicBezTo>
                      <a:pt x="155" y="192"/>
                      <a:pt x="157" y="190"/>
                      <a:pt x="159" y="190"/>
                    </a:cubicBezTo>
                    <a:cubicBezTo>
                      <a:pt x="161" y="190"/>
                      <a:pt x="162" y="191"/>
                      <a:pt x="162" y="192"/>
                    </a:cubicBezTo>
                    <a:cubicBezTo>
                      <a:pt x="164" y="196"/>
                      <a:pt x="166" y="197"/>
                      <a:pt x="166" y="197"/>
                    </a:cubicBezTo>
                    <a:cubicBezTo>
                      <a:pt x="169" y="197"/>
                      <a:pt x="173" y="197"/>
                      <a:pt x="175" y="199"/>
                    </a:cubicBezTo>
                    <a:cubicBezTo>
                      <a:pt x="175" y="198"/>
                      <a:pt x="174" y="196"/>
                      <a:pt x="173" y="195"/>
                    </a:cubicBezTo>
                    <a:cubicBezTo>
                      <a:pt x="173" y="194"/>
                      <a:pt x="172" y="193"/>
                      <a:pt x="172" y="193"/>
                    </a:cubicBezTo>
                    <a:cubicBezTo>
                      <a:pt x="170" y="192"/>
                      <a:pt x="171" y="189"/>
                      <a:pt x="172" y="185"/>
                    </a:cubicBezTo>
                    <a:cubicBezTo>
                      <a:pt x="173" y="184"/>
                      <a:pt x="173" y="182"/>
                      <a:pt x="173" y="181"/>
                    </a:cubicBezTo>
                    <a:cubicBezTo>
                      <a:pt x="173" y="180"/>
                      <a:pt x="174" y="178"/>
                      <a:pt x="174" y="176"/>
                    </a:cubicBezTo>
                    <a:cubicBezTo>
                      <a:pt x="174" y="174"/>
                      <a:pt x="175" y="171"/>
                      <a:pt x="175" y="170"/>
                    </a:cubicBezTo>
                    <a:cubicBezTo>
                      <a:pt x="174" y="169"/>
                      <a:pt x="173" y="168"/>
                      <a:pt x="173" y="167"/>
                    </a:cubicBezTo>
                    <a:cubicBezTo>
                      <a:pt x="173" y="165"/>
                      <a:pt x="174" y="163"/>
                      <a:pt x="176" y="161"/>
                    </a:cubicBezTo>
                    <a:cubicBezTo>
                      <a:pt x="176" y="161"/>
                      <a:pt x="176" y="159"/>
                      <a:pt x="176" y="159"/>
                    </a:cubicBezTo>
                    <a:cubicBezTo>
                      <a:pt x="176" y="157"/>
                      <a:pt x="176" y="155"/>
                      <a:pt x="177" y="154"/>
                    </a:cubicBezTo>
                    <a:cubicBezTo>
                      <a:pt x="178" y="153"/>
                      <a:pt x="179" y="153"/>
                      <a:pt x="180" y="153"/>
                    </a:cubicBezTo>
                    <a:cubicBezTo>
                      <a:pt x="184" y="153"/>
                      <a:pt x="184" y="153"/>
                      <a:pt x="184" y="153"/>
                    </a:cubicBezTo>
                    <a:cubicBezTo>
                      <a:pt x="190" y="153"/>
                      <a:pt x="192" y="152"/>
                      <a:pt x="192" y="152"/>
                    </a:cubicBezTo>
                    <a:cubicBezTo>
                      <a:pt x="193" y="151"/>
                      <a:pt x="193" y="151"/>
                      <a:pt x="193" y="151"/>
                    </a:cubicBezTo>
                    <a:cubicBezTo>
                      <a:pt x="193" y="151"/>
                      <a:pt x="193" y="151"/>
                      <a:pt x="193" y="151"/>
                    </a:cubicBezTo>
                    <a:cubicBezTo>
                      <a:pt x="192" y="150"/>
                      <a:pt x="192" y="149"/>
                      <a:pt x="192" y="149"/>
                    </a:cubicBezTo>
                    <a:cubicBezTo>
                      <a:pt x="190" y="146"/>
                      <a:pt x="188" y="142"/>
                      <a:pt x="186" y="141"/>
                    </a:cubicBezTo>
                    <a:cubicBezTo>
                      <a:pt x="180" y="138"/>
                      <a:pt x="178" y="110"/>
                      <a:pt x="179" y="101"/>
                    </a:cubicBezTo>
                    <a:cubicBezTo>
                      <a:pt x="179" y="98"/>
                      <a:pt x="179" y="97"/>
                      <a:pt x="181" y="96"/>
                    </a:cubicBezTo>
                    <a:cubicBezTo>
                      <a:pt x="180" y="91"/>
                      <a:pt x="180" y="91"/>
                      <a:pt x="180" y="91"/>
                    </a:cubicBezTo>
                    <a:cubicBezTo>
                      <a:pt x="180" y="91"/>
                      <a:pt x="180" y="91"/>
                      <a:pt x="180" y="91"/>
                    </a:cubicBezTo>
                    <a:cubicBezTo>
                      <a:pt x="180" y="91"/>
                      <a:pt x="179" y="91"/>
                      <a:pt x="179" y="91"/>
                    </a:cubicBezTo>
                    <a:cubicBezTo>
                      <a:pt x="179" y="90"/>
                      <a:pt x="179" y="90"/>
                      <a:pt x="179" y="90"/>
                    </a:cubicBezTo>
                    <a:cubicBezTo>
                      <a:pt x="179" y="90"/>
                      <a:pt x="178" y="90"/>
                      <a:pt x="178" y="89"/>
                    </a:cubicBezTo>
                    <a:cubicBezTo>
                      <a:pt x="178" y="89"/>
                      <a:pt x="178" y="89"/>
                      <a:pt x="178" y="88"/>
                    </a:cubicBezTo>
                    <a:cubicBezTo>
                      <a:pt x="178" y="88"/>
                      <a:pt x="178" y="88"/>
                      <a:pt x="178" y="88"/>
                    </a:cubicBezTo>
                    <a:cubicBezTo>
                      <a:pt x="177" y="88"/>
                      <a:pt x="177" y="87"/>
                      <a:pt x="177" y="86"/>
                    </a:cubicBezTo>
                    <a:cubicBezTo>
                      <a:pt x="177" y="84"/>
                      <a:pt x="179" y="83"/>
                      <a:pt x="180" y="82"/>
                    </a:cubicBezTo>
                    <a:cubicBezTo>
                      <a:pt x="180" y="79"/>
                      <a:pt x="180" y="75"/>
                      <a:pt x="183" y="74"/>
                    </a:cubicBezTo>
                    <a:cubicBezTo>
                      <a:pt x="184" y="74"/>
                      <a:pt x="184" y="74"/>
                      <a:pt x="184" y="74"/>
                    </a:cubicBezTo>
                    <a:cubicBezTo>
                      <a:pt x="184" y="73"/>
                      <a:pt x="184" y="73"/>
                      <a:pt x="185" y="72"/>
                    </a:cubicBezTo>
                    <a:cubicBezTo>
                      <a:pt x="185" y="71"/>
                      <a:pt x="185" y="69"/>
                      <a:pt x="185" y="67"/>
                    </a:cubicBezTo>
                    <a:cubicBezTo>
                      <a:pt x="185" y="63"/>
                      <a:pt x="186" y="59"/>
                      <a:pt x="188" y="56"/>
                    </a:cubicBezTo>
                    <a:cubicBezTo>
                      <a:pt x="188" y="55"/>
                      <a:pt x="188" y="54"/>
                      <a:pt x="188" y="53"/>
                    </a:cubicBezTo>
                    <a:cubicBezTo>
                      <a:pt x="189" y="51"/>
                      <a:pt x="189" y="49"/>
                      <a:pt x="191" y="47"/>
                    </a:cubicBezTo>
                    <a:cubicBezTo>
                      <a:pt x="191" y="47"/>
                      <a:pt x="192" y="46"/>
                      <a:pt x="192" y="45"/>
                    </a:cubicBezTo>
                    <a:cubicBezTo>
                      <a:pt x="193" y="44"/>
                      <a:pt x="194" y="41"/>
                      <a:pt x="196" y="41"/>
                    </a:cubicBezTo>
                    <a:cubicBezTo>
                      <a:pt x="199" y="40"/>
                      <a:pt x="199" y="39"/>
                      <a:pt x="199" y="39"/>
                    </a:cubicBezTo>
                    <a:cubicBezTo>
                      <a:pt x="199" y="38"/>
                      <a:pt x="200" y="37"/>
                      <a:pt x="201" y="36"/>
                    </a:cubicBezTo>
                    <a:cubicBezTo>
                      <a:pt x="202" y="35"/>
                      <a:pt x="202" y="34"/>
                      <a:pt x="202" y="34"/>
                    </a:cubicBezTo>
                    <a:cubicBezTo>
                      <a:pt x="202" y="33"/>
                      <a:pt x="202" y="33"/>
                      <a:pt x="201" y="33"/>
                    </a:cubicBezTo>
                    <a:cubicBezTo>
                      <a:pt x="200" y="32"/>
                      <a:pt x="199" y="31"/>
                      <a:pt x="199" y="28"/>
                    </a:cubicBezTo>
                    <a:cubicBezTo>
                      <a:pt x="199" y="28"/>
                      <a:pt x="199" y="27"/>
                      <a:pt x="199" y="27"/>
                    </a:cubicBezTo>
                    <a:cubicBezTo>
                      <a:pt x="199" y="27"/>
                      <a:pt x="199" y="27"/>
                      <a:pt x="199" y="27"/>
                    </a:cubicBezTo>
                    <a:cubicBezTo>
                      <a:pt x="199" y="26"/>
                      <a:pt x="199" y="26"/>
                      <a:pt x="199" y="26"/>
                    </a:cubicBezTo>
                    <a:cubicBezTo>
                      <a:pt x="199" y="25"/>
                      <a:pt x="199" y="25"/>
                      <a:pt x="199" y="25"/>
                    </a:cubicBezTo>
                    <a:cubicBezTo>
                      <a:pt x="199" y="25"/>
                      <a:pt x="199" y="25"/>
                      <a:pt x="199" y="24"/>
                    </a:cubicBezTo>
                    <a:cubicBezTo>
                      <a:pt x="199" y="24"/>
                      <a:pt x="199" y="24"/>
                      <a:pt x="199" y="24"/>
                    </a:cubicBezTo>
                    <a:cubicBezTo>
                      <a:pt x="199" y="23"/>
                      <a:pt x="199" y="23"/>
                      <a:pt x="199" y="23"/>
                    </a:cubicBezTo>
                    <a:cubicBezTo>
                      <a:pt x="199" y="22"/>
                      <a:pt x="199" y="22"/>
                      <a:pt x="199" y="21"/>
                    </a:cubicBezTo>
                    <a:cubicBezTo>
                      <a:pt x="199" y="21"/>
                      <a:pt x="199" y="21"/>
                      <a:pt x="199" y="21"/>
                    </a:cubicBezTo>
                    <a:cubicBezTo>
                      <a:pt x="199" y="21"/>
                      <a:pt x="199" y="20"/>
                      <a:pt x="199" y="20"/>
                    </a:cubicBezTo>
                    <a:cubicBezTo>
                      <a:pt x="199" y="20"/>
                      <a:pt x="199" y="20"/>
                      <a:pt x="199" y="20"/>
                    </a:cubicBezTo>
                    <a:cubicBezTo>
                      <a:pt x="199" y="20"/>
                      <a:pt x="200" y="19"/>
                      <a:pt x="200" y="19"/>
                    </a:cubicBezTo>
                    <a:cubicBezTo>
                      <a:pt x="200" y="19"/>
                      <a:pt x="200" y="19"/>
                      <a:pt x="200" y="19"/>
                    </a:cubicBezTo>
                    <a:cubicBezTo>
                      <a:pt x="199" y="19"/>
                      <a:pt x="199" y="19"/>
                      <a:pt x="199" y="18"/>
                    </a:cubicBezTo>
                    <a:cubicBezTo>
                      <a:pt x="199" y="18"/>
                      <a:pt x="198" y="18"/>
                      <a:pt x="198" y="18"/>
                    </a:cubicBezTo>
                    <a:cubicBezTo>
                      <a:pt x="198" y="17"/>
                      <a:pt x="197" y="17"/>
                      <a:pt x="197" y="17"/>
                    </a:cubicBezTo>
                    <a:cubicBezTo>
                      <a:pt x="197" y="16"/>
                      <a:pt x="196" y="16"/>
                      <a:pt x="196" y="16"/>
                    </a:cubicBezTo>
                    <a:cubicBezTo>
                      <a:pt x="196" y="16"/>
                      <a:pt x="195" y="15"/>
                      <a:pt x="195" y="15"/>
                    </a:cubicBezTo>
                    <a:cubicBezTo>
                      <a:pt x="195" y="15"/>
                      <a:pt x="194" y="14"/>
                      <a:pt x="194" y="14"/>
                    </a:cubicBezTo>
                    <a:cubicBezTo>
                      <a:pt x="194" y="14"/>
                      <a:pt x="194" y="14"/>
                      <a:pt x="193" y="14"/>
                    </a:cubicBezTo>
                    <a:cubicBezTo>
                      <a:pt x="193" y="13"/>
                      <a:pt x="193" y="13"/>
                      <a:pt x="192" y="13"/>
                    </a:cubicBezTo>
                    <a:cubicBezTo>
                      <a:pt x="192" y="12"/>
                      <a:pt x="192" y="12"/>
                      <a:pt x="192" y="12"/>
                    </a:cubicBezTo>
                    <a:cubicBezTo>
                      <a:pt x="191" y="12"/>
                      <a:pt x="191" y="12"/>
                      <a:pt x="191" y="11"/>
                    </a:cubicBezTo>
                    <a:cubicBezTo>
                      <a:pt x="190" y="11"/>
                      <a:pt x="190" y="11"/>
                      <a:pt x="190" y="11"/>
                    </a:cubicBezTo>
                    <a:cubicBezTo>
                      <a:pt x="190" y="11"/>
                      <a:pt x="190" y="10"/>
                      <a:pt x="189" y="10"/>
                    </a:cubicBezTo>
                    <a:cubicBezTo>
                      <a:pt x="189" y="10"/>
                      <a:pt x="189" y="10"/>
                      <a:pt x="189" y="10"/>
                    </a:cubicBezTo>
                    <a:cubicBezTo>
                      <a:pt x="189" y="10"/>
                      <a:pt x="188" y="10"/>
                      <a:pt x="188" y="10"/>
                    </a:cubicBezTo>
                    <a:cubicBezTo>
                      <a:pt x="188" y="9"/>
                      <a:pt x="188" y="9"/>
                      <a:pt x="188" y="9"/>
                    </a:cubicBezTo>
                    <a:cubicBezTo>
                      <a:pt x="187" y="9"/>
                      <a:pt x="185" y="10"/>
                      <a:pt x="185" y="10"/>
                    </a:cubicBezTo>
                    <a:cubicBezTo>
                      <a:pt x="185" y="10"/>
                      <a:pt x="185" y="10"/>
                      <a:pt x="184" y="10"/>
                    </a:cubicBezTo>
                    <a:cubicBezTo>
                      <a:pt x="184" y="10"/>
                      <a:pt x="184" y="10"/>
                      <a:pt x="184" y="10"/>
                    </a:cubicBezTo>
                    <a:cubicBezTo>
                      <a:pt x="183" y="11"/>
                      <a:pt x="183" y="11"/>
                      <a:pt x="183" y="11"/>
                    </a:cubicBezTo>
                    <a:cubicBezTo>
                      <a:pt x="182" y="10"/>
                      <a:pt x="182" y="10"/>
                      <a:pt x="182" y="10"/>
                    </a:cubicBezTo>
                    <a:cubicBezTo>
                      <a:pt x="181" y="10"/>
                      <a:pt x="180" y="9"/>
                      <a:pt x="179" y="9"/>
                    </a:cubicBezTo>
                    <a:cubicBezTo>
                      <a:pt x="179" y="9"/>
                      <a:pt x="179" y="9"/>
                      <a:pt x="178" y="9"/>
                    </a:cubicBezTo>
                    <a:cubicBezTo>
                      <a:pt x="177" y="11"/>
                      <a:pt x="176" y="11"/>
                      <a:pt x="174" y="11"/>
                    </a:cubicBezTo>
                    <a:cubicBezTo>
                      <a:pt x="171" y="11"/>
                      <a:pt x="169" y="10"/>
                      <a:pt x="169" y="10"/>
                    </a:cubicBezTo>
                    <a:cubicBezTo>
                      <a:pt x="169" y="10"/>
                      <a:pt x="165" y="7"/>
                      <a:pt x="163" y="3"/>
                    </a:cubicBezTo>
                    <a:cubicBezTo>
                      <a:pt x="163" y="3"/>
                      <a:pt x="163" y="3"/>
                      <a:pt x="163" y="2"/>
                    </a:cubicBezTo>
                    <a:cubicBezTo>
                      <a:pt x="163" y="2"/>
                      <a:pt x="163" y="2"/>
                      <a:pt x="162" y="2"/>
                    </a:cubicBezTo>
                    <a:cubicBezTo>
                      <a:pt x="162" y="2"/>
                      <a:pt x="162" y="2"/>
                      <a:pt x="162" y="2"/>
                    </a:cubicBezTo>
                    <a:cubicBezTo>
                      <a:pt x="154" y="3"/>
                      <a:pt x="154" y="3"/>
                      <a:pt x="154" y="3"/>
                    </a:cubicBezTo>
                    <a:cubicBezTo>
                      <a:pt x="153" y="3"/>
                      <a:pt x="153" y="3"/>
                      <a:pt x="153" y="3"/>
                    </a:cubicBezTo>
                    <a:cubicBezTo>
                      <a:pt x="152" y="2"/>
                      <a:pt x="147" y="0"/>
                      <a:pt x="145" y="0"/>
                    </a:cubicBezTo>
                    <a:cubicBezTo>
                      <a:pt x="144" y="0"/>
                      <a:pt x="143" y="1"/>
                      <a:pt x="143" y="1"/>
                    </a:cubicBezTo>
                    <a:cubicBezTo>
                      <a:pt x="143" y="2"/>
                      <a:pt x="141" y="4"/>
                      <a:pt x="139" y="4"/>
                    </a:cubicBezTo>
                    <a:cubicBezTo>
                      <a:pt x="138" y="4"/>
                      <a:pt x="137" y="4"/>
                      <a:pt x="136" y="4"/>
                    </a:cubicBezTo>
                    <a:cubicBezTo>
                      <a:pt x="135" y="4"/>
                      <a:pt x="134" y="3"/>
                      <a:pt x="132" y="3"/>
                    </a:cubicBezTo>
                    <a:cubicBezTo>
                      <a:pt x="128" y="3"/>
                      <a:pt x="124" y="5"/>
                      <a:pt x="122" y="7"/>
                    </a:cubicBezTo>
                    <a:cubicBezTo>
                      <a:pt x="120" y="8"/>
                      <a:pt x="117" y="7"/>
                      <a:pt x="115" y="7"/>
                    </a:cubicBezTo>
                    <a:cubicBezTo>
                      <a:pt x="114" y="7"/>
                      <a:pt x="113" y="7"/>
                      <a:pt x="113" y="7"/>
                    </a:cubicBezTo>
                    <a:cubicBezTo>
                      <a:pt x="112" y="7"/>
                      <a:pt x="111" y="10"/>
                      <a:pt x="110" y="13"/>
                    </a:cubicBezTo>
                    <a:cubicBezTo>
                      <a:pt x="110" y="15"/>
                      <a:pt x="110" y="15"/>
                      <a:pt x="110" y="15"/>
                    </a:cubicBezTo>
                    <a:cubicBezTo>
                      <a:pt x="85" y="10"/>
                      <a:pt x="85" y="10"/>
                      <a:pt x="85" y="10"/>
                    </a:cubicBezTo>
                    <a:cubicBezTo>
                      <a:pt x="85" y="9"/>
                      <a:pt x="85" y="9"/>
                      <a:pt x="85" y="9"/>
                    </a:cubicBezTo>
                    <a:cubicBezTo>
                      <a:pt x="84" y="8"/>
                      <a:pt x="81" y="4"/>
                      <a:pt x="78" y="4"/>
                    </a:cubicBezTo>
                    <a:cubicBezTo>
                      <a:pt x="75" y="4"/>
                      <a:pt x="70" y="8"/>
                      <a:pt x="68" y="12"/>
                    </a:cubicBezTo>
                    <a:cubicBezTo>
                      <a:pt x="68" y="19"/>
                      <a:pt x="68" y="19"/>
                      <a:pt x="68" y="19"/>
                    </a:cubicBezTo>
                    <a:cubicBezTo>
                      <a:pt x="68" y="19"/>
                      <a:pt x="68" y="20"/>
                      <a:pt x="68" y="20"/>
                    </a:cubicBezTo>
                    <a:cubicBezTo>
                      <a:pt x="68" y="25"/>
                      <a:pt x="67" y="29"/>
                      <a:pt x="66" y="31"/>
                    </a:cubicBezTo>
                    <a:cubicBezTo>
                      <a:pt x="65" y="32"/>
                      <a:pt x="65" y="33"/>
                      <a:pt x="65" y="33"/>
                    </a:cubicBezTo>
                    <a:cubicBezTo>
                      <a:pt x="63" y="36"/>
                      <a:pt x="62" y="37"/>
                      <a:pt x="62" y="42"/>
                    </a:cubicBezTo>
                    <a:cubicBezTo>
                      <a:pt x="62" y="46"/>
                      <a:pt x="59" y="51"/>
                      <a:pt x="57" y="56"/>
                    </a:cubicBezTo>
                    <a:cubicBezTo>
                      <a:pt x="55" y="60"/>
                      <a:pt x="54" y="64"/>
                      <a:pt x="54" y="66"/>
                    </a:cubicBezTo>
                    <a:cubicBezTo>
                      <a:pt x="54" y="70"/>
                      <a:pt x="50" y="73"/>
                      <a:pt x="47" y="75"/>
                    </a:cubicBezTo>
                    <a:cubicBezTo>
                      <a:pt x="46" y="76"/>
                      <a:pt x="44" y="78"/>
                      <a:pt x="44" y="78"/>
                    </a:cubicBezTo>
                    <a:cubicBezTo>
                      <a:pt x="44" y="80"/>
                      <a:pt x="44" y="82"/>
                      <a:pt x="43" y="85"/>
                    </a:cubicBezTo>
                    <a:cubicBezTo>
                      <a:pt x="43" y="88"/>
                      <a:pt x="43" y="93"/>
                      <a:pt x="43" y="97"/>
                    </a:cubicBezTo>
                    <a:cubicBezTo>
                      <a:pt x="43" y="102"/>
                      <a:pt x="42" y="103"/>
                      <a:pt x="39" y="104"/>
                    </a:cubicBezTo>
                    <a:cubicBezTo>
                      <a:pt x="39" y="104"/>
                      <a:pt x="39" y="104"/>
                      <a:pt x="39" y="106"/>
                    </a:cubicBezTo>
                    <a:cubicBezTo>
                      <a:pt x="39" y="111"/>
                      <a:pt x="37" y="112"/>
                      <a:pt x="34" y="112"/>
                    </a:cubicBezTo>
                    <a:cubicBezTo>
                      <a:pt x="33" y="112"/>
                      <a:pt x="32" y="112"/>
                      <a:pt x="31" y="113"/>
                    </a:cubicBezTo>
                    <a:cubicBezTo>
                      <a:pt x="29" y="116"/>
                      <a:pt x="27" y="117"/>
                      <a:pt x="26" y="117"/>
                    </a:cubicBezTo>
                    <a:cubicBezTo>
                      <a:pt x="25" y="117"/>
                      <a:pt x="25" y="117"/>
                      <a:pt x="24" y="116"/>
                    </a:cubicBezTo>
                    <a:cubicBezTo>
                      <a:pt x="24" y="116"/>
                      <a:pt x="24" y="116"/>
                      <a:pt x="24" y="116"/>
                    </a:cubicBezTo>
                    <a:cubicBezTo>
                      <a:pt x="24" y="116"/>
                      <a:pt x="24" y="116"/>
                      <a:pt x="24" y="116"/>
                    </a:cubicBezTo>
                    <a:cubicBezTo>
                      <a:pt x="24" y="116"/>
                      <a:pt x="24" y="116"/>
                      <a:pt x="24" y="116"/>
                    </a:cubicBezTo>
                    <a:cubicBezTo>
                      <a:pt x="24" y="116"/>
                      <a:pt x="24" y="116"/>
                      <a:pt x="24" y="115"/>
                    </a:cubicBezTo>
                    <a:cubicBezTo>
                      <a:pt x="24" y="115"/>
                      <a:pt x="23" y="115"/>
                      <a:pt x="23" y="115"/>
                    </a:cubicBezTo>
                    <a:cubicBezTo>
                      <a:pt x="23" y="115"/>
                      <a:pt x="23" y="115"/>
                      <a:pt x="23" y="115"/>
                    </a:cubicBezTo>
                    <a:cubicBezTo>
                      <a:pt x="23" y="115"/>
                      <a:pt x="23" y="115"/>
                      <a:pt x="23" y="115"/>
                    </a:cubicBezTo>
                    <a:cubicBezTo>
                      <a:pt x="23" y="114"/>
                      <a:pt x="23" y="114"/>
                      <a:pt x="23" y="113"/>
                    </a:cubicBezTo>
                    <a:cubicBezTo>
                      <a:pt x="23" y="112"/>
                      <a:pt x="23" y="112"/>
                      <a:pt x="22" y="112"/>
                    </a:cubicBezTo>
                    <a:cubicBezTo>
                      <a:pt x="20" y="112"/>
                      <a:pt x="19" y="112"/>
                      <a:pt x="17" y="113"/>
                    </a:cubicBezTo>
                    <a:cubicBezTo>
                      <a:pt x="16" y="115"/>
                      <a:pt x="14" y="115"/>
                      <a:pt x="13" y="115"/>
                    </a:cubicBezTo>
                    <a:cubicBezTo>
                      <a:pt x="11" y="115"/>
                      <a:pt x="10" y="114"/>
                      <a:pt x="9" y="114"/>
                    </a:cubicBezTo>
                    <a:cubicBezTo>
                      <a:pt x="8" y="114"/>
                      <a:pt x="8" y="113"/>
                      <a:pt x="8" y="113"/>
                    </a:cubicBezTo>
                    <a:cubicBezTo>
                      <a:pt x="8" y="113"/>
                      <a:pt x="7" y="113"/>
                      <a:pt x="7" y="114"/>
                    </a:cubicBezTo>
                    <a:cubicBezTo>
                      <a:pt x="7" y="114"/>
                      <a:pt x="6" y="114"/>
                      <a:pt x="6" y="114"/>
                    </a:cubicBezTo>
                    <a:cubicBezTo>
                      <a:pt x="6" y="114"/>
                      <a:pt x="6" y="114"/>
                      <a:pt x="5" y="115"/>
                    </a:cubicBezTo>
                    <a:cubicBezTo>
                      <a:pt x="5" y="115"/>
                      <a:pt x="4" y="115"/>
                      <a:pt x="4" y="115"/>
                    </a:cubicBezTo>
                    <a:cubicBezTo>
                      <a:pt x="4" y="115"/>
                      <a:pt x="3" y="116"/>
                      <a:pt x="3" y="116"/>
                    </a:cubicBezTo>
                    <a:cubicBezTo>
                      <a:pt x="2" y="116"/>
                      <a:pt x="2" y="117"/>
                      <a:pt x="1" y="117"/>
                    </a:cubicBezTo>
                    <a:cubicBezTo>
                      <a:pt x="1" y="117"/>
                      <a:pt x="1" y="117"/>
                      <a:pt x="0" y="118"/>
                    </a:cubicBezTo>
                    <a:cubicBezTo>
                      <a:pt x="2" y="121"/>
                      <a:pt x="3" y="124"/>
                      <a:pt x="3" y="127"/>
                    </a:cubicBezTo>
                    <a:cubicBezTo>
                      <a:pt x="3" y="127"/>
                      <a:pt x="3" y="127"/>
                      <a:pt x="3" y="127"/>
                    </a:cubicBezTo>
                    <a:cubicBezTo>
                      <a:pt x="4" y="127"/>
                      <a:pt x="5" y="126"/>
                      <a:pt x="5" y="126"/>
                    </a:cubicBezTo>
                    <a:cubicBezTo>
                      <a:pt x="5" y="126"/>
                      <a:pt x="5" y="126"/>
                      <a:pt x="5" y="126"/>
                    </a:cubicBezTo>
                    <a:cubicBezTo>
                      <a:pt x="6" y="126"/>
                      <a:pt x="6" y="126"/>
                      <a:pt x="6" y="125"/>
                    </a:cubicBezTo>
                    <a:cubicBezTo>
                      <a:pt x="6" y="125"/>
                      <a:pt x="6" y="125"/>
                      <a:pt x="6" y="125"/>
                    </a:cubicBezTo>
                    <a:cubicBezTo>
                      <a:pt x="7" y="125"/>
                      <a:pt x="7" y="125"/>
                      <a:pt x="7" y="125"/>
                    </a:cubicBezTo>
                    <a:cubicBezTo>
                      <a:pt x="7" y="125"/>
                      <a:pt x="7" y="125"/>
                      <a:pt x="8" y="125"/>
                    </a:cubicBezTo>
                    <a:cubicBezTo>
                      <a:pt x="8" y="125"/>
                      <a:pt x="8" y="125"/>
                      <a:pt x="8" y="125"/>
                    </a:cubicBezTo>
                    <a:cubicBezTo>
                      <a:pt x="9" y="125"/>
                      <a:pt x="11" y="125"/>
                      <a:pt x="19" y="125"/>
                    </a:cubicBezTo>
                    <a:cubicBezTo>
                      <a:pt x="30" y="125"/>
                      <a:pt x="45" y="125"/>
                      <a:pt x="45" y="125"/>
                    </a:cubicBezTo>
                    <a:cubicBezTo>
                      <a:pt x="46" y="125"/>
                      <a:pt x="46" y="125"/>
                      <a:pt x="46" y="125"/>
                    </a:cubicBezTo>
                    <a:cubicBezTo>
                      <a:pt x="47" y="126"/>
                      <a:pt x="47" y="126"/>
                      <a:pt x="47" y="126"/>
                    </a:cubicBezTo>
                    <a:cubicBezTo>
                      <a:pt x="47" y="126"/>
                      <a:pt x="50" y="132"/>
                      <a:pt x="49" y="137"/>
                    </a:cubicBezTo>
                    <a:cubicBezTo>
                      <a:pt x="49" y="138"/>
                      <a:pt x="49" y="138"/>
                      <a:pt x="49" y="139"/>
                    </a:cubicBezTo>
                    <a:cubicBezTo>
                      <a:pt x="50" y="140"/>
                      <a:pt x="52" y="141"/>
                      <a:pt x="53" y="144"/>
                    </a:cubicBezTo>
                    <a:cubicBezTo>
                      <a:pt x="55" y="149"/>
                      <a:pt x="57" y="150"/>
                      <a:pt x="58" y="150"/>
                    </a:cubicBezTo>
                    <a:cubicBezTo>
                      <a:pt x="59" y="150"/>
                      <a:pt x="60" y="150"/>
                      <a:pt x="60" y="150"/>
                    </a:cubicBezTo>
                    <a:cubicBezTo>
                      <a:pt x="65" y="149"/>
                      <a:pt x="71" y="148"/>
                      <a:pt x="73" y="148"/>
                    </a:cubicBezTo>
                    <a:cubicBezTo>
                      <a:pt x="73" y="147"/>
                      <a:pt x="74" y="146"/>
                      <a:pt x="74" y="146"/>
                    </a:cubicBezTo>
                    <a:cubicBezTo>
                      <a:pt x="74" y="143"/>
                      <a:pt x="75" y="139"/>
                      <a:pt x="78" y="138"/>
                    </a:cubicBezTo>
                    <a:cubicBezTo>
                      <a:pt x="79" y="138"/>
                      <a:pt x="80" y="137"/>
                      <a:pt x="82" y="137"/>
                    </a:cubicBezTo>
                    <a:cubicBezTo>
                      <a:pt x="85" y="137"/>
                      <a:pt x="88" y="138"/>
                      <a:pt x="88" y="138"/>
                    </a:cubicBezTo>
                    <a:cubicBezTo>
                      <a:pt x="89" y="138"/>
                      <a:pt x="89" y="138"/>
                      <a:pt x="89" y="138"/>
                    </a:cubicBezTo>
                    <a:cubicBezTo>
                      <a:pt x="89" y="140"/>
                      <a:pt x="89" y="140"/>
                      <a:pt x="89" y="140"/>
                    </a:cubicBezTo>
                    <a:cubicBezTo>
                      <a:pt x="89" y="140"/>
                      <a:pt x="90" y="140"/>
                      <a:pt x="93" y="140"/>
                    </a:cubicBezTo>
                    <a:cubicBezTo>
                      <a:pt x="94" y="140"/>
                      <a:pt x="96" y="140"/>
                      <a:pt x="97" y="140"/>
                    </a:cubicBezTo>
                    <a:cubicBezTo>
                      <a:pt x="97" y="140"/>
                      <a:pt x="98" y="140"/>
                      <a:pt x="99" y="140"/>
                    </a:cubicBezTo>
                    <a:cubicBezTo>
                      <a:pt x="100" y="140"/>
                      <a:pt x="102" y="140"/>
                      <a:pt x="102" y="144"/>
                    </a:cubicBezTo>
                    <a:cubicBezTo>
                      <a:pt x="102" y="148"/>
                      <a:pt x="103" y="151"/>
                      <a:pt x="104" y="151"/>
                    </a:cubicBezTo>
                    <a:cubicBezTo>
                      <a:pt x="105" y="153"/>
                      <a:pt x="105" y="156"/>
                      <a:pt x="104" y="160"/>
                    </a:cubicBezTo>
                    <a:cubicBezTo>
                      <a:pt x="103" y="162"/>
                      <a:pt x="102" y="167"/>
                      <a:pt x="102" y="168"/>
                    </a:cubicBezTo>
                    <a:cubicBezTo>
                      <a:pt x="104" y="169"/>
                      <a:pt x="109" y="174"/>
                      <a:pt x="108" y="178"/>
                    </a:cubicBezTo>
                    <a:cubicBezTo>
                      <a:pt x="108" y="179"/>
                      <a:pt x="108" y="179"/>
                      <a:pt x="108" y="179"/>
                    </a:cubicBezTo>
                    <a:cubicBezTo>
                      <a:pt x="108" y="180"/>
                      <a:pt x="107" y="183"/>
                      <a:pt x="107" y="184"/>
                    </a:cubicBezTo>
                    <a:cubicBezTo>
                      <a:pt x="108" y="183"/>
                      <a:pt x="110" y="182"/>
                      <a:pt x="112" y="182"/>
                    </a:cubicBezTo>
                    <a:cubicBezTo>
                      <a:pt x="113" y="182"/>
                      <a:pt x="114" y="182"/>
                      <a:pt x="115" y="182"/>
                    </a:cubicBezTo>
                    <a:cubicBezTo>
                      <a:pt x="117" y="182"/>
                      <a:pt x="119" y="182"/>
                      <a:pt x="122" y="181"/>
                    </a:cubicBezTo>
                    <a:cubicBezTo>
                      <a:pt x="122" y="181"/>
                      <a:pt x="123" y="181"/>
                      <a:pt x="124" y="181"/>
                    </a:cubicBezTo>
                    <a:cubicBezTo>
                      <a:pt x="124" y="180"/>
                      <a:pt x="124" y="180"/>
                      <a:pt x="124" y="180"/>
                    </a:cubicBezTo>
                    <a:lnTo>
                      <a:pt x="126" y="181"/>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86" name="Freeform 1728"/>
              <p:cNvSpPr>
                <a:spLocks/>
              </p:cNvSpPr>
              <p:nvPr/>
            </p:nvSpPr>
            <p:spPr bwMode="auto">
              <a:xfrm>
                <a:off x="1806" y="303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87" name="Freeform 1729"/>
              <p:cNvSpPr>
                <a:spLocks/>
              </p:cNvSpPr>
              <p:nvPr/>
            </p:nvSpPr>
            <p:spPr bwMode="auto">
              <a:xfrm>
                <a:off x="1805" y="303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88" name="Freeform 1730"/>
              <p:cNvSpPr>
                <a:spLocks/>
              </p:cNvSpPr>
              <p:nvPr/>
            </p:nvSpPr>
            <p:spPr bwMode="auto">
              <a:xfrm>
                <a:off x="1921" y="309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89" name="Freeform 1731"/>
              <p:cNvSpPr>
                <a:spLocks/>
              </p:cNvSpPr>
              <p:nvPr/>
            </p:nvSpPr>
            <p:spPr bwMode="auto">
              <a:xfrm>
                <a:off x="1808"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90" name="Freeform 1732"/>
              <p:cNvSpPr>
                <a:spLocks/>
              </p:cNvSpPr>
              <p:nvPr/>
            </p:nvSpPr>
            <p:spPr bwMode="auto">
              <a:xfrm>
                <a:off x="1804" y="3037"/>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91" name="Freeform 1733"/>
              <p:cNvSpPr>
                <a:spLocks/>
              </p:cNvSpPr>
              <p:nvPr/>
            </p:nvSpPr>
            <p:spPr bwMode="auto">
              <a:xfrm>
                <a:off x="1984" y="3061"/>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92" name="Freeform 1734"/>
              <p:cNvSpPr>
                <a:spLocks/>
              </p:cNvSpPr>
              <p:nvPr/>
            </p:nvSpPr>
            <p:spPr bwMode="auto">
              <a:xfrm>
                <a:off x="1923" y="3091"/>
                <a:ext cx="2" cy="1"/>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0"/>
                    </a:cubicBezTo>
                    <a:cubicBezTo>
                      <a:pt x="0" y="0"/>
                      <a:pt x="0" y="0"/>
                      <a:pt x="0" y="0"/>
                    </a:cubicBezTo>
                    <a:cubicBezTo>
                      <a:pt x="1" y="1"/>
                      <a:pt x="1" y="2"/>
                      <a:pt x="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93" name="Freeform 1735"/>
              <p:cNvSpPr>
                <a:spLocks/>
              </p:cNvSpPr>
              <p:nvPr/>
            </p:nvSpPr>
            <p:spPr bwMode="auto">
              <a:xfrm>
                <a:off x="1919" y="3089"/>
                <a:ext cx="2" cy="1"/>
              </a:xfrm>
              <a:custGeom>
                <a:avLst/>
                <a:gdLst>
                  <a:gd name="T0" fmla="*/ 2 w 2"/>
                  <a:gd name="T1" fmla="*/ 1 h 1"/>
                  <a:gd name="T2" fmla="*/ 2 w 2"/>
                  <a:gd name="T3" fmla="*/ 1 h 1"/>
                  <a:gd name="T4" fmla="*/ 2 w 2"/>
                  <a:gd name="T5" fmla="*/ 1 h 1"/>
                  <a:gd name="T6" fmla="*/ 0 w 2"/>
                  <a:gd name="T7" fmla="*/ 0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2" y="1"/>
                      <a:pt x="2" y="1"/>
                      <a:pt x="2" y="1"/>
                    </a:cubicBezTo>
                    <a:cubicBezTo>
                      <a:pt x="0" y="0"/>
                      <a:pt x="0" y="0"/>
                      <a:pt x="0" y="0"/>
                    </a:cubicBezTo>
                    <a:cubicBezTo>
                      <a:pt x="0" y="1"/>
                      <a:pt x="0" y="1"/>
                      <a:pt x="0" y="1"/>
                    </a:cubicBezTo>
                    <a:cubicBezTo>
                      <a:pt x="1" y="1"/>
                      <a:pt x="1" y="1"/>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94" name="Freeform 1736"/>
              <p:cNvSpPr>
                <a:spLocks/>
              </p:cNvSpPr>
              <p:nvPr/>
            </p:nvSpPr>
            <p:spPr bwMode="auto">
              <a:xfrm>
                <a:off x="1921" y="3090"/>
                <a:ext cx="2" cy="1"/>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0"/>
                      <a:pt x="1" y="1"/>
                      <a:pt x="2" y="1"/>
                    </a:cubicBezTo>
                    <a:cubicBezTo>
                      <a:pt x="2" y="1"/>
                      <a:pt x="2" y="1"/>
                      <a:pt x="2" y="1"/>
                    </a:cubicBezTo>
                    <a:cubicBezTo>
                      <a:pt x="1" y="1"/>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95" name="Freeform 1737"/>
              <p:cNvSpPr>
                <a:spLocks/>
              </p:cNvSpPr>
              <p:nvPr/>
            </p:nvSpPr>
            <p:spPr bwMode="auto">
              <a:xfrm>
                <a:off x="1972" y="30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96" name="Freeform 1738"/>
              <p:cNvSpPr>
                <a:spLocks/>
              </p:cNvSpPr>
              <p:nvPr/>
            </p:nvSpPr>
            <p:spPr bwMode="auto">
              <a:xfrm>
                <a:off x="1971" y="3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97" name="Freeform 1739"/>
              <p:cNvSpPr>
                <a:spLocks/>
              </p:cNvSpPr>
              <p:nvPr/>
            </p:nvSpPr>
            <p:spPr bwMode="auto">
              <a:xfrm>
                <a:off x="1971" y="30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98" name="Freeform 1740"/>
              <p:cNvSpPr>
                <a:spLocks/>
              </p:cNvSpPr>
              <p:nvPr/>
            </p:nvSpPr>
            <p:spPr bwMode="auto">
              <a:xfrm>
                <a:off x="1807" y="3025"/>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99" name="Freeform 1741"/>
              <p:cNvSpPr>
                <a:spLocks/>
              </p:cNvSpPr>
              <p:nvPr/>
            </p:nvSpPr>
            <p:spPr bwMode="auto">
              <a:xfrm>
                <a:off x="1801" y="3028"/>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00" name="Freeform 1742"/>
              <p:cNvSpPr>
                <a:spLocks/>
              </p:cNvSpPr>
              <p:nvPr/>
            </p:nvSpPr>
            <p:spPr bwMode="auto">
              <a:xfrm>
                <a:off x="1823" y="3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01" name="Freeform 1743"/>
              <p:cNvSpPr>
                <a:spLocks/>
              </p:cNvSpPr>
              <p:nvPr/>
            </p:nvSpPr>
            <p:spPr bwMode="auto">
              <a:xfrm>
                <a:off x="1866" y="293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02" name="Freeform 1744"/>
              <p:cNvSpPr>
                <a:spLocks/>
              </p:cNvSpPr>
              <p:nvPr/>
            </p:nvSpPr>
            <p:spPr bwMode="auto">
              <a:xfrm>
                <a:off x="1805" y="302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03" name="Freeform 1745"/>
              <p:cNvSpPr>
                <a:spLocks/>
              </p:cNvSpPr>
              <p:nvPr/>
            </p:nvSpPr>
            <p:spPr bwMode="auto">
              <a:xfrm>
                <a:off x="1824"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04" name="Freeform 1746"/>
              <p:cNvSpPr>
                <a:spLocks/>
              </p:cNvSpPr>
              <p:nvPr/>
            </p:nvSpPr>
            <p:spPr bwMode="auto">
              <a:xfrm>
                <a:off x="1824" y="30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05" name="Freeform 1747"/>
              <p:cNvSpPr>
                <a:spLocks/>
              </p:cNvSpPr>
              <p:nvPr/>
            </p:nvSpPr>
            <p:spPr bwMode="auto">
              <a:xfrm>
                <a:off x="1824" y="302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06" name="Freeform 1748"/>
              <p:cNvSpPr>
                <a:spLocks/>
              </p:cNvSpPr>
              <p:nvPr/>
            </p:nvSpPr>
            <p:spPr bwMode="auto">
              <a:xfrm>
                <a:off x="1804" y="302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07" name="Freeform 1749"/>
              <p:cNvSpPr>
                <a:spLocks/>
              </p:cNvSpPr>
              <p:nvPr/>
            </p:nvSpPr>
            <p:spPr bwMode="auto">
              <a:xfrm>
                <a:off x="1985" y="293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08" name="Freeform 1750"/>
              <p:cNvSpPr>
                <a:spLocks/>
              </p:cNvSpPr>
              <p:nvPr/>
            </p:nvSpPr>
            <p:spPr bwMode="auto">
              <a:xfrm>
                <a:off x="1989" y="293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09" name="Freeform 1751"/>
              <p:cNvSpPr>
                <a:spLocks/>
              </p:cNvSpPr>
              <p:nvPr/>
            </p:nvSpPr>
            <p:spPr bwMode="auto">
              <a:xfrm>
                <a:off x="1981" y="29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10" name="Freeform 1752"/>
              <p:cNvSpPr>
                <a:spLocks/>
              </p:cNvSpPr>
              <p:nvPr/>
            </p:nvSpPr>
            <p:spPr bwMode="auto">
              <a:xfrm>
                <a:off x="1991" y="2934"/>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11" name="Freeform 1753"/>
              <p:cNvSpPr>
                <a:spLocks/>
              </p:cNvSpPr>
              <p:nvPr/>
            </p:nvSpPr>
            <p:spPr bwMode="auto">
              <a:xfrm>
                <a:off x="1957"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12" name="Freeform 1754"/>
              <p:cNvSpPr>
                <a:spLocks/>
              </p:cNvSpPr>
              <p:nvPr/>
            </p:nvSpPr>
            <p:spPr bwMode="auto">
              <a:xfrm>
                <a:off x="1982" y="2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13" name="Freeform 1755"/>
              <p:cNvSpPr>
                <a:spLocks/>
              </p:cNvSpPr>
              <p:nvPr/>
            </p:nvSpPr>
            <p:spPr bwMode="auto">
              <a:xfrm>
                <a:off x="1984" y="292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14" name="Freeform 1756"/>
              <p:cNvSpPr>
                <a:spLocks/>
              </p:cNvSpPr>
              <p:nvPr/>
            </p:nvSpPr>
            <p:spPr bwMode="auto">
              <a:xfrm>
                <a:off x="1987" y="293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15" name="Freeform 1757"/>
              <p:cNvSpPr>
                <a:spLocks/>
              </p:cNvSpPr>
              <p:nvPr/>
            </p:nvSpPr>
            <p:spPr bwMode="auto">
              <a:xfrm>
                <a:off x="1975" y="2926"/>
                <a:ext cx="2" cy="1"/>
              </a:xfrm>
              <a:custGeom>
                <a:avLst/>
                <a:gdLst>
                  <a:gd name="T0" fmla="*/ 0 w 2"/>
                  <a:gd name="T1" fmla="*/ 0 h 1"/>
                  <a:gd name="T2" fmla="*/ 1 w 2"/>
                  <a:gd name="T3" fmla="*/ 1 h 1"/>
                  <a:gd name="T4" fmla="*/ 2 w 2"/>
                  <a:gd name="T5" fmla="*/ 0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1" y="1"/>
                    </a:lnTo>
                    <a:lnTo>
                      <a:pt x="2" y="0"/>
                    </a:lnTo>
                    <a:lnTo>
                      <a:pt x="1" y="1"/>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16" name="Freeform 1758"/>
              <p:cNvSpPr>
                <a:spLocks/>
              </p:cNvSpPr>
              <p:nvPr/>
            </p:nvSpPr>
            <p:spPr bwMode="auto">
              <a:xfrm>
                <a:off x="1978" y="2925"/>
                <a:ext cx="2"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0" y="1"/>
                      <a:pt x="0" y="1"/>
                    </a:cubicBezTo>
                    <a:cubicBezTo>
                      <a:pt x="0" y="1"/>
                      <a:pt x="2" y="0"/>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17" name="Freeform 1759"/>
              <p:cNvSpPr>
                <a:spLocks/>
              </p:cNvSpPr>
              <p:nvPr/>
            </p:nvSpPr>
            <p:spPr bwMode="auto">
              <a:xfrm>
                <a:off x="1980" y="292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18" name="Freeform 1760"/>
              <p:cNvSpPr>
                <a:spLocks/>
              </p:cNvSpPr>
              <p:nvPr/>
            </p:nvSpPr>
            <p:spPr bwMode="auto">
              <a:xfrm>
                <a:off x="1956" y="29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19" name="Freeform 1761"/>
              <p:cNvSpPr>
                <a:spLocks/>
              </p:cNvSpPr>
              <p:nvPr/>
            </p:nvSpPr>
            <p:spPr bwMode="auto">
              <a:xfrm>
                <a:off x="1991" y="293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20" name="Freeform 1762"/>
              <p:cNvSpPr>
                <a:spLocks/>
              </p:cNvSpPr>
              <p:nvPr/>
            </p:nvSpPr>
            <p:spPr bwMode="auto">
              <a:xfrm>
                <a:off x="1991" y="293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21" name="Freeform 1763"/>
              <p:cNvSpPr>
                <a:spLocks/>
              </p:cNvSpPr>
              <p:nvPr/>
            </p:nvSpPr>
            <p:spPr bwMode="auto">
              <a:xfrm>
                <a:off x="1991" y="294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22" name="Freeform 1764"/>
              <p:cNvSpPr>
                <a:spLocks/>
              </p:cNvSpPr>
              <p:nvPr/>
            </p:nvSpPr>
            <p:spPr bwMode="auto">
              <a:xfrm>
                <a:off x="1991" y="2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23" name="Freeform 1765"/>
              <p:cNvSpPr>
                <a:spLocks/>
              </p:cNvSpPr>
              <p:nvPr/>
            </p:nvSpPr>
            <p:spPr bwMode="auto">
              <a:xfrm>
                <a:off x="1978" y="2981"/>
                <a:ext cx="0" cy="4"/>
              </a:xfrm>
              <a:custGeom>
                <a:avLst/>
                <a:gdLst>
                  <a:gd name="T0" fmla="*/ 5 h 5"/>
                  <a:gd name="T1" fmla="*/ 0 h 5"/>
                  <a:gd name="T2" fmla="*/ 5 h 5"/>
                </a:gdLst>
                <a:ahLst/>
                <a:cxnLst>
                  <a:cxn ang="0">
                    <a:pos x="0" y="T0"/>
                  </a:cxn>
                  <a:cxn ang="0">
                    <a:pos x="0" y="T1"/>
                  </a:cxn>
                  <a:cxn ang="0">
                    <a:pos x="0" y="T2"/>
                  </a:cxn>
                </a:cxnLst>
                <a:rect l="0" t="0" r="r" b="b"/>
                <a:pathLst>
                  <a:path h="5">
                    <a:moveTo>
                      <a:pt x="0" y="5"/>
                    </a:moveTo>
                    <a:cubicBezTo>
                      <a:pt x="0" y="4"/>
                      <a:pt x="0" y="2"/>
                      <a:pt x="0" y="0"/>
                    </a:cubicBezTo>
                    <a:cubicBezTo>
                      <a:pt x="0" y="2"/>
                      <a:pt x="0" y="4"/>
                      <a:pt x="0"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24" name="Freeform 1766"/>
              <p:cNvSpPr>
                <a:spLocks/>
              </p:cNvSpPr>
              <p:nvPr/>
            </p:nvSpPr>
            <p:spPr bwMode="auto">
              <a:xfrm>
                <a:off x="1991"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25" name="Freeform 1767"/>
              <p:cNvSpPr>
                <a:spLocks/>
              </p:cNvSpPr>
              <p:nvPr/>
            </p:nvSpPr>
            <p:spPr bwMode="auto">
              <a:xfrm>
                <a:off x="1991" y="293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26" name="Freeform 1768"/>
              <p:cNvSpPr>
                <a:spLocks/>
              </p:cNvSpPr>
              <p:nvPr/>
            </p:nvSpPr>
            <p:spPr bwMode="auto">
              <a:xfrm>
                <a:off x="1978" y="3002"/>
                <a:ext cx="11" cy="17"/>
              </a:xfrm>
              <a:custGeom>
                <a:avLst/>
                <a:gdLst>
                  <a:gd name="T0" fmla="*/ 8 w 12"/>
                  <a:gd name="T1" fmla="*/ 0 h 18"/>
                  <a:gd name="T2" fmla="*/ 8 w 12"/>
                  <a:gd name="T3" fmla="*/ 0 h 18"/>
                  <a:gd name="T4" fmla="*/ 8 w 12"/>
                  <a:gd name="T5" fmla="*/ 0 h 18"/>
                  <a:gd name="T6" fmla="*/ 8 w 12"/>
                  <a:gd name="T7" fmla="*/ 1 h 18"/>
                  <a:gd name="T8" fmla="*/ 7 w 12"/>
                  <a:gd name="T9" fmla="*/ 1 h 18"/>
                  <a:gd name="T10" fmla="*/ 6 w 12"/>
                  <a:gd name="T11" fmla="*/ 2 h 18"/>
                  <a:gd name="T12" fmla="*/ 6 w 12"/>
                  <a:gd name="T13" fmla="*/ 2 h 18"/>
                  <a:gd name="T14" fmla="*/ 5 w 12"/>
                  <a:gd name="T15" fmla="*/ 3 h 18"/>
                  <a:gd name="T16" fmla="*/ 4 w 12"/>
                  <a:gd name="T17" fmla="*/ 3 h 18"/>
                  <a:gd name="T18" fmla="*/ 3 w 12"/>
                  <a:gd name="T19" fmla="*/ 3 h 18"/>
                  <a:gd name="T20" fmla="*/ 2 w 12"/>
                  <a:gd name="T21" fmla="*/ 3 h 18"/>
                  <a:gd name="T22" fmla="*/ 2 w 12"/>
                  <a:gd name="T23" fmla="*/ 3 h 18"/>
                  <a:gd name="T24" fmla="*/ 0 w 12"/>
                  <a:gd name="T25" fmla="*/ 3 h 18"/>
                  <a:gd name="T26" fmla="*/ 0 w 12"/>
                  <a:gd name="T27" fmla="*/ 3 h 18"/>
                  <a:gd name="T28" fmla="*/ 0 w 12"/>
                  <a:gd name="T29" fmla="*/ 9 h 18"/>
                  <a:gd name="T30" fmla="*/ 0 w 12"/>
                  <a:gd name="T31" fmla="*/ 9 h 18"/>
                  <a:gd name="T32" fmla="*/ 2 w 12"/>
                  <a:gd name="T33" fmla="*/ 18 h 18"/>
                  <a:gd name="T34" fmla="*/ 3 w 12"/>
                  <a:gd name="T35" fmla="*/ 17 h 18"/>
                  <a:gd name="T36" fmla="*/ 4 w 12"/>
                  <a:gd name="T37" fmla="*/ 17 h 18"/>
                  <a:gd name="T38" fmla="*/ 4 w 12"/>
                  <a:gd name="T39" fmla="*/ 17 h 18"/>
                  <a:gd name="T40" fmla="*/ 4 w 12"/>
                  <a:gd name="T41" fmla="*/ 17 h 18"/>
                  <a:gd name="T42" fmla="*/ 5 w 12"/>
                  <a:gd name="T43" fmla="*/ 16 h 18"/>
                  <a:gd name="T44" fmla="*/ 12 w 12"/>
                  <a:gd name="T45" fmla="*/ 6 h 18"/>
                  <a:gd name="T46" fmla="*/ 10 w 12"/>
                  <a:gd name="T47" fmla="*/ 4 h 18"/>
                  <a:gd name="T48" fmla="*/ 10 w 12"/>
                  <a:gd name="T49" fmla="*/ 3 h 18"/>
                  <a:gd name="T50" fmla="*/ 10 w 12"/>
                  <a:gd name="T51" fmla="*/ 3 h 18"/>
                  <a:gd name="T52" fmla="*/ 10 w 12"/>
                  <a:gd name="T53" fmla="*/ 3 h 18"/>
                  <a:gd name="T54" fmla="*/ 10 w 12"/>
                  <a:gd name="T55" fmla="*/ 2 h 18"/>
                  <a:gd name="T56" fmla="*/ 10 w 12"/>
                  <a:gd name="T57" fmla="*/ 1 h 18"/>
                  <a:gd name="T58" fmla="*/ 10 w 12"/>
                  <a:gd name="T59" fmla="*/ 0 h 18"/>
                  <a:gd name="T60" fmla="*/ 10 w 12"/>
                  <a:gd name="T61" fmla="*/ 0 h 18"/>
                  <a:gd name="T62" fmla="*/ 10 w 12"/>
                  <a:gd name="T63" fmla="*/ 0 h 18"/>
                  <a:gd name="T64" fmla="*/ 8 w 12"/>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8">
                    <a:moveTo>
                      <a:pt x="8" y="0"/>
                    </a:moveTo>
                    <a:cubicBezTo>
                      <a:pt x="8" y="0"/>
                      <a:pt x="8" y="0"/>
                      <a:pt x="8" y="0"/>
                    </a:cubicBezTo>
                    <a:cubicBezTo>
                      <a:pt x="8" y="0"/>
                      <a:pt x="8" y="0"/>
                      <a:pt x="8" y="0"/>
                    </a:cubicBezTo>
                    <a:cubicBezTo>
                      <a:pt x="8" y="0"/>
                      <a:pt x="8" y="0"/>
                      <a:pt x="8" y="1"/>
                    </a:cubicBezTo>
                    <a:cubicBezTo>
                      <a:pt x="7" y="1"/>
                      <a:pt x="7" y="1"/>
                      <a:pt x="7" y="1"/>
                    </a:cubicBezTo>
                    <a:cubicBezTo>
                      <a:pt x="7" y="2"/>
                      <a:pt x="6" y="2"/>
                      <a:pt x="6" y="2"/>
                    </a:cubicBezTo>
                    <a:cubicBezTo>
                      <a:pt x="6" y="2"/>
                      <a:pt x="6" y="2"/>
                      <a:pt x="6" y="2"/>
                    </a:cubicBezTo>
                    <a:cubicBezTo>
                      <a:pt x="5" y="2"/>
                      <a:pt x="5" y="3"/>
                      <a:pt x="5" y="3"/>
                    </a:cubicBezTo>
                    <a:cubicBezTo>
                      <a:pt x="5" y="3"/>
                      <a:pt x="5" y="3"/>
                      <a:pt x="4" y="3"/>
                    </a:cubicBezTo>
                    <a:cubicBezTo>
                      <a:pt x="4" y="3"/>
                      <a:pt x="4" y="3"/>
                      <a:pt x="3" y="3"/>
                    </a:cubicBezTo>
                    <a:cubicBezTo>
                      <a:pt x="3" y="3"/>
                      <a:pt x="3" y="3"/>
                      <a:pt x="2" y="3"/>
                    </a:cubicBezTo>
                    <a:cubicBezTo>
                      <a:pt x="2" y="3"/>
                      <a:pt x="2" y="3"/>
                      <a:pt x="2" y="3"/>
                    </a:cubicBezTo>
                    <a:cubicBezTo>
                      <a:pt x="2" y="3"/>
                      <a:pt x="1" y="3"/>
                      <a:pt x="0" y="3"/>
                    </a:cubicBezTo>
                    <a:cubicBezTo>
                      <a:pt x="0" y="3"/>
                      <a:pt x="0" y="3"/>
                      <a:pt x="0" y="3"/>
                    </a:cubicBezTo>
                    <a:cubicBezTo>
                      <a:pt x="0" y="9"/>
                      <a:pt x="0" y="9"/>
                      <a:pt x="0" y="9"/>
                    </a:cubicBezTo>
                    <a:cubicBezTo>
                      <a:pt x="0" y="9"/>
                      <a:pt x="0" y="9"/>
                      <a:pt x="0" y="9"/>
                    </a:cubicBezTo>
                    <a:cubicBezTo>
                      <a:pt x="1" y="11"/>
                      <a:pt x="1" y="14"/>
                      <a:pt x="2" y="18"/>
                    </a:cubicBezTo>
                    <a:cubicBezTo>
                      <a:pt x="3" y="18"/>
                      <a:pt x="3" y="17"/>
                      <a:pt x="3" y="17"/>
                    </a:cubicBezTo>
                    <a:cubicBezTo>
                      <a:pt x="3" y="17"/>
                      <a:pt x="3" y="17"/>
                      <a:pt x="4" y="17"/>
                    </a:cubicBezTo>
                    <a:cubicBezTo>
                      <a:pt x="4" y="17"/>
                      <a:pt x="4" y="17"/>
                      <a:pt x="4" y="17"/>
                    </a:cubicBezTo>
                    <a:cubicBezTo>
                      <a:pt x="4" y="17"/>
                      <a:pt x="4" y="17"/>
                      <a:pt x="4" y="17"/>
                    </a:cubicBezTo>
                    <a:cubicBezTo>
                      <a:pt x="5" y="17"/>
                      <a:pt x="5" y="17"/>
                      <a:pt x="5" y="16"/>
                    </a:cubicBezTo>
                    <a:cubicBezTo>
                      <a:pt x="6" y="16"/>
                      <a:pt x="9" y="11"/>
                      <a:pt x="12" y="6"/>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1"/>
                    </a:cubicBezTo>
                    <a:cubicBezTo>
                      <a:pt x="10" y="1"/>
                      <a:pt x="10" y="1"/>
                      <a:pt x="10" y="0"/>
                    </a:cubicBezTo>
                    <a:cubicBezTo>
                      <a:pt x="10" y="0"/>
                      <a:pt x="10" y="0"/>
                      <a:pt x="10" y="0"/>
                    </a:cubicBezTo>
                    <a:cubicBezTo>
                      <a:pt x="10" y="0"/>
                      <a:pt x="10" y="0"/>
                      <a:pt x="10" y="0"/>
                    </a:cubicBezTo>
                    <a:cubicBezTo>
                      <a:pt x="9" y="0"/>
                      <a:pt x="9" y="0"/>
                      <a:pt x="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27" name="Freeform 1769"/>
              <p:cNvSpPr>
                <a:spLocks/>
              </p:cNvSpPr>
              <p:nvPr/>
            </p:nvSpPr>
            <p:spPr bwMode="auto">
              <a:xfrm>
                <a:off x="1978" y="30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28" name="Freeform 1770"/>
              <p:cNvSpPr>
                <a:spLocks/>
              </p:cNvSpPr>
              <p:nvPr/>
            </p:nvSpPr>
            <p:spPr bwMode="auto">
              <a:xfrm>
                <a:off x="1985" y="3002"/>
                <a:ext cx="2"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1"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29" name="Freeform 1771"/>
              <p:cNvSpPr>
                <a:spLocks/>
              </p:cNvSpPr>
              <p:nvPr/>
            </p:nvSpPr>
            <p:spPr bwMode="auto">
              <a:xfrm>
                <a:off x="1982" y="300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30" name="Freeform 1772"/>
              <p:cNvSpPr>
                <a:spLocks/>
              </p:cNvSpPr>
              <p:nvPr/>
            </p:nvSpPr>
            <p:spPr bwMode="auto">
              <a:xfrm>
                <a:off x="1978" y="300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1" y="0"/>
                      <a:pt x="2" y="0"/>
                      <a:pt x="2" y="0"/>
                    </a:cubicBezTo>
                    <a:cubicBezTo>
                      <a:pt x="2"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31" name="Freeform 1773"/>
              <p:cNvSpPr>
                <a:spLocks/>
              </p:cNvSpPr>
              <p:nvPr/>
            </p:nvSpPr>
            <p:spPr bwMode="auto">
              <a:xfrm>
                <a:off x="1980" y="300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32" name="Freeform 1774"/>
              <p:cNvSpPr>
                <a:spLocks/>
              </p:cNvSpPr>
              <p:nvPr/>
            </p:nvSpPr>
            <p:spPr bwMode="auto">
              <a:xfrm>
                <a:off x="1983" y="3003"/>
                <a:ext cx="2" cy="0"/>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1" y="1"/>
                      <a:pt x="0" y="1"/>
                      <a:pt x="0" y="1"/>
                    </a:cubicBezTo>
                    <a:cubicBezTo>
                      <a:pt x="0" y="1"/>
                      <a:pt x="1" y="1"/>
                      <a:pt x="1" y="0"/>
                    </a:cubicBezTo>
                    <a:cubicBezTo>
                      <a:pt x="1" y="0"/>
                      <a:pt x="1"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33" name="Freeform 1775"/>
              <p:cNvSpPr>
                <a:spLocks/>
              </p:cNvSpPr>
              <p:nvPr/>
            </p:nvSpPr>
            <p:spPr bwMode="auto">
              <a:xfrm>
                <a:off x="1978" y="30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34" name="Freeform 1776"/>
              <p:cNvSpPr>
                <a:spLocks/>
              </p:cNvSpPr>
              <p:nvPr/>
            </p:nvSpPr>
            <p:spPr bwMode="auto">
              <a:xfrm>
                <a:off x="1987" y="3091"/>
                <a:ext cx="110" cy="179"/>
              </a:xfrm>
              <a:custGeom>
                <a:avLst/>
                <a:gdLst>
                  <a:gd name="T0" fmla="*/ 56 w 115"/>
                  <a:gd name="T1" fmla="*/ 35 h 187"/>
                  <a:gd name="T2" fmla="*/ 59 w 115"/>
                  <a:gd name="T3" fmla="*/ 38 h 187"/>
                  <a:gd name="T4" fmla="*/ 61 w 115"/>
                  <a:gd name="T5" fmla="*/ 40 h 187"/>
                  <a:gd name="T6" fmla="*/ 63 w 115"/>
                  <a:gd name="T7" fmla="*/ 54 h 187"/>
                  <a:gd name="T8" fmla="*/ 56 w 115"/>
                  <a:gd name="T9" fmla="*/ 68 h 187"/>
                  <a:gd name="T10" fmla="*/ 54 w 115"/>
                  <a:gd name="T11" fmla="*/ 74 h 187"/>
                  <a:gd name="T12" fmla="*/ 44 w 115"/>
                  <a:gd name="T13" fmla="*/ 44 h 187"/>
                  <a:gd name="T14" fmla="*/ 37 w 115"/>
                  <a:gd name="T15" fmla="*/ 44 h 187"/>
                  <a:gd name="T16" fmla="*/ 30 w 115"/>
                  <a:gd name="T17" fmla="*/ 39 h 187"/>
                  <a:gd name="T18" fmla="*/ 0 w 115"/>
                  <a:gd name="T19" fmla="*/ 49 h 187"/>
                  <a:gd name="T20" fmla="*/ 4 w 115"/>
                  <a:gd name="T21" fmla="*/ 58 h 187"/>
                  <a:gd name="T22" fmla="*/ 7 w 115"/>
                  <a:gd name="T23" fmla="*/ 59 h 187"/>
                  <a:gd name="T24" fmla="*/ 10 w 115"/>
                  <a:gd name="T25" fmla="*/ 59 h 187"/>
                  <a:gd name="T26" fmla="*/ 13 w 115"/>
                  <a:gd name="T27" fmla="*/ 60 h 187"/>
                  <a:gd name="T28" fmla="*/ 15 w 115"/>
                  <a:gd name="T29" fmla="*/ 61 h 187"/>
                  <a:gd name="T30" fmla="*/ 30 w 115"/>
                  <a:gd name="T31" fmla="*/ 66 h 187"/>
                  <a:gd name="T32" fmla="*/ 29 w 115"/>
                  <a:gd name="T33" fmla="*/ 93 h 187"/>
                  <a:gd name="T34" fmla="*/ 31 w 115"/>
                  <a:gd name="T35" fmla="*/ 102 h 187"/>
                  <a:gd name="T36" fmla="*/ 25 w 115"/>
                  <a:gd name="T37" fmla="*/ 117 h 187"/>
                  <a:gd name="T38" fmla="*/ 12 w 115"/>
                  <a:gd name="T39" fmla="*/ 135 h 187"/>
                  <a:gd name="T40" fmla="*/ 12 w 115"/>
                  <a:gd name="T41" fmla="*/ 136 h 187"/>
                  <a:gd name="T42" fmla="*/ 13 w 115"/>
                  <a:gd name="T43" fmla="*/ 138 h 187"/>
                  <a:gd name="T44" fmla="*/ 18 w 115"/>
                  <a:gd name="T45" fmla="*/ 154 h 187"/>
                  <a:gd name="T46" fmla="*/ 20 w 115"/>
                  <a:gd name="T47" fmla="*/ 179 h 187"/>
                  <a:gd name="T48" fmla="*/ 23 w 115"/>
                  <a:gd name="T49" fmla="*/ 187 h 187"/>
                  <a:gd name="T50" fmla="*/ 26 w 115"/>
                  <a:gd name="T51" fmla="*/ 183 h 187"/>
                  <a:gd name="T52" fmla="*/ 26 w 115"/>
                  <a:gd name="T53" fmla="*/ 183 h 187"/>
                  <a:gd name="T54" fmla="*/ 53 w 115"/>
                  <a:gd name="T55" fmla="*/ 157 h 187"/>
                  <a:gd name="T56" fmla="*/ 54 w 115"/>
                  <a:gd name="T57" fmla="*/ 135 h 187"/>
                  <a:gd name="T58" fmla="*/ 47 w 115"/>
                  <a:gd name="T59" fmla="*/ 113 h 187"/>
                  <a:gd name="T60" fmla="*/ 53 w 115"/>
                  <a:gd name="T61" fmla="*/ 99 h 187"/>
                  <a:gd name="T62" fmla="*/ 64 w 115"/>
                  <a:gd name="T63" fmla="*/ 90 h 187"/>
                  <a:gd name="T64" fmla="*/ 89 w 115"/>
                  <a:gd name="T65" fmla="*/ 71 h 187"/>
                  <a:gd name="T66" fmla="*/ 112 w 115"/>
                  <a:gd name="T67" fmla="*/ 24 h 187"/>
                  <a:gd name="T68" fmla="*/ 111 w 115"/>
                  <a:gd name="T69" fmla="*/ 0 h 187"/>
                  <a:gd name="T70" fmla="*/ 108 w 115"/>
                  <a:gd name="T71" fmla="*/ 1 h 187"/>
                  <a:gd name="T72" fmla="*/ 105 w 115"/>
                  <a:gd name="T73" fmla="*/ 3 h 187"/>
                  <a:gd name="T74" fmla="*/ 104 w 115"/>
                  <a:gd name="T75" fmla="*/ 3 h 187"/>
                  <a:gd name="T76" fmla="*/ 103 w 115"/>
                  <a:gd name="T77" fmla="*/ 4 h 187"/>
                  <a:gd name="T78" fmla="*/ 99 w 115"/>
                  <a:gd name="T79" fmla="*/ 6 h 187"/>
                  <a:gd name="T80" fmla="*/ 88 w 115"/>
                  <a:gd name="T81" fmla="*/ 7 h 187"/>
                  <a:gd name="T82" fmla="*/ 81 w 115"/>
                  <a:gd name="T83" fmla="*/ 12 h 187"/>
                  <a:gd name="T84" fmla="*/ 67 w 115"/>
                  <a:gd name="T85" fmla="*/ 13 h 187"/>
                  <a:gd name="T86" fmla="*/ 59 w 115"/>
                  <a:gd name="T87" fmla="*/ 10 h 187"/>
                  <a:gd name="T88" fmla="*/ 55 w 115"/>
                  <a:gd name="T89" fmla="*/ 11 h 187"/>
                  <a:gd name="T90" fmla="*/ 52 w 115"/>
                  <a:gd name="T91" fmla="*/ 1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 h="187">
                    <a:moveTo>
                      <a:pt x="51" y="13"/>
                    </a:moveTo>
                    <a:cubicBezTo>
                      <a:pt x="50" y="16"/>
                      <a:pt x="52" y="22"/>
                      <a:pt x="54" y="27"/>
                    </a:cubicBezTo>
                    <a:cubicBezTo>
                      <a:pt x="55" y="30"/>
                      <a:pt x="56" y="33"/>
                      <a:pt x="56" y="35"/>
                    </a:cubicBezTo>
                    <a:cubicBezTo>
                      <a:pt x="56" y="35"/>
                      <a:pt x="57" y="36"/>
                      <a:pt x="57" y="36"/>
                    </a:cubicBezTo>
                    <a:cubicBezTo>
                      <a:pt x="57" y="36"/>
                      <a:pt x="58" y="36"/>
                      <a:pt x="58" y="37"/>
                    </a:cubicBezTo>
                    <a:cubicBezTo>
                      <a:pt x="58" y="37"/>
                      <a:pt x="59" y="37"/>
                      <a:pt x="59" y="38"/>
                    </a:cubicBezTo>
                    <a:cubicBezTo>
                      <a:pt x="59" y="38"/>
                      <a:pt x="60" y="38"/>
                      <a:pt x="60" y="38"/>
                    </a:cubicBezTo>
                    <a:cubicBezTo>
                      <a:pt x="60" y="39"/>
                      <a:pt x="61" y="39"/>
                      <a:pt x="61" y="39"/>
                    </a:cubicBezTo>
                    <a:cubicBezTo>
                      <a:pt x="61" y="40"/>
                      <a:pt x="61" y="40"/>
                      <a:pt x="61" y="40"/>
                    </a:cubicBezTo>
                    <a:cubicBezTo>
                      <a:pt x="62" y="40"/>
                      <a:pt x="62" y="41"/>
                      <a:pt x="63" y="41"/>
                    </a:cubicBezTo>
                    <a:cubicBezTo>
                      <a:pt x="65" y="44"/>
                      <a:pt x="65" y="45"/>
                      <a:pt x="64" y="48"/>
                    </a:cubicBezTo>
                    <a:cubicBezTo>
                      <a:pt x="64" y="49"/>
                      <a:pt x="63" y="51"/>
                      <a:pt x="63" y="54"/>
                    </a:cubicBezTo>
                    <a:cubicBezTo>
                      <a:pt x="64" y="60"/>
                      <a:pt x="62" y="61"/>
                      <a:pt x="59" y="62"/>
                    </a:cubicBezTo>
                    <a:cubicBezTo>
                      <a:pt x="58" y="62"/>
                      <a:pt x="57" y="62"/>
                      <a:pt x="56" y="63"/>
                    </a:cubicBezTo>
                    <a:cubicBezTo>
                      <a:pt x="55" y="64"/>
                      <a:pt x="56" y="66"/>
                      <a:pt x="56" y="68"/>
                    </a:cubicBezTo>
                    <a:cubicBezTo>
                      <a:pt x="56" y="70"/>
                      <a:pt x="56" y="71"/>
                      <a:pt x="56" y="72"/>
                    </a:cubicBezTo>
                    <a:cubicBezTo>
                      <a:pt x="55" y="74"/>
                      <a:pt x="55" y="74"/>
                      <a:pt x="55" y="74"/>
                    </a:cubicBezTo>
                    <a:cubicBezTo>
                      <a:pt x="54" y="74"/>
                      <a:pt x="54" y="74"/>
                      <a:pt x="54" y="74"/>
                    </a:cubicBezTo>
                    <a:cubicBezTo>
                      <a:pt x="50" y="74"/>
                      <a:pt x="42" y="59"/>
                      <a:pt x="42" y="59"/>
                    </a:cubicBezTo>
                    <a:cubicBezTo>
                      <a:pt x="41" y="57"/>
                      <a:pt x="42" y="55"/>
                      <a:pt x="43" y="52"/>
                    </a:cubicBezTo>
                    <a:cubicBezTo>
                      <a:pt x="44" y="49"/>
                      <a:pt x="45" y="46"/>
                      <a:pt x="44" y="44"/>
                    </a:cubicBezTo>
                    <a:cubicBezTo>
                      <a:pt x="44" y="43"/>
                      <a:pt x="44" y="43"/>
                      <a:pt x="43" y="43"/>
                    </a:cubicBezTo>
                    <a:cubicBezTo>
                      <a:pt x="42" y="43"/>
                      <a:pt x="40" y="43"/>
                      <a:pt x="39" y="43"/>
                    </a:cubicBezTo>
                    <a:cubicBezTo>
                      <a:pt x="38" y="44"/>
                      <a:pt x="38" y="44"/>
                      <a:pt x="37" y="44"/>
                    </a:cubicBezTo>
                    <a:cubicBezTo>
                      <a:pt x="37" y="44"/>
                      <a:pt x="37" y="44"/>
                      <a:pt x="37" y="44"/>
                    </a:cubicBezTo>
                    <a:cubicBezTo>
                      <a:pt x="35" y="44"/>
                      <a:pt x="33" y="42"/>
                      <a:pt x="31" y="40"/>
                    </a:cubicBezTo>
                    <a:cubicBezTo>
                      <a:pt x="30" y="40"/>
                      <a:pt x="30" y="40"/>
                      <a:pt x="30" y="39"/>
                    </a:cubicBezTo>
                    <a:cubicBezTo>
                      <a:pt x="30" y="39"/>
                      <a:pt x="30" y="39"/>
                      <a:pt x="30" y="39"/>
                    </a:cubicBezTo>
                    <a:cubicBezTo>
                      <a:pt x="29" y="39"/>
                      <a:pt x="29" y="39"/>
                      <a:pt x="29" y="39"/>
                    </a:cubicBezTo>
                    <a:cubicBezTo>
                      <a:pt x="26" y="40"/>
                      <a:pt x="11" y="45"/>
                      <a:pt x="0" y="49"/>
                    </a:cubicBezTo>
                    <a:cubicBezTo>
                      <a:pt x="3" y="58"/>
                      <a:pt x="3" y="58"/>
                      <a:pt x="3" y="58"/>
                    </a:cubicBezTo>
                    <a:cubicBezTo>
                      <a:pt x="3" y="58"/>
                      <a:pt x="3" y="58"/>
                      <a:pt x="4" y="58"/>
                    </a:cubicBezTo>
                    <a:cubicBezTo>
                      <a:pt x="4" y="58"/>
                      <a:pt x="4" y="58"/>
                      <a:pt x="4" y="58"/>
                    </a:cubicBezTo>
                    <a:cubicBezTo>
                      <a:pt x="4" y="58"/>
                      <a:pt x="5" y="58"/>
                      <a:pt x="5" y="58"/>
                    </a:cubicBezTo>
                    <a:cubicBezTo>
                      <a:pt x="5" y="58"/>
                      <a:pt x="6" y="58"/>
                      <a:pt x="6" y="58"/>
                    </a:cubicBezTo>
                    <a:cubicBezTo>
                      <a:pt x="6" y="58"/>
                      <a:pt x="6" y="58"/>
                      <a:pt x="7" y="59"/>
                    </a:cubicBezTo>
                    <a:cubicBezTo>
                      <a:pt x="7" y="59"/>
                      <a:pt x="7" y="59"/>
                      <a:pt x="8" y="59"/>
                    </a:cubicBezTo>
                    <a:cubicBezTo>
                      <a:pt x="8" y="59"/>
                      <a:pt x="8" y="59"/>
                      <a:pt x="9" y="59"/>
                    </a:cubicBezTo>
                    <a:cubicBezTo>
                      <a:pt x="9" y="59"/>
                      <a:pt x="9" y="59"/>
                      <a:pt x="10" y="59"/>
                    </a:cubicBezTo>
                    <a:cubicBezTo>
                      <a:pt x="10" y="59"/>
                      <a:pt x="10" y="59"/>
                      <a:pt x="11" y="59"/>
                    </a:cubicBezTo>
                    <a:cubicBezTo>
                      <a:pt x="11" y="59"/>
                      <a:pt x="11" y="59"/>
                      <a:pt x="12" y="59"/>
                    </a:cubicBezTo>
                    <a:cubicBezTo>
                      <a:pt x="12" y="60"/>
                      <a:pt x="12" y="60"/>
                      <a:pt x="13" y="60"/>
                    </a:cubicBezTo>
                    <a:cubicBezTo>
                      <a:pt x="13" y="60"/>
                      <a:pt x="13" y="60"/>
                      <a:pt x="14" y="60"/>
                    </a:cubicBezTo>
                    <a:cubicBezTo>
                      <a:pt x="14" y="60"/>
                      <a:pt x="14" y="60"/>
                      <a:pt x="15" y="61"/>
                    </a:cubicBezTo>
                    <a:cubicBezTo>
                      <a:pt x="15" y="61"/>
                      <a:pt x="15" y="61"/>
                      <a:pt x="15" y="61"/>
                    </a:cubicBezTo>
                    <a:cubicBezTo>
                      <a:pt x="16" y="61"/>
                      <a:pt x="17" y="61"/>
                      <a:pt x="17" y="62"/>
                    </a:cubicBezTo>
                    <a:cubicBezTo>
                      <a:pt x="20" y="63"/>
                      <a:pt x="23" y="64"/>
                      <a:pt x="26" y="65"/>
                    </a:cubicBezTo>
                    <a:cubicBezTo>
                      <a:pt x="28" y="65"/>
                      <a:pt x="29" y="66"/>
                      <a:pt x="30" y="66"/>
                    </a:cubicBezTo>
                    <a:cubicBezTo>
                      <a:pt x="32" y="67"/>
                      <a:pt x="32" y="70"/>
                      <a:pt x="31" y="77"/>
                    </a:cubicBezTo>
                    <a:cubicBezTo>
                      <a:pt x="31" y="80"/>
                      <a:pt x="31" y="83"/>
                      <a:pt x="31" y="85"/>
                    </a:cubicBezTo>
                    <a:cubicBezTo>
                      <a:pt x="32" y="89"/>
                      <a:pt x="30" y="91"/>
                      <a:pt x="29" y="93"/>
                    </a:cubicBezTo>
                    <a:cubicBezTo>
                      <a:pt x="28" y="93"/>
                      <a:pt x="28" y="94"/>
                      <a:pt x="28" y="94"/>
                    </a:cubicBezTo>
                    <a:cubicBezTo>
                      <a:pt x="30" y="96"/>
                      <a:pt x="30" y="99"/>
                      <a:pt x="31" y="101"/>
                    </a:cubicBezTo>
                    <a:cubicBezTo>
                      <a:pt x="31" y="101"/>
                      <a:pt x="31" y="102"/>
                      <a:pt x="31" y="102"/>
                    </a:cubicBezTo>
                    <a:cubicBezTo>
                      <a:pt x="32" y="102"/>
                      <a:pt x="32" y="103"/>
                      <a:pt x="32" y="104"/>
                    </a:cubicBezTo>
                    <a:cubicBezTo>
                      <a:pt x="33" y="107"/>
                      <a:pt x="27" y="113"/>
                      <a:pt x="25" y="114"/>
                    </a:cubicBezTo>
                    <a:cubicBezTo>
                      <a:pt x="25" y="114"/>
                      <a:pt x="25" y="116"/>
                      <a:pt x="25" y="117"/>
                    </a:cubicBezTo>
                    <a:cubicBezTo>
                      <a:pt x="25" y="119"/>
                      <a:pt x="24" y="122"/>
                      <a:pt x="23" y="125"/>
                    </a:cubicBezTo>
                    <a:cubicBezTo>
                      <a:pt x="21" y="127"/>
                      <a:pt x="18" y="130"/>
                      <a:pt x="14" y="133"/>
                    </a:cubicBezTo>
                    <a:cubicBezTo>
                      <a:pt x="14" y="134"/>
                      <a:pt x="13" y="134"/>
                      <a:pt x="12" y="135"/>
                    </a:cubicBezTo>
                    <a:cubicBezTo>
                      <a:pt x="12" y="135"/>
                      <a:pt x="12" y="135"/>
                      <a:pt x="12" y="135"/>
                    </a:cubicBezTo>
                    <a:cubicBezTo>
                      <a:pt x="12" y="135"/>
                      <a:pt x="12" y="136"/>
                      <a:pt x="12" y="136"/>
                    </a:cubicBezTo>
                    <a:cubicBezTo>
                      <a:pt x="12" y="136"/>
                      <a:pt x="12" y="136"/>
                      <a:pt x="12" y="136"/>
                    </a:cubicBezTo>
                    <a:cubicBezTo>
                      <a:pt x="12" y="136"/>
                      <a:pt x="12" y="137"/>
                      <a:pt x="13" y="137"/>
                    </a:cubicBezTo>
                    <a:cubicBezTo>
                      <a:pt x="13" y="137"/>
                      <a:pt x="13" y="137"/>
                      <a:pt x="13" y="137"/>
                    </a:cubicBezTo>
                    <a:cubicBezTo>
                      <a:pt x="13" y="138"/>
                      <a:pt x="13" y="138"/>
                      <a:pt x="13" y="138"/>
                    </a:cubicBezTo>
                    <a:cubicBezTo>
                      <a:pt x="13" y="138"/>
                      <a:pt x="13" y="138"/>
                      <a:pt x="13" y="139"/>
                    </a:cubicBezTo>
                    <a:cubicBezTo>
                      <a:pt x="13" y="139"/>
                      <a:pt x="13" y="140"/>
                      <a:pt x="13" y="140"/>
                    </a:cubicBezTo>
                    <a:cubicBezTo>
                      <a:pt x="14" y="144"/>
                      <a:pt x="17" y="153"/>
                      <a:pt x="18" y="154"/>
                    </a:cubicBezTo>
                    <a:cubicBezTo>
                      <a:pt x="23" y="157"/>
                      <a:pt x="20" y="177"/>
                      <a:pt x="20" y="177"/>
                    </a:cubicBezTo>
                    <a:cubicBezTo>
                      <a:pt x="20" y="177"/>
                      <a:pt x="20" y="178"/>
                      <a:pt x="20" y="178"/>
                    </a:cubicBezTo>
                    <a:cubicBezTo>
                      <a:pt x="20" y="179"/>
                      <a:pt x="20" y="179"/>
                      <a:pt x="20" y="179"/>
                    </a:cubicBezTo>
                    <a:cubicBezTo>
                      <a:pt x="20" y="181"/>
                      <a:pt x="21" y="185"/>
                      <a:pt x="21" y="187"/>
                    </a:cubicBezTo>
                    <a:cubicBezTo>
                      <a:pt x="21" y="187"/>
                      <a:pt x="22" y="187"/>
                      <a:pt x="23" y="187"/>
                    </a:cubicBezTo>
                    <a:cubicBezTo>
                      <a:pt x="23" y="187"/>
                      <a:pt x="23" y="187"/>
                      <a:pt x="23" y="187"/>
                    </a:cubicBezTo>
                    <a:cubicBezTo>
                      <a:pt x="24" y="187"/>
                      <a:pt x="25" y="187"/>
                      <a:pt x="26" y="187"/>
                    </a:cubicBezTo>
                    <a:cubicBezTo>
                      <a:pt x="26" y="187"/>
                      <a:pt x="26" y="187"/>
                      <a:pt x="26" y="187"/>
                    </a:cubicBezTo>
                    <a:cubicBezTo>
                      <a:pt x="26" y="186"/>
                      <a:pt x="26" y="184"/>
                      <a:pt x="26" y="183"/>
                    </a:cubicBezTo>
                    <a:cubicBezTo>
                      <a:pt x="26" y="183"/>
                      <a:pt x="26" y="183"/>
                      <a:pt x="26" y="182"/>
                    </a:cubicBezTo>
                    <a:cubicBezTo>
                      <a:pt x="26" y="182"/>
                      <a:pt x="26" y="182"/>
                      <a:pt x="26" y="182"/>
                    </a:cubicBezTo>
                    <a:cubicBezTo>
                      <a:pt x="26" y="183"/>
                      <a:pt x="26" y="183"/>
                      <a:pt x="26" y="183"/>
                    </a:cubicBezTo>
                    <a:cubicBezTo>
                      <a:pt x="24" y="183"/>
                      <a:pt x="22" y="182"/>
                      <a:pt x="22" y="180"/>
                    </a:cubicBezTo>
                    <a:cubicBezTo>
                      <a:pt x="19" y="174"/>
                      <a:pt x="35" y="166"/>
                      <a:pt x="41" y="164"/>
                    </a:cubicBezTo>
                    <a:cubicBezTo>
                      <a:pt x="50" y="161"/>
                      <a:pt x="53" y="159"/>
                      <a:pt x="53" y="157"/>
                    </a:cubicBezTo>
                    <a:cubicBezTo>
                      <a:pt x="54" y="155"/>
                      <a:pt x="54" y="153"/>
                      <a:pt x="54" y="150"/>
                    </a:cubicBezTo>
                    <a:cubicBezTo>
                      <a:pt x="54" y="146"/>
                      <a:pt x="54" y="143"/>
                      <a:pt x="55" y="140"/>
                    </a:cubicBezTo>
                    <a:cubicBezTo>
                      <a:pt x="55" y="139"/>
                      <a:pt x="55" y="138"/>
                      <a:pt x="54" y="135"/>
                    </a:cubicBezTo>
                    <a:cubicBezTo>
                      <a:pt x="54" y="133"/>
                      <a:pt x="53" y="131"/>
                      <a:pt x="53" y="127"/>
                    </a:cubicBezTo>
                    <a:cubicBezTo>
                      <a:pt x="52" y="122"/>
                      <a:pt x="51" y="120"/>
                      <a:pt x="49" y="118"/>
                    </a:cubicBezTo>
                    <a:cubicBezTo>
                      <a:pt x="49" y="116"/>
                      <a:pt x="48" y="115"/>
                      <a:pt x="47" y="113"/>
                    </a:cubicBezTo>
                    <a:cubicBezTo>
                      <a:pt x="46" y="110"/>
                      <a:pt x="46" y="106"/>
                      <a:pt x="47" y="104"/>
                    </a:cubicBezTo>
                    <a:cubicBezTo>
                      <a:pt x="48" y="103"/>
                      <a:pt x="49" y="102"/>
                      <a:pt x="51" y="102"/>
                    </a:cubicBezTo>
                    <a:cubicBezTo>
                      <a:pt x="52" y="102"/>
                      <a:pt x="52" y="102"/>
                      <a:pt x="53" y="99"/>
                    </a:cubicBezTo>
                    <a:cubicBezTo>
                      <a:pt x="53" y="99"/>
                      <a:pt x="54" y="98"/>
                      <a:pt x="54" y="97"/>
                    </a:cubicBezTo>
                    <a:cubicBezTo>
                      <a:pt x="56" y="94"/>
                      <a:pt x="58" y="93"/>
                      <a:pt x="60" y="92"/>
                    </a:cubicBezTo>
                    <a:cubicBezTo>
                      <a:pt x="61" y="92"/>
                      <a:pt x="63" y="91"/>
                      <a:pt x="64" y="90"/>
                    </a:cubicBezTo>
                    <a:cubicBezTo>
                      <a:pt x="66" y="89"/>
                      <a:pt x="67" y="88"/>
                      <a:pt x="68" y="86"/>
                    </a:cubicBezTo>
                    <a:cubicBezTo>
                      <a:pt x="70" y="83"/>
                      <a:pt x="72" y="81"/>
                      <a:pt x="76" y="77"/>
                    </a:cubicBezTo>
                    <a:cubicBezTo>
                      <a:pt x="80" y="74"/>
                      <a:pt x="85" y="73"/>
                      <a:pt x="89" y="71"/>
                    </a:cubicBezTo>
                    <a:cubicBezTo>
                      <a:pt x="92" y="70"/>
                      <a:pt x="96" y="69"/>
                      <a:pt x="98" y="68"/>
                    </a:cubicBezTo>
                    <a:cubicBezTo>
                      <a:pt x="105" y="64"/>
                      <a:pt x="115" y="49"/>
                      <a:pt x="115" y="46"/>
                    </a:cubicBezTo>
                    <a:cubicBezTo>
                      <a:pt x="114" y="44"/>
                      <a:pt x="112" y="30"/>
                      <a:pt x="112" y="24"/>
                    </a:cubicBezTo>
                    <a:cubicBezTo>
                      <a:pt x="113" y="21"/>
                      <a:pt x="112" y="14"/>
                      <a:pt x="112" y="8"/>
                    </a:cubicBezTo>
                    <a:cubicBezTo>
                      <a:pt x="112" y="5"/>
                      <a:pt x="112" y="2"/>
                      <a:pt x="111" y="0"/>
                    </a:cubicBezTo>
                    <a:cubicBezTo>
                      <a:pt x="111" y="0"/>
                      <a:pt x="111" y="0"/>
                      <a:pt x="111" y="0"/>
                    </a:cubicBezTo>
                    <a:cubicBezTo>
                      <a:pt x="111" y="0"/>
                      <a:pt x="111" y="0"/>
                      <a:pt x="110" y="0"/>
                    </a:cubicBezTo>
                    <a:cubicBezTo>
                      <a:pt x="110" y="0"/>
                      <a:pt x="109" y="1"/>
                      <a:pt x="109" y="1"/>
                    </a:cubicBezTo>
                    <a:cubicBezTo>
                      <a:pt x="108" y="1"/>
                      <a:pt x="108" y="1"/>
                      <a:pt x="108" y="1"/>
                    </a:cubicBezTo>
                    <a:cubicBezTo>
                      <a:pt x="108" y="1"/>
                      <a:pt x="107" y="2"/>
                      <a:pt x="107" y="2"/>
                    </a:cubicBezTo>
                    <a:cubicBezTo>
                      <a:pt x="107" y="2"/>
                      <a:pt x="106" y="2"/>
                      <a:pt x="106" y="2"/>
                    </a:cubicBezTo>
                    <a:cubicBezTo>
                      <a:pt x="106" y="2"/>
                      <a:pt x="106" y="2"/>
                      <a:pt x="105" y="3"/>
                    </a:cubicBezTo>
                    <a:cubicBezTo>
                      <a:pt x="105" y="3"/>
                      <a:pt x="105" y="3"/>
                      <a:pt x="105" y="3"/>
                    </a:cubicBezTo>
                    <a:cubicBezTo>
                      <a:pt x="105" y="3"/>
                      <a:pt x="105" y="3"/>
                      <a:pt x="104" y="3"/>
                    </a:cubicBezTo>
                    <a:cubicBezTo>
                      <a:pt x="104" y="3"/>
                      <a:pt x="104" y="3"/>
                      <a:pt x="104" y="3"/>
                    </a:cubicBezTo>
                    <a:cubicBezTo>
                      <a:pt x="104" y="3"/>
                      <a:pt x="104" y="3"/>
                      <a:pt x="104" y="4"/>
                    </a:cubicBezTo>
                    <a:cubicBezTo>
                      <a:pt x="104" y="4"/>
                      <a:pt x="104" y="4"/>
                      <a:pt x="103" y="4"/>
                    </a:cubicBezTo>
                    <a:cubicBezTo>
                      <a:pt x="103" y="4"/>
                      <a:pt x="103" y="4"/>
                      <a:pt x="103" y="4"/>
                    </a:cubicBezTo>
                    <a:cubicBezTo>
                      <a:pt x="103" y="4"/>
                      <a:pt x="103" y="4"/>
                      <a:pt x="103" y="4"/>
                    </a:cubicBezTo>
                    <a:cubicBezTo>
                      <a:pt x="103" y="4"/>
                      <a:pt x="103" y="4"/>
                      <a:pt x="103" y="4"/>
                    </a:cubicBezTo>
                    <a:cubicBezTo>
                      <a:pt x="102" y="6"/>
                      <a:pt x="100" y="6"/>
                      <a:pt x="99" y="6"/>
                    </a:cubicBezTo>
                    <a:cubicBezTo>
                      <a:pt x="97" y="6"/>
                      <a:pt x="97" y="6"/>
                      <a:pt x="97" y="6"/>
                    </a:cubicBezTo>
                    <a:cubicBezTo>
                      <a:pt x="96" y="6"/>
                      <a:pt x="95" y="6"/>
                      <a:pt x="95" y="6"/>
                    </a:cubicBezTo>
                    <a:cubicBezTo>
                      <a:pt x="92" y="9"/>
                      <a:pt x="90" y="8"/>
                      <a:pt x="88" y="7"/>
                    </a:cubicBezTo>
                    <a:cubicBezTo>
                      <a:pt x="87" y="7"/>
                      <a:pt x="87" y="7"/>
                      <a:pt x="86" y="7"/>
                    </a:cubicBezTo>
                    <a:cubicBezTo>
                      <a:pt x="86" y="7"/>
                      <a:pt x="85" y="8"/>
                      <a:pt x="85" y="9"/>
                    </a:cubicBezTo>
                    <a:cubicBezTo>
                      <a:pt x="85" y="10"/>
                      <a:pt x="84" y="12"/>
                      <a:pt x="81" y="12"/>
                    </a:cubicBezTo>
                    <a:cubicBezTo>
                      <a:pt x="79" y="12"/>
                      <a:pt x="77" y="12"/>
                      <a:pt x="76" y="12"/>
                    </a:cubicBezTo>
                    <a:cubicBezTo>
                      <a:pt x="75" y="11"/>
                      <a:pt x="74" y="12"/>
                      <a:pt x="72" y="12"/>
                    </a:cubicBezTo>
                    <a:cubicBezTo>
                      <a:pt x="70" y="13"/>
                      <a:pt x="68" y="13"/>
                      <a:pt x="67" y="13"/>
                    </a:cubicBezTo>
                    <a:cubicBezTo>
                      <a:pt x="64" y="13"/>
                      <a:pt x="63" y="11"/>
                      <a:pt x="63" y="10"/>
                    </a:cubicBezTo>
                    <a:cubicBezTo>
                      <a:pt x="63" y="10"/>
                      <a:pt x="63" y="10"/>
                      <a:pt x="62" y="9"/>
                    </a:cubicBezTo>
                    <a:cubicBezTo>
                      <a:pt x="61" y="9"/>
                      <a:pt x="60" y="10"/>
                      <a:pt x="59" y="10"/>
                    </a:cubicBezTo>
                    <a:cubicBezTo>
                      <a:pt x="58" y="10"/>
                      <a:pt x="57" y="11"/>
                      <a:pt x="56" y="11"/>
                    </a:cubicBezTo>
                    <a:cubicBezTo>
                      <a:pt x="56" y="11"/>
                      <a:pt x="56" y="11"/>
                      <a:pt x="56" y="11"/>
                    </a:cubicBezTo>
                    <a:cubicBezTo>
                      <a:pt x="55" y="11"/>
                      <a:pt x="55" y="11"/>
                      <a:pt x="55" y="11"/>
                    </a:cubicBezTo>
                    <a:cubicBezTo>
                      <a:pt x="55" y="11"/>
                      <a:pt x="55" y="11"/>
                      <a:pt x="54" y="11"/>
                    </a:cubicBezTo>
                    <a:cubicBezTo>
                      <a:pt x="54" y="11"/>
                      <a:pt x="54" y="11"/>
                      <a:pt x="54" y="11"/>
                    </a:cubicBezTo>
                    <a:cubicBezTo>
                      <a:pt x="53" y="11"/>
                      <a:pt x="53" y="11"/>
                      <a:pt x="52" y="10"/>
                    </a:cubicBezTo>
                    <a:cubicBezTo>
                      <a:pt x="52" y="11"/>
                      <a:pt x="52" y="12"/>
                      <a:pt x="51"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35" name="Freeform 1777"/>
              <p:cNvSpPr>
                <a:spLocks/>
              </p:cNvSpPr>
              <p:nvPr/>
            </p:nvSpPr>
            <p:spPr bwMode="auto">
              <a:xfrm>
                <a:off x="1994"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36" name="Freeform 1778"/>
              <p:cNvSpPr>
                <a:spLocks/>
              </p:cNvSpPr>
              <p:nvPr/>
            </p:nvSpPr>
            <p:spPr bwMode="auto">
              <a:xfrm>
                <a:off x="1996"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37" name="Freeform 1779"/>
              <p:cNvSpPr>
                <a:spLocks/>
              </p:cNvSpPr>
              <p:nvPr/>
            </p:nvSpPr>
            <p:spPr bwMode="auto">
              <a:xfrm>
                <a:off x="1992"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38" name="Freeform 1780"/>
              <p:cNvSpPr>
                <a:spLocks/>
              </p:cNvSpPr>
              <p:nvPr/>
            </p:nvSpPr>
            <p:spPr bwMode="auto">
              <a:xfrm>
                <a:off x="1999" y="3219"/>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2" y="1"/>
                      <a:pt x="2" y="0"/>
                    </a:cubicBezTo>
                    <a:cubicBezTo>
                      <a:pt x="2" y="1"/>
                      <a:pt x="1"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39" name="Freeform 1781"/>
              <p:cNvSpPr>
                <a:spLocks/>
              </p:cNvSpPr>
              <p:nvPr/>
            </p:nvSpPr>
            <p:spPr bwMode="auto">
              <a:xfrm>
                <a:off x="1991" y="3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40" name="Freeform 1782"/>
              <p:cNvSpPr>
                <a:spLocks/>
              </p:cNvSpPr>
              <p:nvPr/>
            </p:nvSpPr>
            <p:spPr bwMode="auto">
              <a:xfrm>
                <a:off x="2000" y="31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41" name="Freeform 1783"/>
              <p:cNvSpPr>
                <a:spLocks/>
              </p:cNvSpPr>
              <p:nvPr/>
            </p:nvSpPr>
            <p:spPr bwMode="auto">
              <a:xfrm>
                <a:off x="2002" y="3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42" name="Freeform 1784"/>
              <p:cNvSpPr>
                <a:spLocks/>
              </p:cNvSpPr>
              <p:nvPr/>
            </p:nvSpPr>
            <p:spPr bwMode="auto">
              <a:xfrm>
                <a:off x="1998"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43" name="Freeform 1785"/>
              <p:cNvSpPr>
                <a:spLocks/>
              </p:cNvSpPr>
              <p:nvPr/>
            </p:nvSpPr>
            <p:spPr bwMode="auto">
              <a:xfrm>
                <a:off x="2006" y="3262"/>
                <a:ext cx="1" cy="8"/>
              </a:xfrm>
              <a:custGeom>
                <a:avLst/>
                <a:gdLst>
                  <a:gd name="T0" fmla="*/ 0 w 1"/>
                  <a:gd name="T1" fmla="*/ 2 h 9"/>
                  <a:gd name="T2" fmla="*/ 1 w 1"/>
                  <a:gd name="T3" fmla="*/ 9 h 9"/>
                  <a:gd name="T4" fmla="*/ 1 w 1"/>
                  <a:gd name="T5" fmla="*/ 9 h 9"/>
                  <a:gd name="T6" fmla="*/ 0 w 1"/>
                  <a:gd name="T7" fmla="*/ 1 h 9"/>
                  <a:gd name="T8" fmla="*/ 0 w 1"/>
                  <a:gd name="T9" fmla="*/ 0 h 9"/>
                  <a:gd name="T10" fmla="*/ 0 w 1"/>
                  <a:gd name="T11" fmla="*/ 1 h 9"/>
                  <a:gd name="T12" fmla="*/ 0 w 1"/>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2"/>
                    </a:moveTo>
                    <a:cubicBezTo>
                      <a:pt x="0" y="4"/>
                      <a:pt x="1" y="7"/>
                      <a:pt x="1" y="9"/>
                    </a:cubicBezTo>
                    <a:cubicBezTo>
                      <a:pt x="1" y="9"/>
                      <a:pt x="1" y="9"/>
                      <a:pt x="1" y="9"/>
                    </a:cubicBezTo>
                    <a:cubicBezTo>
                      <a:pt x="1" y="7"/>
                      <a:pt x="0" y="3"/>
                      <a:pt x="0" y="1"/>
                    </a:cubicBezTo>
                    <a:cubicBezTo>
                      <a:pt x="0" y="0"/>
                      <a:pt x="0" y="0"/>
                      <a:pt x="0" y="0"/>
                    </a:cubicBezTo>
                    <a:cubicBezTo>
                      <a:pt x="0" y="0"/>
                      <a:pt x="0" y="0"/>
                      <a:pt x="0" y="1"/>
                    </a:cubicBezTo>
                    <a:lnTo>
                      <a:pt x="0" y="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44" name="Freeform 1786"/>
              <p:cNvSpPr>
                <a:spLocks/>
              </p:cNvSpPr>
              <p:nvPr/>
            </p:nvSpPr>
            <p:spPr bwMode="auto">
              <a:xfrm>
                <a:off x="2009" y="327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45" name="Freeform 1787"/>
              <p:cNvSpPr>
                <a:spLocks/>
              </p:cNvSpPr>
              <p:nvPr/>
            </p:nvSpPr>
            <p:spPr bwMode="auto">
              <a:xfrm>
                <a:off x="2000" y="322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46" name="Freeform 1788"/>
              <p:cNvSpPr>
                <a:spLocks/>
              </p:cNvSpPr>
              <p:nvPr/>
            </p:nvSpPr>
            <p:spPr bwMode="auto">
              <a:xfrm>
                <a:off x="1999" y="32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47" name="Freeform 1789"/>
              <p:cNvSpPr>
                <a:spLocks/>
              </p:cNvSpPr>
              <p:nvPr/>
            </p:nvSpPr>
            <p:spPr bwMode="auto">
              <a:xfrm>
                <a:off x="2000" y="32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48" name="Freeform 1790"/>
              <p:cNvSpPr>
                <a:spLocks/>
              </p:cNvSpPr>
              <p:nvPr/>
            </p:nvSpPr>
            <p:spPr bwMode="auto">
              <a:xfrm>
                <a:off x="2006" y="3261"/>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49" name="Freeform 1791"/>
              <p:cNvSpPr>
                <a:spLocks/>
              </p:cNvSpPr>
              <p:nvPr/>
            </p:nvSpPr>
            <p:spPr bwMode="auto">
              <a:xfrm>
                <a:off x="1999" y="32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50" name="Freeform 1792"/>
              <p:cNvSpPr>
                <a:spLocks/>
              </p:cNvSpPr>
              <p:nvPr/>
            </p:nvSpPr>
            <p:spPr bwMode="auto">
              <a:xfrm>
                <a:off x="2007" y="327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51" name="Freeform 1793"/>
              <p:cNvSpPr>
                <a:spLocks/>
              </p:cNvSpPr>
              <p:nvPr/>
            </p:nvSpPr>
            <p:spPr bwMode="auto">
              <a:xfrm>
                <a:off x="2006" y="3262"/>
                <a:ext cx="0" cy="2"/>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52" name="Freeform 1794"/>
              <p:cNvSpPr>
                <a:spLocks/>
              </p:cNvSpPr>
              <p:nvPr/>
            </p:nvSpPr>
            <p:spPr bwMode="auto">
              <a:xfrm>
                <a:off x="2007" y="32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53" name="Freeform 1795"/>
              <p:cNvSpPr>
                <a:spLocks/>
              </p:cNvSpPr>
              <p:nvPr/>
            </p:nvSpPr>
            <p:spPr bwMode="auto">
              <a:xfrm>
                <a:off x="1987" y="3129"/>
                <a:ext cx="28" cy="9"/>
              </a:xfrm>
              <a:custGeom>
                <a:avLst/>
                <a:gdLst>
                  <a:gd name="T0" fmla="*/ 0 w 29"/>
                  <a:gd name="T1" fmla="*/ 10 h 10"/>
                  <a:gd name="T2" fmla="*/ 29 w 29"/>
                  <a:gd name="T3" fmla="*/ 0 h 10"/>
                  <a:gd name="T4" fmla="*/ 29 w 29"/>
                  <a:gd name="T5" fmla="*/ 0 h 10"/>
                  <a:gd name="T6" fmla="*/ 0 w 29"/>
                  <a:gd name="T7" fmla="*/ 10 h 10"/>
                </a:gdLst>
                <a:ahLst/>
                <a:cxnLst>
                  <a:cxn ang="0">
                    <a:pos x="T0" y="T1"/>
                  </a:cxn>
                  <a:cxn ang="0">
                    <a:pos x="T2" y="T3"/>
                  </a:cxn>
                  <a:cxn ang="0">
                    <a:pos x="T4" y="T5"/>
                  </a:cxn>
                  <a:cxn ang="0">
                    <a:pos x="T6" y="T7"/>
                  </a:cxn>
                </a:cxnLst>
                <a:rect l="0" t="0" r="r" b="b"/>
                <a:pathLst>
                  <a:path w="29" h="10">
                    <a:moveTo>
                      <a:pt x="0" y="10"/>
                    </a:moveTo>
                    <a:cubicBezTo>
                      <a:pt x="11" y="6"/>
                      <a:pt x="26" y="1"/>
                      <a:pt x="29" y="0"/>
                    </a:cubicBezTo>
                    <a:cubicBezTo>
                      <a:pt x="29" y="0"/>
                      <a:pt x="29" y="0"/>
                      <a:pt x="29" y="0"/>
                    </a:cubicBezTo>
                    <a:cubicBezTo>
                      <a:pt x="26" y="1"/>
                      <a:pt x="11" y="6"/>
                      <a:pt x="0"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54" name="Freeform 1796"/>
              <p:cNvSpPr>
                <a:spLocks/>
              </p:cNvSpPr>
              <p:nvPr/>
            </p:nvSpPr>
            <p:spPr bwMode="auto">
              <a:xfrm>
                <a:off x="1987" y="3138"/>
                <a:ext cx="3" cy="9"/>
              </a:xfrm>
              <a:custGeom>
                <a:avLst/>
                <a:gdLst>
                  <a:gd name="T0" fmla="*/ 3 w 3"/>
                  <a:gd name="T1" fmla="*/ 9 h 9"/>
                  <a:gd name="T2" fmla="*/ 0 w 3"/>
                  <a:gd name="T3" fmla="*/ 0 h 9"/>
                  <a:gd name="T4" fmla="*/ 3 w 3"/>
                  <a:gd name="T5" fmla="*/ 9 h 9"/>
                  <a:gd name="T6" fmla="*/ 3 w 3"/>
                  <a:gd name="T7" fmla="*/ 9 h 9"/>
                </a:gdLst>
                <a:ahLst/>
                <a:cxnLst>
                  <a:cxn ang="0">
                    <a:pos x="T0" y="T1"/>
                  </a:cxn>
                  <a:cxn ang="0">
                    <a:pos x="T2" y="T3"/>
                  </a:cxn>
                  <a:cxn ang="0">
                    <a:pos x="T4" y="T5"/>
                  </a:cxn>
                  <a:cxn ang="0">
                    <a:pos x="T6" y="T7"/>
                  </a:cxn>
                </a:cxnLst>
                <a:rect l="0" t="0" r="r" b="b"/>
                <a:pathLst>
                  <a:path w="3" h="9">
                    <a:moveTo>
                      <a:pt x="3" y="9"/>
                    </a:moveTo>
                    <a:lnTo>
                      <a:pt x="0" y="0"/>
                    </a:lnTo>
                    <a:lnTo>
                      <a:pt x="3" y="9"/>
                    </a:lnTo>
                    <a:lnTo>
                      <a:pt x="3"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55" name="Freeform 1797"/>
              <p:cNvSpPr>
                <a:spLocks/>
              </p:cNvSpPr>
              <p:nvPr/>
            </p:nvSpPr>
            <p:spPr bwMode="auto">
              <a:xfrm>
                <a:off x="1980" y="2985"/>
                <a:ext cx="113" cy="115"/>
              </a:xfrm>
              <a:custGeom>
                <a:avLst/>
                <a:gdLst>
                  <a:gd name="T0" fmla="*/ 45 w 118"/>
                  <a:gd name="T1" fmla="*/ 16 h 120"/>
                  <a:gd name="T2" fmla="*/ 25 w 118"/>
                  <a:gd name="T3" fmla="*/ 17 h 120"/>
                  <a:gd name="T4" fmla="*/ 21 w 118"/>
                  <a:gd name="T5" fmla="*/ 0 h 120"/>
                  <a:gd name="T6" fmla="*/ 13 w 118"/>
                  <a:gd name="T7" fmla="*/ 4 h 120"/>
                  <a:gd name="T8" fmla="*/ 14 w 118"/>
                  <a:gd name="T9" fmla="*/ 14 h 120"/>
                  <a:gd name="T10" fmla="*/ 11 w 118"/>
                  <a:gd name="T11" fmla="*/ 16 h 120"/>
                  <a:gd name="T12" fmla="*/ 11 w 118"/>
                  <a:gd name="T13" fmla="*/ 18 h 120"/>
                  <a:gd name="T14" fmla="*/ 14 w 118"/>
                  <a:gd name="T15" fmla="*/ 21 h 120"/>
                  <a:gd name="T16" fmla="*/ 3 w 118"/>
                  <a:gd name="T17" fmla="*/ 37 h 120"/>
                  <a:gd name="T18" fmla="*/ 2 w 118"/>
                  <a:gd name="T19" fmla="*/ 38 h 120"/>
                  <a:gd name="T20" fmla="*/ 0 w 118"/>
                  <a:gd name="T21" fmla="*/ 39 h 120"/>
                  <a:gd name="T22" fmla="*/ 13 w 118"/>
                  <a:gd name="T23" fmla="*/ 74 h 120"/>
                  <a:gd name="T24" fmla="*/ 16 w 118"/>
                  <a:gd name="T25" fmla="*/ 84 h 120"/>
                  <a:gd name="T26" fmla="*/ 19 w 118"/>
                  <a:gd name="T27" fmla="*/ 85 h 120"/>
                  <a:gd name="T28" fmla="*/ 41 w 118"/>
                  <a:gd name="T29" fmla="*/ 95 h 120"/>
                  <a:gd name="T30" fmla="*/ 44 w 118"/>
                  <a:gd name="T31" fmla="*/ 95 h 120"/>
                  <a:gd name="T32" fmla="*/ 47 w 118"/>
                  <a:gd name="T33" fmla="*/ 95 h 120"/>
                  <a:gd name="T34" fmla="*/ 52 w 118"/>
                  <a:gd name="T35" fmla="*/ 96 h 120"/>
                  <a:gd name="T36" fmla="*/ 59 w 118"/>
                  <a:gd name="T37" fmla="*/ 118 h 120"/>
                  <a:gd name="T38" fmla="*/ 61 w 118"/>
                  <a:gd name="T39" fmla="*/ 118 h 120"/>
                  <a:gd name="T40" fmla="*/ 63 w 118"/>
                  <a:gd name="T41" fmla="*/ 118 h 120"/>
                  <a:gd name="T42" fmla="*/ 69 w 118"/>
                  <a:gd name="T43" fmla="*/ 116 h 120"/>
                  <a:gd name="T44" fmla="*/ 72 w 118"/>
                  <a:gd name="T45" fmla="*/ 117 h 120"/>
                  <a:gd name="T46" fmla="*/ 74 w 118"/>
                  <a:gd name="T47" fmla="*/ 120 h 120"/>
                  <a:gd name="T48" fmla="*/ 88 w 118"/>
                  <a:gd name="T49" fmla="*/ 119 h 120"/>
                  <a:gd name="T50" fmla="*/ 96 w 118"/>
                  <a:gd name="T51" fmla="*/ 114 h 120"/>
                  <a:gd name="T52" fmla="*/ 104 w 118"/>
                  <a:gd name="T53" fmla="*/ 113 h 120"/>
                  <a:gd name="T54" fmla="*/ 107 w 118"/>
                  <a:gd name="T55" fmla="*/ 113 h 120"/>
                  <a:gd name="T56" fmla="*/ 107 w 118"/>
                  <a:gd name="T57" fmla="*/ 112 h 120"/>
                  <a:gd name="T58" fmla="*/ 107 w 118"/>
                  <a:gd name="T59" fmla="*/ 112 h 120"/>
                  <a:gd name="T60" fmla="*/ 108 w 118"/>
                  <a:gd name="T61" fmla="*/ 112 h 120"/>
                  <a:gd name="T62" fmla="*/ 108 w 118"/>
                  <a:gd name="T63" fmla="*/ 111 h 120"/>
                  <a:gd name="T64" fmla="*/ 109 w 118"/>
                  <a:gd name="T65" fmla="*/ 111 h 120"/>
                  <a:gd name="T66" fmla="*/ 110 w 118"/>
                  <a:gd name="T67" fmla="*/ 110 h 120"/>
                  <a:gd name="T68" fmla="*/ 112 w 118"/>
                  <a:gd name="T69" fmla="*/ 109 h 120"/>
                  <a:gd name="T70" fmla="*/ 114 w 118"/>
                  <a:gd name="T71" fmla="*/ 108 h 120"/>
                  <a:gd name="T72" fmla="*/ 116 w 118"/>
                  <a:gd name="T73" fmla="*/ 107 h 120"/>
                  <a:gd name="T74" fmla="*/ 118 w 118"/>
                  <a:gd name="T75" fmla="*/ 106 h 120"/>
                  <a:gd name="T76" fmla="*/ 108 w 118"/>
                  <a:gd name="T77" fmla="*/ 92 h 120"/>
                  <a:gd name="T78" fmla="*/ 106 w 118"/>
                  <a:gd name="T79" fmla="*/ 78 h 120"/>
                  <a:gd name="T80" fmla="*/ 108 w 118"/>
                  <a:gd name="T81" fmla="*/ 66 h 120"/>
                  <a:gd name="T82" fmla="*/ 106 w 118"/>
                  <a:gd name="T83" fmla="*/ 42 h 120"/>
                  <a:gd name="T84" fmla="*/ 101 w 118"/>
                  <a:gd name="T85" fmla="*/ 39 h 120"/>
                  <a:gd name="T86" fmla="*/ 97 w 118"/>
                  <a:gd name="T87" fmla="*/ 36 h 120"/>
                  <a:gd name="T88" fmla="*/ 92 w 118"/>
                  <a:gd name="T89" fmla="*/ 33 h 120"/>
                  <a:gd name="T90" fmla="*/ 90 w 118"/>
                  <a:gd name="T91" fmla="*/ 31 h 120"/>
                  <a:gd name="T92" fmla="*/ 87 w 118"/>
                  <a:gd name="T93" fmla="*/ 29 h 120"/>
                  <a:gd name="T94" fmla="*/ 43 w 118"/>
                  <a:gd name="T95"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20">
                    <a:moveTo>
                      <a:pt x="43" y="10"/>
                    </a:moveTo>
                    <a:cubicBezTo>
                      <a:pt x="43" y="11"/>
                      <a:pt x="44" y="11"/>
                      <a:pt x="44" y="12"/>
                    </a:cubicBezTo>
                    <a:cubicBezTo>
                      <a:pt x="45" y="13"/>
                      <a:pt x="46" y="14"/>
                      <a:pt x="45" y="16"/>
                    </a:cubicBezTo>
                    <a:cubicBezTo>
                      <a:pt x="45" y="17"/>
                      <a:pt x="44" y="18"/>
                      <a:pt x="43" y="18"/>
                    </a:cubicBezTo>
                    <a:cubicBezTo>
                      <a:pt x="41" y="18"/>
                      <a:pt x="39" y="18"/>
                      <a:pt x="36" y="17"/>
                    </a:cubicBezTo>
                    <a:cubicBezTo>
                      <a:pt x="32" y="16"/>
                      <a:pt x="28" y="16"/>
                      <a:pt x="25" y="17"/>
                    </a:cubicBezTo>
                    <a:cubicBezTo>
                      <a:pt x="23" y="17"/>
                      <a:pt x="22" y="17"/>
                      <a:pt x="21" y="16"/>
                    </a:cubicBezTo>
                    <a:cubicBezTo>
                      <a:pt x="18" y="13"/>
                      <a:pt x="20" y="5"/>
                      <a:pt x="21" y="0"/>
                    </a:cubicBezTo>
                    <a:cubicBezTo>
                      <a:pt x="21" y="0"/>
                      <a:pt x="21" y="0"/>
                      <a:pt x="21" y="0"/>
                    </a:cubicBezTo>
                    <a:cubicBezTo>
                      <a:pt x="15" y="0"/>
                      <a:pt x="15" y="0"/>
                      <a:pt x="15" y="0"/>
                    </a:cubicBezTo>
                    <a:cubicBezTo>
                      <a:pt x="15" y="0"/>
                      <a:pt x="14" y="1"/>
                      <a:pt x="12" y="1"/>
                    </a:cubicBezTo>
                    <a:cubicBezTo>
                      <a:pt x="13" y="4"/>
                      <a:pt x="13" y="4"/>
                      <a:pt x="13" y="4"/>
                    </a:cubicBezTo>
                    <a:cubicBezTo>
                      <a:pt x="13" y="4"/>
                      <a:pt x="16" y="9"/>
                      <a:pt x="15" y="13"/>
                    </a:cubicBezTo>
                    <a:cubicBezTo>
                      <a:pt x="15" y="13"/>
                      <a:pt x="15" y="13"/>
                      <a:pt x="14" y="14"/>
                    </a:cubicBezTo>
                    <a:cubicBezTo>
                      <a:pt x="14" y="14"/>
                      <a:pt x="14" y="14"/>
                      <a:pt x="14" y="14"/>
                    </a:cubicBezTo>
                    <a:cubicBezTo>
                      <a:pt x="14" y="14"/>
                      <a:pt x="14" y="15"/>
                      <a:pt x="13" y="15"/>
                    </a:cubicBezTo>
                    <a:cubicBezTo>
                      <a:pt x="13" y="15"/>
                      <a:pt x="13" y="15"/>
                      <a:pt x="13" y="15"/>
                    </a:cubicBezTo>
                    <a:cubicBezTo>
                      <a:pt x="13" y="15"/>
                      <a:pt x="12" y="16"/>
                      <a:pt x="11" y="16"/>
                    </a:cubicBezTo>
                    <a:cubicBezTo>
                      <a:pt x="11" y="16"/>
                      <a:pt x="11" y="16"/>
                      <a:pt x="11" y="16"/>
                    </a:cubicBezTo>
                    <a:cubicBezTo>
                      <a:pt x="11" y="16"/>
                      <a:pt x="11" y="16"/>
                      <a:pt x="11" y="16"/>
                    </a:cubicBezTo>
                    <a:cubicBezTo>
                      <a:pt x="11" y="17"/>
                      <a:pt x="11" y="17"/>
                      <a:pt x="11" y="18"/>
                    </a:cubicBezTo>
                    <a:cubicBezTo>
                      <a:pt x="11" y="18"/>
                      <a:pt x="11" y="18"/>
                      <a:pt x="11" y="18"/>
                    </a:cubicBezTo>
                    <a:cubicBezTo>
                      <a:pt x="11" y="18"/>
                      <a:pt x="11" y="19"/>
                      <a:pt x="11" y="19"/>
                    </a:cubicBezTo>
                    <a:cubicBezTo>
                      <a:pt x="14" y="21"/>
                      <a:pt x="14" y="21"/>
                      <a:pt x="14" y="21"/>
                    </a:cubicBezTo>
                    <a:cubicBezTo>
                      <a:pt x="14" y="23"/>
                      <a:pt x="14" y="23"/>
                      <a:pt x="14" y="23"/>
                    </a:cubicBezTo>
                    <a:cubicBezTo>
                      <a:pt x="12" y="27"/>
                      <a:pt x="7" y="36"/>
                      <a:pt x="3" y="37"/>
                    </a:cubicBezTo>
                    <a:cubicBezTo>
                      <a:pt x="3" y="37"/>
                      <a:pt x="3" y="37"/>
                      <a:pt x="3" y="37"/>
                    </a:cubicBezTo>
                    <a:cubicBezTo>
                      <a:pt x="3" y="37"/>
                      <a:pt x="3" y="37"/>
                      <a:pt x="3" y="37"/>
                    </a:cubicBezTo>
                    <a:cubicBezTo>
                      <a:pt x="3" y="37"/>
                      <a:pt x="3" y="38"/>
                      <a:pt x="2" y="38"/>
                    </a:cubicBezTo>
                    <a:cubicBezTo>
                      <a:pt x="2" y="38"/>
                      <a:pt x="2" y="38"/>
                      <a:pt x="2" y="38"/>
                    </a:cubicBezTo>
                    <a:cubicBezTo>
                      <a:pt x="2" y="38"/>
                      <a:pt x="1" y="38"/>
                      <a:pt x="1" y="38"/>
                    </a:cubicBezTo>
                    <a:cubicBezTo>
                      <a:pt x="1" y="39"/>
                      <a:pt x="1" y="39"/>
                      <a:pt x="0" y="39"/>
                    </a:cubicBezTo>
                    <a:cubicBezTo>
                      <a:pt x="0" y="39"/>
                      <a:pt x="0" y="39"/>
                      <a:pt x="0" y="39"/>
                    </a:cubicBezTo>
                    <a:cubicBezTo>
                      <a:pt x="1" y="46"/>
                      <a:pt x="3" y="56"/>
                      <a:pt x="6" y="58"/>
                    </a:cubicBezTo>
                    <a:cubicBezTo>
                      <a:pt x="11" y="62"/>
                      <a:pt x="11" y="67"/>
                      <a:pt x="12" y="71"/>
                    </a:cubicBezTo>
                    <a:cubicBezTo>
                      <a:pt x="12" y="72"/>
                      <a:pt x="12" y="73"/>
                      <a:pt x="13" y="74"/>
                    </a:cubicBezTo>
                    <a:cubicBezTo>
                      <a:pt x="13" y="75"/>
                      <a:pt x="14" y="76"/>
                      <a:pt x="14" y="77"/>
                    </a:cubicBezTo>
                    <a:cubicBezTo>
                      <a:pt x="16" y="79"/>
                      <a:pt x="17" y="81"/>
                      <a:pt x="16" y="83"/>
                    </a:cubicBezTo>
                    <a:cubicBezTo>
                      <a:pt x="16" y="83"/>
                      <a:pt x="16" y="83"/>
                      <a:pt x="16" y="84"/>
                    </a:cubicBezTo>
                    <a:cubicBezTo>
                      <a:pt x="16" y="84"/>
                      <a:pt x="16" y="84"/>
                      <a:pt x="16" y="84"/>
                    </a:cubicBezTo>
                    <a:cubicBezTo>
                      <a:pt x="17" y="84"/>
                      <a:pt x="18" y="84"/>
                      <a:pt x="18" y="85"/>
                    </a:cubicBezTo>
                    <a:cubicBezTo>
                      <a:pt x="18" y="85"/>
                      <a:pt x="19" y="85"/>
                      <a:pt x="19" y="85"/>
                    </a:cubicBezTo>
                    <a:cubicBezTo>
                      <a:pt x="20" y="85"/>
                      <a:pt x="20" y="86"/>
                      <a:pt x="21" y="86"/>
                    </a:cubicBezTo>
                    <a:cubicBezTo>
                      <a:pt x="22" y="87"/>
                      <a:pt x="24" y="87"/>
                      <a:pt x="25" y="88"/>
                    </a:cubicBezTo>
                    <a:cubicBezTo>
                      <a:pt x="28" y="88"/>
                      <a:pt x="39" y="92"/>
                      <a:pt x="41" y="95"/>
                    </a:cubicBezTo>
                    <a:cubicBezTo>
                      <a:pt x="41" y="95"/>
                      <a:pt x="41" y="95"/>
                      <a:pt x="41" y="95"/>
                    </a:cubicBezTo>
                    <a:cubicBezTo>
                      <a:pt x="41" y="95"/>
                      <a:pt x="41" y="95"/>
                      <a:pt x="41" y="95"/>
                    </a:cubicBezTo>
                    <a:cubicBezTo>
                      <a:pt x="42" y="95"/>
                      <a:pt x="43" y="95"/>
                      <a:pt x="44" y="95"/>
                    </a:cubicBezTo>
                    <a:cubicBezTo>
                      <a:pt x="44" y="95"/>
                      <a:pt x="44" y="95"/>
                      <a:pt x="44" y="95"/>
                    </a:cubicBezTo>
                    <a:cubicBezTo>
                      <a:pt x="45" y="95"/>
                      <a:pt x="46" y="95"/>
                      <a:pt x="46" y="95"/>
                    </a:cubicBezTo>
                    <a:cubicBezTo>
                      <a:pt x="46" y="95"/>
                      <a:pt x="47" y="95"/>
                      <a:pt x="47" y="95"/>
                    </a:cubicBezTo>
                    <a:cubicBezTo>
                      <a:pt x="48" y="94"/>
                      <a:pt x="50" y="94"/>
                      <a:pt x="52" y="96"/>
                    </a:cubicBezTo>
                    <a:cubicBezTo>
                      <a:pt x="52" y="96"/>
                      <a:pt x="52" y="96"/>
                      <a:pt x="52" y="96"/>
                    </a:cubicBezTo>
                    <a:cubicBezTo>
                      <a:pt x="52" y="96"/>
                      <a:pt x="52" y="96"/>
                      <a:pt x="52" y="96"/>
                    </a:cubicBezTo>
                    <a:cubicBezTo>
                      <a:pt x="52" y="96"/>
                      <a:pt x="52" y="96"/>
                      <a:pt x="52" y="96"/>
                    </a:cubicBezTo>
                    <a:cubicBezTo>
                      <a:pt x="56" y="100"/>
                      <a:pt x="59" y="110"/>
                      <a:pt x="59" y="117"/>
                    </a:cubicBezTo>
                    <a:cubicBezTo>
                      <a:pt x="59" y="117"/>
                      <a:pt x="59" y="118"/>
                      <a:pt x="59" y="118"/>
                    </a:cubicBezTo>
                    <a:cubicBezTo>
                      <a:pt x="59" y="118"/>
                      <a:pt x="60" y="118"/>
                      <a:pt x="60" y="118"/>
                    </a:cubicBezTo>
                    <a:cubicBezTo>
                      <a:pt x="60" y="118"/>
                      <a:pt x="61" y="118"/>
                      <a:pt x="61" y="118"/>
                    </a:cubicBezTo>
                    <a:cubicBezTo>
                      <a:pt x="61" y="118"/>
                      <a:pt x="61" y="118"/>
                      <a:pt x="61" y="118"/>
                    </a:cubicBezTo>
                    <a:cubicBezTo>
                      <a:pt x="62" y="118"/>
                      <a:pt x="62" y="118"/>
                      <a:pt x="62" y="118"/>
                    </a:cubicBezTo>
                    <a:cubicBezTo>
                      <a:pt x="62" y="118"/>
                      <a:pt x="63" y="118"/>
                      <a:pt x="63" y="118"/>
                    </a:cubicBezTo>
                    <a:cubicBezTo>
                      <a:pt x="63" y="118"/>
                      <a:pt x="63" y="118"/>
                      <a:pt x="63" y="118"/>
                    </a:cubicBezTo>
                    <a:cubicBezTo>
                      <a:pt x="64" y="118"/>
                      <a:pt x="64" y="118"/>
                      <a:pt x="65" y="117"/>
                    </a:cubicBezTo>
                    <a:cubicBezTo>
                      <a:pt x="66" y="117"/>
                      <a:pt x="67" y="116"/>
                      <a:pt x="69" y="116"/>
                    </a:cubicBezTo>
                    <a:cubicBezTo>
                      <a:pt x="69" y="116"/>
                      <a:pt x="69" y="116"/>
                      <a:pt x="69" y="116"/>
                    </a:cubicBezTo>
                    <a:cubicBezTo>
                      <a:pt x="69" y="116"/>
                      <a:pt x="70" y="116"/>
                      <a:pt x="71" y="117"/>
                    </a:cubicBezTo>
                    <a:cubicBezTo>
                      <a:pt x="71" y="117"/>
                      <a:pt x="72" y="117"/>
                      <a:pt x="72" y="117"/>
                    </a:cubicBezTo>
                    <a:cubicBezTo>
                      <a:pt x="72" y="117"/>
                      <a:pt x="72" y="117"/>
                      <a:pt x="72" y="117"/>
                    </a:cubicBezTo>
                    <a:cubicBezTo>
                      <a:pt x="73" y="118"/>
                      <a:pt x="73" y="118"/>
                      <a:pt x="73" y="118"/>
                    </a:cubicBezTo>
                    <a:cubicBezTo>
                      <a:pt x="73" y="118"/>
                      <a:pt x="73" y="118"/>
                      <a:pt x="73" y="118"/>
                    </a:cubicBezTo>
                    <a:cubicBezTo>
                      <a:pt x="74" y="119"/>
                      <a:pt x="74" y="119"/>
                      <a:pt x="74" y="120"/>
                    </a:cubicBezTo>
                    <a:cubicBezTo>
                      <a:pt x="75" y="120"/>
                      <a:pt x="77" y="120"/>
                      <a:pt x="78" y="119"/>
                    </a:cubicBezTo>
                    <a:cubicBezTo>
                      <a:pt x="81" y="119"/>
                      <a:pt x="83" y="118"/>
                      <a:pt x="84" y="119"/>
                    </a:cubicBezTo>
                    <a:cubicBezTo>
                      <a:pt x="85" y="119"/>
                      <a:pt x="86" y="119"/>
                      <a:pt x="88" y="119"/>
                    </a:cubicBezTo>
                    <a:cubicBezTo>
                      <a:pt x="88" y="119"/>
                      <a:pt x="88" y="119"/>
                      <a:pt x="88" y="119"/>
                    </a:cubicBezTo>
                    <a:cubicBezTo>
                      <a:pt x="89" y="115"/>
                      <a:pt x="91" y="113"/>
                      <a:pt x="94" y="114"/>
                    </a:cubicBezTo>
                    <a:cubicBezTo>
                      <a:pt x="95" y="114"/>
                      <a:pt x="96" y="114"/>
                      <a:pt x="96" y="114"/>
                    </a:cubicBezTo>
                    <a:cubicBezTo>
                      <a:pt x="97" y="115"/>
                      <a:pt x="97" y="115"/>
                      <a:pt x="98" y="115"/>
                    </a:cubicBezTo>
                    <a:cubicBezTo>
                      <a:pt x="98" y="115"/>
                      <a:pt x="98" y="115"/>
                      <a:pt x="99" y="114"/>
                    </a:cubicBezTo>
                    <a:cubicBezTo>
                      <a:pt x="101" y="113"/>
                      <a:pt x="103" y="113"/>
                      <a:pt x="104" y="113"/>
                    </a:cubicBezTo>
                    <a:cubicBezTo>
                      <a:pt x="106" y="113"/>
                      <a:pt x="106" y="113"/>
                      <a:pt x="106" y="113"/>
                    </a:cubicBezTo>
                    <a:cubicBezTo>
                      <a:pt x="107" y="113"/>
                      <a:pt x="107" y="113"/>
                      <a:pt x="107" y="113"/>
                    </a:cubicBezTo>
                    <a:cubicBezTo>
                      <a:pt x="107" y="113"/>
                      <a:pt x="107" y="113"/>
                      <a:pt x="107" y="113"/>
                    </a:cubicBezTo>
                    <a:cubicBezTo>
                      <a:pt x="107" y="113"/>
                      <a:pt x="107" y="113"/>
                      <a:pt x="107" y="113"/>
                    </a:cubicBezTo>
                    <a:cubicBezTo>
                      <a:pt x="107" y="113"/>
                      <a:pt x="107" y="113"/>
                      <a:pt x="107" y="113"/>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8" y="112"/>
                      <a:pt x="108" y="112"/>
                    </a:cubicBezTo>
                    <a:cubicBezTo>
                      <a:pt x="108" y="112"/>
                      <a:pt x="108" y="112"/>
                      <a:pt x="108" y="112"/>
                    </a:cubicBezTo>
                    <a:cubicBezTo>
                      <a:pt x="108" y="112"/>
                      <a:pt x="108" y="112"/>
                      <a:pt x="108" y="112"/>
                    </a:cubicBezTo>
                    <a:cubicBezTo>
                      <a:pt x="108" y="112"/>
                      <a:pt x="108" y="111"/>
                      <a:pt x="108" y="111"/>
                    </a:cubicBezTo>
                    <a:cubicBezTo>
                      <a:pt x="108" y="111"/>
                      <a:pt x="108" y="111"/>
                      <a:pt x="108" y="111"/>
                    </a:cubicBezTo>
                    <a:cubicBezTo>
                      <a:pt x="109" y="111"/>
                      <a:pt x="109" y="111"/>
                      <a:pt x="109" y="111"/>
                    </a:cubicBezTo>
                    <a:cubicBezTo>
                      <a:pt x="109" y="111"/>
                      <a:pt x="109" y="111"/>
                      <a:pt x="109" y="111"/>
                    </a:cubicBezTo>
                    <a:cubicBezTo>
                      <a:pt x="109" y="111"/>
                      <a:pt x="109" y="111"/>
                      <a:pt x="109" y="111"/>
                    </a:cubicBezTo>
                    <a:cubicBezTo>
                      <a:pt x="109" y="111"/>
                      <a:pt x="110" y="111"/>
                      <a:pt x="110" y="110"/>
                    </a:cubicBezTo>
                    <a:cubicBezTo>
                      <a:pt x="110" y="110"/>
                      <a:pt x="110" y="110"/>
                      <a:pt x="110" y="110"/>
                    </a:cubicBezTo>
                    <a:cubicBezTo>
                      <a:pt x="110" y="110"/>
                      <a:pt x="110" y="110"/>
                      <a:pt x="111" y="110"/>
                    </a:cubicBezTo>
                    <a:cubicBezTo>
                      <a:pt x="111" y="110"/>
                      <a:pt x="111" y="110"/>
                      <a:pt x="111" y="110"/>
                    </a:cubicBezTo>
                    <a:cubicBezTo>
                      <a:pt x="111" y="110"/>
                      <a:pt x="111" y="110"/>
                      <a:pt x="112" y="109"/>
                    </a:cubicBezTo>
                    <a:cubicBezTo>
                      <a:pt x="112" y="109"/>
                      <a:pt x="112" y="109"/>
                      <a:pt x="112" y="109"/>
                    </a:cubicBezTo>
                    <a:cubicBezTo>
                      <a:pt x="112" y="109"/>
                      <a:pt x="113" y="109"/>
                      <a:pt x="113" y="109"/>
                    </a:cubicBezTo>
                    <a:cubicBezTo>
                      <a:pt x="113" y="109"/>
                      <a:pt x="113" y="109"/>
                      <a:pt x="114" y="108"/>
                    </a:cubicBezTo>
                    <a:cubicBezTo>
                      <a:pt x="114" y="108"/>
                      <a:pt x="114" y="108"/>
                      <a:pt x="114" y="108"/>
                    </a:cubicBezTo>
                    <a:cubicBezTo>
                      <a:pt x="115" y="108"/>
                      <a:pt x="115" y="108"/>
                      <a:pt x="115" y="108"/>
                    </a:cubicBezTo>
                    <a:cubicBezTo>
                      <a:pt x="115" y="108"/>
                      <a:pt x="116" y="107"/>
                      <a:pt x="116" y="107"/>
                    </a:cubicBezTo>
                    <a:cubicBezTo>
                      <a:pt x="116" y="107"/>
                      <a:pt x="117" y="107"/>
                      <a:pt x="117" y="107"/>
                    </a:cubicBezTo>
                    <a:cubicBezTo>
                      <a:pt x="117" y="107"/>
                      <a:pt x="117" y="107"/>
                      <a:pt x="118" y="107"/>
                    </a:cubicBezTo>
                    <a:cubicBezTo>
                      <a:pt x="118" y="106"/>
                      <a:pt x="118" y="106"/>
                      <a:pt x="118" y="106"/>
                    </a:cubicBezTo>
                    <a:cubicBezTo>
                      <a:pt x="118" y="105"/>
                      <a:pt x="117" y="105"/>
                      <a:pt x="116" y="104"/>
                    </a:cubicBezTo>
                    <a:cubicBezTo>
                      <a:pt x="114" y="103"/>
                      <a:pt x="111" y="102"/>
                      <a:pt x="110" y="97"/>
                    </a:cubicBezTo>
                    <a:cubicBezTo>
                      <a:pt x="110" y="94"/>
                      <a:pt x="109" y="93"/>
                      <a:pt x="108" y="92"/>
                    </a:cubicBezTo>
                    <a:cubicBezTo>
                      <a:pt x="107" y="90"/>
                      <a:pt x="106" y="89"/>
                      <a:pt x="106" y="86"/>
                    </a:cubicBezTo>
                    <a:cubicBezTo>
                      <a:pt x="106" y="84"/>
                      <a:pt x="106" y="84"/>
                      <a:pt x="106" y="84"/>
                    </a:cubicBezTo>
                    <a:cubicBezTo>
                      <a:pt x="106" y="82"/>
                      <a:pt x="106" y="79"/>
                      <a:pt x="106" y="78"/>
                    </a:cubicBezTo>
                    <a:cubicBezTo>
                      <a:pt x="105" y="78"/>
                      <a:pt x="105" y="77"/>
                      <a:pt x="104" y="76"/>
                    </a:cubicBezTo>
                    <a:cubicBezTo>
                      <a:pt x="104" y="74"/>
                      <a:pt x="105" y="70"/>
                      <a:pt x="107" y="67"/>
                    </a:cubicBezTo>
                    <a:cubicBezTo>
                      <a:pt x="108" y="66"/>
                      <a:pt x="108" y="66"/>
                      <a:pt x="108" y="66"/>
                    </a:cubicBezTo>
                    <a:cubicBezTo>
                      <a:pt x="108" y="66"/>
                      <a:pt x="106" y="65"/>
                      <a:pt x="106" y="65"/>
                    </a:cubicBezTo>
                    <a:cubicBezTo>
                      <a:pt x="104" y="64"/>
                      <a:pt x="102" y="62"/>
                      <a:pt x="101" y="59"/>
                    </a:cubicBezTo>
                    <a:cubicBezTo>
                      <a:pt x="101" y="58"/>
                      <a:pt x="100" y="56"/>
                      <a:pt x="106" y="42"/>
                    </a:cubicBezTo>
                    <a:cubicBezTo>
                      <a:pt x="105" y="42"/>
                      <a:pt x="105" y="42"/>
                      <a:pt x="105" y="41"/>
                    </a:cubicBezTo>
                    <a:cubicBezTo>
                      <a:pt x="104" y="41"/>
                      <a:pt x="103" y="40"/>
                      <a:pt x="103" y="40"/>
                    </a:cubicBezTo>
                    <a:cubicBezTo>
                      <a:pt x="102" y="40"/>
                      <a:pt x="102" y="39"/>
                      <a:pt x="101" y="39"/>
                    </a:cubicBezTo>
                    <a:cubicBezTo>
                      <a:pt x="100" y="38"/>
                      <a:pt x="100" y="38"/>
                      <a:pt x="100" y="38"/>
                    </a:cubicBezTo>
                    <a:cubicBezTo>
                      <a:pt x="99" y="37"/>
                      <a:pt x="98" y="37"/>
                      <a:pt x="97" y="36"/>
                    </a:cubicBezTo>
                    <a:cubicBezTo>
                      <a:pt x="97" y="36"/>
                      <a:pt x="97" y="36"/>
                      <a:pt x="97" y="36"/>
                    </a:cubicBezTo>
                    <a:cubicBezTo>
                      <a:pt x="96" y="35"/>
                      <a:pt x="95" y="35"/>
                      <a:pt x="95" y="34"/>
                    </a:cubicBezTo>
                    <a:cubicBezTo>
                      <a:pt x="94" y="34"/>
                      <a:pt x="94" y="34"/>
                      <a:pt x="94" y="34"/>
                    </a:cubicBezTo>
                    <a:cubicBezTo>
                      <a:pt x="93" y="33"/>
                      <a:pt x="93" y="33"/>
                      <a:pt x="92" y="33"/>
                    </a:cubicBezTo>
                    <a:cubicBezTo>
                      <a:pt x="92" y="32"/>
                      <a:pt x="92" y="32"/>
                      <a:pt x="91" y="32"/>
                    </a:cubicBezTo>
                    <a:cubicBezTo>
                      <a:pt x="91" y="32"/>
                      <a:pt x="91" y="31"/>
                      <a:pt x="90" y="31"/>
                    </a:cubicBezTo>
                    <a:cubicBezTo>
                      <a:pt x="90" y="31"/>
                      <a:pt x="90" y="31"/>
                      <a:pt x="90" y="31"/>
                    </a:cubicBezTo>
                    <a:cubicBezTo>
                      <a:pt x="89" y="31"/>
                      <a:pt x="89" y="31"/>
                      <a:pt x="89" y="31"/>
                    </a:cubicBezTo>
                    <a:cubicBezTo>
                      <a:pt x="89" y="30"/>
                      <a:pt x="88" y="29"/>
                      <a:pt x="88" y="29"/>
                    </a:cubicBezTo>
                    <a:cubicBezTo>
                      <a:pt x="87" y="29"/>
                      <a:pt x="87" y="29"/>
                      <a:pt x="87" y="29"/>
                    </a:cubicBezTo>
                    <a:cubicBezTo>
                      <a:pt x="88" y="22"/>
                      <a:pt x="88" y="22"/>
                      <a:pt x="88" y="22"/>
                    </a:cubicBezTo>
                    <a:cubicBezTo>
                      <a:pt x="49" y="1"/>
                      <a:pt x="49" y="1"/>
                      <a:pt x="49" y="1"/>
                    </a:cubicBezTo>
                    <a:cubicBezTo>
                      <a:pt x="48" y="6"/>
                      <a:pt x="46" y="9"/>
                      <a:pt x="43"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56" name="Freeform 1798"/>
              <p:cNvSpPr>
                <a:spLocks/>
              </p:cNvSpPr>
              <p:nvPr/>
            </p:nvSpPr>
            <p:spPr bwMode="auto">
              <a:xfrm>
                <a:off x="1996" y="306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0"/>
                      <a:pt x="2" y="1"/>
                    </a:cubicBezTo>
                    <a:cubicBezTo>
                      <a:pt x="2"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57" name="Freeform 1799"/>
              <p:cNvSpPr>
                <a:spLocks/>
              </p:cNvSpPr>
              <p:nvPr/>
            </p:nvSpPr>
            <p:spPr bwMode="auto">
              <a:xfrm>
                <a:off x="1999" y="306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58" name="Freeform 1800"/>
              <p:cNvSpPr>
                <a:spLocks/>
              </p:cNvSpPr>
              <p:nvPr/>
            </p:nvSpPr>
            <p:spPr bwMode="auto">
              <a:xfrm>
                <a:off x="1994" y="299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59" name="Freeform 1801"/>
              <p:cNvSpPr>
                <a:spLocks/>
              </p:cNvSpPr>
              <p:nvPr/>
            </p:nvSpPr>
            <p:spPr bwMode="auto">
              <a:xfrm>
                <a:off x="1991" y="3000"/>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60" name="Freeform 1802"/>
              <p:cNvSpPr>
                <a:spLocks/>
              </p:cNvSpPr>
              <p:nvPr/>
            </p:nvSpPr>
            <p:spPr bwMode="auto">
              <a:xfrm>
                <a:off x="1993" y="299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61" name="Freeform 1803"/>
              <p:cNvSpPr>
                <a:spLocks/>
              </p:cNvSpPr>
              <p:nvPr/>
            </p:nvSpPr>
            <p:spPr bwMode="auto">
              <a:xfrm>
                <a:off x="2065" y="301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1"/>
                      <a:pt x="1" y="2"/>
                    </a:cubicBezTo>
                    <a:cubicBezTo>
                      <a:pt x="1"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62" name="Freeform 1804"/>
              <p:cNvSpPr>
                <a:spLocks/>
              </p:cNvSpPr>
              <p:nvPr/>
            </p:nvSpPr>
            <p:spPr bwMode="auto">
              <a:xfrm>
                <a:off x="2067"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63" name="Freeform 1805"/>
              <p:cNvSpPr>
                <a:spLocks/>
              </p:cNvSpPr>
              <p:nvPr/>
            </p:nvSpPr>
            <p:spPr bwMode="auto">
              <a:xfrm>
                <a:off x="2073" y="3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64" name="Freeform 1806"/>
              <p:cNvSpPr>
                <a:spLocks/>
              </p:cNvSpPr>
              <p:nvPr/>
            </p:nvSpPr>
            <p:spPr bwMode="auto">
              <a:xfrm>
                <a:off x="2068" y="3016"/>
                <a:ext cx="0"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65" name="Freeform 1807"/>
              <p:cNvSpPr>
                <a:spLocks/>
              </p:cNvSpPr>
              <p:nvPr/>
            </p:nvSpPr>
            <p:spPr bwMode="auto">
              <a:xfrm>
                <a:off x="2076" y="30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66" name="Freeform 1808"/>
              <p:cNvSpPr>
                <a:spLocks/>
              </p:cNvSpPr>
              <p:nvPr/>
            </p:nvSpPr>
            <p:spPr bwMode="auto">
              <a:xfrm>
                <a:off x="2070" y="30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67" name="Freeform 1809"/>
              <p:cNvSpPr>
                <a:spLocks/>
              </p:cNvSpPr>
              <p:nvPr/>
            </p:nvSpPr>
            <p:spPr bwMode="auto">
              <a:xfrm>
                <a:off x="2079" y="3024"/>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cubicBezTo>
                      <a:pt x="1"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68" name="Rectangle 1810"/>
              <p:cNvSpPr>
                <a:spLocks noChangeArrowheads="1"/>
              </p:cNvSpPr>
              <p:nvPr/>
            </p:nvSpPr>
            <p:spPr bwMode="auto">
              <a:xfrm>
                <a:off x="2001" y="2985"/>
                <a:ext cx="1" cy="1"/>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69" name="Freeform 1811"/>
              <p:cNvSpPr>
                <a:spLocks/>
              </p:cNvSpPr>
              <p:nvPr/>
            </p:nvSpPr>
            <p:spPr bwMode="auto">
              <a:xfrm>
                <a:off x="1981" y="302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70" name="Freeform 1812"/>
              <p:cNvSpPr>
                <a:spLocks/>
              </p:cNvSpPr>
              <p:nvPr/>
            </p:nvSpPr>
            <p:spPr bwMode="auto">
              <a:xfrm>
                <a:off x="1982" y="30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71" name="Freeform 1813"/>
              <p:cNvSpPr>
                <a:spLocks/>
              </p:cNvSpPr>
              <p:nvPr/>
            </p:nvSpPr>
            <p:spPr bwMode="auto">
              <a:xfrm>
                <a:off x="1980" y="30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72" name="Freeform 1814"/>
              <p:cNvSpPr>
                <a:spLocks/>
              </p:cNvSpPr>
              <p:nvPr/>
            </p:nvSpPr>
            <p:spPr bwMode="auto">
              <a:xfrm>
                <a:off x="1983" y="30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73" name="Freeform 1815"/>
              <p:cNvSpPr>
                <a:spLocks/>
              </p:cNvSpPr>
              <p:nvPr/>
            </p:nvSpPr>
            <p:spPr bwMode="auto">
              <a:xfrm>
                <a:off x="1991" y="300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74" name="Freeform 1816"/>
              <p:cNvSpPr>
                <a:spLocks/>
              </p:cNvSpPr>
              <p:nvPr/>
            </p:nvSpPr>
            <p:spPr bwMode="auto">
              <a:xfrm>
                <a:off x="1991" y="300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75" name="Freeform 1817"/>
              <p:cNvSpPr>
                <a:spLocks/>
              </p:cNvSpPr>
              <p:nvPr/>
            </p:nvSpPr>
            <p:spPr bwMode="auto">
              <a:xfrm>
                <a:off x="2084"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76" name="Freeform 1818"/>
              <p:cNvSpPr>
                <a:spLocks/>
              </p:cNvSpPr>
              <p:nvPr/>
            </p:nvSpPr>
            <p:spPr bwMode="auto">
              <a:xfrm>
                <a:off x="2085"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77" name="Freeform 1819"/>
              <p:cNvSpPr>
                <a:spLocks/>
              </p:cNvSpPr>
              <p:nvPr/>
            </p:nvSpPr>
            <p:spPr bwMode="auto">
              <a:xfrm>
                <a:off x="2085" y="3091"/>
                <a:ext cx="1"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78" name="Freeform 1820"/>
              <p:cNvSpPr>
                <a:spLocks/>
              </p:cNvSpPr>
              <p:nvPr/>
            </p:nvSpPr>
            <p:spPr bwMode="auto">
              <a:xfrm>
                <a:off x="2084"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79" name="Freeform 1821"/>
              <p:cNvSpPr>
                <a:spLocks/>
              </p:cNvSpPr>
              <p:nvPr/>
            </p:nvSpPr>
            <p:spPr bwMode="auto">
              <a:xfrm>
                <a:off x="2092" y="308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80" name="Freeform 1822"/>
              <p:cNvSpPr>
                <a:spLocks/>
              </p:cNvSpPr>
              <p:nvPr/>
            </p:nvSpPr>
            <p:spPr bwMode="auto">
              <a:xfrm>
                <a:off x="2037" y="30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81" name="Freeform 1823"/>
              <p:cNvSpPr>
                <a:spLocks/>
              </p:cNvSpPr>
              <p:nvPr/>
            </p:nvSpPr>
            <p:spPr bwMode="auto">
              <a:xfrm>
                <a:off x="2039"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82" name="Freeform 1824"/>
              <p:cNvSpPr>
                <a:spLocks/>
              </p:cNvSpPr>
              <p:nvPr/>
            </p:nvSpPr>
            <p:spPr bwMode="auto">
              <a:xfrm>
                <a:off x="2038"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83" name="Freeform 1825"/>
              <p:cNvSpPr>
                <a:spLocks/>
              </p:cNvSpPr>
              <p:nvPr/>
            </p:nvSpPr>
            <p:spPr bwMode="auto">
              <a:xfrm>
                <a:off x="2041" y="30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84" name="Freeform 1826"/>
              <p:cNvSpPr>
                <a:spLocks/>
              </p:cNvSpPr>
              <p:nvPr/>
            </p:nvSpPr>
            <p:spPr bwMode="auto">
              <a:xfrm>
                <a:off x="2083" y="309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85" name="Freeform 1827"/>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86" name="Freeform 1828"/>
              <p:cNvSpPr>
                <a:spLocks/>
              </p:cNvSpPr>
              <p:nvPr/>
            </p:nvSpPr>
            <p:spPr bwMode="auto">
              <a:xfrm>
                <a:off x="208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87" name="Freeform 1829"/>
              <p:cNvSpPr>
                <a:spLocks/>
              </p:cNvSpPr>
              <p:nvPr/>
            </p:nvSpPr>
            <p:spPr bwMode="auto">
              <a:xfrm>
                <a:off x="2083" y="30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88" name="Freeform 1830"/>
              <p:cNvSpPr>
                <a:spLocks/>
              </p:cNvSpPr>
              <p:nvPr/>
            </p:nvSpPr>
            <p:spPr bwMode="auto">
              <a:xfrm>
                <a:off x="2090" y="308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89" name="Freeform 1831"/>
              <p:cNvSpPr>
                <a:spLocks/>
              </p:cNvSpPr>
              <p:nvPr/>
            </p:nvSpPr>
            <p:spPr bwMode="auto">
              <a:xfrm>
                <a:off x="2049" y="309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grpSp>
        <p:sp>
          <p:nvSpPr>
            <p:cNvPr id="69" name="Freeform 1833"/>
            <p:cNvSpPr>
              <a:spLocks/>
            </p:cNvSpPr>
            <p:nvPr/>
          </p:nvSpPr>
          <p:spPr bwMode="auto">
            <a:xfrm>
              <a:off x="2050" y="3098"/>
              <a:ext cx="5" cy="2"/>
            </a:xfrm>
            <a:custGeom>
              <a:avLst/>
              <a:gdLst>
                <a:gd name="T0" fmla="*/ 0 w 5"/>
                <a:gd name="T1" fmla="*/ 0 h 2"/>
                <a:gd name="T2" fmla="*/ 1 w 5"/>
                <a:gd name="T3" fmla="*/ 2 h 2"/>
                <a:gd name="T4" fmla="*/ 5 w 5"/>
                <a:gd name="T5" fmla="*/ 1 h 2"/>
                <a:gd name="T6" fmla="*/ 1 w 5"/>
                <a:gd name="T7" fmla="*/ 2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cubicBezTo>
                    <a:pt x="1" y="1"/>
                    <a:pt x="1" y="1"/>
                    <a:pt x="1" y="2"/>
                  </a:cubicBezTo>
                  <a:cubicBezTo>
                    <a:pt x="2" y="2"/>
                    <a:pt x="4" y="2"/>
                    <a:pt x="5" y="1"/>
                  </a:cubicBezTo>
                  <a:cubicBezTo>
                    <a:pt x="4" y="2"/>
                    <a:pt x="2" y="2"/>
                    <a:pt x="1" y="2"/>
                  </a:cubicBezTo>
                  <a:cubicBezTo>
                    <a:pt x="1" y="1"/>
                    <a:pt x="1"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0" name="Freeform 1834"/>
            <p:cNvSpPr>
              <a:spLocks/>
            </p:cNvSpPr>
            <p:nvPr/>
          </p:nvSpPr>
          <p:spPr bwMode="auto">
            <a:xfrm>
              <a:off x="2090" y="3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1" name="Freeform 1835"/>
            <p:cNvSpPr>
              <a:spLocks/>
            </p:cNvSpPr>
            <p:nvPr/>
          </p:nvSpPr>
          <p:spPr bwMode="auto">
            <a:xfrm>
              <a:off x="2046" y="309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2" y="1"/>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2" name="Freeform 1836"/>
            <p:cNvSpPr>
              <a:spLocks/>
            </p:cNvSpPr>
            <p:nvPr/>
          </p:nvSpPr>
          <p:spPr bwMode="auto">
            <a:xfrm>
              <a:off x="2086" y="30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3" name="Freeform 1837"/>
            <p:cNvSpPr>
              <a:spLocks/>
            </p:cNvSpPr>
            <p:nvPr/>
          </p:nvSpPr>
          <p:spPr bwMode="auto">
            <a:xfrm>
              <a:off x="2048" y="309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4" name="Freeform 1838"/>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5" name="Freeform 1839"/>
            <p:cNvSpPr>
              <a:spLocks/>
            </p:cNvSpPr>
            <p:nvPr/>
          </p:nvSpPr>
          <p:spPr bwMode="auto">
            <a:xfrm>
              <a:off x="2087" y="309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6" name="Freeform 1840"/>
            <p:cNvSpPr>
              <a:spLocks/>
            </p:cNvSpPr>
            <p:nvPr/>
          </p:nvSpPr>
          <p:spPr bwMode="auto">
            <a:xfrm>
              <a:off x="2088" y="309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7" name="Freeform 1841"/>
            <p:cNvSpPr>
              <a:spLocks/>
            </p:cNvSpPr>
            <p:nvPr/>
          </p:nvSpPr>
          <p:spPr bwMode="auto">
            <a:xfrm>
              <a:off x="2015" y="3089"/>
              <a:ext cx="31" cy="67"/>
            </a:xfrm>
            <a:custGeom>
              <a:avLst/>
              <a:gdLst>
                <a:gd name="T0" fmla="*/ 10 w 32"/>
                <a:gd name="T1" fmla="*/ 2 h 70"/>
                <a:gd name="T2" fmla="*/ 9 w 32"/>
                <a:gd name="T3" fmla="*/ 2 h 70"/>
                <a:gd name="T4" fmla="*/ 9 w 32"/>
                <a:gd name="T5" fmla="*/ 2 h 70"/>
                <a:gd name="T6" fmla="*/ 9 w 32"/>
                <a:gd name="T7" fmla="*/ 2 h 70"/>
                <a:gd name="T8" fmla="*/ 8 w 32"/>
                <a:gd name="T9" fmla="*/ 3 h 70"/>
                <a:gd name="T10" fmla="*/ 8 w 32"/>
                <a:gd name="T11" fmla="*/ 3 h 70"/>
                <a:gd name="T12" fmla="*/ 7 w 32"/>
                <a:gd name="T13" fmla="*/ 3 h 70"/>
                <a:gd name="T14" fmla="*/ 7 w 32"/>
                <a:gd name="T15" fmla="*/ 3 h 70"/>
                <a:gd name="T16" fmla="*/ 6 w 32"/>
                <a:gd name="T17" fmla="*/ 3 h 70"/>
                <a:gd name="T18" fmla="*/ 6 w 32"/>
                <a:gd name="T19" fmla="*/ 19 h 70"/>
                <a:gd name="T20" fmla="*/ 7 w 32"/>
                <a:gd name="T21" fmla="*/ 22 h 70"/>
                <a:gd name="T22" fmla="*/ 3 w 32"/>
                <a:gd name="T23" fmla="*/ 24 h 70"/>
                <a:gd name="T24" fmla="*/ 2 w 32"/>
                <a:gd name="T25" fmla="*/ 24 h 70"/>
                <a:gd name="T26" fmla="*/ 0 w 32"/>
                <a:gd name="T27" fmla="*/ 35 h 70"/>
                <a:gd name="T28" fmla="*/ 1 w 32"/>
                <a:gd name="T29" fmla="*/ 37 h 70"/>
                <a:gd name="T30" fmla="*/ 2 w 32"/>
                <a:gd name="T31" fmla="*/ 38 h 70"/>
                <a:gd name="T32" fmla="*/ 2 w 32"/>
                <a:gd name="T33" fmla="*/ 38 h 70"/>
                <a:gd name="T34" fmla="*/ 3 w 32"/>
                <a:gd name="T35" fmla="*/ 39 h 70"/>
                <a:gd name="T36" fmla="*/ 3 w 32"/>
                <a:gd name="T37" fmla="*/ 39 h 70"/>
                <a:gd name="T38" fmla="*/ 4 w 32"/>
                <a:gd name="T39" fmla="*/ 40 h 70"/>
                <a:gd name="T40" fmla="*/ 8 w 32"/>
                <a:gd name="T41" fmla="*/ 43 h 70"/>
                <a:gd name="T42" fmla="*/ 9 w 32"/>
                <a:gd name="T43" fmla="*/ 43 h 70"/>
                <a:gd name="T44" fmla="*/ 14 w 32"/>
                <a:gd name="T45" fmla="*/ 42 h 70"/>
                <a:gd name="T46" fmla="*/ 19 w 32"/>
                <a:gd name="T47" fmla="*/ 46 h 70"/>
                <a:gd name="T48" fmla="*/ 18 w 32"/>
                <a:gd name="T49" fmla="*/ 56 h 70"/>
                <a:gd name="T50" fmla="*/ 17 w 32"/>
                <a:gd name="T51" fmla="*/ 60 h 70"/>
                <a:gd name="T52" fmla="*/ 17 w 32"/>
                <a:gd name="T53" fmla="*/ 61 h 70"/>
                <a:gd name="T54" fmla="*/ 23 w 32"/>
                <a:gd name="T55" fmla="*/ 70 h 70"/>
                <a:gd name="T56" fmla="*/ 25 w 32"/>
                <a:gd name="T57" fmla="*/ 63 h 70"/>
                <a:gd name="T58" fmla="*/ 29 w 32"/>
                <a:gd name="T59" fmla="*/ 61 h 70"/>
                <a:gd name="T60" fmla="*/ 30 w 32"/>
                <a:gd name="T61" fmla="*/ 57 h 70"/>
                <a:gd name="T62" fmla="*/ 31 w 32"/>
                <a:gd name="T63" fmla="*/ 50 h 70"/>
                <a:gd name="T64" fmla="*/ 31 w 32"/>
                <a:gd name="T65" fmla="*/ 47 h 70"/>
                <a:gd name="T66" fmla="*/ 30 w 32"/>
                <a:gd name="T67" fmla="*/ 46 h 70"/>
                <a:gd name="T68" fmla="*/ 29 w 32"/>
                <a:gd name="T69" fmla="*/ 45 h 70"/>
                <a:gd name="T70" fmla="*/ 28 w 32"/>
                <a:gd name="T71" fmla="*/ 44 h 70"/>
                <a:gd name="T72" fmla="*/ 28 w 32"/>
                <a:gd name="T73" fmla="*/ 44 h 70"/>
                <a:gd name="T74" fmla="*/ 26 w 32"/>
                <a:gd name="T75" fmla="*/ 43 h 70"/>
                <a:gd name="T76" fmla="*/ 23 w 32"/>
                <a:gd name="T77" fmla="*/ 44 h 70"/>
                <a:gd name="T78" fmla="*/ 23 w 32"/>
                <a:gd name="T79" fmla="*/ 44 h 70"/>
                <a:gd name="T80" fmla="*/ 11 w 32"/>
                <a:gd name="T81" fmla="*/ 24 h 70"/>
                <a:gd name="T82" fmla="*/ 12 w 32"/>
                <a:gd name="T83" fmla="*/ 14 h 70"/>
                <a:gd name="T84" fmla="*/ 12 w 32"/>
                <a:gd name="T85" fmla="*/ 4 h 70"/>
                <a:gd name="T86" fmla="*/ 10 w 32"/>
                <a:gd name="T87" fmla="*/ 0 h 70"/>
                <a:gd name="T88" fmla="*/ 10 w 32"/>
                <a:gd name="T89" fmla="*/ 0 h 70"/>
                <a:gd name="T90" fmla="*/ 10 w 32"/>
                <a:gd name="T91" fmla="*/ 1 h 70"/>
                <a:gd name="T92" fmla="*/ 10 w 32"/>
                <a:gd name="T9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70">
                  <a:moveTo>
                    <a:pt x="10" y="2"/>
                  </a:moveTo>
                  <a:cubicBezTo>
                    <a:pt x="9" y="2"/>
                    <a:pt x="9" y="2"/>
                    <a:pt x="9" y="2"/>
                  </a:cubicBezTo>
                  <a:cubicBezTo>
                    <a:pt x="9" y="2"/>
                    <a:pt x="9" y="2"/>
                    <a:pt x="9" y="2"/>
                  </a:cubicBezTo>
                  <a:cubicBezTo>
                    <a:pt x="9" y="2"/>
                    <a:pt x="9" y="2"/>
                    <a:pt x="9" y="2"/>
                  </a:cubicBezTo>
                  <a:cubicBezTo>
                    <a:pt x="9" y="3"/>
                    <a:pt x="8" y="3"/>
                    <a:pt x="8" y="3"/>
                  </a:cubicBezTo>
                  <a:cubicBezTo>
                    <a:pt x="8" y="3"/>
                    <a:pt x="8" y="3"/>
                    <a:pt x="8" y="3"/>
                  </a:cubicBezTo>
                  <a:cubicBezTo>
                    <a:pt x="8" y="3"/>
                    <a:pt x="8" y="3"/>
                    <a:pt x="7" y="3"/>
                  </a:cubicBezTo>
                  <a:cubicBezTo>
                    <a:pt x="7" y="3"/>
                    <a:pt x="7" y="3"/>
                    <a:pt x="7" y="3"/>
                  </a:cubicBezTo>
                  <a:cubicBezTo>
                    <a:pt x="6" y="3"/>
                    <a:pt x="6" y="3"/>
                    <a:pt x="6" y="3"/>
                  </a:cubicBezTo>
                  <a:cubicBezTo>
                    <a:pt x="5" y="6"/>
                    <a:pt x="5" y="18"/>
                    <a:pt x="6" y="19"/>
                  </a:cubicBezTo>
                  <a:cubicBezTo>
                    <a:pt x="7" y="21"/>
                    <a:pt x="7" y="22"/>
                    <a:pt x="7" y="22"/>
                  </a:cubicBezTo>
                  <a:cubicBezTo>
                    <a:pt x="6" y="24"/>
                    <a:pt x="5" y="24"/>
                    <a:pt x="3" y="24"/>
                  </a:cubicBezTo>
                  <a:cubicBezTo>
                    <a:pt x="3" y="24"/>
                    <a:pt x="2" y="24"/>
                    <a:pt x="2" y="24"/>
                  </a:cubicBezTo>
                  <a:cubicBezTo>
                    <a:pt x="2" y="27"/>
                    <a:pt x="2" y="33"/>
                    <a:pt x="0" y="35"/>
                  </a:cubicBezTo>
                  <a:cubicBezTo>
                    <a:pt x="0" y="36"/>
                    <a:pt x="1" y="36"/>
                    <a:pt x="1" y="37"/>
                  </a:cubicBezTo>
                  <a:cubicBezTo>
                    <a:pt x="1" y="37"/>
                    <a:pt x="1" y="38"/>
                    <a:pt x="2" y="38"/>
                  </a:cubicBezTo>
                  <a:cubicBezTo>
                    <a:pt x="2" y="38"/>
                    <a:pt x="2" y="38"/>
                    <a:pt x="2" y="38"/>
                  </a:cubicBezTo>
                  <a:cubicBezTo>
                    <a:pt x="2" y="38"/>
                    <a:pt x="2" y="38"/>
                    <a:pt x="3" y="39"/>
                  </a:cubicBezTo>
                  <a:cubicBezTo>
                    <a:pt x="3" y="39"/>
                    <a:pt x="3" y="39"/>
                    <a:pt x="3" y="39"/>
                  </a:cubicBezTo>
                  <a:cubicBezTo>
                    <a:pt x="3" y="39"/>
                    <a:pt x="4" y="40"/>
                    <a:pt x="4" y="40"/>
                  </a:cubicBezTo>
                  <a:cubicBezTo>
                    <a:pt x="5" y="41"/>
                    <a:pt x="7" y="43"/>
                    <a:pt x="8" y="43"/>
                  </a:cubicBezTo>
                  <a:cubicBezTo>
                    <a:pt x="8" y="43"/>
                    <a:pt x="9" y="43"/>
                    <a:pt x="9" y="43"/>
                  </a:cubicBezTo>
                  <a:cubicBezTo>
                    <a:pt x="10" y="42"/>
                    <a:pt x="12" y="42"/>
                    <a:pt x="14" y="42"/>
                  </a:cubicBezTo>
                  <a:cubicBezTo>
                    <a:pt x="17" y="42"/>
                    <a:pt x="18" y="43"/>
                    <a:pt x="19" y="46"/>
                  </a:cubicBezTo>
                  <a:cubicBezTo>
                    <a:pt x="20" y="49"/>
                    <a:pt x="19" y="53"/>
                    <a:pt x="18" y="56"/>
                  </a:cubicBezTo>
                  <a:cubicBezTo>
                    <a:pt x="17" y="58"/>
                    <a:pt x="17" y="60"/>
                    <a:pt x="17" y="60"/>
                  </a:cubicBezTo>
                  <a:cubicBezTo>
                    <a:pt x="17" y="61"/>
                    <a:pt x="17" y="61"/>
                    <a:pt x="17" y="61"/>
                  </a:cubicBezTo>
                  <a:cubicBezTo>
                    <a:pt x="18" y="63"/>
                    <a:pt x="20" y="67"/>
                    <a:pt x="23" y="70"/>
                  </a:cubicBezTo>
                  <a:cubicBezTo>
                    <a:pt x="22" y="67"/>
                    <a:pt x="23" y="65"/>
                    <a:pt x="25" y="63"/>
                  </a:cubicBezTo>
                  <a:cubicBezTo>
                    <a:pt x="26" y="61"/>
                    <a:pt x="28" y="61"/>
                    <a:pt x="29" y="61"/>
                  </a:cubicBezTo>
                  <a:cubicBezTo>
                    <a:pt x="30" y="61"/>
                    <a:pt x="31" y="61"/>
                    <a:pt x="30" y="57"/>
                  </a:cubicBezTo>
                  <a:cubicBezTo>
                    <a:pt x="30" y="53"/>
                    <a:pt x="31" y="51"/>
                    <a:pt x="31" y="50"/>
                  </a:cubicBezTo>
                  <a:cubicBezTo>
                    <a:pt x="32" y="48"/>
                    <a:pt x="32" y="48"/>
                    <a:pt x="31" y="47"/>
                  </a:cubicBezTo>
                  <a:cubicBezTo>
                    <a:pt x="30" y="47"/>
                    <a:pt x="30" y="46"/>
                    <a:pt x="30" y="46"/>
                  </a:cubicBezTo>
                  <a:cubicBezTo>
                    <a:pt x="29" y="46"/>
                    <a:pt x="29" y="46"/>
                    <a:pt x="29" y="45"/>
                  </a:cubicBezTo>
                  <a:cubicBezTo>
                    <a:pt x="29" y="45"/>
                    <a:pt x="29" y="45"/>
                    <a:pt x="28" y="44"/>
                  </a:cubicBezTo>
                  <a:cubicBezTo>
                    <a:pt x="28" y="44"/>
                    <a:pt x="28" y="44"/>
                    <a:pt x="28" y="44"/>
                  </a:cubicBezTo>
                  <a:cubicBezTo>
                    <a:pt x="27" y="44"/>
                    <a:pt x="27" y="43"/>
                    <a:pt x="26" y="43"/>
                  </a:cubicBezTo>
                  <a:cubicBezTo>
                    <a:pt x="25" y="43"/>
                    <a:pt x="25" y="44"/>
                    <a:pt x="23" y="44"/>
                  </a:cubicBezTo>
                  <a:cubicBezTo>
                    <a:pt x="23" y="44"/>
                    <a:pt x="23" y="44"/>
                    <a:pt x="23" y="44"/>
                  </a:cubicBezTo>
                  <a:cubicBezTo>
                    <a:pt x="18" y="44"/>
                    <a:pt x="12" y="31"/>
                    <a:pt x="11" y="24"/>
                  </a:cubicBezTo>
                  <a:cubicBezTo>
                    <a:pt x="10" y="20"/>
                    <a:pt x="11" y="17"/>
                    <a:pt x="12" y="14"/>
                  </a:cubicBezTo>
                  <a:cubicBezTo>
                    <a:pt x="13" y="11"/>
                    <a:pt x="14" y="8"/>
                    <a:pt x="12" y="4"/>
                  </a:cubicBezTo>
                  <a:cubicBezTo>
                    <a:pt x="11" y="3"/>
                    <a:pt x="11" y="1"/>
                    <a:pt x="10" y="0"/>
                  </a:cubicBezTo>
                  <a:cubicBezTo>
                    <a:pt x="10" y="0"/>
                    <a:pt x="10" y="0"/>
                    <a:pt x="10" y="0"/>
                  </a:cubicBezTo>
                  <a:cubicBezTo>
                    <a:pt x="10" y="1"/>
                    <a:pt x="10" y="1"/>
                    <a:pt x="10" y="1"/>
                  </a:cubicBezTo>
                  <a:cubicBezTo>
                    <a:pt x="10" y="2"/>
                    <a:pt x="10" y="2"/>
                    <a:pt x="1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8" name="Freeform 1842"/>
            <p:cNvSpPr>
              <a:spLocks/>
            </p:cNvSpPr>
            <p:nvPr/>
          </p:nvSpPr>
          <p:spPr bwMode="auto">
            <a:xfrm>
              <a:off x="2022" y="3080"/>
              <a:ext cx="2" cy="4"/>
            </a:xfrm>
            <a:custGeom>
              <a:avLst/>
              <a:gdLst>
                <a:gd name="T0" fmla="*/ 0 w 2"/>
                <a:gd name="T1" fmla="*/ 0 h 4"/>
                <a:gd name="T2" fmla="*/ 2 w 2"/>
                <a:gd name="T3" fmla="*/ 4 h 4"/>
                <a:gd name="T4" fmla="*/ 2 w 2"/>
                <a:gd name="T5" fmla="*/ 4 h 4"/>
                <a:gd name="T6" fmla="*/ 1 w 2"/>
                <a:gd name="T7" fmla="*/ 0 h 4"/>
                <a:gd name="T8" fmla="*/ 1 w 2"/>
                <a:gd name="T9" fmla="*/ 0 h 4"/>
                <a:gd name="T10" fmla="*/ 0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cubicBezTo>
                    <a:pt x="1" y="1"/>
                    <a:pt x="1" y="2"/>
                    <a:pt x="2" y="4"/>
                  </a:cubicBezTo>
                  <a:cubicBezTo>
                    <a:pt x="2" y="4"/>
                    <a:pt x="2" y="4"/>
                    <a:pt x="2" y="4"/>
                  </a:cubicBezTo>
                  <a:cubicBezTo>
                    <a:pt x="1" y="2"/>
                    <a:pt x="1" y="1"/>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9" name="Freeform 1843"/>
            <p:cNvSpPr>
              <a:spLocks/>
            </p:cNvSpPr>
            <p:nvPr/>
          </p:nvSpPr>
          <p:spPr bwMode="auto">
            <a:xfrm>
              <a:off x="2023" y="3091"/>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0" name="Freeform 1844"/>
            <p:cNvSpPr>
              <a:spLocks/>
            </p:cNvSpPr>
            <p:nvPr/>
          </p:nvSpPr>
          <p:spPr bwMode="auto">
            <a:xfrm>
              <a:off x="2024" y="3091"/>
              <a:ext cx="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1" name="Freeform 1845"/>
            <p:cNvSpPr>
              <a:spLocks/>
            </p:cNvSpPr>
            <p:nvPr/>
          </p:nvSpPr>
          <p:spPr bwMode="auto">
            <a:xfrm>
              <a:off x="2024" y="308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2" name="Freeform 1846"/>
            <p:cNvSpPr>
              <a:spLocks/>
            </p:cNvSpPr>
            <p:nvPr/>
          </p:nvSpPr>
          <p:spPr bwMode="auto">
            <a:xfrm>
              <a:off x="2022" y="3080"/>
              <a:ext cx="2" cy="4"/>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3" name="Freeform 1847"/>
            <p:cNvSpPr>
              <a:spLocks/>
            </p:cNvSpPr>
            <p:nvPr/>
          </p:nvSpPr>
          <p:spPr bwMode="auto">
            <a:xfrm>
              <a:off x="2022" y="30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4" name="Freeform 1848"/>
            <p:cNvSpPr>
              <a:spLocks/>
            </p:cNvSpPr>
            <p:nvPr/>
          </p:nvSpPr>
          <p:spPr bwMode="auto">
            <a:xfrm>
              <a:off x="2044" y="31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5" name="Freeform 1849"/>
            <p:cNvSpPr>
              <a:spLocks/>
            </p:cNvSpPr>
            <p:nvPr/>
          </p:nvSpPr>
          <p:spPr bwMode="auto">
            <a:xfrm>
              <a:off x="2017" y="31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6" name="Freeform 1850"/>
            <p:cNvSpPr>
              <a:spLocks/>
            </p:cNvSpPr>
            <p:nvPr/>
          </p:nvSpPr>
          <p:spPr bwMode="auto">
            <a:xfrm>
              <a:off x="2042" y="313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7" name="Freeform 1851"/>
            <p:cNvSpPr>
              <a:spLocks/>
            </p:cNvSpPr>
            <p:nvPr/>
          </p:nvSpPr>
          <p:spPr bwMode="auto">
            <a:xfrm>
              <a:off x="2018" y="312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8" name="Freeform 1852"/>
            <p:cNvSpPr>
              <a:spLocks/>
            </p:cNvSpPr>
            <p:nvPr/>
          </p:nvSpPr>
          <p:spPr bwMode="auto">
            <a:xfrm>
              <a:off x="2040" y="313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0"/>
                    <a:pt x="1" y="1"/>
                    <a:pt x="2" y="1"/>
                  </a:cubicBezTo>
                  <a:cubicBezTo>
                    <a:pt x="1" y="1"/>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9" name="Freeform 1853"/>
            <p:cNvSpPr>
              <a:spLocks/>
            </p:cNvSpPr>
            <p:nvPr/>
          </p:nvSpPr>
          <p:spPr bwMode="auto">
            <a:xfrm>
              <a:off x="2023" y="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grpSp>
      <p:sp>
        <p:nvSpPr>
          <p:cNvPr id="690" name="TextBox 689"/>
          <p:cNvSpPr txBox="1"/>
          <p:nvPr/>
        </p:nvSpPr>
        <p:spPr>
          <a:xfrm>
            <a:off x="1179153" y="2945421"/>
            <a:ext cx="6661363" cy="1311385"/>
          </a:xfrm>
          <a:prstGeom prst="rect">
            <a:avLst/>
          </a:prstGeom>
          <a:noFill/>
        </p:spPr>
        <p:txBody>
          <a:bodyPr wrap="square" rtlCol="0">
            <a:spAutoFit/>
          </a:bodyPr>
          <a:lstStyle/>
          <a:p>
            <a:pPr>
              <a:lnSpc>
                <a:spcPct val="110000"/>
              </a:lnSpc>
            </a:pPr>
            <a:r>
              <a:rPr lang="en-US" sz="3601" dirty="0">
                <a:solidFill>
                  <a:schemeClr val="tx2"/>
                </a:solidFill>
                <a:latin typeface="Arvo"/>
                <a:cs typeface="Arvo"/>
              </a:rPr>
              <a:t>Analyzing the results of the</a:t>
            </a:r>
          </a:p>
          <a:p>
            <a:pPr>
              <a:lnSpc>
                <a:spcPct val="110000"/>
              </a:lnSpc>
            </a:pPr>
            <a:r>
              <a:rPr lang="en-US" sz="3601" dirty="0">
                <a:solidFill>
                  <a:schemeClr val="tx2"/>
                </a:solidFill>
                <a:latin typeface="Arvo"/>
                <a:cs typeface="Arvo"/>
              </a:rPr>
              <a:t>Previous year in Africa</a:t>
            </a:r>
          </a:p>
        </p:txBody>
      </p:sp>
      <p:graphicFrame>
        <p:nvGraphicFramePr>
          <p:cNvPr id="691" name="Table 1993"/>
          <p:cNvGraphicFramePr/>
          <p:nvPr>
            <p:extLst>
              <p:ext uri="{D42A27DB-BD31-4B8C-83A1-F6EECF244321}">
                <p14:modId xmlns:p14="http://schemas.microsoft.com/office/powerpoint/2010/main" val="3073228716"/>
              </p:ext>
            </p:extLst>
          </p:nvPr>
        </p:nvGraphicFramePr>
        <p:xfrm>
          <a:off x="1179154" y="4700370"/>
          <a:ext cx="7543256" cy="4128471"/>
        </p:xfrm>
        <a:graphic>
          <a:graphicData uri="http://schemas.openxmlformats.org/drawingml/2006/table">
            <a:tbl>
              <a:tblPr firstRow="1" firstCol="1" lastRow="1" bandRow="1">
                <a:tableStyleId>{0E3FDE45-AF77-4B5C-9715-49D594BDF05E}</a:tableStyleId>
              </a:tblPr>
              <a:tblGrid>
                <a:gridCol w="1885814"/>
                <a:gridCol w="1885814"/>
                <a:gridCol w="1885814"/>
                <a:gridCol w="1885814"/>
              </a:tblGrid>
              <a:tr h="618921">
                <a:tc>
                  <a:txBody>
                    <a:bodyPr/>
                    <a:lstStyle/>
                    <a:p>
                      <a:pPr lvl="0" algn="ctr" defTabSz="914400">
                        <a:defRPr sz="3600" spc="0">
                          <a:latin typeface="Rajdhani"/>
                          <a:ea typeface="Rajdhani"/>
                          <a:cs typeface="Rajdhani"/>
                          <a:sym typeface="Rajdhani"/>
                        </a:defRPr>
                      </a:pPr>
                      <a:endParaRPr sz="2000" dirty="0">
                        <a:solidFill>
                          <a:schemeClr val="tx1"/>
                        </a:solidFill>
                        <a:latin typeface="Lato Light"/>
                        <a:cs typeface="Lato Light"/>
                      </a:endParaRPr>
                    </a:p>
                  </a:txBody>
                  <a:tcPr marL="29903" marR="29903" marT="29910" marB="29910" anchor="ctr" horzOverflow="overflow"/>
                </a:tc>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Column One</a:t>
                      </a:r>
                      <a:endParaRPr lang="en-US" sz="1700" b="1" dirty="0">
                        <a:solidFill>
                          <a:schemeClr val="tx1"/>
                        </a:solidFill>
                        <a:latin typeface="Lato Light"/>
                        <a:ea typeface="Rajdhani"/>
                        <a:cs typeface="Lato Light"/>
                        <a:sym typeface="Rajdhani"/>
                      </a:endParaRPr>
                    </a:p>
                  </a:txBody>
                  <a:tcPr marL="29903" marR="29903" marT="29910" marB="29910" anchor="ctr" horzOverflow="overflow"/>
                </a:tc>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Column Two</a:t>
                      </a:r>
                      <a:endParaRPr lang="en-US" sz="1700" b="1" dirty="0">
                        <a:solidFill>
                          <a:schemeClr val="tx1"/>
                        </a:solidFill>
                        <a:latin typeface="Lato Light"/>
                        <a:ea typeface="Rajdhani"/>
                        <a:cs typeface="Lato Light"/>
                        <a:sym typeface="Rajdhani"/>
                      </a:endParaRPr>
                    </a:p>
                  </a:txBody>
                  <a:tcPr marL="29903" marR="29903" marT="29910" marB="29910" anchor="ctr" horzOverflow="overflow"/>
                </a:tc>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Column Three</a:t>
                      </a:r>
                      <a:endParaRPr lang="en-US" sz="1700" b="1" dirty="0">
                        <a:solidFill>
                          <a:schemeClr val="tx1"/>
                        </a:solidFill>
                        <a:latin typeface="Lato Light"/>
                        <a:ea typeface="Rajdhani"/>
                        <a:cs typeface="Lato Light"/>
                        <a:sym typeface="Rajdhani"/>
                      </a:endParaRPr>
                    </a:p>
                  </a:txBody>
                  <a:tcPr marL="29903" marR="29903" marT="29910" marB="29910" anchor="ctr" horzOverflow="overflow"/>
                </a:tc>
              </a:tr>
              <a:tr h="482469">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Row One</a:t>
                      </a:r>
                      <a:endParaRPr sz="1700" b="1" dirty="0">
                        <a:solidFill>
                          <a:schemeClr val="tx1"/>
                        </a:solidFill>
                        <a:latin typeface="Lato Light"/>
                        <a:ea typeface="Rajdhani"/>
                        <a:cs typeface="Lato Light"/>
                        <a:sym typeface="Rajdhani"/>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r>
              <a:tr h="482469">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Row Two</a:t>
                      </a:r>
                      <a:endParaRPr sz="1700" b="1" dirty="0">
                        <a:solidFill>
                          <a:schemeClr val="tx1"/>
                        </a:solidFill>
                        <a:latin typeface="Lato Light"/>
                        <a:ea typeface="Rajdhani"/>
                        <a:cs typeface="Lato Light"/>
                        <a:sym typeface="Rajdhani"/>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r>
              <a:tr h="482469">
                <a:tc>
                  <a:txBody>
                    <a:bodyPr/>
                    <a:lstStyle/>
                    <a:p>
                      <a:pPr algn="ctr"/>
                      <a:r>
                        <a:rPr lang="en-US" sz="2000" dirty="0" smtClean="0">
                          <a:solidFill>
                            <a:schemeClr val="tx1"/>
                          </a:solidFill>
                          <a:latin typeface="Lato Light" charset="0"/>
                        </a:rPr>
                        <a:t>Row</a:t>
                      </a:r>
                      <a:r>
                        <a:rPr lang="en-US" sz="2000" baseline="0" dirty="0" smtClean="0">
                          <a:solidFill>
                            <a:schemeClr val="tx1"/>
                          </a:solidFill>
                          <a:latin typeface="Lato Light" charset="0"/>
                        </a:rPr>
                        <a:t> Three</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r>
              <a:tr h="482469">
                <a:tc>
                  <a:txBody>
                    <a:bodyPr/>
                    <a:lstStyle/>
                    <a:p>
                      <a:pPr algn="ctr"/>
                      <a:r>
                        <a:rPr lang="en-US" sz="2000" dirty="0" smtClean="0">
                          <a:solidFill>
                            <a:schemeClr val="tx1"/>
                          </a:solidFill>
                          <a:latin typeface="Lato Light" charset="0"/>
                        </a:rPr>
                        <a:t>Row Four</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r>
              <a:tr h="482469">
                <a:tc>
                  <a:txBody>
                    <a:bodyPr/>
                    <a:lstStyle/>
                    <a:p>
                      <a:pPr algn="ctr"/>
                      <a:r>
                        <a:rPr lang="en-US" sz="2000" dirty="0" smtClean="0">
                          <a:latin typeface="Lato Light" charset="0"/>
                        </a:rPr>
                        <a:t>Row Five</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r>
              <a:tr h="482469">
                <a:tc>
                  <a:txBody>
                    <a:bodyPr/>
                    <a:lstStyle/>
                    <a:p>
                      <a:pPr algn="ctr"/>
                      <a:r>
                        <a:rPr lang="en-US" sz="2000" dirty="0" smtClean="0">
                          <a:latin typeface="Lato Light" charset="0"/>
                        </a:rPr>
                        <a:t>Row Six</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r>
              <a:tr h="614736">
                <a:tc>
                  <a:txBody>
                    <a:bodyPr/>
                    <a:lstStyle/>
                    <a:p>
                      <a:pPr algn="ctr"/>
                      <a:r>
                        <a:rPr lang="en-US" sz="2000" dirty="0" smtClean="0">
                          <a:latin typeface="Lato Light" charset="0"/>
                        </a:rPr>
                        <a:t>Amount</a:t>
                      </a:r>
                      <a:endParaRPr lang="en-US" sz="2000" b="0" dirty="0">
                        <a:solidFill>
                          <a:schemeClr val="bg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r>
            </a:tbl>
          </a:graphicData>
        </a:graphic>
      </p:graphicFrame>
      <p:sp>
        <p:nvSpPr>
          <p:cNvPr id="692" name="TextBox 691"/>
          <p:cNvSpPr txBox="1"/>
          <p:nvPr/>
        </p:nvSpPr>
        <p:spPr>
          <a:xfrm>
            <a:off x="1179154" y="9436073"/>
            <a:ext cx="7574086" cy="1119938"/>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whether natural persons, legal persons, or a mixture of both. Company members share a common purpose and</a:t>
            </a:r>
          </a:p>
        </p:txBody>
      </p:sp>
    </p:spTree>
    <p:extLst>
      <p:ext uri="{BB962C8B-B14F-4D97-AF65-F5344CB8AC3E}">
        <p14:creationId xmlns:p14="http://schemas.microsoft.com/office/powerpoint/2010/main" val="3570829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2" name="Group 1186"/>
          <p:cNvGrpSpPr>
            <a:grpSpLocks noChangeAspect="1"/>
          </p:cNvGrpSpPr>
          <p:nvPr/>
        </p:nvGrpSpPr>
        <p:grpSpPr bwMode="auto">
          <a:xfrm>
            <a:off x="532345" y="3147592"/>
            <a:ext cx="8096563" cy="7168862"/>
            <a:chOff x="2433" y="2872"/>
            <a:chExt cx="586" cy="536"/>
          </a:xfrm>
          <a:solidFill>
            <a:schemeClr val="bg1">
              <a:lumMod val="75000"/>
            </a:schemeClr>
          </a:solidFill>
        </p:grpSpPr>
        <p:sp>
          <p:nvSpPr>
            <p:cNvPr id="701" name="Freeform 1187"/>
            <p:cNvSpPr>
              <a:spLocks/>
            </p:cNvSpPr>
            <p:nvPr/>
          </p:nvSpPr>
          <p:spPr bwMode="auto">
            <a:xfrm>
              <a:off x="2822" y="3333"/>
              <a:ext cx="197" cy="75"/>
            </a:xfrm>
            <a:custGeom>
              <a:avLst/>
              <a:gdLst>
                <a:gd name="T0" fmla="*/ 202 w 206"/>
                <a:gd name="T1" fmla="*/ 26 h 78"/>
                <a:gd name="T2" fmla="*/ 202 w 206"/>
                <a:gd name="T3" fmla="*/ 26 h 78"/>
                <a:gd name="T4" fmla="*/ 200 w 206"/>
                <a:gd name="T5" fmla="*/ 25 h 78"/>
                <a:gd name="T6" fmla="*/ 190 w 206"/>
                <a:gd name="T7" fmla="*/ 12 h 78"/>
                <a:gd name="T8" fmla="*/ 188 w 206"/>
                <a:gd name="T9" fmla="*/ 9 h 78"/>
                <a:gd name="T10" fmla="*/ 178 w 206"/>
                <a:gd name="T11" fmla="*/ 7 h 78"/>
                <a:gd name="T12" fmla="*/ 172 w 206"/>
                <a:gd name="T13" fmla="*/ 7 h 78"/>
                <a:gd name="T14" fmla="*/ 139 w 206"/>
                <a:gd name="T15" fmla="*/ 14 h 78"/>
                <a:gd name="T16" fmla="*/ 118 w 206"/>
                <a:gd name="T17" fmla="*/ 10 h 78"/>
                <a:gd name="T18" fmla="*/ 107 w 206"/>
                <a:gd name="T19" fmla="*/ 5 h 78"/>
                <a:gd name="T20" fmla="*/ 86 w 206"/>
                <a:gd name="T21" fmla="*/ 0 h 78"/>
                <a:gd name="T22" fmla="*/ 38 w 206"/>
                <a:gd name="T23" fmla="*/ 13 h 78"/>
                <a:gd name="T24" fmla="*/ 27 w 206"/>
                <a:gd name="T25" fmla="*/ 21 h 78"/>
                <a:gd name="T26" fmla="*/ 3 w 206"/>
                <a:gd name="T27" fmla="*/ 23 h 78"/>
                <a:gd name="T28" fmla="*/ 7 w 206"/>
                <a:gd name="T29" fmla="*/ 30 h 78"/>
                <a:gd name="T30" fmla="*/ 7 w 206"/>
                <a:gd name="T31" fmla="*/ 43 h 78"/>
                <a:gd name="T32" fmla="*/ 10 w 206"/>
                <a:gd name="T33" fmla="*/ 54 h 78"/>
                <a:gd name="T34" fmla="*/ 14 w 206"/>
                <a:gd name="T35" fmla="*/ 60 h 78"/>
                <a:gd name="T36" fmla="*/ 24 w 206"/>
                <a:gd name="T37" fmla="*/ 65 h 78"/>
                <a:gd name="T38" fmla="*/ 33 w 206"/>
                <a:gd name="T39" fmla="*/ 73 h 78"/>
                <a:gd name="T40" fmla="*/ 53 w 206"/>
                <a:gd name="T41" fmla="*/ 65 h 78"/>
                <a:gd name="T42" fmla="*/ 71 w 206"/>
                <a:gd name="T43" fmla="*/ 75 h 78"/>
                <a:gd name="T44" fmla="*/ 82 w 206"/>
                <a:gd name="T45" fmla="*/ 72 h 78"/>
                <a:gd name="T46" fmla="*/ 97 w 206"/>
                <a:gd name="T47" fmla="*/ 67 h 78"/>
                <a:gd name="T48" fmla="*/ 111 w 206"/>
                <a:gd name="T49" fmla="*/ 66 h 78"/>
                <a:gd name="T50" fmla="*/ 109 w 206"/>
                <a:gd name="T51" fmla="*/ 76 h 78"/>
                <a:gd name="T52" fmla="*/ 111 w 206"/>
                <a:gd name="T53" fmla="*/ 77 h 78"/>
                <a:gd name="T54" fmla="*/ 112 w 206"/>
                <a:gd name="T55" fmla="*/ 76 h 78"/>
                <a:gd name="T56" fmla="*/ 112 w 206"/>
                <a:gd name="T57" fmla="*/ 73 h 78"/>
                <a:gd name="T58" fmla="*/ 117 w 206"/>
                <a:gd name="T59" fmla="*/ 67 h 78"/>
                <a:gd name="T60" fmla="*/ 120 w 206"/>
                <a:gd name="T61" fmla="*/ 68 h 78"/>
                <a:gd name="T62" fmla="*/ 134 w 206"/>
                <a:gd name="T63" fmla="*/ 65 h 78"/>
                <a:gd name="T64" fmla="*/ 136 w 206"/>
                <a:gd name="T65" fmla="*/ 66 h 78"/>
                <a:gd name="T66" fmla="*/ 138 w 206"/>
                <a:gd name="T67" fmla="*/ 67 h 78"/>
                <a:gd name="T68" fmla="*/ 149 w 206"/>
                <a:gd name="T69" fmla="*/ 67 h 78"/>
                <a:gd name="T70" fmla="*/ 176 w 206"/>
                <a:gd name="T71" fmla="*/ 61 h 78"/>
                <a:gd name="T72" fmla="*/ 180 w 206"/>
                <a:gd name="T73" fmla="*/ 61 h 78"/>
                <a:gd name="T74" fmla="*/ 195 w 206"/>
                <a:gd name="T75" fmla="*/ 61 h 78"/>
                <a:gd name="T76" fmla="*/ 205 w 206"/>
                <a:gd name="T77" fmla="*/ 64 h 78"/>
                <a:gd name="T78" fmla="*/ 206 w 206"/>
                <a:gd name="T79" fmla="*/ 64 h 78"/>
                <a:gd name="T80" fmla="*/ 206 w 206"/>
                <a:gd name="T81" fmla="*/ 64 h 78"/>
                <a:gd name="T82" fmla="*/ 205 w 206"/>
                <a:gd name="T83" fmla="*/ 63 h 78"/>
                <a:gd name="T84" fmla="*/ 205 w 206"/>
                <a:gd name="T85" fmla="*/ 61 h 78"/>
                <a:gd name="T86" fmla="*/ 204 w 206"/>
                <a:gd name="T87" fmla="*/ 60 h 78"/>
                <a:gd name="T88" fmla="*/ 203 w 206"/>
                <a:gd name="T89" fmla="*/ 58 h 78"/>
                <a:gd name="T90" fmla="*/ 202 w 206"/>
                <a:gd name="T91" fmla="*/ 57 h 78"/>
                <a:gd name="T92" fmla="*/ 200 w 206"/>
                <a:gd name="T93" fmla="*/ 44 h 78"/>
                <a:gd name="T94" fmla="*/ 199 w 206"/>
                <a:gd name="T95" fmla="*/ 41 h 78"/>
                <a:gd name="T96" fmla="*/ 199 w 206"/>
                <a:gd name="T97" fmla="*/ 36 h 78"/>
                <a:gd name="T98" fmla="*/ 199 w 206"/>
                <a:gd name="T99" fmla="*/ 33 h 78"/>
                <a:gd name="T100" fmla="*/ 201 w 206"/>
                <a:gd name="T101" fmla="*/ 3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78">
                  <a:moveTo>
                    <a:pt x="201" y="31"/>
                  </a:moveTo>
                  <a:cubicBezTo>
                    <a:pt x="201" y="30"/>
                    <a:pt x="201" y="28"/>
                    <a:pt x="202" y="27"/>
                  </a:cubicBezTo>
                  <a:cubicBezTo>
                    <a:pt x="202" y="27"/>
                    <a:pt x="202" y="26"/>
                    <a:pt x="202" y="26"/>
                  </a:cubicBezTo>
                  <a:cubicBezTo>
                    <a:pt x="202" y="26"/>
                    <a:pt x="202" y="26"/>
                    <a:pt x="202" y="26"/>
                  </a:cubicBezTo>
                  <a:cubicBezTo>
                    <a:pt x="202" y="26"/>
                    <a:pt x="202" y="26"/>
                    <a:pt x="202" y="26"/>
                  </a:cubicBezTo>
                  <a:cubicBezTo>
                    <a:pt x="202" y="26"/>
                    <a:pt x="202" y="26"/>
                    <a:pt x="202" y="26"/>
                  </a:cubicBezTo>
                  <a:cubicBezTo>
                    <a:pt x="202" y="26"/>
                    <a:pt x="201" y="25"/>
                    <a:pt x="201" y="25"/>
                  </a:cubicBezTo>
                  <a:cubicBezTo>
                    <a:pt x="201" y="26"/>
                    <a:pt x="201" y="25"/>
                    <a:pt x="201" y="25"/>
                  </a:cubicBezTo>
                  <a:cubicBezTo>
                    <a:pt x="200" y="25"/>
                    <a:pt x="200" y="25"/>
                    <a:pt x="200" y="25"/>
                  </a:cubicBezTo>
                  <a:cubicBezTo>
                    <a:pt x="198" y="25"/>
                    <a:pt x="194" y="25"/>
                    <a:pt x="192" y="21"/>
                  </a:cubicBezTo>
                  <a:cubicBezTo>
                    <a:pt x="191" y="19"/>
                    <a:pt x="191" y="17"/>
                    <a:pt x="191" y="16"/>
                  </a:cubicBezTo>
                  <a:cubicBezTo>
                    <a:pt x="191" y="14"/>
                    <a:pt x="191" y="14"/>
                    <a:pt x="190" y="12"/>
                  </a:cubicBezTo>
                  <a:cubicBezTo>
                    <a:pt x="190" y="12"/>
                    <a:pt x="190" y="12"/>
                    <a:pt x="190" y="12"/>
                  </a:cubicBezTo>
                  <a:cubicBezTo>
                    <a:pt x="190" y="12"/>
                    <a:pt x="190" y="12"/>
                    <a:pt x="189" y="12"/>
                  </a:cubicBezTo>
                  <a:cubicBezTo>
                    <a:pt x="189" y="11"/>
                    <a:pt x="188" y="10"/>
                    <a:pt x="188" y="9"/>
                  </a:cubicBezTo>
                  <a:cubicBezTo>
                    <a:pt x="187" y="7"/>
                    <a:pt x="185" y="6"/>
                    <a:pt x="185" y="6"/>
                  </a:cubicBezTo>
                  <a:cubicBezTo>
                    <a:pt x="184" y="6"/>
                    <a:pt x="184" y="6"/>
                    <a:pt x="184" y="6"/>
                  </a:cubicBezTo>
                  <a:cubicBezTo>
                    <a:pt x="183" y="6"/>
                    <a:pt x="182" y="7"/>
                    <a:pt x="178" y="7"/>
                  </a:cubicBezTo>
                  <a:cubicBezTo>
                    <a:pt x="177" y="7"/>
                    <a:pt x="176" y="7"/>
                    <a:pt x="175" y="7"/>
                  </a:cubicBezTo>
                  <a:cubicBezTo>
                    <a:pt x="174" y="7"/>
                    <a:pt x="174" y="7"/>
                    <a:pt x="174" y="7"/>
                  </a:cubicBezTo>
                  <a:cubicBezTo>
                    <a:pt x="173" y="7"/>
                    <a:pt x="173" y="7"/>
                    <a:pt x="172" y="7"/>
                  </a:cubicBezTo>
                  <a:cubicBezTo>
                    <a:pt x="167" y="11"/>
                    <a:pt x="158" y="14"/>
                    <a:pt x="153" y="14"/>
                  </a:cubicBezTo>
                  <a:cubicBezTo>
                    <a:pt x="151" y="14"/>
                    <a:pt x="150" y="14"/>
                    <a:pt x="150" y="13"/>
                  </a:cubicBezTo>
                  <a:cubicBezTo>
                    <a:pt x="148" y="13"/>
                    <a:pt x="143" y="13"/>
                    <a:pt x="139" y="14"/>
                  </a:cubicBezTo>
                  <a:cubicBezTo>
                    <a:pt x="136" y="14"/>
                    <a:pt x="133" y="14"/>
                    <a:pt x="131" y="14"/>
                  </a:cubicBezTo>
                  <a:cubicBezTo>
                    <a:pt x="127" y="14"/>
                    <a:pt x="124" y="13"/>
                    <a:pt x="122" y="11"/>
                  </a:cubicBezTo>
                  <a:cubicBezTo>
                    <a:pt x="121" y="10"/>
                    <a:pt x="119" y="10"/>
                    <a:pt x="118" y="10"/>
                  </a:cubicBezTo>
                  <a:cubicBezTo>
                    <a:pt x="117" y="10"/>
                    <a:pt x="117" y="10"/>
                    <a:pt x="117" y="10"/>
                  </a:cubicBezTo>
                  <a:cubicBezTo>
                    <a:pt x="114" y="10"/>
                    <a:pt x="112" y="8"/>
                    <a:pt x="111" y="7"/>
                  </a:cubicBezTo>
                  <a:cubicBezTo>
                    <a:pt x="110" y="6"/>
                    <a:pt x="109" y="5"/>
                    <a:pt x="107" y="5"/>
                  </a:cubicBezTo>
                  <a:cubicBezTo>
                    <a:pt x="105" y="5"/>
                    <a:pt x="104" y="5"/>
                    <a:pt x="103" y="4"/>
                  </a:cubicBezTo>
                  <a:cubicBezTo>
                    <a:pt x="102" y="3"/>
                    <a:pt x="99" y="2"/>
                    <a:pt x="90" y="1"/>
                  </a:cubicBezTo>
                  <a:cubicBezTo>
                    <a:pt x="89" y="1"/>
                    <a:pt x="87" y="0"/>
                    <a:pt x="86" y="0"/>
                  </a:cubicBezTo>
                  <a:cubicBezTo>
                    <a:pt x="73" y="0"/>
                    <a:pt x="62" y="7"/>
                    <a:pt x="58" y="11"/>
                  </a:cubicBezTo>
                  <a:cubicBezTo>
                    <a:pt x="56" y="12"/>
                    <a:pt x="52" y="13"/>
                    <a:pt x="47" y="13"/>
                  </a:cubicBezTo>
                  <a:cubicBezTo>
                    <a:pt x="44" y="13"/>
                    <a:pt x="41" y="13"/>
                    <a:pt x="38" y="13"/>
                  </a:cubicBezTo>
                  <a:cubicBezTo>
                    <a:pt x="36" y="13"/>
                    <a:pt x="34" y="12"/>
                    <a:pt x="33" y="12"/>
                  </a:cubicBezTo>
                  <a:cubicBezTo>
                    <a:pt x="33" y="13"/>
                    <a:pt x="33" y="13"/>
                    <a:pt x="33" y="13"/>
                  </a:cubicBezTo>
                  <a:cubicBezTo>
                    <a:pt x="32" y="15"/>
                    <a:pt x="32" y="19"/>
                    <a:pt x="27" y="21"/>
                  </a:cubicBezTo>
                  <a:cubicBezTo>
                    <a:pt x="24" y="22"/>
                    <a:pt x="20" y="22"/>
                    <a:pt x="16" y="22"/>
                  </a:cubicBezTo>
                  <a:cubicBezTo>
                    <a:pt x="10" y="22"/>
                    <a:pt x="10" y="22"/>
                    <a:pt x="10" y="22"/>
                  </a:cubicBezTo>
                  <a:cubicBezTo>
                    <a:pt x="8" y="22"/>
                    <a:pt x="5" y="22"/>
                    <a:pt x="3" y="23"/>
                  </a:cubicBezTo>
                  <a:cubicBezTo>
                    <a:pt x="1" y="24"/>
                    <a:pt x="0" y="27"/>
                    <a:pt x="0" y="28"/>
                  </a:cubicBezTo>
                  <a:cubicBezTo>
                    <a:pt x="0" y="28"/>
                    <a:pt x="1" y="28"/>
                    <a:pt x="1" y="28"/>
                  </a:cubicBezTo>
                  <a:cubicBezTo>
                    <a:pt x="4" y="28"/>
                    <a:pt x="6" y="29"/>
                    <a:pt x="7" y="30"/>
                  </a:cubicBezTo>
                  <a:cubicBezTo>
                    <a:pt x="7" y="31"/>
                    <a:pt x="7" y="33"/>
                    <a:pt x="7" y="34"/>
                  </a:cubicBezTo>
                  <a:cubicBezTo>
                    <a:pt x="7" y="34"/>
                    <a:pt x="7" y="35"/>
                    <a:pt x="7" y="35"/>
                  </a:cubicBezTo>
                  <a:cubicBezTo>
                    <a:pt x="8" y="37"/>
                    <a:pt x="9" y="40"/>
                    <a:pt x="7" y="43"/>
                  </a:cubicBezTo>
                  <a:cubicBezTo>
                    <a:pt x="6" y="43"/>
                    <a:pt x="6" y="44"/>
                    <a:pt x="6" y="45"/>
                  </a:cubicBezTo>
                  <a:cubicBezTo>
                    <a:pt x="6" y="46"/>
                    <a:pt x="6" y="47"/>
                    <a:pt x="7" y="47"/>
                  </a:cubicBezTo>
                  <a:cubicBezTo>
                    <a:pt x="10" y="49"/>
                    <a:pt x="11" y="52"/>
                    <a:pt x="10" y="54"/>
                  </a:cubicBezTo>
                  <a:cubicBezTo>
                    <a:pt x="10" y="55"/>
                    <a:pt x="9" y="55"/>
                    <a:pt x="9" y="56"/>
                  </a:cubicBezTo>
                  <a:cubicBezTo>
                    <a:pt x="9" y="56"/>
                    <a:pt x="9" y="56"/>
                    <a:pt x="9" y="56"/>
                  </a:cubicBezTo>
                  <a:cubicBezTo>
                    <a:pt x="12" y="58"/>
                    <a:pt x="13" y="59"/>
                    <a:pt x="14" y="60"/>
                  </a:cubicBezTo>
                  <a:cubicBezTo>
                    <a:pt x="14" y="60"/>
                    <a:pt x="15" y="61"/>
                    <a:pt x="16" y="61"/>
                  </a:cubicBezTo>
                  <a:cubicBezTo>
                    <a:pt x="18" y="62"/>
                    <a:pt x="21" y="63"/>
                    <a:pt x="21" y="65"/>
                  </a:cubicBezTo>
                  <a:cubicBezTo>
                    <a:pt x="21" y="65"/>
                    <a:pt x="22" y="66"/>
                    <a:pt x="24" y="65"/>
                  </a:cubicBezTo>
                  <a:cubicBezTo>
                    <a:pt x="25" y="65"/>
                    <a:pt x="25" y="65"/>
                    <a:pt x="26" y="65"/>
                  </a:cubicBezTo>
                  <a:cubicBezTo>
                    <a:pt x="29" y="65"/>
                    <a:pt x="31" y="68"/>
                    <a:pt x="32" y="71"/>
                  </a:cubicBezTo>
                  <a:cubicBezTo>
                    <a:pt x="33" y="72"/>
                    <a:pt x="33" y="72"/>
                    <a:pt x="33" y="73"/>
                  </a:cubicBezTo>
                  <a:cubicBezTo>
                    <a:pt x="34" y="73"/>
                    <a:pt x="34" y="74"/>
                    <a:pt x="37" y="74"/>
                  </a:cubicBezTo>
                  <a:cubicBezTo>
                    <a:pt x="40" y="74"/>
                    <a:pt x="44" y="72"/>
                    <a:pt x="44" y="71"/>
                  </a:cubicBezTo>
                  <a:cubicBezTo>
                    <a:pt x="44" y="69"/>
                    <a:pt x="45" y="65"/>
                    <a:pt x="53" y="65"/>
                  </a:cubicBezTo>
                  <a:cubicBezTo>
                    <a:pt x="54" y="65"/>
                    <a:pt x="55" y="65"/>
                    <a:pt x="56" y="65"/>
                  </a:cubicBezTo>
                  <a:cubicBezTo>
                    <a:pt x="60" y="66"/>
                    <a:pt x="64" y="69"/>
                    <a:pt x="68" y="72"/>
                  </a:cubicBezTo>
                  <a:cubicBezTo>
                    <a:pt x="69" y="73"/>
                    <a:pt x="71" y="74"/>
                    <a:pt x="71" y="75"/>
                  </a:cubicBezTo>
                  <a:cubicBezTo>
                    <a:pt x="72" y="75"/>
                    <a:pt x="72" y="75"/>
                    <a:pt x="72" y="75"/>
                  </a:cubicBezTo>
                  <a:cubicBezTo>
                    <a:pt x="73" y="75"/>
                    <a:pt x="75" y="74"/>
                    <a:pt x="77" y="74"/>
                  </a:cubicBezTo>
                  <a:cubicBezTo>
                    <a:pt x="79" y="73"/>
                    <a:pt x="81" y="72"/>
                    <a:pt x="82" y="72"/>
                  </a:cubicBezTo>
                  <a:cubicBezTo>
                    <a:pt x="84" y="72"/>
                    <a:pt x="87" y="70"/>
                    <a:pt x="89" y="68"/>
                  </a:cubicBezTo>
                  <a:cubicBezTo>
                    <a:pt x="90" y="67"/>
                    <a:pt x="91" y="66"/>
                    <a:pt x="92" y="66"/>
                  </a:cubicBezTo>
                  <a:cubicBezTo>
                    <a:pt x="94" y="65"/>
                    <a:pt x="96" y="66"/>
                    <a:pt x="97" y="67"/>
                  </a:cubicBezTo>
                  <a:cubicBezTo>
                    <a:pt x="99" y="68"/>
                    <a:pt x="100" y="69"/>
                    <a:pt x="101" y="68"/>
                  </a:cubicBezTo>
                  <a:cubicBezTo>
                    <a:pt x="103" y="67"/>
                    <a:pt x="106" y="65"/>
                    <a:pt x="109" y="65"/>
                  </a:cubicBezTo>
                  <a:cubicBezTo>
                    <a:pt x="110" y="65"/>
                    <a:pt x="111" y="65"/>
                    <a:pt x="111" y="66"/>
                  </a:cubicBezTo>
                  <a:cubicBezTo>
                    <a:pt x="112" y="66"/>
                    <a:pt x="112" y="67"/>
                    <a:pt x="113" y="68"/>
                  </a:cubicBezTo>
                  <a:cubicBezTo>
                    <a:pt x="113" y="69"/>
                    <a:pt x="112" y="71"/>
                    <a:pt x="111" y="72"/>
                  </a:cubicBezTo>
                  <a:cubicBezTo>
                    <a:pt x="110" y="73"/>
                    <a:pt x="109" y="75"/>
                    <a:pt x="109" y="76"/>
                  </a:cubicBezTo>
                  <a:cubicBezTo>
                    <a:pt x="109" y="76"/>
                    <a:pt x="110" y="77"/>
                    <a:pt x="110" y="78"/>
                  </a:cubicBezTo>
                  <a:cubicBezTo>
                    <a:pt x="110" y="78"/>
                    <a:pt x="110" y="78"/>
                    <a:pt x="110" y="78"/>
                  </a:cubicBezTo>
                  <a:cubicBezTo>
                    <a:pt x="110" y="78"/>
                    <a:pt x="111" y="77"/>
                    <a:pt x="111" y="77"/>
                  </a:cubicBezTo>
                  <a:cubicBezTo>
                    <a:pt x="111" y="77"/>
                    <a:pt x="111" y="77"/>
                    <a:pt x="111" y="77"/>
                  </a:cubicBezTo>
                  <a:cubicBezTo>
                    <a:pt x="111" y="76"/>
                    <a:pt x="111" y="76"/>
                    <a:pt x="112" y="76"/>
                  </a:cubicBezTo>
                  <a:cubicBezTo>
                    <a:pt x="112" y="76"/>
                    <a:pt x="112" y="76"/>
                    <a:pt x="112" y="76"/>
                  </a:cubicBezTo>
                  <a:cubicBezTo>
                    <a:pt x="112" y="76"/>
                    <a:pt x="112" y="75"/>
                    <a:pt x="112" y="75"/>
                  </a:cubicBezTo>
                  <a:cubicBezTo>
                    <a:pt x="112" y="75"/>
                    <a:pt x="112" y="75"/>
                    <a:pt x="112" y="75"/>
                  </a:cubicBezTo>
                  <a:cubicBezTo>
                    <a:pt x="112" y="74"/>
                    <a:pt x="112" y="74"/>
                    <a:pt x="112" y="73"/>
                  </a:cubicBezTo>
                  <a:cubicBezTo>
                    <a:pt x="112" y="73"/>
                    <a:pt x="112" y="73"/>
                    <a:pt x="112" y="72"/>
                  </a:cubicBezTo>
                  <a:cubicBezTo>
                    <a:pt x="112" y="71"/>
                    <a:pt x="113" y="70"/>
                    <a:pt x="113" y="70"/>
                  </a:cubicBezTo>
                  <a:cubicBezTo>
                    <a:pt x="114" y="68"/>
                    <a:pt x="115" y="67"/>
                    <a:pt x="117" y="67"/>
                  </a:cubicBezTo>
                  <a:cubicBezTo>
                    <a:pt x="117" y="67"/>
                    <a:pt x="117" y="67"/>
                    <a:pt x="117" y="67"/>
                  </a:cubicBezTo>
                  <a:cubicBezTo>
                    <a:pt x="117" y="67"/>
                    <a:pt x="117" y="67"/>
                    <a:pt x="117" y="67"/>
                  </a:cubicBezTo>
                  <a:cubicBezTo>
                    <a:pt x="118" y="67"/>
                    <a:pt x="119" y="68"/>
                    <a:pt x="120" y="68"/>
                  </a:cubicBezTo>
                  <a:cubicBezTo>
                    <a:pt x="122" y="70"/>
                    <a:pt x="124" y="70"/>
                    <a:pt x="128" y="68"/>
                  </a:cubicBezTo>
                  <a:cubicBezTo>
                    <a:pt x="129" y="68"/>
                    <a:pt x="130" y="67"/>
                    <a:pt x="131" y="67"/>
                  </a:cubicBezTo>
                  <a:cubicBezTo>
                    <a:pt x="132" y="66"/>
                    <a:pt x="133" y="65"/>
                    <a:pt x="134" y="65"/>
                  </a:cubicBezTo>
                  <a:cubicBezTo>
                    <a:pt x="135" y="65"/>
                    <a:pt x="135" y="66"/>
                    <a:pt x="135" y="66"/>
                  </a:cubicBezTo>
                  <a:cubicBezTo>
                    <a:pt x="136" y="66"/>
                    <a:pt x="136" y="66"/>
                    <a:pt x="136" y="66"/>
                  </a:cubicBezTo>
                  <a:cubicBezTo>
                    <a:pt x="136" y="66"/>
                    <a:pt x="136" y="66"/>
                    <a:pt x="136" y="66"/>
                  </a:cubicBezTo>
                  <a:cubicBezTo>
                    <a:pt x="136" y="66"/>
                    <a:pt x="137" y="66"/>
                    <a:pt x="137" y="66"/>
                  </a:cubicBezTo>
                  <a:cubicBezTo>
                    <a:pt x="137" y="67"/>
                    <a:pt x="137" y="67"/>
                    <a:pt x="137" y="67"/>
                  </a:cubicBezTo>
                  <a:cubicBezTo>
                    <a:pt x="137" y="67"/>
                    <a:pt x="137" y="67"/>
                    <a:pt x="138" y="67"/>
                  </a:cubicBezTo>
                  <a:cubicBezTo>
                    <a:pt x="138" y="67"/>
                    <a:pt x="138" y="68"/>
                    <a:pt x="139" y="68"/>
                  </a:cubicBezTo>
                  <a:cubicBezTo>
                    <a:pt x="140" y="68"/>
                    <a:pt x="141" y="68"/>
                    <a:pt x="142" y="67"/>
                  </a:cubicBezTo>
                  <a:cubicBezTo>
                    <a:pt x="144" y="67"/>
                    <a:pt x="146" y="67"/>
                    <a:pt x="149" y="67"/>
                  </a:cubicBezTo>
                  <a:cubicBezTo>
                    <a:pt x="152" y="67"/>
                    <a:pt x="154" y="66"/>
                    <a:pt x="156" y="65"/>
                  </a:cubicBezTo>
                  <a:cubicBezTo>
                    <a:pt x="158" y="64"/>
                    <a:pt x="160" y="62"/>
                    <a:pt x="164" y="63"/>
                  </a:cubicBezTo>
                  <a:cubicBezTo>
                    <a:pt x="170" y="63"/>
                    <a:pt x="176" y="61"/>
                    <a:pt x="176" y="61"/>
                  </a:cubicBezTo>
                  <a:cubicBezTo>
                    <a:pt x="176" y="61"/>
                    <a:pt x="176" y="61"/>
                    <a:pt x="176" y="61"/>
                  </a:cubicBezTo>
                  <a:cubicBezTo>
                    <a:pt x="180" y="62"/>
                    <a:pt x="180" y="62"/>
                    <a:pt x="180" y="62"/>
                  </a:cubicBezTo>
                  <a:cubicBezTo>
                    <a:pt x="180" y="62"/>
                    <a:pt x="180" y="62"/>
                    <a:pt x="180" y="61"/>
                  </a:cubicBezTo>
                  <a:cubicBezTo>
                    <a:pt x="181" y="60"/>
                    <a:pt x="182" y="59"/>
                    <a:pt x="185" y="58"/>
                  </a:cubicBezTo>
                  <a:cubicBezTo>
                    <a:pt x="189" y="58"/>
                    <a:pt x="191" y="59"/>
                    <a:pt x="193" y="60"/>
                  </a:cubicBezTo>
                  <a:cubicBezTo>
                    <a:pt x="194" y="60"/>
                    <a:pt x="194" y="61"/>
                    <a:pt x="195" y="61"/>
                  </a:cubicBezTo>
                  <a:cubicBezTo>
                    <a:pt x="195" y="60"/>
                    <a:pt x="196" y="60"/>
                    <a:pt x="196" y="60"/>
                  </a:cubicBezTo>
                  <a:cubicBezTo>
                    <a:pt x="198" y="60"/>
                    <a:pt x="200" y="61"/>
                    <a:pt x="202" y="62"/>
                  </a:cubicBezTo>
                  <a:cubicBezTo>
                    <a:pt x="203" y="63"/>
                    <a:pt x="204" y="63"/>
                    <a:pt x="205" y="64"/>
                  </a:cubicBezTo>
                  <a:cubicBezTo>
                    <a:pt x="205" y="64"/>
                    <a:pt x="205" y="64"/>
                    <a:pt x="205" y="64"/>
                  </a:cubicBezTo>
                  <a:cubicBezTo>
                    <a:pt x="205" y="64"/>
                    <a:pt x="205" y="64"/>
                    <a:pt x="206" y="64"/>
                  </a:cubicBezTo>
                  <a:cubicBezTo>
                    <a:pt x="206" y="64"/>
                    <a:pt x="206" y="64"/>
                    <a:pt x="206" y="64"/>
                  </a:cubicBezTo>
                  <a:cubicBezTo>
                    <a:pt x="206" y="64"/>
                    <a:pt x="206" y="64"/>
                    <a:pt x="206" y="64"/>
                  </a:cubicBezTo>
                  <a:cubicBezTo>
                    <a:pt x="206" y="64"/>
                    <a:pt x="206" y="64"/>
                    <a:pt x="206" y="64"/>
                  </a:cubicBezTo>
                  <a:cubicBezTo>
                    <a:pt x="206" y="64"/>
                    <a:pt x="206" y="64"/>
                    <a:pt x="206" y="64"/>
                  </a:cubicBezTo>
                  <a:cubicBezTo>
                    <a:pt x="206" y="64"/>
                    <a:pt x="206" y="64"/>
                    <a:pt x="206" y="63"/>
                  </a:cubicBezTo>
                  <a:cubicBezTo>
                    <a:pt x="206" y="63"/>
                    <a:pt x="206" y="63"/>
                    <a:pt x="205" y="63"/>
                  </a:cubicBezTo>
                  <a:cubicBezTo>
                    <a:pt x="205" y="63"/>
                    <a:pt x="205" y="63"/>
                    <a:pt x="205" y="63"/>
                  </a:cubicBezTo>
                  <a:cubicBezTo>
                    <a:pt x="205" y="62"/>
                    <a:pt x="205" y="62"/>
                    <a:pt x="205" y="62"/>
                  </a:cubicBezTo>
                  <a:cubicBezTo>
                    <a:pt x="205" y="62"/>
                    <a:pt x="205" y="62"/>
                    <a:pt x="205" y="62"/>
                  </a:cubicBezTo>
                  <a:cubicBezTo>
                    <a:pt x="205" y="62"/>
                    <a:pt x="205" y="61"/>
                    <a:pt x="205" y="61"/>
                  </a:cubicBezTo>
                  <a:cubicBezTo>
                    <a:pt x="204" y="61"/>
                    <a:pt x="204" y="61"/>
                    <a:pt x="204" y="61"/>
                  </a:cubicBezTo>
                  <a:cubicBezTo>
                    <a:pt x="204" y="61"/>
                    <a:pt x="204" y="60"/>
                    <a:pt x="204" y="60"/>
                  </a:cubicBezTo>
                  <a:cubicBezTo>
                    <a:pt x="204" y="60"/>
                    <a:pt x="204" y="60"/>
                    <a:pt x="204" y="60"/>
                  </a:cubicBezTo>
                  <a:cubicBezTo>
                    <a:pt x="204" y="59"/>
                    <a:pt x="203" y="59"/>
                    <a:pt x="203" y="59"/>
                  </a:cubicBezTo>
                  <a:cubicBezTo>
                    <a:pt x="203" y="59"/>
                    <a:pt x="203" y="59"/>
                    <a:pt x="203" y="58"/>
                  </a:cubicBezTo>
                  <a:cubicBezTo>
                    <a:pt x="203" y="58"/>
                    <a:pt x="203" y="58"/>
                    <a:pt x="203" y="58"/>
                  </a:cubicBezTo>
                  <a:cubicBezTo>
                    <a:pt x="203" y="58"/>
                    <a:pt x="202" y="58"/>
                    <a:pt x="202" y="58"/>
                  </a:cubicBezTo>
                  <a:cubicBezTo>
                    <a:pt x="202" y="58"/>
                    <a:pt x="202" y="58"/>
                    <a:pt x="202" y="58"/>
                  </a:cubicBezTo>
                  <a:cubicBezTo>
                    <a:pt x="202" y="57"/>
                    <a:pt x="202" y="57"/>
                    <a:pt x="202" y="57"/>
                  </a:cubicBezTo>
                  <a:cubicBezTo>
                    <a:pt x="199" y="56"/>
                    <a:pt x="200" y="53"/>
                    <a:pt x="200" y="48"/>
                  </a:cubicBezTo>
                  <a:cubicBezTo>
                    <a:pt x="200" y="47"/>
                    <a:pt x="200" y="46"/>
                    <a:pt x="200" y="45"/>
                  </a:cubicBezTo>
                  <a:cubicBezTo>
                    <a:pt x="201" y="44"/>
                    <a:pt x="200" y="44"/>
                    <a:pt x="200" y="44"/>
                  </a:cubicBezTo>
                  <a:cubicBezTo>
                    <a:pt x="200" y="44"/>
                    <a:pt x="200" y="43"/>
                    <a:pt x="200" y="42"/>
                  </a:cubicBezTo>
                  <a:cubicBezTo>
                    <a:pt x="200" y="42"/>
                    <a:pt x="200" y="41"/>
                    <a:pt x="200" y="41"/>
                  </a:cubicBezTo>
                  <a:cubicBezTo>
                    <a:pt x="199" y="41"/>
                    <a:pt x="199" y="41"/>
                    <a:pt x="199" y="41"/>
                  </a:cubicBezTo>
                  <a:cubicBezTo>
                    <a:pt x="199" y="40"/>
                    <a:pt x="199" y="40"/>
                    <a:pt x="199" y="40"/>
                  </a:cubicBezTo>
                  <a:cubicBezTo>
                    <a:pt x="199" y="39"/>
                    <a:pt x="199" y="39"/>
                    <a:pt x="199" y="39"/>
                  </a:cubicBezTo>
                  <a:cubicBezTo>
                    <a:pt x="199" y="38"/>
                    <a:pt x="199" y="37"/>
                    <a:pt x="199" y="36"/>
                  </a:cubicBezTo>
                  <a:cubicBezTo>
                    <a:pt x="199" y="36"/>
                    <a:pt x="199" y="36"/>
                    <a:pt x="199" y="36"/>
                  </a:cubicBezTo>
                  <a:cubicBezTo>
                    <a:pt x="199" y="36"/>
                    <a:pt x="199" y="35"/>
                    <a:pt x="199" y="35"/>
                  </a:cubicBezTo>
                  <a:cubicBezTo>
                    <a:pt x="199" y="34"/>
                    <a:pt x="199" y="34"/>
                    <a:pt x="199" y="33"/>
                  </a:cubicBezTo>
                  <a:cubicBezTo>
                    <a:pt x="199" y="33"/>
                    <a:pt x="200" y="33"/>
                    <a:pt x="200" y="32"/>
                  </a:cubicBezTo>
                  <a:cubicBezTo>
                    <a:pt x="200" y="32"/>
                    <a:pt x="200" y="32"/>
                    <a:pt x="200" y="32"/>
                  </a:cubicBezTo>
                  <a:cubicBezTo>
                    <a:pt x="201" y="32"/>
                    <a:pt x="201" y="32"/>
                    <a:pt x="201" y="32"/>
                  </a:cubicBezTo>
                  <a:cubicBezTo>
                    <a:pt x="201" y="32"/>
                    <a:pt x="201" y="32"/>
                    <a:pt x="201" y="31"/>
                  </a:cubicBezTo>
                  <a:close/>
                </a:path>
              </a:pathLst>
            </a:custGeom>
            <a:solidFill>
              <a:schemeClr val="accent3"/>
            </a:solid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02" name="Freeform 1188"/>
            <p:cNvSpPr>
              <a:spLocks/>
            </p:cNvSpPr>
            <p:nvPr/>
          </p:nvSpPr>
          <p:spPr bwMode="auto">
            <a:xfrm>
              <a:off x="2824" y="3334"/>
              <a:ext cx="25" cy="16"/>
            </a:xfrm>
            <a:custGeom>
              <a:avLst/>
              <a:gdLst>
                <a:gd name="T0" fmla="*/ 3 w 26"/>
                <a:gd name="T1" fmla="*/ 2 h 17"/>
                <a:gd name="T2" fmla="*/ 4 w 26"/>
                <a:gd name="T3" fmla="*/ 4 h 17"/>
                <a:gd name="T4" fmla="*/ 4 w 26"/>
                <a:gd name="T5" fmla="*/ 4 h 17"/>
                <a:gd name="T6" fmla="*/ 4 w 26"/>
                <a:gd name="T7" fmla="*/ 4 h 17"/>
                <a:gd name="T8" fmla="*/ 4 w 26"/>
                <a:gd name="T9" fmla="*/ 4 h 17"/>
                <a:gd name="T10" fmla="*/ 4 w 26"/>
                <a:gd name="T11" fmla="*/ 6 h 17"/>
                <a:gd name="T12" fmla="*/ 2 w 26"/>
                <a:gd name="T13" fmla="*/ 11 h 17"/>
                <a:gd name="T14" fmla="*/ 1 w 26"/>
                <a:gd name="T15" fmla="*/ 12 h 17"/>
                <a:gd name="T16" fmla="*/ 1 w 26"/>
                <a:gd name="T17" fmla="*/ 13 h 17"/>
                <a:gd name="T18" fmla="*/ 1 w 26"/>
                <a:gd name="T19" fmla="*/ 13 h 17"/>
                <a:gd name="T20" fmla="*/ 0 w 26"/>
                <a:gd name="T21" fmla="*/ 14 h 17"/>
                <a:gd name="T22" fmla="*/ 0 w 26"/>
                <a:gd name="T23" fmla="*/ 14 h 17"/>
                <a:gd name="T24" fmla="*/ 0 w 26"/>
                <a:gd name="T25" fmla="*/ 15 h 17"/>
                <a:gd name="T26" fmla="*/ 0 w 26"/>
                <a:gd name="T27" fmla="*/ 15 h 17"/>
                <a:gd name="T28" fmla="*/ 0 w 26"/>
                <a:gd name="T29" fmla="*/ 15 h 17"/>
                <a:gd name="T30" fmla="*/ 3 w 26"/>
                <a:gd name="T31" fmla="*/ 17 h 17"/>
                <a:gd name="T32" fmla="*/ 8 w 26"/>
                <a:gd name="T33" fmla="*/ 14 h 17"/>
                <a:gd name="T34" fmla="*/ 13 w 26"/>
                <a:gd name="T35" fmla="*/ 10 h 17"/>
                <a:gd name="T36" fmla="*/ 21 w 26"/>
                <a:gd name="T37" fmla="*/ 10 h 17"/>
                <a:gd name="T38" fmla="*/ 26 w 26"/>
                <a:gd name="T39" fmla="*/ 10 h 17"/>
                <a:gd name="T40" fmla="*/ 23 w 26"/>
                <a:gd name="T41" fmla="*/ 8 h 17"/>
                <a:gd name="T42" fmla="*/ 19 w 26"/>
                <a:gd name="T43" fmla="*/ 5 h 17"/>
                <a:gd name="T44" fmla="*/ 16 w 26"/>
                <a:gd name="T45" fmla="*/ 1 h 17"/>
                <a:gd name="T46" fmla="*/ 15 w 26"/>
                <a:gd name="T47" fmla="*/ 1 h 17"/>
                <a:gd name="T48" fmla="*/ 14 w 26"/>
                <a:gd name="T49" fmla="*/ 1 h 17"/>
                <a:gd name="T50" fmla="*/ 14 w 26"/>
                <a:gd name="T51" fmla="*/ 1 h 17"/>
                <a:gd name="T52" fmla="*/ 14 w 26"/>
                <a:gd name="T53" fmla="*/ 1 h 17"/>
                <a:gd name="T54" fmla="*/ 12 w 26"/>
                <a:gd name="T55" fmla="*/ 1 h 17"/>
                <a:gd name="T56" fmla="*/ 8 w 26"/>
                <a:gd name="T57" fmla="*/ 0 h 17"/>
                <a:gd name="T58" fmla="*/ 3 w 26"/>
                <a:gd name="T59" fmla="*/ 1 h 17"/>
                <a:gd name="T60" fmla="*/ 3 w 26"/>
                <a:gd name="T61" fmla="*/ 1 h 17"/>
                <a:gd name="T62" fmla="*/ 3 w 26"/>
                <a:gd name="T6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3" y="2"/>
                  </a:moveTo>
                  <a:cubicBezTo>
                    <a:pt x="4" y="4"/>
                    <a:pt x="4" y="4"/>
                    <a:pt x="4" y="4"/>
                  </a:cubicBezTo>
                  <a:cubicBezTo>
                    <a:pt x="4" y="4"/>
                    <a:pt x="4" y="4"/>
                    <a:pt x="4" y="4"/>
                  </a:cubicBezTo>
                  <a:cubicBezTo>
                    <a:pt x="4" y="4"/>
                    <a:pt x="4" y="4"/>
                    <a:pt x="4" y="4"/>
                  </a:cubicBezTo>
                  <a:cubicBezTo>
                    <a:pt x="4" y="4"/>
                    <a:pt x="4" y="4"/>
                    <a:pt x="4" y="4"/>
                  </a:cubicBezTo>
                  <a:cubicBezTo>
                    <a:pt x="4" y="5"/>
                    <a:pt x="4" y="6"/>
                    <a:pt x="4" y="6"/>
                  </a:cubicBezTo>
                  <a:cubicBezTo>
                    <a:pt x="4" y="9"/>
                    <a:pt x="3" y="10"/>
                    <a:pt x="2" y="11"/>
                  </a:cubicBezTo>
                  <a:cubicBezTo>
                    <a:pt x="2" y="11"/>
                    <a:pt x="1" y="12"/>
                    <a:pt x="1" y="12"/>
                  </a:cubicBezTo>
                  <a:cubicBezTo>
                    <a:pt x="1" y="12"/>
                    <a:pt x="1" y="13"/>
                    <a:pt x="1" y="13"/>
                  </a:cubicBezTo>
                  <a:cubicBezTo>
                    <a:pt x="1" y="13"/>
                    <a:pt x="1" y="13"/>
                    <a:pt x="1" y="13"/>
                  </a:cubicBezTo>
                  <a:cubicBezTo>
                    <a:pt x="1" y="14"/>
                    <a:pt x="1" y="14"/>
                    <a:pt x="0" y="14"/>
                  </a:cubicBezTo>
                  <a:cubicBezTo>
                    <a:pt x="0" y="14"/>
                    <a:pt x="0" y="14"/>
                    <a:pt x="0" y="14"/>
                  </a:cubicBezTo>
                  <a:cubicBezTo>
                    <a:pt x="0" y="15"/>
                    <a:pt x="0" y="15"/>
                    <a:pt x="0" y="15"/>
                  </a:cubicBezTo>
                  <a:cubicBezTo>
                    <a:pt x="0" y="15"/>
                    <a:pt x="0" y="15"/>
                    <a:pt x="0" y="15"/>
                  </a:cubicBezTo>
                  <a:cubicBezTo>
                    <a:pt x="0" y="15"/>
                    <a:pt x="0" y="15"/>
                    <a:pt x="0" y="15"/>
                  </a:cubicBezTo>
                  <a:cubicBezTo>
                    <a:pt x="1" y="16"/>
                    <a:pt x="2" y="17"/>
                    <a:pt x="3" y="17"/>
                  </a:cubicBezTo>
                  <a:cubicBezTo>
                    <a:pt x="5" y="17"/>
                    <a:pt x="6" y="16"/>
                    <a:pt x="8" y="14"/>
                  </a:cubicBezTo>
                  <a:cubicBezTo>
                    <a:pt x="9" y="13"/>
                    <a:pt x="11" y="11"/>
                    <a:pt x="13" y="10"/>
                  </a:cubicBezTo>
                  <a:cubicBezTo>
                    <a:pt x="15" y="9"/>
                    <a:pt x="18" y="10"/>
                    <a:pt x="21" y="10"/>
                  </a:cubicBezTo>
                  <a:cubicBezTo>
                    <a:pt x="23" y="10"/>
                    <a:pt x="25" y="10"/>
                    <a:pt x="26" y="10"/>
                  </a:cubicBezTo>
                  <a:cubicBezTo>
                    <a:pt x="25" y="9"/>
                    <a:pt x="24" y="9"/>
                    <a:pt x="23" y="8"/>
                  </a:cubicBezTo>
                  <a:cubicBezTo>
                    <a:pt x="22" y="7"/>
                    <a:pt x="20" y="6"/>
                    <a:pt x="19" y="5"/>
                  </a:cubicBezTo>
                  <a:cubicBezTo>
                    <a:pt x="18" y="4"/>
                    <a:pt x="17" y="3"/>
                    <a:pt x="16" y="1"/>
                  </a:cubicBezTo>
                  <a:cubicBezTo>
                    <a:pt x="16" y="1"/>
                    <a:pt x="16" y="1"/>
                    <a:pt x="15" y="1"/>
                  </a:cubicBezTo>
                  <a:cubicBezTo>
                    <a:pt x="15" y="1"/>
                    <a:pt x="15" y="1"/>
                    <a:pt x="14" y="1"/>
                  </a:cubicBezTo>
                  <a:cubicBezTo>
                    <a:pt x="14" y="1"/>
                    <a:pt x="14" y="1"/>
                    <a:pt x="14" y="1"/>
                  </a:cubicBezTo>
                  <a:cubicBezTo>
                    <a:pt x="14" y="1"/>
                    <a:pt x="14" y="1"/>
                    <a:pt x="14" y="1"/>
                  </a:cubicBezTo>
                  <a:cubicBezTo>
                    <a:pt x="13" y="1"/>
                    <a:pt x="13" y="1"/>
                    <a:pt x="12" y="1"/>
                  </a:cubicBezTo>
                  <a:cubicBezTo>
                    <a:pt x="12" y="1"/>
                    <a:pt x="11" y="0"/>
                    <a:pt x="8" y="0"/>
                  </a:cubicBezTo>
                  <a:cubicBezTo>
                    <a:pt x="6" y="0"/>
                    <a:pt x="4" y="0"/>
                    <a:pt x="3" y="1"/>
                  </a:cubicBezTo>
                  <a:cubicBezTo>
                    <a:pt x="3" y="1"/>
                    <a:pt x="3" y="1"/>
                    <a:pt x="3" y="1"/>
                  </a:cubicBezTo>
                  <a:lnTo>
                    <a:pt x="3" y="2"/>
                  </a:ln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03" name="Freeform 1189"/>
            <p:cNvSpPr>
              <a:spLocks/>
            </p:cNvSpPr>
            <p:nvPr/>
          </p:nvSpPr>
          <p:spPr bwMode="auto">
            <a:xfrm>
              <a:off x="2698" y="3154"/>
              <a:ext cx="100" cy="80"/>
            </a:xfrm>
            <a:custGeom>
              <a:avLst/>
              <a:gdLst>
                <a:gd name="T0" fmla="*/ 12 w 104"/>
                <a:gd name="T1" fmla="*/ 58 h 83"/>
                <a:gd name="T2" fmla="*/ 14 w 104"/>
                <a:gd name="T3" fmla="*/ 59 h 83"/>
                <a:gd name="T4" fmla="*/ 25 w 104"/>
                <a:gd name="T5" fmla="*/ 68 h 83"/>
                <a:gd name="T6" fmla="*/ 32 w 104"/>
                <a:gd name="T7" fmla="*/ 66 h 83"/>
                <a:gd name="T8" fmla="*/ 38 w 104"/>
                <a:gd name="T9" fmla="*/ 71 h 83"/>
                <a:gd name="T10" fmla="*/ 45 w 104"/>
                <a:gd name="T11" fmla="*/ 72 h 83"/>
                <a:gd name="T12" fmla="*/ 49 w 104"/>
                <a:gd name="T13" fmla="*/ 78 h 83"/>
                <a:gd name="T14" fmla="*/ 50 w 104"/>
                <a:gd name="T15" fmla="*/ 79 h 83"/>
                <a:gd name="T16" fmla="*/ 52 w 104"/>
                <a:gd name="T17" fmla="*/ 78 h 83"/>
                <a:gd name="T18" fmla="*/ 62 w 104"/>
                <a:gd name="T19" fmla="*/ 79 h 83"/>
                <a:gd name="T20" fmla="*/ 70 w 104"/>
                <a:gd name="T21" fmla="*/ 79 h 83"/>
                <a:gd name="T22" fmla="*/ 85 w 104"/>
                <a:gd name="T23" fmla="*/ 83 h 83"/>
                <a:gd name="T24" fmla="*/ 85 w 104"/>
                <a:gd name="T25" fmla="*/ 83 h 83"/>
                <a:gd name="T26" fmla="*/ 88 w 104"/>
                <a:gd name="T27" fmla="*/ 83 h 83"/>
                <a:gd name="T28" fmla="*/ 88 w 104"/>
                <a:gd name="T29" fmla="*/ 81 h 83"/>
                <a:gd name="T30" fmla="*/ 88 w 104"/>
                <a:gd name="T31" fmla="*/ 78 h 83"/>
                <a:gd name="T32" fmla="*/ 95 w 104"/>
                <a:gd name="T33" fmla="*/ 70 h 83"/>
                <a:gd name="T34" fmla="*/ 101 w 104"/>
                <a:gd name="T35" fmla="*/ 64 h 83"/>
                <a:gd name="T36" fmla="*/ 99 w 104"/>
                <a:gd name="T37" fmla="*/ 54 h 83"/>
                <a:gd name="T38" fmla="*/ 98 w 104"/>
                <a:gd name="T39" fmla="*/ 52 h 83"/>
                <a:gd name="T40" fmla="*/ 98 w 104"/>
                <a:gd name="T41" fmla="*/ 51 h 83"/>
                <a:gd name="T42" fmla="*/ 98 w 104"/>
                <a:gd name="T43" fmla="*/ 50 h 83"/>
                <a:gd name="T44" fmla="*/ 97 w 104"/>
                <a:gd name="T45" fmla="*/ 47 h 83"/>
                <a:gd name="T46" fmla="*/ 98 w 104"/>
                <a:gd name="T47" fmla="*/ 45 h 83"/>
                <a:gd name="T48" fmla="*/ 98 w 104"/>
                <a:gd name="T49" fmla="*/ 44 h 83"/>
                <a:gd name="T50" fmla="*/ 98 w 104"/>
                <a:gd name="T51" fmla="*/ 42 h 83"/>
                <a:gd name="T52" fmla="*/ 97 w 104"/>
                <a:gd name="T53" fmla="*/ 41 h 83"/>
                <a:gd name="T54" fmla="*/ 94 w 104"/>
                <a:gd name="T55" fmla="*/ 37 h 83"/>
                <a:gd name="T56" fmla="*/ 101 w 104"/>
                <a:gd name="T57" fmla="*/ 23 h 83"/>
                <a:gd name="T58" fmla="*/ 99 w 104"/>
                <a:gd name="T59" fmla="*/ 12 h 83"/>
                <a:gd name="T60" fmla="*/ 98 w 104"/>
                <a:gd name="T61" fmla="*/ 11 h 83"/>
                <a:gd name="T62" fmla="*/ 92 w 104"/>
                <a:gd name="T63" fmla="*/ 8 h 83"/>
                <a:gd name="T64" fmla="*/ 91 w 104"/>
                <a:gd name="T65" fmla="*/ 8 h 83"/>
                <a:gd name="T66" fmla="*/ 90 w 104"/>
                <a:gd name="T67" fmla="*/ 8 h 83"/>
                <a:gd name="T68" fmla="*/ 88 w 104"/>
                <a:gd name="T69" fmla="*/ 8 h 83"/>
                <a:gd name="T70" fmla="*/ 84 w 104"/>
                <a:gd name="T71" fmla="*/ 8 h 83"/>
                <a:gd name="T72" fmla="*/ 60 w 104"/>
                <a:gd name="T73" fmla="*/ 6 h 83"/>
                <a:gd name="T74" fmla="*/ 59 w 104"/>
                <a:gd name="T75" fmla="*/ 6 h 83"/>
                <a:gd name="T76" fmla="*/ 57 w 104"/>
                <a:gd name="T77" fmla="*/ 5 h 83"/>
                <a:gd name="T78" fmla="*/ 57 w 104"/>
                <a:gd name="T79" fmla="*/ 5 h 83"/>
                <a:gd name="T80" fmla="*/ 43 w 104"/>
                <a:gd name="T81" fmla="*/ 0 h 83"/>
                <a:gd name="T82" fmla="*/ 21 w 104"/>
                <a:gd name="T83" fmla="*/ 7 h 83"/>
                <a:gd name="T84" fmla="*/ 4 w 104"/>
                <a:gd name="T85" fmla="*/ 12 h 83"/>
                <a:gd name="T86" fmla="*/ 2 w 104"/>
                <a:gd name="T87" fmla="*/ 17 h 83"/>
                <a:gd name="T88" fmla="*/ 2 w 104"/>
                <a:gd name="T89" fmla="*/ 19 h 83"/>
                <a:gd name="T90" fmla="*/ 2 w 104"/>
                <a:gd name="T91" fmla="*/ 21 h 83"/>
                <a:gd name="T92" fmla="*/ 2 w 104"/>
                <a:gd name="T93" fmla="*/ 23 h 83"/>
                <a:gd name="T94" fmla="*/ 2 w 104"/>
                <a:gd name="T95" fmla="*/ 25 h 83"/>
                <a:gd name="T96" fmla="*/ 2 w 104"/>
                <a:gd name="T97" fmla="*/ 26 h 83"/>
                <a:gd name="T98" fmla="*/ 1 w 104"/>
                <a:gd name="T99" fmla="*/ 28 h 83"/>
                <a:gd name="T100" fmla="*/ 1 w 104"/>
                <a:gd name="T101" fmla="*/ 30 h 83"/>
                <a:gd name="T102" fmla="*/ 5 w 104"/>
                <a:gd name="T103" fmla="*/ 38 h 83"/>
                <a:gd name="T104" fmla="*/ 8 w 104"/>
                <a:gd name="T105" fmla="*/ 51 h 83"/>
                <a:gd name="T106" fmla="*/ 9 w 104"/>
                <a:gd name="T107" fmla="*/ 52 h 83"/>
                <a:gd name="T108" fmla="*/ 9 w 104"/>
                <a:gd name="T109" fmla="*/ 54 h 83"/>
                <a:gd name="T110" fmla="*/ 9 w 104"/>
                <a:gd name="T111" fmla="*/ 55 h 83"/>
                <a:gd name="T112" fmla="*/ 9 w 104"/>
                <a:gd name="T113"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 h="83">
                  <a:moveTo>
                    <a:pt x="9" y="57"/>
                  </a:moveTo>
                  <a:cubicBezTo>
                    <a:pt x="10" y="57"/>
                    <a:pt x="11" y="58"/>
                    <a:pt x="12" y="58"/>
                  </a:cubicBezTo>
                  <a:cubicBezTo>
                    <a:pt x="12" y="58"/>
                    <a:pt x="12" y="58"/>
                    <a:pt x="12" y="58"/>
                  </a:cubicBezTo>
                  <a:cubicBezTo>
                    <a:pt x="13" y="59"/>
                    <a:pt x="14" y="59"/>
                    <a:pt x="14" y="59"/>
                  </a:cubicBezTo>
                  <a:cubicBezTo>
                    <a:pt x="19" y="61"/>
                    <a:pt x="22" y="63"/>
                    <a:pt x="23" y="66"/>
                  </a:cubicBezTo>
                  <a:cubicBezTo>
                    <a:pt x="23" y="67"/>
                    <a:pt x="24" y="68"/>
                    <a:pt x="25" y="68"/>
                  </a:cubicBezTo>
                  <a:cubicBezTo>
                    <a:pt x="26" y="67"/>
                    <a:pt x="27" y="66"/>
                    <a:pt x="29" y="66"/>
                  </a:cubicBezTo>
                  <a:cubicBezTo>
                    <a:pt x="30" y="66"/>
                    <a:pt x="31" y="66"/>
                    <a:pt x="32" y="66"/>
                  </a:cubicBezTo>
                  <a:cubicBezTo>
                    <a:pt x="32" y="66"/>
                    <a:pt x="33" y="66"/>
                    <a:pt x="33" y="66"/>
                  </a:cubicBezTo>
                  <a:cubicBezTo>
                    <a:pt x="37" y="66"/>
                    <a:pt x="38" y="69"/>
                    <a:pt x="38" y="71"/>
                  </a:cubicBezTo>
                  <a:cubicBezTo>
                    <a:pt x="39" y="71"/>
                    <a:pt x="39" y="71"/>
                    <a:pt x="40" y="71"/>
                  </a:cubicBezTo>
                  <a:cubicBezTo>
                    <a:pt x="42" y="71"/>
                    <a:pt x="43" y="71"/>
                    <a:pt x="45" y="72"/>
                  </a:cubicBezTo>
                  <a:cubicBezTo>
                    <a:pt x="46" y="73"/>
                    <a:pt x="47" y="74"/>
                    <a:pt x="48" y="76"/>
                  </a:cubicBezTo>
                  <a:cubicBezTo>
                    <a:pt x="48" y="77"/>
                    <a:pt x="48" y="77"/>
                    <a:pt x="49" y="78"/>
                  </a:cubicBezTo>
                  <a:cubicBezTo>
                    <a:pt x="49" y="78"/>
                    <a:pt x="49" y="78"/>
                    <a:pt x="49" y="78"/>
                  </a:cubicBezTo>
                  <a:cubicBezTo>
                    <a:pt x="49" y="78"/>
                    <a:pt x="50" y="79"/>
                    <a:pt x="50" y="79"/>
                  </a:cubicBezTo>
                  <a:cubicBezTo>
                    <a:pt x="50" y="79"/>
                    <a:pt x="50" y="79"/>
                    <a:pt x="50" y="79"/>
                  </a:cubicBezTo>
                  <a:cubicBezTo>
                    <a:pt x="51" y="79"/>
                    <a:pt x="51" y="79"/>
                    <a:pt x="52" y="78"/>
                  </a:cubicBezTo>
                  <a:cubicBezTo>
                    <a:pt x="53" y="78"/>
                    <a:pt x="55" y="77"/>
                    <a:pt x="57" y="78"/>
                  </a:cubicBezTo>
                  <a:cubicBezTo>
                    <a:pt x="57" y="79"/>
                    <a:pt x="60" y="79"/>
                    <a:pt x="62" y="79"/>
                  </a:cubicBezTo>
                  <a:cubicBezTo>
                    <a:pt x="63" y="79"/>
                    <a:pt x="64" y="79"/>
                    <a:pt x="65" y="79"/>
                  </a:cubicBezTo>
                  <a:cubicBezTo>
                    <a:pt x="67" y="78"/>
                    <a:pt x="68" y="79"/>
                    <a:pt x="70" y="79"/>
                  </a:cubicBezTo>
                  <a:cubicBezTo>
                    <a:pt x="71" y="80"/>
                    <a:pt x="72" y="80"/>
                    <a:pt x="74" y="80"/>
                  </a:cubicBezTo>
                  <a:cubicBezTo>
                    <a:pt x="78" y="79"/>
                    <a:pt x="83" y="81"/>
                    <a:pt x="85" y="83"/>
                  </a:cubicBezTo>
                  <a:cubicBezTo>
                    <a:pt x="85" y="83"/>
                    <a:pt x="85" y="83"/>
                    <a:pt x="85" y="83"/>
                  </a:cubicBezTo>
                  <a:cubicBezTo>
                    <a:pt x="85" y="83"/>
                    <a:pt x="85" y="83"/>
                    <a:pt x="85" y="83"/>
                  </a:cubicBezTo>
                  <a:cubicBezTo>
                    <a:pt x="85" y="83"/>
                    <a:pt x="86" y="83"/>
                    <a:pt x="87" y="83"/>
                  </a:cubicBezTo>
                  <a:cubicBezTo>
                    <a:pt x="88" y="83"/>
                    <a:pt x="88" y="83"/>
                    <a:pt x="88" y="83"/>
                  </a:cubicBezTo>
                  <a:cubicBezTo>
                    <a:pt x="88" y="83"/>
                    <a:pt x="88" y="83"/>
                    <a:pt x="88" y="83"/>
                  </a:cubicBezTo>
                  <a:cubicBezTo>
                    <a:pt x="88" y="82"/>
                    <a:pt x="88" y="82"/>
                    <a:pt x="88" y="81"/>
                  </a:cubicBezTo>
                  <a:cubicBezTo>
                    <a:pt x="88" y="81"/>
                    <a:pt x="88" y="80"/>
                    <a:pt x="88" y="80"/>
                  </a:cubicBezTo>
                  <a:cubicBezTo>
                    <a:pt x="88" y="79"/>
                    <a:pt x="88" y="78"/>
                    <a:pt x="88" y="78"/>
                  </a:cubicBezTo>
                  <a:cubicBezTo>
                    <a:pt x="88" y="77"/>
                    <a:pt x="89" y="76"/>
                    <a:pt x="91" y="73"/>
                  </a:cubicBezTo>
                  <a:cubicBezTo>
                    <a:pt x="92" y="72"/>
                    <a:pt x="94" y="71"/>
                    <a:pt x="95" y="70"/>
                  </a:cubicBezTo>
                  <a:cubicBezTo>
                    <a:pt x="97" y="68"/>
                    <a:pt x="98" y="67"/>
                    <a:pt x="99" y="66"/>
                  </a:cubicBezTo>
                  <a:cubicBezTo>
                    <a:pt x="100" y="65"/>
                    <a:pt x="101" y="65"/>
                    <a:pt x="101" y="64"/>
                  </a:cubicBezTo>
                  <a:cubicBezTo>
                    <a:pt x="102" y="64"/>
                    <a:pt x="103" y="63"/>
                    <a:pt x="103" y="62"/>
                  </a:cubicBezTo>
                  <a:cubicBezTo>
                    <a:pt x="104" y="62"/>
                    <a:pt x="102" y="59"/>
                    <a:pt x="99" y="54"/>
                  </a:cubicBezTo>
                  <a:cubicBezTo>
                    <a:pt x="99" y="53"/>
                    <a:pt x="99" y="53"/>
                    <a:pt x="99" y="53"/>
                  </a:cubicBezTo>
                  <a:cubicBezTo>
                    <a:pt x="98" y="52"/>
                    <a:pt x="98" y="52"/>
                    <a:pt x="98" y="52"/>
                  </a:cubicBezTo>
                  <a:cubicBezTo>
                    <a:pt x="98" y="52"/>
                    <a:pt x="98" y="52"/>
                    <a:pt x="98" y="51"/>
                  </a:cubicBezTo>
                  <a:cubicBezTo>
                    <a:pt x="98" y="51"/>
                    <a:pt x="98" y="51"/>
                    <a:pt x="98" y="51"/>
                  </a:cubicBezTo>
                  <a:cubicBezTo>
                    <a:pt x="98" y="51"/>
                    <a:pt x="98" y="51"/>
                    <a:pt x="98" y="51"/>
                  </a:cubicBezTo>
                  <a:cubicBezTo>
                    <a:pt x="98" y="50"/>
                    <a:pt x="98" y="50"/>
                    <a:pt x="98" y="50"/>
                  </a:cubicBezTo>
                  <a:cubicBezTo>
                    <a:pt x="98" y="49"/>
                    <a:pt x="98" y="49"/>
                    <a:pt x="98" y="48"/>
                  </a:cubicBezTo>
                  <a:cubicBezTo>
                    <a:pt x="97" y="47"/>
                    <a:pt x="97" y="47"/>
                    <a:pt x="97" y="47"/>
                  </a:cubicBezTo>
                  <a:cubicBezTo>
                    <a:pt x="98" y="47"/>
                    <a:pt x="98" y="47"/>
                    <a:pt x="98" y="47"/>
                  </a:cubicBezTo>
                  <a:cubicBezTo>
                    <a:pt x="98" y="46"/>
                    <a:pt x="98" y="46"/>
                    <a:pt x="98" y="45"/>
                  </a:cubicBezTo>
                  <a:cubicBezTo>
                    <a:pt x="98" y="45"/>
                    <a:pt x="98" y="45"/>
                    <a:pt x="98" y="45"/>
                  </a:cubicBezTo>
                  <a:cubicBezTo>
                    <a:pt x="98" y="45"/>
                    <a:pt x="98" y="44"/>
                    <a:pt x="98" y="44"/>
                  </a:cubicBezTo>
                  <a:cubicBezTo>
                    <a:pt x="98" y="44"/>
                    <a:pt x="98" y="43"/>
                    <a:pt x="98" y="43"/>
                  </a:cubicBezTo>
                  <a:cubicBezTo>
                    <a:pt x="98" y="43"/>
                    <a:pt x="98" y="42"/>
                    <a:pt x="98" y="42"/>
                  </a:cubicBezTo>
                  <a:cubicBezTo>
                    <a:pt x="98" y="42"/>
                    <a:pt x="98" y="42"/>
                    <a:pt x="98" y="42"/>
                  </a:cubicBezTo>
                  <a:cubicBezTo>
                    <a:pt x="98" y="42"/>
                    <a:pt x="97" y="41"/>
                    <a:pt x="97" y="41"/>
                  </a:cubicBezTo>
                  <a:cubicBezTo>
                    <a:pt x="97" y="41"/>
                    <a:pt x="97" y="40"/>
                    <a:pt x="97" y="40"/>
                  </a:cubicBezTo>
                  <a:cubicBezTo>
                    <a:pt x="95" y="39"/>
                    <a:pt x="94" y="38"/>
                    <a:pt x="94" y="37"/>
                  </a:cubicBezTo>
                  <a:cubicBezTo>
                    <a:pt x="94" y="33"/>
                    <a:pt x="102" y="29"/>
                    <a:pt x="102" y="29"/>
                  </a:cubicBezTo>
                  <a:cubicBezTo>
                    <a:pt x="102" y="28"/>
                    <a:pt x="102" y="24"/>
                    <a:pt x="101" y="23"/>
                  </a:cubicBezTo>
                  <a:cubicBezTo>
                    <a:pt x="98" y="20"/>
                    <a:pt x="97" y="16"/>
                    <a:pt x="99" y="12"/>
                  </a:cubicBezTo>
                  <a:cubicBezTo>
                    <a:pt x="99" y="12"/>
                    <a:pt x="99" y="12"/>
                    <a:pt x="99" y="12"/>
                  </a:cubicBezTo>
                  <a:cubicBezTo>
                    <a:pt x="98" y="12"/>
                    <a:pt x="98" y="11"/>
                    <a:pt x="98" y="11"/>
                  </a:cubicBezTo>
                  <a:cubicBezTo>
                    <a:pt x="98" y="11"/>
                    <a:pt x="98" y="11"/>
                    <a:pt x="98" y="11"/>
                  </a:cubicBezTo>
                  <a:cubicBezTo>
                    <a:pt x="96" y="10"/>
                    <a:pt x="93" y="9"/>
                    <a:pt x="92" y="8"/>
                  </a:cubicBezTo>
                  <a:cubicBezTo>
                    <a:pt x="92" y="8"/>
                    <a:pt x="92" y="8"/>
                    <a:pt x="92" y="8"/>
                  </a:cubicBezTo>
                  <a:cubicBezTo>
                    <a:pt x="92" y="8"/>
                    <a:pt x="92" y="8"/>
                    <a:pt x="92" y="8"/>
                  </a:cubicBezTo>
                  <a:cubicBezTo>
                    <a:pt x="92" y="8"/>
                    <a:pt x="91" y="8"/>
                    <a:pt x="91" y="8"/>
                  </a:cubicBezTo>
                  <a:cubicBezTo>
                    <a:pt x="91" y="8"/>
                    <a:pt x="91" y="8"/>
                    <a:pt x="91" y="8"/>
                  </a:cubicBezTo>
                  <a:cubicBezTo>
                    <a:pt x="91" y="8"/>
                    <a:pt x="90" y="8"/>
                    <a:pt x="90" y="8"/>
                  </a:cubicBezTo>
                  <a:cubicBezTo>
                    <a:pt x="90" y="8"/>
                    <a:pt x="90" y="8"/>
                    <a:pt x="90" y="8"/>
                  </a:cubicBezTo>
                  <a:cubicBezTo>
                    <a:pt x="89" y="8"/>
                    <a:pt x="89" y="8"/>
                    <a:pt x="88" y="8"/>
                  </a:cubicBezTo>
                  <a:cubicBezTo>
                    <a:pt x="87" y="8"/>
                    <a:pt x="87" y="8"/>
                    <a:pt x="87" y="8"/>
                  </a:cubicBezTo>
                  <a:cubicBezTo>
                    <a:pt x="86" y="8"/>
                    <a:pt x="85" y="8"/>
                    <a:pt x="84" y="8"/>
                  </a:cubicBezTo>
                  <a:cubicBezTo>
                    <a:pt x="75" y="8"/>
                    <a:pt x="63" y="7"/>
                    <a:pt x="61" y="7"/>
                  </a:cubicBezTo>
                  <a:cubicBezTo>
                    <a:pt x="61" y="6"/>
                    <a:pt x="61" y="6"/>
                    <a:pt x="60" y="6"/>
                  </a:cubicBezTo>
                  <a:cubicBezTo>
                    <a:pt x="60" y="6"/>
                    <a:pt x="60" y="6"/>
                    <a:pt x="60" y="6"/>
                  </a:cubicBezTo>
                  <a:cubicBezTo>
                    <a:pt x="60" y="6"/>
                    <a:pt x="59" y="6"/>
                    <a:pt x="59" y="6"/>
                  </a:cubicBezTo>
                  <a:cubicBezTo>
                    <a:pt x="59" y="6"/>
                    <a:pt x="59" y="6"/>
                    <a:pt x="59" y="6"/>
                  </a:cubicBezTo>
                  <a:cubicBezTo>
                    <a:pt x="58" y="5"/>
                    <a:pt x="58" y="5"/>
                    <a:pt x="57" y="5"/>
                  </a:cubicBezTo>
                  <a:cubicBezTo>
                    <a:pt x="57" y="5"/>
                    <a:pt x="57" y="5"/>
                    <a:pt x="57" y="5"/>
                  </a:cubicBezTo>
                  <a:cubicBezTo>
                    <a:pt x="57" y="5"/>
                    <a:pt x="57" y="5"/>
                    <a:pt x="57" y="5"/>
                  </a:cubicBezTo>
                  <a:cubicBezTo>
                    <a:pt x="55" y="7"/>
                    <a:pt x="53" y="8"/>
                    <a:pt x="50" y="8"/>
                  </a:cubicBezTo>
                  <a:cubicBezTo>
                    <a:pt x="44" y="8"/>
                    <a:pt x="43" y="3"/>
                    <a:pt x="43" y="0"/>
                  </a:cubicBezTo>
                  <a:cubicBezTo>
                    <a:pt x="43" y="0"/>
                    <a:pt x="43" y="0"/>
                    <a:pt x="43" y="0"/>
                  </a:cubicBezTo>
                  <a:cubicBezTo>
                    <a:pt x="38" y="0"/>
                    <a:pt x="25" y="3"/>
                    <a:pt x="21" y="7"/>
                  </a:cubicBezTo>
                  <a:cubicBezTo>
                    <a:pt x="18" y="11"/>
                    <a:pt x="13" y="11"/>
                    <a:pt x="8" y="12"/>
                  </a:cubicBezTo>
                  <a:cubicBezTo>
                    <a:pt x="7" y="12"/>
                    <a:pt x="5" y="12"/>
                    <a:pt x="4" y="12"/>
                  </a:cubicBezTo>
                  <a:cubicBezTo>
                    <a:pt x="4" y="14"/>
                    <a:pt x="3" y="16"/>
                    <a:pt x="2" y="16"/>
                  </a:cubicBezTo>
                  <a:cubicBezTo>
                    <a:pt x="2" y="17"/>
                    <a:pt x="2" y="17"/>
                    <a:pt x="2" y="17"/>
                  </a:cubicBezTo>
                  <a:cubicBezTo>
                    <a:pt x="2" y="18"/>
                    <a:pt x="2" y="18"/>
                    <a:pt x="2" y="18"/>
                  </a:cubicBezTo>
                  <a:cubicBezTo>
                    <a:pt x="2" y="18"/>
                    <a:pt x="2" y="19"/>
                    <a:pt x="2" y="19"/>
                  </a:cubicBezTo>
                  <a:cubicBezTo>
                    <a:pt x="2" y="19"/>
                    <a:pt x="2" y="19"/>
                    <a:pt x="2" y="20"/>
                  </a:cubicBezTo>
                  <a:cubicBezTo>
                    <a:pt x="2" y="20"/>
                    <a:pt x="2" y="20"/>
                    <a:pt x="2" y="21"/>
                  </a:cubicBezTo>
                  <a:cubicBezTo>
                    <a:pt x="2" y="21"/>
                    <a:pt x="2" y="21"/>
                    <a:pt x="2" y="22"/>
                  </a:cubicBezTo>
                  <a:cubicBezTo>
                    <a:pt x="2" y="22"/>
                    <a:pt x="2" y="22"/>
                    <a:pt x="2" y="23"/>
                  </a:cubicBezTo>
                  <a:cubicBezTo>
                    <a:pt x="2" y="23"/>
                    <a:pt x="2" y="23"/>
                    <a:pt x="2" y="24"/>
                  </a:cubicBezTo>
                  <a:cubicBezTo>
                    <a:pt x="2" y="24"/>
                    <a:pt x="2" y="24"/>
                    <a:pt x="2" y="25"/>
                  </a:cubicBezTo>
                  <a:cubicBezTo>
                    <a:pt x="2" y="25"/>
                    <a:pt x="2" y="25"/>
                    <a:pt x="2" y="25"/>
                  </a:cubicBezTo>
                  <a:cubicBezTo>
                    <a:pt x="2" y="26"/>
                    <a:pt x="2" y="26"/>
                    <a:pt x="2" y="26"/>
                  </a:cubicBezTo>
                  <a:cubicBezTo>
                    <a:pt x="2" y="27"/>
                    <a:pt x="2" y="27"/>
                    <a:pt x="2" y="27"/>
                  </a:cubicBezTo>
                  <a:cubicBezTo>
                    <a:pt x="1" y="28"/>
                    <a:pt x="1" y="28"/>
                    <a:pt x="1" y="28"/>
                  </a:cubicBezTo>
                  <a:cubicBezTo>
                    <a:pt x="0" y="29"/>
                    <a:pt x="0" y="30"/>
                    <a:pt x="0" y="30"/>
                  </a:cubicBezTo>
                  <a:cubicBezTo>
                    <a:pt x="0" y="30"/>
                    <a:pt x="0" y="30"/>
                    <a:pt x="1" y="30"/>
                  </a:cubicBezTo>
                  <a:cubicBezTo>
                    <a:pt x="3" y="32"/>
                    <a:pt x="4" y="35"/>
                    <a:pt x="4" y="37"/>
                  </a:cubicBezTo>
                  <a:cubicBezTo>
                    <a:pt x="4" y="38"/>
                    <a:pt x="4" y="38"/>
                    <a:pt x="5" y="38"/>
                  </a:cubicBezTo>
                  <a:cubicBezTo>
                    <a:pt x="5" y="39"/>
                    <a:pt x="6" y="41"/>
                    <a:pt x="6" y="43"/>
                  </a:cubicBezTo>
                  <a:cubicBezTo>
                    <a:pt x="6" y="47"/>
                    <a:pt x="7" y="50"/>
                    <a:pt x="8" y="51"/>
                  </a:cubicBezTo>
                  <a:cubicBezTo>
                    <a:pt x="8" y="51"/>
                    <a:pt x="9" y="52"/>
                    <a:pt x="9" y="52"/>
                  </a:cubicBezTo>
                  <a:cubicBezTo>
                    <a:pt x="9" y="52"/>
                    <a:pt x="9" y="52"/>
                    <a:pt x="9" y="52"/>
                  </a:cubicBezTo>
                  <a:cubicBezTo>
                    <a:pt x="9" y="53"/>
                    <a:pt x="9" y="53"/>
                    <a:pt x="9" y="54"/>
                  </a:cubicBezTo>
                  <a:cubicBezTo>
                    <a:pt x="9" y="54"/>
                    <a:pt x="9" y="54"/>
                    <a:pt x="9" y="54"/>
                  </a:cubicBezTo>
                  <a:cubicBezTo>
                    <a:pt x="9" y="54"/>
                    <a:pt x="9" y="55"/>
                    <a:pt x="9" y="55"/>
                  </a:cubicBezTo>
                  <a:cubicBezTo>
                    <a:pt x="9" y="55"/>
                    <a:pt x="9" y="55"/>
                    <a:pt x="9" y="55"/>
                  </a:cubicBezTo>
                  <a:cubicBezTo>
                    <a:pt x="9" y="56"/>
                    <a:pt x="9" y="56"/>
                    <a:pt x="9" y="57"/>
                  </a:cubicBezTo>
                  <a:cubicBezTo>
                    <a:pt x="9" y="57"/>
                    <a:pt x="9" y="57"/>
                    <a:pt x="9" y="57"/>
                  </a:cubicBezTo>
                  <a:cubicBezTo>
                    <a:pt x="9" y="57"/>
                    <a:pt x="9" y="57"/>
                    <a:pt x="9" y="57"/>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04" name="Freeform 1190"/>
            <p:cNvSpPr>
              <a:spLocks/>
            </p:cNvSpPr>
            <p:nvPr/>
          </p:nvSpPr>
          <p:spPr bwMode="auto">
            <a:xfrm>
              <a:off x="2714" y="3292"/>
              <a:ext cx="34" cy="31"/>
            </a:xfrm>
            <a:custGeom>
              <a:avLst/>
              <a:gdLst>
                <a:gd name="T0" fmla="*/ 29 w 36"/>
                <a:gd name="T1" fmla="*/ 24 h 32"/>
                <a:gd name="T2" fmla="*/ 30 w 36"/>
                <a:gd name="T3" fmla="*/ 23 h 32"/>
                <a:gd name="T4" fmla="*/ 30 w 36"/>
                <a:gd name="T5" fmla="*/ 23 h 32"/>
                <a:gd name="T6" fmla="*/ 32 w 36"/>
                <a:gd name="T7" fmla="*/ 21 h 32"/>
                <a:gd name="T8" fmla="*/ 32 w 36"/>
                <a:gd name="T9" fmla="*/ 21 h 32"/>
                <a:gd name="T10" fmla="*/ 32 w 36"/>
                <a:gd name="T11" fmla="*/ 21 h 32"/>
                <a:gd name="T12" fmla="*/ 32 w 36"/>
                <a:gd name="T13" fmla="*/ 21 h 32"/>
                <a:gd name="T14" fmla="*/ 33 w 36"/>
                <a:gd name="T15" fmla="*/ 20 h 32"/>
                <a:gd name="T16" fmla="*/ 33 w 36"/>
                <a:gd name="T17" fmla="*/ 19 h 32"/>
                <a:gd name="T18" fmla="*/ 34 w 36"/>
                <a:gd name="T19" fmla="*/ 19 h 32"/>
                <a:gd name="T20" fmla="*/ 34 w 36"/>
                <a:gd name="T21" fmla="*/ 19 h 32"/>
                <a:gd name="T22" fmla="*/ 35 w 36"/>
                <a:gd name="T23" fmla="*/ 18 h 32"/>
                <a:gd name="T24" fmla="*/ 35 w 36"/>
                <a:gd name="T25" fmla="*/ 18 h 32"/>
                <a:gd name="T26" fmla="*/ 35 w 36"/>
                <a:gd name="T27" fmla="*/ 18 h 32"/>
                <a:gd name="T28" fmla="*/ 35 w 36"/>
                <a:gd name="T29" fmla="*/ 17 h 32"/>
                <a:gd name="T30" fmla="*/ 36 w 36"/>
                <a:gd name="T31" fmla="*/ 6 h 32"/>
                <a:gd name="T32" fmla="*/ 35 w 36"/>
                <a:gd name="T33" fmla="*/ 6 h 32"/>
                <a:gd name="T34" fmla="*/ 34 w 36"/>
                <a:gd name="T35" fmla="*/ 5 h 32"/>
                <a:gd name="T36" fmla="*/ 34 w 36"/>
                <a:gd name="T37" fmla="*/ 5 h 32"/>
                <a:gd name="T38" fmla="*/ 33 w 36"/>
                <a:gd name="T39" fmla="*/ 4 h 32"/>
                <a:gd name="T40" fmla="*/ 32 w 36"/>
                <a:gd name="T41" fmla="*/ 4 h 32"/>
                <a:gd name="T42" fmla="*/ 31 w 36"/>
                <a:gd name="T43" fmla="*/ 4 h 32"/>
                <a:gd name="T44" fmla="*/ 31 w 36"/>
                <a:gd name="T45" fmla="*/ 3 h 32"/>
                <a:gd name="T46" fmla="*/ 30 w 36"/>
                <a:gd name="T47" fmla="*/ 3 h 32"/>
                <a:gd name="T48" fmla="*/ 30 w 36"/>
                <a:gd name="T49" fmla="*/ 3 h 32"/>
                <a:gd name="T50" fmla="*/ 29 w 36"/>
                <a:gd name="T51" fmla="*/ 3 h 32"/>
                <a:gd name="T52" fmla="*/ 29 w 36"/>
                <a:gd name="T53" fmla="*/ 2 h 32"/>
                <a:gd name="T54" fmla="*/ 28 w 36"/>
                <a:gd name="T55" fmla="*/ 2 h 32"/>
                <a:gd name="T56" fmla="*/ 28 w 36"/>
                <a:gd name="T57" fmla="*/ 2 h 32"/>
                <a:gd name="T58" fmla="*/ 27 w 36"/>
                <a:gd name="T59" fmla="*/ 2 h 32"/>
                <a:gd name="T60" fmla="*/ 27 w 36"/>
                <a:gd name="T61" fmla="*/ 2 h 32"/>
                <a:gd name="T62" fmla="*/ 9 w 36"/>
                <a:gd name="T63" fmla="*/ 0 h 32"/>
                <a:gd name="T64" fmla="*/ 7 w 36"/>
                <a:gd name="T65" fmla="*/ 1 h 32"/>
                <a:gd name="T66" fmla="*/ 1 w 36"/>
                <a:gd name="T67" fmla="*/ 1 h 32"/>
                <a:gd name="T68" fmla="*/ 0 w 36"/>
                <a:gd name="T69" fmla="*/ 1 h 32"/>
                <a:gd name="T70" fmla="*/ 0 w 36"/>
                <a:gd name="T71" fmla="*/ 2 h 32"/>
                <a:gd name="T72" fmla="*/ 1 w 36"/>
                <a:gd name="T73" fmla="*/ 4 h 32"/>
                <a:gd name="T74" fmla="*/ 5 w 36"/>
                <a:gd name="T75" fmla="*/ 10 h 32"/>
                <a:gd name="T76" fmla="*/ 10 w 36"/>
                <a:gd name="T77" fmla="*/ 16 h 32"/>
                <a:gd name="T78" fmla="*/ 14 w 36"/>
                <a:gd name="T79" fmla="*/ 21 h 32"/>
                <a:gd name="T80" fmla="*/ 16 w 36"/>
                <a:gd name="T81" fmla="*/ 23 h 32"/>
                <a:gd name="T82" fmla="*/ 18 w 36"/>
                <a:gd name="T83" fmla="*/ 25 h 32"/>
                <a:gd name="T84" fmla="*/ 18 w 36"/>
                <a:gd name="T85" fmla="*/ 25 h 32"/>
                <a:gd name="T86" fmla="*/ 20 w 36"/>
                <a:gd name="T87" fmla="*/ 27 h 32"/>
                <a:gd name="T88" fmla="*/ 20 w 36"/>
                <a:gd name="T89" fmla="*/ 27 h 32"/>
                <a:gd name="T90" fmla="*/ 21 w 36"/>
                <a:gd name="T91" fmla="*/ 28 h 32"/>
                <a:gd name="T92" fmla="*/ 22 w 36"/>
                <a:gd name="T93" fmla="*/ 29 h 32"/>
                <a:gd name="T94" fmla="*/ 23 w 36"/>
                <a:gd name="T95" fmla="*/ 30 h 32"/>
                <a:gd name="T96" fmla="*/ 26 w 36"/>
                <a:gd name="T97" fmla="*/ 32 h 32"/>
                <a:gd name="T98" fmla="*/ 26 w 36"/>
                <a:gd name="T99" fmla="*/ 32 h 32"/>
                <a:gd name="T100" fmla="*/ 26 w 36"/>
                <a:gd name="T101" fmla="*/ 31 h 32"/>
                <a:gd name="T102" fmla="*/ 26 w 36"/>
                <a:gd name="T103" fmla="*/ 31 h 32"/>
                <a:gd name="T104" fmla="*/ 27 w 36"/>
                <a:gd name="T105" fmla="*/ 29 h 32"/>
                <a:gd name="T106" fmla="*/ 27 w 36"/>
                <a:gd name="T107" fmla="*/ 29 h 32"/>
                <a:gd name="T108" fmla="*/ 27 w 36"/>
                <a:gd name="T109" fmla="*/ 27 h 32"/>
                <a:gd name="T110" fmla="*/ 27 w 36"/>
                <a:gd name="T111" fmla="*/ 27 h 32"/>
                <a:gd name="T112" fmla="*/ 29 w 36"/>
                <a:gd name="T113"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32">
                  <a:moveTo>
                    <a:pt x="29" y="24"/>
                  </a:moveTo>
                  <a:cubicBezTo>
                    <a:pt x="30" y="23"/>
                    <a:pt x="30" y="23"/>
                    <a:pt x="30" y="23"/>
                  </a:cubicBezTo>
                  <a:cubicBezTo>
                    <a:pt x="30" y="23"/>
                    <a:pt x="30" y="23"/>
                    <a:pt x="30" y="23"/>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3" y="20"/>
                    <a:pt x="33" y="20"/>
                  </a:cubicBezTo>
                  <a:cubicBezTo>
                    <a:pt x="33" y="20"/>
                    <a:pt x="33" y="19"/>
                    <a:pt x="33" y="19"/>
                  </a:cubicBezTo>
                  <a:cubicBezTo>
                    <a:pt x="34" y="19"/>
                    <a:pt x="34" y="19"/>
                    <a:pt x="34" y="19"/>
                  </a:cubicBezTo>
                  <a:cubicBezTo>
                    <a:pt x="34" y="19"/>
                    <a:pt x="34" y="19"/>
                    <a:pt x="34" y="19"/>
                  </a:cubicBezTo>
                  <a:cubicBezTo>
                    <a:pt x="34" y="19"/>
                    <a:pt x="34" y="18"/>
                    <a:pt x="35" y="18"/>
                  </a:cubicBezTo>
                  <a:cubicBezTo>
                    <a:pt x="35" y="18"/>
                    <a:pt x="35" y="18"/>
                    <a:pt x="35" y="18"/>
                  </a:cubicBezTo>
                  <a:cubicBezTo>
                    <a:pt x="35" y="18"/>
                    <a:pt x="35" y="18"/>
                    <a:pt x="35" y="18"/>
                  </a:cubicBezTo>
                  <a:cubicBezTo>
                    <a:pt x="35" y="18"/>
                    <a:pt x="35" y="17"/>
                    <a:pt x="35" y="17"/>
                  </a:cubicBezTo>
                  <a:cubicBezTo>
                    <a:pt x="36" y="15"/>
                    <a:pt x="36" y="10"/>
                    <a:pt x="36" y="6"/>
                  </a:cubicBezTo>
                  <a:cubicBezTo>
                    <a:pt x="35" y="6"/>
                    <a:pt x="35" y="6"/>
                    <a:pt x="35" y="6"/>
                  </a:cubicBezTo>
                  <a:cubicBezTo>
                    <a:pt x="35" y="6"/>
                    <a:pt x="35" y="5"/>
                    <a:pt x="34" y="5"/>
                  </a:cubicBezTo>
                  <a:cubicBezTo>
                    <a:pt x="34" y="5"/>
                    <a:pt x="34" y="5"/>
                    <a:pt x="34" y="5"/>
                  </a:cubicBezTo>
                  <a:cubicBezTo>
                    <a:pt x="33" y="5"/>
                    <a:pt x="33" y="5"/>
                    <a:pt x="33" y="4"/>
                  </a:cubicBezTo>
                  <a:cubicBezTo>
                    <a:pt x="33" y="4"/>
                    <a:pt x="32" y="4"/>
                    <a:pt x="32" y="4"/>
                  </a:cubicBezTo>
                  <a:cubicBezTo>
                    <a:pt x="32" y="4"/>
                    <a:pt x="32" y="4"/>
                    <a:pt x="31" y="4"/>
                  </a:cubicBezTo>
                  <a:cubicBezTo>
                    <a:pt x="31" y="4"/>
                    <a:pt x="31" y="3"/>
                    <a:pt x="31" y="3"/>
                  </a:cubicBezTo>
                  <a:cubicBezTo>
                    <a:pt x="31" y="3"/>
                    <a:pt x="30" y="3"/>
                    <a:pt x="30" y="3"/>
                  </a:cubicBezTo>
                  <a:cubicBezTo>
                    <a:pt x="30" y="3"/>
                    <a:pt x="30" y="3"/>
                    <a:pt x="30" y="3"/>
                  </a:cubicBezTo>
                  <a:cubicBezTo>
                    <a:pt x="29" y="3"/>
                    <a:pt x="29" y="3"/>
                    <a:pt x="29" y="3"/>
                  </a:cubicBezTo>
                  <a:cubicBezTo>
                    <a:pt x="29" y="2"/>
                    <a:pt x="29" y="2"/>
                    <a:pt x="29" y="2"/>
                  </a:cubicBezTo>
                  <a:cubicBezTo>
                    <a:pt x="28" y="2"/>
                    <a:pt x="28" y="2"/>
                    <a:pt x="28" y="2"/>
                  </a:cubicBezTo>
                  <a:cubicBezTo>
                    <a:pt x="28" y="2"/>
                    <a:pt x="28" y="2"/>
                    <a:pt x="28" y="2"/>
                  </a:cubicBezTo>
                  <a:cubicBezTo>
                    <a:pt x="28" y="2"/>
                    <a:pt x="28" y="2"/>
                    <a:pt x="27" y="2"/>
                  </a:cubicBezTo>
                  <a:cubicBezTo>
                    <a:pt x="27" y="2"/>
                    <a:pt x="27" y="2"/>
                    <a:pt x="27" y="2"/>
                  </a:cubicBezTo>
                  <a:cubicBezTo>
                    <a:pt x="24" y="2"/>
                    <a:pt x="12" y="1"/>
                    <a:pt x="9" y="0"/>
                  </a:cubicBezTo>
                  <a:cubicBezTo>
                    <a:pt x="9" y="0"/>
                    <a:pt x="8" y="0"/>
                    <a:pt x="7" y="1"/>
                  </a:cubicBezTo>
                  <a:cubicBezTo>
                    <a:pt x="6" y="2"/>
                    <a:pt x="3" y="3"/>
                    <a:pt x="1" y="1"/>
                  </a:cubicBezTo>
                  <a:cubicBezTo>
                    <a:pt x="1" y="1"/>
                    <a:pt x="0" y="1"/>
                    <a:pt x="0" y="1"/>
                  </a:cubicBezTo>
                  <a:cubicBezTo>
                    <a:pt x="0" y="2"/>
                    <a:pt x="0" y="2"/>
                    <a:pt x="0" y="2"/>
                  </a:cubicBezTo>
                  <a:cubicBezTo>
                    <a:pt x="0" y="3"/>
                    <a:pt x="1" y="3"/>
                    <a:pt x="1" y="4"/>
                  </a:cubicBezTo>
                  <a:cubicBezTo>
                    <a:pt x="3" y="5"/>
                    <a:pt x="5" y="7"/>
                    <a:pt x="5" y="10"/>
                  </a:cubicBezTo>
                  <a:cubicBezTo>
                    <a:pt x="5" y="11"/>
                    <a:pt x="8" y="14"/>
                    <a:pt x="10" y="16"/>
                  </a:cubicBezTo>
                  <a:cubicBezTo>
                    <a:pt x="12" y="18"/>
                    <a:pt x="14" y="19"/>
                    <a:pt x="14" y="21"/>
                  </a:cubicBezTo>
                  <a:cubicBezTo>
                    <a:pt x="15" y="22"/>
                    <a:pt x="16" y="23"/>
                    <a:pt x="16" y="23"/>
                  </a:cubicBezTo>
                  <a:cubicBezTo>
                    <a:pt x="17" y="24"/>
                    <a:pt x="17" y="24"/>
                    <a:pt x="18" y="25"/>
                  </a:cubicBezTo>
                  <a:cubicBezTo>
                    <a:pt x="18" y="25"/>
                    <a:pt x="18" y="25"/>
                    <a:pt x="18" y="25"/>
                  </a:cubicBezTo>
                  <a:cubicBezTo>
                    <a:pt x="19" y="26"/>
                    <a:pt x="19" y="26"/>
                    <a:pt x="20" y="27"/>
                  </a:cubicBezTo>
                  <a:cubicBezTo>
                    <a:pt x="20" y="27"/>
                    <a:pt x="20" y="27"/>
                    <a:pt x="20" y="27"/>
                  </a:cubicBezTo>
                  <a:cubicBezTo>
                    <a:pt x="21" y="28"/>
                    <a:pt x="21" y="28"/>
                    <a:pt x="21" y="28"/>
                  </a:cubicBezTo>
                  <a:cubicBezTo>
                    <a:pt x="22" y="29"/>
                    <a:pt x="22" y="29"/>
                    <a:pt x="22" y="29"/>
                  </a:cubicBezTo>
                  <a:cubicBezTo>
                    <a:pt x="22" y="30"/>
                    <a:pt x="22" y="30"/>
                    <a:pt x="23" y="30"/>
                  </a:cubicBezTo>
                  <a:cubicBezTo>
                    <a:pt x="24" y="31"/>
                    <a:pt x="25" y="32"/>
                    <a:pt x="26" y="32"/>
                  </a:cubicBezTo>
                  <a:cubicBezTo>
                    <a:pt x="26" y="32"/>
                    <a:pt x="26" y="32"/>
                    <a:pt x="26" y="32"/>
                  </a:cubicBezTo>
                  <a:cubicBezTo>
                    <a:pt x="26" y="32"/>
                    <a:pt x="26" y="31"/>
                    <a:pt x="26" y="31"/>
                  </a:cubicBezTo>
                  <a:cubicBezTo>
                    <a:pt x="26" y="31"/>
                    <a:pt x="26" y="31"/>
                    <a:pt x="26" y="31"/>
                  </a:cubicBezTo>
                  <a:cubicBezTo>
                    <a:pt x="26" y="30"/>
                    <a:pt x="26" y="30"/>
                    <a:pt x="27" y="29"/>
                  </a:cubicBezTo>
                  <a:cubicBezTo>
                    <a:pt x="27" y="29"/>
                    <a:pt x="27" y="29"/>
                    <a:pt x="27" y="29"/>
                  </a:cubicBezTo>
                  <a:cubicBezTo>
                    <a:pt x="27" y="28"/>
                    <a:pt x="27" y="28"/>
                    <a:pt x="27" y="27"/>
                  </a:cubicBezTo>
                  <a:cubicBezTo>
                    <a:pt x="27" y="27"/>
                    <a:pt x="27" y="27"/>
                    <a:pt x="27" y="27"/>
                  </a:cubicBezTo>
                  <a:cubicBezTo>
                    <a:pt x="28" y="26"/>
                    <a:pt x="29" y="25"/>
                    <a:pt x="29" y="24"/>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05" name="Freeform 1191"/>
            <p:cNvSpPr>
              <a:spLocks/>
            </p:cNvSpPr>
            <p:nvPr/>
          </p:nvSpPr>
          <p:spPr bwMode="auto">
            <a:xfrm>
              <a:off x="2693" y="3275"/>
              <a:ext cx="53" cy="44"/>
            </a:xfrm>
            <a:custGeom>
              <a:avLst/>
              <a:gdLst>
                <a:gd name="T0" fmla="*/ 54 w 55"/>
                <a:gd name="T1" fmla="*/ 14 h 46"/>
                <a:gd name="T2" fmla="*/ 52 w 55"/>
                <a:gd name="T3" fmla="*/ 13 h 46"/>
                <a:gd name="T4" fmla="*/ 51 w 55"/>
                <a:gd name="T5" fmla="*/ 11 h 46"/>
                <a:gd name="T6" fmla="*/ 50 w 55"/>
                <a:gd name="T7" fmla="*/ 9 h 46"/>
                <a:gd name="T8" fmla="*/ 50 w 55"/>
                <a:gd name="T9" fmla="*/ 8 h 46"/>
                <a:gd name="T10" fmla="*/ 48 w 55"/>
                <a:gd name="T11" fmla="*/ 9 h 46"/>
                <a:gd name="T12" fmla="*/ 45 w 55"/>
                <a:gd name="T13" fmla="*/ 9 h 46"/>
                <a:gd name="T14" fmla="*/ 44 w 55"/>
                <a:gd name="T15" fmla="*/ 9 h 46"/>
                <a:gd name="T16" fmla="*/ 37 w 55"/>
                <a:gd name="T17" fmla="*/ 7 h 46"/>
                <a:gd name="T18" fmla="*/ 33 w 55"/>
                <a:gd name="T19" fmla="*/ 4 h 46"/>
                <a:gd name="T20" fmla="*/ 31 w 55"/>
                <a:gd name="T21" fmla="*/ 3 h 46"/>
                <a:gd name="T22" fmla="*/ 29 w 55"/>
                <a:gd name="T23" fmla="*/ 1 h 46"/>
                <a:gd name="T24" fmla="*/ 27 w 55"/>
                <a:gd name="T25" fmla="*/ 0 h 46"/>
                <a:gd name="T26" fmla="*/ 21 w 55"/>
                <a:gd name="T27" fmla="*/ 4 h 46"/>
                <a:gd name="T28" fmla="*/ 17 w 55"/>
                <a:gd name="T29" fmla="*/ 9 h 46"/>
                <a:gd name="T30" fmla="*/ 12 w 55"/>
                <a:gd name="T31" fmla="*/ 15 h 46"/>
                <a:gd name="T32" fmla="*/ 7 w 55"/>
                <a:gd name="T33" fmla="*/ 14 h 46"/>
                <a:gd name="T34" fmla="*/ 6 w 55"/>
                <a:gd name="T35" fmla="*/ 14 h 46"/>
                <a:gd name="T36" fmla="*/ 6 w 55"/>
                <a:gd name="T37" fmla="*/ 14 h 46"/>
                <a:gd name="T38" fmla="*/ 5 w 55"/>
                <a:gd name="T39" fmla="*/ 14 h 46"/>
                <a:gd name="T40" fmla="*/ 4 w 55"/>
                <a:gd name="T41" fmla="*/ 14 h 46"/>
                <a:gd name="T42" fmla="*/ 3 w 55"/>
                <a:gd name="T43" fmla="*/ 15 h 46"/>
                <a:gd name="T44" fmla="*/ 1 w 55"/>
                <a:gd name="T45" fmla="*/ 15 h 46"/>
                <a:gd name="T46" fmla="*/ 0 w 55"/>
                <a:gd name="T47" fmla="*/ 15 h 46"/>
                <a:gd name="T48" fmla="*/ 2 w 55"/>
                <a:gd name="T49" fmla="*/ 16 h 46"/>
                <a:gd name="T50" fmla="*/ 20 w 55"/>
                <a:gd name="T51" fmla="*/ 36 h 46"/>
                <a:gd name="T52" fmla="*/ 30 w 55"/>
                <a:gd name="T53" fmla="*/ 42 h 46"/>
                <a:gd name="T54" fmla="*/ 35 w 55"/>
                <a:gd name="T55" fmla="*/ 44 h 46"/>
                <a:gd name="T56" fmla="*/ 28 w 55"/>
                <a:gd name="T57" fmla="*/ 37 h 46"/>
                <a:gd name="T58" fmla="*/ 20 w 55"/>
                <a:gd name="T59" fmla="*/ 25 h 46"/>
                <a:gd name="T60" fmla="*/ 18 w 55"/>
                <a:gd name="T61" fmla="*/ 17 h 46"/>
                <a:gd name="T62" fmla="*/ 26 w 55"/>
                <a:gd name="T63" fmla="*/ 15 h 46"/>
                <a:gd name="T64" fmla="*/ 48 w 55"/>
                <a:gd name="T65" fmla="*/ 16 h 46"/>
                <a:gd name="T66" fmla="*/ 49 w 55"/>
                <a:gd name="T67" fmla="*/ 16 h 46"/>
                <a:gd name="T68" fmla="*/ 50 w 55"/>
                <a:gd name="T69" fmla="*/ 16 h 46"/>
                <a:gd name="T70" fmla="*/ 51 w 55"/>
                <a:gd name="T71" fmla="*/ 17 h 46"/>
                <a:gd name="T72" fmla="*/ 52 w 55"/>
                <a:gd name="T73" fmla="*/ 17 h 46"/>
                <a:gd name="T74" fmla="*/ 53 w 55"/>
                <a:gd name="T75" fmla="*/ 18 h 46"/>
                <a:gd name="T76" fmla="*/ 55 w 55"/>
                <a:gd name="T77"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46">
                  <a:moveTo>
                    <a:pt x="55" y="17"/>
                  </a:moveTo>
                  <a:cubicBezTo>
                    <a:pt x="55" y="15"/>
                    <a:pt x="55" y="15"/>
                    <a:pt x="54" y="14"/>
                  </a:cubicBezTo>
                  <a:cubicBezTo>
                    <a:pt x="53" y="14"/>
                    <a:pt x="53" y="14"/>
                    <a:pt x="52" y="13"/>
                  </a:cubicBezTo>
                  <a:cubicBezTo>
                    <a:pt x="52" y="13"/>
                    <a:pt x="52" y="13"/>
                    <a:pt x="52" y="13"/>
                  </a:cubicBezTo>
                  <a:cubicBezTo>
                    <a:pt x="52" y="13"/>
                    <a:pt x="51" y="12"/>
                    <a:pt x="51" y="12"/>
                  </a:cubicBezTo>
                  <a:cubicBezTo>
                    <a:pt x="51" y="12"/>
                    <a:pt x="51" y="11"/>
                    <a:pt x="51" y="11"/>
                  </a:cubicBezTo>
                  <a:cubicBezTo>
                    <a:pt x="51" y="11"/>
                    <a:pt x="50" y="10"/>
                    <a:pt x="50" y="10"/>
                  </a:cubicBezTo>
                  <a:cubicBezTo>
                    <a:pt x="50" y="9"/>
                    <a:pt x="50" y="9"/>
                    <a:pt x="50" y="9"/>
                  </a:cubicBezTo>
                  <a:cubicBezTo>
                    <a:pt x="50" y="8"/>
                    <a:pt x="50" y="8"/>
                    <a:pt x="50" y="8"/>
                  </a:cubicBezTo>
                  <a:cubicBezTo>
                    <a:pt x="50" y="8"/>
                    <a:pt x="50" y="8"/>
                    <a:pt x="50" y="8"/>
                  </a:cubicBezTo>
                  <a:cubicBezTo>
                    <a:pt x="50" y="8"/>
                    <a:pt x="49" y="8"/>
                    <a:pt x="49" y="8"/>
                  </a:cubicBezTo>
                  <a:cubicBezTo>
                    <a:pt x="49" y="8"/>
                    <a:pt x="48" y="9"/>
                    <a:pt x="48" y="9"/>
                  </a:cubicBezTo>
                  <a:cubicBezTo>
                    <a:pt x="48" y="9"/>
                    <a:pt x="48" y="9"/>
                    <a:pt x="48" y="9"/>
                  </a:cubicBezTo>
                  <a:cubicBezTo>
                    <a:pt x="47" y="9"/>
                    <a:pt x="46" y="9"/>
                    <a:pt x="45" y="9"/>
                  </a:cubicBezTo>
                  <a:cubicBezTo>
                    <a:pt x="45" y="9"/>
                    <a:pt x="45" y="9"/>
                    <a:pt x="44" y="9"/>
                  </a:cubicBezTo>
                  <a:cubicBezTo>
                    <a:pt x="44" y="9"/>
                    <a:pt x="44" y="9"/>
                    <a:pt x="44" y="9"/>
                  </a:cubicBezTo>
                  <a:cubicBezTo>
                    <a:pt x="44" y="9"/>
                    <a:pt x="44" y="9"/>
                    <a:pt x="44" y="9"/>
                  </a:cubicBezTo>
                  <a:cubicBezTo>
                    <a:pt x="43" y="9"/>
                    <a:pt x="40" y="9"/>
                    <a:pt x="37" y="7"/>
                  </a:cubicBezTo>
                  <a:cubicBezTo>
                    <a:pt x="36" y="7"/>
                    <a:pt x="35" y="6"/>
                    <a:pt x="34" y="5"/>
                  </a:cubicBezTo>
                  <a:cubicBezTo>
                    <a:pt x="34" y="5"/>
                    <a:pt x="34" y="5"/>
                    <a:pt x="33" y="4"/>
                  </a:cubicBezTo>
                  <a:cubicBezTo>
                    <a:pt x="33" y="4"/>
                    <a:pt x="33" y="4"/>
                    <a:pt x="33" y="4"/>
                  </a:cubicBezTo>
                  <a:cubicBezTo>
                    <a:pt x="32" y="3"/>
                    <a:pt x="32" y="3"/>
                    <a:pt x="31" y="3"/>
                  </a:cubicBezTo>
                  <a:cubicBezTo>
                    <a:pt x="31" y="3"/>
                    <a:pt x="31" y="2"/>
                    <a:pt x="31" y="2"/>
                  </a:cubicBezTo>
                  <a:cubicBezTo>
                    <a:pt x="30" y="2"/>
                    <a:pt x="30" y="1"/>
                    <a:pt x="29" y="1"/>
                  </a:cubicBezTo>
                  <a:cubicBezTo>
                    <a:pt x="29" y="1"/>
                    <a:pt x="28" y="1"/>
                    <a:pt x="28" y="0"/>
                  </a:cubicBezTo>
                  <a:cubicBezTo>
                    <a:pt x="28" y="0"/>
                    <a:pt x="27" y="0"/>
                    <a:pt x="27" y="0"/>
                  </a:cubicBezTo>
                  <a:cubicBezTo>
                    <a:pt x="26" y="0"/>
                    <a:pt x="25" y="1"/>
                    <a:pt x="25" y="1"/>
                  </a:cubicBezTo>
                  <a:cubicBezTo>
                    <a:pt x="23" y="3"/>
                    <a:pt x="21" y="3"/>
                    <a:pt x="21" y="4"/>
                  </a:cubicBezTo>
                  <a:cubicBezTo>
                    <a:pt x="21" y="4"/>
                    <a:pt x="21" y="4"/>
                    <a:pt x="21" y="5"/>
                  </a:cubicBezTo>
                  <a:cubicBezTo>
                    <a:pt x="20" y="6"/>
                    <a:pt x="20" y="9"/>
                    <a:pt x="17" y="9"/>
                  </a:cubicBezTo>
                  <a:cubicBezTo>
                    <a:pt x="17" y="9"/>
                    <a:pt x="16" y="11"/>
                    <a:pt x="15" y="13"/>
                  </a:cubicBezTo>
                  <a:cubicBezTo>
                    <a:pt x="15" y="13"/>
                    <a:pt x="14" y="15"/>
                    <a:pt x="12" y="15"/>
                  </a:cubicBezTo>
                  <a:cubicBezTo>
                    <a:pt x="11" y="15"/>
                    <a:pt x="10" y="14"/>
                    <a:pt x="9" y="14"/>
                  </a:cubicBezTo>
                  <a:cubicBezTo>
                    <a:pt x="9" y="14"/>
                    <a:pt x="8" y="14"/>
                    <a:pt x="7" y="14"/>
                  </a:cubicBezTo>
                  <a:cubicBezTo>
                    <a:pt x="7" y="14"/>
                    <a:pt x="7" y="14"/>
                    <a:pt x="7" y="14"/>
                  </a:cubicBezTo>
                  <a:cubicBezTo>
                    <a:pt x="7" y="14"/>
                    <a:pt x="7"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4" y="14"/>
                    <a:pt x="4" y="14"/>
                  </a:cubicBezTo>
                  <a:cubicBezTo>
                    <a:pt x="4" y="15"/>
                    <a:pt x="4" y="15"/>
                    <a:pt x="4" y="15"/>
                  </a:cubicBezTo>
                  <a:cubicBezTo>
                    <a:pt x="3" y="15"/>
                    <a:pt x="3" y="15"/>
                    <a:pt x="3" y="15"/>
                  </a:cubicBezTo>
                  <a:cubicBezTo>
                    <a:pt x="3" y="15"/>
                    <a:pt x="3" y="15"/>
                    <a:pt x="2" y="15"/>
                  </a:cubicBezTo>
                  <a:cubicBezTo>
                    <a:pt x="2" y="15"/>
                    <a:pt x="2" y="15"/>
                    <a:pt x="1" y="15"/>
                  </a:cubicBezTo>
                  <a:cubicBezTo>
                    <a:pt x="1" y="15"/>
                    <a:pt x="1" y="15"/>
                    <a:pt x="1" y="15"/>
                  </a:cubicBezTo>
                  <a:cubicBezTo>
                    <a:pt x="1" y="15"/>
                    <a:pt x="0" y="15"/>
                    <a:pt x="0" y="15"/>
                  </a:cubicBezTo>
                  <a:cubicBezTo>
                    <a:pt x="0" y="16"/>
                    <a:pt x="1" y="16"/>
                    <a:pt x="1" y="16"/>
                  </a:cubicBezTo>
                  <a:cubicBezTo>
                    <a:pt x="2" y="16"/>
                    <a:pt x="2" y="16"/>
                    <a:pt x="2" y="16"/>
                  </a:cubicBezTo>
                  <a:cubicBezTo>
                    <a:pt x="4" y="16"/>
                    <a:pt x="11" y="16"/>
                    <a:pt x="11" y="22"/>
                  </a:cubicBezTo>
                  <a:cubicBezTo>
                    <a:pt x="11" y="24"/>
                    <a:pt x="16" y="31"/>
                    <a:pt x="20" y="36"/>
                  </a:cubicBezTo>
                  <a:cubicBezTo>
                    <a:pt x="21" y="37"/>
                    <a:pt x="23" y="38"/>
                    <a:pt x="25" y="38"/>
                  </a:cubicBezTo>
                  <a:cubicBezTo>
                    <a:pt x="27" y="39"/>
                    <a:pt x="30" y="40"/>
                    <a:pt x="30" y="42"/>
                  </a:cubicBezTo>
                  <a:cubicBezTo>
                    <a:pt x="30" y="43"/>
                    <a:pt x="32" y="45"/>
                    <a:pt x="36" y="46"/>
                  </a:cubicBezTo>
                  <a:cubicBezTo>
                    <a:pt x="36" y="45"/>
                    <a:pt x="35" y="45"/>
                    <a:pt x="35" y="44"/>
                  </a:cubicBezTo>
                  <a:cubicBezTo>
                    <a:pt x="33" y="42"/>
                    <a:pt x="31" y="41"/>
                    <a:pt x="31" y="40"/>
                  </a:cubicBezTo>
                  <a:cubicBezTo>
                    <a:pt x="31" y="39"/>
                    <a:pt x="29" y="38"/>
                    <a:pt x="28" y="37"/>
                  </a:cubicBezTo>
                  <a:cubicBezTo>
                    <a:pt x="25" y="34"/>
                    <a:pt x="22" y="31"/>
                    <a:pt x="22" y="28"/>
                  </a:cubicBezTo>
                  <a:cubicBezTo>
                    <a:pt x="22" y="27"/>
                    <a:pt x="21" y="26"/>
                    <a:pt x="20" y="25"/>
                  </a:cubicBezTo>
                  <a:cubicBezTo>
                    <a:pt x="18" y="24"/>
                    <a:pt x="17" y="23"/>
                    <a:pt x="17" y="21"/>
                  </a:cubicBezTo>
                  <a:cubicBezTo>
                    <a:pt x="16" y="20"/>
                    <a:pt x="17" y="18"/>
                    <a:pt x="18" y="17"/>
                  </a:cubicBezTo>
                  <a:cubicBezTo>
                    <a:pt x="20" y="15"/>
                    <a:pt x="23" y="14"/>
                    <a:pt x="25" y="16"/>
                  </a:cubicBezTo>
                  <a:cubicBezTo>
                    <a:pt x="25" y="16"/>
                    <a:pt x="26" y="15"/>
                    <a:pt x="26" y="15"/>
                  </a:cubicBezTo>
                  <a:cubicBezTo>
                    <a:pt x="28" y="14"/>
                    <a:pt x="30" y="13"/>
                    <a:pt x="32" y="14"/>
                  </a:cubicBezTo>
                  <a:cubicBezTo>
                    <a:pt x="33" y="15"/>
                    <a:pt x="41" y="15"/>
                    <a:pt x="48" y="16"/>
                  </a:cubicBezTo>
                  <a:cubicBezTo>
                    <a:pt x="49" y="16"/>
                    <a:pt x="49" y="16"/>
                    <a:pt x="49" y="16"/>
                  </a:cubicBezTo>
                  <a:cubicBezTo>
                    <a:pt x="49" y="16"/>
                    <a:pt x="49" y="16"/>
                    <a:pt x="49" y="16"/>
                  </a:cubicBezTo>
                  <a:cubicBezTo>
                    <a:pt x="49" y="16"/>
                    <a:pt x="49" y="16"/>
                    <a:pt x="49" y="16"/>
                  </a:cubicBezTo>
                  <a:cubicBezTo>
                    <a:pt x="49" y="16"/>
                    <a:pt x="50" y="16"/>
                    <a:pt x="50" y="16"/>
                  </a:cubicBezTo>
                  <a:cubicBezTo>
                    <a:pt x="50" y="16"/>
                    <a:pt x="50" y="16"/>
                    <a:pt x="50" y="16"/>
                  </a:cubicBezTo>
                  <a:cubicBezTo>
                    <a:pt x="50" y="16"/>
                    <a:pt x="50" y="16"/>
                    <a:pt x="51" y="17"/>
                  </a:cubicBezTo>
                  <a:cubicBezTo>
                    <a:pt x="51" y="17"/>
                    <a:pt x="51" y="17"/>
                    <a:pt x="51" y="17"/>
                  </a:cubicBezTo>
                  <a:cubicBezTo>
                    <a:pt x="51" y="17"/>
                    <a:pt x="52" y="17"/>
                    <a:pt x="52" y="17"/>
                  </a:cubicBezTo>
                  <a:cubicBezTo>
                    <a:pt x="52" y="17"/>
                    <a:pt x="52" y="17"/>
                    <a:pt x="52" y="17"/>
                  </a:cubicBezTo>
                  <a:cubicBezTo>
                    <a:pt x="53" y="17"/>
                    <a:pt x="53" y="17"/>
                    <a:pt x="53" y="18"/>
                  </a:cubicBezTo>
                  <a:cubicBezTo>
                    <a:pt x="54" y="18"/>
                    <a:pt x="54" y="18"/>
                    <a:pt x="54" y="18"/>
                  </a:cubicBezTo>
                  <a:cubicBezTo>
                    <a:pt x="54" y="18"/>
                    <a:pt x="55" y="18"/>
                    <a:pt x="55" y="19"/>
                  </a:cubicBezTo>
                  <a:cubicBezTo>
                    <a:pt x="55" y="18"/>
                    <a:pt x="55" y="18"/>
                    <a:pt x="55" y="17"/>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06" name="Freeform 1192"/>
            <p:cNvSpPr>
              <a:spLocks/>
            </p:cNvSpPr>
            <p:nvPr/>
          </p:nvSpPr>
          <p:spPr bwMode="auto">
            <a:xfrm>
              <a:off x="2750" y="3327"/>
              <a:ext cx="15" cy="34"/>
            </a:xfrm>
            <a:custGeom>
              <a:avLst/>
              <a:gdLst>
                <a:gd name="T0" fmla="*/ 14 w 16"/>
                <a:gd name="T1" fmla="*/ 22 h 36"/>
                <a:gd name="T2" fmla="*/ 13 w 16"/>
                <a:gd name="T3" fmla="*/ 21 h 36"/>
                <a:gd name="T4" fmla="*/ 12 w 16"/>
                <a:gd name="T5" fmla="*/ 20 h 36"/>
                <a:gd name="T6" fmla="*/ 11 w 16"/>
                <a:gd name="T7" fmla="*/ 19 h 36"/>
                <a:gd name="T8" fmla="*/ 11 w 16"/>
                <a:gd name="T9" fmla="*/ 18 h 36"/>
                <a:gd name="T10" fmla="*/ 10 w 16"/>
                <a:gd name="T11" fmla="*/ 16 h 36"/>
                <a:gd name="T12" fmla="*/ 9 w 16"/>
                <a:gd name="T13" fmla="*/ 13 h 36"/>
                <a:gd name="T14" fmla="*/ 9 w 16"/>
                <a:gd name="T15" fmla="*/ 12 h 36"/>
                <a:gd name="T16" fmla="*/ 9 w 16"/>
                <a:gd name="T17" fmla="*/ 10 h 36"/>
                <a:gd name="T18" fmla="*/ 10 w 16"/>
                <a:gd name="T19" fmla="*/ 9 h 36"/>
                <a:gd name="T20" fmla="*/ 10 w 16"/>
                <a:gd name="T21" fmla="*/ 7 h 36"/>
                <a:gd name="T22" fmla="*/ 10 w 16"/>
                <a:gd name="T23" fmla="*/ 6 h 36"/>
                <a:gd name="T24" fmla="*/ 11 w 16"/>
                <a:gd name="T25" fmla="*/ 4 h 36"/>
                <a:gd name="T26" fmla="*/ 8 w 16"/>
                <a:gd name="T27" fmla="*/ 3 h 36"/>
                <a:gd name="T28" fmla="*/ 7 w 16"/>
                <a:gd name="T29" fmla="*/ 2 h 36"/>
                <a:gd name="T30" fmla="*/ 5 w 16"/>
                <a:gd name="T31" fmla="*/ 1 h 36"/>
                <a:gd name="T32" fmla="*/ 5 w 16"/>
                <a:gd name="T33" fmla="*/ 1 h 36"/>
                <a:gd name="T34" fmla="*/ 3 w 16"/>
                <a:gd name="T35" fmla="*/ 0 h 36"/>
                <a:gd name="T36" fmla="*/ 3 w 16"/>
                <a:gd name="T37" fmla="*/ 0 h 36"/>
                <a:gd name="T38" fmla="*/ 1 w 16"/>
                <a:gd name="T39" fmla="*/ 2 h 36"/>
                <a:gd name="T40" fmla="*/ 1 w 16"/>
                <a:gd name="T41" fmla="*/ 3 h 36"/>
                <a:gd name="T42" fmla="*/ 1 w 16"/>
                <a:gd name="T43" fmla="*/ 3 h 36"/>
                <a:gd name="T44" fmla="*/ 0 w 16"/>
                <a:gd name="T45" fmla="*/ 5 h 36"/>
                <a:gd name="T46" fmla="*/ 0 w 16"/>
                <a:gd name="T47" fmla="*/ 5 h 36"/>
                <a:gd name="T48" fmla="*/ 4 w 16"/>
                <a:gd name="T49" fmla="*/ 10 h 36"/>
                <a:gd name="T50" fmla="*/ 2 w 16"/>
                <a:gd name="T51" fmla="*/ 15 h 36"/>
                <a:gd name="T52" fmla="*/ 0 w 16"/>
                <a:gd name="T53" fmla="*/ 23 h 36"/>
                <a:gd name="T54" fmla="*/ 2 w 16"/>
                <a:gd name="T55" fmla="*/ 28 h 36"/>
                <a:gd name="T56" fmla="*/ 6 w 16"/>
                <a:gd name="T57" fmla="*/ 34 h 36"/>
                <a:gd name="T58" fmla="*/ 7 w 16"/>
                <a:gd name="T59" fmla="*/ 36 h 36"/>
                <a:gd name="T60" fmla="*/ 7 w 16"/>
                <a:gd name="T61" fmla="*/ 36 h 36"/>
                <a:gd name="T62" fmla="*/ 7 w 16"/>
                <a:gd name="T63" fmla="*/ 35 h 36"/>
                <a:gd name="T64" fmla="*/ 8 w 16"/>
                <a:gd name="T65" fmla="*/ 34 h 36"/>
                <a:gd name="T66" fmla="*/ 8 w 16"/>
                <a:gd name="T67" fmla="*/ 33 h 36"/>
                <a:gd name="T68" fmla="*/ 9 w 16"/>
                <a:gd name="T69" fmla="*/ 33 h 36"/>
                <a:gd name="T70" fmla="*/ 9 w 16"/>
                <a:gd name="T71" fmla="*/ 32 h 36"/>
                <a:gd name="T72" fmla="*/ 11 w 16"/>
                <a:gd name="T73" fmla="*/ 31 h 36"/>
                <a:gd name="T74" fmla="*/ 11 w 16"/>
                <a:gd name="T75" fmla="*/ 31 h 36"/>
                <a:gd name="T76" fmla="*/ 12 w 16"/>
                <a:gd name="T77" fmla="*/ 28 h 36"/>
                <a:gd name="T78" fmla="*/ 13 w 16"/>
                <a:gd name="T79" fmla="*/ 27 h 36"/>
                <a:gd name="T80" fmla="*/ 14 w 16"/>
                <a:gd name="T81" fmla="*/ 27 h 36"/>
                <a:gd name="T82" fmla="*/ 14 w 16"/>
                <a:gd name="T83" fmla="*/ 25 h 36"/>
                <a:gd name="T84" fmla="*/ 14 w 16"/>
                <a:gd name="T85" fmla="*/ 25 h 36"/>
                <a:gd name="T86" fmla="*/ 15 w 16"/>
                <a:gd name="T87" fmla="*/ 24 h 36"/>
                <a:gd name="T88" fmla="*/ 15 w 16"/>
                <a:gd name="T89" fmla="*/ 24 h 36"/>
                <a:gd name="T90" fmla="*/ 16 w 16"/>
                <a:gd name="T91" fmla="*/ 23 h 36"/>
                <a:gd name="T92" fmla="*/ 16 w 16"/>
                <a:gd name="T93" fmla="*/ 23 h 36"/>
                <a:gd name="T94" fmla="*/ 15 w 16"/>
                <a:gd name="T95" fmla="*/ 23 h 36"/>
                <a:gd name="T96" fmla="*/ 14 w 16"/>
                <a:gd name="T97"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6">
                  <a:moveTo>
                    <a:pt x="14" y="22"/>
                  </a:moveTo>
                  <a:cubicBezTo>
                    <a:pt x="14" y="21"/>
                    <a:pt x="13" y="21"/>
                    <a:pt x="13" y="21"/>
                  </a:cubicBezTo>
                  <a:cubicBezTo>
                    <a:pt x="13" y="21"/>
                    <a:pt x="12" y="20"/>
                    <a:pt x="12" y="20"/>
                  </a:cubicBezTo>
                  <a:cubicBezTo>
                    <a:pt x="12" y="20"/>
                    <a:pt x="12" y="19"/>
                    <a:pt x="11" y="19"/>
                  </a:cubicBezTo>
                  <a:cubicBezTo>
                    <a:pt x="11" y="19"/>
                    <a:pt x="11" y="18"/>
                    <a:pt x="11" y="18"/>
                  </a:cubicBezTo>
                  <a:cubicBezTo>
                    <a:pt x="10" y="17"/>
                    <a:pt x="10" y="17"/>
                    <a:pt x="10" y="16"/>
                  </a:cubicBezTo>
                  <a:cubicBezTo>
                    <a:pt x="9" y="15"/>
                    <a:pt x="9" y="14"/>
                    <a:pt x="9" y="13"/>
                  </a:cubicBezTo>
                  <a:cubicBezTo>
                    <a:pt x="9" y="13"/>
                    <a:pt x="9" y="13"/>
                    <a:pt x="9" y="12"/>
                  </a:cubicBezTo>
                  <a:cubicBezTo>
                    <a:pt x="9" y="12"/>
                    <a:pt x="9" y="11"/>
                    <a:pt x="9" y="10"/>
                  </a:cubicBezTo>
                  <a:cubicBezTo>
                    <a:pt x="10" y="10"/>
                    <a:pt x="10" y="9"/>
                    <a:pt x="10" y="9"/>
                  </a:cubicBezTo>
                  <a:cubicBezTo>
                    <a:pt x="10" y="8"/>
                    <a:pt x="10" y="8"/>
                    <a:pt x="10" y="7"/>
                  </a:cubicBezTo>
                  <a:cubicBezTo>
                    <a:pt x="10" y="6"/>
                    <a:pt x="10" y="6"/>
                    <a:pt x="10" y="6"/>
                  </a:cubicBezTo>
                  <a:cubicBezTo>
                    <a:pt x="10" y="5"/>
                    <a:pt x="10" y="5"/>
                    <a:pt x="11" y="4"/>
                  </a:cubicBezTo>
                  <a:cubicBezTo>
                    <a:pt x="10" y="4"/>
                    <a:pt x="9" y="3"/>
                    <a:pt x="8" y="3"/>
                  </a:cubicBezTo>
                  <a:cubicBezTo>
                    <a:pt x="8" y="3"/>
                    <a:pt x="8" y="3"/>
                    <a:pt x="7" y="2"/>
                  </a:cubicBezTo>
                  <a:cubicBezTo>
                    <a:pt x="7" y="2"/>
                    <a:pt x="6" y="2"/>
                    <a:pt x="5" y="1"/>
                  </a:cubicBezTo>
                  <a:cubicBezTo>
                    <a:pt x="5" y="1"/>
                    <a:pt x="5" y="1"/>
                    <a:pt x="5" y="1"/>
                  </a:cubicBezTo>
                  <a:cubicBezTo>
                    <a:pt x="4" y="1"/>
                    <a:pt x="4" y="0"/>
                    <a:pt x="3" y="0"/>
                  </a:cubicBezTo>
                  <a:cubicBezTo>
                    <a:pt x="3" y="0"/>
                    <a:pt x="3" y="0"/>
                    <a:pt x="3" y="0"/>
                  </a:cubicBezTo>
                  <a:cubicBezTo>
                    <a:pt x="3" y="0"/>
                    <a:pt x="2" y="1"/>
                    <a:pt x="1" y="2"/>
                  </a:cubicBezTo>
                  <a:cubicBezTo>
                    <a:pt x="1" y="2"/>
                    <a:pt x="1" y="3"/>
                    <a:pt x="1" y="3"/>
                  </a:cubicBezTo>
                  <a:cubicBezTo>
                    <a:pt x="1" y="3"/>
                    <a:pt x="1" y="3"/>
                    <a:pt x="1" y="3"/>
                  </a:cubicBezTo>
                  <a:cubicBezTo>
                    <a:pt x="0" y="4"/>
                    <a:pt x="0" y="5"/>
                    <a:pt x="0" y="5"/>
                  </a:cubicBezTo>
                  <a:cubicBezTo>
                    <a:pt x="0" y="5"/>
                    <a:pt x="0" y="5"/>
                    <a:pt x="0" y="5"/>
                  </a:cubicBezTo>
                  <a:cubicBezTo>
                    <a:pt x="2" y="6"/>
                    <a:pt x="4" y="8"/>
                    <a:pt x="4" y="10"/>
                  </a:cubicBezTo>
                  <a:cubicBezTo>
                    <a:pt x="5" y="12"/>
                    <a:pt x="3" y="14"/>
                    <a:pt x="2" y="15"/>
                  </a:cubicBezTo>
                  <a:cubicBezTo>
                    <a:pt x="1" y="16"/>
                    <a:pt x="0" y="19"/>
                    <a:pt x="0" y="23"/>
                  </a:cubicBezTo>
                  <a:cubicBezTo>
                    <a:pt x="0" y="26"/>
                    <a:pt x="1" y="28"/>
                    <a:pt x="2" y="28"/>
                  </a:cubicBezTo>
                  <a:cubicBezTo>
                    <a:pt x="4" y="30"/>
                    <a:pt x="5" y="32"/>
                    <a:pt x="6" y="34"/>
                  </a:cubicBezTo>
                  <a:cubicBezTo>
                    <a:pt x="6" y="35"/>
                    <a:pt x="7" y="35"/>
                    <a:pt x="7" y="36"/>
                  </a:cubicBezTo>
                  <a:cubicBezTo>
                    <a:pt x="7" y="36"/>
                    <a:pt x="7" y="36"/>
                    <a:pt x="7" y="36"/>
                  </a:cubicBezTo>
                  <a:cubicBezTo>
                    <a:pt x="7" y="36"/>
                    <a:pt x="7" y="35"/>
                    <a:pt x="7" y="35"/>
                  </a:cubicBezTo>
                  <a:cubicBezTo>
                    <a:pt x="7" y="35"/>
                    <a:pt x="8" y="34"/>
                    <a:pt x="8" y="34"/>
                  </a:cubicBezTo>
                  <a:cubicBezTo>
                    <a:pt x="8" y="34"/>
                    <a:pt x="8" y="34"/>
                    <a:pt x="8" y="33"/>
                  </a:cubicBezTo>
                  <a:cubicBezTo>
                    <a:pt x="8" y="33"/>
                    <a:pt x="9" y="33"/>
                    <a:pt x="9" y="33"/>
                  </a:cubicBezTo>
                  <a:cubicBezTo>
                    <a:pt x="9" y="32"/>
                    <a:pt x="9" y="32"/>
                    <a:pt x="9" y="32"/>
                  </a:cubicBezTo>
                  <a:cubicBezTo>
                    <a:pt x="10" y="32"/>
                    <a:pt x="10" y="32"/>
                    <a:pt x="11" y="31"/>
                  </a:cubicBezTo>
                  <a:cubicBezTo>
                    <a:pt x="11" y="32"/>
                    <a:pt x="11" y="31"/>
                    <a:pt x="11" y="31"/>
                  </a:cubicBezTo>
                  <a:cubicBezTo>
                    <a:pt x="11" y="30"/>
                    <a:pt x="11" y="29"/>
                    <a:pt x="12" y="28"/>
                  </a:cubicBezTo>
                  <a:cubicBezTo>
                    <a:pt x="13" y="27"/>
                    <a:pt x="13" y="27"/>
                    <a:pt x="13" y="27"/>
                  </a:cubicBezTo>
                  <a:cubicBezTo>
                    <a:pt x="13" y="27"/>
                    <a:pt x="13" y="27"/>
                    <a:pt x="14" y="27"/>
                  </a:cubicBezTo>
                  <a:cubicBezTo>
                    <a:pt x="14" y="26"/>
                    <a:pt x="14" y="26"/>
                    <a:pt x="14" y="25"/>
                  </a:cubicBezTo>
                  <a:cubicBezTo>
                    <a:pt x="14" y="25"/>
                    <a:pt x="14" y="25"/>
                    <a:pt x="14" y="25"/>
                  </a:cubicBezTo>
                  <a:cubicBezTo>
                    <a:pt x="15" y="25"/>
                    <a:pt x="15" y="25"/>
                    <a:pt x="15" y="24"/>
                  </a:cubicBezTo>
                  <a:cubicBezTo>
                    <a:pt x="15" y="24"/>
                    <a:pt x="15" y="24"/>
                    <a:pt x="15" y="24"/>
                  </a:cubicBezTo>
                  <a:cubicBezTo>
                    <a:pt x="15" y="24"/>
                    <a:pt x="15" y="23"/>
                    <a:pt x="16" y="23"/>
                  </a:cubicBezTo>
                  <a:cubicBezTo>
                    <a:pt x="16" y="23"/>
                    <a:pt x="16" y="23"/>
                    <a:pt x="16" y="23"/>
                  </a:cubicBezTo>
                  <a:cubicBezTo>
                    <a:pt x="16" y="23"/>
                    <a:pt x="15" y="23"/>
                    <a:pt x="15" y="23"/>
                  </a:cubicBezTo>
                  <a:cubicBezTo>
                    <a:pt x="15" y="22"/>
                    <a:pt x="15" y="22"/>
                    <a:pt x="14" y="22"/>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07" name="Freeform 1193"/>
            <p:cNvSpPr>
              <a:spLocks/>
            </p:cNvSpPr>
            <p:nvPr/>
          </p:nvSpPr>
          <p:spPr bwMode="auto">
            <a:xfrm>
              <a:off x="2650" y="3239"/>
              <a:ext cx="75" cy="33"/>
            </a:xfrm>
            <a:custGeom>
              <a:avLst/>
              <a:gdLst>
                <a:gd name="T0" fmla="*/ 0 w 78"/>
                <a:gd name="T1" fmla="*/ 25 h 34"/>
                <a:gd name="T2" fmla="*/ 0 w 78"/>
                <a:gd name="T3" fmla="*/ 26 h 34"/>
                <a:gd name="T4" fmla="*/ 5 w 78"/>
                <a:gd name="T5" fmla="*/ 27 h 34"/>
                <a:gd name="T6" fmla="*/ 7 w 78"/>
                <a:gd name="T7" fmla="*/ 27 h 34"/>
                <a:gd name="T8" fmla="*/ 8 w 78"/>
                <a:gd name="T9" fmla="*/ 27 h 34"/>
                <a:gd name="T10" fmla="*/ 9 w 78"/>
                <a:gd name="T11" fmla="*/ 27 h 34"/>
                <a:gd name="T12" fmla="*/ 10 w 78"/>
                <a:gd name="T13" fmla="*/ 28 h 34"/>
                <a:gd name="T14" fmla="*/ 10 w 78"/>
                <a:gd name="T15" fmla="*/ 28 h 34"/>
                <a:gd name="T16" fmla="*/ 12 w 78"/>
                <a:gd name="T17" fmla="*/ 29 h 34"/>
                <a:gd name="T18" fmla="*/ 16 w 78"/>
                <a:gd name="T19" fmla="*/ 27 h 34"/>
                <a:gd name="T20" fmla="*/ 29 w 78"/>
                <a:gd name="T21" fmla="*/ 28 h 34"/>
                <a:gd name="T22" fmla="*/ 30 w 78"/>
                <a:gd name="T23" fmla="*/ 29 h 34"/>
                <a:gd name="T24" fmla="*/ 30 w 78"/>
                <a:gd name="T25" fmla="*/ 30 h 34"/>
                <a:gd name="T26" fmla="*/ 30 w 78"/>
                <a:gd name="T27" fmla="*/ 30 h 34"/>
                <a:gd name="T28" fmla="*/ 35 w 78"/>
                <a:gd name="T29" fmla="*/ 31 h 34"/>
                <a:gd name="T30" fmla="*/ 39 w 78"/>
                <a:gd name="T31" fmla="*/ 31 h 34"/>
                <a:gd name="T32" fmla="*/ 51 w 78"/>
                <a:gd name="T33" fmla="*/ 34 h 34"/>
                <a:gd name="T34" fmla="*/ 51 w 78"/>
                <a:gd name="T35" fmla="*/ 34 h 34"/>
                <a:gd name="T36" fmla="*/ 54 w 78"/>
                <a:gd name="T37" fmla="*/ 33 h 34"/>
                <a:gd name="T38" fmla="*/ 66 w 78"/>
                <a:gd name="T39" fmla="*/ 29 h 34"/>
                <a:gd name="T40" fmla="*/ 68 w 78"/>
                <a:gd name="T41" fmla="*/ 28 h 34"/>
                <a:gd name="T42" fmla="*/ 69 w 78"/>
                <a:gd name="T43" fmla="*/ 26 h 34"/>
                <a:gd name="T44" fmla="*/ 70 w 78"/>
                <a:gd name="T45" fmla="*/ 25 h 34"/>
                <a:gd name="T46" fmla="*/ 71 w 78"/>
                <a:gd name="T47" fmla="*/ 21 h 34"/>
                <a:gd name="T48" fmla="*/ 72 w 78"/>
                <a:gd name="T49" fmla="*/ 17 h 34"/>
                <a:gd name="T50" fmla="*/ 74 w 78"/>
                <a:gd name="T51" fmla="*/ 16 h 34"/>
                <a:gd name="T52" fmla="*/ 77 w 78"/>
                <a:gd name="T53" fmla="*/ 15 h 34"/>
                <a:gd name="T54" fmla="*/ 77 w 78"/>
                <a:gd name="T55" fmla="*/ 13 h 34"/>
                <a:gd name="T56" fmla="*/ 78 w 78"/>
                <a:gd name="T57" fmla="*/ 12 h 34"/>
                <a:gd name="T58" fmla="*/ 77 w 78"/>
                <a:gd name="T59" fmla="*/ 10 h 34"/>
                <a:gd name="T60" fmla="*/ 75 w 78"/>
                <a:gd name="T61" fmla="*/ 5 h 34"/>
                <a:gd name="T62" fmla="*/ 75 w 78"/>
                <a:gd name="T63" fmla="*/ 5 h 34"/>
                <a:gd name="T64" fmla="*/ 66 w 78"/>
                <a:gd name="T65" fmla="*/ 3 h 34"/>
                <a:gd name="T66" fmla="*/ 57 w 78"/>
                <a:gd name="T67" fmla="*/ 4 h 34"/>
                <a:gd name="T68" fmla="*/ 48 w 78"/>
                <a:gd name="T69" fmla="*/ 6 h 34"/>
                <a:gd name="T70" fmla="*/ 46 w 78"/>
                <a:gd name="T71" fmla="*/ 6 h 34"/>
                <a:gd name="T72" fmla="*/ 41 w 78"/>
                <a:gd name="T73" fmla="*/ 9 h 34"/>
                <a:gd name="T74" fmla="*/ 38 w 78"/>
                <a:gd name="T75" fmla="*/ 11 h 34"/>
                <a:gd name="T76" fmla="*/ 37 w 78"/>
                <a:gd name="T77" fmla="*/ 17 h 34"/>
                <a:gd name="T78" fmla="*/ 34 w 78"/>
                <a:gd name="T79" fmla="*/ 21 h 34"/>
                <a:gd name="T80" fmla="*/ 28 w 78"/>
                <a:gd name="T81" fmla="*/ 20 h 34"/>
                <a:gd name="T82" fmla="*/ 11 w 78"/>
                <a:gd name="T83" fmla="*/ 23 h 34"/>
                <a:gd name="T84" fmla="*/ 7 w 78"/>
                <a:gd name="T85" fmla="*/ 23 h 34"/>
                <a:gd name="T86" fmla="*/ 1 w 78"/>
                <a:gd name="T87" fmla="*/ 23 h 34"/>
                <a:gd name="T88" fmla="*/ 0 w 78"/>
                <a:gd name="T89" fmla="*/ 23 h 34"/>
                <a:gd name="T90" fmla="*/ 0 w 78"/>
                <a:gd name="T91"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 h="34">
                  <a:moveTo>
                    <a:pt x="0" y="24"/>
                  </a:moveTo>
                  <a:cubicBezTo>
                    <a:pt x="0" y="24"/>
                    <a:pt x="0" y="25"/>
                    <a:pt x="0" y="25"/>
                  </a:cubicBezTo>
                  <a:cubicBezTo>
                    <a:pt x="0" y="25"/>
                    <a:pt x="0" y="25"/>
                    <a:pt x="0" y="25"/>
                  </a:cubicBezTo>
                  <a:cubicBezTo>
                    <a:pt x="0" y="25"/>
                    <a:pt x="0" y="26"/>
                    <a:pt x="0" y="26"/>
                  </a:cubicBezTo>
                  <a:cubicBezTo>
                    <a:pt x="0" y="26"/>
                    <a:pt x="2" y="27"/>
                    <a:pt x="3" y="27"/>
                  </a:cubicBezTo>
                  <a:cubicBezTo>
                    <a:pt x="3" y="27"/>
                    <a:pt x="4" y="27"/>
                    <a:pt x="5" y="27"/>
                  </a:cubicBezTo>
                  <a:cubicBezTo>
                    <a:pt x="5" y="27"/>
                    <a:pt x="5" y="27"/>
                    <a:pt x="6" y="27"/>
                  </a:cubicBezTo>
                  <a:cubicBezTo>
                    <a:pt x="6" y="27"/>
                    <a:pt x="6" y="27"/>
                    <a:pt x="7" y="27"/>
                  </a:cubicBezTo>
                  <a:cubicBezTo>
                    <a:pt x="7" y="27"/>
                    <a:pt x="7" y="27"/>
                    <a:pt x="8" y="27"/>
                  </a:cubicBezTo>
                  <a:cubicBezTo>
                    <a:pt x="8" y="27"/>
                    <a:pt x="8" y="27"/>
                    <a:pt x="8" y="27"/>
                  </a:cubicBezTo>
                  <a:cubicBezTo>
                    <a:pt x="9" y="27"/>
                    <a:pt x="9" y="27"/>
                    <a:pt x="9" y="28"/>
                  </a:cubicBezTo>
                  <a:cubicBezTo>
                    <a:pt x="9" y="27"/>
                    <a:pt x="9" y="27"/>
                    <a:pt x="9" y="27"/>
                  </a:cubicBezTo>
                  <a:cubicBezTo>
                    <a:pt x="9" y="28"/>
                    <a:pt x="9" y="28"/>
                    <a:pt x="9" y="28"/>
                  </a:cubicBezTo>
                  <a:cubicBezTo>
                    <a:pt x="9" y="28"/>
                    <a:pt x="10" y="28"/>
                    <a:pt x="10" y="28"/>
                  </a:cubicBezTo>
                  <a:cubicBezTo>
                    <a:pt x="10" y="28"/>
                    <a:pt x="10" y="28"/>
                    <a:pt x="10" y="28"/>
                  </a:cubicBezTo>
                  <a:cubicBezTo>
                    <a:pt x="10" y="28"/>
                    <a:pt x="10" y="28"/>
                    <a:pt x="10" y="28"/>
                  </a:cubicBezTo>
                  <a:cubicBezTo>
                    <a:pt x="10" y="28"/>
                    <a:pt x="10" y="28"/>
                    <a:pt x="10" y="28"/>
                  </a:cubicBezTo>
                  <a:cubicBezTo>
                    <a:pt x="12" y="29"/>
                    <a:pt x="12" y="29"/>
                    <a:pt x="12" y="29"/>
                  </a:cubicBezTo>
                  <a:cubicBezTo>
                    <a:pt x="12" y="29"/>
                    <a:pt x="12" y="29"/>
                    <a:pt x="12" y="29"/>
                  </a:cubicBezTo>
                  <a:cubicBezTo>
                    <a:pt x="14" y="29"/>
                    <a:pt x="15" y="28"/>
                    <a:pt x="16" y="27"/>
                  </a:cubicBezTo>
                  <a:cubicBezTo>
                    <a:pt x="17" y="26"/>
                    <a:pt x="18" y="25"/>
                    <a:pt x="27" y="25"/>
                  </a:cubicBezTo>
                  <a:cubicBezTo>
                    <a:pt x="29" y="25"/>
                    <a:pt x="29" y="27"/>
                    <a:pt x="29" y="28"/>
                  </a:cubicBezTo>
                  <a:cubicBezTo>
                    <a:pt x="30" y="29"/>
                    <a:pt x="30" y="29"/>
                    <a:pt x="30" y="29"/>
                  </a:cubicBezTo>
                  <a:cubicBezTo>
                    <a:pt x="30" y="29"/>
                    <a:pt x="30" y="29"/>
                    <a:pt x="30" y="29"/>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1" y="31"/>
                    <a:pt x="35" y="31"/>
                  </a:cubicBezTo>
                  <a:cubicBezTo>
                    <a:pt x="35" y="31"/>
                    <a:pt x="35" y="31"/>
                    <a:pt x="35" y="31"/>
                  </a:cubicBezTo>
                  <a:cubicBezTo>
                    <a:pt x="36" y="31"/>
                    <a:pt x="38" y="31"/>
                    <a:pt x="39" y="31"/>
                  </a:cubicBezTo>
                  <a:cubicBezTo>
                    <a:pt x="39" y="31"/>
                    <a:pt x="39" y="31"/>
                    <a:pt x="39" y="31"/>
                  </a:cubicBezTo>
                  <a:cubicBezTo>
                    <a:pt x="42" y="32"/>
                    <a:pt x="45" y="32"/>
                    <a:pt x="47" y="33"/>
                  </a:cubicBezTo>
                  <a:cubicBezTo>
                    <a:pt x="49" y="33"/>
                    <a:pt x="50" y="33"/>
                    <a:pt x="51" y="34"/>
                  </a:cubicBezTo>
                  <a:cubicBezTo>
                    <a:pt x="51" y="34"/>
                    <a:pt x="51" y="34"/>
                    <a:pt x="51" y="34"/>
                  </a:cubicBezTo>
                  <a:cubicBezTo>
                    <a:pt x="51" y="34"/>
                    <a:pt x="51" y="34"/>
                    <a:pt x="51" y="34"/>
                  </a:cubicBezTo>
                  <a:cubicBezTo>
                    <a:pt x="51" y="34"/>
                    <a:pt x="52" y="34"/>
                    <a:pt x="52" y="34"/>
                  </a:cubicBezTo>
                  <a:cubicBezTo>
                    <a:pt x="52" y="34"/>
                    <a:pt x="53" y="33"/>
                    <a:pt x="54" y="33"/>
                  </a:cubicBezTo>
                  <a:cubicBezTo>
                    <a:pt x="56" y="32"/>
                    <a:pt x="58" y="30"/>
                    <a:pt x="61" y="30"/>
                  </a:cubicBezTo>
                  <a:cubicBezTo>
                    <a:pt x="63" y="30"/>
                    <a:pt x="65" y="30"/>
                    <a:pt x="66" y="29"/>
                  </a:cubicBezTo>
                  <a:cubicBezTo>
                    <a:pt x="66" y="29"/>
                    <a:pt x="66" y="29"/>
                    <a:pt x="67" y="28"/>
                  </a:cubicBezTo>
                  <a:cubicBezTo>
                    <a:pt x="67" y="28"/>
                    <a:pt x="67" y="28"/>
                    <a:pt x="68" y="28"/>
                  </a:cubicBezTo>
                  <a:cubicBezTo>
                    <a:pt x="68" y="28"/>
                    <a:pt x="68" y="28"/>
                    <a:pt x="68" y="28"/>
                  </a:cubicBezTo>
                  <a:cubicBezTo>
                    <a:pt x="68" y="27"/>
                    <a:pt x="68" y="27"/>
                    <a:pt x="69" y="26"/>
                  </a:cubicBezTo>
                  <a:cubicBezTo>
                    <a:pt x="69" y="26"/>
                    <a:pt x="69" y="26"/>
                    <a:pt x="69" y="26"/>
                  </a:cubicBezTo>
                  <a:cubicBezTo>
                    <a:pt x="69" y="26"/>
                    <a:pt x="70" y="25"/>
                    <a:pt x="70" y="25"/>
                  </a:cubicBezTo>
                  <a:cubicBezTo>
                    <a:pt x="70" y="25"/>
                    <a:pt x="70" y="25"/>
                    <a:pt x="70" y="25"/>
                  </a:cubicBezTo>
                  <a:cubicBezTo>
                    <a:pt x="70" y="24"/>
                    <a:pt x="70" y="22"/>
                    <a:pt x="71" y="21"/>
                  </a:cubicBezTo>
                  <a:cubicBezTo>
                    <a:pt x="71" y="21"/>
                    <a:pt x="71" y="20"/>
                    <a:pt x="71" y="20"/>
                  </a:cubicBezTo>
                  <a:cubicBezTo>
                    <a:pt x="71" y="19"/>
                    <a:pt x="71" y="18"/>
                    <a:pt x="72" y="17"/>
                  </a:cubicBezTo>
                  <a:cubicBezTo>
                    <a:pt x="72" y="16"/>
                    <a:pt x="73" y="16"/>
                    <a:pt x="74" y="16"/>
                  </a:cubicBezTo>
                  <a:cubicBezTo>
                    <a:pt x="74" y="16"/>
                    <a:pt x="74" y="16"/>
                    <a:pt x="74" y="16"/>
                  </a:cubicBezTo>
                  <a:cubicBezTo>
                    <a:pt x="75" y="16"/>
                    <a:pt x="76" y="16"/>
                    <a:pt x="76" y="16"/>
                  </a:cubicBezTo>
                  <a:cubicBezTo>
                    <a:pt x="77" y="16"/>
                    <a:pt x="77" y="16"/>
                    <a:pt x="77" y="15"/>
                  </a:cubicBezTo>
                  <a:cubicBezTo>
                    <a:pt x="77" y="14"/>
                    <a:pt x="77" y="14"/>
                    <a:pt x="77" y="13"/>
                  </a:cubicBezTo>
                  <a:cubicBezTo>
                    <a:pt x="77" y="13"/>
                    <a:pt x="77" y="13"/>
                    <a:pt x="77" y="13"/>
                  </a:cubicBezTo>
                  <a:cubicBezTo>
                    <a:pt x="78" y="13"/>
                    <a:pt x="78" y="12"/>
                    <a:pt x="78" y="12"/>
                  </a:cubicBezTo>
                  <a:cubicBezTo>
                    <a:pt x="78" y="12"/>
                    <a:pt x="78" y="12"/>
                    <a:pt x="78" y="12"/>
                  </a:cubicBezTo>
                  <a:cubicBezTo>
                    <a:pt x="78" y="11"/>
                    <a:pt x="78" y="11"/>
                    <a:pt x="77" y="10"/>
                  </a:cubicBezTo>
                  <a:cubicBezTo>
                    <a:pt x="77" y="10"/>
                    <a:pt x="77" y="10"/>
                    <a:pt x="77" y="10"/>
                  </a:cubicBezTo>
                  <a:cubicBezTo>
                    <a:pt x="77" y="10"/>
                    <a:pt x="77" y="10"/>
                    <a:pt x="77" y="10"/>
                  </a:cubicBezTo>
                  <a:cubicBezTo>
                    <a:pt x="75" y="5"/>
                    <a:pt x="75" y="5"/>
                    <a:pt x="75" y="5"/>
                  </a:cubicBezTo>
                  <a:cubicBezTo>
                    <a:pt x="75" y="5"/>
                    <a:pt x="75" y="5"/>
                    <a:pt x="75" y="5"/>
                  </a:cubicBezTo>
                  <a:cubicBezTo>
                    <a:pt x="75" y="5"/>
                    <a:pt x="75" y="5"/>
                    <a:pt x="75" y="5"/>
                  </a:cubicBezTo>
                  <a:cubicBezTo>
                    <a:pt x="74" y="5"/>
                    <a:pt x="73" y="5"/>
                    <a:pt x="72" y="5"/>
                  </a:cubicBezTo>
                  <a:cubicBezTo>
                    <a:pt x="70" y="5"/>
                    <a:pt x="68" y="4"/>
                    <a:pt x="66" y="3"/>
                  </a:cubicBezTo>
                  <a:cubicBezTo>
                    <a:pt x="65" y="1"/>
                    <a:pt x="61" y="0"/>
                    <a:pt x="59" y="0"/>
                  </a:cubicBezTo>
                  <a:cubicBezTo>
                    <a:pt x="58" y="1"/>
                    <a:pt x="58" y="3"/>
                    <a:pt x="57" y="4"/>
                  </a:cubicBezTo>
                  <a:cubicBezTo>
                    <a:pt x="56" y="6"/>
                    <a:pt x="54" y="6"/>
                    <a:pt x="51" y="6"/>
                  </a:cubicBezTo>
                  <a:cubicBezTo>
                    <a:pt x="50" y="6"/>
                    <a:pt x="49" y="6"/>
                    <a:pt x="48" y="6"/>
                  </a:cubicBezTo>
                  <a:cubicBezTo>
                    <a:pt x="48" y="6"/>
                    <a:pt x="47" y="6"/>
                    <a:pt x="47" y="6"/>
                  </a:cubicBezTo>
                  <a:cubicBezTo>
                    <a:pt x="47" y="6"/>
                    <a:pt x="46" y="6"/>
                    <a:pt x="46" y="6"/>
                  </a:cubicBezTo>
                  <a:cubicBezTo>
                    <a:pt x="45" y="6"/>
                    <a:pt x="45" y="7"/>
                    <a:pt x="44" y="7"/>
                  </a:cubicBezTo>
                  <a:cubicBezTo>
                    <a:pt x="43" y="8"/>
                    <a:pt x="42" y="8"/>
                    <a:pt x="41" y="9"/>
                  </a:cubicBezTo>
                  <a:cubicBezTo>
                    <a:pt x="41" y="10"/>
                    <a:pt x="40" y="10"/>
                    <a:pt x="39" y="11"/>
                  </a:cubicBezTo>
                  <a:cubicBezTo>
                    <a:pt x="39" y="11"/>
                    <a:pt x="38" y="11"/>
                    <a:pt x="38" y="11"/>
                  </a:cubicBezTo>
                  <a:cubicBezTo>
                    <a:pt x="37" y="12"/>
                    <a:pt x="36" y="12"/>
                    <a:pt x="37" y="14"/>
                  </a:cubicBezTo>
                  <a:cubicBezTo>
                    <a:pt x="37" y="15"/>
                    <a:pt x="37" y="16"/>
                    <a:pt x="37" y="17"/>
                  </a:cubicBezTo>
                  <a:cubicBezTo>
                    <a:pt x="37" y="18"/>
                    <a:pt x="37" y="19"/>
                    <a:pt x="37" y="20"/>
                  </a:cubicBezTo>
                  <a:cubicBezTo>
                    <a:pt x="36" y="21"/>
                    <a:pt x="35" y="21"/>
                    <a:pt x="34" y="21"/>
                  </a:cubicBezTo>
                  <a:cubicBezTo>
                    <a:pt x="32" y="21"/>
                    <a:pt x="31" y="20"/>
                    <a:pt x="30" y="20"/>
                  </a:cubicBezTo>
                  <a:cubicBezTo>
                    <a:pt x="30" y="20"/>
                    <a:pt x="29" y="20"/>
                    <a:pt x="28" y="20"/>
                  </a:cubicBezTo>
                  <a:cubicBezTo>
                    <a:pt x="25" y="20"/>
                    <a:pt x="21" y="21"/>
                    <a:pt x="20" y="22"/>
                  </a:cubicBezTo>
                  <a:cubicBezTo>
                    <a:pt x="18" y="24"/>
                    <a:pt x="14" y="24"/>
                    <a:pt x="11" y="23"/>
                  </a:cubicBezTo>
                  <a:cubicBezTo>
                    <a:pt x="11" y="22"/>
                    <a:pt x="10" y="22"/>
                    <a:pt x="9" y="22"/>
                  </a:cubicBezTo>
                  <a:cubicBezTo>
                    <a:pt x="8" y="22"/>
                    <a:pt x="7" y="23"/>
                    <a:pt x="7" y="23"/>
                  </a:cubicBezTo>
                  <a:cubicBezTo>
                    <a:pt x="6" y="24"/>
                    <a:pt x="5" y="25"/>
                    <a:pt x="5" y="25"/>
                  </a:cubicBezTo>
                  <a:cubicBezTo>
                    <a:pt x="3" y="25"/>
                    <a:pt x="2" y="24"/>
                    <a:pt x="1" y="23"/>
                  </a:cubicBezTo>
                  <a:cubicBezTo>
                    <a:pt x="1" y="23"/>
                    <a:pt x="1" y="23"/>
                    <a:pt x="0" y="23"/>
                  </a:cubicBezTo>
                  <a:cubicBezTo>
                    <a:pt x="0" y="23"/>
                    <a:pt x="0" y="23"/>
                    <a:pt x="0" y="23"/>
                  </a:cubicBezTo>
                  <a:cubicBezTo>
                    <a:pt x="0" y="23"/>
                    <a:pt x="0" y="22"/>
                    <a:pt x="0" y="22"/>
                  </a:cubicBezTo>
                  <a:cubicBezTo>
                    <a:pt x="0" y="23"/>
                    <a:pt x="0" y="23"/>
                    <a:pt x="0" y="24"/>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08" name="Freeform 1194"/>
            <p:cNvSpPr>
              <a:spLocks/>
            </p:cNvSpPr>
            <p:nvPr/>
          </p:nvSpPr>
          <p:spPr bwMode="auto">
            <a:xfrm>
              <a:off x="2718" y="3244"/>
              <a:ext cx="66" cy="36"/>
            </a:xfrm>
            <a:custGeom>
              <a:avLst/>
              <a:gdLst>
                <a:gd name="T0" fmla="*/ 37 w 69"/>
                <a:gd name="T1" fmla="*/ 32 h 37"/>
                <a:gd name="T2" fmla="*/ 38 w 69"/>
                <a:gd name="T3" fmla="*/ 32 h 37"/>
                <a:gd name="T4" fmla="*/ 43 w 69"/>
                <a:gd name="T5" fmla="*/ 34 h 37"/>
                <a:gd name="T6" fmla="*/ 45 w 69"/>
                <a:gd name="T7" fmla="*/ 34 h 37"/>
                <a:gd name="T8" fmla="*/ 45 w 69"/>
                <a:gd name="T9" fmla="*/ 34 h 37"/>
                <a:gd name="T10" fmla="*/ 50 w 69"/>
                <a:gd name="T11" fmla="*/ 30 h 37"/>
                <a:gd name="T12" fmla="*/ 55 w 69"/>
                <a:gd name="T13" fmla="*/ 22 h 37"/>
                <a:gd name="T14" fmla="*/ 61 w 69"/>
                <a:gd name="T15" fmla="*/ 12 h 37"/>
                <a:gd name="T16" fmla="*/ 68 w 69"/>
                <a:gd name="T17" fmla="*/ 8 h 37"/>
                <a:gd name="T18" fmla="*/ 68 w 69"/>
                <a:gd name="T19" fmla="*/ 8 h 37"/>
                <a:gd name="T20" fmla="*/ 67 w 69"/>
                <a:gd name="T21" fmla="*/ 7 h 37"/>
                <a:gd name="T22" fmla="*/ 65 w 69"/>
                <a:gd name="T23" fmla="*/ 6 h 37"/>
                <a:gd name="T24" fmla="*/ 63 w 69"/>
                <a:gd name="T25" fmla="*/ 5 h 37"/>
                <a:gd name="T26" fmla="*/ 62 w 69"/>
                <a:gd name="T27" fmla="*/ 5 h 37"/>
                <a:gd name="T28" fmla="*/ 60 w 69"/>
                <a:gd name="T29" fmla="*/ 4 h 37"/>
                <a:gd name="T30" fmla="*/ 59 w 69"/>
                <a:gd name="T31" fmla="*/ 4 h 37"/>
                <a:gd name="T32" fmla="*/ 59 w 69"/>
                <a:gd name="T33" fmla="*/ 4 h 37"/>
                <a:gd name="T34" fmla="*/ 58 w 69"/>
                <a:gd name="T35" fmla="*/ 3 h 37"/>
                <a:gd name="T36" fmla="*/ 58 w 69"/>
                <a:gd name="T37" fmla="*/ 3 h 37"/>
                <a:gd name="T38" fmla="*/ 50 w 69"/>
                <a:gd name="T39" fmla="*/ 1 h 37"/>
                <a:gd name="T40" fmla="*/ 46 w 69"/>
                <a:gd name="T41" fmla="*/ 3 h 37"/>
                <a:gd name="T42" fmla="*/ 28 w 69"/>
                <a:gd name="T43" fmla="*/ 9 h 37"/>
                <a:gd name="T44" fmla="*/ 19 w 69"/>
                <a:gd name="T45" fmla="*/ 13 h 37"/>
                <a:gd name="T46" fmla="*/ 18 w 69"/>
                <a:gd name="T47" fmla="*/ 13 h 37"/>
                <a:gd name="T48" fmla="*/ 17 w 69"/>
                <a:gd name="T49" fmla="*/ 12 h 37"/>
                <a:gd name="T50" fmla="*/ 15 w 69"/>
                <a:gd name="T51" fmla="*/ 12 h 37"/>
                <a:gd name="T52" fmla="*/ 14 w 69"/>
                <a:gd name="T53" fmla="*/ 12 h 37"/>
                <a:gd name="T54" fmla="*/ 12 w 69"/>
                <a:gd name="T55" fmla="*/ 12 h 37"/>
                <a:gd name="T56" fmla="*/ 11 w 69"/>
                <a:gd name="T57" fmla="*/ 11 h 37"/>
                <a:gd name="T58" fmla="*/ 10 w 69"/>
                <a:gd name="T59" fmla="*/ 10 h 37"/>
                <a:gd name="T60" fmla="*/ 10 w 69"/>
                <a:gd name="T61" fmla="*/ 12 h 37"/>
                <a:gd name="T62" fmla="*/ 8 w 69"/>
                <a:gd name="T63" fmla="*/ 14 h 37"/>
                <a:gd name="T64" fmla="*/ 7 w 69"/>
                <a:gd name="T65" fmla="*/ 15 h 37"/>
                <a:gd name="T66" fmla="*/ 3 w 69"/>
                <a:gd name="T67" fmla="*/ 18 h 37"/>
                <a:gd name="T68" fmla="*/ 0 w 69"/>
                <a:gd name="T69" fmla="*/ 24 h 37"/>
                <a:gd name="T70" fmla="*/ 0 w 69"/>
                <a:gd name="T71" fmla="*/ 24 h 37"/>
                <a:gd name="T72" fmla="*/ 1 w 69"/>
                <a:gd name="T73" fmla="*/ 25 h 37"/>
                <a:gd name="T74" fmla="*/ 2 w 69"/>
                <a:gd name="T75" fmla="*/ 26 h 37"/>
                <a:gd name="T76" fmla="*/ 3 w 69"/>
                <a:gd name="T77" fmla="*/ 28 h 37"/>
                <a:gd name="T78" fmla="*/ 3 w 69"/>
                <a:gd name="T79" fmla="*/ 28 h 37"/>
                <a:gd name="T80" fmla="*/ 4 w 69"/>
                <a:gd name="T81" fmla="*/ 29 h 37"/>
                <a:gd name="T82" fmla="*/ 5 w 69"/>
                <a:gd name="T83" fmla="*/ 30 h 37"/>
                <a:gd name="T84" fmla="*/ 7 w 69"/>
                <a:gd name="T85" fmla="*/ 31 h 37"/>
                <a:gd name="T86" fmla="*/ 8 w 69"/>
                <a:gd name="T87" fmla="*/ 32 h 37"/>
                <a:gd name="T88" fmla="*/ 9 w 69"/>
                <a:gd name="T89" fmla="*/ 33 h 37"/>
                <a:gd name="T90" fmla="*/ 11 w 69"/>
                <a:gd name="T91" fmla="*/ 34 h 37"/>
                <a:gd name="T92" fmla="*/ 12 w 69"/>
                <a:gd name="T93" fmla="*/ 35 h 37"/>
                <a:gd name="T94" fmla="*/ 21 w 69"/>
                <a:gd name="T9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 h="37">
                  <a:moveTo>
                    <a:pt x="25" y="36"/>
                  </a:moveTo>
                  <a:cubicBezTo>
                    <a:pt x="30" y="34"/>
                    <a:pt x="37" y="32"/>
                    <a:pt x="37" y="32"/>
                  </a:cubicBezTo>
                  <a:cubicBezTo>
                    <a:pt x="37" y="32"/>
                    <a:pt x="37" y="32"/>
                    <a:pt x="37" y="32"/>
                  </a:cubicBezTo>
                  <a:cubicBezTo>
                    <a:pt x="38" y="32"/>
                    <a:pt x="38" y="32"/>
                    <a:pt x="38" y="32"/>
                  </a:cubicBezTo>
                  <a:cubicBezTo>
                    <a:pt x="38" y="32"/>
                    <a:pt x="41" y="33"/>
                    <a:pt x="42" y="33"/>
                  </a:cubicBezTo>
                  <a:cubicBezTo>
                    <a:pt x="43" y="33"/>
                    <a:pt x="43" y="34"/>
                    <a:pt x="43" y="34"/>
                  </a:cubicBezTo>
                  <a:cubicBezTo>
                    <a:pt x="43" y="34"/>
                    <a:pt x="43" y="34"/>
                    <a:pt x="43" y="34"/>
                  </a:cubicBezTo>
                  <a:cubicBezTo>
                    <a:pt x="44" y="34"/>
                    <a:pt x="44" y="34"/>
                    <a:pt x="45" y="34"/>
                  </a:cubicBezTo>
                  <a:cubicBezTo>
                    <a:pt x="45" y="34"/>
                    <a:pt x="45" y="34"/>
                    <a:pt x="45" y="34"/>
                  </a:cubicBezTo>
                  <a:cubicBezTo>
                    <a:pt x="45" y="34"/>
                    <a:pt x="45" y="34"/>
                    <a:pt x="45" y="34"/>
                  </a:cubicBezTo>
                  <a:cubicBezTo>
                    <a:pt x="45" y="34"/>
                    <a:pt x="45" y="33"/>
                    <a:pt x="46" y="33"/>
                  </a:cubicBezTo>
                  <a:cubicBezTo>
                    <a:pt x="47" y="32"/>
                    <a:pt x="49" y="32"/>
                    <a:pt x="50" y="30"/>
                  </a:cubicBezTo>
                  <a:cubicBezTo>
                    <a:pt x="50" y="30"/>
                    <a:pt x="50" y="30"/>
                    <a:pt x="50" y="30"/>
                  </a:cubicBezTo>
                  <a:cubicBezTo>
                    <a:pt x="52" y="28"/>
                    <a:pt x="54" y="25"/>
                    <a:pt x="55" y="22"/>
                  </a:cubicBezTo>
                  <a:cubicBezTo>
                    <a:pt x="56" y="21"/>
                    <a:pt x="56" y="20"/>
                    <a:pt x="57" y="19"/>
                  </a:cubicBezTo>
                  <a:cubicBezTo>
                    <a:pt x="59" y="15"/>
                    <a:pt x="60" y="13"/>
                    <a:pt x="61" y="12"/>
                  </a:cubicBezTo>
                  <a:cubicBezTo>
                    <a:pt x="62" y="12"/>
                    <a:pt x="63" y="12"/>
                    <a:pt x="64" y="11"/>
                  </a:cubicBezTo>
                  <a:cubicBezTo>
                    <a:pt x="65" y="10"/>
                    <a:pt x="67" y="9"/>
                    <a:pt x="68" y="8"/>
                  </a:cubicBezTo>
                  <a:cubicBezTo>
                    <a:pt x="69" y="8"/>
                    <a:pt x="69" y="8"/>
                    <a:pt x="69" y="8"/>
                  </a:cubicBezTo>
                  <a:cubicBezTo>
                    <a:pt x="68" y="8"/>
                    <a:pt x="68" y="8"/>
                    <a:pt x="68" y="8"/>
                  </a:cubicBezTo>
                  <a:cubicBezTo>
                    <a:pt x="68" y="7"/>
                    <a:pt x="67" y="7"/>
                    <a:pt x="67" y="7"/>
                  </a:cubicBezTo>
                  <a:cubicBezTo>
                    <a:pt x="67" y="7"/>
                    <a:pt x="67" y="7"/>
                    <a:pt x="67" y="7"/>
                  </a:cubicBezTo>
                  <a:cubicBezTo>
                    <a:pt x="66" y="7"/>
                    <a:pt x="66" y="6"/>
                    <a:pt x="66" y="6"/>
                  </a:cubicBezTo>
                  <a:cubicBezTo>
                    <a:pt x="65" y="6"/>
                    <a:pt x="65" y="6"/>
                    <a:pt x="65" y="6"/>
                  </a:cubicBezTo>
                  <a:cubicBezTo>
                    <a:pt x="65" y="6"/>
                    <a:pt x="65" y="6"/>
                    <a:pt x="65" y="6"/>
                  </a:cubicBezTo>
                  <a:cubicBezTo>
                    <a:pt x="64" y="6"/>
                    <a:pt x="64" y="6"/>
                    <a:pt x="63" y="5"/>
                  </a:cubicBezTo>
                  <a:cubicBezTo>
                    <a:pt x="63" y="5"/>
                    <a:pt x="63" y="5"/>
                    <a:pt x="63" y="5"/>
                  </a:cubicBezTo>
                  <a:cubicBezTo>
                    <a:pt x="62" y="5"/>
                    <a:pt x="62" y="5"/>
                    <a:pt x="62" y="5"/>
                  </a:cubicBezTo>
                  <a:cubicBezTo>
                    <a:pt x="62" y="5"/>
                    <a:pt x="61" y="5"/>
                    <a:pt x="61" y="5"/>
                  </a:cubicBezTo>
                  <a:cubicBezTo>
                    <a:pt x="61" y="5"/>
                    <a:pt x="61" y="5"/>
                    <a:pt x="60" y="4"/>
                  </a:cubicBezTo>
                  <a:cubicBezTo>
                    <a:pt x="60" y="4"/>
                    <a:pt x="60" y="4"/>
                    <a:pt x="60" y="4"/>
                  </a:cubicBezTo>
                  <a:cubicBezTo>
                    <a:pt x="60" y="4"/>
                    <a:pt x="60" y="4"/>
                    <a:pt x="59" y="4"/>
                  </a:cubicBezTo>
                  <a:cubicBezTo>
                    <a:pt x="59" y="4"/>
                    <a:pt x="59" y="4"/>
                    <a:pt x="59" y="4"/>
                  </a:cubicBezTo>
                  <a:cubicBezTo>
                    <a:pt x="59" y="4"/>
                    <a:pt x="59" y="4"/>
                    <a:pt x="59" y="4"/>
                  </a:cubicBezTo>
                  <a:cubicBezTo>
                    <a:pt x="59" y="4"/>
                    <a:pt x="59" y="4"/>
                    <a:pt x="58" y="4"/>
                  </a:cubicBezTo>
                  <a:cubicBezTo>
                    <a:pt x="58" y="3"/>
                    <a:pt x="58" y="3"/>
                    <a:pt x="58" y="3"/>
                  </a:cubicBezTo>
                  <a:cubicBezTo>
                    <a:pt x="58" y="3"/>
                    <a:pt x="58" y="3"/>
                    <a:pt x="58" y="3"/>
                  </a:cubicBezTo>
                  <a:cubicBezTo>
                    <a:pt x="58" y="3"/>
                    <a:pt x="58" y="3"/>
                    <a:pt x="58" y="3"/>
                  </a:cubicBezTo>
                  <a:cubicBezTo>
                    <a:pt x="58" y="3"/>
                    <a:pt x="58" y="3"/>
                    <a:pt x="58" y="3"/>
                  </a:cubicBezTo>
                  <a:cubicBezTo>
                    <a:pt x="57" y="2"/>
                    <a:pt x="52" y="1"/>
                    <a:pt x="50" y="1"/>
                  </a:cubicBezTo>
                  <a:cubicBezTo>
                    <a:pt x="50" y="0"/>
                    <a:pt x="49" y="0"/>
                    <a:pt x="49" y="0"/>
                  </a:cubicBezTo>
                  <a:cubicBezTo>
                    <a:pt x="48" y="1"/>
                    <a:pt x="47" y="2"/>
                    <a:pt x="46" y="3"/>
                  </a:cubicBezTo>
                  <a:cubicBezTo>
                    <a:pt x="42" y="5"/>
                    <a:pt x="40" y="7"/>
                    <a:pt x="38" y="7"/>
                  </a:cubicBezTo>
                  <a:cubicBezTo>
                    <a:pt x="36" y="7"/>
                    <a:pt x="30" y="8"/>
                    <a:pt x="28" y="9"/>
                  </a:cubicBezTo>
                  <a:cubicBezTo>
                    <a:pt x="28" y="11"/>
                    <a:pt x="25" y="13"/>
                    <a:pt x="20" y="13"/>
                  </a:cubicBezTo>
                  <a:cubicBezTo>
                    <a:pt x="19" y="13"/>
                    <a:pt x="19" y="13"/>
                    <a:pt x="19" y="13"/>
                  </a:cubicBezTo>
                  <a:cubicBezTo>
                    <a:pt x="19" y="13"/>
                    <a:pt x="19" y="13"/>
                    <a:pt x="19" y="13"/>
                  </a:cubicBezTo>
                  <a:cubicBezTo>
                    <a:pt x="18" y="13"/>
                    <a:pt x="18" y="13"/>
                    <a:pt x="18" y="13"/>
                  </a:cubicBezTo>
                  <a:cubicBezTo>
                    <a:pt x="18" y="13"/>
                    <a:pt x="18" y="13"/>
                    <a:pt x="17" y="13"/>
                  </a:cubicBezTo>
                  <a:cubicBezTo>
                    <a:pt x="17" y="13"/>
                    <a:pt x="17" y="13"/>
                    <a:pt x="17" y="12"/>
                  </a:cubicBezTo>
                  <a:cubicBezTo>
                    <a:pt x="16" y="12"/>
                    <a:pt x="16" y="12"/>
                    <a:pt x="16" y="12"/>
                  </a:cubicBezTo>
                  <a:cubicBezTo>
                    <a:pt x="16" y="12"/>
                    <a:pt x="16" y="12"/>
                    <a:pt x="15" y="12"/>
                  </a:cubicBezTo>
                  <a:cubicBezTo>
                    <a:pt x="15" y="12"/>
                    <a:pt x="15" y="12"/>
                    <a:pt x="15" y="12"/>
                  </a:cubicBezTo>
                  <a:cubicBezTo>
                    <a:pt x="14" y="12"/>
                    <a:pt x="14" y="12"/>
                    <a:pt x="14" y="12"/>
                  </a:cubicBezTo>
                  <a:cubicBezTo>
                    <a:pt x="14" y="12"/>
                    <a:pt x="13" y="12"/>
                    <a:pt x="13" y="12"/>
                  </a:cubicBezTo>
                  <a:cubicBezTo>
                    <a:pt x="13" y="12"/>
                    <a:pt x="13" y="12"/>
                    <a:pt x="12" y="12"/>
                  </a:cubicBezTo>
                  <a:cubicBezTo>
                    <a:pt x="12" y="11"/>
                    <a:pt x="12" y="11"/>
                    <a:pt x="12" y="11"/>
                  </a:cubicBezTo>
                  <a:cubicBezTo>
                    <a:pt x="12" y="11"/>
                    <a:pt x="11" y="11"/>
                    <a:pt x="11" y="11"/>
                  </a:cubicBezTo>
                  <a:cubicBezTo>
                    <a:pt x="11" y="11"/>
                    <a:pt x="11" y="11"/>
                    <a:pt x="11" y="11"/>
                  </a:cubicBezTo>
                  <a:cubicBezTo>
                    <a:pt x="10" y="11"/>
                    <a:pt x="10" y="10"/>
                    <a:pt x="10" y="10"/>
                  </a:cubicBezTo>
                  <a:cubicBezTo>
                    <a:pt x="10" y="11"/>
                    <a:pt x="10" y="11"/>
                    <a:pt x="10" y="11"/>
                  </a:cubicBezTo>
                  <a:cubicBezTo>
                    <a:pt x="10" y="12"/>
                    <a:pt x="10" y="12"/>
                    <a:pt x="10" y="12"/>
                  </a:cubicBezTo>
                  <a:cubicBezTo>
                    <a:pt x="9" y="13"/>
                    <a:pt x="9" y="13"/>
                    <a:pt x="9" y="13"/>
                  </a:cubicBezTo>
                  <a:cubicBezTo>
                    <a:pt x="9" y="13"/>
                    <a:pt x="9" y="14"/>
                    <a:pt x="8" y="14"/>
                  </a:cubicBezTo>
                  <a:cubicBezTo>
                    <a:pt x="8" y="14"/>
                    <a:pt x="7" y="14"/>
                    <a:pt x="7" y="14"/>
                  </a:cubicBezTo>
                  <a:cubicBezTo>
                    <a:pt x="7" y="14"/>
                    <a:pt x="7" y="15"/>
                    <a:pt x="7" y="15"/>
                  </a:cubicBezTo>
                  <a:cubicBezTo>
                    <a:pt x="6" y="15"/>
                    <a:pt x="5" y="15"/>
                    <a:pt x="4" y="15"/>
                  </a:cubicBezTo>
                  <a:cubicBezTo>
                    <a:pt x="4" y="16"/>
                    <a:pt x="4" y="17"/>
                    <a:pt x="3" y="18"/>
                  </a:cubicBezTo>
                  <a:cubicBezTo>
                    <a:pt x="3" y="19"/>
                    <a:pt x="3" y="19"/>
                    <a:pt x="3" y="20"/>
                  </a:cubicBezTo>
                  <a:cubicBezTo>
                    <a:pt x="3" y="21"/>
                    <a:pt x="3" y="24"/>
                    <a:pt x="0" y="24"/>
                  </a:cubicBezTo>
                  <a:cubicBezTo>
                    <a:pt x="0" y="24"/>
                    <a:pt x="0" y="24"/>
                    <a:pt x="0" y="24"/>
                  </a:cubicBezTo>
                  <a:cubicBezTo>
                    <a:pt x="0" y="24"/>
                    <a:pt x="0" y="24"/>
                    <a:pt x="0" y="24"/>
                  </a:cubicBezTo>
                  <a:cubicBezTo>
                    <a:pt x="1" y="24"/>
                    <a:pt x="1" y="24"/>
                    <a:pt x="1" y="25"/>
                  </a:cubicBezTo>
                  <a:cubicBezTo>
                    <a:pt x="1" y="25"/>
                    <a:pt x="1" y="25"/>
                    <a:pt x="1" y="25"/>
                  </a:cubicBezTo>
                  <a:cubicBezTo>
                    <a:pt x="1" y="25"/>
                    <a:pt x="1" y="25"/>
                    <a:pt x="1" y="25"/>
                  </a:cubicBezTo>
                  <a:cubicBezTo>
                    <a:pt x="1" y="26"/>
                    <a:pt x="2" y="26"/>
                    <a:pt x="2" y="26"/>
                  </a:cubicBezTo>
                  <a:cubicBezTo>
                    <a:pt x="2" y="26"/>
                    <a:pt x="2" y="26"/>
                    <a:pt x="2" y="27"/>
                  </a:cubicBezTo>
                  <a:cubicBezTo>
                    <a:pt x="2" y="27"/>
                    <a:pt x="2" y="27"/>
                    <a:pt x="3" y="28"/>
                  </a:cubicBezTo>
                  <a:cubicBezTo>
                    <a:pt x="3" y="28"/>
                    <a:pt x="3" y="28"/>
                    <a:pt x="3" y="28"/>
                  </a:cubicBezTo>
                  <a:cubicBezTo>
                    <a:pt x="3" y="28"/>
                    <a:pt x="3" y="28"/>
                    <a:pt x="3" y="28"/>
                  </a:cubicBezTo>
                  <a:cubicBezTo>
                    <a:pt x="3" y="28"/>
                    <a:pt x="3" y="28"/>
                    <a:pt x="3" y="28"/>
                  </a:cubicBezTo>
                  <a:cubicBezTo>
                    <a:pt x="3" y="29"/>
                    <a:pt x="4" y="29"/>
                    <a:pt x="4" y="29"/>
                  </a:cubicBezTo>
                  <a:cubicBezTo>
                    <a:pt x="4" y="29"/>
                    <a:pt x="4" y="29"/>
                    <a:pt x="4" y="29"/>
                  </a:cubicBezTo>
                  <a:cubicBezTo>
                    <a:pt x="5" y="29"/>
                    <a:pt x="5" y="30"/>
                    <a:pt x="5" y="30"/>
                  </a:cubicBezTo>
                  <a:cubicBezTo>
                    <a:pt x="6" y="30"/>
                    <a:pt x="6" y="30"/>
                    <a:pt x="6" y="30"/>
                  </a:cubicBezTo>
                  <a:cubicBezTo>
                    <a:pt x="6" y="30"/>
                    <a:pt x="6" y="31"/>
                    <a:pt x="7" y="31"/>
                  </a:cubicBezTo>
                  <a:cubicBezTo>
                    <a:pt x="7" y="31"/>
                    <a:pt x="7" y="31"/>
                    <a:pt x="7" y="31"/>
                  </a:cubicBezTo>
                  <a:cubicBezTo>
                    <a:pt x="8" y="31"/>
                    <a:pt x="8" y="31"/>
                    <a:pt x="8" y="32"/>
                  </a:cubicBezTo>
                  <a:cubicBezTo>
                    <a:pt x="8" y="32"/>
                    <a:pt x="8" y="32"/>
                    <a:pt x="9" y="32"/>
                  </a:cubicBezTo>
                  <a:cubicBezTo>
                    <a:pt x="9" y="32"/>
                    <a:pt x="9" y="32"/>
                    <a:pt x="9" y="33"/>
                  </a:cubicBezTo>
                  <a:cubicBezTo>
                    <a:pt x="10" y="33"/>
                    <a:pt x="10" y="33"/>
                    <a:pt x="10" y="33"/>
                  </a:cubicBezTo>
                  <a:cubicBezTo>
                    <a:pt x="10" y="33"/>
                    <a:pt x="10" y="33"/>
                    <a:pt x="11" y="34"/>
                  </a:cubicBezTo>
                  <a:cubicBezTo>
                    <a:pt x="11" y="34"/>
                    <a:pt x="11" y="34"/>
                    <a:pt x="11" y="34"/>
                  </a:cubicBezTo>
                  <a:cubicBezTo>
                    <a:pt x="11" y="34"/>
                    <a:pt x="11" y="35"/>
                    <a:pt x="12" y="35"/>
                  </a:cubicBezTo>
                  <a:cubicBezTo>
                    <a:pt x="13" y="36"/>
                    <a:pt x="15" y="37"/>
                    <a:pt x="18" y="37"/>
                  </a:cubicBezTo>
                  <a:cubicBezTo>
                    <a:pt x="19" y="37"/>
                    <a:pt x="20" y="37"/>
                    <a:pt x="21" y="37"/>
                  </a:cubicBezTo>
                  <a:cubicBezTo>
                    <a:pt x="22" y="37"/>
                    <a:pt x="23" y="36"/>
                    <a:pt x="25" y="36"/>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09" name="Freeform 1195"/>
            <p:cNvSpPr>
              <a:spLocks/>
            </p:cNvSpPr>
            <p:nvPr/>
          </p:nvSpPr>
          <p:spPr bwMode="auto">
            <a:xfrm>
              <a:off x="2679" y="3211"/>
              <a:ext cx="62" cy="30"/>
            </a:xfrm>
            <a:custGeom>
              <a:avLst/>
              <a:gdLst>
                <a:gd name="T0" fmla="*/ 18 w 65"/>
                <a:gd name="T1" fmla="*/ 31 h 31"/>
                <a:gd name="T2" fmla="*/ 21 w 65"/>
                <a:gd name="T3" fmla="*/ 31 h 31"/>
                <a:gd name="T4" fmla="*/ 24 w 65"/>
                <a:gd name="T5" fmla="*/ 31 h 31"/>
                <a:gd name="T6" fmla="*/ 25 w 65"/>
                <a:gd name="T7" fmla="*/ 27 h 31"/>
                <a:gd name="T8" fmla="*/ 26 w 65"/>
                <a:gd name="T9" fmla="*/ 25 h 31"/>
                <a:gd name="T10" fmla="*/ 27 w 65"/>
                <a:gd name="T11" fmla="*/ 25 h 31"/>
                <a:gd name="T12" fmla="*/ 39 w 65"/>
                <a:gd name="T13" fmla="*/ 29 h 31"/>
                <a:gd name="T14" fmla="*/ 42 w 65"/>
                <a:gd name="T15" fmla="*/ 30 h 31"/>
                <a:gd name="T16" fmla="*/ 45 w 65"/>
                <a:gd name="T17" fmla="*/ 30 h 31"/>
                <a:gd name="T18" fmla="*/ 47 w 65"/>
                <a:gd name="T19" fmla="*/ 29 h 31"/>
                <a:gd name="T20" fmla="*/ 48 w 65"/>
                <a:gd name="T21" fmla="*/ 29 h 31"/>
                <a:gd name="T22" fmla="*/ 48 w 65"/>
                <a:gd name="T23" fmla="*/ 29 h 31"/>
                <a:gd name="T24" fmla="*/ 49 w 65"/>
                <a:gd name="T25" fmla="*/ 28 h 31"/>
                <a:gd name="T26" fmla="*/ 50 w 65"/>
                <a:gd name="T27" fmla="*/ 28 h 31"/>
                <a:gd name="T28" fmla="*/ 50 w 65"/>
                <a:gd name="T29" fmla="*/ 28 h 31"/>
                <a:gd name="T30" fmla="*/ 59 w 65"/>
                <a:gd name="T31" fmla="*/ 24 h 31"/>
                <a:gd name="T32" fmla="*/ 61 w 65"/>
                <a:gd name="T33" fmla="*/ 21 h 31"/>
                <a:gd name="T34" fmla="*/ 62 w 65"/>
                <a:gd name="T35" fmla="*/ 21 h 31"/>
                <a:gd name="T36" fmla="*/ 64 w 65"/>
                <a:gd name="T37" fmla="*/ 19 h 31"/>
                <a:gd name="T38" fmla="*/ 65 w 65"/>
                <a:gd name="T39" fmla="*/ 19 h 31"/>
                <a:gd name="T40" fmla="*/ 64 w 65"/>
                <a:gd name="T41" fmla="*/ 18 h 31"/>
                <a:gd name="T42" fmla="*/ 63 w 65"/>
                <a:gd name="T43" fmla="*/ 16 h 31"/>
                <a:gd name="T44" fmla="*/ 61 w 65"/>
                <a:gd name="T45" fmla="*/ 15 h 31"/>
                <a:gd name="T46" fmla="*/ 60 w 65"/>
                <a:gd name="T47" fmla="*/ 15 h 31"/>
                <a:gd name="T48" fmla="*/ 54 w 65"/>
                <a:gd name="T49" fmla="*/ 13 h 31"/>
                <a:gd name="T50" fmla="*/ 54 w 65"/>
                <a:gd name="T51" fmla="*/ 12 h 31"/>
                <a:gd name="T52" fmla="*/ 53 w 65"/>
                <a:gd name="T53" fmla="*/ 10 h 31"/>
                <a:gd name="T54" fmla="*/ 51 w 65"/>
                <a:gd name="T55" fmla="*/ 10 h 31"/>
                <a:gd name="T56" fmla="*/ 49 w 65"/>
                <a:gd name="T57" fmla="*/ 10 h 31"/>
                <a:gd name="T58" fmla="*/ 49 w 65"/>
                <a:gd name="T59" fmla="*/ 10 h 31"/>
                <a:gd name="T60" fmla="*/ 45 w 65"/>
                <a:gd name="T61" fmla="*/ 12 h 31"/>
                <a:gd name="T62" fmla="*/ 45 w 65"/>
                <a:gd name="T63" fmla="*/ 12 h 31"/>
                <a:gd name="T64" fmla="*/ 42 w 65"/>
                <a:gd name="T65" fmla="*/ 11 h 31"/>
                <a:gd name="T66" fmla="*/ 39 w 65"/>
                <a:gd name="T67" fmla="*/ 7 h 31"/>
                <a:gd name="T68" fmla="*/ 33 w 65"/>
                <a:gd name="T69" fmla="*/ 3 h 31"/>
                <a:gd name="T70" fmla="*/ 31 w 65"/>
                <a:gd name="T71" fmla="*/ 2 h 31"/>
                <a:gd name="T72" fmla="*/ 30 w 65"/>
                <a:gd name="T73" fmla="*/ 2 h 31"/>
                <a:gd name="T74" fmla="*/ 28 w 65"/>
                <a:gd name="T75" fmla="*/ 0 h 31"/>
                <a:gd name="T76" fmla="*/ 28 w 65"/>
                <a:gd name="T77" fmla="*/ 0 h 31"/>
                <a:gd name="T78" fmla="*/ 27 w 65"/>
                <a:gd name="T79" fmla="*/ 0 h 31"/>
                <a:gd name="T80" fmla="*/ 27 w 65"/>
                <a:gd name="T81" fmla="*/ 1 h 31"/>
                <a:gd name="T82" fmla="*/ 27 w 65"/>
                <a:gd name="T83" fmla="*/ 1 h 31"/>
                <a:gd name="T84" fmla="*/ 25 w 65"/>
                <a:gd name="T85" fmla="*/ 1 h 31"/>
                <a:gd name="T86" fmla="*/ 23 w 65"/>
                <a:gd name="T87" fmla="*/ 1 h 31"/>
                <a:gd name="T88" fmla="*/ 22 w 65"/>
                <a:gd name="T89" fmla="*/ 0 h 31"/>
                <a:gd name="T90" fmla="*/ 17 w 65"/>
                <a:gd name="T91" fmla="*/ 2 h 31"/>
                <a:gd name="T92" fmla="*/ 13 w 65"/>
                <a:gd name="T93" fmla="*/ 5 h 31"/>
                <a:gd name="T94" fmla="*/ 0 w 65"/>
                <a:gd name="T95" fmla="*/ 10 h 31"/>
                <a:gd name="T96" fmla="*/ 0 w 65"/>
                <a:gd name="T97" fmla="*/ 10 h 31"/>
                <a:gd name="T98" fmla="*/ 1 w 65"/>
                <a:gd name="T99" fmla="*/ 11 h 31"/>
                <a:gd name="T100" fmla="*/ 2 w 65"/>
                <a:gd name="T101" fmla="*/ 13 h 31"/>
                <a:gd name="T102" fmla="*/ 3 w 65"/>
                <a:gd name="T103" fmla="*/ 17 h 31"/>
                <a:gd name="T104" fmla="*/ 5 w 65"/>
                <a:gd name="T105" fmla="*/ 22 h 31"/>
                <a:gd name="T106" fmla="*/ 7 w 65"/>
                <a:gd name="T107" fmla="*/ 23 h 31"/>
                <a:gd name="T108" fmla="*/ 17 w 65"/>
                <a:gd name="T109" fmla="*/ 31 h 31"/>
                <a:gd name="T110" fmla="*/ 17 w 65"/>
                <a:gd name="T111" fmla="*/ 31 h 31"/>
                <a:gd name="T112" fmla="*/ 18 w 65"/>
                <a:gd name="T11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31">
                  <a:moveTo>
                    <a:pt x="18" y="31"/>
                  </a:moveTo>
                  <a:cubicBezTo>
                    <a:pt x="19" y="31"/>
                    <a:pt x="20" y="31"/>
                    <a:pt x="21" y="31"/>
                  </a:cubicBezTo>
                  <a:cubicBezTo>
                    <a:pt x="23" y="31"/>
                    <a:pt x="24" y="31"/>
                    <a:pt x="24" y="31"/>
                  </a:cubicBezTo>
                  <a:cubicBezTo>
                    <a:pt x="24" y="30"/>
                    <a:pt x="25" y="27"/>
                    <a:pt x="25" y="27"/>
                  </a:cubicBezTo>
                  <a:cubicBezTo>
                    <a:pt x="26" y="25"/>
                    <a:pt x="26" y="25"/>
                    <a:pt x="26" y="25"/>
                  </a:cubicBezTo>
                  <a:cubicBezTo>
                    <a:pt x="27" y="25"/>
                    <a:pt x="27" y="25"/>
                    <a:pt x="27" y="25"/>
                  </a:cubicBezTo>
                  <a:cubicBezTo>
                    <a:pt x="28" y="25"/>
                    <a:pt x="36" y="25"/>
                    <a:pt x="39" y="29"/>
                  </a:cubicBezTo>
                  <a:cubicBezTo>
                    <a:pt x="40" y="30"/>
                    <a:pt x="41" y="30"/>
                    <a:pt x="42" y="30"/>
                  </a:cubicBezTo>
                  <a:cubicBezTo>
                    <a:pt x="44" y="30"/>
                    <a:pt x="45" y="30"/>
                    <a:pt x="45" y="30"/>
                  </a:cubicBezTo>
                  <a:cubicBezTo>
                    <a:pt x="47" y="29"/>
                    <a:pt x="47" y="29"/>
                    <a:pt x="47" y="29"/>
                  </a:cubicBezTo>
                  <a:cubicBezTo>
                    <a:pt x="48" y="29"/>
                    <a:pt x="48" y="29"/>
                    <a:pt x="48" y="29"/>
                  </a:cubicBezTo>
                  <a:cubicBezTo>
                    <a:pt x="48" y="29"/>
                    <a:pt x="48" y="29"/>
                    <a:pt x="48" y="29"/>
                  </a:cubicBezTo>
                  <a:cubicBezTo>
                    <a:pt x="48" y="29"/>
                    <a:pt x="48" y="29"/>
                    <a:pt x="49" y="28"/>
                  </a:cubicBezTo>
                  <a:cubicBezTo>
                    <a:pt x="49" y="28"/>
                    <a:pt x="49" y="28"/>
                    <a:pt x="50" y="28"/>
                  </a:cubicBezTo>
                  <a:cubicBezTo>
                    <a:pt x="50" y="28"/>
                    <a:pt x="50" y="28"/>
                    <a:pt x="50" y="28"/>
                  </a:cubicBezTo>
                  <a:cubicBezTo>
                    <a:pt x="53" y="28"/>
                    <a:pt x="57" y="27"/>
                    <a:pt x="59" y="24"/>
                  </a:cubicBezTo>
                  <a:cubicBezTo>
                    <a:pt x="60" y="23"/>
                    <a:pt x="60" y="22"/>
                    <a:pt x="61" y="21"/>
                  </a:cubicBezTo>
                  <a:cubicBezTo>
                    <a:pt x="61" y="21"/>
                    <a:pt x="62" y="21"/>
                    <a:pt x="62" y="21"/>
                  </a:cubicBezTo>
                  <a:cubicBezTo>
                    <a:pt x="63" y="20"/>
                    <a:pt x="63" y="19"/>
                    <a:pt x="64" y="19"/>
                  </a:cubicBezTo>
                  <a:cubicBezTo>
                    <a:pt x="65" y="19"/>
                    <a:pt x="65" y="19"/>
                    <a:pt x="65" y="19"/>
                  </a:cubicBezTo>
                  <a:cubicBezTo>
                    <a:pt x="64" y="18"/>
                    <a:pt x="64" y="18"/>
                    <a:pt x="64" y="18"/>
                  </a:cubicBezTo>
                  <a:cubicBezTo>
                    <a:pt x="64" y="17"/>
                    <a:pt x="63" y="16"/>
                    <a:pt x="63" y="16"/>
                  </a:cubicBezTo>
                  <a:cubicBezTo>
                    <a:pt x="62" y="15"/>
                    <a:pt x="61" y="15"/>
                    <a:pt x="61" y="15"/>
                  </a:cubicBezTo>
                  <a:cubicBezTo>
                    <a:pt x="60" y="15"/>
                    <a:pt x="60" y="15"/>
                    <a:pt x="60" y="15"/>
                  </a:cubicBezTo>
                  <a:cubicBezTo>
                    <a:pt x="57" y="15"/>
                    <a:pt x="55" y="15"/>
                    <a:pt x="54" y="13"/>
                  </a:cubicBezTo>
                  <a:cubicBezTo>
                    <a:pt x="54" y="12"/>
                    <a:pt x="54" y="12"/>
                    <a:pt x="54" y="12"/>
                  </a:cubicBezTo>
                  <a:cubicBezTo>
                    <a:pt x="54" y="11"/>
                    <a:pt x="54" y="10"/>
                    <a:pt x="53" y="10"/>
                  </a:cubicBezTo>
                  <a:cubicBezTo>
                    <a:pt x="53" y="10"/>
                    <a:pt x="52" y="10"/>
                    <a:pt x="51" y="10"/>
                  </a:cubicBezTo>
                  <a:cubicBezTo>
                    <a:pt x="51" y="10"/>
                    <a:pt x="50" y="10"/>
                    <a:pt x="49" y="10"/>
                  </a:cubicBezTo>
                  <a:cubicBezTo>
                    <a:pt x="49" y="10"/>
                    <a:pt x="49" y="10"/>
                    <a:pt x="49" y="10"/>
                  </a:cubicBezTo>
                  <a:cubicBezTo>
                    <a:pt x="48" y="11"/>
                    <a:pt x="47" y="12"/>
                    <a:pt x="45" y="12"/>
                  </a:cubicBezTo>
                  <a:cubicBezTo>
                    <a:pt x="45" y="12"/>
                    <a:pt x="45" y="12"/>
                    <a:pt x="45" y="12"/>
                  </a:cubicBezTo>
                  <a:cubicBezTo>
                    <a:pt x="44" y="12"/>
                    <a:pt x="43" y="11"/>
                    <a:pt x="42" y="11"/>
                  </a:cubicBezTo>
                  <a:cubicBezTo>
                    <a:pt x="40" y="10"/>
                    <a:pt x="39" y="8"/>
                    <a:pt x="39" y="7"/>
                  </a:cubicBezTo>
                  <a:cubicBezTo>
                    <a:pt x="39" y="6"/>
                    <a:pt x="37" y="5"/>
                    <a:pt x="33" y="3"/>
                  </a:cubicBezTo>
                  <a:cubicBezTo>
                    <a:pt x="32" y="3"/>
                    <a:pt x="31" y="3"/>
                    <a:pt x="31" y="2"/>
                  </a:cubicBezTo>
                  <a:cubicBezTo>
                    <a:pt x="30" y="2"/>
                    <a:pt x="30" y="2"/>
                    <a:pt x="30" y="2"/>
                  </a:cubicBezTo>
                  <a:cubicBezTo>
                    <a:pt x="29" y="1"/>
                    <a:pt x="29" y="1"/>
                    <a:pt x="28" y="0"/>
                  </a:cubicBezTo>
                  <a:cubicBezTo>
                    <a:pt x="28" y="0"/>
                    <a:pt x="28" y="0"/>
                    <a:pt x="28" y="0"/>
                  </a:cubicBezTo>
                  <a:cubicBezTo>
                    <a:pt x="28" y="0"/>
                    <a:pt x="28" y="0"/>
                    <a:pt x="27" y="0"/>
                  </a:cubicBezTo>
                  <a:cubicBezTo>
                    <a:pt x="27" y="1"/>
                    <a:pt x="27" y="1"/>
                    <a:pt x="27" y="1"/>
                  </a:cubicBezTo>
                  <a:cubicBezTo>
                    <a:pt x="27" y="1"/>
                    <a:pt x="27" y="1"/>
                    <a:pt x="27" y="1"/>
                  </a:cubicBezTo>
                  <a:cubicBezTo>
                    <a:pt x="26" y="1"/>
                    <a:pt x="26" y="1"/>
                    <a:pt x="25" y="1"/>
                  </a:cubicBezTo>
                  <a:cubicBezTo>
                    <a:pt x="25" y="1"/>
                    <a:pt x="24" y="1"/>
                    <a:pt x="23" y="1"/>
                  </a:cubicBezTo>
                  <a:cubicBezTo>
                    <a:pt x="23" y="1"/>
                    <a:pt x="22" y="0"/>
                    <a:pt x="22" y="0"/>
                  </a:cubicBezTo>
                  <a:cubicBezTo>
                    <a:pt x="21" y="1"/>
                    <a:pt x="19" y="2"/>
                    <a:pt x="17" y="2"/>
                  </a:cubicBezTo>
                  <a:cubicBezTo>
                    <a:pt x="16" y="3"/>
                    <a:pt x="14" y="4"/>
                    <a:pt x="13" y="5"/>
                  </a:cubicBezTo>
                  <a:cubicBezTo>
                    <a:pt x="9" y="7"/>
                    <a:pt x="4" y="9"/>
                    <a:pt x="0" y="10"/>
                  </a:cubicBezTo>
                  <a:cubicBezTo>
                    <a:pt x="0" y="10"/>
                    <a:pt x="0" y="10"/>
                    <a:pt x="0" y="10"/>
                  </a:cubicBezTo>
                  <a:cubicBezTo>
                    <a:pt x="0" y="10"/>
                    <a:pt x="1" y="11"/>
                    <a:pt x="1" y="11"/>
                  </a:cubicBezTo>
                  <a:cubicBezTo>
                    <a:pt x="1" y="12"/>
                    <a:pt x="2" y="12"/>
                    <a:pt x="2" y="13"/>
                  </a:cubicBezTo>
                  <a:cubicBezTo>
                    <a:pt x="3" y="14"/>
                    <a:pt x="3" y="15"/>
                    <a:pt x="3" y="17"/>
                  </a:cubicBezTo>
                  <a:cubicBezTo>
                    <a:pt x="4" y="18"/>
                    <a:pt x="4" y="21"/>
                    <a:pt x="5" y="22"/>
                  </a:cubicBezTo>
                  <a:cubicBezTo>
                    <a:pt x="6" y="22"/>
                    <a:pt x="6" y="22"/>
                    <a:pt x="7" y="23"/>
                  </a:cubicBezTo>
                  <a:cubicBezTo>
                    <a:pt x="13" y="27"/>
                    <a:pt x="17" y="29"/>
                    <a:pt x="17" y="31"/>
                  </a:cubicBezTo>
                  <a:cubicBezTo>
                    <a:pt x="17" y="31"/>
                    <a:pt x="17" y="31"/>
                    <a:pt x="17" y="31"/>
                  </a:cubicBezTo>
                  <a:cubicBezTo>
                    <a:pt x="18" y="31"/>
                    <a:pt x="18" y="31"/>
                    <a:pt x="18" y="31"/>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10" name="Freeform 1196"/>
            <p:cNvSpPr>
              <a:spLocks/>
            </p:cNvSpPr>
            <p:nvPr/>
          </p:nvSpPr>
          <p:spPr bwMode="auto">
            <a:xfrm>
              <a:off x="2726" y="3233"/>
              <a:ext cx="55" cy="20"/>
            </a:xfrm>
            <a:custGeom>
              <a:avLst/>
              <a:gdLst>
                <a:gd name="T0" fmla="*/ 18 w 57"/>
                <a:gd name="T1" fmla="*/ 0 h 21"/>
                <a:gd name="T2" fmla="*/ 17 w 57"/>
                <a:gd name="T3" fmla="*/ 0 h 21"/>
                <a:gd name="T4" fmla="*/ 16 w 57"/>
                <a:gd name="T5" fmla="*/ 1 h 21"/>
                <a:gd name="T6" fmla="*/ 16 w 57"/>
                <a:gd name="T7" fmla="*/ 2 h 21"/>
                <a:gd name="T8" fmla="*/ 15 w 57"/>
                <a:gd name="T9" fmla="*/ 2 h 21"/>
                <a:gd name="T10" fmla="*/ 14 w 57"/>
                <a:gd name="T11" fmla="*/ 3 h 21"/>
                <a:gd name="T12" fmla="*/ 14 w 57"/>
                <a:gd name="T13" fmla="*/ 4 h 21"/>
                <a:gd name="T14" fmla="*/ 2 w 57"/>
                <a:gd name="T15" fmla="*/ 10 h 21"/>
                <a:gd name="T16" fmla="*/ 1 w 57"/>
                <a:gd name="T17" fmla="*/ 10 h 21"/>
                <a:gd name="T18" fmla="*/ 1 w 57"/>
                <a:gd name="T19" fmla="*/ 10 h 21"/>
                <a:gd name="T20" fmla="*/ 1 w 57"/>
                <a:gd name="T21" fmla="*/ 10 h 21"/>
                <a:gd name="T22" fmla="*/ 1 w 57"/>
                <a:gd name="T23" fmla="*/ 10 h 21"/>
                <a:gd name="T24" fmla="*/ 1 w 57"/>
                <a:gd name="T25" fmla="*/ 11 h 21"/>
                <a:gd name="T26" fmla="*/ 1 w 57"/>
                <a:gd name="T27" fmla="*/ 11 h 21"/>
                <a:gd name="T28" fmla="*/ 0 w 57"/>
                <a:gd name="T29" fmla="*/ 11 h 21"/>
                <a:gd name="T30" fmla="*/ 0 w 57"/>
                <a:gd name="T31" fmla="*/ 12 h 21"/>
                <a:gd name="T32" fmla="*/ 1 w 57"/>
                <a:gd name="T33" fmla="*/ 13 h 21"/>
                <a:gd name="T34" fmla="*/ 1 w 57"/>
                <a:gd name="T35" fmla="*/ 14 h 21"/>
                <a:gd name="T36" fmla="*/ 2 w 57"/>
                <a:gd name="T37" fmla="*/ 15 h 21"/>
                <a:gd name="T38" fmla="*/ 2 w 57"/>
                <a:gd name="T39" fmla="*/ 15 h 21"/>
                <a:gd name="T40" fmla="*/ 3 w 57"/>
                <a:gd name="T41" fmla="*/ 18 h 21"/>
                <a:gd name="T42" fmla="*/ 3 w 57"/>
                <a:gd name="T43" fmla="*/ 18 h 21"/>
                <a:gd name="T44" fmla="*/ 4 w 57"/>
                <a:gd name="T45" fmla="*/ 18 h 21"/>
                <a:gd name="T46" fmla="*/ 4 w 57"/>
                <a:gd name="T47" fmla="*/ 19 h 21"/>
                <a:gd name="T48" fmla="*/ 9 w 57"/>
                <a:gd name="T49" fmla="*/ 21 h 21"/>
                <a:gd name="T50" fmla="*/ 12 w 57"/>
                <a:gd name="T51" fmla="*/ 21 h 21"/>
                <a:gd name="T52" fmla="*/ 16 w 57"/>
                <a:gd name="T53" fmla="*/ 20 h 21"/>
                <a:gd name="T54" fmla="*/ 30 w 57"/>
                <a:gd name="T55" fmla="*/ 15 h 21"/>
                <a:gd name="T56" fmla="*/ 35 w 57"/>
                <a:gd name="T57" fmla="*/ 11 h 21"/>
                <a:gd name="T58" fmla="*/ 41 w 57"/>
                <a:gd name="T59" fmla="*/ 8 h 21"/>
                <a:gd name="T60" fmla="*/ 41 w 57"/>
                <a:gd name="T61" fmla="*/ 8 h 21"/>
                <a:gd name="T62" fmla="*/ 43 w 57"/>
                <a:gd name="T63" fmla="*/ 9 h 21"/>
                <a:gd name="T64" fmla="*/ 53 w 57"/>
                <a:gd name="T65" fmla="*/ 12 h 21"/>
                <a:gd name="T66" fmla="*/ 53 w 57"/>
                <a:gd name="T67" fmla="*/ 12 h 21"/>
                <a:gd name="T68" fmla="*/ 53 w 57"/>
                <a:gd name="T69" fmla="*/ 12 h 21"/>
                <a:gd name="T70" fmla="*/ 54 w 57"/>
                <a:gd name="T71" fmla="*/ 13 h 21"/>
                <a:gd name="T72" fmla="*/ 54 w 57"/>
                <a:gd name="T73" fmla="*/ 12 h 21"/>
                <a:gd name="T74" fmla="*/ 54 w 57"/>
                <a:gd name="T75" fmla="*/ 11 h 21"/>
                <a:gd name="T76" fmla="*/ 54 w 57"/>
                <a:gd name="T77" fmla="*/ 10 h 21"/>
                <a:gd name="T78" fmla="*/ 55 w 57"/>
                <a:gd name="T79" fmla="*/ 9 h 21"/>
                <a:gd name="T80" fmla="*/ 55 w 57"/>
                <a:gd name="T81" fmla="*/ 9 h 21"/>
                <a:gd name="T82" fmla="*/ 56 w 57"/>
                <a:gd name="T83" fmla="*/ 7 h 21"/>
                <a:gd name="T84" fmla="*/ 56 w 57"/>
                <a:gd name="T85" fmla="*/ 6 h 21"/>
                <a:gd name="T86" fmla="*/ 57 w 57"/>
                <a:gd name="T87" fmla="*/ 5 h 21"/>
                <a:gd name="T88" fmla="*/ 57 w 57"/>
                <a:gd name="T89" fmla="*/ 5 h 21"/>
                <a:gd name="T90" fmla="*/ 57 w 57"/>
                <a:gd name="T91" fmla="*/ 5 h 21"/>
                <a:gd name="T92" fmla="*/ 56 w 57"/>
                <a:gd name="T93" fmla="*/ 5 h 21"/>
                <a:gd name="T94" fmla="*/ 55 w 57"/>
                <a:gd name="T95" fmla="*/ 4 h 21"/>
                <a:gd name="T96" fmla="*/ 54 w 57"/>
                <a:gd name="T97" fmla="*/ 4 h 21"/>
                <a:gd name="T98" fmla="*/ 54 w 57"/>
                <a:gd name="T99" fmla="*/ 4 h 21"/>
                <a:gd name="T100" fmla="*/ 54 w 57"/>
                <a:gd name="T101" fmla="*/ 4 h 21"/>
                <a:gd name="T102" fmla="*/ 53 w 57"/>
                <a:gd name="T103" fmla="*/ 4 h 21"/>
                <a:gd name="T104" fmla="*/ 53 w 57"/>
                <a:gd name="T105" fmla="*/ 3 h 21"/>
                <a:gd name="T106" fmla="*/ 45 w 57"/>
                <a:gd name="T107" fmla="*/ 2 h 21"/>
                <a:gd name="T108" fmla="*/ 40 w 57"/>
                <a:gd name="T109" fmla="*/ 1 h 21"/>
                <a:gd name="T110" fmla="*/ 37 w 57"/>
                <a:gd name="T111" fmla="*/ 1 h 21"/>
                <a:gd name="T112" fmla="*/ 33 w 57"/>
                <a:gd name="T113" fmla="*/ 1 h 21"/>
                <a:gd name="T114" fmla="*/ 26 w 57"/>
                <a:gd name="T115" fmla="*/ 0 h 21"/>
                <a:gd name="T116" fmla="*/ 25 w 57"/>
                <a:gd name="T117" fmla="*/ 0 h 21"/>
                <a:gd name="T118" fmla="*/ 19 w 57"/>
                <a:gd name="T119" fmla="*/ 0 h 21"/>
                <a:gd name="T120" fmla="*/ 18 w 57"/>
                <a:gd name="T121" fmla="*/ 0 h 21"/>
                <a:gd name="T122" fmla="*/ 18 w 57"/>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 h="21">
                  <a:moveTo>
                    <a:pt x="18" y="0"/>
                  </a:moveTo>
                  <a:cubicBezTo>
                    <a:pt x="18" y="0"/>
                    <a:pt x="17" y="0"/>
                    <a:pt x="17" y="0"/>
                  </a:cubicBezTo>
                  <a:cubicBezTo>
                    <a:pt x="17" y="1"/>
                    <a:pt x="17" y="1"/>
                    <a:pt x="16" y="1"/>
                  </a:cubicBezTo>
                  <a:cubicBezTo>
                    <a:pt x="16" y="1"/>
                    <a:pt x="16" y="1"/>
                    <a:pt x="16" y="2"/>
                  </a:cubicBezTo>
                  <a:cubicBezTo>
                    <a:pt x="15" y="2"/>
                    <a:pt x="15" y="2"/>
                    <a:pt x="15" y="2"/>
                  </a:cubicBezTo>
                  <a:cubicBezTo>
                    <a:pt x="15" y="2"/>
                    <a:pt x="15" y="3"/>
                    <a:pt x="14" y="3"/>
                  </a:cubicBezTo>
                  <a:cubicBezTo>
                    <a:pt x="14" y="3"/>
                    <a:pt x="14" y="3"/>
                    <a:pt x="14" y="4"/>
                  </a:cubicBezTo>
                  <a:cubicBezTo>
                    <a:pt x="10" y="9"/>
                    <a:pt x="5"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1"/>
                    <a:pt x="1" y="11"/>
                  </a:cubicBezTo>
                  <a:cubicBezTo>
                    <a:pt x="1" y="11"/>
                    <a:pt x="0" y="11"/>
                    <a:pt x="0" y="11"/>
                  </a:cubicBezTo>
                  <a:cubicBezTo>
                    <a:pt x="0" y="11"/>
                    <a:pt x="0" y="12"/>
                    <a:pt x="0" y="12"/>
                  </a:cubicBezTo>
                  <a:cubicBezTo>
                    <a:pt x="0" y="12"/>
                    <a:pt x="0" y="12"/>
                    <a:pt x="1" y="13"/>
                  </a:cubicBezTo>
                  <a:cubicBezTo>
                    <a:pt x="1" y="13"/>
                    <a:pt x="1" y="13"/>
                    <a:pt x="1" y="14"/>
                  </a:cubicBezTo>
                  <a:cubicBezTo>
                    <a:pt x="1" y="14"/>
                    <a:pt x="1" y="14"/>
                    <a:pt x="2" y="15"/>
                  </a:cubicBezTo>
                  <a:cubicBezTo>
                    <a:pt x="2" y="15"/>
                    <a:pt x="2" y="15"/>
                    <a:pt x="2" y="15"/>
                  </a:cubicBezTo>
                  <a:cubicBezTo>
                    <a:pt x="2" y="16"/>
                    <a:pt x="3" y="17"/>
                    <a:pt x="3" y="18"/>
                  </a:cubicBezTo>
                  <a:cubicBezTo>
                    <a:pt x="3" y="18"/>
                    <a:pt x="3" y="18"/>
                    <a:pt x="3" y="18"/>
                  </a:cubicBezTo>
                  <a:cubicBezTo>
                    <a:pt x="3" y="18"/>
                    <a:pt x="4" y="18"/>
                    <a:pt x="4" y="18"/>
                  </a:cubicBezTo>
                  <a:cubicBezTo>
                    <a:pt x="4" y="19"/>
                    <a:pt x="4" y="19"/>
                    <a:pt x="4" y="19"/>
                  </a:cubicBezTo>
                  <a:cubicBezTo>
                    <a:pt x="5" y="20"/>
                    <a:pt x="7" y="20"/>
                    <a:pt x="9" y="21"/>
                  </a:cubicBezTo>
                  <a:cubicBezTo>
                    <a:pt x="10" y="21"/>
                    <a:pt x="11" y="21"/>
                    <a:pt x="12" y="21"/>
                  </a:cubicBezTo>
                  <a:cubicBezTo>
                    <a:pt x="14" y="21"/>
                    <a:pt x="16" y="20"/>
                    <a:pt x="16" y="20"/>
                  </a:cubicBezTo>
                  <a:cubicBezTo>
                    <a:pt x="17" y="15"/>
                    <a:pt x="30" y="15"/>
                    <a:pt x="30" y="15"/>
                  </a:cubicBezTo>
                  <a:cubicBezTo>
                    <a:pt x="31" y="15"/>
                    <a:pt x="34" y="13"/>
                    <a:pt x="35" y="11"/>
                  </a:cubicBezTo>
                  <a:cubicBezTo>
                    <a:pt x="38" y="9"/>
                    <a:pt x="39" y="8"/>
                    <a:pt x="41" y="8"/>
                  </a:cubicBezTo>
                  <a:cubicBezTo>
                    <a:pt x="41" y="8"/>
                    <a:pt x="41" y="8"/>
                    <a:pt x="41" y="8"/>
                  </a:cubicBezTo>
                  <a:cubicBezTo>
                    <a:pt x="42" y="8"/>
                    <a:pt x="42" y="8"/>
                    <a:pt x="43" y="9"/>
                  </a:cubicBezTo>
                  <a:cubicBezTo>
                    <a:pt x="47" y="9"/>
                    <a:pt x="51" y="10"/>
                    <a:pt x="53" y="12"/>
                  </a:cubicBezTo>
                  <a:cubicBezTo>
                    <a:pt x="53" y="12"/>
                    <a:pt x="53" y="12"/>
                    <a:pt x="53" y="12"/>
                  </a:cubicBezTo>
                  <a:cubicBezTo>
                    <a:pt x="53" y="12"/>
                    <a:pt x="53" y="12"/>
                    <a:pt x="53" y="12"/>
                  </a:cubicBezTo>
                  <a:cubicBezTo>
                    <a:pt x="54" y="13"/>
                    <a:pt x="54" y="13"/>
                    <a:pt x="54" y="13"/>
                  </a:cubicBezTo>
                  <a:cubicBezTo>
                    <a:pt x="54" y="13"/>
                    <a:pt x="54" y="12"/>
                    <a:pt x="54" y="12"/>
                  </a:cubicBezTo>
                  <a:cubicBezTo>
                    <a:pt x="54" y="12"/>
                    <a:pt x="54" y="11"/>
                    <a:pt x="54" y="11"/>
                  </a:cubicBezTo>
                  <a:cubicBezTo>
                    <a:pt x="54" y="11"/>
                    <a:pt x="54" y="10"/>
                    <a:pt x="54" y="10"/>
                  </a:cubicBezTo>
                  <a:cubicBezTo>
                    <a:pt x="55" y="10"/>
                    <a:pt x="55" y="9"/>
                    <a:pt x="55" y="9"/>
                  </a:cubicBezTo>
                  <a:cubicBezTo>
                    <a:pt x="55" y="9"/>
                    <a:pt x="55" y="9"/>
                    <a:pt x="55" y="9"/>
                  </a:cubicBezTo>
                  <a:cubicBezTo>
                    <a:pt x="55" y="8"/>
                    <a:pt x="56" y="7"/>
                    <a:pt x="56" y="7"/>
                  </a:cubicBezTo>
                  <a:cubicBezTo>
                    <a:pt x="56" y="7"/>
                    <a:pt x="56" y="7"/>
                    <a:pt x="56" y="6"/>
                  </a:cubicBezTo>
                  <a:cubicBezTo>
                    <a:pt x="57" y="6"/>
                    <a:pt x="57" y="6"/>
                    <a:pt x="57" y="5"/>
                  </a:cubicBezTo>
                  <a:cubicBezTo>
                    <a:pt x="57" y="5"/>
                    <a:pt x="57" y="5"/>
                    <a:pt x="57" y="5"/>
                  </a:cubicBezTo>
                  <a:cubicBezTo>
                    <a:pt x="57" y="5"/>
                    <a:pt x="57" y="5"/>
                    <a:pt x="57" y="5"/>
                  </a:cubicBezTo>
                  <a:cubicBezTo>
                    <a:pt x="57" y="5"/>
                    <a:pt x="56" y="5"/>
                    <a:pt x="56" y="5"/>
                  </a:cubicBezTo>
                  <a:cubicBezTo>
                    <a:pt x="56" y="5"/>
                    <a:pt x="55" y="4"/>
                    <a:pt x="55" y="4"/>
                  </a:cubicBezTo>
                  <a:cubicBezTo>
                    <a:pt x="55" y="4"/>
                    <a:pt x="55" y="4"/>
                    <a:pt x="54" y="4"/>
                  </a:cubicBezTo>
                  <a:cubicBezTo>
                    <a:pt x="54" y="4"/>
                    <a:pt x="54" y="4"/>
                    <a:pt x="54" y="4"/>
                  </a:cubicBezTo>
                  <a:cubicBezTo>
                    <a:pt x="54" y="4"/>
                    <a:pt x="54" y="4"/>
                    <a:pt x="54" y="4"/>
                  </a:cubicBezTo>
                  <a:cubicBezTo>
                    <a:pt x="54" y="4"/>
                    <a:pt x="54" y="4"/>
                    <a:pt x="53" y="4"/>
                  </a:cubicBezTo>
                  <a:cubicBezTo>
                    <a:pt x="53" y="4"/>
                    <a:pt x="53" y="3"/>
                    <a:pt x="53" y="3"/>
                  </a:cubicBezTo>
                  <a:cubicBezTo>
                    <a:pt x="52" y="3"/>
                    <a:pt x="48" y="1"/>
                    <a:pt x="45" y="2"/>
                  </a:cubicBezTo>
                  <a:cubicBezTo>
                    <a:pt x="43" y="2"/>
                    <a:pt x="41" y="1"/>
                    <a:pt x="40" y="1"/>
                  </a:cubicBezTo>
                  <a:cubicBezTo>
                    <a:pt x="39" y="1"/>
                    <a:pt x="38" y="0"/>
                    <a:pt x="37" y="1"/>
                  </a:cubicBezTo>
                  <a:cubicBezTo>
                    <a:pt x="36" y="1"/>
                    <a:pt x="35" y="1"/>
                    <a:pt x="33" y="1"/>
                  </a:cubicBezTo>
                  <a:cubicBezTo>
                    <a:pt x="31" y="1"/>
                    <a:pt x="27" y="1"/>
                    <a:pt x="26" y="0"/>
                  </a:cubicBezTo>
                  <a:cubicBezTo>
                    <a:pt x="26" y="0"/>
                    <a:pt x="25" y="0"/>
                    <a:pt x="25" y="0"/>
                  </a:cubicBezTo>
                  <a:cubicBezTo>
                    <a:pt x="23" y="1"/>
                    <a:pt x="21" y="1"/>
                    <a:pt x="19" y="0"/>
                  </a:cubicBezTo>
                  <a:cubicBezTo>
                    <a:pt x="19" y="0"/>
                    <a:pt x="18" y="0"/>
                    <a:pt x="18" y="0"/>
                  </a:cubicBezTo>
                  <a:cubicBezTo>
                    <a:pt x="18" y="0"/>
                    <a:pt x="18" y="0"/>
                    <a:pt x="18" y="0"/>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11" name="Freeform 1197"/>
            <p:cNvSpPr>
              <a:spLocks/>
            </p:cNvSpPr>
            <p:nvPr/>
          </p:nvSpPr>
          <p:spPr bwMode="auto">
            <a:xfrm>
              <a:off x="2442" y="3334"/>
              <a:ext cx="31" cy="62"/>
            </a:xfrm>
            <a:custGeom>
              <a:avLst/>
              <a:gdLst>
                <a:gd name="T0" fmla="*/ 9 w 33"/>
                <a:gd name="T1" fmla="*/ 7 h 64"/>
                <a:gd name="T2" fmla="*/ 1 w 33"/>
                <a:gd name="T3" fmla="*/ 36 h 64"/>
                <a:gd name="T4" fmla="*/ 0 w 33"/>
                <a:gd name="T5" fmla="*/ 38 h 64"/>
                <a:gd name="T6" fmla="*/ 3 w 33"/>
                <a:gd name="T7" fmla="*/ 41 h 64"/>
                <a:gd name="T8" fmla="*/ 5 w 33"/>
                <a:gd name="T9" fmla="*/ 43 h 64"/>
                <a:gd name="T10" fmla="*/ 8 w 33"/>
                <a:gd name="T11" fmla="*/ 61 h 64"/>
                <a:gd name="T12" fmla="*/ 8 w 33"/>
                <a:gd name="T13" fmla="*/ 64 h 64"/>
                <a:gd name="T14" fmla="*/ 10 w 33"/>
                <a:gd name="T15" fmla="*/ 64 h 64"/>
                <a:gd name="T16" fmla="*/ 10 w 33"/>
                <a:gd name="T17" fmla="*/ 64 h 64"/>
                <a:gd name="T18" fmla="*/ 12 w 33"/>
                <a:gd name="T19" fmla="*/ 64 h 64"/>
                <a:gd name="T20" fmla="*/ 14 w 33"/>
                <a:gd name="T21" fmla="*/ 64 h 64"/>
                <a:gd name="T22" fmla="*/ 20 w 33"/>
                <a:gd name="T23" fmla="*/ 63 h 64"/>
                <a:gd name="T24" fmla="*/ 20 w 33"/>
                <a:gd name="T25" fmla="*/ 63 h 64"/>
                <a:gd name="T26" fmla="*/ 20 w 33"/>
                <a:gd name="T27" fmla="*/ 63 h 64"/>
                <a:gd name="T28" fmla="*/ 20 w 33"/>
                <a:gd name="T29" fmla="*/ 62 h 64"/>
                <a:gd name="T30" fmla="*/ 20 w 33"/>
                <a:gd name="T31" fmla="*/ 62 h 64"/>
                <a:gd name="T32" fmla="*/ 20 w 33"/>
                <a:gd name="T33" fmla="*/ 60 h 64"/>
                <a:gd name="T34" fmla="*/ 25 w 33"/>
                <a:gd name="T35" fmla="*/ 52 h 64"/>
                <a:gd name="T36" fmla="*/ 24 w 33"/>
                <a:gd name="T37" fmla="*/ 50 h 64"/>
                <a:gd name="T38" fmla="*/ 22 w 33"/>
                <a:gd name="T39" fmla="*/ 49 h 64"/>
                <a:gd name="T40" fmla="*/ 22 w 33"/>
                <a:gd name="T41" fmla="*/ 44 h 64"/>
                <a:gd name="T42" fmla="*/ 25 w 33"/>
                <a:gd name="T43" fmla="*/ 40 h 64"/>
                <a:gd name="T44" fmla="*/ 22 w 33"/>
                <a:gd name="T45" fmla="*/ 37 h 64"/>
                <a:gd name="T46" fmla="*/ 20 w 33"/>
                <a:gd name="T47" fmla="*/ 32 h 64"/>
                <a:gd name="T48" fmla="*/ 25 w 33"/>
                <a:gd name="T49" fmla="*/ 29 h 64"/>
                <a:gd name="T50" fmla="*/ 25 w 33"/>
                <a:gd name="T51" fmla="*/ 29 h 64"/>
                <a:gd name="T52" fmla="*/ 27 w 33"/>
                <a:gd name="T53" fmla="*/ 22 h 64"/>
                <a:gd name="T54" fmla="*/ 26 w 33"/>
                <a:gd name="T55" fmla="*/ 17 h 64"/>
                <a:gd name="T56" fmla="*/ 25 w 33"/>
                <a:gd name="T57" fmla="*/ 13 h 64"/>
                <a:gd name="T58" fmla="*/ 30 w 33"/>
                <a:gd name="T59" fmla="*/ 8 h 64"/>
                <a:gd name="T60" fmla="*/ 33 w 33"/>
                <a:gd name="T61" fmla="*/ 6 h 64"/>
                <a:gd name="T62" fmla="*/ 30 w 33"/>
                <a:gd name="T63" fmla="*/ 2 h 64"/>
                <a:gd name="T64" fmla="*/ 26 w 33"/>
                <a:gd name="T65" fmla="*/ 2 h 64"/>
                <a:gd name="T66" fmla="*/ 25 w 33"/>
                <a:gd name="T67" fmla="*/ 3 h 64"/>
                <a:gd name="T68" fmla="*/ 23 w 33"/>
                <a:gd name="T69" fmla="*/ 4 h 64"/>
                <a:gd name="T70" fmla="*/ 21 w 33"/>
                <a:gd name="T71" fmla="*/ 3 h 64"/>
                <a:gd name="T72" fmla="*/ 21 w 33"/>
                <a:gd name="T73" fmla="*/ 3 h 64"/>
                <a:gd name="T74" fmla="*/ 19 w 33"/>
                <a:gd name="T75" fmla="*/ 3 h 64"/>
                <a:gd name="T76" fmla="*/ 17 w 33"/>
                <a:gd name="T77" fmla="*/ 3 h 64"/>
                <a:gd name="T78" fmla="*/ 16 w 33"/>
                <a:gd name="T79" fmla="*/ 3 h 64"/>
                <a:gd name="T80" fmla="*/ 16 w 33"/>
                <a:gd name="T81" fmla="*/ 3 h 64"/>
                <a:gd name="T82" fmla="*/ 15 w 33"/>
                <a:gd name="T83" fmla="*/ 3 h 64"/>
                <a:gd name="T84" fmla="*/ 15 w 33"/>
                <a:gd name="T85" fmla="*/ 3 h 64"/>
                <a:gd name="T86" fmla="*/ 14 w 33"/>
                <a:gd name="T87" fmla="*/ 3 h 64"/>
                <a:gd name="T88" fmla="*/ 14 w 33"/>
                <a:gd name="T89" fmla="*/ 3 h 64"/>
                <a:gd name="T90" fmla="*/ 14 w 33"/>
                <a:gd name="T91" fmla="*/ 2 h 64"/>
                <a:gd name="T92" fmla="*/ 13 w 33"/>
                <a:gd name="T93" fmla="*/ 2 h 64"/>
                <a:gd name="T94" fmla="*/ 13 w 33"/>
                <a:gd name="T95" fmla="*/ 2 h 64"/>
                <a:gd name="T96" fmla="*/ 12 w 33"/>
                <a:gd name="T97" fmla="*/ 1 h 64"/>
                <a:gd name="T98" fmla="*/ 12 w 33"/>
                <a:gd name="T99" fmla="*/ 1 h 64"/>
                <a:gd name="T100" fmla="*/ 12 w 33"/>
                <a:gd name="T101" fmla="*/ 1 h 64"/>
                <a:gd name="T102" fmla="*/ 12 w 33"/>
                <a:gd name="T103" fmla="*/ 0 h 64"/>
                <a:gd name="T104" fmla="*/ 12 w 33"/>
                <a:gd name="T105" fmla="*/ 0 h 64"/>
                <a:gd name="T106" fmla="*/ 11 w 33"/>
                <a:gd name="T107" fmla="*/ 0 h 64"/>
                <a:gd name="T108" fmla="*/ 10 w 33"/>
                <a:gd name="T109" fmla="*/ 1 h 64"/>
                <a:gd name="T110" fmla="*/ 9 w 33"/>
                <a:gd name="T111" fmla="*/ 2 h 64"/>
                <a:gd name="T112" fmla="*/ 8 w 33"/>
                <a:gd name="T113" fmla="*/ 2 h 64"/>
                <a:gd name="T114" fmla="*/ 9 w 33"/>
                <a:gd name="T115"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4">
                  <a:moveTo>
                    <a:pt x="9" y="7"/>
                  </a:moveTo>
                  <a:cubicBezTo>
                    <a:pt x="11" y="11"/>
                    <a:pt x="6" y="31"/>
                    <a:pt x="1" y="36"/>
                  </a:cubicBezTo>
                  <a:cubicBezTo>
                    <a:pt x="0" y="38"/>
                    <a:pt x="0" y="38"/>
                    <a:pt x="0" y="38"/>
                  </a:cubicBezTo>
                  <a:cubicBezTo>
                    <a:pt x="0" y="39"/>
                    <a:pt x="2" y="40"/>
                    <a:pt x="3" y="41"/>
                  </a:cubicBezTo>
                  <a:cubicBezTo>
                    <a:pt x="4" y="42"/>
                    <a:pt x="5" y="42"/>
                    <a:pt x="5" y="43"/>
                  </a:cubicBezTo>
                  <a:cubicBezTo>
                    <a:pt x="10" y="46"/>
                    <a:pt x="9" y="55"/>
                    <a:pt x="8" y="61"/>
                  </a:cubicBezTo>
                  <a:cubicBezTo>
                    <a:pt x="8" y="62"/>
                    <a:pt x="8" y="63"/>
                    <a:pt x="8" y="64"/>
                  </a:cubicBezTo>
                  <a:cubicBezTo>
                    <a:pt x="8" y="64"/>
                    <a:pt x="8" y="64"/>
                    <a:pt x="10" y="64"/>
                  </a:cubicBezTo>
                  <a:cubicBezTo>
                    <a:pt x="10" y="64"/>
                    <a:pt x="10" y="64"/>
                    <a:pt x="10" y="64"/>
                  </a:cubicBezTo>
                  <a:cubicBezTo>
                    <a:pt x="10" y="64"/>
                    <a:pt x="11" y="64"/>
                    <a:pt x="12" y="64"/>
                  </a:cubicBezTo>
                  <a:cubicBezTo>
                    <a:pt x="13" y="64"/>
                    <a:pt x="14" y="64"/>
                    <a:pt x="14" y="64"/>
                  </a:cubicBezTo>
                  <a:cubicBezTo>
                    <a:pt x="16" y="64"/>
                    <a:pt x="18" y="63"/>
                    <a:pt x="20" y="63"/>
                  </a:cubicBezTo>
                  <a:cubicBezTo>
                    <a:pt x="20" y="63"/>
                    <a:pt x="20" y="63"/>
                    <a:pt x="20" y="63"/>
                  </a:cubicBezTo>
                  <a:cubicBezTo>
                    <a:pt x="20" y="63"/>
                    <a:pt x="20" y="63"/>
                    <a:pt x="20" y="63"/>
                  </a:cubicBezTo>
                  <a:cubicBezTo>
                    <a:pt x="20" y="62"/>
                    <a:pt x="20" y="62"/>
                    <a:pt x="20" y="62"/>
                  </a:cubicBezTo>
                  <a:cubicBezTo>
                    <a:pt x="20" y="62"/>
                    <a:pt x="20" y="62"/>
                    <a:pt x="20" y="62"/>
                  </a:cubicBezTo>
                  <a:cubicBezTo>
                    <a:pt x="20" y="61"/>
                    <a:pt x="20" y="61"/>
                    <a:pt x="20" y="60"/>
                  </a:cubicBezTo>
                  <a:cubicBezTo>
                    <a:pt x="20" y="58"/>
                    <a:pt x="20" y="53"/>
                    <a:pt x="25" y="52"/>
                  </a:cubicBezTo>
                  <a:cubicBezTo>
                    <a:pt x="25" y="51"/>
                    <a:pt x="24" y="51"/>
                    <a:pt x="24" y="50"/>
                  </a:cubicBezTo>
                  <a:cubicBezTo>
                    <a:pt x="23" y="50"/>
                    <a:pt x="23" y="50"/>
                    <a:pt x="22" y="49"/>
                  </a:cubicBezTo>
                  <a:cubicBezTo>
                    <a:pt x="21" y="48"/>
                    <a:pt x="21" y="45"/>
                    <a:pt x="22" y="44"/>
                  </a:cubicBezTo>
                  <a:cubicBezTo>
                    <a:pt x="23" y="42"/>
                    <a:pt x="24" y="41"/>
                    <a:pt x="25" y="40"/>
                  </a:cubicBezTo>
                  <a:cubicBezTo>
                    <a:pt x="24" y="40"/>
                    <a:pt x="23" y="39"/>
                    <a:pt x="22" y="37"/>
                  </a:cubicBezTo>
                  <a:cubicBezTo>
                    <a:pt x="20" y="35"/>
                    <a:pt x="20" y="33"/>
                    <a:pt x="20" y="32"/>
                  </a:cubicBezTo>
                  <a:cubicBezTo>
                    <a:pt x="21" y="30"/>
                    <a:pt x="24" y="29"/>
                    <a:pt x="25" y="29"/>
                  </a:cubicBezTo>
                  <a:cubicBezTo>
                    <a:pt x="25" y="29"/>
                    <a:pt x="25" y="29"/>
                    <a:pt x="25" y="29"/>
                  </a:cubicBezTo>
                  <a:cubicBezTo>
                    <a:pt x="25" y="27"/>
                    <a:pt x="25" y="24"/>
                    <a:pt x="27" y="22"/>
                  </a:cubicBezTo>
                  <a:cubicBezTo>
                    <a:pt x="28" y="21"/>
                    <a:pt x="27" y="19"/>
                    <a:pt x="26" y="17"/>
                  </a:cubicBezTo>
                  <a:cubicBezTo>
                    <a:pt x="26" y="15"/>
                    <a:pt x="25" y="14"/>
                    <a:pt x="25" y="13"/>
                  </a:cubicBezTo>
                  <a:cubicBezTo>
                    <a:pt x="25" y="10"/>
                    <a:pt x="28" y="9"/>
                    <a:pt x="30" y="8"/>
                  </a:cubicBezTo>
                  <a:cubicBezTo>
                    <a:pt x="31" y="7"/>
                    <a:pt x="32" y="7"/>
                    <a:pt x="33" y="6"/>
                  </a:cubicBezTo>
                  <a:cubicBezTo>
                    <a:pt x="32" y="5"/>
                    <a:pt x="30" y="4"/>
                    <a:pt x="30" y="2"/>
                  </a:cubicBezTo>
                  <a:cubicBezTo>
                    <a:pt x="30" y="2"/>
                    <a:pt x="28" y="1"/>
                    <a:pt x="26" y="2"/>
                  </a:cubicBezTo>
                  <a:cubicBezTo>
                    <a:pt x="26" y="3"/>
                    <a:pt x="26" y="3"/>
                    <a:pt x="25" y="3"/>
                  </a:cubicBezTo>
                  <a:cubicBezTo>
                    <a:pt x="24" y="4"/>
                    <a:pt x="24" y="4"/>
                    <a:pt x="23" y="4"/>
                  </a:cubicBezTo>
                  <a:cubicBezTo>
                    <a:pt x="22" y="4"/>
                    <a:pt x="22" y="3"/>
                    <a:pt x="21" y="3"/>
                  </a:cubicBezTo>
                  <a:cubicBezTo>
                    <a:pt x="21" y="3"/>
                    <a:pt x="21" y="3"/>
                    <a:pt x="21" y="3"/>
                  </a:cubicBezTo>
                  <a:cubicBezTo>
                    <a:pt x="20" y="3"/>
                    <a:pt x="20" y="3"/>
                    <a:pt x="19" y="3"/>
                  </a:cubicBezTo>
                  <a:cubicBezTo>
                    <a:pt x="18" y="3"/>
                    <a:pt x="18" y="3"/>
                    <a:pt x="17" y="3"/>
                  </a:cubicBezTo>
                  <a:cubicBezTo>
                    <a:pt x="17" y="3"/>
                    <a:pt x="17" y="3"/>
                    <a:pt x="16" y="3"/>
                  </a:cubicBezTo>
                  <a:cubicBezTo>
                    <a:pt x="16" y="3"/>
                    <a:pt x="16" y="3"/>
                    <a:pt x="16" y="3"/>
                  </a:cubicBezTo>
                  <a:cubicBezTo>
                    <a:pt x="16" y="3"/>
                    <a:pt x="16" y="3"/>
                    <a:pt x="15" y="3"/>
                  </a:cubicBezTo>
                  <a:cubicBezTo>
                    <a:pt x="15" y="3"/>
                    <a:pt x="15" y="3"/>
                    <a:pt x="15" y="3"/>
                  </a:cubicBezTo>
                  <a:cubicBezTo>
                    <a:pt x="14" y="3"/>
                    <a:pt x="14" y="3"/>
                    <a:pt x="14" y="3"/>
                  </a:cubicBezTo>
                  <a:cubicBezTo>
                    <a:pt x="14" y="3"/>
                    <a:pt x="14" y="3"/>
                    <a:pt x="14" y="3"/>
                  </a:cubicBezTo>
                  <a:cubicBezTo>
                    <a:pt x="14" y="2"/>
                    <a:pt x="14" y="2"/>
                    <a:pt x="14" y="2"/>
                  </a:cubicBezTo>
                  <a:cubicBezTo>
                    <a:pt x="13" y="2"/>
                    <a:pt x="13" y="2"/>
                    <a:pt x="13" y="2"/>
                  </a:cubicBezTo>
                  <a:cubicBezTo>
                    <a:pt x="13" y="2"/>
                    <a:pt x="13" y="2"/>
                    <a:pt x="13" y="2"/>
                  </a:cubicBezTo>
                  <a:cubicBezTo>
                    <a:pt x="13" y="2"/>
                    <a:pt x="13" y="2"/>
                    <a:pt x="12" y="1"/>
                  </a:cubicBezTo>
                  <a:cubicBezTo>
                    <a:pt x="12" y="1"/>
                    <a:pt x="12" y="1"/>
                    <a:pt x="12" y="1"/>
                  </a:cubicBezTo>
                  <a:cubicBezTo>
                    <a:pt x="12" y="1"/>
                    <a:pt x="12" y="1"/>
                    <a:pt x="12" y="1"/>
                  </a:cubicBezTo>
                  <a:cubicBezTo>
                    <a:pt x="12" y="1"/>
                    <a:pt x="12" y="0"/>
                    <a:pt x="12" y="0"/>
                  </a:cubicBezTo>
                  <a:cubicBezTo>
                    <a:pt x="12" y="0"/>
                    <a:pt x="12" y="0"/>
                    <a:pt x="12" y="0"/>
                  </a:cubicBezTo>
                  <a:cubicBezTo>
                    <a:pt x="12" y="0"/>
                    <a:pt x="11" y="0"/>
                    <a:pt x="11" y="0"/>
                  </a:cubicBezTo>
                  <a:cubicBezTo>
                    <a:pt x="11" y="1"/>
                    <a:pt x="10" y="1"/>
                    <a:pt x="10" y="1"/>
                  </a:cubicBezTo>
                  <a:cubicBezTo>
                    <a:pt x="9" y="1"/>
                    <a:pt x="9" y="1"/>
                    <a:pt x="9" y="2"/>
                  </a:cubicBezTo>
                  <a:cubicBezTo>
                    <a:pt x="9" y="2"/>
                    <a:pt x="9" y="2"/>
                    <a:pt x="8" y="2"/>
                  </a:cubicBezTo>
                  <a:cubicBezTo>
                    <a:pt x="8" y="4"/>
                    <a:pt x="8" y="6"/>
                    <a:pt x="9" y="7"/>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12" name="Freeform 1198"/>
            <p:cNvSpPr>
              <a:spLocks/>
            </p:cNvSpPr>
            <p:nvPr/>
          </p:nvSpPr>
          <p:spPr bwMode="auto">
            <a:xfrm>
              <a:off x="2582" y="3176"/>
              <a:ext cx="39" cy="32"/>
            </a:xfrm>
            <a:custGeom>
              <a:avLst/>
              <a:gdLst>
                <a:gd name="T0" fmla="*/ 27 w 40"/>
                <a:gd name="T1" fmla="*/ 31 h 33"/>
                <a:gd name="T2" fmla="*/ 28 w 40"/>
                <a:gd name="T3" fmla="*/ 28 h 33"/>
                <a:gd name="T4" fmla="*/ 28 w 40"/>
                <a:gd name="T5" fmla="*/ 26 h 33"/>
                <a:gd name="T6" fmla="*/ 30 w 40"/>
                <a:gd name="T7" fmla="*/ 22 h 33"/>
                <a:gd name="T8" fmla="*/ 37 w 40"/>
                <a:gd name="T9" fmla="*/ 16 h 33"/>
                <a:gd name="T10" fmla="*/ 35 w 40"/>
                <a:gd name="T11" fmla="*/ 13 h 33"/>
                <a:gd name="T12" fmla="*/ 33 w 40"/>
                <a:gd name="T13" fmla="*/ 11 h 33"/>
                <a:gd name="T14" fmla="*/ 36 w 40"/>
                <a:gd name="T15" fmla="*/ 8 h 33"/>
                <a:gd name="T16" fmla="*/ 39 w 40"/>
                <a:gd name="T17" fmla="*/ 4 h 33"/>
                <a:gd name="T18" fmla="*/ 40 w 40"/>
                <a:gd name="T19" fmla="*/ 4 h 33"/>
                <a:gd name="T20" fmla="*/ 40 w 40"/>
                <a:gd name="T21" fmla="*/ 3 h 33"/>
                <a:gd name="T22" fmla="*/ 39 w 40"/>
                <a:gd name="T23" fmla="*/ 2 h 33"/>
                <a:gd name="T24" fmla="*/ 37 w 40"/>
                <a:gd name="T25" fmla="*/ 1 h 33"/>
                <a:gd name="T26" fmla="*/ 27 w 40"/>
                <a:gd name="T27" fmla="*/ 1 h 33"/>
                <a:gd name="T28" fmla="*/ 23 w 40"/>
                <a:gd name="T29" fmla="*/ 6 h 33"/>
                <a:gd name="T30" fmla="*/ 19 w 40"/>
                <a:gd name="T31" fmla="*/ 11 h 33"/>
                <a:gd name="T32" fmla="*/ 14 w 40"/>
                <a:gd name="T33" fmla="*/ 9 h 33"/>
                <a:gd name="T34" fmla="*/ 10 w 40"/>
                <a:gd name="T35" fmla="*/ 16 h 33"/>
                <a:gd name="T36" fmla="*/ 0 w 40"/>
                <a:gd name="T37" fmla="*/ 30 h 33"/>
                <a:gd name="T38" fmla="*/ 1 w 40"/>
                <a:gd name="T39" fmla="*/ 30 h 33"/>
                <a:gd name="T40" fmla="*/ 2 w 40"/>
                <a:gd name="T41" fmla="*/ 30 h 33"/>
                <a:gd name="T42" fmla="*/ 4 w 40"/>
                <a:gd name="T43" fmla="*/ 30 h 33"/>
                <a:gd name="T44" fmla="*/ 5 w 40"/>
                <a:gd name="T45" fmla="*/ 29 h 33"/>
                <a:gd name="T46" fmla="*/ 6 w 40"/>
                <a:gd name="T47" fmla="*/ 29 h 33"/>
                <a:gd name="T48" fmla="*/ 7 w 40"/>
                <a:gd name="T49" fmla="*/ 28 h 33"/>
                <a:gd name="T50" fmla="*/ 8 w 40"/>
                <a:gd name="T51" fmla="*/ 28 h 33"/>
                <a:gd name="T52" fmla="*/ 10 w 40"/>
                <a:gd name="T53" fmla="*/ 26 h 33"/>
                <a:gd name="T54" fmla="*/ 17 w 40"/>
                <a:gd name="T55" fmla="*/ 27 h 33"/>
                <a:gd name="T56" fmla="*/ 18 w 40"/>
                <a:gd name="T57" fmla="*/ 27 h 33"/>
                <a:gd name="T58" fmla="*/ 22 w 40"/>
                <a:gd name="T59" fmla="*/ 30 h 33"/>
                <a:gd name="T60" fmla="*/ 24 w 40"/>
                <a:gd name="T61" fmla="*/ 31 h 33"/>
                <a:gd name="T62" fmla="*/ 25 w 40"/>
                <a:gd name="T63" fmla="*/ 32 h 33"/>
                <a:gd name="T64" fmla="*/ 26 w 40"/>
                <a:gd name="T65" fmla="*/ 33 h 33"/>
                <a:gd name="T66" fmla="*/ 27 w 4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33">
                  <a:moveTo>
                    <a:pt x="27" y="33"/>
                  </a:moveTo>
                  <a:cubicBezTo>
                    <a:pt x="27" y="33"/>
                    <a:pt x="27" y="32"/>
                    <a:pt x="27" y="31"/>
                  </a:cubicBezTo>
                  <a:cubicBezTo>
                    <a:pt x="27" y="31"/>
                    <a:pt x="27" y="31"/>
                    <a:pt x="27" y="30"/>
                  </a:cubicBezTo>
                  <a:cubicBezTo>
                    <a:pt x="27" y="30"/>
                    <a:pt x="28" y="29"/>
                    <a:pt x="28" y="28"/>
                  </a:cubicBezTo>
                  <a:cubicBezTo>
                    <a:pt x="28" y="28"/>
                    <a:pt x="28" y="28"/>
                    <a:pt x="28" y="28"/>
                  </a:cubicBezTo>
                  <a:cubicBezTo>
                    <a:pt x="28" y="28"/>
                    <a:pt x="28" y="27"/>
                    <a:pt x="28" y="26"/>
                  </a:cubicBezTo>
                  <a:cubicBezTo>
                    <a:pt x="28" y="25"/>
                    <a:pt x="27" y="23"/>
                    <a:pt x="28" y="22"/>
                  </a:cubicBezTo>
                  <a:cubicBezTo>
                    <a:pt x="29" y="22"/>
                    <a:pt x="29" y="22"/>
                    <a:pt x="30" y="22"/>
                  </a:cubicBezTo>
                  <a:cubicBezTo>
                    <a:pt x="35" y="22"/>
                    <a:pt x="35" y="21"/>
                    <a:pt x="35" y="21"/>
                  </a:cubicBezTo>
                  <a:cubicBezTo>
                    <a:pt x="35" y="18"/>
                    <a:pt x="36" y="17"/>
                    <a:pt x="37" y="16"/>
                  </a:cubicBezTo>
                  <a:cubicBezTo>
                    <a:pt x="37" y="16"/>
                    <a:pt x="37" y="16"/>
                    <a:pt x="37" y="16"/>
                  </a:cubicBezTo>
                  <a:cubicBezTo>
                    <a:pt x="37" y="15"/>
                    <a:pt x="35" y="14"/>
                    <a:pt x="35" y="13"/>
                  </a:cubicBezTo>
                  <a:cubicBezTo>
                    <a:pt x="34" y="13"/>
                    <a:pt x="34" y="12"/>
                    <a:pt x="34" y="12"/>
                  </a:cubicBezTo>
                  <a:cubicBezTo>
                    <a:pt x="33" y="11"/>
                    <a:pt x="33" y="11"/>
                    <a:pt x="33" y="11"/>
                  </a:cubicBezTo>
                  <a:cubicBezTo>
                    <a:pt x="33" y="10"/>
                    <a:pt x="33" y="10"/>
                    <a:pt x="33" y="10"/>
                  </a:cubicBezTo>
                  <a:cubicBezTo>
                    <a:pt x="34" y="9"/>
                    <a:pt x="35" y="8"/>
                    <a:pt x="36" y="8"/>
                  </a:cubicBezTo>
                  <a:cubicBezTo>
                    <a:pt x="37" y="7"/>
                    <a:pt x="38" y="6"/>
                    <a:pt x="39" y="4"/>
                  </a:cubicBezTo>
                  <a:cubicBezTo>
                    <a:pt x="39" y="4"/>
                    <a:pt x="39" y="4"/>
                    <a:pt x="39" y="4"/>
                  </a:cubicBezTo>
                  <a:cubicBezTo>
                    <a:pt x="39" y="4"/>
                    <a:pt x="39" y="4"/>
                    <a:pt x="40" y="4"/>
                  </a:cubicBezTo>
                  <a:cubicBezTo>
                    <a:pt x="40" y="4"/>
                    <a:pt x="40" y="4"/>
                    <a:pt x="40" y="4"/>
                  </a:cubicBezTo>
                  <a:cubicBezTo>
                    <a:pt x="40" y="4"/>
                    <a:pt x="40" y="4"/>
                    <a:pt x="40" y="4"/>
                  </a:cubicBezTo>
                  <a:cubicBezTo>
                    <a:pt x="40" y="4"/>
                    <a:pt x="40" y="3"/>
                    <a:pt x="40" y="3"/>
                  </a:cubicBezTo>
                  <a:cubicBezTo>
                    <a:pt x="40" y="3"/>
                    <a:pt x="40" y="3"/>
                    <a:pt x="40" y="3"/>
                  </a:cubicBezTo>
                  <a:cubicBezTo>
                    <a:pt x="40" y="2"/>
                    <a:pt x="40" y="2"/>
                    <a:pt x="39" y="2"/>
                  </a:cubicBezTo>
                  <a:cubicBezTo>
                    <a:pt x="39" y="1"/>
                    <a:pt x="39" y="1"/>
                    <a:pt x="39" y="1"/>
                  </a:cubicBezTo>
                  <a:cubicBezTo>
                    <a:pt x="39" y="2"/>
                    <a:pt x="38" y="1"/>
                    <a:pt x="37" y="1"/>
                  </a:cubicBezTo>
                  <a:cubicBezTo>
                    <a:pt x="35" y="0"/>
                    <a:pt x="32" y="0"/>
                    <a:pt x="27" y="1"/>
                  </a:cubicBezTo>
                  <a:cubicBezTo>
                    <a:pt x="27" y="1"/>
                    <a:pt x="27" y="1"/>
                    <a:pt x="27" y="1"/>
                  </a:cubicBezTo>
                  <a:cubicBezTo>
                    <a:pt x="24" y="2"/>
                    <a:pt x="23" y="4"/>
                    <a:pt x="23" y="4"/>
                  </a:cubicBezTo>
                  <a:cubicBezTo>
                    <a:pt x="23" y="5"/>
                    <a:pt x="23" y="6"/>
                    <a:pt x="23" y="6"/>
                  </a:cubicBezTo>
                  <a:cubicBezTo>
                    <a:pt x="24" y="7"/>
                    <a:pt x="24" y="8"/>
                    <a:pt x="24" y="9"/>
                  </a:cubicBezTo>
                  <a:cubicBezTo>
                    <a:pt x="23" y="11"/>
                    <a:pt x="21" y="11"/>
                    <a:pt x="19" y="11"/>
                  </a:cubicBezTo>
                  <a:cubicBezTo>
                    <a:pt x="17" y="11"/>
                    <a:pt x="15" y="10"/>
                    <a:pt x="15" y="8"/>
                  </a:cubicBezTo>
                  <a:cubicBezTo>
                    <a:pt x="14" y="8"/>
                    <a:pt x="14" y="9"/>
                    <a:pt x="14" y="9"/>
                  </a:cubicBezTo>
                  <a:cubicBezTo>
                    <a:pt x="13" y="9"/>
                    <a:pt x="13" y="10"/>
                    <a:pt x="13" y="10"/>
                  </a:cubicBezTo>
                  <a:cubicBezTo>
                    <a:pt x="14" y="13"/>
                    <a:pt x="12" y="14"/>
                    <a:pt x="10" y="16"/>
                  </a:cubicBezTo>
                  <a:cubicBezTo>
                    <a:pt x="9" y="17"/>
                    <a:pt x="8" y="18"/>
                    <a:pt x="8" y="19"/>
                  </a:cubicBezTo>
                  <a:cubicBezTo>
                    <a:pt x="9" y="23"/>
                    <a:pt x="6" y="27"/>
                    <a:pt x="0" y="30"/>
                  </a:cubicBezTo>
                  <a:cubicBezTo>
                    <a:pt x="0" y="30"/>
                    <a:pt x="0" y="30"/>
                    <a:pt x="1" y="30"/>
                  </a:cubicBezTo>
                  <a:cubicBezTo>
                    <a:pt x="1" y="30"/>
                    <a:pt x="1" y="30"/>
                    <a:pt x="1" y="30"/>
                  </a:cubicBezTo>
                  <a:cubicBezTo>
                    <a:pt x="1" y="30"/>
                    <a:pt x="1" y="30"/>
                    <a:pt x="2" y="30"/>
                  </a:cubicBezTo>
                  <a:cubicBezTo>
                    <a:pt x="2" y="30"/>
                    <a:pt x="2" y="30"/>
                    <a:pt x="2" y="30"/>
                  </a:cubicBezTo>
                  <a:cubicBezTo>
                    <a:pt x="2" y="30"/>
                    <a:pt x="3" y="30"/>
                    <a:pt x="3" y="30"/>
                  </a:cubicBezTo>
                  <a:cubicBezTo>
                    <a:pt x="3" y="30"/>
                    <a:pt x="3" y="30"/>
                    <a:pt x="4" y="30"/>
                  </a:cubicBezTo>
                  <a:cubicBezTo>
                    <a:pt x="4" y="30"/>
                    <a:pt x="4" y="30"/>
                    <a:pt x="4" y="30"/>
                  </a:cubicBezTo>
                  <a:cubicBezTo>
                    <a:pt x="4" y="29"/>
                    <a:pt x="5" y="29"/>
                    <a:pt x="5" y="29"/>
                  </a:cubicBezTo>
                  <a:cubicBezTo>
                    <a:pt x="5" y="29"/>
                    <a:pt x="5" y="29"/>
                    <a:pt x="6" y="29"/>
                  </a:cubicBezTo>
                  <a:cubicBezTo>
                    <a:pt x="6" y="29"/>
                    <a:pt x="6" y="29"/>
                    <a:pt x="6" y="29"/>
                  </a:cubicBezTo>
                  <a:cubicBezTo>
                    <a:pt x="6" y="29"/>
                    <a:pt x="6" y="29"/>
                    <a:pt x="7" y="29"/>
                  </a:cubicBezTo>
                  <a:cubicBezTo>
                    <a:pt x="7" y="29"/>
                    <a:pt x="7" y="29"/>
                    <a:pt x="7" y="28"/>
                  </a:cubicBezTo>
                  <a:cubicBezTo>
                    <a:pt x="7" y="28"/>
                    <a:pt x="8" y="28"/>
                    <a:pt x="8" y="28"/>
                  </a:cubicBezTo>
                  <a:cubicBezTo>
                    <a:pt x="8" y="28"/>
                    <a:pt x="8" y="28"/>
                    <a:pt x="8" y="28"/>
                  </a:cubicBezTo>
                  <a:cubicBezTo>
                    <a:pt x="8" y="28"/>
                    <a:pt x="9" y="28"/>
                    <a:pt x="9" y="27"/>
                  </a:cubicBezTo>
                  <a:cubicBezTo>
                    <a:pt x="9" y="27"/>
                    <a:pt x="10" y="27"/>
                    <a:pt x="10" y="26"/>
                  </a:cubicBezTo>
                  <a:cubicBezTo>
                    <a:pt x="11" y="26"/>
                    <a:pt x="12" y="26"/>
                    <a:pt x="13" y="26"/>
                  </a:cubicBezTo>
                  <a:cubicBezTo>
                    <a:pt x="14" y="26"/>
                    <a:pt x="16" y="26"/>
                    <a:pt x="17" y="27"/>
                  </a:cubicBezTo>
                  <a:cubicBezTo>
                    <a:pt x="17" y="27"/>
                    <a:pt x="17" y="27"/>
                    <a:pt x="17" y="27"/>
                  </a:cubicBezTo>
                  <a:cubicBezTo>
                    <a:pt x="17" y="27"/>
                    <a:pt x="18" y="27"/>
                    <a:pt x="18" y="27"/>
                  </a:cubicBezTo>
                  <a:cubicBezTo>
                    <a:pt x="18" y="28"/>
                    <a:pt x="19" y="28"/>
                    <a:pt x="19" y="28"/>
                  </a:cubicBezTo>
                  <a:cubicBezTo>
                    <a:pt x="20" y="29"/>
                    <a:pt x="21" y="30"/>
                    <a:pt x="22" y="30"/>
                  </a:cubicBezTo>
                  <a:cubicBezTo>
                    <a:pt x="22" y="30"/>
                    <a:pt x="23" y="31"/>
                    <a:pt x="23" y="31"/>
                  </a:cubicBezTo>
                  <a:cubicBezTo>
                    <a:pt x="23" y="31"/>
                    <a:pt x="23" y="31"/>
                    <a:pt x="24" y="31"/>
                  </a:cubicBezTo>
                  <a:cubicBezTo>
                    <a:pt x="24" y="31"/>
                    <a:pt x="24" y="31"/>
                    <a:pt x="24" y="32"/>
                  </a:cubicBezTo>
                  <a:cubicBezTo>
                    <a:pt x="25" y="32"/>
                    <a:pt x="25" y="32"/>
                    <a:pt x="25" y="32"/>
                  </a:cubicBezTo>
                  <a:cubicBezTo>
                    <a:pt x="25" y="32"/>
                    <a:pt x="25" y="32"/>
                    <a:pt x="26" y="33"/>
                  </a:cubicBezTo>
                  <a:cubicBezTo>
                    <a:pt x="26" y="33"/>
                    <a:pt x="26" y="33"/>
                    <a:pt x="26" y="33"/>
                  </a:cubicBezTo>
                  <a:cubicBezTo>
                    <a:pt x="26" y="33"/>
                    <a:pt x="27" y="33"/>
                    <a:pt x="27" y="33"/>
                  </a:cubicBezTo>
                  <a:cubicBezTo>
                    <a:pt x="27" y="33"/>
                    <a:pt x="27" y="33"/>
                    <a:pt x="27" y="33"/>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13" name="Freeform 1199"/>
            <p:cNvSpPr>
              <a:spLocks/>
            </p:cNvSpPr>
            <p:nvPr/>
          </p:nvSpPr>
          <p:spPr bwMode="auto">
            <a:xfrm>
              <a:off x="2574" y="3204"/>
              <a:ext cx="36" cy="26"/>
            </a:xfrm>
            <a:custGeom>
              <a:avLst/>
              <a:gdLst>
                <a:gd name="T0" fmla="*/ 32 w 38"/>
                <a:gd name="T1" fmla="*/ 27 h 27"/>
                <a:gd name="T2" fmla="*/ 32 w 38"/>
                <a:gd name="T3" fmla="*/ 26 h 27"/>
                <a:gd name="T4" fmla="*/ 32 w 38"/>
                <a:gd name="T5" fmla="*/ 25 h 27"/>
                <a:gd name="T6" fmla="*/ 33 w 38"/>
                <a:gd name="T7" fmla="*/ 24 h 27"/>
                <a:gd name="T8" fmla="*/ 33 w 38"/>
                <a:gd name="T9" fmla="*/ 23 h 27"/>
                <a:gd name="T10" fmla="*/ 33 w 38"/>
                <a:gd name="T11" fmla="*/ 22 h 27"/>
                <a:gd name="T12" fmla="*/ 33 w 38"/>
                <a:gd name="T13" fmla="*/ 21 h 27"/>
                <a:gd name="T14" fmla="*/ 34 w 38"/>
                <a:gd name="T15" fmla="*/ 21 h 27"/>
                <a:gd name="T16" fmla="*/ 34 w 38"/>
                <a:gd name="T17" fmla="*/ 20 h 27"/>
                <a:gd name="T18" fmla="*/ 34 w 38"/>
                <a:gd name="T19" fmla="*/ 20 h 27"/>
                <a:gd name="T20" fmla="*/ 35 w 38"/>
                <a:gd name="T21" fmla="*/ 19 h 27"/>
                <a:gd name="T22" fmla="*/ 36 w 38"/>
                <a:gd name="T23" fmla="*/ 19 h 27"/>
                <a:gd name="T24" fmla="*/ 36 w 38"/>
                <a:gd name="T25" fmla="*/ 18 h 27"/>
                <a:gd name="T26" fmla="*/ 36 w 38"/>
                <a:gd name="T27" fmla="*/ 18 h 27"/>
                <a:gd name="T28" fmla="*/ 37 w 38"/>
                <a:gd name="T29" fmla="*/ 18 h 27"/>
                <a:gd name="T30" fmla="*/ 37 w 38"/>
                <a:gd name="T31" fmla="*/ 18 h 27"/>
                <a:gd name="T32" fmla="*/ 38 w 38"/>
                <a:gd name="T33" fmla="*/ 17 h 27"/>
                <a:gd name="T34" fmla="*/ 38 w 38"/>
                <a:gd name="T35" fmla="*/ 16 h 27"/>
                <a:gd name="T36" fmla="*/ 38 w 38"/>
                <a:gd name="T37" fmla="*/ 16 h 27"/>
                <a:gd name="T38" fmla="*/ 38 w 38"/>
                <a:gd name="T39" fmla="*/ 14 h 27"/>
                <a:gd name="T40" fmla="*/ 37 w 38"/>
                <a:gd name="T41" fmla="*/ 14 h 27"/>
                <a:gd name="T42" fmla="*/ 37 w 38"/>
                <a:gd name="T43" fmla="*/ 13 h 27"/>
                <a:gd name="T44" fmla="*/ 36 w 38"/>
                <a:gd name="T45" fmla="*/ 12 h 27"/>
                <a:gd name="T46" fmla="*/ 36 w 38"/>
                <a:gd name="T47" fmla="*/ 11 h 27"/>
                <a:gd name="T48" fmla="*/ 36 w 38"/>
                <a:gd name="T49" fmla="*/ 11 h 27"/>
                <a:gd name="T50" fmla="*/ 36 w 38"/>
                <a:gd name="T51" fmla="*/ 10 h 27"/>
                <a:gd name="T52" fmla="*/ 35 w 38"/>
                <a:gd name="T53" fmla="*/ 10 h 27"/>
                <a:gd name="T54" fmla="*/ 35 w 38"/>
                <a:gd name="T55" fmla="*/ 9 h 27"/>
                <a:gd name="T56" fmla="*/ 34 w 38"/>
                <a:gd name="T57" fmla="*/ 8 h 27"/>
                <a:gd name="T58" fmla="*/ 29 w 38"/>
                <a:gd name="T59" fmla="*/ 5 h 27"/>
                <a:gd name="T60" fmla="*/ 25 w 38"/>
                <a:gd name="T61" fmla="*/ 2 h 27"/>
                <a:gd name="T62" fmla="*/ 21 w 38"/>
                <a:gd name="T63" fmla="*/ 1 h 27"/>
                <a:gd name="T64" fmla="*/ 8 w 38"/>
                <a:gd name="T65" fmla="*/ 5 h 27"/>
                <a:gd name="T66" fmla="*/ 8 w 38"/>
                <a:gd name="T67" fmla="*/ 5 h 27"/>
                <a:gd name="T68" fmla="*/ 8 w 38"/>
                <a:gd name="T69" fmla="*/ 5 h 27"/>
                <a:gd name="T70" fmla="*/ 7 w 38"/>
                <a:gd name="T71" fmla="*/ 5 h 27"/>
                <a:gd name="T72" fmla="*/ 7 w 38"/>
                <a:gd name="T73" fmla="*/ 5 h 27"/>
                <a:gd name="T74" fmla="*/ 6 w 38"/>
                <a:gd name="T75" fmla="*/ 5 h 27"/>
                <a:gd name="T76" fmla="*/ 5 w 38"/>
                <a:gd name="T77" fmla="*/ 4 h 27"/>
                <a:gd name="T78" fmla="*/ 5 w 38"/>
                <a:gd name="T79" fmla="*/ 4 h 27"/>
                <a:gd name="T80" fmla="*/ 0 w 38"/>
                <a:gd name="T81" fmla="*/ 6 h 27"/>
                <a:gd name="T82" fmla="*/ 0 w 38"/>
                <a:gd name="T83" fmla="*/ 6 h 27"/>
                <a:gd name="T84" fmla="*/ 2 w 38"/>
                <a:gd name="T85" fmla="*/ 9 h 27"/>
                <a:gd name="T86" fmla="*/ 3 w 38"/>
                <a:gd name="T87" fmla="*/ 8 h 27"/>
                <a:gd name="T88" fmla="*/ 7 w 38"/>
                <a:gd name="T89" fmla="*/ 11 h 27"/>
                <a:gd name="T90" fmla="*/ 9 w 38"/>
                <a:gd name="T91" fmla="*/ 13 h 27"/>
                <a:gd name="T92" fmla="*/ 11 w 38"/>
                <a:gd name="T93" fmla="*/ 14 h 27"/>
                <a:gd name="T94" fmla="*/ 17 w 38"/>
                <a:gd name="T95" fmla="*/ 18 h 27"/>
                <a:gd name="T96" fmla="*/ 18 w 38"/>
                <a:gd name="T97" fmla="*/ 21 h 27"/>
                <a:gd name="T98" fmla="*/ 20 w 38"/>
                <a:gd name="T99" fmla="*/ 19 h 27"/>
                <a:gd name="T100" fmla="*/ 23 w 38"/>
                <a:gd name="T101" fmla="*/ 17 h 27"/>
                <a:gd name="T102" fmla="*/ 25 w 38"/>
                <a:gd name="T103" fmla="*/ 20 h 27"/>
                <a:gd name="T104" fmla="*/ 26 w 38"/>
                <a:gd name="T105" fmla="*/ 23 h 27"/>
                <a:gd name="T106" fmla="*/ 27 w 38"/>
                <a:gd name="T107" fmla="*/ 23 h 27"/>
                <a:gd name="T108" fmla="*/ 31 w 38"/>
                <a:gd name="T109" fmla="*/ 26 h 27"/>
                <a:gd name="T110" fmla="*/ 32 w 38"/>
                <a:gd name="T111" fmla="*/ 26 h 27"/>
                <a:gd name="T112" fmla="*/ 32 w 38"/>
                <a:gd name="T113" fmla="*/ 27 h 27"/>
                <a:gd name="T114" fmla="*/ 32 w 38"/>
                <a:gd name="T115" fmla="*/ 27 h 27"/>
                <a:gd name="T116" fmla="*/ 32 w 38"/>
                <a:gd name="T117" fmla="*/ 27 h 27"/>
                <a:gd name="T118" fmla="*/ 32 w 38"/>
                <a:gd name="T1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27">
                  <a:moveTo>
                    <a:pt x="32" y="27"/>
                  </a:moveTo>
                  <a:cubicBezTo>
                    <a:pt x="32" y="26"/>
                    <a:pt x="32" y="26"/>
                    <a:pt x="32" y="26"/>
                  </a:cubicBezTo>
                  <a:cubicBezTo>
                    <a:pt x="32" y="25"/>
                    <a:pt x="32" y="25"/>
                    <a:pt x="32" y="25"/>
                  </a:cubicBezTo>
                  <a:cubicBezTo>
                    <a:pt x="32" y="24"/>
                    <a:pt x="33" y="24"/>
                    <a:pt x="33" y="24"/>
                  </a:cubicBezTo>
                  <a:cubicBezTo>
                    <a:pt x="33" y="24"/>
                    <a:pt x="33" y="23"/>
                    <a:pt x="33" y="23"/>
                  </a:cubicBezTo>
                  <a:cubicBezTo>
                    <a:pt x="33" y="23"/>
                    <a:pt x="33" y="23"/>
                    <a:pt x="33" y="22"/>
                  </a:cubicBezTo>
                  <a:cubicBezTo>
                    <a:pt x="33" y="22"/>
                    <a:pt x="33" y="22"/>
                    <a:pt x="33" y="21"/>
                  </a:cubicBezTo>
                  <a:cubicBezTo>
                    <a:pt x="34" y="21"/>
                    <a:pt x="34" y="21"/>
                    <a:pt x="34" y="21"/>
                  </a:cubicBezTo>
                  <a:cubicBezTo>
                    <a:pt x="34" y="21"/>
                    <a:pt x="34" y="20"/>
                    <a:pt x="34" y="20"/>
                  </a:cubicBezTo>
                  <a:cubicBezTo>
                    <a:pt x="34" y="20"/>
                    <a:pt x="34" y="20"/>
                    <a:pt x="34" y="20"/>
                  </a:cubicBezTo>
                  <a:cubicBezTo>
                    <a:pt x="35" y="19"/>
                    <a:pt x="35" y="19"/>
                    <a:pt x="35" y="19"/>
                  </a:cubicBezTo>
                  <a:cubicBezTo>
                    <a:pt x="35" y="19"/>
                    <a:pt x="35"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8" y="17"/>
                  </a:cubicBezTo>
                  <a:cubicBezTo>
                    <a:pt x="38" y="16"/>
                    <a:pt x="38" y="16"/>
                    <a:pt x="38" y="16"/>
                  </a:cubicBezTo>
                  <a:cubicBezTo>
                    <a:pt x="38" y="16"/>
                    <a:pt x="38" y="16"/>
                    <a:pt x="38" y="16"/>
                  </a:cubicBezTo>
                  <a:cubicBezTo>
                    <a:pt x="38" y="15"/>
                    <a:pt x="38" y="15"/>
                    <a:pt x="38" y="14"/>
                  </a:cubicBezTo>
                  <a:cubicBezTo>
                    <a:pt x="38" y="14"/>
                    <a:pt x="37" y="14"/>
                    <a:pt x="37" y="14"/>
                  </a:cubicBezTo>
                  <a:cubicBezTo>
                    <a:pt x="37" y="13"/>
                    <a:pt x="37" y="13"/>
                    <a:pt x="37" y="13"/>
                  </a:cubicBezTo>
                  <a:cubicBezTo>
                    <a:pt x="37" y="13"/>
                    <a:pt x="36" y="12"/>
                    <a:pt x="36" y="12"/>
                  </a:cubicBezTo>
                  <a:cubicBezTo>
                    <a:pt x="36" y="12"/>
                    <a:pt x="36" y="12"/>
                    <a:pt x="36" y="11"/>
                  </a:cubicBezTo>
                  <a:cubicBezTo>
                    <a:pt x="36" y="11"/>
                    <a:pt x="36" y="11"/>
                    <a:pt x="36" y="11"/>
                  </a:cubicBezTo>
                  <a:cubicBezTo>
                    <a:pt x="36" y="11"/>
                    <a:pt x="36" y="10"/>
                    <a:pt x="36" y="10"/>
                  </a:cubicBezTo>
                  <a:cubicBezTo>
                    <a:pt x="36" y="10"/>
                    <a:pt x="35" y="10"/>
                    <a:pt x="35" y="10"/>
                  </a:cubicBezTo>
                  <a:cubicBezTo>
                    <a:pt x="35" y="10"/>
                    <a:pt x="35" y="10"/>
                    <a:pt x="35" y="9"/>
                  </a:cubicBezTo>
                  <a:cubicBezTo>
                    <a:pt x="35" y="9"/>
                    <a:pt x="34" y="8"/>
                    <a:pt x="34" y="8"/>
                  </a:cubicBezTo>
                  <a:cubicBezTo>
                    <a:pt x="32" y="6"/>
                    <a:pt x="31" y="6"/>
                    <a:pt x="29" y="5"/>
                  </a:cubicBezTo>
                  <a:cubicBezTo>
                    <a:pt x="28" y="4"/>
                    <a:pt x="27" y="3"/>
                    <a:pt x="25" y="2"/>
                  </a:cubicBezTo>
                  <a:cubicBezTo>
                    <a:pt x="24" y="1"/>
                    <a:pt x="22" y="0"/>
                    <a:pt x="21" y="1"/>
                  </a:cubicBezTo>
                  <a:cubicBezTo>
                    <a:pt x="18" y="4"/>
                    <a:pt x="12" y="5"/>
                    <a:pt x="8" y="5"/>
                  </a:cubicBezTo>
                  <a:cubicBezTo>
                    <a:pt x="8" y="5"/>
                    <a:pt x="8" y="5"/>
                    <a:pt x="8" y="5"/>
                  </a:cubicBezTo>
                  <a:cubicBezTo>
                    <a:pt x="8" y="5"/>
                    <a:pt x="8" y="5"/>
                    <a:pt x="8" y="5"/>
                  </a:cubicBezTo>
                  <a:cubicBezTo>
                    <a:pt x="7" y="5"/>
                    <a:pt x="7" y="5"/>
                    <a:pt x="7" y="5"/>
                  </a:cubicBezTo>
                  <a:cubicBezTo>
                    <a:pt x="7" y="5"/>
                    <a:pt x="7" y="5"/>
                    <a:pt x="7" y="5"/>
                  </a:cubicBezTo>
                  <a:cubicBezTo>
                    <a:pt x="6" y="5"/>
                    <a:pt x="6" y="5"/>
                    <a:pt x="6" y="5"/>
                  </a:cubicBezTo>
                  <a:cubicBezTo>
                    <a:pt x="6" y="5"/>
                    <a:pt x="5" y="5"/>
                    <a:pt x="5" y="4"/>
                  </a:cubicBezTo>
                  <a:cubicBezTo>
                    <a:pt x="5" y="4"/>
                    <a:pt x="5" y="4"/>
                    <a:pt x="5" y="4"/>
                  </a:cubicBezTo>
                  <a:cubicBezTo>
                    <a:pt x="3" y="5"/>
                    <a:pt x="2" y="6"/>
                    <a:pt x="0" y="6"/>
                  </a:cubicBezTo>
                  <a:cubicBezTo>
                    <a:pt x="0" y="6"/>
                    <a:pt x="0" y="6"/>
                    <a:pt x="0" y="6"/>
                  </a:cubicBezTo>
                  <a:cubicBezTo>
                    <a:pt x="0" y="7"/>
                    <a:pt x="1" y="8"/>
                    <a:pt x="2" y="9"/>
                  </a:cubicBezTo>
                  <a:cubicBezTo>
                    <a:pt x="2" y="9"/>
                    <a:pt x="3" y="8"/>
                    <a:pt x="3" y="8"/>
                  </a:cubicBezTo>
                  <a:cubicBezTo>
                    <a:pt x="5" y="8"/>
                    <a:pt x="6" y="10"/>
                    <a:pt x="7" y="11"/>
                  </a:cubicBezTo>
                  <a:cubicBezTo>
                    <a:pt x="8" y="12"/>
                    <a:pt x="9" y="12"/>
                    <a:pt x="9" y="13"/>
                  </a:cubicBezTo>
                  <a:cubicBezTo>
                    <a:pt x="10" y="13"/>
                    <a:pt x="11" y="13"/>
                    <a:pt x="11" y="14"/>
                  </a:cubicBezTo>
                  <a:cubicBezTo>
                    <a:pt x="14" y="15"/>
                    <a:pt x="17" y="16"/>
                    <a:pt x="17" y="18"/>
                  </a:cubicBezTo>
                  <a:cubicBezTo>
                    <a:pt x="17" y="20"/>
                    <a:pt x="18" y="21"/>
                    <a:pt x="18" y="21"/>
                  </a:cubicBezTo>
                  <a:cubicBezTo>
                    <a:pt x="18" y="20"/>
                    <a:pt x="19" y="20"/>
                    <a:pt x="20" y="19"/>
                  </a:cubicBezTo>
                  <a:cubicBezTo>
                    <a:pt x="21" y="18"/>
                    <a:pt x="22" y="17"/>
                    <a:pt x="23" y="17"/>
                  </a:cubicBezTo>
                  <a:cubicBezTo>
                    <a:pt x="24" y="17"/>
                    <a:pt x="25" y="18"/>
                    <a:pt x="25" y="20"/>
                  </a:cubicBezTo>
                  <a:cubicBezTo>
                    <a:pt x="25" y="22"/>
                    <a:pt x="26" y="23"/>
                    <a:pt x="26" y="23"/>
                  </a:cubicBezTo>
                  <a:cubicBezTo>
                    <a:pt x="27" y="23"/>
                    <a:pt x="27" y="23"/>
                    <a:pt x="27" y="23"/>
                  </a:cubicBezTo>
                  <a:cubicBezTo>
                    <a:pt x="29" y="23"/>
                    <a:pt x="30" y="25"/>
                    <a:pt x="31" y="26"/>
                  </a:cubicBezTo>
                  <a:cubicBezTo>
                    <a:pt x="31" y="26"/>
                    <a:pt x="31" y="26"/>
                    <a:pt x="32" y="26"/>
                  </a:cubicBezTo>
                  <a:cubicBezTo>
                    <a:pt x="32" y="27"/>
                    <a:pt x="32" y="27"/>
                    <a:pt x="32" y="27"/>
                  </a:cubicBezTo>
                  <a:cubicBezTo>
                    <a:pt x="32" y="27"/>
                    <a:pt x="32" y="27"/>
                    <a:pt x="32" y="27"/>
                  </a:cubicBezTo>
                  <a:cubicBezTo>
                    <a:pt x="32" y="27"/>
                    <a:pt x="32" y="27"/>
                    <a:pt x="32" y="27"/>
                  </a:cubicBezTo>
                  <a:cubicBezTo>
                    <a:pt x="32" y="27"/>
                    <a:pt x="32" y="27"/>
                    <a:pt x="32" y="27"/>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14" name="Freeform 1200"/>
            <p:cNvSpPr>
              <a:spLocks/>
            </p:cNvSpPr>
            <p:nvPr/>
          </p:nvSpPr>
          <p:spPr bwMode="auto">
            <a:xfrm>
              <a:off x="2763" y="3249"/>
              <a:ext cx="94" cy="59"/>
            </a:xfrm>
            <a:custGeom>
              <a:avLst/>
              <a:gdLst>
                <a:gd name="T0" fmla="*/ 82 w 98"/>
                <a:gd name="T1" fmla="*/ 38 h 62"/>
                <a:gd name="T2" fmla="*/ 81 w 98"/>
                <a:gd name="T3" fmla="*/ 36 h 62"/>
                <a:gd name="T4" fmla="*/ 80 w 98"/>
                <a:gd name="T5" fmla="*/ 33 h 62"/>
                <a:gd name="T6" fmla="*/ 80 w 98"/>
                <a:gd name="T7" fmla="*/ 31 h 62"/>
                <a:gd name="T8" fmla="*/ 82 w 98"/>
                <a:gd name="T9" fmla="*/ 25 h 62"/>
                <a:gd name="T10" fmla="*/ 74 w 98"/>
                <a:gd name="T11" fmla="*/ 11 h 62"/>
                <a:gd name="T12" fmla="*/ 74 w 98"/>
                <a:gd name="T13" fmla="*/ 11 h 62"/>
                <a:gd name="T14" fmla="*/ 73 w 98"/>
                <a:gd name="T15" fmla="*/ 10 h 62"/>
                <a:gd name="T16" fmla="*/ 73 w 98"/>
                <a:gd name="T17" fmla="*/ 9 h 62"/>
                <a:gd name="T18" fmla="*/ 72 w 98"/>
                <a:gd name="T19" fmla="*/ 8 h 62"/>
                <a:gd name="T20" fmla="*/ 70 w 98"/>
                <a:gd name="T21" fmla="*/ 5 h 62"/>
                <a:gd name="T22" fmla="*/ 69 w 98"/>
                <a:gd name="T23" fmla="*/ 3 h 62"/>
                <a:gd name="T24" fmla="*/ 68 w 98"/>
                <a:gd name="T25" fmla="*/ 0 h 62"/>
                <a:gd name="T26" fmla="*/ 65 w 98"/>
                <a:gd name="T27" fmla="*/ 1 h 62"/>
                <a:gd name="T28" fmla="*/ 64 w 98"/>
                <a:gd name="T29" fmla="*/ 3 h 62"/>
                <a:gd name="T30" fmla="*/ 58 w 98"/>
                <a:gd name="T31" fmla="*/ 5 h 62"/>
                <a:gd name="T32" fmla="*/ 55 w 98"/>
                <a:gd name="T33" fmla="*/ 5 h 62"/>
                <a:gd name="T34" fmla="*/ 45 w 98"/>
                <a:gd name="T35" fmla="*/ 7 h 62"/>
                <a:gd name="T36" fmla="*/ 32 w 98"/>
                <a:gd name="T37" fmla="*/ 4 h 62"/>
                <a:gd name="T38" fmla="*/ 27 w 98"/>
                <a:gd name="T39" fmla="*/ 4 h 62"/>
                <a:gd name="T40" fmla="*/ 26 w 98"/>
                <a:gd name="T41" fmla="*/ 4 h 62"/>
                <a:gd name="T42" fmla="*/ 25 w 98"/>
                <a:gd name="T43" fmla="*/ 5 h 62"/>
                <a:gd name="T44" fmla="*/ 20 w 98"/>
                <a:gd name="T45" fmla="*/ 9 h 62"/>
                <a:gd name="T46" fmla="*/ 16 w 98"/>
                <a:gd name="T47" fmla="*/ 11 h 62"/>
                <a:gd name="T48" fmla="*/ 6 w 98"/>
                <a:gd name="T49" fmla="*/ 28 h 62"/>
                <a:gd name="T50" fmla="*/ 0 w 98"/>
                <a:gd name="T51" fmla="*/ 32 h 62"/>
                <a:gd name="T52" fmla="*/ 4 w 98"/>
                <a:gd name="T53" fmla="*/ 38 h 62"/>
                <a:gd name="T54" fmla="*/ 8 w 98"/>
                <a:gd name="T55" fmla="*/ 41 h 62"/>
                <a:gd name="T56" fmla="*/ 9 w 98"/>
                <a:gd name="T57" fmla="*/ 47 h 62"/>
                <a:gd name="T58" fmla="*/ 22 w 98"/>
                <a:gd name="T59" fmla="*/ 53 h 62"/>
                <a:gd name="T60" fmla="*/ 22 w 98"/>
                <a:gd name="T61" fmla="*/ 56 h 62"/>
                <a:gd name="T62" fmla="*/ 23 w 98"/>
                <a:gd name="T63" fmla="*/ 56 h 62"/>
                <a:gd name="T64" fmla="*/ 25 w 98"/>
                <a:gd name="T65" fmla="*/ 58 h 62"/>
                <a:gd name="T66" fmla="*/ 27 w 98"/>
                <a:gd name="T67" fmla="*/ 60 h 62"/>
                <a:gd name="T68" fmla="*/ 38 w 98"/>
                <a:gd name="T69" fmla="*/ 61 h 62"/>
                <a:gd name="T70" fmla="*/ 51 w 98"/>
                <a:gd name="T71" fmla="*/ 62 h 62"/>
                <a:gd name="T72" fmla="*/ 70 w 98"/>
                <a:gd name="T73" fmla="*/ 56 h 62"/>
                <a:gd name="T74" fmla="*/ 83 w 98"/>
                <a:gd name="T75" fmla="*/ 60 h 62"/>
                <a:gd name="T76" fmla="*/ 83 w 98"/>
                <a:gd name="T77" fmla="*/ 60 h 62"/>
                <a:gd name="T78" fmla="*/ 85 w 98"/>
                <a:gd name="T79" fmla="*/ 60 h 62"/>
                <a:gd name="T80" fmla="*/ 86 w 98"/>
                <a:gd name="T81" fmla="*/ 61 h 62"/>
                <a:gd name="T82" fmla="*/ 93 w 98"/>
                <a:gd name="T83" fmla="*/ 47 h 62"/>
                <a:gd name="T84" fmla="*/ 97 w 98"/>
                <a:gd name="T85" fmla="*/ 43 h 62"/>
                <a:gd name="T86" fmla="*/ 96 w 98"/>
                <a:gd name="T87" fmla="*/ 42 h 62"/>
                <a:gd name="T88" fmla="*/ 95 w 98"/>
                <a:gd name="T89" fmla="*/ 41 h 62"/>
                <a:gd name="T90" fmla="*/ 89 w 98"/>
                <a:gd name="T91" fmla="*/ 44 h 62"/>
                <a:gd name="T92" fmla="*/ 83 w 98"/>
                <a:gd name="T93" fmla="*/ 40 h 62"/>
                <a:gd name="T94" fmla="*/ 83 w 98"/>
                <a:gd name="T95" fmla="*/ 3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62">
                  <a:moveTo>
                    <a:pt x="82" y="39"/>
                  </a:moveTo>
                  <a:cubicBezTo>
                    <a:pt x="82" y="39"/>
                    <a:pt x="82" y="38"/>
                    <a:pt x="82" y="38"/>
                  </a:cubicBezTo>
                  <a:cubicBezTo>
                    <a:pt x="82" y="38"/>
                    <a:pt x="81" y="37"/>
                    <a:pt x="81" y="37"/>
                  </a:cubicBezTo>
                  <a:cubicBezTo>
                    <a:pt x="81" y="36"/>
                    <a:pt x="81" y="36"/>
                    <a:pt x="81" y="36"/>
                  </a:cubicBezTo>
                  <a:cubicBezTo>
                    <a:pt x="81" y="35"/>
                    <a:pt x="81" y="35"/>
                    <a:pt x="80" y="34"/>
                  </a:cubicBezTo>
                  <a:cubicBezTo>
                    <a:pt x="80" y="34"/>
                    <a:pt x="80" y="34"/>
                    <a:pt x="80" y="33"/>
                  </a:cubicBezTo>
                  <a:cubicBezTo>
                    <a:pt x="80" y="33"/>
                    <a:pt x="80" y="32"/>
                    <a:pt x="80" y="31"/>
                  </a:cubicBezTo>
                  <a:cubicBezTo>
                    <a:pt x="80" y="31"/>
                    <a:pt x="80" y="31"/>
                    <a:pt x="80" y="31"/>
                  </a:cubicBezTo>
                  <a:cubicBezTo>
                    <a:pt x="80" y="31"/>
                    <a:pt x="80" y="30"/>
                    <a:pt x="80" y="30"/>
                  </a:cubicBezTo>
                  <a:cubicBezTo>
                    <a:pt x="80" y="28"/>
                    <a:pt x="80" y="26"/>
                    <a:pt x="82" y="25"/>
                  </a:cubicBezTo>
                  <a:cubicBezTo>
                    <a:pt x="82" y="23"/>
                    <a:pt x="79" y="16"/>
                    <a:pt x="74" y="12"/>
                  </a:cubicBezTo>
                  <a:cubicBezTo>
                    <a:pt x="74" y="12"/>
                    <a:pt x="74" y="12"/>
                    <a:pt x="74" y="11"/>
                  </a:cubicBezTo>
                  <a:cubicBezTo>
                    <a:pt x="74" y="11"/>
                    <a:pt x="74" y="11"/>
                    <a:pt x="74" y="11"/>
                  </a:cubicBezTo>
                  <a:cubicBezTo>
                    <a:pt x="74" y="11"/>
                    <a:pt x="74" y="11"/>
                    <a:pt x="74" y="11"/>
                  </a:cubicBezTo>
                  <a:cubicBezTo>
                    <a:pt x="74" y="11"/>
                    <a:pt x="74" y="11"/>
                    <a:pt x="74" y="11"/>
                  </a:cubicBezTo>
                  <a:cubicBezTo>
                    <a:pt x="74" y="11"/>
                    <a:pt x="73" y="10"/>
                    <a:pt x="73" y="10"/>
                  </a:cubicBezTo>
                  <a:cubicBezTo>
                    <a:pt x="73" y="10"/>
                    <a:pt x="73" y="10"/>
                    <a:pt x="73" y="10"/>
                  </a:cubicBezTo>
                  <a:cubicBezTo>
                    <a:pt x="73" y="10"/>
                    <a:pt x="73" y="9"/>
                    <a:pt x="73" y="9"/>
                  </a:cubicBezTo>
                  <a:cubicBezTo>
                    <a:pt x="73" y="9"/>
                    <a:pt x="72" y="9"/>
                    <a:pt x="72" y="8"/>
                  </a:cubicBezTo>
                  <a:cubicBezTo>
                    <a:pt x="72" y="8"/>
                    <a:pt x="72" y="8"/>
                    <a:pt x="72" y="8"/>
                  </a:cubicBezTo>
                  <a:cubicBezTo>
                    <a:pt x="72" y="7"/>
                    <a:pt x="71" y="7"/>
                    <a:pt x="71" y="7"/>
                  </a:cubicBezTo>
                  <a:cubicBezTo>
                    <a:pt x="71" y="6"/>
                    <a:pt x="71" y="6"/>
                    <a:pt x="70" y="5"/>
                  </a:cubicBezTo>
                  <a:cubicBezTo>
                    <a:pt x="70" y="5"/>
                    <a:pt x="70" y="5"/>
                    <a:pt x="70" y="4"/>
                  </a:cubicBezTo>
                  <a:cubicBezTo>
                    <a:pt x="70" y="4"/>
                    <a:pt x="69" y="3"/>
                    <a:pt x="69" y="3"/>
                  </a:cubicBezTo>
                  <a:cubicBezTo>
                    <a:pt x="69" y="2"/>
                    <a:pt x="69" y="2"/>
                    <a:pt x="68" y="2"/>
                  </a:cubicBezTo>
                  <a:cubicBezTo>
                    <a:pt x="68" y="1"/>
                    <a:pt x="68" y="1"/>
                    <a:pt x="68" y="0"/>
                  </a:cubicBezTo>
                  <a:cubicBezTo>
                    <a:pt x="66" y="1"/>
                    <a:pt x="66" y="1"/>
                    <a:pt x="65" y="1"/>
                  </a:cubicBezTo>
                  <a:cubicBezTo>
                    <a:pt x="65" y="1"/>
                    <a:pt x="65" y="1"/>
                    <a:pt x="65" y="1"/>
                  </a:cubicBezTo>
                  <a:cubicBezTo>
                    <a:pt x="65" y="1"/>
                    <a:pt x="65" y="1"/>
                    <a:pt x="65" y="1"/>
                  </a:cubicBezTo>
                  <a:cubicBezTo>
                    <a:pt x="64" y="2"/>
                    <a:pt x="64" y="2"/>
                    <a:pt x="64" y="3"/>
                  </a:cubicBezTo>
                  <a:cubicBezTo>
                    <a:pt x="63" y="4"/>
                    <a:pt x="61" y="5"/>
                    <a:pt x="59" y="5"/>
                  </a:cubicBezTo>
                  <a:cubicBezTo>
                    <a:pt x="59" y="5"/>
                    <a:pt x="58" y="5"/>
                    <a:pt x="58" y="5"/>
                  </a:cubicBezTo>
                  <a:cubicBezTo>
                    <a:pt x="57" y="6"/>
                    <a:pt x="57" y="6"/>
                    <a:pt x="57" y="6"/>
                  </a:cubicBezTo>
                  <a:cubicBezTo>
                    <a:pt x="56" y="6"/>
                    <a:pt x="55" y="6"/>
                    <a:pt x="55" y="5"/>
                  </a:cubicBezTo>
                  <a:cubicBezTo>
                    <a:pt x="54" y="5"/>
                    <a:pt x="53" y="5"/>
                    <a:pt x="52" y="6"/>
                  </a:cubicBezTo>
                  <a:cubicBezTo>
                    <a:pt x="50" y="8"/>
                    <a:pt x="46" y="9"/>
                    <a:pt x="45" y="7"/>
                  </a:cubicBezTo>
                  <a:cubicBezTo>
                    <a:pt x="44" y="7"/>
                    <a:pt x="41" y="6"/>
                    <a:pt x="39" y="6"/>
                  </a:cubicBezTo>
                  <a:cubicBezTo>
                    <a:pt x="38" y="6"/>
                    <a:pt x="36" y="5"/>
                    <a:pt x="32" y="4"/>
                  </a:cubicBezTo>
                  <a:cubicBezTo>
                    <a:pt x="31" y="4"/>
                    <a:pt x="29" y="4"/>
                    <a:pt x="28" y="4"/>
                  </a:cubicBezTo>
                  <a:cubicBezTo>
                    <a:pt x="28" y="4"/>
                    <a:pt x="27" y="4"/>
                    <a:pt x="27" y="4"/>
                  </a:cubicBezTo>
                  <a:cubicBezTo>
                    <a:pt x="27" y="4"/>
                    <a:pt x="27" y="4"/>
                    <a:pt x="27" y="4"/>
                  </a:cubicBezTo>
                  <a:cubicBezTo>
                    <a:pt x="26" y="4"/>
                    <a:pt x="26" y="4"/>
                    <a:pt x="26" y="4"/>
                  </a:cubicBezTo>
                  <a:cubicBezTo>
                    <a:pt x="26" y="4"/>
                    <a:pt x="26" y="4"/>
                    <a:pt x="26" y="4"/>
                  </a:cubicBezTo>
                  <a:cubicBezTo>
                    <a:pt x="26" y="4"/>
                    <a:pt x="25" y="4"/>
                    <a:pt x="25" y="5"/>
                  </a:cubicBezTo>
                  <a:cubicBezTo>
                    <a:pt x="25" y="5"/>
                    <a:pt x="24" y="6"/>
                    <a:pt x="24" y="6"/>
                  </a:cubicBezTo>
                  <a:cubicBezTo>
                    <a:pt x="23" y="7"/>
                    <a:pt x="21" y="8"/>
                    <a:pt x="20" y="9"/>
                  </a:cubicBezTo>
                  <a:cubicBezTo>
                    <a:pt x="20" y="9"/>
                    <a:pt x="19" y="9"/>
                    <a:pt x="19" y="9"/>
                  </a:cubicBezTo>
                  <a:cubicBezTo>
                    <a:pt x="18" y="10"/>
                    <a:pt x="17" y="10"/>
                    <a:pt x="16" y="11"/>
                  </a:cubicBezTo>
                  <a:cubicBezTo>
                    <a:pt x="16" y="11"/>
                    <a:pt x="14" y="14"/>
                    <a:pt x="13" y="16"/>
                  </a:cubicBezTo>
                  <a:cubicBezTo>
                    <a:pt x="11" y="21"/>
                    <a:pt x="9" y="25"/>
                    <a:pt x="6" y="28"/>
                  </a:cubicBezTo>
                  <a:cubicBezTo>
                    <a:pt x="4" y="30"/>
                    <a:pt x="2" y="31"/>
                    <a:pt x="1" y="32"/>
                  </a:cubicBezTo>
                  <a:cubicBezTo>
                    <a:pt x="1" y="32"/>
                    <a:pt x="1" y="32"/>
                    <a:pt x="0" y="32"/>
                  </a:cubicBezTo>
                  <a:cubicBezTo>
                    <a:pt x="1" y="32"/>
                    <a:pt x="1" y="33"/>
                    <a:pt x="1" y="33"/>
                  </a:cubicBezTo>
                  <a:cubicBezTo>
                    <a:pt x="2" y="34"/>
                    <a:pt x="4" y="36"/>
                    <a:pt x="4" y="38"/>
                  </a:cubicBezTo>
                  <a:cubicBezTo>
                    <a:pt x="4" y="40"/>
                    <a:pt x="5" y="40"/>
                    <a:pt x="6" y="40"/>
                  </a:cubicBezTo>
                  <a:cubicBezTo>
                    <a:pt x="7" y="40"/>
                    <a:pt x="7" y="40"/>
                    <a:pt x="8" y="41"/>
                  </a:cubicBezTo>
                  <a:cubicBezTo>
                    <a:pt x="9" y="42"/>
                    <a:pt x="9" y="44"/>
                    <a:pt x="9" y="46"/>
                  </a:cubicBezTo>
                  <a:cubicBezTo>
                    <a:pt x="9" y="46"/>
                    <a:pt x="9" y="47"/>
                    <a:pt x="9" y="47"/>
                  </a:cubicBezTo>
                  <a:cubicBezTo>
                    <a:pt x="9" y="47"/>
                    <a:pt x="9" y="47"/>
                    <a:pt x="10" y="47"/>
                  </a:cubicBezTo>
                  <a:cubicBezTo>
                    <a:pt x="17" y="48"/>
                    <a:pt x="22" y="49"/>
                    <a:pt x="22" y="53"/>
                  </a:cubicBezTo>
                  <a:cubicBezTo>
                    <a:pt x="22" y="53"/>
                    <a:pt x="22" y="54"/>
                    <a:pt x="22" y="54"/>
                  </a:cubicBezTo>
                  <a:cubicBezTo>
                    <a:pt x="22" y="55"/>
                    <a:pt x="22" y="56"/>
                    <a:pt x="22" y="56"/>
                  </a:cubicBezTo>
                  <a:cubicBezTo>
                    <a:pt x="22" y="56"/>
                    <a:pt x="22" y="56"/>
                    <a:pt x="22" y="56"/>
                  </a:cubicBezTo>
                  <a:cubicBezTo>
                    <a:pt x="22" y="56"/>
                    <a:pt x="23" y="56"/>
                    <a:pt x="23" y="56"/>
                  </a:cubicBezTo>
                  <a:cubicBezTo>
                    <a:pt x="23" y="57"/>
                    <a:pt x="24" y="57"/>
                    <a:pt x="24" y="57"/>
                  </a:cubicBezTo>
                  <a:cubicBezTo>
                    <a:pt x="24" y="58"/>
                    <a:pt x="25" y="58"/>
                    <a:pt x="25" y="58"/>
                  </a:cubicBezTo>
                  <a:cubicBezTo>
                    <a:pt x="25" y="58"/>
                    <a:pt x="26" y="59"/>
                    <a:pt x="26" y="59"/>
                  </a:cubicBezTo>
                  <a:cubicBezTo>
                    <a:pt x="26" y="59"/>
                    <a:pt x="27" y="60"/>
                    <a:pt x="27" y="60"/>
                  </a:cubicBezTo>
                  <a:cubicBezTo>
                    <a:pt x="28" y="60"/>
                    <a:pt x="30" y="60"/>
                    <a:pt x="33" y="61"/>
                  </a:cubicBezTo>
                  <a:cubicBezTo>
                    <a:pt x="35" y="61"/>
                    <a:pt x="37" y="61"/>
                    <a:pt x="38" y="61"/>
                  </a:cubicBezTo>
                  <a:cubicBezTo>
                    <a:pt x="39" y="61"/>
                    <a:pt x="39" y="61"/>
                    <a:pt x="41" y="61"/>
                  </a:cubicBezTo>
                  <a:cubicBezTo>
                    <a:pt x="44" y="61"/>
                    <a:pt x="49" y="61"/>
                    <a:pt x="51" y="62"/>
                  </a:cubicBezTo>
                  <a:cubicBezTo>
                    <a:pt x="53" y="62"/>
                    <a:pt x="55" y="61"/>
                    <a:pt x="57" y="59"/>
                  </a:cubicBezTo>
                  <a:cubicBezTo>
                    <a:pt x="60" y="56"/>
                    <a:pt x="68" y="56"/>
                    <a:pt x="70" y="56"/>
                  </a:cubicBezTo>
                  <a:cubicBezTo>
                    <a:pt x="71" y="56"/>
                    <a:pt x="72" y="56"/>
                    <a:pt x="72" y="56"/>
                  </a:cubicBezTo>
                  <a:cubicBezTo>
                    <a:pt x="78" y="57"/>
                    <a:pt x="82" y="57"/>
                    <a:pt x="83" y="60"/>
                  </a:cubicBezTo>
                  <a:cubicBezTo>
                    <a:pt x="83" y="60"/>
                    <a:pt x="83" y="60"/>
                    <a:pt x="83" y="60"/>
                  </a:cubicBezTo>
                  <a:cubicBezTo>
                    <a:pt x="83" y="60"/>
                    <a:pt x="83" y="60"/>
                    <a:pt x="83" y="60"/>
                  </a:cubicBezTo>
                  <a:cubicBezTo>
                    <a:pt x="84" y="60"/>
                    <a:pt x="84" y="60"/>
                    <a:pt x="84" y="60"/>
                  </a:cubicBezTo>
                  <a:cubicBezTo>
                    <a:pt x="84" y="60"/>
                    <a:pt x="84" y="60"/>
                    <a:pt x="85" y="60"/>
                  </a:cubicBezTo>
                  <a:cubicBezTo>
                    <a:pt x="85" y="61"/>
                    <a:pt x="85" y="61"/>
                    <a:pt x="86" y="61"/>
                  </a:cubicBezTo>
                  <a:cubicBezTo>
                    <a:pt x="86" y="61"/>
                    <a:pt x="86" y="61"/>
                    <a:pt x="86" y="61"/>
                  </a:cubicBezTo>
                  <a:cubicBezTo>
                    <a:pt x="86" y="60"/>
                    <a:pt x="86" y="59"/>
                    <a:pt x="86" y="58"/>
                  </a:cubicBezTo>
                  <a:cubicBezTo>
                    <a:pt x="86" y="54"/>
                    <a:pt x="89" y="47"/>
                    <a:pt x="93" y="47"/>
                  </a:cubicBezTo>
                  <a:cubicBezTo>
                    <a:pt x="94" y="47"/>
                    <a:pt x="94" y="47"/>
                    <a:pt x="94" y="47"/>
                  </a:cubicBezTo>
                  <a:cubicBezTo>
                    <a:pt x="97" y="46"/>
                    <a:pt x="98" y="46"/>
                    <a:pt x="97" y="43"/>
                  </a:cubicBezTo>
                  <a:cubicBezTo>
                    <a:pt x="97" y="43"/>
                    <a:pt x="97" y="43"/>
                    <a:pt x="97" y="43"/>
                  </a:cubicBezTo>
                  <a:cubicBezTo>
                    <a:pt x="97" y="43"/>
                    <a:pt x="96" y="42"/>
                    <a:pt x="96" y="42"/>
                  </a:cubicBezTo>
                  <a:cubicBezTo>
                    <a:pt x="96" y="42"/>
                    <a:pt x="96" y="42"/>
                    <a:pt x="96" y="42"/>
                  </a:cubicBezTo>
                  <a:cubicBezTo>
                    <a:pt x="96" y="42"/>
                    <a:pt x="95" y="41"/>
                    <a:pt x="95" y="41"/>
                  </a:cubicBezTo>
                  <a:cubicBezTo>
                    <a:pt x="95" y="42"/>
                    <a:pt x="94" y="42"/>
                    <a:pt x="93" y="42"/>
                  </a:cubicBezTo>
                  <a:cubicBezTo>
                    <a:pt x="91" y="43"/>
                    <a:pt x="90" y="44"/>
                    <a:pt x="89" y="44"/>
                  </a:cubicBezTo>
                  <a:cubicBezTo>
                    <a:pt x="87" y="44"/>
                    <a:pt x="84" y="43"/>
                    <a:pt x="83" y="41"/>
                  </a:cubicBezTo>
                  <a:cubicBezTo>
                    <a:pt x="83" y="40"/>
                    <a:pt x="83" y="40"/>
                    <a:pt x="83" y="40"/>
                  </a:cubicBezTo>
                  <a:cubicBezTo>
                    <a:pt x="83" y="39"/>
                    <a:pt x="83" y="39"/>
                    <a:pt x="83" y="39"/>
                  </a:cubicBezTo>
                  <a:cubicBezTo>
                    <a:pt x="83" y="39"/>
                    <a:pt x="83" y="39"/>
                    <a:pt x="83" y="39"/>
                  </a:cubicBezTo>
                  <a:cubicBezTo>
                    <a:pt x="83" y="39"/>
                    <a:pt x="82" y="39"/>
                    <a:pt x="82" y="39"/>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15" name="Freeform 1201"/>
            <p:cNvSpPr>
              <a:spLocks/>
            </p:cNvSpPr>
            <p:nvPr/>
          </p:nvSpPr>
          <p:spPr bwMode="auto">
            <a:xfrm>
              <a:off x="2831" y="3247"/>
              <a:ext cx="29" cy="36"/>
            </a:xfrm>
            <a:custGeom>
              <a:avLst/>
              <a:gdLst>
                <a:gd name="T0" fmla="*/ 1 w 30"/>
                <a:gd name="T1" fmla="*/ 1 h 38"/>
                <a:gd name="T2" fmla="*/ 1 w 30"/>
                <a:gd name="T3" fmla="*/ 2 h 38"/>
                <a:gd name="T4" fmla="*/ 2 w 30"/>
                <a:gd name="T5" fmla="*/ 4 h 38"/>
                <a:gd name="T6" fmla="*/ 3 w 30"/>
                <a:gd name="T7" fmla="*/ 5 h 38"/>
                <a:gd name="T8" fmla="*/ 3 w 30"/>
                <a:gd name="T9" fmla="*/ 6 h 38"/>
                <a:gd name="T10" fmla="*/ 4 w 30"/>
                <a:gd name="T11" fmla="*/ 7 h 38"/>
                <a:gd name="T12" fmla="*/ 4 w 30"/>
                <a:gd name="T13" fmla="*/ 8 h 38"/>
                <a:gd name="T14" fmla="*/ 5 w 30"/>
                <a:gd name="T15" fmla="*/ 8 h 38"/>
                <a:gd name="T16" fmla="*/ 5 w 30"/>
                <a:gd name="T17" fmla="*/ 9 h 38"/>
                <a:gd name="T18" fmla="*/ 5 w 30"/>
                <a:gd name="T19" fmla="*/ 9 h 38"/>
                <a:gd name="T20" fmla="*/ 6 w 30"/>
                <a:gd name="T21" fmla="*/ 10 h 38"/>
                <a:gd name="T22" fmla="*/ 6 w 30"/>
                <a:gd name="T23" fmla="*/ 10 h 38"/>
                <a:gd name="T24" fmla="*/ 6 w 30"/>
                <a:gd name="T25" fmla="*/ 11 h 38"/>
                <a:gd name="T26" fmla="*/ 6 w 30"/>
                <a:gd name="T27" fmla="*/ 11 h 38"/>
                <a:gd name="T28" fmla="*/ 6 w 30"/>
                <a:gd name="T29" fmla="*/ 11 h 38"/>
                <a:gd name="T30" fmla="*/ 13 w 30"/>
                <a:gd name="T31" fmla="*/ 30 h 38"/>
                <a:gd name="T32" fmla="*/ 13 w 30"/>
                <a:gd name="T33" fmla="*/ 33 h 38"/>
                <a:gd name="T34" fmla="*/ 13 w 30"/>
                <a:gd name="T35" fmla="*/ 35 h 38"/>
                <a:gd name="T36" fmla="*/ 14 w 30"/>
                <a:gd name="T37" fmla="*/ 36 h 38"/>
                <a:gd name="T38" fmla="*/ 14 w 30"/>
                <a:gd name="T39" fmla="*/ 37 h 38"/>
                <a:gd name="T40" fmla="*/ 14 w 30"/>
                <a:gd name="T41" fmla="*/ 38 h 38"/>
                <a:gd name="T42" fmla="*/ 16 w 30"/>
                <a:gd name="T43" fmla="*/ 36 h 38"/>
                <a:gd name="T44" fmla="*/ 16 w 30"/>
                <a:gd name="T45" fmla="*/ 35 h 38"/>
                <a:gd name="T46" fmla="*/ 16 w 30"/>
                <a:gd name="T47" fmla="*/ 34 h 38"/>
                <a:gd name="T48" fmla="*/ 17 w 30"/>
                <a:gd name="T49" fmla="*/ 34 h 38"/>
                <a:gd name="T50" fmla="*/ 17 w 30"/>
                <a:gd name="T51" fmla="*/ 33 h 38"/>
                <a:gd name="T52" fmla="*/ 17 w 30"/>
                <a:gd name="T53" fmla="*/ 33 h 38"/>
                <a:gd name="T54" fmla="*/ 18 w 30"/>
                <a:gd name="T55" fmla="*/ 32 h 38"/>
                <a:gd name="T56" fmla="*/ 18 w 30"/>
                <a:gd name="T57" fmla="*/ 32 h 38"/>
                <a:gd name="T58" fmla="*/ 18 w 30"/>
                <a:gd name="T59" fmla="*/ 32 h 38"/>
                <a:gd name="T60" fmla="*/ 18 w 30"/>
                <a:gd name="T61" fmla="*/ 31 h 38"/>
                <a:gd name="T62" fmla="*/ 18 w 30"/>
                <a:gd name="T63" fmla="*/ 31 h 38"/>
                <a:gd name="T64" fmla="*/ 18 w 30"/>
                <a:gd name="T65" fmla="*/ 31 h 38"/>
                <a:gd name="T66" fmla="*/ 18 w 30"/>
                <a:gd name="T67" fmla="*/ 31 h 38"/>
                <a:gd name="T68" fmla="*/ 23 w 30"/>
                <a:gd name="T69" fmla="*/ 24 h 38"/>
                <a:gd name="T70" fmla="*/ 24 w 30"/>
                <a:gd name="T71" fmla="*/ 24 h 38"/>
                <a:gd name="T72" fmla="*/ 25 w 30"/>
                <a:gd name="T73" fmla="*/ 24 h 38"/>
                <a:gd name="T74" fmla="*/ 29 w 30"/>
                <a:gd name="T75" fmla="*/ 25 h 38"/>
                <a:gd name="T76" fmla="*/ 30 w 30"/>
                <a:gd name="T77" fmla="*/ 25 h 38"/>
                <a:gd name="T78" fmla="*/ 28 w 30"/>
                <a:gd name="T79" fmla="*/ 21 h 38"/>
                <a:gd name="T80" fmla="*/ 21 w 30"/>
                <a:gd name="T81" fmla="*/ 9 h 38"/>
                <a:gd name="T82" fmla="*/ 15 w 30"/>
                <a:gd name="T83" fmla="*/ 5 h 38"/>
                <a:gd name="T84" fmla="*/ 9 w 30"/>
                <a:gd name="T85" fmla="*/ 2 h 38"/>
                <a:gd name="T86" fmla="*/ 6 w 30"/>
                <a:gd name="T87" fmla="*/ 0 h 38"/>
                <a:gd name="T88" fmla="*/ 5 w 30"/>
                <a:gd name="T89" fmla="*/ 0 h 38"/>
                <a:gd name="T90" fmla="*/ 0 w 30"/>
                <a:gd name="T91" fmla="*/ 1 h 38"/>
                <a:gd name="T92" fmla="*/ 1 w 30"/>
                <a:gd name="T9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38">
                  <a:moveTo>
                    <a:pt x="1" y="1"/>
                  </a:moveTo>
                  <a:cubicBezTo>
                    <a:pt x="1" y="2"/>
                    <a:pt x="1" y="2"/>
                    <a:pt x="1" y="2"/>
                  </a:cubicBezTo>
                  <a:cubicBezTo>
                    <a:pt x="2" y="3"/>
                    <a:pt x="2" y="4"/>
                    <a:pt x="2" y="4"/>
                  </a:cubicBezTo>
                  <a:cubicBezTo>
                    <a:pt x="2" y="4"/>
                    <a:pt x="2" y="4"/>
                    <a:pt x="3" y="5"/>
                  </a:cubicBezTo>
                  <a:cubicBezTo>
                    <a:pt x="3" y="5"/>
                    <a:pt x="3" y="6"/>
                    <a:pt x="3" y="6"/>
                  </a:cubicBezTo>
                  <a:cubicBezTo>
                    <a:pt x="3" y="6"/>
                    <a:pt x="4" y="6"/>
                    <a:pt x="4" y="7"/>
                  </a:cubicBezTo>
                  <a:cubicBezTo>
                    <a:pt x="4" y="7"/>
                    <a:pt x="4" y="7"/>
                    <a:pt x="4" y="8"/>
                  </a:cubicBezTo>
                  <a:cubicBezTo>
                    <a:pt x="4" y="8"/>
                    <a:pt x="4" y="8"/>
                    <a:pt x="5" y="8"/>
                  </a:cubicBezTo>
                  <a:cubicBezTo>
                    <a:pt x="5" y="8"/>
                    <a:pt x="5" y="9"/>
                    <a:pt x="5" y="9"/>
                  </a:cubicBezTo>
                  <a:cubicBezTo>
                    <a:pt x="5" y="9"/>
                    <a:pt x="5" y="9"/>
                    <a:pt x="5" y="9"/>
                  </a:cubicBezTo>
                  <a:cubicBezTo>
                    <a:pt x="5" y="10"/>
                    <a:pt x="6" y="10"/>
                    <a:pt x="6" y="10"/>
                  </a:cubicBezTo>
                  <a:cubicBezTo>
                    <a:pt x="6" y="10"/>
                    <a:pt x="6" y="10"/>
                    <a:pt x="6" y="10"/>
                  </a:cubicBezTo>
                  <a:cubicBezTo>
                    <a:pt x="6" y="10"/>
                    <a:pt x="6" y="11"/>
                    <a:pt x="6" y="11"/>
                  </a:cubicBezTo>
                  <a:cubicBezTo>
                    <a:pt x="6" y="11"/>
                    <a:pt x="6" y="11"/>
                    <a:pt x="6" y="11"/>
                  </a:cubicBezTo>
                  <a:cubicBezTo>
                    <a:pt x="6" y="11"/>
                    <a:pt x="6" y="11"/>
                    <a:pt x="6" y="11"/>
                  </a:cubicBezTo>
                  <a:cubicBezTo>
                    <a:pt x="7" y="11"/>
                    <a:pt x="18" y="25"/>
                    <a:pt x="13" y="30"/>
                  </a:cubicBezTo>
                  <a:cubicBezTo>
                    <a:pt x="13" y="30"/>
                    <a:pt x="13" y="31"/>
                    <a:pt x="13" y="33"/>
                  </a:cubicBezTo>
                  <a:cubicBezTo>
                    <a:pt x="13" y="34"/>
                    <a:pt x="13" y="35"/>
                    <a:pt x="13" y="35"/>
                  </a:cubicBezTo>
                  <a:cubicBezTo>
                    <a:pt x="13" y="36"/>
                    <a:pt x="13" y="36"/>
                    <a:pt x="14" y="36"/>
                  </a:cubicBezTo>
                  <a:cubicBezTo>
                    <a:pt x="14" y="36"/>
                    <a:pt x="14" y="37"/>
                    <a:pt x="14" y="37"/>
                  </a:cubicBezTo>
                  <a:cubicBezTo>
                    <a:pt x="14" y="37"/>
                    <a:pt x="14" y="37"/>
                    <a:pt x="14" y="38"/>
                  </a:cubicBezTo>
                  <a:cubicBezTo>
                    <a:pt x="15" y="37"/>
                    <a:pt x="15" y="36"/>
                    <a:pt x="16" y="36"/>
                  </a:cubicBezTo>
                  <a:cubicBezTo>
                    <a:pt x="16" y="35"/>
                    <a:pt x="16" y="35"/>
                    <a:pt x="16" y="35"/>
                  </a:cubicBezTo>
                  <a:cubicBezTo>
                    <a:pt x="16" y="35"/>
                    <a:pt x="16" y="35"/>
                    <a:pt x="16" y="34"/>
                  </a:cubicBezTo>
                  <a:cubicBezTo>
                    <a:pt x="17" y="34"/>
                    <a:pt x="17" y="34"/>
                    <a:pt x="17" y="34"/>
                  </a:cubicBezTo>
                  <a:cubicBezTo>
                    <a:pt x="17" y="34"/>
                    <a:pt x="17" y="33"/>
                    <a:pt x="17" y="33"/>
                  </a:cubicBezTo>
                  <a:cubicBezTo>
                    <a:pt x="17" y="33"/>
                    <a:pt x="17" y="33"/>
                    <a:pt x="17" y="33"/>
                  </a:cubicBezTo>
                  <a:cubicBezTo>
                    <a:pt x="18" y="33"/>
                    <a:pt x="18" y="32"/>
                    <a:pt x="18" y="32"/>
                  </a:cubicBezTo>
                  <a:cubicBezTo>
                    <a:pt x="18" y="32"/>
                    <a:pt x="18" y="32"/>
                    <a:pt x="18" y="32"/>
                  </a:cubicBezTo>
                  <a:cubicBezTo>
                    <a:pt x="18" y="32"/>
                    <a:pt x="18" y="32"/>
                    <a:pt x="18" y="32"/>
                  </a:cubicBezTo>
                  <a:cubicBezTo>
                    <a:pt x="18" y="32"/>
                    <a:pt x="18" y="32"/>
                    <a:pt x="18" y="31"/>
                  </a:cubicBezTo>
                  <a:cubicBezTo>
                    <a:pt x="18" y="31"/>
                    <a:pt x="18" y="31"/>
                    <a:pt x="18" y="31"/>
                  </a:cubicBezTo>
                  <a:cubicBezTo>
                    <a:pt x="18" y="31"/>
                    <a:pt x="18" y="31"/>
                    <a:pt x="18" y="31"/>
                  </a:cubicBezTo>
                  <a:cubicBezTo>
                    <a:pt x="18" y="31"/>
                    <a:pt x="18" y="31"/>
                    <a:pt x="18" y="31"/>
                  </a:cubicBezTo>
                  <a:cubicBezTo>
                    <a:pt x="18" y="25"/>
                    <a:pt x="21" y="24"/>
                    <a:pt x="23" y="24"/>
                  </a:cubicBezTo>
                  <a:cubicBezTo>
                    <a:pt x="23" y="24"/>
                    <a:pt x="23" y="24"/>
                    <a:pt x="24" y="24"/>
                  </a:cubicBezTo>
                  <a:cubicBezTo>
                    <a:pt x="24" y="24"/>
                    <a:pt x="25" y="24"/>
                    <a:pt x="25" y="24"/>
                  </a:cubicBezTo>
                  <a:cubicBezTo>
                    <a:pt x="26" y="24"/>
                    <a:pt x="28" y="25"/>
                    <a:pt x="29" y="25"/>
                  </a:cubicBezTo>
                  <a:cubicBezTo>
                    <a:pt x="29" y="25"/>
                    <a:pt x="30" y="25"/>
                    <a:pt x="30" y="25"/>
                  </a:cubicBezTo>
                  <a:cubicBezTo>
                    <a:pt x="30" y="24"/>
                    <a:pt x="29" y="22"/>
                    <a:pt x="28" y="21"/>
                  </a:cubicBezTo>
                  <a:cubicBezTo>
                    <a:pt x="26" y="19"/>
                    <a:pt x="22" y="14"/>
                    <a:pt x="21" y="9"/>
                  </a:cubicBezTo>
                  <a:cubicBezTo>
                    <a:pt x="20" y="6"/>
                    <a:pt x="16" y="5"/>
                    <a:pt x="15" y="5"/>
                  </a:cubicBezTo>
                  <a:cubicBezTo>
                    <a:pt x="13" y="5"/>
                    <a:pt x="11" y="3"/>
                    <a:pt x="9" y="2"/>
                  </a:cubicBezTo>
                  <a:cubicBezTo>
                    <a:pt x="8" y="1"/>
                    <a:pt x="7" y="0"/>
                    <a:pt x="6" y="0"/>
                  </a:cubicBezTo>
                  <a:cubicBezTo>
                    <a:pt x="6" y="0"/>
                    <a:pt x="5" y="0"/>
                    <a:pt x="5" y="0"/>
                  </a:cubicBezTo>
                  <a:cubicBezTo>
                    <a:pt x="4" y="0"/>
                    <a:pt x="2" y="0"/>
                    <a:pt x="0" y="1"/>
                  </a:cubicBezTo>
                  <a:cubicBezTo>
                    <a:pt x="1" y="1"/>
                    <a:pt x="1" y="1"/>
                    <a:pt x="1" y="1"/>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16" name="Freeform 1202"/>
            <p:cNvSpPr>
              <a:spLocks/>
            </p:cNvSpPr>
            <p:nvPr/>
          </p:nvSpPr>
          <p:spPr bwMode="auto">
            <a:xfrm>
              <a:off x="2783" y="3306"/>
              <a:ext cx="61" cy="33"/>
            </a:xfrm>
            <a:custGeom>
              <a:avLst/>
              <a:gdLst>
                <a:gd name="T0" fmla="*/ 62 w 64"/>
                <a:gd name="T1" fmla="*/ 4 h 34"/>
                <a:gd name="T2" fmla="*/ 61 w 64"/>
                <a:gd name="T3" fmla="*/ 3 h 34"/>
                <a:gd name="T4" fmla="*/ 60 w 64"/>
                <a:gd name="T5" fmla="*/ 2 h 34"/>
                <a:gd name="T6" fmla="*/ 60 w 64"/>
                <a:gd name="T7" fmla="*/ 2 h 34"/>
                <a:gd name="T8" fmla="*/ 60 w 64"/>
                <a:gd name="T9" fmla="*/ 2 h 34"/>
                <a:gd name="T10" fmla="*/ 52 w 64"/>
                <a:gd name="T11" fmla="*/ 0 h 34"/>
                <a:gd name="T12" fmla="*/ 40 w 64"/>
                <a:gd name="T13" fmla="*/ 2 h 34"/>
                <a:gd name="T14" fmla="*/ 21 w 64"/>
                <a:gd name="T15" fmla="*/ 5 h 34"/>
                <a:gd name="T16" fmla="*/ 18 w 64"/>
                <a:gd name="T17" fmla="*/ 5 h 34"/>
                <a:gd name="T18" fmla="*/ 7 w 64"/>
                <a:gd name="T19" fmla="*/ 4 h 34"/>
                <a:gd name="T20" fmla="*/ 7 w 64"/>
                <a:gd name="T21" fmla="*/ 4 h 34"/>
                <a:gd name="T22" fmla="*/ 4 w 64"/>
                <a:gd name="T23" fmla="*/ 3 h 34"/>
                <a:gd name="T24" fmla="*/ 2 w 64"/>
                <a:gd name="T25" fmla="*/ 1 h 34"/>
                <a:gd name="T26" fmla="*/ 1 w 64"/>
                <a:gd name="T27" fmla="*/ 0 h 34"/>
                <a:gd name="T28" fmla="*/ 1 w 64"/>
                <a:gd name="T29" fmla="*/ 0 h 34"/>
                <a:gd name="T30" fmla="*/ 0 w 64"/>
                <a:gd name="T31" fmla="*/ 2 h 34"/>
                <a:gd name="T32" fmla="*/ 5 w 64"/>
                <a:gd name="T33" fmla="*/ 14 h 34"/>
                <a:gd name="T34" fmla="*/ 2 w 64"/>
                <a:gd name="T35" fmla="*/ 16 h 34"/>
                <a:gd name="T36" fmla="*/ 1 w 64"/>
                <a:gd name="T37" fmla="*/ 19 h 34"/>
                <a:gd name="T38" fmla="*/ 1 w 64"/>
                <a:gd name="T39" fmla="*/ 20 h 34"/>
                <a:gd name="T40" fmla="*/ 1 w 64"/>
                <a:gd name="T41" fmla="*/ 22 h 34"/>
                <a:gd name="T42" fmla="*/ 1 w 64"/>
                <a:gd name="T43" fmla="*/ 23 h 34"/>
                <a:gd name="T44" fmla="*/ 8 w 64"/>
                <a:gd name="T45" fmla="*/ 31 h 34"/>
                <a:gd name="T46" fmla="*/ 9 w 64"/>
                <a:gd name="T47" fmla="*/ 32 h 34"/>
                <a:gd name="T48" fmla="*/ 10 w 64"/>
                <a:gd name="T49" fmla="*/ 32 h 34"/>
                <a:gd name="T50" fmla="*/ 12 w 64"/>
                <a:gd name="T51" fmla="*/ 32 h 34"/>
                <a:gd name="T52" fmla="*/ 15 w 64"/>
                <a:gd name="T53" fmla="*/ 32 h 34"/>
                <a:gd name="T54" fmla="*/ 24 w 64"/>
                <a:gd name="T55" fmla="*/ 32 h 34"/>
                <a:gd name="T56" fmla="*/ 24 w 64"/>
                <a:gd name="T57" fmla="*/ 33 h 34"/>
                <a:gd name="T58" fmla="*/ 26 w 64"/>
                <a:gd name="T59" fmla="*/ 33 h 34"/>
                <a:gd name="T60" fmla="*/ 27 w 64"/>
                <a:gd name="T61" fmla="*/ 33 h 34"/>
                <a:gd name="T62" fmla="*/ 29 w 64"/>
                <a:gd name="T63" fmla="*/ 34 h 34"/>
                <a:gd name="T64" fmla="*/ 31 w 64"/>
                <a:gd name="T65" fmla="*/ 34 h 34"/>
                <a:gd name="T66" fmla="*/ 33 w 64"/>
                <a:gd name="T67" fmla="*/ 34 h 34"/>
                <a:gd name="T68" fmla="*/ 35 w 64"/>
                <a:gd name="T69" fmla="*/ 34 h 34"/>
                <a:gd name="T70" fmla="*/ 37 w 64"/>
                <a:gd name="T71" fmla="*/ 34 h 34"/>
                <a:gd name="T72" fmla="*/ 37 w 64"/>
                <a:gd name="T73" fmla="*/ 32 h 34"/>
                <a:gd name="T74" fmla="*/ 38 w 64"/>
                <a:gd name="T75" fmla="*/ 31 h 34"/>
                <a:gd name="T76" fmla="*/ 40 w 64"/>
                <a:gd name="T77" fmla="*/ 30 h 34"/>
                <a:gd name="T78" fmla="*/ 41 w 64"/>
                <a:gd name="T79" fmla="*/ 30 h 34"/>
                <a:gd name="T80" fmla="*/ 42 w 64"/>
                <a:gd name="T81" fmla="*/ 29 h 34"/>
                <a:gd name="T82" fmla="*/ 42 w 64"/>
                <a:gd name="T83" fmla="*/ 28 h 34"/>
                <a:gd name="T84" fmla="*/ 42 w 64"/>
                <a:gd name="T85" fmla="*/ 28 h 34"/>
                <a:gd name="T86" fmla="*/ 43 w 64"/>
                <a:gd name="T87" fmla="*/ 27 h 34"/>
                <a:gd name="T88" fmla="*/ 44 w 64"/>
                <a:gd name="T89" fmla="*/ 26 h 34"/>
                <a:gd name="T90" fmla="*/ 44 w 64"/>
                <a:gd name="T91" fmla="*/ 26 h 34"/>
                <a:gd name="T92" fmla="*/ 51 w 64"/>
                <a:gd name="T93" fmla="*/ 25 h 34"/>
                <a:gd name="T94" fmla="*/ 58 w 64"/>
                <a:gd name="T95" fmla="*/ 26 h 34"/>
                <a:gd name="T96" fmla="*/ 56 w 64"/>
                <a:gd name="T97" fmla="*/ 14 h 34"/>
                <a:gd name="T98" fmla="*/ 64 w 64"/>
                <a:gd name="T99" fmla="*/ 5 h 34"/>
                <a:gd name="T100" fmla="*/ 63 w 64"/>
                <a:gd name="T10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 h="34">
                  <a:moveTo>
                    <a:pt x="62" y="4"/>
                  </a:moveTo>
                  <a:cubicBezTo>
                    <a:pt x="62" y="4"/>
                    <a:pt x="62" y="4"/>
                    <a:pt x="62" y="4"/>
                  </a:cubicBezTo>
                  <a:cubicBezTo>
                    <a:pt x="61" y="3"/>
                    <a:pt x="61" y="3"/>
                    <a:pt x="61" y="3"/>
                  </a:cubicBezTo>
                  <a:cubicBezTo>
                    <a:pt x="61" y="3"/>
                    <a:pt x="61" y="3"/>
                    <a:pt x="61" y="3"/>
                  </a:cubicBezTo>
                  <a:cubicBezTo>
                    <a:pt x="61" y="3"/>
                    <a:pt x="60" y="3"/>
                    <a:pt x="60" y="3"/>
                  </a:cubicBezTo>
                  <a:cubicBezTo>
                    <a:pt x="60" y="3"/>
                    <a:pt x="60" y="3"/>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1"/>
                    <a:pt x="57" y="1"/>
                    <a:pt x="52" y="0"/>
                  </a:cubicBezTo>
                  <a:cubicBezTo>
                    <a:pt x="51" y="0"/>
                    <a:pt x="51" y="0"/>
                    <a:pt x="50" y="0"/>
                  </a:cubicBezTo>
                  <a:cubicBezTo>
                    <a:pt x="45" y="0"/>
                    <a:pt x="41" y="1"/>
                    <a:pt x="40" y="2"/>
                  </a:cubicBezTo>
                  <a:cubicBezTo>
                    <a:pt x="37" y="4"/>
                    <a:pt x="34" y="6"/>
                    <a:pt x="30" y="6"/>
                  </a:cubicBezTo>
                  <a:cubicBezTo>
                    <a:pt x="29" y="5"/>
                    <a:pt x="24" y="5"/>
                    <a:pt x="21" y="5"/>
                  </a:cubicBezTo>
                  <a:cubicBezTo>
                    <a:pt x="20" y="5"/>
                    <a:pt x="19" y="5"/>
                    <a:pt x="19" y="5"/>
                  </a:cubicBezTo>
                  <a:cubicBezTo>
                    <a:pt x="19" y="5"/>
                    <a:pt x="19" y="5"/>
                    <a:pt x="18" y="5"/>
                  </a:cubicBezTo>
                  <a:cubicBezTo>
                    <a:pt x="17" y="5"/>
                    <a:pt x="14" y="5"/>
                    <a:pt x="12" y="5"/>
                  </a:cubicBezTo>
                  <a:cubicBezTo>
                    <a:pt x="10" y="4"/>
                    <a:pt x="8" y="4"/>
                    <a:pt x="7" y="4"/>
                  </a:cubicBezTo>
                  <a:cubicBezTo>
                    <a:pt x="7" y="4"/>
                    <a:pt x="7" y="4"/>
                    <a:pt x="7" y="4"/>
                  </a:cubicBezTo>
                  <a:cubicBezTo>
                    <a:pt x="7" y="4"/>
                    <a:pt x="7" y="4"/>
                    <a:pt x="7" y="4"/>
                  </a:cubicBezTo>
                  <a:cubicBezTo>
                    <a:pt x="7" y="4"/>
                    <a:pt x="7" y="4"/>
                    <a:pt x="7" y="4"/>
                  </a:cubicBezTo>
                  <a:cubicBezTo>
                    <a:pt x="6" y="4"/>
                    <a:pt x="5" y="3"/>
                    <a:pt x="4" y="3"/>
                  </a:cubicBezTo>
                  <a:cubicBezTo>
                    <a:pt x="4" y="2"/>
                    <a:pt x="4" y="2"/>
                    <a:pt x="3" y="2"/>
                  </a:cubicBezTo>
                  <a:cubicBezTo>
                    <a:pt x="3" y="2"/>
                    <a:pt x="3" y="1"/>
                    <a:pt x="2" y="1"/>
                  </a:cubicBezTo>
                  <a:cubicBezTo>
                    <a:pt x="2" y="1"/>
                    <a:pt x="2" y="1"/>
                    <a:pt x="2" y="1"/>
                  </a:cubicBezTo>
                  <a:cubicBezTo>
                    <a:pt x="2" y="1"/>
                    <a:pt x="1" y="0"/>
                    <a:pt x="1" y="0"/>
                  </a:cubicBezTo>
                  <a:cubicBezTo>
                    <a:pt x="1" y="0"/>
                    <a:pt x="1" y="0"/>
                    <a:pt x="1" y="0"/>
                  </a:cubicBezTo>
                  <a:cubicBezTo>
                    <a:pt x="1" y="0"/>
                    <a:pt x="1" y="0"/>
                    <a:pt x="1" y="0"/>
                  </a:cubicBezTo>
                  <a:cubicBezTo>
                    <a:pt x="1" y="0"/>
                    <a:pt x="1" y="0"/>
                    <a:pt x="1" y="0"/>
                  </a:cubicBezTo>
                  <a:cubicBezTo>
                    <a:pt x="0" y="1"/>
                    <a:pt x="0" y="1"/>
                    <a:pt x="0" y="2"/>
                  </a:cubicBezTo>
                  <a:cubicBezTo>
                    <a:pt x="0" y="3"/>
                    <a:pt x="0" y="4"/>
                    <a:pt x="1" y="5"/>
                  </a:cubicBezTo>
                  <a:cubicBezTo>
                    <a:pt x="2" y="6"/>
                    <a:pt x="7" y="11"/>
                    <a:pt x="5" y="14"/>
                  </a:cubicBezTo>
                  <a:cubicBezTo>
                    <a:pt x="5" y="15"/>
                    <a:pt x="4" y="16"/>
                    <a:pt x="3" y="16"/>
                  </a:cubicBezTo>
                  <a:cubicBezTo>
                    <a:pt x="3" y="16"/>
                    <a:pt x="2" y="16"/>
                    <a:pt x="2" y="16"/>
                  </a:cubicBezTo>
                  <a:cubicBezTo>
                    <a:pt x="1" y="17"/>
                    <a:pt x="1" y="18"/>
                    <a:pt x="1" y="18"/>
                  </a:cubicBezTo>
                  <a:cubicBezTo>
                    <a:pt x="1" y="18"/>
                    <a:pt x="1" y="19"/>
                    <a:pt x="1" y="19"/>
                  </a:cubicBezTo>
                  <a:cubicBezTo>
                    <a:pt x="1" y="19"/>
                    <a:pt x="1" y="19"/>
                    <a:pt x="1" y="19"/>
                  </a:cubicBezTo>
                  <a:cubicBezTo>
                    <a:pt x="1" y="20"/>
                    <a:pt x="1" y="20"/>
                    <a:pt x="1" y="20"/>
                  </a:cubicBezTo>
                  <a:cubicBezTo>
                    <a:pt x="1" y="20"/>
                    <a:pt x="1" y="21"/>
                    <a:pt x="1" y="21"/>
                  </a:cubicBezTo>
                  <a:cubicBezTo>
                    <a:pt x="1" y="22"/>
                    <a:pt x="1" y="22"/>
                    <a:pt x="1" y="22"/>
                  </a:cubicBezTo>
                  <a:cubicBezTo>
                    <a:pt x="1" y="22"/>
                    <a:pt x="1" y="22"/>
                    <a:pt x="1" y="23"/>
                  </a:cubicBezTo>
                  <a:cubicBezTo>
                    <a:pt x="1" y="23"/>
                    <a:pt x="1" y="23"/>
                    <a:pt x="1" y="23"/>
                  </a:cubicBezTo>
                  <a:cubicBezTo>
                    <a:pt x="6" y="28"/>
                    <a:pt x="7" y="29"/>
                    <a:pt x="7" y="31"/>
                  </a:cubicBezTo>
                  <a:cubicBezTo>
                    <a:pt x="7" y="31"/>
                    <a:pt x="8" y="31"/>
                    <a:pt x="8" y="31"/>
                  </a:cubicBezTo>
                  <a:cubicBezTo>
                    <a:pt x="8" y="31"/>
                    <a:pt x="8" y="31"/>
                    <a:pt x="9" y="32"/>
                  </a:cubicBezTo>
                  <a:cubicBezTo>
                    <a:pt x="9" y="32"/>
                    <a:pt x="9" y="32"/>
                    <a:pt x="9" y="32"/>
                  </a:cubicBezTo>
                  <a:cubicBezTo>
                    <a:pt x="9" y="32"/>
                    <a:pt x="9" y="32"/>
                    <a:pt x="9" y="32"/>
                  </a:cubicBezTo>
                  <a:cubicBezTo>
                    <a:pt x="9" y="32"/>
                    <a:pt x="10" y="32"/>
                    <a:pt x="10" y="32"/>
                  </a:cubicBezTo>
                  <a:cubicBezTo>
                    <a:pt x="10" y="32"/>
                    <a:pt x="11" y="32"/>
                    <a:pt x="11" y="32"/>
                  </a:cubicBezTo>
                  <a:cubicBezTo>
                    <a:pt x="12" y="32"/>
                    <a:pt x="12" y="32"/>
                    <a:pt x="12" y="32"/>
                  </a:cubicBezTo>
                  <a:cubicBezTo>
                    <a:pt x="13" y="32"/>
                    <a:pt x="13" y="32"/>
                    <a:pt x="14" y="32"/>
                  </a:cubicBezTo>
                  <a:cubicBezTo>
                    <a:pt x="14" y="32"/>
                    <a:pt x="14" y="32"/>
                    <a:pt x="15" y="32"/>
                  </a:cubicBezTo>
                  <a:cubicBezTo>
                    <a:pt x="15" y="32"/>
                    <a:pt x="16" y="32"/>
                    <a:pt x="17" y="32"/>
                  </a:cubicBezTo>
                  <a:cubicBezTo>
                    <a:pt x="21" y="32"/>
                    <a:pt x="23" y="32"/>
                    <a:pt x="24" y="32"/>
                  </a:cubicBezTo>
                  <a:cubicBezTo>
                    <a:pt x="24" y="33"/>
                    <a:pt x="24" y="33"/>
                    <a:pt x="24" y="33"/>
                  </a:cubicBezTo>
                  <a:cubicBezTo>
                    <a:pt x="24" y="33"/>
                    <a:pt x="24" y="33"/>
                    <a:pt x="24" y="33"/>
                  </a:cubicBezTo>
                  <a:cubicBezTo>
                    <a:pt x="25" y="33"/>
                    <a:pt x="25" y="33"/>
                    <a:pt x="26" y="33"/>
                  </a:cubicBezTo>
                  <a:cubicBezTo>
                    <a:pt x="26" y="33"/>
                    <a:pt x="26" y="33"/>
                    <a:pt x="26" y="33"/>
                  </a:cubicBezTo>
                  <a:cubicBezTo>
                    <a:pt x="26" y="33"/>
                    <a:pt x="26" y="33"/>
                    <a:pt x="27" y="33"/>
                  </a:cubicBezTo>
                  <a:cubicBezTo>
                    <a:pt x="27" y="33"/>
                    <a:pt x="27" y="33"/>
                    <a:pt x="27" y="33"/>
                  </a:cubicBezTo>
                  <a:cubicBezTo>
                    <a:pt x="28" y="33"/>
                    <a:pt x="28" y="33"/>
                    <a:pt x="28" y="34"/>
                  </a:cubicBezTo>
                  <a:cubicBezTo>
                    <a:pt x="29" y="34"/>
                    <a:pt x="29" y="34"/>
                    <a:pt x="29" y="34"/>
                  </a:cubicBezTo>
                  <a:cubicBezTo>
                    <a:pt x="29" y="34"/>
                    <a:pt x="30" y="34"/>
                    <a:pt x="30" y="34"/>
                  </a:cubicBezTo>
                  <a:cubicBezTo>
                    <a:pt x="30" y="34"/>
                    <a:pt x="31" y="34"/>
                    <a:pt x="31" y="34"/>
                  </a:cubicBezTo>
                  <a:cubicBezTo>
                    <a:pt x="31" y="34"/>
                    <a:pt x="31" y="34"/>
                    <a:pt x="32" y="34"/>
                  </a:cubicBezTo>
                  <a:cubicBezTo>
                    <a:pt x="32" y="34"/>
                    <a:pt x="32" y="34"/>
                    <a:pt x="33" y="34"/>
                  </a:cubicBezTo>
                  <a:cubicBezTo>
                    <a:pt x="33" y="34"/>
                    <a:pt x="33" y="34"/>
                    <a:pt x="33" y="34"/>
                  </a:cubicBezTo>
                  <a:cubicBezTo>
                    <a:pt x="34" y="34"/>
                    <a:pt x="34" y="34"/>
                    <a:pt x="35" y="34"/>
                  </a:cubicBezTo>
                  <a:cubicBezTo>
                    <a:pt x="35" y="34"/>
                    <a:pt x="35" y="34"/>
                    <a:pt x="35" y="34"/>
                  </a:cubicBezTo>
                  <a:cubicBezTo>
                    <a:pt x="36" y="34"/>
                    <a:pt x="37" y="34"/>
                    <a:pt x="37" y="34"/>
                  </a:cubicBezTo>
                  <a:cubicBezTo>
                    <a:pt x="37" y="34"/>
                    <a:pt x="37" y="33"/>
                    <a:pt x="37" y="33"/>
                  </a:cubicBezTo>
                  <a:cubicBezTo>
                    <a:pt x="37" y="32"/>
                    <a:pt x="37" y="32"/>
                    <a:pt x="37" y="32"/>
                  </a:cubicBezTo>
                  <a:cubicBezTo>
                    <a:pt x="38" y="32"/>
                    <a:pt x="38" y="31"/>
                    <a:pt x="38" y="31"/>
                  </a:cubicBezTo>
                  <a:cubicBezTo>
                    <a:pt x="38" y="31"/>
                    <a:pt x="38" y="31"/>
                    <a:pt x="38" y="31"/>
                  </a:cubicBezTo>
                  <a:cubicBezTo>
                    <a:pt x="39" y="31"/>
                    <a:pt x="39" y="30"/>
                    <a:pt x="39" y="30"/>
                  </a:cubicBezTo>
                  <a:cubicBezTo>
                    <a:pt x="39" y="30"/>
                    <a:pt x="39" y="30"/>
                    <a:pt x="40" y="30"/>
                  </a:cubicBezTo>
                  <a:cubicBezTo>
                    <a:pt x="40" y="30"/>
                    <a:pt x="40" y="30"/>
                    <a:pt x="41" y="30"/>
                  </a:cubicBezTo>
                  <a:cubicBezTo>
                    <a:pt x="41" y="30"/>
                    <a:pt x="41" y="30"/>
                    <a:pt x="41" y="30"/>
                  </a:cubicBezTo>
                  <a:cubicBezTo>
                    <a:pt x="41" y="30"/>
                    <a:pt x="42" y="29"/>
                    <a:pt x="42" y="29"/>
                  </a:cubicBezTo>
                  <a:cubicBezTo>
                    <a:pt x="42" y="29"/>
                    <a:pt x="42" y="29"/>
                    <a:pt x="42" y="29"/>
                  </a:cubicBezTo>
                  <a:cubicBezTo>
                    <a:pt x="42" y="29"/>
                    <a:pt x="42" y="29"/>
                    <a:pt x="42" y="29"/>
                  </a:cubicBezTo>
                  <a:cubicBezTo>
                    <a:pt x="42" y="29"/>
                    <a:pt x="42" y="29"/>
                    <a:pt x="42" y="28"/>
                  </a:cubicBezTo>
                  <a:cubicBezTo>
                    <a:pt x="42" y="28"/>
                    <a:pt x="42" y="28"/>
                    <a:pt x="42" y="28"/>
                  </a:cubicBezTo>
                  <a:cubicBezTo>
                    <a:pt x="42" y="28"/>
                    <a:pt x="42" y="28"/>
                    <a:pt x="42" y="28"/>
                  </a:cubicBezTo>
                  <a:cubicBezTo>
                    <a:pt x="42" y="27"/>
                    <a:pt x="42" y="27"/>
                    <a:pt x="42" y="27"/>
                  </a:cubicBezTo>
                  <a:cubicBezTo>
                    <a:pt x="42" y="27"/>
                    <a:pt x="43" y="27"/>
                    <a:pt x="43" y="27"/>
                  </a:cubicBezTo>
                  <a:cubicBezTo>
                    <a:pt x="43" y="27"/>
                    <a:pt x="43" y="27"/>
                    <a:pt x="43" y="27"/>
                  </a:cubicBezTo>
                  <a:cubicBezTo>
                    <a:pt x="43" y="26"/>
                    <a:pt x="43" y="26"/>
                    <a:pt x="44" y="26"/>
                  </a:cubicBezTo>
                  <a:cubicBezTo>
                    <a:pt x="44" y="26"/>
                    <a:pt x="44" y="26"/>
                    <a:pt x="44" y="26"/>
                  </a:cubicBezTo>
                  <a:cubicBezTo>
                    <a:pt x="44" y="26"/>
                    <a:pt x="44" y="26"/>
                    <a:pt x="44" y="26"/>
                  </a:cubicBezTo>
                  <a:cubicBezTo>
                    <a:pt x="44" y="26"/>
                    <a:pt x="44" y="26"/>
                    <a:pt x="44" y="26"/>
                  </a:cubicBezTo>
                  <a:cubicBezTo>
                    <a:pt x="45" y="26"/>
                    <a:pt x="48" y="25"/>
                    <a:pt x="51" y="25"/>
                  </a:cubicBezTo>
                  <a:cubicBezTo>
                    <a:pt x="54" y="25"/>
                    <a:pt x="55" y="25"/>
                    <a:pt x="57" y="26"/>
                  </a:cubicBezTo>
                  <a:cubicBezTo>
                    <a:pt x="57" y="26"/>
                    <a:pt x="57" y="26"/>
                    <a:pt x="58" y="26"/>
                  </a:cubicBezTo>
                  <a:cubicBezTo>
                    <a:pt x="55" y="25"/>
                    <a:pt x="54" y="20"/>
                    <a:pt x="54" y="18"/>
                  </a:cubicBezTo>
                  <a:cubicBezTo>
                    <a:pt x="54" y="15"/>
                    <a:pt x="56" y="14"/>
                    <a:pt x="56" y="14"/>
                  </a:cubicBezTo>
                  <a:cubicBezTo>
                    <a:pt x="57" y="14"/>
                    <a:pt x="58" y="12"/>
                    <a:pt x="59" y="11"/>
                  </a:cubicBezTo>
                  <a:cubicBezTo>
                    <a:pt x="60" y="8"/>
                    <a:pt x="62" y="6"/>
                    <a:pt x="64" y="5"/>
                  </a:cubicBezTo>
                  <a:cubicBezTo>
                    <a:pt x="64" y="5"/>
                    <a:pt x="64" y="4"/>
                    <a:pt x="64" y="4"/>
                  </a:cubicBezTo>
                  <a:cubicBezTo>
                    <a:pt x="63" y="4"/>
                    <a:pt x="63" y="4"/>
                    <a:pt x="63" y="4"/>
                  </a:cubicBezTo>
                  <a:cubicBezTo>
                    <a:pt x="63" y="4"/>
                    <a:pt x="62" y="4"/>
                    <a:pt x="62" y="4"/>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17" name="Freeform 1203"/>
            <p:cNvSpPr>
              <a:spLocks/>
            </p:cNvSpPr>
            <p:nvPr/>
          </p:nvSpPr>
          <p:spPr bwMode="auto">
            <a:xfrm>
              <a:off x="2762" y="3329"/>
              <a:ext cx="25" cy="17"/>
            </a:xfrm>
            <a:custGeom>
              <a:avLst/>
              <a:gdLst>
                <a:gd name="T0" fmla="*/ 25 w 26"/>
                <a:gd name="T1" fmla="*/ 9 h 17"/>
                <a:gd name="T2" fmla="*/ 25 w 26"/>
                <a:gd name="T3" fmla="*/ 8 h 17"/>
                <a:gd name="T4" fmla="*/ 24 w 26"/>
                <a:gd name="T5" fmla="*/ 7 h 17"/>
                <a:gd name="T6" fmla="*/ 19 w 26"/>
                <a:gd name="T7" fmla="*/ 1 h 17"/>
                <a:gd name="T8" fmla="*/ 18 w 26"/>
                <a:gd name="T9" fmla="*/ 0 h 17"/>
                <a:gd name="T10" fmla="*/ 18 w 26"/>
                <a:gd name="T11" fmla="*/ 0 h 17"/>
                <a:gd name="T12" fmla="*/ 15 w 26"/>
                <a:gd name="T13" fmla="*/ 0 h 17"/>
                <a:gd name="T14" fmla="*/ 13 w 26"/>
                <a:gd name="T15" fmla="*/ 1 h 17"/>
                <a:gd name="T16" fmla="*/ 10 w 26"/>
                <a:gd name="T17" fmla="*/ 1 h 17"/>
                <a:gd name="T18" fmla="*/ 7 w 26"/>
                <a:gd name="T19" fmla="*/ 2 h 17"/>
                <a:gd name="T20" fmla="*/ 5 w 26"/>
                <a:gd name="T21" fmla="*/ 2 h 17"/>
                <a:gd name="T22" fmla="*/ 1 w 26"/>
                <a:gd name="T23" fmla="*/ 3 h 17"/>
                <a:gd name="T24" fmla="*/ 1 w 26"/>
                <a:gd name="T25" fmla="*/ 5 h 17"/>
                <a:gd name="T26" fmla="*/ 0 w 26"/>
                <a:gd name="T27" fmla="*/ 8 h 17"/>
                <a:gd name="T28" fmla="*/ 0 w 26"/>
                <a:gd name="T29" fmla="*/ 10 h 17"/>
                <a:gd name="T30" fmla="*/ 1 w 26"/>
                <a:gd name="T31" fmla="*/ 12 h 17"/>
                <a:gd name="T32" fmla="*/ 2 w 26"/>
                <a:gd name="T33" fmla="*/ 14 h 17"/>
                <a:gd name="T34" fmla="*/ 3 w 26"/>
                <a:gd name="T35" fmla="*/ 15 h 17"/>
                <a:gd name="T36" fmla="*/ 5 w 26"/>
                <a:gd name="T37" fmla="*/ 17 h 17"/>
                <a:gd name="T38" fmla="*/ 6 w 26"/>
                <a:gd name="T39" fmla="*/ 17 h 17"/>
                <a:gd name="T40" fmla="*/ 8 w 26"/>
                <a:gd name="T41" fmla="*/ 17 h 17"/>
                <a:gd name="T42" fmla="*/ 9 w 26"/>
                <a:gd name="T43" fmla="*/ 17 h 17"/>
                <a:gd name="T44" fmla="*/ 11 w 26"/>
                <a:gd name="T45" fmla="*/ 17 h 17"/>
                <a:gd name="T46" fmla="*/ 14 w 26"/>
                <a:gd name="T47" fmla="*/ 15 h 17"/>
                <a:gd name="T48" fmla="*/ 19 w 26"/>
                <a:gd name="T49" fmla="*/ 13 h 17"/>
                <a:gd name="T50" fmla="*/ 20 w 26"/>
                <a:gd name="T51" fmla="*/ 13 h 17"/>
                <a:gd name="T52" fmla="*/ 21 w 26"/>
                <a:gd name="T53" fmla="*/ 13 h 17"/>
                <a:gd name="T54" fmla="*/ 23 w 26"/>
                <a:gd name="T55" fmla="*/ 12 h 17"/>
                <a:gd name="T56" fmla="*/ 24 w 26"/>
                <a:gd name="T57" fmla="*/ 11 h 17"/>
                <a:gd name="T58" fmla="*/ 25 w 26"/>
                <a:gd name="T59" fmla="*/ 11 h 17"/>
                <a:gd name="T60" fmla="*/ 26 w 26"/>
                <a:gd name="T61" fmla="*/ 10 h 17"/>
                <a:gd name="T62" fmla="*/ 26 w 26"/>
                <a:gd name="T6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26" y="9"/>
                  </a:moveTo>
                  <a:cubicBezTo>
                    <a:pt x="26" y="9"/>
                    <a:pt x="25" y="9"/>
                    <a:pt x="25" y="9"/>
                  </a:cubicBezTo>
                  <a:cubicBezTo>
                    <a:pt x="25" y="9"/>
                    <a:pt x="25" y="9"/>
                    <a:pt x="25" y="9"/>
                  </a:cubicBezTo>
                  <a:cubicBezTo>
                    <a:pt x="25" y="9"/>
                    <a:pt x="25" y="9"/>
                    <a:pt x="25" y="8"/>
                  </a:cubicBezTo>
                  <a:cubicBezTo>
                    <a:pt x="25" y="8"/>
                    <a:pt x="25" y="8"/>
                    <a:pt x="25" y="8"/>
                  </a:cubicBezTo>
                  <a:cubicBezTo>
                    <a:pt x="25" y="8"/>
                    <a:pt x="24" y="8"/>
                    <a:pt x="24" y="7"/>
                  </a:cubicBezTo>
                  <a:cubicBezTo>
                    <a:pt x="24" y="7"/>
                    <a:pt x="24" y="6"/>
                    <a:pt x="19" y="1"/>
                  </a:cubicBezTo>
                  <a:cubicBezTo>
                    <a:pt x="19" y="1"/>
                    <a:pt x="19" y="1"/>
                    <a:pt x="19" y="1"/>
                  </a:cubicBezTo>
                  <a:cubicBezTo>
                    <a:pt x="18" y="1"/>
                    <a:pt x="18" y="1"/>
                    <a:pt x="18" y="0"/>
                  </a:cubicBezTo>
                  <a:cubicBezTo>
                    <a:pt x="18" y="0"/>
                    <a:pt x="18" y="0"/>
                    <a:pt x="18" y="0"/>
                  </a:cubicBezTo>
                  <a:cubicBezTo>
                    <a:pt x="18" y="0"/>
                    <a:pt x="18" y="0"/>
                    <a:pt x="18" y="0"/>
                  </a:cubicBezTo>
                  <a:cubicBezTo>
                    <a:pt x="18" y="0"/>
                    <a:pt x="18" y="0"/>
                    <a:pt x="18" y="0"/>
                  </a:cubicBezTo>
                  <a:cubicBezTo>
                    <a:pt x="17" y="0"/>
                    <a:pt x="16" y="0"/>
                    <a:pt x="16" y="0"/>
                  </a:cubicBezTo>
                  <a:cubicBezTo>
                    <a:pt x="15" y="0"/>
                    <a:pt x="15" y="0"/>
                    <a:pt x="15" y="0"/>
                  </a:cubicBezTo>
                  <a:cubicBezTo>
                    <a:pt x="15" y="0"/>
                    <a:pt x="14" y="1"/>
                    <a:pt x="13" y="1"/>
                  </a:cubicBezTo>
                  <a:cubicBezTo>
                    <a:pt x="13" y="1"/>
                    <a:pt x="13" y="1"/>
                    <a:pt x="13" y="1"/>
                  </a:cubicBezTo>
                  <a:cubicBezTo>
                    <a:pt x="12" y="1"/>
                    <a:pt x="11" y="1"/>
                    <a:pt x="10" y="1"/>
                  </a:cubicBezTo>
                  <a:cubicBezTo>
                    <a:pt x="10" y="1"/>
                    <a:pt x="10" y="1"/>
                    <a:pt x="10" y="1"/>
                  </a:cubicBezTo>
                  <a:cubicBezTo>
                    <a:pt x="9" y="1"/>
                    <a:pt x="9" y="2"/>
                    <a:pt x="8" y="2"/>
                  </a:cubicBezTo>
                  <a:cubicBezTo>
                    <a:pt x="8" y="2"/>
                    <a:pt x="8" y="2"/>
                    <a:pt x="7" y="2"/>
                  </a:cubicBezTo>
                  <a:cubicBezTo>
                    <a:pt x="7" y="2"/>
                    <a:pt x="7" y="2"/>
                    <a:pt x="6" y="2"/>
                  </a:cubicBezTo>
                  <a:cubicBezTo>
                    <a:pt x="6" y="2"/>
                    <a:pt x="5" y="2"/>
                    <a:pt x="5" y="2"/>
                  </a:cubicBezTo>
                  <a:cubicBezTo>
                    <a:pt x="5" y="2"/>
                    <a:pt x="5" y="2"/>
                    <a:pt x="5" y="2"/>
                  </a:cubicBezTo>
                  <a:cubicBezTo>
                    <a:pt x="3" y="3"/>
                    <a:pt x="2" y="3"/>
                    <a:pt x="1" y="3"/>
                  </a:cubicBezTo>
                  <a:cubicBezTo>
                    <a:pt x="1" y="3"/>
                    <a:pt x="1" y="3"/>
                    <a:pt x="1" y="3"/>
                  </a:cubicBezTo>
                  <a:cubicBezTo>
                    <a:pt x="1" y="4"/>
                    <a:pt x="1" y="5"/>
                    <a:pt x="1" y="5"/>
                  </a:cubicBezTo>
                  <a:cubicBezTo>
                    <a:pt x="1" y="5"/>
                    <a:pt x="1" y="6"/>
                    <a:pt x="1" y="6"/>
                  </a:cubicBezTo>
                  <a:cubicBezTo>
                    <a:pt x="1" y="6"/>
                    <a:pt x="0" y="7"/>
                    <a:pt x="0" y="8"/>
                  </a:cubicBezTo>
                  <a:cubicBezTo>
                    <a:pt x="0" y="8"/>
                    <a:pt x="0" y="8"/>
                    <a:pt x="0" y="8"/>
                  </a:cubicBezTo>
                  <a:cubicBezTo>
                    <a:pt x="0" y="9"/>
                    <a:pt x="0" y="10"/>
                    <a:pt x="0" y="10"/>
                  </a:cubicBezTo>
                  <a:cubicBezTo>
                    <a:pt x="0" y="10"/>
                    <a:pt x="0" y="10"/>
                    <a:pt x="0" y="10"/>
                  </a:cubicBezTo>
                  <a:cubicBezTo>
                    <a:pt x="0" y="11"/>
                    <a:pt x="0" y="11"/>
                    <a:pt x="1" y="12"/>
                  </a:cubicBezTo>
                  <a:cubicBezTo>
                    <a:pt x="1" y="12"/>
                    <a:pt x="1" y="13"/>
                    <a:pt x="1" y="13"/>
                  </a:cubicBezTo>
                  <a:cubicBezTo>
                    <a:pt x="1" y="13"/>
                    <a:pt x="1" y="13"/>
                    <a:pt x="2" y="14"/>
                  </a:cubicBezTo>
                  <a:cubicBezTo>
                    <a:pt x="2" y="14"/>
                    <a:pt x="2" y="14"/>
                    <a:pt x="2" y="14"/>
                  </a:cubicBezTo>
                  <a:cubicBezTo>
                    <a:pt x="3" y="15"/>
                    <a:pt x="3" y="15"/>
                    <a:pt x="3" y="15"/>
                  </a:cubicBezTo>
                  <a:cubicBezTo>
                    <a:pt x="3" y="15"/>
                    <a:pt x="4" y="16"/>
                    <a:pt x="4" y="16"/>
                  </a:cubicBezTo>
                  <a:cubicBezTo>
                    <a:pt x="4" y="16"/>
                    <a:pt x="4" y="16"/>
                    <a:pt x="5" y="17"/>
                  </a:cubicBezTo>
                  <a:cubicBezTo>
                    <a:pt x="5" y="17"/>
                    <a:pt x="5" y="17"/>
                    <a:pt x="6" y="17"/>
                  </a:cubicBezTo>
                  <a:cubicBezTo>
                    <a:pt x="6" y="17"/>
                    <a:pt x="6" y="17"/>
                    <a:pt x="6" y="17"/>
                  </a:cubicBezTo>
                  <a:cubicBezTo>
                    <a:pt x="6" y="17"/>
                    <a:pt x="6" y="17"/>
                    <a:pt x="6" y="17"/>
                  </a:cubicBezTo>
                  <a:cubicBezTo>
                    <a:pt x="7" y="17"/>
                    <a:pt x="7" y="17"/>
                    <a:pt x="8" y="17"/>
                  </a:cubicBezTo>
                  <a:cubicBezTo>
                    <a:pt x="9" y="17"/>
                    <a:pt x="9" y="17"/>
                    <a:pt x="9" y="17"/>
                  </a:cubicBezTo>
                  <a:cubicBezTo>
                    <a:pt x="9" y="17"/>
                    <a:pt x="9" y="17"/>
                    <a:pt x="9" y="17"/>
                  </a:cubicBezTo>
                  <a:cubicBezTo>
                    <a:pt x="10" y="17"/>
                    <a:pt x="10" y="17"/>
                    <a:pt x="10" y="17"/>
                  </a:cubicBezTo>
                  <a:cubicBezTo>
                    <a:pt x="11" y="17"/>
                    <a:pt x="11" y="17"/>
                    <a:pt x="11" y="17"/>
                  </a:cubicBezTo>
                  <a:cubicBezTo>
                    <a:pt x="11" y="17"/>
                    <a:pt x="12" y="17"/>
                    <a:pt x="12" y="17"/>
                  </a:cubicBezTo>
                  <a:cubicBezTo>
                    <a:pt x="13" y="16"/>
                    <a:pt x="14" y="16"/>
                    <a:pt x="14" y="15"/>
                  </a:cubicBezTo>
                  <a:cubicBezTo>
                    <a:pt x="15" y="14"/>
                    <a:pt x="17" y="13"/>
                    <a:pt x="19" y="13"/>
                  </a:cubicBezTo>
                  <a:cubicBezTo>
                    <a:pt x="19" y="13"/>
                    <a:pt x="19" y="13"/>
                    <a:pt x="19" y="13"/>
                  </a:cubicBezTo>
                  <a:cubicBezTo>
                    <a:pt x="19" y="13"/>
                    <a:pt x="19" y="13"/>
                    <a:pt x="20" y="13"/>
                  </a:cubicBezTo>
                  <a:cubicBezTo>
                    <a:pt x="20" y="13"/>
                    <a:pt x="20" y="13"/>
                    <a:pt x="20" y="13"/>
                  </a:cubicBezTo>
                  <a:cubicBezTo>
                    <a:pt x="20" y="13"/>
                    <a:pt x="21" y="13"/>
                    <a:pt x="21" y="13"/>
                  </a:cubicBezTo>
                  <a:cubicBezTo>
                    <a:pt x="21" y="13"/>
                    <a:pt x="21" y="13"/>
                    <a:pt x="21" y="13"/>
                  </a:cubicBezTo>
                  <a:cubicBezTo>
                    <a:pt x="22" y="12"/>
                    <a:pt x="22" y="12"/>
                    <a:pt x="22" y="12"/>
                  </a:cubicBezTo>
                  <a:cubicBezTo>
                    <a:pt x="22" y="12"/>
                    <a:pt x="22" y="12"/>
                    <a:pt x="23" y="12"/>
                  </a:cubicBezTo>
                  <a:cubicBezTo>
                    <a:pt x="23" y="12"/>
                    <a:pt x="23" y="12"/>
                    <a:pt x="23" y="12"/>
                  </a:cubicBezTo>
                  <a:cubicBezTo>
                    <a:pt x="23" y="12"/>
                    <a:pt x="24" y="11"/>
                    <a:pt x="24" y="11"/>
                  </a:cubicBezTo>
                  <a:cubicBezTo>
                    <a:pt x="24" y="11"/>
                    <a:pt x="24" y="11"/>
                    <a:pt x="24" y="11"/>
                  </a:cubicBezTo>
                  <a:cubicBezTo>
                    <a:pt x="25" y="11"/>
                    <a:pt x="25" y="11"/>
                    <a:pt x="25" y="11"/>
                  </a:cubicBezTo>
                  <a:cubicBezTo>
                    <a:pt x="25" y="11"/>
                    <a:pt x="25" y="11"/>
                    <a:pt x="25" y="10"/>
                  </a:cubicBezTo>
                  <a:cubicBezTo>
                    <a:pt x="26" y="10"/>
                    <a:pt x="26" y="10"/>
                    <a:pt x="26" y="10"/>
                  </a:cubicBezTo>
                  <a:cubicBezTo>
                    <a:pt x="26" y="10"/>
                    <a:pt x="26" y="10"/>
                    <a:pt x="26" y="10"/>
                  </a:cubicBezTo>
                  <a:cubicBezTo>
                    <a:pt x="26" y="10"/>
                    <a:pt x="26" y="10"/>
                    <a:pt x="26" y="9"/>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18" name="Freeform 1204"/>
            <p:cNvSpPr>
              <a:spLocks/>
            </p:cNvSpPr>
            <p:nvPr/>
          </p:nvSpPr>
          <p:spPr bwMode="auto">
            <a:xfrm>
              <a:off x="2782" y="3191"/>
              <a:ext cx="188" cy="107"/>
            </a:xfrm>
            <a:custGeom>
              <a:avLst/>
              <a:gdLst>
                <a:gd name="T0" fmla="*/ 101 w 197"/>
                <a:gd name="T1" fmla="*/ 3 h 111"/>
                <a:gd name="T2" fmla="*/ 92 w 197"/>
                <a:gd name="T3" fmla="*/ 9 h 111"/>
                <a:gd name="T4" fmla="*/ 79 w 197"/>
                <a:gd name="T5" fmla="*/ 14 h 111"/>
                <a:gd name="T6" fmla="*/ 72 w 197"/>
                <a:gd name="T7" fmla="*/ 11 h 111"/>
                <a:gd name="T8" fmla="*/ 55 w 197"/>
                <a:gd name="T9" fmla="*/ 10 h 111"/>
                <a:gd name="T10" fmla="*/ 26 w 197"/>
                <a:gd name="T11" fmla="*/ 6 h 111"/>
                <a:gd name="T12" fmla="*/ 18 w 197"/>
                <a:gd name="T13" fmla="*/ 11 h 111"/>
                <a:gd name="T14" fmla="*/ 16 w 197"/>
                <a:gd name="T15" fmla="*/ 12 h 111"/>
                <a:gd name="T16" fmla="*/ 16 w 197"/>
                <a:gd name="T17" fmla="*/ 29 h 111"/>
                <a:gd name="T18" fmla="*/ 5 w 197"/>
                <a:gd name="T19" fmla="*/ 41 h 111"/>
                <a:gd name="T20" fmla="*/ 5 w 197"/>
                <a:gd name="T21" fmla="*/ 47 h 111"/>
                <a:gd name="T22" fmla="*/ 4 w 197"/>
                <a:gd name="T23" fmla="*/ 49 h 111"/>
                <a:gd name="T24" fmla="*/ 0 w 197"/>
                <a:gd name="T25" fmla="*/ 56 h 111"/>
                <a:gd name="T26" fmla="*/ 2 w 197"/>
                <a:gd name="T27" fmla="*/ 58 h 111"/>
                <a:gd name="T28" fmla="*/ 7 w 197"/>
                <a:gd name="T29" fmla="*/ 60 h 111"/>
                <a:gd name="T30" fmla="*/ 20 w 197"/>
                <a:gd name="T31" fmla="*/ 62 h 111"/>
                <a:gd name="T32" fmla="*/ 38 w 197"/>
                <a:gd name="T33" fmla="*/ 62 h 111"/>
                <a:gd name="T34" fmla="*/ 47 w 197"/>
                <a:gd name="T35" fmla="*/ 57 h 111"/>
                <a:gd name="T36" fmla="*/ 51 w 197"/>
                <a:gd name="T37" fmla="*/ 55 h 111"/>
                <a:gd name="T38" fmla="*/ 58 w 197"/>
                <a:gd name="T39" fmla="*/ 54 h 111"/>
                <a:gd name="T40" fmla="*/ 71 w 197"/>
                <a:gd name="T41" fmla="*/ 60 h 111"/>
                <a:gd name="T42" fmla="*/ 86 w 197"/>
                <a:gd name="T43" fmla="*/ 85 h 111"/>
                <a:gd name="T44" fmla="*/ 85 w 197"/>
                <a:gd name="T45" fmla="*/ 87 h 111"/>
                <a:gd name="T46" fmla="*/ 76 w 197"/>
                <a:gd name="T47" fmla="*/ 86 h 111"/>
                <a:gd name="T48" fmla="*/ 74 w 197"/>
                <a:gd name="T49" fmla="*/ 90 h 111"/>
                <a:gd name="T50" fmla="*/ 73 w 197"/>
                <a:gd name="T51" fmla="*/ 92 h 111"/>
                <a:gd name="T52" fmla="*/ 71 w 197"/>
                <a:gd name="T53" fmla="*/ 95 h 111"/>
                <a:gd name="T54" fmla="*/ 72 w 197"/>
                <a:gd name="T55" fmla="*/ 99 h 111"/>
                <a:gd name="T56" fmla="*/ 78 w 197"/>
                <a:gd name="T57" fmla="*/ 98 h 111"/>
                <a:gd name="T58" fmla="*/ 89 w 197"/>
                <a:gd name="T59" fmla="*/ 86 h 111"/>
                <a:gd name="T60" fmla="*/ 112 w 197"/>
                <a:gd name="T61" fmla="*/ 81 h 111"/>
                <a:gd name="T62" fmla="*/ 121 w 197"/>
                <a:gd name="T63" fmla="*/ 87 h 111"/>
                <a:gd name="T64" fmla="*/ 119 w 197"/>
                <a:gd name="T65" fmla="*/ 100 h 111"/>
                <a:gd name="T66" fmla="*/ 126 w 197"/>
                <a:gd name="T67" fmla="*/ 111 h 111"/>
                <a:gd name="T68" fmla="*/ 147 w 197"/>
                <a:gd name="T69" fmla="*/ 103 h 111"/>
                <a:gd name="T70" fmla="*/ 174 w 197"/>
                <a:gd name="T71" fmla="*/ 74 h 111"/>
                <a:gd name="T72" fmla="*/ 174 w 197"/>
                <a:gd name="T73" fmla="*/ 71 h 111"/>
                <a:gd name="T74" fmla="*/ 185 w 197"/>
                <a:gd name="T75" fmla="*/ 62 h 111"/>
                <a:gd name="T76" fmla="*/ 195 w 197"/>
                <a:gd name="T77" fmla="*/ 58 h 111"/>
                <a:gd name="T78" fmla="*/ 195 w 197"/>
                <a:gd name="T79" fmla="*/ 50 h 111"/>
                <a:gd name="T80" fmla="*/ 194 w 197"/>
                <a:gd name="T81" fmla="*/ 42 h 111"/>
                <a:gd name="T82" fmla="*/ 176 w 197"/>
                <a:gd name="T83" fmla="*/ 37 h 111"/>
                <a:gd name="T84" fmla="*/ 163 w 197"/>
                <a:gd name="T85" fmla="*/ 31 h 111"/>
                <a:gd name="T86" fmla="*/ 145 w 197"/>
                <a:gd name="T87" fmla="*/ 28 h 111"/>
                <a:gd name="T88" fmla="*/ 132 w 197"/>
                <a:gd name="T89" fmla="*/ 15 h 111"/>
                <a:gd name="T90" fmla="*/ 124 w 197"/>
                <a:gd name="T91" fmla="*/ 0 h 111"/>
                <a:gd name="T92" fmla="*/ 112 w 197"/>
                <a:gd name="T93" fmla="*/ 1 h 111"/>
                <a:gd name="T94" fmla="*/ 106 w 197"/>
                <a:gd name="T95" fmla="*/ 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11">
                  <a:moveTo>
                    <a:pt x="103" y="3"/>
                  </a:moveTo>
                  <a:cubicBezTo>
                    <a:pt x="103" y="3"/>
                    <a:pt x="103" y="3"/>
                    <a:pt x="103" y="3"/>
                  </a:cubicBezTo>
                  <a:cubicBezTo>
                    <a:pt x="102" y="3"/>
                    <a:pt x="102" y="3"/>
                    <a:pt x="101" y="3"/>
                  </a:cubicBezTo>
                  <a:cubicBezTo>
                    <a:pt x="101" y="3"/>
                    <a:pt x="101" y="3"/>
                    <a:pt x="101" y="3"/>
                  </a:cubicBezTo>
                  <a:cubicBezTo>
                    <a:pt x="100" y="3"/>
                    <a:pt x="100" y="3"/>
                    <a:pt x="100" y="3"/>
                  </a:cubicBezTo>
                  <a:cubicBezTo>
                    <a:pt x="99" y="3"/>
                    <a:pt x="99" y="3"/>
                    <a:pt x="99" y="3"/>
                  </a:cubicBezTo>
                  <a:cubicBezTo>
                    <a:pt x="99" y="3"/>
                    <a:pt x="98" y="4"/>
                    <a:pt x="98" y="4"/>
                  </a:cubicBezTo>
                  <a:cubicBezTo>
                    <a:pt x="95" y="6"/>
                    <a:pt x="93" y="8"/>
                    <a:pt x="92" y="9"/>
                  </a:cubicBezTo>
                  <a:cubicBezTo>
                    <a:pt x="92" y="13"/>
                    <a:pt x="91" y="15"/>
                    <a:pt x="89" y="15"/>
                  </a:cubicBezTo>
                  <a:cubicBezTo>
                    <a:pt x="88" y="15"/>
                    <a:pt x="88" y="15"/>
                    <a:pt x="87" y="14"/>
                  </a:cubicBezTo>
                  <a:cubicBezTo>
                    <a:pt x="87" y="14"/>
                    <a:pt x="85" y="13"/>
                    <a:pt x="82" y="13"/>
                  </a:cubicBezTo>
                  <a:cubicBezTo>
                    <a:pt x="80" y="13"/>
                    <a:pt x="79" y="14"/>
                    <a:pt x="79" y="14"/>
                  </a:cubicBezTo>
                  <a:cubicBezTo>
                    <a:pt x="79" y="14"/>
                    <a:pt x="78" y="14"/>
                    <a:pt x="78" y="14"/>
                  </a:cubicBezTo>
                  <a:cubicBezTo>
                    <a:pt x="78" y="14"/>
                    <a:pt x="78" y="14"/>
                    <a:pt x="78" y="14"/>
                  </a:cubicBezTo>
                  <a:cubicBezTo>
                    <a:pt x="76" y="14"/>
                    <a:pt x="75" y="13"/>
                    <a:pt x="74" y="12"/>
                  </a:cubicBezTo>
                  <a:cubicBezTo>
                    <a:pt x="73" y="12"/>
                    <a:pt x="73" y="11"/>
                    <a:pt x="72" y="11"/>
                  </a:cubicBezTo>
                  <a:cubicBezTo>
                    <a:pt x="69" y="13"/>
                    <a:pt x="67" y="12"/>
                    <a:pt x="65" y="11"/>
                  </a:cubicBezTo>
                  <a:cubicBezTo>
                    <a:pt x="65" y="11"/>
                    <a:pt x="65" y="11"/>
                    <a:pt x="65" y="11"/>
                  </a:cubicBezTo>
                  <a:cubicBezTo>
                    <a:pt x="64" y="11"/>
                    <a:pt x="63" y="12"/>
                    <a:pt x="62" y="12"/>
                  </a:cubicBezTo>
                  <a:cubicBezTo>
                    <a:pt x="60" y="12"/>
                    <a:pt x="56" y="10"/>
                    <a:pt x="55" y="10"/>
                  </a:cubicBezTo>
                  <a:cubicBezTo>
                    <a:pt x="54" y="9"/>
                    <a:pt x="53" y="9"/>
                    <a:pt x="52" y="9"/>
                  </a:cubicBezTo>
                  <a:cubicBezTo>
                    <a:pt x="52" y="9"/>
                    <a:pt x="51" y="9"/>
                    <a:pt x="51" y="9"/>
                  </a:cubicBezTo>
                  <a:cubicBezTo>
                    <a:pt x="48" y="10"/>
                    <a:pt x="46" y="10"/>
                    <a:pt x="44" y="8"/>
                  </a:cubicBezTo>
                  <a:cubicBezTo>
                    <a:pt x="43" y="7"/>
                    <a:pt x="41" y="6"/>
                    <a:pt x="26" y="6"/>
                  </a:cubicBezTo>
                  <a:cubicBezTo>
                    <a:pt x="23" y="6"/>
                    <a:pt x="23" y="7"/>
                    <a:pt x="21" y="8"/>
                  </a:cubicBezTo>
                  <a:cubicBezTo>
                    <a:pt x="21" y="9"/>
                    <a:pt x="21" y="9"/>
                    <a:pt x="20" y="10"/>
                  </a:cubicBezTo>
                  <a:cubicBezTo>
                    <a:pt x="20" y="10"/>
                    <a:pt x="19" y="10"/>
                    <a:pt x="19" y="11"/>
                  </a:cubicBezTo>
                  <a:cubicBezTo>
                    <a:pt x="19" y="11"/>
                    <a:pt x="18" y="11"/>
                    <a:pt x="18" y="11"/>
                  </a:cubicBezTo>
                  <a:cubicBezTo>
                    <a:pt x="18" y="11"/>
                    <a:pt x="18" y="11"/>
                    <a:pt x="17" y="11"/>
                  </a:cubicBezTo>
                  <a:cubicBezTo>
                    <a:pt x="17" y="11"/>
                    <a:pt x="17" y="11"/>
                    <a:pt x="17" y="11"/>
                  </a:cubicBezTo>
                  <a:cubicBezTo>
                    <a:pt x="17" y="12"/>
                    <a:pt x="16" y="12"/>
                    <a:pt x="16" y="12"/>
                  </a:cubicBezTo>
                  <a:cubicBezTo>
                    <a:pt x="16" y="12"/>
                    <a:pt x="16" y="12"/>
                    <a:pt x="16" y="12"/>
                  </a:cubicBezTo>
                  <a:cubicBezTo>
                    <a:pt x="15" y="12"/>
                    <a:pt x="15" y="12"/>
                    <a:pt x="15" y="12"/>
                  </a:cubicBezTo>
                  <a:cubicBezTo>
                    <a:pt x="15" y="12"/>
                    <a:pt x="15" y="12"/>
                    <a:pt x="15" y="12"/>
                  </a:cubicBezTo>
                  <a:cubicBezTo>
                    <a:pt x="22" y="22"/>
                    <a:pt x="20" y="24"/>
                    <a:pt x="20" y="25"/>
                  </a:cubicBezTo>
                  <a:cubicBezTo>
                    <a:pt x="19" y="27"/>
                    <a:pt x="17" y="28"/>
                    <a:pt x="16" y="29"/>
                  </a:cubicBezTo>
                  <a:cubicBezTo>
                    <a:pt x="16" y="29"/>
                    <a:pt x="15" y="29"/>
                    <a:pt x="15" y="30"/>
                  </a:cubicBezTo>
                  <a:cubicBezTo>
                    <a:pt x="14" y="30"/>
                    <a:pt x="13" y="32"/>
                    <a:pt x="11" y="34"/>
                  </a:cubicBezTo>
                  <a:cubicBezTo>
                    <a:pt x="9" y="35"/>
                    <a:pt x="6" y="39"/>
                    <a:pt x="5" y="40"/>
                  </a:cubicBezTo>
                  <a:cubicBezTo>
                    <a:pt x="5" y="40"/>
                    <a:pt x="5" y="41"/>
                    <a:pt x="5" y="41"/>
                  </a:cubicBezTo>
                  <a:cubicBezTo>
                    <a:pt x="5" y="43"/>
                    <a:pt x="5" y="44"/>
                    <a:pt x="5" y="45"/>
                  </a:cubicBezTo>
                  <a:cubicBezTo>
                    <a:pt x="5" y="45"/>
                    <a:pt x="5" y="45"/>
                    <a:pt x="5" y="45"/>
                  </a:cubicBezTo>
                  <a:cubicBezTo>
                    <a:pt x="6" y="45"/>
                    <a:pt x="6" y="45"/>
                    <a:pt x="6" y="45"/>
                  </a:cubicBezTo>
                  <a:cubicBezTo>
                    <a:pt x="5" y="47"/>
                    <a:pt x="5" y="47"/>
                    <a:pt x="5" y="47"/>
                  </a:cubicBezTo>
                  <a:cubicBezTo>
                    <a:pt x="5" y="47"/>
                    <a:pt x="5" y="47"/>
                    <a:pt x="5" y="47"/>
                  </a:cubicBezTo>
                  <a:cubicBezTo>
                    <a:pt x="5" y="47"/>
                    <a:pt x="5" y="47"/>
                    <a:pt x="5" y="47"/>
                  </a:cubicBezTo>
                  <a:cubicBezTo>
                    <a:pt x="4" y="49"/>
                    <a:pt x="4" y="49"/>
                    <a:pt x="4" y="49"/>
                  </a:cubicBezTo>
                  <a:cubicBezTo>
                    <a:pt x="4" y="49"/>
                    <a:pt x="4" y="49"/>
                    <a:pt x="4" y="49"/>
                  </a:cubicBezTo>
                  <a:cubicBezTo>
                    <a:pt x="3" y="50"/>
                    <a:pt x="1" y="53"/>
                    <a:pt x="0" y="54"/>
                  </a:cubicBezTo>
                  <a:cubicBezTo>
                    <a:pt x="0" y="55"/>
                    <a:pt x="0" y="55"/>
                    <a:pt x="0" y="55"/>
                  </a:cubicBezTo>
                  <a:cubicBezTo>
                    <a:pt x="0" y="55"/>
                    <a:pt x="0" y="56"/>
                    <a:pt x="0" y="56"/>
                  </a:cubicBezTo>
                  <a:cubicBezTo>
                    <a:pt x="0" y="56"/>
                    <a:pt x="0" y="56"/>
                    <a:pt x="0" y="56"/>
                  </a:cubicBezTo>
                  <a:cubicBezTo>
                    <a:pt x="0" y="56"/>
                    <a:pt x="1" y="57"/>
                    <a:pt x="1" y="57"/>
                  </a:cubicBezTo>
                  <a:cubicBezTo>
                    <a:pt x="1" y="57"/>
                    <a:pt x="1" y="57"/>
                    <a:pt x="1" y="57"/>
                  </a:cubicBezTo>
                  <a:cubicBezTo>
                    <a:pt x="1" y="57"/>
                    <a:pt x="2" y="58"/>
                    <a:pt x="2" y="58"/>
                  </a:cubicBezTo>
                  <a:cubicBezTo>
                    <a:pt x="2" y="58"/>
                    <a:pt x="2" y="58"/>
                    <a:pt x="2" y="58"/>
                  </a:cubicBezTo>
                  <a:cubicBezTo>
                    <a:pt x="3" y="58"/>
                    <a:pt x="3" y="59"/>
                    <a:pt x="4" y="59"/>
                  </a:cubicBezTo>
                  <a:cubicBezTo>
                    <a:pt x="4" y="59"/>
                    <a:pt x="5" y="59"/>
                    <a:pt x="5" y="60"/>
                  </a:cubicBezTo>
                  <a:cubicBezTo>
                    <a:pt x="5" y="60"/>
                    <a:pt x="6" y="60"/>
                    <a:pt x="6" y="60"/>
                  </a:cubicBezTo>
                  <a:cubicBezTo>
                    <a:pt x="6" y="60"/>
                    <a:pt x="6" y="60"/>
                    <a:pt x="7" y="60"/>
                  </a:cubicBezTo>
                  <a:cubicBezTo>
                    <a:pt x="7" y="60"/>
                    <a:pt x="7" y="60"/>
                    <a:pt x="7" y="60"/>
                  </a:cubicBezTo>
                  <a:cubicBezTo>
                    <a:pt x="8" y="60"/>
                    <a:pt x="9" y="60"/>
                    <a:pt x="9" y="60"/>
                  </a:cubicBezTo>
                  <a:cubicBezTo>
                    <a:pt x="10" y="60"/>
                    <a:pt x="12" y="60"/>
                    <a:pt x="14" y="61"/>
                  </a:cubicBezTo>
                  <a:cubicBezTo>
                    <a:pt x="17" y="61"/>
                    <a:pt x="19" y="62"/>
                    <a:pt x="20" y="62"/>
                  </a:cubicBezTo>
                  <a:cubicBezTo>
                    <a:pt x="23" y="62"/>
                    <a:pt x="27" y="63"/>
                    <a:pt x="28" y="64"/>
                  </a:cubicBezTo>
                  <a:cubicBezTo>
                    <a:pt x="29" y="64"/>
                    <a:pt x="30" y="64"/>
                    <a:pt x="31" y="63"/>
                  </a:cubicBezTo>
                  <a:cubicBezTo>
                    <a:pt x="32" y="61"/>
                    <a:pt x="34" y="61"/>
                    <a:pt x="36" y="61"/>
                  </a:cubicBezTo>
                  <a:cubicBezTo>
                    <a:pt x="37" y="62"/>
                    <a:pt x="37" y="62"/>
                    <a:pt x="38" y="62"/>
                  </a:cubicBezTo>
                  <a:cubicBezTo>
                    <a:pt x="39" y="62"/>
                    <a:pt x="42" y="60"/>
                    <a:pt x="42" y="59"/>
                  </a:cubicBezTo>
                  <a:cubicBezTo>
                    <a:pt x="43" y="59"/>
                    <a:pt x="44" y="58"/>
                    <a:pt x="46" y="57"/>
                  </a:cubicBezTo>
                  <a:cubicBezTo>
                    <a:pt x="46" y="57"/>
                    <a:pt x="46" y="57"/>
                    <a:pt x="47" y="57"/>
                  </a:cubicBezTo>
                  <a:cubicBezTo>
                    <a:pt x="47" y="57"/>
                    <a:pt x="47" y="57"/>
                    <a:pt x="47" y="57"/>
                  </a:cubicBezTo>
                  <a:cubicBezTo>
                    <a:pt x="48" y="56"/>
                    <a:pt x="48" y="56"/>
                    <a:pt x="48" y="56"/>
                  </a:cubicBezTo>
                  <a:cubicBezTo>
                    <a:pt x="48" y="56"/>
                    <a:pt x="49" y="56"/>
                    <a:pt x="50" y="55"/>
                  </a:cubicBezTo>
                  <a:cubicBezTo>
                    <a:pt x="51" y="55"/>
                    <a:pt x="51" y="55"/>
                    <a:pt x="51" y="55"/>
                  </a:cubicBezTo>
                  <a:cubicBezTo>
                    <a:pt x="51" y="55"/>
                    <a:pt x="51" y="55"/>
                    <a:pt x="51" y="55"/>
                  </a:cubicBezTo>
                  <a:cubicBezTo>
                    <a:pt x="51" y="55"/>
                    <a:pt x="52" y="55"/>
                    <a:pt x="52" y="55"/>
                  </a:cubicBezTo>
                  <a:cubicBezTo>
                    <a:pt x="54" y="54"/>
                    <a:pt x="56" y="54"/>
                    <a:pt x="57" y="54"/>
                  </a:cubicBezTo>
                  <a:cubicBezTo>
                    <a:pt x="57" y="54"/>
                    <a:pt x="57" y="54"/>
                    <a:pt x="57" y="54"/>
                  </a:cubicBezTo>
                  <a:cubicBezTo>
                    <a:pt x="58" y="54"/>
                    <a:pt x="58" y="54"/>
                    <a:pt x="58" y="54"/>
                  </a:cubicBezTo>
                  <a:cubicBezTo>
                    <a:pt x="60" y="54"/>
                    <a:pt x="62" y="55"/>
                    <a:pt x="64" y="57"/>
                  </a:cubicBezTo>
                  <a:cubicBezTo>
                    <a:pt x="65" y="57"/>
                    <a:pt x="66" y="59"/>
                    <a:pt x="67" y="59"/>
                  </a:cubicBezTo>
                  <a:cubicBezTo>
                    <a:pt x="67" y="59"/>
                    <a:pt x="67" y="59"/>
                    <a:pt x="67" y="59"/>
                  </a:cubicBezTo>
                  <a:cubicBezTo>
                    <a:pt x="68" y="59"/>
                    <a:pt x="69" y="59"/>
                    <a:pt x="71" y="60"/>
                  </a:cubicBezTo>
                  <a:cubicBezTo>
                    <a:pt x="73" y="61"/>
                    <a:pt x="76" y="63"/>
                    <a:pt x="77" y="66"/>
                  </a:cubicBezTo>
                  <a:cubicBezTo>
                    <a:pt x="78" y="69"/>
                    <a:pt x="80" y="72"/>
                    <a:pt x="82" y="75"/>
                  </a:cubicBezTo>
                  <a:cubicBezTo>
                    <a:pt x="82" y="75"/>
                    <a:pt x="83" y="76"/>
                    <a:pt x="83" y="76"/>
                  </a:cubicBezTo>
                  <a:cubicBezTo>
                    <a:pt x="85" y="79"/>
                    <a:pt x="86" y="84"/>
                    <a:pt x="86" y="85"/>
                  </a:cubicBezTo>
                  <a:cubicBezTo>
                    <a:pt x="86" y="86"/>
                    <a:pt x="86" y="86"/>
                    <a:pt x="86" y="86"/>
                  </a:cubicBezTo>
                  <a:cubicBezTo>
                    <a:pt x="86" y="86"/>
                    <a:pt x="86" y="86"/>
                    <a:pt x="86" y="87"/>
                  </a:cubicBezTo>
                  <a:cubicBezTo>
                    <a:pt x="86" y="87"/>
                    <a:pt x="86" y="87"/>
                    <a:pt x="85" y="87"/>
                  </a:cubicBezTo>
                  <a:cubicBezTo>
                    <a:pt x="85" y="87"/>
                    <a:pt x="85" y="87"/>
                    <a:pt x="85" y="87"/>
                  </a:cubicBezTo>
                  <a:cubicBezTo>
                    <a:pt x="85" y="87"/>
                    <a:pt x="85" y="87"/>
                    <a:pt x="85" y="87"/>
                  </a:cubicBezTo>
                  <a:cubicBezTo>
                    <a:pt x="85" y="88"/>
                    <a:pt x="84" y="88"/>
                    <a:pt x="84" y="88"/>
                  </a:cubicBezTo>
                  <a:cubicBezTo>
                    <a:pt x="83" y="88"/>
                    <a:pt x="81" y="87"/>
                    <a:pt x="79" y="87"/>
                  </a:cubicBezTo>
                  <a:cubicBezTo>
                    <a:pt x="78" y="86"/>
                    <a:pt x="77" y="86"/>
                    <a:pt x="76" y="86"/>
                  </a:cubicBezTo>
                  <a:cubicBezTo>
                    <a:pt x="76" y="86"/>
                    <a:pt x="76" y="86"/>
                    <a:pt x="76" y="86"/>
                  </a:cubicBezTo>
                  <a:cubicBezTo>
                    <a:pt x="75" y="86"/>
                    <a:pt x="74" y="87"/>
                    <a:pt x="74" y="89"/>
                  </a:cubicBezTo>
                  <a:cubicBezTo>
                    <a:pt x="74" y="89"/>
                    <a:pt x="74" y="89"/>
                    <a:pt x="74" y="90"/>
                  </a:cubicBezTo>
                  <a:cubicBezTo>
                    <a:pt x="74" y="90"/>
                    <a:pt x="74" y="90"/>
                    <a:pt x="74" y="90"/>
                  </a:cubicBezTo>
                  <a:cubicBezTo>
                    <a:pt x="74" y="90"/>
                    <a:pt x="74" y="90"/>
                    <a:pt x="74" y="90"/>
                  </a:cubicBezTo>
                  <a:cubicBezTo>
                    <a:pt x="74" y="91"/>
                    <a:pt x="74" y="91"/>
                    <a:pt x="74" y="91"/>
                  </a:cubicBezTo>
                  <a:cubicBezTo>
                    <a:pt x="74" y="91"/>
                    <a:pt x="74" y="91"/>
                    <a:pt x="74" y="91"/>
                  </a:cubicBezTo>
                  <a:cubicBezTo>
                    <a:pt x="73" y="92"/>
                    <a:pt x="73" y="92"/>
                    <a:pt x="73" y="92"/>
                  </a:cubicBezTo>
                  <a:cubicBezTo>
                    <a:pt x="73" y="92"/>
                    <a:pt x="73" y="93"/>
                    <a:pt x="73" y="93"/>
                  </a:cubicBezTo>
                  <a:cubicBezTo>
                    <a:pt x="73" y="93"/>
                    <a:pt x="73" y="93"/>
                    <a:pt x="72" y="94"/>
                  </a:cubicBezTo>
                  <a:cubicBezTo>
                    <a:pt x="72" y="94"/>
                    <a:pt x="72" y="94"/>
                    <a:pt x="72" y="94"/>
                  </a:cubicBezTo>
                  <a:cubicBezTo>
                    <a:pt x="72" y="94"/>
                    <a:pt x="71" y="95"/>
                    <a:pt x="71" y="95"/>
                  </a:cubicBezTo>
                  <a:cubicBezTo>
                    <a:pt x="71" y="95"/>
                    <a:pt x="71" y="95"/>
                    <a:pt x="71" y="95"/>
                  </a:cubicBezTo>
                  <a:cubicBezTo>
                    <a:pt x="70" y="97"/>
                    <a:pt x="69" y="98"/>
                    <a:pt x="68" y="99"/>
                  </a:cubicBezTo>
                  <a:cubicBezTo>
                    <a:pt x="69" y="100"/>
                    <a:pt x="69" y="100"/>
                    <a:pt x="70" y="100"/>
                  </a:cubicBezTo>
                  <a:cubicBezTo>
                    <a:pt x="70" y="100"/>
                    <a:pt x="71" y="99"/>
                    <a:pt x="72" y="99"/>
                  </a:cubicBezTo>
                  <a:cubicBezTo>
                    <a:pt x="74" y="98"/>
                    <a:pt x="75" y="97"/>
                    <a:pt x="76" y="97"/>
                  </a:cubicBezTo>
                  <a:cubicBezTo>
                    <a:pt x="77" y="97"/>
                    <a:pt x="77" y="97"/>
                    <a:pt x="77" y="97"/>
                  </a:cubicBezTo>
                  <a:cubicBezTo>
                    <a:pt x="77" y="97"/>
                    <a:pt x="77" y="98"/>
                    <a:pt x="78" y="98"/>
                  </a:cubicBezTo>
                  <a:cubicBezTo>
                    <a:pt x="78" y="98"/>
                    <a:pt x="78" y="98"/>
                    <a:pt x="78" y="98"/>
                  </a:cubicBezTo>
                  <a:cubicBezTo>
                    <a:pt x="78" y="98"/>
                    <a:pt x="78" y="98"/>
                    <a:pt x="79" y="98"/>
                  </a:cubicBezTo>
                  <a:cubicBezTo>
                    <a:pt x="79" y="96"/>
                    <a:pt x="80" y="95"/>
                    <a:pt x="83" y="93"/>
                  </a:cubicBezTo>
                  <a:cubicBezTo>
                    <a:pt x="83" y="93"/>
                    <a:pt x="84" y="93"/>
                    <a:pt x="85" y="92"/>
                  </a:cubicBezTo>
                  <a:cubicBezTo>
                    <a:pt x="86" y="91"/>
                    <a:pt x="88" y="88"/>
                    <a:pt x="89" y="86"/>
                  </a:cubicBezTo>
                  <a:cubicBezTo>
                    <a:pt x="90" y="84"/>
                    <a:pt x="92" y="81"/>
                    <a:pt x="95" y="80"/>
                  </a:cubicBezTo>
                  <a:cubicBezTo>
                    <a:pt x="96" y="80"/>
                    <a:pt x="97" y="80"/>
                    <a:pt x="98" y="79"/>
                  </a:cubicBezTo>
                  <a:cubicBezTo>
                    <a:pt x="101" y="79"/>
                    <a:pt x="104" y="78"/>
                    <a:pt x="108" y="78"/>
                  </a:cubicBezTo>
                  <a:cubicBezTo>
                    <a:pt x="110" y="79"/>
                    <a:pt x="111" y="79"/>
                    <a:pt x="112" y="81"/>
                  </a:cubicBezTo>
                  <a:cubicBezTo>
                    <a:pt x="113" y="82"/>
                    <a:pt x="112" y="84"/>
                    <a:pt x="111" y="85"/>
                  </a:cubicBezTo>
                  <a:cubicBezTo>
                    <a:pt x="111" y="85"/>
                    <a:pt x="110" y="86"/>
                    <a:pt x="110" y="86"/>
                  </a:cubicBezTo>
                  <a:cubicBezTo>
                    <a:pt x="112" y="87"/>
                    <a:pt x="115" y="87"/>
                    <a:pt x="116" y="87"/>
                  </a:cubicBezTo>
                  <a:cubicBezTo>
                    <a:pt x="121" y="87"/>
                    <a:pt x="121" y="87"/>
                    <a:pt x="121" y="87"/>
                  </a:cubicBezTo>
                  <a:cubicBezTo>
                    <a:pt x="124" y="87"/>
                    <a:pt x="129" y="87"/>
                    <a:pt x="129" y="90"/>
                  </a:cubicBezTo>
                  <a:cubicBezTo>
                    <a:pt x="130" y="94"/>
                    <a:pt x="125" y="96"/>
                    <a:pt x="119" y="98"/>
                  </a:cubicBezTo>
                  <a:cubicBezTo>
                    <a:pt x="118" y="98"/>
                    <a:pt x="117" y="98"/>
                    <a:pt x="116" y="99"/>
                  </a:cubicBezTo>
                  <a:cubicBezTo>
                    <a:pt x="117" y="99"/>
                    <a:pt x="118" y="99"/>
                    <a:pt x="119" y="100"/>
                  </a:cubicBezTo>
                  <a:cubicBezTo>
                    <a:pt x="121" y="101"/>
                    <a:pt x="123" y="101"/>
                    <a:pt x="125" y="102"/>
                  </a:cubicBezTo>
                  <a:cubicBezTo>
                    <a:pt x="128" y="104"/>
                    <a:pt x="127" y="107"/>
                    <a:pt x="126" y="110"/>
                  </a:cubicBezTo>
                  <a:cubicBezTo>
                    <a:pt x="126" y="110"/>
                    <a:pt x="126" y="111"/>
                    <a:pt x="126" y="111"/>
                  </a:cubicBezTo>
                  <a:cubicBezTo>
                    <a:pt x="126" y="111"/>
                    <a:pt x="126" y="111"/>
                    <a:pt x="126" y="111"/>
                  </a:cubicBezTo>
                  <a:cubicBezTo>
                    <a:pt x="128" y="111"/>
                    <a:pt x="130" y="110"/>
                    <a:pt x="132" y="109"/>
                  </a:cubicBezTo>
                  <a:cubicBezTo>
                    <a:pt x="134" y="107"/>
                    <a:pt x="136" y="107"/>
                    <a:pt x="138" y="106"/>
                  </a:cubicBezTo>
                  <a:cubicBezTo>
                    <a:pt x="139" y="106"/>
                    <a:pt x="141" y="105"/>
                    <a:pt x="143" y="104"/>
                  </a:cubicBezTo>
                  <a:cubicBezTo>
                    <a:pt x="144" y="103"/>
                    <a:pt x="146" y="103"/>
                    <a:pt x="147" y="103"/>
                  </a:cubicBezTo>
                  <a:cubicBezTo>
                    <a:pt x="139" y="103"/>
                    <a:pt x="137" y="97"/>
                    <a:pt x="137" y="91"/>
                  </a:cubicBezTo>
                  <a:cubicBezTo>
                    <a:pt x="137" y="88"/>
                    <a:pt x="148" y="81"/>
                    <a:pt x="153" y="80"/>
                  </a:cubicBezTo>
                  <a:cubicBezTo>
                    <a:pt x="158" y="80"/>
                    <a:pt x="162" y="78"/>
                    <a:pt x="166" y="76"/>
                  </a:cubicBezTo>
                  <a:cubicBezTo>
                    <a:pt x="168" y="75"/>
                    <a:pt x="171" y="75"/>
                    <a:pt x="174" y="74"/>
                  </a:cubicBezTo>
                  <a:cubicBezTo>
                    <a:pt x="174" y="73"/>
                    <a:pt x="174" y="73"/>
                    <a:pt x="174" y="72"/>
                  </a:cubicBezTo>
                  <a:cubicBezTo>
                    <a:pt x="174" y="72"/>
                    <a:pt x="174" y="72"/>
                    <a:pt x="174" y="72"/>
                  </a:cubicBezTo>
                  <a:cubicBezTo>
                    <a:pt x="174" y="72"/>
                    <a:pt x="174" y="71"/>
                    <a:pt x="174" y="71"/>
                  </a:cubicBezTo>
                  <a:cubicBezTo>
                    <a:pt x="174" y="71"/>
                    <a:pt x="174" y="71"/>
                    <a:pt x="174" y="71"/>
                  </a:cubicBezTo>
                  <a:cubicBezTo>
                    <a:pt x="174" y="70"/>
                    <a:pt x="174" y="70"/>
                    <a:pt x="174" y="69"/>
                  </a:cubicBezTo>
                  <a:cubicBezTo>
                    <a:pt x="175" y="69"/>
                    <a:pt x="176" y="68"/>
                    <a:pt x="176" y="68"/>
                  </a:cubicBezTo>
                  <a:cubicBezTo>
                    <a:pt x="177" y="68"/>
                    <a:pt x="178" y="67"/>
                    <a:pt x="179" y="66"/>
                  </a:cubicBezTo>
                  <a:cubicBezTo>
                    <a:pt x="182" y="63"/>
                    <a:pt x="184" y="62"/>
                    <a:pt x="185" y="62"/>
                  </a:cubicBezTo>
                  <a:cubicBezTo>
                    <a:pt x="186" y="62"/>
                    <a:pt x="187" y="62"/>
                    <a:pt x="188" y="62"/>
                  </a:cubicBezTo>
                  <a:cubicBezTo>
                    <a:pt x="190" y="63"/>
                    <a:pt x="192" y="63"/>
                    <a:pt x="193" y="63"/>
                  </a:cubicBezTo>
                  <a:cubicBezTo>
                    <a:pt x="193" y="62"/>
                    <a:pt x="193" y="62"/>
                    <a:pt x="194" y="61"/>
                  </a:cubicBezTo>
                  <a:cubicBezTo>
                    <a:pt x="194" y="60"/>
                    <a:pt x="195" y="59"/>
                    <a:pt x="195" y="58"/>
                  </a:cubicBezTo>
                  <a:cubicBezTo>
                    <a:pt x="195" y="58"/>
                    <a:pt x="194" y="58"/>
                    <a:pt x="194" y="57"/>
                  </a:cubicBezTo>
                  <a:cubicBezTo>
                    <a:pt x="193" y="56"/>
                    <a:pt x="192" y="55"/>
                    <a:pt x="192" y="53"/>
                  </a:cubicBezTo>
                  <a:cubicBezTo>
                    <a:pt x="193" y="51"/>
                    <a:pt x="194" y="51"/>
                    <a:pt x="195" y="50"/>
                  </a:cubicBezTo>
                  <a:cubicBezTo>
                    <a:pt x="195" y="50"/>
                    <a:pt x="195" y="50"/>
                    <a:pt x="195" y="50"/>
                  </a:cubicBezTo>
                  <a:cubicBezTo>
                    <a:pt x="195" y="50"/>
                    <a:pt x="193" y="49"/>
                    <a:pt x="193" y="47"/>
                  </a:cubicBezTo>
                  <a:cubicBezTo>
                    <a:pt x="193" y="46"/>
                    <a:pt x="194" y="45"/>
                    <a:pt x="195" y="44"/>
                  </a:cubicBezTo>
                  <a:cubicBezTo>
                    <a:pt x="196" y="44"/>
                    <a:pt x="197" y="43"/>
                    <a:pt x="197" y="43"/>
                  </a:cubicBezTo>
                  <a:cubicBezTo>
                    <a:pt x="196" y="43"/>
                    <a:pt x="195" y="42"/>
                    <a:pt x="194" y="42"/>
                  </a:cubicBezTo>
                  <a:cubicBezTo>
                    <a:pt x="193" y="41"/>
                    <a:pt x="192" y="41"/>
                    <a:pt x="191" y="40"/>
                  </a:cubicBezTo>
                  <a:cubicBezTo>
                    <a:pt x="190" y="40"/>
                    <a:pt x="188" y="39"/>
                    <a:pt x="187" y="39"/>
                  </a:cubicBezTo>
                  <a:cubicBezTo>
                    <a:pt x="185" y="39"/>
                    <a:pt x="183" y="39"/>
                    <a:pt x="182" y="38"/>
                  </a:cubicBezTo>
                  <a:cubicBezTo>
                    <a:pt x="181" y="37"/>
                    <a:pt x="178" y="37"/>
                    <a:pt x="176" y="37"/>
                  </a:cubicBezTo>
                  <a:cubicBezTo>
                    <a:pt x="174" y="37"/>
                    <a:pt x="172" y="37"/>
                    <a:pt x="171" y="35"/>
                  </a:cubicBezTo>
                  <a:cubicBezTo>
                    <a:pt x="171" y="35"/>
                    <a:pt x="170" y="34"/>
                    <a:pt x="170" y="33"/>
                  </a:cubicBezTo>
                  <a:cubicBezTo>
                    <a:pt x="168" y="32"/>
                    <a:pt x="167" y="31"/>
                    <a:pt x="167" y="30"/>
                  </a:cubicBezTo>
                  <a:cubicBezTo>
                    <a:pt x="166" y="30"/>
                    <a:pt x="164" y="30"/>
                    <a:pt x="163" y="31"/>
                  </a:cubicBezTo>
                  <a:cubicBezTo>
                    <a:pt x="161" y="32"/>
                    <a:pt x="158" y="33"/>
                    <a:pt x="155" y="31"/>
                  </a:cubicBezTo>
                  <a:cubicBezTo>
                    <a:pt x="155" y="31"/>
                    <a:pt x="154" y="31"/>
                    <a:pt x="154" y="30"/>
                  </a:cubicBezTo>
                  <a:cubicBezTo>
                    <a:pt x="153" y="30"/>
                    <a:pt x="152" y="29"/>
                    <a:pt x="152" y="29"/>
                  </a:cubicBezTo>
                  <a:cubicBezTo>
                    <a:pt x="150" y="30"/>
                    <a:pt x="146" y="29"/>
                    <a:pt x="145" y="28"/>
                  </a:cubicBezTo>
                  <a:cubicBezTo>
                    <a:pt x="145" y="27"/>
                    <a:pt x="144" y="26"/>
                    <a:pt x="145" y="24"/>
                  </a:cubicBezTo>
                  <a:cubicBezTo>
                    <a:pt x="145" y="23"/>
                    <a:pt x="142" y="19"/>
                    <a:pt x="141" y="18"/>
                  </a:cubicBezTo>
                  <a:cubicBezTo>
                    <a:pt x="141" y="18"/>
                    <a:pt x="140" y="18"/>
                    <a:pt x="139" y="18"/>
                  </a:cubicBezTo>
                  <a:cubicBezTo>
                    <a:pt x="136" y="18"/>
                    <a:pt x="133" y="18"/>
                    <a:pt x="132" y="15"/>
                  </a:cubicBezTo>
                  <a:cubicBezTo>
                    <a:pt x="131" y="14"/>
                    <a:pt x="131" y="14"/>
                    <a:pt x="130" y="13"/>
                  </a:cubicBezTo>
                  <a:cubicBezTo>
                    <a:pt x="129" y="11"/>
                    <a:pt x="128" y="9"/>
                    <a:pt x="129" y="7"/>
                  </a:cubicBezTo>
                  <a:cubicBezTo>
                    <a:pt x="130" y="6"/>
                    <a:pt x="129" y="2"/>
                    <a:pt x="128" y="0"/>
                  </a:cubicBezTo>
                  <a:cubicBezTo>
                    <a:pt x="128" y="0"/>
                    <a:pt x="126" y="0"/>
                    <a:pt x="124" y="0"/>
                  </a:cubicBezTo>
                  <a:cubicBezTo>
                    <a:pt x="123" y="0"/>
                    <a:pt x="121" y="0"/>
                    <a:pt x="121" y="0"/>
                  </a:cubicBezTo>
                  <a:cubicBezTo>
                    <a:pt x="120" y="1"/>
                    <a:pt x="118" y="1"/>
                    <a:pt x="116" y="0"/>
                  </a:cubicBezTo>
                  <a:cubicBezTo>
                    <a:pt x="115" y="0"/>
                    <a:pt x="114" y="0"/>
                    <a:pt x="114" y="0"/>
                  </a:cubicBezTo>
                  <a:cubicBezTo>
                    <a:pt x="113" y="1"/>
                    <a:pt x="113" y="1"/>
                    <a:pt x="112" y="1"/>
                  </a:cubicBezTo>
                  <a:cubicBezTo>
                    <a:pt x="112" y="2"/>
                    <a:pt x="111" y="3"/>
                    <a:pt x="109" y="3"/>
                  </a:cubicBezTo>
                  <a:cubicBezTo>
                    <a:pt x="109" y="3"/>
                    <a:pt x="108" y="3"/>
                    <a:pt x="107" y="3"/>
                  </a:cubicBezTo>
                  <a:cubicBezTo>
                    <a:pt x="107" y="3"/>
                    <a:pt x="106" y="3"/>
                    <a:pt x="106" y="3"/>
                  </a:cubicBezTo>
                  <a:cubicBezTo>
                    <a:pt x="106" y="3"/>
                    <a:pt x="106" y="3"/>
                    <a:pt x="106" y="3"/>
                  </a:cubicBezTo>
                  <a:cubicBezTo>
                    <a:pt x="105" y="3"/>
                    <a:pt x="104" y="3"/>
                    <a:pt x="104" y="2"/>
                  </a:cubicBezTo>
                  <a:cubicBezTo>
                    <a:pt x="104" y="2"/>
                    <a:pt x="104" y="3"/>
                    <a:pt x="103" y="3"/>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19" name="Freeform 1205"/>
            <p:cNvSpPr>
              <a:spLocks/>
            </p:cNvSpPr>
            <p:nvPr/>
          </p:nvSpPr>
          <p:spPr bwMode="auto">
            <a:xfrm>
              <a:off x="2792" y="3134"/>
              <a:ext cx="98" cy="67"/>
            </a:xfrm>
            <a:custGeom>
              <a:avLst/>
              <a:gdLst>
                <a:gd name="T0" fmla="*/ 53 w 102"/>
                <a:gd name="T1" fmla="*/ 0 h 70"/>
                <a:gd name="T2" fmla="*/ 51 w 102"/>
                <a:gd name="T3" fmla="*/ 2 h 70"/>
                <a:gd name="T4" fmla="*/ 45 w 102"/>
                <a:gd name="T5" fmla="*/ 5 h 70"/>
                <a:gd name="T6" fmla="*/ 39 w 102"/>
                <a:gd name="T7" fmla="*/ 7 h 70"/>
                <a:gd name="T8" fmla="*/ 39 w 102"/>
                <a:gd name="T9" fmla="*/ 8 h 70"/>
                <a:gd name="T10" fmla="*/ 38 w 102"/>
                <a:gd name="T11" fmla="*/ 13 h 70"/>
                <a:gd name="T12" fmla="*/ 37 w 102"/>
                <a:gd name="T13" fmla="*/ 15 h 70"/>
                <a:gd name="T14" fmla="*/ 35 w 102"/>
                <a:gd name="T15" fmla="*/ 17 h 70"/>
                <a:gd name="T16" fmla="*/ 27 w 102"/>
                <a:gd name="T17" fmla="*/ 23 h 70"/>
                <a:gd name="T18" fmla="*/ 24 w 102"/>
                <a:gd name="T19" fmla="*/ 30 h 70"/>
                <a:gd name="T20" fmla="*/ 12 w 102"/>
                <a:gd name="T21" fmla="*/ 35 h 70"/>
                <a:gd name="T22" fmla="*/ 10 w 102"/>
                <a:gd name="T23" fmla="*/ 35 h 70"/>
                <a:gd name="T24" fmla="*/ 10 w 102"/>
                <a:gd name="T25" fmla="*/ 35 h 70"/>
                <a:gd name="T26" fmla="*/ 9 w 102"/>
                <a:gd name="T27" fmla="*/ 35 h 70"/>
                <a:gd name="T28" fmla="*/ 8 w 102"/>
                <a:gd name="T29" fmla="*/ 35 h 70"/>
                <a:gd name="T30" fmla="*/ 7 w 102"/>
                <a:gd name="T31" fmla="*/ 35 h 70"/>
                <a:gd name="T32" fmla="*/ 6 w 102"/>
                <a:gd name="T33" fmla="*/ 35 h 70"/>
                <a:gd name="T34" fmla="*/ 4 w 102"/>
                <a:gd name="T35" fmla="*/ 35 h 70"/>
                <a:gd name="T36" fmla="*/ 4 w 102"/>
                <a:gd name="T37" fmla="*/ 35 h 70"/>
                <a:gd name="T38" fmla="*/ 4 w 102"/>
                <a:gd name="T39" fmla="*/ 37 h 70"/>
                <a:gd name="T40" fmla="*/ 4 w 102"/>
                <a:gd name="T41" fmla="*/ 38 h 70"/>
                <a:gd name="T42" fmla="*/ 5 w 102"/>
                <a:gd name="T43" fmla="*/ 40 h 70"/>
                <a:gd name="T44" fmla="*/ 8 w 102"/>
                <a:gd name="T45" fmla="*/ 50 h 70"/>
                <a:gd name="T46" fmla="*/ 0 w 102"/>
                <a:gd name="T47" fmla="*/ 58 h 70"/>
                <a:gd name="T48" fmla="*/ 4 w 102"/>
                <a:gd name="T49" fmla="*/ 64 h 70"/>
                <a:gd name="T50" fmla="*/ 4 w 102"/>
                <a:gd name="T51" fmla="*/ 65 h 70"/>
                <a:gd name="T52" fmla="*/ 4 w 102"/>
                <a:gd name="T53" fmla="*/ 68 h 70"/>
                <a:gd name="T54" fmla="*/ 4 w 102"/>
                <a:gd name="T55" fmla="*/ 68 h 70"/>
                <a:gd name="T56" fmla="*/ 5 w 102"/>
                <a:gd name="T57" fmla="*/ 68 h 70"/>
                <a:gd name="T58" fmla="*/ 7 w 102"/>
                <a:gd name="T59" fmla="*/ 66 h 70"/>
                <a:gd name="T60" fmla="*/ 36 w 102"/>
                <a:gd name="T61" fmla="*/ 65 h 70"/>
                <a:gd name="T62" fmla="*/ 40 w 102"/>
                <a:gd name="T63" fmla="*/ 65 h 70"/>
                <a:gd name="T64" fmla="*/ 51 w 102"/>
                <a:gd name="T65" fmla="*/ 68 h 70"/>
                <a:gd name="T66" fmla="*/ 59 w 102"/>
                <a:gd name="T67" fmla="*/ 68 h 70"/>
                <a:gd name="T68" fmla="*/ 66 w 102"/>
                <a:gd name="T69" fmla="*/ 69 h 70"/>
                <a:gd name="T70" fmla="*/ 71 w 102"/>
                <a:gd name="T71" fmla="*/ 69 h 70"/>
                <a:gd name="T72" fmla="*/ 77 w 102"/>
                <a:gd name="T73" fmla="*/ 69 h 70"/>
                <a:gd name="T74" fmla="*/ 85 w 102"/>
                <a:gd name="T75" fmla="*/ 60 h 70"/>
                <a:gd name="T76" fmla="*/ 87 w 102"/>
                <a:gd name="T77" fmla="*/ 59 h 70"/>
                <a:gd name="T78" fmla="*/ 89 w 102"/>
                <a:gd name="T79" fmla="*/ 59 h 70"/>
                <a:gd name="T80" fmla="*/ 91 w 102"/>
                <a:gd name="T81" fmla="*/ 59 h 70"/>
                <a:gd name="T82" fmla="*/ 90 w 102"/>
                <a:gd name="T83" fmla="*/ 57 h 70"/>
                <a:gd name="T84" fmla="*/ 88 w 102"/>
                <a:gd name="T85" fmla="*/ 51 h 70"/>
                <a:gd name="T86" fmla="*/ 91 w 102"/>
                <a:gd name="T87" fmla="*/ 42 h 70"/>
                <a:gd name="T88" fmla="*/ 97 w 102"/>
                <a:gd name="T89" fmla="*/ 44 h 70"/>
                <a:gd name="T90" fmla="*/ 98 w 102"/>
                <a:gd name="T91" fmla="*/ 37 h 70"/>
                <a:gd name="T92" fmla="*/ 93 w 102"/>
                <a:gd name="T93" fmla="*/ 34 h 70"/>
                <a:gd name="T94" fmla="*/ 86 w 102"/>
                <a:gd name="T95" fmla="*/ 26 h 70"/>
                <a:gd name="T96" fmla="*/ 82 w 102"/>
                <a:gd name="T97" fmla="*/ 16 h 70"/>
                <a:gd name="T98" fmla="*/ 82 w 102"/>
                <a:gd name="T99" fmla="*/ 11 h 70"/>
                <a:gd name="T100" fmla="*/ 82 w 102"/>
                <a:gd name="T101" fmla="*/ 8 h 70"/>
                <a:gd name="T102" fmla="*/ 74 w 102"/>
                <a:gd name="T103" fmla="*/ 5 h 70"/>
                <a:gd name="T104" fmla="*/ 65 w 102"/>
                <a:gd name="T105" fmla="*/ 4 h 70"/>
                <a:gd name="T106" fmla="*/ 54 w 102"/>
                <a:gd name="T107" fmla="*/ 0 h 70"/>
                <a:gd name="T108" fmla="*/ 54 w 102"/>
                <a:gd name="T10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2" h="70">
                  <a:moveTo>
                    <a:pt x="54" y="0"/>
                  </a:moveTo>
                  <a:cubicBezTo>
                    <a:pt x="53" y="0"/>
                    <a:pt x="53" y="0"/>
                    <a:pt x="53" y="0"/>
                  </a:cubicBezTo>
                  <a:cubicBezTo>
                    <a:pt x="53" y="0"/>
                    <a:pt x="53" y="1"/>
                    <a:pt x="52" y="1"/>
                  </a:cubicBezTo>
                  <a:cubicBezTo>
                    <a:pt x="52" y="1"/>
                    <a:pt x="52" y="2"/>
                    <a:pt x="51" y="2"/>
                  </a:cubicBezTo>
                  <a:cubicBezTo>
                    <a:pt x="50" y="3"/>
                    <a:pt x="49" y="5"/>
                    <a:pt x="47" y="5"/>
                  </a:cubicBezTo>
                  <a:cubicBezTo>
                    <a:pt x="46" y="5"/>
                    <a:pt x="45" y="5"/>
                    <a:pt x="45" y="5"/>
                  </a:cubicBezTo>
                  <a:cubicBezTo>
                    <a:pt x="43" y="5"/>
                    <a:pt x="41" y="5"/>
                    <a:pt x="40" y="6"/>
                  </a:cubicBezTo>
                  <a:cubicBezTo>
                    <a:pt x="40" y="6"/>
                    <a:pt x="40" y="6"/>
                    <a:pt x="39" y="7"/>
                  </a:cubicBezTo>
                  <a:cubicBezTo>
                    <a:pt x="39" y="7"/>
                    <a:pt x="39" y="7"/>
                    <a:pt x="39" y="8"/>
                  </a:cubicBezTo>
                  <a:cubicBezTo>
                    <a:pt x="39" y="8"/>
                    <a:pt x="39" y="8"/>
                    <a:pt x="39" y="8"/>
                  </a:cubicBezTo>
                  <a:cubicBezTo>
                    <a:pt x="38" y="8"/>
                    <a:pt x="38" y="9"/>
                    <a:pt x="38" y="10"/>
                  </a:cubicBezTo>
                  <a:cubicBezTo>
                    <a:pt x="38" y="11"/>
                    <a:pt x="38" y="12"/>
                    <a:pt x="38" y="13"/>
                  </a:cubicBezTo>
                  <a:cubicBezTo>
                    <a:pt x="38" y="13"/>
                    <a:pt x="38" y="14"/>
                    <a:pt x="38" y="14"/>
                  </a:cubicBezTo>
                  <a:cubicBezTo>
                    <a:pt x="38" y="15"/>
                    <a:pt x="38" y="15"/>
                    <a:pt x="37" y="15"/>
                  </a:cubicBezTo>
                  <a:cubicBezTo>
                    <a:pt x="37" y="16"/>
                    <a:pt x="36" y="17"/>
                    <a:pt x="35" y="17"/>
                  </a:cubicBezTo>
                  <a:cubicBezTo>
                    <a:pt x="35" y="17"/>
                    <a:pt x="35" y="17"/>
                    <a:pt x="35" y="17"/>
                  </a:cubicBezTo>
                  <a:cubicBezTo>
                    <a:pt x="34" y="18"/>
                    <a:pt x="33" y="19"/>
                    <a:pt x="32" y="19"/>
                  </a:cubicBezTo>
                  <a:cubicBezTo>
                    <a:pt x="30" y="20"/>
                    <a:pt x="28" y="22"/>
                    <a:pt x="27" y="23"/>
                  </a:cubicBezTo>
                  <a:cubicBezTo>
                    <a:pt x="27" y="24"/>
                    <a:pt x="27" y="24"/>
                    <a:pt x="27" y="25"/>
                  </a:cubicBezTo>
                  <a:cubicBezTo>
                    <a:pt x="27" y="27"/>
                    <a:pt x="27" y="30"/>
                    <a:pt x="24" y="30"/>
                  </a:cubicBezTo>
                  <a:cubicBezTo>
                    <a:pt x="22" y="30"/>
                    <a:pt x="19" y="31"/>
                    <a:pt x="18" y="32"/>
                  </a:cubicBezTo>
                  <a:cubicBezTo>
                    <a:pt x="17" y="34"/>
                    <a:pt x="15" y="35"/>
                    <a:pt x="12" y="35"/>
                  </a:cubicBezTo>
                  <a:cubicBezTo>
                    <a:pt x="11" y="35"/>
                    <a:pt x="11"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9" y="35"/>
                    <a:pt x="9" y="35"/>
                    <a:pt x="9" y="35"/>
                  </a:cubicBezTo>
                  <a:cubicBezTo>
                    <a:pt x="9" y="35"/>
                    <a:pt x="9" y="35"/>
                    <a:pt x="9" y="35"/>
                  </a:cubicBezTo>
                  <a:cubicBezTo>
                    <a:pt x="9" y="35"/>
                    <a:pt x="9" y="35"/>
                    <a:pt x="8" y="35"/>
                  </a:cubicBezTo>
                  <a:cubicBezTo>
                    <a:pt x="8" y="35"/>
                    <a:pt x="8" y="35"/>
                    <a:pt x="8" y="35"/>
                  </a:cubicBezTo>
                  <a:cubicBezTo>
                    <a:pt x="8" y="35"/>
                    <a:pt x="8" y="35"/>
                    <a:pt x="7" y="35"/>
                  </a:cubicBezTo>
                  <a:cubicBezTo>
                    <a:pt x="7" y="35"/>
                    <a:pt x="7" y="35"/>
                    <a:pt x="7" y="35"/>
                  </a:cubicBezTo>
                  <a:cubicBezTo>
                    <a:pt x="7" y="35"/>
                    <a:pt x="7" y="35"/>
                    <a:pt x="6" y="35"/>
                  </a:cubicBezTo>
                  <a:cubicBezTo>
                    <a:pt x="6" y="35"/>
                    <a:pt x="6" y="35"/>
                    <a:pt x="6" y="35"/>
                  </a:cubicBezTo>
                  <a:cubicBezTo>
                    <a:pt x="5" y="35"/>
                    <a:pt x="5" y="35"/>
                    <a:pt x="4" y="35"/>
                  </a:cubicBezTo>
                  <a:cubicBezTo>
                    <a:pt x="4" y="35"/>
                    <a:pt x="4" y="35"/>
                    <a:pt x="4" y="35"/>
                  </a:cubicBezTo>
                  <a:cubicBezTo>
                    <a:pt x="4" y="35"/>
                    <a:pt x="4" y="35"/>
                    <a:pt x="4" y="35"/>
                  </a:cubicBezTo>
                  <a:cubicBezTo>
                    <a:pt x="4" y="35"/>
                    <a:pt x="4" y="35"/>
                    <a:pt x="4" y="36"/>
                  </a:cubicBezTo>
                  <a:cubicBezTo>
                    <a:pt x="4" y="36"/>
                    <a:pt x="4" y="36"/>
                    <a:pt x="4" y="37"/>
                  </a:cubicBezTo>
                  <a:cubicBezTo>
                    <a:pt x="4" y="37"/>
                    <a:pt x="4" y="37"/>
                    <a:pt x="4" y="38"/>
                  </a:cubicBezTo>
                  <a:cubicBezTo>
                    <a:pt x="4" y="38"/>
                    <a:pt x="4" y="38"/>
                    <a:pt x="4" y="38"/>
                  </a:cubicBezTo>
                  <a:cubicBezTo>
                    <a:pt x="4" y="39"/>
                    <a:pt x="4" y="39"/>
                    <a:pt x="4" y="39"/>
                  </a:cubicBezTo>
                  <a:cubicBezTo>
                    <a:pt x="5" y="39"/>
                    <a:pt x="5" y="40"/>
                    <a:pt x="5" y="40"/>
                  </a:cubicBezTo>
                  <a:cubicBezTo>
                    <a:pt x="5" y="40"/>
                    <a:pt x="5" y="40"/>
                    <a:pt x="5" y="41"/>
                  </a:cubicBezTo>
                  <a:cubicBezTo>
                    <a:pt x="7" y="42"/>
                    <a:pt x="8" y="47"/>
                    <a:pt x="8" y="50"/>
                  </a:cubicBezTo>
                  <a:cubicBezTo>
                    <a:pt x="8" y="52"/>
                    <a:pt x="6" y="53"/>
                    <a:pt x="5" y="54"/>
                  </a:cubicBezTo>
                  <a:cubicBezTo>
                    <a:pt x="4" y="55"/>
                    <a:pt x="1" y="57"/>
                    <a:pt x="0" y="58"/>
                  </a:cubicBezTo>
                  <a:cubicBezTo>
                    <a:pt x="1" y="58"/>
                    <a:pt x="1" y="58"/>
                    <a:pt x="1" y="58"/>
                  </a:cubicBezTo>
                  <a:cubicBezTo>
                    <a:pt x="2" y="59"/>
                    <a:pt x="5" y="61"/>
                    <a:pt x="4" y="64"/>
                  </a:cubicBezTo>
                  <a:cubicBezTo>
                    <a:pt x="4" y="64"/>
                    <a:pt x="4" y="64"/>
                    <a:pt x="4" y="65"/>
                  </a:cubicBezTo>
                  <a:cubicBezTo>
                    <a:pt x="4" y="65"/>
                    <a:pt x="4" y="65"/>
                    <a:pt x="4" y="65"/>
                  </a:cubicBezTo>
                  <a:cubicBezTo>
                    <a:pt x="4" y="66"/>
                    <a:pt x="4" y="66"/>
                    <a:pt x="4" y="66"/>
                  </a:cubicBezTo>
                  <a:cubicBezTo>
                    <a:pt x="4" y="66"/>
                    <a:pt x="4" y="67"/>
                    <a:pt x="4" y="68"/>
                  </a:cubicBezTo>
                  <a:cubicBezTo>
                    <a:pt x="4" y="68"/>
                    <a:pt x="4" y="68"/>
                    <a:pt x="4" y="68"/>
                  </a:cubicBezTo>
                  <a:cubicBezTo>
                    <a:pt x="4" y="68"/>
                    <a:pt x="4" y="68"/>
                    <a:pt x="4" y="68"/>
                  </a:cubicBezTo>
                  <a:cubicBezTo>
                    <a:pt x="4" y="68"/>
                    <a:pt x="4" y="68"/>
                    <a:pt x="5" y="68"/>
                  </a:cubicBezTo>
                  <a:cubicBezTo>
                    <a:pt x="5" y="68"/>
                    <a:pt x="5" y="68"/>
                    <a:pt x="5" y="68"/>
                  </a:cubicBezTo>
                  <a:cubicBezTo>
                    <a:pt x="6" y="67"/>
                    <a:pt x="6" y="67"/>
                    <a:pt x="6" y="67"/>
                  </a:cubicBezTo>
                  <a:cubicBezTo>
                    <a:pt x="7" y="66"/>
                    <a:pt x="7" y="66"/>
                    <a:pt x="7" y="66"/>
                  </a:cubicBezTo>
                  <a:cubicBezTo>
                    <a:pt x="9" y="64"/>
                    <a:pt x="11" y="62"/>
                    <a:pt x="15" y="62"/>
                  </a:cubicBezTo>
                  <a:cubicBezTo>
                    <a:pt x="28" y="62"/>
                    <a:pt x="34" y="63"/>
                    <a:pt x="36" y="65"/>
                  </a:cubicBezTo>
                  <a:cubicBezTo>
                    <a:pt x="36" y="65"/>
                    <a:pt x="38" y="65"/>
                    <a:pt x="39" y="65"/>
                  </a:cubicBezTo>
                  <a:cubicBezTo>
                    <a:pt x="39" y="65"/>
                    <a:pt x="39" y="65"/>
                    <a:pt x="40" y="65"/>
                  </a:cubicBezTo>
                  <a:cubicBezTo>
                    <a:pt x="42" y="65"/>
                    <a:pt x="44" y="65"/>
                    <a:pt x="46" y="66"/>
                  </a:cubicBezTo>
                  <a:cubicBezTo>
                    <a:pt x="48" y="67"/>
                    <a:pt x="50" y="68"/>
                    <a:pt x="51" y="68"/>
                  </a:cubicBezTo>
                  <a:cubicBezTo>
                    <a:pt x="52" y="66"/>
                    <a:pt x="53" y="66"/>
                    <a:pt x="55" y="67"/>
                  </a:cubicBezTo>
                  <a:cubicBezTo>
                    <a:pt x="56" y="68"/>
                    <a:pt x="58" y="68"/>
                    <a:pt x="59" y="68"/>
                  </a:cubicBezTo>
                  <a:cubicBezTo>
                    <a:pt x="59" y="67"/>
                    <a:pt x="60" y="67"/>
                    <a:pt x="61" y="67"/>
                  </a:cubicBezTo>
                  <a:cubicBezTo>
                    <a:pt x="63" y="67"/>
                    <a:pt x="64" y="68"/>
                    <a:pt x="66" y="69"/>
                  </a:cubicBezTo>
                  <a:cubicBezTo>
                    <a:pt x="66" y="69"/>
                    <a:pt x="66" y="70"/>
                    <a:pt x="67" y="70"/>
                  </a:cubicBezTo>
                  <a:cubicBezTo>
                    <a:pt x="68" y="69"/>
                    <a:pt x="70" y="69"/>
                    <a:pt x="71" y="69"/>
                  </a:cubicBezTo>
                  <a:cubicBezTo>
                    <a:pt x="73" y="69"/>
                    <a:pt x="75" y="69"/>
                    <a:pt x="77" y="70"/>
                  </a:cubicBezTo>
                  <a:cubicBezTo>
                    <a:pt x="77" y="70"/>
                    <a:pt x="77" y="69"/>
                    <a:pt x="77" y="69"/>
                  </a:cubicBezTo>
                  <a:cubicBezTo>
                    <a:pt x="77" y="67"/>
                    <a:pt x="80" y="64"/>
                    <a:pt x="85" y="60"/>
                  </a:cubicBezTo>
                  <a:cubicBezTo>
                    <a:pt x="85" y="60"/>
                    <a:pt x="85" y="60"/>
                    <a:pt x="85" y="60"/>
                  </a:cubicBezTo>
                  <a:cubicBezTo>
                    <a:pt x="86" y="60"/>
                    <a:pt x="86" y="60"/>
                    <a:pt x="86" y="60"/>
                  </a:cubicBezTo>
                  <a:cubicBezTo>
                    <a:pt x="86" y="60"/>
                    <a:pt x="87" y="60"/>
                    <a:pt x="87" y="59"/>
                  </a:cubicBezTo>
                  <a:cubicBezTo>
                    <a:pt x="87" y="59"/>
                    <a:pt x="87" y="59"/>
                    <a:pt x="87" y="59"/>
                  </a:cubicBezTo>
                  <a:cubicBezTo>
                    <a:pt x="88" y="59"/>
                    <a:pt x="88" y="59"/>
                    <a:pt x="89" y="59"/>
                  </a:cubicBezTo>
                  <a:cubicBezTo>
                    <a:pt x="89" y="59"/>
                    <a:pt x="89" y="59"/>
                    <a:pt x="89" y="59"/>
                  </a:cubicBezTo>
                  <a:cubicBezTo>
                    <a:pt x="90" y="59"/>
                    <a:pt x="90" y="59"/>
                    <a:pt x="91" y="59"/>
                  </a:cubicBezTo>
                  <a:cubicBezTo>
                    <a:pt x="91" y="59"/>
                    <a:pt x="91" y="59"/>
                    <a:pt x="91" y="59"/>
                  </a:cubicBezTo>
                  <a:cubicBezTo>
                    <a:pt x="90" y="58"/>
                    <a:pt x="90" y="58"/>
                    <a:pt x="90" y="57"/>
                  </a:cubicBezTo>
                  <a:cubicBezTo>
                    <a:pt x="90" y="57"/>
                    <a:pt x="90" y="56"/>
                    <a:pt x="90" y="56"/>
                  </a:cubicBezTo>
                  <a:cubicBezTo>
                    <a:pt x="89" y="54"/>
                    <a:pt x="89" y="53"/>
                    <a:pt x="88" y="51"/>
                  </a:cubicBezTo>
                  <a:cubicBezTo>
                    <a:pt x="87" y="48"/>
                    <a:pt x="87" y="46"/>
                    <a:pt x="88" y="44"/>
                  </a:cubicBezTo>
                  <a:cubicBezTo>
                    <a:pt x="89" y="43"/>
                    <a:pt x="90" y="42"/>
                    <a:pt x="91" y="42"/>
                  </a:cubicBezTo>
                  <a:cubicBezTo>
                    <a:pt x="92" y="42"/>
                    <a:pt x="93" y="43"/>
                    <a:pt x="95" y="44"/>
                  </a:cubicBezTo>
                  <a:cubicBezTo>
                    <a:pt x="95" y="44"/>
                    <a:pt x="97" y="44"/>
                    <a:pt x="97" y="44"/>
                  </a:cubicBezTo>
                  <a:cubicBezTo>
                    <a:pt x="101" y="42"/>
                    <a:pt x="102" y="41"/>
                    <a:pt x="102" y="41"/>
                  </a:cubicBezTo>
                  <a:cubicBezTo>
                    <a:pt x="101" y="40"/>
                    <a:pt x="99" y="38"/>
                    <a:pt x="98" y="37"/>
                  </a:cubicBezTo>
                  <a:cubicBezTo>
                    <a:pt x="97" y="37"/>
                    <a:pt x="97" y="37"/>
                    <a:pt x="97" y="37"/>
                  </a:cubicBezTo>
                  <a:cubicBezTo>
                    <a:pt x="95" y="37"/>
                    <a:pt x="94" y="35"/>
                    <a:pt x="93" y="34"/>
                  </a:cubicBezTo>
                  <a:cubicBezTo>
                    <a:pt x="92" y="33"/>
                    <a:pt x="91" y="31"/>
                    <a:pt x="90" y="31"/>
                  </a:cubicBezTo>
                  <a:cubicBezTo>
                    <a:pt x="88" y="30"/>
                    <a:pt x="87" y="28"/>
                    <a:pt x="86" y="26"/>
                  </a:cubicBezTo>
                  <a:cubicBezTo>
                    <a:pt x="86" y="25"/>
                    <a:pt x="85" y="24"/>
                    <a:pt x="85" y="24"/>
                  </a:cubicBezTo>
                  <a:cubicBezTo>
                    <a:pt x="82" y="22"/>
                    <a:pt x="82" y="18"/>
                    <a:pt x="82" y="16"/>
                  </a:cubicBezTo>
                  <a:cubicBezTo>
                    <a:pt x="82" y="16"/>
                    <a:pt x="82" y="15"/>
                    <a:pt x="82" y="14"/>
                  </a:cubicBezTo>
                  <a:cubicBezTo>
                    <a:pt x="82" y="13"/>
                    <a:pt x="82" y="12"/>
                    <a:pt x="82" y="11"/>
                  </a:cubicBezTo>
                  <a:cubicBezTo>
                    <a:pt x="82" y="10"/>
                    <a:pt x="82" y="8"/>
                    <a:pt x="82" y="8"/>
                  </a:cubicBezTo>
                  <a:cubicBezTo>
                    <a:pt x="82" y="8"/>
                    <a:pt x="82" y="8"/>
                    <a:pt x="82" y="8"/>
                  </a:cubicBezTo>
                  <a:cubicBezTo>
                    <a:pt x="80" y="7"/>
                    <a:pt x="77" y="5"/>
                    <a:pt x="74" y="5"/>
                  </a:cubicBezTo>
                  <a:cubicBezTo>
                    <a:pt x="74" y="5"/>
                    <a:pt x="74" y="5"/>
                    <a:pt x="74" y="5"/>
                  </a:cubicBezTo>
                  <a:cubicBezTo>
                    <a:pt x="72" y="6"/>
                    <a:pt x="70" y="7"/>
                    <a:pt x="69" y="7"/>
                  </a:cubicBezTo>
                  <a:cubicBezTo>
                    <a:pt x="68" y="7"/>
                    <a:pt x="66" y="6"/>
                    <a:pt x="65" y="4"/>
                  </a:cubicBezTo>
                  <a:cubicBezTo>
                    <a:pt x="64" y="2"/>
                    <a:pt x="63" y="2"/>
                    <a:pt x="62" y="2"/>
                  </a:cubicBezTo>
                  <a:cubicBezTo>
                    <a:pt x="58" y="3"/>
                    <a:pt x="55" y="1"/>
                    <a:pt x="54" y="0"/>
                  </a:cubicBezTo>
                  <a:cubicBezTo>
                    <a:pt x="54" y="0"/>
                    <a:pt x="54" y="0"/>
                    <a:pt x="54" y="0"/>
                  </a:cubicBezTo>
                  <a:cubicBezTo>
                    <a:pt x="54" y="0"/>
                    <a:pt x="54" y="0"/>
                    <a:pt x="54" y="0"/>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20" name="Freeform 1206"/>
            <p:cNvSpPr>
              <a:spLocks/>
            </p:cNvSpPr>
            <p:nvPr/>
          </p:nvSpPr>
          <p:spPr bwMode="auto">
            <a:xfrm>
              <a:off x="2767" y="3105"/>
              <a:ext cx="75" cy="33"/>
            </a:xfrm>
            <a:custGeom>
              <a:avLst/>
              <a:gdLst>
                <a:gd name="T0" fmla="*/ 66 w 78"/>
                <a:gd name="T1" fmla="*/ 32 h 34"/>
                <a:gd name="T2" fmla="*/ 69 w 78"/>
                <a:gd name="T3" fmla="*/ 31 h 34"/>
                <a:gd name="T4" fmla="*/ 73 w 78"/>
                <a:gd name="T5" fmla="*/ 31 h 34"/>
                <a:gd name="T6" fmla="*/ 76 w 78"/>
                <a:gd name="T7" fmla="*/ 28 h 34"/>
                <a:gd name="T8" fmla="*/ 78 w 78"/>
                <a:gd name="T9" fmla="*/ 27 h 34"/>
                <a:gd name="T10" fmla="*/ 78 w 78"/>
                <a:gd name="T11" fmla="*/ 26 h 34"/>
                <a:gd name="T12" fmla="*/ 73 w 78"/>
                <a:gd name="T13" fmla="*/ 14 h 34"/>
                <a:gd name="T14" fmla="*/ 71 w 78"/>
                <a:gd name="T15" fmla="*/ 8 h 34"/>
                <a:gd name="T16" fmla="*/ 70 w 78"/>
                <a:gd name="T17" fmla="*/ 7 h 34"/>
                <a:gd name="T18" fmla="*/ 61 w 78"/>
                <a:gd name="T19" fmla="*/ 6 h 34"/>
                <a:gd name="T20" fmla="*/ 49 w 78"/>
                <a:gd name="T21" fmla="*/ 0 h 34"/>
                <a:gd name="T22" fmla="*/ 46 w 78"/>
                <a:gd name="T23" fmla="*/ 0 h 34"/>
                <a:gd name="T24" fmla="*/ 44 w 78"/>
                <a:gd name="T25" fmla="*/ 0 h 34"/>
                <a:gd name="T26" fmla="*/ 42 w 78"/>
                <a:gd name="T27" fmla="*/ 0 h 34"/>
                <a:gd name="T28" fmla="*/ 40 w 78"/>
                <a:gd name="T29" fmla="*/ 0 h 34"/>
                <a:gd name="T30" fmla="*/ 38 w 78"/>
                <a:gd name="T31" fmla="*/ 4 h 34"/>
                <a:gd name="T32" fmla="*/ 30 w 78"/>
                <a:gd name="T33" fmla="*/ 16 h 34"/>
                <a:gd name="T34" fmla="*/ 27 w 78"/>
                <a:gd name="T35" fmla="*/ 16 h 34"/>
                <a:gd name="T36" fmla="*/ 16 w 78"/>
                <a:gd name="T37" fmla="*/ 3 h 34"/>
                <a:gd name="T38" fmla="*/ 7 w 78"/>
                <a:gd name="T39" fmla="*/ 9 h 34"/>
                <a:gd name="T40" fmla="*/ 3 w 78"/>
                <a:gd name="T41" fmla="*/ 17 h 34"/>
                <a:gd name="T42" fmla="*/ 2 w 78"/>
                <a:gd name="T43" fmla="*/ 25 h 34"/>
                <a:gd name="T44" fmla="*/ 4 w 78"/>
                <a:gd name="T45" fmla="*/ 25 h 34"/>
                <a:gd name="T46" fmla="*/ 6 w 78"/>
                <a:gd name="T47" fmla="*/ 24 h 34"/>
                <a:gd name="T48" fmla="*/ 7 w 78"/>
                <a:gd name="T49" fmla="*/ 24 h 34"/>
                <a:gd name="T50" fmla="*/ 14 w 78"/>
                <a:gd name="T51" fmla="*/ 22 h 34"/>
                <a:gd name="T52" fmla="*/ 26 w 78"/>
                <a:gd name="T53" fmla="*/ 23 h 34"/>
                <a:gd name="T54" fmla="*/ 39 w 78"/>
                <a:gd name="T55" fmla="*/ 23 h 34"/>
                <a:gd name="T56" fmla="*/ 46 w 78"/>
                <a:gd name="T57" fmla="*/ 25 h 34"/>
                <a:gd name="T58" fmla="*/ 47 w 78"/>
                <a:gd name="T59" fmla="*/ 25 h 34"/>
                <a:gd name="T60" fmla="*/ 61 w 78"/>
                <a:gd name="T61" fmla="*/ 33 h 34"/>
                <a:gd name="T62" fmla="*/ 62 w 78"/>
                <a:gd name="T63" fmla="*/ 34 h 34"/>
                <a:gd name="T64" fmla="*/ 64 w 78"/>
                <a:gd name="T65"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34">
                  <a:moveTo>
                    <a:pt x="64" y="33"/>
                  </a:moveTo>
                  <a:cubicBezTo>
                    <a:pt x="64" y="32"/>
                    <a:pt x="65" y="32"/>
                    <a:pt x="66" y="32"/>
                  </a:cubicBezTo>
                  <a:cubicBezTo>
                    <a:pt x="67" y="31"/>
                    <a:pt x="68" y="31"/>
                    <a:pt x="69" y="31"/>
                  </a:cubicBezTo>
                  <a:cubicBezTo>
                    <a:pt x="69" y="31"/>
                    <a:pt x="69" y="31"/>
                    <a:pt x="69" y="31"/>
                  </a:cubicBezTo>
                  <a:cubicBezTo>
                    <a:pt x="70" y="31"/>
                    <a:pt x="71" y="31"/>
                    <a:pt x="71" y="31"/>
                  </a:cubicBezTo>
                  <a:cubicBezTo>
                    <a:pt x="72" y="31"/>
                    <a:pt x="72" y="31"/>
                    <a:pt x="73" y="31"/>
                  </a:cubicBezTo>
                  <a:cubicBezTo>
                    <a:pt x="73" y="31"/>
                    <a:pt x="73" y="31"/>
                    <a:pt x="74" y="30"/>
                  </a:cubicBezTo>
                  <a:cubicBezTo>
                    <a:pt x="74" y="29"/>
                    <a:pt x="75" y="28"/>
                    <a:pt x="76" y="28"/>
                  </a:cubicBezTo>
                  <a:cubicBezTo>
                    <a:pt x="76" y="27"/>
                    <a:pt x="77" y="27"/>
                    <a:pt x="77" y="27"/>
                  </a:cubicBezTo>
                  <a:cubicBezTo>
                    <a:pt x="78" y="27"/>
                    <a:pt x="78" y="27"/>
                    <a:pt x="78" y="27"/>
                  </a:cubicBezTo>
                  <a:cubicBezTo>
                    <a:pt x="78" y="27"/>
                    <a:pt x="78" y="27"/>
                    <a:pt x="78" y="26"/>
                  </a:cubicBezTo>
                  <a:cubicBezTo>
                    <a:pt x="78" y="26"/>
                    <a:pt x="78" y="26"/>
                    <a:pt x="78" y="26"/>
                  </a:cubicBezTo>
                  <a:cubicBezTo>
                    <a:pt x="78" y="24"/>
                    <a:pt x="77" y="23"/>
                    <a:pt x="77" y="22"/>
                  </a:cubicBezTo>
                  <a:cubicBezTo>
                    <a:pt x="73" y="19"/>
                    <a:pt x="72" y="16"/>
                    <a:pt x="73" y="14"/>
                  </a:cubicBezTo>
                  <a:cubicBezTo>
                    <a:pt x="73" y="13"/>
                    <a:pt x="74" y="11"/>
                    <a:pt x="72" y="10"/>
                  </a:cubicBezTo>
                  <a:cubicBezTo>
                    <a:pt x="72" y="9"/>
                    <a:pt x="71" y="9"/>
                    <a:pt x="71" y="8"/>
                  </a:cubicBezTo>
                  <a:cubicBezTo>
                    <a:pt x="71" y="8"/>
                    <a:pt x="71" y="8"/>
                    <a:pt x="70" y="8"/>
                  </a:cubicBezTo>
                  <a:cubicBezTo>
                    <a:pt x="70" y="7"/>
                    <a:pt x="70" y="7"/>
                    <a:pt x="70" y="7"/>
                  </a:cubicBezTo>
                  <a:cubicBezTo>
                    <a:pt x="66" y="7"/>
                    <a:pt x="63" y="7"/>
                    <a:pt x="62" y="6"/>
                  </a:cubicBezTo>
                  <a:cubicBezTo>
                    <a:pt x="62" y="6"/>
                    <a:pt x="61" y="6"/>
                    <a:pt x="61" y="6"/>
                  </a:cubicBezTo>
                  <a:cubicBezTo>
                    <a:pt x="61" y="7"/>
                    <a:pt x="61" y="7"/>
                    <a:pt x="61" y="7"/>
                  </a:cubicBezTo>
                  <a:cubicBezTo>
                    <a:pt x="59" y="7"/>
                    <a:pt x="55" y="5"/>
                    <a:pt x="49" y="0"/>
                  </a:cubicBezTo>
                  <a:cubicBezTo>
                    <a:pt x="48" y="0"/>
                    <a:pt x="48" y="0"/>
                    <a:pt x="48" y="0"/>
                  </a:cubicBezTo>
                  <a:cubicBezTo>
                    <a:pt x="48" y="0"/>
                    <a:pt x="48" y="0"/>
                    <a:pt x="46" y="0"/>
                  </a:cubicBezTo>
                  <a:cubicBezTo>
                    <a:pt x="46" y="0"/>
                    <a:pt x="45" y="0"/>
                    <a:pt x="45" y="0"/>
                  </a:cubicBezTo>
                  <a:cubicBezTo>
                    <a:pt x="44" y="0"/>
                    <a:pt x="44" y="0"/>
                    <a:pt x="44" y="0"/>
                  </a:cubicBezTo>
                  <a:cubicBezTo>
                    <a:pt x="44" y="0"/>
                    <a:pt x="43" y="0"/>
                    <a:pt x="43" y="0"/>
                  </a:cubicBezTo>
                  <a:cubicBezTo>
                    <a:pt x="42" y="0"/>
                    <a:pt x="42" y="0"/>
                    <a:pt x="42" y="0"/>
                  </a:cubicBezTo>
                  <a:cubicBezTo>
                    <a:pt x="41" y="0"/>
                    <a:pt x="41" y="0"/>
                    <a:pt x="40" y="0"/>
                  </a:cubicBezTo>
                  <a:cubicBezTo>
                    <a:pt x="40" y="0"/>
                    <a:pt x="40" y="0"/>
                    <a:pt x="40" y="0"/>
                  </a:cubicBezTo>
                  <a:cubicBezTo>
                    <a:pt x="39" y="0"/>
                    <a:pt x="39" y="0"/>
                    <a:pt x="38" y="0"/>
                  </a:cubicBezTo>
                  <a:cubicBezTo>
                    <a:pt x="37" y="1"/>
                    <a:pt x="38" y="2"/>
                    <a:pt x="38" y="4"/>
                  </a:cubicBezTo>
                  <a:cubicBezTo>
                    <a:pt x="38" y="6"/>
                    <a:pt x="38" y="7"/>
                    <a:pt x="38" y="9"/>
                  </a:cubicBezTo>
                  <a:cubicBezTo>
                    <a:pt x="38" y="14"/>
                    <a:pt x="35" y="16"/>
                    <a:pt x="30" y="16"/>
                  </a:cubicBezTo>
                  <a:cubicBezTo>
                    <a:pt x="29" y="16"/>
                    <a:pt x="29" y="16"/>
                    <a:pt x="28" y="16"/>
                  </a:cubicBezTo>
                  <a:cubicBezTo>
                    <a:pt x="28" y="16"/>
                    <a:pt x="27" y="16"/>
                    <a:pt x="27" y="16"/>
                  </a:cubicBezTo>
                  <a:cubicBezTo>
                    <a:pt x="24" y="16"/>
                    <a:pt x="21" y="11"/>
                    <a:pt x="17" y="5"/>
                  </a:cubicBezTo>
                  <a:cubicBezTo>
                    <a:pt x="16" y="5"/>
                    <a:pt x="16" y="4"/>
                    <a:pt x="16" y="3"/>
                  </a:cubicBezTo>
                  <a:cubicBezTo>
                    <a:pt x="15" y="4"/>
                    <a:pt x="12" y="5"/>
                    <a:pt x="10" y="7"/>
                  </a:cubicBezTo>
                  <a:cubicBezTo>
                    <a:pt x="9" y="7"/>
                    <a:pt x="8" y="8"/>
                    <a:pt x="7" y="9"/>
                  </a:cubicBezTo>
                  <a:cubicBezTo>
                    <a:pt x="6" y="9"/>
                    <a:pt x="6" y="10"/>
                    <a:pt x="5" y="12"/>
                  </a:cubicBezTo>
                  <a:cubicBezTo>
                    <a:pt x="5" y="14"/>
                    <a:pt x="5" y="16"/>
                    <a:pt x="3" y="17"/>
                  </a:cubicBezTo>
                  <a:cubicBezTo>
                    <a:pt x="1" y="19"/>
                    <a:pt x="0" y="21"/>
                    <a:pt x="2" y="25"/>
                  </a:cubicBezTo>
                  <a:cubicBezTo>
                    <a:pt x="2" y="25"/>
                    <a:pt x="2" y="25"/>
                    <a:pt x="2" y="25"/>
                  </a:cubicBezTo>
                  <a:cubicBezTo>
                    <a:pt x="2" y="25"/>
                    <a:pt x="3" y="25"/>
                    <a:pt x="4" y="25"/>
                  </a:cubicBezTo>
                  <a:cubicBezTo>
                    <a:pt x="4" y="25"/>
                    <a:pt x="4" y="25"/>
                    <a:pt x="4" y="25"/>
                  </a:cubicBezTo>
                  <a:cubicBezTo>
                    <a:pt x="5" y="25"/>
                    <a:pt x="5" y="24"/>
                    <a:pt x="6" y="24"/>
                  </a:cubicBezTo>
                  <a:cubicBezTo>
                    <a:pt x="6" y="24"/>
                    <a:pt x="6" y="24"/>
                    <a:pt x="6" y="24"/>
                  </a:cubicBezTo>
                  <a:cubicBezTo>
                    <a:pt x="7" y="24"/>
                    <a:pt x="7" y="24"/>
                    <a:pt x="7" y="24"/>
                  </a:cubicBezTo>
                  <a:cubicBezTo>
                    <a:pt x="7" y="24"/>
                    <a:pt x="7" y="24"/>
                    <a:pt x="7" y="24"/>
                  </a:cubicBezTo>
                  <a:cubicBezTo>
                    <a:pt x="8" y="24"/>
                    <a:pt x="8" y="23"/>
                    <a:pt x="8" y="23"/>
                  </a:cubicBezTo>
                  <a:cubicBezTo>
                    <a:pt x="10" y="22"/>
                    <a:pt x="12" y="22"/>
                    <a:pt x="14" y="22"/>
                  </a:cubicBezTo>
                  <a:cubicBezTo>
                    <a:pt x="17" y="22"/>
                    <a:pt x="20" y="22"/>
                    <a:pt x="22" y="22"/>
                  </a:cubicBezTo>
                  <a:cubicBezTo>
                    <a:pt x="24" y="23"/>
                    <a:pt x="25" y="23"/>
                    <a:pt x="26" y="23"/>
                  </a:cubicBezTo>
                  <a:cubicBezTo>
                    <a:pt x="27" y="23"/>
                    <a:pt x="28" y="23"/>
                    <a:pt x="29" y="23"/>
                  </a:cubicBezTo>
                  <a:cubicBezTo>
                    <a:pt x="33" y="23"/>
                    <a:pt x="37" y="24"/>
                    <a:pt x="39" y="23"/>
                  </a:cubicBezTo>
                  <a:cubicBezTo>
                    <a:pt x="40" y="23"/>
                    <a:pt x="41" y="23"/>
                    <a:pt x="41" y="23"/>
                  </a:cubicBezTo>
                  <a:cubicBezTo>
                    <a:pt x="44" y="23"/>
                    <a:pt x="45" y="24"/>
                    <a:pt x="46" y="25"/>
                  </a:cubicBezTo>
                  <a:cubicBezTo>
                    <a:pt x="46" y="25"/>
                    <a:pt x="46" y="25"/>
                    <a:pt x="46" y="25"/>
                  </a:cubicBezTo>
                  <a:cubicBezTo>
                    <a:pt x="46" y="25"/>
                    <a:pt x="47" y="25"/>
                    <a:pt x="47" y="25"/>
                  </a:cubicBezTo>
                  <a:cubicBezTo>
                    <a:pt x="51" y="25"/>
                    <a:pt x="56" y="29"/>
                    <a:pt x="58" y="31"/>
                  </a:cubicBezTo>
                  <a:cubicBezTo>
                    <a:pt x="59" y="32"/>
                    <a:pt x="60" y="32"/>
                    <a:pt x="61" y="33"/>
                  </a:cubicBezTo>
                  <a:cubicBezTo>
                    <a:pt x="61" y="33"/>
                    <a:pt x="61" y="33"/>
                    <a:pt x="61" y="34"/>
                  </a:cubicBezTo>
                  <a:cubicBezTo>
                    <a:pt x="62" y="34"/>
                    <a:pt x="62" y="34"/>
                    <a:pt x="62" y="34"/>
                  </a:cubicBezTo>
                  <a:cubicBezTo>
                    <a:pt x="63" y="34"/>
                    <a:pt x="63" y="33"/>
                    <a:pt x="64" y="33"/>
                  </a:cubicBezTo>
                  <a:cubicBezTo>
                    <a:pt x="64" y="33"/>
                    <a:pt x="64" y="33"/>
                    <a:pt x="64" y="33"/>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21" name="Freeform 1207"/>
            <p:cNvSpPr>
              <a:spLocks/>
            </p:cNvSpPr>
            <p:nvPr/>
          </p:nvSpPr>
          <p:spPr bwMode="auto">
            <a:xfrm>
              <a:off x="2768" y="3130"/>
              <a:ext cx="57" cy="34"/>
            </a:xfrm>
            <a:custGeom>
              <a:avLst/>
              <a:gdLst>
                <a:gd name="T0" fmla="*/ 26 w 59"/>
                <a:gd name="T1" fmla="*/ 32 h 36"/>
                <a:gd name="T2" fmla="*/ 27 w 59"/>
                <a:gd name="T3" fmla="*/ 33 h 36"/>
                <a:gd name="T4" fmla="*/ 28 w 59"/>
                <a:gd name="T5" fmla="*/ 34 h 36"/>
                <a:gd name="T6" fmla="*/ 29 w 59"/>
                <a:gd name="T7" fmla="*/ 34 h 36"/>
                <a:gd name="T8" fmla="*/ 29 w 59"/>
                <a:gd name="T9" fmla="*/ 35 h 36"/>
                <a:gd name="T10" fmla="*/ 30 w 59"/>
                <a:gd name="T11" fmla="*/ 35 h 36"/>
                <a:gd name="T12" fmla="*/ 32 w 59"/>
                <a:gd name="T13" fmla="*/ 35 h 36"/>
                <a:gd name="T14" fmla="*/ 33 w 59"/>
                <a:gd name="T15" fmla="*/ 35 h 36"/>
                <a:gd name="T16" fmla="*/ 34 w 59"/>
                <a:gd name="T17" fmla="*/ 35 h 36"/>
                <a:gd name="T18" fmla="*/ 35 w 59"/>
                <a:gd name="T19" fmla="*/ 35 h 36"/>
                <a:gd name="T20" fmla="*/ 36 w 59"/>
                <a:gd name="T21" fmla="*/ 35 h 36"/>
                <a:gd name="T22" fmla="*/ 36 w 59"/>
                <a:gd name="T23" fmla="*/ 35 h 36"/>
                <a:gd name="T24" fmla="*/ 40 w 59"/>
                <a:gd name="T25" fmla="*/ 33 h 36"/>
                <a:gd name="T26" fmla="*/ 48 w 59"/>
                <a:gd name="T27" fmla="*/ 28 h 36"/>
                <a:gd name="T28" fmla="*/ 54 w 59"/>
                <a:gd name="T29" fmla="*/ 20 h 36"/>
                <a:gd name="T30" fmla="*/ 56 w 59"/>
                <a:gd name="T31" fmla="*/ 19 h 36"/>
                <a:gd name="T32" fmla="*/ 59 w 59"/>
                <a:gd name="T33" fmla="*/ 15 h 36"/>
                <a:gd name="T34" fmla="*/ 59 w 59"/>
                <a:gd name="T35" fmla="*/ 12 h 36"/>
                <a:gd name="T36" fmla="*/ 58 w 59"/>
                <a:gd name="T37" fmla="*/ 11 h 36"/>
                <a:gd name="T38" fmla="*/ 55 w 59"/>
                <a:gd name="T39" fmla="*/ 9 h 36"/>
                <a:gd name="T40" fmla="*/ 45 w 59"/>
                <a:gd name="T41" fmla="*/ 3 h 36"/>
                <a:gd name="T42" fmla="*/ 45 w 59"/>
                <a:gd name="T43" fmla="*/ 3 h 36"/>
                <a:gd name="T44" fmla="*/ 42 w 59"/>
                <a:gd name="T45" fmla="*/ 1 h 36"/>
                <a:gd name="T46" fmla="*/ 41 w 59"/>
                <a:gd name="T47" fmla="*/ 1 h 36"/>
                <a:gd name="T48" fmla="*/ 40 w 59"/>
                <a:gd name="T49" fmla="*/ 1 h 36"/>
                <a:gd name="T50" fmla="*/ 28 w 59"/>
                <a:gd name="T51" fmla="*/ 1 h 36"/>
                <a:gd name="T52" fmla="*/ 13 w 59"/>
                <a:gd name="T53" fmla="*/ 0 h 36"/>
                <a:gd name="T54" fmla="*/ 8 w 59"/>
                <a:gd name="T55" fmla="*/ 1 h 36"/>
                <a:gd name="T56" fmla="*/ 6 w 59"/>
                <a:gd name="T57" fmla="*/ 2 h 36"/>
                <a:gd name="T58" fmla="*/ 3 w 59"/>
                <a:gd name="T59" fmla="*/ 3 h 36"/>
                <a:gd name="T60" fmla="*/ 2 w 59"/>
                <a:gd name="T61" fmla="*/ 3 h 36"/>
                <a:gd name="T62" fmla="*/ 3 w 59"/>
                <a:gd name="T63" fmla="*/ 14 h 36"/>
                <a:gd name="T64" fmla="*/ 11 w 59"/>
                <a:gd name="T65" fmla="*/ 18 h 36"/>
                <a:gd name="T66" fmla="*/ 21 w 59"/>
                <a:gd name="T67" fmla="*/ 23 h 36"/>
                <a:gd name="T68" fmla="*/ 20 w 59"/>
                <a:gd name="T6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36">
                  <a:moveTo>
                    <a:pt x="20" y="30"/>
                  </a:moveTo>
                  <a:cubicBezTo>
                    <a:pt x="22" y="30"/>
                    <a:pt x="24" y="31"/>
                    <a:pt x="26" y="32"/>
                  </a:cubicBezTo>
                  <a:cubicBezTo>
                    <a:pt x="26" y="32"/>
                    <a:pt x="26" y="32"/>
                    <a:pt x="26" y="32"/>
                  </a:cubicBezTo>
                  <a:cubicBezTo>
                    <a:pt x="26" y="32"/>
                    <a:pt x="27" y="33"/>
                    <a:pt x="27" y="33"/>
                  </a:cubicBezTo>
                  <a:cubicBezTo>
                    <a:pt x="27" y="33"/>
                    <a:pt x="27" y="33"/>
                    <a:pt x="27" y="33"/>
                  </a:cubicBezTo>
                  <a:cubicBezTo>
                    <a:pt x="27" y="33"/>
                    <a:pt x="28" y="33"/>
                    <a:pt x="28" y="34"/>
                  </a:cubicBezTo>
                  <a:cubicBezTo>
                    <a:pt x="28" y="34"/>
                    <a:pt x="28" y="34"/>
                    <a:pt x="28" y="34"/>
                  </a:cubicBezTo>
                  <a:cubicBezTo>
                    <a:pt x="28" y="34"/>
                    <a:pt x="28" y="34"/>
                    <a:pt x="29" y="34"/>
                  </a:cubicBezTo>
                  <a:cubicBezTo>
                    <a:pt x="29" y="35"/>
                    <a:pt x="29" y="35"/>
                    <a:pt x="29" y="35"/>
                  </a:cubicBezTo>
                  <a:cubicBezTo>
                    <a:pt x="29" y="35"/>
                    <a:pt x="29" y="35"/>
                    <a:pt x="29" y="35"/>
                  </a:cubicBezTo>
                  <a:cubicBezTo>
                    <a:pt x="29" y="35"/>
                    <a:pt x="29" y="35"/>
                    <a:pt x="29" y="35"/>
                  </a:cubicBezTo>
                  <a:cubicBezTo>
                    <a:pt x="30" y="35"/>
                    <a:pt x="30" y="35"/>
                    <a:pt x="30" y="35"/>
                  </a:cubicBezTo>
                  <a:cubicBezTo>
                    <a:pt x="31" y="35"/>
                    <a:pt x="31" y="35"/>
                    <a:pt x="31" y="35"/>
                  </a:cubicBezTo>
                  <a:cubicBezTo>
                    <a:pt x="32" y="35"/>
                    <a:pt x="32" y="35"/>
                    <a:pt x="32" y="35"/>
                  </a:cubicBezTo>
                  <a:cubicBezTo>
                    <a:pt x="32" y="35"/>
                    <a:pt x="32" y="35"/>
                    <a:pt x="33" y="35"/>
                  </a:cubicBezTo>
                  <a:cubicBezTo>
                    <a:pt x="33" y="35"/>
                    <a:pt x="33" y="35"/>
                    <a:pt x="33" y="35"/>
                  </a:cubicBezTo>
                  <a:cubicBezTo>
                    <a:pt x="34" y="35"/>
                    <a:pt x="34" y="35"/>
                    <a:pt x="34" y="35"/>
                  </a:cubicBezTo>
                  <a:cubicBezTo>
                    <a:pt x="34" y="35"/>
                    <a:pt x="34" y="35"/>
                    <a:pt x="34" y="35"/>
                  </a:cubicBezTo>
                  <a:cubicBezTo>
                    <a:pt x="35" y="35"/>
                    <a:pt x="35" y="35"/>
                    <a:pt x="35" y="35"/>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7" y="36"/>
                    <a:pt x="38" y="35"/>
                    <a:pt x="40" y="33"/>
                  </a:cubicBezTo>
                  <a:cubicBezTo>
                    <a:pt x="42" y="31"/>
                    <a:pt x="46" y="30"/>
                    <a:pt x="48" y="30"/>
                  </a:cubicBezTo>
                  <a:cubicBezTo>
                    <a:pt x="48" y="30"/>
                    <a:pt x="48" y="29"/>
                    <a:pt x="48" y="28"/>
                  </a:cubicBezTo>
                  <a:cubicBezTo>
                    <a:pt x="48" y="28"/>
                    <a:pt x="48" y="27"/>
                    <a:pt x="48" y="27"/>
                  </a:cubicBezTo>
                  <a:cubicBezTo>
                    <a:pt x="49" y="24"/>
                    <a:pt x="52" y="21"/>
                    <a:pt x="54" y="20"/>
                  </a:cubicBezTo>
                  <a:cubicBezTo>
                    <a:pt x="55" y="20"/>
                    <a:pt x="55" y="20"/>
                    <a:pt x="55" y="20"/>
                  </a:cubicBezTo>
                  <a:cubicBezTo>
                    <a:pt x="56" y="20"/>
                    <a:pt x="56" y="19"/>
                    <a:pt x="56" y="19"/>
                  </a:cubicBezTo>
                  <a:cubicBezTo>
                    <a:pt x="57" y="18"/>
                    <a:pt x="57" y="17"/>
                    <a:pt x="59" y="17"/>
                  </a:cubicBezTo>
                  <a:cubicBezTo>
                    <a:pt x="59" y="16"/>
                    <a:pt x="59" y="16"/>
                    <a:pt x="59" y="15"/>
                  </a:cubicBezTo>
                  <a:cubicBezTo>
                    <a:pt x="59" y="14"/>
                    <a:pt x="59" y="13"/>
                    <a:pt x="59" y="13"/>
                  </a:cubicBezTo>
                  <a:cubicBezTo>
                    <a:pt x="59" y="13"/>
                    <a:pt x="59" y="12"/>
                    <a:pt x="59" y="12"/>
                  </a:cubicBezTo>
                  <a:cubicBezTo>
                    <a:pt x="59" y="12"/>
                    <a:pt x="59" y="12"/>
                    <a:pt x="59" y="12"/>
                  </a:cubicBezTo>
                  <a:cubicBezTo>
                    <a:pt x="59" y="11"/>
                    <a:pt x="59" y="11"/>
                    <a:pt x="58" y="11"/>
                  </a:cubicBezTo>
                  <a:cubicBezTo>
                    <a:pt x="58" y="11"/>
                    <a:pt x="58" y="11"/>
                    <a:pt x="57" y="10"/>
                  </a:cubicBezTo>
                  <a:cubicBezTo>
                    <a:pt x="56" y="10"/>
                    <a:pt x="56" y="9"/>
                    <a:pt x="55" y="9"/>
                  </a:cubicBezTo>
                  <a:cubicBezTo>
                    <a:pt x="51" y="5"/>
                    <a:pt x="48" y="3"/>
                    <a:pt x="46" y="3"/>
                  </a:cubicBezTo>
                  <a:cubicBezTo>
                    <a:pt x="45" y="3"/>
                    <a:pt x="45" y="3"/>
                    <a:pt x="45" y="3"/>
                  </a:cubicBezTo>
                  <a:cubicBezTo>
                    <a:pt x="45" y="3"/>
                    <a:pt x="45" y="3"/>
                    <a:pt x="45" y="3"/>
                  </a:cubicBezTo>
                  <a:cubicBezTo>
                    <a:pt x="45" y="3"/>
                    <a:pt x="45" y="3"/>
                    <a:pt x="45" y="3"/>
                  </a:cubicBezTo>
                  <a:cubicBezTo>
                    <a:pt x="44" y="3"/>
                    <a:pt x="43" y="3"/>
                    <a:pt x="42" y="2"/>
                  </a:cubicBezTo>
                  <a:cubicBezTo>
                    <a:pt x="42" y="2"/>
                    <a:pt x="42" y="2"/>
                    <a:pt x="42" y="1"/>
                  </a:cubicBezTo>
                  <a:cubicBezTo>
                    <a:pt x="41" y="1"/>
                    <a:pt x="41" y="1"/>
                    <a:pt x="41" y="1"/>
                  </a:cubicBezTo>
                  <a:cubicBezTo>
                    <a:pt x="41" y="1"/>
                    <a:pt x="41" y="1"/>
                    <a:pt x="41" y="1"/>
                  </a:cubicBezTo>
                  <a:cubicBezTo>
                    <a:pt x="41" y="1"/>
                    <a:pt x="41" y="1"/>
                    <a:pt x="40" y="1"/>
                  </a:cubicBezTo>
                  <a:cubicBezTo>
                    <a:pt x="40" y="1"/>
                    <a:pt x="40" y="1"/>
                    <a:pt x="40" y="1"/>
                  </a:cubicBezTo>
                  <a:cubicBezTo>
                    <a:pt x="38" y="1"/>
                    <a:pt x="36" y="2"/>
                    <a:pt x="34" y="2"/>
                  </a:cubicBezTo>
                  <a:cubicBezTo>
                    <a:pt x="32" y="2"/>
                    <a:pt x="30" y="1"/>
                    <a:pt x="28" y="1"/>
                  </a:cubicBezTo>
                  <a:cubicBezTo>
                    <a:pt x="25" y="1"/>
                    <a:pt x="24" y="1"/>
                    <a:pt x="21" y="0"/>
                  </a:cubicBezTo>
                  <a:cubicBezTo>
                    <a:pt x="18" y="0"/>
                    <a:pt x="16" y="0"/>
                    <a:pt x="13" y="0"/>
                  </a:cubicBezTo>
                  <a:cubicBezTo>
                    <a:pt x="11" y="0"/>
                    <a:pt x="10" y="0"/>
                    <a:pt x="9" y="0"/>
                  </a:cubicBezTo>
                  <a:cubicBezTo>
                    <a:pt x="9" y="1"/>
                    <a:pt x="8" y="1"/>
                    <a:pt x="8" y="1"/>
                  </a:cubicBezTo>
                  <a:cubicBezTo>
                    <a:pt x="8" y="1"/>
                    <a:pt x="7" y="2"/>
                    <a:pt x="7" y="2"/>
                  </a:cubicBezTo>
                  <a:cubicBezTo>
                    <a:pt x="7" y="2"/>
                    <a:pt x="6" y="2"/>
                    <a:pt x="6" y="2"/>
                  </a:cubicBezTo>
                  <a:cubicBezTo>
                    <a:pt x="6" y="2"/>
                    <a:pt x="5" y="2"/>
                    <a:pt x="5" y="2"/>
                  </a:cubicBezTo>
                  <a:cubicBezTo>
                    <a:pt x="4" y="2"/>
                    <a:pt x="4" y="3"/>
                    <a:pt x="3" y="3"/>
                  </a:cubicBezTo>
                  <a:cubicBezTo>
                    <a:pt x="3" y="3"/>
                    <a:pt x="3" y="3"/>
                    <a:pt x="2" y="3"/>
                  </a:cubicBezTo>
                  <a:cubicBezTo>
                    <a:pt x="2" y="3"/>
                    <a:pt x="2" y="3"/>
                    <a:pt x="2" y="3"/>
                  </a:cubicBezTo>
                  <a:cubicBezTo>
                    <a:pt x="3" y="7"/>
                    <a:pt x="3" y="11"/>
                    <a:pt x="0" y="14"/>
                  </a:cubicBezTo>
                  <a:cubicBezTo>
                    <a:pt x="1" y="14"/>
                    <a:pt x="2" y="14"/>
                    <a:pt x="3" y="14"/>
                  </a:cubicBezTo>
                  <a:cubicBezTo>
                    <a:pt x="4" y="14"/>
                    <a:pt x="6" y="14"/>
                    <a:pt x="7" y="16"/>
                  </a:cubicBezTo>
                  <a:cubicBezTo>
                    <a:pt x="8" y="17"/>
                    <a:pt x="10" y="18"/>
                    <a:pt x="11" y="18"/>
                  </a:cubicBezTo>
                  <a:cubicBezTo>
                    <a:pt x="12" y="18"/>
                    <a:pt x="13" y="18"/>
                    <a:pt x="13" y="18"/>
                  </a:cubicBezTo>
                  <a:cubicBezTo>
                    <a:pt x="16" y="18"/>
                    <a:pt x="21" y="20"/>
                    <a:pt x="21" y="23"/>
                  </a:cubicBezTo>
                  <a:cubicBezTo>
                    <a:pt x="21" y="24"/>
                    <a:pt x="21" y="25"/>
                    <a:pt x="20" y="26"/>
                  </a:cubicBezTo>
                  <a:cubicBezTo>
                    <a:pt x="20" y="27"/>
                    <a:pt x="20" y="29"/>
                    <a:pt x="20" y="30"/>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22" name="Freeform 1208"/>
            <p:cNvSpPr>
              <a:spLocks/>
            </p:cNvSpPr>
            <p:nvPr/>
          </p:nvSpPr>
          <p:spPr bwMode="auto">
            <a:xfrm>
              <a:off x="2613" y="3258"/>
              <a:ext cx="42" cy="22"/>
            </a:xfrm>
            <a:custGeom>
              <a:avLst/>
              <a:gdLst>
                <a:gd name="T0" fmla="*/ 9 w 44"/>
                <a:gd name="T1" fmla="*/ 22 h 22"/>
                <a:gd name="T2" fmla="*/ 11 w 44"/>
                <a:gd name="T3" fmla="*/ 22 h 22"/>
                <a:gd name="T4" fmla="*/ 12 w 44"/>
                <a:gd name="T5" fmla="*/ 22 h 22"/>
                <a:gd name="T6" fmla="*/ 14 w 44"/>
                <a:gd name="T7" fmla="*/ 22 h 22"/>
                <a:gd name="T8" fmla="*/ 14 w 44"/>
                <a:gd name="T9" fmla="*/ 22 h 22"/>
                <a:gd name="T10" fmla="*/ 15 w 44"/>
                <a:gd name="T11" fmla="*/ 22 h 22"/>
                <a:gd name="T12" fmla="*/ 16 w 44"/>
                <a:gd name="T13" fmla="*/ 22 h 22"/>
                <a:gd name="T14" fmla="*/ 17 w 44"/>
                <a:gd name="T15" fmla="*/ 22 h 22"/>
                <a:gd name="T16" fmla="*/ 19 w 44"/>
                <a:gd name="T17" fmla="*/ 18 h 22"/>
                <a:gd name="T18" fmla="*/ 21 w 44"/>
                <a:gd name="T19" fmla="*/ 14 h 22"/>
                <a:gd name="T20" fmla="*/ 22 w 44"/>
                <a:gd name="T21" fmla="*/ 14 h 22"/>
                <a:gd name="T22" fmla="*/ 23 w 44"/>
                <a:gd name="T23" fmla="*/ 14 h 22"/>
                <a:gd name="T24" fmla="*/ 27 w 44"/>
                <a:gd name="T25" fmla="*/ 18 h 22"/>
                <a:gd name="T26" fmla="*/ 30 w 44"/>
                <a:gd name="T27" fmla="*/ 22 h 22"/>
                <a:gd name="T28" fmla="*/ 30 w 44"/>
                <a:gd name="T29" fmla="*/ 20 h 22"/>
                <a:gd name="T30" fmla="*/ 35 w 44"/>
                <a:gd name="T31" fmla="*/ 15 h 22"/>
                <a:gd name="T32" fmla="*/ 36 w 44"/>
                <a:gd name="T33" fmla="*/ 15 h 22"/>
                <a:gd name="T34" fmla="*/ 39 w 44"/>
                <a:gd name="T35" fmla="*/ 16 h 22"/>
                <a:gd name="T36" fmla="*/ 44 w 44"/>
                <a:gd name="T37" fmla="*/ 13 h 22"/>
                <a:gd name="T38" fmla="*/ 44 w 44"/>
                <a:gd name="T39" fmla="*/ 13 h 22"/>
                <a:gd name="T40" fmla="*/ 44 w 44"/>
                <a:gd name="T41" fmla="*/ 12 h 22"/>
                <a:gd name="T42" fmla="*/ 44 w 44"/>
                <a:gd name="T43" fmla="*/ 12 h 22"/>
                <a:gd name="T44" fmla="*/ 44 w 44"/>
                <a:gd name="T45" fmla="*/ 12 h 22"/>
                <a:gd name="T46" fmla="*/ 44 w 44"/>
                <a:gd name="T47" fmla="*/ 11 h 22"/>
                <a:gd name="T48" fmla="*/ 44 w 44"/>
                <a:gd name="T49" fmla="*/ 11 h 22"/>
                <a:gd name="T50" fmla="*/ 44 w 44"/>
                <a:gd name="T51" fmla="*/ 11 h 22"/>
                <a:gd name="T52" fmla="*/ 43 w 44"/>
                <a:gd name="T53" fmla="*/ 11 h 22"/>
                <a:gd name="T54" fmla="*/ 43 w 44"/>
                <a:gd name="T55" fmla="*/ 11 h 22"/>
                <a:gd name="T56" fmla="*/ 42 w 44"/>
                <a:gd name="T57" fmla="*/ 11 h 22"/>
                <a:gd name="T58" fmla="*/ 37 w 44"/>
                <a:gd name="T59" fmla="*/ 9 h 22"/>
                <a:gd name="T60" fmla="*/ 36 w 44"/>
                <a:gd name="T61" fmla="*/ 9 h 22"/>
                <a:gd name="T62" fmla="*/ 36 w 44"/>
                <a:gd name="T63" fmla="*/ 9 h 22"/>
                <a:gd name="T64" fmla="*/ 36 w 44"/>
                <a:gd name="T65" fmla="*/ 8 h 22"/>
                <a:gd name="T66" fmla="*/ 35 w 44"/>
                <a:gd name="T67" fmla="*/ 8 h 22"/>
                <a:gd name="T68" fmla="*/ 35 w 44"/>
                <a:gd name="T69" fmla="*/ 7 h 22"/>
                <a:gd name="T70" fmla="*/ 35 w 44"/>
                <a:gd name="T71" fmla="*/ 6 h 22"/>
                <a:gd name="T72" fmla="*/ 35 w 44"/>
                <a:gd name="T73" fmla="*/ 6 h 22"/>
                <a:gd name="T74" fmla="*/ 35 w 44"/>
                <a:gd name="T75" fmla="*/ 4 h 22"/>
                <a:gd name="T76" fmla="*/ 35 w 44"/>
                <a:gd name="T77" fmla="*/ 4 h 22"/>
                <a:gd name="T78" fmla="*/ 35 w 44"/>
                <a:gd name="T79" fmla="*/ 3 h 22"/>
                <a:gd name="T80" fmla="*/ 35 w 44"/>
                <a:gd name="T81" fmla="*/ 3 h 22"/>
                <a:gd name="T82" fmla="*/ 35 w 44"/>
                <a:gd name="T83" fmla="*/ 2 h 22"/>
                <a:gd name="T84" fmla="*/ 32 w 44"/>
                <a:gd name="T85" fmla="*/ 1 h 22"/>
                <a:gd name="T86" fmla="*/ 32 w 44"/>
                <a:gd name="T87" fmla="*/ 1 h 22"/>
                <a:gd name="T88" fmla="*/ 30 w 44"/>
                <a:gd name="T89" fmla="*/ 1 h 22"/>
                <a:gd name="T90" fmla="*/ 24 w 44"/>
                <a:gd name="T91" fmla="*/ 1 h 22"/>
                <a:gd name="T92" fmla="*/ 18 w 44"/>
                <a:gd name="T93" fmla="*/ 2 h 22"/>
                <a:gd name="T94" fmla="*/ 15 w 44"/>
                <a:gd name="T95" fmla="*/ 1 h 22"/>
                <a:gd name="T96" fmla="*/ 14 w 44"/>
                <a:gd name="T97" fmla="*/ 1 h 22"/>
                <a:gd name="T98" fmla="*/ 13 w 44"/>
                <a:gd name="T99" fmla="*/ 3 h 22"/>
                <a:gd name="T100" fmla="*/ 12 w 44"/>
                <a:gd name="T101" fmla="*/ 3 h 22"/>
                <a:gd name="T102" fmla="*/ 8 w 44"/>
                <a:gd name="T103" fmla="*/ 6 h 22"/>
                <a:gd name="T104" fmla="*/ 4 w 44"/>
                <a:gd name="T105" fmla="*/ 10 h 22"/>
                <a:gd name="T106" fmla="*/ 1 w 44"/>
                <a:gd name="T107" fmla="*/ 15 h 22"/>
                <a:gd name="T108" fmla="*/ 0 w 44"/>
                <a:gd name="T109" fmla="*/ 15 h 22"/>
                <a:gd name="T110" fmla="*/ 3 w 44"/>
                <a:gd name="T111" fmla="*/ 15 h 22"/>
                <a:gd name="T112" fmla="*/ 7 w 44"/>
                <a:gd name="T113" fmla="*/ 19 h 22"/>
                <a:gd name="T114" fmla="*/ 8 w 44"/>
                <a:gd name="T115" fmla="*/ 20 h 22"/>
                <a:gd name="T116" fmla="*/ 9 w 44"/>
                <a:gd name="T117" fmla="*/ 21 h 22"/>
                <a:gd name="T118" fmla="*/ 9 w 44"/>
                <a:gd name="T119" fmla="*/ 21 h 22"/>
                <a:gd name="T120" fmla="*/ 9 w 44"/>
                <a:gd name="T121" fmla="*/ 22 h 22"/>
                <a:gd name="T122" fmla="*/ 9 w 44"/>
                <a:gd name="T123" fmla="*/ 22 h 22"/>
                <a:gd name="T124" fmla="*/ 9 w 44"/>
                <a:gd name="T1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22">
                  <a:moveTo>
                    <a:pt x="9" y="22"/>
                  </a:moveTo>
                  <a:cubicBezTo>
                    <a:pt x="10" y="22"/>
                    <a:pt x="11" y="22"/>
                    <a:pt x="11" y="22"/>
                  </a:cubicBezTo>
                  <a:cubicBezTo>
                    <a:pt x="11" y="22"/>
                    <a:pt x="12" y="22"/>
                    <a:pt x="12" y="22"/>
                  </a:cubicBezTo>
                  <a:cubicBezTo>
                    <a:pt x="12" y="22"/>
                    <a:pt x="13" y="22"/>
                    <a:pt x="14" y="22"/>
                  </a:cubicBezTo>
                  <a:cubicBezTo>
                    <a:pt x="14" y="22"/>
                    <a:pt x="14" y="22"/>
                    <a:pt x="14" y="22"/>
                  </a:cubicBezTo>
                  <a:cubicBezTo>
                    <a:pt x="14" y="22"/>
                    <a:pt x="15" y="22"/>
                    <a:pt x="15" y="22"/>
                  </a:cubicBezTo>
                  <a:cubicBezTo>
                    <a:pt x="15" y="22"/>
                    <a:pt x="15" y="22"/>
                    <a:pt x="16" y="22"/>
                  </a:cubicBezTo>
                  <a:cubicBezTo>
                    <a:pt x="16" y="22"/>
                    <a:pt x="16" y="22"/>
                    <a:pt x="17" y="22"/>
                  </a:cubicBezTo>
                  <a:cubicBezTo>
                    <a:pt x="17" y="22"/>
                    <a:pt x="19" y="19"/>
                    <a:pt x="19" y="18"/>
                  </a:cubicBezTo>
                  <a:cubicBezTo>
                    <a:pt x="20" y="16"/>
                    <a:pt x="21" y="15"/>
                    <a:pt x="21" y="14"/>
                  </a:cubicBezTo>
                  <a:cubicBezTo>
                    <a:pt x="22" y="14"/>
                    <a:pt x="22" y="14"/>
                    <a:pt x="22" y="14"/>
                  </a:cubicBezTo>
                  <a:cubicBezTo>
                    <a:pt x="23" y="14"/>
                    <a:pt x="23" y="14"/>
                    <a:pt x="23" y="14"/>
                  </a:cubicBezTo>
                  <a:cubicBezTo>
                    <a:pt x="24" y="14"/>
                    <a:pt x="25" y="15"/>
                    <a:pt x="27" y="18"/>
                  </a:cubicBezTo>
                  <a:cubicBezTo>
                    <a:pt x="28" y="19"/>
                    <a:pt x="29" y="21"/>
                    <a:pt x="30" y="22"/>
                  </a:cubicBezTo>
                  <a:cubicBezTo>
                    <a:pt x="30" y="21"/>
                    <a:pt x="30" y="20"/>
                    <a:pt x="30" y="20"/>
                  </a:cubicBezTo>
                  <a:cubicBezTo>
                    <a:pt x="30" y="17"/>
                    <a:pt x="32" y="15"/>
                    <a:pt x="35" y="15"/>
                  </a:cubicBezTo>
                  <a:cubicBezTo>
                    <a:pt x="35" y="15"/>
                    <a:pt x="36" y="15"/>
                    <a:pt x="36" y="15"/>
                  </a:cubicBezTo>
                  <a:cubicBezTo>
                    <a:pt x="37" y="15"/>
                    <a:pt x="38" y="16"/>
                    <a:pt x="39" y="16"/>
                  </a:cubicBezTo>
                  <a:cubicBezTo>
                    <a:pt x="39" y="13"/>
                    <a:pt x="41" y="12"/>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3" y="11"/>
                  </a:cubicBezTo>
                  <a:cubicBezTo>
                    <a:pt x="43" y="11"/>
                    <a:pt x="43" y="11"/>
                    <a:pt x="43" y="11"/>
                  </a:cubicBezTo>
                  <a:cubicBezTo>
                    <a:pt x="43" y="11"/>
                    <a:pt x="42" y="11"/>
                    <a:pt x="42" y="11"/>
                  </a:cubicBezTo>
                  <a:cubicBezTo>
                    <a:pt x="40" y="11"/>
                    <a:pt x="38" y="10"/>
                    <a:pt x="37" y="9"/>
                  </a:cubicBezTo>
                  <a:cubicBezTo>
                    <a:pt x="37" y="9"/>
                    <a:pt x="37" y="9"/>
                    <a:pt x="36" y="9"/>
                  </a:cubicBezTo>
                  <a:cubicBezTo>
                    <a:pt x="36" y="9"/>
                    <a:pt x="36" y="9"/>
                    <a:pt x="36" y="9"/>
                  </a:cubicBezTo>
                  <a:cubicBezTo>
                    <a:pt x="36" y="8"/>
                    <a:pt x="36" y="8"/>
                    <a:pt x="36" y="8"/>
                  </a:cubicBezTo>
                  <a:cubicBezTo>
                    <a:pt x="36" y="8"/>
                    <a:pt x="35" y="8"/>
                    <a:pt x="35" y="8"/>
                  </a:cubicBezTo>
                  <a:cubicBezTo>
                    <a:pt x="35" y="7"/>
                    <a:pt x="35" y="7"/>
                    <a:pt x="35" y="7"/>
                  </a:cubicBezTo>
                  <a:cubicBezTo>
                    <a:pt x="35" y="7"/>
                    <a:pt x="35" y="6"/>
                    <a:pt x="35" y="6"/>
                  </a:cubicBezTo>
                  <a:cubicBezTo>
                    <a:pt x="35" y="6"/>
                    <a:pt x="35" y="6"/>
                    <a:pt x="35" y="6"/>
                  </a:cubicBezTo>
                  <a:cubicBezTo>
                    <a:pt x="35" y="5"/>
                    <a:pt x="35" y="5"/>
                    <a:pt x="35" y="4"/>
                  </a:cubicBezTo>
                  <a:cubicBezTo>
                    <a:pt x="35" y="4"/>
                    <a:pt x="35" y="4"/>
                    <a:pt x="35" y="4"/>
                  </a:cubicBezTo>
                  <a:cubicBezTo>
                    <a:pt x="35" y="4"/>
                    <a:pt x="35" y="3"/>
                    <a:pt x="35" y="3"/>
                  </a:cubicBezTo>
                  <a:cubicBezTo>
                    <a:pt x="35" y="3"/>
                    <a:pt x="35" y="3"/>
                    <a:pt x="35" y="3"/>
                  </a:cubicBezTo>
                  <a:cubicBezTo>
                    <a:pt x="35" y="3"/>
                    <a:pt x="35" y="2"/>
                    <a:pt x="35" y="2"/>
                  </a:cubicBezTo>
                  <a:cubicBezTo>
                    <a:pt x="34" y="2"/>
                    <a:pt x="33" y="2"/>
                    <a:pt x="32" y="1"/>
                  </a:cubicBezTo>
                  <a:cubicBezTo>
                    <a:pt x="32" y="1"/>
                    <a:pt x="32" y="1"/>
                    <a:pt x="32" y="1"/>
                  </a:cubicBezTo>
                  <a:cubicBezTo>
                    <a:pt x="31" y="1"/>
                    <a:pt x="30" y="1"/>
                    <a:pt x="30" y="1"/>
                  </a:cubicBezTo>
                  <a:cubicBezTo>
                    <a:pt x="27" y="0"/>
                    <a:pt x="26" y="0"/>
                    <a:pt x="24" y="1"/>
                  </a:cubicBezTo>
                  <a:cubicBezTo>
                    <a:pt x="23" y="1"/>
                    <a:pt x="21" y="2"/>
                    <a:pt x="18" y="2"/>
                  </a:cubicBezTo>
                  <a:cubicBezTo>
                    <a:pt x="17" y="2"/>
                    <a:pt x="16" y="1"/>
                    <a:pt x="15" y="1"/>
                  </a:cubicBezTo>
                  <a:cubicBezTo>
                    <a:pt x="15" y="1"/>
                    <a:pt x="15" y="1"/>
                    <a:pt x="14" y="1"/>
                  </a:cubicBezTo>
                  <a:cubicBezTo>
                    <a:pt x="14" y="2"/>
                    <a:pt x="13" y="3"/>
                    <a:pt x="13" y="3"/>
                  </a:cubicBezTo>
                  <a:cubicBezTo>
                    <a:pt x="12" y="3"/>
                    <a:pt x="12" y="3"/>
                    <a:pt x="12" y="3"/>
                  </a:cubicBezTo>
                  <a:cubicBezTo>
                    <a:pt x="10" y="3"/>
                    <a:pt x="8" y="4"/>
                    <a:pt x="8" y="6"/>
                  </a:cubicBezTo>
                  <a:cubicBezTo>
                    <a:pt x="8" y="8"/>
                    <a:pt x="6" y="9"/>
                    <a:pt x="4" y="10"/>
                  </a:cubicBezTo>
                  <a:cubicBezTo>
                    <a:pt x="3" y="12"/>
                    <a:pt x="1" y="13"/>
                    <a:pt x="1" y="15"/>
                  </a:cubicBezTo>
                  <a:cubicBezTo>
                    <a:pt x="1" y="15"/>
                    <a:pt x="1" y="15"/>
                    <a:pt x="0" y="15"/>
                  </a:cubicBezTo>
                  <a:cubicBezTo>
                    <a:pt x="1" y="15"/>
                    <a:pt x="2" y="15"/>
                    <a:pt x="3" y="15"/>
                  </a:cubicBezTo>
                  <a:cubicBezTo>
                    <a:pt x="5" y="15"/>
                    <a:pt x="7" y="17"/>
                    <a:pt x="7" y="19"/>
                  </a:cubicBezTo>
                  <a:cubicBezTo>
                    <a:pt x="7" y="19"/>
                    <a:pt x="7" y="19"/>
                    <a:pt x="8" y="20"/>
                  </a:cubicBezTo>
                  <a:cubicBezTo>
                    <a:pt x="8" y="20"/>
                    <a:pt x="8" y="20"/>
                    <a:pt x="9" y="21"/>
                  </a:cubicBezTo>
                  <a:cubicBezTo>
                    <a:pt x="9" y="21"/>
                    <a:pt x="9" y="21"/>
                    <a:pt x="9" y="21"/>
                  </a:cubicBezTo>
                  <a:cubicBezTo>
                    <a:pt x="9" y="21"/>
                    <a:pt x="9" y="22"/>
                    <a:pt x="9" y="22"/>
                  </a:cubicBezTo>
                  <a:cubicBezTo>
                    <a:pt x="9" y="22"/>
                    <a:pt x="9" y="22"/>
                    <a:pt x="9" y="22"/>
                  </a:cubicBezTo>
                  <a:cubicBezTo>
                    <a:pt x="9" y="22"/>
                    <a:pt x="9" y="22"/>
                    <a:pt x="9" y="22"/>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23" name="Freeform 1209"/>
            <p:cNvSpPr>
              <a:spLocks/>
            </p:cNvSpPr>
            <p:nvPr/>
          </p:nvSpPr>
          <p:spPr bwMode="auto">
            <a:xfrm>
              <a:off x="2611" y="3155"/>
              <a:ext cx="92" cy="103"/>
            </a:xfrm>
            <a:custGeom>
              <a:avLst/>
              <a:gdLst>
                <a:gd name="T0" fmla="*/ 0 w 96"/>
                <a:gd name="T1" fmla="*/ 60 h 108"/>
                <a:gd name="T2" fmla="*/ 0 w 96"/>
                <a:gd name="T3" fmla="*/ 60 h 108"/>
                <a:gd name="T4" fmla="*/ 4 w 96"/>
                <a:gd name="T5" fmla="*/ 65 h 108"/>
                <a:gd name="T6" fmla="*/ 2 w 96"/>
                <a:gd name="T7" fmla="*/ 70 h 108"/>
                <a:gd name="T8" fmla="*/ 2 w 96"/>
                <a:gd name="T9" fmla="*/ 72 h 108"/>
                <a:gd name="T10" fmla="*/ 3 w 96"/>
                <a:gd name="T11" fmla="*/ 74 h 108"/>
                <a:gd name="T12" fmla="*/ 4 w 96"/>
                <a:gd name="T13" fmla="*/ 79 h 108"/>
                <a:gd name="T14" fmla="*/ 6 w 96"/>
                <a:gd name="T15" fmla="*/ 80 h 108"/>
                <a:gd name="T16" fmla="*/ 17 w 96"/>
                <a:gd name="T17" fmla="*/ 85 h 108"/>
                <a:gd name="T18" fmla="*/ 24 w 96"/>
                <a:gd name="T19" fmla="*/ 88 h 108"/>
                <a:gd name="T20" fmla="*/ 18 w 96"/>
                <a:gd name="T21" fmla="*/ 101 h 108"/>
                <a:gd name="T22" fmla="*/ 18 w 96"/>
                <a:gd name="T23" fmla="*/ 105 h 108"/>
                <a:gd name="T24" fmla="*/ 24 w 96"/>
                <a:gd name="T25" fmla="*/ 105 h 108"/>
                <a:gd name="T26" fmla="*/ 36 w 96"/>
                <a:gd name="T27" fmla="*/ 106 h 108"/>
                <a:gd name="T28" fmla="*/ 39 w 96"/>
                <a:gd name="T29" fmla="*/ 106 h 108"/>
                <a:gd name="T30" fmla="*/ 40 w 96"/>
                <a:gd name="T31" fmla="*/ 106 h 108"/>
                <a:gd name="T32" fmla="*/ 45 w 96"/>
                <a:gd name="T33" fmla="*/ 108 h 108"/>
                <a:gd name="T34" fmla="*/ 58 w 96"/>
                <a:gd name="T35" fmla="*/ 107 h 108"/>
                <a:gd name="T36" fmla="*/ 74 w 96"/>
                <a:gd name="T37" fmla="*/ 105 h 108"/>
                <a:gd name="T38" fmla="*/ 79 w 96"/>
                <a:gd name="T39" fmla="*/ 95 h 108"/>
                <a:gd name="T40" fmla="*/ 83 w 96"/>
                <a:gd name="T41" fmla="*/ 92 h 108"/>
                <a:gd name="T42" fmla="*/ 82 w 96"/>
                <a:gd name="T43" fmla="*/ 90 h 108"/>
                <a:gd name="T44" fmla="*/ 80 w 96"/>
                <a:gd name="T45" fmla="*/ 88 h 108"/>
                <a:gd name="T46" fmla="*/ 76 w 96"/>
                <a:gd name="T47" fmla="*/ 85 h 108"/>
                <a:gd name="T48" fmla="*/ 69 w 96"/>
                <a:gd name="T49" fmla="*/ 74 h 108"/>
                <a:gd name="T50" fmla="*/ 70 w 96"/>
                <a:gd name="T51" fmla="*/ 65 h 108"/>
                <a:gd name="T52" fmla="*/ 87 w 96"/>
                <a:gd name="T53" fmla="*/ 58 h 108"/>
                <a:gd name="T54" fmla="*/ 93 w 96"/>
                <a:gd name="T55" fmla="*/ 55 h 108"/>
                <a:gd name="T56" fmla="*/ 96 w 96"/>
                <a:gd name="T57" fmla="*/ 56 h 108"/>
                <a:gd name="T58" fmla="*/ 96 w 96"/>
                <a:gd name="T59" fmla="*/ 55 h 108"/>
                <a:gd name="T60" fmla="*/ 96 w 96"/>
                <a:gd name="T61" fmla="*/ 53 h 108"/>
                <a:gd name="T62" fmla="*/ 92 w 96"/>
                <a:gd name="T63" fmla="*/ 39 h 108"/>
                <a:gd name="T64" fmla="*/ 87 w 96"/>
                <a:gd name="T65" fmla="*/ 30 h 108"/>
                <a:gd name="T66" fmla="*/ 88 w 96"/>
                <a:gd name="T67" fmla="*/ 14 h 108"/>
                <a:gd name="T68" fmla="*/ 83 w 96"/>
                <a:gd name="T69" fmla="*/ 10 h 108"/>
                <a:gd name="T70" fmla="*/ 73 w 96"/>
                <a:gd name="T71" fmla="*/ 6 h 108"/>
                <a:gd name="T72" fmla="*/ 53 w 96"/>
                <a:gd name="T73" fmla="*/ 12 h 108"/>
                <a:gd name="T74" fmla="*/ 42 w 96"/>
                <a:gd name="T75" fmla="*/ 5 h 108"/>
                <a:gd name="T76" fmla="*/ 41 w 96"/>
                <a:gd name="T77" fmla="*/ 1 h 108"/>
                <a:gd name="T78" fmla="*/ 39 w 96"/>
                <a:gd name="T79" fmla="*/ 1 h 108"/>
                <a:gd name="T80" fmla="*/ 36 w 96"/>
                <a:gd name="T81" fmla="*/ 0 h 108"/>
                <a:gd name="T82" fmla="*/ 31 w 96"/>
                <a:gd name="T83" fmla="*/ 0 h 108"/>
                <a:gd name="T84" fmla="*/ 35 w 96"/>
                <a:gd name="T85" fmla="*/ 12 h 108"/>
                <a:gd name="T86" fmla="*/ 30 w 96"/>
                <a:gd name="T87" fmla="*/ 18 h 108"/>
                <a:gd name="T88" fmla="*/ 17 w 96"/>
                <a:gd name="T89" fmla="*/ 18 h 108"/>
                <a:gd name="T90" fmla="*/ 13 w 96"/>
                <a:gd name="T91" fmla="*/ 21 h 108"/>
                <a:gd name="T92" fmla="*/ 14 w 96"/>
                <a:gd name="T93" fmla="*/ 25 h 108"/>
                <a:gd name="T94" fmla="*/ 13 w 96"/>
                <a:gd name="T95" fmla="*/ 29 h 108"/>
                <a:gd name="T96" fmla="*/ 9 w 96"/>
                <a:gd name="T97" fmla="*/ 42 h 108"/>
                <a:gd name="T98" fmla="*/ 2 w 96"/>
                <a:gd name="T99" fmla="*/ 52 h 108"/>
                <a:gd name="T100" fmla="*/ 1 w 96"/>
                <a:gd name="T101" fmla="*/ 5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08">
                  <a:moveTo>
                    <a:pt x="1" y="59"/>
                  </a:moveTo>
                  <a:cubicBezTo>
                    <a:pt x="1" y="59"/>
                    <a:pt x="1" y="59"/>
                    <a:pt x="1" y="59"/>
                  </a:cubicBezTo>
                  <a:cubicBezTo>
                    <a:pt x="0" y="60"/>
                    <a:pt x="0" y="60"/>
                    <a:pt x="0" y="60"/>
                  </a:cubicBezTo>
                  <a:cubicBezTo>
                    <a:pt x="0" y="60"/>
                    <a:pt x="0" y="60"/>
                    <a:pt x="0" y="60"/>
                  </a:cubicBezTo>
                  <a:cubicBezTo>
                    <a:pt x="0" y="60"/>
                    <a:pt x="0" y="60"/>
                    <a:pt x="0" y="60"/>
                  </a:cubicBezTo>
                  <a:cubicBezTo>
                    <a:pt x="0" y="60"/>
                    <a:pt x="0" y="60"/>
                    <a:pt x="0" y="60"/>
                  </a:cubicBezTo>
                  <a:cubicBezTo>
                    <a:pt x="0" y="61"/>
                    <a:pt x="1" y="62"/>
                    <a:pt x="2" y="63"/>
                  </a:cubicBezTo>
                  <a:cubicBezTo>
                    <a:pt x="2" y="64"/>
                    <a:pt x="3" y="65"/>
                    <a:pt x="3" y="66"/>
                  </a:cubicBezTo>
                  <a:cubicBezTo>
                    <a:pt x="4" y="65"/>
                    <a:pt x="4" y="65"/>
                    <a:pt x="4" y="65"/>
                  </a:cubicBezTo>
                  <a:cubicBezTo>
                    <a:pt x="3" y="66"/>
                    <a:pt x="3" y="66"/>
                    <a:pt x="3" y="66"/>
                  </a:cubicBezTo>
                  <a:cubicBezTo>
                    <a:pt x="3" y="67"/>
                    <a:pt x="3" y="67"/>
                    <a:pt x="3" y="67"/>
                  </a:cubicBezTo>
                  <a:cubicBezTo>
                    <a:pt x="3" y="69"/>
                    <a:pt x="2" y="70"/>
                    <a:pt x="2" y="70"/>
                  </a:cubicBezTo>
                  <a:cubicBezTo>
                    <a:pt x="1" y="70"/>
                    <a:pt x="1" y="71"/>
                    <a:pt x="1" y="71"/>
                  </a:cubicBezTo>
                  <a:cubicBezTo>
                    <a:pt x="1" y="71"/>
                    <a:pt x="1" y="71"/>
                    <a:pt x="1" y="71"/>
                  </a:cubicBezTo>
                  <a:cubicBezTo>
                    <a:pt x="2" y="71"/>
                    <a:pt x="2" y="72"/>
                    <a:pt x="2" y="72"/>
                  </a:cubicBezTo>
                  <a:cubicBezTo>
                    <a:pt x="2" y="72"/>
                    <a:pt x="2" y="72"/>
                    <a:pt x="2" y="72"/>
                  </a:cubicBezTo>
                  <a:cubicBezTo>
                    <a:pt x="2" y="73"/>
                    <a:pt x="3" y="73"/>
                    <a:pt x="3" y="74"/>
                  </a:cubicBezTo>
                  <a:cubicBezTo>
                    <a:pt x="3" y="74"/>
                    <a:pt x="3" y="74"/>
                    <a:pt x="3" y="74"/>
                  </a:cubicBezTo>
                  <a:cubicBezTo>
                    <a:pt x="3" y="75"/>
                    <a:pt x="4" y="75"/>
                    <a:pt x="4" y="76"/>
                  </a:cubicBezTo>
                  <a:cubicBezTo>
                    <a:pt x="4" y="76"/>
                    <a:pt x="4" y="76"/>
                    <a:pt x="4" y="76"/>
                  </a:cubicBezTo>
                  <a:cubicBezTo>
                    <a:pt x="4" y="77"/>
                    <a:pt x="4" y="78"/>
                    <a:pt x="4" y="79"/>
                  </a:cubicBezTo>
                  <a:cubicBezTo>
                    <a:pt x="4" y="79"/>
                    <a:pt x="4" y="79"/>
                    <a:pt x="4" y="79"/>
                  </a:cubicBezTo>
                  <a:cubicBezTo>
                    <a:pt x="5" y="79"/>
                    <a:pt x="5" y="79"/>
                    <a:pt x="5" y="79"/>
                  </a:cubicBezTo>
                  <a:cubicBezTo>
                    <a:pt x="5" y="80"/>
                    <a:pt x="6" y="80"/>
                    <a:pt x="6" y="80"/>
                  </a:cubicBezTo>
                  <a:cubicBezTo>
                    <a:pt x="6" y="80"/>
                    <a:pt x="7" y="80"/>
                    <a:pt x="7" y="81"/>
                  </a:cubicBezTo>
                  <a:cubicBezTo>
                    <a:pt x="8" y="82"/>
                    <a:pt x="9" y="83"/>
                    <a:pt x="12" y="83"/>
                  </a:cubicBezTo>
                  <a:cubicBezTo>
                    <a:pt x="15" y="83"/>
                    <a:pt x="16" y="84"/>
                    <a:pt x="17" y="85"/>
                  </a:cubicBezTo>
                  <a:cubicBezTo>
                    <a:pt x="18" y="85"/>
                    <a:pt x="18" y="85"/>
                    <a:pt x="18" y="85"/>
                  </a:cubicBezTo>
                  <a:cubicBezTo>
                    <a:pt x="18" y="85"/>
                    <a:pt x="19" y="85"/>
                    <a:pt x="19" y="85"/>
                  </a:cubicBezTo>
                  <a:cubicBezTo>
                    <a:pt x="20" y="85"/>
                    <a:pt x="23" y="86"/>
                    <a:pt x="24" y="88"/>
                  </a:cubicBezTo>
                  <a:cubicBezTo>
                    <a:pt x="24" y="89"/>
                    <a:pt x="24" y="91"/>
                    <a:pt x="22" y="93"/>
                  </a:cubicBezTo>
                  <a:cubicBezTo>
                    <a:pt x="19" y="95"/>
                    <a:pt x="19" y="97"/>
                    <a:pt x="18" y="100"/>
                  </a:cubicBezTo>
                  <a:cubicBezTo>
                    <a:pt x="18" y="101"/>
                    <a:pt x="18" y="101"/>
                    <a:pt x="18" y="101"/>
                  </a:cubicBezTo>
                  <a:cubicBezTo>
                    <a:pt x="18" y="102"/>
                    <a:pt x="18" y="103"/>
                    <a:pt x="18" y="104"/>
                  </a:cubicBezTo>
                  <a:cubicBezTo>
                    <a:pt x="18" y="104"/>
                    <a:pt x="18" y="105"/>
                    <a:pt x="18" y="105"/>
                  </a:cubicBezTo>
                  <a:cubicBezTo>
                    <a:pt x="18" y="105"/>
                    <a:pt x="18" y="105"/>
                    <a:pt x="18" y="105"/>
                  </a:cubicBezTo>
                  <a:cubicBezTo>
                    <a:pt x="18" y="105"/>
                    <a:pt x="18" y="105"/>
                    <a:pt x="18" y="105"/>
                  </a:cubicBezTo>
                  <a:cubicBezTo>
                    <a:pt x="18" y="105"/>
                    <a:pt x="19" y="106"/>
                    <a:pt x="20" y="106"/>
                  </a:cubicBezTo>
                  <a:cubicBezTo>
                    <a:pt x="23" y="106"/>
                    <a:pt x="24" y="105"/>
                    <a:pt x="24" y="105"/>
                  </a:cubicBezTo>
                  <a:cubicBezTo>
                    <a:pt x="27" y="104"/>
                    <a:pt x="29" y="103"/>
                    <a:pt x="33" y="105"/>
                  </a:cubicBezTo>
                  <a:cubicBezTo>
                    <a:pt x="34" y="105"/>
                    <a:pt x="35" y="105"/>
                    <a:pt x="35" y="106"/>
                  </a:cubicBezTo>
                  <a:cubicBezTo>
                    <a:pt x="36" y="106"/>
                    <a:pt x="36" y="106"/>
                    <a:pt x="36" y="106"/>
                  </a:cubicBezTo>
                  <a:cubicBezTo>
                    <a:pt x="37" y="106"/>
                    <a:pt x="38" y="107"/>
                    <a:pt x="38" y="107"/>
                  </a:cubicBezTo>
                  <a:cubicBezTo>
                    <a:pt x="38" y="107"/>
                    <a:pt x="38" y="107"/>
                    <a:pt x="38" y="107"/>
                  </a:cubicBezTo>
                  <a:cubicBezTo>
                    <a:pt x="39" y="107"/>
                    <a:pt x="39" y="107"/>
                    <a:pt x="39" y="106"/>
                  </a:cubicBezTo>
                  <a:cubicBezTo>
                    <a:pt x="39" y="106"/>
                    <a:pt x="40" y="106"/>
                    <a:pt x="40" y="106"/>
                  </a:cubicBezTo>
                  <a:cubicBezTo>
                    <a:pt x="40" y="106"/>
                    <a:pt x="40" y="106"/>
                    <a:pt x="40" y="106"/>
                  </a:cubicBezTo>
                  <a:cubicBezTo>
                    <a:pt x="40" y="106"/>
                    <a:pt x="40" y="106"/>
                    <a:pt x="40" y="106"/>
                  </a:cubicBezTo>
                  <a:cubicBezTo>
                    <a:pt x="40" y="106"/>
                    <a:pt x="40" y="106"/>
                    <a:pt x="40" y="106"/>
                  </a:cubicBezTo>
                  <a:cubicBezTo>
                    <a:pt x="42" y="106"/>
                    <a:pt x="43" y="107"/>
                    <a:pt x="44" y="108"/>
                  </a:cubicBezTo>
                  <a:cubicBezTo>
                    <a:pt x="45" y="108"/>
                    <a:pt x="45" y="108"/>
                    <a:pt x="45" y="108"/>
                  </a:cubicBezTo>
                  <a:cubicBezTo>
                    <a:pt x="46" y="107"/>
                    <a:pt x="48" y="106"/>
                    <a:pt x="50" y="106"/>
                  </a:cubicBezTo>
                  <a:cubicBezTo>
                    <a:pt x="52" y="106"/>
                    <a:pt x="53" y="106"/>
                    <a:pt x="54" y="107"/>
                  </a:cubicBezTo>
                  <a:cubicBezTo>
                    <a:pt x="56" y="108"/>
                    <a:pt x="57" y="108"/>
                    <a:pt x="58" y="107"/>
                  </a:cubicBezTo>
                  <a:cubicBezTo>
                    <a:pt x="61" y="105"/>
                    <a:pt x="67" y="104"/>
                    <a:pt x="69" y="104"/>
                  </a:cubicBezTo>
                  <a:cubicBezTo>
                    <a:pt x="71" y="104"/>
                    <a:pt x="72" y="104"/>
                    <a:pt x="72" y="104"/>
                  </a:cubicBezTo>
                  <a:cubicBezTo>
                    <a:pt x="73" y="105"/>
                    <a:pt x="74" y="105"/>
                    <a:pt x="74" y="105"/>
                  </a:cubicBezTo>
                  <a:cubicBezTo>
                    <a:pt x="74" y="105"/>
                    <a:pt x="74" y="104"/>
                    <a:pt x="74" y="103"/>
                  </a:cubicBezTo>
                  <a:cubicBezTo>
                    <a:pt x="72" y="98"/>
                    <a:pt x="76" y="96"/>
                    <a:pt x="78" y="96"/>
                  </a:cubicBezTo>
                  <a:cubicBezTo>
                    <a:pt x="78" y="95"/>
                    <a:pt x="78" y="95"/>
                    <a:pt x="79" y="95"/>
                  </a:cubicBezTo>
                  <a:cubicBezTo>
                    <a:pt x="79" y="95"/>
                    <a:pt x="79" y="94"/>
                    <a:pt x="79" y="94"/>
                  </a:cubicBezTo>
                  <a:cubicBezTo>
                    <a:pt x="79" y="94"/>
                    <a:pt x="79" y="94"/>
                    <a:pt x="80" y="94"/>
                  </a:cubicBezTo>
                  <a:cubicBezTo>
                    <a:pt x="80" y="93"/>
                    <a:pt x="82" y="92"/>
                    <a:pt x="83" y="92"/>
                  </a:cubicBezTo>
                  <a:cubicBezTo>
                    <a:pt x="83" y="91"/>
                    <a:pt x="84" y="91"/>
                    <a:pt x="84" y="91"/>
                  </a:cubicBezTo>
                  <a:cubicBezTo>
                    <a:pt x="84" y="91"/>
                    <a:pt x="84" y="91"/>
                    <a:pt x="84" y="91"/>
                  </a:cubicBezTo>
                  <a:cubicBezTo>
                    <a:pt x="84" y="91"/>
                    <a:pt x="83" y="90"/>
                    <a:pt x="82" y="90"/>
                  </a:cubicBezTo>
                  <a:cubicBezTo>
                    <a:pt x="82" y="90"/>
                    <a:pt x="82" y="90"/>
                    <a:pt x="82" y="90"/>
                  </a:cubicBezTo>
                  <a:cubicBezTo>
                    <a:pt x="81" y="89"/>
                    <a:pt x="81" y="89"/>
                    <a:pt x="80" y="88"/>
                  </a:cubicBezTo>
                  <a:cubicBezTo>
                    <a:pt x="80" y="88"/>
                    <a:pt x="80" y="88"/>
                    <a:pt x="80" y="88"/>
                  </a:cubicBezTo>
                  <a:cubicBezTo>
                    <a:pt x="79" y="87"/>
                    <a:pt x="78" y="87"/>
                    <a:pt x="78" y="87"/>
                  </a:cubicBezTo>
                  <a:cubicBezTo>
                    <a:pt x="78" y="86"/>
                    <a:pt x="78" y="86"/>
                    <a:pt x="77" y="86"/>
                  </a:cubicBezTo>
                  <a:cubicBezTo>
                    <a:pt x="77" y="86"/>
                    <a:pt x="76" y="86"/>
                    <a:pt x="76" y="85"/>
                  </a:cubicBezTo>
                  <a:cubicBezTo>
                    <a:pt x="75" y="85"/>
                    <a:pt x="74" y="84"/>
                    <a:pt x="74" y="84"/>
                  </a:cubicBezTo>
                  <a:cubicBezTo>
                    <a:pt x="72" y="82"/>
                    <a:pt x="71" y="79"/>
                    <a:pt x="70" y="77"/>
                  </a:cubicBezTo>
                  <a:cubicBezTo>
                    <a:pt x="70" y="75"/>
                    <a:pt x="70" y="74"/>
                    <a:pt x="69" y="74"/>
                  </a:cubicBezTo>
                  <a:cubicBezTo>
                    <a:pt x="69" y="73"/>
                    <a:pt x="69" y="73"/>
                    <a:pt x="69" y="72"/>
                  </a:cubicBezTo>
                  <a:cubicBezTo>
                    <a:pt x="68" y="71"/>
                    <a:pt x="66" y="69"/>
                    <a:pt x="67" y="67"/>
                  </a:cubicBezTo>
                  <a:cubicBezTo>
                    <a:pt x="67" y="66"/>
                    <a:pt x="68" y="65"/>
                    <a:pt x="70" y="65"/>
                  </a:cubicBezTo>
                  <a:cubicBezTo>
                    <a:pt x="73" y="64"/>
                    <a:pt x="79" y="63"/>
                    <a:pt x="81" y="61"/>
                  </a:cubicBezTo>
                  <a:cubicBezTo>
                    <a:pt x="81" y="60"/>
                    <a:pt x="82" y="60"/>
                    <a:pt x="82" y="60"/>
                  </a:cubicBezTo>
                  <a:cubicBezTo>
                    <a:pt x="84" y="59"/>
                    <a:pt x="86" y="58"/>
                    <a:pt x="87" y="58"/>
                  </a:cubicBezTo>
                  <a:cubicBezTo>
                    <a:pt x="88" y="57"/>
                    <a:pt x="89" y="57"/>
                    <a:pt x="90" y="57"/>
                  </a:cubicBezTo>
                  <a:cubicBezTo>
                    <a:pt x="90" y="57"/>
                    <a:pt x="90" y="57"/>
                    <a:pt x="90" y="56"/>
                  </a:cubicBezTo>
                  <a:cubicBezTo>
                    <a:pt x="90" y="56"/>
                    <a:pt x="91" y="55"/>
                    <a:pt x="93" y="55"/>
                  </a:cubicBezTo>
                  <a:cubicBezTo>
                    <a:pt x="94" y="55"/>
                    <a:pt x="94" y="56"/>
                    <a:pt x="95" y="56"/>
                  </a:cubicBezTo>
                  <a:cubicBezTo>
                    <a:pt x="95" y="56"/>
                    <a:pt x="96" y="56"/>
                    <a:pt x="96" y="56"/>
                  </a:cubicBezTo>
                  <a:cubicBezTo>
                    <a:pt x="96" y="56"/>
                    <a:pt x="96" y="56"/>
                    <a:pt x="96" y="56"/>
                  </a:cubicBezTo>
                  <a:cubicBezTo>
                    <a:pt x="96" y="56"/>
                    <a:pt x="96" y="56"/>
                    <a:pt x="96" y="56"/>
                  </a:cubicBezTo>
                  <a:cubicBezTo>
                    <a:pt x="96" y="55"/>
                    <a:pt x="96" y="55"/>
                    <a:pt x="96" y="55"/>
                  </a:cubicBezTo>
                  <a:cubicBezTo>
                    <a:pt x="96" y="55"/>
                    <a:pt x="96" y="55"/>
                    <a:pt x="96" y="55"/>
                  </a:cubicBezTo>
                  <a:cubicBezTo>
                    <a:pt x="96" y="55"/>
                    <a:pt x="96" y="54"/>
                    <a:pt x="96" y="54"/>
                  </a:cubicBezTo>
                  <a:cubicBezTo>
                    <a:pt x="96" y="54"/>
                    <a:pt x="96" y="54"/>
                    <a:pt x="96" y="54"/>
                  </a:cubicBezTo>
                  <a:cubicBezTo>
                    <a:pt x="96" y="54"/>
                    <a:pt x="96" y="53"/>
                    <a:pt x="96" y="53"/>
                  </a:cubicBezTo>
                  <a:cubicBezTo>
                    <a:pt x="96" y="53"/>
                    <a:pt x="96" y="53"/>
                    <a:pt x="96" y="53"/>
                  </a:cubicBezTo>
                  <a:cubicBezTo>
                    <a:pt x="94" y="51"/>
                    <a:pt x="93" y="47"/>
                    <a:pt x="93" y="43"/>
                  </a:cubicBezTo>
                  <a:cubicBezTo>
                    <a:pt x="93" y="40"/>
                    <a:pt x="92" y="40"/>
                    <a:pt x="92" y="39"/>
                  </a:cubicBezTo>
                  <a:cubicBezTo>
                    <a:pt x="92" y="39"/>
                    <a:pt x="91" y="38"/>
                    <a:pt x="91" y="36"/>
                  </a:cubicBezTo>
                  <a:cubicBezTo>
                    <a:pt x="91" y="35"/>
                    <a:pt x="91" y="33"/>
                    <a:pt x="90" y="33"/>
                  </a:cubicBezTo>
                  <a:cubicBezTo>
                    <a:pt x="89" y="32"/>
                    <a:pt x="88" y="31"/>
                    <a:pt x="87" y="30"/>
                  </a:cubicBezTo>
                  <a:cubicBezTo>
                    <a:pt x="87" y="28"/>
                    <a:pt x="88" y="27"/>
                    <a:pt x="88" y="25"/>
                  </a:cubicBezTo>
                  <a:cubicBezTo>
                    <a:pt x="90" y="23"/>
                    <a:pt x="89" y="17"/>
                    <a:pt x="89" y="15"/>
                  </a:cubicBezTo>
                  <a:cubicBezTo>
                    <a:pt x="88" y="15"/>
                    <a:pt x="88" y="15"/>
                    <a:pt x="88" y="14"/>
                  </a:cubicBezTo>
                  <a:cubicBezTo>
                    <a:pt x="88" y="14"/>
                    <a:pt x="88" y="14"/>
                    <a:pt x="88" y="14"/>
                  </a:cubicBezTo>
                  <a:cubicBezTo>
                    <a:pt x="88" y="14"/>
                    <a:pt x="88" y="13"/>
                    <a:pt x="87" y="12"/>
                  </a:cubicBezTo>
                  <a:cubicBezTo>
                    <a:pt x="87" y="11"/>
                    <a:pt x="87" y="10"/>
                    <a:pt x="83" y="10"/>
                  </a:cubicBezTo>
                  <a:cubicBezTo>
                    <a:pt x="81" y="10"/>
                    <a:pt x="80" y="10"/>
                    <a:pt x="80" y="9"/>
                  </a:cubicBezTo>
                  <a:cubicBezTo>
                    <a:pt x="79" y="7"/>
                    <a:pt x="80" y="6"/>
                    <a:pt x="81" y="4"/>
                  </a:cubicBezTo>
                  <a:cubicBezTo>
                    <a:pt x="79" y="6"/>
                    <a:pt x="76" y="7"/>
                    <a:pt x="73" y="6"/>
                  </a:cubicBezTo>
                  <a:cubicBezTo>
                    <a:pt x="71" y="6"/>
                    <a:pt x="68" y="9"/>
                    <a:pt x="65" y="11"/>
                  </a:cubicBezTo>
                  <a:cubicBezTo>
                    <a:pt x="64" y="12"/>
                    <a:pt x="63" y="13"/>
                    <a:pt x="62" y="13"/>
                  </a:cubicBezTo>
                  <a:cubicBezTo>
                    <a:pt x="59" y="16"/>
                    <a:pt x="55" y="15"/>
                    <a:pt x="53" y="12"/>
                  </a:cubicBezTo>
                  <a:cubicBezTo>
                    <a:pt x="52" y="10"/>
                    <a:pt x="52" y="8"/>
                    <a:pt x="53" y="7"/>
                  </a:cubicBezTo>
                  <a:cubicBezTo>
                    <a:pt x="53" y="7"/>
                    <a:pt x="52" y="7"/>
                    <a:pt x="52" y="7"/>
                  </a:cubicBezTo>
                  <a:cubicBezTo>
                    <a:pt x="48" y="9"/>
                    <a:pt x="44" y="8"/>
                    <a:pt x="42" y="5"/>
                  </a:cubicBezTo>
                  <a:cubicBezTo>
                    <a:pt x="41" y="4"/>
                    <a:pt x="41" y="3"/>
                    <a:pt x="41" y="1"/>
                  </a:cubicBezTo>
                  <a:cubicBezTo>
                    <a:pt x="41" y="1"/>
                    <a:pt x="41" y="1"/>
                    <a:pt x="41" y="1"/>
                  </a:cubicBezTo>
                  <a:cubicBezTo>
                    <a:pt x="41" y="1"/>
                    <a:pt x="41" y="1"/>
                    <a:pt x="41" y="1"/>
                  </a:cubicBezTo>
                  <a:cubicBezTo>
                    <a:pt x="40" y="1"/>
                    <a:pt x="40" y="1"/>
                    <a:pt x="39" y="1"/>
                  </a:cubicBezTo>
                  <a:cubicBezTo>
                    <a:pt x="39" y="1"/>
                    <a:pt x="39" y="1"/>
                    <a:pt x="39" y="1"/>
                  </a:cubicBezTo>
                  <a:cubicBezTo>
                    <a:pt x="39" y="1"/>
                    <a:pt x="39" y="1"/>
                    <a:pt x="39" y="1"/>
                  </a:cubicBezTo>
                  <a:cubicBezTo>
                    <a:pt x="38" y="1"/>
                    <a:pt x="38" y="1"/>
                    <a:pt x="37" y="1"/>
                  </a:cubicBezTo>
                  <a:cubicBezTo>
                    <a:pt x="37" y="1"/>
                    <a:pt x="37" y="1"/>
                    <a:pt x="36" y="1"/>
                  </a:cubicBezTo>
                  <a:cubicBezTo>
                    <a:pt x="36" y="0"/>
                    <a:pt x="36" y="0"/>
                    <a:pt x="36" y="0"/>
                  </a:cubicBezTo>
                  <a:cubicBezTo>
                    <a:pt x="35" y="0"/>
                    <a:pt x="35" y="0"/>
                    <a:pt x="34" y="0"/>
                  </a:cubicBezTo>
                  <a:cubicBezTo>
                    <a:pt x="34" y="0"/>
                    <a:pt x="34" y="0"/>
                    <a:pt x="34" y="0"/>
                  </a:cubicBezTo>
                  <a:cubicBezTo>
                    <a:pt x="33" y="0"/>
                    <a:pt x="32" y="0"/>
                    <a:pt x="31" y="0"/>
                  </a:cubicBezTo>
                  <a:cubicBezTo>
                    <a:pt x="32" y="1"/>
                    <a:pt x="32" y="3"/>
                    <a:pt x="32" y="4"/>
                  </a:cubicBezTo>
                  <a:cubicBezTo>
                    <a:pt x="31" y="5"/>
                    <a:pt x="31" y="7"/>
                    <a:pt x="33" y="10"/>
                  </a:cubicBezTo>
                  <a:cubicBezTo>
                    <a:pt x="34" y="10"/>
                    <a:pt x="34" y="11"/>
                    <a:pt x="35" y="12"/>
                  </a:cubicBezTo>
                  <a:cubicBezTo>
                    <a:pt x="35" y="13"/>
                    <a:pt x="35" y="15"/>
                    <a:pt x="35" y="16"/>
                  </a:cubicBezTo>
                  <a:cubicBezTo>
                    <a:pt x="34" y="17"/>
                    <a:pt x="32" y="18"/>
                    <a:pt x="31" y="18"/>
                  </a:cubicBezTo>
                  <a:cubicBezTo>
                    <a:pt x="31" y="18"/>
                    <a:pt x="30" y="18"/>
                    <a:pt x="30" y="18"/>
                  </a:cubicBezTo>
                  <a:cubicBezTo>
                    <a:pt x="30" y="19"/>
                    <a:pt x="29" y="21"/>
                    <a:pt x="26" y="21"/>
                  </a:cubicBezTo>
                  <a:cubicBezTo>
                    <a:pt x="24" y="21"/>
                    <a:pt x="21" y="19"/>
                    <a:pt x="19" y="18"/>
                  </a:cubicBezTo>
                  <a:cubicBezTo>
                    <a:pt x="19" y="18"/>
                    <a:pt x="18" y="18"/>
                    <a:pt x="17" y="18"/>
                  </a:cubicBezTo>
                  <a:cubicBezTo>
                    <a:pt x="15" y="18"/>
                    <a:pt x="14" y="18"/>
                    <a:pt x="13" y="18"/>
                  </a:cubicBezTo>
                  <a:cubicBezTo>
                    <a:pt x="13" y="19"/>
                    <a:pt x="13" y="19"/>
                    <a:pt x="13" y="20"/>
                  </a:cubicBezTo>
                  <a:cubicBezTo>
                    <a:pt x="13" y="20"/>
                    <a:pt x="13" y="21"/>
                    <a:pt x="13" y="21"/>
                  </a:cubicBezTo>
                  <a:cubicBezTo>
                    <a:pt x="13" y="22"/>
                    <a:pt x="13" y="22"/>
                    <a:pt x="13" y="23"/>
                  </a:cubicBezTo>
                  <a:cubicBezTo>
                    <a:pt x="13" y="23"/>
                    <a:pt x="14" y="24"/>
                    <a:pt x="14" y="24"/>
                  </a:cubicBezTo>
                  <a:cubicBezTo>
                    <a:pt x="14" y="24"/>
                    <a:pt x="14" y="25"/>
                    <a:pt x="14" y="25"/>
                  </a:cubicBezTo>
                  <a:cubicBezTo>
                    <a:pt x="14" y="26"/>
                    <a:pt x="14" y="26"/>
                    <a:pt x="13" y="26"/>
                  </a:cubicBezTo>
                  <a:cubicBezTo>
                    <a:pt x="13" y="27"/>
                    <a:pt x="13" y="27"/>
                    <a:pt x="13" y="27"/>
                  </a:cubicBezTo>
                  <a:cubicBezTo>
                    <a:pt x="13" y="28"/>
                    <a:pt x="13" y="28"/>
                    <a:pt x="13" y="29"/>
                  </a:cubicBezTo>
                  <a:cubicBezTo>
                    <a:pt x="11" y="31"/>
                    <a:pt x="9" y="32"/>
                    <a:pt x="8" y="33"/>
                  </a:cubicBezTo>
                  <a:cubicBezTo>
                    <a:pt x="10" y="35"/>
                    <a:pt x="12" y="38"/>
                    <a:pt x="11" y="40"/>
                  </a:cubicBezTo>
                  <a:cubicBezTo>
                    <a:pt x="10" y="41"/>
                    <a:pt x="9" y="41"/>
                    <a:pt x="9" y="42"/>
                  </a:cubicBezTo>
                  <a:cubicBezTo>
                    <a:pt x="9" y="42"/>
                    <a:pt x="9" y="42"/>
                    <a:pt x="9" y="43"/>
                  </a:cubicBezTo>
                  <a:cubicBezTo>
                    <a:pt x="9" y="46"/>
                    <a:pt x="6" y="47"/>
                    <a:pt x="2" y="48"/>
                  </a:cubicBezTo>
                  <a:cubicBezTo>
                    <a:pt x="2" y="49"/>
                    <a:pt x="2" y="50"/>
                    <a:pt x="2" y="52"/>
                  </a:cubicBezTo>
                  <a:cubicBezTo>
                    <a:pt x="1" y="52"/>
                    <a:pt x="1" y="53"/>
                    <a:pt x="1" y="53"/>
                  </a:cubicBezTo>
                  <a:cubicBezTo>
                    <a:pt x="1" y="55"/>
                    <a:pt x="1" y="56"/>
                    <a:pt x="1" y="58"/>
                  </a:cubicBezTo>
                  <a:cubicBezTo>
                    <a:pt x="1" y="58"/>
                    <a:pt x="1" y="58"/>
                    <a:pt x="1" y="59"/>
                  </a:cubicBezTo>
                  <a:close/>
                </a:path>
              </a:pathLst>
            </a:custGeom>
            <a:solidFill>
              <a:schemeClr val="accent1"/>
            </a:solid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24" name="Freeform 1210"/>
            <p:cNvSpPr>
              <a:spLocks/>
            </p:cNvSpPr>
            <p:nvPr/>
          </p:nvSpPr>
          <p:spPr bwMode="auto">
            <a:xfrm>
              <a:off x="2769" y="2894"/>
              <a:ext cx="109" cy="176"/>
            </a:xfrm>
            <a:custGeom>
              <a:avLst/>
              <a:gdLst>
                <a:gd name="T0" fmla="*/ 77 w 114"/>
                <a:gd name="T1" fmla="*/ 1 h 183"/>
                <a:gd name="T2" fmla="*/ 65 w 114"/>
                <a:gd name="T3" fmla="*/ 3 h 183"/>
                <a:gd name="T4" fmla="*/ 56 w 114"/>
                <a:gd name="T5" fmla="*/ 8 h 183"/>
                <a:gd name="T6" fmla="*/ 55 w 114"/>
                <a:gd name="T7" fmla="*/ 17 h 183"/>
                <a:gd name="T8" fmla="*/ 48 w 114"/>
                <a:gd name="T9" fmla="*/ 22 h 183"/>
                <a:gd name="T10" fmla="*/ 43 w 114"/>
                <a:gd name="T11" fmla="*/ 29 h 183"/>
                <a:gd name="T12" fmla="*/ 37 w 114"/>
                <a:gd name="T13" fmla="*/ 27 h 183"/>
                <a:gd name="T14" fmla="*/ 27 w 114"/>
                <a:gd name="T15" fmla="*/ 27 h 183"/>
                <a:gd name="T16" fmla="*/ 9 w 114"/>
                <a:gd name="T17" fmla="*/ 20 h 183"/>
                <a:gd name="T18" fmla="*/ 3 w 114"/>
                <a:gd name="T19" fmla="*/ 17 h 183"/>
                <a:gd name="T20" fmla="*/ 1 w 114"/>
                <a:gd name="T21" fmla="*/ 19 h 183"/>
                <a:gd name="T22" fmla="*/ 0 w 114"/>
                <a:gd name="T23" fmla="*/ 19 h 183"/>
                <a:gd name="T24" fmla="*/ 11 w 114"/>
                <a:gd name="T25" fmla="*/ 27 h 183"/>
                <a:gd name="T26" fmla="*/ 28 w 114"/>
                <a:gd name="T27" fmla="*/ 41 h 183"/>
                <a:gd name="T28" fmla="*/ 30 w 114"/>
                <a:gd name="T29" fmla="*/ 57 h 183"/>
                <a:gd name="T30" fmla="*/ 32 w 114"/>
                <a:gd name="T31" fmla="*/ 73 h 183"/>
                <a:gd name="T32" fmla="*/ 34 w 114"/>
                <a:gd name="T33" fmla="*/ 76 h 183"/>
                <a:gd name="T34" fmla="*/ 34 w 114"/>
                <a:gd name="T35" fmla="*/ 79 h 183"/>
                <a:gd name="T36" fmla="*/ 42 w 114"/>
                <a:gd name="T37" fmla="*/ 82 h 183"/>
                <a:gd name="T38" fmla="*/ 47 w 114"/>
                <a:gd name="T39" fmla="*/ 98 h 183"/>
                <a:gd name="T40" fmla="*/ 39 w 114"/>
                <a:gd name="T41" fmla="*/ 102 h 183"/>
                <a:gd name="T42" fmla="*/ 20 w 114"/>
                <a:gd name="T43" fmla="*/ 120 h 183"/>
                <a:gd name="T44" fmla="*/ 5 w 114"/>
                <a:gd name="T45" fmla="*/ 130 h 183"/>
                <a:gd name="T46" fmla="*/ 1 w 114"/>
                <a:gd name="T47" fmla="*/ 138 h 183"/>
                <a:gd name="T48" fmla="*/ 4 w 114"/>
                <a:gd name="T49" fmla="*/ 149 h 183"/>
                <a:gd name="T50" fmla="*/ 2 w 114"/>
                <a:gd name="T51" fmla="*/ 172 h 183"/>
                <a:gd name="T52" fmla="*/ 12 w 114"/>
                <a:gd name="T53" fmla="*/ 176 h 183"/>
                <a:gd name="T54" fmla="*/ 19 w 114"/>
                <a:gd name="T55" fmla="*/ 180 h 183"/>
                <a:gd name="T56" fmla="*/ 31 w 114"/>
                <a:gd name="T57" fmla="*/ 183 h 183"/>
                <a:gd name="T58" fmla="*/ 74 w 114"/>
                <a:gd name="T59" fmla="*/ 174 h 183"/>
                <a:gd name="T60" fmla="*/ 77 w 114"/>
                <a:gd name="T61" fmla="*/ 170 h 183"/>
                <a:gd name="T62" fmla="*/ 97 w 114"/>
                <a:gd name="T63" fmla="*/ 154 h 183"/>
                <a:gd name="T64" fmla="*/ 111 w 114"/>
                <a:gd name="T65" fmla="*/ 131 h 183"/>
                <a:gd name="T66" fmla="*/ 96 w 114"/>
                <a:gd name="T67" fmla="*/ 117 h 183"/>
                <a:gd name="T68" fmla="*/ 103 w 114"/>
                <a:gd name="T69" fmla="*/ 112 h 183"/>
                <a:gd name="T70" fmla="*/ 98 w 114"/>
                <a:gd name="T71" fmla="*/ 101 h 183"/>
                <a:gd name="T72" fmla="*/ 95 w 114"/>
                <a:gd name="T73" fmla="*/ 94 h 183"/>
                <a:gd name="T74" fmla="*/ 94 w 114"/>
                <a:gd name="T75" fmla="*/ 84 h 183"/>
                <a:gd name="T76" fmla="*/ 98 w 114"/>
                <a:gd name="T77" fmla="*/ 79 h 183"/>
                <a:gd name="T78" fmla="*/ 87 w 114"/>
                <a:gd name="T79" fmla="*/ 62 h 183"/>
                <a:gd name="T80" fmla="*/ 91 w 114"/>
                <a:gd name="T81" fmla="*/ 53 h 183"/>
                <a:gd name="T82" fmla="*/ 90 w 114"/>
                <a:gd name="T83" fmla="*/ 40 h 183"/>
                <a:gd name="T84" fmla="*/ 81 w 114"/>
                <a:gd name="T85" fmla="*/ 33 h 183"/>
                <a:gd name="T86" fmla="*/ 85 w 114"/>
                <a:gd name="T87" fmla="*/ 18 h 183"/>
                <a:gd name="T88" fmla="*/ 87 w 114"/>
                <a:gd name="T89" fmla="*/ 15 h 183"/>
                <a:gd name="T90" fmla="*/ 89 w 114"/>
                <a:gd name="T91" fmla="*/ 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83">
                  <a:moveTo>
                    <a:pt x="89" y="8"/>
                  </a:moveTo>
                  <a:cubicBezTo>
                    <a:pt x="89" y="8"/>
                    <a:pt x="86" y="6"/>
                    <a:pt x="85" y="6"/>
                  </a:cubicBezTo>
                  <a:cubicBezTo>
                    <a:pt x="82" y="5"/>
                    <a:pt x="79" y="3"/>
                    <a:pt x="77" y="1"/>
                  </a:cubicBezTo>
                  <a:cubicBezTo>
                    <a:pt x="77" y="1"/>
                    <a:pt x="77" y="0"/>
                    <a:pt x="75" y="0"/>
                  </a:cubicBezTo>
                  <a:cubicBezTo>
                    <a:pt x="74" y="0"/>
                    <a:pt x="72" y="0"/>
                    <a:pt x="72" y="1"/>
                  </a:cubicBezTo>
                  <a:cubicBezTo>
                    <a:pt x="70" y="3"/>
                    <a:pt x="68" y="3"/>
                    <a:pt x="65" y="3"/>
                  </a:cubicBezTo>
                  <a:cubicBezTo>
                    <a:pt x="64" y="3"/>
                    <a:pt x="64" y="3"/>
                    <a:pt x="64" y="3"/>
                  </a:cubicBezTo>
                  <a:cubicBezTo>
                    <a:pt x="62" y="3"/>
                    <a:pt x="61" y="3"/>
                    <a:pt x="61" y="3"/>
                  </a:cubicBezTo>
                  <a:cubicBezTo>
                    <a:pt x="60" y="5"/>
                    <a:pt x="58" y="7"/>
                    <a:pt x="56" y="8"/>
                  </a:cubicBezTo>
                  <a:cubicBezTo>
                    <a:pt x="55" y="9"/>
                    <a:pt x="54" y="9"/>
                    <a:pt x="54" y="10"/>
                  </a:cubicBezTo>
                  <a:cubicBezTo>
                    <a:pt x="54" y="11"/>
                    <a:pt x="54" y="12"/>
                    <a:pt x="54" y="13"/>
                  </a:cubicBezTo>
                  <a:cubicBezTo>
                    <a:pt x="54" y="14"/>
                    <a:pt x="55" y="16"/>
                    <a:pt x="55" y="17"/>
                  </a:cubicBezTo>
                  <a:cubicBezTo>
                    <a:pt x="55" y="18"/>
                    <a:pt x="55" y="19"/>
                    <a:pt x="54" y="20"/>
                  </a:cubicBezTo>
                  <a:cubicBezTo>
                    <a:pt x="53" y="21"/>
                    <a:pt x="52" y="22"/>
                    <a:pt x="49" y="22"/>
                  </a:cubicBezTo>
                  <a:cubicBezTo>
                    <a:pt x="49" y="22"/>
                    <a:pt x="49" y="22"/>
                    <a:pt x="48" y="22"/>
                  </a:cubicBezTo>
                  <a:cubicBezTo>
                    <a:pt x="48" y="22"/>
                    <a:pt x="48" y="22"/>
                    <a:pt x="48" y="22"/>
                  </a:cubicBezTo>
                  <a:cubicBezTo>
                    <a:pt x="48" y="23"/>
                    <a:pt x="48" y="25"/>
                    <a:pt x="46" y="27"/>
                  </a:cubicBezTo>
                  <a:cubicBezTo>
                    <a:pt x="46" y="28"/>
                    <a:pt x="45" y="29"/>
                    <a:pt x="43" y="29"/>
                  </a:cubicBezTo>
                  <a:cubicBezTo>
                    <a:pt x="41" y="29"/>
                    <a:pt x="40" y="28"/>
                    <a:pt x="40" y="27"/>
                  </a:cubicBezTo>
                  <a:cubicBezTo>
                    <a:pt x="39" y="27"/>
                    <a:pt x="39" y="26"/>
                    <a:pt x="39" y="26"/>
                  </a:cubicBezTo>
                  <a:cubicBezTo>
                    <a:pt x="38" y="27"/>
                    <a:pt x="38" y="27"/>
                    <a:pt x="37" y="27"/>
                  </a:cubicBezTo>
                  <a:cubicBezTo>
                    <a:pt x="36" y="27"/>
                    <a:pt x="34" y="26"/>
                    <a:pt x="33" y="26"/>
                  </a:cubicBezTo>
                  <a:cubicBezTo>
                    <a:pt x="33" y="25"/>
                    <a:pt x="32" y="25"/>
                    <a:pt x="31" y="25"/>
                  </a:cubicBezTo>
                  <a:cubicBezTo>
                    <a:pt x="31" y="26"/>
                    <a:pt x="29" y="27"/>
                    <a:pt x="27" y="27"/>
                  </a:cubicBezTo>
                  <a:cubicBezTo>
                    <a:pt x="25" y="27"/>
                    <a:pt x="23" y="27"/>
                    <a:pt x="20" y="26"/>
                  </a:cubicBezTo>
                  <a:cubicBezTo>
                    <a:pt x="19" y="26"/>
                    <a:pt x="18" y="26"/>
                    <a:pt x="17" y="25"/>
                  </a:cubicBezTo>
                  <a:cubicBezTo>
                    <a:pt x="14" y="25"/>
                    <a:pt x="11" y="22"/>
                    <a:pt x="9" y="20"/>
                  </a:cubicBezTo>
                  <a:cubicBezTo>
                    <a:pt x="8" y="18"/>
                    <a:pt x="6" y="16"/>
                    <a:pt x="5" y="16"/>
                  </a:cubicBezTo>
                  <a:cubicBezTo>
                    <a:pt x="4" y="16"/>
                    <a:pt x="4" y="16"/>
                    <a:pt x="4" y="17"/>
                  </a:cubicBezTo>
                  <a:cubicBezTo>
                    <a:pt x="3" y="17"/>
                    <a:pt x="3" y="17"/>
                    <a:pt x="3" y="17"/>
                  </a:cubicBezTo>
                  <a:cubicBezTo>
                    <a:pt x="3" y="17"/>
                    <a:pt x="2" y="17"/>
                    <a:pt x="2" y="17"/>
                  </a:cubicBezTo>
                  <a:cubicBezTo>
                    <a:pt x="2" y="17"/>
                    <a:pt x="2" y="18"/>
                    <a:pt x="2" y="18"/>
                  </a:cubicBezTo>
                  <a:cubicBezTo>
                    <a:pt x="1" y="18"/>
                    <a:pt x="1" y="18"/>
                    <a:pt x="1" y="19"/>
                  </a:cubicBezTo>
                  <a:cubicBezTo>
                    <a:pt x="1" y="19"/>
                    <a:pt x="1" y="19"/>
                    <a:pt x="1" y="19"/>
                  </a:cubicBezTo>
                  <a:cubicBezTo>
                    <a:pt x="0" y="19"/>
                    <a:pt x="0" y="19"/>
                    <a:pt x="0" y="19"/>
                  </a:cubicBezTo>
                  <a:cubicBezTo>
                    <a:pt x="0" y="19"/>
                    <a:pt x="0" y="19"/>
                    <a:pt x="0" y="19"/>
                  </a:cubicBezTo>
                  <a:cubicBezTo>
                    <a:pt x="2" y="20"/>
                    <a:pt x="3" y="21"/>
                    <a:pt x="4" y="22"/>
                  </a:cubicBezTo>
                  <a:cubicBezTo>
                    <a:pt x="5" y="23"/>
                    <a:pt x="7" y="25"/>
                    <a:pt x="9" y="26"/>
                  </a:cubicBezTo>
                  <a:cubicBezTo>
                    <a:pt x="9" y="26"/>
                    <a:pt x="10" y="27"/>
                    <a:pt x="11" y="27"/>
                  </a:cubicBezTo>
                  <a:cubicBezTo>
                    <a:pt x="12" y="28"/>
                    <a:pt x="14" y="28"/>
                    <a:pt x="15" y="29"/>
                  </a:cubicBezTo>
                  <a:cubicBezTo>
                    <a:pt x="22" y="32"/>
                    <a:pt x="29" y="34"/>
                    <a:pt x="28" y="39"/>
                  </a:cubicBezTo>
                  <a:cubicBezTo>
                    <a:pt x="28" y="39"/>
                    <a:pt x="28" y="40"/>
                    <a:pt x="28" y="41"/>
                  </a:cubicBezTo>
                  <a:cubicBezTo>
                    <a:pt x="27" y="43"/>
                    <a:pt x="27" y="47"/>
                    <a:pt x="28" y="47"/>
                  </a:cubicBezTo>
                  <a:cubicBezTo>
                    <a:pt x="30" y="49"/>
                    <a:pt x="30" y="52"/>
                    <a:pt x="30" y="54"/>
                  </a:cubicBezTo>
                  <a:cubicBezTo>
                    <a:pt x="30" y="55"/>
                    <a:pt x="30" y="57"/>
                    <a:pt x="30" y="57"/>
                  </a:cubicBezTo>
                  <a:cubicBezTo>
                    <a:pt x="33" y="59"/>
                    <a:pt x="34" y="63"/>
                    <a:pt x="33" y="66"/>
                  </a:cubicBezTo>
                  <a:cubicBezTo>
                    <a:pt x="32" y="69"/>
                    <a:pt x="31" y="70"/>
                    <a:pt x="30" y="71"/>
                  </a:cubicBezTo>
                  <a:cubicBezTo>
                    <a:pt x="31" y="71"/>
                    <a:pt x="31" y="73"/>
                    <a:pt x="32" y="73"/>
                  </a:cubicBezTo>
                  <a:cubicBezTo>
                    <a:pt x="33" y="74"/>
                    <a:pt x="33" y="74"/>
                    <a:pt x="33" y="75"/>
                  </a:cubicBezTo>
                  <a:cubicBezTo>
                    <a:pt x="33" y="75"/>
                    <a:pt x="33" y="75"/>
                    <a:pt x="33" y="75"/>
                  </a:cubicBezTo>
                  <a:cubicBezTo>
                    <a:pt x="33" y="75"/>
                    <a:pt x="34" y="76"/>
                    <a:pt x="34" y="76"/>
                  </a:cubicBezTo>
                  <a:cubicBezTo>
                    <a:pt x="34" y="76"/>
                    <a:pt x="34" y="77"/>
                    <a:pt x="34" y="77"/>
                  </a:cubicBezTo>
                  <a:cubicBezTo>
                    <a:pt x="34" y="77"/>
                    <a:pt x="34" y="78"/>
                    <a:pt x="34" y="78"/>
                  </a:cubicBezTo>
                  <a:cubicBezTo>
                    <a:pt x="34" y="78"/>
                    <a:pt x="34" y="78"/>
                    <a:pt x="34" y="79"/>
                  </a:cubicBezTo>
                  <a:cubicBezTo>
                    <a:pt x="34" y="79"/>
                    <a:pt x="34" y="79"/>
                    <a:pt x="34" y="79"/>
                  </a:cubicBezTo>
                  <a:cubicBezTo>
                    <a:pt x="36" y="79"/>
                    <a:pt x="38" y="80"/>
                    <a:pt x="40" y="81"/>
                  </a:cubicBezTo>
                  <a:cubicBezTo>
                    <a:pt x="41" y="82"/>
                    <a:pt x="42" y="82"/>
                    <a:pt x="42" y="82"/>
                  </a:cubicBezTo>
                  <a:cubicBezTo>
                    <a:pt x="47" y="84"/>
                    <a:pt x="47" y="88"/>
                    <a:pt x="48" y="91"/>
                  </a:cubicBezTo>
                  <a:cubicBezTo>
                    <a:pt x="48" y="92"/>
                    <a:pt x="48" y="92"/>
                    <a:pt x="48" y="93"/>
                  </a:cubicBezTo>
                  <a:cubicBezTo>
                    <a:pt x="48" y="96"/>
                    <a:pt x="48" y="97"/>
                    <a:pt x="47" y="98"/>
                  </a:cubicBezTo>
                  <a:cubicBezTo>
                    <a:pt x="46" y="99"/>
                    <a:pt x="44" y="100"/>
                    <a:pt x="42" y="98"/>
                  </a:cubicBezTo>
                  <a:cubicBezTo>
                    <a:pt x="42" y="98"/>
                    <a:pt x="42" y="98"/>
                    <a:pt x="42" y="98"/>
                  </a:cubicBezTo>
                  <a:cubicBezTo>
                    <a:pt x="41" y="98"/>
                    <a:pt x="40" y="99"/>
                    <a:pt x="39" y="102"/>
                  </a:cubicBezTo>
                  <a:cubicBezTo>
                    <a:pt x="38" y="108"/>
                    <a:pt x="31" y="115"/>
                    <a:pt x="26" y="115"/>
                  </a:cubicBezTo>
                  <a:cubicBezTo>
                    <a:pt x="25" y="115"/>
                    <a:pt x="25" y="116"/>
                    <a:pt x="24" y="117"/>
                  </a:cubicBezTo>
                  <a:cubicBezTo>
                    <a:pt x="23" y="118"/>
                    <a:pt x="22" y="120"/>
                    <a:pt x="20" y="120"/>
                  </a:cubicBezTo>
                  <a:cubicBezTo>
                    <a:pt x="17" y="121"/>
                    <a:pt x="15" y="122"/>
                    <a:pt x="15" y="124"/>
                  </a:cubicBezTo>
                  <a:cubicBezTo>
                    <a:pt x="15" y="126"/>
                    <a:pt x="15" y="127"/>
                    <a:pt x="14" y="128"/>
                  </a:cubicBezTo>
                  <a:cubicBezTo>
                    <a:pt x="12" y="130"/>
                    <a:pt x="8" y="130"/>
                    <a:pt x="5" y="130"/>
                  </a:cubicBezTo>
                  <a:cubicBezTo>
                    <a:pt x="5" y="130"/>
                    <a:pt x="5" y="132"/>
                    <a:pt x="4" y="132"/>
                  </a:cubicBezTo>
                  <a:cubicBezTo>
                    <a:pt x="4" y="134"/>
                    <a:pt x="3" y="136"/>
                    <a:pt x="1" y="137"/>
                  </a:cubicBezTo>
                  <a:cubicBezTo>
                    <a:pt x="1" y="137"/>
                    <a:pt x="1" y="138"/>
                    <a:pt x="1" y="138"/>
                  </a:cubicBezTo>
                  <a:cubicBezTo>
                    <a:pt x="1" y="138"/>
                    <a:pt x="1" y="139"/>
                    <a:pt x="2" y="141"/>
                  </a:cubicBezTo>
                  <a:cubicBezTo>
                    <a:pt x="4" y="143"/>
                    <a:pt x="4" y="146"/>
                    <a:pt x="4" y="147"/>
                  </a:cubicBezTo>
                  <a:cubicBezTo>
                    <a:pt x="4" y="148"/>
                    <a:pt x="4" y="149"/>
                    <a:pt x="4" y="149"/>
                  </a:cubicBezTo>
                  <a:cubicBezTo>
                    <a:pt x="4" y="149"/>
                    <a:pt x="4" y="150"/>
                    <a:pt x="4" y="150"/>
                  </a:cubicBezTo>
                  <a:cubicBezTo>
                    <a:pt x="6" y="153"/>
                    <a:pt x="8" y="158"/>
                    <a:pt x="6" y="163"/>
                  </a:cubicBezTo>
                  <a:cubicBezTo>
                    <a:pt x="4" y="168"/>
                    <a:pt x="3" y="171"/>
                    <a:pt x="2" y="172"/>
                  </a:cubicBezTo>
                  <a:cubicBezTo>
                    <a:pt x="4" y="172"/>
                    <a:pt x="5" y="173"/>
                    <a:pt x="6" y="174"/>
                  </a:cubicBezTo>
                  <a:cubicBezTo>
                    <a:pt x="8" y="175"/>
                    <a:pt x="10" y="176"/>
                    <a:pt x="11" y="176"/>
                  </a:cubicBezTo>
                  <a:cubicBezTo>
                    <a:pt x="11" y="176"/>
                    <a:pt x="12" y="176"/>
                    <a:pt x="12" y="176"/>
                  </a:cubicBezTo>
                  <a:cubicBezTo>
                    <a:pt x="14" y="176"/>
                    <a:pt x="15" y="178"/>
                    <a:pt x="16" y="179"/>
                  </a:cubicBezTo>
                  <a:cubicBezTo>
                    <a:pt x="17" y="179"/>
                    <a:pt x="17" y="180"/>
                    <a:pt x="17" y="180"/>
                  </a:cubicBezTo>
                  <a:cubicBezTo>
                    <a:pt x="18" y="180"/>
                    <a:pt x="19" y="180"/>
                    <a:pt x="19" y="180"/>
                  </a:cubicBezTo>
                  <a:cubicBezTo>
                    <a:pt x="21" y="180"/>
                    <a:pt x="21" y="180"/>
                    <a:pt x="22" y="181"/>
                  </a:cubicBezTo>
                  <a:cubicBezTo>
                    <a:pt x="24" y="182"/>
                    <a:pt x="25" y="183"/>
                    <a:pt x="30" y="183"/>
                  </a:cubicBezTo>
                  <a:cubicBezTo>
                    <a:pt x="31" y="183"/>
                    <a:pt x="31" y="183"/>
                    <a:pt x="31" y="183"/>
                  </a:cubicBezTo>
                  <a:cubicBezTo>
                    <a:pt x="35" y="182"/>
                    <a:pt x="42" y="180"/>
                    <a:pt x="49" y="178"/>
                  </a:cubicBezTo>
                  <a:cubicBezTo>
                    <a:pt x="55" y="176"/>
                    <a:pt x="62" y="175"/>
                    <a:pt x="66" y="175"/>
                  </a:cubicBezTo>
                  <a:cubicBezTo>
                    <a:pt x="69" y="175"/>
                    <a:pt x="72" y="174"/>
                    <a:pt x="74" y="174"/>
                  </a:cubicBezTo>
                  <a:cubicBezTo>
                    <a:pt x="75" y="173"/>
                    <a:pt x="75" y="173"/>
                    <a:pt x="75" y="173"/>
                  </a:cubicBezTo>
                  <a:cubicBezTo>
                    <a:pt x="76" y="172"/>
                    <a:pt x="76" y="171"/>
                    <a:pt x="77" y="170"/>
                  </a:cubicBezTo>
                  <a:cubicBezTo>
                    <a:pt x="77" y="170"/>
                    <a:pt x="77" y="170"/>
                    <a:pt x="77" y="170"/>
                  </a:cubicBezTo>
                  <a:cubicBezTo>
                    <a:pt x="78" y="169"/>
                    <a:pt x="79" y="168"/>
                    <a:pt x="80" y="167"/>
                  </a:cubicBezTo>
                  <a:cubicBezTo>
                    <a:pt x="82" y="165"/>
                    <a:pt x="84" y="163"/>
                    <a:pt x="87" y="162"/>
                  </a:cubicBezTo>
                  <a:cubicBezTo>
                    <a:pt x="91" y="159"/>
                    <a:pt x="95" y="157"/>
                    <a:pt x="97" y="154"/>
                  </a:cubicBezTo>
                  <a:cubicBezTo>
                    <a:pt x="98" y="150"/>
                    <a:pt x="102" y="147"/>
                    <a:pt x="106" y="145"/>
                  </a:cubicBezTo>
                  <a:cubicBezTo>
                    <a:pt x="109" y="142"/>
                    <a:pt x="112" y="140"/>
                    <a:pt x="113" y="138"/>
                  </a:cubicBezTo>
                  <a:cubicBezTo>
                    <a:pt x="114" y="136"/>
                    <a:pt x="114" y="135"/>
                    <a:pt x="111" y="131"/>
                  </a:cubicBezTo>
                  <a:cubicBezTo>
                    <a:pt x="109" y="129"/>
                    <a:pt x="105" y="127"/>
                    <a:pt x="102" y="125"/>
                  </a:cubicBezTo>
                  <a:cubicBezTo>
                    <a:pt x="99" y="123"/>
                    <a:pt x="96" y="121"/>
                    <a:pt x="96" y="119"/>
                  </a:cubicBezTo>
                  <a:cubicBezTo>
                    <a:pt x="96" y="118"/>
                    <a:pt x="96" y="118"/>
                    <a:pt x="96" y="117"/>
                  </a:cubicBezTo>
                  <a:cubicBezTo>
                    <a:pt x="97" y="116"/>
                    <a:pt x="99" y="115"/>
                    <a:pt x="100" y="114"/>
                  </a:cubicBezTo>
                  <a:cubicBezTo>
                    <a:pt x="101" y="114"/>
                    <a:pt x="102" y="113"/>
                    <a:pt x="102" y="113"/>
                  </a:cubicBezTo>
                  <a:cubicBezTo>
                    <a:pt x="103" y="113"/>
                    <a:pt x="103" y="113"/>
                    <a:pt x="103" y="112"/>
                  </a:cubicBezTo>
                  <a:cubicBezTo>
                    <a:pt x="103" y="112"/>
                    <a:pt x="102" y="111"/>
                    <a:pt x="101" y="110"/>
                  </a:cubicBezTo>
                  <a:cubicBezTo>
                    <a:pt x="99" y="110"/>
                    <a:pt x="98" y="109"/>
                    <a:pt x="97" y="107"/>
                  </a:cubicBezTo>
                  <a:cubicBezTo>
                    <a:pt x="95" y="105"/>
                    <a:pt x="97" y="102"/>
                    <a:pt x="98" y="101"/>
                  </a:cubicBezTo>
                  <a:cubicBezTo>
                    <a:pt x="98" y="101"/>
                    <a:pt x="97" y="101"/>
                    <a:pt x="97" y="101"/>
                  </a:cubicBezTo>
                  <a:cubicBezTo>
                    <a:pt x="95" y="100"/>
                    <a:pt x="93" y="99"/>
                    <a:pt x="93" y="97"/>
                  </a:cubicBezTo>
                  <a:cubicBezTo>
                    <a:pt x="92" y="95"/>
                    <a:pt x="94" y="94"/>
                    <a:pt x="95" y="94"/>
                  </a:cubicBezTo>
                  <a:cubicBezTo>
                    <a:pt x="95" y="94"/>
                    <a:pt x="95" y="94"/>
                    <a:pt x="95" y="94"/>
                  </a:cubicBezTo>
                  <a:cubicBezTo>
                    <a:pt x="95" y="93"/>
                    <a:pt x="95" y="93"/>
                    <a:pt x="95" y="93"/>
                  </a:cubicBezTo>
                  <a:cubicBezTo>
                    <a:pt x="94" y="91"/>
                    <a:pt x="92" y="87"/>
                    <a:pt x="94" y="84"/>
                  </a:cubicBezTo>
                  <a:cubicBezTo>
                    <a:pt x="95" y="82"/>
                    <a:pt x="97" y="82"/>
                    <a:pt x="98" y="81"/>
                  </a:cubicBezTo>
                  <a:cubicBezTo>
                    <a:pt x="98" y="81"/>
                    <a:pt x="98" y="81"/>
                    <a:pt x="99" y="81"/>
                  </a:cubicBezTo>
                  <a:cubicBezTo>
                    <a:pt x="98" y="81"/>
                    <a:pt x="98" y="80"/>
                    <a:pt x="98" y="79"/>
                  </a:cubicBezTo>
                  <a:cubicBezTo>
                    <a:pt x="95" y="74"/>
                    <a:pt x="91" y="68"/>
                    <a:pt x="88" y="64"/>
                  </a:cubicBezTo>
                  <a:cubicBezTo>
                    <a:pt x="88" y="64"/>
                    <a:pt x="88" y="63"/>
                    <a:pt x="87" y="63"/>
                  </a:cubicBezTo>
                  <a:cubicBezTo>
                    <a:pt x="87" y="62"/>
                    <a:pt x="87" y="62"/>
                    <a:pt x="87" y="62"/>
                  </a:cubicBezTo>
                  <a:cubicBezTo>
                    <a:pt x="87" y="62"/>
                    <a:pt x="87" y="61"/>
                    <a:pt x="86" y="61"/>
                  </a:cubicBezTo>
                  <a:cubicBezTo>
                    <a:pt x="86" y="60"/>
                    <a:pt x="86" y="60"/>
                    <a:pt x="86" y="59"/>
                  </a:cubicBezTo>
                  <a:cubicBezTo>
                    <a:pt x="87" y="57"/>
                    <a:pt x="89" y="54"/>
                    <a:pt x="91" y="53"/>
                  </a:cubicBezTo>
                  <a:cubicBezTo>
                    <a:pt x="91" y="53"/>
                    <a:pt x="91" y="53"/>
                    <a:pt x="92" y="52"/>
                  </a:cubicBezTo>
                  <a:cubicBezTo>
                    <a:pt x="94" y="51"/>
                    <a:pt x="97" y="47"/>
                    <a:pt x="97" y="46"/>
                  </a:cubicBezTo>
                  <a:cubicBezTo>
                    <a:pt x="97" y="45"/>
                    <a:pt x="92" y="41"/>
                    <a:pt x="90" y="40"/>
                  </a:cubicBezTo>
                  <a:cubicBezTo>
                    <a:pt x="90" y="39"/>
                    <a:pt x="89" y="39"/>
                    <a:pt x="89" y="39"/>
                  </a:cubicBezTo>
                  <a:cubicBezTo>
                    <a:pt x="87" y="39"/>
                    <a:pt x="84" y="38"/>
                    <a:pt x="82" y="35"/>
                  </a:cubicBezTo>
                  <a:cubicBezTo>
                    <a:pt x="82" y="34"/>
                    <a:pt x="81" y="33"/>
                    <a:pt x="81" y="33"/>
                  </a:cubicBezTo>
                  <a:cubicBezTo>
                    <a:pt x="80" y="31"/>
                    <a:pt x="79" y="29"/>
                    <a:pt x="81" y="26"/>
                  </a:cubicBezTo>
                  <a:cubicBezTo>
                    <a:pt x="82" y="25"/>
                    <a:pt x="82" y="23"/>
                    <a:pt x="82" y="22"/>
                  </a:cubicBezTo>
                  <a:cubicBezTo>
                    <a:pt x="82" y="19"/>
                    <a:pt x="84" y="19"/>
                    <a:pt x="85" y="18"/>
                  </a:cubicBezTo>
                  <a:cubicBezTo>
                    <a:pt x="86" y="18"/>
                    <a:pt x="86" y="18"/>
                    <a:pt x="86" y="18"/>
                  </a:cubicBezTo>
                  <a:cubicBezTo>
                    <a:pt x="87" y="17"/>
                    <a:pt x="87" y="16"/>
                    <a:pt x="87" y="16"/>
                  </a:cubicBezTo>
                  <a:cubicBezTo>
                    <a:pt x="87" y="16"/>
                    <a:pt x="87" y="16"/>
                    <a:pt x="87" y="15"/>
                  </a:cubicBezTo>
                  <a:cubicBezTo>
                    <a:pt x="88" y="15"/>
                    <a:pt x="88" y="14"/>
                    <a:pt x="89" y="13"/>
                  </a:cubicBezTo>
                  <a:cubicBezTo>
                    <a:pt x="89" y="13"/>
                    <a:pt x="89" y="12"/>
                    <a:pt x="89" y="12"/>
                  </a:cubicBezTo>
                  <a:cubicBezTo>
                    <a:pt x="89" y="10"/>
                    <a:pt x="89" y="9"/>
                    <a:pt x="89" y="8"/>
                  </a:cubicBezTo>
                  <a:close/>
                </a:path>
              </a:pathLst>
            </a:custGeom>
            <a:solidFill>
              <a:schemeClr val="accent4"/>
            </a:solid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25" name="Freeform 1211"/>
            <p:cNvSpPr>
              <a:spLocks/>
            </p:cNvSpPr>
            <p:nvPr/>
          </p:nvSpPr>
          <p:spPr bwMode="auto">
            <a:xfrm>
              <a:off x="2493" y="3211"/>
              <a:ext cx="137" cy="116"/>
            </a:xfrm>
            <a:custGeom>
              <a:avLst/>
              <a:gdLst>
                <a:gd name="T0" fmla="*/ 98 w 143"/>
                <a:gd name="T1" fmla="*/ 106 h 121"/>
                <a:gd name="T2" fmla="*/ 130 w 143"/>
                <a:gd name="T3" fmla="*/ 107 h 121"/>
                <a:gd name="T4" fmla="*/ 138 w 143"/>
                <a:gd name="T5" fmla="*/ 101 h 121"/>
                <a:gd name="T6" fmla="*/ 130 w 143"/>
                <a:gd name="T7" fmla="*/ 97 h 121"/>
                <a:gd name="T8" fmla="*/ 130 w 143"/>
                <a:gd name="T9" fmla="*/ 91 h 121"/>
                <a:gd name="T10" fmla="*/ 129 w 143"/>
                <a:gd name="T11" fmla="*/ 83 h 121"/>
                <a:gd name="T12" fmla="*/ 132 w 143"/>
                <a:gd name="T13" fmla="*/ 81 h 121"/>
                <a:gd name="T14" fmla="*/ 130 w 143"/>
                <a:gd name="T15" fmla="*/ 74 h 121"/>
                <a:gd name="T16" fmla="*/ 127 w 143"/>
                <a:gd name="T17" fmla="*/ 70 h 121"/>
                <a:gd name="T18" fmla="*/ 121 w 143"/>
                <a:gd name="T19" fmla="*/ 68 h 121"/>
                <a:gd name="T20" fmla="*/ 122 w 143"/>
                <a:gd name="T21" fmla="*/ 64 h 121"/>
                <a:gd name="T22" fmla="*/ 130 w 143"/>
                <a:gd name="T23" fmla="*/ 53 h 121"/>
                <a:gd name="T24" fmla="*/ 131 w 143"/>
                <a:gd name="T25" fmla="*/ 52 h 121"/>
                <a:gd name="T26" fmla="*/ 132 w 143"/>
                <a:gd name="T27" fmla="*/ 51 h 121"/>
                <a:gd name="T28" fmla="*/ 134 w 143"/>
                <a:gd name="T29" fmla="*/ 50 h 121"/>
                <a:gd name="T30" fmla="*/ 136 w 143"/>
                <a:gd name="T31" fmla="*/ 49 h 121"/>
                <a:gd name="T32" fmla="*/ 136 w 143"/>
                <a:gd name="T33" fmla="*/ 49 h 121"/>
                <a:gd name="T34" fmla="*/ 137 w 143"/>
                <a:gd name="T35" fmla="*/ 44 h 121"/>
                <a:gd name="T36" fmla="*/ 142 w 143"/>
                <a:gd name="T37" fmla="*/ 32 h 121"/>
                <a:gd name="T38" fmla="*/ 141 w 143"/>
                <a:gd name="T39" fmla="*/ 31 h 121"/>
                <a:gd name="T40" fmla="*/ 138 w 143"/>
                <a:gd name="T41" fmla="*/ 30 h 121"/>
                <a:gd name="T42" fmla="*/ 127 w 143"/>
                <a:gd name="T43" fmla="*/ 25 h 121"/>
                <a:gd name="T44" fmla="*/ 119 w 143"/>
                <a:gd name="T45" fmla="*/ 24 h 121"/>
                <a:gd name="T46" fmla="*/ 116 w 143"/>
                <a:gd name="T47" fmla="*/ 24 h 121"/>
                <a:gd name="T48" fmla="*/ 111 w 143"/>
                <a:gd name="T49" fmla="*/ 20 h 121"/>
                <a:gd name="T50" fmla="*/ 106 w 143"/>
                <a:gd name="T51" fmla="*/ 17 h 121"/>
                <a:gd name="T52" fmla="*/ 106 w 143"/>
                <a:gd name="T53" fmla="*/ 16 h 121"/>
                <a:gd name="T54" fmla="*/ 102 w 143"/>
                <a:gd name="T55" fmla="*/ 18 h 121"/>
                <a:gd name="T56" fmla="*/ 91 w 143"/>
                <a:gd name="T57" fmla="*/ 9 h 121"/>
                <a:gd name="T58" fmla="*/ 86 w 143"/>
                <a:gd name="T59" fmla="*/ 6 h 121"/>
                <a:gd name="T60" fmla="*/ 79 w 143"/>
                <a:gd name="T61" fmla="*/ 0 h 121"/>
                <a:gd name="T62" fmla="*/ 74 w 143"/>
                <a:gd name="T63" fmla="*/ 8 h 121"/>
                <a:gd name="T64" fmla="*/ 56 w 143"/>
                <a:gd name="T65" fmla="*/ 21 h 121"/>
                <a:gd name="T66" fmla="*/ 37 w 143"/>
                <a:gd name="T67" fmla="*/ 20 h 121"/>
                <a:gd name="T68" fmla="*/ 33 w 143"/>
                <a:gd name="T69" fmla="*/ 22 h 121"/>
                <a:gd name="T70" fmla="*/ 29 w 143"/>
                <a:gd name="T71" fmla="*/ 37 h 121"/>
                <a:gd name="T72" fmla="*/ 18 w 143"/>
                <a:gd name="T73" fmla="*/ 35 h 121"/>
                <a:gd name="T74" fmla="*/ 6 w 143"/>
                <a:gd name="T75" fmla="*/ 35 h 121"/>
                <a:gd name="T76" fmla="*/ 2 w 143"/>
                <a:gd name="T77" fmla="*/ 42 h 121"/>
                <a:gd name="T78" fmla="*/ 16 w 143"/>
                <a:gd name="T79" fmla="*/ 48 h 121"/>
                <a:gd name="T80" fmla="*/ 28 w 143"/>
                <a:gd name="T81" fmla="*/ 52 h 121"/>
                <a:gd name="T82" fmla="*/ 42 w 143"/>
                <a:gd name="T83" fmla="*/ 72 h 121"/>
                <a:gd name="T84" fmla="*/ 41 w 143"/>
                <a:gd name="T85" fmla="*/ 89 h 121"/>
                <a:gd name="T86" fmla="*/ 39 w 143"/>
                <a:gd name="T87" fmla="*/ 111 h 121"/>
                <a:gd name="T88" fmla="*/ 51 w 143"/>
                <a:gd name="T89" fmla="*/ 117 h 121"/>
                <a:gd name="T90" fmla="*/ 60 w 143"/>
                <a:gd name="T91" fmla="*/ 114 h 121"/>
                <a:gd name="T92" fmla="*/ 78 w 143"/>
                <a:gd name="T93" fmla="*/ 120 h 121"/>
                <a:gd name="T94" fmla="*/ 87 w 143"/>
                <a:gd name="T95" fmla="*/ 12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 h="121">
                  <a:moveTo>
                    <a:pt x="87" y="120"/>
                  </a:moveTo>
                  <a:cubicBezTo>
                    <a:pt x="86" y="117"/>
                    <a:pt x="86" y="115"/>
                    <a:pt x="88" y="112"/>
                  </a:cubicBezTo>
                  <a:cubicBezTo>
                    <a:pt x="89" y="109"/>
                    <a:pt x="93" y="107"/>
                    <a:pt x="98" y="106"/>
                  </a:cubicBezTo>
                  <a:cubicBezTo>
                    <a:pt x="98" y="106"/>
                    <a:pt x="99" y="106"/>
                    <a:pt x="100" y="106"/>
                  </a:cubicBezTo>
                  <a:cubicBezTo>
                    <a:pt x="106" y="106"/>
                    <a:pt x="116" y="109"/>
                    <a:pt x="120" y="111"/>
                  </a:cubicBezTo>
                  <a:cubicBezTo>
                    <a:pt x="122" y="113"/>
                    <a:pt x="126" y="112"/>
                    <a:pt x="130" y="107"/>
                  </a:cubicBezTo>
                  <a:cubicBezTo>
                    <a:pt x="133" y="104"/>
                    <a:pt x="135" y="103"/>
                    <a:pt x="137" y="102"/>
                  </a:cubicBezTo>
                  <a:cubicBezTo>
                    <a:pt x="137" y="102"/>
                    <a:pt x="137" y="102"/>
                    <a:pt x="137" y="102"/>
                  </a:cubicBezTo>
                  <a:cubicBezTo>
                    <a:pt x="137" y="102"/>
                    <a:pt x="137" y="101"/>
                    <a:pt x="138" y="101"/>
                  </a:cubicBezTo>
                  <a:cubicBezTo>
                    <a:pt x="137" y="101"/>
                    <a:pt x="137" y="101"/>
                    <a:pt x="136" y="101"/>
                  </a:cubicBezTo>
                  <a:cubicBezTo>
                    <a:pt x="136" y="100"/>
                    <a:pt x="135" y="100"/>
                    <a:pt x="134" y="100"/>
                  </a:cubicBezTo>
                  <a:cubicBezTo>
                    <a:pt x="132" y="100"/>
                    <a:pt x="131" y="99"/>
                    <a:pt x="130" y="97"/>
                  </a:cubicBezTo>
                  <a:cubicBezTo>
                    <a:pt x="129" y="96"/>
                    <a:pt x="129" y="94"/>
                    <a:pt x="130" y="92"/>
                  </a:cubicBezTo>
                  <a:cubicBezTo>
                    <a:pt x="131" y="92"/>
                    <a:pt x="131" y="91"/>
                    <a:pt x="131" y="91"/>
                  </a:cubicBezTo>
                  <a:cubicBezTo>
                    <a:pt x="131" y="92"/>
                    <a:pt x="130" y="91"/>
                    <a:pt x="130" y="91"/>
                  </a:cubicBezTo>
                  <a:cubicBezTo>
                    <a:pt x="129" y="90"/>
                    <a:pt x="128" y="90"/>
                    <a:pt x="127" y="88"/>
                  </a:cubicBezTo>
                  <a:cubicBezTo>
                    <a:pt x="127" y="88"/>
                    <a:pt x="126" y="86"/>
                    <a:pt x="127" y="85"/>
                  </a:cubicBezTo>
                  <a:cubicBezTo>
                    <a:pt x="127" y="83"/>
                    <a:pt x="129" y="83"/>
                    <a:pt x="129" y="83"/>
                  </a:cubicBezTo>
                  <a:cubicBezTo>
                    <a:pt x="130" y="83"/>
                    <a:pt x="130" y="83"/>
                    <a:pt x="130" y="83"/>
                  </a:cubicBezTo>
                  <a:cubicBezTo>
                    <a:pt x="131" y="82"/>
                    <a:pt x="131" y="82"/>
                    <a:pt x="131" y="82"/>
                  </a:cubicBezTo>
                  <a:cubicBezTo>
                    <a:pt x="131" y="82"/>
                    <a:pt x="132" y="81"/>
                    <a:pt x="132" y="81"/>
                  </a:cubicBezTo>
                  <a:cubicBezTo>
                    <a:pt x="131" y="80"/>
                    <a:pt x="130" y="79"/>
                    <a:pt x="130" y="77"/>
                  </a:cubicBezTo>
                  <a:cubicBezTo>
                    <a:pt x="130" y="77"/>
                    <a:pt x="130" y="77"/>
                    <a:pt x="130" y="77"/>
                  </a:cubicBezTo>
                  <a:cubicBezTo>
                    <a:pt x="130" y="74"/>
                    <a:pt x="130" y="74"/>
                    <a:pt x="130" y="74"/>
                  </a:cubicBezTo>
                  <a:cubicBezTo>
                    <a:pt x="130" y="73"/>
                    <a:pt x="130" y="73"/>
                    <a:pt x="130" y="72"/>
                  </a:cubicBezTo>
                  <a:cubicBezTo>
                    <a:pt x="129" y="72"/>
                    <a:pt x="128" y="71"/>
                    <a:pt x="128" y="69"/>
                  </a:cubicBezTo>
                  <a:cubicBezTo>
                    <a:pt x="128" y="69"/>
                    <a:pt x="127" y="69"/>
                    <a:pt x="127" y="70"/>
                  </a:cubicBezTo>
                  <a:cubicBezTo>
                    <a:pt x="126" y="71"/>
                    <a:pt x="125" y="72"/>
                    <a:pt x="124" y="72"/>
                  </a:cubicBezTo>
                  <a:cubicBezTo>
                    <a:pt x="123" y="72"/>
                    <a:pt x="122" y="71"/>
                    <a:pt x="121" y="71"/>
                  </a:cubicBezTo>
                  <a:cubicBezTo>
                    <a:pt x="121" y="70"/>
                    <a:pt x="121" y="70"/>
                    <a:pt x="121" y="68"/>
                  </a:cubicBezTo>
                  <a:cubicBezTo>
                    <a:pt x="121" y="68"/>
                    <a:pt x="121" y="68"/>
                    <a:pt x="121" y="68"/>
                  </a:cubicBezTo>
                  <a:cubicBezTo>
                    <a:pt x="121" y="67"/>
                    <a:pt x="121" y="67"/>
                    <a:pt x="121" y="66"/>
                  </a:cubicBezTo>
                  <a:cubicBezTo>
                    <a:pt x="121" y="65"/>
                    <a:pt x="122" y="65"/>
                    <a:pt x="122" y="64"/>
                  </a:cubicBezTo>
                  <a:cubicBezTo>
                    <a:pt x="123" y="61"/>
                    <a:pt x="125" y="59"/>
                    <a:pt x="127" y="57"/>
                  </a:cubicBezTo>
                  <a:cubicBezTo>
                    <a:pt x="128" y="57"/>
                    <a:pt x="129" y="56"/>
                    <a:pt x="129" y="55"/>
                  </a:cubicBezTo>
                  <a:cubicBezTo>
                    <a:pt x="129" y="54"/>
                    <a:pt x="129" y="54"/>
                    <a:pt x="130" y="53"/>
                  </a:cubicBezTo>
                  <a:cubicBezTo>
                    <a:pt x="130" y="53"/>
                    <a:pt x="130" y="53"/>
                    <a:pt x="130" y="53"/>
                  </a:cubicBezTo>
                  <a:cubicBezTo>
                    <a:pt x="130" y="53"/>
                    <a:pt x="130" y="52"/>
                    <a:pt x="131" y="52"/>
                  </a:cubicBezTo>
                  <a:cubicBezTo>
                    <a:pt x="131" y="52"/>
                    <a:pt x="131" y="52"/>
                    <a:pt x="131" y="52"/>
                  </a:cubicBezTo>
                  <a:cubicBezTo>
                    <a:pt x="131" y="52"/>
                    <a:pt x="131" y="52"/>
                    <a:pt x="131" y="51"/>
                  </a:cubicBezTo>
                  <a:cubicBezTo>
                    <a:pt x="131" y="51"/>
                    <a:pt x="131" y="51"/>
                    <a:pt x="132" y="51"/>
                  </a:cubicBezTo>
                  <a:cubicBezTo>
                    <a:pt x="132" y="51"/>
                    <a:pt x="132" y="51"/>
                    <a:pt x="132" y="51"/>
                  </a:cubicBezTo>
                  <a:cubicBezTo>
                    <a:pt x="132" y="50"/>
                    <a:pt x="132" y="50"/>
                    <a:pt x="133" y="50"/>
                  </a:cubicBezTo>
                  <a:cubicBezTo>
                    <a:pt x="133" y="50"/>
                    <a:pt x="133" y="50"/>
                    <a:pt x="133" y="50"/>
                  </a:cubicBezTo>
                  <a:cubicBezTo>
                    <a:pt x="133" y="50"/>
                    <a:pt x="134" y="50"/>
                    <a:pt x="134" y="50"/>
                  </a:cubicBezTo>
                  <a:cubicBezTo>
                    <a:pt x="134" y="49"/>
                    <a:pt x="134" y="49"/>
                    <a:pt x="134" y="49"/>
                  </a:cubicBezTo>
                  <a:cubicBezTo>
                    <a:pt x="135" y="49"/>
                    <a:pt x="135" y="49"/>
                    <a:pt x="135" y="49"/>
                  </a:cubicBezTo>
                  <a:cubicBezTo>
                    <a:pt x="135" y="49"/>
                    <a:pt x="135" y="49"/>
                    <a:pt x="136" y="49"/>
                  </a:cubicBezTo>
                  <a:cubicBezTo>
                    <a:pt x="136" y="49"/>
                    <a:pt x="136" y="49"/>
                    <a:pt x="136" y="49"/>
                  </a:cubicBezTo>
                  <a:cubicBezTo>
                    <a:pt x="136" y="49"/>
                    <a:pt x="136" y="49"/>
                    <a:pt x="136" y="49"/>
                  </a:cubicBezTo>
                  <a:cubicBezTo>
                    <a:pt x="136" y="49"/>
                    <a:pt x="136" y="49"/>
                    <a:pt x="136" y="49"/>
                  </a:cubicBezTo>
                  <a:cubicBezTo>
                    <a:pt x="136" y="48"/>
                    <a:pt x="137" y="47"/>
                    <a:pt x="137" y="46"/>
                  </a:cubicBezTo>
                  <a:cubicBezTo>
                    <a:pt x="137" y="45"/>
                    <a:pt x="137" y="44"/>
                    <a:pt x="137" y="44"/>
                  </a:cubicBezTo>
                  <a:cubicBezTo>
                    <a:pt x="137" y="44"/>
                    <a:pt x="137" y="44"/>
                    <a:pt x="137" y="44"/>
                  </a:cubicBezTo>
                  <a:cubicBezTo>
                    <a:pt x="137" y="43"/>
                    <a:pt x="137" y="43"/>
                    <a:pt x="137" y="42"/>
                  </a:cubicBezTo>
                  <a:cubicBezTo>
                    <a:pt x="137" y="41"/>
                    <a:pt x="137" y="41"/>
                    <a:pt x="137" y="41"/>
                  </a:cubicBezTo>
                  <a:cubicBezTo>
                    <a:pt x="138" y="38"/>
                    <a:pt x="139" y="35"/>
                    <a:pt x="142" y="32"/>
                  </a:cubicBezTo>
                  <a:cubicBezTo>
                    <a:pt x="142" y="32"/>
                    <a:pt x="142" y="32"/>
                    <a:pt x="143" y="31"/>
                  </a:cubicBezTo>
                  <a:cubicBezTo>
                    <a:pt x="142" y="31"/>
                    <a:pt x="142" y="31"/>
                    <a:pt x="142" y="31"/>
                  </a:cubicBezTo>
                  <a:cubicBezTo>
                    <a:pt x="141" y="31"/>
                    <a:pt x="141" y="31"/>
                    <a:pt x="141" y="31"/>
                  </a:cubicBezTo>
                  <a:cubicBezTo>
                    <a:pt x="141" y="31"/>
                    <a:pt x="141" y="31"/>
                    <a:pt x="141" y="31"/>
                  </a:cubicBezTo>
                  <a:cubicBezTo>
                    <a:pt x="141" y="31"/>
                    <a:pt x="141" y="31"/>
                    <a:pt x="141" y="31"/>
                  </a:cubicBezTo>
                  <a:cubicBezTo>
                    <a:pt x="140" y="31"/>
                    <a:pt x="139" y="31"/>
                    <a:pt x="138" y="30"/>
                  </a:cubicBezTo>
                  <a:cubicBezTo>
                    <a:pt x="138" y="30"/>
                    <a:pt x="137" y="29"/>
                    <a:pt x="135" y="29"/>
                  </a:cubicBezTo>
                  <a:cubicBezTo>
                    <a:pt x="132" y="29"/>
                    <a:pt x="129" y="28"/>
                    <a:pt x="127" y="25"/>
                  </a:cubicBezTo>
                  <a:cubicBezTo>
                    <a:pt x="127" y="25"/>
                    <a:pt x="127" y="25"/>
                    <a:pt x="127" y="25"/>
                  </a:cubicBezTo>
                  <a:cubicBezTo>
                    <a:pt x="127" y="25"/>
                    <a:pt x="126" y="25"/>
                    <a:pt x="125" y="25"/>
                  </a:cubicBezTo>
                  <a:cubicBezTo>
                    <a:pt x="125" y="25"/>
                    <a:pt x="125" y="25"/>
                    <a:pt x="125" y="25"/>
                  </a:cubicBezTo>
                  <a:cubicBezTo>
                    <a:pt x="123" y="24"/>
                    <a:pt x="121" y="24"/>
                    <a:pt x="119" y="24"/>
                  </a:cubicBezTo>
                  <a:cubicBezTo>
                    <a:pt x="118" y="24"/>
                    <a:pt x="118" y="24"/>
                    <a:pt x="118" y="24"/>
                  </a:cubicBezTo>
                  <a:cubicBezTo>
                    <a:pt x="118" y="24"/>
                    <a:pt x="117" y="24"/>
                    <a:pt x="117" y="24"/>
                  </a:cubicBezTo>
                  <a:cubicBezTo>
                    <a:pt x="116" y="24"/>
                    <a:pt x="116" y="24"/>
                    <a:pt x="116" y="24"/>
                  </a:cubicBezTo>
                  <a:cubicBezTo>
                    <a:pt x="116" y="24"/>
                    <a:pt x="115" y="24"/>
                    <a:pt x="115" y="24"/>
                  </a:cubicBezTo>
                  <a:cubicBezTo>
                    <a:pt x="113" y="23"/>
                    <a:pt x="113" y="22"/>
                    <a:pt x="112" y="21"/>
                  </a:cubicBezTo>
                  <a:cubicBezTo>
                    <a:pt x="112" y="21"/>
                    <a:pt x="111" y="20"/>
                    <a:pt x="111" y="20"/>
                  </a:cubicBezTo>
                  <a:cubicBezTo>
                    <a:pt x="111" y="20"/>
                    <a:pt x="111" y="20"/>
                    <a:pt x="111" y="20"/>
                  </a:cubicBezTo>
                  <a:cubicBezTo>
                    <a:pt x="110" y="20"/>
                    <a:pt x="108" y="20"/>
                    <a:pt x="106" y="18"/>
                  </a:cubicBezTo>
                  <a:cubicBezTo>
                    <a:pt x="106" y="17"/>
                    <a:pt x="106" y="17"/>
                    <a:pt x="106" y="17"/>
                  </a:cubicBezTo>
                  <a:cubicBezTo>
                    <a:pt x="106" y="17"/>
                    <a:pt x="106" y="17"/>
                    <a:pt x="106" y="17"/>
                  </a:cubicBezTo>
                  <a:cubicBezTo>
                    <a:pt x="106" y="17"/>
                    <a:pt x="106" y="16"/>
                    <a:pt x="106" y="16"/>
                  </a:cubicBezTo>
                  <a:cubicBezTo>
                    <a:pt x="106" y="16"/>
                    <a:pt x="106" y="16"/>
                    <a:pt x="106" y="16"/>
                  </a:cubicBezTo>
                  <a:cubicBezTo>
                    <a:pt x="105" y="16"/>
                    <a:pt x="105" y="16"/>
                    <a:pt x="105" y="17"/>
                  </a:cubicBezTo>
                  <a:cubicBezTo>
                    <a:pt x="104" y="17"/>
                    <a:pt x="104" y="17"/>
                    <a:pt x="103" y="17"/>
                  </a:cubicBezTo>
                  <a:cubicBezTo>
                    <a:pt x="103" y="17"/>
                    <a:pt x="102" y="18"/>
                    <a:pt x="102" y="18"/>
                  </a:cubicBezTo>
                  <a:cubicBezTo>
                    <a:pt x="100" y="18"/>
                    <a:pt x="98" y="17"/>
                    <a:pt x="97" y="12"/>
                  </a:cubicBezTo>
                  <a:cubicBezTo>
                    <a:pt x="97" y="12"/>
                    <a:pt x="95" y="11"/>
                    <a:pt x="94" y="10"/>
                  </a:cubicBezTo>
                  <a:cubicBezTo>
                    <a:pt x="93" y="10"/>
                    <a:pt x="92" y="10"/>
                    <a:pt x="91" y="9"/>
                  </a:cubicBezTo>
                  <a:cubicBezTo>
                    <a:pt x="90" y="9"/>
                    <a:pt x="89" y="8"/>
                    <a:pt x="88" y="7"/>
                  </a:cubicBezTo>
                  <a:cubicBezTo>
                    <a:pt x="88" y="6"/>
                    <a:pt x="88" y="6"/>
                    <a:pt x="87" y="6"/>
                  </a:cubicBezTo>
                  <a:cubicBezTo>
                    <a:pt x="87" y="6"/>
                    <a:pt x="86" y="6"/>
                    <a:pt x="86" y="6"/>
                  </a:cubicBezTo>
                  <a:cubicBezTo>
                    <a:pt x="83" y="6"/>
                    <a:pt x="81" y="2"/>
                    <a:pt x="81" y="0"/>
                  </a:cubicBezTo>
                  <a:cubicBezTo>
                    <a:pt x="80" y="0"/>
                    <a:pt x="80" y="0"/>
                    <a:pt x="80" y="0"/>
                  </a:cubicBezTo>
                  <a:cubicBezTo>
                    <a:pt x="80" y="0"/>
                    <a:pt x="79" y="0"/>
                    <a:pt x="79" y="0"/>
                  </a:cubicBezTo>
                  <a:cubicBezTo>
                    <a:pt x="78" y="0"/>
                    <a:pt x="78" y="0"/>
                    <a:pt x="78" y="0"/>
                  </a:cubicBezTo>
                  <a:cubicBezTo>
                    <a:pt x="77" y="0"/>
                    <a:pt x="76" y="1"/>
                    <a:pt x="75" y="2"/>
                  </a:cubicBezTo>
                  <a:cubicBezTo>
                    <a:pt x="74" y="3"/>
                    <a:pt x="73" y="5"/>
                    <a:pt x="74" y="8"/>
                  </a:cubicBezTo>
                  <a:cubicBezTo>
                    <a:pt x="74" y="10"/>
                    <a:pt x="73" y="13"/>
                    <a:pt x="72" y="14"/>
                  </a:cubicBezTo>
                  <a:cubicBezTo>
                    <a:pt x="70" y="17"/>
                    <a:pt x="65" y="18"/>
                    <a:pt x="60" y="18"/>
                  </a:cubicBezTo>
                  <a:cubicBezTo>
                    <a:pt x="57" y="18"/>
                    <a:pt x="57" y="19"/>
                    <a:pt x="56" y="21"/>
                  </a:cubicBezTo>
                  <a:cubicBezTo>
                    <a:pt x="56" y="23"/>
                    <a:pt x="55" y="24"/>
                    <a:pt x="54" y="26"/>
                  </a:cubicBezTo>
                  <a:cubicBezTo>
                    <a:pt x="53" y="26"/>
                    <a:pt x="52" y="27"/>
                    <a:pt x="50" y="27"/>
                  </a:cubicBezTo>
                  <a:cubicBezTo>
                    <a:pt x="46" y="27"/>
                    <a:pt x="38" y="24"/>
                    <a:pt x="37" y="20"/>
                  </a:cubicBezTo>
                  <a:cubicBezTo>
                    <a:pt x="36" y="20"/>
                    <a:pt x="36" y="20"/>
                    <a:pt x="36" y="20"/>
                  </a:cubicBezTo>
                  <a:cubicBezTo>
                    <a:pt x="35" y="20"/>
                    <a:pt x="33" y="20"/>
                    <a:pt x="33" y="21"/>
                  </a:cubicBezTo>
                  <a:cubicBezTo>
                    <a:pt x="33" y="21"/>
                    <a:pt x="33" y="21"/>
                    <a:pt x="33" y="22"/>
                  </a:cubicBezTo>
                  <a:cubicBezTo>
                    <a:pt x="36" y="25"/>
                    <a:pt x="37" y="29"/>
                    <a:pt x="37" y="32"/>
                  </a:cubicBezTo>
                  <a:cubicBezTo>
                    <a:pt x="37" y="34"/>
                    <a:pt x="36" y="36"/>
                    <a:pt x="35" y="37"/>
                  </a:cubicBezTo>
                  <a:cubicBezTo>
                    <a:pt x="33" y="38"/>
                    <a:pt x="31" y="38"/>
                    <a:pt x="29" y="37"/>
                  </a:cubicBezTo>
                  <a:cubicBezTo>
                    <a:pt x="27" y="36"/>
                    <a:pt x="25" y="36"/>
                    <a:pt x="25" y="37"/>
                  </a:cubicBezTo>
                  <a:cubicBezTo>
                    <a:pt x="24" y="37"/>
                    <a:pt x="23" y="38"/>
                    <a:pt x="22" y="38"/>
                  </a:cubicBezTo>
                  <a:cubicBezTo>
                    <a:pt x="20" y="38"/>
                    <a:pt x="19" y="36"/>
                    <a:pt x="18" y="35"/>
                  </a:cubicBezTo>
                  <a:cubicBezTo>
                    <a:pt x="18" y="35"/>
                    <a:pt x="17" y="34"/>
                    <a:pt x="16" y="33"/>
                  </a:cubicBezTo>
                  <a:cubicBezTo>
                    <a:pt x="15" y="33"/>
                    <a:pt x="14" y="33"/>
                    <a:pt x="13" y="34"/>
                  </a:cubicBezTo>
                  <a:cubicBezTo>
                    <a:pt x="11" y="34"/>
                    <a:pt x="9" y="35"/>
                    <a:pt x="6" y="35"/>
                  </a:cubicBezTo>
                  <a:cubicBezTo>
                    <a:pt x="3" y="34"/>
                    <a:pt x="0" y="36"/>
                    <a:pt x="0" y="36"/>
                  </a:cubicBezTo>
                  <a:cubicBezTo>
                    <a:pt x="0" y="36"/>
                    <a:pt x="0" y="37"/>
                    <a:pt x="0" y="37"/>
                  </a:cubicBezTo>
                  <a:cubicBezTo>
                    <a:pt x="2" y="39"/>
                    <a:pt x="2" y="41"/>
                    <a:pt x="2" y="42"/>
                  </a:cubicBezTo>
                  <a:cubicBezTo>
                    <a:pt x="1" y="43"/>
                    <a:pt x="1" y="44"/>
                    <a:pt x="2" y="44"/>
                  </a:cubicBezTo>
                  <a:cubicBezTo>
                    <a:pt x="2" y="44"/>
                    <a:pt x="5" y="45"/>
                    <a:pt x="6" y="45"/>
                  </a:cubicBezTo>
                  <a:cubicBezTo>
                    <a:pt x="9" y="46"/>
                    <a:pt x="13" y="46"/>
                    <a:pt x="16" y="48"/>
                  </a:cubicBezTo>
                  <a:cubicBezTo>
                    <a:pt x="19" y="50"/>
                    <a:pt x="20" y="50"/>
                    <a:pt x="21" y="50"/>
                  </a:cubicBezTo>
                  <a:cubicBezTo>
                    <a:pt x="23" y="50"/>
                    <a:pt x="24" y="50"/>
                    <a:pt x="26" y="51"/>
                  </a:cubicBezTo>
                  <a:cubicBezTo>
                    <a:pt x="27" y="52"/>
                    <a:pt x="27" y="52"/>
                    <a:pt x="28" y="52"/>
                  </a:cubicBezTo>
                  <a:cubicBezTo>
                    <a:pt x="30" y="53"/>
                    <a:pt x="30" y="54"/>
                    <a:pt x="31" y="58"/>
                  </a:cubicBezTo>
                  <a:cubicBezTo>
                    <a:pt x="31" y="61"/>
                    <a:pt x="34" y="64"/>
                    <a:pt x="38" y="65"/>
                  </a:cubicBezTo>
                  <a:cubicBezTo>
                    <a:pt x="43" y="67"/>
                    <a:pt x="42" y="70"/>
                    <a:pt x="42" y="72"/>
                  </a:cubicBezTo>
                  <a:cubicBezTo>
                    <a:pt x="42" y="73"/>
                    <a:pt x="42" y="74"/>
                    <a:pt x="42" y="75"/>
                  </a:cubicBezTo>
                  <a:cubicBezTo>
                    <a:pt x="43" y="78"/>
                    <a:pt x="43" y="81"/>
                    <a:pt x="42" y="84"/>
                  </a:cubicBezTo>
                  <a:cubicBezTo>
                    <a:pt x="41" y="86"/>
                    <a:pt x="40" y="88"/>
                    <a:pt x="41" y="89"/>
                  </a:cubicBezTo>
                  <a:cubicBezTo>
                    <a:pt x="41" y="93"/>
                    <a:pt x="39" y="104"/>
                    <a:pt x="36" y="110"/>
                  </a:cubicBezTo>
                  <a:cubicBezTo>
                    <a:pt x="37" y="110"/>
                    <a:pt x="38" y="110"/>
                    <a:pt x="38" y="110"/>
                  </a:cubicBezTo>
                  <a:cubicBezTo>
                    <a:pt x="38" y="110"/>
                    <a:pt x="38" y="111"/>
                    <a:pt x="39" y="111"/>
                  </a:cubicBezTo>
                  <a:cubicBezTo>
                    <a:pt x="39" y="111"/>
                    <a:pt x="40" y="111"/>
                    <a:pt x="40" y="112"/>
                  </a:cubicBezTo>
                  <a:cubicBezTo>
                    <a:pt x="41" y="112"/>
                    <a:pt x="43" y="113"/>
                    <a:pt x="45" y="114"/>
                  </a:cubicBezTo>
                  <a:cubicBezTo>
                    <a:pt x="47" y="115"/>
                    <a:pt x="49" y="116"/>
                    <a:pt x="51" y="117"/>
                  </a:cubicBezTo>
                  <a:cubicBezTo>
                    <a:pt x="52" y="117"/>
                    <a:pt x="54" y="118"/>
                    <a:pt x="55" y="118"/>
                  </a:cubicBezTo>
                  <a:cubicBezTo>
                    <a:pt x="56" y="118"/>
                    <a:pt x="57" y="117"/>
                    <a:pt x="57" y="117"/>
                  </a:cubicBezTo>
                  <a:cubicBezTo>
                    <a:pt x="57" y="116"/>
                    <a:pt x="58" y="114"/>
                    <a:pt x="60" y="114"/>
                  </a:cubicBezTo>
                  <a:cubicBezTo>
                    <a:pt x="63" y="114"/>
                    <a:pt x="65" y="117"/>
                    <a:pt x="66" y="117"/>
                  </a:cubicBezTo>
                  <a:cubicBezTo>
                    <a:pt x="67" y="118"/>
                    <a:pt x="71" y="119"/>
                    <a:pt x="74" y="120"/>
                  </a:cubicBezTo>
                  <a:cubicBezTo>
                    <a:pt x="76" y="120"/>
                    <a:pt x="77" y="120"/>
                    <a:pt x="78" y="120"/>
                  </a:cubicBezTo>
                  <a:cubicBezTo>
                    <a:pt x="79" y="121"/>
                    <a:pt x="81" y="121"/>
                    <a:pt x="83" y="121"/>
                  </a:cubicBezTo>
                  <a:cubicBezTo>
                    <a:pt x="84" y="121"/>
                    <a:pt x="84" y="121"/>
                    <a:pt x="85" y="121"/>
                  </a:cubicBezTo>
                  <a:cubicBezTo>
                    <a:pt x="86" y="120"/>
                    <a:pt x="86" y="120"/>
                    <a:pt x="87" y="120"/>
                  </a:cubicBezTo>
                  <a:cubicBezTo>
                    <a:pt x="87" y="120"/>
                    <a:pt x="87" y="120"/>
                    <a:pt x="87" y="120"/>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26" name="Freeform 1212"/>
            <p:cNvSpPr>
              <a:spLocks/>
            </p:cNvSpPr>
            <p:nvPr/>
          </p:nvSpPr>
          <p:spPr bwMode="auto">
            <a:xfrm>
              <a:off x="2444" y="3312"/>
              <a:ext cx="134" cy="95"/>
            </a:xfrm>
            <a:custGeom>
              <a:avLst/>
              <a:gdLst>
                <a:gd name="T0" fmla="*/ 76 w 139"/>
                <a:gd name="T1" fmla="*/ 5 h 99"/>
                <a:gd name="T2" fmla="*/ 46 w 139"/>
                <a:gd name="T3" fmla="*/ 4 h 99"/>
                <a:gd name="T4" fmla="*/ 17 w 139"/>
                <a:gd name="T5" fmla="*/ 1 h 99"/>
                <a:gd name="T6" fmla="*/ 11 w 139"/>
                <a:gd name="T7" fmla="*/ 2 h 99"/>
                <a:gd name="T8" fmla="*/ 0 w 139"/>
                <a:gd name="T9" fmla="*/ 7 h 99"/>
                <a:gd name="T10" fmla="*/ 6 w 139"/>
                <a:gd name="T11" fmla="*/ 20 h 99"/>
                <a:gd name="T12" fmla="*/ 6 w 139"/>
                <a:gd name="T13" fmla="*/ 19 h 99"/>
                <a:gd name="T14" fmla="*/ 8 w 139"/>
                <a:gd name="T15" fmla="*/ 19 h 99"/>
                <a:gd name="T16" fmla="*/ 8 w 139"/>
                <a:gd name="T17" fmla="*/ 18 h 99"/>
                <a:gd name="T18" fmla="*/ 13 w 139"/>
                <a:gd name="T19" fmla="*/ 22 h 99"/>
                <a:gd name="T20" fmla="*/ 20 w 139"/>
                <a:gd name="T21" fmla="*/ 23 h 99"/>
                <a:gd name="T22" fmla="*/ 26 w 139"/>
                <a:gd name="T23" fmla="*/ 21 h 99"/>
                <a:gd name="T24" fmla="*/ 26 w 139"/>
                <a:gd name="T25" fmla="*/ 21 h 99"/>
                <a:gd name="T26" fmla="*/ 31 w 139"/>
                <a:gd name="T27" fmla="*/ 25 h 99"/>
                <a:gd name="T28" fmla="*/ 35 w 139"/>
                <a:gd name="T29" fmla="*/ 27 h 99"/>
                <a:gd name="T30" fmla="*/ 29 w 139"/>
                <a:gd name="T31" fmla="*/ 34 h 99"/>
                <a:gd name="T32" fmla="*/ 27 w 139"/>
                <a:gd name="T33" fmla="*/ 38 h 99"/>
                <a:gd name="T34" fmla="*/ 26 w 139"/>
                <a:gd name="T35" fmla="*/ 51 h 99"/>
                <a:gd name="T36" fmla="*/ 23 w 139"/>
                <a:gd name="T37" fmla="*/ 56 h 99"/>
                <a:gd name="T38" fmla="*/ 22 w 139"/>
                <a:gd name="T39" fmla="*/ 57 h 99"/>
                <a:gd name="T40" fmla="*/ 24 w 139"/>
                <a:gd name="T41" fmla="*/ 67 h 99"/>
                <a:gd name="T42" fmla="*/ 23 w 139"/>
                <a:gd name="T43" fmla="*/ 70 h 99"/>
                <a:gd name="T44" fmla="*/ 24 w 139"/>
                <a:gd name="T45" fmla="*/ 79 h 99"/>
                <a:gd name="T46" fmla="*/ 21 w 139"/>
                <a:gd name="T47" fmla="*/ 84 h 99"/>
                <a:gd name="T48" fmla="*/ 21 w 139"/>
                <a:gd name="T49" fmla="*/ 84 h 99"/>
                <a:gd name="T50" fmla="*/ 21 w 139"/>
                <a:gd name="T51" fmla="*/ 85 h 99"/>
                <a:gd name="T52" fmla="*/ 21 w 139"/>
                <a:gd name="T53" fmla="*/ 85 h 99"/>
                <a:gd name="T54" fmla="*/ 33 w 139"/>
                <a:gd name="T55" fmla="*/ 92 h 99"/>
                <a:gd name="T56" fmla="*/ 40 w 139"/>
                <a:gd name="T57" fmla="*/ 98 h 99"/>
                <a:gd name="T58" fmla="*/ 47 w 139"/>
                <a:gd name="T59" fmla="*/ 94 h 99"/>
                <a:gd name="T60" fmla="*/ 51 w 139"/>
                <a:gd name="T61" fmla="*/ 94 h 99"/>
                <a:gd name="T62" fmla="*/ 66 w 139"/>
                <a:gd name="T63" fmla="*/ 90 h 99"/>
                <a:gd name="T64" fmla="*/ 75 w 139"/>
                <a:gd name="T65" fmla="*/ 90 h 99"/>
                <a:gd name="T66" fmla="*/ 91 w 139"/>
                <a:gd name="T67" fmla="*/ 80 h 99"/>
                <a:gd name="T68" fmla="*/ 93 w 139"/>
                <a:gd name="T69" fmla="*/ 74 h 99"/>
                <a:gd name="T70" fmla="*/ 102 w 139"/>
                <a:gd name="T71" fmla="*/ 65 h 99"/>
                <a:gd name="T72" fmla="*/ 102 w 139"/>
                <a:gd name="T73" fmla="*/ 48 h 99"/>
                <a:gd name="T74" fmla="*/ 111 w 139"/>
                <a:gd name="T75" fmla="*/ 38 h 99"/>
                <a:gd name="T76" fmla="*/ 130 w 139"/>
                <a:gd name="T77" fmla="*/ 27 h 99"/>
                <a:gd name="T78" fmla="*/ 138 w 139"/>
                <a:gd name="T79" fmla="*/ 18 h 99"/>
                <a:gd name="T80" fmla="*/ 134 w 139"/>
                <a:gd name="T81" fmla="*/ 19 h 99"/>
                <a:gd name="T82" fmla="*/ 124 w 139"/>
                <a:gd name="T83" fmla="*/ 17 h 99"/>
                <a:gd name="T84" fmla="*/ 112 w 139"/>
                <a:gd name="T85" fmla="*/ 13 h 99"/>
                <a:gd name="T86" fmla="*/ 106 w 139"/>
                <a:gd name="T87" fmla="*/ 16 h 99"/>
                <a:gd name="T88" fmla="*/ 94 w 139"/>
                <a:gd name="T89" fmla="*/ 11 h 99"/>
                <a:gd name="T90" fmla="*/ 88 w 139"/>
                <a:gd name="T91" fmla="*/ 9 h 99"/>
                <a:gd name="T92" fmla="*/ 83 w 139"/>
                <a:gd name="T93"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99">
                  <a:moveTo>
                    <a:pt x="83" y="6"/>
                  </a:moveTo>
                  <a:cubicBezTo>
                    <a:pt x="82" y="6"/>
                    <a:pt x="79" y="6"/>
                    <a:pt x="76" y="5"/>
                  </a:cubicBezTo>
                  <a:cubicBezTo>
                    <a:pt x="72" y="4"/>
                    <a:pt x="68" y="4"/>
                    <a:pt x="64" y="4"/>
                  </a:cubicBezTo>
                  <a:cubicBezTo>
                    <a:pt x="61" y="4"/>
                    <a:pt x="54" y="4"/>
                    <a:pt x="46" y="4"/>
                  </a:cubicBezTo>
                  <a:cubicBezTo>
                    <a:pt x="39" y="4"/>
                    <a:pt x="31" y="3"/>
                    <a:pt x="27" y="4"/>
                  </a:cubicBezTo>
                  <a:cubicBezTo>
                    <a:pt x="22" y="4"/>
                    <a:pt x="19" y="2"/>
                    <a:pt x="17" y="1"/>
                  </a:cubicBezTo>
                  <a:cubicBezTo>
                    <a:pt x="16" y="1"/>
                    <a:pt x="15" y="0"/>
                    <a:pt x="13" y="0"/>
                  </a:cubicBezTo>
                  <a:cubicBezTo>
                    <a:pt x="12" y="0"/>
                    <a:pt x="12" y="0"/>
                    <a:pt x="11" y="2"/>
                  </a:cubicBezTo>
                  <a:cubicBezTo>
                    <a:pt x="10" y="3"/>
                    <a:pt x="9" y="6"/>
                    <a:pt x="4" y="6"/>
                  </a:cubicBezTo>
                  <a:cubicBezTo>
                    <a:pt x="2" y="6"/>
                    <a:pt x="1" y="7"/>
                    <a:pt x="0" y="7"/>
                  </a:cubicBezTo>
                  <a:cubicBezTo>
                    <a:pt x="0" y="8"/>
                    <a:pt x="1" y="9"/>
                    <a:pt x="3" y="11"/>
                  </a:cubicBezTo>
                  <a:cubicBezTo>
                    <a:pt x="6" y="13"/>
                    <a:pt x="6" y="16"/>
                    <a:pt x="6" y="20"/>
                  </a:cubicBezTo>
                  <a:cubicBezTo>
                    <a:pt x="6" y="20"/>
                    <a:pt x="6" y="20"/>
                    <a:pt x="6" y="20"/>
                  </a:cubicBezTo>
                  <a:cubicBezTo>
                    <a:pt x="6" y="19"/>
                    <a:pt x="6" y="19"/>
                    <a:pt x="6" y="19"/>
                  </a:cubicBezTo>
                  <a:cubicBezTo>
                    <a:pt x="7" y="19"/>
                    <a:pt x="7" y="19"/>
                    <a:pt x="7" y="19"/>
                  </a:cubicBezTo>
                  <a:cubicBezTo>
                    <a:pt x="7" y="19"/>
                    <a:pt x="7" y="19"/>
                    <a:pt x="8" y="19"/>
                  </a:cubicBezTo>
                  <a:cubicBezTo>
                    <a:pt x="8" y="18"/>
                    <a:pt x="8" y="18"/>
                    <a:pt x="8" y="18"/>
                  </a:cubicBezTo>
                  <a:cubicBezTo>
                    <a:pt x="8" y="18"/>
                    <a:pt x="8" y="18"/>
                    <a:pt x="8" y="18"/>
                  </a:cubicBezTo>
                  <a:cubicBezTo>
                    <a:pt x="9" y="18"/>
                    <a:pt x="9" y="18"/>
                    <a:pt x="9" y="18"/>
                  </a:cubicBezTo>
                  <a:cubicBezTo>
                    <a:pt x="11" y="18"/>
                    <a:pt x="12" y="19"/>
                    <a:pt x="13" y="22"/>
                  </a:cubicBezTo>
                  <a:cubicBezTo>
                    <a:pt x="13" y="22"/>
                    <a:pt x="15" y="22"/>
                    <a:pt x="16" y="22"/>
                  </a:cubicBezTo>
                  <a:cubicBezTo>
                    <a:pt x="18" y="22"/>
                    <a:pt x="20" y="22"/>
                    <a:pt x="20" y="23"/>
                  </a:cubicBezTo>
                  <a:cubicBezTo>
                    <a:pt x="20" y="23"/>
                    <a:pt x="21" y="22"/>
                    <a:pt x="21" y="22"/>
                  </a:cubicBezTo>
                  <a:cubicBezTo>
                    <a:pt x="22" y="21"/>
                    <a:pt x="24" y="21"/>
                    <a:pt x="26" y="21"/>
                  </a:cubicBezTo>
                  <a:cubicBezTo>
                    <a:pt x="26" y="21"/>
                    <a:pt x="26" y="21"/>
                    <a:pt x="26" y="21"/>
                  </a:cubicBezTo>
                  <a:cubicBezTo>
                    <a:pt x="26" y="21"/>
                    <a:pt x="26" y="21"/>
                    <a:pt x="26" y="21"/>
                  </a:cubicBezTo>
                  <a:cubicBezTo>
                    <a:pt x="28" y="21"/>
                    <a:pt x="30" y="22"/>
                    <a:pt x="30" y="23"/>
                  </a:cubicBezTo>
                  <a:cubicBezTo>
                    <a:pt x="31" y="24"/>
                    <a:pt x="31" y="24"/>
                    <a:pt x="31" y="25"/>
                  </a:cubicBezTo>
                  <a:cubicBezTo>
                    <a:pt x="31" y="25"/>
                    <a:pt x="31" y="25"/>
                    <a:pt x="32" y="25"/>
                  </a:cubicBezTo>
                  <a:cubicBezTo>
                    <a:pt x="33" y="25"/>
                    <a:pt x="34" y="26"/>
                    <a:pt x="35" y="27"/>
                  </a:cubicBezTo>
                  <a:cubicBezTo>
                    <a:pt x="35" y="29"/>
                    <a:pt x="34" y="30"/>
                    <a:pt x="33" y="31"/>
                  </a:cubicBezTo>
                  <a:cubicBezTo>
                    <a:pt x="32" y="32"/>
                    <a:pt x="30" y="33"/>
                    <a:pt x="29" y="34"/>
                  </a:cubicBezTo>
                  <a:cubicBezTo>
                    <a:pt x="28" y="35"/>
                    <a:pt x="27" y="36"/>
                    <a:pt x="26" y="36"/>
                  </a:cubicBezTo>
                  <a:cubicBezTo>
                    <a:pt x="26" y="36"/>
                    <a:pt x="27" y="38"/>
                    <a:pt x="27" y="38"/>
                  </a:cubicBezTo>
                  <a:cubicBezTo>
                    <a:pt x="28" y="41"/>
                    <a:pt x="29" y="45"/>
                    <a:pt x="27" y="48"/>
                  </a:cubicBezTo>
                  <a:cubicBezTo>
                    <a:pt x="26" y="49"/>
                    <a:pt x="26" y="50"/>
                    <a:pt x="26" y="51"/>
                  </a:cubicBezTo>
                  <a:cubicBezTo>
                    <a:pt x="26" y="53"/>
                    <a:pt x="27" y="54"/>
                    <a:pt x="26" y="55"/>
                  </a:cubicBezTo>
                  <a:cubicBezTo>
                    <a:pt x="25" y="56"/>
                    <a:pt x="24" y="56"/>
                    <a:pt x="23" y="56"/>
                  </a:cubicBezTo>
                  <a:cubicBezTo>
                    <a:pt x="22" y="56"/>
                    <a:pt x="22" y="56"/>
                    <a:pt x="21" y="57"/>
                  </a:cubicBezTo>
                  <a:cubicBezTo>
                    <a:pt x="21" y="57"/>
                    <a:pt x="21" y="57"/>
                    <a:pt x="22" y="57"/>
                  </a:cubicBezTo>
                  <a:cubicBezTo>
                    <a:pt x="26" y="61"/>
                    <a:pt x="27" y="63"/>
                    <a:pt x="26" y="65"/>
                  </a:cubicBezTo>
                  <a:cubicBezTo>
                    <a:pt x="26" y="66"/>
                    <a:pt x="26" y="67"/>
                    <a:pt x="24" y="67"/>
                  </a:cubicBezTo>
                  <a:cubicBezTo>
                    <a:pt x="23" y="67"/>
                    <a:pt x="22" y="69"/>
                    <a:pt x="22" y="70"/>
                  </a:cubicBezTo>
                  <a:cubicBezTo>
                    <a:pt x="22" y="70"/>
                    <a:pt x="23" y="70"/>
                    <a:pt x="23" y="70"/>
                  </a:cubicBezTo>
                  <a:cubicBezTo>
                    <a:pt x="25" y="72"/>
                    <a:pt x="27" y="74"/>
                    <a:pt x="27" y="76"/>
                  </a:cubicBezTo>
                  <a:cubicBezTo>
                    <a:pt x="27" y="77"/>
                    <a:pt x="26" y="78"/>
                    <a:pt x="24" y="79"/>
                  </a:cubicBezTo>
                  <a:cubicBezTo>
                    <a:pt x="21" y="79"/>
                    <a:pt x="21" y="80"/>
                    <a:pt x="21" y="83"/>
                  </a:cubicBezTo>
                  <a:cubicBezTo>
                    <a:pt x="21" y="83"/>
                    <a:pt x="21" y="84"/>
                    <a:pt x="21" y="84"/>
                  </a:cubicBezTo>
                  <a:cubicBezTo>
                    <a:pt x="21" y="84"/>
                    <a:pt x="21" y="84"/>
                    <a:pt x="21" y="84"/>
                  </a:cubicBezTo>
                  <a:cubicBezTo>
                    <a:pt x="21" y="84"/>
                    <a:pt x="21" y="84"/>
                    <a:pt x="21" y="84"/>
                  </a:cubicBezTo>
                  <a:cubicBezTo>
                    <a:pt x="21" y="84"/>
                    <a:pt x="21" y="84"/>
                    <a:pt x="21" y="84"/>
                  </a:cubicBezTo>
                  <a:cubicBezTo>
                    <a:pt x="21" y="84"/>
                    <a:pt x="21" y="84"/>
                    <a:pt x="21" y="85"/>
                  </a:cubicBezTo>
                  <a:cubicBezTo>
                    <a:pt x="21" y="85"/>
                    <a:pt x="21" y="85"/>
                    <a:pt x="21" y="85"/>
                  </a:cubicBezTo>
                  <a:cubicBezTo>
                    <a:pt x="21" y="85"/>
                    <a:pt x="21" y="85"/>
                    <a:pt x="21" y="85"/>
                  </a:cubicBezTo>
                  <a:cubicBezTo>
                    <a:pt x="24" y="85"/>
                    <a:pt x="26" y="85"/>
                    <a:pt x="27" y="86"/>
                  </a:cubicBezTo>
                  <a:cubicBezTo>
                    <a:pt x="30" y="87"/>
                    <a:pt x="31" y="90"/>
                    <a:pt x="33" y="92"/>
                  </a:cubicBezTo>
                  <a:cubicBezTo>
                    <a:pt x="35" y="96"/>
                    <a:pt x="37" y="99"/>
                    <a:pt x="40" y="99"/>
                  </a:cubicBezTo>
                  <a:cubicBezTo>
                    <a:pt x="40" y="99"/>
                    <a:pt x="40" y="98"/>
                    <a:pt x="40" y="98"/>
                  </a:cubicBezTo>
                  <a:cubicBezTo>
                    <a:pt x="40" y="98"/>
                    <a:pt x="40" y="96"/>
                    <a:pt x="41" y="95"/>
                  </a:cubicBezTo>
                  <a:cubicBezTo>
                    <a:pt x="43" y="94"/>
                    <a:pt x="44" y="94"/>
                    <a:pt x="47" y="94"/>
                  </a:cubicBezTo>
                  <a:cubicBezTo>
                    <a:pt x="48" y="94"/>
                    <a:pt x="48" y="95"/>
                    <a:pt x="49" y="95"/>
                  </a:cubicBezTo>
                  <a:cubicBezTo>
                    <a:pt x="50" y="95"/>
                    <a:pt x="50" y="94"/>
                    <a:pt x="51" y="94"/>
                  </a:cubicBezTo>
                  <a:cubicBezTo>
                    <a:pt x="53" y="92"/>
                    <a:pt x="55" y="91"/>
                    <a:pt x="60" y="91"/>
                  </a:cubicBezTo>
                  <a:cubicBezTo>
                    <a:pt x="62" y="91"/>
                    <a:pt x="64" y="90"/>
                    <a:pt x="66" y="90"/>
                  </a:cubicBezTo>
                  <a:cubicBezTo>
                    <a:pt x="69" y="90"/>
                    <a:pt x="72" y="90"/>
                    <a:pt x="74" y="90"/>
                  </a:cubicBezTo>
                  <a:cubicBezTo>
                    <a:pt x="75" y="90"/>
                    <a:pt x="75" y="90"/>
                    <a:pt x="75" y="90"/>
                  </a:cubicBezTo>
                  <a:cubicBezTo>
                    <a:pt x="76" y="90"/>
                    <a:pt x="79" y="90"/>
                    <a:pt x="80" y="87"/>
                  </a:cubicBezTo>
                  <a:cubicBezTo>
                    <a:pt x="81" y="84"/>
                    <a:pt x="86" y="81"/>
                    <a:pt x="91" y="80"/>
                  </a:cubicBezTo>
                  <a:cubicBezTo>
                    <a:pt x="92" y="80"/>
                    <a:pt x="93" y="79"/>
                    <a:pt x="93" y="75"/>
                  </a:cubicBezTo>
                  <a:cubicBezTo>
                    <a:pt x="93" y="75"/>
                    <a:pt x="93" y="74"/>
                    <a:pt x="93" y="74"/>
                  </a:cubicBezTo>
                  <a:cubicBezTo>
                    <a:pt x="93" y="72"/>
                    <a:pt x="96" y="70"/>
                    <a:pt x="99" y="67"/>
                  </a:cubicBezTo>
                  <a:cubicBezTo>
                    <a:pt x="100" y="67"/>
                    <a:pt x="101" y="65"/>
                    <a:pt x="102" y="65"/>
                  </a:cubicBezTo>
                  <a:cubicBezTo>
                    <a:pt x="101" y="65"/>
                    <a:pt x="101" y="64"/>
                    <a:pt x="101" y="63"/>
                  </a:cubicBezTo>
                  <a:cubicBezTo>
                    <a:pt x="100" y="59"/>
                    <a:pt x="98" y="53"/>
                    <a:pt x="102" y="48"/>
                  </a:cubicBezTo>
                  <a:cubicBezTo>
                    <a:pt x="104" y="44"/>
                    <a:pt x="107" y="42"/>
                    <a:pt x="108" y="41"/>
                  </a:cubicBezTo>
                  <a:cubicBezTo>
                    <a:pt x="110" y="39"/>
                    <a:pt x="111" y="39"/>
                    <a:pt x="111" y="38"/>
                  </a:cubicBezTo>
                  <a:cubicBezTo>
                    <a:pt x="111" y="32"/>
                    <a:pt x="119" y="31"/>
                    <a:pt x="123" y="30"/>
                  </a:cubicBezTo>
                  <a:cubicBezTo>
                    <a:pt x="126" y="30"/>
                    <a:pt x="128" y="29"/>
                    <a:pt x="130" y="27"/>
                  </a:cubicBezTo>
                  <a:cubicBezTo>
                    <a:pt x="131" y="26"/>
                    <a:pt x="133" y="25"/>
                    <a:pt x="135" y="24"/>
                  </a:cubicBezTo>
                  <a:cubicBezTo>
                    <a:pt x="137" y="23"/>
                    <a:pt x="139" y="22"/>
                    <a:pt x="138" y="18"/>
                  </a:cubicBezTo>
                  <a:cubicBezTo>
                    <a:pt x="138" y="18"/>
                    <a:pt x="137" y="18"/>
                    <a:pt x="136" y="19"/>
                  </a:cubicBezTo>
                  <a:cubicBezTo>
                    <a:pt x="135" y="19"/>
                    <a:pt x="135" y="19"/>
                    <a:pt x="134" y="19"/>
                  </a:cubicBezTo>
                  <a:cubicBezTo>
                    <a:pt x="132" y="19"/>
                    <a:pt x="130" y="18"/>
                    <a:pt x="128" y="18"/>
                  </a:cubicBezTo>
                  <a:cubicBezTo>
                    <a:pt x="127" y="18"/>
                    <a:pt x="126" y="18"/>
                    <a:pt x="124" y="17"/>
                  </a:cubicBezTo>
                  <a:cubicBezTo>
                    <a:pt x="119" y="17"/>
                    <a:pt x="116" y="16"/>
                    <a:pt x="114" y="14"/>
                  </a:cubicBezTo>
                  <a:cubicBezTo>
                    <a:pt x="113" y="14"/>
                    <a:pt x="112" y="13"/>
                    <a:pt x="112" y="13"/>
                  </a:cubicBezTo>
                  <a:cubicBezTo>
                    <a:pt x="111" y="14"/>
                    <a:pt x="110" y="15"/>
                    <a:pt x="108" y="16"/>
                  </a:cubicBezTo>
                  <a:cubicBezTo>
                    <a:pt x="107" y="16"/>
                    <a:pt x="107" y="16"/>
                    <a:pt x="106" y="16"/>
                  </a:cubicBezTo>
                  <a:cubicBezTo>
                    <a:pt x="104" y="16"/>
                    <a:pt x="102" y="15"/>
                    <a:pt x="100" y="14"/>
                  </a:cubicBezTo>
                  <a:cubicBezTo>
                    <a:pt x="99" y="13"/>
                    <a:pt x="96" y="12"/>
                    <a:pt x="94" y="11"/>
                  </a:cubicBezTo>
                  <a:cubicBezTo>
                    <a:pt x="92" y="11"/>
                    <a:pt x="90" y="10"/>
                    <a:pt x="89" y="9"/>
                  </a:cubicBezTo>
                  <a:cubicBezTo>
                    <a:pt x="89" y="9"/>
                    <a:pt x="89" y="9"/>
                    <a:pt x="88" y="9"/>
                  </a:cubicBezTo>
                  <a:cubicBezTo>
                    <a:pt x="88" y="8"/>
                    <a:pt x="87" y="8"/>
                    <a:pt x="86" y="7"/>
                  </a:cubicBezTo>
                  <a:cubicBezTo>
                    <a:pt x="85" y="7"/>
                    <a:pt x="84" y="6"/>
                    <a:pt x="83" y="6"/>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27" name="Freeform 1213"/>
            <p:cNvSpPr>
              <a:spLocks/>
            </p:cNvSpPr>
            <p:nvPr/>
          </p:nvSpPr>
          <p:spPr bwMode="auto">
            <a:xfrm>
              <a:off x="2685" y="3270"/>
              <a:ext cx="31" cy="15"/>
            </a:xfrm>
            <a:custGeom>
              <a:avLst/>
              <a:gdLst>
                <a:gd name="T0" fmla="*/ 33 w 33"/>
                <a:gd name="T1" fmla="*/ 1 h 16"/>
                <a:gd name="T2" fmla="*/ 33 w 33"/>
                <a:gd name="T3" fmla="*/ 0 h 16"/>
                <a:gd name="T4" fmla="*/ 33 w 33"/>
                <a:gd name="T5" fmla="*/ 0 h 16"/>
                <a:gd name="T6" fmla="*/ 32 w 33"/>
                <a:gd name="T7" fmla="*/ 0 h 16"/>
                <a:gd name="T8" fmla="*/ 31 w 33"/>
                <a:gd name="T9" fmla="*/ 1 h 16"/>
                <a:gd name="T10" fmla="*/ 31 w 33"/>
                <a:gd name="T11" fmla="*/ 1 h 16"/>
                <a:gd name="T12" fmla="*/ 30 w 33"/>
                <a:gd name="T13" fmla="*/ 1 h 16"/>
                <a:gd name="T14" fmla="*/ 29 w 33"/>
                <a:gd name="T15" fmla="*/ 2 h 16"/>
                <a:gd name="T16" fmla="*/ 28 w 33"/>
                <a:gd name="T17" fmla="*/ 2 h 16"/>
                <a:gd name="T18" fmla="*/ 25 w 33"/>
                <a:gd name="T19" fmla="*/ 2 h 16"/>
                <a:gd name="T20" fmla="*/ 20 w 33"/>
                <a:gd name="T21" fmla="*/ 4 h 16"/>
                <a:gd name="T22" fmla="*/ 16 w 33"/>
                <a:gd name="T23" fmla="*/ 6 h 16"/>
                <a:gd name="T24" fmla="*/ 11 w 33"/>
                <a:gd name="T25" fmla="*/ 5 h 16"/>
                <a:gd name="T26" fmla="*/ 3 w 33"/>
                <a:gd name="T27" fmla="*/ 3 h 16"/>
                <a:gd name="T28" fmla="*/ 0 w 33"/>
                <a:gd name="T29" fmla="*/ 3 h 16"/>
                <a:gd name="T30" fmla="*/ 0 w 33"/>
                <a:gd name="T31" fmla="*/ 4 h 16"/>
                <a:gd name="T32" fmla="*/ 0 w 33"/>
                <a:gd name="T33" fmla="*/ 5 h 16"/>
                <a:gd name="T34" fmla="*/ 0 w 33"/>
                <a:gd name="T35" fmla="*/ 8 h 16"/>
                <a:gd name="T36" fmla="*/ 0 w 33"/>
                <a:gd name="T37" fmla="*/ 8 h 16"/>
                <a:gd name="T38" fmla="*/ 0 w 33"/>
                <a:gd name="T39" fmla="*/ 11 h 16"/>
                <a:gd name="T40" fmla="*/ 0 w 33"/>
                <a:gd name="T41" fmla="*/ 12 h 16"/>
                <a:gd name="T42" fmla="*/ 0 w 33"/>
                <a:gd name="T43" fmla="*/ 13 h 16"/>
                <a:gd name="T44" fmla="*/ 3 w 33"/>
                <a:gd name="T45" fmla="*/ 13 h 16"/>
                <a:gd name="T46" fmla="*/ 6 w 33"/>
                <a:gd name="T47" fmla="*/ 13 h 16"/>
                <a:gd name="T48" fmla="*/ 9 w 33"/>
                <a:gd name="T49" fmla="*/ 16 h 16"/>
                <a:gd name="T50" fmla="*/ 9 w 33"/>
                <a:gd name="T51" fmla="*/ 16 h 16"/>
                <a:gd name="T52" fmla="*/ 9 w 33"/>
                <a:gd name="T53" fmla="*/ 16 h 16"/>
                <a:gd name="T54" fmla="*/ 10 w 33"/>
                <a:gd name="T55" fmla="*/ 16 h 16"/>
                <a:gd name="T56" fmla="*/ 11 w 33"/>
                <a:gd name="T57" fmla="*/ 16 h 16"/>
                <a:gd name="T58" fmla="*/ 11 w 33"/>
                <a:gd name="T59" fmla="*/ 16 h 16"/>
                <a:gd name="T60" fmla="*/ 12 w 33"/>
                <a:gd name="T61" fmla="*/ 16 h 16"/>
                <a:gd name="T62" fmla="*/ 12 w 33"/>
                <a:gd name="T63" fmla="*/ 16 h 16"/>
                <a:gd name="T64" fmla="*/ 13 w 33"/>
                <a:gd name="T65" fmla="*/ 15 h 16"/>
                <a:gd name="T66" fmla="*/ 13 w 33"/>
                <a:gd name="T67" fmla="*/ 15 h 16"/>
                <a:gd name="T68" fmla="*/ 13 w 33"/>
                <a:gd name="T69" fmla="*/ 15 h 16"/>
                <a:gd name="T70" fmla="*/ 14 w 33"/>
                <a:gd name="T71" fmla="*/ 15 h 16"/>
                <a:gd name="T72" fmla="*/ 14 w 33"/>
                <a:gd name="T73" fmla="*/ 15 h 16"/>
                <a:gd name="T74" fmla="*/ 14 w 33"/>
                <a:gd name="T75" fmla="*/ 15 h 16"/>
                <a:gd name="T76" fmla="*/ 14 w 33"/>
                <a:gd name="T77" fmla="*/ 15 h 16"/>
                <a:gd name="T78" fmla="*/ 14 w 33"/>
                <a:gd name="T79" fmla="*/ 15 h 16"/>
                <a:gd name="T80" fmla="*/ 19 w 33"/>
                <a:gd name="T81" fmla="*/ 15 h 16"/>
                <a:gd name="T82" fmla="*/ 21 w 33"/>
                <a:gd name="T83" fmla="*/ 16 h 16"/>
                <a:gd name="T84" fmla="*/ 25 w 33"/>
                <a:gd name="T85" fmla="*/ 10 h 16"/>
                <a:gd name="T86" fmla="*/ 26 w 33"/>
                <a:gd name="T87" fmla="*/ 9 h 16"/>
                <a:gd name="T88" fmla="*/ 29 w 33"/>
                <a:gd name="T89" fmla="*/ 5 h 16"/>
                <a:gd name="T90" fmla="*/ 29 w 33"/>
                <a:gd name="T91" fmla="*/ 4 h 16"/>
                <a:gd name="T92" fmla="*/ 30 w 33"/>
                <a:gd name="T93" fmla="*/ 4 h 16"/>
                <a:gd name="T94" fmla="*/ 31 w 33"/>
                <a:gd name="T95" fmla="*/ 3 h 16"/>
                <a:gd name="T96" fmla="*/ 32 w 33"/>
                <a:gd name="T97" fmla="*/ 3 h 16"/>
                <a:gd name="T98" fmla="*/ 32 w 33"/>
                <a:gd name="T99" fmla="*/ 2 h 16"/>
                <a:gd name="T100" fmla="*/ 33 w 33"/>
                <a:gd name="T101" fmla="*/ 1 h 16"/>
                <a:gd name="T102" fmla="*/ 33 w 33"/>
                <a:gd name="T10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16">
                  <a:moveTo>
                    <a:pt x="33" y="1"/>
                  </a:moveTo>
                  <a:cubicBezTo>
                    <a:pt x="33" y="1"/>
                    <a:pt x="33" y="0"/>
                    <a:pt x="33" y="0"/>
                  </a:cubicBezTo>
                  <a:cubicBezTo>
                    <a:pt x="33" y="0"/>
                    <a:pt x="33" y="0"/>
                    <a:pt x="33" y="0"/>
                  </a:cubicBezTo>
                  <a:cubicBezTo>
                    <a:pt x="32" y="0"/>
                    <a:pt x="32" y="0"/>
                    <a:pt x="32" y="0"/>
                  </a:cubicBezTo>
                  <a:cubicBezTo>
                    <a:pt x="32" y="0"/>
                    <a:pt x="32" y="1"/>
                    <a:pt x="31" y="1"/>
                  </a:cubicBezTo>
                  <a:cubicBezTo>
                    <a:pt x="31" y="1"/>
                    <a:pt x="31" y="1"/>
                    <a:pt x="31" y="1"/>
                  </a:cubicBezTo>
                  <a:cubicBezTo>
                    <a:pt x="30" y="1"/>
                    <a:pt x="30" y="1"/>
                    <a:pt x="30" y="1"/>
                  </a:cubicBezTo>
                  <a:cubicBezTo>
                    <a:pt x="29" y="2"/>
                    <a:pt x="29" y="2"/>
                    <a:pt x="29" y="2"/>
                  </a:cubicBezTo>
                  <a:cubicBezTo>
                    <a:pt x="28" y="2"/>
                    <a:pt x="28" y="2"/>
                    <a:pt x="28" y="2"/>
                  </a:cubicBezTo>
                  <a:cubicBezTo>
                    <a:pt x="27" y="2"/>
                    <a:pt x="26" y="2"/>
                    <a:pt x="25" y="2"/>
                  </a:cubicBezTo>
                  <a:cubicBezTo>
                    <a:pt x="23" y="2"/>
                    <a:pt x="21" y="3"/>
                    <a:pt x="20" y="4"/>
                  </a:cubicBezTo>
                  <a:cubicBezTo>
                    <a:pt x="18" y="5"/>
                    <a:pt x="17" y="6"/>
                    <a:pt x="16" y="6"/>
                  </a:cubicBezTo>
                  <a:cubicBezTo>
                    <a:pt x="15" y="6"/>
                    <a:pt x="13" y="5"/>
                    <a:pt x="11" y="5"/>
                  </a:cubicBezTo>
                  <a:cubicBezTo>
                    <a:pt x="8" y="4"/>
                    <a:pt x="5" y="4"/>
                    <a:pt x="3" y="3"/>
                  </a:cubicBezTo>
                  <a:cubicBezTo>
                    <a:pt x="2" y="3"/>
                    <a:pt x="1" y="3"/>
                    <a:pt x="0" y="3"/>
                  </a:cubicBezTo>
                  <a:cubicBezTo>
                    <a:pt x="0" y="3"/>
                    <a:pt x="0" y="4"/>
                    <a:pt x="0" y="4"/>
                  </a:cubicBezTo>
                  <a:cubicBezTo>
                    <a:pt x="0" y="4"/>
                    <a:pt x="0" y="5"/>
                    <a:pt x="0" y="5"/>
                  </a:cubicBezTo>
                  <a:cubicBezTo>
                    <a:pt x="0" y="6"/>
                    <a:pt x="0" y="7"/>
                    <a:pt x="0" y="8"/>
                  </a:cubicBezTo>
                  <a:cubicBezTo>
                    <a:pt x="0" y="8"/>
                    <a:pt x="0" y="8"/>
                    <a:pt x="0" y="8"/>
                  </a:cubicBezTo>
                  <a:cubicBezTo>
                    <a:pt x="0" y="9"/>
                    <a:pt x="0" y="10"/>
                    <a:pt x="0" y="11"/>
                  </a:cubicBezTo>
                  <a:cubicBezTo>
                    <a:pt x="0" y="12"/>
                    <a:pt x="0" y="12"/>
                    <a:pt x="0" y="12"/>
                  </a:cubicBezTo>
                  <a:cubicBezTo>
                    <a:pt x="0" y="13"/>
                    <a:pt x="0" y="13"/>
                    <a:pt x="0" y="13"/>
                  </a:cubicBezTo>
                  <a:cubicBezTo>
                    <a:pt x="1" y="13"/>
                    <a:pt x="2" y="13"/>
                    <a:pt x="3" y="13"/>
                  </a:cubicBezTo>
                  <a:cubicBezTo>
                    <a:pt x="4" y="13"/>
                    <a:pt x="5" y="13"/>
                    <a:pt x="6" y="13"/>
                  </a:cubicBezTo>
                  <a:cubicBezTo>
                    <a:pt x="8" y="14"/>
                    <a:pt x="8" y="15"/>
                    <a:pt x="9" y="16"/>
                  </a:cubicBezTo>
                  <a:cubicBezTo>
                    <a:pt x="9" y="16"/>
                    <a:pt x="9" y="16"/>
                    <a:pt x="9" y="16"/>
                  </a:cubicBezTo>
                  <a:cubicBezTo>
                    <a:pt x="9" y="16"/>
                    <a:pt x="9" y="16"/>
                    <a:pt x="9" y="16"/>
                  </a:cubicBezTo>
                  <a:cubicBezTo>
                    <a:pt x="9" y="16"/>
                    <a:pt x="10" y="16"/>
                    <a:pt x="10" y="16"/>
                  </a:cubicBezTo>
                  <a:cubicBezTo>
                    <a:pt x="10" y="16"/>
                    <a:pt x="11" y="16"/>
                    <a:pt x="11" y="16"/>
                  </a:cubicBezTo>
                  <a:cubicBezTo>
                    <a:pt x="11" y="16"/>
                    <a:pt x="11" y="16"/>
                    <a:pt x="11" y="16"/>
                  </a:cubicBezTo>
                  <a:cubicBezTo>
                    <a:pt x="12" y="16"/>
                    <a:pt x="12" y="16"/>
                    <a:pt x="12" y="16"/>
                  </a:cubicBezTo>
                  <a:cubicBezTo>
                    <a:pt x="12" y="16"/>
                    <a:pt x="12" y="16"/>
                    <a:pt x="12" y="16"/>
                  </a:cubicBezTo>
                  <a:cubicBezTo>
                    <a:pt x="13" y="16"/>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6" y="15"/>
                    <a:pt x="18" y="15"/>
                    <a:pt x="19" y="15"/>
                  </a:cubicBezTo>
                  <a:cubicBezTo>
                    <a:pt x="20" y="15"/>
                    <a:pt x="20" y="16"/>
                    <a:pt x="21" y="16"/>
                  </a:cubicBezTo>
                  <a:cubicBezTo>
                    <a:pt x="21" y="14"/>
                    <a:pt x="23" y="11"/>
                    <a:pt x="25" y="10"/>
                  </a:cubicBezTo>
                  <a:cubicBezTo>
                    <a:pt x="25" y="10"/>
                    <a:pt x="26" y="10"/>
                    <a:pt x="26" y="9"/>
                  </a:cubicBezTo>
                  <a:cubicBezTo>
                    <a:pt x="26" y="8"/>
                    <a:pt x="26" y="5"/>
                    <a:pt x="29" y="5"/>
                  </a:cubicBezTo>
                  <a:cubicBezTo>
                    <a:pt x="29" y="5"/>
                    <a:pt x="29" y="5"/>
                    <a:pt x="29" y="4"/>
                  </a:cubicBezTo>
                  <a:cubicBezTo>
                    <a:pt x="30" y="4"/>
                    <a:pt x="30" y="4"/>
                    <a:pt x="30" y="4"/>
                  </a:cubicBezTo>
                  <a:cubicBezTo>
                    <a:pt x="30" y="4"/>
                    <a:pt x="31" y="4"/>
                    <a:pt x="31" y="3"/>
                  </a:cubicBezTo>
                  <a:cubicBezTo>
                    <a:pt x="31" y="3"/>
                    <a:pt x="32" y="3"/>
                    <a:pt x="32" y="3"/>
                  </a:cubicBezTo>
                  <a:cubicBezTo>
                    <a:pt x="32" y="2"/>
                    <a:pt x="32" y="2"/>
                    <a:pt x="32" y="2"/>
                  </a:cubicBezTo>
                  <a:cubicBezTo>
                    <a:pt x="33" y="2"/>
                    <a:pt x="33" y="2"/>
                    <a:pt x="33" y="1"/>
                  </a:cubicBezTo>
                  <a:cubicBezTo>
                    <a:pt x="33" y="1"/>
                    <a:pt x="33" y="1"/>
                    <a:pt x="33" y="1"/>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28" name="Freeform 1214"/>
            <p:cNvSpPr>
              <a:spLocks/>
            </p:cNvSpPr>
            <p:nvPr/>
          </p:nvSpPr>
          <p:spPr bwMode="auto">
            <a:xfrm>
              <a:off x="2760" y="3338"/>
              <a:ext cx="64" cy="62"/>
            </a:xfrm>
            <a:custGeom>
              <a:avLst/>
              <a:gdLst>
                <a:gd name="T0" fmla="*/ 66 w 67"/>
                <a:gd name="T1" fmla="*/ 0 h 65"/>
                <a:gd name="T2" fmla="*/ 65 w 67"/>
                <a:gd name="T3" fmla="*/ 1 h 65"/>
                <a:gd name="T4" fmla="*/ 59 w 67"/>
                <a:gd name="T5" fmla="*/ 5 h 65"/>
                <a:gd name="T6" fmla="*/ 48 w 67"/>
                <a:gd name="T7" fmla="*/ 4 h 65"/>
                <a:gd name="T8" fmla="*/ 41 w 67"/>
                <a:gd name="T9" fmla="*/ 3 h 65"/>
                <a:gd name="T10" fmla="*/ 38 w 67"/>
                <a:gd name="T11" fmla="*/ 3 h 65"/>
                <a:gd name="T12" fmla="*/ 35 w 67"/>
                <a:gd name="T13" fmla="*/ 3 h 65"/>
                <a:gd name="T14" fmla="*/ 33 w 67"/>
                <a:gd name="T15" fmla="*/ 3 h 65"/>
                <a:gd name="T16" fmla="*/ 32 w 67"/>
                <a:gd name="T17" fmla="*/ 3 h 65"/>
                <a:gd name="T18" fmla="*/ 31 w 67"/>
                <a:gd name="T19" fmla="*/ 4 h 65"/>
                <a:gd name="T20" fmla="*/ 30 w 67"/>
                <a:gd name="T21" fmla="*/ 5 h 65"/>
                <a:gd name="T22" fmla="*/ 28 w 67"/>
                <a:gd name="T23" fmla="*/ 6 h 65"/>
                <a:gd name="T24" fmla="*/ 27 w 67"/>
                <a:gd name="T25" fmla="*/ 7 h 65"/>
                <a:gd name="T26" fmla="*/ 25 w 67"/>
                <a:gd name="T27" fmla="*/ 8 h 65"/>
                <a:gd name="T28" fmla="*/ 23 w 67"/>
                <a:gd name="T29" fmla="*/ 8 h 65"/>
                <a:gd name="T30" fmla="*/ 21 w 67"/>
                <a:gd name="T31" fmla="*/ 9 h 65"/>
                <a:gd name="T32" fmla="*/ 20 w 67"/>
                <a:gd name="T33" fmla="*/ 9 h 65"/>
                <a:gd name="T34" fmla="*/ 15 w 67"/>
                <a:gd name="T35" fmla="*/ 12 h 65"/>
                <a:gd name="T36" fmla="*/ 14 w 67"/>
                <a:gd name="T37" fmla="*/ 12 h 65"/>
                <a:gd name="T38" fmla="*/ 11 w 67"/>
                <a:gd name="T39" fmla="*/ 12 h 65"/>
                <a:gd name="T40" fmla="*/ 9 w 67"/>
                <a:gd name="T41" fmla="*/ 12 h 65"/>
                <a:gd name="T42" fmla="*/ 8 w 67"/>
                <a:gd name="T43" fmla="*/ 14 h 65"/>
                <a:gd name="T44" fmla="*/ 7 w 67"/>
                <a:gd name="T45" fmla="*/ 16 h 65"/>
                <a:gd name="T46" fmla="*/ 5 w 67"/>
                <a:gd name="T47" fmla="*/ 19 h 65"/>
                <a:gd name="T48" fmla="*/ 2 w 67"/>
                <a:gd name="T49" fmla="*/ 23 h 65"/>
                <a:gd name="T50" fmla="*/ 1 w 67"/>
                <a:gd name="T51" fmla="*/ 24 h 65"/>
                <a:gd name="T52" fmla="*/ 1 w 67"/>
                <a:gd name="T53" fmla="*/ 25 h 65"/>
                <a:gd name="T54" fmla="*/ 0 w 67"/>
                <a:gd name="T55" fmla="*/ 26 h 65"/>
                <a:gd name="T56" fmla="*/ 6 w 67"/>
                <a:gd name="T57" fmla="*/ 38 h 65"/>
                <a:gd name="T58" fmla="*/ 11 w 67"/>
                <a:gd name="T59" fmla="*/ 39 h 65"/>
                <a:gd name="T60" fmla="*/ 25 w 67"/>
                <a:gd name="T61" fmla="*/ 44 h 65"/>
                <a:gd name="T62" fmla="*/ 19 w 67"/>
                <a:gd name="T63" fmla="*/ 46 h 65"/>
                <a:gd name="T64" fmla="*/ 11 w 67"/>
                <a:gd name="T65" fmla="*/ 47 h 65"/>
                <a:gd name="T66" fmla="*/ 15 w 67"/>
                <a:gd name="T67" fmla="*/ 55 h 65"/>
                <a:gd name="T68" fmla="*/ 19 w 67"/>
                <a:gd name="T69" fmla="*/ 60 h 65"/>
                <a:gd name="T70" fmla="*/ 28 w 67"/>
                <a:gd name="T71" fmla="*/ 65 h 65"/>
                <a:gd name="T72" fmla="*/ 26 w 67"/>
                <a:gd name="T73" fmla="*/ 55 h 65"/>
                <a:gd name="T74" fmla="*/ 30 w 67"/>
                <a:gd name="T75" fmla="*/ 54 h 65"/>
                <a:gd name="T76" fmla="*/ 34 w 67"/>
                <a:gd name="T77" fmla="*/ 54 h 65"/>
                <a:gd name="T78" fmla="*/ 30 w 67"/>
                <a:gd name="T79" fmla="*/ 53 h 65"/>
                <a:gd name="T80" fmla="*/ 27 w 67"/>
                <a:gd name="T81" fmla="*/ 48 h 65"/>
                <a:gd name="T82" fmla="*/ 39 w 67"/>
                <a:gd name="T83" fmla="*/ 47 h 65"/>
                <a:gd name="T84" fmla="*/ 41 w 67"/>
                <a:gd name="T85" fmla="*/ 43 h 65"/>
                <a:gd name="T86" fmla="*/ 34 w 67"/>
                <a:gd name="T87" fmla="*/ 41 h 65"/>
                <a:gd name="T88" fmla="*/ 28 w 67"/>
                <a:gd name="T89" fmla="*/ 40 h 65"/>
                <a:gd name="T90" fmla="*/ 29 w 67"/>
                <a:gd name="T91" fmla="*/ 34 h 65"/>
                <a:gd name="T92" fmla="*/ 26 w 67"/>
                <a:gd name="T93" fmla="*/ 26 h 65"/>
                <a:gd name="T94" fmla="*/ 21 w 67"/>
                <a:gd name="T95" fmla="*/ 16 h 65"/>
                <a:gd name="T96" fmla="*/ 31 w 67"/>
                <a:gd name="T97" fmla="*/ 16 h 65"/>
                <a:gd name="T98" fmla="*/ 37 w 67"/>
                <a:gd name="T99" fmla="*/ 16 h 65"/>
                <a:gd name="T100" fmla="*/ 43 w 67"/>
                <a:gd name="T101" fmla="*/ 7 h 65"/>
                <a:gd name="T102" fmla="*/ 48 w 67"/>
                <a:gd name="T103" fmla="*/ 10 h 65"/>
                <a:gd name="T104" fmla="*/ 56 w 67"/>
                <a:gd name="T105" fmla="*/ 6 h 65"/>
                <a:gd name="T106" fmla="*/ 63 w 67"/>
                <a:gd name="T107" fmla="*/ 9 h 65"/>
                <a:gd name="T108" fmla="*/ 64 w 67"/>
                <a:gd name="T109" fmla="*/ 8 h 65"/>
                <a:gd name="T110" fmla="*/ 66 w 67"/>
                <a:gd name="T111" fmla="*/ 4 h 65"/>
                <a:gd name="T112" fmla="*/ 67 w 67"/>
                <a:gd name="T113" fmla="*/ 1 h 65"/>
                <a:gd name="T114" fmla="*/ 67 w 67"/>
                <a:gd name="T11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65">
                  <a:moveTo>
                    <a:pt x="67" y="0"/>
                  </a:moveTo>
                  <a:cubicBezTo>
                    <a:pt x="67" y="0"/>
                    <a:pt x="66" y="0"/>
                    <a:pt x="66" y="0"/>
                  </a:cubicBezTo>
                  <a:cubicBezTo>
                    <a:pt x="66" y="0"/>
                    <a:pt x="66" y="1"/>
                    <a:pt x="66" y="1"/>
                  </a:cubicBezTo>
                  <a:cubicBezTo>
                    <a:pt x="66" y="1"/>
                    <a:pt x="65" y="1"/>
                    <a:pt x="65" y="1"/>
                  </a:cubicBezTo>
                  <a:cubicBezTo>
                    <a:pt x="65" y="2"/>
                    <a:pt x="65" y="2"/>
                    <a:pt x="65" y="3"/>
                  </a:cubicBezTo>
                  <a:cubicBezTo>
                    <a:pt x="63" y="5"/>
                    <a:pt x="60" y="5"/>
                    <a:pt x="59" y="5"/>
                  </a:cubicBezTo>
                  <a:cubicBezTo>
                    <a:pt x="59" y="5"/>
                    <a:pt x="59" y="5"/>
                    <a:pt x="59" y="5"/>
                  </a:cubicBezTo>
                  <a:cubicBezTo>
                    <a:pt x="57" y="5"/>
                    <a:pt x="51" y="5"/>
                    <a:pt x="48" y="4"/>
                  </a:cubicBezTo>
                  <a:cubicBezTo>
                    <a:pt x="47" y="3"/>
                    <a:pt x="46" y="3"/>
                    <a:pt x="46" y="3"/>
                  </a:cubicBezTo>
                  <a:cubicBezTo>
                    <a:pt x="46" y="3"/>
                    <a:pt x="45" y="3"/>
                    <a:pt x="41" y="3"/>
                  </a:cubicBezTo>
                  <a:cubicBezTo>
                    <a:pt x="40" y="3"/>
                    <a:pt x="39" y="3"/>
                    <a:pt x="39" y="3"/>
                  </a:cubicBezTo>
                  <a:cubicBezTo>
                    <a:pt x="38" y="3"/>
                    <a:pt x="38" y="3"/>
                    <a:pt x="38" y="3"/>
                  </a:cubicBezTo>
                  <a:cubicBezTo>
                    <a:pt x="37" y="3"/>
                    <a:pt x="37" y="3"/>
                    <a:pt x="36" y="3"/>
                  </a:cubicBezTo>
                  <a:cubicBezTo>
                    <a:pt x="36" y="3"/>
                    <a:pt x="36" y="3"/>
                    <a:pt x="35" y="3"/>
                  </a:cubicBezTo>
                  <a:cubicBezTo>
                    <a:pt x="35" y="3"/>
                    <a:pt x="34" y="3"/>
                    <a:pt x="34" y="3"/>
                  </a:cubicBezTo>
                  <a:cubicBezTo>
                    <a:pt x="34" y="3"/>
                    <a:pt x="33" y="3"/>
                    <a:pt x="33" y="3"/>
                  </a:cubicBezTo>
                  <a:cubicBezTo>
                    <a:pt x="33" y="3"/>
                    <a:pt x="33" y="3"/>
                    <a:pt x="33" y="3"/>
                  </a:cubicBezTo>
                  <a:cubicBezTo>
                    <a:pt x="33" y="3"/>
                    <a:pt x="33" y="3"/>
                    <a:pt x="32" y="3"/>
                  </a:cubicBezTo>
                  <a:cubicBezTo>
                    <a:pt x="32" y="3"/>
                    <a:pt x="32" y="4"/>
                    <a:pt x="32" y="4"/>
                  </a:cubicBezTo>
                  <a:cubicBezTo>
                    <a:pt x="32" y="4"/>
                    <a:pt x="32" y="4"/>
                    <a:pt x="31" y="4"/>
                  </a:cubicBezTo>
                  <a:cubicBezTo>
                    <a:pt x="31" y="4"/>
                    <a:pt x="31" y="4"/>
                    <a:pt x="31" y="5"/>
                  </a:cubicBezTo>
                  <a:cubicBezTo>
                    <a:pt x="31" y="5"/>
                    <a:pt x="30" y="5"/>
                    <a:pt x="30" y="5"/>
                  </a:cubicBezTo>
                  <a:cubicBezTo>
                    <a:pt x="30" y="5"/>
                    <a:pt x="30" y="5"/>
                    <a:pt x="29" y="6"/>
                  </a:cubicBezTo>
                  <a:cubicBezTo>
                    <a:pt x="29" y="6"/>
                    <a:pt x="29" y="6"/>
                    <a:pt x="28" y="6"/>
                  </a:cubicBezTo>
                  <a:cubicBezTo>
                    <a:pt x="28" y="6"/>
                    <a:pt x="28" y="6"/>
                    <a:pt x="28" y="6"/>
                  </a:cubicBezTo>
                  <a:cubicBezTo>
                    <a:pt x="27" y="7"/>
                    <a:pt x="27" y="7"/>
                    <a:pt x="27" y="7"/>
                  </a:cubicBezTo>
                  <a:cubicBezTo>
                    <a:pt x="26" y="7"/>
                    <a:pt x="26" y="7"/>
                    <a:pt x="26" y="7"/>
                  </a:cubicBezTo>
                  <a:cubicBezTo>
                    <a:pt x="26" y="7"/>
                    <a:pt x="25" y="7"/>
                    <a:pt x="25" y="8"/>
                  </a:cubicBezTo>
                  <a:cubicBezTo>
                    <a:pt x="25" y="8"/>
                    <a:pt x="24" y="8"/>
                    <a:pt x="24" y="8"/>
                  </a:cubicBezTo>
                  <a:cubicBezTo>
                    <a:pt x="24" y="8"/>
                    <a:pt x="24" y="8"/>
                    <a:pt x="23" y="8"/>
                  </a:cubicBezTo>
                  <a:cubicBezTo>
                    <a:pt x="23" y="8"/>
                    <a:pt x="23" y="8"/>
                    <a:pt x="23" y="8"/>
                  </a:cubicBezTo>
                  <a:cubicBezTo>
                    <a:pt x="22" y="8"/>
                    <a:pt x="22" y="9"/>
                    <a:pt x="21" y="9"/>
                  </a:cubicBezTo>
                  <a:cubicBezTo>
                    <a:pt x="21" y="9"/>
                    <a:pt x="21" y="8"/>
                    <a:pt x="21" y="8"/>
                  </a:cubicBezTo>
                  <a:cubicBezTo>
                    <a:pt x="21" y="9"/>
                    <a:pt x="20" y="9"/>
                    <a:pt x="20" y="9"/>
                  </a:cubicBezTo>
                  <a:cubicBezTo>
                    <a:pt x="20" y="10"/>
                    <a:pt x="18" y="11"/>
                    <a:pt x="16" y="12"/>
                  </a:cubicBezTo>
                  <a:cubicBezTo>
                    <a:pt x="16" y="12"/>
                    <a:pt x="15" y="12"/>
                    <a:pt x="15" y="12"/>
                  </a:cubicBezTo>
                  <a:cubicBezTo>
                    <a:pt x="14" y="12"/>
                    <a:pt x="14" y="12"/>
                    <a:pt x="14" y="12"/>
                  </a:cubicBezTo>
                  <a:cubicBezTo>
                    <a:pt x="14" y="12"/>
                    <a:pt x="14" y="12"/>
                    <a:pt x="14" y="12"/>
                  </a:cubicBezTo>
                  <a:cubicBezTo>
                    <a:pt x="13" y="12"/>
                    <a:pt x="13" y="12"/>
                    <a:pt x="13" y="12"/>
                  </a:cubicBezTo>
                  <a:cubicBezTo>
                    <a:pt x="12" y="12"/>
                    <a:pt x="12" y="12"/>
                    <a:pt x="11" y="12"/>
                  </a:cubicBezTo>
                  <a:cubicBezTo>
                    <a:pt x="11" y="12"/>
                    <a:pt x="10" y="12"/>
                    <a:pt x="10" y="12"/>
                  </a:cubicBezTo>
                  <a:cubicBezTo>
                    <a:pt x="10" y="12"/>
                    <a:pt x="9" y="12"/>
                    <a:pt x="9" y="12"/>
                  </a:cubicBezTo>
                  <a:cubicBezTo>
                    <a:pt x="9" y="13"/>
                    <a:pt x="9" y="13"/>
                    <a:pt x="9" y="14"/>
                  </a:cubicBezTo>
                  <a:cubicBezTo>
                    <a:pt x="9" y="14"/>
                    <a:pt x="9" y="14"/>
                    <a:pt x="8" y="14"/>
                  </a:cubicBezTo>
                  <a:cubicBezTo>
                    <a:pt x="8" y="15"/>
                    <a:pt x="8" y="15"/>
                    <a:pt x="8" y="15"/>
                  </a:cubicBezTo>
                  <a:cubicBezTo>
                    <a:pt x="8" y="16"/>
                    <a:pt x="7" y="16"/>
                    <a:pt x="7" y="16"/>
                  </a:cubicBezTo>
                  <a:cubicBezTo>
                    <a:pt x="7" y="17"/>
                    <a:pt x="7" y="17"/>
                    <a:pt x="7" y="17"/>
                  </a:cubicBezTo>
                  <a:cubicBezTo>
                    <a:pt x="6" y="18"/>
                    <a:pt x="6" y="18"/>
                    <a:pt x="5" y="19"/>
                  </a:cubicBezTo>
                  <a:cubicBezTo>
                    <a:pt x="5" y="19"/>
                    <a:pt x="5" y="19"/>
                    <a:pt x="5" y="20"/>
                  </a:cubicBezTo>
                  <a:cubicBezTo>
                    <a:pt x="5" y="21"/>
                    <a:pt x="4" y="23"/>
                    <a:pt x="2" y="23"/>
                  </a:cubicBezTo>
                  <a:cubicBezTo>
                    <a:pt x="1" y="23"/>
                    <a:pt x="1" y="24"/>
                    <a:pt x="1" y="24"/>
                  </a:cubicBezTo>
                  <a:cubicBezTo>
                    <a:pt x="1" y="24"/>
                    <a:pt x="1" y="24"/>
                    <a:pt x="1" y="24"/>
                  </a:cubicBezTo>
                  <a:cubicBezTo>
                    <a:pt x="1" y="24"/>
                    <a:pt x="1" y="24"/>
                    <a:pt x="1" y="25"/>
                  </a:cubicBezTo>
                  <a:cubicBezTo>
                    <a:pt x="1" y="25"/>
                    <a:pt x="1" y="25"/>
                    <a:pt x="1" y="25"/>
                  </a:cubicBezTo>
                  <a:cubicBezTo>
                    <a:pt x="1" y="25"/>
                    <a:pt x="1" y="26"/>
                    <a:pt x="1" y="26"/>
                  </a:cubicBezTo>
                  <a:cubicBezTo>
                    <a:pt x="1" y="26"/>
                    <a:pt x="1" y="26"/>
                    <a:pt x="0" y="26"/>
                  </a:cubicBezTo>
                  <a:cubicBezTo>
                    <a:pt x="0" y="26"/>
                    <a:pt x="0" y="26"/>
                    <a:pt x="0" y="26"/>
                  </a:cubicBezTo>
                  <a:cubicBezTo>
                    <a:pt x="4" y="28"/>
                    <a:pt x="7" y="33"/>
                    <a:pt x="6" y="38"/>
                  </a:cubicBezTo>
                  <a:cubicBezTo>
                    <a:pt x="6" y="38"/>
                    <a:pt x="6" y="39"/>
                    <a:pt x="7" y="39"/>
                  </a:cubicBezTo>
                  <a:cubicBezTo>
                    <a:pt x="8" y="40"/>
                    <a:pt x="10" y="40"/>
                    <a:pt x="11" y="39"/>
                  </a:cubicBezTo>
                  <a:cubicBezTo>
                    <a:pt x="12" y="38"/>
                    <a:pt x="13" y="37"/>
                    <a:pt x="15" y="37"/>
                  </a:cubicBezTo>
                  <a:cubicBezTo>
                    <a:pt x="19" y="37"/>
                    <a:pt x="25" y="41"/>
                    <a:pt x="25" y="44"/>
                  </a:cubicBezTo>
                  <a:cubicBezTo>
                    <a:pt x="25" y="45"/>
                    <a:pt x="24" y="46"/>
                    <a:pt x="22" y="46"/>
                  </a:cubicBezTo>
                  <a:cubicBezTo>
                    <a:pt x="21" y="46"/>
                    <a:pt x="20" y="46"/>
                    <a:pt x="19" y="46"/>
                  </a:cubicBezTo>
                  <a:cubicBezTo>
                    <a:pt x="16" y="46"/>
                    <a:pt x="13" y="45"/>
                    <a:pt x="12" y="46"/>
                  </a:cubicBezTo>
                  <a:cubicBezTo>
                    <a:pt x="11" y="47"/>
                    <a:pt x="11" y="47"/>
                    <a:pt x="11" y="47"/>
                  </a:cubicBezTo>
                  <a:cubicBezTo>
                    <a:pt x="11" y="47"/>
                    <a:pt x="12" y="48"/>
                    <a:pt x="13" y="49"/>
                  </a:cubicBezTo>
                  <a:cubicBezTo>
                    <a:pt x="14" y="50"/>
                    <a:pt x="16" y="52"/>
                    <a:pt x="15" y="55"/>
                  </a:cubicBezTo>
                  <a:cubicBezTo>
                    <a:pt x="15" y="56"/>
                    <a:pt x="15" y="57"/>
                    <a:pt x="16" y="58"/>
                  </a:cubicBezTo>
                  <a:cubicBezTo>
                    <a:pt x="17" y="59"/>
                    <a:pt x="18" y="60"/>
                    <a:pt x="19" y="60"/>
                  </a:cubicBezTo>
                  <a:cubicBezTo>
                    <a:pt x="21" y="60"/>
                    <a:pt x="24" y="62"/>
                    <a:pt x="26" y="63"/>
                  </a:cubicBezTo>
                  <a:cubicBezTo>
                    <a:pt x="26" y="64"/>
                    <a:pt x="27" y="64"/>
                    <a:pt x="28" y="65"/>
                  </a:cubicBezTo>
                  <a:cubicBezTo>
                    <a:pt x="27" y="64"/>
                    <a:pt x="27" y="62"/>
                    <a:pt x="26" y="61"/>
                  </a:cubicBezTo>
                  <a:cubicBezTo>
                    <a:pt x="25" y="58"/>
                    <a:pt x="25" y="56"/>
                    <a:pt x="26" y="55"/>
                  </a:cubicBezTo>
                  <a:cubicBezTo>
                    <a:pt x="26" y="54"/>
                    <a:pt x="27" y="53"/>
                    <a:pt x="28" y="53"/>
                  </a:cubicBezTo>
                  <a:cubicBezTo>
                    <a:pt x="29" y="53"/>
                    <a:pt x="29" y="54"/>
                    <a:pt x="30" y="54"/>
                  </a:cubicBezTo>
                  <a:cubicBezTo>
                    <a:pt x="31" y="54"/>
                    <a:pt x="32" y="54"/>
                    <a:pt x="33" y="54"/>
                  </a:cubicBezTo>
                  <a:cubicBezTo>
                    <a:pt x="33" y="54"/>
                    <a:pt x="33" y="54"/>
                    <a:pt x="34" y="54"/>
                  </a:cubicBezTo>
                  <a:cubicBezTo>
                    <a:pt x="34" y="54"/>
                    <a:pt x="32" y="53"/>
                    <a:pt x="30" y="53"/>
                  </a:cubicBezTo>
                  <a:cubicBezTo>
                    <a:pt x="30" y="53"/>
                    <a:pt x="30" y="53"/>
                    <a:pt x="30" y="53"/>
                  </a:cubicBezTo>
                  <a:cubicBezTo>
                    <a:pt x="28" y="53"/>
                    <a:pt x="27" y="52"/>
                    <a:pt x="27" y="51"/>
                  </a:cubicBezTo>
                  <a:cubicBezTo>
                    <a:pt x="26" y="51"/>
                    <a:pt x="26" y="49"/>
                    <a:pt x="27" y="48"/>
                  </a:cubicBezTo>
                  <a:cubicBezTo>
                    <a:pt x="28" y="46"/>
                    <a:pt x="32" y="45"/>
                    <a:pt x="35" y="47"/>
                  </a:cubicBezTo>
                  <a:cubicBezTo>
                    <a:pt x="37" y="48"/>
                    <a:pt x="38" y="48"/>
                    <a:pt x="39" y="47"/>
                  </a:cubicBezTo>
                  <a:cubicBezTo>
                    <a:pt x="40" y="46"/>
                    <a:pt x="41" y="46"/>
                    <a:pt x="41" y="46"/>
                  </a:cubicBezTo>
                  <a:cubicBezTo>
                    <a:pt x="41" y="45"/>
                    <a:pt x="42" y="44"/>
                    <a:pt x="41" y="43"/>
                  </a:cubicBezTo>
                  <a:cubicBezTo>
                    <a:pt x="41" y="42"/>
                    <a:pt x="40" y="41"/>
                    <a:pt x="38" y="41"/>
                  </a:cubicBezTo>
                  <a:cubicBezTo>
                    <a:pt x="36" y="40"/>
                    <a:pt x="35" y="40"/>
                    <a:pt x="34" y="41"/>
                  </a:cubicBezTo>
                  <a:cubicBezTo>
                    <a:pt x="34" y="42"/>
                    <a:pt x="33" y="42"/>
                    <a:pt x="31" y="42"/>
                  </a:cubicBezTo>
                  <a:cubicBezTo>
                    <a:pt x="30" y="42"/>
                    <a:pt x="29" y="41"/>
                    <a:pt x="28" y="40"/>
                  </a:cubicBezTo>
                  <a:cubicBezTo>
                    <a:pt x="27" y="39"/>
                    <a:pt x="26" y="38"/>
                    <a:pt x="26" y="36"/>
                  </a:cubicBezTo>
                  <a:cubicBezTo>
                    <a:pt x="26" y="35"/>
                    <a:pt x="28" y="34"/>
                    <a:pt x="29" y="34"/>
                  </a:cubicBezTo>
                  <a:cubicBezTo>
                    <a:pt x="30" y="33"/>
                    <a:pt x="31" y="33"/>
                    <a:pt x="31" y="33"/>
                  </a:cubicBezTo>
                  <a:cubicBezTo>
                    <a:pt x="31" y="31"/>
                    <a:pt x="28" y="28"/>
                    <a:pt x="26" y="26"/>
                  </a:cubicBezTo>
                  <a:cubicBezTo>
                    <a:pt x="24" y="24"/>
                    <a:pt x="23" y="23"/>
                    <a:pt x="22" y="21"/>
                  </a:cubicBezTo>
                  <a:cubicBezTo>
                    <a:pt x="20" y="19"/>
                    <a:pt x="21" y="17"/>
                    <a:pt x="21" y="16"/>
                  </a:cubicBezTo>
                  <a:cubicBezTo>
                    <a:pt x="22" y="15"/>
                    <a:pt x="24" y="14"/>
                    <a:pt x="27" y="14"/>
                  </a:cubicBezTo>
                  <a:cubicBezTo>
                    <a:pt x="29" y="14"/>
                    <a:pt x="30" y="15"/>
                    <a:pt x="31" y="16"/>
                  </a:cubicBezTo>
                  <a:cubicBezTo>
                    <a:pt x="32" y="17"/>
                    <a:pt x="35" y="18"/>
                    <a:pt x="37" y="17"/>
                  </a:cubicBezTo>
                  <a:cubicBezTo>
                    <a:pt x="37" y="16"/>
                    <a:pt x="37" y="16"/>
                    <a:pt x="37" y="16"/>
                  </a:cubicBezTo>
                  <a:cubicBezTo>
                    <a:pt x="36" y="14"/>
                    <a:pt x="35" y="10"/>
                    <a:pt x="40" y="8"/>
                  </a:cubicBezTo>
                  <a:cubicBezTo>
                    <a:pt x="41" y="8"/>
                    <a:pt x="42" y="7"/>
                    <a:pt x="43" y="7"/>
                  </a:cubicBezTo>
                  <a:cubicBezTo>
                    <a:pt x="46" y="7"/>
                    <a:pt x="47" y="9"/>
                    <a:pt x="48" y="10"/>
                  </a:cubicBezTo>
                  <a:cubicBezTo>
                    <a:pt x="48" y="10"/>
                    <a:pt x="48" y="10"/>
                    <a:pt x="48" y="10"/>
                  </a:cubicBezTo>
                  <a:cubicBezTo>
                    <a:pt x="48" y="10"/>
                    <a:pt x="48" y="10"/>
                    <a:pt x="48" y="9"/>
                  </a:cubicBezTo>
                  <a:cubicBezTo>
                    <a:pt x="50" y="8"/>
                    <a:pt x="52" y="6"/>
                    <a:pt x="56" y="6"/>
                  </a:cubicBezTo>
                  <a:cubicBezTo>
                    <a:pt x="59" y="6"/>
                    <a:pt x="61" y="7"/>
                    <a:pt x="63" y="9"/>
                  </a:cubicBezTo>
                  <a:cubicBezTo>
                    <a:pt x="63" y="9"/>
                    <a:pt x="63" y="9"/>
                    <a:pt x="63" y="9"/>
                  </a:cubicBezTo>
                  <a:cubicBezTo>
                    <a:pt x="63" y="9"/>
                    <a:pt x="64" y="8"/>
                    <a:pt x="64" y="8"/>
                  </a:cubicBezTo>
                  <a:cubicBezTo>
                    <a:pt x="64" y="8"/>
                    <a:pt x="64" y="8"/>
                    <a:pt x="64" y="8"/>
                  </a:cubicBezTo>
                  <a:cubicBezTo>
                    <a:pt x="64" y="8"/>
                    <a:pt x="64" y="8"/>
                    <a:pt x="64" y="8"/>
                  </a:cubicBezTo>
                  <a:cubicBezTo>
                    <a:pt x="64" y="6"/>
                    <a:pt x="65" y="5"/>
                    <a:pt x="66" y="4"/>
                  </a:cubicBezTo>
                  <a:cubicBezTo>
                    <a:pt x="67" y="3"/>
                    <a:pt x="67" y="3"/>
                    <a:pt x="67" y="2"/>
                  </a:cubicBezTo>
                  <a:cubicBezTo>
                    <a:pt x="67" y="2"/>
                    <a:pt x="67" y="1"/>
                    <a:pt x="67" y="1"/>
                  </a:cubicBezTo>
                  <a:cubicBezTo>
                    <a:pt x="67" y="1"/>
                    <a:pt x="67" y="1"/>
                    <a:pt x="67" y="1"/>
                  </a:cubicBezTo>
                  <a:cubicBezTo>
                    <a:pt x="67" y="0"/>
                    <a:pt x="67" y="0"/>
                    <a:pt x="67" y="0"/>
                  </a:cubicBezTo>
                  <a:cubicBezTo>
                    <a:pt x="67" y="0"/>
                    <a:pt x="67" y="0"/>
                    <a:pt x="67" y="0"/>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29" name="Freeform 1215"/>
            <p:cNvSpPr>
              <a:spLocks/>
            </p:cNvSpPr>
            <p:nvPr/>
          </p:nvSpPr>
          <p:spPr bwMode="auto">
            <a:xfrm>
              <a:off x="2433" y="3161"/>
              <a:ext cx="43" cy="40"/>
            </a:xfrm>
            <a:custGeom>
              <a:avLst/>
              <a:gdLst>
                <a:gd name="T0" fmla="*/ 20 w 45"/>
                <a:gd name="T1" fmla="*/ 1 h 42"/>
                <a:gd name="T2" fmla="*/ 15 w 45"/>
                <a:gd name="T3" fmla="*/ 3 h 42"/>
                <a:gd name="T4" fmla="*/ 7 w 45"/>
                <a:gd name="T5" fmla="*/ 3 h 42"/>
                <a:gd name="T6" fmla="*/ 3 w 45"/>
                <a:gd name="T7" fmla="*/ 3 h 42"/>
                <a:gd name="T8" fmla="*/ 4 w 45"/>
                <a:gd name="T9" fmla="*/ 3 h 42"/>
                <a:gd name="T10" fmla="*/ 5 w 45"/>
                <a:gd name="T11" fmla="*/ 11 h 42"/>
                <a:gd name="T12" fmla="*/ 4 w 45"/>
                <a:gd name="T13" fmla="*/ 12 h 42"/>
                <a:gd name="T14" fmla="*/ 6 w 45"/>
                <a:gd name="T15" fmla="*/ 14 h 42"/>
                <a:gd name="T16" fmla="*/ 10 w 45"/>
                <a:gd name="T17" fmla="*/ 16 h 42"/>
                <a:gd name="T18" fmla="*/ 12 w 45"/>
                <a:gd name="T19" fmla="*/ 20 h 42"/>
                <a:gd name="T20" fmla="*/ 10 w 45"/>
                <a:gd name="T21" fmla="*/ 24 h 42"/>
                <a:gd name="T22" fmla="*/ 8 w 45"/>
                <a:gd name="T23" fmla="*/ 27 h 42"/>
                <a:gd name="T24" fmla="*/ 2 w 45"/>
                <a:gd name="T25" fmla="*/ 34 h 42"/>
                <a:gd name="T26" fmla="*/ 0 w 45"/>
                <a:gd name="T27" fmla="*/ 35 h 42"/>
                <a:gd name="T28" fmla="*/ 1 w 45"/>
                <a:gd name="T29" fmla="*/ 37 h 42"/>
                <a:gd name="T30" fmla="*/ 9 w 45"/>
                <a:gd name="T31" fmla="*/ 42 h 42"/>
                <a:gd name="T32" fmla="*/ 27 w 45"/>
                <a:gd name="T33" fmla="*/ 34 h 42"/>
                <a:gd name="T34" fmla="*/ 34 w 45"/>
                <a:gd name="T35" fmla="*/ 31 h 42"/>
                <a:gd name="T36" fmla="*/ 37 w 45"/>
                <a:gd name="T37" fmla="*/ 31 h 42"/>
                <a:gd name="T38" fmla="*/ 39 w 45"/>
                <a:gd name="T39" fmla="*/ 32 h 42"/>
                <a:gd name="T40" fmla="*/ 39 w 45"/>
                <a:gd name="T41" fmla="*/ 32 h 42"/>
                <a:gd name="T42" fmla="*/ 42 w 45"/>
                <a:gd name="T43" fmla="*/ 31 h 42"/>
                <a:gd name="T44" fmla="*/ 41 w 45"/>
                <a:gd name="T45" fmla="*/ 7 h 42"/>
                <a:gd name="T46" fmla="*/ 40 w 45"/>
                <a:gd name="T47" fmla="*/ 6 h 42"/>
                <a:gd name="T48" fmla="*/ 39 w 45"/>
                <a:gd name="T49" fmla="*/ 5 h 42"/>
                <a:gd name="T50" fmla="*/ 39 w 45"/>
                <a:gd name="T51" fmla="*/ 4 h 42"/>
                <a:gd name="T52" fmla="*/ 37 w 45"/>
                <a:gd name="T53" fmla="*/ 3 h 42"/>
                <a:gd name="T54" fmla="*/ 35 w 45"/>
                <a:gd name="T55" fmla="*/ 1 h 42"/>
                <a:gd name="T56" fmla="*/ 34 w 45"/>
                <a:gd name="T57" fmla="*/ 4 h 42"/>
                <a:gd name="T58" fmla="*/ 31 w 45"/>
                <a:gd name="T59" fmla="*/ 7 h 42"/>
                <a:gd name="T60" fmla="*/ 27 w 45"/>
                <a:gd name="T61" fmla="*/ 5 h 42"/>
                <a:gd name="T62" fmla="*/ 25 w 45"/>
                <a:gd name="T63" fmla="*/ 4 h 42"/>
                <a:gd name="T64" fmla="*/ 22 w 45"/>
                <a:gd name="T65" fmla="*/ 2 h 42"/>
                <a:gd name="T66" fmla="*/ 22 w 45"/>
                <a:gd name="T67" fmla="*/ 0 h 42"/>
                <a:gd name="T68" fmla="*/ 22 w 45"/>
                <a:gd name="T69" fmla="*/ 0 h 42"/>
                <a:gd name="T70" fmla="*/ 20 w 45"/>
                <a:gd name="T7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42">
                  <a:moveTo>
                    <a:pt x="20" y="1"/>
                  </a:moveTo>
                  <a:cubicBezTo>
                    <a:pt x="18" y="1"/>
                    <a:pt x="17" y="2"/>
                    <a:pt x="15" y="3"/>
                  </a:cubicBezTo>
                  <a:cubicBezTo>
                    <a:pt x="13" y="4"/>
                    <a:pt x="10" y="4"/>
                    <a:pt x="7" y="3"/>
                  </a:cubicBezTo>
                  <a:cubicBezTo>
                    <a:pt x="6" y="3"/>
                    <a:pt x="4" y="3"/>
                    <a:pt x="3" y="3"/>
                  </a:cubicBezTo>
                  <a:cubicBezTo>
                    <a:pt x="4" y="3"/>
                    <a:pt x="4" y="3"/>
                    <a:pt x="4" y="3"/>
                  </a:cubicBezTo>
                  <a:cubicBezTo>
                    <a:pt x="5" y="5"/>
                    <a:pt x="8" y="7"/>
                    <a:pt x="5" y="11"/>
                  </a:cubicBezTo>
                  <a:cubicBezTo>
                    <a:pt x="4" y="12"/>
                    <a:pt x="4" y="12"/>
                    <a:pt x="4" y="12"/>
                  </a:cubicBezTo>
                  <a:cubicBezTo>
                    <a:pt x="4" y="12"/>
                    <a:pt x="5" y="13"/>
                    <a:pt x="6" y="14"/>
                  </a:cubicBezTo>
                  <a:cubicBezTo>
                    <a:pt x="7" y="14"/>
                    <a:pt x="8" y="15"/>
                    <a:pt x="10" y="16"/>
                  </a:cubicBezTo>
                  <a:cubicBezTo>
                    <a:pt x="11" y="17"/>
                    <a:pt x="12" y="19"/>
                    <a:pt x="12" y="20"/>
                  </a:cubicBezTo>
                  <a:cubicBezTo>
                    <a:pt x="12" y="22"/>
                    <a:pt x="11" y="23"/>
                    <a:pt x="10" y="24"/>
                  </a:cubicBezTo>
                  <a:cubicBezTo>
                    <a:pt x="8" y="26"/>
                    <a:pt x="8" y="26"/>
                    <a:pt x="8" y="27"/>
                  </a:cubicBezTo>
                  <a:cubicBezTo>
                    <a:pt x="8" y="31"/>
                    <a:pt x="4" y="33"/>
                    <a:pt x="2" y="34"/>
                  </a:cubicBezTo>
                  <a:cubicBezTo>
                    <a:pt x="1" y="34"/>
                    <a:pt x="0" y="35"/>
                    <a:pt x="0" y="35"/>
                  </a:cubicBezTo>
                  <a:cubicBezTo>
                    <a:pt x="0" y="35"/>
                    <a:pt x="0" y="36"/>
                    <a:pt x="1" y="37"/>
                  </a:cubicBezTo>
                  <a:cubicBezTo>
                    <a:pt x="2" y="39"/>
                    <a:pt x="6" y="42"/>
                    <a:pt x="9" y="42"/>
                  </a:cubicBezTo>
                  <a:cubicBezTo>
                    <a:pt x="13" y="42"/>
                    <a:pt x="22" y="39"/>
                    <a:pt x="27" y="34"/>
                  </a:cubicBezTo>
                  <a:cubicBezTo>
                    <a:pt x="30" y="32"/>
                    <a:pt x="32" y="31"/>
                    <a:pt x="34" y="31"/>
                  </a:cubicBezTo>
                  <a:cubicBezTo>
                    <a:pt x="35" y="31"/>
                    <a:pt x="36" y="31"/>
                    <a:pt x="37" y="31"/>
                  </a:cubicBezTo>
                  <a:cubicBezTo>
                    <a:pt x="38" y="31"/>
                    <a:pt x="38" y="32"/>
                    <a:pt x="39" y="32"/>
                  </a:cubicBezTo>
                  <a:cubicBezTo>
                    <a:pt x="39" y="32"/>
                    <a:pt x="39" y="32"/>
                    <a:pt x="39" y="32"/>
                  </a:cubicBezTo>
                  <a:cubicBezTo>
                    <a:pt x="40" y="32"/>
                    <a:pt x="41" y="31"/>
                    <a:pt x="42" y="31"/>
                  </a:cubicBezTo>
                  <a:cubicBezTo>
                    <a:pt x="45" y="29"/>
                    <a:pt x="43" y="12"/>
                    <a:pt x="41" y="7"/>
                  </a:cubicBezTo>
                  <a:cubicBezTo>
                    <a:pt x="40" y="7"/>
                    <a:pt x="40" y="6"/>
                    <a:pt x="40" y="6"/>
                  </a:cubicBezTo>
                  <a:cubicBezTo>
                    <a:pt x="40" y="5"/>
                    <a:pt x="40" y="5"/>
                    <a:pt x="39" y="5"/>
                  </a:cubicBezTo>
                  <a:cubicBezTo>
                    <a:pt x="39" y="5"/>
                    <a:pt x="39" y="5"/>
                    <a:pt x="39" y="4"/>
                  </a:cubicBezTo>
                  <a:cubicBezTo>
                    <a:pt x="38" y="4"/>
                    <a:pt x="38" y="3"/>
                    <a:pt x="37" y="3"/>
                  </a:cubicBezTo>
                  <a:cubicBezTo>
                    <a:pt x="36" y="1"/>
                    <a:pt x="35" y="1"/>
                    <a:pt x="35" y="1"/>
                  </a:cubicBezTo>
                  <a:cubicBezTo>
                    <a:pt x="35" y="1"/>
                    <a:pt x="34" y="2"/>
                    <a:pt x="34" y="4"/>
                  </a:cubicBezTo>
                  <a:cubicBezTo>
                    <a:pt x="34" y="6"/>
                    <a:pt x="32" y="7"/>
                    <a:pt x="31" y="7"/>
                  </a:cubicBezTo>
                  <a:cubicBezTo>
                    <a:pt x="30" y="7"/>
                    <a:pt x="28" y="6"/>
                    <a:pt x="27" y="5"/>
                  </a:cubicBezTo>
                  <a:cubicBezTo>
                    <a:pt x="26" y="5"/>
                    <a:pt x="25" y="4"/>
                    <a:pt x="25" y="4"/>
                  </a:cubicBezTo>
                  <a:cubicBezTo>
                    <a:pt x="23" y="4"/>
                    <a:pt x="22" y="3"/>
                    <a:pt x="22" y="2"/>
                  </a:cubicBezTo>
                  <a:cubicBezTo>
                    <a:pt x="22" y="1"/>
                    <a:pt x="22" y="1"/>
                    <a:pt x="22" y="0"/>
                  </a:cubicBezTo>
                  <a:cubicBezTo>
                    <a:pt x="22" y="0"/>
                    <a:pt x="22" y="0"/>
                    <a:pt x="22" y="0"/>
                  </a:cubicBezTo>
                  <a:cubicBezTo>
                    <a:pt x="21" y="0"/>
                    <a:pt x="21" y="1"/>
                    <a:pt x="20" y="1"/>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30" name="Freeform 1216"/>
            <p:cNvSpPr>
              <a:spLocks/>
            </p:cNvSpPr>
            <p:nvPr/>
          </p:nvSpPr>
          <p:spPr bwMode="auto">
            <a:xfrm>
              <a:off x="2458" y="3148"/>
              <a:ext cx="23" cy="15"/>
            </a:xfrm>
            <a:custGeom>
              <a:avLst/>
              <a:gdLst>
                <a:gd name="T0" fmla="*/ 24 w 24"/>
                <a:gd name="T1" fmla="*/ 11 h 15"/>
                <a:gd name="T2" fmla="*/ 24 w 24"/>
                <a:gd name="T3" fmla="*/ 10 h 15"/>
                <a:gd name="T4" fmla="*/ 17 w 24"/>
                <a:gd name="T5" fmla="*/ 1 h 15"/>
                <a:gd name="T6" fmla="*/ 11 w 24"/>
                <a:gd name="T7" fmla="*/ 2 h 15"/>
                <a:gd name="T8" fmla="*/ 6 w 24"/>
                <a:gd name="T9" fmla="*/ 4 h 15"/>
                <a:gd name="T10" fmla="*/ 6 w 24"/>
                <a:gd name="T11" fmla="*/ 4 h 15"/>
                <a:gd name="T12" fmla="*/ 6 w 24"/>
                <a:gd name="T13" fmla="*/ 5 h 15"/>
                <a:gd name="T14" fmla="*/ 5 w 24"/>
                <a:gd name="T15" fmla="*/ 6 h 15"/>
                <a:gd name="T16" fmla="*/ 5 w 24"/>
                <a:gd name="T17" fmla="*/ 7 h 15"/>
                <a:gd name="T18" fmla="*/ 4 w 24"/>
                <a:gd name="T19" fmla="*/ 8 h 15"/>
                <a:gd name="T20" fmla="*/ 4 w 24"/>
                <a:gd name="T21" fmla="*/ 9 h 15"/>
                <a:gd name="T22" fmla="*/ 3 w 24"/>
                <a:gd name="T23" fmla="*/ 10 h 15"/>
                <a:gd name="T24" fmla="*/ 0 w 24"/>
                <a:gd name="T25" fmla="*/ 13 h 15"/>
                <a:gd name="T26" fmla="*/ 3 w 24"/>
                <a:gd name="T27" fmla="*/ 15 h 15"/>
                <a:gd name="T28" fmla="*/ 4 w 24"/>
                <a:gd name="T29" fmla="*/ 15 h 15"/>
                <a:gd name="T30" fmla="*/ 5 w 24"/>
                <a:gd name="T31" fmla="*/ 13 h 15"/>
                <a:gd name="T32" fmla="*/ 14 w 24"/>
                <a:gd name="T33" fmla="*/ 13 h 15"/>
                <a:gd name="T34" fmla="*/ 16 w 24"/>
                <a:gd name="T35" fmla="*/ 15 h 15"/>
                <a:gd name="T36" fmla="*/ 16 w 24"/>
                <a:gd name="T37" fmla="*/ 15 h 15"/>
                <a:gd name="T38" fmla="*/ 19 w 24"/>
                <a:gd name="T39" fmla="*/ 13 h 15"/>
                <a:gd name="T40" fmla="*/ 24 w 24"/>
                <a:gd name="T4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5">
                  <a:moveTo>
                    <a:pt x="24" y="11"/>
                  </a:moveTo>
                  <a:cubicBezTo>
                    <a:pt x="24" y="11"/>
                    <a:pt x="24" y="10"/>
                    <a:pt x="24" y="10"/>
                  </a:cubicBezTo>
                  <a:cubicBezTo>
                    <a:pt x="24" y="8"/>
                    <a:pt x="20" y="4"/>
                    <a:pt x="17" y="1"/>
                  </a:cubicBezTo>
                  <a:cubicBezTo>
                    <a:pt x="16" y="0"/>
                    <a:pt x="13" y="1"/>
                    <a:pt x="11" y="2"/>
                  </a:cubicBezTo>
                  <a:cubicBezTo>
                    <a:pt x="9" y="3"/>
                    <a:pt x="8" y="4"/>
                    <a:pt x="6" y="4"/>
                  </a:cubicBezTo>
                  <a:cubicBezTo>
                    <a:pt x="6" y="4"/>
                    <a:pt x="6" y="4"/>
                    <a:pt x="6" y="4"/>
                  </a:cubicBezTo>
                  <a:cubicBezTo>
                    <a:pt x="6" y="4"/>
                    <a:pt x="6" y="4"/>
                    <a:pt x="6" y="5"/>
                  </a:cubicBezTo>
                  <a:cubicBezTo>
                    <a:pt x="6" y="5"/>
                    <a:pt x="6" y="6"/>
                    <a:pt x="5" y="6"/>
                  </a:cubicBezTo>
                  <a:cubicBezTo>
                    <a:pt x="5" y="6"/>
                    <a:pt x="5" y="6"/>
                    <a:pt x="5" y="7"/>
                  </a:cubicBezTo>
                  <a:cubicBezTo>
                    <a:pt x="5" y="7"/>
                    <a:pt x="5" y="8"/>
                    <a:pt x="4" y="8"/>
                  </a:cubicBezTo>
                  <a:cubicBezTo>
                    <a:pt x="4" y="8"/>
                    <a:pt x="4" y="8"/>
                    <a:pt x="4" y="9"/>
                  </a:cubicBezTo>
                  <a:cubicBezTo>
                    <a:pt x="4" y="9"/>
                    <a:pt x="3" y="10"/>
                    <a:pt x="3" y="10"/>
                  </a:cubicBezTo>
                  <a:cubicBezTo>
                    <a:pt x="2" y="11"/>
                    <a:pt x="1" y="12"/>
                    <a:pt x="0" y="13"/>
                  </a:cubicBezTo>
                  <a:cubicBezTo>
                    <a:pt x="1" y="14"/>
                    <a:pt x="2" y="14"/>
                    <a:pt x="3" y="15"/>
                  </a:cubicBezTo>
                  <a:cubicBezTo>
                    <a:pt x="3" y="15"/>
                    <a:pt x="4" y="15"/>
                    <a:pt x="4" y="15"/>
                  </a:cubicBezTo>
                  <a:cubicBezTo>
                    <a:pt x="5" y="14"/>
                    <a:pt x="5" y="14"/>
                    <a:pt x="5" y="13"/>
                  </a:cubicBezTo>
                  <a:cubicBezTo>
                    <a:pt x="7" y="9"/>
                    <a:pt x="11" y="9"/>
                    <a:pt x="14" y="13"/>
                  </a:cubicBezTo>
                  <a:cubicBezTo>
                    <a:pt x="15" y="14"/>
                    <a:pt x="15" y="14"/>
                    <a:pt x="16" y="15"/>
                  </a:cubicBezTo>
                  <a:cubicBezTo>
                    <a:pt x="16" y="15"/>
                    <a:pt x="16" y="15"/>
                    <a:pt x="16" y="15"/>
                  </a:cubicBezTo>
                  <a:cubicBezTo>
                    <a:pt x="17" y="14"/>
                    <a:pt x="18" y="14"/>
                    <a:pt x="19" y="13"/>
                  </a:cubicBezTo>
                  <a:cubicBezTo>
                    <a:pt x="21" y="13"/>
                    <a:pt x="23" y="12"/>
                    <a:pt x="24" y="11"/>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31" name="Freeform 1217"/>
            <p:cNvSpPr>
              <a:spLocks/>
            </p:cNvSpPr>
            <p:nvPr/>
          </p:nvSpPr>
          <p:spPr bwMode="auto">
            <a:xfrm>
              <a:off x="2477" y="3096"/>
              <a:ext cx="84" cy="125"/>
            </a:xfrm>
            <a:custGeom>
              <a:avLst/>
              <a:gdLst>
                <a:gd name="T0" fmla="*/ 4 w 88"/>
                <a:gd name="T1" fmla="*/ 27 h 130"/>
                <a:gd name="T2" fmla="*/ 2 w 88"/>
                <a:gd name="T3" fmla="*/ 33 h 130"/>
                <a:gd name="T4" fmla="*/ 5 w 88"/>
                <a:gd name="T5" fmla="*/ 40 h 130"/>
                <a:gd name="T6" fmla="*/ 7 w 88"/>
                <a:gd name="T7" fmla="*/ 46 h 130"/>
                <a:gd name="T8" fmla="*/ 11 w 88"/>
                <a:gd name="T9" fmla="*/ 42 h 130"/>
                <a:gd name="T10" fmla="*/ 15 w 88"/>
                <a:gd name="T11" fmla="*/ 38 h 130"/>
                <a:gd name="T12" fmla="*/ 17 w 88"/>
                <a:gd name="T13" fmla="*/ 43 h 130"/>
                <a:gd name="T14" fmla="*/ 15 w 88"/>
                <a:gd name="T15" fmla="*/ 56 h 130"/>
                <a:gd name="T16" fmla="*/ 17 w 88"/>
                <a:gd name="T17" fmla="*/ 58 h 130"/>
                <a:gd name="T18" fmla="*/ 33 w 88"/>
                <a:gd name="T19" fmla="*/ 56 h 130"/>
                <a:gd name="T20" fmla="*/ 31 w 88"/>
                <a:gd name="T21" fmla="*/ 64 h 130"/>
                <a:gd name="T22" fmla="*/ 38 w 88"/>
                <a:gd name="T23" fmla="*/ 69 h 130"/>
                <a:gd name="T24" fmla="*/ 36 w 88"/>
                <a:gd name="T25" fmla="*/ 78 h 130"/>
                <a:gd name="T26" fmla="*/ 28 w 88"/>
                <a:gd name="T27" fmla="*/ 86 h 130"/>
                <a:gd name="T28" fmla="*/ 19 w 88"/>
                <a:gd name="T29" fmla="*/ 89 h 130"/>
                <a:gd name="T30" fmla="*/ 19 w 88"/>
                <a:gd name="T31" fmla="*/ 91 h 130"/>
                <a:gd name="T32" fmla="*/ 12 w 88"/>
                <a:gd name="T33" fmla="*/ 105 h 130"/>
                <a:gd name="T34" fmla="*/ 14 w 88"/>
                <a:gd name="T35" fmla="*/ 106 h 130"/>
                <a:gd name="T36" fmla="*/ 20 w 88"/>
                <a:gd name="T37" fmla="*/ 106 h 130"/>
                <a:gd name="T38" fmla="*/ 28 w 88"/>
                <a:gd name="T39" fmla="*/ 109 h 130"/>
                <a:gd name="T40" fmla="*/ 37 w 88"/>
                <a:gd name="T41" fmla="*/ 108 h 130"/>
                <a:gd name="T42" fmla="*/ 37 w 88"/>
                <a:gd name="T43" fmla="*/ 115 h 130"/>
                <a:gd name="T44" fmla="*/ 28 w 88"/>
                <a:gd name="T45" fmla="*/ 117 h 130"/>
                <a:gd name="T46" fmla="*/ 24 w 88"/>
                <a:gd name="T47" fmla="*/ 117 h 130"/>
                <a:gd name="T48" fmla="*/ 16 w 88"/>
                <a:gd name="T49" fmla="*/ 127 h 130"/>
                <a:gd name="T50" fmla="*/ 25 w 88"/>
                <a:gd name="T51" fmla="*/ 128 h 130"/>
                <a:gd name="T52" fmla="*/ 30 w 88"/>
                <a:gd name="T53" fmla="*/ 123 h 130"/>
                <a:gd name="T54" fmla="*/ 33 w 88"/>
                <a:gd name="T55" fmla="*/ 123 h 130"/>
                <a:gd name="T56" fmla="*/ 46 w 88"/>
                <a:gd name="T57" fmla="*/ 120 h 130"/>
                <a:gd name="T58" fmla="*/ 53 w 88"/>
                <a:gd name="T59" fmla="*/ 121 h 130"/>
                <a:gd name="T60" fmla="*/ 68 w 88"/>
                <a:gd name="T61" fmla="*/ 119 h 130"/>
                <a:gd name="T62" fmla="*/ 69 w 88"/>
                <a:gd name="T63" fmla="*/ 119 h 130"/>
                <a:gd name="T64" fmla="*/ 80 w 88"/>
                <a:gd name="T65" fmla="*/ 115 h 130"/>
                <a:gd name="T66" fmla="*/ 79 w 88"/>
                <a:gd name="T67" fmla="*/ 104 h 130"/>
                <a:gd name="T68" fmla="*/ 88 w 88"/>
                <a:gd name="T69" fmla="*/ 95 h 130"/>
                <a:gd name="T70" fmla="*/ 80 w 88"/>
                <a:gd name="T71" fmla="*/ 90 h 130"/>
                <a:gd name="T72" fmla="*/ 71 w 88"/>
                <a:gd name="T73" fmla="*/ 90 h 130"/>
                <a:gd name="T74" fmla="*/ 68 w 88"/>
                <a:gd name="T75" fmla="*/ 81 h 130"/>
                <a:gd name="T76" fmla="*/ 60 w 88"/>
                <a:gd name="T77" fmla="*/ 65 h 130"/>
                <a:gd name="T78" fmla="*/ 51 w 88"/>
                <a:gd name="T79" fmla="*/ 49 h 130"/>
                <a:gd name="T80" fmla="*/ 44 w 88"/>
                <a:gd name="T81" fmla="*/ 44 h 130"/>
                <a:gd name="T82" fmla="*/ 37 w 88"/>
                <a:gd name="T83" fmla="*/ 43 h 130"/>
                <a:gd name="T84" fmla="*/ 32 w 88"/>
                <a:gd name="T85" fmla="*/ 42 h 130"/>
                <a:gd name="T86" fmla="*/ 46 w 88"/>
                <a:gd name="T87" fmla="*/ 15 h 130"/>
                <a:gd name="T88" fmla="*/ 28 w 88"/>
                <a:gd name="T89" fmla="*/ 15 h 130"/>
                <a:gd name="T90" fmla="*/ 22 w 88"/>
                <a:gd name="T91" fmla="*/ 8 h 130"/>
                <a:gd name="T92" fmla="*/ 30 w 88"/>
                <a:gd name="T93" fmla="*/ 0 h 130"/>
                <a:gd name="T94" fmla="*/ 16 w 88"/>
                <a:gd name="T95" fmla="*/ 1 h 130"/>
                <a:gd name="T96" fmla="*/ 11 w 88"/>
                <a:gd name="T97" fmla="*/ 8 h 130"/>
                <a:gd name="T98" fmla="*/ 6 w 88"/>
                <a:gd name="T99" fmla="*/ 15 h 130"/>
                <a:gd name="T100" fmla="*/ 4 w 88"/>
                <a:gd name="T101" fmla="*/ 2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 h="130">
                  <a:moveTo>
                    <a:pt x="6" y="23"/>
                  </a:moveTo>
                  <a:cubicBezTo>
                    <a:pt x="6" y="25"/>
                    <a:pt x="5" y="26"/>
                    <a:pt x="4" y="27"/>
                  </a:cubicBezTo>
                  <a:cubicBezTo>
                    <a:pt x="2" y="29"/>
                    <a:pt x="1" y="30"/>
                    <a:pt x="0" y="32"/>
                  </a:cubicBezTo>
                  <a:cubicBezTo>
                    <a:pt x="0" y="33"/>
                    <a:pt x="0" y="33"/>
                    <a:pt x="2" y="33"/>
                  </a:cubicBezTo>
                  <a:cubicBezTo>
                    <a:pt x="4" y="34"/>
                    <a:pt x="6" y="34"/>
                    <a:pt x="6" y="37"/>
                  </a:cubicBezTo>
                  <a:cubicBezTo>
                    <a:pt x="7" y="38"/>
                    <a:pt x="6" y="39"/>
                    <a:pt x="5" y="40"/>
                  </a:cubicBezTo>
                  <a:cubicBezTo>
                    <a:pt x="6" y="41"/>
                    <a:pt x="6" y="43"/>
                    <a:pt x="6" y="44"/>
                  </a:cubicBezTo>
                  <a:cubicBezTo>
                    <a:pt x="6" y="46"/>
                    <a:pt x="6" y="46"/>
                    <a:pt x="7" y="46"/>
                  </a:cubicBezTo>
                  <a:cubicBezTo>
                    <a:pt x="7" y="46"/>
                    <a:pt x="7" y="46"/>
                    <a:pt x="7" y="46"/>
                  </a:cubicBezTo>
                  <a:cubicBezTo>
                    <a:pt x="10" y="46"/>
                    <a:pt x="10" y="44"/>
                    <a:pt x="11" y="42"/>
                  </a:cubicBezTo>
                  <a:cubicBezTo>
                    <a:pt x="11" y="40"/>
                    <a:pt x="12" y="38"/>
                    <a:pt x="14" y="38"/>
                  </a:cubicBezTo>
                  <a:cubicBezTo>
                    <a:pt x="15" y="38"/>
                    <a:pt x="15" y="38"/>
                    <a:pt x="15" y="38"/>
                  </a:cubicBezTo>
                  <a:cubicBezTo>
                    <a:pt x="16" y="38"/>
                    <a:pt x="16" y="38"/>
                    <a:pt x="16" y="39"/>
                  </a:cubicBezTo>
                  <a:cubicBezTo>
                    <a:pt x="17" y="40"/>
                    <a:pt x="17" y="41"/>
                    <a:pt x="17" y="43"/>
                  </a:cubicBezTo>
                  <a:cubicBezTo>
                    <a:pt x="17" y="44"/>
                    <a:pt x="16" y="45"/>
                    <a:pt x="17" y="46"/>
                  </a:cubicBezTo>
                  <a:cubicBezTo>
                    <a:pt x="18" y="50"/>
                    <a:pt x="16" y="53"/>
                    <a:pt x="15" y="56"/>
                  </a:cubicBezTo>
                  <a:cubicBezTo>
                    <a:pt x="14" y="56"/>
                    <a:pt x="14" y="57"/>
                    <a:pt x="13" y="58"/>
                  </a:cubicBezTo>
                  <a:cubicBezTo>
                    <a:pt x="14" y="58"/>
                    <a:pt x="15" y="58"/>
                    <a:pt x="17" y="58"/>
                  </a:cubicBezTo>
                  <a:cubicBezTo>
                    <a:pt x="21" y="58"/>
                    <a:pt x="24" y="57"/>
                    <a:pt x="26" y="56"/>
                  </a:cubicBezTo>
                  <a:cubicBezTo>
                    <a:pt x="29" y="53"/>
                    <a:pt x="32" y="53"/>
                    <a:pt x="33" y="56"/>
                  </a:cubicBezTo>
                  <a:cubicBezTo>
                    <a:pt x="34" y="58"/>
                    <a:pt x="33" y="60"/>
                    <a:pt x="32" y="62"/>
                  </a:cubicBezTo>
                  <a:cubicBezTo>
                    <a:pt x="31" y="63"/>
                    <a:pt x="31" y="64"/>
                    <a:pt x="31" y="64"/>
                  </a:cubicBezTo>
                  <a:cubicBezTo>
                    <a:pt x="31" y="65"/>
                    <a:pt x="32" y="65"/>
                    <a:pt x="33" y="66"/>
                  </a:cubicBezTo>
                  <a:cubicBezTo>
                    <a:pt x="35" y="67"/>
                    <a:pt x="37" y="67"/>
                    <a:pt x="38" y="69"/>
                  </a:cubicBezTo>
                  <a:cubicBezTo>
                    <a:pt x="38" y="70"/>
                    <a:pt x="37" y="72"/>
                    <a:pt x="37" y="73"/>
                  </a:cubicBezTo>
                  <a:cubicBezTo>
                    <a:pt x="36" y="74"/>
                    <a:pt x="36" y="76"/>
                    <a:pt x="36" y="78"/>
                  </a:cubicBezTo>
                  <a:cubicBezTo>
                    <a:pt x="36" y="79"/>
                    <a:pt x="36" y="81"/>
                    <a:pt x="36" y="83"/>
                  </a:cubicBezTo>
                  <a:cubicBezTo>
                    <a:pt x="35" y="85"/>
                    <a:pt x="31" y="86"/>
                    <a:pt x="28" y="86"/>
                  </a:cubicBezTo>
                  <a:cubicBezTo>
                    <a:pt x="24" y="86"/>
                    <a:pt x="22" y="85"/>
                    <a:pt x="21" y="84"/>
                  </a:cubicBezTo>
                  <a:cubicBezTo>
                    <a:pt x="22" y="86"/>
                    <a:pt x="20" y="88"/>
                    <a:pt x="19" y="89"/>
                  </a:cubicBezTo>
                  <a:cubicBezTo>
                    <a:pt x="19" y="90"/>
                    <a:pt x="18" y="90"/>
                    <a:pt x="18" y="91"/>
                  </a:cubicBezTo>
                  <a:cubicBezTo>
                    <a:pt x="18" y="91"/>
                    <a:pt x="19" y="91"/>
                    <a:pt x="19" y="91"/>
                  </a:cubicBezTo>
                  <a:cubicBezTo>
                    <a:pt x="21" y="92"/>
                    <a:pt x="24" y="93"/>
                    <a:pt x="24" y="95"/>
                  </a:cubicBezTo>
                  <a:cubicBezTo>
                    <a:pt x="25" y="100"/>
                    <a:pt x="18" y="103"/>
                    <a:pt x="12" y="105"/>
                  </a:cubicBezTo>
                  <a:cubicBezTo>
                    <a:pt x="12" y="105"/>
                    <a:pt x="12" y="105"/>
                    <a:pt x="11" y="105"/>
                  </a:cubicBezTo>
                  <a:cubicBezTo>
                    <a:pt x="12" y="106"/>
                    <a:pt x="13" y="106"/>
                    <a:pt x="14" y="106"/>
                  </a:cubicBezTo>
                  <a:cubicBezTo>
                    <a:pt x="14" y="106"/>
                    <a:pt x="15" y="106"/>
                    <a:pt x="15" y="106"/>
                  </a:cubicBezTo>
                  <a:cubicBezTo>
                    <a:pt x="17" y="104"/>
                    <a:pt x="19" y="106"/>
                    <a:pt x="20" y="106"/>
                  </a:cubicBezTo>
                  <a:cubicBezTo>
                    <a:pt x="21" y="107"/>
                    <a:pt x="21" y="107"/>
                    <a:pt x="23" y="107"/>
                  </a:cubicBezTo>
                  <a:cubicBezTo>
                    <a:pt x="25" y="107"/>
                    <a:pt x="26" y="108"/>
                    <a:pt x="28" y="109"/>
                  </a:cubicBezTo>
                  <a:cubicBezTo>
                    <a:pt x="30" y="109"/>
                    <a:pt x="32" y="110"/>
                    <a:pt x="34" y="109"/>
                  </a:cubicBezTo>
                  <a:cubicBezTo>
                    <a:pt x="35" y="109"/>
                    <a:pt x="36" y="108"/>
                    <a:pt x="37" y="108"/>
                  </a:cubicBezTo>
                  <a:cubicBezTo>
                    <a:pt x="39" y="108"/>
                    <a:pt x="40" y="110"/>
                    <a:pt x="40" y="110"/>
                  </a:cubicBezTo>
                  <a:cubicBezTo>
                    <a:pt x="41" y="112"/>
                    <a:pt x="39" y="113"/>
                    <a:pt x="37" y="115"/>
                  </a:cubicBezTo>
                  <a:cubicBezTo>
                    <a:pt x="35" y="117"/>
                    <a:pt x="32" y="117"/>
                    <a:pt x="31" y="117"/>
                  </a:cubicBezTo>
                  <a:cubicBezTo>
                    <a:pt x="30" y="117"/>
                    <a:pt x="29" y="117"/>
                    <a:pt x="28" y="117"/>
                  </a:cubicBezTo>
                  <a:cubicBezTo>
                    <a:pt x="27" y="117"/>
                    <a:pt x="27" y="117"/>
                    <a:pt x="26" y="117"/>
                  </a:cubicBezTo>
                  <a:cubicBezTo>
                    <a:pt x="25" y="117"/>
                    <a:pt x="24" y="117"/>
                    <a:pt x="24" y="117"/>
                  </a:cubicBezTo>
                  <a:cubicBezTo>
                    <a:pt x="21" y="119"/>
                    <a:pt x="14" y="126"/>
                    <a:pt x="11" y="130"/>
                  </a:cubicBezTo>
                  <a:cubicBezTo>
                    <a:pt x="13" y="129"/>
                    <a:pt x="14" y="128"/>
                    <a:pt x="16" y="127"/>
                  </a:cubicBezTo>
                  <a:cubicBezTo>
                    <a:pt x="20" y="125"/>
                    <a:pt x="22" y="126"/>
                    <a:pt x="24" y="128"/>
                  </a:cubicBezTo>
                  <a:cubicBezTo>
                    <a:pt x="25" y="128"/>
                    <a:pt x="25" y="128"/>
                    <a:pt x="25" y="128"/>
                  </a:cubicBezTo>
                  <a:cubicBezTo>
                    <a:pt x="25" y="128"/>
                    <a:pt x="26" y="127"/>
                    <a:pt x="26" y="127"/>
                  </a:cubicBezTo>
                  <a:cubicBezTo>
                    <a:pt x="27" y="125"/>
                    <a:pt x="28" y="123"/>
                    <a:pt x="30" y="123"/>
                  </a:cubicBezTo>
                  <a:cubicBezTo>
                    <a:pt x="31" y="123"/>
                    <a:pt x="31" y="123"/>
                    <a:pt x="31" y="123"/>
                  </a:cubicBezTo>
                  <a:cubicBezTo>
                    <a:pt x="31" y="123"/>
                    <a:pt x="32" y="123"/>
                    <a:pt x="33" y="123"/>
                  </a:cubicBezTo>
                  <a:cubicBezTo>
                    <a:pt x="34" y="122"/>
                    <a:pt x="36" y="122"/>
                    <a:pt x="39" y="122"/>
                  </a:cubicBezTo>
                  <a:cubicBezTo>
                    <a:pt x="42" y="123"/>
                    <a:pt x="44" y="122"/>
                    <a:pt x="46" y="120"/>
                  </a:cubicBezTo>
                  <a:cubicBezTo>
                    <a:pt x="46" y="120"/>
                    <a:pt x="47" y="119"/>
                    <a:pt x="48" y="119"/>
                  </a:cubicBezTo>
                  <a:cubicBezTo>
                    <a:pt x="50" y="119"/>
                    <a:pt x="52" y="120"/>
                    <a:pt x="53" y="121"/>
                  </a:cubicBezTo>
                  <a:cubicBezTo>
                    <a:pt x="54" y="121"/>
                    <a:pt x="55" y="122"/>
                    <a:pt x="55" y="122"/>
                  </a:cubicBezTo>
                  <a:cubicBezTo>
                    <a:pt x="58" y="120"/>
                    <a:pt x="65" y="119"/>
                    <a:pt x="68" y="119"/>
                  </a:cubicBezTo>
                  <a:cubicBezTo>
                    <a:pt x="69" y="119"/>
                    <a:pt x="69" y="119"/>
                    <a:pt x="69" y="119"/>
                  </a:cubicBezTo>
                  <a:cubicBezTo>
                    <a:pt x="69" y="119"/>
                    <a:pt x="69" y="119"/>
                    <a:pt x="69" y="119"/>
                  </a:cubicBezTo>
                  <a:cubicBezTo>
                    <a:pt x="72" y="119"/>
                    <a:pt x="79" y="117"/>
                    <a:pt x="82" y="114"/>
                  </a:cubicBezTo>
                  <a:cubicBezTo>
                    <a:pt x="81" y="114"/>
                    <a:pt x="81" y="114"/>
                    <a:pt x="80" y="115"/>
                  </a:cubicBezTo>
                  <a:cubicBezTo>
                    <a:pt x="78" y="115"/>
                    <a:pt x="76" y="114"/>
                    <a:pt x="76" y="113"/>
                  </a:cubicBezTo>
                  <a:cubicBezTo>
                    <a:pt x="75" y="110"/>
                    <a:pt x="76" y="107"/>
                    <a:pt x="79" y="104"/>
                  </a:cubicBezTo>
                  <a:cubicBezTo>
                    <a:pt x="80" y="104"/>
                    <a:pt x="81" y="103"/>
                    <a:pt x="82" y="102"/>
                  </a:cubicBezTo>
                  <a:cubicBezTo>
                    <a:pt x="85" y="100"/>
                    <a:pt x="88" y="98"/>
                    <a:pt x="88" y="95"/>
                  </a:cubicBezTo>
                  <a:cubicBezTo>
                    <a:pt x="88" y="94"/>
                    <a:pt x="88" y="94"/>
                    <a:pt x="87" y="93"/>
                  </a:cubicBezTo>
                  <a:cubicBezTo>
                    <a:pt x="85" y="92"/>
                    <a:pt x="82" y="90"/>
                    <a:pt x="80" y="90"/>
                  </a:cubicBezTo>
                  <a:cubicBezTo>
                    <a:pt x="80" y="90"/>
                    <a:pt x="80" y="90"/>
                    <a:pt x="80" y="90"/>
                  </a:cubicBezTo>
                  <a:cubicBezTo>
                    <a:pt x="78" y="94"/>
                    <a:pt x="73" y="94"/>
                    <a:pt x="71" y="90"/>
                  </a:cubicBezTo>
                  <a:cubicBezTo>
                    <a:pt x="69" y="87"/>
                    <a:pt x="70" y="85"/>
                    <a:pt x="71" y="84"/>
                  </a:cubicBezTo>
                  <a:cubicBezTo>
                    <a:pt x="69" y="83"/>
                    <a:pt x="69" y="82"/>
                    <a:pt x="68" y="81"/>
                  </a:cubicBezTo>
                  <a:cubicBezTo>
                    <a:pt x="68" y="80"/>
                    <a:pt x="66" y="78"/>
                    <a:pt x="67" y="76"/>
                  </a:cubicBezTo>
                  <a:cubicBezTo>
                    <a:pt x="67" y="74"/>
                    <a:pt x="64" y="65"/>
                    <a:pt x="60" y="65"/>
                  </a:cubicBezTo>
                  <a:cubicBezTo>
                    <a:pt x="54" y="63"/>
                    <a:pt x="52" y="56"/>
                    <a:pt x="51" y="51"/>
                  </a:cubicBezTo>
                  <a:cubicBezTo>
                    <a:pt x="51" y="51"/>
                    <a:pt x="51" y="50"/>
                    <a:pt x="51" y="49"/>
                  </a:cubicBezTo>
                  <a:cubicBezTo>
                    <a:pt x="51" y="48"/>
                    <a:pt x="50" y="48"/>
                    <a:pt x="49" y="48"/>
                  </a:cubicBezTo>
                  <a:cubicBezTo>
                    <a:pt x="47" y="47"/>
                    <a:pt x="45" y="47"/>
                    <a:pt x="44" y="44"/>
                  </a:cubicBezTo>
                  <a:cubicBezTo>
                    <a:pt x="43" y="43"/>
                    <a:pt x="42" y="43"/>
                    <a:pt x="40" y="43"/>
                  </a:cubicBezTo>
                  <a:cubicBezTo>
                    <a:pt x="39" y="43"/>
                    <a:pt x="38" y="43"/>
                    <a:pt x="37" y="43"/>
                  </a:cubicBezTo>
                  <a:cubicBezTo>
                    <a:pt x="36" y="43"/>
                    <a:pt x="36" y="44"/>
                    <a:pt x="35" y="44"/>
                  </a:cubicBezTo>
                  <a:cubicBezTo>
                    <a:pt x="34" y="43"/>
                    <a:pt x="33" y="43"/>
                    <a:pt x="32" y="42"/>
                  </a:cubicBezTo>
                  <a:cubicBezTo>
                    <a:pt x="31" y="39"/>
                    <a:pt x="35" y="35"/>
                    <a:pt x="38" y="33"/>
                  </a:cubicBezTo>
                  <a:cubicBezTo>
                    <a:pt x="41" y="31"/>
                    <a:pt x="45" y="19"/>
                    <a:pt x="46" y="15"/>
                  </a:cubicBezTo>
                  <a:cubicBezTo>
                    <a:pt x="45" y="15"/>
                    <a:pt x="42" y="14"/>
                    <a:pt x="37" y="14"/>
                  </a:cubicBezTo>
                  <a:cubicBezTo>
                    <a:pt x="32" y="14"/>
                    <a:pt x="29" y="15"/>
                    <a:pt x="28" y="15"/>
                  </a:cubicBezTo>
                  <a:cubicBezTo>
                    <a:pt x="25" y="17"/>
                    <a:pt x="21" y="15"/>
                    <a:pt x="20" y="12"/>
                  </a:cubicBezTo>
                  <a:cubicBezTo>
                    <a:pt x="20" y="10"/>
                    <a:pt x="21" y="9"/>
                    <a:pt x="22" y="8"/>
                  </a:cubicBezTo>
                  <a:cubicBezTo>
                    <a:pt x="25" y="7"/>
                    <a:pt x="29" y="2"/>
                    <a:pt x="30" y="1"/>
                  </a:cubicBezTo>
                  <a:cubicBezTo>
                    <a:pt x="30" y="0"/>
                    <a:pt x="30" y="0"/>
                    <a:pt x="30" y="0"/>
                  </a:cubicBezTo>
                  <a:cubicBezTo>
                    <a:pt x="30" y="0"/>
                    <a:pt x="29" y="0"/>
                    <a:pt x="29" y="0"/>
                  </a:cubicBezTo>
                  <a:cubicBezTo>
                    <a:pt x="27" y="2"/>
                    <a:pt x="23" y="2"/>
                    <a:pt x="16" y="1"/>
                  </a:cubicBezTo>
                  <a:cubicBezTo>
                    <a:pt x="15" y="0"/>
                    <a:pt x="14" y="0"/>
                    <a:pt x="13" y="1"/>
                  </a:cubicBezTo>
                  <a:cubicBezTo>
                    <a:pt x="12" y="3"/>
                    <a:pt x="11" y="6"/>
                    <a:pt x="11" y="8"/>
                  </a:cubicBezTo>
                  <a:cubicBezTo>
                    <a:pt x="11" y="11"/>
                    <a:pt x="9" y="12"/>
                    <a:pt x="8" y="14"/>
                  </a:cubicBezTo>
                  <a:cubicBezTo>
                    <a:pt x="7" y="14"/>
                    <a:pt x="6" y="15"/>
                    <a:pt x="6" y="15"/>
                  </a:cubicBezTo>
                  <a:cubicBezTo>
                    <a:pt x="7" y="17"/>
                    <a:pt x="6" y="18"/>
                    <a:pt x="6" y="20"/>
                  </a:cubicBezTo>
                  <a:cubicBezTo>
                    <a:pt x="5" y="20"/>
                    <a:pt x="4" y="21"/>
                    <a:pt x="4" y="21"/>
                  </a:cubicBezTo>
                  <a:cubicBezTo>
                    <a:pt x="4" y="21"/>
                    <a:pt x="5" y="22"/>
                    <a:pt x="6" y="23"/>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32" name="Freeform 1218"/>
            <p:cNvSpPr>
              <a:spLocks/>
            </p:cNvSpPr>
            <p:nvPr/>
          </p:nvSpPr>
          <p:spPr bwMode="auto">
            <a:xfrm>
              <a:off x="2632" y="3111"/>
              <a:ext cx="28" cy="41"/>
            </a:xfrm>
            <a:custGeom>
              <a:avLst/>
              <a:gdLst>
                <a:gd name="T0" fmla="*/ 14 w 29"/>
                <a:gd name="T1" fmla="*/ 38 h 43"/>
                <a:gd name="T2" fmla="*/ 17 w 29"/>
                <a:gd name="T3" fmla="*/ 36 h 43"/>
                <a:gd name="T4" fmla="*/ 23 w 29"/>
                <a:gd name="T5" fmla="*/ 38 h 43"/>
                <a:gd name="T6" fmla="*/ 26 w 29"/>
                <a:gd name="T7" fmla="*/ 40 h 43"/>
                <a:gd name="T8" fmla="*/ 28 w 29"/>
                <a:gd name="T9" fmla="*/ 39 h 43"/>
                <a:gd name="T10" fmla="*/ 26 w 29"/>
                <a:gd name="T11" fmla="*/ 34 h 43"/>
                <a:gd name="T12" fmla="*/ 23 w 29"/>
                <a:gd name="T13" fmla="*/ 36 h 43"/>
                <a:gd name="T14" fmla="*/ 19 w 29"/>
                <a:gd name="T15" fmla="*/ 33 h 43"/>
                <a:gd name="T16" fmla="*/ 20 w 29"/>
                <a:gd name="T17" fmla="*/ 27 h 43"/>
                <a:gd name="T18" fmla="*/ 22 w 29"/>
                <a:gd name="T19" fmla="*/ 24 h 43"/>
                <a:gd name="T20" fmla="*/ 27 w 29"/>
                <a:gd name="T21" fmla="*/ 21 h 43"/>
                <a:gd name="T22" fmla="*/ 29 w 29"/>
                <a:gd name="T23" fmla="*/ 21 h 43"/>
                <a:gd name="T24" fmla="*/ 25 w 29"/>
                <a:gd name="T25" fmla="*/ 18 h 43"/>
                <a:gd name="T26" fmla="*/ 22 w 29"/>
                <a:gd name="T27" fmla="*/ 13 h 43"/>
                <a:gd name="T28" fmla="*/ 24 w 29"/>
                <a:gd name="T29" fmla="*/ 7 h 43"/>
                <a:gd name="T30" fmla="*/ 25 w 29"/>
                <a:gd name="T31" fmla="*/ 0 h 43"/>
                <a:gd name="T32" fmla="*/ 24 w 29"/>
                <a:gd name="T33" fmla="*/ 0 h 43"/>
                <a:gd name="T34" fmla="*/ 20 w 29"/>
                <a:gd name="T35" fmla="*/ 3 h 43"/>
                <a:gd name="T36" fmla="*/ 14 w 29"/>
                <a:gd name="T37" fmla="*/ 8 h 43"/>
                <a:gd name="T38" fmla="*/ 13 w 29"/>
                <a:gd name="T39" fmla="*/ 13 h 43"/>
                <a:gd name="T40" fmla="*/ 11 w 29"/>
                <a:gd name="T41" fmla="*/ 14 h 43"/>
                <a:gd name="T42" fmla="*/ 8 w 29"/>
                <a:gd name="T43" fmla="*/ 12 h 43"/>
                <a:gd name="T44" fmla="*/ 5 w 29"/>
                <a:gd name="T45" fmla="*/ 10 h 43"/>
                <a:gd name="T46" fmla="*/ 5 w 29"/>
                <a:gd name="T47" fmla="*/ 10 h 43"/>
                <a:gd name="T48" fmla="*/ 3 w 29"/>
                <a:gd name="T49" fmla="*/ 14 h 43"/>
                <a:gd name="T50" fmla="*/ 1 w 29"/>
                <a:gd name="T51" fmla="*/ 17 h 43"/>
                <a:gd name="T52" fmla="*/ 2 w 29"/>
                <a:gd name="T53" fmla="*/ 28 h 43"/>
                <a:gd name="T54" fmla="*/ 2 w 29"/>
                <a:gd name="T55" fmla="*/ 29 h 43"/>
                <a:gd name="T56" fmla="*/ 4 w 29"/>
                <a:gd name="T57" fmla="*/ 33 h 43"/>
                <a:gd name="T58" fmla="*/ 6 w 29"/>
                <a:gd name="T59" fmla="*/ 40 h 43"/>
                <a:gd name="T60" fmla="*/ 7 w 29"/>
                <a:gd name="T61" fmla="*/ 42 h 43"/>
                <a:gd name="T62" fmla="*/ 7 w 29"/>
                <a:gd name="T63" fmla="*/ 42 h 43"/>
                <a:gd name="T64" fmla="*/ 9 w 29"/>
                <a:gd name="T65" fmla="*/ 42 h 43"/>
                <a:gd name="T66" fmla="*/ 9 w 29"/>
                <a:gd name="T67" fmla="*/ 42 h 43"/>
                <a:gd name="T68" fmla="*/ 11 w 29"/>
                <a:gd name="T69" fmla="*/ 42 h 43"/>
                <a:gd name="T70" fmla="*/ 12 w 29"/>
                <a:gd name="T71" fmla="*/ 42 h 43"/>
                <a:gd name="T72" fmla="*/ 14 w 29"/>
                <a:gd name="T73" fmla="*/ 42 h 43"/>
                <a:gd name="T74" fmla="*/ 14 w 29"/>
                <a:gd name="T75" fmla="*/ 42 h 43"/>
                <a:gd name="T76" fmla="*/ 16 w 29"/>
                <a:gd name="T77" fmla="*/ 43 h 43"/>
                <a:gd name="T78" fmla="*/ 16 w 29"/>
                <a:gd name="T79" fmla="*/ 43 h 43"/>
                <a:gd name="T80" fmla="*/ 14 w 29"/>
                <a:gd name="T8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 h="43">
                  <a:moveTo>
                    <a:pt x="14" y="38"/>
                  </a:moveTo>
                  <a:cubicBezTo>
                    <a:pt x="14" y="37"/>
                    <a:pt x="15" y="36"/>
                    <a:pt x="17" y="36"/>
                  </a:cubicBezTo>
                  <a:cubicBezTo>
                    <a:pt x="19" y="36"/>
                    <a:pt x="22" y="38"/>
                    <a:pt x="23" y="38"/>
                  </a:cubicBezTo>
                  <a:cubicBezTo>
                    <a:pt x="24" y="39"/>
                    <a:pt x="25" y="40"/>
                    <a:pt x="26" y="40"/>
                  </a:cubicBezTo>
                  <a:cubicBezTo>
                    <a:pt x="27" y="40"/>
                    <a:pt x="28" y="39"/>
                    <a:pt x="28" y="39"/>
                  </a:cubicBezTo>
                  <a:cubicBezTo>
                    <a:pt x="28" y="38"/>
                    <a:pt x="27" y="35"/>
                    <a:pt x="26" y="34"/>
                  </a:cubicBezTo>
                  <a:cubicBezTo>
                    <a:pt x="25" y="35"/>
                    <a:pt x="24" y="36"/>
                    <a:pt x="23" y="36"/>
                  </a:cubicBezTo>
                  <a:cubicBezTo>
                    <a:pt x="21" y="36"/>
                    <a:pt x="19" y="34"/>
                    <a:pt x="19" y="33"/>
                  </a:cubicBezTo>
                  <a:cubicBezTo>
                    <a:pt x="17" y="31"/>
                    <a:pt x="19" y="29"/>
                    <a:pt x="20" y="27"/>
                  </a:cubicBezTo>
                  <a:cubicBezTo>
                    <a:pt x="21" y="26"/>
                    <a:pt x="21" y="25"/>
                    <a:pt x="22" y="24"/>
                  </a:cubicBezTo>
                  <a:cubicBezTo>
                    <a:pt x="22" y="22"/>
                    <a:pt x="25" y="21"/>
                    <a:pt x="27" y="21"/>
                  </a:cubicBezTo>
                  <a:cubicBezTo>
                    <a:pt x="27" y="21"/>
                    <a:pt x="28" y="21"/>
                    <a:pt x="29" y="21"/>
                  </a:cubicBezTo>
                  <a:cubicBezTo>
                    <a:pt x="28" y="20"/>
                    <a:pt x="27" y="19"/>
                    <a:pt x="25" y="18"/>
                  </a:cubicBezTo>
                  <a:cubicBezTo>
                    <a:pt x="23" y="17"/>
                    <a:pt x="22" y="14"/>
                    <a:pt x="22" y="13"/>
                  </a:cubicBezTo>
                  <a:cubicBezTo>
                    <a:pt x="22" y="10"/>
                    <a:pt x="22" y="8"/>
                    <a:pt x="24" y="7"/>
                  </a:cubicBezTo>
                  <a:cubicBezTo>
                    <a:pt x="25" y="6"/>
                    <a:pt x="26" y="1"/>
                    <a:pt x="25" y="0"/>
                  </a:cubicBezTo>
                  <a:cubicBezTo>
                    <a:pt x="25" y="0"/>
                    <a:pt x="25" y="0"/>
                    <a:pt x="24" y="0"/>
                  </a:cubicBezTo>
                  <a:cubicBezTo>
                    <a:pt x="23" y="0"/>
                    <a:pt x="20" y="1"/>
                    <a:pt x="20" y="3"/>
                  </a:cubicBezTo>
                  <a:cubicBezTo>
                    <a:pt x="20" y="8"/>
                    <a:pt x="16" y="8"/>
                    <a:pt x="14" y="8"/>
                  </a:cubicBezTo>
                  <a:cubicBezTo>
                    <a:pt x="15" y="9"/>
                    <a:pt x="15" y="11"/>
                    <a:pt x="13" y="13"/>
                  </a:cubicBezTo>
                  <a:cubicBezTo>
                    <a:pt x="13" y="14"/>
                    <a:pt x="12" y="14"/>
                    <a:pt x="11" y="14"/>
                  </a:cubicBezTo>
                  <a:cubicBezTo>
                    <a:pt x="9" y="14"/>
                    <a:pt x="8" y="13"/>
                    <a:pt x="8" y="12"/>
                  </a:cubicBezTo>
                  <a:cubicBezTo>
                    <a:pt x="7" y="11"/>
                    <a:pt x="6" y="10"/>
                    <a:pt x="5" y="10"/>
                  </a:cubicBezTo>
                  <a:cubicBezTo>
                    <a:pt x="5" y="10"/>
                    <a:pt x="5" y="10"/>
                    <a:pt x="5" y="10"/>
                  </a:cubicBezTo>
                  <a:cubicBezTo>
                    <a:pt x="4" y="10"/>
                    <a:pt x="4" y="12"/>
                    <a:pt x="3" y="14"/>
                  </a:cubicBezTo>
                  <a:cubicBezTo>
                    <a:pt x="3" y="15"/>
                    <a:pt x="2" y="16"/>
                    <a:pt x="1" y="17"/>
                  </a:cubicBezTo>
                  <a:cubicBezTo>
                    <a:pt x="0" y="19"/>
                    <a:pt x="1" y="25"/>
                    <a:pt x="2" y="28"/>
                  </a:cubicBezTo>
                  <a:cubicBezTo>
                    <a:pt x="2" y="29"/>
                    <a:pt x="2" y="29"/>
                    <a:pt x="2" y="29"/>
                  </a:cubicBezTo>
                  <a:cubicBezTo>
                    <a:pt x="2" y="30"/>
                    <a:pt x="3" y="31"/>
                    <a:pt x="4" y="33"/>
                  </a:cubicBezTo>
                  <a:cubicBezTo>
                    <a:pt x="5" y="34"/>
                    <a:pt x="7" y="37"/>
                    <a:pt x="6" y="40"/>
                  </a:cubicBezTo>
                  <a:cubicBezTo>
                    <a:pt x="6" y="40"/>
                    <a:pt x="6" y="41"/>
                    <a:pt x="7" y="42"/>
                  </a:cubicBezTo>
                  <a:cubicBezTo>
                    <a:pt x="7" y="42"/>
                    <a:pt x="7" y="42"/>
                    <a:pt x="7" y="42"/>
                  </a:cubicBezTo>
                  <a:cubicBezTo>
                    <a:pt x="8" y="42"/>
                    <a:pt x="8" y="42"/>
                    <a:pt x="9" y="42"/>
                  </a:cubicBezTo>
                  <a:cubicBezTo>
                    <a:pt x="9" y="42"/>
                    <a:pt x="9" y="42"/>
                    <a:pt x="9" y="42"/>
                  </a:cubicBezTo>
                  <a:cubicBezTo>
                    <a:pt x="10" y="42"/>
                    <a:pt x="11" y="42"/>
                    <a:pt x="11" y="42"/>
                  </a:cubicBezTo>
                  <a:cubicBezTo>
                    <a:pt x="11" y="42"/>
                    <a:pt x="12" y="42"/>
                    <a:pt x="12" y="42"/>
                  </a:cubicBezTo>
                  <a:cubicBezTo>
                    <a:pt x="12" y="42"/>
                    <a:pt x="13" y="42"/>
                    <a:pt x="14" y="42"/>
                  </a:cubicBezTo>
                  <a:cubicBezTo>
                    <a:pt x="14" y="42"/>
                    <a:pt x="14" y="42"/>
                    <a:pt x="14" y="42"/>
                  </a:cubicBezTo>
                  <a:cubicBezTo>
                    <a:pt x="15" y="43"/>
                    <a:pt x="15" y="43"/>
                    <a:pt x="16" y="43"/>
                  </a:cubicBezTo>
                  <a:cubicBezTo>
                    <a:pt x="16" y="43"/>
                    <a:pt x="16" y="43"/>
                    <a:pt x="16" y="43"/>
                  </a:cubicBezTo>
                  <a:cubicBezTo>
                    <a:pt x="15" y="41"/>
                    <a:pt x="14" y="40"/>
                    <a:pt x="14" y="38"/>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33" name="Freeform 1219"/>
            <p:cNvSpPr>
              <a:spLocks/>
            </p:cNvSpPr>
            <p:nvPr/>
          </p:nvSpPr>
          <p:spPr bwMode="auto">
            <a:xfrm>
              <a:off x="2668" y="2914"/>
              <a:ext cx="130" cy="229"/>
            </a:xfrm>
            <a:custGeom>
              <a:avLst/>
              <a:gdLst>
                <a:gd name="T0" fmla="*/ 98 w 136"/>
                <a:gd name="T1" fmla="*/ 7 h 239"/>
                <a:gd name="T2" fmla="*/ 83 w 136"/>
                <a:gd name="T3" fmla="*/ 10 h 239"/>
                <a:gd name="T4" fmla="*/ 76 w 136"/>
                <a:gd name="T5" fmla="*/ 12 h 239"/>
                <a:gd name="T6" fmla="*/ 59 w 136"/>
                <a:gd name="T7" fmla="*/ 24 h 239"/>
                <a:gd name="T8" fmla="*/ 52 w 136"/>
                <a:gd name="T9" fmla="*/ 40 h 239"/>
                <a:gd name="T10" fmla="*/ 47 w 136"/>
                <a:gd name="T11" fmla="*/ 49 h 239"/>
                <a:gd name="T12" fmla="*/ 36 w 136"/>
                <a:gd name="T13" fmla="*/ 57 h 239"/>
                <a:gd name="T14" fmla="*/ 28 w 136"/>
                <a:gd name="T15" fmla="*/ 81 h 239"/>
                <a:gd name="T16" fmla="*/ 32 w 136"/>
                <a:gd name="T17" fmla="*/ 86 h 239"/>
                <a:gd name="T18" fmla="*/ 22 w 136"/>
                <a:gd name="T19" fmla="*/ 95 h 239"/>
                <a:gd name="T20" fmla="*/ 12 w 136"/>
                <a:gd name="T21" fmla="*/ 101 h 239"/>
                <a:gd name="T22" fmla="*/ 10 w 136"/>
                <a:gd name="T23" fmla="*/ 119 h 239"/>
                <a:gd name="T24" fmla="*/ 11 w 136"/>
                <a:gd name="T25" fmla="*/ 133 h 239"/>
                <a:gd name="T26" fmla="*/ 17 w 136"/>
                <a:gd name="T27" fmla="*/ 147 h 239"/>
                <a:gd name="T28" fmla="*/ 15 w 136"/>
                <a:gd name="T29" fmla="*/ 164 h 239"/>
                <a:gd name="T30" fmla="*/ 7 w 136"/>
                <a:gd name="T31" fmla="*/ 172 h 239"/>
                <a:gd name="T32" fmla="*/ 2 w 136"/>
                <a:gd name="T33" fmla="*/ 185 h 239"/>
                <a:gd name="T34" fmla="*/ 1 w 136"/>
                <a:gd name="T35" fmla="*/ 185 h 239"/>
                <a:gd name="T36" fmla="*/ 4 w 136"/>
                <a:gd name="T37" fmla="*/ 193 h 239"/>
                <a:gd name="T38" fmla="*/ 11 w 136"/>
                <a:gd name="T39" fmla="*/ 211 h 239"/>
                <a:gd name="T40" fmla="*/ 17 w 136"/>
                <a:gd name="T41" fmla="*/ 226 h 239"/>
                <a:gd name="T42" fmla="*/ 20 w 136"/>
                <a:gd name="T43" fmla="*/ 230 h 239"/>
                <a:gd name="T44" fmla="*/ 22 w 136"/>
                <a:gd name="T45" fmla="*/ 238 h 239"/>
                <a:gd name="T46" fmla="*/ 29 w 136"/>
                <a:gd name="T47" fmla="*/ 235 h 239"/>
                <a:gd name="T48" fmla="*/ 33 w 136"/>
                <a:gd name="T49" fmla="*/ 228 h 239"/>
                <a:gd name="T50" fmla="*/ 46 w 136"/>
                <a:gd name="T51" fmla="*/ 227 h 239"/>
                <a:gd name="T52" fmla="*/ 55 w 136"/>
                <a:gd name="T53" fmla="*/ 222 h 239"/>
                <a:gd name="T54" fmla="*/ 55 w 136"/>
                <a:gd name="T55" fmla="*/ 206 h 239"/>
                <a:gd name="T56" fmla="*/ 64 w 136"/>
                <a:gd name="T57" fmla="*/ 182 h 239"/>
                <a:gd name="T58" fmla="*/ 80 w 136"/>
                <a:gd name="T59" fmla="*/ 165 h 239"/>
                <a:gd name="T60" fmla="*/ 62 w 136"/>
                <a:gd name="T61" fmla="*/ 153 h 239"/>
                <a:gd name="T62" fmla="*/ 62 w 136"/>
                <a:gd name="T63" fmla="*/ 132 h 239"/>
                <a:gd name="T64" fmla="*/ 68 w 136"/>
                <a:gd name="T65" fmla="*/ 117 h 239"/>
                <a:gd name="T66" fmla="*/ 76 w 136"/>
                <a:gd name="T67" fmla="*/ 109 h 239"/>
                <a:gd name="T68" fmla="*/ 92 w 136"/>
                <a:gd name="T69" fmla="*/ 97 h 239"/>
                <a:gd name="T70" fmla="*/ 108 w 136"/>
                <a:gd name="T71" fmla="*/ 74 h 239"/>
                <a:gd name="T72" fmla="*/ 118 w 136"/>
                <a:gd name="T73" fmla="*/ 60 h 239"/>
                <a:gd name="T74" fmla="*/ 126 w 136"/>
                <a:gd name="T75" fmla="*/ 57 h 239"/>
                <a:gd name="T76" fmla="*/ 136 w 136"/>
                <a:gd name="T77" fmla="*/ 57 h 239"/>
                <a:gd name="T78" fmla="*/ 135 w 136"/>
                <a:gd name="T79" fmla="*/ 55 h 239"/>
                <a:gd name="T80" fmla="*/ 135 w 136"/>
                <a:gd name="T81" fmla="*/ 42 h 239"/>
                <a:gd name="T82" fmla="*/ 132 w 136"/>
                <a:gd name="T83" fmla="*/ 30 h 239"/>
                <a:gd name="T84" fmla="*/ 120 w 136"/>
                <a:gd name="T85" fmla="*/ 11 h 239"/>
                <a:gd name="T86" fmla="*/ 103 w 136"/>
                <a:gd name="T87" fmla="*/ 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239">
                  <a:moveTo>
                    <a:pt x="102" y="0"/>
                  </a:moveTo>
                  <a:cubicBezTo>
                    <a:pt x="101" y="0"/>
                    <a:pt x="101" y="0"/>
                    <a:pt x="101" y="0"/>
                  </a:cubicBezTo>
                  <a:cubicBezTo>
                    <a:pt x="99" y="0"/>
                    <a:pt x="98" y="3"/>
                    <a:pt x="98" y="7"/>
                  </a:cubicBezTo>
                  <a:cubicBezTo>
                    <a:pt x="98" y="10"/>
                    <a:pt x="96" y="12"/>
                    <a:pt x="93" y="12"/>
                  </a:cubicBezTo>
                  <a:cubicBezTo>
                    <a:pt x="91" y="12"/>
                    <a:pt x="89" y="12"/>
                    <a:pt x="87" y="10"/>
                  </a:cubicBezTo>
                  <a:cubicBezTo>
                    <a:pt x="86" y="10"/>
                    <a:pt x="85" y="9"/>
                    <a:pt x="83" y="10"/>
                  </a:cubicBezTo>
                  <a:cubicBezTo>
                    <a:pt x="81" y="10"/>
                    <a:pt x="79" y="10"/>
                    <a:pt x="76" y="9"/>
                  </a:cubicBezTo>
                  <a:cubicBezTo>
                    <a:pt x="76" y="8"/>
                    <a:pt x="76" y="8"/>
                    <a:pt x="76" y="8"/>
                  </a:cubicBezTo>
                  <a:cubicBezTo>
                    <a:pt x="76" y="9"/>
                    <a:pt x="76" y="11"/>
                    <a:pt x="76" y="12"/>
                  </a:cubicBezTo>
                  <a:cubicBezTo>
                    <a:pt x="76" y="13"/>
                    <a:pt x="76" y="14"/>
                    <a:pt x="76" y="15"/>
                  </a:cubicBezTo>
                  <a:cubicBezTo>
                    <a:pt x="76" y="20"/>
                    <a:pt x="69" y="20"/>
                    <a:pt x="66" y="20"/>
                  </a:cubicBezTo>
                  <a:cubicBezTo>
                    <a:pt x="63" y="20"/>
                    <a:pt x="59" y="22"/>
                    <a:pt x="59" y="24"/>
                  </a:cubicBezTo>
                  <a:cubicBezTo>
                    <a:pt x="59" y="27"/>
                    <a:pt x="58" y="29"/>
                    <a:pt x="57" y="30"/>
                  </a:cubicBezTo>
                  <a:cubicBezTo>
                    <a:pt x="56" y="31"/>
                    <a:pt x="56" y="31"/>
                    <a:pt x="56" y="32"/>
                  </a:cubicBezTo>
                  <a:cubicBezTo>
                    <a:pt x="57" y="33"/>
                    <a:pt x="58" y="36"/>
                    <a:pt x="52" y="40"/>
                  </a:cubicBezTo>
                  <a:cubicBezTo>
                    <a:pt x="52" y="41"/>
                    <a:pt x="50" y="43"/>
                    <a:pt x="49" y="44"/>
                  </a:cubicBezTo>
                  <a:cubicBezTo>
                    <a:pt x="48" y="46"/>
                    <a:pt x="48" y="47"/>
                    <a:pt x="47" y="48"/>
                  </a:cubicBezTo>
                  <a:cubicBezTo>
                    <a:pt x="47" y="48"/>
                    <a:pt x="47" y="49"/>
                    <a:pt x="47" y="49"/>
                  </a:cubicBezTo>
                  <a:cubicBezTo>
                    <a:pt x="47" y="50"/>
                    <a:pt x="47" y="53"/>
                    <a:pt x="44" y="55"/>
                  </a:cubicBezTo>
                  <a:cubicBezTo>
                    <a:pt x="42" y="56"/>
                    <a:pt x="40" y="56"/>
                    <a:pt x="38" y="57"/>
                  </a:cubicBezTo>
                  <a:cubicBezTo>
                    <a:pt x="37" y="57"/>
                    <a:pt x="36" y="57"/>
                    <a:pt x="36" y="57"/>
                  </a:cubicBezTo>
                  <a:cubicBezTo>
                    <a:pt x="36" y="57"/>
                    <a:pt x="36" y="59"/>
                    <a:pt x="36" y="60"/>
                  </a:cubicBezTo>
                  <a:cubicBezTo>
                    <a:pt x="36" y="62"/>
                    <a:pt x="36" y="64"/>
                    <a:pt x="36" y="66"/>
                  </a:cubicBezTo>
                  <a:cubicBezTo>
                    <a:pt x="36" y="71"/>
                    <a:pt x="32" y="76"/>
                    <a:pt x="28" y="81"/>
                  </a:cubicBezTo>
                  <a:cubicBezTo>
                    <a:pt x="27" y="82"/>
                    <a:pt x="27" y="83"/>
                    <a:pt x="27" y="83"/>
                  </a:cubicBezTo>
                  <a:cubicBezTo>
                    <a:pt x="28" y="83"/>
                    <a:pt x="28" y="83"/>
                    <a:pt x="30" y="84"/>
                  </a:cubicBezTo>
                  <a:cubicBezTo>
                    <a:pt x="31" y="84"/>
                    <a:pt x="32" y="85"/>
                    <a:pt x="32" y="86"/>
                  </a:cubicBezTo>
                  <a:cubicBezTo>
                    <a:pt x="33" y="88"/>
                    <a:pt x="32" y="90"/>
                    <a:pt x="31" y="93"/>
                  </a:cubicBezTo>
                  <a:cubicBezTo>
                    <a:pt x="30" y="95"/>
                    <a:pt x="29" y="96"/>
                    <a:pt x="26" y="96"/>
                  </a:cubicBezTo>
                  <a:cubicBezTo>
                    <a:pt x="25" y="96"/>
                    <a:pt x="24" y="96"/>
                    <a:pt x="22" y="95"/>
                  </a:cubicBezTo>
                  <a:cubicBezTo>
                    <a:pt x="22" y="95"/>
                    <a:pt x="22" y="95"/>
                    <a:pt x="21" y="95"/>
                  </a:cubicBezTo>
                  <a:cubicBezTo>
                    <a:pt x="21" y="95"/>
                    <a:pt x="21" y="95"/>
                    <a:pt x="21" y="95"/>
                  </a:cubicBezTo>
                  <a:cubicBezTo>
                    <a:pt x="19" y="95"/>
                    <a:pt x="15" y="97"/>
                    <a:pt x="12" y="101"/>
                  </a:cubicBezTo>
                  <a:cubicBezTo>
                    <a:pt x="9" y="106"/>
                    <a:pt x="10" y="109"/>
                    <a:pt x="11" y="111"/>
                  </a:cubicBezTo>
                  <a:cubicBezTo>
                    <a:pt x="12" y="113"/>
                    <a:pt x="12" y="114"/>
                    <a:pt x="11" y="116"/>
                  </a:cubicBezTo>
                  <a:cubicBezTo>
                    <a:pt x="11" y="117"/>
                    <a:pt x="11" y="118"/>
                    <a:pt x="10" y="119"/>
                  </a:cubicBezTo>
                  <a:cubicBezTo>
                    <a:pt x="10" y="120"/>
                    <a:pt x="11" y="121"/>
                    <a:pt x="11" y="122"/>
                  </a:cubicBezTo>
                  <a:cubicBezTo>
                    <a:pt x="13" y="126"/>
                    <a:pt x="12" y="128"/>
                    <a:pt x="12" y="130"/>
                  </a:cubicBezTo>
                  <a:cubicBezTo>
                    <a:pt x="11" y="131"/>
                    <a:pt x="11" y="132"/>
                    <a:pt x="11" y="133"/>
                  </a:cubicBezTo>
                  <a:cubicBezTo>
                    <a:pt x="11" y="134"/>
                    <a:pt x="12" y="135"/>
                    <a:pt x="14" y="136"/>
                  </a:cubicBezTo>
                  <a:cubicBezTo>
                    <a:pt x="15" y="137"/>
                    <a:pt x="18" y="138"/>
                    <a:pt x="18" y="141"/>
                  </a:cubicBezTo>
                  <a:cubicBezTo>
                    <a:pt x="19" y="144"/>
                    <a:pt x="18" y="146"/>
                    <a:pt x="17" y="147"/>
                  </a:cubicBezTo>
                  <a:cubicBezTo>
                    <a:pt x="16" y="149"/>
                    <a:pt x="14" y="149"/>
                    <a:pt x="13" y="149"/>
                  </a:cubicBezTo>
                  <a:cubicBezTo>
                    <a:pt x="13" y="150"/>
                    <a:pt x="13" y="151"/>
                    <a:pt x="14" y="151"/>
                  </a:cubicBezTo>
                  <a:cubicBezTo>
                    <a:pt x="17" y="153"/>
                    <a:pt x="16" y="162"/>
                    <a:pt x="15" y="164"/>
                  </a:cubicBezTo>
                  <a:cubicBezTo>
                    <a:pt x="14" y="167"/>
                    <a:pt x="11" y="167"/>
                    <a:pt x="9" y="167"/>
                  </a:cubicBezTo>
                  <a:cubicBezTo>
                    <a:pt x="9" y="167"/>
                    <a:pt x="8" y="167"/>
                    <a:pt x="8" y="167"/>
                  </a:cubicBezTo>
                  <a:cubicBezTo>
                    <a:pt x="8" y="169"/>
                    <a:pt x="7" y="171"/>
                    <a:pt x="7" y="172"/>
                  </a:cubicBezTo>
                  <a:cubicBezTo>
                    <a:pt x="6" y="174"/>
                    <a:pt x="6" y="175"/>
                    <a:pt x="6" y="175"/>
                  </a:cubicBezTo>
                  <a:cubicBezTo>
                    <a:pt x="6" y="176"/>
                    <a:pt x="6" y="177"/>
                    <a:pt x="6" y="178"/>
                  </a:cubicBezTo>
                  <a:cubicBezTo>
                    <a:pt x="6" y="182"/>
                    <a:pt x="5" y="185"/>
                    <a:pt x="2" y="185"/>
                  </a:cubicBezTo>
                  <a:cubicBezTo>
                    <a:pt x="2" y="185"/>
                    <a:pt x="2" y="185"/>
                    <a:pt x="2" y="185"/>
                  </a:cubicBezTo>
                  <a:cubicBezTo>
                    <a:pt x="2" y="185"/>
                    <a:pt x="2" y="185"/>
                    <a:pt x="2" y="185"/>
                  </a:cubicBezTo>
                  <a:cubicBezTo>
                    <a:pt x="2" y="185"/>
                    <a:pt x="2" y="185"/>
                    <a:pt x="1" y="185"/>
                  </a:cubicBezTo>
                  <a:cubicBezTo>
                    <a:pt x="1" y="185"/>
                    <a:pt x="1" y="185"/>
                    <a:pt x="0" y="184"/>
                  </a:cubicBezTo>
                  <a:cubicBezTo>
                    <a:pt x="0" y="184"/>
                    <a:pt x="0" y="184"/>
                    <a:pt x="0" y="184"/>
                  </a:cubicBezTo>
                  <a:cubicBezTo>
                    <a:pt x="0" y="188"/>
                    <a:pt x="1" y="191"/>
                    <a:pt x="4" y="193"/>
                  </a:cubicBezTo>
                  <a:cubicBezTo>
                    <a:pt x="7" y="195"/>
                    <a:pt x="7" y="198"/>
                    <a:pt x="7" y="200"/>
                  </a:cubicBezTo>
                  <a:cubicBezTo>
                    <a:pt x="7" y="202"/>
                    <a:pt x="7" y="204"/>
                    <a:pt x="8" y="205"/>
                  </a:cubicBezTo>
                  <a:cubicBezTo>
                    <a:pt x="10" y="207"/>
                    <a:pt x="11" y="209"/>
                    <a:pt x="11" y="211"/>
                  </a:cubicBezTo>
                  <a:cubicBezTo>
                    <a:pt x="12" y="213"/>
                    <a:pt x="12" y="214"/>
                    <a:pt x="14" y="215"/>
                  </a:cubicBezTo>
                  <a:cubicBezTo>
                    <a:pt x="18" y="219"/>
                    <a:pt x="19" y="221"/>
                    <a:pt x="17" y="226"/>
                  </a:cubicBezTo>
                  <a:cubicBezTo>
                    <a:pt x="17" y="226"/>
                    <a:pt x="17" y="226"/>
                    <a:pt x="17" y="226"/>
                  </a:cubicBezTo>
                  <a:cubicBezTo>
                    <a:pt x="17" y="226"/>
                    <a:pt x="17" y="226"/>
                    <a:pt x="17" y="226"/>
                  </a:cubicBezTo>
                  <a:cubicBezTo>
                    <a:pt x="17" y="226"/>
                    <a:pt x="17" y="227"/>
                    <a:pt x="17" y="227"/>
                  </a:cubicBezTo>
                  <a:cubicBezTo>
                    <a:pt x="18" y="227"/>
                    <a:pt x="20" y="228"/>
                    <a:pt x="20" y="230"/>
                  </a:cubicBezTo>
                  <a:cubicBezTo>
                    <a:pt x="20" y="231"/>
                    <a:pt x="20" y="232"/>
                    <a:pt x="20" y="234"/>
                  </a:cubicBezTo>
                  <a:cubicBezTo>
                    <a:pt x="20" y="235"/>
                    <a:pt x="20" y="238"/>
                    <a:pt x="20" y="239"/>
                  </a:cubicBezTo>
                  <a:cubicBezTo>
                    <a:pt x="20" y="239"/>
                    <a:pt x="21" y="239"/>
                    <a:pt x="22" y="238"/>
                  </a:cubicBezTo>
                  <a:cubicBezTo>
                    <a:pt x="23" y="238"/>
                    <a:pt x="25" y="238"/>
                    <a:pt x="27" y="238"/>
                  </a:cubicBezTo>
                  <a:cubicBezTo>
                    <a:pt x="28" y="238"/>
                    <a:pt x="29" y="237"/>
                    <a:pt x="29" y="237"/>
                  </a:cubicBezTo>
                  <a:cubicBezTo>
                    <a:pt x="29" y="237"/>
                    <a:pt x="29" y="236"/>
                    <a:pt x="29" y="235"/>
                  </a:cubicBezTo>
                  <a:cubicBezTo>
                    <a:pt x="29" y="234"/>
                    <a:pt x="29" y="233"/>
                    <a:pt x="29" y="233"/>
                  </a:cubicBezTo>
                  <a:cubicBezTo>
                    <a:pt x="29" y="230"/>
                    <a:pt x="32" y="229"/>
                    <a:pt x="33" y="229"/>
                  </a:cubicBezTo>
                  <a:cubicBezTo>
                    <a:pt x="33" y="229"/>
                    <a:pt x="33" y="229"/>
                    <a:pt x="33" y="228"/>
                  </a:cubicBezTo>
                  <a:cubicBezTo>
                    <a:pt x="34" y="227"/>
                    <a:pt x="36" y="225"/>
                    <a:pt x="39" y="225"/>
                  </a:cubicBezTo>
                  <a:cubicBezTo>
                    <a:pt x="41" y="225"/>
                    <a:pt x="43" y="226"/>
                    <a:pt x="45" y="227"/>
                  </a:cubicBezTo>
                  <a:cubicBezTo>
                    <a:pt x="45" y="227"/>
                    <a:pt x="46" y="227"/>
                    <a:pt x="46" y="227"/>
                  </a:cubicBezTo>
                  <a:cubicBezTo>
                    <a:pt x="48" y="227"/>
                    <a:pt x="48" y="224"/>
                    <a:pt x="49" y="223"/>
                  </a:cubicBezTo>
                  <a:cubicBezTo>
                    <a:pt x="49" y="220"/>
                    <a:pt x="51" y="220"/>
                    <a:pt x="51" y="220"/>
                  </a:cubicBezTo>
                  <a:cubicBezTo>
                    <a:pt x="53" y="220"/>
                    <a:pt x="54" y="221"/>
                    <a:pt x="55" y="222"/>
                  </a:cubicBezTo>
                  <a:cubicBezTo>
                    <a:pt x="56" y="221"/>
                    <a:pt x="57" y="219"/>
                    <a:pt x="58" y="217"/>
                  </a:cubicBezTo>
                  <a:cubicBezTo>
                    <a:pt x="56" y="218"/>
                    <a:pt x="54" y="218"/>
                    <a:pt x="53" y="217"/>
                  </a:cubicBezTo>
                  <a:cubicBezTo>
                    <a:pt x="52" y="214"/>
                    <a:pt x="55" y="206"/>
                    <a:pt x="55" y="206"/>
                  </a:cubicBezTo>
                  <a:cubicBezTo>
                    <a:pt x="56" y="204"/>
                    <a:pt x="56" y="199"/>
                    <a:pt x="56" y="196"/>
                  </a:cubicBezTo>
                  <a:cubicBezTo>
                    <a:pt x="56" y="193"/>
                    <a:pt x="56" y="192"/>
                    <a:pt x="57" y="191"/>
                  </a:cubicBezTo>
                  <a:cubicBezTo>
                    <a:pt x="57" y="189"/>
                    <a:pt x="58" y="184"/>
                    <a:pt x="64" y="182"/>
                  </a:cubicBezTo>
                  <a:cubicBezTo>
                    <a:pt x="68" y="181"/>
                    <a:pt x="73" y="177"/>
                    <a:pt x="73" y="175"/>
                  </a:cubicBezTo>
                  <a:cubicBezTo>
                    <a:pt x="72" y="173"/>
                    <a:pt x="75" y="171"/>
                    <a:pt x="77" y="168"/>
                  </a:cubicBezTo>
                  <a:cubicBezTo>
                    <a:pt x="78" y="167"/>
                    <a:pt x="80" y="166"/>
                    <a:pt x="80" y="165"/>
                  </a:cubicBezTo>
                  <a:cubicBezTo>
                    <a:pt x="79" y="164"/>
                    <a:pt x="73" y="157"/>
                    <a:pt x="70" y="155"/>
                  </a:cubicBezTo>
                  <a:cubicBezTo>
                    <a:pt x="69" y="155"/>
                    <a:pt x="67" y="155"/>
                    <a:pt x="66" y="155"/>
                  </a:cubicBezTo>
                  <a:cubicBezTo>
                    <a:pt x="64" y="155"/>
                    <a:pt x="62" y="155"/>
                    <a:pt x="62" y="153"/>
                  </a:cubicBezTo>
                  <a:cubicBezTo>
                    <a:pt x="61" y="153"/>
                    <a:pt x="61" y="152"/>
                    <a:pt x="61" y="151"/>
                  </a:cubicBezTo>
                  <a:cubicBezTo>
                    <a:pt x="61" y="150"/>
                    <a:pt x="61" y="146"/>
                    <a:pt x="60" y="139"/>
                  </a:cubicBezTo>
                  <a:cubicBezTo>
                    <a:pt x="59" y="137"/>
                    <a:pt x="61" y="134"/>
                    <a:pt x="62" y="132"/>
                  </a:cubicBezTo>
                  <a:cubicBezTo>
                    <a:pt x="63" y="130"/>
                    <a:pt x="64" y="129"/>
                    <a:pt x="64" y="128"/>
                  </a:cubicBezTo>
                  <a:cubicBezTo>
                    <a:pt x="64" y="127"/>
                    <a:pt x="64" y="127"/>
                    <a:pt x="64" y="127"/>
                  </a:cubicBezTo>
                  <a:cubicBezTo>
                    <a:pt x="64" y="124"/>
                    <a:pt x="64" y="119"/>
                    <a:pt x="68" y="117"/>
                  </a:cubicBezTo>
                  <a:cubicBezTo>
                    <a:pt x="69" y="117"/>
                    <a:pt x="69" y="117"/>
                    <a:pt x="69" y="116"/>
                  </a:cubicBezTo>
                  <a:cubicBezTo>
                    <a:pt x="70" y="115"/>
                    <a:pt x="71" y="113"/>
                    <a:pt x="74" y="112"/>
                  </a:cubicBezTo>
                  <a:cubicBezTo>
                    <a:pt x="75" y="112"/>
                    <a:pt x="75" y="111"/>
                    <a:pt x="76" y="109"/>
                  </a:cubicBezTo>
                  <a:cubicBezTo>
                    <a:pt x="77" y="107"/>
                    <a:pt x="78" y="105"/>
                    <a:pt x="81" y="103"/>
                  </a:cubicBezTo>
                  <a:cubicBezTo>
                    <a:pt x="83" y="103"/>
                    <a:pt x="84" y="102"/>
                    <a:pt x="86" y="101"/>
                  </a:cubicBezTo>
                  <a:cubicBezTo>
                    <a:pt x="87" y="100"/>
                    <a:pt x="89" y="99"/>
                    <a:pt x="92" y="97"/>
                  </a:cubicBezTo>
                  <a:cubicBezTo>
                    <a:pt x="98" y="94"/>
                    <a:pt x="107" y="88"/>
                    <a:pt x="108" y="85"/>
                  </a:cubicBezTo>
                  <a:cubicBezTo>
                    <a:pt x="108" y="85"/>
                    <a:pt x="108" y="84"/>
                    <a:pt x="107" y="83"/>
                  </a:cubicBezTo>
                  <a:cubicBezTo>
                    <a:pt x="106" y="81"/>
                    <a:pt x="103" y="77"/>
                    <a:pt x="108" y="74"/>
                  </a:cubicBezTo>
                  <a:cubicBezTo>
                    <a:pt x="110" y="72"/>
                    <a:pt x="110" y="71"/>
                    <a:pt x="110" y="69"/>
                  </a:cubicBezTo>
                  <a:cubicBezTo>
                    <a:pt x="110" y="68"/>
                    <a:pt x="110" y="65"/>
                    <a:pt x="113" y="64"/>
                  </a:cubicBezTo>
                  <a:cubicBezTo>
                    <a:pt x="115" y="63"/>
                    <a:pt x="116" y="62"/>
                    <a:pt x="118" y="60"/>
                  </a:cubicBezTo>
                  <a:cubicBezTo>
                    <a:pt x="119" y="59"/>
                    <a:pt x="119" y="59"/>
                    <a:pt x="119" y="59"/>
                  </a:cubicBezTo>
                  <a:cubicBezTo>
                    <a:pt x="121" y="57"/>
                    <a:pt x="123" y="57"/>
                    <a:pt x="124" y="57"/>
                  </a:cubicBezTo>
                  <a:cubicBezTo>
                    <a:pt x="125" y="57"/>
                    <a:pt x="125" y="57"/>
                    <a:pt x="126" y="57"/>
                  </a:cubicBezTo>
                  <a:cubicBezTo>
                    <a:pt x="128" y="57"/>
                    <a:pt x="130" y="58"/>
                    <a:pt x="132" y="57"/>
                  </a:cubicBezTo>
                  <a:cubicBezTo>
                    <a:pt x="133" y="57"/>
                    <a:pt x="135" y="57"/>
                    <a:pt x="136" y="57"/>
                  </a:cubicBezTo>
                  <a:cubicBezTo>
                    <a:pt x="136" y="57"/>
                    <a:pt x="136" y="57"/>
                    <a:pt x="136" y="57"/>
                  </a:cubicBezTo>
                  <a:cubicBezTo>
                    <a:pt x="136" y="56"/>
                    <a:pt x="136" y="56"/>
                    <a:pt x="136" y="56"/>
                  </a:cubicBezTo>
                  <a:cubicBezTo>
                    <a:pt x="136" y="56"/>
                    <a:pt x="136" y="56"/>
                    <a:pt x="136" y="56"/>
                  </a:cubicBezTo>
                  <a:cubicBezTo>
                    <a:pt x="136" y="55"/>
                    <a:pt x="136" y="55"/>
                    <a:pt x="135" y="55"/>
                  </a:cubicBezTo>
                  <a:cubicBezTo>
                    <a:pt x="135" y="54"/>
                    <a:pt x="131" y="50"/>
                    <a:pt x="132" y="48"/>
                  </a:cubicBezTo>
                  <a:cubicBezTo>
                    <a:pt x="132" y="47"/>
                    <a:pt x="133" y="46"/>
                    <a:pt x="135" y="46"/>
                  </a:cubicBezTo>
                  <a:cubicBezTo>
                    <a:pt x="135" y="46"/>
                    <a:pt x="135" y="44"/>
                    <a:pt x="135" y="42"/>
                  </a:cubicBezTo>
                  <a:cubicBezTo>
                    <a:pt x="135" y="41"/>
                    <a:pt x="135" y="40"/>
                    <a:pt x="134" y="40"/>
                  </a:cubicBezTo>
                  <a:cubicBezTo>
                    <a:pt x="132" y="39"/>
                    <a:pt x="132" y="35"/>
                    <a:pt x="132" y="33"/>
                  </a:cubicBezTo>
                  <a:cubicBezTo>
                    <a:pt x="132" y="32"/>
                    <a:pt x="132" y="30"/>
                    <a:pt x="132" y="30"/>
                  </a:cubicBezTo>
                  <a:cubicBezTo>
                    <a:pt x="128" y="28"/>
                    <a:pt x="129" y="23"/>
                    <a:pt x="130" y="19"/>
                  </a:cubicBezTo>
                  <a:cubicBezTo>
                    <a:pt x="130" y="18"/>
                    <a:pt x="130" y="18"/>
                    <a:pt x="130" y="17"/>
                  </a:cubicBezTo>
                  <a:cubicBezTo>
                    <a:pt x="130" y="16"/>
                    <a:pt x="123" y="13"/>
                    <a:pt x="120" y="11"/>
                  </a:cubicBezTo>
                  <a:cubicBezTo>
                    <a:pt x="118" y="11"/>
                    <a:pt x="117" y="10"/>
                    <a:pt x="115" y="10"/>
                  </a:cubicBezTo>
                  <a:cubicBezTo>
                    <a:pt x="112" y="8"/>
                    <a:pt x="109" y="6"/>
                    <a:pt x="107" y="4"/>
                  </a:cubicBezTo>
                  <a:cubicBezTo>
                    <a:pt x="106" y="3"/>
                    <a:pt x="105" y="2"/>
                    <a:pt x="103" y="1"/>
                  </a:cubicBezTo>
                  <a:cubicBezTo>
                    <a:pt x="103" y="1"/>
                    <a:pt x="102" y="0"/>
                    <a:pt x="102" y="0"/>
                  </a:cubicBezTo>
                  <a:cubicBezTo>
                    <a:pt x="102" y="0"/>
                    <a:pt x="102" y="0"/>
                    <a:pt x="102" y="0"/>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34" name="Freeform 1220"/>
            <p:cNvSpPr>
              <a:spLocks/>
            </p:cNvSpPr>
            <p:nvPr/>
          </p:nvSpPr>
          <p:spPr bwMode="auto">
            <a:xfrm>
              <a:off x="2794" y="3079"/>
              <a:ext cx="46" cy="29"/>
            </a:xfrm>
            <a:custGeom>
              <a:avLst/>
              <a:gdLst>
                <a:gd name="T0" fmla="*/ 41 w 48"/>
                <a:gd name="T1" fmla="*/ 30 h 30"/>
                <a:gd name="T2" fmla="*/ 41 w 48"/>
                <a:gd name="T3" fmla="*/ 29 h 30"/>
                <a:gd name="T4" fmla="*/ 42 w 48"/>
                <a:gd name="T5" fmla="*/ 29 h 30"/>
                <a:gd name="T6" fmla="*/ 43 w 48"/>
                <a:gd name="T7" fmla="*/ 28 h 30"/>
                <a:gd name="T8" fmla="*/ 43 w 48"/>
                <a:gd name="T9" fmla="*/ 28 h 30"/>
                <a:gd name="T10" fmla="*/ 43 w 48"/>
                <a:gd name="T11" fmla="*/ 28 h 30"/>
                <a:gd name="T12" fmla="*/ 45 w 48"/>
                <a:gd name="T13" fmla="*/ 26 h 30"/>
                <a:gd name="T14" fmla="*/ 45 w 48"/>
                <a:gd name="T15" fmla="*/ 26 h 30"/>
                <a:gd name="T16" fmla="*/ 45 w 48"/>
                <a:gd name="T17" fmla="*/ 26 h 30"/>
                <a:gd name="T18" fmla="*/ 42 w 48"/>
                <a:gd name="T19" fmla="*/ 20 h 30"/>
                <a:gd name="T20" fmla="*/ 42 w 48"/>
                <a:gd name="T21" fmla="*/ 17 h 30"/>
                <a:gd name="T22" fmla="*/ 42 w 48"/>
                <a:gd name="T23" fmla="*/ 13 h 30"/>
                <a:gd name="T24" fmla="*/ 44 w 48"/>
                <a:gd name="T25" fmla="*/ 9 h 30"/>
                <a:gd name="T26" fmla="*/ 46 w 48"/>
                <a:gd name="T27" fmla="*/ 6 h 30"/>
                <a:gd name="T28" fmla="*/ 48 w 48"/>
                <a:gd name="T29" fmla="*/ 3 h 30"/>
                <a:gd name="T30" fmla="*/ 48 w 48"/>
                <a:gd name="T31" fmla="*/ 3 h 30"/>
                <a:gd name="T32" fmla="*/ 48 w 48"/>
                <a:gd name="T33" fmla="*/ 3 h 30"/>
                <a:gd name="T34" fmla="*/ 48 w 48"/>
                <a:gd name="T35" fmla="*/ 3 h 30"/>
                <a:gd name="T36" fmla="*/ 37 w 48"/>
                <a:gd name="T37" fmla="*/ 2 h 30"/>
                <a:gd name="T38" fmla="*/ 26 w 48"/>
                <a:gd name="T39" fmla="*/ 1 h 30"/>
                <a:gd name="T40" fmla="*/ 19 w 48"/>
                <a:gd name="T41" fmla="*/ 2 h 30"/>
                <a:gd name="T42" fmla="*/ 6 w 48"/>
                <a:gd name="T43" fmla="*/ 4 h 30"/>
                <a:gd name="T44" fmla="*/ 1 w 48"/>
                <a:gd name="T45" fmla="*/ 7 h 30"/>
                <a:gd name="T46" fmla="*/ 0 w 48"/>
                <a:gd name="T47" fmla="*/ 8 h 30"/>
                <a:gd name="T48" fmla="*/ 2 w 48"/>
                <a:gd name="T49" fmla="*/ 13 h 30"/>
                <a:gd name="T50" fmla="*/ 2 w 48"/>
                <a:gd name="T51" fmla="*/ 15 h 30"/>
                <a:gd name="T52" fmla="*/ 7 w 48"/>
                <a:gd name="T53" fmla="*/ 18 h 30"/>
                <a:gd name="T54" fmla="*/ 13 w 48"/>
                <a:gd name="T55" fmla="*/ 21 h 30"/>
                <a:gd name="T56" fmla="*/ 13 w 48"/>
                <a:gd name="T57" fmla="*/ 23 h 30"/>
                <a:gd name="T58" fmla="*/ 13 w 48"/>
                <a:gd name="T59" fmla="*/ 23 h 30"/>
                <a:gd name="T60" fmla="*/ 15 w 48"/>
                <a:gd name="T61" fmla="*/ 23 h 30"/>
                <a:gd name="T62" fmla="*/ 16 w 48"/>
                <a:gd name="T63" fmla="*/ 23 h 30"/>
                <a:gd name="T64" fmla="*/ 18 w 48"/>
                <a:gd name="T65" fmla="*/ 23 h 30"/>
                <a:gd name="T66" fmla="*/ 23 w 48"/>
                <a:gd name="T67" fmla="*/ 23 h 30"/>
                <a:gd name="T68" fmla="*/ 23 w 48"/>
                <a:gd name="T69" fmla="*/ 24 h 30"/>
                <a:gd name="T70" fmla="*/ 32 w 48"/>
                <a:gd name="T71" fmla="*/ 30 h 30"/>
                <a:gd name="T72" fmla="*/ 33 w 48"/>
                <a:gd name="T73" fmla="*/ 30 h 30"/>
                <a:gd name="T74" fmla="*/ 33 w 48"/>
                <a:gd name="T75" fmla="*/ 29 h 30"/>
                <a:gd name="T76" fmla="*/ 34 w 48"/>
                <a:gd name="T77" fmla="*/ 29 h 30"/>
                <a:gd name="T78" fmla="*/ 34 w 48"/>
                <a:gd name="T79" fmla="*/ 29 h 30"/>
                <a:gd name="T80" fmla="*/ 41 w 48"/>
                <a:gd name="T8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 h="30">
                  <a:moveTo>
                    <a:pt x="41" y="30"/>
                  </a:moveTo>
                  <a:cubicBezTo>
                    <a:pt x="41" y="30"/>
                    <a:pt x="41" y="30"/>
                    <a:pt x="41" y="29"/>
                  </a:cubicBezTo>
                  <a:cubicBezTo>
                    <a:pt x="42" y="29"/>
                    <a:pt x="42" y="29"/>
                    <a:pt x="42" y="29"/>
                  </a:cubicBezTo>
                  <a:cubicBezTo>
                    <a:pt x="42" y="28"/>
                    <a:pt x="42" y="28"/>
                    <a:pt x="43" y="28"/>
                  </a:cubicBezTo>
                  <a:cubicBezTo>
                    <a:pt x="43" y="28"/>
                    <a:pt x="43" y="28"/>
                    <a:pt x="43" y="28"/>
                  </a:cubicBezTo>
                  <a:cubicBezTo>
                    <a:pt x="43" y="28"/>
                    <a:pt x="43" y="28"/>
                    <a:pt x="43" y="28"/>
                  </a:cubicBezTo>
                  <a:cubicBezTo>
                    <a:pt x="43" y="27"/>
                    <a:pt x="44" y="27"/>
                    <a:pt x="45" y="26"/>
                  </a:cubicBezTo>
                  <a:cubicBezTo>
                    <a:pt x="45" y="26"/>
                    <a:pt x="45" y="26"/>
                    <a:pt x="45" y="26"/>
                  </a:cubicBezTo>
                  <a:cubicBezTo>
                    <a:pt x="45" y="26"/>
                    <a:pt x="45" y="26"/>
                    <a:pt x="45" y="26"/>
                  </a:cubicBezTo>
                  <a:cubicBezTo>
                    <a:pt x="43" y="24"/>
                    <a:pt x="43" y="23"/>
                    <a:pt x="42" y="20"/>
                  </a:cubicBezTo>
                  <a:cubicBezTo>
                    <a:pt x="42" y="18"/>
                    <a:pt x="42" y="17"/>
                    <a:pt x="42" y="17"/>
                  </a:cubicBezTo>
                  <a:cubicBezTo>
                    <a:pt x="42" y="15"/>
                    <a:pt x="41" y="14"/>
                    <a:pt x="42" y="13"/>
                  </a:cubicBezTo>
                  <a:cubicBezTo>
                    <a:pt x="42" y="11"/>
                    <a:pt x="43" y="10"/>
                    <a:pt x="44" y="9"/>
                  </a:cubicBezTo>
                  <a:cubicBezTo>
                    <a:pt x="44" y="8"/>
                    <a:pt x="45" y="8"/>
                    <a:pt x="46" y="6"/>
                  </a:cubicBezTo>
                  <a:cubicBezTo>
                    <a:pt x="46" y="5"/>
                    <a:pt x="47" y="4"/>
                    <a:pt x="48" y="3"/>
                  </a:cubicBezTo>
                  <a:cubicBezTo>
                    <a:pt x="48" y="3"/>
                    <a:pt x="48" y="3"/>
                    <a:pt x="48" y="3"/>
                  </a:cubicBezTo>
                  <a:cubicBezTo>
                    <a:pt x="48" y="3"/>
                    <a:pt x="48" y="3"/>
                    <a:pt x="48" y="3"/>
                  </a:cubicBezTo>
                  <a:cubicBezTo>
                    <a:pt x="48" y="3"/>
                    <a:pt x="48" y="3"/>
                    <a:pt x="48" y="3"/>
                  </a:cubicBezTo>
                  <a:cubicBezTo>
                    <a:pt x="45" y="4"/>
                    <a:pt x="41" y="3"/>
                    <a:pt x="37" y="2"/>
                  </a:cubicBezTo>
                  <a:cubicBezTo>
                    <a:pt x="33" y="1"/>
                    <a:pt x="29" y="0"/>
                    <a:pt x="26" y="1"/>
                  </a:cubicBezTo>
                  <a:cubicBezTo>
                    <a:pt x="24" y="1"/>
                    <a:pt x="22" y="1"/>
                    <a:pt x="19" y="2"/>
                  </a:cubicBezTo>
                  <a:cubicBezTo>
                    <a:pt x="15" y="2"/>
                    <a:pt x="8" y="3"/>
                    <a:pt x="6" y="4"/>
                  </a:cubicBezTo>
                  <a:cubicBezTo>
                    <a:pt x="5" y="6"/>
                    <a:pt x="3" y="7"/>
                    <a:pt x="1" y="7"/>
                  </a:cubicBezTo>
                  <a:cubicBezTo>
                    <a:pt x="1" y="8"/>
                    <a:pt x="0" y="8"/>
                    <a:pt x="0" y="8"/>
                  </a:cubicBezTo>
                  <a:cubicBezTo>
                    <a:pt x="2" y="10"/>
                    <a:pt x="2" y="12"/>
                    <a:pt x="2" y="13"/>
                  </a:cubicBezTo>
                  <a:cubicBezTo>
                    <a:pt x="1" y="14"/>
                    <a:pt x="1" y="15"/>
                    <a:pt x="2" y="15"/>
                  </a:cubicBezTo>
                  <a:cubicBezTo>
                    <a:pt x="5" y="19"/>
                    <a:pt x="5" y="19"/>
                    <a:pt x="7" y="18"/>
                  </a:cubicBezTo>
                  <a:cubicBezTo>
                    <a:pt x="9" y="18"/>
                    <a:pt x="12" y="19"/>
                    <a:pt x="13" y="21"/>
                  </a:cubicBezTo>
                  <a:cubicBezTo>
                    <a:pt x="13" y="21"/>
                    <a:pt x="13" y="22"/>
                    <a:pt x="13" y="23"/>
                  </a:cubicBezTo>
                  <a:cubicBezTo>
                    <a:pt x="13" y="23"/>
                    <a:pt x="13" y="23"/>
                    <a:pt x="13" y="23"/>
                  </a:cubicBezTo>
                  <a:cubicBezTo>
                    <a:pt x="14" y="23"/>
                    <a:pt x="14" y="23"/>
                    <a:pt x="15" y="23"/>
                  </a:cubicBezTo>
                  <a:cubicBezTo>
                    <a:pt x="15" y="23"/>
                    <a:pt x="16" y="23"/>
                    <a:pt x="16" y="23"/>
                  </a:cubicBezTo>
                  <a:cubicBezTo>
                    <a:pt x="17" y="23"/>
                    <a:pt x="18" y="23"/>
                    <a:pt x="18" y="23"/>
                  </a:cubicBezTo>
                  <a:cubicBezTo>
                    <a:pt x="21" y="23"/>
                    <a:pt x="22" y="23"/>
                    <a:pt x="23" y="23"/>
                  </a:cubicBezTo>
                  <a:cubicBezTo>
                    <a:pt x="23" y="24"/>
                    <a:pt x="23" y="24"/>
                    <a:pt x="23" y="24"/>
                  </a:cubicBezTo>
                  <a:cubicBezTo>
                    <a:pt x="30" y="29"/>
                    <a:pt x="32" y="30"/>
                    <a:pt x="32" y="30"/>
                  </a:cubicBezTo>
                  <a:cubicBezTo>
                    <a:pt x="32" y="30"/>
                    <a:pt x="33" y="30"/>
                    <a:pt x="33" y="30"/>
                  </a:cubicBezTo>
                  <a:cubicBezTo>
                    <a:pt x="33" y="30"/>
                    <a:pt x="33" y="29"/>
                    <a:pt x="33" y="29"/>
                  </a:cubicBezTo>
                  <a:cubicBezTo>
                    <a:pt x="33" y="29"/>
                    <a:pt x="33" y="29"/>
                    <a:pt x="34" y="29"/>
                  </a:cubicBezTo>
                  <a:cubicBezTo>
                    <a:pt x="34" y="29"/>
                    <a:pt x="34" y="29"/>
                    <a:pt x="34" y="29"/>
                  </a:cubicBezTo>
                  <a:cubicBezTo>
                    <a:pt x="36" y="29"/>
                    <a:pt x="38" y="30"/>
                    <a:pt x="41" y="30"/>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35" name="Freeform 1221"/>
            <p:cNvSpPr>
              <a:spLocks/>
            </p:cNvSpPr>
            <p:nvPr/>
          </p:nvSpPr>
          <p:spPr bwMode="auto">
            <a:xfrm>
              <a:off x="2600" y="2872"/>
              <a:ext cx="274" cy="229"/>
            </a:xfrm>
            <a:custGeom>
              <a:avLst/>
              <a:gdLst>
                <a:gd name="T0" fmla="*/ 180 w 286"/>
                <a:gd name="T1" fmla="*/ 35 h 239"/>
                <a:gd name="T2" fmla="*/ 204 w 286"/>
                <a:gd name="T3" fmla="*/ 46 h 239"/>
                <a:gd name="T4" fmla="*/ 220 w 286"/>
                <a:gd name="T5" fmla="*/ 48 h 239"/>
                <a:gd name="T6" fmla="*/ 227 w 286"/>
                <a:gd name="T7" fmla="*/ 37 h 239"/>
                <a:gd name="T8" fmla="*/ 246 w 286"/>
                <a:gd name="T9" fmla="*/ 21 h 239"/>
                <a:gd name="T10" fmla="*/ 270 w 286"/>
                <a:gd name="T11" fmla="*/ 33 h 239"/>
                <a:gd name="T12" fmla="*/ 274 w 286"/>
                <a:gd name="T13" fmla="*/ 29 h 239"/>
                <a:gd name="T14" fmla="*/ 279 w 286"/>
                <a:gd name="T15" fmla="*/ 17 h 239"/>
                <a:gd name="T16" fmla="*/ 272 w 286"/>
                <a:gd name="T17" fmla="*/ 9 h 239"/>
                <a:gd name="T18" fmla="*/ 255 w 286"/>
                <a:gd name="T19" fmla="*/ 10 h 239"/>
                <a:gd name="T20" fmla="*/ 248 w 286"/>
                <a:gd name="T21" fmla="*/ 2 h 239"/>
                <a:gd name="T22" fmla="*/ 238 w 286"/>
                <a:gd name="T23" fmla="*/ 6 h 239"/>
                <a:gd name="T24" fmla="*/ 223 w 286"/>
                <a:gd name="T25" fmla="*/ 10 h 239"/>
                <a:gd name="T26" fmla="*/ 218 w 286"/>
                <a:gd name="T27" fmla="*/ 5 h 239"/>
                <a:gd name="T28" fmla="*/ 209 w 286"/>
                <a:gd name="T29" fmla="*/ 10 h 239"/>
                <a:gd name="T30" fmla="*/ 199 w 286"/>
                <a:gd name="T31" fmla="*/ 24 h 239"/>
                <a:gd name="T32" fmla="*/ 182 w 286"/>
                <a:gd name="T33" fmla="*/ 18 h 239"/>
                <a:gd name="T34" fmla="*/ 181 w 286"/>
                <a:gd name="T35" fmla="*/ 24 h 239"/>
                <a:gd name="T36" fmla="*/ 164 w 286"/>
                <a:gd name="T37" fmla="*/ 27 h 239"/>
                <a:gd name="T38" fmla="*/ 158 w 286"/>
                <a:gd name="T39" fmla="*/ 20 h 239"/>
                <a:gd name="T40" fmla="*/ 149 w 286"/>
                <a:gd name="T41" fmla="*/ 30 h 239"/>
                <a:gd name="T42" fmla="*/ 137 w 286"/>
                <a:gd name="T43" fmla="*/ 33 h 239"/>
                <a:gd name="T44" fmla="*/ 141 w 286"/>
                <a:gd name="T45" fmla="*/ 47 h 239"/>
                <a:gd name="T46" fmla="*/ 125 w 286"/>
                <a:gd name="T47" fmla="*/ 46 h 239"/>
                <a:gd name="T48" fmla="*/ 111 w 286"/>
                <a:gd name="T49" fmla="*/ 48 h 239"/>
                <a:gd name="T50" fmla="*/ 116 w 286"/>
                <a:gd name="T51" fmla="*/ 53 h 239"/>
                <a:gd name="T52" fmla="*/ 127 w 286"/>
                <a:gd name="T53" fmla="*/ 57 h 239"/>
                <a:gd name="T54" fmla="*/ 113 w 286"/>
                <a:gd name="T55" fmla="*/ 65 h 239"/>
                <a:gd name="T56" fmla="*/ 94 w 286"/>
                <a:gd name="T57" fmla="*/ 94 h 239"/>
                <a:gd name="T58" fmla="*/ 83 w 286"/>
                <a:gd name="T59" fmla="*/ 111 h 239"/>
                <a:gd name="T60" fmla="*/ 70 w 286"/>
                <a:gd name="T61" fmla="*/ 122 h 239"/>
                <a:gd name="T62" fmla="*/ 60 w 286"/>
                <a:gd name="T63" fmla="*/ 135 h 239"/>
                <a:gd name="T64" fmla="*/ 43 w 286"/>
                <a:gd name="T65" fmla="*/ 148 h 239"/>
                <a:gd name="T66" fmla="*/ 35 w 286"/>
                <a:gd name="T67" fmla="*/ 155 h 239"/>
                <a:gd name="T68" fmla="*/ 26 w 286"/>
                <a:gd name="T69" fmla="*/ 165 h 239"/>
                <a:gd name="T70" fmla="*/ 10 w 286"/>
                <a:gd name="T71" fmla="*/ 174 h 239"/>
                <a:gd name="T72" fmla="*/ 3 w 286"/>
                <a:gd name="T73" fmla="*/ 186 h 239"/>
                <a:gd name="T74" fmla="*/ 2 w 286"/>
                <a:gd name="T75" fmla="*/ 203 h 239"/>
                <a:gd name="T76" fmla="*/ 19 w 286"/>
                <a:gd name="T77" fmla="*/ 204 h 239"/>
                <a:gd name="T78" fmla="*/ 4 w 286"/>
                <a:gd name="T79" fmla="*/ 213 h 239"/>
                <a:gd name="T80" fmla="*/ 9 w 286"/>
                <a:gd name="T81" fmla="*/ 215 h 239"/>
                <a:gd name="T82" fmla="*/ 8 w 286"/>
                <a:gd name="T83" fmla="*/ 228 h 239"/>
                <a:gd name="T84" fmla="*/ 53 w 286"/>
                <a:gd name="T85" fmla="*/ 222 h 239"/>
                <a:gd name="T86" fmla="*/ 62 w 286"/>
                <a:gd name="T87" fmla="*/ 213 h 239"/>
                <a:gd name="T88" fmla="*/ 74 w 286"/>
                <a:gd name="T89" fmla="*/ 215 h 239"/>
                <a:gd name="T90" fmla="*/ 80 w 286"/>
                <a:gd name="T91" fmla="*/ 194 h 239"/>
                <a:gd name="T92" fmla="*/ 78 w 286"/>
                <a:gd name="T93" fmla="*/ 178 h 239"/>
                <a:gd name="T94" fmla="*/ 93 w 286"/>
                <a:gd name="T95" fmla="*/ 135 h 239"/>
                <a:gd name="T96" fmla="*/ 96 w 286"/>
                <a:gd name="T97" fmla="*/ 123 h 239"/>
                <a:gd name="T98" fmla="*/ 114 w 286"/>
                <a:gd name="T99" fmla="*/ 93 h 239"/>
                <a:gd name="T100" fmla="*/ 126 w 286"/>
                <a:gd name="T101" fmla="*/ 68 h 239"/>
                <a:gd name="T102" fmla="*/ 149 w 286"/>
                <a:gd name="T103" fmla="*/ 49 h 239"/>
                <a:gd name="T104" fmla="*/ 173 w 286"/>
                <a:gd name="T105"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6" h="239">
                  <a:moveTo>
                    <a:pt x="174" y="40"/>
                  </a:moveTo>
                  <a:cubicBezTo>
                    <a:pt x="175" y="39"/>
                    <a:pt x="175" y="39"/>
                    <a:pt x="176" y="38"/>
                  </a:cubicBezTo>
                  <a:cubicBezTo>
                    <a:pt x="176" y="38"/>
                    <a:pt x="176" y="38"/>
                    <a:pt x="176" y="38"/>
                  </a:cubicBezTo>
                  <a:cubicBezTo>
                    <a:pt x="176" y="37"/>
                    <a:pt x="177" y="37"/>
                    <a:pt x="178" y="36"/>
                  </a:cubicBezTo>
                  <a:cubicBezTo>
                    <a:pt x="178" y="36"/>
                    <a:pt x="178" y="36"/>
                    <a:pt x="178" y="36"/>
                  </a:cubicBezTo>
                  <a:cubicBezTo>
                    <a:pt x="179" y="36"/>
                    <a:pt x="179" y="36"/>
                    <a:pt x="180" y="35"/>
                  </a:cubicBezTo>
                  <a:cubicBezTo>
                    <a:pt x="180" y="35"/>
                    <a:pt x="180" y="35"/>
                    <a:pt x="180" y="35"/>
                  </a:cubicBezTo>
                  <a:cubicBezTo>
                    <a:pt x="181" y="35"/>
                    <a:pt x="182" y="35"/>
                    <a:pt x="182" y="35"/>
                  </a:cubicBezTo>
                  <a:cubicBezTo>
                    <a:pt x="185" y="36"/>
                    <a:pt x="187" y="38"/>
                    <a:pt x="189" y="40"/>
                  </a:cubicBezTo>
                  <a:cubicBezTo>
                    <a:pt x="191" y="42"/>
                    <a:pt x="193" y="44"/>
                    <a:pt x="195" y="44"/>
                  </a:cubicBezTo>
                  <a:cubicBezTo>
                    <a:pt x="196" y="45"/>
                    <a:pt x="197" y="45"/>
                    <a:pt x="198" y="45"/>
                  </a:cubicBezTo>
                  <a:cubicBezTo>
                    <a:pt x="201" y="46"/>
                    <a:pt x="203" y="46"/>
                    <a:pt x="204" y="46"/>
                  </a:cubicBezTo>
                  <a:cubicBezTo>
                    <a:pt x="204" y="46"/>
                    <a:pt x="205" y="46"/>
                    <a:pt x="205" y="46"/>
                  </a:cubicBezTo>
                  <a:cubicBezTo>
                    <a:pt x="206" y="44"/>
                    <a:pt x="209" y="44"/>
                    <a:pt x="212" y="45"/>
                  </a:cubicBezTo>
                  <a:cubicBezTo>
                    <a:pt x="213" y="45"/>
                    <a:pt x="214" y="46"/>
                    <a:pt x="215" y="46"/>
                  </a:cubicBezTo>
                  <a:cubicBezTo>
                    <a:pt x="215" y="45"/>
                    <a:pt x="216" y="45"/>
                    <a:pt x="216" y="45"/>
                  </a:cubicBezTo>
                  <a:cubicBezTo>
                    <a:pt x="218" y="45"/>
                    <a:pt x="219" y="47"/>
                    <a:pt x="220" y="48"/>
                  </a:cubicBezTo>
                  <a:cubicBezTo>
                    <a:pt x="220" y="48"/>
                    <a:pt x="220" y="48"/>
                    <a:pt x="220" y="48"/>
                  </a:cubicBezTo>
                  <a:cubicBezTo>
                    <a:pt x="220" y="48"/>
                    <a:pt x="220" y="48"/>
                    <a:pt x="220" y="48"/>
                  </a:cubicBezTo>
                  <a:cubicBezTo>
                    <a:pt x="221" y="47"/>
                    <a:pt x="221" y="45"/>
                    <a:pt x="221" y="44"/>
                  </a:cubicBezTo>
                  <a:cubicBezTo>
                    <a:pt x="221" y="43"/>
                    <a:pt x="222" y="41"/>
                    <a:pt x="225" y="41"/>
                  </a:cubicBezTo>
                  <a:cubicBezTo>
                    <a:pt x="226" y="41"/>
                    <a:pt x="226" y="41"/>
                    <a:pt x="227" y="41"/>
                  </a:cubicBezTo>
                  <a:cubicBezTo>
                    <a:pt x="228" y="41"/>
                    <a:pt x="228" y="41"/>
                    <a:pt x="228" y="41"/>
                  </a:cubicBezTo>
                  <a:cubicBezTo>
                    <a:pt x="228" y="40"/>
                    <a:pt x="228" y="38"/>
                    <a:pt x="227" y="37"/>
                  </a:cubicBezTo>
                  <a:cubicBezTo>
                    <a:pt x="227" y="36"/>
                    <a:pt x="227" y="34"/>
                    <a:pt x="227" y="33"/>
                  </a:cubicBezTo>
                  <a:cubicBezTo>
                    <a:pt x="227" y="30"/>
                    <a:pt x="230" y="28"/>
                    <a:pt x="231" y="27"/>
                  </a:cubicBezTo>
                  <a:cubicBezTo>
                    <a:pt x="232" y="27"/>
                    <a:pt x="234" y="26"/>
                    <a:pt x="234" y="26"/>
                  </a:cubicBezTo>
                  <a:cubicBezTo>
                    <a:pt x="234" y="22"/>
                    <a:pt x="238" y="22"/>
                    <a:pt x="241" y="22"/>
                  </a:cubicBezTo>
                  <a:cubicBezTo>
                    <a:pt x="242" y="22"/>
                    <a:pt x="242" y="22"/>
                    <a:pt x="242" y="22"/>
                  </a:cubicBezTo>
                  <a:cubicBezTo>
                    <a:pt x="244" y="22"/>
                    <a:pt x="245" y="22"/>
                    <a:pt x="246" y="21"/>
                  </a:cubicBezTo>
                  <a:cubicBezTo>
                    <a:pt x="247" y="20"/>
                    <a:pt x="249" y="19"/>
                    <a:pt x="252" y="19"/>
                  </a:cubicBezTo>
                  <a:cubicBezTo>
                    <a:pt x="255" y="19"/>
                    <a:pt x="257" y="20"/>
                    <a:pt x="258" y="22"/>
                  </a:cubicBezTo>
                  <a:cubicBezTo>
                    <a:pt x="259" y="23"/>
                    <a:pt x="261" y="24"/>
                    <a:pt x="263" y="25"/>
                  </a:cubicBezTo>
                  <a:cubicBezTo>
                    <a:pt x="266" y="27"/>
                    <a:pt x="269" y="28"/>
                    <a:pt x="270" y="31"/>
                  </a:cubicBezTo>
                  <a:cubicBezTo>
                    <a:pt x="270" y="31"/>
                    <a:pt x="270" y="32"/>
                    <a:pt x="270" y="33"/>
                  </a:cubicBezTo>
                  <a:cubicBezTo>
                    <a:pt x="270" y="33"/>
                    <a:pt x="270" y="33"/>
                    <a:pt x="270" y="33"/>
                  </a:cubicBezTo>
                  <a:cubicBezTo>
                    <a:pt x="270" y="33"/>
                    <a:pt x="271" y="33"/>
                    <a:pt x="271" y="33"/>
                  </a:cubicBezTo>
                  <a:cubicBezTo>
                    <a:pt x="271" y="33"/>
                    <a:pt x="271" y="33"/>
                    <a:pt x="271" y="33"/>
                  </a:cubicBezTo>
                  <a:cubicBezTo>
                    <a:pt x="272" y="33"/>
                    <a:pt x="273" y="33"/>
                    <a:pt x="273" y="33"/>
                  </a:cubicBezTo>
                  <a:cubicBezTo>
                    <a:pt x="274" y="33"/>
                    <a:pt x="275" y="32"/>
                    <a:pt x="276" y="31"/>
                  </a:cubicBezTo>
                  <a:cubicBezTo>
                    <a:pt x="277" y="31"/>
                    <a:pt x="277" y="30"/>
                    <a:pt x="277" y="30"/>
                  </a:cubicBezTo>
                  <a:cubicBezTo>
                    <a:pt x="276" y="30"/>
                    <a:pt x="275" y="30"/>
                    <a:pt x="274" y="29"/>
                  </a:cubicBezTo>
                  <a:cubicBezTo>
                    <a:pt x="273" y="28"/>
                    <a:pt x="273" y="27"/>
                    <a:pt x="273" y="26"/>
                  </a:cubicBezTo>
                  <a:cubicBezTo>
                    <a:pt x="272" y="26"/>
                    <a:pt x="270" y="24"/>
                    <a:pt x="269" y="24"/>
                  </a:cubicBezTo>
                  <a:cubicBezTo>
                    <a:pt x="267" y="23"/>
                    <a:pt x="266" y="22"/>
                    <a:pt x="265" y="21"/>
                  </a:cubicBezTo>
                  <a:cubicBezTo>
                    <a:pt x="265" y="20"/>
                    <a:pt x="265" y="19"/>
                    <a:pt x="266" y="19"/>
                  </a:cubicBezTo>
                  <a:cubicBezTo>
                    <a:pt x="267" y="17"/>
                    <a:pt x="271" y="17"/>
                    <a:pt x="274" y="19"/>
                  </a:cubicBezTo>
                  <a:cubicBezTo>
                    <a:pt x="276" y="20"/>
                    <a:pt x="276" y="20"/>
                    <a:pt x="279" y="17"/>
                  </a:cubicBezTo>
                  <a:cubicBezTo>
                    <a:pt x="281" y="15"/>
                    <a:pt x="284" y="15"/>
                    <a:pt x="285" y="15"/>
                  </a:cubicBezTo>
                  <a:cubicBezTo>
                    <a:pt x="286" y="15"/>
                    <a:pt x="286" y="15"/>
                    <a:pt x="286" y="15"/>
                  </a:cubicBezTo>
                  <a:cubicBezTo>
                    <a:pt x="285" y="14"/>
                    <a:pt x="284" y="14"/>
                    <a:pt x="284" y="13"/>
                  </a:cubicBezTo>
                  <a:cubicBezTo>
                    <a:pt x="282" y="13"/>
                    <a:pt x="281" y="12"/>
                    <a:pt x="281" y="11"/>
                  </a:cubicBezTo>
                  <a:cubicBezTo>
                    <a:pt x="280" y="10"/>
                    <a:pt x="277" y="8"/>
                    <a:pt x="274" y="9"/>
                  </a:cubicBezTo>
                  <a:cubicBezTo>
                    <a:pt x="274" y="9"/>
                    <a:pt x="273" y="9"/>
                    <a:pt x="272" y="9"/>
                  </a:cubicBezTo>
                  <a:cubicBezTo>
                    <a:pt x="270" y="9"/>
                    <a:pt x="269" y="8"/>
                    <a:pt x="268" y="7"/>
                  </a:cubicBezTo>
                  <a:cubicBezTo>
                    <a:pt x="267" y="6"/>
                    <a:pt x="267" y="6"/>
                    <a:pt x="267" y="6"/>
                  </a:cubicBezTo>
                  <a:cubicBezTo>
                    <a:pt x="267" y="6"/>
                    <a:pt x="266" y="6"/>
                    <a:pt x="266" y="6"/>
                  </a:cubicBezTo>
                  <a:cubicBezTo>
                    <a:pt x="264" y="6"/>
                    <a:pt x="261" y="8"/>
                    <a:pt x="261" y="10"/>
                  </a:cubicBezTo>
                  <a:cubicBezTo>
                    <a:pt x="261" y="16"/>
                    <a:pt x="256" y="16"/>
                    <a:pt x="254" y="14"/>
                  </a:cubicBezTo>
                  <a:cubicBezTo>
                    <a:pt x="254" y="13"/>
                    <a:pt x="254" y="11"/>
                    <a:pt x="255" y="10"/>
                  </a:cubicBezTo>
                  <a:cubicBezTo>
                    <a:pt x="255" y="10"/>
                    <a:pt x="255" y="9"/>
                    <a:pt x="255" y="8"/>
                  </a:cubicBezTo>
                  <a:cubicBezTo>
                    <a:pt x="254" y="8"/>
                    <a:pt x="254" y="7"/>
                    <a:pt x="254" y="6"/>
                  </a:cubicBezTo>
                  <a:cubicBezTo>
                    <a:pt x="255" y="5"/>
                    <a:pt x="255" y="3"/>
                    <a:pt x="257" y="3"/>
                  </a:cubicBezTo>
                  <a:cubicBezTo>
                    <a:pt x="257" y="3"/>
                    <a:pt x="257" y="3"/>
                    <a:pt x="257" y="2"/>
                  </a:cubicBezTo>
                  <a:cubicBezTo>
                    <a:pt x="256" y="1"/>
                    <a:pt x="255" y="1"/>
                    <a:pt x="253" y="1"/>
                  </a:cubicBezTo>
                  <a:cubicBezTo>
                    <a:pt x="250" y="0"/>
                    <a:pt x="249" y="2"/>
                    <a:pt x="248" y="2"/>
                  </a:cubicBezTo>
                  <a:cubicBezTo>
                    <a:pt x="248" y="3"/>
                    <a:pt x="248" y="4"/>
                    <a:pt x="248" y="4"/>
                  </a:cubicBezTo>
                  <a:cubicBezTo>
                    <a:pt x="248" y="4"/>
                    <a:pt x="249" y="6"/>
                    <a:pt x="248" y="8"/>
                  </a:cubicBezTo>
                  <a:cubicBezTo>
                    <a:pt x="247" y="11"/>
                    <a:pt x="243" y="16"/>
                    <a:pt x="239" y="16"/>
                  </a:cubicBezTo>
                  <a:cubicBezTo>
                    <a:pt x="238" y="16"/>
                    <a:pt x="238" y="15"/>
                    <a:pt x="237" y="15"/>
                  </a:cubicBezTo>
                  <a:cubicBezTo>
                    <a:pt x="236" y="13"/>
                    <a:pt x="236" y="11"/>
                    <a:pt x="237" y="8"/>
                  </a:cubicBezTo>
                  <a:cubicBezTo>
                    <a:pt x="237" y="7"/>
                    <a:pt x="237" y="6"/>
                    <a:pt x="238" y="6"/>
                  </a:cubicBezTo>
                  <a:cubicBezTo>
                    <a:pt x="237" y="6"/>
                    <a:pt x="236" y="7"/>
                    <a:pt x="234" y="9"/>
                  </a:cubicBezTo>
                  <a:cubicBezTo>
                    <a:pt x="233" y="11"/>
                    <a:pt x="232" y="12"/>
                    <a:pt x="231" y="13"/>
                  </a:cubicBezTo>
                  <a:cubicBezTo>
                    <a:pt x="227" y="17"/>
                    <a:pt x="225" y="20"/>
                    <a:pt x="222" y="21"/>
                  </a:cubicBezTo>
                  <a:cubicBezTo>
                    <a:pt x="221" y="21"/>
                    <a:pt x="221" y="21"/>
                    <a:pt x="221" y="21"/>
                  </a:cubicBezTo>
                  <a:cubicBezTo>
                    <a:pt x="220" y="21"/>
                    <a:pt x="218" y="20"/>
                    <a:pt x="218" y="18"/>
                  </a:cubicBezTo>
                  <a:cubicBezTo>
                    <a:pt x="217" y="16"/>
                    <a:pt x="219" y="12"/>
                    <a:pt x="223" y="10"/>
                  </a:cubicBezTo>
                  <a:cubicBezTo>
                    <a:pt x="224" y="9"/>
                    <a:pt x="225" y="7"/>
                    <a:pt x="226" y="5"/>
                  </a:cubicBezTo>
                  <a:cubicBezTo>
                    <a:pt x="227" y="3"/>
                    <a:pt x="228" y="1"/>
                    <a:pt x="230" y="1"/>
                  </a:cubicBezTo>
                  <a:cubicBezTo>
                    <a:pt x="230" y="1"/>
                    <a:pt x="230" y="1"/>
                    <a:pt x="229" y="1"/>
                  </a:cubicBezTo>
                  <a:cubicBezTo>
                    <a:pt x="228" y="0"/>
                    <a:pt x="227" y="1"/>
                    <a:pt x="226" y="3"/>
                  </a:cubicBezTo>
                  <a:cubicBezTo>
                    <a:pt x="226" y="4"/>
                    <a:pt x="225" y="4"/>
                    <a:pt x="225" y="5"/>
                  </a:cubicBezTo>
                  <a:cubicBezTo>
                    <a:pt x="223" y="6"/>
                    <a:pt x="220" y="6"/>
                    <a:pt x="218" y="5"/>
                  </a:cubicBezTo>
                  <a:cubicBezTo>
                    <a:pt x="217" y="5"/>
                    <a:pt x="217" y="5"/>
                    <a:pt x="217" y="5"/>
                  </a:cubicBezTo>
                  <a:cubicBezTo>
                    <a:pt x="216" y="5"/>
                    <a:pt x="216" y="5"/>
                    <a:pt x="216" y="6"/>
                  </a:cubicBezTo>
                  <a:cubicBezTo>
                    <a:pt x="215" y="6"/>
                    <a:pt x="215" y="6"/>
                    <a:pt x="215" y="6"/>
                  </a:cubicBezTo>
                  <a:cubicBezTo>
                    <a:pt x="216" y="7"/>
                    <a:pt x="216" y="9"/>
                    <a:pt x="216" y="10"/>
                  </a:cubicBezTo>
                  <a:cubicBezTo>
                    <a:pt x="215" y="11"/>
                    <a:pt x="214" y="12"/>
                    <a:pt x="213" y="12"/>
                  </a:cubicBezTo>
                  <a:cubicBezTo>
                    <a:pt x="212" y="12"/>
                    <a:pt x="210" y="12"/>
                    <a:pt x="209" y="10"/>
                  </a:cubicBezTo>
                  <a:cubicBezTo>
                    <a:pt x="209" y="9"/>
                    <a:pt x="209" y="9"/>
                    <a:pt x="209" y="9"/>
                  </a:cubicBezTo>
                  <a:cubicBezTo>
                    <a:pt x="208" y="9"/>
                    <a:pt x="206" y="10"/>
                    <a:pt x="205" y="12"/>
                  </a:cubicBezTo>
                  <a:cubicBezTo>
                    <a:pt x="204" y="13"/>
                    <a:pt x="203" y="14"/>
                    <a:pt x="203" y="15"/>
                  </a:cubicBezTo>
                  <a:cubicBezTo>
                    <a:pt x="203" y="16"/>
                    <a:pt x="204" y="18"/>
                    <a:pt x="204" y="19"/>
                  </a:cubicBezTo>
                  <a:cubicBezTo>
                    <a:pt x="203" y="22"/>
                    <a:pt x="202" y="23"/>
                    <a:pt x="200" y="24"/>
                  </a:cubicBezTo>
                  <a:cubicBezTo>
                    <a:pt x="199" y="24"/>
                    <a:pt x="199" y="24"/>
                    <a:pt x="199" y="24"/>
                  </a:cubicBezTo>
                  <a:cubicBezTo>
                    <a:pt x="196" y="24"/>
                    <a:pt x="195" y="21"/>
                    <a:pt x="195" y="18"/>
                  </a:cubicBezTo>
                  <a:cubicBezTo>
                    <a:pt x="195" y="18"/>
                    <a:pt x="195" y="18"/>
                    <a:pt x="195" y="17"/>
                  </a:cubicBezTo>
                  <a:cubicBezTo>
                    <a:pt x="195" y="17"/>
                    <a:pt x="195" y="18"/>
                    <a:pt x="195" y="18"/>
                  </a:cubicBezTo>
                  <a:cubicBezTo>
                    <a:pt x="194" y="19"/>
                    <a:pt x="193" y="20"/>
                    <a:pt x="190" y="20"/>
                  </a:cubicBezTo>
                  <a:cubicBezTo>
                    <a:pt x="189" y="20"/>
                    <a:pt x="187" y="20"/>
                    <a:pt x="186" y="19"/>
                  </a:cubicBezTo>
                  <a:cubicBezTo>
                    <a:pt x="186" y="18"/>
                    <a:pt x="184" y="18"/>
                    <a:pt x="182" y="18"/>
                  </a:cubicBezTo>
                  <a:cubicBezTo>
                    <a:pt x="183" y="19"/>
                    <a:pt x="183" y="19"/>
                    <a:pt x="183" y="19"/>
                  </a:cubicBezTo>
                  <a:cubicBezTo>
                    <a:pt x="186" y="20"/>
                    <a:pt x="187" y="21"/>
                    <a:pt x="188" y="23"/>
                  </a:cubicBezTo>
                  <a:cubicBezTo>
                    <a:pt x="188" y="24"/>
                    <a:pt x="188" y="24"/>
                    <a:pt x="188" y="24"/>
                  </a:cubicBezTo>
                  <a:cubicBezTo>
                    <a:pt x="187" y="25"/>
                    <a:pt x="187" y="25"/>
                    <a:pt x="187" y="25"/>
                  </a:cubicBezTo>
                  <a:cubicBezTo>
                    <a:pt x="186" y="26"/>
                    <a:pt x="185" y="26"/>
                    <a:pt x="183" y="25"/>
                  </a:cubicBezTo>
                  <a:cubicBezTo>
                    <a:pt x="182" y="25"/>
                    <a:pt x="182" y="24"/>
                    <a:pt x="181" y="24"/>
                  </a:cubicBezTo>
                  <a:cubicBezTo>
                    <a:pt x="180" y="25"/>
                    <a:pt x="178" y="25"/>
                    <a:pt x="175" y="23"/>
                  </a:cubicBezTo>
                  <a:cubicBezTo>
                    <a:pt x="176" y="24"/>
                    <a:pt x="175" y="25"/>
                    <a:pt x="175" y="26"/>
                  </a:cubicBezTo>
                  <a:cubicBezTo>
                    <a:pt x="175" y="27"/>
                    <a:pt x="175" y="27"/>
                    <a:pt x="175" y="28"/>
                  </a:cubicBezTo>
                  <a:cubicBezTo>
                    <a:pt x="175" y="33"/>
                    <a:pt x="170" y="33"/>
                    <a:pt x="168" y="30"/>
                  </a:cubicBezTo>
                  <a:cubicBezTo>
                    <a:pt x="167" y="29"/>
                    <a:pt x="167" y="27"/>
                    <a:pt x="167" y="26"/>
                  </a:cubicBezTo>
                  <a:cubicBezTo>
                    <a:pt x="166" y="26"/>
                    <a:pt x="165" y="26"/>
                    <a:pt x="164" y="27"/>
                  </a:cubicBezTo>
                  <a:cubicBezTo>
                    <a:pt x="163" y="28"/>
                    <a:pt x="163" y="28"/>
                    <a:pt x="162" y="28"/>
                  </a:cubicBezTo>
                  <a:cubicBezTo>
                    <a:pt x="161" y="28"/>
                    <a:pt x="161" y="28"/>
                    <a:pt x="161" y="28"/>
                  </a:cubicBezTo>
                  <a:cubicBezTo>
                    <a:pt x="160" y="27"/>
                    <a:pt x="160" y="27"/>
                    <a:pt x="160" y="27"/>
                  </a:cubicBezTo>
                  <a:cubicBezTo>
                    <a:pt x="159" y="26"/>
                    <a:pt x="160" y="25"/>
                    <a:pt x="160" y="23"/>
                  </a:cubicBezTo>
                  <a:cubicBezTo>
                    <a:pt x="160" y="22"/>
                    <a:pt x="161" y="20"/>
                    <a:pt x="160" y="20"/>
                  </a:cubicBezTo>
                  <a:cubicBezTo>
                    <a:pt x="160" y="20"/>
                    <a:pt x="159" y="20"/>
                    <a:pt x="158" y="20"/>
                  </a:cubicBezTo>
                  <a:cubicBezTo>
                    <a:pt x="157" y="21"/>
                    <a:pt x="156" y="21"/>
                    <a:pt x="155" y="22"/>
                  </a:cubicBezTo>
                  <a:cubicBezTo>
                    <a:pt x="154" y="22"/>
                    <a:pt x="154" y="22"/>
                    <a:pt x="154" y="22"/>
                  </a:cubicBezTo>
                  <a:cubicBezTo>
                    <a:pt x="154" y="22"/>
                    <a:pt x="153" y="22"/>
                    <a:pt x="153" y="22"/>
                  </a:cubicBezTo>
                  <a:cubicBezTo>
                    <a:pt x="155" y="24"/>
                    <a:pt x="155" y="26"/>
                    <a:pt x="154" y="28"/>
                  </a:cubicBezTo>
                  <a:cubicBezTo>
                    <a:pt x="154" y="29"/>
                    <a:pt x="152" y="30"/>
                    <a:pt x="150" y="30"/>
                  </a:cubicBezTo>
                  <a:cubicBezTo>
                    <a:pt x="149" y="30"/>
                    <a:pt x="149" y="30"/>
                    <a:pt x="149" y="30"/>
                  </a:cubicBezTo>
                  <a:cubicBezTo>
                    <a:pt x="149" y="30"/>
                    <a:pt x="149" y="30"/>
                    <a:pt x="149" y="30"/>
                  </a:cubicBezTo>
                  <a:cubicBezTo>
                    <a:pt x="149" y="31"/>
                    <a:pt x="148" y="33"/>
                    <a:pt x="148" y="33"/>
                  </a:cubicBezTo>
                  <a:cubicBezTo>
                    <a:pt x="147" y="34"/>
                    <a:pt x="146" y="35"/>
                    <a:pt x="145" y="35"/>
                  </a:cubicBezTo>
                  <a:cubicBezTo>
                    <a:pt x="143" y="35"/>
                    <a:pt x="141" y="34"/>
                    <a:pt x="141" y="32"/>
                  </a:cubicBezTo>
                  <a:cubicBezTo>
                    <a:pt x="141" y="32"/>
                    <a:pt x="140" y="32"/>
                    <a:pt x="140" y="32"/>
                  </a:cubicBezTo>
                  <a:cubicBezTo>
                    <a:pt x="139" y="32"/>
                    <a:pt x="137" y="32"/>
                    <a:pt x="137" y="33"/>
                  </a:cubicBezTo>
                  <a:cubicBezTo>
                    <a:pt x="136" y="34"/>
                    <a:pt x="135" y="35"/>
                    <a:pt x="134" y="36"/>
                  </a:cubicBezTo>
                  <a:cubicBezTo>
                    <a:pt x="133" y="37"/>
                    <a:pt x="132" y="37"/>
                    <a:pt x="132" y="38"/>
                  </a:cubicBezTo>
                  <a:cubicBezTo>
                    <a:pt x="133" y="37"/>
                    <a:pt x="135" y="37"/>
                    <a:pt x="137" y="37"/>
                  </a:cubicBezTo>
                  <a:cubicBezTo>
                    <a:pt x="138" y="38"/>
                    <a:pt x="140" y="39"/>
                    <a:pt x="139" y="42"/>
                  </a:cubicBezTo>
                  <a:cubicBezTo>
                    <a:pt x="139" y="42"/>
                    <a:pt x="139" y="42"/>
                    <a:pt x="139" y="42"/>
                  </a:cubicBezTo>
                  <a:cubicBezTo>
                    <a:pt x="141" y="43"/>
                    <a:pt x="141" y="46"/>
                    <a:pt x="141" y="47"/>
                  </a:cubicBezTo>
                  <a:cubicBezTo>
                    <a:pt x="140" y="49"/>
                    <a:pt x="137" y="50"/>
                    <a:pt x="135" y="48"/>
                  </a:cubicBezTo>
                  <a:cubicBezTo>
                    <a:pt x="134" y="47"/>
                    <a:pt x="134" y="46"/>
                    <a:pt x="133" y="46"/>
                  </a:cubicBezTo>
                  <a:cubicBezTo>
                    <a:pt x="133" y="46"/>
                    <a:pt x="133" y="47"/>
                    <a:pt x="133" y="47"/>
                  </a:cubicBezTo>
                  <a:cubicBezTo>
                    <a:pt x="132" y="50"/>
                    <a:pt x="131" y="50"/>
                    <a:pt x="130" y="50"/>
                  </a:cubicBezTo>
                  <a:cubicBezTo>
                    <a:pt x="128" y="50"/>
                    <a:pt x="127" y="49"/>
                    <a:pt x="125" y="46"/>
                  </a:cubicBezTo>
                  <a:cubicBezTo>
                    <a:pt x="125" y="46"/>
                    <a:pt x="125" y="46"/>
                    <a:pt x="125" y="46"/>
                  </a:cubicBezTo>
                  <a:cubicBezTo>
                    <a:pt x="125" y="46"/>
                    <a:pt x="124" y="46"/>
                    <a:pt x="124" y="46"/>
                  </a:cubicBezTo>
                  <a:cubicBezTo>
                    <a:pt x="123" y="48"/>
                    <a:pt x="122" y="49"/>
                    <a:pt x="120" y="49"/>
                  </a:cubicBezTo>
                  <a:cubicBezTo>
                    <a:pt x="120" y="49"/>
                    <a:pt x="119" y="49"/>
                    <a:pt x="119" y="48"/>
                  </a:cubicBezTo>
                  <a:cubicBezTo>
                    <a:pt x="117" y="47"/>
                    <a:pt x="117" y="45"/>
                    <a:pt x="118" y="43"/>
                  </a:cubicBezTo>
                  <a:cubicBezTo>
                    <a:pt x="118" y="44"/>
                    <a:pt x="117" y="44"/>
                    <a:pt x="117" y="44"/>
                  </a:cubicBezTo>
                  <a:cubicBezTo>
                    <a:pt x="115" y="46"/>
                    <a:pt x="113" y="47"/>
                    <a:pt x="111" y="48"/>
                  </a:cubicBezTo>
                  <a:cubicBezTo>
                    <a:pt x="111" y="48"/>
                    <a:pt x="111" y="48"/>
                    <a:pt x="111" y="48"/>
                  </a:cubicBezTo>
                  <a:cubicBezTo>
                    <a:pt x="111" y="49"/>
                    <a:pt x="111" y="49"/>
                    <a:pt x="111" y="49"/>
                  </a:cubicBezTo>
                  <a:cubicBezTo>
                    <a:pt x="111" y="51"/>
                    <a:pt x="109" y="52"/>
                    <a:pt x="108" y="53"/>
                  </a:cubicBezTo>
                  <a:cubicBezTo>
                    <a:pt x="108" y="53"/>
                    <a:pt x="108" y="53"/>
                    <a:pt x="108" y="53"/>
                  </a:cubicBezTo>
                  <a:cubicBezTo>
                    <a:pt x="111" y="52"/>
                    <a:pt x="113" y="52"/>
                    <a:pt x="114" y="53"/>
                  </a:cubicBezTo>
                  <a:cubicBezTo>
                    <a:pt x="115" y="53"/>
                    <a:pt x="116" y="53"/>
                    <a:pt x="116" y="53"/>
                  </a:cubicBezTo>
                  <a:cubicBezTo>
                    <a:pt x="116" y="53"/>
                    <a:pt x="117" y="53"/>
                    <a:pt x="118" y="52"/>
                  </a:cubicBezTo>
                  <a:cubicBezTo>
                    <a:pt x="120" y="50"/>
                    <a:pt x="122" y="49"/>
                    <a:pt x="123" y="49"/>
                  </a:cubicBezTo>
                  <a:cubicBezTo>
                    <a:pt x="125" y="49"/>
                    <a:pt x="126" y="50"/>
                    <a:pt x="128" y="51"/>
                  </a:cubicBezTo>
                  <a:cubicBezTo>
                    <a:pt x="129" y="52"/>
                    <a:pt x="129" y="53"/>
                    <a:pt x="129" y="53"/>
                  </a:cubicBezTo>
                  <a:cubicBezTo>
                    <a:pt x="129" y="55"/>
                    <a:pt x="128" y="56"/>
                    <a:pt x="128" y="57"/>
                  </a:cubicBezTo>
                  <a:cubicBezTo>
                    <a:pt x="127" y="57"/>
                    <a:pt x="127" y="57"/>
                    <a:pt x="127" y="57"/>
                  </a:cubicBezTo>
                  <a:cubicBezTo>
                    <a:pt x="129" y="59"/>
                    <a:pt x="128" y="61"/>
                    <a:pt x="128" y="61"/>
                  </a:cubicBezTo>
                  <a:cubicBezTo>
                    <a:pt x="128" y="63"/>
                    <a:pt x="126" y="64"/>
                    <a:pt x="124" y="64"/>
                  </a:cubicBezTo>
                  <a:cubicBezTo>
                    <a:pt x="123" y="64"/>
                    <a:pt x="122" y="64"/>
                    <a:pt x="122" y="63"/>
                  </a:cubicBezTo>
                  <a:cubicBezTo>
                    <a:pt x="121" y="63"/>
                    <a:pt x="121" y="62"/>
                    <a:pt x="121" y="61"/>
                  </a:cubicBezTo>
                  <a:cubicBezTo>
                    <a:pt x="121" y="60"/>
                    <a:pt x="120" y="59"/>
                    <a:pt x="120" y="59"/>
                  </a:cubicBezTo>
                  <a:cubicBezTo>
                    <a:pt x="119" y="61"/>
                    <a:pt x="117" y="65"/>
                    <a:pt x="113" y="65"/>
                  </a:cubicBezTo>
                  <a:cubicBezTo>
                    <a:pt x="112" y="65"/>
                    <a:pt x="110" y="68"/>
                    <a:pt x="110" y="71"/>
                  </a:cubicBezTo>
                  <a:cubicBezTo>
                    <a:pt x="110" y="75"/>
                    <a:pt x="108" y="75"/>
                    <a:pt x="107" y="75"/>
                  </a:cubicBezTo>
                  <a:cubicBezTo>
                    <a:pt x="107" y="75"/>
                    <a:pt x="106" y="75"/>
                    <a:pt x="106" y="75"/>
                  </a:cubicBezTo>
                  <a:cubicBezTo>
                    <a:pt x="106" y="75"/>
                    <a:pt x="106" y="75"/>
                    <a:pt x="106" y="75"/>
                  </a:cubicBezTo>
                  <a:cubicBezTo>
                    <a:pt x="105" y="80"/>
                    <a:pt x="99" y="87"/>
                    <a:pt x="95" y="90"/>
                  </a:cubicBezTo>
                  <a:cubicBezTo>
                    <a:pt x="93" y="92"/>
                    <a:pt x="93" y="93"/>
                    <a:pt x="94" y="94"/>
                  </a:cubicBezTo>
                  <a:cubicBezTo>
                    <a:pt x="94" y="95"/>
                    <a:pt x="95" y="96"/>
                    <a:pt x="94" y="98"/>
                  </a:cubicBezTo>
                  <a:cubicBezTo>
                    <a:pt x="93" y="100"/>
                    <a:pt x="91" y="101"/>
                    <a:pt x="89" y="101"/>
                  </a:cubicBezTo>
                  <a:cubicBezTo>
                    <a:pt x="88" y="101"/>
                    <a:pt x="87" y="101"/>
                    <a:pt x="86" y="101"/>
                  </a:cubicBezTo>
                  <a:cubicBezTo>
                    <a:pt x="86" y="100"/>
                    <a:pt x="85" y="100"/>
                    <a:pt x="84" y="100"/>
                  </a:cubicBezTo>
                  <a:cubicBezTo>
                    <a:pt x="84" y="101"/>
                    <a:pt x="84" y="102"/>
                    <a:pt x="85" y="103"/>
                  </a:cubicBezTo>
                  <a:cubicBezTo>
                    <a:pt x="85" y="105"/>
                    <a:pt x="85" y="109"/>
                    <a:pt x="83" y="111"/>
                  </a:cubicBezTo>
                  <a:cubicBezTo>
                    <a:pt x="82" y="111"/>
                    <a:pt x="82" y="112"/>
                    <a:pt x="83" y="114"/>
                  </a:cubicBezTo>
                  <a:cubicBezTo>
                    <a:pt x="83" y="115"/>
                    <a:pt x="84" y="116"/>
                    <a:pt x="84" y="117"/>
                  </a:cubicBezTo>
                  <a:cubicBezTo>
                    <a:pt x="84" y="118"/>
                    <a:pt x="83" y="120"/>
                    <a:pt x="80" y="120"/>
                  </a:cubicBezTo>
                  <a:cubicBezTo>
                    <a:pt x="80" y="120"/>
                    <a:pt x="79" y="119"/>
                    <a:pt x="78" y="119"/>
                  </a:cubicBezTo>
                  <a:cubicBezTo>
                    <a:pt x="77" y="119"/>
                    <a:pt x="77" y="119"/>
                    <a:pt x="76" y="119"/>
                  </a:cubicBezTo>
                  <a:cubicBezTo>
                    <a:pt x="75" y="121"/>
                    <a:pt x="72" y="122"/>
                    <a:pt x="70" y="122"/>
                  </a:cubicBezTo>
                  <a:cubicBezTo>
                    <a:pt x="71" y="123"/>
                    <a:pt x="72" y="124"/>
                    <a:pt x="74" y="126"/>
                  </a:cubicBezTo>
                  <a:cubicBezTo>
                    <a:pt x="76" y="127"/>
                    <a:pt x="76" y="129"/>
                    <a:pt x="76" y="130"/>
                  </a:cubicBezTo>
                  <a:cubicBezTo>
                    <a:pt x="75" y="131"/>
                    <a:pt x="73" y="132"/>
                    <a:pt x="72" y="132"/>
                  </a:cubicBezTo>
                  <a:cubicBezTo>
                    <a:pt x="70" y="132"/>
                    <a:pt x="69" y="131"/>
                    <a:pt x="68" y="130"/>
                  </a:cubicBezTo>
                  <a:cubicBezTo>
                    <a:pt x="67" y="131"/>
                    <a:pt x="66" y="131"/>
                    <a:pt x="66" y="132"/>
                  </a:cubicBezTo>
                  <a:cubicBezTo>
                    <a:pt x="64" y="133"/>
                    <a:pt x="62" y="134"/>
                    <a:pt x="60" y="135"/>
                  </a:cubicBezTo>
                  <a:cubicBezTo>
                    <a:pt x="58" y="135"/>
                    <a:pt x="58" y="137"/>
                    <a:pt x="57" y="138"/>
                  </a:cubicBezTo>
                  <a:cubicBezTo>
                    <a:pt x="57" y="139"/>
                    <a:pt x="56" y="142"/>
                    <a:pt x="53" y="142"/>
                  </a:cubicBezTo>
                  <a:cubicBezTo>
                    <a:pt x="52" y="142"/>
                    <a:pt x="52" y="142"/>
                    <a:pt x="51" y="145"/>
                  </a:cubicBezTo>
                  <a:cubicBezTo>
                    <a:pt x="51" y="147"/>
                    <a:pt x="50" y="149"/>
                    <a:pt x="48" y="150"/>
                  </a:cubicBezTo>
                  <a:cubicBezTo>
                    <a:pt x="48" y="151"/>
                    <a:pt x="47" y="151"/>
                    <a:pt x="46" y="151"/>
                  </a:cubicBezTo>
                  <a:cubicBezTo>
                    <a:pt x="44" y="151"/>
                    <a:pt x="43" y="149"/>
                    <a:pt x="43" y="148"/>
                  </a:cubicBezTo>
                  <a:cubicBezTo>
                    <a:pt x="42" y="146"/>
                    <a:pt x="42" y="146"/>
                    <a:pt x="41" y="146"/>
                  </a:cubicBezTo>
                  <a:cubicBezTo>
                    <a:pt x="40" y="146"/>
                    <a:pt x="40" y="146"/>
                    <a:pt x="40" y="146"/>
                  </a:cubicBezTo>
                  <a:cubicBezTo>
                    <a:pt x="40" y="146"/>
                    <a:pt x="40" y="147"/>
                    <a:pt x="41" y="149"/>
                  </a:cubicBezTo>
                  <a:cubicBezTo>
                    <a:pt x="42" y="149"/>
                    <a:pt x="43" y="151"/>
                    <a:pt x="42" y="152"/>
                  </a:cubicBezTo>
                  <a:cubicBezTo>
                    <a:pt x="41" y="154"/>
                    <a:pt x="40" y="154"/>
                    <a:pt x="38" y="154"/>
                  </a:cubicBezTo>
                  <a:cubicBezTo>
                    <a:pt x="37" y="154"/>
                    <a:pt x="36" y="154"/>
                    <a:pt x="35" y="155"/>
                  </a:cubicBezTo>
                  <a:cubicBezTo>
                    <a:pt x="33" y="157"/>
                    <a:pt x="30" y="158"/>
                    <a:pt x="28" y="158"/>
                  </a:cubicBezTo>
                  <a:cubicBezTo>
                    <a:pt x="27" y="158"/>
                    <a:pt x="26" y="158"/>
                    <a:pt x="25" y="158"/>
                  </a:cubicBezTo>
                  <a:cubicBezTo>
                    <a:pt x="26" y="158"/>
                    <a:pt x="26" y="158"/>
                    <a:pt x="26" y="159"/>
                  </a:cubicBezTo>
                  <a:cubicBezTo>
                    <a:pt x="28" y="159"/>
                    <a:pt x="30" y="160"/>
                    <a:pt x="30" y="161"/>
                  </a:cubicBezTo>
                  <a:cubicBezTo>
                    <a:pt x="31" y="162"/>
                    <a:pt x="31" y="163"/>
                    <a:pt x="30" y="164"/>
                  </a:cubicBezTo>
                  <a:cubicBezTo>
                    <a:pt x="29" y="165"/>
                    <a:pt x="28" y="165"/>
                    <a:pt x="26" y="165"/>
                  </a:cubicBezTo>
                  <a:cubicBezTo>
                    <a:pt x="24" y="165"/>
                    <a:pt x="21" y="165"/>
                    <a:pt x="18" y="164"/>
                  </a:cubicBezTo>
                  <a:cubicBezTo>
                    <a:pt x="18" y="164"/>
                    <a:pt x="18" y="165"/>
                    <a:pt x="18" y="165"/>
                  </a:cubicBezTo>
                  <a:cubicBezTo>
                    <a:pt x="17" y="167"/>
                    <a:pt x="16" y="169"/>
                    <a:pt x="13" y="168"/>
                  </a:cubicBezTo>
                  <a:cubicBezTo>
                    <a:pt x="12" y="168"/>
                    <a:pt x="10" y="169"/>
                    <a:pt x="9" y="169"/>
                  </a:cubicBezTo>
                  <a:cubicBezTo>
                    <a:pt x="9" y="170"/>
                    <a:pt x="9" y="170"/>
                    <a:pt x="9" y="170"/>
                  </a:cubicBezTo>
                  <a:cubicBezTo>
                    <a:pt x="11" y="172"/>
                    <a:pt x="11" y="173"/>
                    <a:pt x="10" y="174"/>
                  </a:cubicBezTo>
                  <a:cubicBezTo>
                    <a:pt x="10" y="174"/>
                    <a:pt x="9" y="176"/>
                    <a:pt x="7" y="176"/>
                  </a:cubicBezTo>
                  <a:cubicBezTo>
                    <a:pt x="5" y="176"/>
                    <a:pt x="4" y="175"/>
                    <a:pt x="2" y="174"/>
                  </a:cubicBezTo>
                  <a:cubicBezTo>
                    <a:pt x="2" y="175"/>
                    <a:pt x="1" y="176"/>
                    <a:pt x="0" y="178"/>
                  </a:cubicBezTo>
                  <a:cubicBezTo>
                    <a:pt x="0" y="179"/>
                    <a:pt x="2" y="180"/>
                    <a:pt x="2" y="180"/>
                  </a:cubicBezTo>
                  <a:cubicBezTo>
                    <a:pt x="4" y="181"/>
                    <a:pt x="5" y="182"/>
                    <a:pt x="5" y="184"/>
                  </a:cubicBezTo>
                  <a:cubicBezTo>
                    <a:pt x="5" y="185"/>
                    <a:pt x="4" y="185"/>
                    <a:pt x="3" y="186"/>
                  </a:cubicBezTo>
                  <a:cubicBezTo>
                    <a:pt x="5" y="187"/>
                    <a:pt x="5" y="188"/>
                    <a:pt x="5" y="189"/>
                  </a:cubicBezTo>
                  <a:cubicBezTo>
                    <a:pt x="5" y="191"/>
                    <a:pt x="3" y="193"/>
                    <a:pt x="1" y="194"/>
                  </a:cubicBezTo>
                  <a:cubicBezTo>
                    <a:pt x="1" y="194"/>
                    <a:pt x="1" y="195"/>
                    <a:pt x="2" y="196"/>
                  </a:cubicBezTo>
                  <a:cubicBezTo>
                    <a:pt x="4" y="198"/>
                    <a:pt x="2" y="200"/>
                    <a:pt x="1" y="201"/>
                  </a:cubicBezTo>
                  <a:cubicBezTo>
                    <a:pt x="0" y="202"/>
                    <a:pt x="0" y="202"/>
                    <a:pt x="1" y="203"/>
                  </a:cubicBezTo>
                  <a:cubicBezTo>
                    <a:pt x="1" y="203"/>
                    <a:pt x="2" y="203"/>
                    <a:pt x="2" y="203"/>
                  </a:cubicBezTo>
                  <a:cubicBezTo>
                    <a:pt x="2" y="203"/>
                    <a:pt x="2" y="203"/>
                    <a:pt x="2" y="203"/>
                  </a:cubicBezTo>
                  <a:cubicBezTo>
                    <a:pt x="3" y="203"/>
                    <a:pt x="3" y="203"/>
                    <a:pt x="4" y="203"/>
                  </a:cubicBezTo>
                  <a:cubicBezTo>
                    <a:pt x="5" y="203"/>
                    <a:pt x="6" y="203"/>
                    <a:pt x="7" y="205"/>
                  </a:cubicBezTo>
                  <a:cubicBezTo>
                    <a:pt x="7" y="205"/>
                    <a:pt x="9" y="204"/>
                    <a:pt x="12" y="201"/>
                  </a:cubicBezTo>
                  <a:cubicBezTo>
                    <a:pt x="13" y="200"/>
                    <a:pt x="14" y="200"/>
                    <a:pt x="15" y="200"/>
                  </a:cubicBezTo>
                  <a:cubicBezTo>
                    <a:pt x="17" y="200"/>
                    <a:pt x="19" y="202"/>
                    <a:pt x="19" y="204"/>
                  </a:cubicBezTo>
                  <a:cubicBezTo>
                    <a:pt x="19" y="207"/>
                    <a:pt x="17" y="208"/>
                    <a:pt x="15" y="208"/>
                  </a:cubicBezTo>
                  <a:cubicBezTo>
                    <a:pt x="15" y="208"/>
                    <a:pt x="15" y="208"/>
                    <a:pt x="15" y="208"/>
                  </a:cubicBezTo>
                  <a:cubicBezTo>
                    <a:pt x="14" y="208"/>
                    <a:pt x="12" y="209"/>
                    <a:pt x="12" y="209"/>
                  </a:cubicBezTo>
                  <a:cubicBezTo>
                    <a:pt x="11" y="210"/>
                    <a:pt x="11" y="210"/>
                    <a:pt x="11" y="210"/>
                  </a:cubicBezTo>
                  <a:cubicBezTo>
                    <a:pt x="12" y="212"/>
                    <a:pt x="11" y="213"/>
                    <a:pt x="11" y="214"/>
                  </a:cubicBezTo>
                  <a:cubicBezTo>
                    <a:pt x="9" y="215"/>
                    <a:pt x="6" y="215"/>
                    <a:pt x="4" y="213"/>
                  </a:cubicBezTo>
                  <a:cubicBezTo>
                    <a:pt x="4" y="213"/>
                    <a:pt x="3" y="212"/>
                    <a:pt x="3" y="211"/>
                  </a:cubicBezTo>
                  <a:cubicBezTo>
                    <a:pt x="3" y="211"/>
                    <a:pt x="3" y="212"/>
                    <a:pt x="3" y="212"/>
                  </a:cubicBezTo>
                  <a:cubicBezTo>
                    <a:pt x="5" y="214"/>
                    <a:pt x="4" y="217"/>
                    <a:pt x="3" y="218"/>
                  </a:cubicBezTo>
                  <a:cubicBezTo>
                    <a:pt x="3" y="219"/>
                    <a:pt x="2" y="219"/>
                    <a:pt x="2" y="219"/>
                  </a:cubicBezTo>
                  <a:cubicBezTo>
                    <a:pt x="3" y="219"/>
                    <a:pt x="4" y="219"/>
                    <a:pt x="5" y="218"/>
                  </a:cubicBezTo>
                  <a:cubicBezTo>
                    <a:pt x="6" y="216"/>
                    <a:pt x="8" y="215"/>
                    <a:pt x="9" y="215"/>
                  </a:cubicBezTo>
                  <a:cubicBezTo>
                    <a:pt x="12" y="215"/>
                    <a:pt x="13" y="217"/>
                    <a:pt x="14" y="219"/>
                  </a:cubicBezTo>
                  <a:cubicBezTo>
                    <a:pt x="15" y="219"/>
                    <a:pt x="15" y="220"/>
                    <a:pt x="15" y="222"/>
                  </a:cubicBezTo>
                  <a:cubicBezTo>
                    <a:pt x="14" y="223"/>
                    <a:pt x="13" y="223"/>
                    <a:pt x="12" y="223"/>
                  </a:cubicBezTo>
                  <a:cubicBezTo>
                    <a:pt x="12" y="223"/>
                    <a:pt x="12" y="223"/>
                    <a:pt x="12" y="224"/>
                  </a:cubicBezTo>
                  <a:cubicBezTo>
                    <a:pt x="12" y="224"/>
                    <a:pt x="12" y="224"/>
                    <a:pt x="12" y="224"/>
                  </a:cubicBezTo>
                  <a:cubicBezTo>
                    <a:pt x="12" y="228"/>
                    <a:pt x="10" y="228"/>
                    <a:pt x="8" y="228"/>
                  </a:cubicBezTo>
                  <a:cubicBezTo>
                    <a:pt x="7" y="228"/>
                    <a:pt x="7" y="228"/>
                    <a:pt x="7" y="229"/>
                  </a:cubicBezTo>
                  <a:cubicBezTo>
                    <a:pt x="7" y="230"/>
                    <a:pt x="14" y="234"/>
                    <a:pt x="17" y="235"/>
                  </a:cubicBezTo>
                  <a:cubicBezTo>
                    <a:pt x="19" y="235"/>
                    <a:pt x="20" y="236"/>
                    <a:pt x="21" y="237"/>
                  </a:cubicBezTo>
                  <a:cubicBezTo>
                    <a:pt x="23" y="238"/>
                    <a:pt x="26" y="239"/>
                    <a:pt x="30" y="238"/>
                  </a:cubicBezTo>
                  <a:cubicBezTo>
                    <a:pt x="35" y="238"/>
                    <a:pt x="48" y="226"/>
                    <a:pt x="49" y="224"/>
                  </a:cubicBezTo>
                  <a:cubicBezTo>
                    <a:pt x="51" y="222"/>
                    <a:pt x="53" y="222"/>
                    <a:pt x="53" y="222"/>
                  </a:cubicBezTo>
                  <a:cubicBezTo>
                    <a:pt x="54" y="222"/>
                    <a:pt x="54" y="222"/>
                    <a:pt x="55" y="222"/>
                  </a:cubicBezTo>
                  <a:cubicBezTo>
                    <a:pt x="56" y="222"/>
                    <a:pt x="57" y="222"/>
                    <a:pt x="58" y="222"/>
                  </a:cubicBezTo>
                  <a:cubicBezTo>
                    <a:pt x="58" y="221"/>
                    <a:pt x="58" y="220"/>
                    <a:pt x="59" y="218"/>
                  </a:cubicBezTo>
                  <a:cubicBezTo>
                    <a:pt x="59" y="216"/>
                    <a:pt x="59" y="214"/>
                    <a:pt x="61" y="213"/>
                  </a:cubicBezTo>
                  <a:cubicBezTo>
                    <a:pt x="61" y="213"/>
                    <a:pt x="61" y="213"/>
                    <a:pt x="61" y="213"/>
                  </a:cubicBezTo>
                  <a:cubicBezTo>
                    <a:pt x="62" y="213"/>
                    <a:pt x="62" y="213"/>
                    <a:pt x="62" y="213"/>
                  </a:cubicBezTo>
                  <a:cubicBezTo>
                    <a:pt x="64" y="213"/>
                    <a:pt x="65" y="215"/>
                    <a:pt x="66" y="217"/>
                  </a:cubicBezTo>
                  <a:cubicBezTo>
                    <a:pt x="66" y="218"/>
                    <a:pt x="67" y="219"/>
                    <a:pt x="67" y="220"/>
                  </a:cubicBezTo>
                  <a:cubicBezTo>
                    <a:pt x="69" y="220"/>
                    <a:pt x="70" y="222"/>
                    <a:pt x="71" y="224"/>
                  </a:cubicBezTo>
                  <a:cubicBezTo>
                    <a:pt x="71" y="224"/>
                    <a:pt x="72" y="224"/>
                    <a:pt x="72" y="225"/>
                  </a:cubicBezTo>
                  <a:cubicBezTo>
                    <a:pt x="73" y="223"/>
                    <a:pt x="73" y="221"/>
                    <a:pt x="73" y="219"/>
                  </a:cubicBezTo>
                  <a:cubicBezTo>
                    <a:pt x="73" y="218"/>
                    <a:pt x="74" y="217"/>
                    <a:pt x="74" y="215"/>
                  </a:cubicBezTo>
                  <a:cubicBezTo>
                    <a:pt x="74" y="214"/>
                    <a:pt x="75" y="212"/>
                    <a:pt x="75" y="211"/>
                  </a:cubicBezTo>
                  <a:cubicBezTo>
                    <a:pt x="75" y="210"/>
                    <a:pt x="75" y="209"/>
                    <a:pt x="75" y="208"/>
                  </a:cubicBezTo>
                  <a:cubicBezTo>
                    <a:pt x="76" y="207"/>
                    <a:pt x="78" y="207"/>
                    <a:pt x="80" y="207"/>
                  </a:cubicBezTo>
                  <a:cubicBezTo>
                    <a:pt x="81" y="207"/>
                    <a:pt x="82" y="207"/>
                    <a:pt x="83" y="206"/>
                  </a:cubicBezTo>
                  <a:cubicBezTo>
                    <a:pt x="83" y="205"/>
                    <a:pt x="83" y="200"/>
                    <a:pt x="83" y="199"/>
                  </a:cubicBezTo>
                  <a:cubicBezTo>
                    <a:pt x="81" y="198"/>
                    <a:pt x="80" y="196"/>
                    <a:pt x="80" y="194"/>
                  </a:cubicBezTo>
                  <a:cubicBezTo>
                    <a:pt x="80" y="193"/>
                    <a:pt x="80" y="193"/>
                    <a:pt x="80" y="192"/>
                  </a:cubicBezTo>
                  <a:cubicBezTo>
                    <a:pt x="80" y="191"/>
                    <a:pt x="82" y="190"/>
                    <a:pt x="83" y="190"/>
                  </a:cubicBezTo>
                  <a:cubicBezTo>
                    <a:pt x="84" y="190"/>
                    <a:pt x="84" y="189"/>
                    <a:pt x="85" y="189"/>
                  </a:cubicBezTo>
                  <a:cubicBezTo>
                    <a:pt x="86" y="188"/>
                    <a:pt x="86" y="187"/>
                    <a:pt x="85" y="186"/>
                  </a:cubicBezTo>
                  <a:cubicBezTo>
                    <a:pt x="85" y="185"/>
                    <a:pt x="85" y="184"/>
                    <a:pt x="83" y="183"/>
                  </a:cubicBezTo>
                  <a:cubicBezTo>
                    <a:pt x="81" y="182"/>
                    <a:pt x="78" y="181"/>
                    <a:pt x="78" y="178"/>
                  </a:cubicBezTo>
                  <a:cubicBezTo>
                    <a:pt x="78" y="176"/>
                    <a:pt x="78" y="174"/>
                    <a:pt x="79" y="173"/>
                  </a:cubicBezTo>
                  <a:cubicBezTo>
                    <a:pt x="79" y="171"/>
                    <a:pt x="80" y="170"/>
                    <a:pt x="79" y="168"/>
                  </a:cubicBezTo>
                  <a:cubicBezTo>
                    <a:pt x="77" y="164"/>
                    <a:pt x="78" y="161"/>
                    <a:pt x="78" y="159"/>
                  </a:cubicBezTo>
                  <a:cubicBezTo>
                    <a:pt x="79" y="158"/>
                    <a:pt x="79" y="157"/>
                    <a:pt x="79" y="156"/>
                  </a:cubicBezTo>
                  <a:cubicBezTo>
                    <a:pt x="77" y="153"/>
                    <a:pt x="76" y="149"/>
                    <a:pt x="80" y="143"/>
                  </a:cubicBezTo>
                  <a:cubicBezTo>
                    <a:pt x="83" y="137"/>
                    <a:pt x="90" y="134"/>
                    <a:pt x="93" y="135"/>
                  </a:cubicBezTo>
                  <a:cubicBezTo>
                    <a:pt x="94" y="135"/>
                    <a:pt x="94" y="135"/>
                    <a:pt x="95" y="135"/>
                  </a:cubicBezTo>
                  <a:cubicBezTo>
                    <a:pt x="96" y="136"/>
                    <a:pt x="98" y="137"/>
                    <a:pt x="98" y="135"/>
                  </a:cubicBezTo>
                  <a:cubicBezTo>
                    <a:pt x="100" y="133"/>
                    <a:pt x="100" y="132"/>
                    <a:pt x="99" y="132"/>
                  </a:cubicBezTo>
                  <a:cubicBezTo>
                    <a:pt x="98" y="131"/>
                    <a:pt x="95" y="130"/>
                    <a:pt x="95" y="128"/>
                  </a:cubicBezTo>
                  <a:cubicBezTo>
                    <a:pt x="95" y="128"/>
                    <a:pt x="94" y="127"/>
                    <a:pt x="94" y="127"/>
                  </a:cubicBezTo>
                  <a:cubicBezTo>
                    <a:pt x="94" y="126"/>
                    <a:pt x="95" y="124"/>
                    <a:pt x="96" y="123"/>
                  </a:cubicBezTo>
                  <a:cubicBezTo>
                    <a:pt x="99" y="118"/>
                    <a:pt x="103" y="113"/>
                    <a:pt x="103" y="109"/>
                  </a:cubicBezTo>
                  <a:cubicBezTo>
                    <a:pt x="103" y="108"/>
                    <a:pt x="103" y="106"/>
                    <a:pt x="103" y="104"/>
                  </a:cubicBezTo>
                  <a:cubicBezTo>
                    <a:pt x="103" y="102"/>
                    <a:pt x="103" y="100"/>
                    <a:pt x="104" y="98"/>
                  </a:cubicBezTo>
                  <a:cubicBezTo>
                    <a:pt x="106" y="97"/>
                    <a:pt x="107" y="97"/>
                    <a:pt x="109" y="97"/>
                  </a:cubicBezTo>
                  <a:cubicBezTo>
                    <a:pt x="110" y="96"/>
                    <a:pt x="112" y="96"/>
                    <a:pt x="113" y="96"/>
                  </a:cubicBezTo>
                  <a:cubicBezTo>
                    <a:pt x="114" y="95"/>
                    <a:pt x="114" y="95"/>
                    <a:pt x="114" y="93"/>
                  </a:cubicBezTo>
                  <a:cubicBezTo>
                    <a:pt x="114" y="92"/>
                    <a:pt x="114" y="91"/>
                    <a:pt x="115" y="89"/>
                  </a:cubicBezTo>
                  <a:cubicBezTo>
                    <a:pt x="115" y="89"/>
                    <a:pt x="116" y="88"/>
                    <a:pt x="117" y="86"/>
                  </a:cubicBezTo>
                  <a:cubicBezTo>
                    <a:pt x="118" y="84"/>
                    <a:pt x="119" y="82"/>
                    <a:pt x="121" y="81"/>
                  </a:cubicBezTo>
                  <a:cubicBezTo>
                    <a:pt x="122" y="80"/>
                    <a:pt x="124" y="78"/>
                    <a:pt x="123" y="78"/>
                  </a:cubicBezTo>
                  <a:cubicBezTo>
                    <a:pt x="122" y="75"/>
                    <a:pt x="123" y="73"/>
                    <a:pt x="124" y="72"/>
                  </a:cubicBezTo>
                  <a:cubicBezTo>
                    <a:pt x="125" y="71"/>
                    <a:pt x="126" y="69"/>
                    <a:pt x="126" y="68"/>
                  </a:cubicBezTo>
                  <a:cubicBezTo>
                    <a:pt x="126" y="63"/>
                    <a:pt x="132" y="60"/>
                    <a:pt x="137" y="60"/>
                  </a:cubicBezTo>
                  <a:cubicBezTo>
                    <a:pt x="142" y="60"/>
                    <a:pt x="143" y="59"/>
                    <a:pt x="143" y="59"/>
                  </a:cubicBezTo>
                  <a:cubicBezTo>
                    <a:pt x="143" y="58"/>
                    <a:pt x="143" y="57"/>
                    <a:pt x="143" y="56"/>
                  </a:cubicBezTo>
                  <a:cubicBezTo>
                    <a:pt x="143" y="55"/>
                    <a:pt x="143" y="54"/>
                    <a:pt x="143" y="52"/>
                  </a:cubicBezTo>
                  <a:cubicBezTo>
                    <a:pt x="143" y="51"/>
                    <a:pt x="143" y="50"/>
                    <a:pt x="144" y="49"/>
                  </a:cubicBezTo>
                  <a:cubicBezTo>
                    <a:pt x="145" y="48"/>
                    <a:pt x="147" y="48"/>
                    <a:pt x="149" y="49"/>
                  </a:cubicBezTo>
                  <a:cubicBezTo>
                    <a:pt x="151" y="50"/>
                    <a:pt x="153" y="50"/>
                    <a:pt x="154" y="50"/>
                  </a:cubicBezTo>
                  <a:cubicBezTo>
                    <a:pt x="156" y="49"/>
                    <a:pt x="159" y="49"/>
                    <a:pt x="161" y="51"/>
                  </a:cubicBezTo>
                  <a:cubicBezTo>
                    <a:pt x="162" y="52"/>
                    <a:pt x="163" y="52"/>
                    <a:pt x="164" y="52"/>
                  </a:cubicBezTo>
                  <a:cubicBezTo>
                    <a:pt x="164" y="52"/>
                    <a:pt x="165" y="52"/>
                    <a:pt x="165" y="51"/>
                  </a:cubicBezTo>
                  <a:cubicBezTo>
                    <a:pt x="165" y="45"/>
                    <a:pt x="167" y="40"/>
                    <a:pt x="172" y="40"/>
                  </a:cubicBezTo>
                  <a:cubicBezTo>
                    <a:pt x="172" y="40"/>
                    <a:pt x="173" y="40"/>
                    <a:pt x="173" y="40"/>
                  </a:cubicBezTo>
                  <a:cubicBezTo>
                    <a:pt x="173" y="40"/>
                    <a:pt x="173" y="40"/>
                    <a:pt x="173" y="40"/>
                  </a:cubicBezTo>
                  <a:cubicBezTo>
                    <a:pt x="174" y="40"/>
                    <a:pt x="174" y="40"/>
                    <a:pt x="174" y="40"/>
                  </a:cubicBezTo>
                  <a:cubicBezTo>
                    <a:pt x="174" y="40"/>
                    <a:pt x="174" y="40"/>
                    <a:pt x="174" y="40"/>
                  </a:cubicBezTo>
                  <a:close/>
                </a:path>
              </a:pathLst>
            </a:custGeom>
            <a:solidFill>
              <a:schemeClr val="accent2"/>
            </a:solid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36" name="Freeform 1222"/>
            <p:cNvSpPr>
              <a:spLocks/>
            </p:cNvSpPr>
            <p:nvPr/>
          </p:nvSpPr>
          <p:spPr bwMode="auto">
            <a:xfrm>
              <a:off x="2765" y="3147"/>
              <a:ext cx="19" cy="12"/>
            </a:xfrm>
            <a:custGeom>
              <a:avLst/>
              <a:gdLst>
                <a:gd name="T0" fmla="*/ 19 w 20"/>
                <a:gd name="T1" fmla="*/ 8 h 12"/>
                <a:gd name="T2" fmla="*/ 20 w 20"/>
                <a:gd name="T3" fmla="*/ 5 h 12"/>
                <a:gd name="T4" fmla="*/ 16 w 20"/>
                <a:gd name="T5" fmla="*/ 4 h 12"/>
                <a:gd name="T6" fmla="*/ 14 w 20"/>
                <a:gd name="T7" fmla="*/ 4 h 12"/>
                <a:gd name="T8" fmla="*/ 7 w 20"/>
                <a:gd name="T9" fmla="*/ 0 h 12"/>
                <a:gd name="T10" fmla="*/ 7 w 20"/>
                <a:gd name="T11" fmla="*/ 0 h 12"/>
                <a:gd name="T12" fmla="*/ 6 w 20"/>
                <a:gd name="T13" fmla="*/ 0 h 12"/>
                <a:gd name="T14" fmla="*/ 6 w 20"/>
                <a:gd name="T15" fmla="*/ 0 h 12"/>
                <a:gd name="T16" fmla="*/ 3 w 20"/>
                <a:gd name="T17" fmla="*/ 5 h 12"/>
                <a:gd name="T18" fmla="*/ 2 w 20"/>
                <a:gd name="T19" fmla="*/ 5 h 12"/>
                <a:gd name="T20" fmla="*/ 2 w 20"/>
                <a:gd name="T21" fmla="*/ 9 h 12"/>
                <a:gd name="T22" fmla="*/ 0 w 20"/>
                <a:gd name="T23" fmla="*/ 11 h 12"/>
                <a:gd name="T24" fmla="*/ 0 w 20"/>
                <a:gd name="T25" fmla="*/ 11 h 12"/>
                <a:gd name="T26" fmla="*/ 17 w 20"/>
                <a:gd name="T27" fmla="*/ 11 h 12"/>
                <a:gd name="T28" fmla="*/ 17 w 20"/>
                <a:gd name="T29" fmla="*/ 11 h 12"/>
                <a:gd name="T30" fmla="*/ 19 w 20"/>
                <a:gd name="T31" fmla="*/ 11 h 12"/>
                <a:gd name="T32" fmla="*/ 19 w 20"/>
                <a:gd name="T33" fmla="*/ 11 h 12"/>
                <a:gd name="T34" fmla="*/ 19 w 20"/>
                <a:gd name="T35" fmla="*/ 11 h 12"/>
                <a:gd name="T36" fmla="*/ 19 w 20"/>
                <a:gd name="T3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19" y="8"/>
                  </a:moveTo>
                  <a:cubicBezTo>
                    <a:pt x="20" y="7"/>
                    <a:pt x="20" y="6"/>
                    <a:pt x="20" y="5"/>
                  </a:cubicBezTo>
                  <a:cubicBezTo>
                    <a:pt x="19" y="5"/>
                    <a:pt x="17" y="4"/>
                    <a:pt x="16" y="4"/>
                  </a:cubicBezTo>
                  <a:cubicBezTo>
                    <a:pt x="16" y="4"/>
                    <a:pt x="15" y="4"/>
                    <a:pt x="14" y="4"/>
                  </a:cubicBezTo>
                  <a:cubicBezTo>
                    <a:pt x="12" y="4"/>
                    <a:pt x="9" y="2"/>
                    <a:pt x="7" y="0"/>
                  </a:cubicBezTo>
                  <a:cubicBezTo>
                    <a:pt x="7" y="0"/>
                    <a:pt x="7" y="0"/>
                    <a:pt x="7" y="0"/>
                  </a:cubicBezTo>
                  <a:cubicBezTo>
                    <a:pt x="7" y="0"/>
                    <a:pt x="7" y="0"/>
                    <a:pt x="6" y="0"/>
                  </a:cubicBezTo>
                  <a:cubicBezTo>
                    <a:pt x="6" y="0"/>
                    <a:pt x="6" y="0"/>
                    <a:pt x="6" y="0"/>
                  </a:cubicBezTo>
                  <a:cubicBezTo>
                    <a:pt x="6" y="3"/>
                    <a:pt x="4" y="4"/>
                    <a:pt x="3" y="5"/>
                  </a:cubicBezTo>
                  <a:cubicBezTo>
                    <a:pt x="2" y="5"/>
                    <a:pt x="2" y="5"/>
                    <a:pt x="2" y="5"/>
                  </a:cubicBezTo>
                  <a:cubicBezTo>
                    <a:pt x="3" y="7"/>
                    <a:pt x="2" y="8"/>
                    <a:pt x="2" y="9"/>
                  </a:cubicBezTo>
                  <a:cubicBezTo>
                    <a:pt x="2" y="10"/>
                    <a:pt x="1" y="10"/>
                    <a:pt x="0" y="11"/>
                  </a:cubicBezTo>
                  <a:cubicBezTo>
                    <a:pt x="0" y="11"/>
                    <a:pt x="0" y="11"/>
                    <a:pt x="0" y="11"/>
                  </a:cubicBezTo>
                  <a:cubicBezTo>
                    <a:pt x="5" y="11"/>
                    <a:pt x="12" y="12"/>
                    <a:pt x="17" y="11"/>
                  </a:cubicBezTo>
                  <a:cubicBezTo>
                    <a:pt x="17" y="11"/>
                    <a:pt x="17" y="11"/>
                    <a:pt x="17" y="11"/>
                  </a:cubicBezTo>
                  <a:cubicBezTo>
                    <a:pt x="18" y="11"/>
                    <a:pt x="18" y="11"/>
                    <a:pt x="19" y="11"/>
                  </a:cubicBezTo>
                  <a:cubicBezTo>
                    <a:pt x="19" y="11"/>
                    <a:pt x="19" y="11"/>
                    <a:pt x="19" y="11"/>
                  </a:cubicBezTo>
                  <a:cubicBezTo>
                    <a:pt x="19" y="11"/>
                    <a:pt x="19" y="11"/>
                    <a:pt x="19" y="11"/>
                  </a:cubicBezTo>
                  <a:cubicBezTo>
                    <a:pt x="19" y="10"/>
                    <a:pt x="19" y="9"/>
                    <a:pt x="19" y="8"/>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37" name="Freeform 1223"/>
            <p:cNvSpPr>
              <a:spLocks/>
            </p:cNvSpPr>
            <p:nvPr/>
          </p:nvSpPr>
          <p:spPr bwMode="auto">
            <a:xfrm>
              <a:off x="2633" y="3347"/>
              <a:ext cx="15" cy="25"/>
            </a:xfrm>
            <a:custGeom>
              <a:avLst/>
              <a:gdLst>
                <a:gd name="T0" fmla="*/ 5 w 16"/>
                <a:gd name="T1" fmla="*/ 17 h 26"/>
                <a:gd name="T2" fmla="*/ 6 w 16"/>
                <a:gd name="T3" fmla="*/ 26 h 26"/>
                <a:gd name="T4" fmla="*/ 6 w 16"/>
                <a:gd name="T5" fmla="*/ 26 h 26"/>
                <a:gd name="T6" fmla="*/ 12 w 16"/>
                <a:gd name="T7" fmla="*/ 22 h 26"/>
                <a:gd name="T8" fmla="*/ 14 w 16"/>
                <a:gd name="T9" fmla="*/ 21 h 26"/>
                <a:gd name="T10" fmla="*/ 15 w 16"/>
                <a:gd name="T11" fmla="*/ 13 h 26"/>
                <a:gd name="T12" fmla="*/ 15 w 16"/>
                <a:gd name="T13" fmla="*/ 4 h 26"/>
                <a:gd name="T14" fmla="*/ 15 w 16"/>
                <a:gd name="T15" fmla="*/ 2 h 26"/>
                <a:gd name="T16" fmla="*/ 8 w 16"/>
                <a:gd name="T17" fmla="*/ 1 h 26"/>
                <a:gd name="T18" fmla="*/ 3 w 16"/>
                <a:gd name="T19" fmla="*/ 3 h 26"/>
                <a:gd name="T20" fmla="*/ 1 w 16"/>
                <a:gd name="T21" fmla="*/ 3 h 26"/>
                <a:gd name="T22" fmla="*/ 0 w 16"/>
                <a:gd name="T23" fmla="*/ 3 h 26"/>
                <a:gd name="T24" fmla="*/ 2 w 16"/>
                <a:gd name="T25" fmla="*/ 6 h 26"/>
                <a:gd name="T26" fmla="*/ 5 w 16"/>
                <a:gd name="T2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6">
                  <a:moveTo>
                    <a:pt x="5" y="17"/>
                  </a:moveTo>
                  <a:cubicBezTo>
                    <a:pt x="4" y="21"/>
                    <a:pt x="5" y="25"/>
                    <a:pt x="6" y="26"/>
                  </a:cubicBezTo>
                  <a:cubicBezTo>
                    <a:pt x="6" y="26"/>
                    <a:pt x="6" y="26"/>
                    <a:pt x="6" y="26"/>
                  </a:cubicBezTo>
                  <a:cubicBezTo>
                    <a:pt x="9" y="23"/>
                    <a:pt x="10" y="23"/>
                    <a:pt x="12" y="22"/>
                  </a:cubicBezTo>
                  <a:cubicBezTo>
                    <a:pt x="13" y="22"/>
                    <a:pt x="13" y="22"/>
                    <a:pt x="14" y="21"/>
                  </a:cubicBezTo>
                  <a:cubicBezTo>
                    <a:pt x="15" y="20"/>
                    <a:pt x="15" y="16"/>
                    <a:pt x="15" y="13"/>
                  </a:cubicBezTo>
                  <a:cubicBezTo>
                    <a:pt x="15" y="10"/>
                    <a:pt x="15" y="6"/>
                    <a:pt x="15" y="4"/>
                  </a:cubicBezTo>
                  <a:cubicBezTo>
                    <a:pt x="16" y="3"/>
                    <a:pt x="15" y="2"/>
                    <a:pt x="15" y="2"/>
                  </a:cubicBezTo>
                  <a:cubicBezTo>
                    <a:pt x="14" y="0"/>
                    <a:pt x="10" y="0"/>
                    <a:pt x="8" y="1"/>
                  </a:cubicBezTo>
                  <a:cubicBezTo>
                    <a:pt x="7" y="3"/>
                    <a:pt x="5" y="3"/>
                    <a:pt x="3" y="3"/>
                  </a:cubicBezTo>
                  <a:cubicBezTo>
                    <a:pt x="3" y="3"/>
                    <a:pt x="2" y="3"/>
                    <a:pt x="1" y="3"/>
                  </a:cubicBezTo>
                  <a:cubicBezTo>
                    <a:pt x="1" y="3"/>
                    <a:pt x="1" y="3"/>
                    <a:pt x="0" y="3"/>
                  </a:cubicBezTo>
                  <a:cubicBezTo>
                    <a:pt x="0" y="3"/>
                    <a:pt x="1" y="5"/>
                    <a:pt x="2" y="6"/>
                  </a:cubicBezTo>
                  <a:cubicBezTo>
                    <a:pt x="4" y="9"/>
                    <a:pt x="6" y="13"/>
                    <a:pt x="5" y="17"/>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38" name="Freeform 1224"/>
            <p:cNvSpPr>
              <a:spLocks/>
            </p:cNvSpPr>
            <p:nvPr/>
          </p:nvSpPr>
          <p:spPr bwMode="auto">
            <a:xfrm>
              <a:off x="2619" y="3267"/>
              <a:ext cx="119" cy="115"/>
            </a:xfrm>
            <a:custGeom>
              <a:avLst/>
              <a:gdLst>
                <a:gd name="T0" fmla="*/ 64 w 124"/>
                <a:gd name="T1" fmla="*/ 6 h 120"/>
                <a:gd name="T2" fmla="*/ 62 w 124"/>
                <a:gd name="T3" fmla="*/ 5 h 120"/>
                <a:gd name="T4" fmla="*/ 61 w 124"/>
                <a:gd name="T5" fmla="*/ 5 h 120"/>
                <a:gd name="T6" fmla="*/ 61 w 124"/>
                <a:gd name="T7" fmla="*/ 5 h 120"/>
                <a:gd name="T8" fmla="*/ 61 w 124"/>
                <a:gd name="T9" fmla="*/ 5 h 120"/>
                <a:gd name="T10" fmla="*/ 59 w 124"/>
                <a:gd name="T11" fmla="*/ 1 h 120"/>
                <a:gd name="T12" fmla="*/ 56 w 124"/>
                <a:gd name="T13" fmla="*/ 0 h 120"/>
                <a:gd name="T14" fmla="*/ 50 w 124"/>
                <a:gd name="T15" fmla="*/ 2 h 120"/>
                <a:gd name="T16" fmla="*/ 43 w 124"/>
                <a:gd name="T17" fmla="*/ 3 h 120"/>
                <a:gd name="T18" fmla="*/ 42 w 124"/>
                <a:gd name="T19" fmla="*/ 4 h 120"/>
                <a:gd name="T20" fmla="*/ 37 w 124"/>
                <a:gd name="T21" fmla="*/ 7 h 120"/>
                <a:gd name="T22" fmla="*/ 33 w 124"/>
                <a:gd name="T23" fmla="*/ 11 h 120"/>
                <a:gd name="T24" fmla="*/ 28 w 124"/>
                <a:gd name="T25" fmla="*/ 11 h 120"/>
                <a:gd name="T26" fmla="*/ 27 w 124"/>
                <a:gd name="T27" fmla="*/ 14 h 120"/>
                <a:gd name="T28" fmla="*/ 24 w 124"/>
                <a:gd name="T29" fmla="*/ 17 h 120"/>
                <a:gd name="T30" fmla="*/ 24 w 124"/>
                <a:gd name="T31" fmla="*/ 17 h 120"/>
                <a:gd name="T32" fmla="*/ 17 w 124"/>
                <a:gd name="T33" fmla="*/ 11 h 120"/>
                <a:gd name="T34" fmla="*/ 17 w 124"/>
                <a:gd name="T35" fmla="*/ 10 h 120"/>
                <a:gd name="T36" fmla="*/ 10 w 124"/>
                <a:gd name="T37" fmla="*/ 17 h 120"/>
                <a:gd name="T38" fmla="*/ 8 w 124"/>
                <a:gd name="T39" fmla="*/ 17 h 120"/>
                <a:gd name="T40" fmla="*/ 6 w 124"/>
                <a:gd name="T41" fmla="*/ 17 h 120"/>
                <a:gd name="T42" fmla="*/ 3 w 124"/>
                <a:gd name="T43" fmla="*/ 17 h 120"/>
                <a:gd name="T44" fmla="*/ 3 w 124"/>
                <a:gd name="T45" fmla="*/ 18 h 120"/>
                <a:gd name="T46" fmla="*/ 3 w 124"/>
                <a:gd name="T47" fmla="*/ 19 h 120"/>
                <a:gd name="T48" fmla="*/ 1 w 124"/>
                <a:gd name="T49" fmla="*/ 27 h 120"/>
                <a:gd name="T50" fmla="*/ 1 w 124"/>
                <a:gd name="T51" fmla="*/ 29 h 120"/>
                <a:gd name="T52" fmla="*/ 2 w 124"/>
                <a:gd name="T53" fmla="*/ 36 h 120"/>
                <a:gd name="T54" fmla="*/ 4 w 124"/>
                <a:gd name="T55" fmla="*/ 37 h 120"/>
                <a:gd name="T56" fmla="*/ 11 w 124"/>
                <a:gd name="T57" fmla="*/ 39 h 120"/>
                <a:gd name="T58" fmla="*/ 11 w 124"/>
                <a:gd name="T59" fmla="*/ 42 h 120"/>
                <a:gd name="T60" fmla="*/ 14 w 124"/>
                <a:gd name="T61" fmla="*/ 40 h 120"/>
                <a:gd name="T62" fmla="*/ 23 w 124"/>
                <a:gd name="T63" fmla="*/ 34 h 120"/>
                <a:gd name="T64" fmla="*/ 40 w 124"/>
                <a:gd name="T65" fmla="*/ 44 h 120"/>
                <a:gd name="T66" fmla="*/ 52 w 124"/>
                <a:gd name="T67" fmla="*/ 62 h 120"/>
                <a:gd name="T68" fmla="*/ 67 w 124"/>
                <a:gd name="T69" fmla="*/ 75 h 120"/>
                <a:gd name="T70" fmla="*/ 79 w 124"/>
                <a:gd name="T71" fmla="*/ 80 h 120"/>
                <a:gd name="T72" fmla="*/ 92 w 124"/>
                <a:gd name="T73" fmla="*/ 90 h 120"/>
                <a:gd name="T74" fmla="*/ 99 w 124"/>
                <a:gd name="T75" fmla="*/ 98 h 120"/>
                <a:gd name="T76" fmla="*/ 101 w 124"/>
                <a:gd name="T77" fmla="*/ 115 h 120"/>
                <a:gd name="T78" fmla="*/ 103 w 124"/>
                <a:gd name="T79" fmla="*/ 113 h 120"/>
                <a:gd name="T80" fmla="*/ 110 w 124"/>
                <a:gd name="T81" fmla="*/ 105 h 120"/>
                <a:gd name="T82" fmla="*/ 109 w 124"/>
                <a:gd name="T83" fmla="*/ 104 h 120"/>
                <a:gd name="T84" fmla="*/ 106 w 124"/>
                <a:gd name="T85" fmla="*/ 93 h 120"/>
                <a:gd name="T86" fmla="*/ 121 w 124"/>
                <a:gd name="T87" fmla="*/ 93 h 120"/>
                <a:gd name="T88" fmla="*/ 124 w 124"/>
                <a:gd name="T89" fmla="*/ 93 h 120"/>
                <a:gd name="T90" fmla="*/ 103 w 124"/>
                <a:gd name="T91" fmla="*/ 79 h 120"/>
                <a:gd name="T92" fmla="*/ 96 w 124"/>
                <a:gd name="T93" fmla="*/ 73 h 120"/>
                <a:gd name="T94" fmla="*/ 76 w 124"/>
                <a:gd name="T95" fmla="*/ 53 h 120"/>
                <a:gd name="T96" fmla="*/ 60 w 124"/>
                <a:gd name="T97" fmla="*/ 38 h 120"/>
                <a:gd name="T98" fmla="*/ 60 w 124"/>
                <a:gd name="T99" fmla="*/ 26 h 120"/>
                <a:gd name="T100" fmla="*/ 65 w 124"/>
                <a:gd name="T101" fmla="*/ 18 h 120"/>
                <a:gd name="T102" fmla="*/ 65 w 124"/>
                <a:gd name="T103" fmla="*/ 15 h 120"/>
                <a:gd name="T104" fmla="*/ 65 w 124"/>
                <a:gd name="T105" fmla="*/ 10 h 120"/>
                <a:gd name="T106" fmla="*/ 65 w 124"/>
                <a:gd name="T107" fmla="*/ 7 h 120"/>
                <a:gd name="T108" fmla="*/ 65 w 124"/>
                <a:gd name="T109"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 h="120">
                  <a:moveTo>
                    <a:pt x="65" y="6"/>
                  </a:moveTo>
                  <a:cubicBezTo>
                    <a:pt x="65" y="6"/>
                    <a:pt x="64" y="6"/>
                    <a:pt x="64" y="6"/>
                  </a:cubicBezTo>
                  <a:cubicBezTo>
                    <a:pt x="64" y="6"/>
                    <a:pt x="64" y="5"/>
                    <a:pt x="63" y="5"/>
                  </a:cubicBezTo>
                  <a:cubicBezTo>
                    <a:pt x="63" y="5"/>
                    <a:pt x="63" y="5"/>
                    <a:pt x="62" y="5"/>
                  </a:cubicBezTo>
                  <a:cubicBezTo>
                    <a:pt x="62" y="5"/>
                    <a:pt x="62" y="5"/>
                    <a:pt x="62" y="5"/>
                  </a:cubicBezTo>
                  <a:cubicBezTo>
                    <a:pt x="62" y="5"/>
                    <a:pt x="62" y="5"/>
                    <a:pt x="61" y="5"/>
                  </a:cubicBezTo>
                  <a:cubicBezTo>
                    <a:pt x="61" y="5"/>
                    <a:pt x="61" y="5"/>
                    <a:pt x="61" y="5"/>
                  </a:cubicBezTo>
                  <a:cubicBezTo>
                    <a:pt x="61" y="5"/>
                    <a:pt x="61" y="5"/>
                    <a:pt x="61" y="5"/>
                  </a:cubicBezTo>
                  <a:cubicBezTo>
                    <a:pt x="61" y="5"/>
                    <a:pt x="61" y="5"/>
                    <a:pt x="61" y="5"/>
                  </a:cubicBezTo>
                  <a:cubicBezTo>
                    <a:pt x="61" y="5"/>
                    <a:pt x="61" y="5"/>
                    <a:pt x="61" y="5"/>
                  </a:cubicBezTo>
                  <a:cubicBezTo>
                    <a:pt x="61" y="5"/>
                    <a:pt x="61" y="5"/>
                    <a:pt x="61" y="5"/>
                  </a:cubicBezTo>
                  <a:cubicBezTo>
                    <a:pt x="60" y="4"/>
                    <a:pt x="59" y="2"/>
                    <a:pt x="59" y="1"/>
                  </a:cubicBezTo>
                  <a:cubicBezTo>
                    <a:pt x="59" y="0"/>
                    <a:pt x="59" y="0"/>
                    <a:pt x="58" y="0"/>
                  </a:cubicBezTo>
                  <a:cubicBezTo>
                    <a:pt x="58" y="0"/>
                    <a:pt x="57" y="0"/>
                    <a:pt x="56" y="0"/>
                  </a:cubicBezTo>
                  <a:cubicBezTo>
                    <a:pt x="54" y="0"/>
                    <a:pt x="52" y="1"/>
                    <a:pt x="52" y="1"/>
                  </a:cubicBezTo>
                  <a:cubicBezTo>
                    <a:pt x="51" y="1"/>
                    <a:pt x="51" y="2"/>
                    <a:pt x="50" y="2"/>
                  </a:cubicBezTo>
                  <a:cubicBezTo>
                    <a:pt x="48" y="3"/>
                    <a:pt x="47" y="4"/>
                    <a:pt x="45" y="4"/>
                  </a:cubicBezTo>
                  <a:cubicBezTo>
                    <a:pt x="44" y="4"/>
                    <a:pt x="43" y="4"/>
                    <a:pt x="43" y="3"/>
                  </a:cubicBezTo>
                  <a:cubicBezTo>
                    <a:pt x="43" y="3"/>
                    <a:pt x="43" y="3"/>
                    <a:pt x="43" y="3"/>
                  </a:cubicBezTo>
                  <a:cubicBezTo>
                    <a:pt x="42" y="4"/>
                    <a:pt x="42" y="4"/>
                    <a:pt x="42" y="4"/>
                  </a:cubicBezTo>
                  <a:cubicBezTo>
                    <a:pt x="42" y="6"/>
                    <a:pt x="40" y="8"/>
                    <a:pt x="38" y="8"/>
                  </a:cubicBezTo>
                  <a:cubicBezTo>
                    <a:pt x="38" y="8"/>
                    <a:pt x="38" y="8"/>
                    <a:pt x="37" y="7"/>
                  </a:cubicBezTo>
                  <a:cubicBezTo>
                    <a:pt x="37" y="7"/>
                    <a:pt x="37" y="7"/>
                    <a:pt x="37" y="7"/>
                  </a:cubicBezTo>
                  <a:cubicBezTo>
                    <a:pt x="37" y="9"/>
                    <a:pt x="35" y="11"/>
                    <a:pt x="33" y="11"/>
                  </a:cubicBezTo>
                  <a:cubicBezTo>
                    <a:pt x="31" y="11"/>
                    <a:pt x="30" y="10"/>
                    <a:pt x="29" y="10"/>
                  </a:cubicBezTo>
                  <a:cubicBezTo>
                    <a:pt x="29" y="10"/>
                    <a:pt x="28" y="10"/>
                    <a:pt x="28" y="11"/>
                  </a:cubicBezTo>
                  <a:cubicBezTo>
                    <a:pt x="28" y="12"/>
                    <a:pt x="28" y="13"/>
                    <a:pt x="28" y="13"/>
                  </a:cubicBezTo>
                  <a:cubicBezTo>
                    <a:pt x="27" y="14"/>
                    <a:pt x="27" y="14"/>
                    <a:pt x="27" y="14"/>
                  </a:cubicBezTo>
                  <a:cubicBezTo>
                    <a:pt x="27" y="17"/>
                    <a:pt x="25" y="17"/>
                    <a:pt x="24" y="17"/>
                  </a:cubicBezTo>
                  <a:cubicBezTo>
                    <a:pt x="24" y="17"/>
                    <a:pt x="24" y="17"/>
                    <a:pt x="24" y="17"/>
                  </a:cubicBezTo>
                  <a:cubicBezTo>
                    <a:pt x="24" y="17"/>
                    <a:pt x="24" y="17"/>
                    <a:pt x="24" y="17"/>
                  </a:cubicBezTo>
                  <a:cubicBezTo>
                    <a:pt x="24" y="17"/>
                    <a:pt x="24" y="17"/>
                    <a:pt x="24" y="17"/>
                  </a:cubicBezTo>
                  <a:cubicBezTo>
                    <a:pt x="23" y="17"/>
                    <a:pt x="22" y="17"/>
                    <a:pt x="21" y="16"/>
                  </a:cubicBezTo>
                  <a:cubicBezTo>
                    <a:pt x="20" y="15"/>
                    <a:pt x="19" y="13"/>
                    <a:pt x="17" y="11"/>
                  </a:cubicBezTo>
                  <a:cubicBezTo>
                    <a:pt x="17" y="11"/>
                    <a:pt x="17" y="10"/>
                    <a:pt x="17" y="10"/>
                  </a:cubicBezTo>
                  <a:cubicBezTo>
                    <a:pt x="17" y="10"/>
                    <a:pt x="17" y="10"/>
                    <a:pt x="17" y="10"/>
                  </a:cubicBezTo>
                  <a:cubicBezTo>
                    <a:pt x="15" y="13"/>
                    <a:pt x="14" y="17"/>
                    <a:pt x="11" y="17"/>
                  </a:cubicBezTo>
                  <a:cubicBezTo>
                    <a:pt x="11" y="17"/>
                    <a:pt x="10" y="17"/>
                    <a:pt x="10" y="17"/>
                  </a:cubicBezTo>
                  <a:cubicBezTo>
                    <a:pt x="10" y="17"/>
                    <a:pt x="10" y="17"/>
                    <a:pt x="10" y="17"/>
                  </a:cubicBezTo>
                  <a:cubicBezTo>
                    <a:pt x="9" y="17"/>
                    <a:pt x="9" y="17"/>
                    <a:pt x="8" y="17"/>
                  </a:cubicBezTo>
                  <a:cubicBezTo>
                    <a:pt x="8" y="17"/>
                    <a:pt x="8" y="17"/>
                    <a:pt x="8" y="17"/>
                  </a:cubicBezTo>
                  <a:cubicBezTo>
                    <a:pt x="7" y="17"/>
                    <a:pt x="7" y="17"/>
                    <a:pt x="6" y="17"/>
                  </a:cubicBezTo>
                  <a:cubicBezTo>
                    <a:pt x="6" y="17"/>
                    <a:pt x="5" y="17"/>
                    <a:pt x="5" y="17"/>
                  </a:cubicBezTo>
                  <a:cubicBezTo>
                    <a:pt x="5" y="17"/>
                    <a:pt x="4" y="17"/>
                    <a:pt x="3" y="17"/>
                  </a:cubicBezTo>
                  <a:cubicBezTo>
                    <a:pt x="3" y="17"/>
                    <a:pt x="3" y="17"/>
                    <a:pt x="3" y="17"/>
                  </a:cubicBezTo>
                  <a:cubicBezTo>
                    <a:pt x="3" y="18"/>
                    <a:pt x="3" y="18"/>
                    <a:pt x="3" y="18"/>
                  </a:cubicBezTo>
                  <a:cubicBezTo>
                    <a:pt x="3" y="18"/>
                    <a:pt x="3" y="19"/>
                    <a:pt x="3" y="19"/>
                  </a:cubicBezTo>
                  <a:cubicBezTo>
                    <a:pt x="3" y="19"/>
                    <a:pt x="3" y="19"/>
                    <a:pt x="3" y="19"/>
                  </a:cubicBezTo>
                  <a:cubicBezTo>
                    <a:pt x="4" y="20"/>
                    <a:pt x="5" y="21"/>
                    <a:pt x="5" y="22"/>
                  </a:cubicBezTo>
                  <a:cubicBezTo>
                    <a:pt x="5" y="24"/>
                    <a:pt x="3" y="26"/>
                    <a:pt x="1" y="27"/>
                  </a:cubicBezTo>
                  <a:cubicBezTo>
                    <a:pt x="1" y="27"/>
                    <a:pt x="0" y="28"/>
                    <a:pt x="0" y="28"/>
                  </a:cubicBezTo>
                  <a:cubicBezTo>
                    <a:pt x="0" y="28"/>
                    <a:pt x="1" y="28"/>
                    <a:pt x="1" y="29"/>
                  </a:cubicBezTo>
                  <a:cubicBezTo>
                    <a:pt x="3" y="30"/>
                    <a:pt x="5" y="32"/>
                    <a:pt x="3" y="35"/>
                  </a:cubicBezTo>
                  <a:cubicBezTo>
                    <a:pt x="3" y="35"/>
                    <a:pt x="3" y="35"/>
                    <a:pt x="2" y="36"/>
                  </a:cubicBezTo>
                  <a:cubicBezTo>
                    <a:pt x="2" y="36"/>
                    <a:pt x="2" y="36"/>
                    <a:pt x="3" y="37"/>
                  </a:cubicBezTo>
                  <a:cubicBezTo>
                    <a:pt x="3" y="37"/>
                    <a:pt x="3" y="37"/>
                    <a:pt x="4" y="37"/>
                  </a:cubicBezTo>
                  <a:cubicBezTo>
                    <a:pt x="4" y="37"/>
                    <a:pt x="5" y="37"/>
                    <a:pt x="6" y="38"/>
                  </a:cubicBezTo>
                  <a:cubicBezTo>
                    <a:pt x="8" y="38"/>
                    <a:pt x="10" y="38"/>
                    <a:pt x="11" y="39"/>
                  </a:cubicBezTo>
                  <a:cubicBezTo>
                    <a:pt x="11" y="40"/>
                    <a:pt x="11" y="41"/>
                    <a:pt x="11" y="42"/>
                  </a:cubicBezTo>
                  <a:cubicBezTo>
                    <a:pt x="11" y="42"/>
                    <a:pt x="11" y="42"/>
                    <a:pt x="11" y="42"/>
                  </a:cubicBezTo>
                  <a:cubicBezTo>
                    <a:pt x="11" y="42"/>
                    <a:pt x="12" y="42"/>
                    <a:pt x="12" y="42"/>
                  </a:cubicBezTo>
                  <a:cubicBezTo>
                    <a:pt x="13" y="41"/>
                    <a:pt x="13" y="41"/>
                    <a:pt x="14" y="40"/>
                  </a:cubicBezTo>
                  <a:cubicBezTo>
                    <a:pt x="15" y="38"/>
                    <a:pt x="16" y="36"/>
                    <a:pt x="20" y="35"/>
                  </a:cubicBezTo>
                  <a:cubicBezTo>
                    <a:pt x="21" y="35"/>
                    <a:pt x="22" y="34"/>
                    <a:pt x="23" y="34"/>
                  </a:cubicBezTo>
                  <a:cubicBezTo>
                    <a:pt x="30" y="34"/>
                    <a:pt x="36" y="39"/>
                    <a:pt x="38" y="42"/>
                  </a:cubicBezTo>
                  <a:cubicBezTo>
                    <a:pt x="39" y="43"/>
                    <a:pt x="39" y="44"/>
                    <a:pt x="40" y="44"/>
                  </a:cubicBezTo>
                  <a:cubicBezTo>
                    <a:pt x="41" y="46"/>
                    <a:pt x="42" y="47"/>
                    <a:pt x="42" y="50"/>
                  </a:cubicBezTo>
                  <a:cubicBezTo>
                    <a:pt x="43" y="52"/>
                    <a:pt x="44" y="57"/>
                    <a:pt x="52" y="62"/>
                  </a:cubicBezTo>
                  <a:cubicBezTo>
                    <a:pt x="57" y="65"/>
                    <a:pt x="60" y="68"/>
                    <a:pt x="62" y="71"/>
                  </a:cubicBezTo>
                  <a:cubicBezTo>
                    <a:pt x="64" y="73"/>
                    <a:pt x="66" y="74"/>
                    <a:pt x="67" y="75"/>
                  </a:cubicBezTo>
                  <a:cubicBezTo>
                    <a:pt x="69" y="76"/>
                    <a:pt x="70" y="76"/>
                    <a:pt x="72" y="77"/>
                  </a:cubicBezTo>
                  <a:cubicBezTo>
                    <a:pt x="74" y="77"/>
                    <a:pt x="77" y="78"/>
                    <a:pt x="79" y="80"/>
                  </a:cubicBezTo>
                  <a:cubicBezTo>
                    <a:pt x="81" y="83"/>
                    <a:pt x="84" y="85"/>
                    <a:pt x="88" y="86"/>
                  </a:cubicBezTo>
                  <a:cubicBezTo>
                    <a:pt x="90" y="87"/>
                    <a:pt x="91" y="89"/>
                    <a:pt x="92" y="90"/>
                  </a:cubicBezTo>
                  <a:cubicBezTo>
                    <a:pt x="93" y="92"/>
                    <a:pt x="94" y="93"/>
                    <a:pt x="95" y="93"/>
                  </a:cubicBezTo>
                  <a:cubicBezTo>
                    <a:pt x="99" y="93"/>
                    <a:pt x="99" y="96"/>
                    <a:pt x="99" y="98"/>
                  </a:cubicBezTo>
                  <a:cubicBezTo>
                    <a:pt x="99" y="99"/>
                    <a:pt x="100" y="99"/>
                    <a:pt x="100" y="100"/>
                  </a:cubicBezTo>
                  <a:cubicBezTo>
                    <a:pt x="103" y="104"/>
                    <a:pt x="104" y="111"/>
                    <a:pt x="101" y="115"/>
                  </a:cubicBezTo>
                  <a:cubicBezTo>
                    <a:pt x="100" y="116"/>
                    <a:pt x="100" y="119"/>
                    <a:pt x="100" y="120"/>
                  </a:cubicBezTo>
                  <a:cubicBezTo>
                    <a:pt x="101" y="118"/>
                    <a:pt x="103" y="115"/>
                    <a:pt x="103" y="113"/>
                  </a:cubicBezTo>
                  <a:cubicBezTo>
                    <a:pt x="104" y="110"/>
                    <a:pt x="105" y="109"/>
                    <a:pt x="107" y="108"/>
                  </a:cubicBezTo>
                  <a:cubicBezTo>
                    <a:pt x="108" y="107"/>
                    <a:pt x="109" y="107"/>
                    <a:pt x="110" y="105"/>
                  </a:cubicBezTo>
                  <a:cubicBezTo>
                    <a:pt x="110" y="105"/>
                    <a:pt x="110" y="105"/>
                    <a:pt x="110" y="105"/>
                  </a:cubicBezTo>
                  <a:cubicBezTo>
                    <a:pt x="110" y="105"/>
                    <a:pt x="109" y="104"/>
                    <a:pt x="109" y="104"/>
                  </a:cubicBezTo>
                  <a:cubicBezTo>
                    <a:pt x="107" y="103"/>
                    <a:pt x="105" y="101"/>
                    <a:pt x="105" y="98"/>
                  </a:cubicBezTo>
                  <a:cubicBezTo>
                    <a:pt x="104" y="96"/>
                    <a:pt x="105" y="94"/>
                    <a:pt x="106" y="93"/>
                  </a:cubicBezTo>
                  <a:cubicBezTo>
                    <a:pt x="108" y="89"/>
                    <a:pt x="114" y="88"/>
                    <a:pt x="118" y="91"/>
                  </a:cubicBezTo>
                  <a:cubicBezTo>
                    <a:pt x="119" y="92"/>
                    <a:pt x="120" y="92"/>
                    <a:pt x="121" y="93"/>
                  </a:cubicBezTo>
                  <a:cubicBezTo>
                    <a:pt x="122" y="93"/>
                    <a:pt x="123" y="94"/>
                    <a:pt x="124" y="95"/>
                  </a:cubicBezTo>
                  <a:cubicBezTo>
                    <a:pt x="124" y="94"/>
                    <a:pt x="124" y="94"/>
                    <a:pt x="124" y="93"/>
                  </a:cubicBezTo>
                  <a:cubicBezTo>
                    <a:pt x="124" y="90"/>
                    <a:pt x="112" y="84"/>
                    <a:pt x="107" y="82"/>
                  </a:cubicBezTo>
                  <a:cubicBezTo>
                    <a:pt x="105" y="81"/>
                    <a:pt x="104" y="80"/>
                    <a:pt x="103" y="79"/>
                  </a:cubicBezTo>
                  <a:cubicBezTo>
                    <a:pt x="100" y="78"/>
                    <a:pt x="99" y="76"/>
                    <a:pt x="99" y="75"/>
                  </a:cubicBezTo>
                  <a:cubicBezTo>
                    <a:pt x="98" y="73"/>
                    <a:pt x="98" y="73"/>
                    <a:pt x="96" y="73"/>
                  </a:cubicBezTo>
                  <a:cubicBezTo>
                    <a:pt x="95" y="73"/>
                    <a:pt x="95" y="73"/>
                    <a:pt x="95" y="73"/>
                  </a:cubicBezTo>
                  <a:cubicBezTo>
                    <a:pt x="87" y="73"/>
                    <a:pt x="78" y="64"/>
                    <a:pt x="76" y="53"/>
                  </a:cubicBezTo>
                  <a:cubicBezTo>
                    <a:pt x="75" y="48"/>
                    <a:pt x="71" y="46"/>
                    <a:pt x="67" y="44"/>
                  </a:cubicBezTo>
                  <a:cubicBezTo>
                    <a:pt x="64" y="42"/>
                    <a:pt x="61" y="41"/>
                    <a:pt x="60" y="38"/>
                  </a:cubicBezTo>
                  <a:cubicBezTo>
                    <a:pt x="58" y="34"/>
                    <a:pt x="59" y="31"/>
                    <a:pt x="60" y="30"/>
                  </a:cubicBezTo>
                  <a:cubicBezTo>
                    <a:pt x="61" y="28"/>
                    <a:pt x="61" y="28"/>
                    <a:pt x="60" y="26"/>
                  </a:cubicBezTo>
                  <a:cubicBezTo>
                    <a:pt x="60" y="25"/>
                    <a:pt x="60" y="24"/>
                    <a:pt x="60" y="22"/>
                  </a:cubicBezTo>
                  <a:cubicBezTo>
                    <a:pt x="61" y="20"/>
                    <a:pt x="63" y="19"/>
                    <a:pt x="65" y="18"/>
                  </a:cubicBezTo>
                  <a:cubicBezTo>
                    <a:pt x="65" y="17"/>
                    <a:pt x="65" y="16"/>
                    <a:pt x="65" y="16"/>
                  </a:cubicBezTo>
                  <a:cubicBezTo>
                    <a:pt x="65" y="15"/>
                    <a:pt x="65" y="15"/>
                    <a:pt x="65" y="15"/>
                  </a:cubicBezTo>
                  <a:cubicBezTo>
                    <a:pt x="65" y="14"/>
                    <a:pt x="65" y="12"/>
                    <a:pt x="65" y="11"/>
                  </a:cubicBezTo>
                  <a:cubicBezTo>
                    <a:pt x="65" y="11"/>
                    <a:pt x="65" y="11"/>
                    <a:pt x="65" y="10"/>
                  </a:cubicBezTo>
                  <a:cubicBezTo>
                    <a:pt x="65" y="9"/>
                    <a:pt x="65" y="8"/>
                    <a:pt x="65" y="8"/>
                  </a:cubicBezTo>
                  <a:cubicBezTo>
                    <a:pt x="65" y="7"/>
                    <a:pt x="65" y="7"/>
                    <a:pt x="65" y="7"/>
                  </a:cubicBezTo>
                  <a:cubicBezTo>
                    <a:pt x="65" y="6"/>
                    <a:pt x="65" y="6"/>
                    <a:pt x="65" y="6"/>
                  </a:cubicBezTo>
                  <a:cubicBezTo>
                    <a:pt x="65" y="6"/>
                    <a:pt x="65" y="6"/>
                    <a:pt x="65" y="6"/>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39" name="Freeform 1225"/>
            <p:cNvSpPr>
              <a:spLocks/>
            </p:cNvSpPr>
            <p:nvPr/>
          </p:nvSpPr>
          <p:spPr bwMode="auto">
            <a:xfrm>
              <a:off x="2681" y="3384"/>
              <a:ext cx="26" cy="17"/>
            </a:xfrm>
            <a:custGeom>
              <a:avLst/>
              <a:gdLst>
                <a:gd name="T0" fmla="*/ 24 w 27"/>
                <a:gd name="T1" fmla="*/ 15 h 18"/>
                <a:gd name="T2" fmla="*/ 24 w 27"/>
                <a:gd name="T3" fmla="*/ 10 h 18"/>
                <a:gd name="T4" fmla="*/ 27 w 27"/>
                <a:gd name="T5" fmla="*/ 0 h 18"/>
                <a:gd name="T6" fmla="*/ 22 w 27"/>
                <a:gd name="T7" fmla="*/ 1 h 18"/>
                <a:gd name="T8" fmla="*/ 7 w 27"/>
                <a:gd name="T9" fmla="*/ 1 h 18"/>
                <a:gd name="T10" fmla="*/ 5 w 27"/>
                <a:gd name="T11" fmla="*/ 0 h 18"/>
                <a:gd name="T12" fmla="*/ 0 w 27"/>
                <a:gd name="T13" fmla="*/ 3 h 18"/>
                <a:gd name="T14" fmla="*/ 10 w 27"/>
                <a:gd name="T15" fmla="*/ 8 h 18"/>
                <a:gd name="T16" fmla="*/ 20 w 27"/>
                <a:gd name="T17" fmla="*/ 14 h 18"/>
                <a:gd name="T18" fmla="*/ 23 w 27"/>
                <a:gd name="T19" fmla="*/ 16 h 18"/>
                <a:gd name="T20" fmla="*/ 23 w 27"/>
                <a:gd name="T21" fmla="*/ 18 h 18"/>
                <a:gd name="T22" fmla="*/ 23 w 27"/>
                <a:gd name="T23" fmla="*/ 18 h 18"/>
                <a:gd name="T24" fmla="*/ 23 w 27"/>
                <a:gd name="T25" fmla="*/ 16 h 18"/>
                <a:gd name="T26" fmla="*/ 24 w 27"/>
                <a:gd name="T2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8">
                  <a:moveTo>
                    <a:pt x="24" y="15"/>
                  </a:moveTo>
                  <a:cubicBezTo>
                    <a:pt x="24" y="15"/>
                    <a:pt x="24" y="14"/>
                    <a:pt x="24" y="10"/>
                  </a:cubicBezTo>
                  <a:cubicBezTo>
                    <a:pt x="23" y="6"/>
                    <a:pt x="26" y="2"/>
                    <a:pt x="27" y="0"/>
                  </a:cubicBezTo>
                  <a:cubicBezTo>
                    <a:pt x="26" y="0"/>
                    <a:pt x="24" y="0"/>
                    <a:pt x="22" y="1"/>
                  </a:cubicBezTo>
                  <a:cubicBezTo>
                    <a:pt x="15" y="2"/>
                    <a:pt x="11" y="3"/>
                    <a:pt x="7" y="1"/>
                  </a:cubicBezTo>
                  <a:cubicBezTo>
                    <a:pt x="6" y="0"/>
                    <a:pt x="6" y="0"/>
                    <a:pt x="5" y="0"/>
                  </a:cubicBezTo>
                  <a:cubicBezTo>
                    <a:pt x="3" y="0"/>
                    <a:pt x="0" y="2"/>
                    <a:pt x="0" y="3"/>
                  </a:cubicBezTo>
                  <a:cubicBezTo>
                    <a:pt x="0" y="3"/>
                    <a:pt x="2" y="5"/>
                    <a:pt x="10" y="8"/>
                  </a:cubicBezTo>
                  <a:cubicBezTo>
                    <a:pt x="16" y="9"/>
                    <a:pt x="18" y="12"/>
                    <a:pt x="20" y="14"/>
                  </a:cubicBezTo>
                  <a:cubicBezTo>
                    <a:pt x="21" y="15"/>
                    <a:pt x="22" y="16"/>
                    <a:pt x="23" y="16"/>
                  </a:cubicBezTo>
                  <a:cubicBezTo>
                    <a:pt x="23" y="18"/>
                    <a:pt x="23" y="18"/>
                    <a:pt x="23" y="18"/>
                  </a:cubicBezTo>
                  <a:cubicBezTo>
                    <a:pt x="23" y="18"/>
                    <a:pt x="23" y="18"/>
                    <a:pt x="23" y="18"/>
                  </a:cubicBezTo>
                  <a:cubicBezTo>
                    <a:pt x="23" y="16"/>
                    <a:pt x="23" y="16"/>
                    <a:pt x="23" y="16"/>
                  </a:cubicBezTo>
                  <a:cubicBezTo>
                    <a:pt x="24" y="16"/>
                    <a:pt x="24" y="15"/>
                    <a:pt x="24" y="15"/>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40" name="Freeform 1226"/>
            <p:cNvSpPr>
              <a:spLocks/>
            </p:cNvSpPr>
            <p:nvPr/>
          </p:nvSpPr>
          <p:spPr bwMode="auto">
            <a:xfrm>
              <a:off x="2745" y="3279"/>
              <a:ext cx="38" cy="49"/>
            </a:xfrm>
            <a:custGeom>
              <a:avLst/>
              <a:gdLst>
                <a:gd name="T0" fmla="*/ 19 w 40"/>
                <a:gd name="T1" fmla="*/ 52 h 52"/>
                <a:gd name="T2" fmla="*/ 20 w 40"/>
                <a:gd name="T3" fmla="*/ 52 h 52"/>
                <a:gd name="T4" fmla="*/ 22 w 40"/>
                <a:gd name="T5" fmla="*/ 51 h 52"/>
                <a:gd name="T6" fmla="*/ 24 w 40"/>
                <a:gd name="T7" fmla="*/ 51 h 52"/>
                <a:gd name="T8" fmla="*/ 27 w 40"/>
                <a:gd name="T9" fmla="*/ 50 h 52"/>
                <a:gd name="T10" fmla="*/ 29 w 40"/>
                <a:gd name="T11" fmla="*/ 50 h 52"/>
                <a:gd name="T12" fmla="*/ 32 w 40"/>
                <a:gd name="T13" fmla="*/ 50 h 52"/>
                <a:gd name="T14" fmla="*/ 34 w 40"/>
                <a:gd name="T15" fmla="*/ 49 h 52"/>
                <a:gd name="T16" fmla="*/ 36 w 40"/>
                <a:gd name="T17" fmla="*/ 49 h 52"/>
                <a:gd name="T18" fmla="*/ 36 w 40"/>
                <a:gd name="T19" fmla="*/ 48 h 52"/>
                <a:gd name="T20" fmla="*/ 38 w 40"/>
                <a:gd name="T21" fmla="*/ 43 h 52"/>
                <a:gd name="T22" fmla="*/ 37 w 40"/>
                <a:gd name="T23" fmla="*/ 37 h 52"/>
                <a:gd name="T24" fmla="*/ 37 w 40"/>
                <a:gd name="T25" fmla="*/ 26 h 52"/>
                <a:gd name="T26" fmla="*/ 37 w 40"/>
                <a:gd name="T27" fmla="*/ 25 h 52"/>
                <a:gd name="T28" fmla="*/ 28 w 40"/>
                <a:gd name="T29" fmla="*/ 20 h 52"/>
                <a:gd name="T30" fmla="*/ 24 w 40"/>
                <a:gd name="T31" fmla="*/ 15 h 52"/>
                <a:gd name="T32" fmla="*/ 19 w 40"/>
                <a:gd name="T33" fmla="*/ 7 h 52"/>
                <a:gd name="T34" fmla="*/ 17 w 40"/>
                <a:gd name="T35" fmla="*/ 4 h 52"/>
                <a:gd name="T36" fmla="*/ 16 w 40"/>
                <a:gd name="T37" fmla="*/ 3 h 52"/>
                <a:gd name="T38" fmla="*/ 15 w 40"/>
                <a:gd name="T39" fmla="*/ 2 h 52"/>
                <a:gd name="T40" fmla="*/ 15 w 40"/>
                <a:gd name="T41" fmla="*/ 2 h 52"/>
                <a:gd name="T42" fmla="*/ 9 w 40"/>
                <a:gd name="T43" fmla="*/ 0 h 52"/>
                <a:gd name="T44" fmla="*/ 0 w 40"/>
                <a:gd name="T45" fmla="*/ 3 h 52"/>
                <a:gd name="T46" fmla="*/ 0 w 40"/>
                <a:gd name="T47" fmla="*/ 5 h 52"/>
                <a:gd name="T48" fmla="*/ 0 w 40"/>
                <a:gd name="T49" fmla="*/ 6 h 52"/>
                <a:gd name="T50" fmla="*/ 1 w 40"/>
                <a:gd name="T51" fmla="*/ 6 h 52"/>
                <a:gd name="T52" fmla="*/ 5 w 40"/>
                <a:gd name="T53" fmla="*/ 13 h 52"/>
                <a:gd name="T54" fmla="*/ 6 w 40"/>
                <a:gd name="T55" fmla="*/ 17 h 52"/>
                <a:gd name="T56" fmla="*/ 6 w 40"/>
                <a:gd name="T57" fmla="*/ 18 h 52"/>
                <a:gd name="T58" fmla="*/ 6 w 40"/>
                <a:gd name="T59" fmla="*/ 19 h 52"/>
                <a:gd name="T60" fmla="*/ 7 w 40"/>
                <a:gd name="T61" fmla="*/ 23 h 52"/>
                <a:gd name="T62" fmla="*/ 7 w 40"/>
                <a:gd name="T63" fmla="*/ 29 h 52"/>
                <a:gd name="T64" fmla="*/ 6 w 40"/>
                <a:gd name="T65" fmla="*/ 31 h 52"/>
                <a:gd name="T66" fmla="*/ 6 w 40"/>
                <a:gd name="T67" fmla="*/ 34 h 52"/>
                <a:gd name="T68" fmla="*/ 5 w 40"/>
                <a:gd name="T69" fmla="*/ 35 h 52"/>
                <a:gd name="T70" fmla="*/ 5 w 40"/>
                <a:gd name="T71" fmla="*/ 35 h 52"/>
                <a:gd name="T72" fmla="*/ 4 w 40"/>
                <a:gd name="T73" fmla="*/ 36 h 52"/>
                <a:gd name="T74" fmla="*/ 3 w 40"/>
                <a:gd name="T75" fmla="*/ 36 h 52"/>
                <a:gd name="T76" fmla="*/ 2 w 40"/>
                <a:gd name="T77" fmla="*/ 39 h 52"/>
                <a:gd name="T78" fmla="*/ 4 w 40"/>
                <a:gd name="T79" fmla="*/ 41 h 52"/>
                <a:gd name="T80" fmla="*/ 7 w 40"/>
                <a:gd name="T81" fmla="*/ 44 h 52"/>
                <a:gd name="T82" fmla="*/ 9 w 40"/>
                <a:gd name="T83"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 h="52">
                  <a:moveTo>
                    <a:pt x="12" y="48"/>
                  </a:moveTo>
                  <a:cubicBezTo>
                    <a:pt x="14" y="49"/>
                    <a:pt x="17" y="51"/>
                    <a:pt x="19" y="52"/>
                  </a:cubicBezTo>
                  <a:cubicBezTo>
                    <a:pt x="19" y="52"/>
                    <a:pt x="20" y="52"/>
                    <a:pt x="20" y="52"/>
                  </a:cubicBezTo>
                  <a:cubicBezTo>
                    <a:pt x="20" y="52"/>
                    <a:pt x="20" y="52"/>
                    <a:pt x="20" y="52"/>
                  </a:cubicBezTo>
                  <a:cubicBezTo>
                    <a:pt x="20" y="52"/>
                    <a:pt x="20" y="52"/>
                    <a:pt x="20" y="52"/>
                  </a:cubicBezTo>
                  <a:cubicBezTo>
                    <a:pt x="21" y="52"/>
                    <a:pt x="22" y="51"/>
                    <a:pt x="22" y="51"/>
                  </a:cubicBezTo>
                  <a:cubicBezTo>
                    <a:pt x="22" y="51"/>
                    <a:pt x="22" y="51"/>
                    <a:pt x="22" y="51"/>
                  </a:cubicBezTo>
                  <a:cubicBezTo>
                    <a:pt x="23" y="51"/>
                    <a:pt x="24" y="51"/>
                    <a:pt x="24" y="51"/>
                  </a:cubicBezTo>
                  <a:cubicBezTo>
                    <a:pt x="24" y="51"/>
                    <a:pt x="25" y="51"/>
                    <a:pt x="25" y="51"/>
                  </a:cubicBezTo>
                  <a:cubicBezTo>
                    <a:pt x="25" y="51"/>
                    <a:pt x="26" y="51"/>
                    <a:pt x="27" y="50"/>
                  </a:cubicBezTo>
                  <a:cubicBezTo>
                    <a:pt x="27" y="50"/>
                    <a:pt x="27" y="50"/>
                    <a:pt x="28" y="50"/>
                  </a:cubicBezTo>
                  <a:cubicBezTo>
                    <a:pt x="28" y="50"/>
                    <a:pt x="29" y="50"/>
                    <a:pt x="29" y="50"/>
                  </a:cubicBezTo>
                  <a:cubicBezTo>
                    <a:pt x="29" y="50"/>
                    <a:pt x="30" y="50"/>
                    <a:pt x="30" y="50"/>
                  </a:cubicBezTo>
                  <a:cubicBezTo>
                    <a:pt x="31" y="50"/>
                    <a:pt x="31" y="50"/>
                    <a:pt x="32" y="50"/>
                  </a:cubicBezTo>
                  <a:cubicBezTo>
                    <a:pt x="32" y="49"/>
                    <a:pt x="33" y="49"/>
                    <a:pt x="33" y="49"/>
                  </a:cubicBezTo>
                  <a:cubicBezTo>
                    <a:pt x="33" y="49"/>
                    <a:pt x="34" y="49"/>
                    <a:pt x="34" y="49"/>
                  </a:cubicBezTo>
                  <a:cubicBezTo>
                    <a:pt x="35" y="49"/>
                    <a:pt x="35" y="49"/>
                    <a:pt x="35" y="49"/>
                  </a:cubicBezTo>
                  <a:cubicBezTo>
                    <a:pt x="36" y="49"/>
                    <a:pt x="36" y="49"/>
                    <a:pt x="36" y="49"/>
                  </a:cubicBezTo>
                  <a:cubicBezTo>
                    <a:pt x="36" y="49"/>
                    <a:pt x="36" y="49"/>
                    <a:pt x="36" y="48"/>
                  </a:cubicBezTo>
                  <a:cubicBezTo>
                    <a:pt x="36" y="48"/>
                    <a:pt x="36" y="48"/>
                    <a:pt x="36" y="48"/>
                  </a:cubicBezTo>
                  <a:cubicBezTo>
                    <a:pt x="36" y="48"/>
                    <a:pt x="36" y="48"/>
                    <a:pt x="36" y="47"/>
                  </a:cubicBezTo>
                  <a:cubicBezTo>
                    <a:pt x="36" y="46"/>
                    <a:pt x="37" y="44"/>
                    <a:pt x="38" y="43"/>
                  </a:cubicBezTo>
                  <a:cubicBezTo>
                    <a:pt x="39" y="42"/>
                    <a:pt x="39" y="41"/>
                    <a:pt x="40" y="41"/>
                  </a:cubicBezTo>
                  <a:cubicBezTo>
                    <a:pt x="40" y="40"/>
                    <a:pt x="38" y="38"/>
                    <a:pt x="37" y="37"/>
                  </a:cubicBezTo>
                  <a:cubicBezTo>
                    <a:pt x="35" y="35"/>
                    <a:pt x="34" y="33"/>
                    <a:pt x="35" y="31"/>
                  </a:cubicBezTo>
                  <a:cubicBezTo>
                    <a:pt x="35" y="29"/>
                    <a:pt x="36" y="27"/>
                    <a:pt x="37" y="26"/>
                  </a:cubicBezTo>
                  <a:cubicBezTo>
                    <a:pt x="37" y="26"/>
                    <a:pt x="37" y="25"/>
                    <a:pt x="37" y="25"/>
                  </a:cubicBezTo>
                  <a:cubicBezTo>
                    <a:pt x="37" y="25"/>
                    <a:pt x="37" y="25"/>
                    <a:pt x="37" y="25"/>
                  </a:cubicBezTo>
                  <a:cubicBezTo>
                    <a:pt x="37" y="24"/>
                    <a:pt x="37" y="23"/>
                    <a:pt x="37" y="22"/>
                  </a:cubicBezTo>
                  <a:cubicBezTo>
                    <a:pt x="35" y="21"/>
                    <a:pt x="30" y="21"/>
                    <a:pt x="28" y="20"/>
                  </a:cubicBezTo>
                  <a:cubicBezTo>
                    <a:pt x="27" y="20"/>
                    <a:pt x="26" y="20"/>
                    <a:pt x="26" y="20"/>
                  </a:cubicBezTo>
                  <a:cubicBezTo>
                    <a:pt x="23" y="19"/>
                    <a:pt x="24" y="16"/>
                    <a:pt x="24" y="15"/>
                  </a:cubicBezTo>
                  <a:cubicBezTo>
                    <a:pt x="24" y="14"/>
                    <a:pt x="24" y="13"/>
                    <a:pt x="24" y="13"/>
                  </a:cubicBezTo>
                  <a:cubicBezTo>
                    <a:pt x="21" y="13"/>
                    <a:pt x="19" y="10"/>
                    <a:pt x="19" y="7"/>
                  </a:cubicBezTo>
                  <a:cubicBezTo>
                    <a:pt x="19" y="7"/>
                    <a:pt x="19" y="7"/>
                    <a:pt x="19" y="6"/>
                  </a:cubicBezTo>
                  <a:cubicBezTo>
                    <a:pt x="18" y="6"/>
                    <a:pt x="18" y="5"/>
                    <a:pt x="17" y="4"/>
                  </a:cubicBezTo>
                  <a:cubicBezTo>
                    <a:pt x="17" y="4"/>
                    <a:pt x="17" y="4"/>
                    <a:pt x="17" y="4"/>
                  </a:cubicBezTo>
                  <a:cubicBezTo>
                    <a:pt x="17" y="4"/>
                    <a:pt x="16" y="4"/>
                    <a:pt x="16" y="3"/>
                  </a:cubicBezTo>
                  <a:cubicBezTo>
                    <a:pt x="16" y="3"/>
                    <a:pt x="16" y="3"/>
                    <a:pt x="16" y="3"/>
                  </a:cubicBezTo>
                  <a:cubicBezTo>
                    <a:pt x="16" y="2"/>
                    <a:pt x="15" y="2"/>
                    <a:pt x="15" y="2"/>
                  </a:cubicBezTo>
                  <a:cubicBezTo>
                    <a:pt x="15" y="2"/>
                    <a:pt x="15" y="2"/>
                    <a:pt x="15" y="2"/>
                  </a:cubicBezTo>
                  <a:cubicBezTo>
                    <a:pt x="15" y="2"/>
                    <a:pt x="15" y="2"/>
                    <a:pt x="15" y="2"/>
                  </a:cubicBezTo>
                  <a:cubicBezTo>
                    <a:pt x="14" y="1"/>
                    <a:pt x="14" y="1"/>
                    <a:pt x="14" y="1"/>
                  </a:cubicBezTo>
                  <a:cubicBezTo>
                    <a:pt x="12" y="1"/>
                    <a:pt x="10" y="0"/>
                    <a:pt x="9" y="0"/>
                  </a:cubicBezTo>
                  <a:cubicBezTo>
                    <a:pt x="8" y="1"/>
                    <a:pt x="3" y="2"/>
                    <a:pt x="0" y="3"/>
                  </a:cubicBezTo>
                  <a:cubicBezTo>
                    <a:pt x="0" y="3"/>
                    <a:pt x="0" y="3"/>
                    <a:pt x="0" y="3"/>
                  </a:cubicBezTo>
                  <a:cubicBezTo>
                    <a:pt x="0" y="4"/>
                    <a:pt x="0" y="4"/>
                    <a:pt x="0" y="5"/>
                  </a:cubicBezTo>
                  <a:cubicBezTo>
                    <a:pt x="0" y="5"/>
                    <a:pt x="0" y="5"/>
                    <a:pt x="0" y="5"/>
                  </a:cubicBezTo>
                  <a:cubicBezTo>
                    <a:pt x="0" y="5"/>
                    <a:pt x="0" y="5"/>
                    <a:pt x="0" y="6"/>
                  </a:cubicBezTo>
                  <a:cubicBezTo>
                    <a:pt x="0" y="6"/>
                    <a:pt x="0" y="6"/>
                    <a:pt x="0" y="6"/>
                  </a:cubicBezTo>
                  <a:cubicBezTo>
                    <a:pt x="1" y="6"/>
                    <a:pt x="1" y="6"/>
                    <a:pt x="1" y="6"/>
                  </a:cubicBezTo>
                  <a:cubicBezTo>
                    <a:pt x="1" y="6"/>
                    <a:pt x="1" y="6"/>
                    <a:pt x="1" y="6"/>
                  </a:cubicBezTo>
                  <a:cubicBezTo>
                    <a:pt x="1" y="6"/>
                    <a:pt x="1" y="7"/>
                    <a:pt x="1" y="7"/>
                  </a:cubicBezTo>
                  <a:cubicBezTo>
                    <a:pt x="5" y="8"/>
                    <a:pt x="5" y="11"/>
                    <a:pt x="5" y="13"/>
                  </a:cubicBezTo>
                  <a:cubicBezTo>
                    <a:pt x="5" y="14"/>
                    <a:pt x="5" y="15"/>
                    <a:pt x="6" y="16"/>
                  </a:cubicBezTo>
                  <a:cubicBezTo>
                    <a:pt x="6" y="16"/>
                    <a:pt x="6" y="16"/>
                    <a:pt x="6" y="17"/>
                  </a:cubicBezTo>
                  <a:cubicBezTo>
                    <a:pt x="6" y="17"/>
                    <a:pt x="6" y="17"/>
                    <a:pt x="6" y="17"/>
                  </a:cubicBezTo>
                  <a:cubicBezTo>
                    <a:pt x="6" y="17"/>
                    <a:pt x="6" y="18"/>
                    <a:pt x="6" y="18"/>
                  </a:cubicBezTo>
                  <a:cubicBezTo>
                    <a:pt x="6" y="18"/>
                    <a:pt x="6" y="18"/>
                    <a:pt x="6" y="18"/>
                  </a:cubicBezTo>
                  <a:cubicBezTo>
                    <a:pt x="6" y="19"/>
                    <a:pt x="6" y="19"/>
                    <a:pt x="6" y="19"/>
                  </a:cubicBezTo>
                  <a:cubicBezTo>
                    <a:pt x="6" y="19"/>
                    <a:pt x="6" y="19"/>
                    <a:pt x="6" y="19"/>
                  </a:cubicBezTo>
                  <a:cubicBezTo>
                    <a:pt x="7" y="23"/>
                    <a:pt x="7" y="23"/>
                    <a:pt x="7" y="23"/>
                  </a:cubicBezTo>
                  <a:cubicBezTo>
                    <a:pt x="7" y="23"/>
                    <a:pt x="7" y="23"/>
                    <a:pt x="7" y="23"/>
                  </a:cubicBezTo>
                  <a:cubicBezTo>
                    <a:pt x="7" y="25"/>
                    <a:pt x="7" y="27"/>
                    <a:pt x="7" y="29"/>
                  </a:cubicBezTo>
                  <a:cubicBezTo>
                    <a:pt x="6" y="29"/>
                    <a:pt x="6" y="30"/>
                    <a:pt x="6" y="30"/>
                  </a:cubicBezTo>
                  <a:cubicBezTo>
                    <a:pt x="6" y="31"/>
                    <a:pt x="6" y="31"/>
                    <a:pt x="6" y="31"/>
                  </a:cubicBezTo>
                  <a:cubicBezTo>
                    <a:pt x="6" y="32"/>
                    <a:pt x="6" y="32"/>
                    <a:pt x="6" y="32"/>
                  </a:cubicBezTo>
                  <a:cubicBezTo>
                    <a:pt x="6" y="33"/>
                    <a:pt x="6" y="33"/>
                    <a:pt x="6" y="34"/>
                  </a:cubicBezTo>
                  <a:cubicBezTo>
                    <a:pt x="6" y="34"/>
                    <a:pt x="6" y="34"/>
                    <a:pt x="6" y="34"/>
                  </a:cubicBezTo>
                  <a:cubicBezTo>
                    <a:pt x="5" y="34"/>
                    <a:pt x="5" y="35"/>
                    <a:pt x="5" y="35"/>
                  </a:cubicBezTo>
                  <a:cubicBezTo>
                    <a:pt x="5" y="35"/>
                    <a:pt x="5" y="35"/>
                    <a:pt x="5" y="35"/>
                  </a:cubicBezTo>
                  <a:cubicBezTo>
                    <a:pt x="5" y="35"/>
                    <a:pt x="5" y="35"/>
                    <a:pt x="5" y="35"/>
                  </a:cubicBezTo>
                  <a:cubicBezTo>
                    <a:pt x="4" y="36"/>
                    <a:pt x="4" y="36"/>
                    <a:pt x="4" y="36"/>
                  </a:cubicBezTo>
                  <a:cubicBezTo>
                    <a:pt x="4" y="36"/>
                    <a:pt x="4" y="36"/>
                    <a:pt x="4" y="36"/>
                  </a:cubicBezTo>
                  <a:cubicBezTo>
                    <a:pt x="4" y="36"/>
                    <a:pt x="4" y="36"/>
                    <a:pt x="4" y="36"/>
                  </a:cubicBezTo>
                  <a:cubicBezTo>
                    <a:pt x="3" y="36"/>
                    <a:pt x="3" y="36"/>
                    <a:pt x="3" y="36"/>
                  </a:cubicBezTo>
                  <a:cubicBezTo>
                    <a:pt x="3" y="36"/>
                    <a:pt x="2" y="37"/>
                    <a:pt x="2" y="38"/>
                  </a:cubicBezTo>
                  <a:cubicBezTo>
                    <a:pt x="2" y="38"/>
                    <a:pt x="2" y="38"/>
                    <a:pt x="2" y="39"/>
                  </a:cubicBezTo>
                  <a:cubicBezTo>
                    <a:pt x="2" y="39"/>
                    <a:pt x="3" y="39"/>
                    <a:pt x="3" y="39"/>
                  </a:cubicBezTo>
                  <a:cubicBezTo>
                    <a:pt x="3" y="40"/>
                    <a:pt x="4" y="40"/>
                    <a:pt x="4" y="41"/>
                  </a:cubicBezTo>
                  <a:cubicBezTo>
                    <a:pt x="4" y="41"/>
                    <a:pt x="5" y="42"/>
                    <a:pt x="5" y="42"/>
                  </a:cubicBezTo>
                  <a:cubicBezTo>
                    <a:pt x="6" y="43"/>
                    <a:pt x="6" y="43"/>
                    <a:pt x="7" y="44"/>
                  </a:cubicBezTo>
                  <a:cubicBezTo>
                    <a:pt x="7" y="44"/>
                    <a:pt x="7" y="45"/>
                    <a:pt x="8" y="45"/>
                  </a:cubicBezTo>
                  <a:cubicBezTo>
                    <a:pt x="8" y="45"/>
                    <a:pt x="8" y="46"/>
                    <a:pt x="9" y="46"/>
                  </a:cubicBezTo>
                  <a:cubicBezTo>
                    <a:pt x="9" y="46"/>
                    <a:pt x="10" y="47"/>
                    <a:pt x="12" y="48"/>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grpSp>
      <p:graphicFrame>
        <p:nvGraphicFramePr>
          <p:cNvPr id="48" name="Chart 47"/>
          <p:cNvGraphicFramePr/>
          <p:nvPr>
            <p:extLst>
              <p:ext uri="{D42A27DB-BD31-4B8C-83A1-F6EECF244321}">
                <p14:modId xmlns:p14="http://schemas.microsoft.com/office/powerpoint/2010/main" val="1875801687"/>
              </p:ext>
            </p:extLst>
          </p:nvPr>
        </p:nvGraphicFramePr>
        <p:xfrm>
          <a:off x="8699371" y="4169130"/>
          <a:ext cx="7896031" cy="4972526"/>
        </p:xfrm>
        <a:graphic>
          <a:graphicData uri="http://schemas.openxmlformats.org/drawingml/2006/chart">
            <c:chart xmlns:c="http://schemas.openxmlformats.org/drawingml/2006/chart" xmlns:r="http://schemas.openxmlformats.org/officeDocument/2006/relationships" r:id="rId2"/>
          </a:graphicData>
        </a:graphic>
      </p:graphicFrame>
      <p:sp>
        <p:nvSpPr>
          <p:cNvPr id="49" name="TextBox 48"/>
          <p:cNvSpPr txBox="1"/>
          <p:nvPr/>
        </p:nvSpPr>
        <p:spPr>
          <a:xfrm>
            <a:off x="8699371" y="9504541"/>
            <a:ext cx="8060249" cy="1588640"/>
          </a:xfrm>
          <a:prstGeom prst="rect">
            <a:avLst/>
          </a:prstGeom>
          <a:noFill/>
        </p:spPr>
        <p:txBody>
          <a:bodyPr wrap="square" rtlCol="0">
            <a:spAutoFit/>
          </a:bodyPr>
          <a:lstStyle/>
          <a:p>
            <a:pPr>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
        <p:nvSpPr>
          <p:cNvPr id="50" name="TextBox 49"/>
          <p:cNvSpPr txBox="1"/>
          <p:nvPr/>
        </p:nvSpPr>
        <p:spPr>
          <a:xfrm>
            <a:off x="8699371" y="2564318"/>
            <a:ext cx="8060249" cy="1311385"/>
          </a:xfrm>
          <a:prstGeom prst="rect">
            <a:avLst/>
          </a:prstGeom>
          <a:noFill/>
        </p:spPr>
        <p:txBody>
          <a:bodyPr wrap="square" rtlCol="0">
            <a:spAutoFit/>
          </a:bodyPr>
          <a:lstStyle/>
          <a:p>
            <a:pPr>
              <a:lnSpc>
                <a:spcPct val="110000"/>
              </a:lnSpc>
            </a:pPr>
            <a:r>
              <a:rPr lang="en-US" sz="3601" dirty="0">
                <a:solidFill>
                  <a:schemeClr val="tx2"/>
                </a:solidFill>
                <a:latin typeface="Arvo"/>
                <a:cs typeface="Arvo"/>
              </a:rPr>
              <a:t>Analyzing the results of the</a:t>
            </a:r>
          </a:p>
          <a:p>
            <a:pPr>
              <a:lnSpc>
                <a:spcPct val="110000"/>
              </a:lnSpc>
            </a:pPr>
            <a:r>
              <a:rPr lang="en-US" sz="3601" dirty="0">
                <a:solidFill>
                  <a:schemeClr val="tx2"/>
                </a:solidFill>
                <a:latin typeface="Arvo"/>
                <a:cs typeface="Arvo"/>
              </a:rPr>
              <a:t>Previous year.</a:t>
            </a:r>
          </a:p>
        </p:txBody>
      </p:sp>
    </p:spTree>
    <p:extLst>
      <p:ext uri="{BB962C8B-B14F-4D97-AF65-F5344CB8AC3E}">
        <p14:creationId xmlns:p14="http://schemas.microsoft.com/office/powerpoint/2010/main" val="9237872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47"/>
          <p:cNvGrpSpPr/>
          <p:nvPr/>
        </p:nvGrpSpPr>
        <p:grpSpPr>
          <a:xfrm>
            <a:off x="399250" y="2923774"/>
            <a:ext cx="8745941" cy="7859858"/>
            <a:chOff x="949845" y="1882014"/>
            <a:chExt cx="2319277" cy="2066461"/>
          </a:xfrm>
          <a:solidFill>
            <a:schemeClr val="bg1">
              <a:lumMod val="75000"/>
            </a:schemeClr>
          </a:solidFill>
        </p:grpSpPr>
        <p:sp>
          <p:nvSpPr>
            <p:cNvPr id="49" name="Freeform 2109"/>
            <p:cNvSpPr>
              <a:spLocks/>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0" name="Freeform 2110"/>
            <p:cNvSpPr>
              <a:spLocks/>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1" name="Freeform 2111"/>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2" name="Freeform 2112"/>
            <p:cNvSpPr>
              <a:spLocks/>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3" name="Freeform 2113"/>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4" name="Freeform 2114"/>
            <p:cNvSpPr>
              <a:spLocks/>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5" name="Freeform 2115"/>
            <p:cNvSpPr>
              <a:spLocks/>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6" name="Freeform 2116"/>
            <p:cNvSpPr>
              <a:spLocks/>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7" name="Freeform 2117"/>
            <p:cNvSpPr>
              <a:spLocks/>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8" name="Freeform 2118"/>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9" name="Freeform 2119"/>
            <p:cNvSpPr>
              <a:spLocks/>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0" name="Freeform 2120"/>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1" name="Freeform 2121"/>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2" name="Freeform 2122"/>
            <p:cNvSpPr>
              <a:spLocks/>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3" name="Freeform 2123"/>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4" name="Freeform 2124"/>
            <p:cNvSpPr>
              <a:spLocks/>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5" name="Freeform 2125"/>
            <p:cNvSpPr>
              <a:spLocks/>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6" name="Freeform 2126"/>
            <p:cNvSpPr>
              <a:spLocks/>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7" name="Freeform 2127"/>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8" name="Freeform 2128"/>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9" name="Freeform 2129"/>
            <p:cNvSpPr>
              <a:spLocks/>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0" name="Freeform 2130"/>
            <p:cNvSpPr>
              <a:spLocks/>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1" name="Freeform 2131"/>
            <p:cNvSpPr>
              <a:spLocks/>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2" name="Freeform 2132"/>
            <p:cNvSpPr>
              <a:spLocks/>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3" name="Freeform 2133"/>
            <p:cNvSpPr>
              <a:spLocks/>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4" name="Freeform 2134"/>
            <p:cNvSpPr>
              <a:spLocks/>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5" name="Freeform 2135"/>
            <p:cNvSpPr>
              <a:spLocks/>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6" name="Freeform 2136"/>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7" name="Freeform 2137"/>
            <p:cNvSpPr>
              <a:spLocks/>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8" name="Freeform 2138"/>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9" name="Freeform 2139"/>
            <p:cNvSpPr>
              <a:spLocks/>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0" name="Freeform 2140"/>
            <p:cNvSpPr>
              <a:spLocks/>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1" name="Rectangle 2141"/>
            <p:cNvSpPr>
              <a:spLocks noChangeArrowheads="1"/>
            </p:cNvSpPr>
            <p:nvPr/>
          </p:nvSpPr>
          <p:spPr bwMode="auto">
            <a:xfrm>
              <a:off x="2544348" y="3729060"/>
              <a:ext cx="1858" cy="179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2" name="Freeform 2142"/>
            <p:cNvSpPr>
              <a:spLocks/>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3" name="Freeform 2143"/>
            <p:cNvSpPr>
              <a:spLocks/>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4" name="Freeform 2144"/>
            <p:cNvSpPr>
              <a:spLocks/>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5" name="Freeform 2145"/>
            <p:cNvSpPr>
              <a:spLocks/>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6" name="Freeform 2146"/>
            <p:cNvSpPr>
              <a:spLocks/>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7" name="Freeform 2147"/>
            <p:cNvSpPr>
              <a:spLocks/>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8" name="Freeform 2148"/>
            <p:cNvSpPr>
              <a:spLocks/>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9" name="Freeform 2149"/>
            <p:cNvSpPr>
              <a:spLocks/>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0" name="Freeform 2150"/>
            <p:cNvSpPr>
              <a:spLocks/>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1" name="Freeform 2151"/>
            <p:cNvSpPr>
              <a:spLocks/>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2" name="Freeform 2152"/>
            <p:cNvSpPr>
              <a:spLocks/>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3" name="Freeform 2153"/>
            <p:cNvSpPr>
              <a:spLocks/>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4" name="Freeform 2154"/>
            <p:cNvSpPr>
              <a:spLocks/>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5" name="Freeform 2155"/>
            <p:cNvSpPr>
              <a:spLocks/>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6" name="Freeform 2156"/>
            <p:cNvSpPr>
              <a:spLocks/>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7" name="Freeform 2157"/>
            <p:cNvSpPr>
              <a:spLocks/>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8" name="Freeform 2158"/>
            <p:cNvSpPr>
              <a:spLocks/>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9" name="Freeform 2159"/>
            <p:cNvSpPr>
              <a:spLocks/>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0" name="Freeform 2160"/>
            <p:cNvSpPr>
              <a:spLocks/>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1" name="Freeform 2161"/>
            <p:cNvSpPr>
              <a:spLocks/>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2" name="Freeform 2162"/>
            <p:cNvSpPr>
              <a:spLocks/>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3" name="Freeform 2163"/>
            <p:cNvSpPr>
              <a:spLocks/>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4" name="Freeform 2164"/>
            <p:cNvSpPr>
              <a:spLocks/>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5" name="Freeform 2165"/>
            <p:cNvSpPr>
              <a:spLocks/>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6" name="Freeform 2166"/>
            <p:cNvSpPr>
              <a:spLocks/>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7" name="Freeform 2167"/>
            <p:cNvSpPr>
              <a:spLocks/>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8" name="Freeform 2168"/>
            <p:cNvSpPr>
              <a:spLocks/>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9" name="Freeform 2169"/>
            <p:cNvSpPr>
              <a:spLocks/>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0" name="Freeform 2170"/>
            <p:cNvSpPr>
              <a:spLocks/>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1" name="Freeform 2171"/>
            <p:cNvSpPr>
              <a:spLocks/>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2" name="Freeform 2172"/>
            <p:cNvSpPr>
              <a:spLocks/>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3" name="Freeform 2173"/>
            <p:cNvSpPr>
              <a:spLocks/>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4" name="Freeform 2174"/>
            <p:cNvSpPr>
              <a:spLocks/>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5" name="Freeform 2175"/>
            <p:cNvSpPr>
              <a:spLocks/>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6" name="Freeform 2178"/>
            <p:cNvSpPr>
              <a:spLocks/>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7" name="Freeform 2179"/>
            <p:cNvSpPr>
              <a:spLocks/>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8" name="Freeform 2180"/>
            <p:cNvSpPr>
              <a:spLocks/>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9" name="Freeform 2181"/>
            <p:cNvSpPr>
              <a:spLocks/>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0" name="Freeform 2182"/>
            <p:cNvSpPr>
              <a:spLocks/>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1" name="Freeform 2183"/>
            <p:cNvSpPr>
              <a:spLocks/>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2" name="Freeform 2184"/>
            <p:cNvSpPr>
              <a:spLocks/>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3" name="Freeform 2185"/>
            <p:cNvSpPr>
              <a:spLocks/>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4" name="Freeform 2186"/>
            <p:cNvSpPr>
              <a:spLocks/>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5" name="Freeform 2187"/>
            <p:cNvSpPr>
              <a:spLocks/>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6" name="Freeform 2188"/>
            <p:cNvSpPr>
              <a:spLocks/>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7" name="Freeform 2189"/>
            <p:cNvSpPr>
              <a:spLocks/>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8" name="Freeform 2190"/>
            <p:cNvSpPr>
              <a:spLocks/>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9" name="Freeform 2191"/>
            <p:cNvSpPr>
              <a:spLocks/>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0" name="Freeform 2192"/>
            <p:cNvSpPr>
              <a:spLocks/>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1" name="Freeform 2193"/>
            <p:cNvSpPr>
              <a:spLocks/>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2" name="Freeform 2194"/>
            <p:cNvSpPr>
              <a:spLocks/>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3" name="Freeform 2195"/>
            <p:cNvSpPr>
              <a:spLocks/>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4" name="Freeform 2196"/>
            <p:cNvSpPr>
              <a:spLocks/>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5"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6" name="Freeform 2198"/>
            <p:cNvSpPr>
              <a:spLocks/>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7" name="Freeform 2199"/>
            <p:cNvSpPr>
              <a:spLocks/>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8" name="Freeform 2200"/>
            <p:cNvSpPr>
              <a:spLocks/>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9" name="Freeform 2201"/>
            <p:cNvSpPr>
              <a:spLocks/>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0" name="Freeform 2202"/>
            <p:cNvSpPr>
              <a:spLocks/>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1" name="Freeform 2203"/>
            <p:cNvSpPr>
              <a:spLocks/>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2" name="Freeform 2204"/>
            <p:cNvSpPr>
              <a:spLocks/>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3" name="Freeform 2205"/>
            <p:cNvSpPr>
              <a:spLocks/>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4" name="Freeform 2206"/>
            <p:cNvSpPr>
              <a:spLocks/>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5" name="Freeform 2207"/>
            <p:cNvSpPr>
              <a:spLocks/>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6" name="Freeform 2208"/>
            <p:cNvSpPr>
              <a:spLocks/>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7" name="Freeform 2209"/>
            <p:cNvSpPr>
              <a:spLocks/>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8" name="Freeform 2210"/>
            <p:cNvSpPr>
              <a:spLocks/>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9" name="Freeform 2211"/>
            <p:cNvSpPr>
              <a:spLocks/>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0" name="Freeform 2212"/>
            <p:cNvSpPr>
              <a:spLocks/>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1" name="Freeform 2213"/>
            <p:cNvSpPr>
              <a:spLocks/>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2" name="Freeform 2214"/>
            <p:cNvSpPr>
              <a:spLocks/>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3" name="Freeform 2215"/>
            <p:cNvSpPr>
              <a:spLocks/>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4" name="Freeform 2216"/>
            <p:cNvSpPr>
              <a:spLocks/>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5" name="Freeform 2217"/>
            <p:cNvSpPr>
              <a:spLocks/>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6" name="Freeform 2218"/>
            <p:cNvSpPr>
              <a:spLocks/>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7" name="Freeform 2219"/>
            <p:cNvSpPr>
              <a:spLocks/>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8" name="Freeform 2220"/>
            <p:cNvSpPr>
              <a:spLocks/>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9" name="Freeform 2221"/>
            <p:cNvSpPr>
              <a:spLocks/>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60" name="Freeform 2222"/>
            <p:cNvSpPr>
              <a:spLocks/>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61" name="Freeform 2223"/>
            <p:cNvSpPr>
              <a:spLocks/>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grpSp>
      <p:sp>
        <p:nvSpPr>
          <p:cNvPr id="162" name="TextBox 161"/>
          <p:cNvSpPr txBox="1"/>
          <p:nvPr/>
        </p:nvSpPr>
        <p:spPr>
          <a:xfrm>
            <a:off x="9660994" y="2947741"/>
            <a:ext cx="7574086" cy="1311385"/>
          </a:xfrm>
          <a:prstGeom prst="rect">
            <a:avLst/>
          </a:prstGeom>
          <a:noFill/>
        </p:spPr>
        <p:txBody>
          <a:bodyPr wrap="square" rtlCol="0">
            <a:spAutoFit/>
          </a:bodyPr>
          <a:lstStyle/>
          <a:p>
            <a:pPr>
              <a:lnSpc>
                <a:spcPct val="110000"/>
              </a:lnSpc>
            </a:pPr>
            <a:r>
              <a:rPr lang="en-US" sz="3601" dirty="0">
                <a:solidFill>
                  <a:schemeClr val="tx2"/>
                </a:solidFill>
                <a:latin typeface="Arvo"/>
                <a:cs typeface="Arvo"/>
              </a:rPr>
              <a:t>Analyzing the results of the</a:t>
            </a:r>
          </a:p>
          <a:p>
            <a:pPr>
              <a:lnSpc>
                <a:spcPct val="110000"/>
              </a:lnSpc>
            </a:pPr>
            <a:r>
              <a:rPr lang="en-US" sz="3601" dirty="0">
                <a:solidFill>
                  <a:schemeClr val="tx2"/>
                </a:solidFill>
                <a:latin typeface="Arvo"/>
                <a:cs typeface="Arvo"/>
              </a:rPr>
              <a:t>Previous year. North-America</a:t>
            </a:r>
          </a:p>
        </p:txBody>
      </p:sp>
      <p:graphicFrame>
        <p:nvGraphicFramePr>
          <p:cNvPr id="163" name="Table 1993"/>
          <p:cNvGraphicFramePr/>
          <p:nvPr>
            <p:extLst>
              <p:ext uri="{D42A27DB-BD31-4B8C-83A1-F6EECF244321}">
                <p14:modId xmlns:p14="http://schemas.microsoft.com/office/powerpoint/2010/main" val="3620293171"/>
              </p:ext>
            </p:extLst>
          </p:nvPr>
        </p:nvGraphicFramePr>
        <p:xfrm>
          <a:off x="9660994" y="4702690"/>
          <a:ext cx="7543256" cy="4128471"/>
        </p:xfrm>
        <a:graphic>
          <a:graphicData uri="http://schemas.openxmlformats.org/drawingml/2006/table">
            <a:tbl>
              <a:tblPr firstRow="1" firstCol="1" lastRow="1" bandRow="1">
                <a:tableStyleId>{0E3FDE45-AF77-4B5C-9715-49D594BDF05E}</a:tableStyleId>
              </a:tblPr>
              <a:tblGrid>
                <a:gridCol w="1885814"/>
                <a:gridCol w="1885814"/>
                <a:gridCol w="1885814"/>
                <a:gridCol w="1885814"/>
              </a:tblGrid>
              <a:tr h="618921">
                <a:tc>
                  <a:txBody>
                    <a:bodyPr/>
                    <a:lstStyle/>
                    <a:p>
                      <a:pPr lvl="0" algn="ctr" defTabSz="914400">
                        <a:defRPr sz="3600" spc="0">
                          <a:latin typeface="Rajdhani"/>
                          <a:ea typeface="Rajdhani"/>
                          <a:cs typeface="Rajdhani"/>
                          <a:sym typeface="Rajdhani"/>
                        </a:defRPr>
                      </a:pPr>
                      <a:endParaRPr sz="2000" dirty="0">
                        <a:solidFill>
                          <a:schemeClr val="tx1"/>
                        </a:solidFill>
                        <a:latin typeface="Lato Light"/>
                        <a:cs typeface="Lato Light"/>
                      </a:endParaRPr>
                    </a:p>
                  </a:txBody>
                  <a:tcPr marL="29903" marR="29903" marT="29910" marB="29910" anchor="ctr" horzOverflow="overflow"/>
                </a:tc>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Column One</a:t>
                      </a:r>
                      <a:endParaRPr lang="en-US" sz="1700" b="1" dirty="0">
                        <a:solidFill>
                          <a:schemeClr val="tx1"/>
                        </a:solidFill>
                        <a:latin typeface="Lato Light"/>
                        <a:ea typeface="Rajdhani"/>
                        <a:cs typeface="Lato Light"/>
                        <a:sym typeface="Rajdhani"/>
                      </a:endParaRPr>
                    </a:p>
                  </a:txBody>
                  <a:tcPr marL="29903" marR="29903" marT="29910" marB="29910" anchor="ctr" horzOverflow="overflow"/>
                </a:tc>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Column Two</a:t>
                      </a:r>
                      <a:endParaRPr lang="en-US" sz="1700" b="1" dirty="0">
                        <a:solidFill>
                          <a:schemeClr val="tx1"/>
                        </a:solidFill>
                        <a:latin typeface="Lato Light"/>
                        <a:ea typeface="Rajdhani"/>
                        <a:cs typeface="Lato Light"/>
                        <a:sym typeface="Rajdhani"/>
                      </a:endParaRPr>
                    </a:p>
                  </a:txBody>
                  <a:tcPr marL="29903" marR="29903" marT="29910" marB="29910" anchor="ctr" horzOverflow="overflow"/>
                </a:tc>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Column Three</a:t>
                      </a:r>
                      <a:endParaRPr lang="en-US" sz="1700" b="1" dirty="0">
                        <a:solidFill>
                          <a:schemeClr val="tx1"/>
                        </a:solidFill>
                        <a:latin typeface="Lato Light"/>
                        <a:ea typeface="Rajdhani"/>
                        <a:cs typeface="Lato Light"/>
                        <a:sym typeface="Rajdhani"/>
                      </a:endParaRPr>
                    </a:p>
                  </a:txBody>
                  <a:tcPr marL="29903" marR="29903" marT="29910" marB="29910" anchor="ctr" horzOverflow="overflow"/>
                </a:tc>
              </a:tr>
              <a:tr h="482469">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Row One</a:t>
                      </a:r>
                      <a:endParaRPr sz="1700" b="1" dirty="0">
                        <a:solidFill>
                          <a:schemeClr val="tx1"/>
                        </a:solidFill>
                        <a:latin typeface="Lato Light"/>
                        <a:ea typeface="Rajdhani"/>
                        <a:cs typeface="Lato Light"/>
                        <a:sym typeface="Rajdhani"/>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r>
              <a:tr h="482469">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Row Two</a:t>
                      </a:r>
                      <a:endParaRPr sz="1700" b="1" dirty="0">
                        <a:solidFill>
                          <a:schemeClr val="tx1"/>
                        </a:solidFill>
                        <a:latin typeface="Lato Light"/>
                        <a:ea typeface="Rajdhani"/>
                        <a:cs typeface="Lato Light"/>
                        <a:sym typeface="Rajdhani"/>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r>
              <a:tr h="482469">
                <a:tc>
                  <a:txBody>
                    <a:bodyPr/>
                    <a:lstStyle/>
                    <a:p>
                      <a:pPr algn="ctr"/>
                      <a:r>
                        <a:rPr lang="en-US" sz="2000" dirty="0" smtClean="0">
                          <a:solidFill>
                            <a:schemeClr val="tx1"/>
                          </a:solidFill>
                          <a:latin typeface="Lato Light" charset="0"/>
                        </a:rPr>
                        <a:t>Row</a:t>
                      </a:r>
                      <a:r>
                        <a:rPr lang="en-US" sz="2000" baseline="0" dirty="0" smtClean="0">
                          <a:solidFill>
                            <a:schemeClr val="tx1"/>
                          </a:solidFill>
                          <a:latin typeface="Lato Light" charset="0"/>
                        </a:rPr>
                        <a:t> Three</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r>
              <a:tr h="482469">
                <a:tc>
                  <a:txBody>
                    <a:bodyPr/>
                    <a:lstStyle/>
                    <a:p>
                      <a:pPr algn="ctr"/>
                      <a:r>
                        <a:rPr lang="en-US" sz="2000" dirty="0" smtClean="0">
                          <a:solidFill>
                            <a:schemeClr val="tx1"/>
                          </a:solidFill>
                          <a:latin typeface="Lato Light" charset="0"/>
                        </a:rPr>
                        <a:t>Row Four</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r>
              <a:tr h="482469">
                <a:tc>
                  <a:txBody>
                    <a:bodyPr/>
                    <a:lstStyle/>
                    <a:p>
                      <a:pPr algn="ctr"/>
                      <a:r>
                        <a:rPr lang="en-US" sz="2000" dirty="0" smtClean="0">
                          <a:latin typeface="Lato Light" charset="0"/>
                        </a:rPr>
                        <a:t>Row Five</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r>
              <a:tr h="482469">
                <a:tc>
                  <a:txBody>
                    <a:bodyPr/>
                    <a:lstStyle/>
                    <a:p>
                      <a:pPr algn="ctr"/>
                      <a:r>
                        <a:rPr lang="en-US" sz="2000" dirty="0" smtClean="0">
                          <a:latin typeface="Lato Light" charset="0"/>
                        </a:rPr>
                        <a:t>Row Six</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r>
              <a:tr h="614736">
                <a:tc>
                  <a:txBody>
                    <a:bodyPr/>
                    <a:lstStyle/>
                    <a:p>
                      <a:pPr algn="ctr"/>
                      <a:r>
                        <a:rPr lang="en-US" sz="2000" dirty="0" smtClean="0">
                          <a:latin typeface="Lato Light" charset="0"/>
                        </a:rPr>
                        <a:t>Amount</a:t>
                      </a:r>
                      <a:endParaRPr lang="en-US" sz="2000" b="0" dirty="0">
                        <a:solidFill>
                          <a:schemeClr val="bg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r>
            </a:tbl>
          </a:graphicData>
        </a:graphic>
      </p:graphicFrame>
      <p:sp>
        <p:nvSpPr>
          <p:cNvPr id="164" name="TextBox 163"/>
          <p:cNvSpPr txBox="1"/>
          <p:nvPr/>
        </p:nvSpPr>
        <p:spPr>
          <a:xfrm>
            <a:off x="9660994" y="9438393"/>
            <a:ext cx="7574086" cy="1119938"/>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whether natural persons, legal persons, or a mixture of both. Company members share a common purpose and</a:t>
            </a:r>
          </a:p>
        </p:txBody>
      </p:sp>
    </p:spTree>
    <p:extLst>
      <p:ext uri="{BB962C8B-B14F-4D97-AF65-F5344CB8AC3E}">
        <p14:creationId xmlns:p14="http://schemas.microsoft.com/office/powerpoint/2010/main" val="7087898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383" y="8077763"/>
            <a:ext cx="18324682" cy="2980554"/>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8" name="TextBox 7"/>
          <p:cNvSpPr txBox="1"/>
          <p:nvPr/>
        </p:nvSpPr>
        <p:spPr>
          <a:xfrm>
            <a:off x="2222903" y="8663358"/>
            <a:ext cx="11508279" cy="1819344"/>
          </a:xfrm>
          <a:prstGeom prst="rect">
            <a:avLst/>
          </a:prstGeom>
          <a:noFill/>
        </p:spPr>
        <p:txBody>
          <a:bodyPr wrap="none" rtlCol="0">
            <a:spAutoFit/>
          </a:bodyPr>
          <a:lstStyle/>
          <a:p>
            <a:pPr>
              <a:lnSpc>
                <a:spcPct val="80000"/>
              </a:lnSpc>
            </a:pPr>
            <a:r>
              <a:rPr lang="en-US" sz="8627" b="1" dirty="0">
                <a:solidFill>
                  <a:schemeClr val="bg1"/>
                </a:solidFill>
                <a:latin typeface="Arvo"/>
                <a:cs typeface="Arvo"/>
              </a:rPr>
              <a:t>Diagrams &amp; Process</a:t>
            </a:r>
          </a:p>
          <a:p>
            <a:pPr>
              <a:lnSpc>
                <a:spcPct val="80000"/>
              </a:lnSpc>
            </a:pPr>
            <a:r>
              <a:rPr lang="en-US" sz="5401" dirty="0">
                <a:solidFill>
                  <a:schemeClr val="bg1"/>
                </a:solidFill>
                <a:latin typeface="Lato Light"/>
                <a:cs typeface="Lato Light"/>
              </a:rPr>
              <a:t>Write here a great subtitle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422386621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14"/>
          <p:cNvSpPr>
            <a:spLocks noChangeArrowheads="1"/>
          </p:cNvSpPr>
          <p:nvPr/>
        </p:nvSpPr>
        <p:spPr bwMode="auto">
          <a:xfrm>
            <a:off x="5808932" y="6474519"/>
            <a:ext cx="1810512" cy="1810984"/>
          </a:xfrm>
          <a:prstGeom prst="ellipse">
            <a:avLst/>
          </a:prstGeom>
          <a:solidFill>
            <a:schemeClr val="accent4"/>
          </a:solidFill>
          <a:ln>
            <a:noFill/>
          </a:ln>
        </p:spPr>
        <p:txBody>
          <a:bodyPr vert="horz" wrap="square" lIns="68598" tIns="34299" rIns="68598" bIns="34299" numCol="1" anchor="t" anchorCtr="0" compatLnSpc="1">
            <a:prstTxWarp prst="textNoShape">
              <a:avLst/>
            </a:prstTxWarp>
          </a:bodyPr>
          <a:lstStyle/>
          <a:p>
            <a:endParaRPr lang="en-US" sz="2701">
              <a:latin typeface="Lato Light" charset="0"/>
            </a:endParaRPr>
          </a:p>
        </p:txBody>
      </p:sp>
      <p:sp>
        <p:nvSpPr>
          <p:cNvPr id="3" name="Freeform 33"/>
          <p:cNvSpPr>
            <a:spLocks/>
          </p:cNvSpPr>
          <p:nvPr/>
        </p:nvSpPr>
        <p:spPr bwMode="auto">
          <a:xfrm>
            <a:off x="8218474" y="8890458"/>
            <a:ext cx="1810512" cy="1810984"/>
          </a:xfrm>
          <a:custGeom>
            <a:avLst/>
            <a:gdLst>
              <a:gd name="T0" fmla="*/ 12 w 1087"/>
              <a:gd name="T1" fmla="*/ 520 h 1087"/>
              <a:gd name="T2" fmla="*/ 566 w 1087"/>
              <a:gd name="T3" fmla="*/ 13 h 1087"/>
              <a:gd name="T4" fmla="*/ 1074 w 1087"/>
              <a:gd name="T5" fmla="*/ 567 h 1087"/>
              <a:gd name="T6" fmla="*/ 520 w 1087"/>
              <a:gd name="T7" fmla="*/ 1074 h 1087"/>
              <a:gd name="T8" fmla="*/ 12 w 1087"/>
              <a:gd name="T9" fmla="*/ 520 h 1087"/>
            </a:gdLst>
            <a:ahLst/>
            <a:cxnLst>
              <a:cxn ang="0">
                <a:pos x="T0" y="T1"/>
              </a:cxn>
              <a:cxn ang="0">
                <a:pos x="T2" y="T3"/>
              </a:cxn>
              <a:cxn ang="0">
                <a:pos x="T4" y="T5"/>
              </a:cxn>
              <a:cxn ang="0">
                <a:pos x="T6" y="T7"/>
              </a:cxn>
              <a:cxn ang="0">
                <a:pos x="T8" y="T9"/>
              </a:cxn>
            </a:cxnLst>
            <a:rect l="0" t="0" r="r" b="b"/>
            <a:pathLst>
              <a:path w="1087" h="1087">
                <a:moveTo>
                  <a:pt x="12" y="520"/>
                </a:moveTo>
                <a:cubicBezTo>
                  <a:pt x="25" y="227"/>
                  <a:pt x="273" y="0"/>
                  <a:pt x="566" y="13"/>
                </a:cubicBezTo>
                <a:cubicBezTo>
                  <a:pt x="859" y="25"/>
                  <a:pt x="1087" y="273"/>
                  <a:pt x="1074" y="567"/>
                </a:cubicBezTo>
                <a:cubicBezTo>
                  <a:pt x="1061" y="860"/>
                  <a:pt x="813" y="1087"/>
                  <a:pt x="520" y="1074"/>
                </a:cubicBezTo>
                <a:cubicBezTo>
                  <a:pt x="227" y="1062"/>
                  <a:pt x="0" y="814"/>
                  <a:pt x="12" y="520"/>
                </a:cubicBezTo>
                <a:close/>
              </a:path>
            </a:pathLst>
          </a:custGeom>
          <a:solidFill>
            <a:schemeClr val="accent5"/>
          </a:solidFill>
          <a:ln>
            <a:noFill/>
          </a:ln>
        </p:spPr>
        <p:txBody>
          <a:bodyPr vert="horz" wrap="square" lIns="68598" tIns="34299" rIns="68598" bIns="34299" numCol="1" anchor="t" anchorCtr="0" compatLnSpc="1">
            <a:prstTxWarp prst="textNoShape">
              <a:avLst/>
            </a:prstTxWarp>
          </a:bodyPr>
          <a:lstStyle/>
          <a:p>
            <a:endParaRPr lang="en-US" sz="2701">
              <a:latin typeface="Lato Light" charset="0"/>
            </a:endParaRPr>
          </a:p>
        </p:txBody>
      </p:sp>
      <p:sp>
        <p:nvSpPr>
          <p:cNvPr id="5" name="Oval 20"/>
          <p:cNvSpPr>
            <a:spLocks noChangeArrowheads="1"/>
          </p:cNvSpPr>
          <p:nvPr/>
        </p:nvSpPr>
        <p:spPr bwMode="auto">
          <a:xfrm>
            <a:off x="10628013" y="6474519"/>
            <a:ext cx="1810512" cy="1810984"/>
          </a:xfrm>
          <a:prstGeom prst="ellipse">
            <a:avLst/>
          </a:prstGeom>
          <a:solidFill>
            <a:schemeClr val="accent3"/>
          </a:solidFill>
          <a:ln>
            <a:noFill/>
          </a:ln>
        </p:spPr>
        <p:txBody>
          <a:bodyPr vert="horz" wrap="square" lIns="68598" tIns="34299" rIns="68598" bIns="34299" numCol="1" anchor="t" anchorCtr="0" compatLnSpc="1">
            <a:prstTxWarp prst="textNoShape">
              <a:avLst/>
            </a:prstTxWarp>
          </a:bodyPr>
          <a:lstStyle/>
          <a:p>
            <a:endParaRPr lang="en-US" sz="2701">
              <a:latin typeface="Lato Light" charset="0"/>
            </a:endParaRPr>
          </a:p>
        </p:txBody>
      </p:sp>
      <p:sp>
        <p:nvSpPr>
          <p:cNvPr id="9" name="Oval 21"/>
          <p:cNvSpPr>
            <a:spLocks noChangeArrowheads="1"/>
          </p:cNvSpPr>
          <p:nvPr/>
        </p:nvSpPr>
        <p:spPr bwMode="auto">
          <a:xfrm>
            <a:off x="8218474" y="4058579"/>
            <a:ext cx="1810512" cy="1810984"/>
          </a:xfrm>
          <a:prstGeom prst="ellipse">
            <a:avLst/>
          </a:pr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701">
              <a:latin typeface="Lato Light" charset="0"/>
            </a:endParaRPr>
          </a:p>
        </p:txBody>
      </p:sp>
      <p:sp>
        <p:nvSpPr>
          <p:cNvPr id="19" name="Oval 18"/>
          <p:cNvSpPr/>
          <p:nvPr/>
        </p:nvSpPr>
        <p:spPr>
          <a:xfrm>
            <a:off x="8838254" y="7094461"/>
            <a:ext cx="570955" cy="571103"/>
          </a:xfrm>
          <a:prstGeom prst="ellipse">
            <a:avLst/>
          </a:prstGeom>
          <a:noFill/>
          <a:ln w="38100">
            <a:solidFill>
              <a:srgbClr val="B2B2B2">
                <a:alpha val="50000"/>
              </a:srgbClr>
            </a:solid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2701">
              <a:latin typeface="Lato Light" charset="0"/>
            </a:endParaRPr>
          </a:p>
        </p:txBody>
      </p:sp>
      <p:cxnSp>
        <p:nvCxnSpPr>
          <p:cNvPr id="21" name="Straight Connector 20"/>
          <p:cNvCxnSpPr>
            <a:stCxn id="19" idx="6"/>
            <a:endCxn id="5" idx="2"/>
          </p:cNvCxnSpPr>
          <p:nvPr/>
        </p:nvCxnSpPr>
        <p:spPr>
          <a:xfrm>
            <a:off x="9409206" y="7380011"/>
            <a:ext cx="1218806" cy="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9" idx="4"/>
            <a:endCxn id="3" idx="1"/>
          </p:cNvCxnSpPr>
          <p:nvPr/>
        </p:nvCxnSpPr>
        <p:spPr>
          <a:xfrm>
            <a:off x="9123730" y="7665564"/>
            <a:ext cx="0" cy="1246555"/>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9" idx="2"/>
            <a:endCxn id="7" idx="6"/>
          </p:cNvCxnSpPr>
          <p:nvPr/>
        </p:nvCxnSpPr>
        <p:spPr>
          <a:xfrm flipH="1">
            <a:off x="7619447" y="7380011"/>
            <a:ext cx="1218807" cy="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19" idx="0"/>
            <a:endCxn id="9" idx="4"/>
          </p:cNvCxnSpPr>
          <p:nvPr/>
        </p:nvCxnSpPr>
        <p:spPr>
          <a:xfrm flipH="1" flipV="1">
            <a:off x="9123729" y="5869563"/>
            <a:ext cx="2" cy="1224896"/>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sp>
        <p:nvSpPr>
          <p:cNvPr id="39" name="Shape 188"/>
          <p:cNvSpPr/>
          <p:nvPr/>
        </p:nvSpPr>
        <p:spPr>
          <a:xfrm>
            <a:off x="10354427" y="4524314"/>
            <a:ext cx="3704309" cy="1169214"/>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1800" dirty="0">
                <a:solidFill>
                  <a:schemeClr val="tx1"/>
                </a:solidFill>
                <a:latin typeface="Lato Light"/>
                <a:ea typeface="Lato Light"/>
                <a:cs typeface="Lato Light"/>
              </a:rPr>
              <a:t>A company is an association or collection of individuals, whether natural persons, legal persons, or a mixture of both.</a:t>
            </a:r>
          </a:p>
        </p:txBody>
      </p:sp>
      <p:sp>
        <p:nvSpPr>
          <p:cNvPr id="43" name="TextBox 42"/>
          <p:cNvSpPr txBox="1"/>
          <p:nvPr/>
        </p:nvSpPr>
        <p:spPr>
          <a:xfrm>
            <a:off x="10189572" y="3942454"/>
            <a:ext cx="4870674" cy="600337"/>
          </a:xfrm>
          <a:prstGeom prst="rect">
            <a:avLst/>
          </a:prstGeom>
          <a:noFill/>
        </p:spPr>
        <p:txBody>
          <a:bodyPr wrap="square" lIns="137202" tIns="68602" rIns="137202" bIns="68602" rtlCol="0">
            <a:spAutoFit/>
          </a:bodyPr>
          <a:lstStyle/>
          <a:p>
            <a:r>
              <a:rPr lang="id-ID" sz="3001" dirty="0">
                <a:latin typeface="Lato Light"/>
                <a:cs typeface="Lato Light"/>
              </a:rPr>
              <a:t>First Point</a:t>
            </a:r>
          </a:p>
        </p:txBody>
      </p:sp>
      <p:sp>
        <p:nvSpPr>
          <p:cNvPr id="44" name="TextBox 43"/>
          <p:cNvSpPr txBox="1"/>
          <p:nvPr/>
        </p:nvSpPr>
        <p:spPr>
          <a:xfrm>
            <a:off x="12564092" y="6361735"/>
            <a:ext cx="4870674" cy="600337"/>
          </a:xfrm>
          <a:prstGeom prst="rect">
            <a:avLst/>
          </a:prstGeom>
          <a:noFill/>
        </p:spPr>
        <p:txBody>
          <a:bodyPr wrap="square" lIns="137202" tIns="68602" rIns="137202" bIns="68602" rtlCol="0">
            <a:spAutoFit/>
          </a:bodyPr>
          <a:lstStyle/>
          <a:p>
            <a:r>
              <a:rPr lang="id-ID" sz="3001" dirty="0">
                <a:latin typeface="Lato Light"/>
                <a:cs typeface="Lato Light"/>
              </a:rPr>
              <a:t>Second Point</a:t>
            </a:r>
          </a:p>
        </p:txBody>
      </p:sp>
      <p:sp>
        <p:nvSpPr>
          <p:cNvPr id="45" name="TextBox 44"/>
          <p:cNvSpPr txBox="1"/>
          <p:nvPr/>
        </p:nvSpPr>
        <p:spPr>
          <a:xfrm>
            <a:off x="2225299" y="6382724"/>
            <a:ext cx="3397523" cy="600337"/>
          </a:xfrm>
          <a:prstGeom prst="rect">
            <a:avLst/>
          </a:prstGeom>
          <a:noFill/>
        </p:spPr>
        <p:txBody>
          <a:bodyPr wrap="square" lIns="137202" tIns="68602" rIns="137202" bIns="68602" rtlCol="0">
            <a:spAutoFit/>
          </a:bodyPr>
          <a:lstStyle/>
          <a:p>
            <a:pPr algn="r"/>
            <a:r>
              <a:rPr lang="id-ID" sz="3001" dirty="0">
                <a:latin typeface="Lato Light"/>
                <a:cs typeface="Lato Light"/>
              </a:rPr>
              <a:t>Fourth Point</a:t>
            </a:r>
          </a:p>
        </p:txBody>
      </p:sp>
      <p:sp>
        <p:nvSpPr>
          <p:cNvPr id="46" name="TextBox 45"/>
          <p:cNvSpPr txBox="1"/>
          <p:nvPr/>
        </p:nvSpPr>
        <p:spPr>
          <a:xfrm>
            <a:off x="4699320" y="8981484"/>
            <a:ext cx="3397523" cy="600337"/>
          </a:xfrm>
          <a:prstGeom prst="rect">
            <a:avLst/>
          </a:prstGeom>
          <a:noFill/>
        </p:spPr>
        <p:txBody>
          <a:bodyPr wrap="square" lIns="137202" tIns="68602" rIns="137202" bIns="68602" rtlCol="0">
            <a:spAutoFit/>
          </a:bodyPr>
          <a:lstStyle/>
          <a:p>
            <a:pPr algn="r"/>
            <a:r>
              <a:rPr lang="id-ID" sz="3001" dirty="0">
                <a:latin typeface="Lato Light"/>
                <a:cs typeface="Lato Light"/>
              </a:rPr>
              <a:t>Third Point</a:t>
            </a:r>
          </a:p>
        </p:txBody>
      </p:sp>
      <p:sp>
        <p:nvSpPr>
          <p:cNvPr id="32" name="TextBox 31"/>
          <p:cNvSpPr txBox="1"/>
          <p:nvPr/>
        </p:nvSpPr>
        <p:spPr>
          <a:xfrm>
            <a:off x="6452466" y="2430803"/>
            <a:ext cx="5383205"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Four Points — Diagram</a:t>
            </a:r>
          </a:p>
        </p:txBody>
      </p:sp>
      <p:sp>
        <p:nvSpPr>
          <p:cNvPr id="33" name="Rectangle 32"/>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charset="0"/>
            </a:endParaRPr>
          </a:p>
        </p:txBody>
      </p:sp>
      <p:sp>
        <p:nvSpPr>
          <p:cNvPr id="34" name="TextBox 33"/>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35" name="Shape 188"/>
          <p:cNvSpPr/>
          <p:nvPr/>
        </p:nvSpPr>
        <p:spPr>
          <a:xfrm>
            <a:off x="12725778" y="6983051"/>
            <a:ext cx="3704309" cy="1169214"/>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1800" dirty="0">
                <a:solidFill>
                  <a:schemeClr val="tx1"/>
                </a:solidFill>
                <a:latin typeface="Lato Light"/>
                <a:ea typeface="Lato Light"/>
                <a:cs typeface="Lato Light"/>
              </a:rPr>
              <a:t>A company is an association or collection of individuals, whether natural persons, legal persons, or a mixture of both.</a:t>
            </a:r>
          </a:p>
        </p:txBody>
      </p:sp>
      <p:sp>
        <p:nvSpPr>
          <p:cNvPr id="36" name="Shape 188"/>
          <p:cNvSpPr/>
          <p:nvPr/>
        </p:nvSpPr>
        <p:spPr>
          <a:xfrm>
            <a:off x="4224661" y="9580016"/>
            <a:ext cx="3704309" cy="1169214"/>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r">
              <a:defRPr sz="1800">
                <a:solidFill>
                  <a:srgbClr val="000000"/>
                </a:solidFill>
              </a:defRPr>
            </a:pPr>
            <a:r>
              <a:rPr lang="en-US" sz="1800" dirty="0">
                <a:solidFill>
                  <a:schemeClr val="tx1"/>
                </a:solidFill>
                <a:latin typeface="Lato Light"/>
                <a:ea typeface="Lato Light"/>
                <a:cs typeface="Lato Light"/>
              </a:rPr>
              <a:t>A company is an association or collection of individuals, whether natural persons, legal persons, or a mixture of both.</a:t>
            </a:r>
          </a:p>
        </p:txBody>
      </p:sp>
      <p:sp>
        <p:nvSpPr>
          <p:cNvPr id="37" name="Shape 188"/>
          <p:cNvSpPr/>
          <p:nvPr/>
        </p:nvSpPr>
        <p:spPr>
          <a:xfrm>
            <a:off x="1768615" y="6981957"/>
            <a:ext cx="3704309" cy="1169214"/>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r">
              <a:defRPr sz="1800">
                <a:solidFill>
                  <a:srgbClr val="000000"/>
                </a:solidFill>
              </a:defRPr>
            </a:pPr>
            <a:r>
              <a:rPr lang="en-US" sz="1800" dirty="0">
                <a:solidFill>
                  <a:schemeClr val="tx1"/>
                </a:solidFill>
                <a:latin typeface="Lato Light"/>
                <a:ea typeface="Lato Light"/>
                <a:cs typeface="Lato Light"/>
              </a:rPr>
              <a:t>A company is an association or collection of individuals, whether natural persons, legal persons, or a mixture of both.</a:t>
            </a:r>
          </a:p>
        </p:txBody>
      </p:sp>
      <p:sp>
        <p:nvSpPr>
          <p:cNvPr id="47" name="Freeform 104"/>
          <p:cNvSpPr>
            <a:spLocks noChangeArrowheads="1"/>
          </p:cNvSpPr>
          <p:nvPr/>
        </p:nvSpPr>
        <p:spPr bwMode="auto">
          <a:xfrm>
            <a:off x="6318560" y="7094460"/>
            <a:ext cx="686529" cy="472606"/>
          </a:xfrm>
          <a:custGeom>
            <a:avLst/>
            <a:gdLst>
              <a:gd name="T0" fmla="*/ 580 w 609"/>
              <a:gd name="T1" fmla="*/ 417 h 418"/>
              <a:gd name="T2" fmla="*/ 580 w 609"/>
              <a:gd name="T3" fmla="*/ 417 h 418"/>
              <a:gd name="T4" fmla="*/ 29 w 609"/>
              <a:gd name="T5" fmla="*/ 417 h 418"/>
              <a:gd name="T6" fmla="*/ 0 w 609"/>
              <a:gd name="T7" fmla="*/ 388 h 418"/>
              <a:gd name="T8" fmla="*/ 0 w 609"/>
              <a:gd name="T9" fmla="*/ 169 h 418"/>
              <a:gd name="T10" fmla="*/ 608 w 609"/>
              <a:gd name="T11" fmla="*/ 169 h 418"/>
              <a:gd name="T12" fmla="*/ 608 w 609"/>
              <a:gd name="T13" fmla="*/ 388 h 418"/>
              <a:gd name="T14" fmla="*/ 580 w 609"/>
              <a:gd name="T15" fmla="*/ 417 h 418"/>
              <a:gd name="T16" fmla="*/ 57 w 609"/>
              <a:gd name="T17" fmla="*/ 360 h 418"/>
              <a:gd name="T18" fmla="*/ 57 w 609"/>
              <a:gd name="T19" fmla="*/ 360 h 418"/>
              <a:gd name="T20" fmla="*/ 170 w 609"/>
              <a:gd name="T21" fmla="*/ 360 h 418"/>
              <a:gd name="T22" fmla="*/ 170 w 609"/>
              <a:gd name="T23" fmla="*/ 332 h 418"/>
              <a:gd name="T24" fmla="*/ 57 w 609"/>
              <a:gd name="T25" fmla="*/ 332 h 418"/>
              <a:gd name="T26" fmla="*/ 57 w 609"/>
              <a:gd name="T27" fmla="*/ 360 h 418"/>
              <a:gd name="T28" fmla="*/ 340 w 609"/>
              <a:gd name="T29" fmla="*/ 275 h 418"/>
              <a:gd name="T30" fmla="*/ 340 w 609"/>
              <a:gd name="T31" fmla="*/ 275 h 418"/>
              <a:gd name="T32" fmla="*/ 57 w 609"/>
              <a:gd name="T33" fmla="*/ 275 h 418"/>
              <a:gd name="T34" fmla="*/ 57 w 609"/>
              <a:gd name="T35" fmla="*/ 304 h 418"/>
              <a:gd name="T36" fmla="*/ 340 w 609"/>
              <a:gd name="T37" fmla="*/ 304 h 418"/>
              <a:gd name="T38" fmla="*/ 340 w 609"/>
              <a:gd name="T39" fmla="*/ 275 h 418"/>
              <a:gd name="T40" fmla="*/ 0 w 609"/>
              <a:gd name="T41" fmla="*/ 28 h 418"/>
              <a:gd name="T42" fmla="*/ 0 w 609"/>
              <a:gd name="T43" fmla="*/ 28 h 418"/>
              <a:gd name="T44" fmla="*/ 29 w 609"/>
              <a:gd name="T45" fmla="*/ 0 h 418"/>
              <a:gd name="T46" fmla="*/ 580 w 609"/>
              <a:gd name="T47" fmla="*/ 0 h 418"/>
              <a:gd name="T48" fmla="*/ 608 w 609"/>
              <a:gd name="T49" fmla="*/ 28 h 418"/>
              <a:gd name="T50" fmla="*/ 608 w 609"/>
              <a:gd name="T51" fmla="*/ 113 h 418"/>
              <a:gd name="T52" fmla="*/ 0 w 609"/>
              <a:gd name="T53" fmla="*/ 113 h 418"/>
              <a:gd name="T54" fmla="*/ 0 w 609"/>
              <a:gd name="T55" fmla="*/ 28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9" h="418">
                <a:moveTo>
                  <a:pt x="580" y="417"/>
                </a:moveTo>
                <a:lnTo>
                  <a:pt x="580" y="417"/>
                </a:lnTo>
                <a:cubicBezTo>
                  <a:pt x="29" y="417"/>
                  <a:pt x="29" y="417"/>
                  <a:pt x="29" y="417"/>
                </a:cubicBezTo>
                <a:cubicBezTo>
                  <a:pt x="15" y="417"/>
                  <a:pt x="0" y="402"/>
                  <a:pt x="0" y="388"/>
                </a:cubicBezTo>
                <a:cubicBezTo>
                  <a:pt x="0" y="169"/>
                  <a:pt x="0" y="169"/>
                  <a:pt x="0" y="169"/>
                </a:cubicBezTo>
                <a:cubicBezTo>
                  <a:pt x="608" y="169"/>
                  <a:pt x="608" y="169"/>
                  <a:pt x="608" y="169"/>
                </a:cubicBezTo>
                <a:cubicBezTo>
                  <a:pt x="608" y="388"/>
                  <a:pt x="608" y="388"/>
                  <a:pt x="608" y="388"/>
                </a:cubicBezTo>
                <a:cubicBezTo>
                  <a:pt x="608" y="402"/>
                  <a:pt x="594" y="417"/>
                  <a:pt x="580" y="417"/>
                </a:cubicBezTo>
                <a:close/>
                <a:moveTo>
                  <a:pt x="57" y="360"/>
                </a:moveTo>
                <a:lnTo>
                  <a:pt x="57" y="360"/>
                </a:lnTo>
                <a:cubicBezTo>
                  <a:pt x="170" y="360"/>
                  <a:pt x="170" y="360"/>
                  <a:pt x="170" y="360"/>
                </a:cubicBezTo>
                <a:cubicBezTo>
                  <a:pt x="170" y="332"/>
                  <a:pt x="170" y="332"/>
                  <a:pt x="170" y="332"/>
                </a:cubicBezTo>
                <a:cubicBezTo>
                  <a:pt x="57" y="332"/>
                  <a:pt x="57" y="332"/>
                  <a:pt x="57" y="332"/>
                </a:cubicBezTo>
                <a:lnTo>
                  <a:pt x="57" y="360"/>
                </a:lnTo>
                <a:close/>
                <a:moveTo>
                  <a:pt x="340" y="275"/>
                </a:moveTo>
                <a:lnTo>
                  <a:pt x="340" y="275"/>
                </a:lnTo>
                <a:cubicBezTo>
                  <a:pt x="57" y="275"/>
                  <a:pt x="57" y="275"/>
                  <a:pt x="57" y="275"/>
                </a:cubicBezTo>
                <a:cubicBezTo>
                  <a:pt x="57" y="304"/>
                  <a:pt x="57" y="304"/>
                  <a:pt x="57" y="304"/>
                </a:cubicBezTo>
                <a:cubicBezTo>
                  <a:pt x="340" y="304"/>
                  <a:pt x="340" y="304"/>
                  <a:pt x="340" y="304"/>
                </a:cubicBezTo>
                <a:lnTo>
                  <a:pt x="340" y="275"/>
                </a:lnTo>
                <a:close/>
                <a:moveTo>
                  <a:pt x="0" y="28"/>
                </a:moveTo>
                <a:lnTo>
                  <a:pt x="0" y="28"/>
                </a:lnTo>
                <a:cubicBezTo>
                  <a:pt x="0" y="14"/>
                  <a:pt x="15" y="0"/>
                  <a:pt x="29" y="0"/>
                </a:cubicBezTo>
                <a:cubicBezTo>
                  <a:pt x="580" y="0"/>
                  <a:pt x="580" y="0"/>
                  <a:pt x="580" y="0"/>
                </a:cubicBezTo>
                <a:cubicBezTo>
                  <a:pt x="594" y="0"/>
                  <a:pt x="608" y="14"/>
                  <a:pt x="608" y="28"/>
                </a:cubicBezTo>
                <a:cubicBezTo>
                  <a:pt x="608" y="113"/>
                  <a:pt x="608" y="113"/>
                  <a:pt x="608" y="113"/>
                </a:cubicBezTo>
                <a:cubicBezTo>
                  <a:pt x="0" y="113"/>
                  <a:pt x="0" y="113"/>
                  <a:pt x="0" y="113"/>
                </a:cubicBezTo>
                <a:lnTo>
                  <a:pt x="0" y="28"/>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Lato Light" charset="0"/>
            </a:endParaRPr>
          </a:p>
        </p:txBody>
      </p:sp>
      <p:sp>
        <p:nvSpPr>
          <p:cNvPr id="48" name="Freeform 105"/>
          <p:cNvSpPr>
            <a:spLocks noChangeArrowheads="1"/>
          </p:cNvSpPr>
          <p:nvPr/>
        </p:nvSpPr>
        <p:spPr bwMode="auto">
          <a:xfrm>
            <a:off x="11223847" y="7018836"/>
            <a:ext cx="681552" cy="646728"/>
          </a:xfrm>
          <a:custGeom>
            <a:avLst/>
            <a:gdLst>
              <a:gd name="T0" fmla="*/ 601 w 602"/>
              <a:gd name="T1" fmla="*/ 304 h 573"/>
              <a:gd name="T2" fmla="*/ 601 w 602"/>
              <a:gd name="T3" fmla="*/ 304 h 573"/>
              <a:gd name="T4" fmla="*/ 573 w 602"/>
              <a:gd name="T5" fmla="*/ 332 h 573"/>
              <a:gd name="T6" fmla="*/ 559 w 602"/>
              <a:gd name="T7" fmla="*/ 325 h 573"/>
              <a:gd name="T8" fmla="*/ 559 w 602"/>
              <a:gd name="T9" fmla="*/ 325 h 573"/>
              <a:gd name="T10" fmla="*/ 304 w 602"/>
              <a:gd name="T11" fmla="*/ 71 h 573"/>
              <a:gd name="T12" fmla="*/ 304 w 602"/>
              <a:gd name="T13" fmla="*/ 71 h 573"/>
              <a:gd name="T14" fmla="*/ 304 w 602"/>
              <a:gd name="T15" fmla="*/ 71 h 573"/>
              <a:gd name="T16" fmla="*/ 304 w 602"/>
              <a:gd name="T17" fmla="*/ 71 h 573"/>
              <a:gd name="T18" fmla="*/ 50 w 602"/>
              <a:gd name="T19" fmla="*/ 325 h 573"/>
              <a:gd name="T20" fmla="*/ 50 w 602"/>
              <a:gd name="T21" fmla="*/ 325 h 573"/>
              <a:gd name="T22" fmla="*/ 29 w 602"/>
              <a:gd name="T23" fmla="*/ 332 h 573"/>
              <a:gd name="T24" fmla="*/ 0 w 602"/>
              <a:gd name="T25" fmla="*/ 304 h 573"/>
              <a:gd name="T26" fmla="*/ 7 w 602"/>
              <a:gd name="T27" fmla="*/ 282 h 573"/>
              <a:gd name="T28" fmla="*/ 283 w 602"/>
              <a:gd name="T29" fmla="*/ 7 h 573"/>
              <a:gd name="T30" fmla="*/ 304 w 602"/>
              <a:gd name="T31" fmla="*/ 0 h 573"/>
              <a:gd name="T32" fmla="*/ 304 w 602"/>
              <a:gd name="T33" fmla="*/ 0 h 573"/>
              <a:gd name="T34" fmla="*/ 304 w 602"/>
              <a:gd name="T35" fmla="*/ 0 h 573"/>
              <a:gd name="T36" fmla="*/ 304 w 602"/>
              <a:gd name="T37" fmla="*/ 0 h 573"/>
              <a:gd name="T38" fmla="*/ 304 w 602"/>
              <a:gd name="T39" fmla="*/ 0 h 573"/>
              <a:gd name="T40" fmla="*/ 304 w 602"/>
              <a:gd name="T41" fmla="*/ 0 h 573"/>
              <a:gd name="T42" fmla="*/ 304 w 602"/>
              <a:gd name="T43" fmla="*/ 0 h 573"/>
              <a:gd name="T44" fmla="*/ 304 w 602"/>
              <a:gd name="T45" fmla="*/ 0 h 573"/>
              <a:gd name="T46" fmla="*/ 325 w 602"/>
              <a:gd name="T47" fmla="*/ 7 h 573"/>
              <a:gd name="T48" fmla="*/ 325 w 602"/>
              <a:gd name="T49" fmla="*/ 7 h 573"/>
              <a:gd name="T50" fmla="*/ 431 w 602"/>
              <a:gd name="T51" fmla="*/ 120 h 573"/>
              <a:gd name="T52" fmla="*/ 431 w 602"/>
              <a:gd name="T53" fmla="*/ 92 h 573"/>
              <a:gd name="T54" fmla="*/ 460 w 602"/>
              <a:gd name="T55" fmla="*/ 63 h 573"/>
              <a:gd name="T56" fmla="*/ 488 w 602"/>
              <a:gd name="T57" fmla="*/ 92 h 573"/>
              <a:gd name="T58" fmla="*/ 488 w 602"/>
              <a:gd name="T59" fmla="*/ 176 h 573"/>
              <a:gd name="T60" fmla="*/ 594 w 602"/>
              <a:gd name="T61" fmla="*/ 282 h 573"/>
              <a:gd name="T62" fmla="*/ 594 w 602"/>
              <a:gd name="T63" fmla="*/ 282 h 573"/>
              <a:gd name="T64" fmla="*/ 601 w 602"/>
              <a:gd name="T65" fmla="*/ 304 h 573"/>
              <a:gd name="T66" fmla="*/ 544 w 602"/>
              <a:gd name="T67" fmla="*/ 346 h 573"/>
              <a:gd name="T68" fmla="*/ 544 w 602"/>
              <a:gd name="T69" fmla="*/ 346 h 573"/>
              <a:gd name="T70" fmla="*/ 544 w 602"/>
              <a:gd name="T71" fmla="*/ 431 h 573"/>
              <a:gd name="T72" fmla="*/ 544 w 602"/>
              <a:gd name="T73" fmla="*/ 473 h 573"/>
              <a:gd name="T74" fmla="*/ 544 w 602"/>
              <a:gd name="T75" fmla="*/ 544 h 573"/>
              <a:gd name="T76" fmla="*/ 516 w 602"/>
              <a:gd name="T77" fmla="*/ 572 h 573"/>
              <a:gd name="T78" fmla="*/ 460 w 602"/>
              <a:gd name="T79" fmla="*/ 572 h 573"/>
              <a:gd name="T80" fmla="*/ 460 w 602"/>
              <a:gd name="T81" fmla="*/ 346 h 573"/>
              <a:gd name="T82" fmla="*/ 347 w 602"/>
              <a:gd name="T83" fmla="*/ 346 h 573"/>
              <a:gd name="T84" fmla="*/ 347 w 602"/>
              <a:gd name="T85" fmla="*/ 572 h 573"/>
              <a:gd name="T86" fmla="*/ 85 w 602"/>
              <a:gd name="T87" fmla="*/ 572 h 573"/>
              <a:gd name="T88" fmla="*/ 57 w 602"/>
              <a:gd name="T89" fmla="*/ 544 h 573"/>
              <a:gd name="T90" fmla="*/ 57 w 602"/>
              <a:gd name="T91" fmla="*/ 473 h 573"/>
              <a:gd name="T92" fmla="*/ 57 w 602"/>
              <a:gd name="T93" fmla="*/ 431 h 573"/>
              <a:gd name="T94" fmla="*/ 57 w 602"/>
              <a:gd name="T95" fmla="*/ 346 h 573"/>
              <a:gd name="T96" fmla="*/ 304 w 602"/>
              <a:gd name="T97" fmla="*/ 106 h 573"/>
              <a:gd name="T98" fmla="*/ 544 w 602"/>
              <a:gd name="T99" fmla="*/ 346 h 573"/>
              <a:gd name="T100" fmla="*/ 255 w 602"/>
              <a:gd name="T101" fmla="*/ 346 h 573"/>
              <a:gd name="T102" fmla="*/ 255 w 602"/>
              <a:gd name="T103" fmla="*/ 346 h 573"/>
              <a:gd name="T104" fmla="*/ 142 w 602"/>
              <a:gd name="T105" fmla="*/ 346 h 573"/>
              <a:gd name="T106" fmla="*/ 142 w 602"/>
              <a:gd name="T107" fmla="*/ 459 h 573"/>
              <a:gd name="T108" fmla="*/ 255 w 602"/>
              <a:gd name="T109" fmla="*/ 459 h 573"/>
              <a:gd name="T110" fmla="*/ 255 w 602"/>
              <a:gd name="T111" fmla="*/ 346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2" h="573">
                <a:moveTo>
                  <a:pt x="601" y="304"/>
                </a:moveTo>
                <a:lnTo>
                  <a:pt x="601" y="304"/>
                </a:lnTo>
                <a:cubicBezTo>
                  <a:pt x="601" y="318"/>
                  <a:pt x="594" y="332"/>
                  <a:pt x="573" y="332"/>
                </a:cubicBezTo>
                <a:cubicBezTo>
                  <a:pt x="566" y="332"/>
                  <a:pt x="559" y="325"/>
                  <a:pt x="559" y="325"/>
                </a:cubicBezTo>
                <a:lnTo>
                  <a:pt x="559" y="325"/>
                </a:lnTo>
                <a:cubicBezTo>
                  <a:pt x="304" y="71"/>
                  <a:pt x="304" y="71"/>
                  <a:pt x="304" y="71"/>
                </a:cubicBezTo>
                <a:lnTo>
                  <a:pt x="304" y="71"/>
                </a:lnTo>
                <a:lnTo>
                  <a:pt x="304" y="71"/>
                </a:lnTo>
                <a:lnTo>
                  <a:pt x="304" y="71"/>
                </a:lnTo>
                <a:cubicBezTo>
                  <a:pt x="50" y="325"/>
                  <a:pt x="50" y="325"/>
                  <a:pt x="50" y="325"/>
                </a:cubicBezTo>
                <a:lnTo>
                  <a:pt x="50" y="325"/>
                </a:lnTo>
                <a:cubicBezTo>
                  <a:pt x="43" y="325"/>
                  <a:pt x="36" y="332"/>
                  <a:pt x="29" y="332"/>
                </a:cubicBezTo>
                <a:cubicBezTo>
                  <a:pt x="15" y="332"/>
                  <a:pt x="0" y="318"/>
                  <a:pt x="0" y="304"/>
                </a:cubicBezTo>
                <a:cubicBezTo>
                  <a:pt x="0" y="297"/>
                  <a:pt x="0" y="289"/>
                  <a:pt x="7" y="282"/>
                </a:cubicBezTo>
                <a:cubicBezTo>
                  <a:pt x="283" y="7"/>
                  <a:pt x="283" y="7"/>
                  <a:pt x="283" y="7"/>
                </a:cubicBezTo>
                <a:cubicBezTo>
                  <a:pt x="290" y="0"/>
                  <a:pt x="297" y="0"/>
                  <a:pt x="304" y="0"/>
                </a:cubicBezTo>
                <a:lnTo>
                  <a:pt x="304" y="0"/>
                </a:lnTo>
                <a:lnTo>
                  <a:pt x="304" y="0"/>
                </a:lnTo>
                <a:lnTo>
                  <a:pt x="304" y="0"/>
                </a:lnTo>
                <a:lnTo>
                  <a:pt x="304" y="0"/>
                </a:lnTo>
                <a:lnTo>
                  <a:pt x="304" y="0"/>
                </a:lnTo>
                <a:lnTo>
                  <a:pt x="304" y="0"/>
                </a:lnTo>
                <a:lnTo>
                  <a:pt x="304" y="0"/>
                </a:lnTo>
                <a:cubicBezTo>
                  <a:pt x="311" y="0"/>
                  <a:pt x="318" y="7"/>
                  <a:pt x="325" y="7"/>
                </a:cubicBezTo>
                <a:lnTo>
                  <a:pt x="325" y="7"/>
                </a:lnTo>
                <a:cubicBezTo>
                  <a:pt x="431" y="120"/>
                  <a:pt x="431" y="120"/>
                  <a:pt x="431" y="120"/>
                </a:cubicBezTo>
                <a:cubicBezTo>
                  <a:pt x="431" y="92"/>
                  <a:pt x="431" y="92"/>
                  <a:pt x="431" y="92"/>
                </a:cubicBezTo>
                <a:cubicBezTo>
                  <a:pt x="431" y="78"/>
                  <a:pt x="446" y="63"/>
                  <a:pt x="460" y="63"/>
                </a:cubicBezTo>
                <a:cubicBezTo>
                  <a:pt x="481" y="63"/>
                  <a:pt x="488" y="78"/>
                  <a:pt x="488" y="92"/>
                </a:cubicBezTo>
                <a:cubicBezTo>
                  <a:pt x="488" y="176"/>
                  <a:pt x="488" y="176"/>
                  <a:pt x="488" y="176"/>
                </a:cubicBezTo>
                <a:cubicBezTo>
                  <a:pt x="594" y="282"/>
                  <a:pt x="594" y="282"/>
                  <a:pt x="594" y="282"/>
                </a:cubicBezTo>
                <a:lnTo>
                  <a:pt x="594" y="282"/>
                </a:lnTo>
                <a:cubicBezTo>
                  <a:pt x="601" y="289"/>
                  <a:pt x="601" y="297"/>
                  <a:pt x="601" y="304"/>
                </a:cubicBezTo>
                <a:close/>
                <a:moveTo>
                  <a:pt x="544" y="346"/>
                </a:moveTo>
                <a:lnTo>
                  <a:pt x="544" y="346"/>
                </a:lnTo>
                <a:cubicBezTo>
                  <a:pt x="544" y="431"/>
                  <a:pt x="544" y="431"/>
                  <a:pt x="544" y="431"/>
                </a:cubicBezTo>
                <a:cubicBezTo>
                  <a:pt x="544" y="473"/>
                  <a:pt x="544" y="473"/>
                  <a:pt x="544" y="473"/>
                </a:cubicBezTo>
                <a:cubicBezTo>
                  <a:pt x="544" y="544"/>
                  <a:pt x="544" y="544"/>
                  <a:pt x="544" y="544"/>
                </a:cubicBezTo>
                <a:cubicBezTo>
                  <a:pt x="544" y="565"/>
                  <a:pt x="537" y="572"/>
                  <a:pt x="516" y="572"/>
                </a:cubicBezTo>
                <a:cubicBezTo>
                  <a:pt x="460" y="572"/>
                  <a:pt x="460" y="572"/>
                  <a:pt x="460" y="572"/>
                </a:cubicBezTo>
                <a:cubicBezTo>
                  <a:pt x="460" y="346"/>
                  <a:pt x="460" y="346"/>
                  <a:pt x="460" y="346"/>
                </a:cubicBezTo>
                <a:cubicBezTo>
                  <a:pt x="347" y="346"/>
                  <a:pt x="347" y="346"/>
                  <a:pt x="347" y="346"/>
                </a:cubicBezTo>
                <a:cubicBezTo>
                  <a:pt x="347" y="572"/>
                  <a:pt x="347" y="572"/>
                  <a:pt x="347" y="572"/>
                </a:cubicBezTo>
                <a:cubicBezTo>
                  <a:pt x="85" y="572"/>
                  <a:pt x="85" y="572"/>
                  <a:pt x="85" y="572"/>
                </a:cubicBezTo>
                <a:cubicBezTo>
                  <a:pt x="71" y="572"/>
                  <a:pt x="57" y="565"/>
                  <a:pt x="57" y="544"/>
                </a:cubicBezTo>
                <a:cubicBezTo>
                  <a:pt x="57" y="473"/>
                  <a:pt x="57" y="473"/>
                  <a:pt x="57" y="473"/>
                </a:cubicBezTo>
                <a:cubicBezTo>
                  <a:pt x="57" y="431"/>
                  <a:pt x="57" y="431"/>
                  <a:pt x="57" y="431"/>
                </a:cubicBezTo>
                <a:cubicBezTo>
                  <a:pt x="57" y="346"/>
                  <a:pt x="57" y="346"/>
                  <a:pt x="57" y="346"/>
                </a:cubicBezTo>
                <a:cubicBezTo>
                  <a:pt x="304" y="106"/>
                  <a:pt x="304" y="106"/>
                  <a:pt x="304" y="106"/>
                </a:cubicBezTo>
                <a:lnTo>
                  <a:pt x="544" y="346"/>
                </a:lnTo>
                <a:close/>
                <a:moveTo>
                  <a:pt x="255" y="346"/>
                </a:moveTo>
                <a:lnTo>
                  <a:pt x="255" y="346"/>
                </a:lnTo>
                <a:cubicBezTo>
                  <a:pt x="142" y="346"/>
                  <a:pt x="142" y="346"/>
                  <a:pt x="142" y="346"/>
                </a:cubicBezTo>
                <a:cubicBezTo>
                  <a:pt x="142" y="459"/>
                  <a:pt x="142" y="459"/>
                  <a:pt x="142" y="459"/>
                </a:cubicBezTo>
                <a:cubicBezTo>
                  <a:pt x="255" y="459"/>
                  <a:pt x="255" y="459"/>
                  <a:pt x="255" y="459"/>
                </a:cubicBezTo>
                <a:lnTo>
                  <a:pt x="255" y="34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Lato Light" charset="0"/>
            </a:endParaRPr>
          </a:p>
        </p:txBody>
      </p:sp>
      <p:sp>
        <p:nvSpPr>
          <p:cNvPr id="49" name="Freeform 106"/>
          <p:cNvSpPr>
            <a:spLocks noChangeArrowheads="1"/>
          </p:cNvSpPr>
          <p:nvPr/>
        </p:nvSpPr>
        <p:spPr bwMode="auto">
          <a:xfrm>
            <a:off x="8799433" y="9501535"/>
            <a:ext cx="681558" cy="616881"/>
          </a:xfrm>
          <a:custGeom>
            <a:avLst/>
            <a:gdLst>
              <a:gd name="T0" fmla="*/ 573 w 602"/>
              <a:gd name="T1" fmla="*/ 544 h 545"/>
              <a:gd name="T2" fmla="*/ 573 w 602"/>
              <a:gd name="T3" fmla="*/ 544 h 545"/>
              <a:gd name="T4" fmla="*/ 523 w 602"/>
              <a:gd name="T5" fmla="*/ 544 h 545"/>
              <a:gd name="T6" fmla="*/ 523 w 602"/>
              <a:gd name="T7" fmla="*/ 318 h 545"/>
              <a:gd name="T8" fmla="*/ 523 w 602"/>
              <a:gd name="T9" fmla="*/ 141 h 545"/>
              <a:gd name="T10" fmla="*/ 573 w 602"/>
              <a:gd name="T11" fmla="*/ 141 h 545"/>
              <a:gd name="T12" fmla="*/ 601 w 602"/>
              <a:gd name="T13" fmla="*/ 170 h 545"/>
              <a:gd name="T14" fmla="*/ 601 w 602"/>
              <a:gd name="T15" fmla="*/ 346 h 545"/>
              <a:gd name="T16" fmla="*/ 601 w 602"/>
              <a:gd name="T17" fmla="*/ 459 h 545"/>
              <a:gd name="T18" fmla="*/ 601 w 602"/>
              <a:gd name="T19" fmla="*/ 516 h 545"/>
              <a:gd name="T20" fmla="*/ 573 w 602"/>
              <a:gd name="T21" fmla="*/ 544 h 545"/>
              <a:gd name="T22" fmla="*/ 99 w 602"/>
              <a:gd name="T23" fmla="*/ 544 h 545"/>
              <a:gd name="T24" fmla="*/ 99 w 602"/>
              <a:gd name="T25" fmla="*/ 544 h 545"/>
              <a:gd name="T26" fmla="*/ 99 w 602"/>
              <a:gd name="T27" fmla="*/ 318 h 545"/>
              <a:gd name="T28" fmla="*/ 99 w 602"/>
              <a:gd name="T29" fmla="*/ 311 h 545"/>
              <a:gd name="T30" fmla="*/ 99 w 602"/>
              <a:gd name="T31" fmla="*/ 141 h 545"/>
              <a:gd name="T32" fmla="*/ 156 w 602"/>
              <a:gd name="T33" fmla="*/ 141 h 545"/>
              <a:gd name="T34" fmla="*/ 297 w 602"/>
              <a:gd name="T35" fmla="*/ 0 h 545"/>
              <a:gd name="T36" fmla="*/ 438 w 602"/>
              <a:gd name="T37" fmla="*/ 141 h 545"/>
              <a:gd name="T38" fmla="*/ 495 w 602"/>
              <a:gd name="T39" fmla="*/ 141 h 545"/>
              <a:gd name="T40" fmla="*/ 495 w 602"/>
              <a:gd name="T41" fmla="*/ 318 h 545"/>
              <a:gd name="T42" fmla="*/ 495 w 602"/>
              <a:gd name="T43" fmla="*/ 544 h 545"/>
              <a:gd name="T44" fmla="*/ 99 w 602"/>
              <a:gd name="T45" fmla="*/ 544 h 545"/>
              <a:gd name="T46" fmla="*/ 297 w 602"/>
              <a:gd name="T47" fmla="*/ 57 h 545"/>
              <a:gd name="T48" fmla="*/ 297 w 602"/>
              <a:gd name="T49" fmla="*/ 57 h 545"/>
              <a:gd name="T50" fmla="*/ 212 w 602"/>
              <a:gd name="T51" fmla="*/ 141 h 545"/>
              <a:gd name="T52" fmla="*/ 382 w 602"/>
              <a:gd name="T53" fmla="*/ 141 h 545"/>
              <a:gd name="T54" fmla="*/ 297 w 602"/>
              <a:gd name="T55" fmla="*/ 57 h 545"/>
              <a:gd name="T56" fmla="*/ 0 w 602"/>
              <a:gd name="T57" fmla="*/ 516 h 545"/>
              <a:gd name="T58" fmla="*/ 0 w 602"/>
              <a:gd name="T59" fmla="*/ 516 h 545"/>
              <a:gd name="T60" fmla="*/ 0 w 602"/>
              <a:gd name="T61" fmla="*/ 459 h 545"/>
              <a:gd name="T62" fmla="*/ 0 w 602"/>
              <a:gd name="T63" fmla="*/ 346 h 545"/>
              <a:gd name="T64" fmla="*/ 0 w 602"/>
              <a:gd name="T65" fmla="*/ 170 h 545"/>
              <a:gd name="T66" fmla="*/ 29 w 602"/>
              <a:gd name="T67" fmla="*/ 141 h 545"/>
              <a:gd name="T68" fmla="*/ 71 w 602"/>
              <a:gd name="T69" fmla="*/ 141 h 545"/>
              <a:gd name="T70" fmla="*/ 71 w 602"/>
              <a:gd name="T71" fmla="*/ 311 h 545"/>
              <a:gd name="T72" fmla="*/ 71 w 602"/>
              <a:gd name="T73" fmla="*/ 318 h 545"/>
              <a:gd name="T74" fmla="*/ 71 w 602"/>
              <a:gd name="T75" fmla="*/ 544 h 545"/>
              <a:gd name="T76" fmla="*/ 29 w 602"/>
              <a:gd name="T77" fmla="*/ 544 h 545"/>
              <a:gd name="T78" fmla="*/ 0 w 602"/>
              <a:gd name="T79"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2" h="545">
                <a:moveTo>
                  <a:pt x="573" y="544"/>
                </a:moveTo>
                <a:lnTo>
                  <a:pt x="573" y="544"/>
                </a:lnTo>
                <a:cubicBezTo>
                  <a:pt x="523" y="544"/>
                  <a:pt x="523" y="544"/>
                  <a:pt x="523" y="544"/>
                </a:cubicBezTo>
                <a:cubicBezTo>
                  <a:pt x="523" y="318"/>
                  <a:pt x="523" y="318"/>
                  <a:pt x="523" y="318"/>
                </a:cubicBezTo>
                <a:cubicBezTo>
                  <a:pt x="523" y="141"/>
                  <a:pt x="523" y="141"/>
                  <a:pt x="523" y="141"/>
                </a:cubicBezTo>
                <a:cubicBezTo>
                  <a:pt x="573" y="141"/>
                  <a:pt x="573" y="141"/>
                  <a:pt x="573" y="141"/>
                </a:cubicBezTo>
                <a:cubicBezTo>
                  <a:pt x="587" y="141"/>
                  <a:pt x="601" y="148"/>
                  <a:pt x="601" y="170"/>
                </a:cubicBezTo>
                <a:cubicBezTo>
                  <a:pt x="601" y="346"/>
                  <a:pt x="601" y="346"/>
                  <a:pt x="601" y="346"/>
                </a:cubicBezTo>
                <a:cubicBezTo>
                  <a:pt x="601" y="459"/>
                  <a:pt x="601" y="459"/>
                  <a:pt x="601" y="459"/>
                </a:cubicBezTo>
                <a:cubicBezTo>
                  <a:pt x="601" y="516"/>
                  <a:pt x="601" y="516"/>
                  <a:pt x="601" y="516"/>
                </a:cubicBezTo>
                <a:cubicBezTo>
                  <a:pt x="601" y="530"/>
                  <a:pt x="587" y="544"/>
                  <a:pt x="573" y="544"/>
                </a:cubicBezTo>
                <a:close/>
                <a:moveTo>
                  <a:pt x="99" y="544"/>
                </a:moveTo>
                <a:lnTo>
                  <a:pt x="99" y="544"/>
                </a:lnTo>
                <a:cubicBezTo>
                  <a:pt x="99" y="318"/>
                  <a:pt x="99" y="318"/>
                  <a:pt x="99" y="318"/>
                </a:cubicBezTo>
                <a:cubicBezTo>
                  <a:pt x="99" y="311"/>
                  <a:pt x="99" y="311"/>
                  <a:pt x="99" y="311"/>
                </a:cubicBezTo>
                <a:cubicBezTo>
                  <a:pt x="99" y="141"/>
                  <a:pt x="99" y="141"/>
                  <a:pt x="99" y="141"/>
                </a:cubicBezTo>
                <a:cubicBezTo>
                  <a:pt x="156" y="141"/>
                  <a:pt x="156" y="141"/>
                  <a:pt x="156" y="141"/>
                </a:cubicBezTo>
                <a:cubicBezTo>
                  <a:pt x="156" y="64"/>
                  <a:pt x="219" y="0"/>
                  <a:pt x="297" y="0"/>
                </a:cubicBezTo>
                <a:cubicBezTo>
                  <a:pt x="375" y="0"/>
                  <a:pt x="438" y="64"/>
                  <a:pt x="438" y="141"/>
                </a:cubicBezTo>
                <a:cubicBezTo>
                  <a:pt x="495" y="141"/>
                  <a:pt x="495" y="141"/>
                  <a:pt x="495" y="141"/>
                </a:cubicBezTo>
                <a:cubicBezTo>
                  <a:pt x="495" y="318"/>
                  <a:pt x="495" y="318"/>
                  <a:pt x="495" y="318"/>
                </a:cubicBezTo>
                <a:cubicBezTo>
                  <a:pt x="495" y="544"/>
                  <a:pt x="495" y="544"/>
                  <a:pt x="495" y="544"/>
                </a:cubicBezTo>
                <a:lnTo>
                  <a:pt x="99" y="544"/>
                </a:lnTo>
                <a:close/>
                <a:moveTo>
                  <a:pt x="297" y="57"/>
                </a:moveTo>
                <a:lnTo>
                  <a:pt x="297" y="57"/>
                </a:lnTo>
                <a:cubicBezTo>
                  <a:pt x="255" y="57"/>
                  <a:pt x="212" y="92"/>
                  <a:pt x="212" y="141"/>
                </a:cubicBezTo>
                <a:cubicBezTo>
                  <a:pt x="382" y="141"/>
                  <a:pt x="382" y="141"/>
                  <a:pt x="382" y="141"/>
                </a:cubicBezTo>
                <a:cubicBezTo>
                  <a:pt x="382" y="92"/>
                  <a:pt x="347" y="57"/>
                  <a:pt x="297" y="57"/>
                </a:cubicBezTo>
                <a:close/>
                <a:moveTo>
                  <a:pt x="0" y="516"/>
                </a:moveTo>
                <a:lnTo>
                  <a:pt x="0" y="516"/>
                </a:lnTo>
                <a:cubicBezTo>
                  <a:pt x="0" y="459"/>
                  <a:pt x="0" y="459"/>
                  <a:pt x="0" y="459"/>
                </a:cubicBezTo>
                <a:cubicBezTo>
                  <a:pt x="0" y="346"/>
                  <a:pt x="0" y="346"/>
                  <a:pt x="0" y="346"/>
                </a:cubicBezTo>
                <a:cubicBezTo>
                  <a:pt x="0" y="170"/>
                  <a:pt x="0" y="170"/>
                  <a:pt x="0" y="170"/>
                </a:cubicBezTo>
                <a:cubicBezTo>
                  <a:pt x="0" y="148"/>
                  <a:pt x="7" y="141"/>
                  <a:pt x="29" y="141"/>
                </a:cubicBezTo>
                <a:cubicBezTo>
                  <a:pt x="71" y="141"/>
                  <a:pt x="71" y="141"/>
                  <a:pt x="71" y="141"/>
                </a:cubicBezTo>
                <a:cubicBezTo>
                  <a:pt x="71" y="311"/>
                  <a:pt x="71" y="311"/>
                  <a:pt x="71" y="311"/>
                </a:cubicBezTo>
                <a:cubicBezTo>
                  <a:pt x="71" y="318"/>
                  <a:pt x="71" y="318"/>
                  <a:pt x="71" y="318"/>
                </a:cubicBezTo>
                <a:cubicBezTo>
                  <a:pt x="71" y="544"/>
                  <a:pt x="71" y="544"/>
                  <a:pt x="71" y="544"/>
                </a:cubicBezTo>
                <a:cubicBezTo>
                  <a:pt x="29" y="544"/>
                  <a:pt x="29" y="544"/>
                  <a:pt x="29" y="544"/>
                </a:cubicBezTo>
                <a:cubicBezTo>
                  <a:pt x="7" y="544"/>
                  <a:pt x="0" y="530"/>
                  <a:pt x="0" y="51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Lato Light" charset="0"/>
            </a:endParaRPr>
          </a:p>
        </p:txBody>
      </p:sp>
      <p:sp>
        <p:nvSpPr>
          <p:cNvPr id="50" name="Freeform 138"/>
          <p:cNvSpPr>
            <a:spLocks noChangeArrowheads="1"/>
          </p:cNvSpPr>
          <p:nvPr/>
        </p:nvSpPr>
        <p:spPr bwMode="auto">
          <a:xfrm>
            <a:off x="8809391" y="4585125"/>
            <a:ext cx="671600" cy="656678"/>
          </a:xfrm>
          <a:custGeom>
            <a:avLst/>
            <a:gdLst>
              <a:gd name="T0" fmla="*/ 565 w 594"/>
              <a:gd name="T1" fmla="*/ 340 h 581"/>
              <a:gd name="T2" fmla="*/ 558 w 594"/>
              <a:gd name="T3" fmla="*/ 340 h 581"/>
              <a:gd name="T4" fmla="*/ 544 w 594"/>
              <a:gd name="T5" fmla="*/ 389 h 581"/>
              <a:gd name="T6" fmla="*/ 544 w 594"/>
              <a:gd name="T7" fmla="*/ 396 h 581"/>
              <a:gd name="T8" fmla="*/ 544 w 594"/>
              <a:gd name="T9" fmla="*/ 403 h 581"/>
              <a:gd name="T10" fmla="*/ 544 w 594"/>
              <a:gd name="T11" fmla="*/ 403 h 581"/>
              <a:gd name="T12" fmla="*/ 537 w 594"/>
              <a:gd name="T13" fmla="*/ 410 h 581"/>
              <a:gd name="T14" fmla="*/ 515 w 594"/>
              <a:gd name="T15" fmla="*/ 417 h 581"/>
              <a:gd name="T16" fmla="*/ 515 w 594"/>
              <a:gd name="T17" fmla="*/ 417 h 581"/>
              <a:gd name="T18" fmla="*/ 431 w 594"/>
              <a:gd name="T19" fmla="*/ 340 h 581"/>
              <a:gd name="T20" fmla="*/ 431 w 594"/>
              <a:gd name="T21" fmla="*/ 340 h 581"/>
              <a:gd name="T22" fmla="*/ 141 w 594"/>
              <a:gd name="T23" fmla="*/ 311 h 581"/>
              <a:gd name="T24" fmla="*/ 169 w 594"/>
              <a:gd name="T25" fmla="*/ 0 h 581"/>
              <a:gd name="T26" fmla="*/ 593 w 594"/>
              <a:gd name="T27" fmla="*/ 29 h 581"/>
              <a:gd name="T28" fmla="*/ 565 w 594"/>
              <a:gd name="T29" fmla="*/ 340 h 581"/>
              <a:gd name="T30" fmla="*/ 417 w 594"/>
              <a:gd name="T31" fmla="*/ 368 h 581"/>
              <a:gd name="T32" fmla="*/ 480 w 594"/>
              <a:gd name="T33" fmla="*/ 432 h 581"/>
              <a:gd name="T34" fmla="*/ 515 w 594"/>
              <a:gd name="T35" fmla="*/ 467 h 581"/>
              <a:gd name="T36" fmla="*/ 487 w 594"/>
              <a:gd name="T37" fmla="*/ 495 h 581"/>
              <a:gd name="T38" fmla="*/ 289 w 594"/>
              <a:gd name="T39" fmla="*/ 495 h 581"/>
              <a:gd name="T40" fmla="*/ 226 w 594"/>
              <a:gd name="T41" fmla="*/ 495 h 581"/>
              <a:gd name="T42" fmla="*/ 197 w 594"/>
              <a:gd name="T43" fmla="*/ 495 h 581"/>
              <a:gd name="T44" fmla="*/ 113 w 594"/>
              <a:gd name="T45" fmla="*/ 566 h 581"/>
              <a:gd name="T46" fmla="*/ 91 w 594"/>
              <a:gd name="T47" fmla="*/ 580 h 581"/>
              <a:gd name="T48" fmla="*/ 91 w 594"/>
              <a:gd name="T49" fmla="*/ 580 h 581"/>
              <a:gd name="T50" fmla="*/ 70 w 594"/>
              <a:gd name="T51" fmla="*/ 566 h 581"/>
              <a:gd name="T52" fmla="*/ 70 w 594"/>
              <a:gd name="T53" fmla="*/ 566 h 581"/>
              <a:gd name="T54" fmla="*/ 70 w 594"/>
              <a:gd name="T55" fmla="*/ 559 h 581"/>
              <a:gd name="T56" fmla="*/ 63 w 594"/>
              <a:gd name="T57" fmla="*/ 552 h 581"/>
              <a:gd name="T58" fmla="*/ 63 w 594"/>
              <a:gd name="T59" fmla="*/ 495 h 581"/>
              <a:gd name="T60" fmla="*/ 63 w 594"/>
              <a:gd name="T61" fmla="*/ 495 h 581"/>
              <a:gd name="T62" fmla="*/ 0 w 594"/>
              <a:gd name="T63" fmla="*/ 467 h 581"/>
              <a:gd name="T64" fmla="*/ 0 w 594"/>
              <a:gd name="T65" fmla="*/ 142 h 581"/>
              <a:gd name="T66" fmla="*/ 113 w 594"/>
              <a:gd name="T67" fmla="*/ 113 h 581"/>
              <a:gd name="T68" fmla="*/ 169 w 594"/>
              <a:gd name="T69" fmla="*/ 368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4" h="581">
                <a:moveTo>
                  <a:pt x="565" y="340"/>
                </a:moveTo>
                <a:lnTo>
                  <a:pt x="565" y="340"/>
                </a:lnTo>
                <a:cubicBezTo>
                  <a:pt x="558" y="340"/>
                  <a:pt x="558" y="340"/>
                  <a:pt x="558" y="340"/>
                </a:cubicBezTo>
                <a:lnTo>
                  <a:pt x="558" y="340"/>
                </a:lnTo>
                <a:cubicBezTo>
                  <a:pt x="544" y="340"/>
                  <a:pt x="544" y="340"/>
                  <a:pt x="544" y="340"/>
                </a:cubicBezTo>
                <a:cubicBezTo>
                  <a:pt x="544" y="389"/>
                  <a:pt x="544" y="389"/>
                  <a:pt x="544" y="389"/>
                </a:cubicBezTo>
                <a:lnTo>
                  <a:pt x="544" y="389"/>
                </a:lnTo>
                <a:lnTo>
                  <a:pt x="544" y="396"/>
                </a:lnTo>
                <a:lnTo>
                  <a:pt x="544" y="396"/>
                </a:lnTo>
                <a:cubicBezTo>
                  <a:pt x="544" y="396"/>
                  <a:pt x="544" y="396"/>
                  <a:pt x="544" y="403"/>
                </a:cubicBezTo>
                <a:lnTo>
                  <a:pt x="544" y="403"/>
                </a:lnTo>
                <a:lnTo>
                  <a:pt x="544" y="403"/>
                </a:lnTo>
                <a:lnTo>
                  <a:pt x="537" y="410"/>
                </a:lnTo>
                <a:lnTo>
                  <a:pt x="537" y="410"/>
                </a:lnTo>
                <a:cubicBezTo>
                  <a:pt x="530" y="417"/>
                  <a:pt x="523" y="417"/>
                  <a:pt x="515" y="417"/>
                </a:cubicBezTo>
                <a:lnTo>
                  <a:pt x="515" y="417"/>
                </a:lnTo>
                <a:lnTo>
                  <a:pt x="515" y="417"/>
                </a:lnTo>
                <a:lnTo>
                  <a:pt x="515" y="417"/>
                </a:lnTo>
                <a:cubicBezTo>
                  <a:pt x="508" y="417"/>
                  <a:pt x="501" y="417"/>
                  <a:pt x="501" y="410"/>
                </a:cubicBezTo>
                <a:cubicBezTo>
                  <a:pt x="431" y="340"/>
                  <a:pt x="431" y="340"/>
                  <a:pt x="431" y="340"/>
                </a:cubicBezTo>
                <a:lnTo>
                  <a:pt x="431" y="340"/>
                </a:lnTo>
                <a:lnTo>
                  <a:pt x="431" y="340"/>
                </a:lnTo>
                <a:cubicBezTo>
                  <a:pt x="169" y="340"/>
                  <a:pt x="169" y="340"/>
                  <a:pt x="169" y="340"/>
                </a:cubicBezTo>
                <a:cubicBezTo>
                  <a:pt x="155" y="340"/>
                  <a:pt x="141" y="332"/>
                  <a:pt x="141" y="311"/>
                </a:cubicBezTo>
                <a:cubicBezTo>
                  <a:pt x="141" y="29"/>
                  <a:pt x="141" y="29"/>
                  <a:pt x="141" y="29"/>
                </a:cubicBezTo>
                <a:cubicBezTo>
                  <a:pt x="141" y="14"/>
                  <a:pt x="155" y="0"/>
                  <a:pt x="169" y="0"/>
                </a:cubicBezTo>
                <a:cubicBezTo>
                  <a:pt x="565" y="0"/>
                  <a:pt x="565" y="0"/>
                  <a:pt x="565" y="0"/>
                </a:cubicBezTo>
                <a:cubicBezTo>
                  <a:pt x="579" y="0"/>
                  <a:pt x="593" y="14"/>
                  <a:pt x="593" y="29"/>
                </a:cubicBezTo>
                <a:cubicBezTo>
                  <a:pt x="593" y="311"/>
                  <a:pt x="593" y="311"/>
                  <a:pt x="593" y="311"/>
                </a:cubicBezTo>
                <a:cubicBezTo>
                  <a:pt x="593" y="332"/>
                  <a:pt x="579" y="340"/>
                  <a:pt x="565" y="340"/>
                </a:cubicBezTo>
                <a:close/>
                <a:moveTo>
                  <a:pt x="417" y="368"/>
                </a:moveTo>
                <a:lnTo>
                  <a:pt x="417" y="368"/>
                </a:lnTo>
                <a:cubicBezTo>
                  <a:pt x="480" y="432"/>
                  <a:pt x="480" y="432"/>
                  <a:pt x="480" y="432"/>
                </a:cubicBezTo>
                <a:lnTo>
                  <a:pt x="480" y="432"/>
                </a:lnTo>
                <a:cubicBezTo>
                  <a:pt x="487" y="439"/>
                  <a:pt x="501" y="446"/>
                  <a:pt x="515" y="446"/>
                </a:cubicBezTo>
                <a:cubicBezTo>
                  <a:pt x="515" y="467"/>
                  <a:pt x="515" y="467"/>
                  <a:pt x="515" y="467"/>
                </a:cubicBezTo>
                <a:cubicBezTo>
                  <a:pt x="515" y="481"/>
                  <a:pt x="508" y="495"/>
                  <a:pt x="487" y="495"/>
                </a:cubicBezTo>
                <a:lnTo>
                  <a:pt x="487" y="495"/>
                </a:lnTo>
                <a:cubicBezTo>
                  <a:pt x="289" y="495"/>
                  <a:pt x="289" y="495"/>
                  <a:pt x="289" y="495"/>
                </a:cubicBezTo>
                <a:lnTo>
                  <a:pt x="289" y="495"/>
                </a:lnTo>
                <a:cubicBezTo>
                  <a:pt x="226" y="495"/>
                  <a:pt x="226" y="495"/>
                  <a:pt x="226" y="495"/>
                </a:cubicBezTo>
                <a:lnTo>
                  <a:pt x="226" y="495"/>
                </a:lnTo>
                <a:cubicBezTo>
                  <a:pt x="197" y="495"/>
                  <a:pt x="197" y="495"/>
                  <a:pt x="197" y="495"/>
                </a:cubicBezTo>
                <a:lnTo>
                  <a:pt x="197" y="495"/>
                </a:lnTo>
                <a:cubicBezTo>
                  <a:pt x="190" y="495"/>
                  <a:pt x="190" y="495"/>
                  <a:pt x="190" y="495"/>
                </a:cubicBezTo>
                <a:cubicBezTo>
                  <a:pt x="113" y="566"/>
                  <a:pt x="113" y="566"/>
                  <a:pt x="113" y="566"/>
                </a:cubicBezTo>
                <a:cubicBezTo>
                  <a:pt x="106" y="573"/>
                  <a:pt x="99" y="580"/>
                  <a:pt x="91" y="580"/>
                </a:cubicBezTo>
                <a:lnTo>
                  <a:pt x="91" y="580"/>
                </a:lnTo>
                <a:lnTo>
                  <a:pt x="91" y="580"/>
                </a:lnTo>
                <a:lnTo>
                  <a:pt x="91" y="580"/>
                </a:lnTo>
                <a:cubicBezTo>
                  <a:pt x="84" y="580"/>
                  <a:pt x="77" y="573"/>
                  <a:pt x="77" y="566"/>
                </a:cubicBezTo>
                <a:cubicBezTo>
                  <a:pt x="70" y="566"/>
                  <a:pt x="70" y="566"/>
                  <a:pt x="70" y="566"/>
                </a:cubicBezTo>
                <a:lnTo>
                  <a:pt x="70" y="566"/>
                </a:lnTo>
                <a:lnTo>
                  <a:pt x="70" y="566"/>
                </a:lnTo>
                <a:lnTo>
                  <a:pt x="70" y="559"/>
                </a:lnTo>
                <a:lnTo>
                  <a:pt x="70" y="559"/>
                </a:lnTo>
                <a:cubicBezTo>
                  <a:pt x="70" y="559"/>
                  <a:pt x="63" y="559"/>
                  <a:pt x="63" y="552"/>
                </a:cubicBezTo>
                <a:lnTo>
                  <a:pt x="63" y="552"/>
                </a:lnTo>
                <a:lnTo>
                  <a:pt x="63" y="552"/>
                </a:lnTo>
                <a:cubicBezTo>
                  <a:pt x="63" y="495"/>
                  <a:pt x="63" y="495"/>
                  <a:pt x="63" y="495"/>
                </a:cubicBezTo>
                <a:lnTo>
                  <a:pt x="63" y="495"/>
                </a:lnTo>
                <a:lnTo>
                  <a:pt x="63" y="495"/>
                </a:lnTo>
                <a:cubicBezTo>
                  <a:pt x="28" y="495"/>
                  <a:pt x="28" y="495"/>
                  <a:pt x="28" y="495"/>
                </a:cubicBezTo>
                <a:cubicBezTo>
                  <a:pt x="14" y="495"/>
                  <a:pt x="0" y="481"/>
                  <a:pt x="0" y="467"/>
                </a:cubicBezTo>
                <a:cubicBezTo>
                  <a:pt x="0" y="142"/>
                  <a:pt x="0" y="142"/>
                  <a:pt x="0" y="142"/>
                </a:cubicBezTo>
                <a:lnTo>
                  <a:pt x="0" y="142"/>
                </a:lnTo>
                <a:cubicBezTo>
                  <a:pt x="0" y="128"/>
                  <a:pt x="14" y="113"/>
                  <a:pt x="28" y="113"/>
                </a:cubicBezTo>
                <a:cubicBezTo>
                  <a:pt x="113" y="113"/>
                  <a:pt x="113" y="113"/>
                  <a:pt x="113" y="113"/>
                </a:cubicBezTo>
                <a:cubicBezTo>
                  <a:pt x="113" y="311"/>
                  <a:pt x="113" y="311"/>
                  <a:pt x="113" y="311"/>
                </a:cubicBezTo>
                <a:cubicBezTo>
                  <a:pt x="113" y="347"/>
                  <a:pt x="141" y="368"/>
                  <a:pt x="169" y="368"/>
                </a:cubicBezTo>
                <a:lnTo>
                  <a:pt x="417" y="368"/>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Lato Light" charset="0"/>
            </a:endParaRPr>
          </a:p>
        </p:txBody>
      </p:sp>
    </p:spTree>
    <p:extLst>
      <p:ext uri="{BB962C8B-B14F-4D97-AF65-F5344CB8AC3E}">
        <p14:creationId xmlns:p14="http://schemas.microsoft.com/office/powerpoint/2010/main" val="27422023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Group 32"/>
          <p:cNvGrpSpPr/>
          <p:nvPr/>
        </p:nvGrpSpPr>
        <p:grpSpPr>
          <a:xfrm>
            <a:off x="1886895" y="4406361"/>
            <a:ext cx="14572003" cy="3491341"/>
            <a:chOff x="1516968" y="3769184"/>
            <a:chExt cx="21366706" cy="5119300"/>
          </a:xfrm>
        </p:grpSpPr>
        <p:sp>
          <p:nvSpPr>
            <p:cNvPr id="34" name="Freeform 33"/>
            <p:cNvSpPr/>
            <p:nvPr/>
          </p:nvSpPr>
          <p:spPr>
            <a:xfrm>
              <a:off x="1516968" y="3769184"/>
              <a:ext cx="5119300" cy="5119300"/>
            </a:xfrm>
            <a:custGeom>
              <a:avLst/>
              <a:gdLst>
                <a:gd name="connsiteX0" fmla="*/ 0 w 5119300"/>
                <a:gd name="connsiteY0" fmla="*/ 2559650 h 5119300"/>
                <a:gd name="connsiteX1" fmla="*/ 2559650 w 5119300"/>
                <a:gd name="connsiteY1" fmla="*/ 0 h 5119300"/>
                <a:gd name="connsiteX2" fmla="*/ 5119300 w 5119300"/>
                <a:gd name="connsiteY2" fmla="*/ 2559650 h 5119300"/>
                <a:gd name="connsiteX3" fmla="*/ 2559650 w 5119300"/>
                <a:gd name="connsiteY3" fmla="*/ 5119300 h 5119300"/>
                <a:gd name="connsiteX4" fmla="*/ 0 w 5119300"/>
                <a:gd name="connsiteY4" fmla="*/ 2559650 h 5119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9300" h="5119300">
                  <a:moveTo>
                    <a:pt x="0" y="2559650"/>
                  </a:moveTo>
                  <a:cubicBezTo>
                    <a:pt x="0" y="1145994"/>
                    <a:pt x="1145994" y="0"/>
                    <a:pt x="2559650" y="0"/>
                  </a:cubicBezTo>
                  <a:cubicBezTo>
                    <a:pt x="3973306" y="0"/>
                    <a:pt x="5119300" y="1145994"/>
                    <a:pt x="5119300" y="2559650"/>
                  </a:cubicBezTo>
                  <a:cubicBezTo>
                    <a:pt x="5119300" y="3973306"/>
                    <a:pt x="3973306" y="5119300"/>
                    <a:pt x="2559650" y="5119300"/>
                  </a:cubicBezTo>
                  <a:cubicBezTo>
                    <a:pt x="1145994" y="5119300"/>
                    <a:pt x="0" y="3973306"/>
                    <a:pt x="0" y="2559650"/>
                  </a:cubicBezTo>
                  <a:close/>
                </a:path>
              </a:pathLst>
            </a:custGeom>
            <a:solidFill>
              <a:schemeClr val="accent1"/>
            </a:solidFill>
            <a:ln w="38100" cmpd="sng">
              <a:noFill/>
            </a:ln>
            <a:effectLst/>
          </p:spPr>
          <p:style>
            <a:lnRef idx="0">
              <a:scrgbClr r="0" g="0" b="0"/>
            </a:lnRef>
            <a:fillRef idx="3">
              <a:scrgbClr r="0" g="0" b="0"/>
            </a:fillRef>
            <a:effectRef idx="2">
              <a:scrgbClr r="0" g="0" b="0"/>
            </a:effectRef>
            <a:fontRef idx="minor">
              <a:schemeClr val="lt1"/>
            </a:fontRef>
          </p:style>
          <p:txBody>
            <a:bodyPr spcFirstLastPara="0" vert="horz" wrap="square" lIns="631022" tIns="631022" rIns="631022" bIns="631022" numCol="1" spcCol="1270" anchor="ctr" anchorCtr="0">
              <a:noAutofit/>
            </a:bodyPr>
            <a:lstStyle/>
            <a:p>
              <a:pPr algn="ctr" defTabSz="800326">
                <a:lnSpc>
                  <a:spcPct val="90000"/>
                </a:lnSpc>
                <a:spcBef>
                  <a:spcPct val="0"/>
                </a:spcBef>
                <a:spcAft>
                  <a:spcPct val="35000"/>
                </a:spcAft>
              </a:pPr>
              <a:r>
                <a:rPr lang="en-US" sz="4051" dirty="0">
                  <a:latin typeface="Lato Light" panose="020F0302020204030203" pitchFamily="34" charset="0"/>
                  <a:cs typeface="Lato Light" charset="0"/>
                </a:rPr>
                <a:t>1</a:t>
              </a:r>
              <a:r>
                <a:rPr lang="en-US" sz="4051" baseline="30000" dirty="0">
                  <a:latin typeface="Lato Light" panose="020F0302020204030203" pitchFamily="34" charset="0"/>
                  <a:cs typeface="Lato Light" charset="0"/>
                </a:rPr>
                <a:t>st</a:t>
              </a:r>
              <a:r>
                <a:rPr lang="en-US" sz="4051" dirty="0">
                  <a:latin typeface="Lato Light" panose="020F0302020204030203" pitchFamily="34" charset="0"/>
                  <a:cs typeface="Lato Light" charset="0"/>
                </a:rPr>
                <a:t> Step</a:t>
              </a:r>
            </a:p>
          </p:txBody>
        </p:sp>
        <p:sp>
          <p:nvSpPr>
            <p:cNvPr id="35" name="Freeform 34"/>
            <p:cNvSpPr/>
            <p:nvPr/>
          </p:nvSpPr>
          <p:spPr>
            <a:xfrm rot="5400000">
              <a:off x="6692904" y="5710733"/>
              <a:ext cx="3000881" cy="1236201"/>
            </a:xfrm>
            <a:custGeom>
              <a:avLst/>
              <a:gdLst>
                <a:gd name="connsiteX0" fmla="*/ 0 w 3000881"/>
                <a:gd name="connsiteY0" fmla="*/ 1236201 h 1236201"/>
                <a:gd name="connsiteX1" fmla="*/ 1500441 w 3000881"/>
                <a:gd name="connsiteY1" fmla="*/ 0 h 1236201"/>
                <a:gd name="connsiteX2" fmla="*/ 3000881 w 3000881"/>
                <a:gd name="connsiteY2" fmla="*/ 1236201 h 1236201"/>
                <a:gd name="connsiteX3" fmla="*/ 0 w 3000881"/>
                <a:gd name="connsiteY3" fmla="*/ 1236201 h 1236201"/>
              </a:gdLst>
              <a:ahLst/>
              <a:cxnLst>
                <a:cxn ang="0">
                  <a:pos x="connsiteX0" y="connsiteY0"/>
                </a:cxn>
                <a:cxn ang="0">
                  <a:pos x="connsiteX1" y="connsiteY1"/>
                </a:cxn>
                <a:cxn ang="0">
                  <a:pos x="connsiteX2" y="connsiteY2"/>
                </a:cxn>
                <a:cxn ang="0">
                  <a:pos x="connsiteX3" y="connsiteY3"/>
                </a:cxn>
              </a:cxnLst>
              <a:rect l="l" t="t" r="r" b="b"/>
              <a:pathLst>
                <a:path w="3000881" h="1236201">
                  <a:moveTo>
                    <a:pt x="0" y="1236201"/>
                  </a:moveTo>
                  <a:lnTo>
                    <a:pt x="1500441" y="0"/>
                  </a:lnTo>
                  <a:lnTo>
                    <a:pt x="3000881" y="1236201"/>
                  </a:lnTo>
                  <a:lnTo>
                    <a:pt x="0" y="1236201"/>
                  </a:lnTo>
                  <a:close/>
                </a:path>
              </a:pathLst>
            </a:custGeom>
            <a:solidFill>
              <a:schemeClr val="bg1">
                <a:lumMod val="85000"/>
              </a:schemeClr>
            </a:solidFill>
            <a:effectLst/>
          </p:spPr>
          <p:style>
            <a:lnRef idx="0">
              <a:schemeClr val="accent1">
                <a:tint val="60000"/>
                <a:hueOff val="0"/>
                <a:satOff val="0"/>
                <a:lumOff val="0"/>
                <a:alphaOff val="0"/>
              </a:schemeClr>
            </a:lnRef>
            <a:fillRef idx="3">
              <a:scrgbClr r="0" g="0" b="0"/>
            </a:fillRef>
            <a:effectRef idx="2">
              <a:scrgbClr r="0" g="0" b="0"/>
            </a:effectRef>
            <a:fontRef idx="minor">
              <a:schemeClr val="lt1"/>
            </a:fontRef>
          </p:style>
          <p:txBody>
            <a:bodyPr spcFirstLastPara="0" vert="horz" wrap="square" lIns="0" tIns="185478" rIns="278217" bIns="185479" numCol="1" spcCol="1270" anchor="ctr" anchorCtr="0">
              <a:noAutofit/>
            </a:bodyPr>
            <a:lstStyle/>
            <a:p>
              <a:pPr algn="ctr" defTabSz="1767389">
                <a:lnSpc>
                  <a:spcPct val="90000"/>
                </a:lnSpc>
                <a:spcBef>
                  <a:spcPct val="0"/>
                </a:spcBef>
                <a:spcAft>
                  <a:spcPct val="35000"/>
                </a:spcAft>
              </a:pPr>
              <a:endParaRPr lang="en-US" sz="3976" dirty="0">
                <a:latin typeface="Lato Light" charset="0"/>
              </a:endParaRPr>
            </a:p>
          </p:txBody>
        </p:sp>
        <p:sp>
          <p:nvSpPr>
            <p:cNvPr id="36" name="Freeform 35"/>
            <p:cNvSpPr/>
            <p:nvPr/>
          </p:nvSpPr>
          <p:spPr>
            <a:xfrm>
              <a:off x="9659716" y="3769184"/>
              <a:ext cx="5119300" cy="5119300"/>
            </a:xfrm>
            <a:custGeom>
              <a:avLst/>
              <a:gdLst>
                <a:gd name="connsiteX0" fmla="*/ 0 w 5119300"/>
                <a:gd name="connsiteY0" fmla="*/ 2559650 h 5119300"/>
                <a:gd name="connsiteX1" fmla="*/ 2559650 w 5119300"/>
                <a:gd name="connsiteY1" fmla="*/ 0 h 5119300"/>
                <a:gd name="connsiteX2" fmla="*/ 5119300 w 5119300"/>
                <a:gd name="connsiteY2" fmla="*/ 2559650 h 5119300"/>
                <a:gd name="connsiteX3" fmla="*/ 2559650 w 5119300"/>
                <a:gd name="connsiteY3" fmla="*/ 5119300 h 5119300"/>
                <a:gd name="connsiteX4" fmla="*/ 0 w 5119300"/>
                <a:gd name="connsiteY4" fmla="*/ 2559650 h 5119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9300" h="5119300">
                  <a:moveTo>
                    <a:pt x="0" y="2559650"/>
                  </a:moveTo>
                  <a:cubicBezTo>
                    <a:pt x="0" y="1145994"/>
                    <a:pt x="1145994" y="0"/>
                    <a:pt x="2559650" y="0"/>
                  </a:cubicBezTo>
                  <a:cubicBezTo>
                    <a:pt x="3973306" y="0"/>
                    <a:pt x="5119300" y="1145994"/>
                    <a:pt x="5119300" y="2559650"/>
                  </a:cubicBezTo>
                  <a:cubicBezTo>
                    <a:pt x="5119300" y="3973306"/>
                    <a:pt x="3973306" y="5119300"/>
                    <a:pt x="2559650" y="5119300"/>
                  </a:cubicBezTo>
                  <a:cubicBezTo>
                    <a:pt x="1145994" y="5119300"/>
                    <a:pt x="0" y="3973306"/>
                    <a:pt x="0" y="2559650"/>
                  </a:cubicBezTo>
                  <a:close/>
                </a:path>
              </a:pathLst>
            </a:custGeom>
            <a:solidFill>
              <a:schemeClr val="accent2"/>
            </a:solidFill>
            <a:ln w="57150" cmpd="sng">
              <a:noFill/>
            </a:ln>
            <a:effectLst/>
          </p:spPr>
          <p:style>
            <a:lnRef idx="0">
              <a:scrgbClr r="0" g="0" b="0"/>
            </a:lnRef>
            <a:fillRef idx="3">
              <a:scrgbClr r="0" g="0" b="0"/>
            </a:fillRef>
            <a:effectRef idx="2">
              <a:scrgbClr r="0" g="0" b="0"/>
            </a:effectRef>
            <a:fontRef idx="minor">
              <a:schemeClr val="lt1"/>
            </a:fontRef>
          </p:style>
          <p:txBody>
            <a:bodyPr spcFirstLastPara="0" vert="horz" wrap="square" lIns="631022" tIns="631022" rIns="631022" bIns="631022" numCol="1" spcCol="1270" anchor="ctr" anchorCtr="0">
              <a:noAutofit/>
            </a:bodyPr>
            <a:lstStyle/>
            <a:p>
              <a:pPr algn="ctr" defTabSz="800326">
                <a:lnSpc>
                  <a:spcPct val="90000"/>
                </a:lnSpc>
                <a:spcBef>
                  <a:spcPct val="0"/>
                </a:spcBef>
                <a:spcAft>
                  <a:spcPct val="35000"/>
                </a:spcAft>
              </a:pPr>
              <a:r>
                <a:rPr lang="en-US" sz="4051" dirty="0">
                  <a:solidFill>
                    <a:schemeClr val="bg1"/>
                  </a:solidFill>
                  <a:latin typeface="Lato Light" panose="020F0302020204030203" pitchFamily="34" charset="0"/>
                  <a:cs typeface="Lato Light" charset="0"/>
                </a:rPr>
                <a:t>2</a:t>
              </a:r>
              <a:r>
                <a:rPr lang="en-US" sz="4051" baseline="30000" dirty="0">
                  <a:solidFill>
                    <a:schemeClr val="bg1"/>
                  </a:solidFill>
                  <a:latin typeface="Lato Light" panose="020F0302020204030203" pitchFamily="34" charset="0"/>
                  <a:cs typeface="Lato Light" charset="0"/>
                </a:rPr>
                <a:t>nd</a:t>
              </a:r>
              <a:r>
                <a:rPr lang="en-US" sz="4051" dirty="0">
                  <a:solidFill>
                    <a:schemeClr val="bg1"/>
                  </a:solidFill>
                  <a:latin typeface="Lato Light" panose="020F0302020204030203" pitchFamily="34" charset="0"/>
                  <a:cs typeface="Lato Light" charset="0"/>
                </a:rPr>
                <a:t> Step</a:t>
              </a:r>
            </a:p>
          </p:txBody>
        </p:sp>
        <p:sp>
          <p:nvSpPr>
            <p:cNvPr id="44" name="Freeform 43"/>
            <p:cNvSpPr/>
            <p:nvPr/>
          </p:nvSpPr>
          <p:spPr>
            <a:xfrm rot="5400000">
              <a:off x="14834938" y="5710733"/>
              <a:ext cx="2963074" cy="1236201"/>
            </a:xfrm>
            <a:custGeom>
              <a:avLst/>
              <a:gdLst>
                <a:gd name="connsiteX0" fmla="*/ 0 w 2963074"/>
                <a:gd name="connsiteY0" fmla="*/ 1236201 h 1236201"/>
                <a:gd name="connsiteX1" fmla="*/ 1481537 w 2963074"/>
                <a:gd name="connsiteY1" fmla="*/ 0 h 1236201"/>
                <a:gd name="connsiteX2" fmla="*/ 2963074 w 2963074"/>
                <a:gd name="connsiteY2" fmla="*/ 1236201 h 1236201"/>
                <a:gd name="connsiteX3" fmla="*/ 0 w 2963074"/>
                <a:gd name="connsiteY3" fmla="*/ 1236201 h 1236201"/>
              </a:gdLst>
              <a:ahLst/>
              <a:cxnLst>
                <a:cxn ang="0">
                  <a:pos x="connsiteX0" y="connsiteY0"/>
                </a:cxn>
                <a:cxn ang="0">
                  <a:pos x="connsiteX1" y="connsiteY1"/>
                </a:cxn>
                <a:cxn ang="0">
                  <a:pos x="connsiteX2" y="connsiteY2"/>
                </a:cxn>
                <a:cxn ang="0">
                  <a:pos x="connsiteX3" y="connsiteY3"/>
                </a:cxn>
              </a:cxnLst>
              <a:rect l="l" t="t" r="r" b="b"/>
              <a:pathLst>
                <a:path w="2963074" h="1236201">
                  <a:moveTo>
                    <a:pt x="0" y="1236201"/>
                  </a:moveTo>
                  <a:lnTo>
                    <a:pt x="1481537" y="0"/>
                  </a:lnTo>
                  <a:lnTo>
                    <a:pt x="2963074" y="1236201"/>
                  </a:lnTo>
                  <a:lnTo>
                    <a:pt x="0" y="1236201"/>
                  </a:lnTo>
                  <a:close/>
                </a:path>
              </a:pathLst>
            </a:custGeom>
            <a:solidFill>
              <a:schemeClr val="bg1">
                <a:lumMod val="85000"/>
              </a:schemeClr>
            </a:solidFill>
            <a:effectLst/>
          </p:spPr>
          <p:style>
            <a:lnRef idx="0">
              <a:schemeClr val="accent1">
                <a:tint val="60000"/>
                <a:hueOff val="0"/>
                <a:satOff val="0"/>
                <a:lumOff val="0"/>
                <a:alphaOff val="0"/>
              </a:schemeClr>
            </a:lnRef>
            <a:fillRef idx="3">
              <a:scrgbClr r="0" g="0" b="0"/>
            </a:fillRef>
            <a:effectRef idx="2">
              <a:scrgbClr r="0" g="0" b="0"/>
            </a:effectRef>
            <a:fontRef idx="minor">
              <a:schemeClr val="lt1"/>
            </a:fontRef>
          </p:style>
          <p:txBody>
            <a:bodyPr spcFirstLastPara="0" vert="horz" wrap="square" lIns="0" tIns="185478" rIns="278217" bIns="185478" numCol="1" spcCol="1270" anchor="ctr" anchorCtr="0">
              <a:noAutofit/>
            </a:bodyPr>
            <a:lstStyle/>
            <a:p>
              <a:pPr algn="ctr" defTabSz="1767389">
                <a:lnSpc>
                  <a:spcPct val="90000"/>
                </a:lnSpc>
                <a:spcBef>
                  <a:spcPct val="0"/>
                </a:spcBef>
                <a:spcAft>
                  <a:spcPct val="35000"/>
                </a:spcAft>
              </a:pPr>
              <a:endParaRPr lang="en-US" sz="3976" dirty="0">
                <a:latin typeface="Lato Light" charset="0"/>
              </a:endParaRPr>
            </a:p>
          </p:txBody>
        </p:sp>
        <p:sp>
          <p:nvSpPr>
            <p:cNvPr id="45" name="Freeform 44"/>
            <p:cNvSpPr/>
            <p:nvPr/>
          </p:nvSpPr>
          <p:spPr>
            <a:xfrm>
              <a:off x="17764374" y="3769184"/>
              <a:ext cx="5119300" cy="5119300"/>
            </a:xfrm>
            <a:custGeom>
              <a:avLst/>
              <a:gdLst>
                <a:gd name="connsiteX0" fmla="*/ 0 w 5119300"/>
                <a:gd name="connsiteY0" fmla="*/ 2559650 h 5119300"/>
                <a:gd name="connsiteX1" fmla="*/ 2559650 w 5119300"/>
                <a:gd name="connsiteY1" fmla="*/ 0 h 5119300"/>
                <a:gd name="connsiteX2" fmla="*/ 5119300 w 5119300"/>
                <a:gd name="connsiteY2" fmla="*/ 2559650 h 5119300"/>
                <a:gd name="connsiteX3" fmla="*/ 2559650 w 5119300"/>
                <a:gd name="connsiteY3" fmla="*/ 5119300 h 5119300"/>
                <a:gd name="connsiteX4" fmla="*/ 0 w 5119300"/>
                <a:gd name="connsiteY4" fmla="*/ 2559650 h 5119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9300" h="5119300">
                  <a:moveTo>
                    <a:pt x="0" y="2559650"/>
                  </a:moveTo>
                  <a:cubicBezTo>
                    <a:pt x="0" y="1145994"/>
                    <a:pt x="1145994" y="0"/>
                    <a:pt x="2559650" y="0"/>
                  </a:cubicBezTo>
                  <a:cubicBezTo>
                    <a:pt x="3973306" y="0"/>
                    <a:pt x="5119300" y="1145994"/>
                    <a:pt x="5119300" y="2559650"/>
                  </a:cubicBezTo>
                  <a:cubicBezTo>
                    <a:pt x="5119300" y="3973306"/>
                    <a:pt x="3973306" y="5119300"/>
                    <a:pt x="2559650" y="5119300"/>
                  </a:cubicBezTo>
                  <a:cubicBezTo>
                    <a:pt x="1145994" y="5119300"/>
                    <a:pt x="0" y="3973306"/>
                    <a:pt x="0" y="2559650"/>
                  </a:cubicBezTo>
                  <a:close/>
                </a:path>
              </a:pathLst>
            </a:custGeom>
            <a:solidFill>
              <a:schemeClr val="accent3"/>
            </a:solidFill>
            <a:ln w="38100" cmpd="sng">
              <a:noFill/>
            </a:ln>
            <a:effectLst/>
          </p:spPr>
          <p:style>
            <a:lnRef idx="0">
              <a:scrgbClr r="0" g="0" b="0"/>
            </a:lnRef>
            <a:fillRef idx="3">
              <a:scrgbClr r="0" g="0" b="0"/>
            </a:fillRef>
            <a:effectRef idx="2">
              <a:scrgbClr r="0" g="0" b="0"/>
            </a:effectRef>
            <a:fontRef idx="minor">
              <a:schemeClr val="lt1"/>
            </a:fontRef>
          </p:style>
          <p:txBody>
            <a:bodyPr spcFirstLastPara="0" vert="horz" wrap="square" lIns="631022" tIns="631022" rIns="631022" bIns="631022" numCol="1" spcCol="1270" anchor="ctr" anchorCtr="0">
              <a:noAutofit/>
            </a:bodyPr>
            <a:lstStyle/>
            <a:p>
              <a:pPr algn="ctr" defTabSz="800326">
                <a:lnSpc>
                  <a:spcPct val="90000"/>
                </a:lnSpc>
                <a:spcBef>
                  <a:spcPct val="0"/>
                </a:spcBef>
                <a:spcAft>
                  <a:spcPct val="35000"/>
                </a:spcAft>
              </a:pPr>
              <a:r>
                <a:rPr lang="en-US" sz="4051" dirty="0">
                  <a:latin typeface="Lato Light" panose="020F0302020204030203" pitchFamily="34" charset="0"/>
                  <a:cs typeface="Lato Light" charset="0"/>
                </a:rPr>
                <a:t>3</a:t>
              </a:r>
              <a:r>
                <a:rPr lang="en-US" sz="4051" baseline="30000" dirty="0">
                  <a:latin typeface="Lato Light" panose="020F0302020204030203" pitchFamily="34" charset="0"/>
                  <a:cs typeface="Lato Light" charset="0"/>
                </a:rPr>
                <a:t>rd</a:t>
              </a:r>
              <a:r>
                <a:rPr lang="en-US" sz="4051" dirty="0">
                  <a:latin typeface="Lato Light" panose="020F0302020204030203" pitchFamily="34" charset="0"/>
                  <a:cs typeface="Lato Light" charset="0"/>
                </a:rPr>
                <a:t> Step</a:t>
              </a:r>
            </a:p>
          </p:txBody>
        </p:sp>
      </p:grpSp>
      <p:sp>
        <p:nvSpPr>
          <p:cNvPr id="11" name="TextBox 10"/>
          <p:cNvSpPr txBox="1"/>
          <p:nvPr/>
        </p:nvSpPr>
        <p:spPr>
          <a:xfrm>
            <a:off x="1291619" y="8675118"/>
            <a:ext cx="15707145" cy="1588640"/>
          </a:xfrm>
          <a:prstGeom prst="rect">
            <a:avLst/>
          </a:prstGeom>
          <a:noFill/>
        </p:spPr>
        <p:txBody>
          <a:bodyPr wrap="square" rtlCol="0">
            <a:spAutoFit/>
          </a:bodyPr>
          <a:lstStyle/>
          <a:p>
            <a:pPr algn="just">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a:t>
            </a:r>
          </a:p>
        </p:txBody>
      </p:sp>
      <p:sp>
        <p:nvSpPr>
          <p:cNvPr id="12" name="TextBox 11"/>
          <p:cNvSpPr txBox="1"/>
          <p:nvPr/>
        </p:nvSpPr>
        <p:spPr>
          <a:xfrm>
            <a:off x="6303388" y="2430803"/>
            <a:ext cx="5681363"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Three Points — Diagram</a:t>
            </a:r>
          </a:p>
        </p:txBody>
      </p:sp>
      <p:sp>
        <p:nvSpPr>
          <p:cNvPr id="13" name="Rectangle 12"/>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charset="0"/>
            </a:endParaRPr>
          </a:p>
        </p:txBody>
      </p:sp>
      <p:sp>
        <p:nvSpPr>
          <p:cNvPr id="14" name="TextBox 13"/>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38177219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p:cNvSpPr txBox="1"/>
          <p:nvPr/>
        </p:nvSpPr>
        <p:spPr>
          <a:xfrm>
            <a:off x="6303387" y="2430803"/>
            <a:ext cx="5681363"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Three Points — Diagram</a:t>
            </a:r>
          </a:p>
        </p:txBody>
      </p:sp>
      <p:sp>
        <p:nvSpPr>
          <p:cNvPr id="26" name="Rectangle 25"/>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charset="0"/>
            </a:endParaRPr>
          </a:p>
        </p:txBody>
      </p:sp>
      <p:sp>
        <p:nvSpPr>
          <p:cNvPr id="27" name="TextBox 26"/>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grpSp>
        <p:nvGrpSpPr>
          <p:cNvPr id="28" name="Group 27"/>
          <p:cNvGrpSpPr/>
          <p:nvPr/>
        </p:nvGrpSpPr>
        <p:grpSpPr>
          <a:xfrm>
            <a:off x="10007271" y="3951352"/>
            <a:ext cx="7027596" cy="6633017"/>
            <a:chOff x="7509922" y="2927034"/>
            <a:chExt cx="9367688" cy="8841720"/>
          </a:xfrm>
        </p:grpSpPr>
        <p:sp>
          <p:nvSpPr>
            <p:cNvPr id="29" name="Freeform 28"/>
            <p:cNvSpPr/>
            <p:nvPr/>
          </p:nvSpPr>
          <p:spPr>
            <a:xfrm>
              <a:off x="9473237" y="2927034"/>
              <a:ext cx="5441058" cy="5441058"/>
            </a:xfrm>
            <a:custGeom>
              <a:avLst/>
              <a:gdLst>
                <a:gd name="connsiteX0" fmla="*/ 0 w 6583680"/>
                <a:gd name="connsiteY0" fmla="*/ 3291840 h 6583680"/>
                <a:gd name="connsiteX1" fmla="*/ 3291840 w 6583680"/>
                <a:gd name="connsiteY1" fmla="*/ 0 h 6583680"/>
                <a:gd name="connsiteX2" fmla="*/ 6583680 w 6583680"/>
                <a:gd name="connsiteY2" fmla="*/ 3291840 h 6583680"/>
                <a:gd name="connsiteX3" fmla="*/ 3291840 w 6583680"/>
                <a:gd name="connsiteY3" fmla="*/ 6583680 h 6583680"/>
                <a:gd name="connsiteX4" fmla="*/ 0 w 6583680"/>
                <a:gd name="connsiteY4" fmla="*/ 3291840 h 6583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3680" h="6583680">
                  <a:moveTo>
                    <a:pt x="0" y="3291840"/>
                  </a:moveTo>
                  <a:cubicBezTo>
                    <a:pt x="0" y="1473807"/>
                    <a:pt x="1473807" y="0"/>
                    <a:pt x="3291840" y="0"/>
                  </a:cubicBezTo>
                  <a:cubicBezTo>
                    <a:pt x="5109873" y="0"/>
                    <a:pt x="6583680" y="1473807"/>
                    <a:pt x="6583680" y="3291840"/>
                  </a:cubicBezTo>
                  <a:cubicBezTo>
                    <a:pt x="6583680" y="5109873"/>
                    <a:pt x="5109873" y="6583680"/>
                    <a:pt x="3291840" y="6583680"/>
                  </a:cubicBezTo>
                  <a:cubicBezTo>
                    <a:pt x="1473807" y="6583680"/>
                    <a:pt x="0" y="5109873"/>
                    <a:pt x="0" y="3291840"/>
                  </a:cubicBezTo>
                  <a:close/>
                </a:path>
              </a:pathLst>
            </a:custGeom>
            <a:solidFill>
              <a:schemeClr val="accent1"/>
            </a:solidFill>
            <a:ln>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658539" tIns="864333" rIns="658539" bIns="1852142" numCol="1" spcCol="1270" anchor="ctr" anchorCtr="0">
              <a:noAutofit/>
            </a:bodyPr>
            <a:lstStyle/>
            <a:p>
              <a:pPr algn="ctr" defTabSz="2000816">
                <a:lnSpc>
                  <a:spcPct val="70000"/>
                </a:lnSpc>
                <a:spcBef>
                  <a:spcPct val="0"/>
                </a:spcBef>
              </a:pPr>
              <a:endParaRPr lang="en-US" sz="4501" spc="-30" dirty="0">
                <a:solidFill>
                  <a:schemeClr val="bg1"/>
                </a:solidFill>
                <a:latin typeface="Lato Light"/>
                <a:cs typeface="Lato Light"/>
              </a:endParaRPr>
            </a:p>
          </p:txBody>
        </p:sp>
        <p:sp>
          <p:nvSpPr>
            <p:cNvPr id="30" name="Freeform 29"/>
            <p:cNvSpPr/>
            <p:nvPr/>
          </p:nvSpPr>
          <p:spPr>
            <a:xfrm>
              <a:off x="11436552" y="6327696"/>
              <a:ext cx="5441058" cy="5441058"/>
            </a:xfrm>
            <a:custGeom>
              <a:avLst/>
              <a:gdLst>
                <a:gd name="connsiteX0" fmla="*/ 0 w 6583680"/>
                <a:gd name="connsiteY0" fmla="*/ 3291840 h 6583680"/>
                <a:gd name="connsiteX1" fmla="*/ 3291840 w 6583680"/>
                <a:gd name="connsiteY1" fmla="*/ 0 h 6583680"/>
                <a:gd name="connsiteX2" fmla="*/ 6583680 w 6583680"/>
                <a:gd name="connsiteY2" fmla="*/ 3291840 h 6583680"/>
                <a:gd name="connsiteX3" fmla="*/ 3291840 w 6583680"/>
                <a:gd name="connsiteY3" fmla="*/ 6583680 h 6583680"/>
                <a:gd name="connsiteX4" fmla="*/ 0 w 6583680"/>
                <a:gd name="connsiteY4" fmla="*/ 3291840 h 6583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3680" h="6583680">
                  <a:moveTo>
                    <a:pt x="0" y="3291840"/>
                  </a:moveTo>
                  <a:cubicBezTo>
                    <a:pt x="0" y="1473807"/>
                    <a:pt x="1473807" y="0"/>
                    <a:pt x="3291840" y="0"/>
                  </a:cubicBezTo>
                  <a:cubicBezTo>
                    <a:pt x="5109873" y="0"/>
                    <a:pt x="6583680" y="1473807"/>
                    <a:pt x="6583680" y="3291840"/>
                  </a:cubicBezTo>
                  <a:cubicBezTo>
                    <a:pt x="6583680" y="5109873"/>
                    <a:pt x="5109873" y="6583680"/>
                    <a:pt x="3291840" y="6583680"/>
                  </a:cubicBezTo>
                  <a:cubicBezTo>
                    <a:pt x="1473807" y="6583680"/>
                    <a:pt x="0" y="5109873"/>
                    <a:pt x="0" y="3291840"/>
                  </a:cubicBezTo>
                  <a:close/>
                </a:path>
              </a:pathLst>
            </a:custGeom>
            <a:solidFill>
              <a:schemeClr val="accent2">
                <a:alpha val="69804"/>
              </a:schemeClr>
            </a:solidFill>
            <a:ln>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1510525" tIns="1275920" rIns="465093" bIns="946651" numCol="1" spcCol="1270" anchor="ctr" anchorCtr="0">
              <a:noAutofit/>
            </a:bodyPr>
            <a:lstStyle/>
            <a:p>
              <a:pPr algn="ctr" defTabSz="2000816">
                <a:lnSpc>
                  <a:spcPct val="70000"/>
                </a:lnSpc>
                <a:spcBef>
                  <a:spcPct val="0"/>
                </a:spcBef>
              </a:pPr>
              <a:endParaRPr lang="en-US" sz="4501" spc="-30" dirty="0">
                <a:solidFill>
                  <a:schemeClr val="bg1"/>
                </a:solidFill>
                <a:latin typeface="Lato Light"/>
                <a:cs typeface="Lato Light"/>
              </a:endParaRPr>
            </a:p>
          </p:txBody>
        </p:sp>
        <p:sp>
          <p:nvSpPr>
            <p:cNvPr id="31" name="Freeform 30"/>
            <p:cNvSpPr/>
            <p:nvPr/>
          </p:nvSpPr>
          <p:spPr>
            <a:xfrm>
              <a:off x="7509922" y="6327696"/>
              <a:ext cx="5441058" cy="5441058"/>
            </a:xfrm>
            <a:custGeom>
              <a:avLst/>
              <a:gdLst>
                <a:gd name="connsiteX0" fmla="*/ 0 w 6583680"/>
                <a:gd name="connsiteY0" fmla="*/ 3291840 h 6583680"/>
                <a:gd name="connsiteX1" fmla="*/ 3291840 w 6583680"/>
                <a:gd name="connsiteY1" fmla="*/ 0 h 6583680"/>
                <a:gd name="connsiteX2" fmla="*/ 6583680 w 6583680"/>
                <a:gd name="connsiteY2" fmla="*/ 3291840 h 6583680"/>
                <a:gd name="connsiteX3" fmla="*/ 3291840 w 6583680"/>
                <a:gd name="connsiteY3" fmla="*/ 6583680 h 6583680"/>
                <a:gd name="connsiteX4" fmla="*/ 0 w 6583680"/>
                <a:gd name="connsiteY4" fmla="*/ 3291840 h 6583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3680" h="6583680">
                  <a:moveTo>
                    <a:pt x="0" y="3291840"/>
                  </a:moveTo>
                  <a:cubicBezTo>
                    <a:pt x="0" y="1473807"/>
                    <a:pt x="1473807" y="0"/>
                    <a:pt x="3291840" y="0"/>
                  </a:cubicBezTo>
                  <a:cubicBezTo>
                    <a:pt x="5109873" y="0"/>
                    <a:pt x="6583680" y="1473807"/>
                    <a:pt x="6583680" y="3291840"/>
                  </a:cubicBezTo>
                  <a:cubicBezTo>
                    <a:pt x="6583680" y="5109873"/>
                    <a:pt x="5109873" y="6583680"/>
                    <a:pt x="3291840" y="6583680"/>
                  </a:cubicBezTo>
                  <a:cubicBezTo>
                    <a:pt x="1473807" y="6583680"/>
                    <a:pt x="0" y="5109873"/>
                    <a:pt x="0" y="3291840"/>
                  </a:cubicBezTo>
                  <a:close/>
                </a:path>
              </a:pathLst>
            </a:custGeom>
            <a:solidFill>
              <a:schemeClr val="accent3">
                <a:alpha val="69804"/>
              </a:schemeClr>
            </a:solidFill>
            <a:ln>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65093" tIns="1275920" rIns="1510525" bIns="946651" numCol="1" spcCol="1270" anchor="ctr" anchorCtr="0">
              <a:noAutofit/>
            </a:bodyPr>
            <a:lstStyle/>
            <a:p>
              <a:pPr algn="ctr" defTabSz="2000816">
                <a:lnSpc>
                  <a:spcPct val="70000"/>
                </a:lnSpc>
                <a:spcBef>
                  <a:spcPct val="0"/>
                </a:spcBef>
              </a:pPr>
              <a:endParaRPr lang="en-US" sz="4501" spc="-30" dirty="0">
                <a:solidFill>
                  <a:schemeClr val="bg1"/>
                </a:solidFill>
                <a:latin typeface="Lato Light"/>
                <a:cs typeface="Lato Light"/>
              </a:endParaRPr>
            </a:p>
          </p:txBody>
        </p:sp>
        <p:sp>
          <p:nvSpPr>
            <p:cNvPr id="32" name="TextBox 31"/>
            <p:cNvSpPr txBox="1"/>
            <p:nvPr/>
          </p:nvSpPr>
          <p:spPr>
            <a:xfrm>
              <a:off x="10748462" y="4327647"/>
              <a:ext cx="2877353" cy="1784982"/>
            </a:xfrm>
            <a:prstGeom prst="rect">
              <a:avLst/>
            </a:prstGeom>
            <a:noFill/>
          </p:spPr>
          <p:txBody>
            <a:bodyPr wrap="square" rtlCol="0">
              <a:spAutoFit/>
            </a:bodyPr>
            <a:lstStyle/>
            <a:p>
              <a:pPr lvl="0" algn="ctr"/>
              <a:r>
                <a:rPr lang="en-US" sz="4051" spc="-30" dirty="0">
                  <a:solidFill>
                    <a:schemeClr val="bg1"/>
                  </a:solidFill>
                  <a:latin typeface="Lato Light"/>
                  <a:cs typeface="Lato Light"/>
                </a:rPr>
                <a:t>1</a:t>
              </a:r>
              <a:r>
                <a:rPr lang="en-US" sz="4051" spc="-30" baseline="30000" dirty="0">
                  <a:solidFill>
                    <a:schemeClr val="bg1"/>
                  </a:solidFill>
                  <a:latin typeface="Lato Light"/>
                  <a:cs typeface="Lato Light"/>
                </a:rPr>
                <a:t>st</a:t>
              </a:r>
              <a:endParaRPr lang="en-US" sz="4051" spc="-30" dirty="0">
                <a:solidFill>
                  <a:schemeClr val="bg1"/>
                </a:solidFill>
                <a:latin typeface="Lato Light"/>
                <a:cs typeface="Lato Light"/>
              </a:endParaRPr>
            </a:p>
            <a:p>
              <a:pPr lvl="0" algn="ctr"/>
              <a:r>
                <a:rPr lang="en-US" sz="4051" spc="-30" dirty="0">
                  <a:solidFill>
                    <a:schemeClr val="bg1"/>
                  </a:solidFill>
                  <a:latin typeface="Lato Light"/>
                  <a:cs typeface="Lato Light"/>
                </a:rPr>
                <a:t>Point</a:t>
              </a:r>
            </a:p>
          </p:txBody>
        </p:sp>
        <p:sp>
          <p:nvSpPr>
            <p:cNvPr id="33" name="TextBox 32"/>
            <p:cNvSpPr txBox="1"/>
            <p:nvPr/>
          </p:nvSpPr>
          <p:spPr>
            <a:xfrm>
              <a:off x="8404280" y="8218520"/>
              <a:ext cx="2877353" cy="1784982"/>
            </a:xfrm>
            <a:prstGeom prst="rect">
              <a:avLst/>
            </a:prstGeom>
            <a:noFill/>
          </p:spPr>
          <p:txBody>
            <a:bodyPr wrap="square" rtlCol="0">
              <a:spAutoFit/>
            </a:bodyPr>
            <a:lstStyle/>
            <a:p>
              <a:pPr lvl="0" algn="ctr"/>
              <a:r>
                <a:rPr lang="en-US" sz="4051" spc="-30" dirty="0">
                  <a:solidFill>
                    <a:schemeClr val="bg1"/>
                  </a:solidFill>
                  <a:latin typeface="Lato Light"/>
                  <a:cs typeface="Lato Light"/>
                </a:rPr>
                <a:t>3</a:t>
              </a:r>
              <a:r>
                <a:rPr lang="en-US" sz="4051" spc="-30" baseline="30000" dirty="0">
                  <a:solidFill>
                    <a:schemeClr val="bg1"/>
                  </a:solidFill>
                  <a:latin typeface="Lato Light"/>
                  <a:cs typeface="Lato Light"/>
                </a:rPr>
                <a:t>rd</a:t>
              </a:r>
              <a:endParaRPr lang="en-US" sz="4051" spc="-30" dirty="0">
                <a:solidFill>
                  <a:schemeClr val="bg1"/>
                </a:solidFill>
                <a:latin typeface="Lato Light"/>
                <a:cs typeface="Lato Light"/>
              </a:endParaRPr>
            </a:p>
            <a:p>
              <a:pPr lvl="0" algn="ctr"/>
              <a:r>
                <a:rPr lang="en-US" sz="4051" spc="-30" dirty="0">
                  <a:solidFill>
                    <a:schemeClr val="bg1"/>
                  </a:solidFill>
                  <a:latin typeface="Lato Light"/>
                  <a:cs typeface="Lato Light"/>
                </a:rPr>
                <a:t>Point</a:t>
              </a:r>
            </a:p>
          </p:txBody>
        </p:sp>
        <p:sp>
          <p:nvSpPr>
            <p:cNvPr id="34" name="TextBox 33"/>
            <p:cNvSpPr txBox="1"/>
            <p:nvPr/>
          </p:nvSpPr>
          <p:spPr>
            <a:xfrm>
              <a:off x="13214280" y="8218520"/>
              <a:ext cx="2877353" cy="1784982"/>
            </a:xfrm>
            <a:prstGeom prst="rect">
              <a:avLst/>
            </a:prstGeom>
            <a:noFill/>
          </p:spPr>
          <p:txBody>
            <a:bodyPr wrap="square" rtlCol="0">
              <a:spAutoFit/>
            </a:bodyPr>
            <a:lstStyle/>
            <a:p>
              <a:pPr lvl="0" algn="ctr"/>
              <a:r>
                <a:rPr lang="en-US" sz="4051" spc="-30" dirty="0">
                  <a:solidFill>
                    <a:schemeClr val="bg1"/>
                  </a:solidFill>
                  <a:latin typeface="Lato Light"/>
                  <a:cs typeface="Lato Light"/>
                </a:rPr>
                <a:t>2</a:t>
              </a:r>
              <a:r>
                <a:rPr lang="en-US" sz="4051" spc="-30" baseline="30000" dirty="0">
                  <a:solidFill>
                    <a:schemeClr val="bg1"/>
                  </a:solidFill>
                  <a:latin typeface="Lato Light"/>
                  <a:cs typeface="Lato Light"/>
                </a:rPr>
                <a:t>nd</a:t>
              </a:r>
              <a:endParaRPr lang="en-US" sz="4051" spc="-30" dirty="0">
                <a:solidFill>
                  <a:schemeClr val="bg1"/>
                </a:solidFill>
                <a:latin typeface="Lato Light"/>
                <a:cs typeface="Lato Light"/>
              </a:endParaRPr>
            </a:p>
            <a:p>
              <a:pPr lvl="0" algn="ctr"/>
              <a:r>
                <a:rPr lang="en-US" sz="4051" spc="-30" dirty="0">
                  <a:solidFill>
                    <a:schemeClr val="bg1"/>
                  </a:solidFill>
                  <a:latin typeface="Lato Light"/>
                  <a:cs typeface="Lato Light"/>
                </a:rPr>
                <a:t>Point</a:t>
              </a:r>
            </a:p>
          </p:txBody>
        </p:sp>
      </p:grpSp>
      <p:sp>
        <p:nvSpPr>
          <p:cNvPr id="35" name="TextBox 34"/>
          <p:cNvSpPr txBox="1"/>
          <p:nvPr/>
        </p:nvSpPr>
        <p:spPr>
          <a:xfrm>
            <a:off x="1571105" y="4796067"/>
            <a:ext cx="7574086" cy="1119938"/>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whether natural persons, legal persons, or a mixture of both. Company members share a common purpose and</a:t>
            </a:r>
          </a:p>
        </p:txBody>
      </p:sp>
      <p:sp>
        <p:nvSpPr>
          <p:cNvPr id="36" name="Rectangle 35"/>
          <p:cNvSpPr/>
          <p:nvPr/>
        </p:nvSpPr>
        <p:spPr>
          <a:xfrm>
            <a:off x="1562527" y="4350615"/>
            <a:ext cx="2238272" cy="554142"/>
          </a:xfrm>
          <a:prstGeom prst="rect">
            <a:avLst/>
          </a:prstGeom>
        </p:spPr>
        <p:txBody>
          <a:bodyPr wrap="none" lIns="182895" tIns="91448" rIns="182895" bIns="91448">
            <a:spAutoFit/>
          </a:bodyPr>
          <a:lstStyle/>
          <a:p>
            <a:r>
              <a:rPr lang="en-US" sz="2401" b="1" dirty="0">
                <a:latin typeface="Lato Light"/>
                <a:cs typeface="Lato Light"/>
              </a:rPr>
              <a:t>Feature Name</a:t>
            </a:r>
          </a:p>
        </p:txBody>
      </p:sp>
      <p:sp>
        <p:nvSpPr>
          <p:cNvPr id="37" name="Freeform 179"/>
          <p:cNvSpPr>
            <a:spLocks noChangeArrowheads="1"/>
          </p:cNvSpPr>
          <p:nvPr/>
        </p:nvSpPr>
        <p:spPr bwMode="auto">
          <a:xfrm>
            <a:off x="1083752" y="4439779"/>
            <a:ext cx="462241" cy="429635"/>
          </a:xfrm>
          <a:custGeom>
            <a:avLst/>
            <a:gdLst>
              <a:gd name="T0" fmla="*/ 589 w 634"/>
              <a:gd name="T1" fmla="*/ 0 h 590"/>
              <a:gd name="T2" fmla="*/ 589 w 634"/>
              <a:gd name="T3" fmla="*/ 0 h 590"/>
              <a:gd name="T4" fmla="*/ 412 w 634"/>
              <a:gd name="T5" fmla="*/ 117 h 590"/>
              <a:gd name="T6" fmla="*/ 162 w 634"/>
              <a:gd name="T7" fmla="*/ 117 h 590"/>
              <a:gd name="T8" fmla="*/ 0 w 634"/>
              <a:gd name="T9" fmla="*/ 265 h 590"/>
              <a:gd name="T10" fmla="*/ 118 w 634"/>
              <a:gd name="T11" fmla="*/ 397 h 590"/>
              <a:gd name="T12" fmla="*/ 118 w 634"/>
              <a:gd name="T13" fmla="*/ 559 h 590"/>
              <a:gd name="T14" fmla="*/ 162 w 634"/>
              <a:gd name="T15" fmla="*/ 589 h 590"/>
              <a:gd name="T16" fmla="*/ 221 w 634"/>
              <a:gd name="T17" fmla="*/ 589 h 590"/>
              <a:gd name="T18" fmla="*/ 265 w 634"/>
              <a:gd name="T19" fmla="*/ 559 h 590"/>
              <a:gd name="T20" fmla="*/ 265 w 634"/>
              <a:gd name="T21" fmla="*/ 397 h 590"/>
              <a:gd name="T22" fmla="*/ 412 w 634"/>
              <a:gd name="T23" fmla="*/ 397 h 590"/>
              <a:gd name="T24" fmla="*/ 589 w 634"/>
              <a:gd name="T25" fmla="*/ 515 h 590"/>
              <a:gd name="T26" fmla="*/ 633 w 634"/>
              <a:gd name="T27" fmla="*/ 471 h 590"/>
              <a:gd name="T28" fmla="*/ 633 w 634"/>
              <a:gd name="T29" fmla="*/ 44 h 590"/>
              <a:gd name="T30" fmla="*/ 589 w 634"/>
              <a:gd name="T31" fmla="*/ 0 h 590"/>
              <a:gd name="T32" fmla="*/ 221 w 634"/>
              <a:gd name="T33" fmla="*/ 530 h 590"/>
              <a:gd name="T34" fmla="*/ 221 w 634"/>
              <a:gd name="T35" fmla="*/ 530 h 590"/>
              <a:gd name="T36" fmla="*/ 207 w 634"/>
              <a:gd name="T37" fmla="*/ 559 h 590"/>
              <a:gd name="T38" fmla="*/ 177 w 634"/>
              <a:gd name="T39" fmla="*/ 559 h 590"/>
              <a:gd name="T40" fmla="*/ 162 w 634"/>
              <a:gd name="T41" fmla="*/ 530 h 590"/>
              <a:gd name="T42" fmla="*/ 162 w 634"/>
              <a:gd name="T43" fmla="*/ 397 h 590"/>
              <a:gd name="T44" fmla="*/ 221 w 634"/>
              <a:gd name="T45" fmla="*/ 397 h 590"/>
              <a:gd name="T46" fmla="*/ 221 w 634"/>
              <a:gd name="T47" fmla="*/ 530 h 590"/>
              <a:gd name="T48" fmla="*/ 324 w 634"/>
              <a:gd name="T49" fmla="*/ 353 h 590"/>
              <a:gd name="T50" fmla="*/ 324 w 634"/>
              <a:gd name="T51" fmla="*/ 353 h 590"/>
              <a:gd name="T52" fmla="*/ 162 w 634"/>
              <a:gd name="T53" fmla="*/ 353 h 590"/>
              <a:gd name="T54" fmla="*/ 44 w 634"/>
              <a:gd name="T55" fmla="*/ 265 h 590"/>
              <a:gd name="T56" fmla="*/ 162 w 634"/>
              <a:gd name="T57" fmla="*/ 162 h 590"/>
              <a:gd name="T58" fmla="*/ 324 w 634"/>
              <a:gd name="T59" fmla="*/ 162 h 590"/>
              <a:gd name="T60" fmla="*/ 324 w 634"/>
              <a:gd name="T61" fmla="*/ 353 h 590"/>
              <a:gd name="T62" fmla="*/ 412 w 634"/>
              <a:gd name="T63" fmla="*/ 353 h 590"/>
              <a:gd name="T64" fmla="*/ 412 w 634"/>
              <a:gd name="T65" fmla="*/ 353 h 590"/>
              <a:gd name="T66" fmla="*/ 354 w 634"/>
              <a:gd name="T67" fmla="*/ 353 h 590"/>
              <a:gd name="T68" fmla="*/ 354 w 634"/>
              <a:gd name="T69" fmla="*/ 162 h 590"/>
              <a:gd name="T70" fmla="*/ 412 w 634"/>
              <a:gd name="T71" fmla="*/ 162 h 590"/>
              <a:gd name="T72" fmla="*/ 412 w 634"/>
              <a:gd name="T73" fmla="*/ 353 h 590"/>
              <a:gd name="T74" fmla="*/ 589 w 634"/>
              <a:gd name="T75" fmla="*/ 471 h 590"/>
              <a:gd name="T76" fmla="*/ 589 w 634"/>
              <a:gd name="T77" fmla="*/ 471 h 590"/>
              <a:gd name="T78" fmla="*/ 457 w 634"/>
              <a:gd name="T79" fmla="*/ 383 h 590"/>
              <a:gd name="T80" fmla="*/ 457 w 634"/>
              <a:gd name="T81" fmla="*/ 147 h 590"/>
              <a:gd name="T82" fmla="*/ 589 w 634"/>
              <a:gd name="T83" fmla="*/ 44 h 590"/>
              <a:gd name="T84" fmla="*/ 589 w 634"/>
              <a:gd name="T85" fmla="*/ 47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4" h="590">
                <a:moveTo>
                  <a:pt x="589" y="0"/>
                </a:moveTo>
                <a:lnTo>
                  <a:pt x="589" y="0"/>
                </a:lnTo>
                <a:cubicBezTo>
                  <a:pt x="412" y="117"/>
                  <a:pt x="412" y="117"/>
                  <a:pt x="412" y="117"/>
                </a:cubicBezTo>
                <a:cubicBezTo>
                  <a:pt x="162" y="117"/>
                  <a:pt x="162" y="117"/>
                  <a:pt x="162" y="117"/>
                </a:cubicBezTo>
                <a:cubicBezTo>
                  <a:pt x="74" y="117"/>
                  <a:pt x="0" y="176"/>
                  <a:pt x="0" y="265"/>
                </a:cubicBezTo>
                <a:cubicBezTo>
                  <a:pt x="0" y="338"/>
                  <a:pt x="59" y="383"/>
                  <a:pt x="118" y="397"/>
                </a:cubicBezTo>
                <a:lnTo>
                  <a:pt x="118" y="559"/>
                </a:lnTo>
                <a:cubicBezTo>
                  <a:pt x="118" y="574"/>
                  <a:pt x="148" y="589"/>
                  <a:pt x="162" y="589"/>
                </a:cubicBezTo>
                <a:cubicBezTo>
                  <a:pt x="221" y="589"/>
                  <a:pt x="221" y="589"/>
                  <a:pt x="221" y="589"/>
                </a:cubicBezTo>
                <a:cubicBezTo>
                  <a:pt x="236" y="589"/>
                  <a:pt x="265" y="574"/>
                  <a:pt x="265" y="559"/>
                </a:cubicBezTo>
                <a:cubicBezTo>
                  <a:pt x="265" y="397"/>
                  <a:pt x="265" y="397"/>
                  <a:pt x="265" y="397"/>
                </a:cubicBezTo>
                <a:cubicBezTo>
                  <a:pt x="412" y="397"/>
                  <a:pt x="412" y="397"/>
                  <a:pt x="412" y="397"/>
                </a:cubicBezTo>
                <a:cubicBezTo>
                  <a:pt x="589" y="515"/>
                  <a:pt x="589" y="515"/>
                  <a:pt x="589" y="515"/>
                </a:cubicBezTo>
                <a:cubicBezTo>
                  <a:pt x="619" y="515"/>
                  <a:pt x="633" y="500"/>
                  <a:pt x="633" y="471"/>
                </a:cubicBezTo>
                <a:cubicBezTo>
                  <a:pt x="633" y="44"/>
                  <a:pt x="633" y="44"/>
                  <a:pt x="633" y="44"/>
                </a:cubicBezTo>
                <a:cubicBezTo>
                  <a:pt x="633" y="29"/>
                  <a:pt x="619" y="0"/>
                  <a:pt x="589" y="0"/>
                </a:cubicBezTo>
                <a:close/>
                <a:moveTo>
                  <a:pt x="221" y="530"/>
                </a:moveTo>
                <a:lnTo>
                  <a:pt x="221" y="530"/>
                </a:lnTo>
                <a:cubicBezTo>
                  <a:pt x="221" y="545"/>
                  <a:pt x="207" y="559"/>
                  <a:pt x="207" y="559"/>
                </a:cubicBezTo>
                <a:cubicBezTo>
                  <a:pt x="177" y="559"/>
                  <a:pt x="177" y="559"/>
                  <a:pt x="177" y="559"/>
                </a:cubicBezTo>
                <a:cubicBezTo>
                  <a:pt x="177" y="559"/>
                  <a:pt x="162" y="545"/>
                  <a:pt x="162" y="530"/>
                </a:cubicBezTo>
                <a:cubicBezTo>
                  <a:pt x="162" y="397"/>
                  <a:pt x="162" y="397"/>
                  <a:pt x="162" y="397"/>
                </a:cubicBezTo>
                <a:cubicBezTo>
                  <a:pt x="162" y="397"/>
                  <a:pt x="207" y="397"/>
                  <a:pt x="221" y="397"/>
                </a:cubicBezTo>
                <a:lnTo>
                  <a:pt x="221" y="530"/>
                </a:lnTo>
                <a:close/>
                <a:moveTo>
                  <a:pt x="324" y="353"/>
                </a:moveTo>
                <a:lnTo>
                  <a:pt x="324" y="353"/>
                </a:lnTo>
                <a:cubicBezTo>
                  <a:pt x="162" y="353"/>
                  <a:pt x="162" y="353"/>
                  <a:pt x="162" y="353"/>
                </a:cubicBezTo>
                <a:cubicBezTo>
                  <a:pt x="118" y="353"/>
                  <a:pt x="44" y="353"/>
                  <a:pt x="44" y="265"/>
                </a:cubicBezTo>
                <a:cubicBezTo>
                  <a:pt x="44" y="176"/>
                  <a:pt x="118" y="162"/>
                  <a:pt x="162" y="162"/>
                </a:cubicBezTo>
                <a:cubicBezTo>
                  <a:pt x="324" y="162"/>
                  <a:pt x="324" y="162"/>
                  <a:pt x="324" y="162"/>
                </a:cubicBezTo>
                <a:lnTo>
                  <a:pt x="324" y="353"/>
                </a:lnTo>
                <a:close/>
                <a:moveTo>
                  <a:pt x="412" y="353"/>
                </a:moveTo>
                <a:lnTo>
                  <a:pt x="412" y="353"/>
                </a:lnTo>
                <a:cubicBezTo>
                  <a:pt x="354" y="353"/>
                  <a:pt x="354" y="353"/>
                  <a:pt x="354" y="353"/>
                </a:cubicBezTo>
                <a:cubicBezTo>
                  <a:pt x="354" y="162"/>
                  <a:pt x="354" y="162"/>
                  <a:pt x="354" y="162"/>
                </a:cubicBezTo>
                <a:cubicBezTo>
                  <a:pt x="412" y="162"/>
                  <a:pt x="412" y="162"/>
                  <a:pt x="412" y="162"/>
                </a:cubicBezTo>
                <a:cubicBezTo>
                  <a:pt x="412" y="162"/>
                  <a:pt x="412" y="338"/>
                  <a:pt x="412" y="353"/>
                </a:cubicBezTo>
                <a:close/>
                <a:moveTo>
                  <a:pt x="589" y="471"/>
                </a:moveTo>
                <a:lnTo>
                  <a:pt x="589" y="471"/>
                </a:lnTo>
                <a:cubicBezTo>
                  <a:pt x="457" y="383"/>
                  <a:pt x="457" y="383"/>
                  <a:pt x="457" y="383"/>
                </a:cubicBezTo>
                <a:cubicBezTo>
                  <a:pt x="457" y="353"/>
                  <a:pt x="457" y="162"/>
                  <a:pt x="457" y="147"/>
                </a:cubicBezTo>
                <a:cubicBezTo>
                  <a:pt x="589" y="44"/>
                  <a:pt x="589" y="44"/>
                  <a:pt x="589" y="44"/>
                </a:cubicBezTo>
                <a:cubicBezTo>
                  <a:pt x="589" y="74"/>
                  <a:pt x="589" y="456"/>
                  <a:pt x="589" y="471"/>
                </a:cubicBezTo>
                <a:close/>
              </a:path>
            </a:pathLst>
          </a:custGeom>
          <a:solidFill>
            <a:schemeClr val="accent1"/>
          </a:solidFill>
          <a:ln>
            <a:noFill/>
          </a:ln>
          <a:effectLst/>
          <a:extLst/>
        </p:spPr>
        <p:txBody>
          <a:bodyPr wrap="none" lIns="68591" tIns="34296" rIns="68591" bIns="34296" anchor="ctr"/>
          <a:lstStyle/>
          <a:p>
            <a:pPr>
              <a:defRPr/>
            </a:pPr>
            <a:endParaRPr lang="en-US" sz="2701">
              <a:latin typeface="Lato Light" charset="0"/>
            </a:endParaRPr>
          </a:p>
        </p:txBody>
      </p:sp>
      <p:sp>
        <p:nvSpPr>
          <p:cNvPr id="38" name="TextBox 37"/>
          <p:cNvSpPr txBox="1"/>
          <p:nvPr/>
        </p:nvSpPr>
        <p:spPr>
          <a:xfrm>
            <a:off x="1571105" y="6930223"/>
            <a:ext cx="7574086" cy="1119938"/>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whether natural persons, legal persons, or a mixture of both. Company members share a common purpose and</a:t>
            </a:r>
          </a:p>
        </p:txBody>
      </p:sp>
      <p:sp>
        <p:nvSpPr>
          <p:cNvPr id="39" name="Rectangle 38"/>
          <p:cNvSpPr/>
          <p:nvPr/>
        </p:nvSpPr>
        <p:spPr>
          <a:xfrm>
            <a:off x="1562527" y="6484770"/>
            <a:ext cx="2238272" cy="554142"/>
          </a:xfrm>
          <a:prstGeom prst="rect">
            <a:avLst/>
          </a:prstGeom>
        </p:spPr>
        <p:txBody>
          <a:bodyPr wrap="none" lIns="182895" tIns="91448" rIns="182895" bIns="91448">
            <a:spAutoFit/>
          </a:bodyPr>
          <a:lstStyle/>
          <a:p>
            <a:r>
              <a:rPr lang="en-US" sz="2401" b="1" dirty="0">
                <a:latin typeface="Lato Light"/>
                <a:cs typeface="Lato Light"/>
              </a:rPr>
              <a:t>Feature Name</a:t>
            </a:r>
          </a:p>
        </p:txBody>
      </p:sp>
      <p:sp>
        <p:nvSpPr>
          <p:cNvPr id="40" name="TextBox 39"/>
          <p:cNvSpPr txBox="1"/>
          <p:nvPr/>
        </p:nvSpPr>
        <p:spPr>
          <a:xfrm>
            <a:off x="1571105" y="9121542"/>
            <a:ext cx="7574086" cy="1119938"/>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whether natural persons, legal persons, or a mixture of both. Company members share a common purpose and</a:t>
            </a:r>
          </a:p>
        </p:txBody>
      </p:sp>
      <p:sp>
        <p:nvSpPr>
          <p:cNvPr id="41" name="Rectangle 40"/>
          <p:cNvSpPr/>
          <p:nvPr/>
        </p:nvSpPr>
        <p:spPr>
          <a:xfrm>
            <a:off x="1562527" y="8676090"/>
            <a:ext cx="2238272" cy="554142"/>
          </a:xfrm>
          <a:prstGeom prst="rect">
            <a:avLst/>
          </a:prstGeom>
        </p:spPr>
        <p:txBody>
          <a:bodyPr wrap="none" lIns="182895" tIns="91448" rIns="182895" bIns="91448">
            <a:spAutoFit/>
          </a:bodyPr>
          <a:lstStyle/>
          <a:p>
            <a:r>
              <a:rPr lang="en-US" sz="2401" b="1" dirty="0">
                <a:latin typeface="Lato Light"/>
                <a:cs typeface="Lato Light"/>
              </a:rPr>
              <a:t>Feature Name</a:t>
            </a:r>
          </a:p>
        </p:txBody>
      </p:sp>
      <p:sp>
        <p:nvSpPr>
          <p:cNvPr id="42" name="Freeform 182"/>
          <p:cNvSpPr>
            <a:spLocks noChangeArrowheads="1"/>
          </p:cNvSpPr>
          <p:nvPr/>
        </p:nvSpPr>
        <p:spPr bwMode="auto">
          <a:xfrm>
            <a:off x="1108865" y="6595695"/>
            <a:ext cx="462241" cy="462241"/>
          </a:xfrm>
          <a:custGeom>
            <a:avLst/>
            <a:gdLst>
              <a:gd name="T0" fmla="*/ 603 w 634"/>
              <a:gd name="T1" fmla="*/ 14 h 633"/>
              <a:gd name="T2" fmla="*/ 603 w 634"/>
              <a:gd name="T3" fmla="*/ 14 h 633"/>
              <a:gd name="T4" fmla="*/ 0 w 634"/>
              <a:gd name="T5" fmla="*/ 309 h 633"/>
              <a:gd name="T6" fmla="*/ 191 w 634"/>
              <a:gd name="T7" fmla="*/ 427 h 633"/>
              <a:gd name="T8" fmla="*/ 309 w 634"/>
              <a:gd name="T9" fmla="*/ 632 h 633"/>
              <a:gd name="T10" fmla="*/ 618 w 634"/>
              <a:gd name="T11" fmla="*/ 29 h 633"/>
              <a:gd name="T12" fmla="*/ 603 w 634"/>
              <a:gd name="T13" fmla="*/ 14 h 633"/>
              <a:gd name="T14" fmla="*/ 74 w 634"/>
              <a:gd name="T15" fmla="*/ 309 h 633"/>
              <a:gd name="T16" fmla="*/ 74 w 634"/>
              <a:gd name="T17" fmla="*/ 309 h 633"/>
              <a:gd name="T18" fmla="*/ 530 w 634"/>
              <a:gd name="T19" fmla="*/ 88 h 633"/>
              <a:gd name="T20" fmla="*/ 206 w 634"/>
              <a:gd name="T21" fmla="*/ 382 h 633"/>
              <a:gd name="T22" fmla="*/ 74 w 634"/>
              <a:gd name="T23" fmla="*/ 309 h 633"/>
              <a:gd name="T24" fmla="*/ 309 w 634"/>
              <a:gd name="T25" fmla="*/ 559 h 633"/>
              <a:gd name="T26" fmla="*/ 309 w 634"/>
              <a:gd name="T27" fmla="*/ 559 h 633"/>
              <a:gd name="T28" fmla="*/ 236 w 634"/>
              <a:gd name="T29" fmla="*/ 397 h 633"/>
              <a:gd name="T30" fmla="*/ 545 w 634"/>
              <a:gd name="T31" fmla="*/ 102 h 633"/>
              <a:gd name="T32" fmla="*/ 309 w 634"/>
              <a:gd name="T33" fmla="*/ 559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4" h="633">
                <a:moveTo>
                  <a:pt x="603" y="14"/>
                </a:moveTo>
                <a:lnTo>
                  <a:pt x="603" y="14"/>
                </a:lnTo>
                <a:cubicBezTo>
                  <a:pt x="574" y="14"/>
                  <a:pt x="0" y="309"/>
                  <a:pt x="0" y="309"/>
                </a:cubicBezTo>
                <a:lnTo>
                  <a:pt x="191" y="427"/>
                </a:lnTo>
                <a:lnTo>
                  <a:pt x="309" y="632"/>
                </a:lnTo>
                <a:cubicBezTo>
                  <a:pt x="309" y="632"/>
                  <a:pt x="618" y="44"/>
                  <a:pt x="618" y="29"/>
                </a:cubicBezTo>
                <a:cubicBezTo>
                  <a:pt x="633" y="14"/>
                  <a:pt x="618" y="0"/>
                  <a:pt x="603" y="14"/>
                </a:cubicBezTo>
                <a:close/>
                <a:moveTo>
                  <a:pt x="74" y="309"/>
                </a:moveTo>
                <a:lnTo>
                  <a:pt x="74" y="309"/>
                </a:lnTo>
                <a:cubicBezTo>
                  <a:pt x="530" y="88"/>
                  <a:pt x="530" y="88"/>
                  <a:pt x="530" y="88"/>
                </a:cubicBezTo>
                <a:cubicBezTo>
                  <a:pt x="206" y="382"/>
                  <a:pt x="206" y="382"/>
                  <a:pt x="206" y="382"/>
                </a:cubicBezTo>
                <a:lnTo>
                  <a:pt x="74" y="309"/>
                </a:lnTo>
                <a:close/>
                <a:moveTo>
                  <a:pt x="309" y="559"/>
                </a:moveTo>
                <a:lnTo>
                  <a:pt x="309" y="559"/>
                </a:lnTo>
                <a:cubicBezTo>
                  <a:pt x="309" y="559"/>
                  <a:pt x="250" y="441"/>
                  <a:pt x="236" y="397"/>
                </a:cubicBezTo>
                <a:cubicBezTo>
                  <a:pt x="545" y="102"/>
                  <a:pt x="545" y="102"/>
                  <a:pt x="545" y="102"/>
                </a:cubicBezTo>
                <a:lnTo>
                  <a:pt x="309" y="559"/>
                </a:lnTo>
                <a:close/>
              </a:path>
            </a:pathLst>
          </a:custGeom>
          <a:solidFill>
            <a:schemeClr val="accent2"/>
          </a:solidFill>
          <a:ln>
            <a:noFill/>
          </a:ln>
          <a:effectLst/>
          <a:extLst/>
        </p:spPr>
        <p:txBody>
          <a:bodyPr wrap="none" lIns="68591" tIns="34296" rIns="68591" bIns="34296" anchor="ctr"/>
          <a:lstStyle/>
          <a:p>
            <a:pPr>
              <a:defRPr/>
            </a:pPr>
            <a:endParaRPr lang="en-US" sz="2701">
              <a:latin typeface="Lato Light" charset="0"/>
            </a:endParaRPr>
          </a:p>
        </p:txBody>
      </p:sp>
      <p:sp>
        <p:nvSpPr>
          <p:cNvPr id="43" name="Freeform 177"/>
          <p:cNvSpPr>
            <a:spLocks noChangeArrowheads="1"/>
          </p:cNvSpPr>
          <p:nvPr/>
        </p:nvSpPr>
        <p:spPr bwMode="auto">
          <a:xfrm>
            <a:off x="1142167" y="8801262"/>
            <a:ext cx="428938" cy="428938"/>
          </a:xfrm>
          <a:custGeom>
            <a:avLst/>
            <a:gdLst>
              <a:gd name="T0" fmla="*/ 633 w 649"/>
              <a:gd name="T1" fmla="*/ 30 h 649"/>
              <a:gd name="T2" fmla="*/ 633 w 649"/>
              <a:gd name="T3" fmla="*/ 30 h 649"/>
              <a:gd name="T4" fmla="*/ 530 w 649"/>
              <a:gd name="T5" fmla="*/ 30 h 649"/>
              <a:gd name="T6" fmla="*/ 412 w 649"/>
              <a:gd name="T7" fmla="*/ 163 h 649"/>
              <a:gd name="T8" fmla="*/ 177 w 649"/>
              <a:gd name="T9" fmla="*/ 74 h 649"/>
              <a:gd name="T10" fmla="*/ 103 w 649"/>
              <a:gd name="T11" fmla="*/ 89 h 649"/>
              <a:gd name="T12" fmla="*/ 103 w 649"/>
              <a:gd name="T13" fmla="*/ 177 h 649"/>
              <a:gd name="T14" fmla="*/ 265 w 649"/>
              <a:gd name="T15" fmla="*/ 310 h 649"/>
              <a:gd name="T16" fmla="*/ 162 w 649"/>
              <a:gd name="T17" fmla="*/ 413 h 649"/>
              <a:gd name="T18" fmla="*/ 59 w 649"/>
              <a:gd name="T19" fmla="*/ 383 h 649"/>
              <a:gd name="T20" fmla="*/ 29 w 649"/>
              <a:gd name="T21" fmla="*/ 398 h 649"/>
              <a:gd name="T22" fmla="*/ 15 w 649"/>
              <a:gd name="T23" fmla="*/ 442 h 649"/>
              <a:gd name="T24" fmla="*/ 132 w 649"/>
              <a:gd name="T25" fmla="*/ 530 h 649"/>
              <a:gd name="T26" fmla="*/ 221 w 649"/>
              <a:gd name="T27" fmla="*/ 634 h 649"/>
              <a:gd name="T28" fmla="*/ 265 w 649"/>
              <a:gd name="T29" fmla="*/ 619 h 649"/>
              <a:gd name="T30" fmla="*/ 265 w 649"/>
              <a:gd name="T31" fmla="*/ 589 h 649"/>
              <a:gd name="T32" fmla="*/ 250 w 649"/>
              <a:gd name="T33" fmla="*/ 501 h 649"/>
              <a:gd name="T34" fmla="*/ 353 w 649"/>
              <a:gd name="T35" fmla="*/ 398 h 649"/>
              <a:gd name="T36" fmla="*/ 486 w 649"/>
              <a:gd name="T37" fmla="*/ 560 h 649"/>
              <a:gd name="T38" fmla="*/ 574 w 649"/>
              <a:gd name="T39" fmla="*/ 560 h 649"/>
              <a:gd name="T40" fmla="*/ 589 w 649"/>
              <a:gd name="T41" fmla="*/ 486 h 649"/>
              <a:gd name="T42" fmla="*/ 500 w 649"/>
              <a:gd name="T43" fmla="*/ 251 h 649"/>
              <a:gd name="T44" fmla="*/ 618 w 649"/>
              <a:gd name="T45" fmla="*/ 118 h 649"/>
              <a:gd name="T46" fmla="*/ 633 w 649"/>
              <a:gd name="T47" fmla="*/ 30 h 649"/>
              <a:gd name="T48" fmla="*/ 603 w 649"/>
              <a:gd name="T49" fmla="*/ 104 h 649"/>
              <a:gd name="T50" fmla="*/ 603 w 649"/>
              <a:gd name="T51" fmla="*/ 104 h 649"/>
              <a:gd name="T52" fmla="*/ 456 w 649"/>
              <a:gd name="T53" fmla="*/ 251 h 649"/>
              <a:gd name="T54" fmla="*/ 545 w 649"/>
              <a:gd name="T55" fmla="*/ 486 h 649"/>
              <a:gd name="T56" fmla="*/ 545 w 649"/>
              <a:gd name="T57" fmla="*/ 530 h 649"/>
              <a:gd name="T58" fmla="*/ 500 w 649"/>
              <a:gd name="T59" fmla="*/ 530 h 649"/>
              <a:gd name="T60" fmla="*/ 368 w 649"/>
              <a:gd name="T61" fmla="*/ 339 h 649"/>
              <a:gd name="T62" fmla="*/ 206 w 649"/>
              <a:gd name="T63" fmla="*/ 486 h 649"/>
              <a:gd name="T64" fmla="*/ 236 w 649"/>
              <a:gd name="T65" fmla="*/ 589 h 649"/>
              <a:gd name="T66" fmla="*/ 162 w 649"/>
              <a:gd name="T67" fmla="*/ 501 h 649"/>
              <a:gd name="T68" fmla="*/ 59 w 649"/>
              <a:gd name="T69" fmla="*/ 427 h 649"/>
              <a:gd name="T70" fmla="*/ 162 w 649"/>
              <a:gd name="T71" fmla="*/ 457 h 649"/>
              <a:gd name="T72" fmla="*/ 324 w 649"/>
              <a:gd name="T73" fmla="*/ 295 h 649"/>
              <a:gd name="T74" fmla="*/ 132 w 649"/>
              <a:gd name="T75" fmla="*/ 147 h 649"/>
              <a:gd name="T76" fmla="*/ 132 w 649"/>
              <a:gd name="T77" fmla="*/ 118 h 649"/>
              <a:gd name="T78" fmla="*/ 177 w 649"/>
              <a:gd name="T79" fmla="*/ 118 h 649"/>
              <a:gd name="T80" fmla="*/ 412 w 649"/>
              <a:gd name="T81" fmla="*/ 206 h 649"/>
              <a:gd name="T82" fmla="*/ 559 w 649"/>
              <a:gd name="T83" fmla="*/ 59 h 649"/>
              <a:gd name="T84" fmla="*/ 603 w 649"/>
              <a:gd name="T85" fmla="*/ 59 h 649"/>
              <a:gd name="T86" fmla="*/ 603 w 649"/>
              <a:gd name="T87" fmla="*/ 104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9" h="649">
                <a:moveTo>
                  <a:pt x="633" y="30"/>
                </a:moveTo>
                <a:lnTo>
                  <a:pt x="633" y="30"/>
                </a:lnTo>
                <a:cubicBezTo>
                  <a:pt x="603" y="0"/>
                  <a:pt x="559" y="15"/>
                  <a:pt x="530" y="30"/>
                </a:cubicBezTo>
                <a:cubicBezTo>
                  <a:pt x="412" y="163"/>
                  <a:pt x="412" y="163"/>
                  <a:pt x="412" y="163"/>
                </a:cubicBezTo>
                <a:cubicBezTo>
                  <a:pt x="177" y="74"/>
                  <a:pt x="177" y="74"/>
                  <a:pt x="177" y="74"/>
                </a:cubicBezTo>
                <a:cubicBezTo>
                  <a:pt x="162" y="74"/>
                  <a:pt x="132" y="59"/>
                  <a:pt x="103" y="89"/>
                </a:cubicBezTo>
                <a:cubicBezTo>
                  <a:pt x="88" y="104"/>
                  <a:pt x="59" y="133"/>
                  <a:pt x="103" y="177"/>
                </a:cubicBezTo>
                <a:cubicBezTo>
                  <a:pt x="265" y="310"/>
                  <a:pt x="265" y="310"/>
                  <a:pt x="265" y="310"/>
                </a:cubicBezTo>
                <a:cubicBezTo>
                  <a:pt x="162" y="413"/>
                  <a:pt x="162" y="413"/>
                  <a:pt x="162" y="413"/>
                </a:cubicBezTo>
                <a:cubicBezTo>
                  <a:pt x="59" y="383"/>
                  <a:pt x="59" y="383"/>
                  <a:pt x="59" y="383"/>
                </a:cubicBezTo>
                <a:cubicBezTo>
                  <a:pt x="44" y="383"/>
                  <a:pt x="44" y="383"/>
                  <a:pt x="29" y="398"/>
                </a:cubicBezTo>
                <a:cubicBezTo>
                  <a:pt x="29" y="398"/>
                  <a:pt x="0" y="413"/>
                  <a:pt x="15" y="442"/>
                </a:cubicBezTo>
                <a:cubicBezTo>
                  <a:pt x="132" y="530"/>
                  <a:pt x="132" y="530"/>
                  <a:pt x="132" y="530"/>
                </a:cubicBezTo>
                <a:cubicBezTo>
                  <a:pt x="221" y="634"/>
                  <a:pt x="221" y="634"/>
                  <a:pt x="221" y="634"/>
                </a:cubicBezTo>
                <a:cubicBezTo>
                  <a:pt x="236" y="648"/>
                  <a:pt x="250" y="648"/>
                  <a:pt x="265" y="619"/>
                </a:cubicBezTo>
                <a:cubicBezTo>
                  <a:pt x="280" y="619"/>
                  <a:pt x="280" y="604"/>
                  <a:pt x="265" y="589"/>
                </a:cubicBezTo>
                <a:cubicBezTo>
                  <a:pt x="250" y="501"/>
                  <a:pt x="250" y="501"/>
                  <a:pt x="250" y="501"/>
                </a:cubicBezTo>
                <a:cubicBezTo>
                  <a:pt x="353" y="398"/>
                  <a:pt x="353" y="398"/>
                  <a:pt x="353" y="398"/>
                </a:cubicBezTo>
                <a:cubicBezTo>
                  <a:pt x="486" y="560"/>
                  <a:pt x="486" y="560"/>
                  <a:pt x="486" y="560"/>
                </a:cubicBezTo>
                <a:cubicBezTo>
                  <a:pt x="530" y="589"/>
                  <a:pt x="559" y="560"/>
                  <a:pt x="574" y="560"/>
                </a:cubicBezTo>
                <a:cubicBezTo>
                  <a:pt x="589" y="530"/>
                  <a:pt x="589" y="501"/>
                  <a:pt x="589" y="486"/>
                </a:cubicBezTo>
                <a:cubicBezTo>
                  <a:pt x="500" y="251"/>
                  <a:pt x="500" y="251"/>
                  <a:pt x="500" y="251"/>
                </a:cubicBezTo>
                <a:cubicBezTo>
                  <a:pt x="618" y="118"/>
                  <a:pt x="618" y="118"/>
                  <a:pt x="618" y="118"/>
                </a:cubicBezTo>
                <a:cubicBezTo>
                  <a:pt x="648" y="104"/>
                  <a:pt x="648" y="59"/>
                  <a:pt x="633" y="30"/>
                </a:cubicBezTo>
                <a:close/>
                <a:moveTo>
                  <a:pt x="603" y="104"/>
                </a:moveTo>
                <a:lnTo>
                  <a:pt x="603" y="104"/>
                </a:lnTo>
                <a:cubicBezTo>
                  <a:pt x="456" y="251"/>
                  <a:pt x="456" y="251"/>
                  <a:pt x="456" y="251"/>
                </a:cubicBezTo>
                <a:cubicBezTo>
                  <a:pt x="545" y="486"/>
                  <a:pt x="545" y="486"/>
                  <a:pt x="545" y="486"/>
                </a:cubicBezTo>
                <a:cubicBezTo>
                  <a:pt x="545" y="501"/>
                  <a:pt x="545" y="516"/>
                  <a:pt x="545" y="530"/>
                </a:cubicBezTo>
                <a:cubicBezTo>
                  <a:pt x="530" y="545"/>
                  <a:pt x="515" y="530"/>
                  <a:pt x="500" y="530"/>
                </a:cubicBezTo>
                <a:cubicBezTo>
                  <a:pt x="368" y="339"/>
                  <a:pt x="368" y="339"/>
                  <a:pt x="368" y="339"/>
                </a:cubicBezTo>
                <a:cubicBezTo>
                  <a:pt x="206" y="486"/>
                  <a:pt x="206" y="486"/>
                  <a:pt x="206" y="486"/>
                </a:cubicBezTo>
                <a:cubicBezTo>
                  <a:pt x="236" y="589"/>
                  <a:pt x="236" y="589"/>
                  <a:pt x="236" y="589"/>
                </a:cubicBezTo>
                <a:cubicBezTo>
                  <a:pt x="221" y="589"/>
                  <a:pt x="162" y="501"/>
                  <a:pt x="162" y="501"/>
                </a:cubicBezTo>
                <a:cubicBezTo>
                  <a:pt x="162" y="501"/>
                  <a:pt x="73" y="427"/>
                  <a:pt x="59" y="427"/>
                </a:cubicBezTo>
                <a:cubicBezTo>
                  <a:pt x="162" y="457"/>
                  <a:pt x="162" y="457"/>
                  <a:pt x="162" y="457"/>
                </a:cubicBezTo>
                <a:cubicBezTo>
                  <a:pt x="324" y="295"/>
                  <a:pt x="324" y="295"/>
                  <a:pt x="324" y="295"/>
                </a:cubicBezTo>
                <a:cubicBezTo>
                  <a:pt x="132" y="147"/>
                  <a:pt x="132" y="147"/>
                  <a:pt x="132" y="147"/>
                </a:cubicBezTo>
                <a:cubicBezTo>
                  <a:pt x="132" y="147"/>
                  <a:pt x="118" y="133"/>
                  <a:pt x="132" y="118"/>
                </a:cubicBezTo>
                <a:cubicBezTo>
                  <a:pt x="147" y="118"/>
                  <a:pt x="162" y="118"/>
                  <a:pt x="177" y="118"/>
                </a:cubicBezTo>
                <a:cubicBezTo>
                  <a:pt x="412" y="206"/>
                  <a:pt x="412" y="206"/>
                  <a:pt x="412" y="206"/>
                </a:cubicBezTo>
                <a:cubicBezTo>
                  <a:pt x="559" y="59"/>
                  <a:pt x="559" y="59"/>
                  <a:pt x="559" y="59"/>
                </a:cubicBezTo>
                <a:cubicBezTo>
                  <a:pt x="574" y="45"/>
                  <a:pt x="589" y="45"/>
                  <a:pt x="603" y="59"/>
                </a:cubicBezTo>
                <a:cubicBezTo>
                  <a:pt x="603" y="74"/>
                  <a:pt x="618" y="89"/>
                  <a:pt x="603" y="104"/>
                </a:cubicBezTo>
                <a:close/>
              </a:path>
            </a:pathLst>
          </a:custGeom>
          <a:solidFill>
            <a:schemeClr val="accent3"/>
          </a:solidFill>
          <a:ln>
            <a:noFill/>
          </a:ln>
          <a:effectLst/>
          <a:extLst/>
        </p:spPr>
        <p:txBody>
          <a:bodyPr wrap="none" lIns="68591" tIns="34296" rIns="68591" bIns="34296" anchor="ctr"/>
          <a:lstStyle/>
          <a:p>
            <a:pPr>
              <a:defRPr/>
            </a:pPr>
            <a:endParaRPr lang="en-US" sz="2701">
              <a:latin typeface="Lato Light" charset="0"/>
            </a:endParaRPr>
          </a:p>
        </p:txBody>
      </p:sp>
    </p:spTree>
    <p:extLst>
      <p:ext uri="{BB962C8B-B14F-4D97-AF65-F5344CB8AC3E}">
        <p14:creationId xmlns:p14="http://schemas.microsoft.com/office/powerpoint/2010/main" val="40473413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7390636" y="7664509"/>
            <a:ext cx="3444953" cy="3444953"/>
          </a:xfrm>
          <a:custGeom>
            <a:avLst/>
            <a:gdLst>
              <a:gd name="connsiteX0" fmla="*/ 0 w 4592074"/>
              <a:gd name="connsiteY0" fmla="*/ 2296037 h 4592074"/>
              <a:gd name="connsiteX1" fmla="*/ 2296037 w 4592074"/>
              <a:gd name="connsiteY1" fmla="*/ 0 h 4592074"/>
              <a:gd name="connsiteX2" fmla="*/ 4592074 w 4592074"/>
              <a:gd name="connsiteY2" fmla="*/ 2296037 h 4592074"/>
              <a:gd name="connsiteX3" fmla="*/ 2296037 w 4592074"/>
              <a:gd name="connsiteY3" fmla="*/ 4592074 h 4592074"/>
              <a:gd name="connsiteX4" fmla="*/ 0 w 4592074"/>
              <a:gd name="connsiteY4" fmla="*/ 2296037 h 4592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2074" h="4592074">
                <a:moveTo>
                  <a:pt x="0" y="2296037"/>
                </a:moveTo>
                <a:cubicBezTo>
                  <a:pt x="0" y="1027971"/>
                  <a:pt x="1027971" y="0"/>
                  <a:pt x="2296037" y="0"/>
                </a:cubicBezTo>
                <a:cubicBezTo>
                  <a:pt x="3564103" y="0"/>
                  <a:pt x="4592074" y="1027971"/>
                  <a:pt x="4592074" y="2296037"/>
                </a:cubicBezTo>
                <a:cubicBezTo>
                  <a:pt x="4592074" y="3564103"/>
                  <a:pt x="3564103" y="4592074"/>
                  <a:pt x="2296037" y="4592074"/>
                </a:cubicBezTo>
                <a:cubicBezTo>
                  <a:pt x="1027971" y="4592074"/>
                  <a:pt x="0" y="3564103"/>
                  <a:pt x="0" y="2296037"/>
                </a:cubicBezTo>
                <a:close/>
              </a:path>
            </a:pathLst>
          </a:custGeom>
          <a:solidFill>
            <a:schemeClr val="accent1"/>
          </a:solidFill>
          <a:ln w="57150" cmpd="sng">
            <a:solidFill>
              <a:schemeClr val="accent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23557" tIns="538801" rIns="523557" bIns="523557" numCol="1" spcCol="1270" anchor="ctr" anchorCtr="0">
            <a:noAutofit/>
          </a:bodyPr>
          <a:lstStyle/>
          <a:p>
            <a:pPr algn="ctr" defTabSz="1333878">
              <a:lnSpc>
                <a:spcPct val="80000"/>
              </a:lnSpc>
              <a:spcBef>
                <a:spcPct val="0"/>
              </a:spcBef>
            </a:pPr>
            <a:r>
              <a:rPr lang="en-US" sz="3001" spc="-75" dirty="0">
                <a:solidFill>
                  <a:schemeClr val="bg1"/>
                </a:solidFill>
                <a:latin typeface="Lato Light"/>
                <a:cs typeface="Lato Light"/>
              </a:rPr>
              <a:t>Main Fact</a:t>
            </a:r>
          </a:p>
        </p:txBody>
      </p:sp>
      <p:sp>
        <p:nvSpPr>
          <p:cNvPr id="7" name="Left Arrow 6"/>
          <p:cNvSpPr/>
          <p:nvPr/>
        </p:nvSpPr>
        <p:spPr>
          <a:xfrm rot="11125377">
            <a:off x="4496915" y="8688701"/>
            <a:ext cx="2748341" cy="781025"/>
          </a:xfrm>
          <a:prstGeom prst="leftArrow">
            <a:avLst>
              <a:gd name="adj1" fmla="val 60000"/>
              <a:gd name="adj2" fmla="val 50000"/>
            </a:avLst>
          </a:prstGeom>
          <a:solidFill>
            <a:schemeClr val="accent5"/>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8" name="Freeform 7"/>
          <p:cNvSpPr/>
          <p:nvPr/>
        </p:nvSpPr>
        <p:spPr>
          <a:xfrm>
            <a:off x="2590802" y="7907977"/>
            <a:ext cx="3824526" cy="2082734"/>
          </a:xfrm>
          <a:custGeom>
            <a:avLst/>
            <a:gdLst>
              <a:gd name="connsiteX0" fmla="*/ 0 w 5098040"/>
              <a:gd name="connsiteY0" fmla="*/ 277626 h 2776256"/>
              <a:gd name="connsiteX1" fmla="*/ 277626 w 5098040"/>
              <a:gd name="connsiteY1" fmla="*/ 0 h 2776256"/>
              <a:gd name="connsiteX2" fmla="*/ 4820414 w 5098040"/>
              <a:gd name="connsiteY2" fmla="*/ 0 h 2776256"/>
              <a:gd name="connsiteX3" fmla="*/ 5098040 w 5098040"/>
              <a:gd name="connsiteY3" fmla="*/ 277626 h 2776256"/>
              <a:gd name="connsiteX4" fmla="*/ 5098040 w 5098040"/>
              <a:gd name="connsiteY4" fmla="*/ 2498630 h 2776256"/>
              <a:gd name="connsiteX5" fmla="*/ 4820414 w 5098040"/>
              <a:gd name="connsiteY5" fmla="*/ 2776256 h 2776256"/>
              <a:gd name="connsiteX6" fmla="*/ 277626 w 5098040"/>
              <a:gd name="connsiteY6" fmla="*/ 2776256 h 2776256"/>
              <a:gd name="connsiteX7" fmla="*/ 0 w 5098040"/>
              <a:gd name="connsiteY7" fmla="*/ 2498630 h 2776256"/>
              <a:gd name="connsiteX8" fmla="*/ 0 w 5098040"/>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8040" h="2776256">
                <a:moveTo>
                  <a:pt x="0" y="277626"/>
                </a:moveTo>
                <a:cubicBezTo>
                  <a:pt x="0" y="124297"/>
                  <a:pt x="124297" y="0"/>
                  <a:pt x="277626" y="0"/>
                </a:cubicBezTo>
                <a:lnTo>
                  <a:pt x="4820414" y="0"/>
                </a:lnTo>
                <a:cubicBezTo>
                  <a:pt x="4973743" y="0"/>
                  <a:pt x="5098040" y="124297"/>
                  <a:pt x="5098040" y="277626"/>
                </a:cubicBezTo>
                <a:lnTo>
                  <a:pt x="5098040" y="2498630"/>
                </a:lnTo>
                <a:cubicBezTo>
                  <a:pt x="5098040" y="2651959"/>
                  <a:pt x="4973743" y="2776256"/>
                  <a:pt x="4820414" y="2776256"/>
                </a:cubicBezTo>
                <a:lnTo>
                  <a:pt x="277626" y="2776256"/>
                </a:lnTo>
                <a:cubicBezTo>
                  <a:pt x="124297" y="2776256"/>
                  <a:pt x="0" y="2651959"/>
                  <a:pt x="0" y="2498630"/>
                </a:cubicBezTo>
                <a:lnTo>
                  <a:pt x="0" y="277626"/>
                </a:lnTo>
                <a:close/>
              </a:path>
            </a:pathLst>
          </a:custGeom>
          <a:solidFill>
            <a:schemeClr val="accent5"/>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12450" tIns="129599" rIns="112450" bIns="112450" numCol="1" spcCol="1270" anchor="ctr" anchorCtr="0">
            <a:noAutofit/>
          </a:bodyPr>
          <a:lstStyle/>
          <a:p>
            <a:pPr algn="ctr" defTabSz="1200490">
              <a:lnSpc>
                <a:spcPct val="80000"/>
              </a:lnSpc>
              <a:spcBef>
                <a:spcPct val="0"/>
              </a:spcBef>
            </a:pPr>
            <a:r>
              <a:rPr lang="en-US" sz="3601" spc="-75" dirty="0">
                <a:solidFill>
                  <a:schemeClr val="bg1"/>
                </a:solidFill>
                <a:latin typeface="Lato Light"/>
                <a:cs typeface="Lato Light"/>
              </a:rPr>
              <a:t>1</a:t>
            </a:r>
            <a:r>
              <a:rPr lang="en-US" sz="3601" spc="-75" baseline="30000" dirty="0">
                <a:solidFill>
                  <a:schemeClr val="bg1"/>
                </a:solidFill>
                <a:latin typeface="Lato Light"/>
                <a:cs typeface="Lato Light"/>
              </a:rPr>
              <a:t>st</a:t>
            </a:r>
            <a:r>
              <a:rPr lang="en-US" sz="3601" spc="-75" dirty="0">
                <a:solidFill>
                  <a:schemeClr val="bg1"/>
                </a:solidFill>
                <a:latin typeface="Lato Light"/>
                <a:cs typeface="Lato Light"/>
              </a:rPr>
              <a:t> Fact</a:t>
            </a:r>
          </a:p>
        </p:txBody>
      </p:sp>
      <p:sp>
        <p:nvSpPr>
          <p:cNvPr id="9" name="Left Arrow 8"/>
          <p:cNvSpPr/>
          <p:nvPr/>
        </p:nvSpPr>
        <p:spPr>
          <a:xfrm rot="14173441">
            <a:off x="6529987" y="6633965"/>
            <a:ext cx="2005995" cy="781025"/>
          </a:xfrm>
          <a:prstGeom prst="leftArrow">
            <a:avLst>
              <a:gd name="adj1" fmla="val 60000"/>
              <a:gd name="adj2" fmla="val 50000"/>
            </a:avLst>
          </a:prstGeom>
          <a:solidFill>
            <a:schemeClr val="accent2"/>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0" name="Freeform 9"/>
          <p:cNvSpPr/>
          <p:nvPr/>
        </p:nvSpPr>
        <p:spPr>
          <a:xfrm>
            <a:off x="5063108" y="5149400"/>
            <a:ext cx="3824526" cy="2082734"/>
          </a:xfrm>
          <a:custGeom>
            <a:avLst/>
            <a:gdLst>
              <a:gd name="connsiteX0" fmla="*/ 0 w 5098040"/>
              <a:gd name="connsiteY0" fmla="*/ 277626 h 2776256"/>
              <a:gd name="connsiteX1" fmla="*/ 277626 w 5098040"/>
              <a:gd name="connsiteY1" fmla="*/ 0 h 2776256"/>
              <a:gd name="connsiteX2" fmla="*/ 4820414 w 5098040"/>
              <a:gd name="connsiteY2" fmla="*/ 0 h 2776256"/>
              <a:gd name="connsiteX3" fmla="*/ 5098040 w 5098040"/>
              <a:gd name="connsiteY3" fmla="*/ 277626 h 2776256"/>
              <a:gd name="connsiteX4" fmla="*/ 5098040 w 5098040"/>
              <a:gd name="connsiteY4" fmla="*/ 2498630 h 2776256"/>
              <a:gd name="connsiteX5" fmla="*/ 4820414 w 5098040"/>
              <a:gd name="connsiteY5" fmla="*/ 2776256 h 2776256"/>
              <a:gd name="connsiteX6" fmla="*/ 277626 w 5098040"/>
              <a:gd name="connsiteY6" fmla="*/ 2776256 h 2776256"/>
              <a:gd name="connsiteX7" fmla="*/ 0 w 5098040"/>
              <a:gd name="connsiteY7" fmla="*/ 2498630 h 2776256"/>
              <a:gd name="connsiteX8" fmla="*/ 0 w 5098040"/>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8040" h="2776256">
                <a:moveTo>
                  <a:pt x="0" y="277626"/>
                </a:moveTo>
                <a:cubicBezTo>
                  <a:pt x="0" y="124297"/>
                  <a:pt x="124297" y="0"/>
                  <a:pt x="277626" y="0"/>
                </a:cubicBezTo>
                <a:lnTo>
                  <a:pt x="4820414" y="0"/>
                </a:lnTo>
                <a:cubicBezTo>
                  <a:pt x="4973743" y="0"/>
                  <a:pt x="5098040" y="124297"/>
                  <a:pt x="5098040" y="277626"/>
                </a:cubicBezTo>
                <a:lnTo>
                  <a:pt x="5098040" y="2498630"/>
                </a:lnTo>
                <a:cubicBezTo>
                  <a:pt x="5098040" y="2651959"/>
                  <a:pt x="4973743" y="2776256"/>
                  <a:pt x="4820414" y="2776256"/>
                </a:cubicBezTo>
                <a:lnTo>
                  <a:pt x="277626" y="2776256"/>
                </a:lnTo>
                <a:cubicBezTo>
                  <a:pt x="124297" y="2776256"/>
                  <a:pt x="0" y="2651959"/>
                  <a:pt x="0" y="2498630"/>
                </a:cubicBezTo>
                <a:lnTo>
                  <a:pt x="0" y="277626"/>
                </a:lnTo>
                <a:close/>
              </a:path>
            </a:pathLst>
          </a:custGeom>
          <a:solidFill>
            <a:schemeClr val="accent2"/>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12450" tIns="129599" rIns="112450" bIns="112450" numCol="1" spcCol="1270" anchor="ctr" anchorCtr="0">
            <a:noAutofit/>
          </a:bodyPr>
          <a:lstStyle/>
          <a:p>
            <a:pPr algn="ctr" defTabSz="1200490">
              <a:lnSpc>
                <a:spcPct val="80000"/>
              </a:lnSpc>
              <a:spcBef>
                <a:spcPct val="0"/>
              </a:spcBef>
            </a:pPr>
            <a:r>
              <a:rPr lang="en-US" sz="3601" spc="-75" dirty="0">
                <a:solidFill>
                  <a:schemeClr val="bg1"/>
                </a:solidFill>
                <a:latin typeface="Lato Light" charset="0"/>
                <a:cs typeface="Lato Light"/>
              </a:rPr>
              <a:t>2</a:t>
            </a:r>
            <a:r>
              <a:rPr lang="en-US" sz="3601" spc="-75" baseline="30000" dirty="0">
                <a:solidFill>
                  <a:schemeClr val="bg1"/>
                </a:solidFill>
                <a:latin typeface="Lato Light" charset="0"/>
                <a:cs typeface="Lato Light"/>
              </a:rPr>
              <a:t>nd</a:t>
            </a:r>
            <a:r>
              <a:rPr lang="en-US" sz="3601" spc="-75" dirty="0">
                <a:solidFill>
                  <a:schemeClr val="bg1"/>
                </a:solidFill>
                <a:latin typeface="Lato Light" charset="0"/>
                <a:cs typeface="Lato Light"/>
              </a:rPr>
              <a:t> Fact</a:t>
            </a:r>
          </a:p>
        </p:txBody>
      </p:sp>
      <p:sp>
        <p:nvSpPr>
          <p:cNvPr id="11" name="Left Arrow 10"/>
          <p:cNvSpPr/>
          <p:nvPr/>
        </p:nvSpPr>
        <p:spPr>
          <a:xfrm rot="18411026">
            <a:off x="9791406" y="6659206"/>
            <a:ext cx="2146830" cy="781025"/>
          </a:xfrm>
          <a:prstGeom prst="leftArrow">
            <a:avLst>
              <a:gd name="adj1" fmla="val 60000"/>
              <a:gd name="adj2" fmla="val 50000"/>
            </a:avLst>
          </a:prstGeom>
          <a:solidFill>
            <a:schemeClr val="accent3"/>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2" name="Freeform 11"/>
          <p:cNvSpPr/>
          <p:nvPr/>
        </p:nvSpPr>
        <p:spPr>
          <a:xfrm>
            <a:off x="9596316" y="5149400"/>
            <a:ext cx="3824526" cy="2082734"/>
          </a:xfrm>
          <a:custGeom>
            <a:avLst/>
            <a:gdLst>
              <a:gd name="connsiteX0" fmla="*/ 0 w 5098040"/>
              <a:gd name="connsiteY0" fmla="*/ 277626 h 2776256"/>
              <a:gd name="connsiteX1" fmla="*/ 277626 w 5098040"/>
              <a:gd name="connsiteY1" fmla="*/ 0 h 2776256"/>
              <a:gd name="connsiteX2" fmla="*/ 4820414 w 5098040"/>
              <a:gd name="connsiteY2" fmla="*/ 0 h 2776256"/>
              <a:gd name="connsiteX3" fmla="*/ 5098040 w 5098040"/>
              <a:gd name="connsiteY3" fmla="*/ 277626 h 2776256"/>
              <a:gd name="connsiteX4" fmla="*/ 5098040 w 5098040"/>
              <a:gd name="connsiteY4" fmla="*/ 2498630 h 2776256"/>
              <a:gd name="connsiteX5" fmla="*/ 4820414 w 5098040"/>
              <a:gd name="connsiteY5" fmla="*/ 2776256 h 2776256"/>
              <a:gd name="connsiteX6" fmla="*/ 277626 w 5098040"/>
              <a:gd name="connsiteY6" fmla="*/ 2776256 h 2776256"/>
              <a:gd name="connsiteX7" fmla="*/ 0 w 5098040"/>
              <a:gd name="connsiteY7" fmla="*/ 2498630 h 2776256"/>
              <a:gd name="connsiteX8" fmla="*/ 0 w 5098040"/>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8040" h="2776256">
                <a:moveTo>
                  <a:pt x="0" y="277626"/>
                </a:moveTo>
                <a:cubicBezTo>
                  <a:pt x="0" y="124297"/>
                  <a:pt x="124297" y="0"/>
                  <a:pt x="277626" y="0"/>
                </a:cubicBezTo>
                <a:lnTo>
                  <a:pt x="4820414" y="0"/>
                </a:lnTo>
                <a:cubicBezTo>
                  <a:pt x="4973743" y="0"/>
                  <a:pt x="5098040" y="124297"/>
                  <a:pt x="5098040" y="277626"/>
                </a:cubicBezTo>
                <a:lnTo>
                  <a:pt x="5098040" y="2498630"/>
                </a:lnTo>
                <a:cubicBezTo>
                  <a:pt x="5098040" y="2651959"/>
                  <a:pt x="4973743" y="2776256"/>
                  <a:pt x="4820414" y="2776256"/>
                </a:cubicBezTo>
                <a:lnTo>
                  <a:pt x="277626" y="2776256"/>
                </a:lnTo>
                <a:cubicBezTo>
                  <a:pt x="124297" y="2776256"/>
                  <a:pt x="0" y="2651959"/>
                  <a:pt x="0" y="2498630"/>
                </a:cubicBezTo>
                <a:lnTo>
                  <a:pt x="0" y="277626"/>
                </a:lnTo>
                <a:close/>
              </a:path>
            </a:pathLst>
          </a:custGeom>
          <a:solidFill>
            <a:schemeClr val="accent3"/>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12450" tIns="129599" rIns="112450" bIns="112450" numCol="1" spcCol="1270" anchor="ctr" anchorCtr="0">
            <a:noAutofit/>
          </a:bodyPr>
          <a:lstStyle/>
          <a:p>
            <a:pPr algn="ctr" defTabSz="1200490">
              <a:lnSpc>
                <a:spcPct val="80000"/>
              </a:lnSpc>
              <a:spcBef>
                <a:spcPct val="0"/>
              </a:spcBef>
            </a:pPr>
            <a:r>
              <a:rPr lang="en-US" sz="3601" spc="-75" dirty="0">
                <a:solidFill>
                  <a:schemeClr val="bg1"/>
                </a:solidFill>
                <a:latin typeface="Lato Light"/>
                <a:cs typeface="Lato Light"/>
              </a:rPr>
              <a:t>3</a:t>
            </a:r>
            <a:r>
              <a:rPr lang="en-US" sz="3601" spc="-75" baseline="30000" dirty="0">
                <a:solidFill>
                  <a:schemeClr val="bg1"/>
                </a:solidFill>
                <a:latin typeface="Lato Light"/>
                <a:cs typeface="Lato Light"/>
              </a:rPr>
              <a:t>rd</a:t>
            </a:r>
            <a:r>
              <a:rPr lang="en-US" sz="3601" spc="-75" dirty="0">
                <a:solidFill>
                  <a:schemeClr val="bg1"/>
                </a:solidFill>
                <a:latin typeface="Lato Light"/>
                <a:cs typeface="Lato Light"/>
              </a:rPr>
              <a:t> Fact</a:t>
            </a:r>
          </a:p>
        </p:txBody>
      </p:sp>
      <p:sp>
        <p:nvSpPr>
          <p:cNvPr id="13" name="Left Arrow 12"/>
          <p:cNvSpPr/>
          <p:nvPr/>
        </p:nvSpPr>
        <p:spPr>
          <a:xfrm rot="21298469">
            <a:off x="10982870" y="8711332"/>
            <a:ext cx="2745566" cy="781025"/>
          </a:xfrm>
          <a:prstGeom prst="leftArrow">
            <a:avLst>
              <a:gd name="adj1" fmla="val 60000"/>
              <a:gd name="adj2" fmla="val 50000"/>
            </a:avLst>
          </a:prstGeom>
          <a:solidFill>
            <a:schemeClr val="accent4"/>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4" name="Freeform 13"/>
          <p:cNvSpPr/>
          <p:nvPr/>
        </p:nvSpPr>
        <p:spPr>
          <a:xfrm>
            <a:off x="11749117" y="7940222"/>
            <a:ext cx="3948084" cy="2082734"/>
          </a:xfrm>
          <a:custGeom>
            <a:avLst/>
            <a:gdLst>
              <a:gd name="connsiteX0" fmla="*/ 0 w 5262741"/>
              <a:gd name="connsiteY0" fmla="*/ 277626 h 2776256"/>
              <a:gd name="connsiteX1" fmla="*/ 277626 w 5262741"/>
              <a:gd name="connsiteY1" fmla="*/ 0 h 2776256"/>
              <a:gd name="connsiteX2" fmla="*/ 4985115 w 5262741"/>
              <a:gd name="connsiteY2" fmla="*/ 0 h 2776256"/>
              <a:gd name="connsiteX3" fmla="*/ 5262741 w 5262741"/>
              <a:gd name="connsiteY3" fmla="*/ 277626 h 2776256"/>
              <a:gd name="connsiteX4" fmla="*/ 5262741 w 5262741"/>
              <a:gd name="connsiteY4" fmla="*/ 2498630 h 2776256"/>
              <a:gd name="connsiteX5" fmla="*/ 4985115 w 5262741"/>
              <a:gd name="connsiteY5" fmla="*/ 2776256 h 2776256"/>
              <a:gd name="connsiteX6" fmla="*/ 277626 w 5262741"/>
              <a:gd name="connsiteY6" fmla="*/ 2776256 h 2776256"/>
              <a:gd name="connsiteX7" fmla="*/ 0 w 5262741"/>
              <a:gd name="connsiteY7" fmla="*/ 2498630 h 2776256"/>
              <a:gd name="connsiteX8" fmla="*/ 0 w 5262741"/>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62741" h="2776256">
                <a:moveTo>
                  <a:pt x="0" y="277626"/>
                </a:moveTo>
                <a:cubicBezTo>
                  <a:pt x="0" y="124297"/>
                  <a:pt x="124297" y="0"/>
                  <a:pt x="277626" y="0"/>
                </a:cubicBezTo>
                <a:lnTo>
                  <a:pt x="4985115" y="0"/>
                </a:lnTo>
                <a:cubicBezTo>
                  <a:pt x="5138444" y="0"/>
                  <a:pt x="5262741" y="124297"/>
                  <a:pt x="5262741" y="277626"/>
                </a:cubicBezTo>
                <a:lnTo>
                  <a:pt x="5262741" y="2498630"/>
                </a:lnTo>
                <a:cubicBezTo>
                  <a:pt x="5262741" y="2651959"/>
                  <a:pt x="5138444" y="2776256"/>
                  <a:pt x="4985115" y="2776256"/>
                </a:cubicBezTo>
                <a:lnTo>
                  <a:pt x="277626" y="2776256"/>
                </a:lnTo>
                <a:cubicBezTo>
                  <a:pt x="124297" y="2776256"/>
                  <a:pt x="0" y="2651959"/>
                  <a:pt x="0" y="2498630"/>
                </a:cubicBezTo>
                <a:lnTo>
                  <a:pt x="0" y="277626"/>
                </a:lnTo>
                <a:close/>
              </a:path>
            </a:pathLst>
          </a:custGeom>
          <a:solidFill>
            <a:schemeClr val="accent4"/>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12450" tIns="129599" rIns="112450" bIns="112450" numCol="1" spcCol="1270" anchor="ctr" anchorCtr="0">
            <a:noAutofit/>
          </a:bodyPr>
          <a:lstStyle/>
          <a:p>
            <a:pPr algn="ctr" defTabSz="1200490">
              <a:lnSpc>
                <a:spcPct val="80000"/>
              </a:lnSpc>
              <a:spcBef>
                <a:spcPct val="0"/>
              </a:spcBef>
            </a:pPr>
            <a:r>
              <a:rPr lang="en-US" sz="3601" spc="-75" dirty="0">
                <a:solidFill>
                  <a:schemeClr val="bg1"/>
                </a:solidFill>
                <a:latin typeface="Lato Light"/>
                <a:cs typeface="Lato Light"/>
              </a:rPr>
              <a:t>4</a:t>
            </a:r>
            <a:r>
              <a:rPr lang="en-US" sz="3601" spc="-75" baseline="30000" dirty="0">
                <a:solidFill>
                  <a:schemeClr val="bg1"/>
                </a:solidFill>
                <a:latin typeface="Lato Light"/>
                <a:cs typeface="Lato Light"/>
              </a:rPr>
              <a:t>th</a:t>
            </a:r>
            <a:r>
              <a:rPr lang="en-US" sz="3601" spc="-75" dirty="0">
                <a:solidFill>
                  <a:schemeClr val="bg1"/>
                </a:solidFill>
                <a:latin typeface="Lato Light"/>
                <a:cs typeface="Lato Light"/>
              </a:rPr>
              <a:t> Fact</a:t>
            </a:r>
          </a:p>
        </p:txBody>
      </p:sp>
      <p:sp>
        <p:nvSpPr>
          <p:cNvPr id="15" name="TextBox 14"/>
          <p:cNvSpPr txBox="1"/>
          <p:nvPr/>
        </p:nvSpPr>
        <p:spPr>
          <a:xfrm>
            <a:off x="6517393" y="2430803"/>
            <a:ext cx="5253362"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Four Facts — Diagram </a:t>
            </a:r>
          </a:p>
        </p:txBody>
      </p:sp>
      <p:sp>
        <p:nvSpPr>
          <p:cNvPr id="16" name="Rectangle 15"/>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charset="0"/>
            </a:endParaRPr>
          </a:p>
        </p:txBody>
      </p:sp>
      <p:sp>
        <p:nvSpPr>
          <p:cNvPr id="17" name="TextBox 16"/>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18" name="TextBox 17"/>
          <p:cNvSpPr txBox="1"/>
          <p:nvPr/>
        </p:nvSpPr>
        <p:spPr>
          <a:xfrm>
            <a:off x="1291619" y="3847860"/>
            <a:ext cx="15707145" cy="840486"/>
          </a:xfrm>
          <a:prstGeom prst="rect">
            <a:avLst/>
          </a:prstGeom>
          <a:noFill/>
        </p:spPr>
        <p:txBody>
          <a:bodyPr wrap="square" rtlCol="0">
            <a:spAutoFit/>
          </a:bodyPr>
          <a:lstStyle/>
          <a:p>
            <a:pPr algn="just">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Tree>
    <p:extLst>
      <p:ext uri="{BB962C8B-B14F-4D97-AF65-F5344CB8AC3E}">
        <p14:creationId xmlns:p14="http://schemas.microsoft.com/office/powerpoint/2010/main" val="17770874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7394169" y="2430803"/>
            <a:ext cx="3499677"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Our Beginning</a:t>
            </a:r>
          </a:p>
        </p:txBody>
      </p:sp>
      <p:sp>
        <p:nvSpPr>
          <p:cNvPr id="19" name="Rectangle 18"/>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21" name="TextBox 20"/>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22" name="TextBox 21"/>
          <p:cNvSpPr txBox="1"/>
          <p:nvPr/>
        </p:nvSpPr>
        <p:spPr>
          <a:xfrm>
            <a:off x="1083752" y="3857001"/>
            <a:ext cx="8060249" cy="7199791"/>
          </a:xfrm>
          <a:prstGeom prst="rect">
            <a:avLst/>
          </a:prstGeom>
          <a:noFill/>
        </p:spPr>
        <p:txBody>
          <a:bodyPr wrap="square" rtlCol="0">
            <a:spAutoFit/>
          </a:bodyPr>
          <a:lstStyle/>
          <a:p>
            <a:pPr>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pPr>
              <a:lnSpc>
                <a:spcPct val="120000"/>
              </a:lnSpc>
            </a:pPr>
            <a:endParaRPr lang="en-US" sz="2026" dirty="0">
              <a:latin typeface="Lato Light" charset="0"/>
              <a:cs typeface="Lato Light"/>
            </a:endParaRPr>
          </a:p>
          <a:p>
            <a:pPr>
              <a:lnSpc>
                <a:spcPct val="120000"/>
              </a:lnSpc>
            </a:pPr>
            <a:r>
              <a:rPr lang="en-US" sz="2026" dirty="0">
                <a:latin typeface="Lato Light" charset="0"/>
                <a:cs typeface="Lato Light"/>
              </a:rPr>
              <a:t>Because companies are legal persons, they also may associate and register themselves as companies – often known as a corporate group. When the company closes it may need a "death certificate" to avoid further legal </a:t>
            </a:r>
            <a:r>
              <a:rPr lang="en-US" sz="2026" dirty="0" err="1">
                <a:latin typeface="Lato Light" charset="0"/>
                <a:cs typeface="Lato Light"/>
              </a:rPr>
              <a:t>obligations.A</a:t>
            </a:r>
            <a:r>
              <a:rPr lang="en-US" sz="2026" dirty="0">
                <a:latin typeface="Lato Light" charset="0"/>
                <a:cs typeface="Lato Light"/>
              </a:rPr>
              <a:t>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pPr>
              <a:lnSpc>
                <a:spcPct val="120000"/>
              </a:lnSpc>
            </a:pPr>
            <a:endParaRPr lang="en-US" sz="2026" dirty="0">
              <a:latin typeface="Lato Light"/>
              <a:cs typeface="Lato Light"/>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259318934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hevron 3"/>
          <p:cNvSpPr/>
          <p:nvPr/>
        </p:nvSpPr>
        <p:spPr>
          <a:xfrm>
            <a:off x="1725850" y="5556239"/>
            <a:ext cx="2967260" cy="969516"/>
          </a:xfrm>
          <a:prstGeom prst="chevron">
            <a:avLst>
              <a:gd name="adj" fmla="val 31257"/>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226373" rtlCol="0" anchor="ctr"/>
          <a:lstStyle/>
          <a:p>
            <a:pPr algn="ctr"/>
            <a:r>
              <a:rPr lang="en-US" sz="2701" dirty="0">
                <a:solidFill>
                  <a:schemeClr val="bg1"/>
                </a:solidFill>
                <a:latin typeface="Lato Light"/>
                <a:cs typeface="Lato Light"/>
              </a:rPr>
              <a:t>Step One</a:t>
            </a:r>
          </a:p>
        </p:txBody>
      </p:sp>
      <p:sp>
        <p:nvSpPr>
          <p:cNvPr id="31" name="Chevron 30"/>
          <p:cNvSpPr/>
          <p:nvPr/>
        </p:nvSpPr>
        <p:spPr>
          <a:xfrm>
            <a:off x="4693110" y="5556239"/>
            <a:ext cx="2967260" cy="969516"/>
          </a:xfrm>
          <a:prstGeom prst="chevron">
            <a:avLst>
              <a:gd name="adj" fmla="val 31257"/>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226373" rtlCol="0" anchor="ctr"/>
          <a:lstStyle/>
          <a:p>
            <a:pPr algn="ctr"/>
            <a:r>
              <a:rPr lang="en-US" sz="2701" dirty="0">
                <a:solidFill>
                  <a:schemeClr val="bg1"/>
                </a:solidFill>
                <a:latin typeface="Lato Light"/>
                <a:cs typeface="Lato Light"/>
              </a:rPr>
              <a:t>Step Two</a:t>
            </a:r>
          </a:p>
        </p:txBody>
      </p:sp>
      <p:sp>
        <p:nvSpPr>
          <p:cNvPr id="32" name="Chevron 31"/>
          <p:cNvSpPr/>
          <p:nvPr/>
        </p:nvSpPr>
        <p:spPr>
          <a:xfrm>
            <a:off x="7660370" y="5556239"/>
            <a:ext cx="2967260" cy="969516"/>
          </a:xfrm>
          <a:prstGeom prst="chevron">
            <a:avLst>
              <a:gd name="adj" fmla="val 31257"/>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226373" rtlCol="0" anchor="ctr"/>
          <a:lstStyle/>
          <a:p>
            <a:pPr algn="ctr"/>
            <a:r>
              <a:rPr lang="en-US" sz="2701" dirty="0">
                <a:solidFill>
                  <a:schemeClr val="bg1"/>
                </a:solidFill>
                <a:latin typeface="Lato Light"/>
                <a:cs typeface="Lato Light"/>
              </a:rPr>
              <a:t>Step Three</a:t>
            </a:r>
          </a:p>
        </p:txBody>
      </p:sp>
      <p:sp>
        <p:nvSpPr>
          <p:cNvPr id="33" name="Chevron 32"/>
          <p:cNvSpPr/>
          <p:nvPr/>
        </p:nvSpPr>
        <p:spPr>
          <a:xfrm>
            <a:off x="10627630" y="5556239"/>
            <a:ext cx="2967260" cy="969516"/>
          </a:xfrm>
          <a:prstGeom prst="chevron">
            <a:avLst>
              <a:gd name="adj" fmla="val 31257"/>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226373" rtlCol="0" anchor="ctr"/>
          <a:lstStyle/>
          <a:p>
            <a:pPr algn="ctr"/>
            <a:r>
              <a:rPr lang="en-US" sz="2701" dirty="0">
                <a:solidFill>
                  <a:schemeClr val="bg1"/>
                </a:solidFill>
                <a:latin typeface="Lato Light"/>
                <a:cs typeface="Lato Light"/>
              </a:rPr>
              <a:t>Step Four</a:t>
            </a:r>
          </a:p>
        </p:txBody>
      </p:sp>
      <p:sp>
        <p:nvSpPr>
          <p:cNvPr id="34" name="Chevron 33"/>
          <p:cNvSpPr/>
          <p:nvPr/>
        </p:nvSpPr>
        <p:spPr>
          <a:xfrm>
            <a:off x="13594890" y="5556239"/>
            <a:ext cx="2967260" cy="969516"/>
          </a:xfrm>
          <a:prstGeom prst="chevron">
            <a:avLst>
              <a:gd name="adj" fmla="val 31257"/>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226373" rtlCol="0" anchor="ctr"/>
          <a:lstStyle/>
          <a:p>
            <a:pPr algn="ctr"/>
            <a:r>
              <a:rPr lang="en-US" sz="2701" dirty="0">
                <a:solidFill>
                  <a:schemeClr val="bg1"/>
                </a:solidFill>
                <a:latin typeface="Lato Light"/>
                <a:cs typeface="Lato Light"/>
              </a:rPr>
              <a:t>Step Five</a:t>
            </a:r>
          </a:p>
        </p:txBody>
      </p:sp>
      <p:sp>
        <p:nvSpPr>
          <p:cNvPr id="35" name="TextBox 34"/>
          <p:cNvSpPr txBox="1"/>
          <p:nvPr/>
        </p:nvSpPr>
        <p:spPr>
          <a:xfrm>
            <a:off x="1625212" y="6836831"/>
            <a:ext cx="3020734" cy="2863348"/>
          </a:xfrm>
          <a:prstGeom prst="rect">
            <a:avLst/>
          </a:prstGeom>
          <a:noFill/>
        </p:spPr>
        <p:txBody>
          <a:bodyPr wrap="square" rtlCol="0">
            <a:spAutoFit/>
          </a:bodyPr>
          <a:lstStyle/>
          <a:p>
            <a:pPr algn="ctr">
              <a:lnSpc>
                <a:spcPct val="120000"/>
              </a:lnSpc>
            </a:pPr>
            <a:r>
              <a:rPr lang="en-US" sz="1876" dirty="0">
                <a:latin typeface="Lato Light" charset="0"/>
                <a:cs typeface="Lato Light"/>
              </a:rPr>
              <a:t>A company is an association or collection of individuals, whether natural persons, legal persons, or a mixture of both. Company members share a common purpose and unite in order to focus their various talents.</a:t>
            </a:r>
          </a:p>
        </p:txBody>
      </p:sp>
      <p:sp>
        <p:nvSpPr>
          <p:cNvPr id="88" name="TextBox 87"/>
          <p:cNvSpPr txBox="1"/>
          <p:nvPr/>
        </p:nvSpPr>
        <p:spPr>
          <a:xfrm>
            <a:off x="4639636" y="6836831"/>
            <a:ext cx="3020734" cy="2863348"/>
          </a:xfrm>
          <a:prstGeom prst="rect">
            <a:avLst/>
          </a:prstGeom>
          <a:noFill/>
        </p:spPr>
        <p:txBody>
          <a:bodyPr wrap="square" rtlCol="0">
            <a:spAutoFit/>
          </a:bodyPr>
          <a:lstStyle/>
          <a:p>
            <a:pPr algn="ctr">
              <a:lnSpc>
                <a:spcPct val="120000"/>
              </a:lnSpc>
            </a:pPr>
            <a:r>
              <a:rPr lang="en-US" sz="1876" dirty="0">
                <a:latin typeface="Lato Light" charset="0"/>
                <a:cs typeface="Lato Light"/>
              </a:rPr>
              <a:t>A company is an association or collection of individuals, whether natural persons, legal persons, or a mixture of both. Company members share a common purpose and unite in order to focus their various talents.</a:t>
            </a:r>
          </a:p>
        </p:txBody>
      </p:sp>
      <p:sp>
        <p:nvSpPr>
          <p:cNvPr id="89" name="TextBox 88"/>
          <p:cNvSpPr txBox="1"/>
          <p:nvPr/>
        </p:nvSpPr>
        <p:spPr>
          <a:xfrm>
            <a:off x="7617172" y="6836831"/>
            <a:ext cx="3020734" cy="2863348"/>
          </a:xfrm>
          <a:prstGeom prst="rect">
            <a:avLst/>
          </a:prstGeom>
          <a:noFill/>
        </p:spPr>
        <p:txBody>
          <a:bodyPr wrap="square" rtlCol="0">
            <a:spAutoFit/>
          </a:bodyPr>
          <a:lstStyle/>
          <a:p>
            <a:pPr algn="ctr">
              <a:lnSpc>
                <a:spcPct val="120000"/>
              </a:lnSpc>
            </a:pPr>
            <a:r>
              <a:rPr lang="en-US" sz="1876" dirty="0">
                <a:latin typeface="Lato Light" charset="0"/>
                <a:cs typeface="Lato Light"/>
              </a:rPr>
              <a:t>A company is an association or collection of individuals, whether natural persons, legal persons, or a mixture of both. Company members share a common purpose and unite in order to focus their various talents.</a:t>
            </a:r>
          </a:p>
        </p:txBody>
      </p:sp>
      <p:sp>
        <p:nvSpPr>
          <p:cNvPr id="90" name="TextBox 89"/>
          <p:cNvSpPr txBox="1"/>
          <p:nvPr/>
        </p:nvSpPr>
        <p:spPr>
          <a:xfrm>
            <a:off x="10631597" y="6836831"/>
            <a:ext cx="3020734" cy="2863348"/>
          </a:xfrm>
          <a:prstGeom prst="rect">
            <a:avLst/>
          </a:prstGeom>
          <a:noFill/>
        </p:spPr>
        <p:txBody>
          <a:bodyPr wrap="square" rtlCol="0">
            <a:spAutoFit/>
          </a:bodyPr>
          <a:lstStyle/>
          <a:p>
            <a:pPr algn="ctr">
              <a:lnSpc>
                <a:spcPct val="120000"/>
              </a:lnSpc>
            </a:pPr>
            <a:r>
              <a:rPr lang="en-US" sz="1876" dirty="0">
                <a:latin typeface="Lato Light" charset="0"/>
                <a:cs typeface="Lato Light"/>
              </a:rPr>
              <a:t>A company is an association or collection of individuals, whether natural persons, legal persons, or a mixture of both. Company members share a common purpose and unite in order to focus their various talents.</a:t>
            </a:r>
          </a:p>
        </p:txBody>
      </p:sp>
      <p:sp>
        <p:nvSpPr>
          <p:cNvPr id="91" name="TextBox 90"/>
          <p:cNvSpPr txBox="1"/>
          <p:nvPr/>
        </p:nvSpPr>
        <p:spPr>
          <a:xfrm>
            <a:off x="13623198" y="6836831"/>
            <a:ext cx="3020734" cy="2863348"/>
          </a:xfrm>
          <a:prstGeom prst="rect">
            <a:avLst/>
          </a:prstGeom>
          <a:noFill/>
        </p:spPr>
        <p:txBody>
          <a:bodyPr wrap="square" rtlCol="0">
            <a:spAutoFit/>
          </a:bodyPr>
          <a:lstStyle/>
          <a:p>
            <a:pPr algn="ctr">
              <a:lnSpc>
                <a:spcPct val="120000"/>
              </a:lnSpc>
            </a:pPr>
            <a:r>
              <a:rPr lang="en-US" sz="1876" dirty="0">
                <a:latin typeface="Lato Light" charset="0"/>
                <a:cs typeface="Lato Light"/>
              </a:rPr>
              <a:t>A company is an association or collection of individuals, whether natural persons, legal persons, or a mixture of both. Company members share a common purpose and unite in order to focus their various talents.</a:t>
            </a:r>
          </a:p>
        </p:txBody>
      </p:sp>
      <p:sp>
        <p:nvSpPr>
          <p:cNvPr id="24" name="Freeform 70"/>
          <p:cNvSpPr>
            <a:spLocks noChangeArrowheads="1"/>
          </p:cNvSpPr>
          <p:nvPr/>
        </p:nvSpPr>
        <p:spPr bwMode="auto">
          <a:xfrm>
            <a:off x="14693470" y="4562694"/>
            <a:ext cx="711277" cy="694834"/>
          </a:xfrm>
          <a:custGeom>
            <a:avLst/>
            <a:gdLst>
              <a:gd name="T0" fmla="*/ 633 w 634"/>
              <a:gd name="T1" fmla="*/ 235 h 619"/>
              <a:gd name="T2" fmla="*/ 412 w 634"/>
              <a:gd name="T3" fmla="*/ 206 h 619"/>
              <a:gd name="T4" fmla="*/ 309 w 634"/>
              <a:gd name="T5" fmla="*/ 0 h 619"/>
              <a:gd name="T6" fmla="*/ 220 w 634"/>
              <a:gd name="T7" fmla="*/ 206 h 619"/>
              <a:gd name="T8" fmla="*/ 0 w 634"/>
              <a:gd name="T9" fmla="*/ 235 h 619"/>
              <a:gd name="T10" fmla="*/ 162 w 634"/>
              <a:gd name="T11" fmla="*/ 398 h 619"/>
              <a:gd name="T12" fmla="*/ 117 w 634"/>
              <a:gd name="T13" fmla="*/ 618 h 619"/>
              <a:gd name="T14" fmla="*/ 309 w 634"/>
              <a:gd name="T15" fmla="*/ 515 h 619"/>
              <a:gd name="T16" fmla="*/ 515 w 634"/>
              <a:gd name="T17" fmla="*/ 618 h 619"/>
              <a:gd name="T18" fmla="*/ 471 w 634"/>
              <a:gd name="T19" fmla="*/ 398 h 619"/>
              <a:gd name="T20" fmla="*/ 633 w 634"/>
              <a:gd name="T21" fmla="*/ 235 h 619"/>
              <a:gd name="T22" fmla="*/ 309 w 634"/>
              <a:gd name="T23" fmla="*/ 471 h 619"/>
              <a:gd name="T24" fmla="*/ 162 w 634"/>
              <a:gd name="T25" fmla="*/ 545 h 619"/>
              <a:gd name="T26" fmla="*/ 191 w 634"/>
              <a:gd name="T27" fmla="*/ 382 h 619"/>
              <a:gd name="T28" fmla="*/ 73 w 634"/>
              <a:gd name="T29" fmla="*/ 265 h 619"/>
              <a:gd name="T30" fmla="*/ 235 w 634"/>
              <a:gd name="T31" fmla="*/ 235 h 619"/>
              <a:gd name="T32" fmla="*/ 309 w 634"/>
              <a:gd name="T33" fmla="*/ 73 h 619"/>
              <a:gd name="T34" fmla="*/ 383 w 634"/>
              <a:gd name="T35" fmla="*/ 235 h 619"/>
              <a:gd name="T36" fmla="*/ 559 w 634"/>
              <a:gd name="T37" fmla="*/ 265 h 619"/>
              <a:gd name="T38" fmla="*/ 426 w 634"/>
              <a:gd name="T39" fmla="*/ 382 h 619"/>
              <a:gd name="T40" fmla="*/ 456 w 634"/>
              <a:gd name="T41" fmla="*/ 559 h 619"/>
              <a:gd name="T42" fmla="*/ 309 w 634"/>
              <a:gd name="T43" fmla="*/ 47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4" h="619">
                <a:moveTo>
                  <a:pt x="633" y="235"/>
                </a:moveTo>
                <a:lnTo>
                  <a:pt x="412" y="206"/>
                </a:lnTo>
                <a:lnTo>
                  <a:pt x="309" y="0"/>
                </a:lnTo>
                <a:lnTo>
                  <a:pt x="220" y="206"/>
                </a:lnTo>
                <a:lnTo>
                  <a:pt x="0" y="235"/>
                </a:lnTo>
                <a:lnTo>
                  <a:pt x="162" y="398"/>
                </a:lnTo>
                <a:lnTo>
                  <a:pt x="117" y="618"/>
                </a:lnTo>
                <a:lnTo>
                  <a:pt x="309" y="515"/>
                </a:lnTo>
                <a:lnTo>
                  <a:pt x="515" y="618"/>
                </a:lnTo>
                <a:lnTo>
                  <a:pt x="471" y="398"/>
                </a:lnTo>
                <a:lnTo>
                  <a:pt x="633" y="235"/>
                </a:lnTo>
                <a:close/>
                <a:moveTo>
                  <a:pt x="309" y="471"/>
                </a:moveTo>
                <a:lnTo>
                  <a:pt x="162" y="545"/>
                </a:lnTo>
                <a:lnTo>
                  <a:pt x="191" y="382"/>
                </a:lnTo>
                <a:lnTo>
                  <a:pt x="73" y="265"/>
                </a:lnTo>
                <a:lnTo>
                  <a:pt x="235" y="235"/>
                </a:lnTo>
                <a:lnTo>
                  <a:pt x="309" y="73"/>
                </a:lnTo>
                <a:lnTo>
                  <a:pt x="383" y="235"/>
                </a:lnTo>
                <a:lnTo>
                  <a:pt x="559" y="265"/>
                </a:lnTo>
                <a:lnTo>
                  <a:pt x="426" y="382"/>
                </a:lnTo>
                <a:lnTo>
                  <a:pt x="456" y="559"/>
                </a:lnTo>
                <a:lnTo>
                  <a:pt x="309" y="471"/>
                </a:lnTo>
                <a:close/>
              </a:path>
            </a:pathLst>
          </a:custGeom>
          <a:solidFill>
            <a:schemeClr val="accent5"/>
          </a:solidFill>
          <a:ln>
            <a:noFill/>
          </a:ln>
          <a:effectLst/>
          <a:extLst/>
        </p:spPr>
        <p:txBody>
          <a:bodyPr wrap="none" anchor="ctr"/>
          <a:lstStyle/>
          <a:p>
            <a:pPr>
              <a:defRPr/>
            </a:pPr>
            <a:endParaRPr lang="en-US" sz="2701">
              <a:latin typeface="Lato Light" charset="0"/>
            </a:endParaRPr>
          </a:p>
        </p:txBody>
      </p:sp>
      <p:sp>
        <p:nvSpPr>
          <p:cNvPr id="25" name="Freeform 85"/>
          <p:cNvSpPr>
            <a:spLocks noChangeArrowheads="1"/>
          </p:cNvSpPr>
          <p:nvPr/>
        </p:nvSpPr>
        <p:spPr bwMode="auto">
          <a:xfrm>
            <a:off x="8832722" y="4562695"/>
            <a:ext cx="624938" cy="711277"/>
          </a:xfrm>
          <a:custGeom>
            <a:avLst/>
            <a:gdLst>
              <a:gd name="T0" fmla="*/ 471 w 561"/>
              <a:gd name="T1" fmla="*/ 0 h 635"/>
              <a:gd name="T2" fmla="*/ 471 w 561"/>
              <a:gd name="T3" fmla="*/ 0 h 635"/>
              <a:gd name="T4" fmla="*/ 89 w 561"/>
              <a:gd name="T5" fmla="*/ 0 h 635"/>
              <a:gd name="T6" fmla="*/ 0 w 561"/>
              <a:gd name="T7" fmla="*/ 74 h 635"/>
              <a:gd name="T8" fmla="*/ 0 w 561"/>
              <a:gd name="T9" fmla="*/ 634 h 635"/>
              <a:gd name="T10" fmla="*/ 44 w 561"/>
              <a:gd name="T11" fmla="*/ 634 h 635"/>
              <a:gd name="T12" fmla="*/ 118 w 561"/>
              <a:gd name="T13" fmla="*/ 575 h 635"/>
              <a:gd name="T14" fmla="*/ 207 w 561"/>
              <a:gd name="T15" fmla="*/ 634 h 635"/>
              <a:gd name="T16" fmla="*/ 280 w 561"/>
              <a:gd name="T17" fmla="*/ 575 h 635"/>
              <a:gd name="T18" fmla="*/ 354 w 561"/>
              <a:gd name="T19" fmla="*/ 634 h 635"/>
              <a:gd name="T20" fmla="*/ 442 w 561"/>
              <a:gd name="T21" fmla="*/ 575 h 635"/>
              <a:gd name="T22" fmla="*/ 516 w 561"/>
              <a:gd name="T23" fmla="*/ 634 h 635"/>
              <a:gd name="T24" fmla="*/ 560 w 561"/>
              <a:gd name="T25" fmla="*/ 634 h 635"/>
              <a:gd name="T26" fmla="*/ 560 w 561"/>
              <a:gd name="T27" fmla="*/ 74 h 635"/>
              <a:gd name="T28" fmla="*/ 471 w 561"/>
              <a:gd name="T29" fmla="*/ 0 h 635"/>
              <a:gd name="T30" fmla="*/ 516 w 561"/>
              <a:gd name="T31" fmla="*/ 589 h 635"/>
              <a:gd name="T32" fmla="*/ 516 w 561"/>
              <a:gd name="T33" fmla="*/ 589 h 635"/>
              <a:gd name="T34" fmla="*/ 442 w 561"/>
              <a:gd name="T35" fmla="*/ 530 h 635"/>
              <a:gd name="T36" fmla="*/ 354 w 561"/>
              <a:gd name="T37" fmla="*/ 589 h 635"/>
              <a:gd name="T38" fmla="*/ 280 w 561"/>
              <a:gd name="T39" fmla="*/ 530 h 635"/>
              <a:gd name="T40" fmla="*/ 207 w 561"/>
              <a:gd name="T41" fmla="*/ 589 h 635"/>
              <a:gd name="T42" fmla="*/ 118 w 561"/>
              <a:gd name="T43" fmla="*/ 530 h 635"/>
              <a:gd name="T44" fmla="*/ 44 w 561"/>
              <a:gd name="T45" fmla="*/ 589 h 635"/>
              <a:gd name="T46" fmla="*/ 44 w 561"/>
              <a:gd name="T47" fmla="*/ 74 h 635"/>
              <a:gd name="T48" fmla="*/ 89 w 561"/>
              <a:gd name="T49" fmla="*/ 45 h 635"/>
              <a:gd name="T50" fmla="*/ 471 w 561"/>
              <a:gd name="T51" fmla="*/ 45 h 635"/>
              <a:gd name="T52" fmla="*/ 516 w 561"/>
              <a:gd name="T53" fmla="*/ 74 h 635"/>
              <a:gd name="T54" fmla="*/ 516 w 561"/>
              <a:gd name="T55" fmla="*/ 589 h 635"/>
              <a:gd name="T56" fmla="*/ 412 w 561"/>
              <a:gd name="T57" fmla="*/ 354 h 635"/>
              <a:gd name="T58" fmla="*/ 412 w 561"/>
              <a:gd name="T59" fmla="*/ 354 h 635"/>
              <a:gd name="T60" fmla="*/ 148 w 561"/>
              <a:gd name="T61" fmla="*/ 354 h 635"/>
              <a:gd name="T62" fmla="*/ 118 w 561"/>
              <a:gd name="T63" fmla="*/ 368 h 635"/>
              <a:gd name="T64" fmla="*/ 148 w 561"/>
              <a:gd name="T65" fmla="*/ 398 h 635"/>
              <a:gd name="T66" fmla="*/ 412 w 561"/>
              <a:gd name="T67" fmla="*/ 398 h 635"/>
              <a:gd name="T68" fmla="*/ 442 w 561"/>
              <a:gd name="T69" fmla="*/ 368 h 635"/>
              <a:gd name="T70" fmla="*/ 412 w 561"/>
              <a:gd name="T71" fmla="*/ 354 h 635"/>
              <a:gd name="T72" fmla="*/ 412 w 561"/>
              <a:gd name="T73" fmla="*/ 236 h 635"/>
              <a:gd name="T74" fmla="*/ 412 w 561"/>
              <a:gd name="T75" fmla="*/ 236 h 635"/>
              <a:gd name="T76" fmla="*/ 148 w 561"/>
              <a:gd name="T77" fmla="*/ 236 h 635"/>
              <a:gd name="T78" fmla="*/ 118 w 561"/>
              <a:gd name="T79" fmla="*/ 251 h 635"/>
              <a:gd name="T80" fmla="*/ 148 w 561"/>
              <a:gd name="T81" fmla="*/ 280 h 635"/>
              <a:gd name="T82" fmla="*/ 412 w 561"/>
              <a:gd name="T83" fmla="*/ 280 h 635"/>
              <a:gd name="T84" fmla="*/ 442 w 561"/>
              <a:gd name="T85" fmla="*/ 251 h 635"/>
              <a:gd name="T86" fmla="*/ 412 w 561"/>
              <a:gd name="T87" fmla="*/ 236 h 635"/>
              <a:gd name="T88" fmla="*/ 412 w 561"/>
              <a:gd name="T89" fmla="*/ 118 h 635"/>
              <a:gd name="T90" fmla="*/ 412 w 561"/>
              <a:gd name="T91" fmla="*/ 118 h 635"/>
              <a:gd name="T92" fmla="*/ 148 w 561"/>
              <a:gd name="T93" fmla="*/ 118 h 635"/>
              <a:gd name="T94" fmla="*/ 118 w 561"/>
              <a:gd name="T95" fmla="*/ 133 h 635"/>
              <a:gd name="T96" fmla="*/ 148 w 561"/>
              <a:gd name="T97" fmla="*/ 163 h 635"/>
              <a:gd name="T98" fmla="*/ 412 w 561"/>
              <a:gd name="T99" fmla="*/ 163 h 635"/>
              <a:gd name="T100" fmla="*/ 442 w 561"/>
              <a:gd name="T101" fmla="*/ 133 h 635"/>
              <a:gd name="T102" fmla="*/ 412 w 561"/>
              <a:gd name="T103" fmla="*/ 11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1" h="635">
                <a:moveTo>
                  <a:pt x="471" y="0"/>
                </a:moveTo>
                <a:lnTo>
                  <a:pt x="471" y="0"/>
                </a:lnTo>
                <a:cubicBezTo>
                  <a:pt x="89" y="0"/>
                  <a:pt x="89" y="0"/>
                  <a:pt x="89" y="0"/>
                </a:cubicBezTo>
                <a:cubicBezTo>
                  <a:pt x="44" y="0"/>
                  <a:pt x="0" y="30"/>
                  <a:pt x="0" y="74"/>
                </a:cubicBezTo>
                <a:cubicBezTo>
                  <a:pt x="0" y="634"/>
                  <a:pt x="0" y="634"/>
                  <a:pt x="0" y="634"/>
                </a:cubicBezTo>
                <a:cubicBezTo>
                  <a:pt x="44" y="634"/>
                  <a:pt x="44" y="634"/>
                  <a:pt x="44" y="634"/>
                </a:cubicBezTo>
                <a:cubicBezTo>
                  <a:pt x="118" y="575"/>
                  <a:pt x="118" y="575"/>
                  <a:pt x="118" y="575"/>
                </a:cubicBezTo>
                <a:cubicBezTo>
                  <a:pt x="207" y="634"/>
                  <a:pt x="207" y="634"/>
                  <a:pt x="207" y="634"/>
                </a:cubicBezTo>
                <a:cubicBezTo>
                  <a:pt x="280" y="575"/>
                  <a:pt x="280" y="575"/>
                  <a:pt x="280" y="575"/>
                </a:cubicBezTo>
                <a:cubicBezTo>
                  <a:pt x="354" y="634"/>
                  <a:pt x="354" y="634"/>
                  <a:pt x="354" y="634"/>
                </a:cubicBezTo>
                <a:cubicBezTo>
                  <a:pt x="442" y="575"/>
                  <a:pt x="442" y="575"/>
                  <a:pt x="442" y="575"/>
                </a:cubicBezTo>
                <a:cubicBezTo>
                  <a:pt x="516" y="634"/>
                  <a:pt x="516" y="634"/>
                  <a:pt x="516" y="634"/>
                </a:cubicBezTo>
                <a:cubicBezTo>
                  <a:pt x="560" y="634"/>
                  <a:pt x="560" y="634"/>
                  <a:pt x="560" y="634"/>
                </a:cubicBezTo>
                <a:cubicBezTo>
                  <a:pt x="560" y="74"/>
                  <a:pt x="560" y="74"/>
                  <a:pt x="560" y="74"/>
                </a:cubicBezTo>
                <a:cubicBezTo>
                  <a:pt x="560" y="30"/>
                  <a:pt x="516" y="0"/>
                  <a:pt x="471" y="0"/>
                </a:cubicBezTo>
                <a:close/>
                <a:moveTo>
                  <a:pt x="516" y="589"/>
                </a:moveTo>
                <a:lnTo>
                  <a:pt x="516" y="589"/>
                </a:lnTo>
                <a:cubicBezTo>
                  <a:pt x="442" y="530"/>
                  <a:pt x="442" y="530"/>
                  <a:pt x="442" y="530"/>
                </a:cubicBezTo>
                <a:cubicBezTo>
                  <a:pt x="354" y="589"/>
                  <a:pt x="354" y="589"/>
                  <a:pt x="354" y="589"/>
                </a:cubicBezTo>
                <a:cubicBezTo>
                  <a:pt x="280" y="530"/>
                  <a:pt x="280" y="530"/>
                  <a:pt x="280" y="530"/>
                </a:cubicBezTo>
                <a:cubicBezTo>
                  <a:pt x="207" y="589"/>
                  <a:pt x="207" y="589"/>
                  <a:pt x="207" y="589"/>
                </a:cubicBezTo>
                <a:cubicBezTo>
                  <a:pt x="118" y="530"/>
                  <a:pt x="118" y="530"/>
                  <a:pt x="118" y="530"/>
                </a:cubicBezTo>
                <a:cubicBezTo>
                  <a:pt x="44" y="589"/>
                  <a:pt x="44" y="589"/>
                  <a:pt x="44" y="589"/>
                </a:cubicBezTo>
                <a:cubicBezTo>
                  <a:pt x="44" y="74"/>
                  <a:pt x="44" y="74"/>
                  <a:pt x="44" y="74"/>
                </a:cubicBezTo>
                <a:cubicBezTo>
                  <a:pt x="44" y="59"/>
                  <a:pt x="59" y="45"/>
                  <a:pt x="89" y="45"/>
                </a:cubicBezTo>
                <a:cubicBezTo>
                  <a:pt x="471" y="45"/>
                  <a:pt x="471" y="45"/>
                  <a:pt x="471" y="45"/>
                </a:cubicBezTo>
                <a:cubicBezTo>
                  <a:pt x="501" y="45"/>
                  <a:pt x="516" y="59"/>
                  <a:pt x="516" y="74"/>
                </a:cubicBezTo>
                <a:lnTo>
                  <a:pt x="516" y="589"/>
                </a:lnTo>
                <a:close/>
                <a:moveTo>
                  <a:pt x="412" y="354"/>
                </a:moveTo>
                <a:lnTo>
                  <a:pt x="412" y="354"/>
                </a:lnTo>
                <a:cubicBezTo>
                  <a:pt x="148" y="354"/>
                  <a:pt x="148" y="354"/>
                  <a:pt x="148" y="354"/>
                </a:cubicBezTo>
                <a:cubicBezTo>
                  <a:pt x="133" y="354"/>
                  <a:pt x="118" y="368"/>
                  <a:pt x="118" y="368"/>
                </a:cubicBezTo>
                <a:cubicBezTo>
                  <a:pt x="118" y="383"/>
                  <a:pt x="133" y="398"/>
                  <a:pt x="148" y="398"/>
                </a:cubicBezTo>
                <a:cubicBezTo>
                  <a:pt x="412" y="398"/>
                  <a:pt x="412" y="398"/>
                  <a:pt x="412" y="398"/>
                </a:cubicBezTo>
                <a:cubicBezTo>
                  <a:pt x="427" y="398"/>
                  <a:pt x="442" y="383"/>
                  <a:pt x="442" y="368"/>
                </a:cubicBezTo>
                <a:cubicBezTo>
                  <a:pt x="442" y="368"/>
                  <a:pt x="427" y="354"/>
                  <a:pt x="412" y="354"/>
                </a:cubicBezTo>
                <a:close/>
                <a:moveTo>
                  <a:pt x="412" y="236"/>
                </a:moveTo>
                <a:lnTo>
                  <a:pt x="412" y="236"/>
                </a:lnTo>
                <a:cubicBezTo>
                  <a:pt x="148" y="236"/>
                  <a:pt x="148" y="236"/>
                  <a:pt x="148" y="236"/>
                </a:cubicBezTo>
                <a:cubicBezTo>
                  <a:pt x="133" y="236"/>
                  <a:pt x="118" y="251"/>
                  <a:pt x="118" y="251"/>
                </a:cubicBezTo>
                <a:cubicBezTo>
                  <a:pt x="118" y="266"/>
                  <a:pt x="133" y="280"/>
                  <a:pt x="148" y="280"/>
                </a:cubicBezTo>
                <a:cubicBezTo>
                  <a:pt x="412" y="280"/>
                  <a:pt x="412" y="280"/>
                  <a:pt x="412" y="280"/>
                </a:cubicBezTo>
                <a:cubicBezTo>
                  <a:pt x="427" y="280"/>
                  <a:pt x="442" y="266"/>
                  <a:pt x="442" y="251"/>
                </a:cubicBezTo>
                <a:cubicBezTo>
                  <a:pt x="442" y="251"/>
                  <a:pt x="427" y="236"/>
                  <a:pt x="412" y="236"/>
                </a:cubicBezTo>
                <a:close/>
                <a:moveTo>
                  <a:pt x="412" y="118"/>
                </a:moveTo>
                <a:lnTo>
                  <a:pt x="412" y="118"/>
                </a:lnTo>
                <a:cubicBezTo>
                  <a:pt x="148" y="118"/>
                  <a:pt x="148" y="118"/>
                  <a:pt x="148" y="118"/>
                </a:cubicBezTo>
                <a:cubicBezTo>
                  <a:pt x="133" y="118"/>
                  <a:pt x="118" y="133"/>
                  <a:pt x="118" y="133"/>
                </a:cubicBezTo>
                <a:cubicBezTo>
                  <a:pt x="118" y="148"/>
                  <a:pt x="133" y="163"/>
                  <a:pt x="148" y="163"/>
                </a:cubicBezTo>
                <a:cubicBezTo>
                  <a:pt x="412" y="163"/>
                  <a:pt x="412" y="163"/>
                  <a:pt x="412" y="163"/>
                </a:cubicBezTo>
                <a:cubicBezTo>
                  <a:pt x="427" y="163"/>
                  <a:pt x="442" y="148"/>
                  <a:pt x="442" y="133"/>
                </a:cubicBezTo>
                <a:cubicBezTo>
                  <a:pt x="442" y="133"/>
                  <a:pt x="427" y="118"/>
                  <a:pt x="412" y="118"/>
                </a:cubicBezTo>
                <a:close/>
              </a:path>
            </a:pathLst>
          </a:custGeom>
          <a:solidFill>
            <a:schemeClr val="accent3"/>
          </a:solidFill>
          <a:ln>
            <a:noFill/>
          </a:ln>
          <a:effectLst/>
          <a:extLst/>
        </p:spPr>
        <p:txBody>
          <a:bodyPr wrap="none" anchor="ctr"/>
          <a:lstStyle/>
          <a:p>
            <a:pPr>
              <a:defRPr/>
            </a:pPr>
            <a:endParaRPr lang="en-US" sz="2701">
              <a:latin typeface="Lato Light" charset="0"/>
            </a:endParaRPr>
          </a:p>
        </p:txBody>
      </p:sp>
      <p:sp>
        <p:nvSpPr>
          <p:cNvPr id="26" name="Freeform 91"/>
          <p:cNvSpPr>
            <a:spLocks noChangeArrowheads="1"/>
          </p:cNvSpPr>
          <p:nvPr/>
        </p:nvSpPr>
        <p:spPr bwMode="auto">
          <a:xfrm>
            <a:off x="2858246" y="4562695"/>
            <a:ext cx="690722" cy="711277"/>
          </a:xfrm>
          <a:custGeom>
            <a:avLst/>
            <a:gdLst>
              <a:gd name="T0" fmla="*/ 589 w 619"/>
              <a:gd name="T1" fmla="*/ 118 h 635"/>
              <a:gd name="T2" fmla="*/ 441 w 619"/>
              <a:gd name="T3" fmla="*/ 74 h 635"/>
              <a:gd name="T4" fmla="*/ 309 w 619"/>
              <a:gd name="T5" fmla="*/ 30 h 635"/>
              <a:gd name="T6" fmla="*/ 177 w 619"/>
              <a:gd name="T7" fmla="*/ 74 h 635"/>
              <a:gd name="T8" fmla="*/ 29 w 619"/>
              <a:gd name="T9" fmla="*/ 118 h 635"/>
              <a:gd name="T10" fmla="*/ 0 w 619"/>
              <a:gd name="T11" fmla="*/ 192 h 635"/>
              <a:gd name="T12" fmla="*/ 29 w 619"/>
              <a:gd name="T13" fmla="*/ 545 h 635"/>
              <a:gd name="T14" fmla="*/ 500 w 619"/>
              <a:gd name="T15" fmla="*/ 634 h 635"/>
              <a:gd name="T16" fmla="*/ 589 w 619"/>
              <a:gd name="T17" fmla="*/ 236 h 635"/>
              <a:gd name="T18" fmla="*/ 618 w 619"/>
              <a:gd name="T19" fmla="*/ 163 h 635"/>
              <a:gd name="T20" fmla="*/ 368 w 619"/>
              <a:gd name="T21" fmla="*/ 45 h 635"/>
              <a:gd name="T22" fmla="*/ 412 w 619"/>
              <a:gd name="T23" fmla="*/ 74 h 635"/>
              <a:gd name="T24" fmla="*/ 324 w 619"/>
              <a:gd name="T25" fmla="*/ 74 h 635"/>
              <a:gd name="T26" fmla="*/ 250 w 619"/>
              <a:gd name="T27" fmla="*/ 45 h 635"/>
              <a:gd name="T28" fmla="*/ 294 w 619"/>
              <a:gd name="T29" fmla="*/ 74 h 635"/>
              <a:gd name="T30" fmla="*/ 206 w 619"/>
              <a:gd name="T31" fmla="*/ 74 h 635"/>
              <a:gd name="T32" fmla="*/ 294 w 619"/>
              <a:gd name="T33" fmla="*/ 589 h 635"/>
              <a:gd name="T34" fmla="*/ 118 w 619"/>
              <a:gd name="T35" fmla="*/ 589 h 635"/>
              <a:gd name="T36" fmla="*/ 73 w 619"/>
              <a:gd name="T37" fmla="*/ 427 h 635"/>
              <a:gd name="T38" fmla="*/ 294 w 619"/>
              <a:gd name="T39" fmla="*/ 589 h 635"/>
              <a:gd name="T40" fmla="*/ 294 w 619"/>
              <a:gd name="T41" fmla="*/ 398 h 635"/>
              <a:gd name="T42" fmla="*/ 73 w 619"/>
              <a:gd name="T43" fmla="*/ 236 h 635"/>
              <a:gd name="T44" fmla="*/ 294 w 619"/>
              <a:gd name="T45" fmla="*/ 398 h 635"/>
              <a:gd name="T46" fmla="*/ 544 w 619"/>
              <a:gd name="T47" fmla="*/ 545 h 635"/>
              <a:gd name="T48" fmla="*/ 324 w 619"/>
              <a:gd name="T49" fmla="*/ 589 h 635"/>
              <a:gd name="T50" fmla="*/ 544 w 619"/>
              <a:gd name="T51" fmla="*/ 427 h 635"/>
              <a:gd name="T52" fmla="*/ 544 w 619"/>
              <a:gd name="T53" fmla="*/ 398 h 635"/>
              <a:gd name="T54" fmla="*/ 324 w 619"/>
              <a:gd name="T55" fmla="*/ 398 h 635"/>
              <a:gd name="T56" fmla="*/ 544 w 619"/>
              <a:gd name="T57" fmla="*/ 236 h 635"/>
              <a:gd name="T58" fmla="*/ 559 w 619"/>
              <a:gd name="T59" fmla="*/ 192 h 635"/>
              <a:gd name="T60" fmla="*/ 59 w 619"/>
              <a:gd name="T61" fmla="*/ 192 h 635"/>
              <a:gd name="T62" fmla="*/ 59 w 619"/>
              <a:gd name="T63" fmla="*/ 163 h 635"/>
              <a:gd name="T64" fmla="*/ 589 w 619"/>
              <a:gd name="T65" fmla="*/ 17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9" h="635">
                <a:moveTo>
                  <a:pt x="589" y="118"/>
                </a:moveTo>
                <a:lnTo>
                  <a:pt x="589" y="118"/>
                </a:lnTo>
                <a:cubicBezTo>
                  <a:pt x="441" y="118"/>
                  <a:pt x="441" y="118"/>
                  <a:pt x="441" y="118"/>
                </a:cubicBezTo>
                <a:cubicBezTo>
                  <a:pt x="441" y="104"/>
                  <a:pt x="441" y="89"/>
                  <a:pt x="441" y="74"/>
                </a:cubicBezTo>
                <a:cubicBezTo>
                  <a:pt x="441" y="30"/>
                  <a:pt x="412" y="0"/>
                  <a:pt x="368" y="0"/>
                </a:cubicBezTo>
                <a:cubicBezTo>
                  <a:pt x="339" y="0"/>
                  <a:pt x="324" y="15"/>
                  <a:pt x="309" y="30"/>
                </a:cubicBezTo>
                <a:cubicBezTo>
                  <a:pt x="294" y="15"/>
                  <a:pt x="280" y="0"/>
                  <a:pt x="250" y="0"/>
                </a:cubicBezTo>
                <a:cubicBezTo>
                  <a:pt x="206" y="0"/>
                  <a:pt x="177" y="30"/>
                  <a:pt x="177" y="74"/>
                </a:cubicBezTo>
                <a:cubicBezTo>
                  <a:pt x="177" y="89"/>
                  <a:pt x="177" y="104"/>
                  <a:pt x="177" y="118"/>
                </a:cubicBezTo>
                <a:cubicBezTo>
                  <a:pt x="29" y="118"/>
                  <a:pt x="29" y="118"/>
                  <a:pt x="29" y="118"/>
                </a:cubicBezTo>
                <a:cubicBezTo>
                  <a:pt x="15" y="118"/>
                  <a:pt x="0" y="133"/>
                  <a:pt x="0" y="163"/>
                </a:cubicBezTo>
                <a:cubicBezTo>
                  <a:pt x="0" y="192"/>
                  <a:pt x="0" y="192"/>
                  <a:pt x="0" y="192"/>
                </a:cubicBezTo>
                <a:cubicBezTo>
                  <a:pt x="0" y="221"/>
                  <a:pt x="15" y="236"/>
                  <a:pt x="29" y="236"/>
                </a:cubicBezTo>
                <a:cubicBezTo>
                  <a:pt x="29" y="545"/>
                  <a:pt x="29" y="545"/>
                  <a:pt x="29" y="545"/>
                </a:cubicBezTo>
                <a:cubicBezTo>
                  <a:pt x="29" y="589"/>
                  <a:pt x="73" y="634"/>
                  <a:pt x="118" y="634"/>
                </a:cubicBezTo>
                <a:cubicBezTo>
                  <a:pt x="500" y="634"/>
                  <a:pt x="500" y="634"/>
                  <a:pt x="500" y="634"/>
                </a:cubicBezTo>
                <a:cubicBezTo>
                  <a:pt x="544" y="634"/>
                  <a:pt x="589" y="589"/>
                  <a:pt x="589" y="545"/>
                </a:cubicBezTo>
                <a:cubicBezTo>
                  <a:pt x="589" y="236"/>
                  <a:pt x="589" y="236"/>
                  <a:pt x="589" y="236"/>
                </a:cubicBezTo>
                <a:cubicBezTo>
                  <a:pt x="603" y="236"/>
                  <a:pt x="618" y="221"/>
                  <a:pt x="618" y="192"/>
                </a:cubicBezTo>
                <a:cubicBezTo>
                  <a:pt x="618" y="163"/>
                  <a:pt x="618" y="163"/>
                  <a:pt x="618" y="163"/>
                </a:cubicBezTo>
                <a:cubicBezTo>
                  <a:pt x="618" y="133"/>
                  <a:pt x="603" y="118"/>
                  <a:pt x="589" y="118"/>
                </a:cubicBezTo>
                <a:close/>
                <a:moveTo>
                  <a:pt x="368" y="45"/>
                </a:moveTo>
                <a:lnTo>
                  <a:pt x="368" y="45"/>
                </a:lnTo>
                <a:cubicBezTo>
                  <a:pt x="382" y="45"/>
                  <a:pt x="412" y="59"/>
                  <a:pt x="412" y="74"/>
                </a:cubicBezTo>
                <a:cubicBezTo>
                  <a:pt x="412" y="104"/>
                  <a:pt x="382" y="118"/>
                  <a:pt x="368" y="118"/>
                </a:cubicBezTo>
                <a:cubicBezTo>
                  <a:pt x="353" y="118"/>
                  <a:pt x="324" y="104"/>
                  <a:pt x="324" y="74"/>
                </a:cubicBezTo>
                <a:cubicBezTo>
                  <a:pt x="324" y="59"/>
                  <a:pt x="353" y="45"/>
                  <a:pt x="368" y="45"/>
                </a:cubicBezTo>
                <a:close/>
                <a:moveTo>
                  <a:pt x="250" y="45"/>
                </a:moveTo>
                <a:lnTo>
                  <a:pt x="250" y="45"/>
                </a:lnTo>
                <a:cubicBezTo>
                  <a:pt x="265" y="45"/>
                  <a:pt x="294" y="59"/>
                  <a:pt x="294" y="74"/>
                </a:cubicBezTo>
                <a:cubicBezTo>
                  <a:pt x="294" y="104"/>
                  <a:pt x="265" y="118"/>
                  <a:pt x="250" y="118"/>
                </a:cubicBezTo>
                <a:cubicBezTo>
                  <a:pt x="235" y="118"/>
                  <a:pt x="206" y="104"/>
                  <a:pt x="206" y="74"/>
                </a:cubicBezTo>
                <a:cubicBezTo>
                  <a:pt x="206" y="59"/>
                  <a:pt x="235" y="45"/>
                  <a:pt x="250" y="45"/>
                </a:cubicBezTo>
                <a:close/>
                <a:moveTo>
                  <a:pt x="294" y="589"/>
                </a:moveTo>
                <a:lnTo>
                  <a:pt x="294" y="589"/>
                </a:lnTo>
                <a:cubicBezTo>
                  <a:pt x="118" y="589"/>
                  <a:pt x="118" y="589"/>
                  <a:pt x="118" y="589"/>
                </a:cubicBezTo>
                <a:cubicBezTo>
                  <a:pt x="88" y="589"/>
                  <a:pt x="73" y="575"/>
                  <a:pt x="73" y="545"/>
                </a:cubicBezTo>
                <a:cubicBezTo>
                  <a:pt x="73" y="427"/>
                  <a:pt x="73" y="427"/>
                  <a:pt x="73" y="427"/>
                </a:cubicBezTo>
                <a:cubicBezTo>
                  <a:pt x="294" y="427"/>
                  <a:pt x="294" y="427"/>
                  <a:pt x="294" y="427"/>
                </a:cubicBezTo>
                <a:lnTo>
                  <a:pt x="294" y="589"/>
                </a:lnTo>
                <a:close/>
                <a:moveTo>
                  <a:pt x="294" y="398"/>
                </a:moveTo>
                <a:lnTo>
                  <a:pt x="294" y="398"/>
                </a:lnTo>
                <a:cubicBezTo>
                  <a:pt x="73" y="398"/>
                  <a:pt x="73" y="398"/>
                  <a:pt x="73" y="398"/>
                </a:cubicBezTo>
                <a:cubicBezTo>
                  <a:pt x="73" y="236"/>
                  <a:pt x="73" y="236"/>
                  <a:pt x="73" y="236"/>
                </a:cubicBezTo>
                <a:cubicBezTo>
                  <a:pt x="294" y="236"/>
                  <a:pt x="294" y="236"/>
                  <a:pt x="294" y="236"/>
                </a:cubicBezTo>
                <a:lnTo>
                  <a:pt x="294" y="398"/>
                </a:lnTo>
                <a:close/>
                <a:moveTo>
                  <a:pt x="544" y="545"/>
                </a:moveTo>
                <a:lnTo>
                  <a:pt x="544" y="545"/>
                </a:lnTo>
                <a:cubicBezTo>
                  <a:pt x="544" y="575"/>
                  <a:pt x="530" y="589"/>
                  <a:pt x="500" y="589"/>
                </a:cubicBezTo>
                <a:cubicBezTo>
                  <a:pt x="324" y="589"/>
                  <a:pt x="324" y="589"/>
                  <a:pt x="324" y="589"/>
                </a:cubicBezTo>
                <a:cubicBezTo>
                  <a:pt x="324" y="427"/>
                  <a:pt x="324" y="427"/>
                  <a:pt x="324" y="427"/>
                </a:cubicBezTo>
                <a:cubicBezTo>
                  <a:pt x="544" y="427"/>
                  <a:pt x="544" y="427"/>
                  <a:pt x="544" y="427"/>
                </a:cubicBezTo>
                <a:lnTo>
                  <a:pt x="544" y="545"/>
                </a:lnTo>
                <a:close/>
                <a:moveTo>
                  <a:pt x="544" y="398"/>
                </a:moveTo>
                <a:lnTo>
                  <a:pt x="544" y="398"/>
                </a:lnTo>
                <a:cubicBezTo>
                  <a:pt x="324" y="398"/>
                  <a:pt x="324" y="398"/>
                  <a:pt x="324" y="398"/>
                </a:cubicBezTo>
                <a:cubicBezTo>
                  <a:pt x="324" y="236"/>
                  <a:pt x="324" y="236"/>
                  <a:pt x="324" y="236"/>
                </a:cubicBezTo>
                <a:cubicBezTo>
                  <a:pt x="544" y="236"/>
                  <a:pt x="544" y="236"/>
                  <a:pt x="544" y="236"/>
                </a:cubicBezTo>
                <a:lnTo>
                  <a:pt x="544" y="398"/>
                </a:lnTo>
                <a:close/>
                <a:moveTo>
                  <a:pt x="559" y="192"/>
                </a:moveTo>
                <a:lnTo>
                  <a:pt x="559" y="192"/>
                </a:lnTo>
                <a:cubicBezTo>
                  <a:pt x="59" y="192"/>
                  <a:pt x="59" y="192"/>
                  <a:pt x="59" y="192"/>
                </a:cubicBezTo>
                <a:cubicBezTo>
                  <a:pt x="44" y="192"/>
                  <a:pt x="29" y="192"/>
                  <a:pt x="29" y="177"/>
                </a:cubicBezTo>
                <a:cubicBezTo>
                  <a:pt x="29" y="163"/>
                  <a:pt x="44" y="163"/>
                  <a:pt x="59" y="163"/>
                </a:cubicBezTo>
                <a:cubicBezTo>
                  <a:pt x="559" y="163"/>
                  <a:pt x="559" y="163"/>
                  <a:pt x="559" y="163"/>
                </a:cubicBezTo>
                <a:cubicBezTo>
                  <a:pt x="574" y="163"/>
                  <a:pt x="589" y="163"/>
                  <a:pt x="589" y="177"/>
                </a:cubicBezTo>
                <a:cubicBezTo>
                  <a:pt x="589" y="192"/>
                  <a:pt x="574" y="192"/>
                  <a:pt x="559" y="192"/>
                </a:cubicBezTo>
                <a:close/>
              </a:path>
            </a:pathLst>
          </a:custGeom>
          <a:solidFill>
            <a:schemeClr val="accent1"/>
          </a:solidFill>
          <a:ln>
            <a:noFill/>
          </a:ln>
          <a:effectLst/>
          <a:extLst/>
        </p:spPr>
        <p:txBody>
          <a:bodyPr wrap="none" anchor="ctr"/>
          <a:lstStyle/>
          <a:p>
            <a:pPr>
              <a:defRPr/>
            </a:pPr>
            <a:endParaRPr lang="en-US" sz="2701">
              <a:latin typeface="Lato Light" charset="0"/>
            </a:endParaRPr>
          </a:p>
        </p:txBody>
      </p:sp>
      <p:sp>
        <p:nvSpPr>
          <p:cNvPr id="27" name="Freeform 96"/>
          <p:cNvSpPr>
            <a:spLocks noChangeArrowheads="1"/>
          </p:cNvSpPr>
          <p:nvPr/>
        </p:nvSpPr>
        <p:spPr bwMode="auto">
          <a:xfrm>
            <a:off x="5824721" y="4562696"/>
            <a:ext cx="711277" cy="694833"/>
          </a:xfrm>
          <a:custGeom>
            <a:avLst/>
            <a:gdLst>
              <a:gd name="T0" fmla="*/ 516 w 634"/>
              <a:gd name="T1" fmla="*/ 0 h 619"/>
              <a:gd name="T2" fmla="*/ 516 w 634"/>
              <a:gd name="T3" fmla="*/ 0 h 619"/>
              <a:gd name="T4" fmla="*/ 118 w 634"/>
              <a:gd name="T5" fmla="*/ 0 h 619"/>
              <a:gd name="T6" fmla="*/ 0 w 634"/>
              <a:gd name="T7" fmla="*/ 191 h 619"/>
              <a:gd name="T8" fmla="*/ 0 w 634"/>
              <a:gd name="T9" fmla="*/ 265 h 619"/>
              <a:gd name="T10" fmla="*/ 30 w 634"/>
              <a:gd name="T11" fmla="*/ 323 h 619"/>
              <a:gd name="T12" fmla="*/ 30 w 634"/>
              <a:gd name="T13" fmla="*/ 544 h 619"/>
              <a:gd name="T14" fmla="*/ 103 w 634"/>
              <a:gd name="T15" fmla="*/ 618 h 619"/>
              <a:gd name="T16" fmla="*/ 530 w 634"/>
              <a:gd name="T17" fmla="*/ 618 h 619"/>
              <a:gd name="T18" fmla="*/ 619 w 634"/>
              <a:gd name="T19" fmla="*/ 544 h 619"/>
              <a:gd name="T20" fmla="*/ 619 w 634"/>
              <a:gd name="T21" fmla="*/ 323 h 619"/>
              <a:gd name="T22" fmla="*/ 633 w 634"/>
              <a:gd name="T23" fmla="*/ 265 h 619"/>
              <a:gd name="T24" fmla="*/ 633 w 634"/>
              <a:gd name="T25" fmla="*/ 191 h 619"/>
              <a:gd name="T26" fmla="*/ 516 w 634"/>
              <a:gd name="T27" fmla="*/ 0 h 619"/>
              <a:gd name="T28" fmla="*/ 575 w 634"/>
              <a:gd name="T29" fmla="*/ 544 h 619"/>
              <a:gd name="T30" fmla="*/ 575 w 634"/>
              <a:gd name="T31" fmla="*/ 544 h 619"/>
              <a:gd name="T32" fmla="*/ 530 w 634"/>
              <a:gd name="T33" fmla="*/ 589 h 619"/>
              <a:gd name="T34" fmla="*/ 103 w 634"/>
              <a:gd name="T35" fmla="*/ 589 h 619"/>
              <a:gd name="T36" fmla="*/ 59 w 634"/>
              <a:gd name="T37" fmla="*/ 544 h 619"/>
              <a:gd name="T38" fmla="*/ 59 w 634"/>
              <a:gd name="T39" fmla="*/ 500 h 619"/>
              <a:gd name="T40" fmla="*/ 575 w 634"/>
              <a:gd name="T41" fmla="*/ 500 h 619"/>
              <a:gd name="T42" fmla="*/ 575 w 634"/>
              <a:gd name="T43" fmla="*/ 544 h 619"/>
              <a:gd name="T44" fmla="*/ 575 w 634"/>
              <a:gd name="T45" fmla="*/ 471 h 619"/>
              <a:gd name="T46" fmla="*/ 575 w 634"/>
              <a:gd name="T47" fmla="*/ 471 h 619"/>
              <a:gd name="T48" fmla="*/ 59 w 634"/>
              <a:gd name="T49" fmla="*/ 471 h 619"/>
              <a:gd name="T50" fmla="*/ 59 w 634"/>
              <a:gd name="T51" fmla="*/ 353 h 619"/>
              <a:gd name="T52" fmla="*/ 103 w 634"/>
              <a:gd name="T53" fmla="*/ 353 h 619"/>
              <a:gd name="T54" fmla="*/ 177 w 634"/>
              <a:gd name="T55" fmla="*/ 294 h 619"/>
              <a:gd name="T56" fmla="*/ 251 w 634"/>
              <a:gd name="T57" fmla="*/ 353 h 619"/>
              <a:gd name="T58" fmla="*/ 324 w 634"/>
              <a:gd name="T59" fmla="*/ 309 h 619"/>
              <a:gd name="T60" fmla="*/ 398 w 634"/>
              <a:gd name="T61" fmla="*/ 353 h 619"/>
              <a:gd name="T62" fmla="*/ 471 w 634"/>
              <a:gd name="T63" fmla="*/ 294 h 619"/>
              <a:gd name="T64" fmla="*/ 530 w 634"/>
              <a:gd name="T65" fmla="*/ 353 h 619"/>
              <a:gd name="T66" fmla="*/ 575 w 634"/>
              <a:gd name="T67" fmla="*/ 353 h 619"/>
              <a:gd name="T68" fmla="*/ 575 w 634"/>
              <a:gd name="T69" fmla="*/ 471 h 619"/>
              <a:gd name="T70" fmla="*/ 589 w 634"/>
              <a:gd name="T71" fmla="*/ 265 h 619"/>
              <a:gd name="T72" fmla="*/ 589 w 634"/>
              <a:gd name="T73" fmla="*/ 265 h 619"/>
              <a:gd name="T74" fmla="*/ 530 w 634"/>
              <a:gd name="T75" fmla="*/ 309 h 619"/>
              <a:gd name="T76" fmla="*/ 471 w 634"/>
              <a:gd name="T77" fmla="*/ 265 h 619"/>
              <a:gd name="T78" fmla="*/ 457 w 634"/>
              <a:gd name="T79" fmla="*/ 265 h 619"/>
              <a:gd name="T80" fmla="*/ 398 w 634"/>
              <a:gd name="T81" fmla="*/ 309 h 619"/>
              <a:gd name="T82" fmla="*/ 324 w 634"/>
              <a:gd name="T83" fmla="*/ 265 h 619"/>
              <a:gd name="T84" fmla="*/ 310 w 634"/>
              <a:gd name="T85" fmla="*/ 265 h 619"/>
              <a:gd name="T86" fmla="*/ 251 w 634"/>
              <a:gd name="T87" fmla="*/ 309 h 619"/>
              <a:gd name="T88" fmla="*/ 177 w 634"/>
              <a:gd name="T89" fmla="*/ 265 h 619"/>
              <a:gd name="T90" fmla="*/ 162 w 634"/>
              <a:gd name="T91" fmla="*/ 265 h 619"/>
              <a:gd name="T92" fmla="*/ 103 w 634"/>
              <a:gd name="T93" fmla="*/ 309 h 619"/>
              <a:gd name="T94" fmla="*/ 45 w 634"/>
              <a:gd name="T95" fmla="*/ 265 h 619"/>
              <a:gd name="T96" fmla="*/ 45 w 634"/>
              <a:gd name="T97" fmla="*/ 235 h 619"/>
              <a:gd name="T98" fmla="*/ 589 w 634"/>
              <a:gd name="T99" fmla="*/ 235 h 619"/>
              <a:gd name="T100" fmla="*/ 589 w 634"/>
              <a:gd name="T101" fmla="*/ 265 h 619"/>
              <a:gd name="T102" fmla="*/ 45 w 634"/>
              <a:gd name="T103" fmla="*/ 191 h 619"/>
              <a:gd name="T104" fmla="*/ 45 w 634"/>
              <a:gd name="T105" fmla="*/ 191 h 619"/>
              <a:gd name="T106" fmla="*/ 133 w 634"/>
              <a:gd name="T107" fmla="*/ 29 h 619"/>
              <a:gd name="T108" fmla="*/ 501 w 634"/>
              <a:gd name="T109" fmla="*/ 29 h 619"/>
              <a:gd name="T110" fmla="*/ 589 w 634"/>
              <a:gd name="T111" fmla="*/ 191 h 619"/>
              <a:gd name="T112" fmla="*/ 45 w 634"/>
              <a:gd name="T113" fmla="*/ 19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4" h="619">
                <a:moveTo>
                  <a:pt x="516" y="0"/>
                </a:moveTo>
                <a:lnTo>
                  <a:pt x="516" y="0"/>
                </a:lnTo>
                <a:cubicBezTo>
                  <a:pt x="118" y="0"/>
                  <a:pt x="118" y="0"/>
                  <a:pt x="118" y="0"/>
                </a:cubicBezTo>
                <a:cubicBezTo>
                  <a:pt x="0" y="191"/>
                  <a:pt x="0" y="191"/>
                  <a:pt x="0" y="191"/>
                </a:cubicBezTo>
                <a:lnTo>
                  <a:pt x="0" y="265"/>
                </a:lnTo>
                <a:cubicBezTo>
                  <a:pt x="0" y="294"/>
                  <a:pt x="15" y="309"/>
                  <a:pt x="30" y="323"/>
                </a:cubicBezTo>
                <a:cubicBezTo>
                  <a:pt x="30" y="544"/>
                  <a:pt x="30" y="544"/>
                  <a:pt x="30" y="544"/>
                </a:cubicBezTo>
                <a:cubicBezTo>
                  <a:pt x="30" y="589"/>
                  <a:pt x="59" y="618"/>
                  <a:pt x="103" y="618"/>
                </a:cubicBezTo>
                <a:cubicBezTo>
                  <a:pt x="530" y="618"/>
                  <a:pt x="530" y="618"/>
                  <a:pt x="530" y="618"/>
                </a:cubicBezTo>
                <a:cubicBezTo>
                  <a:pt x="575" y="618"/>
                  <a:pt x="619" y="589"/>
                  <a:pt x="619" y="544"/>
                </a:cubicBezTo>
                <a:cubicBezTo>
                  <a:pt x="619" y="323"/>
                  <a:pt x="619" y="323"/>
                  <a:pt x="619" y="323"/>
                </a:cubicBezTo>
                <a:cubicBezTo>
                  <a:pt x="633" y="309"/>
                  <a:pt x="633" y="294"/>
                  <a:pt x="633" y="265"/>
                </a:cubicBezTo>
                <a:cubicBezTo>
                  <a:pt x="633" y="250"/>
                  <a:pt x="633" y="191"/>
                  <a:pt x="633" y="191"/>
                </a:cubicBezTo>
                <a:lnTo>
                  <a:pt x="516" y="0"/>
                </a:lnTo>
                <a:close/>
                <a:moveTo>
                  <a:pt x="575" y="544"/>
                </a:moveTo>
                <a:lnTo>
                  <a:pt x="575" y="544"/>
                </a:lnTo>
                <a:cubicBezTo>
                  <a:pt x="575" y="559"/>
                  <a:pt x="560" y="589"/>
                  <a:pt x="530" y="589"/>
                </a:cubicBezTo>
                <a:cubicBezTo>
                  <a:pt x="103" y="589"/>
                  <a:pt x="103" y="589"/>
                  <a:pt x="103" y="589"/>
                </a:cubicBezTo>
                <a:cubicBezTo>
                  <a:pt x="89" y="589"/>
                  <a:pt x="59" y="559"/>
                  <a:pt x="59" y="544"/>
                </a:cubicBezTo>
                <a:cubicBezTo>
                  <a:pt x="59" y="500"/>
                  <a:pt x="59" y="500"/>
                  <a:pt x="59" y="500"/>
                </a:cubicBezTo>
                <a:cubicBezTo>
                  <a:pt x="575" y="500"/>
                  <a:pt x="575" y="500"/>
                  <a:pt x="575" y="500"/>
                </a:cubicBezTo>
                <a:lnTo>
                  <a:pt x="575" y="544"/>
                </a:lnTo>
                <a:close/>
                <a:moveTo>
                  <a:pt x="575" y="471"/>
                </a:moveTo>
                <a:lnTo>
                  <a:pt x="575" y="471"/>
                </a:lnTo>
                <a:cubicBezTo>
                  <a:pt x="59" y="471"/>
                  <a:pt x="59" y="471"/>
                  <a:pt x="59" y="471"/>
                </a:cubicBezTo>
                <a:cubicBezTo>
                  <a:pt x="59" y="353"/>
                  <a:pt x="59" y="353"/>
                  <a:pt x="59" y="353"/>
                </a:cubicBezTo>
                <a:cubicBezTo>
                  <a:pt x="74" y="353"/>
                  <a:pt x="89" y="353"/>
                  <a:pt x="103" y="353"/>
                </a:cubicBezTo>
                <a:cubicBezTo>
                  <a:pt x="118" y="353"/>
                  <a:pt x="162" y="323"/>
                  <a:pt x="177" y="294"/>
                </a:cubicBezTo>
                <a:cubicBezTo>
                  <a:pt x="192" y="323"/>
                  <a:pt x="221" y="353"/>
                  <a:pt x="251" y="353"/>
                </a:cubicBezTo>
                <a:cubicBezTo>
                  <a:pt x="280" y="353"/>
                  <a:pt x="310" y="323"/>
                  <a:pt x="324" y="309"/>
                </a:cubicBezTo>
                <a:cubicBezTo>
                  <a:pt x="324" y="323"/>
                  <a:pt x="369" y="353"/>
                  <a:pt x="398" y="353"/>
                </a:cubicBezTo>
                <a:cubicBezTo>
                  <a:pt x="428" y="353"/>
                  <a:pt x="457" y="323"/>
                  <a:pt x="471" y="294"/>
                </a:cubicBezTo>
                <a:cubicBezTo>
                  <a:pt x="486" y="323"/>
                  <a:pt x="501" y="353"/>
                  <a:pt x="530" y="353"/>
                </a:cubicBezTo>
                <a:cubicBezTo>
                  <a:pt x="545" y="353"/>
                  <a:pt x="575" y="353"/>
                  <a:pt x="575" y="353"/>
                </a:cubicBezTo>
                <a:lnTo>
                  <a:pt x="575" y="471"/>
                </a:lnTo>
                <a:close/>
                <a:moveTo>
                  <a:pt x="589" y="265"/>
                </a:moveTo>
                <a:lnTo>
                  <a:pt x="589" y="265"/>
                </a:lnTo>
                <a:cubicBezTo>
                  <a:pt x="589" y="294"/>
                  <a:pt x="560" y="309"/>
                  <a:pt x="530" y="309"/>
                </a:cubicBezTo>
                <a:cubicBezTo>
                  <a:pt x="501" y="309"/>
                  <a:pt x="471" y="294"/>
                  <a:pt x="471" y="265"/>
                </a:cubicBezTo>
                <a:cubicBezTo>
                  <a:pt x="457" y="265"/>
                  <a:pt x="457" y="265"/>
                  <a:pt x="457" y="265"/>
                </a:cubicBezTo>
                <a:cubicBezTo>
                  <a:pt x="457" y="294"/>
                  <a:pt x="428" y="309"/>
                  <a:pt x="398" y="309"/>
                </a:cubicBezTo>
                <a:cubicBezTo>
                  <a:pt x="369" y="309"/>
                  <a:pt x="324" y="294"/>
                  <a:pt x="324" y="265"/>
                </a:cubicBezTo>
                <a:cubicBezTo>
                  <a:pt x="310" y="265"/>
                  <a:pt x="310" y="265"/>
                  <a:pt x="310" y="265"/>
                </a:cubicBezTo>
                <a:cubicBezTo>
                  <a:pt x="310" y="294"/>
                  <a:pt x="280" y="309"/>
                  <a:pt x="251" y="309"/>
                </a:cubicBezTo>
                <a:cubicBezTo>
                  <a:pt x="221" y="309"/>
                  <a:pt x="177" y="294"/>
                  <a:pt x="177" y="265"/>
                </a:cubicBezTo>
                <a:cubicBezTo>
                  <a:pt x="162" y="265"/>
                  <a:pt x="162" y="265"/>
                  <a:pt x="162" y="265"/>
                </a:cubicBezTo>
                <a:cubicBezTo>
                  <a:pt x="162" y="294"/>
                  <a:pt x="133" y="309"/>
                  <a:pt x="103" y="309"/>
                </a:cubicBezTo>
                <a:cubicBezTo>
                  <a:pt x="74" y="309"/>
                  <a:pt x="45" y="294"/>
                  <a:pt x="45" y="265"/>
                </a:cubicBezTo>
                <a:cubicBezTo>
                  <a:pt x="45" y="235"/>
                  <a:pt x="45" y="235"/>
                  <a:pt x="45" y="235"/>
                </a:cubicBezTo>
                <a:cubicBezTo>
                  <a:pt x="589" y="235"/>
                  <a:pt x="589" y="235"/>
                  <a:pt x="589" y="235"/>
                </a:cubicBezTo>
                <a:lnTo>
                  <a:pt x="589" y="265"/>
                </a:lnTo>
                <a:close/>
                <a:moveTo>
                  <a:pt x="45" y="191"/>
                </a:moveTo>
                <a:lnTo>
                  <a:pt x="45" y="191"/>
                </a:lnTo>
                <a:cubicBezTo>
                  <a:pt x="133" y="29"/>
                  <a:pt x="133" y="29"/>
                  <a:pt x="133" y="29"/>
                </a:cubicBezTo>
                <a:cubicBezTo>
                  <a:pt x="501" y="29"/>
                  <a:pt x="501" y="29"/>
                  <a:pt x="501" y="29"/>
                </a:cubicBezTo>
                <a:cubicBezTo>
                  <a:pt x="589" y="191"/>
                  <a:pt x="589" y="191"/>
                  <a:pt x="589" y="191"/>
                </a:cubicBezTo>
                <a:lnTo>
                  <a:pt x="45" y="191"/>
                </a:lnTo>
                <a:close/>
              </a:path>
            </a:pathLst>
          </a:custGeom>
          <a:solidFill>
            <a:schemeClr val="accent2"/>
          </a:solidFill>
          <a:ln>
            <a:noFill/>
          </a:ln>
          <a:effectLst/>
          <a:extLst/>
        </p:spPr>
        <p:txBody>
          <a:bodyPr wrap="none" anchor="ctr"/>
          <a:lstStyle/>
          <a:p>
            <a:pPr>
              <a:defRPr/>
            </a:pPr>
            <a:endParaRPr lang="en-US" sz="2701">
              <a:latin typeface="Lato Light" charset="0"/>
            </a:endParaRPr>
          </a:p>
        </p:txBody>
      </p:sp>
      <p:sp>
        <p:nvSpPr>
          <p:cNvPr id="29" name="Freeform 157"/>
          <p:cNvSpPr>
            <a:spLocks noChangeArrowheads="1"/>
          </p:cNvSpPr>
          <p:nvPr/>
        </p:nvSpPr>
        <p:spPr bwMode="auto">
          <a:xfrm>
            <a:off x="11677716" y="4583251"/>
            <a:ext cx="711277" cy="690722"/>
          </a:xfrm>
          <a:custGeom>
            <a:avLst/>
            <a:gdLst>
              <a:gd name="T0" fmla="*/ 309 w 634"/>
              <a:gd name="T1" fmla="*/ 88 h 619"/>
              <a:gd name="T2" fmla="*/ 309 w 634"/>
              <a:gd name="T3" fmla="*/ 88 h 619"/>
              <a:gd name="T4" fmla="*/ 176 w 634"/>
              <a:gd name="T5" fmla="*/ 235 h 619"/>
              <a:gd name="T6" fmla="*/ 309 w 634"/>
              <a:gd name="T7" fmla="*/ 367 h 619"/>
              <a:gd name="T8" fmla="*/ 456 w 634"/>
              <a:gd name="T9" fmla="*/ 235 h 619"/>
              <a:gd name="T10" fmla="*/ 309 w 634"/>
              <a:gd name="T11" fmla="*/ 88 h 619"/>
              <a:gd name="T12" fmla="*/ 309 w 634"/>
              <a:gd name="T13" fmla="*/ 323 h 619"/>
              <a:gd name="T14" fmla="*/ 309 w 634"/>
              <a:gd name="T15" fmla="*/ 323 h 619"/>
              <a:gd name="T16" fmla="*/ 221 w 634"/>
              <a:gd name="T17" fmla="*/ 235 h 619"/>
              <a:gd name="T18" fmla="*/ 309 w 634"/>
              <a:gd name="T19" fmla="*/ 132 h 619"/>
              <a:gd name="T20" fmla="*/ 412 w 634"/>
              <a:gd name="T21" fmla="*/ 235 h 619"/>
              <a:gd name="T22" fmla="*/ 309 w 634"/>
              <a:gd name="T23" fmla="*/ 323 h 619"/>
              <a:gd name="T24" fmla="*/ 530 w 634"/>
              <a:gd name="T25" fmla="*/ 338 h 619"/>
              <a:gd name="T26" fmla="*/ 530 w 634"/>
              <a:gd name="T27" fmla="*/ 338 h 619"/>
              <a:gd name="T28" fmla="*/ 559 w 634"/>
              <a:gd name="T29" fmla="*/ 235 h 619"/>
              <a:gd name="T30" fmla="*/ 309 w 634"/>
              <a:gd name="T31" fmla="*/ 0 h 619"/>
              <a:gd name="T32" fmla="*/ 73 w 634"/>
              <a:gd name="T33" fmla="*/ 235 h 619"/>
              <a:gd name="T34" fmla="*/ 103 w 634"/>
              <a:gd name="T35" fmla="*/ 338 h 619"/>
              <a:gd name="T36" fmla="*/ 0 w 634"/>
              <a:gd name="T37" fmla="*/ 500 h 619"/>
              <a:gd name="T38" fmla="*/ 117 w 634"/>
              <a:gd name="T39" fmla="*/ 530 h 619"/>
              <a:gd name="T40" fmla="*/ 206 w 634"/>
              <a:gd name="T41" fmla="*/ 618 h 619"/>
              <a:gd name="T42" fmla="*/ 294 w 634"/>
              <a:gd name="T43" fmla="*/ 471 h 619"/>
              <a:gd name="T44" fmla="*/ 309 w 634"/>
              <a:gd name="T45" fmla="*/ 471 h 619"/>
              <a:gd name="T46" fmla="*/ 324 w 634"/>
              <a:gd name="T47" fmla="*/ 471 h 619"/>
              <a:gd name="T48" fmla="*/ 412 w 634"/>
              <a:gd name="T49" fmla="*/ 618 h 619"/>
              <a:gd name="T50" fmla="*/ 500 w 634"/>
              <a:gd name="T51" fmla="*/ 530 h 619"/>
              <a:gd name="T52" fmla="*/ 633 w 634"/>
              <a:gd name="T53" fmla="*/ 500 h 619"/>
              <a:gd name="T54" fmla="*/ 530 w 634"/>
              <a:gd name="T55" fmla="*/ 338 h 619"/>
              <a:gd name="T56" fmla="*/ 206 w 634"/>
              <a:gd name="T57" fmla="*/ 544 h 619"/>
              <a:gd name="T58" fmla="*/ 206 w 634"/>
              <a:gd name="T59" fmla="*/ 544 h 619"/>
              <a:gd name="T60" fmla="*/ 147 w 634"/>
              <a:gd name="T61" fmla="*/ 500 h 619"/>
              <a:gd name="T62" fmla="*/ 58 w 634"/>
              <a:gd name="T63" fmla="*/ 471 h 619"/>
              <a:gd name="T64" fmla="*/ 117 w 634"/>
              <a:gd name="T65" fmla="*/ 382 h 619"/>
              <a:gd name="T66" fmla="*/ 250 w 634"/>
              <a:gd name="T67" fmla="*/ 456 h 619"/>
              <a:gd name="T68" fmla="*/ 206 w 634"/>
              <a:gd name="T69" fmla="*/ 544 h 619"/>
              <a:gd name="T70" fmla="*/ 309 w 634"/>
              <a:gd name="T71" fmla="*/ 426 h 619"/>
              <a:gd name="T72" fmla="*/ 309 w 634"/>
              <a:gd name="T73" fmla="*/ 426 h 619"/>
              <a:gd name="T74" fmla="*/ 117 w 634"/>
              <a:gd name="T75" fmla="*/ 235 h 619"/>
              <a:gd name="T76" fmla="*/ 309 w 634"/>
              <a:gd name="T77" fmla="*/ 29 h 619"/>
              <a:gd name="T78" fmla="*/ 515 w 634"/>
              <a:gd name="T79" fmla="*/ 235 h 619"/>
              <a:gd name="T80" fmla="*/ 309 w 634"/>
              <a:gd name="T81" fmla="*/ 426 h 619"/>
              <a:gd name="T82" fmla="*/ 485 w 634"/>
              <a:gd name="T83" fmla="*/ 500 h 619"/>
              <a:gd name="T84" fmla="*/ 485 w 634"/>
              <a:gd name="T85" fmla="*/ 500 h 619"/>
              <a:gd name="T86" fmla="*/ 426 w 634"/>
              <a:gd name="T87" fmla="*/ 544 h 619"/>
              <a:gd name="T88" fmla="*/ 368 w 634"/>
              <a:gd name="T89" fmla="*/ 456 h 619"/>
              <a:gd name="T90" fmla="*/ 500 w 634"/>
              <a:gd name="T91" fmla="*/ 382 h 619"/>
              <a:gd name="T92" fmla="*/ 559 w 634"/>
              <a:gd name="T93" fmla="*/ 471 h 619"/>
              <a:gd name="T94" fmla="*/ 485 w 634"/>
              <a:gd name="T95" fmla="*/ 50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4" h="619">
                <a:moveTo>
                  <a:pt x="309" y="88"/>
                </a:moveTo>
                <a:lnTo>
                  <a:pt x="309" y="88"/>
                </a:lnTo>
                <a:cubicBezTo>
                  <a:pt x="235" y="88"/>
                  <a:pt x="176" y="162"/>
                  <a:pt x="176" y="235"/>
                </a:cubicBezTo>
                <a:cubicBezTo>
                  <a:pt x="176" y="309"/>
                  <a:pt x="235" y="367"/>
                  <a:pt x="309" y="367"/>
                </a:cubicBezTo>
                <a:cubicBezTo>
                  <a:pt x="383" y="367"/>
                  <a:pt x="456" y="309"/>
                  <a:pt x="456" y="235"/>
                </a:cubicBezTo>
                <a:cubicBezTo>
                  <a:pt x="456" y="162"/>
                  <a:pt x="383" y="88"/>
                  <a:pt x="309" y="88"/>
                </a:cubicBezTo>
                <a:close/>
                <a:moveTo>
                  <a:pt x="309" y="323"/>
                </a:moveTo>
                <a:lnTo>
                  <a:pt x="309" y="323"/>
                </a:lnTo>
                <a:cubicBezTo>
                  <a:pt x="265" y="323"/>
                  <a:pt x="221" y="279"/>
                  <a:pt x="221" y="235"/>
                </a:cubicBezTo>
                <a:cubicBezTo>
                  <a:pt x="221" y="176"/>
                  <a:pt x="265" y="132"/>
                  <a:pt x="309" y="132"/>
                </a:cubicBezTo>
                <a:cubicBezTo>
                  <a:pt x="368" y="132"/>
                  <a:pt x="412" y="176"/>
                  <a:pt x="412" y="235"/>
                </a:cubicBezTo>
                <a:cubicBezTo>
                  <a:pt x="412" y="279"/>
                  <a:pt x="368" y="323"/>
                  <a:pt x="309" y="323"/>
                </a:cubicBezTo>
                <a:close/>
                <a:moveTo>
                  <a:pt x="530" y="338"/>
                </a:moveTo>
                <a:lnTo>
                  <a:pt x="530" y="338"/>
                </a:lnTo>
                <a:cubicBezTo>
                  <a:pt x="544" y="309"/>
                  <a:pt x="559" y="264"/>
                  <a:pt x="559" y="235"/>
                </a:cubicBezTo>
                <a:cubicBezTo>
                  <a:pt x="559" y="103"/>
                  <a:pt x="441" y="0"/>
                  <a:pt x="309" y="0"/>
                </a:cubicBezTo>
                <a:cubicBezTo>
                  <a:pt x="176" y="0"/>
                  <a:pt x="73" y="103"/>
                  <a:pt x="73" y="235"/>
                </a:cubicBezTo>
                <a:cubicBezTo>
                  <a:pt x="73" y="264"/>
                  <a:pt x="88" y="309"/>
                  <a:pt x="103" y="338"/>
                </a:cubicBezTo>
                <a:cubicBezTo>
                  <a:pt x="0" y="500"/>
                  <a:pt x="0" y="500"/>
                  <a:pt x="0" y="500"/>
                </a:cubicBezTo>
                <a:cubicBezTo>
                  <a:pt x="0" y="500"/>
                  <a:pt x="58" y="515"/>
                  <a:pt x="117" y="530"/>
                </a:cubicBezTo>
                <a:cubicBezTo>
                  <a:pt x="162" y="574"/>
                  <a:pt x="206" y="618"/>
                  <a:pt x="206" y="618"/>
                </a:cubicBezTo>
                <a:cubicBezTo>
                  <a:pt x="294" y="471"/>
                  <a:pt x="294" y="471"/>
                  <a:pt x="294" y="471"/>
                </a:cubicBezTo>
                <a:cubicBezTo>
                  <a:pt x="309" y="471"/>
                  <a:pt x="309" y="471"/>
                  <a:pt x="309" y="471"/>
                </a:cubicBezTo>
                <a:cubicBezTo>
                  <a:pt x="324" y="471"/>
                  <a:pt x="324" y="471"/>
                  <a:pt x="324" y="471"/>
                </a:cubicBezTo>
                <a:cubicBezTo>
                  <a:pt x="412" y="618"/>
                  <a:pt x="412" y="618"/>
                  <a:pt x="412" y="618"/>
                </a:cubicBezTo>
                <a:cubicBezTo>
                  <a:pt x="412" y="618"/>
                  <a:pt x="456" y="574"/>
                  <a:pt x="500" y="530"/>
                </a:cubicBezTo>
                <a:cubicBezTo>
                  <a:pt x="559" y="515"/>
                  <a:pt x="633" y="500"/>
                  <a:pt x="633" y="500"/>
                </a:cubicBezTo>
                <a:lnTo>
                  <a:pt x="530" y="338"/>
                </a:lnTo>
                <a:close/>
                <a:moveTo>
                  <a:pt x="206" y="544"/>
                </a:moveTo>
                <a:lnTo>
                  <a:pt x="206" y="544"/>
                </a:lnTo>
                <a:cubicBezTo>
                  <a:pt x="206" y="544"/>
                  <a:pt x="176" y="530"/>
                  <a:pt x="147" y="500"/>
                </a:cubicBezTo>
                <a:cubicBezTo>
                  <a:pt x="103" y="485"/>
                  <a:pt x="58" y="471"/>
                  <a:pt x="58" y="471"/>
                </a:cubicBezTo>
                <a:cubicBezTo>
                  <a:pt x="117" y="382"/>
                  <a:pt x="117" y="382"/>
                  <a:pt x="117" y="382"/>
                </a:cubicBezTo>
                <a:cubicBezTo>
                  <a:pt x="147" y="412"/>
                  <a:pt x="206" y="456"/>
                  <a:pt x="250" y="456"/>
                </a:cubicBezTo>
                <a:lnTo>
                  <a:pt x="206" y="544"/>
                </a:lnTo>
                <a:close/>
                <a:moveTo>
                  <a:pt x="309" y="426"/>
                </a:moveTo>
                <a:lnTo>
                  <a:pt x="309" y="426"/>
                </a:lnTo>
                <a:cubicBezTo>
                  <a:pt x="206" y="426"/>
                  <a:pt x="117" y="338"/>
                  <a:pt x="117" y="235"/>
                </a:cubicBezTo>
                <a:cubicBezTo>
                  <a:pt x="117" y="117"/>
                  <a:pt x="206" y="29"/>
                  <a:pt x="309" y="29"/>
                </a:cubicBezTo>
                <a:cubicBezTo>
                  <a:pt x="426" y="29"/>
                  <a:pt x="515" y="117"/>
                  <a:pt x="515" y="235"/>
                </a:cubicBezTo>
                <a:cubicBezTo>
                  <a:pt x="515" y="338"/>
                  <a:pt x="426" y="426"/>
                  <a:pt x="309" y="426"/>
                </a:cubicBezTo>
                <a:close/>
                <a:moveTo>
                  <a:pt x="485" y="500"/>
                </a:moveTo>
                <a:lnTo>
                  <a:pt x="485" y="500"/>
                </a:lnTo>
                <a:cubicBezTo>
                  <a:pt x="456" y="530"/>
                  <a:pt x="426" y="544"/>
                  <a:pt x="426" y="544"/>
                </a:cubicBezTo>
                <a:cubicBezTo>
                  <a:pt x="368" y="456"/>
                  <a:pt x="368" y="456"/>
                  <a:pt x="368" y="456"/>
                </a:cubicBezTo>
                <a:cubicBezTo>
                  <a:pt x="426" y="456"/>
                  <a:pt x="471" y="412"/>
                  <a:pt x="500" y="382"/>
                </a:cubicBezTo>
                <a:cubicBezTo>
                  <a:pt x="559" y="471"/>
                  <a:pt x="559" y="471"/>
                  <a:pt x="559" y="471"/>
                </a:cubicBezTo>
                <a:cubicBezTo>
                  <a:pt x="559" y="471"/>
                  <a:pt x="530" y="485"/>
                  <a:pt x="485" y="500"/>
                </a:cubicBezTo>
                <a:close/>
              </a:path>
            </a:pathLst>
          </a:custGeom>
          <a:solidFill>
            <a:schemeClr val="accent4"/>
          </a:solidFill>
          <a:ln>
            <a:noFill/>
          </a:ln>
          <a:effectLst/>
          <a:extLst/>
        </p:spPr>
        <p:txBody>
          <a:bodyPr wrap="none" anchor="ctr"/>
          <a:lstStyle/>
          <a:p>
            <a:pPr>
              <a:defRPr/>
            </a:pPr>
            <a:endParaRPr lang="en-US" sz="2701">
              <a:latin typeface="Lato Light" charset="0"/>
            </a:endParaRPr>
          </a:p>
        </p:txBody>
      </p:sp>
      <p:sp>
        <p:nvSpPr>
          <p:cNvPr id="30" name="TextBox 29"/>
          <p:cNvSpPr txBox="1"/>
          <p:nvPr/>
        </p:nvSpPr>
        <p:spPr>
          <a:xfrm>
            <a:off x="7223475" y="2430803"/>
            <a:ext cx="3841116"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Steps to Success</a:t>
            </a:r>
          </a:p>
        </p:txBody>
      </p:sp>
      <p:sp>
        <p:nvSpPr>
          <p:cNvPr id="36" name="Rectangle 35"/>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charset="0"/>
            </a:endParaRPr>
          </a:p>
        </p:txBody>
      </p:sp>
      <p:sp>
        <p:nvSpPr>
          <p:cNvPr id="37" name="TextBox 36"/>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32833616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fill="hold"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52"/>
          <p:cNvSpPr/>
          <p:nvPr/>
        </p:nvSpPr>
        <p:spPr>
          <a:xfrm>
            <a:off x="7884070" y="8997307"/>
            <a:ext cx="10403931" cy="1632391"/>
          </a:xfrm>
          <a:prstGeom prst="rect">
            <a:avLst/>
          </a:prstGeom>
          <a:solidFill>
            <a:schemeClr val="bg1">
              <a:lumMod val="85000"/>
              <a:alpha val="4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charset="0"/>
            </a:endParaRPr>
          </a:p>
        </p:txBody>
      </p:sp>
      <p:sp>
        <p:nvSpPr>
          <p:cNvPr id="27" name="AutoShape 2"/>
          <p:cNvSpPr>
            <a:spLocks/>
          </p:cNvSpPr>
          <p:nvPr/>
        </p:nvSpPr>
        <p:spPr bwMode="auto">
          <a:xfrm>
            <a:off x="1265879" y="3782969"/>
            <a:ext cx="3967163" cy="4387405"/>
          </a:xfrm>
          <a:custGeom>
            <a:avLst/>
            <a:gdLst>
              <a:gd name="T0" fmla="*/ 21600 w 21600"/>
              <a:gd name="T1" fmla="*/ 5390 h 21600"/>
              <a:gd name="T2" fmla="*/ 21511 w 21600"/>
              <a:gd name="T3" fmla="*/ 5390 h 21600"/>
              <a:gd name="T4" fmla="*/ 18195 w 21600"/>
              <a:gd name="T5" fmla="*/ 2145 h 21600"/>
              <a:gd name="T6" fmla="*/ 16003 w 21600"/>
              <a:gd name="T7" fmla="*/ 0 h 21600"/>
              <a:gd name="T8" fmla="*/ 16003 w 21600"/>
              <a:gd name="T9" fmla="*/ 1912 h 21600"/>
              <a:gd name="T10" fmla="*/ 15859 w 21600"/>
              <a:gd name="T11" fmla="*/ 1910 h 21600"/>
              <a:gd name="T12" fmla="*/ 0 w 21600"/>
              <a:gd name="T13" fmla="*/ 16250 h 21600"/>
              <a:gd name="T14" fmla="*/ 1143 w 21600"/>
              <a:gd name="T15" fmla="*/ 21600 h 21600"/>
              <a:gd name="T16" fmla="*/ 2504 w 21600"/>
              <a:gd name="T17" fmla="*/ 17388 h 21600"/>
              <a:gd name="T18" fmla="*/ 2459 w 21600"/>
              <a:gd name="T19" fmla="*/ 17320 h 21600"/>
              <a:gd name="T20" fmla="*/ 2523 w 21600"/>
              <a:gd name="T21" fmla="*/ 17332 h 21600"/>
              <a:gd name="T22" fmla="*/ 2541 w 21600"/>
              <a:gd name="T23" fmla="*/ 17275 h 21600"/>
              <a:gd name="T24" fmla="*/ 2586 w 21600"/>
              <a:gd name="T25" fmla="*/ 17344 h 21600"/>
              <a:gd name="T26" fmla="*/ 8302 w 21600"/>
              <a:gd name="T27" fmla="*/ 18421 h 21600"/>
              <a:gd name="T28" fmla="*/ 7929 w 21600"/>
              <a:gd name="T29" fmla="*/ 16250 h 21600"/>
              <a:gd name="T30" fmla="*/ 15859 w 21600"/>
              <a:gd name="T31" fmla="*/ 9080 h 21600"/>
              <a:gd name="T32" fmla="*/ 15935 w 21600"/>
              <a:gd name="T33" fmla="*/ 9082 h 21600"/>
              <a:gd name="T34" fmla="*/ 16003 w 21600"/>
              <a:gd name="T35" fmla="*/ 9083 h 21600"/>
              <a:gd name="T36" fmla="*/ 16003 w 21600"/>
              <a:gd name="T37" fmla="*/ 9153 h 21600"/>
              <a:gd name="T38" fmla="*/ 16003 w 21600"/>
              <a:gd name="T39" fmla="*/ 10866 h 21600"/>
              <a:gd name="T40" fmla="*/ 17568 w 21600"/>
              <a:gd name="T41" fmla="*/ 9335 h 21600"/>
              <a:gd name="T42" fmla="*/ 21511 w 21600"/>
              <a:gd name="T43" fmla="*/ 5477 h 21600"/>
              <a:gd name="T44" fmla="*/ 21600 w 21600"/>
              <a:gd name="T45" fmla="*/ 5477 h 21600"/>
              <a:gd name="T46" fmla="*/ 21556 w 21600"/>
              <a:gd name="T47" fmla="*/ 5433 h 21600"/>
              <a:gd name="T48" fmla="*/ 21600 w 21600"/>
              <a:gd name="T49" fmla="*/ 5390 h 21600"/>
              <a:gd name="T50" fmla="*/ 21600 w 21600"/>
              <a:gd name="T51" fmla="*/ 539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600" h="21600">
                <a:moveTo>
                  <a:pt x="21600" y="5390"/>
                </a:moveTo>
                <a:lnTo>
                  <a:pt x="21511" y="5390"/>
                </a:lnTo>
                <a:lnTo>
                  <a:pt x="18195" y="2145"/>
                </a:lnTo>
                <a:lnTo>
                  <a:pt x="16003" y="0"/>
                </a:lnTo>
                <a:lnTo>
                  <a:pt x="16003" y="1912"/>
                </a:lnTo>
                <a:cubicBezTo>
                  <a:pt x="15955" y="1912"/>
                  <a:pt x="15907" y="1910"/>
                  <a:pt x="15859" y="1910"/>
                </a:cubicBezTo>
                <a:cubicBezTo>
                  <a:pt x="7100" y="1910"/>
                  <a:pt x="0" y="8330"/>
                  <a:pt x="0" y="16250"/>
                </a:cubicBezTo>
                <a:cubicBezTo>
                  <a:pt x="0" y="18142"/>
                  <a:pt x="407" y="19947"/>
                  <a:pt x="1143" y="21600"/>
                </a:cubicBezTo>
                <a:lnTo>
                  <a:pt x="2504" y="17388"/>
                </a:lnTo>
                <a:lnTo>
                  <a:pt x="2459" y="17320"/>
                </a:lnTo>
                <a:lnTo>
                  <a:pt x="2523" y="17332"/>
                </a:lnTo>
                <a:lnTo>
                  <a:pt x="2541" y="17275"/>
                </a:lnTo>
                <a:lnTo>
                  <a:pt x="2586" y="17344"/>
                </a:lnTo>
                <a:lnTo>
                  <a:pt x="8302" y="18421"/>
                </a:lnTo>
                <a:cubicBezTo>
                  <a:pt x="8061" y="17736"/>
                  <a:pt x="7929" y="17007"/>
                  <a:pt x="7929" y="16250"/>
                </a:cubicBezTo>
                <a:cubicBezTo>
                  <a:pt x="7929" y="12290"/>
                  <a:pt x="11480" y="9080"/>
                  <a:pt x="15859" y="9080"/>
                </a:cubicBezTo>
                <a:cubicBezTo>
                  <a:pt x="15884" y="9080"/>
                  <a:pt x="15910" y="9081"/>
                  <a:pt x="15935" y="9082"/>
                </a:cubicBezTo>
                <a:cubicBezTo>
                  <a:pt x="15958" y="9082"/>
                  <a:pt x="15980" y="9083"/>
                  <a:pt x="16003" y="9083"/>
                </a:cubicBezTo>
                <a:lnTo>
                  <a:pt x="16003" y="9153"/>
                </a:lnTo>
                <a:lnTo>
                  <a:pt x="16003" y="10866"/>
                </a:lnTo>
                <a:lnTo>
                  <a:pt x="17568" y="9335"/>
                </a:lnTo>
                <a:lnTo>
                  <a:pt x="21511" y="5477"/>
                </a:lnTo>
                <a:lnTo>
                  <a:pt x="21600" y="5477"/>
                </a:lnTo>
                <a:lnTo>
                  <a:pt x="21556" y="5433"/>
                </a:lnTo>
                <a:cubicBezTo>
                  <a:pt x="21556" y="5433"/>
                  <a:pt x="21600" y="5390"/>
                  <a:pt x="21600" y="5390"/>
                </a:cubicBezTo>
                <a:close/>
                <a:moveTo>
                  <a:pt x="21600" y="5390"/>
                </a:moveTo>
              </a:path>
            </a:pathLst>
          </a:custGeom>
          <a:solidFill>
            <a:schemeClr val="accent1"/>
          </a:solidFill>
          <a:ln>
            <a:noFill/>
          </a:ln>
          <a:extLst/>
        </p:spPr>
        <p:txBody>
          <a:bodyPr lIns="0" tIns="0" rIns="0" bIns="0"/>
          <a:lstStyle/>
          <a:p>
            <a:endParaRPr lang="en-US" sz="2701">
              <a:latin typeface="Lato Light" charset="0"/>
            </a:endParaRPr>
          </a:p>
        </p:txBody>
      </p:sp>
      <p:sp>
        <p:nvSpPr>
          <p:cNvPr id="28" name="AutoShape 3"/>
          <p:cNvSpPr>
            <a:spLocks/>
          </p:cNvSpPr>
          <p:nvPr/>
        </p:nvSpPr>
        <p:spPr bwMode="auto">
          <a:xfrm>
            <a:off x="1303980" y="7285512"/>
            <a:ext cx="5078016" cy="2690323"/>
          </a:xfrm>
          <a:custGeom>
            <a:avLst/>
            <a:gdLst>
              <a:gd name="T0" fmla="*/ 17925 w 21600"/>
              <a:gd name="T1" fmla="*/ 12734 h 18732"/>
              <a:gd name="T2" fmla="*/ 17889 w 21600"/>
              <a:gd name="T3" fmla="*/ 12831 h 18732"/>
              <a:gd name="T4" fmla="*/ 17875 w 21600"/>
              <a:gd name="T5" fmla="*/ 12751 h 18732"/>
              <a:gd name="T6" fmla="*/ 17825 w 21600"/>
              <a:gd name="T7" fmla="*/ 12768 h 18732"/>
              <a:gd name="T8" fmla="*/ 17861 w 21600"/>
              <a:gd name="T9" fmla="*/ 12671 h 18732"/>
              <a:gd name="T10" fmla="*/ 16570 w 21600"/>
              <a:gd name="T11" fmla="*/ 5472 h 18732"/>
              <a:gd name="T12" fmla="*/ 15286 w 21600"/>
              <a:gd name="T13" fmla="*/ 7147 h 18732"/>
              <a:gd name="T14" fmla="*/ 6786 w 21600"/>
              <a:gd name="T15" fmla="*/ 3671 h 18732"/>
              <a:gd name="T16" fmla="*/ 6773 w 21600"/>
              <a:gd name="T17" fmla="*/ 3633 h 18732"/>
              <a:gd name="T18" fmla="*/ 6730 w 21600"/>
              <a:gd name="T19" fmla="*/ 3511 h 18732"/>
              <a:gd name="T20" fmla="*/ 6792 w 21600"/>
              <a:gd name="T21" fmla="*/ 3451 h 18732"/>
              <a:gd name="T22" fmla="*/ 8051 w 21600"/>
              <a:gd name="T23" fmla="*/ 2213 h 18732"/>
              <a:gd name="T24" fmla="*/ 6309 w 21600"/>
              <a:gd name="T25" fmla="*/ 1619 h 18732"/>
              <a:gd name="T26" fmla="*/ 1843 w 21600"/>
              <a:gd name="T27" fmla="*/ 97 h 18732"/>
              <a:gd name="T28" fmla="*/ 1808 w 21600"/>
              <a:gd name="T29" fmla="*/ 0 h 18732"/>
              <a:gd name="T30" fmla="*/ 1794 w 21600"/>
              <a:gd name="T31" fmla="*/ 80 h 18732"/>
              <a:gd name="T32" fmla="*/ 1743 w 21600"/>
              <a:gd name="T33" fmla="*/ 63 h 18732"/>
              <a:gd name="T34" fmla="*/ 1779 w 21600"/>
              <a:gd name="T35" fmla="*/ 160 h 18732"/>
              <a:gd name="T36" fmla="*/ 715 w 21600"/>
              <a:gd name="T37" fmla="*/ 6114 h 18732"/>
              <a:gd name="T38" fmla="*/ 0 w 21600"/>
              <a:gd name="T39" fmla="*/ 10118 h 18732"/>
              <a:gd name="T40" fmla="*/ 1417 w 21600"/>
              <a:gd name="T41" fmla="*/ 8727 h 18732"/>
              <a:gd name="T42" fmla="*/ 1474 w 21600"/>
              <a:gd name="T43" fmla="*/ 8887 h 18732"/>
              <a:gd name="T44" fmla="*/ 18474 w 21600"/>
              <a:gd name="T45" fmla="*/ 15839 h 18732"/>
              <a:gd name="T46" fmla="*/ 21600 w 21600"/>
              <a:gd name="T47" fmla="*/ 11475 h 18732"/>
              <a:gd name="T48" fmla="*/ 17925 w 21600"/>
              <a:gd name="T49" fmla="*/ 12734 h 18732"/>
              <a:gd name="T50" fmla="*/ 17925 w 21600"/>
              <a:gd name="T51" fmla="*/ 12734 h 18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600" h="18732">
                <a:moveTo>
                  <a:pt x="17925" y="12734"/>
                </a:moveTo>
                <a:lnTo>
                  <a:pt x="17889" y="12831"/>
                </a:lnTo>
                <a:lnTo>
                  <a:pt x="17875" y="12751"/>
                </a:lnTo>
                <a:lnTo>
                  <a:pt x="17825" y="12768"/>
                </a:lnTo>
                <a:lnTo>
                  <a:pt x="17861" y="12671"/>
                </a:lnTo>
                <a:lnTo>
                  <a:pt x="16570" y="5472"/>
                </a:lnTo>
                <a:cubicBezTo>
                  <a:pt x="16198" y="6107"/>
                  <a:pt x="15769" y="6673"/>
                  <a:pt x="15286" y="7147"/>
                </a:cubicBezTo>
                <a:cubicBezTo>
                  <a:pt x="12352" y="10028"/>
                  <a:pt x="8546" y="8472"/>
                  <a:pt x="6786" y="3671"/>
                </a:cubicBezTo>
                <a:cubicBezTo>
                  <a:pt x="6781" y="3659"/>
                  <a:pt x="6777" y="3646"/>
                  <a:pt x="6773" y="3633"/>
                </a:cubicBezTo>
                <a:cubicBezTo>
                  <a:pt x="6758" y="3592"/>
                  <a:pt x="6744" y="3552"/>
                  <a:pt x="6730" y="3511"/>
                </a:cubicBezTo>
                <a:lnTo>
                  <a:pt x="6792" y="3451"/>
                </a:lnTo>
                <a:lnTo>
                  <a:pt x="8051" y="2213"/>
                </a:lnTo>
                <a:lnTo>
                  <a:pt x="6309" y="1619"/>
                </a:lnTo>
                <a:lnTo>
                  <a:pt x="1843" y="97"/>
                </a:lnTo>
                <a:lnTo>
                  <a:pt x="1808" y="0"/>
                </a:lnTo>
                <a:lnTo>
                  <a:pt x="1794" y="80"/>
                </a:lnTo>
                <a:lnTo>
                  <a:pt x="1743" y="63"/>
                </a:lnTo>
                <a:lnTo>
                  <a:pt x="1779" y="160"/>
                </a:lnTo>
                <a:lnTo>
                  <a:pt x="715" y="6114"/>
                </a:lnTo>
                <a:lnTo>
                  <a:pt x="0" y="10118"/>
                </a:lnTo>
                <a:lnTo>
                  <a:pt x="1417" y="8727"/>
                </a:lnTo>
                <a:cubicBezTo>
                  <a:pt x="1436" y="8781"/>
                  <a:pt x="1454" y="8834"/>
                  <a:pt x="1474" y="8887"/>
                </a:cubicBezTo>
                <a:cubicBezTo>
                  <a:pt x="4995" y="18487"/>
                  <a:pt x="12606" y="21600"/>
                  <a:pt x="18474" y="15839"/>
                </a:cubicBezTo>
                <a:cubicBezTo>
                  <a:pt x="19691" y="14644"/>
                  <a:pt x="20737" y="13161"/>
                  <a:pt x="21600" y="11475"/>
                </a:cubicBezTo>
                <a:cubicBezTo>
                  <a:pt x="21600" y="11475"/>
                  <a:pt x="17925" y="12734"/>
                  <a:pt x="17925" y="12734"/>
                </a:cubicBezTo>
                <a:close/>
                <a:moveTo>
                  <a:pt x="17925" y="12734"/>
                </a:moveTo>
              </a:path>
            </a:pathLst>
          </a:custGeom>
          <a:solidFill>
            <a:schemeClr val="accent3"/>
          </a:solidFill>
          <a:ln>
            <a:noFill/>
          </a:ln>
          <a:extLst/>
        </p:spPr>
        <p:txBody>
          <a:bodyPr lIns="0" tIns="0" rIns="0" bIns="0"/>
          <a:lstStyle/>
          <a:p>
            <a:endParaRPr lang="en-US" sz="2701">
              <a:latin typeface="Lato Light" charset="0"/>
            </a:endParaRPr>
          </a:p>
        </p:txBody>
      </p:sp>
      <p:sp>
        <p:nvSpPr>
          <p:cNvPr id="30" name="AutoShape 4"/>
          <p:cNvSpPr>
            <a:spLocks/>
          </p:cNvSpPr>
          <p:nvPr/>
        </p:nvSpPr>
        <p:spPr bwMode="auto">
          <a:xfrm>
            <a:off x="4473423" y="4228379"/>
            <a:ext cx="2582466" cy="4916180"/>
          </a:xfrm>
          <a:custGeom>
            <a:avLst/>
            <a:gdLst>
              <a:gd name="T0" fmla="*/ 15639 w 18627"/>
              <a:gd name="T1" fmla="*/ 19221 h 21600"/>
              <a:gd name="T2" fmla="*/ 8409 w 18627"/>
              <a:gd name="T3" fmla="*/ 1669 h 21600"/>
              <a:gd name="T4" fmla="*/ 831 w 18627"/>
              <a:gd name="T5" fmla="*/ 0 h 21600"/>
              <a:gd name="T6" fmla="*/ 5224 w 18627"/>
              <a:gd name="T7" fmla="*/ 2896 h 21600"/>
              <a:gd name="T8" fmla="*/ 5341 w 18627"/>
              <a:gd name="T9" fmla="*/ 2896 h 21600"/>
              <a:gd name="T10" fmla="*/ 5282 w 18627"/>
              <a:gd name="T11" fmla="*/ 2934 h 21600"/>
              <a:gd name="T12" fmla="*/ 5341 w 18627"/>
              <a:gd name="T13" fmla="*/ 2973 h 21600"/>
              <a:gd name="T14" fmla="*/ 5224 w 18627"/>
              <a:gd name="T15" fmla="*/ 2973 h 21600"/>
              <a:gd name="T16" fmla="*/ 0 w 18627"/>
              <a:gd name="T17" fmla="*/ 6416 h 21600"/>
              <a:gd name="T18" fmla="*/ 3013 w 18627"/>
              <a:gd name="T19" fmla="*/ 7158 h 21600"/>
              <a:gd name="T20" fmla="*/ 6840 w 18627"/>
              <a:gd name="T21" fmla="*/ 15706 h 21600"/>
              <a:gd name="T22" fmla="*/ 6628 w 18627"/>
              <a:gd name="T23" fmla="*/ 15934 h 21600"/>
              <a:gd name="T24" fmla="*/ 6526 w 18627"/>
              <a:gd name="T25" fmla="*/ 16033 h 21600"/>
              <a:gd name="T26" fmla="*/ 6381 w 18627"/>
              <a:gd name="T27" fmla="*/ 15980 h 21600"/>
              <a:gd name="T28" fmla="*/ 4285 w 18627"/>
              <a:gd name="T29" fmla="*/ 15215 h 21600"/>
              <a:gd name="T30" fmla="*/ 5122 w 18627"/>
              <a:gd name="T31" fmla="*/ 16955 h 21600"/>
              <a:gd name="T32" fmla="*/ 7310 w 18627"/>
              <a:gd name="T33" fmla="*/ 21499 h 21600"/>
              <a:gd name="T34" fmla="*/ 7250 w 18627"/>
              <a:gd name="T35" fmla="*/ 21560 h 21600"/>
              <a:gd name="T36" fmla="*/ 7335 w 18627"/>
              <a:gd name="T37" fmla="*/ 21550 h 21600"/>
              <a:gd name="T38" fmla="*/ 7359 w 18627"/>
              <a:gd name="T39" fmla="*/ 21600 h 21600"/>
              <a:gd name="T40" fmla="*/ 7419 w 18627"/>
              <a:gd name="T41" fmla="*/ 21539 h 21600"/>
              <a:gd name="T42" fmla="*/ 13650 w 18627"/>
              <a:gd name="T43" fmla="*/ 20744 h 21600"/>
              <a:gd name="T44" fmla="*/ 17943 w 18627"/>
              <a:gd name="T45" fmla="*/ 20197 h 21600"/>
              <a:gd name="T46" fmla="*/ 15539 w 18627"/>
              <a:gd name="T47" fmla="*/ 19320 h 21600"/>
              <a:gd name="T48" fmla="*/ 15639 w 18627"/>
              <a:gd name="T49" fmla="*/ 19221 h 21600"/>
              <a:gd name="T50" fmla="*/ 15639 w 18627"/>
              <a:gd name="T51" fmla="*/ 19221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27" h="21600">
                <a:moveTo>
                  <a:pt x="15639" y="19221"/>
                </a:moveTo>
                <a:cubicBezTo>
                  <a:pt x="21600" y="13158"/>
                  <a:pt x="18363" y="5300"/>
                  <a:pt x="8409" y="1669"/>
                </a:cubicBezTo>
                <a:cubicBezTo>
                  <a:pt x="6008" y="794"/>
                  <a:pt x="3436" y="245"/>
                  <a:pt x="831" y="0"/>
                </a:cubicBezTo>
                <a:lnTo>
                  <a:pt x="5224" y="2896"/>
                </a:lnTo>
                <a:lnTo>
                  <a:pt x="5341" y="2896"/>
                </a:lnTo>
                <a:lnTo>
                  <a:pt x="5282" y="2934"/>
                </a:lnTo>
                <a:lnTo>
                  <a:pt x="5341" y="2973"/>
                </a:lnTo>
                <a:lnTo>
                  <a:pt x="5224" y="2973"/>
                </a:lnTo>
                <a:lnTo>
                  <a:pt x="0" y="6416"/>
                </a:lnTo>
                <a:cubicBezTo>
                  <a:pt x="1035" y="6563"/>
                  <a:pt x="2052" y="6808"/>
                  <a:pt x="3013" y="7158"/>
                </a:cubicBezTo>
                <a:cubicBezTo>
                  <a:pt x="7866" y="8929"/>
                  <a:pt x="9524" y="12708"/>
                  <a:pt x="6840" y="15706"/>
                </a:cubicBezTo>
                <a:cubicBezTo>
                  <a:pt x="6771" y="15782"/>
                  <a:pt x="6702" y="15859"/>
                  <a:pt x="6628" y="15934"/>
                </a:cubicBezTo>
                <a:cubicBezTo>
                  <a:pt x="6595" y="15968"/>
                  <a:pt x="6560" y="16000"/>
                  <a:pt x="6526" y="16033"/>
                </a:cubicBezTo>
                <a:lnTo>
                  <a:pt x="6381" y="15980"/>
                </a:lnTo>
                <a:lnTo>
                  <a:pt x="4285" y="15215"/>
                </a:lnTo>
                <a:lnTo>
                  <a:pt x="5122" y="16955"/>
                </a:lnTo>
                <a:lnTo>
                  <a:pt x="7310" y="21499"/>
                </a:lnTo>
                <a:lnTo>
                  <a:pt x="7250" y="21560"/>
                </a:lnTo>
                <a:lnTo>
                  <a:pt x="7335" y="21550"/>
                </a:lnTo>
                <a:lnTo>
                  <a:pt x="7359" y="21600"/>
                </a:lnTo>
                <a:lnTo>
                  <a:pt x="7419" y="21539"/>
                </a:lnTo>
                <a:lnTo>
                  <a:pt x="13650" y="20744"/>
                </a:lnTo>
                <a:lnTo>
                  <a:pt x="17943" y="20197"/>
                </a:lnTo>
                <a:lnTo>
                  <a:pt x="15539" y="19320"/>
                </a:lnTo>
                <a:cubicBezTo>
                  <a:pt x="15573" y="19287"/>
                  <a:pt x="15607" y="19254"/>
                  <a:pt x="15639" y="19221"/>
                </a:cubicBezTo>
                <a:close/>
                <a:moveTo>
                  <a:pt x="15639" y="19221"/>
                </a:moveTo>
              </a:path>
            </a:pathLst>
          </a:custGeom>
          <a:solidFill>
            <a:schemeClr val="accent2"/>
          </a:solidFill>
          <a:ln>
            <a:noFill/>
          </a:ln>
          <a:extLst/>
        </p:spPr>
        <p:txBody>
          <a:bodyPr lIns="0" tIns="0" rIns="0" bIns="0"/>
          <a:lstStyle/>
          <a:p>
            <a:endParaRPr lang="en-US" sz="2701">
              <a:latin typeface="Lato Light" charset="0"/>
            </a:endParaRPr>
          </a:p>
        </p:txBody>
      </p:sp>
      <p:sp>
        <p:nvSpPr>
          <p:cNvPr id="49" name="Rectangle 48"/>
          <p:cNvSpPr/>
          <p:nvPr/>
        </p:nvSpPr>
        <p:spPr>
          <a:xfrm rot="18900000">
            <a:off x="534272" y="5294739"/>
            <a:ext cx="4188887" cy="748070"/>
          </a:xfrm>
          <a:prstGeom prst="rect">
            <a:avLst/>
          </a:prstGeom>
        </p:spPr>
        <p:txBody>
          <a:bodyPr wrap="square" lIns="137202" tIns="68602" rIns="137202" bIns="68602">
            <a:spAutoFit/>
          </a:bodyPr>
          <a:lstStyle/>
          <a:p>
            <a:pPr algn="ctr">
              <a:lnSpc>
                <a:spcPct val="120000"/>
              </a:lnSpc>
            </a:pPr>
            <a:r>
              <a:rPr lang="fr-FR" sz="3301" b="1" dirty="0" err="1">
                <a:solidFill>
                  <a:schemeClr val="bg1"/>
                </a:solidFill>
                <a:latin typeface="Lato Black"/>
                <a:cs typeface="Lato Black"/>
              </a:rPr>
              <a:t>Step</a:t>
            </a:r>
            <a:r>
              <a:rPr lang="fr-FR" sz="3301" b="1" dirty="0">
                <a:solidFill>
                  <a:schemeClr val="bg1"/>
                </a:solidFill>
                <a:latin typeface="Lato Black"/>
                <a:cs typeface="Lato Black"/>
              </a:rPr>
              <a:t> One</a:t>
            </a:r>
            <a:endParaRPr lang="en-US" sz="3301" dirty="0">
              <a:solidFill>
                <a:schemeClr val="bg1"/>
              </a:solidFill>
              <a:latin typeface="Lato Black"/>
              <a:cs typeface="Lato Black"/>
            </a:endParaRPr>
          </a:p>
        </p:txBody>
      </p:sp>
      <p:sp>
        <p:nvSpPr>
          <p:cNvPr id="50" name="Rectangle 49"/>
          <p:cNvSpPr/>
          <p:nvPr/>
        </p:nvSpPr>
        <p:spPr>
          <a:xfrm rot="4500000">
            <a:off x="4044348" y="6069802"/>
            <a:ext cx="4190524" cy="748070"/>
          </a:xfrm>
          <a:prstGeom prst="rect">
            <a:avLst/>
          </a:prstGeom>
        </p:spPr>
        <p:txBody>
          <a:bodyPr wrap="square" lIns="137202" tIns="68602" rIns="137202" bIns="68602">
            <a:spAutoFit/>
          </a:bodyPr>
          <a:lstStyle/>
          <a:p>
            <a:pPr algn="ctr">
              <a:lnSpc>
                <a:spcPct val="120000"/>
              </a:lnSpc>
            </a:pPr>
            <a:r>
              <a:rPr lang="fr-FR" sz="3301" b="1" dirty="0" err="1">
                <a:solidFill>
                  <a:schemeClr val="bg1"/>
                </a:solidFill>
                <a:latin typeface="Lato Black"/>
                <a:cs typeface="Lato Black"/>
              </a:rPr>
              <a:t>Step</a:t>
            </a:r>
            <a:r>
              <a:rPr lang="fr-FR" sz="3301" b="1" dirty="0">
                <a:solidFill>
                  <a:schemeClr val="bg1"/>
                </a:solidFill>
                <a:latin typeface="Lato Black"/>
                <a:cs typeface="Lato Black"/>
              </a:rPr>
              <a:t> </a:t>
            </a:r>
            <a:r>
              <a:rPr lang="fr-FR" sz="3301" b="1" dirty="0" err="1">
                <a:solidFill>
                  <a:schemeClr val="bg1"/>
                </a:solidFill>
                <a:latin typeface="Lato Black"/>
                <a:cs typeface="Lato Black"/>
              </a:rPr>
              <a:t>Two</a:t>
            </a:r>
            <a:endParaRPr lang="en-US" sz="3301" dirty="0">
              <a:solidFill>
                <a:schemeClr val="bg1"/>
              </a:solidFill>
              <a:latin typeface="Lato Black"/>
              <a:cs typeface="Lato Black"/>
            </a:endParaRPr>
          </a:p>
        </p:txBody>
      </p:sp>
      <p:sp>
        <p:nvSpPr>
          <p:cNvPr id="51" name="Rectangle 50"/>
          <p:cNvSpPr/>
          <p:nvPr/>
        </p:nvSpPr>
        <p:spPr>
          <a:xfrm rot="900000">
            <a:off x="1694657" y="8585046"/>
            <a:ext cx="4188887" cy="748070"/>
          </a:xfrm>
          <a:prstGeom prst="rect">
            <a:avLst/>
          </a:prstGeom>
        </p:spPr>
        <p:txBody>
          <a:bodyPr wrap="square" lIns="137202" tIns="68602" rIns="137202" bIns="68602">
            <a:spAutoFit/>
          </a:bodyPr>
          <a:lstStyle/>
          <a:p>
            <a:pPr algn="ctr">
              <a:lnSpc>
                <a:spcPct val="120000"/>
              </a:lnSpc>
            </a:pPr>
            <a:r>
              <a:rPr lang="fr-FR" sz="3301" b="1" dirty="0" err="1">
                <a:solidFill>
                  <a:schemeClr val="bg1"/>
                </a:solidFill>
                <a:latin typeface="Lato Black"/>
                <a:cs typeface="Lato Black"/>
              </a:rPr>
              <a:t>Step</a:t>
            </a:r>
            <a:r>
              <a:rPr lang="fr-FR" sz="3301" b="1" dirty="0">
                <a:solidFill>
                  <a:schemeClr val="bg1"/>
                </a:solidFill>
                <a:latin typeface="Lato Black"/>
                <a:cs typeface="Lato Black"/>
              </a:rPr>
              <a:t> </a:t>
            </a:r>
            <a:r>
              <a:rPr lang="fr-FR" sz="3301" b="1" dirty="0" err="1">
                <a:solidFill>
                  <a:schemeClr val="bg1"/>
                </a:solidFill>
                <a:latin typeface="Lato Black"/>
                <a:cs typeface="Lato Black"/>
              </a:rPr>
              <a:t>Three</a:t>
            </a:r>
            <a:endParaRPr lang="en-US" sz="3301" dirty="0">
              <a:solidFill>
                <a:schemeClr val="bg1"/>
              </a:solidFill>
              <a:latin typeface="Lato Black"/>
              <a:cs typeface="Lato Black"/>
            </a:endParaRPr>
          </a:p>
        </p:txBody>
      </p:sp>
      <p:sp>
        <p:nvSpPr>
          <p:cNvPr id="23" name="Round Same Side Corner Rectangle 22"/>
          <p:cNvSpPr/>
          <p:nvPr/>
        </p:nvSpPr>
        <p:spPr>
          <a:xfrm rot="10800000" flipH="1">
            <a:off x="7887349" y="4411256"/>
            <a:ext cx="99805" cy="1028356"/>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Calibri Light"/>
            </a:endParaRPr>
          </a:p>
        </p:txBody>
      </p:sp>
      <p:sp>
        <p:nvSpPr>
          <p:cNvPr id="26" name="Round Same Side Corner Rectangle 25"/>
          <p:cNvSpPr/>
          <p:nvPr/>
        </p:nvSpPr>
        <p:spPr>
          <a:xfrm rot="10800000" flipH="1">
            <a:off x="7884070" y="5974243"/>
            <a:ext cx="99805" cy="1028356"/>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Calibri Light"/>
            </a:endParaRPr>
          </a:p>
        </p:txBody>
      </p:sp>
      <p:sp>
        <p:nvSpPr>
          <p:cNvPr id="29" name="Round Same Side Corner Rectangle 28"/>
          <p:cNvSpPr/>
          <p:nvPr/>
        </p:nvSpPr>
        <p:spPr>
          <a:xfrm rot="10800000" flipH="1">
            <a:off x="7887349" y="7394877"/>
            <a:ext cx="99805" cy="1028356"/>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Calibri Light"/>
            </a:endParaRPr>
          </a:p>
        </p:txBody>
      </p:sp>
      <p:sp>
        <p:nvSpPr>
          <p:cNvPr id="33" name="TextBox 32"/>
          <p:cNvSpPr txBox="1"/>
          <p:nvPr/>
        </p:nvSpPr>
        <p:spPr>
          <a:xfrm>
            <a:off x="8161949" y="4773717"/>
            <a:ext cx="9042300" cy="669671"/>
          </a:xfrm>
          <a:prstGeom prst="rect">
            <a:avLst/>
          </a:prstGeom>
          <a:noFill/>
        </p:spPr>
        <p:txBody>
          <a:bodyPr wrap="square" rtlCol="0">
            <a:spAutoFit/>
          </a:bodyPr>
          <a:lstStyle/>
          <a:p>
            <a:r>
              <a:rPr lang="en-US" sz="1876" dirty="0">
                <a:latin typeface="Lato Light" charset="0"/>
                <a:cs typeface="Lato Light"/>
              </a:rPr>
              <a:t>A company is an association or collection of individuals, whether natural persons, legal persons, or a mixture of both. Company</a:t>
            </a:r>
            <a:endParaRPr lang="en-US" sz="1876" dirty="0">
              <a:latin typeface="Lato Light"/>
              <a:ea typeface="Lato Light" charset="0"/>
              <a:cs typeface="Lato Light"/>
            </a:endParaRPr>
          </a:p>
        </p:txBody>
      </p:sp>
      <p:sp>
        <p:nvSpPr>
          <p:cNvPr id="34" name="Rectangle 33"/>
          <p:cNvSpPr/>
          <p:nvPr/>
        </p:nvSpPr>
        <p:spPr>
          <a:xfrm>
            <a:off x="8161950" y="4270777"/>
            <a:ext cx="2236510" cy="496418"/>
          </a:xfrm>
          <a:prstGeom prst="rect">
            <a:avLst/>
          </a:prstGeom>
        </p:spPr>
        <p:txBody>
          <a:bodyPr wrap="none">
            <a:spAutoFit/>
          </a:bodyPr>
          <a:lstStyle/>
          <a:p>
            <a:r>
              <a:rPr lang="en-US" sz="2626" dirty="0">
                <a:latin typeface="Lato Light"/>
                <a:cs typeface="Lato Light"/>
              </a:rPr>
              <a:t>Step One Title</a:t>
            </a:r>
          </a:p>
        </p:txBody>
      </p:sp>
      <p:sp>
        <p:nvSpPr>
          <p:cNvPr id="37" name="TextBox 36"/>
          <p:cNvSpPr txBox="1"/>
          <p:nvPr/>
        </p:nvSpPr>
        <p:spPr>
          <a:xfrm>
            <a:off x="8161949" y="6293935"/>
            <a:ext cx="9042300" cy="669671"/>
          </a:xfrm>
          <a:prstGeom prst="rect">
            <a:avLst/>
          </a:prstGeom>
          <a:noFill/>
        </p:spPr>
        <p:txBody>
          <a:bodyPr wrap="square" rtlCol="0">
            <a:spAutoFit/>
          </a:bodyPr>
          <a:lstStyle/>
          <a:p>
            <a:r>
              <a:rPr lang="en-US" sz="1876" dirty="0">
                <a:latin typeface="Lato Light" charset="0"/>
                <a:cs typeface="Lato Light"/>
              </a:rPr>
              <a:t>A company is an association or collection of individuals, whether natural persons, legal persons, or a mixture of both. Company</a:t>
            </a:r>
          </a:p>
        </p:txBody>
      </p:sp>
      <p:sp>
        <p:nvSpPr>
          <p:cNvPr id="38" name="Rectangle 37"/>
          <p:cNvSpPr/>
          <p:nvPr/>
        </p:nvSpPr>
        <p:spPr>
          <a:xfrm>
            <a:off x="8161950" y="5790995"/>
            <a:ext cx="2236510" cy="496418"/>
          </a:xfrm>
          <a:prstGeom prst="rect">
            <a:avLst/>
          </a:prstGeom>
        </p:spPr>
        <p:txBody>
          <a:bodyPr wrap="none">
            <a:spAutoFit/>
          </a:bodyPr>
          <a:lstStyle/>
          <a:p>
            <a:r>
              <a:rPr lang="en-US" sz="2626" dirty="0">
                <a:latin typeface="Lato Light" charset="0"/>
                <a:cs typeface="Lato Light"/>
              </a:rPr>
              <a:t>Step One Title</a:t>
            </a:r>
          </a:p>
        </p:txBody>
      </p:sp>
      <p:sp>
        <p:nvSpPr>
          <p:cNvPr id="46" name="TextBox 45"/>
          <p:cNvSpPr txBox="1"/>
          <p:nvPr/>
        </p:nvSpPr>
        <p:spPr>
          <a:xfrm>
            <a:off x="8161949" y="7814153"/>
            <a:ext cx="9042300" cy="669671"/>
          </a:xfrm>
          <a:prstGeom prst="rect">
            <a:avLst/>
          </a:prstGeom>
          <a:noFill/>
        </p:spPr>
        <p:txBody>
          <a:bodyPr wrap="square" rtlCol="0">
            <a:spAutoFit/>
          </a:bodyPr>
          <a:lstStyle/>
          <a:p>
            <a:r>
              <a:rPr lang="en-US" sz="1876" dirty="0">
                <a:latin typeface="Lato Light" charset="0"/>
                <a:cs typeface="Lato Light"/>
              </a:rPr>
              <a:t>A company is an association or collection of individuals, whether natural persons, legal persons, or a mixture of both. Company</a:t>
            </a:r>
          </a:p>
        </p:txBody>
      </p:sp>
      <p:sp>
        <p:nvSpPr>
          <p:cNvPr id="47" name="Rectangle 46"/>
          <p:cNvSpPr/>
          <p:nvPr/>
        </p:nvSpPr>
        <p:spPr>
          <a:xfrm>
            <a:off x="8161950" y="7311214"/>
            <a:ext cx="2236510" cy="496418"/>
          </a:xfrm>
          <a:prstGeom prst="rect">
            <a:avLst/>
          </a:prstGeom>
        </p:spPr>
        <p:txBody>
          <a:bodyPr wrap="none">
            <a:spAutoFit/>
          </a:bodyPr>
          <a:lstStyle/>
          <a:p>
            <a:r>
              <a:rPr lang="en-US" sz="2626" dirty="0">
                <a:latin typeface="Lato Light" charset="0"/>
                <a:cs typeface="Lato Light"/>
              </a:rPr>
              <a:t>Step One Title</a:t>
            </a:r>
          </a:p>
        </p:txBody>
      </p:sp>
      <p:sp>
        <p:nvSpPr>
          <p:cNvPr id="48" name="Shape 188"/>
          <p:cNvSpPr/>
          <p:nvPr/>
        </p:nvSpPr>
        <p:spPr>
          <a:xfrm>
            <a:off x="8392274" y="9157109"/>
            <a:ext cx="8811975" cy="122572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37196"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2101" dirty="0">
                <a:solidFill>
                  <a:schemeClr val="tx1"/>
                </a:solidFill>
                <a:latin typeface="Lato Light"/>
                <a:ea typeface="Lato Light"/>
                <a:cs typeface="Lato Light"/>
              </a:rPr>
              <a:t>A company is an association or collection of individuals, whether natural persons, legal persons, or a mixture of both. Company</a:t>
            </a:r>
          </a:p>
        </p:txBody>
      </p:sp>
      <p:sp>
        <p:nvSpPr>
          <p:cNvPr id="54" name="TextBox 53"/>
          <p:cNvSpPr txBox="1"/>
          <p:nvPr/>
        </p:nvSpPr>
        <p:spPr>
          <a:xfrm>
            <a:off x="5565974" y="2430803"/>
            <a:ext cx="7156126"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The Cycle of  one Design Work</a:t>
            </a:r>
          </a:p>
        </p:txBody>
      </p:sp>
      <p:sp>
        <p:nvSpPr>
          <p:cNvPr id="55" name="Rectangle 54"/>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charset="0"/>
            </a:endParaRPr>
          </a:p>
        </p:txBody>
      </p:sp>
      <p:sp>
        <p:nvSpPr>
          <p:cNvPr id="57" name="TextBox 56"/>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58" name="Freeform 57"/>
          <p:cNvSpPr>
            <a:spLocks noEditPoints="1"/>
          </p:cNvSpPr>
          <p:nvPr/>
        </p:nvSpPr>
        <p:spPr bwMode="auto">
          <a:xfrm>
            <a:off x="1867524" y="7726023"/>
            <a:ext cx="579713" cy="513930"/>
          </a:xfrm>
          <a:custGeom>
            <a:avLst/>
            <a:gdLst>
              <a:gd name="T0" fmla="*/ 24106 w 65"/>
              <a:gd name="T1" fmla="*/ 30792 h 58"/>
              <a:gd name="T2" fmla="*/ 24106 w 65"/>
              <a:gd name="T3" fmla="*/ 195016 h 58"/>
              <a:gd name="T4" fmla="*/ 20662 w 65"/>
              <a:gd name="T5" fmla="*/ 198437 h 58"/>
              <a:gd name="T6" fmla="*/ 13775 w 65"/>
              <a:gd name="T7" fmla="*/ 198437 h 58"/>
              <a:gd name="T8" fmla="*/ 6887 w 65"/>
              <a:gd name="T9" fmla="*/ 195016 h 58"/>
              <a:gd name="T10" fmla="*/ 6887 w 65"/>
              <a:gd name="T11" fmla="*/ 30792 h 58"/>
              <a:gd name="T12" fmla="*/ 0 w 65"/>
              <a:gd name="T13" fmla="*/ 13685 h 58"/>
              <a:gd name="T14" fmla="*/ 17218 w 65"/>
              <a:gd name="T15" fmla="*/ 0 h 58"/>
              <a:gd name="T16" fmla="*/ 34436 w 65"/>
              <a:gd name="T17" fmla="*/ 13685 h 58"/>
              <a:gd name="T18" fmla="*/ 24106 w 65"/>
              <a:gd name="T19" fmla="*/ 30792 h 58"/>
              <a:gd name="T20" fmla="*/ 223837 w 65"/>
              <a:gd name="T21" fmla="*/ 123168 h 58"/>
              <a:gd name="T22" fmla="*/ 216950 w 65"/>
              <a:gd name="T23" fmla="*/ 130010 h 58"/>
              <a:gd name="T24" fmla="*/ 168739 w 65"/>
              <a:gd name="T25" fmla="*/ 147117 h 58"/>
              <a:gd name="T26" fmla="*/ 106753 w 65"/>
              <a:gd name="T27" fmla="*/ 126589 h 58"/>
              <a:gd name="T28" fmla="*/ 44767 w 65"/>
              <a:gd name="T29" fmla="*/ 147117 h 58"/>
              <a:gd name="T30" fmla="*/ 41324 w 65"/>
              <a:gd name="T31" fmla="*/ 147117 h 58"/>
              <a:gd name="T32" fmla="*/ 34436 w 65"/>
              <a:gd name="T33" fmla="*/ 140274 h 58"/>
              <a:gd name="T34" fmla="*/ 34436 w 65"/>
              <a:gd name="T35" fmla="*/ 44477 h 58"/>
              <a:gd name="T36" fmla="*/ 37880 w 65"/>
              <a:gd name="T37" fmla="*/ 37635 h 58"/>
              <a:gd name="T38" fmla="*/ 48211 w 65"/>
              <a:gd name="T39" fmla="*/ 30792 h 58"/>
              <a:gd name="T40" fmla="*/ 103309 w 65"/>
              <a:gd name="T41" fmla="*/ 13685 h 58"/>
              <a:gd name="T42" fmla="*/ 158408 w 65"/>
              <a:gd name="T43" fmla="*/ 30792 h 58"/>
              <a:gd name="T44" fmla="*/ 168739 w 65"/>
              <a:gd name="T45" fmla="*/ 34213 h 58"/>
              <a:gd name="T46" fmla="*/ 216950 w 65"/>
              <a:gd name="T47" fmla="*/ 13685 h 58"/>
              <a:gd name="T48" fmla="*/ 223837 w 65"/>
              <a:gd name="T49" fmla="*/ 23949 h 58"/>
              <a:gd name="T50" fmla="*/ 223837 w 65"/>
              <a:gd name="T51" fmla="*/ 123168 h 5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a:latin typeface="Lato Light" charset="0"/>
            </a:endParaRPr>
          </a:p>
        </p:txBody>
      </p:sp>
      <p:sp>
        <p:nvSpPr>
          <p:cNvPr id="59" name="Freeform 198"/>
          <p:cNvSpPr>
            <a:spLocks noEditPoints="1"/>
          </p:cNvSpPr>
          <p:nvPr/>
        </p:nvSpPr>
        <p:spPr bwMode="auto">
          <a:xfrm>
            <a:off x="5597420" y="8002043"/>
            <a:ext cx="624118" cy="565325"/>
          </a:xfrm>
          <a:custGeom>
            <a:avLst/>
            <a:gdLst>
              <a:gd name="T0" fmla="*/ 3423 w 64"/>
              <a:gd name="T1" fmla="*/ 188174 h 58"/>
              <a:gd name="T2" fmla="*/ 34230 w 64"/>
              <a:gd name="T3" fmla="*/ 171067 h 58"/>
              <a:gd name="T4" fmla="*/ 65038 w 64"/>
              <a:gd name="T5" fmla="*/ 92376 h 58"/>
              <a:gd name="T6" fmla="*/ 99268 w 64"/>
              <a:gd name="T7" fmla="*/ 0 h 58"/>
              <a:gd name="T8" fmla="*/ 109538 w 64"/>
              <a:gd name="T9" fmla="*/ 0 h 58"/>
              <a:gd name="T10" fmla="*/ 116384 w 64"/>
              <a:gd name="T11" fmla="*/ 0 h 58"/>
              <a:gd name="T12" fmla="*/ 116384 w 64"/>
              <a:gd name="T13" fmla="*/ 0 h 58"/>
              <a:gd name="T14" fmla="*/ 143768 w 64"/>
              <a:gd name="T15" fmla="*/ 65006 h 58"/>
              <a:gd name="T16" fmla="*/ 174575 w 64"/>
              <a:gd name="T17" fmla="*/ 133432 h 58"/>
              <a:gd name="T18" fmla="*/ 191691 w 64"/>
              <a:gd name="T19" fmla="*/ 174489 h 58"/>
              <a:gd name="T20" fmla="*/ 195114 w 64"/>
              <a:gd name="T21" fmla="*/ 181331 h 58"/>
              <a:gd name="T22" fmla="*/ 215652 w 64"/>
              <a:gd name="T23" fmla="*/ 188174 h 58"/>
              <a:gd name="T24" fmla="*/ 219075 w 64"/>
              <a:gd name="T25" fmla="*/ 195017 h 58"/>
              <a:gd name="T26" fmla="*/ 219075 w 64"/>
              <a:gd name="T27" fmla="*/ 198438 h 58"/>
              <a:gd name="T28" fmla="*/ 167729 w 64"/>
              <a:gd name="T29" fmla="*/ 195017 h 58"/>
              <a:gd name="T30" fmla="*/ 116384 w 64"/>
              <a:gd name="T31" fmla="*/ 198438 h 58"/>
              <a:gd name="T32" fmla="*/ 116384 w 64"/>
              <a:gd name="T33" fmla="*/ 188174 h 58"/>
              <a:gd name="T34" fmla="*/ 133499 w 64"/>
              <a:gd name="T35" fmla="*/ 184753 h 58"/>
              <a:gd name="T36" fmla="*/ 143768 w 64"/>
              <a:gd name="T37" fmla="*/ 177910 h 58"/>
              <a:gd name="T38" fmla="*/ 126653 w 64"/>
              <a:gd name="T39" fmla="*/ 130011 h 58"/>
              <a:gd name="T40" fmla="*/ 68461 w 64"/>
              <a:gd name="T41" fmla="*/ 130011 h 58"/>
              <a:gd name="T42" fmla="*/ 51346 w 64"/>
              <a:gd name="T43" fmla="*/ 174489 h 58"/>
              <a:gd name="T44" fmla="*/ 78730 w 64"/>
              <a:gd name="T45" fmla="*/ 188174 h 58"/>
              <a:gd name="T46" fmla="*/ 78730 w 64"/>
              <a:gd name="T47" fmla="*/ 195017 h 58"/>
              <a:gd name="T48" fmla="*/ 78730 w 64"/>
              <a:gd name="T49" fmla="*/ 198438 h 58"/>
              <a:gd name="T50" fmla="*/ 30807 w 64"/>
              <a:gd name="T51" fmla="*/ 195017 h 58"/>
              <a:gd name="T52" fmla="*/ 27384 w 64"/>
              <a:gd name="T53" fmla="*/ 195017 h 58"/>
              <a:gd name="T54" fmla="*/ 0 w 64"/>
              <a:gd name="T55" fmla="*/ 198438 h 58"/>
              <a:gd name="T56" fmla="*/ 3423 w 64"/>
              <a:gd name="T57" fmla="*/ 188174 h 58"/>
              <a:gd name="T58" fmla="*/ 75307 w 64"/>
              <a:gd name="T59" fmla="*/ 112904 h 58"/>
              <a:gd name="T60" fmla="*/ 112961 w 64"/>
              <a:gd name="T61" fmla="*/ 112904 h 58"/>
              <a:gd name="T62" fmla="*/ 119807 w 64"/>
              <a:gd name="T63" fmla="*/ 112904 h 58"/>
              <a:gd name="T64" fmla="*/ 95845 w 64"/>
              <a:gd name="T65" fmla="*/ 54742 h 58"/>
              <a:gd name="T66" fmla="*/ 75307 w 64"/>
              <a:gd name="T67" fmla="*/ 112904 h 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4" h="58">
                <a:moveTo>
                  <a:pt x="1" y="55"/>
                </a:moveTo>
                <a:cubicBezTo>
                  <a:pt x="4" y="54"/>
                  <a:pt x="8" y="55"/>
                  <a:pt x="10" y="50"/>
                </a:cubicBezTo>
                <a:cubicBezTo>
                  <a:pt x="19" y="27"/>
                  <a:pt x="19" y="27"/>
                  <a:pt x="19" y="27"/>
                </a:cubicBezTo>
                <a:cubicBezTo>
                  <a:pt x="29" y="0"/>
                  <a:pt x="29" y="0"/>
                  <a:pt x="29" y="0"/>
                </a:cubicBezTo>
                <a:cubicBezTo>
                  <a:pt x="32" y="0"/>
                  <a:pt x="32" y="0"/>
                  <a:pt x="32" y="0"/>
                </a:cubicBezTo>
                <a:cubicBezTo>
                  <a:pt x="34" y="0"/>
                  <a:pt x="34" y="0"/>
                  <a:pt x="34" y="0"/>
                </a:cubicBezTo>
                <a:cubicBezTo>
                  <a:pt x="34" y="0"/>
                  <a:pt x="34" y="0"/>
                  <a:pt x="34" y="0"/>
                </a:cubicBezTo>
                <a:cubicBezTo>
                  <a:pt x="42" y="19"/>
                  <a:pt x="42" y="19"/>
                  <a:pt x="42" y="19"/>
                </a:cubicBezTo>
                <a:cubicBezTo>
                  <a:pt x="45" y="25"/>
                  <a:pt x="48" y="32"/>
                  <a:pt x="51" y="39"/>
                </a:cubicBezTo>
                <a:cubicBezTo>
                  <a:pt x="52" y="43"/>
                  <a:pt x="54" y="47"/>
                  <a:pt x="56" y="51"/>
                </a:cubicBezTo>
                <a:cubicBezTo>
                  <a:pt x="56" y="51"/>
                  <a:pt x="56" y="52"/>
                  <a:pt x="57" y="53"/>
                </a:cubicBezTo>
                <a:cubicBezTo>
                  <a:pt x="58" y="54"/>
                  <a:pt x="62" y="54"/>
                  <a:pt x="63" y="55"/>
                </a:cubicBezTo>
                <a:cubicBezTo>
                  <a:pt x="63" y="55"/>
                  <a:pt x="64" y="56"/>
                  <a:pt x="64" y="57"/>
                </a:cubicBezTo>
                <a:cubicBezTo>
                  <a:pt x="64" y="57"/>
                  <a:pt x="64" y="58"/>
                  <a:pt x="64" y="58"/>
                </a:cubicBezTo>
                <a:cubicBezTo>
                  <a:pt x="59" y="58"/>
                  <a:pt x="54" y="57"/>
                  <a:pt x="49" y="57"/>
                </a:cubicBezTo>
                <a:cubicBezTo>
                  <a:pt x="44" y="57"/>
                  <a:pt x="39" y="58"/>
                  <a:pt x="34" y="58"/>
                </a:cubicBezTo>
                <a:cubicBezTo>
                  <a:pt x="34" y="57"/>
                  <a:pt x="34" y="56"/>
                  <a:pt x="34" y="55"/>
                </a:cubicBezTo>
                <a:cubicBezTo>
                  <a:pt x="39" y="54"/>
                  <a:pt x="39" y="54"/>
                  <a:pt x="39" y="54"/>
                </a:cubicBezTo>
                <a:cubicBezTo>
                  <a:pt x="40" y="54"/>
                  <a:pt x="42" y="53"/>
                  <a:pt x="42" y="52"/>
                </a:cubicBezTo>
                <a:cubicBezTo>
                  <a:pt x="42" y="51"/>
                  <a:pt x="37" y="39"/>
                  <a:pt x="37" y="38"/>
                </a:cubicBezTo>
                <a:cubicBezTo>
                  <a:pt x="20" y="38"/>
                  <a:pt x="20" y="38"/>
                  <a:pt x="20" y="38"/>
                </a:cubicBezTo>
                <a:cubicBezTo>
                  <a:pt x="19" y="40"/>
                  <a:pt x="15" y="50"/>
                  <a:pt x="15" y="51"/>
                </a:cubicBezTo>
                <a:cubicBezTo>
                  <a:pt x="15" y="54"/>
                  <a:pt x="21" y="54"/>
                  <a:pt x="23" y="55"/>
                </a:cubicBezTo>
                <a:cubicBezTo>
                  <a:pt x="23" y="55"/>
                  <a:pt x="23" y="56"/>
                  <a:pt x="23" y="57"/>
                </a:cubicBezTo>
                <a:cubicBezTo>
                  <a:pt x="23" y="57"/>
                  <a:pt x="23" y="57"/>
                  <a:pt x="23" y="58"/>
                </a:cubicBezTo>
                <a:cubicBezTo>
                  <a:pt x="18" y="58"/>
                  <a:pt x="14" y="57"/>
                  <a:pt x="9" y="57"/>
                </a:cubicBezTo>
                <a:cubicBezTo>
                  <a:pt x="9" y="57"/>
                  <a:pt x="8" y="57"/>
                  <a:pt x="8" y="57"/>
                </a:cubicBezTo>
                <a:cubicBezTo>
                  <a:pt x="5" y="58"/>
                  <a:pt x="3" y="58"/>
                  <a:pt x="0" y="58"/>
                </a:cubicBezTo>
                <a:lnTo>
                  <a:pt x="1" y="55"/>
                </a:lnTo>
                <a:close/>
                <a:moveTo>
                  <a:pt x="22" y="33"/>
                </a:moveTo>
                <a:cubicBezTo>
                  <a:pt x="25" y="33"/>
                  <a:pt x="29" y="33"/>
                  <a:pt x="33" y="33"/>
                </a:cubicBezTo>
                <a:cubicBezTo>
                  <a:pt x="34" y="33"/>
                  <a:pt x="34" y="33"/>
                  <a:pt x="35" y="33"/>
                </a:cubicBezTo>
                <a:cubicBezTo>
                  <a:pt x="33" y="27"/>
                  <a:pt x="31" y="21"/>
                  <a:pt x="28" y="16"/>
                </a:cubicBezTo>
                <a:lnTo>
                  <a:pt x="22"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a:latin typeface="Lato Light" charset="0"/>
            </a:endParaRPr>
          </a:p>
        </p:txBody>
      </p:sp>
      <p:sp>
        <p:nvSpPr>
          <p:cNvPr id="60" name="Freeform 230"/>
          <p:cNvSpPr>
            <a:spLocks noEditPoints="1"/>
          </p:cNvSpPr>
          <p:nvPr/>
        </p:nvSpPr>
        <p:spPr bwMode="auto">
          <a:xfrm>
            <a:off x="4054801" y="4552666"/>
            <a:ext cx="626830" cy="626830"/>
          </a:xfrm>
          <a:custGeom>
            <a:avLst/>
            <a:gdLst>
              <a:gd name="T0" fmla="*/ 165538 w 58"/>
              <a:gd name="T1" fmla="*/ 89666 h 58"/>
              <a:gd name="T2" fmla="*/ 55179 w 58"/>
              <a:gd name="T3" fmla="*/ 200025 h 58"/>
              <a:gd name="T4" fmla="*/ 0 w 58"/>
              <a:gd name="T5" fmla="*/ 200025 h 58"/>
              <a:gd name="T6" fmla="*/ 0 w 58"/>
              <a:gd name="T7" fmla="*/ 144846 h 58"/>
              <a:gd name="T8" fmla="*/ 110359 w 58"/>
              <a:gd name="T9" fmla="*/ 34487 h 58"/>
              <a:gd name="T10" fmla="*/ 165538 w 58"/>
              <a:gd name="T11" fmla="*/ 89666 h 58"/>
              <a:gd name="T12" fmla="*/ 62077 w 58"/>
              <a:gd name="T13" fmla="*/ 172435 h 58"/>
              <a:gd name="T14" fmla="*/ 31038 w 58"/>
              <a:gd name="T15" fmla="*/ 141397 h 58"/>
              <a:gd name="T16" fmla="*/ 17244 w 58"/>
              <a:gd name="T17" fmla="*/ 151743 h 58"/>
              <a:gd name="T18" fmla="*/ 17244 w 58"/>
              <a:gd name="T19" fmla="*/ 165538 h 58"/>
              <a:gd name="T20" fmla="*/ 34487 w 58"/>
              <a:gd name="T21" fmla="*/ 165538 h 58"/>
              <a:gd name="T22" fmla="*/ 34487 w 58"/>
              <a:gd name="T23" fmla="*/ 182781 h 58"/>
              <a:gd name="T24" fmla="*/ 48282 w 58"/>
              <a:gd name="T25" fmla="*/ 182781 h 58"/>
              <a:gd name="T26" fmla="*/ 62077 w 58"/>
              <a:gd name="T27" fmla="*/ 172435 h 58"/>
              <a:gd name="T28" fmla="*/ 113807 w 58"/>
              <a:gd name="T29" fmla="*/ 58628 h 58"/>
              <a:gd name="T30" fmla="*/ 113807 w 58"/>
              <a:gd name="T31" fmla="*/ 58628 h 58"/>
              <a:gd name="T32" fmla="*/ 41384 w 58"/>
              <a:gd name="T33" fmla="*/ 131051 h 58"/>
              <a:gd name="T34" fmla="*/ 41384 w 58"/>
              <a:gd name="T35" fmla="*/ 131051 h 58"/>
              <a:gd name="T36" fmla="*/ 44833 w 58"/>
              <a:gd name="T37" fmla="*/ 134500 h 58"/>
              <a:gd name="T38" fmla="*/ 44833 w 58"/>
              <a:gd name="T39" fmla="*/ 134500 h 58"/>
              <a:gd name="T40" fmla="*/ 117256 w 58"/>
              <a:gd name="T41" fmla="*/ 62077 h 58"/>
              <a:gd name="T42" fmla="*/ 117256 w 58"/>
              <a:gd name="T43" fmla="*/ 62077 h 58"/>
              <a:gd name="T44" fmla="*/ 113807 w 58"/>
              <a:gd name="T45" fmla="*/ 58628 h 58"/>
              <a:gd name="T46" fmla="*/ 196576 w 58"/>
              <a:gd name="T47" fmla="*/ 62077 h 58"/>
              <a:gd name="T48" fmla="*/ 172435 w 58"/>
              <a:gd name="T49" fmla="*/ 82769 h 58"/>
              <a:gd name="T50" fmla="*/ 117256 w 58"/>
              <a:gd name="T51" fmla="*/ 27590 h 58"/>
              <a:gd name="T52" fmla="*/ 141397 w 58"/>
              <a:gd name="T53" fmla="*/ 6897 h 58"/>
              <a:gd name="T54" fmla="*/ 151743 w 58"/>
              <a:gd name="T55" fmla="*/ 0 h 58"/>
              <a:gd name="T56" fmla="*/ 165538 w 58"/>
              <a:gd name="T57" fmla="*/ 6897 h 58"/>
              <a:gd name="T58" fmla="*/ 196576 w 58"/>
              <a:gd name="T59" fmla="*/ 37936 h 58"/>
              <a:gd name="T60" fmla="*/ 200025 w 58"/>
              <a:gd name="T61" fmla="*/ 48282 h 58"/>
              <a:gd name="T62" fmla="*/ 196576 w 58"/>
              <a:gd name="T63" fmla="*/ 62077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8" h="58">
                <a:moveTo>
                  <a:pt x="48" y="26"/>
                </a:moveTo>
                <a:cubicBezTo>
                  <a:pt x="16" y="58"/>
                  <a:pt x="16" y="58"/>
                  <a:pt x="16" y="58"/>
                </a:cubicBezTo>
                <a:cubicBezTo>
                  <a:pt x="0" y="58"/>
                  <a:pt x="0" y="58"/>
                  <a:pt x="0" y="58"/>
                </a:cubicBezTo>
                <a:cubicBezTo>
                  <a:pt x="0" y="42"/>
                  <a:pt x="0" y="42"/>
                  <a:pt x="0" y="42"/>
                </a:cubicBezTo>
                <a:cubicBezTo>
                  <a:pt x="32" y="10"/>
                  <a:pt x="32" y="10"/>
                  <a:pt x="32" y="10"/>
                </a:cubicBezTo>
                <a:lnTo>
                  <a:pt x="48" y="26"/>
                </a:lnTo>
                <a:close/>
                <a:moveTo>
                  <a:pt x="18" y="50"/>
                </a:moveTo>
                <a:cubicBezTo>
                  <a:pt x="9" y="41"/>
                  <a:pt x="9" y="41"/>
                  <a:pt x="9" y="41"/>
                </a:cubicBezTo>
                <a:cubicBezTo>
                  <a:pt x="5" y="44"/>
                  <a:pt x="5" y="44"/>
                  <a:pt x="5" y="44"/>
                </a:cubicBezTo>
                <a:cubicBezTo>
                  <a:pt x="5" y="48"/>
                  <a:pt x="5" y="48"/>
                  <a:pt x="5" y="48"/>
                </a:cubicBezTo>
                <a:cubicBezTo>
                  <a:pt x="10" y="48"/>
                  <a:pt x="10" y="48"/>
                  <a:pt x="10" y="48"/>
                </a:cubicBezTo>
                <a:cubicBezTo>
                  <a:pt x="10" y="53"/>
                  <a:pt x="10" y="53"/>
                  <a:pt x="10" y="53"/>
                </a:cubicBezTo>
                <a:cubicBezTo>
                  <a:pt x="14" y="53"/>
                  <a:pt x="14" y="53"/>
                  <a:pt x="14" y="53"/>
                </a:cubicBezTo>
                <a:lnTo>
                  <a:pt x="18" y="50"/>
                </a:lnTo>
                <a:close/>
                <a:moveTo>
                  <a:pt x="33" y="17"/>
                </a:moveTo>
                <a:cubicBezTo>
                  <a:pt x="33" y="17"/>
                  <a:pt x="33" y="17"/>
                  <a:pt x="33" y="17"/>
                </a:cubicBezTo>
                <a:cubicBezTo>
                  <a:pt x="12" y="38"/>
                  <a:pt x="12" y="38"/>
                  <a:pt x="12" y="38"/>
                </a:cubicBezTo>
                <a:cubicBezTo>
                  <a:pt x="12" y="38"/>
                  <a:pt x="12" y="38"/>
                  <a:pt x="12" y="38"/>
                </a:cubicBezTo>
                <a:cubicBezTo>
                  <a:pt x="12" y="39"/>
                  <a:pt x="12" y="39"/>
                  <a:pt x="13" y="39"/>
                </a:cubicBezTo>
                <a:cubicBezTo>
                  <a:pt x="13" y="39"/>
                  <a:pt x="13" y="39"/>
                  <a:pt x="13" y="39"/>
                </a:cubicBezTo>
                <a:cubicBezTo>
                  <a:pt x="34" y="18"/>
                  <a:pt x="34" y="18"/>
                  <a:pt x="34" y="18"/>
                </a:cubicBezTo>
                <a:cubicBezTo>
                  <a:pt x="34" y="18"/>
                  <a:pt x="34" y="18"/>
                  <a:pt x="34" y="18"/>
                </a:cubicBezTo>
                <a:cubicBezTo>
                  <a:pt x="34" y="17"/>
                  <a:pt x="34" y="17"/>
                  <a:pt x="33" y="17"/>
                </a:cubicBezTo>
                <a:close/>
                <a:moveTo>
                  <a:pt x="57" y="18"/>
                </a:moveTo>
                <a:cubicBezTo>
                  <a:pt x="50" y="24"/>
                  <a:pt x="50" y="24"/>
                  <a:pt x="50" y="24"/>
                </a:cubicBezTo>
                <a:cubicBezTo>
                  <a:pt x="34" y="8"/>
                  <a:pt x="34" y="8"/>
                  <a:pt x="34" y="8"/>
                </a:cubicBezTo>
                <a:cubicBezTo>
                  <a:pt x="41" y="2"/>
                  <a:pt x="41" y="2"/>
                  <a:pt x="41" y="2"/>
                </a:cubicBezTo>
                <a:cubicBezTo>
                  <a:pt x="42" y="1"/>
                  <a:pt x="43" y="0"/>
                  <a:pt x="44" y="0"/>
                </a:cubicBezTo>
                <a:cubicBezTo>
                  <a:pt x="45" y="0"/>
                  <a:pt x="47" y="1"/>
                  <a:pt x="48" y="2"/>
                </a:cubicBezTo>
                <a:cubicBezTo>
                  <a:pt x="57" y="11"/>
                  <a:pt x="57" y="11"/>
                  <a:pt x="57" y="11"/>
                </a:cubicBezTo>
                <a:cubicBezTo>
                  <a:pt x="57" y="12"/>
                  <a:pt x="58" y="13"/>
                  <a:pt x="58" y="14"/>
                </a:cubicBezTo>
                <a:cubicBezTo>
                  <a:pt x="58" y="15"/>
                  <a:pt x="57" y="17"/>
                  <a:pt x="57" y="1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a:latin typeface="Lato Light" charset="0"/>
            </a:endParaRPr>
          </a:p>
        </p:txBody>
      </p:sp>
    </p:spTree>
    <p:extLst>
      <p:ext uri="{BB962C8B-B14F-4D97-AF65-F5344CB8AC3E}">
        <p14:creationId xmlns:p14="http://schemas.microsoft.com/office/powerpoint/2010/main" val="18727258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Box 19"/>
          <p:cNvSpPr txBox="1"/>
          <p:nvPr/>
        </p:nvSpPr>
        <p:spPr>
          <a:xfrm>
            <a:off x="3880428" y="2430803"/>
            <a:ext cx="10527241"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Three Social Networks to Increase Interaction</a:t>
            </a:r>
          </a:p>
        </p:txBody>
      </p:sp>
      <p:sp>
        <p:nvSpPr>
          <p:cNvPr id="21" name="Rectangle 20"/>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charset="0"/>
            </a:endParaRPr>
          </a:p>
        </p:txBody>
      </p:sp>
      <p:sp>
        <p:nvSpPr>
          <p:cNvPr id="22" name="TextBox 21"/>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cxnSp>
        <p:nvCxnSpPr>
          <p:cNvPr id="37" name="Straight Connector 36"/>
          <p:cNvCxnSpPr/>
          <p:nvPr/>
        </p:nvCxnSpPr>
        <p:spPr bwMode="auto">
          <a:xfrm>
            <a:off x="6397630" y="4300082"/>
            <a:ext cx="0" cy="5996598"/>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p:nvCxnSpPr>
        <p:spPr bwMode="auto">
          <a:xfrm>
            <a:off x="11725280" y="4300082"/>
            <a:ext cx="0" cy="5996598"/>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sp>
        <p:nvSpPr>
          <p:cNvPr id="7" name="Oval 6"/>
          <p:cNvSpPr/>
          <p:nvPr/>
        </p:nvSpPr>
        <p:spPr bwMode="auto">
          <a:xfrm>
            <a:off x="2811032" y="4669273"/>
            <a:ext cx="2055091" cy="203507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cs typeface="Lato Light"/>
            </a:endParaRPr>
          </a:p>
        </p:txBody>
      </p:sp>
      <p:sp>
        <p:nvSpPr>
          <p:cNvPr id="24" name="Oval 23"/>
          <p:cNvSpPr/>
          <p:nvPr/>
        </p:nvSpPr>
        <p:spPr bwMode="auto">
          <a:xfrm>
            <a:off x="8091054" y="4667847"/>
            <a:ext cx="2055091" cy="2037927"/>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cs typeface="Lato Light"/>
            </a:endParaRPr>
          </a:p>
        </p:txBody>
      </p:sp>
      <p:sp>
        <p:nvSpPr>
          <p:cNvPr id="40" name="Oval 39"/>
          <p:cNvSpPr/>
          <p:nvPr/>
        </p:nvSpPr>
        <p:spPr bwMode="auto">
          <a:xfrm>
            <a:off x="13421880" y="4667847"/>
            <a:ext cx="2055091" cy="2037927"/>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cs typeface="Lato Light"/>
            </a:endParaRPr>
          </a:p>
        </p:txBody>
      </p:sp>
      <p:sp>
        <p:nvSpPr>
          <p:cNvPr id="17" name="TextBox 16"/>
          <p:cNvSpPr txBox="1"/>
          <p:nvPr/>
        </p:nvSpPr>
        <p:spPr>
          <a:xfrm>
            <a:off x="2011895" y="6943091"/>
            <a:ext cx="3636307" cy="2780128"/>
          </a:xfrm>
          <a:prstGeom prst="rect">
            <a:avLst/>
          </a:prstGeom>
          <a:noFill/>
        </p:spPr>
        <p:txBody>
          <a:bodyPr wrap="square" lIns="137168" tIns="68584" rIns="137168" bIns="68584" rtlCol="0">
            <a:spAutoFit/>
          </a:bodyPr>
          <a:lstStyle/>
          <a:p>
            <a:pPr algn="ctr">
              <a:lnSpc>
                <a:spcPct val="110000"/>
              </a:lnSpc>
            </a:pPr>
            <a:r>
              <a:rPr lang="en-US" sz="3001" dirty="0" err="1">
                <a:latin typeface="Lato Light"/>
                <a:cs typeface="Lato Light"/>
              </a:rPr>
              <a:t>Instagram</a:t>
            </a:r>
            <a:endParaRPr lang="en-US" sz="3001" dirty="0">
              <a:latin typeface="Lato Light"/>
              <a:cs typeface="Lato Light"/>
            </a:endParaRPr>
          </a:p>
          <a:p>
            <a:pPr algn="ctr">
              <a:lnSpc>
                <a:spcPct val="110000"/>
              </a:lnSpc>
            </a:pPr>
            <a:r>
              <a:rPr lang="en-US" sz="2101" dirty="0">
                <a:latin typeface="Lato Light" charset="0"/>
                <a:cs typeface="Lato Light"/>
              </a:rPr>
              <a:t>A company is an association or collection of individuals, whether natural persons, legal persons, or a mixture of both. Company members share a common purpose and</a:t>
            </a:r>
            <a:endParaRPr lang="en-US" sz="2101" dirty="0">
              <a:latin typeface="Lato Light"/>
              <a:cs typeface="Lato Light"/>
            </a:endParaRPr>
          </a:p>
        </p:txBody>
      </p:sp>
      <p:sp>
        <p:nvSpPr>
          <p:cNvPr id="18" name="TextBox 17"/>
          <p:cNvSpPr txBox="1"/>
          <p:nvPr/>
        </p:nvSpPr>
        <p:spPr>
          <a:xfrm>
            <a:off x="7327040" y="6943091"/>
            <a:ext cx="3636307" cy="2780128"/>
          </a:xfrm>
          <a:prstGeom prst="rect">
            <a:avLst/>
          </a:prstGeom>
          <a:noFill/>
        </p:spPr>
        <p:txBody>
          <a:bodyPr wrap="square" lIns="137168" tIns="68584" rIns="137168" bIns="68584" rtlCol="0">
            <a:spAutoFit/>
          </a:bodyPr>
          <a:lstStyle/>
          <a:p>
            <a:pPr algn="ctr">
              <a:lnSpc>
                <a:spcPct val="110000"/>
              </a:lnSpc>
            </a:pPr>
            <a:r>
              <a:rPr lang="en-US" sz="3001" dirty="0">
                <a:latin typeface="Lato Light"/>
                <a:cs typeface="Lato Light"/>
              </a:rPr>
              <a:t>Twitter</a:t>
            </a:r>
          </a:p>
          <a:p>
            <a:pPr algn="ctr">
              <a:lnSpc>
                <a:spcPct val="110000"/>
              </a:lnSpc>
            </a:pPr>
            <a:r>
              <a:rPr lang="en-US" sz="2101" dirty="0">
                <a:latin typeface="Lato Light" charset="0"/>
                <a:cs typeface="Lato Light"/>
              </a:rPr>
              <a:t>A company is an association or collection of individuals, whether natural persons, legal persons, or a mixture of both. Company members share a common purpose and</a:t>
            </a:r>
            <a:endParaRPr lang="en-US" sz="2101" dirty="0">
              <a:latin typeface="Lato Light"/>
              <a:cs typeface="Lato Light"/>
            </a:endParaRPr>
          </a:p>
        </p:txBody>
      </p:sp>
      <p:sp>
        <p:nvSpPr>
          <p:cNvPr id="19" name="TextBox 18"/>
          <p:cNvSpPr txBox="1"/>
          <p:nvPr/>
        </p:nvSpPr>
        <p:spPr>
          <a:xfrm>
            <a:off x="12624319" y="6943091"/>
            <a:ext cx="3636307" cy="2780128"/>
          </a:xfrm>
          <a:prstGeom prst="rect">
            <a:avLst/>
          </a:prstGeom>
          <a:noFill/>
        </p:spPr>
        <p:txBody>
          <a:bodyPr wrap="square" lIns="137168" tIns="68584" rIns="137168" bIns="68584" rtlCol="0">
            <a:spAutoFit/>
          </a:bodyPr>
          <a:lstStyle/>
          <a:p>
            <a:pPr algn="ctr">
              <a:lnSpc>
                <a:spcPct val="110000"/>
              </a:lnSpc>
            </a:pPr>
            <a:r>
              <a:rPr lang="en-US" sz="3001" dirty="0">
                <a:latin typeface="Lato Light"/>
                <a:cs typeface="Lato Light"/>
              </a:rPr>
              <a:t>Facebook</a:t>
            </a:r>
          </a:p>
          <a:p>
            <a:pPr algn="ctr">
              <a:lnSpc>
                <a:spcPct val="110000"/>
              </a:lnSpc>
            </a:pPr>
            <a:r>
              <a:rPr lang="en-US" sz="2101" dirty="0">
                <a:latin typeface="Lato Light" charset="0"/>
                <a:cs typeface="Lato Light"/>
              </a:rPr>
              <a:t>A company is an association or collection of individuals, whether natural persons, legal persons, or a mixture of both. Company members share a common purpose and</a:t>
            </a:r>
            <a:endParaRPr lang="en-US" sz="2101" dirty="0">
              <a:latin typeface="Lato Light"/>
              <a:cs typeface="Lato Light"/>
            </a:endParaRPr>
          </a:p>
        </p:txBody>
      </p:sp>
      <p:sp>
        <p:nvSpPr>
          <p:cNvPr id="25" name="Freeform 15"/>
          <p:cNvSpPr>
            <a:spLocks noEditPoints="1"/>
          </p:cNvSpPr>
          <p:nvPr/>
        </p:nvSpPr>
        <p:spPr bwMode="auto">
          <a:xfrm>
            <a:off x="3462136" y="5254001"/>
            <a:ext cx="744163" cy="744165"/>
          </a:xfrm>
          <a:custGeom>
            <a:avLst/>
            <a:gdLst>
              <a:gd name="T0" fmla="*/ 368101 w 256"/>
              <a:gd name="T1" fmla="*/ 420688 h 256"/>
              <a:gd name="T2" fmla="*/ 52586 w 256"/>
              <a:gd name="T3" fmla="*/ 420688 h 256"/>
              <a:gd name="T4" fmla="*/ 0 w 256"/>
              <a:gd name="T5" fmla="*/ 368102 h 256"/>
              <a:gd name="T6" fmla="*/ 0 w 256"/>
              <a:gd name="T7" fmla="*/ 52586 h 256"/>
              <a:gd name="T8" fmla="*/ 52586 w 256"/>
              <a:gd name="T9" fmla="*/ 0 h 256"/>
              <a:gd name="T10" fmla="*/ 368101 w 256"/>
              <a:gd name="T11" fmla="*/ 0 h 256"/>
              <a:gd name="T12" fmla="*/ 420687 w 256"/>
              <a:gd name="T13" fmla="*/ 52586 h 256"/>
              <a:gd name="T14" fmla="*/ 420687 w 256"/>
              <a:gd name="T15" fmla="*/ 368102 h 256"/>
              <a:gd name="T16" fmla="*/ 368101 w 256"/>
              <a:gd name="T17" fmla="*/ 420688 h 256"/>
              <a:gd name="T18" fmla="*/ 210344 w 256"/>
              <a:gd name="T19" fmla="*/ 128178 h 256"/>
              <a:gd name="T20" fmla="*/ 136395 w 256"/>
              <a:gd name="T21" fmla="*/ 175834 h 256"/>
              <a:gd name="T22" fmla="*/ 136395 w 256"/>
              <a:gd name="T23" fmla="*/ 175834 h 256"/>
              <a:gd name="T24" fmla="*/ 136395 w 256"/>
              <a:gd name="T25" fmla="*/ 177478 h 256"/>
              <a:gd name="T26" fmla="*/ 133108 w 256"/>
              <a:gd name="T27" fmla="*/ 182408 h 256"/>
              <a:gd name="T28" fmla="*/ 133108 w 256"/>
              <a:gd name="T29" fmla="*/ 185694 h 256"/>
              <a:gd name="T30" fmla="*/ 131465 w 256"/>
              <a:gd name="T31" fmla="*/ 190624 h 256"/>
              <a:gd name="T32" fmla="*/ 131465 w 256"/>
              <a:gd name="T33" fmla="*/ 193911 h 256"/>
              <a:gd name="T34" fmla="*/ 129821 w 256"/>
              <a:gd name="T35" fmla="*/ 198841 h 256"/>
              <a:gd name="T36" fmla="*/ 129821 w 256"/>
              <a:gd name="T37" fmla="*/ 202127 h 256"/>
              <a:gd name="T38" fmla="*/ 128178 w 256"/>
              <a:gd name="T39" fmla="*/ 210344 h 256"/>
              <a:gd name="T40" fmla="*/ 210344 w 256"/>
              <a:gd name="T41" fmla="*/ 292510 h 256"/>
              <a:gd name="T42" fmla="*/ 292509 w 256"/>
              <a:gd name="T43" fmla="*/ 210344 h 256"/>
              <a:gd name="T44" fmla="*/ 290866 w 256"/>
              <a:gd name="T45" fmla="*/ 202127 h 256"/>
              <a:gd name="T46" fmla="*/ 290866 w 256"/>
              <a:gd name="T47" fmla="*/ 198841 h 256"/>
              <a:gd name="T48" fmla="*/ 289222 w 256"/>
              <a:gd name="T49" fmla="*/ 193911 h 256"/>
              <a:gd name="T50" fmla="*/ 289222 w 256"/>
              <a:gd name="T51" fmla="*/ 190624 h 256"/>
              <a:gd name="T52" fmla="*/ 287579 w 256"/>
              <a:gd name="T53" fmla="*/ 185694 h 256"/>
              <a:gd name="T54" fmla="*/ 287579 w 256"/>
              <a:gd name="T55" fmla="*/ 182408 h 256"/>
              <a:gd name="T56" fmla="*/ 284292 w 256"/>
              <a:gd name="T57" fmla="*/ 177478 h 256"/>
              <a:gd name="T58" fmla="*/ 284292 w 256"/>
              <a:gd name="T59" fmla="*/ 175834 h 256"/>
              <a:gd name="T60" fmla="*/ 284292 w 256"/>
              <a:gd name="T61" fmla="*/ 175834 h 256"/>
              <a:gd name="T62" fmla="*/ 210344 w 256"/>
              <a:gd name="T63" fmla="*/ 128178 h 256"/>
              <a:gd name="T64" fmla="*/ 373031 w 256"/>
              <a:gd name="T65" fmla="*/ 69019 h 256"/>
              <a:gd name="T66" fmla="*/ 351668 w 256"/>
              <a:gd name="T67" fmla="*/ 47656 h 256"/>
              <a:gd name="T68" fmla="*/ 310585 w 256"/>
              <a:gd name="T69" fmla="*/ 47656 h 256"/>
              <a:gd name="T70" fmla="*/ 289222 w 256"/>
              <a:gd name="T71" fmla="*/ 69019 h 256"/>
              <a:gd name="T72" fmla="*/ 289222 w 256"/>
              <a:gd name="T73" fmla="*/ 110102 h 256"/>
              <a:gd name="T74" fmla="*/ 310585 w 256"/>
              <a:gd name="T75" fmla="*/ 131465 h 256"/>
              <a:gd name="T76" fmla="*/ 351668 w 256"/>
              <a:gd name="T77" fmla="*/ 131465 h 256"/>
              <a:gd name="T78" fmla="*/ 373031 w 256"/>
              <a:gd name="T79" fmla="*/ 110102 h 256"/>
              <a:gd name="T80" fmla="*/ 373031 w 256"/>
              <a:gd name="T81" fmla="*/ 69019 h 256"/>
              <a:gd name="T82" fmla="*/ 373031 w 256"/>
              <a:gd name="T83" fmla="*/ 175834 h 256"/>
              <a:gd name="T84" fmla="*/ 335235 w 256"/>
              <a:gd name="T85" fmla="*/ 175834 h 256"/>
              <a:gd name="T86" fmla="*/ 338522 w 256"/>
              <a:gd name="T87" fmla="*/ 210344 h 256"/>
              <a:gd name="T88" fmla="*/ 210344 w 256"/>
              <a:gd name="T89" fmla="*/ 338522 h 256"/>
              <a:gd name="T90" fmla="*/ 82165 w 256"/>
              <a:gd name="T91" fmla="*/ 210344 h 256"/>
              <a:gd name="T92" fmla="*/ 85452 w 256"/>
              <a:gd name="T93" fmla="*/ 175834 h 256"/>
              <a:gd name="T94" fmla="*/ 47656 w 256"/>
              <a:gd name="T95" fmla="*/ 175834 h 256"/>
              <a:gd name="T96" fmla="*/ 47656 w 256"/>
              <a:gd name="T97" fmla="*/ 351669 h 256"/>
              <a:gd name="T98" fmla="*/ 69019 w 256"/>
              <a:gd name="T99" fmla="*/ 373032 h 256"/>
              <a:gd name="T100" fmla="*/ 351668 w 256"/>
              <a:gd name="T101" fmla="*/ 373032 h 256"/>
              <a:gd name="T102" fmla="*/ 373031 w 256"/>
              <a:gd name="T103" fmla="*/ 351669 h 256"/>
              <a:gd name="T104" fmla="*/ 373031 w 256"/>
              <a:gd name="T105" fmla="*/ 175834 h 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6" h="256">
                <a:moveTo>
                  <a:pt x="224" y="256"/>
                </a:moveTo>
                <a:cubicBezTo>
                  <a:pt x="32" y="256"/>
                  <a:pt x="32" y="256"/>
                  <a:pt x="32" y="256"/>
                </a:cubicBezTo>
                <a:cubicBezTo>
                  <a:pt x="14" y="256"/>
                  <a:pt x="0" y="242"/>
                  <a:pt x="0" y="224"/>
                </a:cubicBezTo>
                <a:cubicBezTo>
                  <a:pt x="0" y="32"/>
                  <a:pt x="0" y="32"/>
                  <a:pt x="0" y="32"/>
                </a:cubicBezTo>
                <a:cubicBezTo>
                  <a:pt x="0" y="14"/>
                  <a:pt x="14" y="0"/>
                  <a:pt x="32" y="0"/>
                </a:cubicBezTo>
                <a:cubicBezTo>
                  <a:pt x="224" y="0"/>
                  <a:pt x="224" y="0"/>
                  <a:pt x="224" y="0"/>
                </a:cubicBezTo>
                <a:cubicBezTo>
                  <a:pt x="242" y="0"/>
                  <a:pt x="256" y="14"/>
                  <a:pt x="256" y="32"/>
                </a:cubicBezTo>
                <a:cubicBezTo>
                  <a:pt x="256" y="224"/>
                  <a:pt x="256" y="224"/>
                  <a:pt x="256" y="224"/>
                </a:cubicBezTo>
                <a:cubicBezTo>
                  <a:pt x="256" y="242"/>
                  <a:pt x="242" y="256"/>
                  <a:pt x="224" y="256"/>
                </a:cubicBezTo>
                <a:moveTo>
                  <a:pt x="128" y="78"/>
                </a:moveTo>
                <a:cubicBezTo>
                  <a:pt x="108" y="78"/>
                  <a:pt x="91" y="90"/>
                  <a:pt x="83" y="107"/>
                </a:cubicBezTo>
                <a:cubicBezTo>
                  <a:pt x="83" y="107"/>
                  <a:pt x="83" y="107"/>
                  <a:pt x="83" y="107"/>
                </a:cubicBezTo>
                <a:cubicBezTo>
                  <a:pt x="83" y="107"/>
                  <a:pt x="83" y="108"/>
                  <a:pt x="83" y="108"/>
                </a:cubicBezTo>
                <a:cubicBezTo>
                  <a:pt x="82" y="109"/>
                  <a:pt x="82" y="110"/>
                  <a:pt x="81" y="111"/>
                </a:cubicBezTo>
                <a:cubicBezTo>
                  <a:pt x="81" y="111"/>
                  <a:pt x="81" y="112"/>
                  <a:pt x="81" y="113"/>
                </a:cubicBezTo>
                <a:cubicBezTo>
                  <a:pt x="81" y="114"/>
                  <a:pt x="80" y="115"/>
                  <a:pt x="80" y="116"/>
                </a:cubicBezTo>
                <a:cubicBezTo>
                  <a:pt x="80" y="116"/>
                  <a:pt x="80" y="117"/>
                  <a:pt x="80" y="118"/>
                </a:cubicBezTo>
                <a:cubicBezTo>
                  <a:pt x="79" y="119"/>
                  <a:pt x="79" y="120"/>
                  <a:pt x="79" y="121"/>
                </a:cubicBezTo>
                <a:cubicBezTo>
                  <a:pt x="79" y="122"/>
                  <a:pt x="79" y="122"/>
                  <a:pt x="79" y="123"/>
                </a:cubicBezTo>
                <a:cubicBezTo>
                  <a:pt x="79" y="124"/>
                  <a:pt x="78" y="126"/>
                  <a:pt x="78" y="128"/>
                </a:cubicBezTo>
                <a:cubicBezTo>
                  <a:pt x="78" y="155"/>
                  <a:pt x="101" y="178"/>
                  <a:pt x="128" y="178"/>
                </a:cubicBezTo>
                <a:cubicBezTo>
                  <a:pt x="155" y="178"/>
                  <a:pt x="178" y="155"/>
                  <a:pt x="178" y="128"/>
                </a:cubicBezTo>
                <a:cubicBezTo>
                  <a:pt x="178" y="126"/>
                  <a:pt x="177" y="124"/>
                  <a:pt x="177" y="123"/>
                </a:cubicBezTo>
                <a:cubicBezTo>
                  <a:pt x="177" y="122"/>
                  <a:pt x="177" y="122"/>
                  <a:pt x="177" y="121"/>
                </a:cubicBezTo>
                <a:cubicBezTo>
                  <a:pt x="177" y="120"/>
                  <a:pt x="177" y="119"/>
                  <a:pt x="176" y="118"/>
                </a:cubicBezTo>
                <a:cubicBezTo>
                  <a:pt x="176" y="117"/>
                  <a:pt x="176" y="116"/>
                  <a:pt x="176" y="116"/>
                </a:cubicBezTo>
                <a:cubicBezTo>
                  <a:pt x="176" y="115"/>
                  <a:pt x="175" y="114"/>
                  <a:pt x="175" y="113"/>
                </a:cubicBezTo>
                <a:cubicBezTo>
                  <a:pt x="175" y="112"/>
                  <a:pt x="175" y="111"/>
                  <a:pt x="175" y="111"/>
                </a:cubicBezTo>
                <a:cubicBezTo>
                  <a:pt x="174" y="110"/>
                  <a:pt x="174" y="109"/>
                  <a:pt x="173" y="108"/>
                </a:cubicBezTo>
                <a:cubicBezTo>
                  <a:pt x="173" y="108"/>
                  <a:pt x="173" y="107"/>
                  <a:pt x="173" y="107"/>
                </a:cubicBezTo>
                <a:cubicBezTo>
                  <a:pt x="173" y="107"/>
                  <a:pt x="173" y="107"/>
                  <a:pt x="173" y="107"/>
                </a:cubicBezTo>
                <a:cubicBezTo>
                  <a:pt x="165" y="90"/>
                  <a:pt x="148" y="78"/>
                  <a:pt x="128" y="78"/>
                </a:cubicBezTo>
                <a:moveTo>
                  <a:pt x="227" y="42"/>
                </a:moveTo>
                <a:cubicBezTo>
                  <a:pt x="227" y="35"/>
                  <a:pt x="221" y="29"/>
                  <a:pt x="214" y="29"/>
                </a:cubicBezTo>
                <a:cubicBezTo>
                  <a:pt x="189" y="29"/>
                  <a:pt x="189" y="29"/>
                  <a:pt x="189" y="29"/>
                </a:cubicBezTo>
                <a:cubicBezTo>
                  <a:pt x="182" y="29"/>
                  <a:pt x="176" y="35"/>
                  <a:pt x="176" y="42"/>
                </a:cubicBezTo>
                <a:cubicBezTo>
                  <a:pt x="176" y="67"/>
                  <a:pt x="176" y="67"/>
                  <a:pt x="176" y="67"/>
                </a:cubicBezTo>
                <a:cubicBezTo>
                  <a:pt x="176" y="74"/>
                  <a:pt x="182" y="80"/>
                  <a:pt x="189" y="80"/>
                </a:cubicBezTo>
                <a:cubicBezTo>
                  <a:pt x="214" y="80"/>
                  <a:pt x="214" y="80"/>
                  <a:pt x="214" y="80"/>
                </a:cubicBezTo>
                <a:cubicBezTo>
                  <a:pt x="221" y="80"/>
                  <a:pt x="227" y="74"/>
                  <a:pt x="227" y="67"/>
                </a:cubicBezTo>
                <a:lnTo>
                  <a:pt x="227" y="42"/>
                </a:lnTo>
                <a:close/>
                <a:moveTo>
                  <a:pt x="227" y="107"/>
                </a:moveTo>
                <a:cubicBezTo>
                  <a:pt x="204" y="107"/>
                  <a:pt x="204" y="107"/>
                  <a:pt x="204" y="107"/>
                </a:cubicBezTo>
                <a:cubicBezTo>
                  <a:pt x="205" y="114"/>
                  <a:pt x="206" y="121"/>
                  <a:pt x="206" y="128"/>
                </a:cubicBezTo>
                <a:cubicBezTo>
                  <a:pt x="206" y="171"/>
                  <a:pt x="171" y="206"/>
                  <a:pt x="128" y="206"/>
                </a:cubicBezTo>
                <a:cubicBezTo>
                  <a:pt x="85" y="206"/>
                  <a:pt x="50" y="171"/>
                  <a:pt x="50" y="128"/>
                </a:cubicBezTo>
                <a:cubicBezTo>
                  <a:pt x="50" y="121"/>
                  <a:pt x="51" y="114"/>
                  <a:pt x="52" y="107"/>
                </a:cubicBezTo>
                <a:cubicBezTo>
                  <a:pt x="29" y="107"/>
                  <a:pt x="29" y="107"/>
                  <a:pt x="29" y="107"/>
                </a:cubicBezTo>
                <a:cubicBezTo>
                  <a:pt x="29" y="214"/>
                  <a:pt x="29" y="214"/>
                  <a:pt x="29" y="214"/>
                </a:cubicBezTo>
                <a:cubicBezTo>
                  <a:pt x="29" y="221"/>
                  <a:pt x="35" y="227"/>
                  <a:pt x="42" y="227"/>
                </a:cubicBezTo>
                <a:cubicBezTo>
                  <a:pt x="214" y="227"/>
                  <a:pt x="214" y="227"/>
                  <a:pt x="214" y="227"/>
                </a:cubicBezTo>
                <a:cubicBezTo>
                  <a:pt x="221" y="227"/>
                  <a:pt x="227" y="221"/>
                  <a:pt x="227" y="214"/>
                </a:cubicBezTo>
                <a:lnTo>
                  <a:pt x="227" y="107"/>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a:latin typeface="Lato Light" charset="0"/>
            </a:endParaRPr>
          </a:p>
        </p:txBody>
      </p:sp>
      <p:sp>
        <p:nvSpPr>
          <p:cNvPr id="26" name="Freeform 16"/>
          <p:cNvSpPr>
            <a:spLocks/>
          </p:cNvSpPr>
          <p:nvPr/>
        </p:nvSpPr>
        <p:spPr bwMode="auto">
          <a:xfrm>
            <a:off x="8773111" y="5385986"/>
            <a:ext cx="744163" cy="612180"/>
          </a:xfrm>
          <a:custGeom>
            <a:avLst/>
            <a:gdLst>
              <a:gd name="T0" fmla="*/ 285936 w 256"/>
              <a:gd name="T1" fmla="*/ 0 h 210"/>
              <a:gd name="T2" fmla="*/ 354955 w 256"/>
              <a:gd name="T3" fmla="*/ 26368 h 210"/>
              <a:gd name="T4" fmla="*/ 399324 w 256"/>
              <a:gd name="T5" fmla="*/ 11536 h 210"/>
              <a:gd name="T6" fmla="*/ 409184 w 256"/>
              <a:gd name="T7" fmla="*/ 6592 h 210"/>
              <a:gd name="T8" fmla="*/ 381248 w 256"/>
              <a:gd name="T9" fmla="*/ 47791 h 210"/>
              <a:gd name="T10" fmla="*/ 371388 w 256"/>
              <a:gd name="T11" fmla="*/ 54383 h 210"/>
              <a:gd name="T12" fmla="*/ 371388 w 256"/>
              <a:gd name="T13" fmla="*/ 54383 h 210"/>
              <a:gd name="T14" fmla="*/ 420687 w 256"/>
              <a:gd name="T15" fmla="*/ 41199 h 210"/>
              <a:gd name="T16" fmla="*/ 420687 w 256"/>
              <a:gd name="T17" fmla="*/ 41199 h 210"/>
              <a:gd name="T18" fmla="*/ 391107 w 256"/>
              <a:gd name="T19" fmla="*/ 74159 h 210"/>
              <a:gd name="T20" fmla="*/ 377961 w 256"/>
              <a:gd name="T21" fmla="*/ 85695 h 210"/>
              <a:gd name="T22" fmla="*/ 374674 w 256"/>
              <a:gd name="T23" fmla="*/ 140078 h 210"/>
              <a:gd name="T24" fmla="*/ 205414 w 256"/>
              <a:gd name="T25" fmla="*/ 332891 h 210"/>
              <a:gd name="T26" fmla="*/ 82165 w 256"/>
              <a:gd name="T27" fmla="*/ 337835 h 210"/>
              <a:gd name="T28" fmla="*/ 31223 w 256"/>
              <a:gd name="T29" fmla="*/ 321355 h 210"/>
              <a:gd name="T30" fmla="*/ 8217 w 256"/>
              <a:gd name="T31" fmla="*/ 308172 h 210"/>
              <a:gd name="T32" fmla="*/ 0 w 256"/>
              <a:gd name="T33" fmla="*/ 303228 h 210"/>
              <a:gd name="T34" fmla="*/ 27936 w 256"/>
              <a:gd name="T35" fmla="*/ 304876 h 210"/>
              <a:gd name="T36" fmla="*/ 52586 w 256"/>
              <a:gd name="T37" fmla="*/ 301580 h 210"/>
              <a:gd name="T38" fmla="*/ 103528 w 256"/>
              <a:gd name="T39" fmla="*/ 283452 h 210"/>
              <a:gd name="T40" fmla="*/ 128178 w 256"/>
              <a:gd name="T41" fmla="*/ 266972 h 210"/>
              <a:gd name="T42" fmla="*/ 101885 w 256"/>
              <a:gd name="T43" fmla="*/ 263676 h 210"/>
              <a:gd name="T44" fmla="*/ 47656 w 256"/>
              <a:gd name="T45" fmla="*/ 207645 h 210"/>
              <a:gd name="T46" fmla="*/ 85452 w 256"/>
              <a:gd name="T47" fmla="*/ 205997 h 210"/>
              <a:gd name="T48" fmla="*/ 57516 w 256"/>
              <a:gd name="T49" fmla="*/ 194461 h 210"/>
              <a:gd name="T50" fmla="*/ 16433 w 256"/>
              <a:gd name="T51" fmla="*/ 120302 h 210"/>
              <a:gd name="T52" fmla="*/ 26293 w 256"/>
              <a:gd name="T53" fmla="*/ 125246 h 210"/>
              <a:gd name="T54" fmla="*/ 44369 w 256"/>
              <a:gd name="T55" fmla="*/ 130190 h 210"/>
              <a:gd name="T56" fmla="*/ 55872 w 256"/>
              <a:gd name="T57" fmla="*/ 130190 h 210"/>
              <a:gd name="T58" fmla="*/ 54229 w 256"/>
              <a:gd name="T59" fmla="*/ 130190 h 210"/>
              <a:gd name="T60" fmla="*/ 39439 w 256"/>
              <a:gd name="T61" fmla="*/ 117006 h 210"/>
              <a:gd name="T62" fmla="*/ 19720 w 256"/>
              <a:gd name="T63" fmla="*/ 37903 h 210"/>
              <a:gd name="T64" fmla="*/ 29580 w 256"/>
              <a:gd name="T65" fmla="*/ 16480 h 210"/>
              <a:gd name="T66" fmla="*/ 29580 w 256"/>
              <a:gd name="T67" fmla="*/ 16480 h 210"/>
              <a:gd name="T68" fmla="*/ 37796 w 256"/>
              <a:gd name="T69" fmla="*/ 24720 h 210"/>
              <a:gd name="T70" fmla="*/ 62446 w 256"/>
              <a:gd name="T71" fmla="*/ 49439 h 210"/>
              <a:gd name="T72" fmla="*/ 169261 w 256"/>
              <a:gd name="T73" fmla="*/ 100527 h 210"/>
              <a:gd name="T74" fmla="*/ 207057 w 256"/>
              <a:gd name="T75" fmla="*/ 105470 h 210"/>
              <a:gd name="T76" fmla="*/ 207057 w 256"/>
              <a:gd name="T77" fmla="*/ 65919 h 210"/>
              <a:gd name="T78" fmla="*/ 256356 w 256"/>
              <a:gd name="T79" fmla="*/ 6592 h 210"/>
              <a:gd name="T80" fmla="*/ 276076 w 256"/>
              <a:gd name="T81" fmla="*/ 1648 h 210"/>
              <a:gd name="T82" fmla="*/ 285936 w 256"/>
              <a:gd name="T83" fmla="*/ 0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6" h="210">
                <a:moveTo>
                  <a:pt x="174" y="0"/>
                </a:moveTo>
                <a:cubicBezTo>
                  <a:pt x="194" y="0"/>
                  <a:pt x="205" y="7"/>
                  <a:pt x="216" y="16"/>
                </a:cubicBezTo>
                <a:cubicBezTo>
                  <a:pt x="224" y="16"/>
                  <a:pt x="236" y="11"/>
                  <a:pt x="243" y="7"/>
                </a:cubicBezTo>
                <a:cubicBezTo>
                  <a:pt x="245" y="6"/>
                  <a:pt x="247" y="5"/>
                  <a:pt x="249" y="4"/>
                </a:cubicBezTo>
                <a:cubicBezTo>
                  <a:pt x="245" y="14"/>
                  <a:pt x="240" y="22"/>
                  <a:pt x="232" y="29"/>
                </a:cubicBezTo>
                <a:cubicBezTo>
                  <a:pt x="230" y="30"/>
                  <a:pt x="229" y="32"/>
                  <a:pt x="226" y="33"/>
                </a:cubicBezTo>
                <a:cubicBezTo>
                  <a:pt x="226" y="33"/>
                  <a:pt x="226" y="33"/>
                  <a:pt x="226" y="33"/>
                </a:cubicBezTo>
                <a:cubicBezTo>
                  <a:pt x="238" y="33"/>
                  <a:pt x="247" y="27"/>
                  <a:pt x="256" y="25"/>
                </a:cubicBezTo>
                <a:cubicBezTo>
                  <a:pt x="256" y="25"/>
                  <a:pt x="256" y="25"/>
                  <a:pt x="256" y="25"/>
                </a:cubicBezTo>
                <a:cubicBezTo>
                  <a:pt x="251" y="32"/>
                  <a:pt x="245" y="40"/>
                  <a:pt x="238" y="45"/>
                </a:cubicBezTo>
                <a:cubicBezTo>
                  <a:pt x="235" y="47"/>
                  <a:pt x="233" y="50"/>
                  <a:pt x="230" y="52"/>
                </a:cubicBezTo>
                <a:cubicBezTo>
                  <a:pt x="230" y="64"/>
                  <a:pt x="230" y="75"/>
                  <a:pt x="228" y="85"/>
                </a:cubicBezTo>
                <a:cubicBezTo>
                  <a:pt x="214" y="144"/>
                  <a:pt x="180" y="184"/>
                  <a:pt x="125" y="202"/>
                </a:cubicBezTo>
                <a:cubicBezTo>
                  <a:pt x="105" y="208"/>
                  <a:pt x="73" y="210"/>
                  <a:pt x="50" y="205"/>
                </a:cubicBezTo>
                <a:cubicBezTo>
                  <a:pt x="39" y="202"/>
                  <a:pt x="29" y="199"/>
                  <a:pt x="19" y="195"/>
                </a:cubicBezTo>
                <a:cubicBezTo>
                  <a:pt x="14" y="192"/>
                  <a:pt x="9" y="190"/>
                  <a:pt x="5" y="187"/>
                </a:cubicBezTo>
                <a:cubicBezTo>
                  <a:pt x="3" y="186"/>
                  <a:pt x="2" y="185"/>
                  <a:pt x="0" y="184"/>
                </a:cubicBezTo>
                <a:cubicBezTo>
                  <a:pt x="5" y="184"/>
                  <a:pt x="11" y="186"/>
                  <a:pt x="17" y="185"/>
                </a:cubicBezTo>
                <a:cubicBezTo>
                  <a:pt x="22" y="184"/>
                  <a:pt x="27" y="184"/>
                  <a:pt x="32" y="183"/>
                </a:cubicBezTo>
                <a:cubicBezTo>
                  <a:pt x="44" y="180"/>
                  <a:pt x="54" y="177"/>
                  <a:pt x="63" y="172"/>
                </a:cubicBezTo>
                <a:cubicBezTo>
                  <a:pt x="68" y="169"/>
                  <a:pt x="74" y="166"/>
                  <a:pt x="78" y="162"/>
                </a:cubicBezTo>
                <a:cubicBezTo>
                  <a:pt x="72" y="162"/>
                  <a:pt x="66" y="161"/>
                  <a:pt x="62" y="160"/>
                </a:cubicBezTo>
                <a:cubicBezTo>
                  <a:pt x="45" y="154"/>
                  <a:pt x="35" y="143"/>
                  <a:pt x="29" y="126"/>
                </a:cubicBezTo>
                <a:cubicBezTo>
                  <a:pt x="34" y="127"/>
                  <a:pt x="49" y="128"/>
                  <a:pt x="52" y="125"/>
                </a:cubicBezTo>
                <a:cubicBezTo>
                  <a:pt x="46" y="125"/>
                  <a:pt x="39" y="121"/>
                  <a:pt x="35" y="118"/>
                </a:cubicBezTo>
                <a:cubicBezTo>
                  <a:pt x="21" y="109"/>
                  <a:pt x="10" y="95"/>
                  <a:pt x="10" y="73"/>
                </a:cubicBezTo>
                <a:cubicBezTo>
                  <a:pt x="12" y="74"/>
                  <a:pt x="14" y="75"/>
                  <a:pt x="16" y="76"/>
                </a:cubicBezTo>
                <a:cubicBezTo>
                  <a:pt x="19" y="77"/>
                  <a:pt x="22" y="78"/>
                  <a:pt x="27" y="79"/>
                </a:cubicBezTo>
                <a:cubicBezTo>
                  <a:pt x="28" y="79"/>
                  <a:pt x="32" y="80"/>
                  <a:pt x="34" y="79"/>
                </a:cubicBezTo>
                <a:cubicBezTo>
                  <a:pt x="33" y="79"/>
                  <a:pt x="33" y="79"/>
                  <a:pt x="33" y="79"/>
                </a:cubicBezTo>
                <a:cubicBezTo>
                  <a:pt x="31" y="76"/>
                  <a:pt x="26" y="74"/>
                  <a:pt x="24" y="71"/>
                </a:cubicBezTo>
                <a:cubicBezTo>
                  <a:pt x="15" y="60"/>
                  <a:pt x="7" y="43"/>
                  <a:pt x="12" y="23"/>
                </a:cubicBezTo>
                <a:cubicBezTo>
                  <a:pt x="13" y="18"/>
                  <a:pt x="15" y="14"/>
                  <a:pt x="18" y="10"/>
                </a:cubicBezTo>
                <a:cubicBezTo>
                  <a:pt x="18" y="10"/>
                  <a:pt x="18" y="10"/>
                  <a:pt x="18" y="10"/>
                </a:cubicBezTo>
                <a:cubicBezTo>
                  <a:pt x="19" y="12"/>
                  <a:pt x="21" y="13"/>
                  <a:pt x="23" y="15"/>
                </a:cubicBezTo>
                <a:cubicBezTo>
                  <a:pt x="27" y="21"/>
                  <a:pt x="33" y="26"/>
                  <a:pt x="38" y="30"/>
                </a:cubicBezTo>
                <a:cubicBezTo>
                  <a:pt x="57" y="45"/>
                  <a:pt x="75" y="54"/>
                  <a:pt x="103" y="61"/>
                </a:cubicBezTo>
                <a:cubicBezTo>
                  <a:pt x="110" y="63"/>
                  <a:pt x="118" y="64"/>
                  <a:pt x="126" y="64"/>
                </a:cubicBezTo>
                <a:cubicBezTo>
                  <a:pt x="124" y="57"/>
                  <a:pt x="124" y="46"/>
                  <a:pt x="126" y="40"/>
                </a:cubicBezTo>
                <a:cubicBezTo>
                  <a:pt x="131" y="23"/>
                  <a:pt x="141" y="11"/>
                  <a:pt x="156" y="4"/>
                </a:cubicBezTo>
                <a:cubicBezTo>
                  <a:pt x="160" y="3"/>
                  <a:pt x="164" y="2"/>
                  <a:pt x="168" y="1"/>
                </a:cubicBezTo>
                <a:cubicBezTo>
                  <a:pt x="170" y="1"/>
                  <a:pt x="172" y="0"/>
                  <a:pt x="174" y="0"/>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a:latin typeface="Lato Light" charset="0"/>
            </a:endParaRPr>
          </a:p>
        </p:txBody>
      </p:sp>
      <p:sp>
        <p:nvSpPr>
          <p:cNvPr id="28" name="Freeform 18"/>
          <p:cNvSpPr>
            <a:spLocks/>
          </p:cNvSpPr>
          <p:nvPr/>
        </p:nvSpPr>
        <p:spPr bwMode="auto">
          <a:xfrm>
            <a:off x="14259289" y="5281777"/>
            <a:ext cx="383035" cy="824757"/>
          </a:xfrm>
          <a:custGeom>
            <a:avLst/>
            <a:gdLst>
              <a:gd name="T0" fmla="*/ 196850 w 120"/>
              <a:gd name="T1" fmla="*/ 3286 h 258"/>
              <a:gd name="T2" fmla="*/ 196850 w 120"/>
              <a:gd name="T3" fmla="*/ 70644 h 258"/>
              <a:gd name="T4" fmla="*/ 134514 w 120"/>
              <a:gd name="T5" fmla="*/ 85430 h 258"/>
              <a:gd name="T6" fmla="*/ 131233 w 120"/>
              <a:gd name="T7" fmla="*/ 147859 h 258"/>
              <a:gd name="T8" fmla="*/ 196850 w 120"/>
              <a:gd name="T9" fmla="*/ 147859 h 258"/>
              <a:gd name="T10" fmla="*/ 183727 w 120"/>
              <a:gd name="T11" fmla="*/ 213574 h 258"/>
              <a:gd name="T12" fmla="*/ 131233 w 120"/>
              <a:gd name="T13" fmla="*/ 213574 h 258"/>
              <a:gd name="T14" fmla="*/ 131233 w 120"/>
              <a:gd name="T15" fmla="*/ 423862 h 258"/>
              <a:gd name="T16" fmla="*/ 39370 w 120"/>
              <a:gd name="T17" fmla="*/ 423862 h 258"/>
              <a:gd name="T18" fmla="*/ 39370 w 120"/>
              <a:gd name="T19" fmla="*/ 213574 h 258"/>
              <a:gd name="T20" fmla="*/ 0 w 120"/>
              <a:gd name="T21" fmla="*/ 213574 h 258"/>
              <a:gd name="T22" fmla="*/ 0 w 120"/>
              <a:gd name="T23" fmla="*/ 147859 h 258"/>
              <a:gd name="T24" fmla="*/ 39370 w 120"/>
              <a:gd name="T25" fmla="*/ 147859 h 258"/>
              <a:gd name="T26" fmla="*/ 65617 w 120"/>
              <a:gd name="T27" fmla="*/ 27929 h 258"/>
              <a:gd name="T28" fmla="*/ 196850 w 120"/>
              <a:gd name="T29" fmla="*/ 3286 h 2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0" h="258">
                <a:moveTo>
                  <a:pt x="120" y="2"/>
                </a:moveTo>
                <a:cubicBezTo>
                  <a:pt x="120" y="43"/>
                  <a:pt x="120" y="43"/>
                  <a:pt x="120" y="43"/>
                </a:cubicBezTo>
                <a:cubicBezTo>
                  <a:pt x="120" y="43"/>
                  <a:pt x="90" y="40"/>
                  <a:pt x="82" y="52"/>
                </a:cubicBezTo>
                <a:cubicBezTo>
                  <a:pt x="78" y="58"/>
                  <a:pt x="80" y="77"/>
                  <a:pt x="80" y="90"/>
                </a:cubicBezTo>
                <a:cubicBezTo>
                  <a:pt x="120" y="90"/>
                  <a:pt x="120" y="90"/>
                  <a:pt x="120" y="90"/>
                </a:cubicBezTo>
                <a:cubicBezTo>
                  <a:pt x="117" y="106"/>
                  <a:pt x="114" y="116"/>
                  <a:pt x="112" y="130"/>
                </a:cubicBezTo>
                <a:cubicBezTo>
                  <a:pt x="80" y="130"/>
                  <a:pt x="80" y="130"/>
                  <a:pt x="80" y="130"/>
                </a:cubicBezTo>
                <a:cubicBezTo>
                  <a:pt x="80" y="258"/>
                  <a:pt x="80" y="258"/>
                  <a:pt x="80" y="258"/>
                </a:cubicBezTo>
                <a:cubicBezTo>
                  <a:pt x="24" y="258"/>
                  <a:pt x="24" y="258"/>
                  <a:pt x="24" y="258"/>
                </a:cubicBezTo>
                <a:cubicBezTo>
                  <a:pt x="24" y="219"/>
                  <a:pt x="24" y="172"/>
                  <a:pt x="24" y="130"/>
                </a:cubicBezTo>
                <a:cubicBezTo>
                  <a:pt x="0" y="130"/>
                  <a:pt x="0" y="130"/>
                  <a:pt x="0" y="130"/>
                </a:cubicBezTo>
                <a:cubicBezTo>
                  <a:pt x="0" y="90"/>
                  <a:pt x="0" y="90"/>
                  <a:pt x="0" y="90"/>
                </a:cubicBezTo>
                <a:cubicBezTo>
                  <a:pt x="24" y="90"/>
                  <a:pt x="24" y="90"/>
                  <a:pt x="24" y="90"/>
                </a:cubicBezTo>
                <a:cubicBezTo>
                  <a:pt x="25" y="61"/>
                  <a:pt x="25" y="32"/>
                  <a:pt x="40" y="17"/>
                </a:cubicBezTo>
                <a:cubicBezTo>
                  <a:pt x="56" y="0"/>
                  <a:pt x="72" y="2"/>
                  <a:pt x="120" y="2"/>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a:latin typeface="Lato Light" charset="0"/>
            </a:endParaRPr>
          </a:p>
        </p:txBody>
      </p:sp>
    </p:spTree>
    <p:extLst>
      <p:ext uri="{BB962C8B-B14F-4D97-AF65-F5344CB8AC3E}">
        <p14:creationId xmlns:p14="http://schemas.microsoft.com/office/powerpoint/2010/main" val="20201818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Box 19"/>
          <p:cNvSpPr txBox="1"/>
          <p:nvPr/>
        </p:nvSpPr>
        <p:spPr>
          <a:xfrm>
            <a:off x="7011931" y="2430803"/>
            <a:ext cx="4264309"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Hexagon Diagram</a:t>
            </a:r>
          </a:p>
        </p:txBody>
      </p:sp>
      <p:sp>
        <p:nvSpPr>
          <p:cNvPr id="21" name="Rectangle 20"/>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charset="0"/>
            </a:endParaRPr>
          </a:p>
        </p:txBody>
      </p:sp>
      <p:sp>
        <p:nvSpPr>
          <p:cNvPr id="28" name="TextBox 27"/>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39" name="Hexagon 38"/>
          <p:cNvSpPr/>
          <p:nvPr/>
        </p:nvSpPr>
        <p:spPr>
          <a:xfrm>
            <a:off x="7750917" y="6041847"/>
            <a:ext cx="2781430" cy="2398406"/>
          </a:xfrm>
          <a:prstGeom prst="hexagon">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9603" dirty="0">
              <a:latin typeface="Lato Light" charset="0"/>
            </a:endParaRPr>
          </a:p>
        </p:txBody>
      </p:sp>
      <p:sp>
        <p:nvSpPr>
          <p:cNvPr id="40" name="Hexagon 39"/>
          <p:cNvSpPr/>
          <p:nvPr/>
        </p:nvSpPr>
        <p:spPr>
          <a:xfrm>
            <a:off x="8165125" y="4313315"/>
            <a:ext cx="1844716" cy="1590686"/>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6377" dirty="0">
              <a:latin typeface="Lato Light" charset="0"/>
            </a:endParaRPr>
          </a:p>
        </p:txBody>
      </p:sp>
      <p:sp>
        <p:nvSpPr>
          <p:cNvPr id="41" name="Hexagon 40"/>
          <p:cNvSpPr/>
          <p:nvPr/>
        </p:nvSpPr>
        <p:spPr>
          <a:xfrm>
            <a:off x="6238216" y="5437126"/>
            <a:ext cx="1844716" cy="1590686"/>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12003" dirty="0">
              <a:latin typeface="Lato Light" charset="0"/>
            </a:endParaRPr>
          </a:p>
        </p:txBody>
      </p:sp>
      <p:sp>
        <p:nvSpPr>
          <p:cNvPr id="42" name="Hexagon 41"/>
          <p:cNvSpPr/>
          <p:nvPr/>
        </p:nvSpPr>
        <p:spPr>
          <a:xfrm>
            <a:off x="6279313" y="7511518"/>
            <a:ext cx="1844716" cy="1590686"/>
          </a:xfrm>
          <a:prstGeom prst="hexagon">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6377" dirty="0">
              <a:latin typeface="Lato Light" charset="0"/>
            </a:endParaRPr>
          </a:p>
        </p:txBody>
      </p:sp>
      <p:sp>
        <p:nvSpPr>
          <p:cNvPr id="43" name="Hexagon 42"/>
          <p:cNvSpPr/>
          <p:nvPr/>
        </p:nvSpPr>
        <p:spPr>
          <a:xfrm>
            <a:off x="8219272" y="8571444"/>
            <a:ext cx="1844716" cy="1590686"/>
          </a:xfrm>
          <a:prstGeom prst="hexag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6377" dirty="0">
              <a:latin typeface="Lato Light" charset="0"/>
            </a:endParaRPr>
          </a:p>
        </p:txBody>
      </p:sp>
      <p:sp>
        <p:nvSpPr>
          <p:cNvPr id="44" name="Hexagon 43"/>
          <p:cNvSpPr/>
          <p:nvPr/>
        </p:nvSpPr>
        <p:spPr>
          <a:xfrm>
            <a:off x="10147419" y="5437126"/>
            <a:ext cx="1844716" cy="1590686"/>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6377" dirty="0">
              <a:latin typeface="Lato Light" charset="0"/>
            </a:endParaRPr>
          </a:p>
        </p:txBody>
      </p:sp>
      <p:sp>
        <p:nvSpPr>
          <p:cNvPr id="45" name="Hexagon 44"/>
          <p:cNvSpPr/>
          <p:nvPr/>
        </p:nvSpPr>
        <p:spPr>
          <a:xfrm>
            <a:off x="10147419" y="7511518"/>
            <a:ext cx="1844716" cy="1590686"/>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6377" dirty="0">
              <a:latin typeface="Lato Light" charset="0"/>
            </a:endParaRPr>
          </a:p>
        </p:txBody>
      </p:sp>
      <p:sp>
        <p:nvSpPr>
          <p:cNvPr id="53" name="Freeform 131"/>
          <p:cNvSpPr>
            <a:spLocks noEditPoints="1"/>
          </p:cNvSpPr>
          <p:nvPr/>
        </p:nvSpPr>
        <p:spPr bwMode="auto">
          <a:xfrm>
            <a:off x="1004380" y="4774951"/>
            <a:ext cx="522622" cy="522826"/>
          </a:xfrm>
          <a:custGeom>
            <a:avLst/>
            <a:gdLst/>
            <a:ahLst/>
            <a:cxnLst>
              <a:cxn ang="0">
                <a:pos x="55" y="28"/>
              </a:cxn>
              <a:cxn ang="0">
                <a:pos x="27" y="55"/>
              </a:cxn>
              <a:cxn ang="0">
                <a:pos x="0" y="28"/>
              </a:cxn>
              <a:cxn ang="0">
                <a:pos x="27" y="0"/>
              </a:cxn>
              <a:cxn ang="0">
                <a:pos x="55" y="28"/>
              </a:cxn>
              <a:cxn ang="0">
                <a:pos x="42" y="28"/>
              </a:cxn>
              <a:cxn ang="0">
                <a:pos x="41" y="26"/>
              </a:cxn>
              <a:cxn ang="0">
                <a:pos x="21" y="14"/>
              </a:cxn>
              <a:cxn ang="0">
                <a:pos x="19" y="14"/>
              </a:cxn>
              <a:cxn ang="0">
                <a:pos x="18" y="16"/>
              </a:cxn>
              <a:cxn ang="0">
                <a:pos x="18" y="39"/>
              </a:cxn>
              <a:cxn ang="0">
                <a:pos x="19" y="41"/>
              </a:cxn>
              <a:cxn ang="0">
                <a:pos x="20" y="41"/>
              </a:cxn>
              <a:cxn ang="0">
                <a:pos x="21" y="41"/>
              </a:cxn>
              <a:cxn ang="0">
                <a:pos x="41" y="30"/>
              </a:cxn>
              <a:cxn ang="0">
                <a:pos x="42" y="28"/>
              </a:cxn>
            </a:cxnLst>
            <a:rect l="0" t="0" r="r" b="b"/>
            <a:pathLst>
              <a:path w="55" h="55">
                <a:moveTo>
                  <a:pt x="55" y="28"/>
                </a:moveTo>
                <a:cubicBezTo>
                  <a:pt x="55" y="43"/>
                  <a:pt x="42" y="55"/>
                  <a:pt x="27" y="55"/>
                </a:cubicBezTo>
                <a:cubicBezTo>
                  <a:pt x="12" y="55"/>
                  <a:pt x="0" y="43"/>
                  <a:pt x="0" y="28"/>
                </a:cubicBezTo>
                <a:cubicBezTo>
                  <a:pt x="0" y="13"/>
                  <a:pt x="12" y="0"/>
                  <a:pt x="27" y="0"/>
                </a:cubicBezTo>
                <a:cubicBezTo>
                  <a:pt x="42" y="0"/>
                  <a:pt x="55" y="13"/>
                  <a:pt x="55" y="28"/>
                </a:cubicBezTo>
                <a:close/>
                <a:moveTo>
                  <a:pt x="42" y="28"/>
                </a:moveTo>
                <a:cubicBezTo>
                  <a:pt x="42" y="27"/>
                  <a:pt x="42" y="26"/>
                  <a:pt x="41" y="26"/>
                </a:cubicBezTo>
                <a:cubicBezTo>
                  <a:pt x="21" y="14"/>
                  <a:pt x="21" y="14"/>
                  <a:pt x="21" y="14"/>
                </a:cubicBezTo>
                <a:cubicBezTo>
                  <a:pt x="21" y="14"/>
                  <a:pt x="20" y="14"/>
                  <a:pt x="19" y="14"/>
                </a:cubicBezTo>
                <a:cubicBezTo>
                  <a:pt x="18" y="15"/>
                  <a:pt x="18" y="16"/>
                  <a:pt x="18" y="16"/>
                </a:cubicBezTo>
                <a:cubicBezTo>
                  <a:pt x="18" y="39"/>
                  <a:pt x="18" y="39"/>
                  <a:pt x="18" y="39"/>
                </a:cubicBezTo>
                <a:cubicBezTo>
                  <a:pt x="18" y="40"/>
                  <a:pt x="18" y="41"/>
                  <a:pt x="19" y="41"/>
                </a:cubicBezTo>
                <a:cubicBezTo>
                  <a:pt x="20" y="41"/>
                  <a:pt x="20" y="41"/>
                  <a:pt x="20" y="41"/>
                </a:cubicBezTo>
                <a:cubicBezTo>
                  <a:pt x="21" y="41"/>
                  <a:pt x="21" y="41"/>
                  <a:pt x="21" y="41"/>
                </a:cubicBezTo>
                <a:cubicBezTo>
                  <a:pt x="41" y="30"/>
                  <a:pt x="41" y="30"/>
                  <a:pt x="41" y="30"/>
                </a:cubicBezTo>
                <a:cubicBezTo>
                  <a:pt x="42" y="29"/>
                  <a:pt x="42" y="29"/>
                  <a:pt x="42" y="28"/>
                </a:cubicBezTo>
                <a:close/>
              </a:path>
            </a:pathLst>
          </a:custGeom>
          <a:solidFill>
            <a:schemeClr val="accent1"/>
          </a:solidFill>
          <a:ln w="9525">
            <a:noFill/>
            <a:round/>
            <a:headEnd/>
            <a:tailEnd/>
          </a:ln>
        </p:spPr>
        <p:txBody>
          <a:bodyPr vert="horz" wrap="square" lIns="68598" tIns="34299" rIns="68598" bIns="34299" numCol="1" anchor="t" anchorCtr="0" compatLnSpc="1">
            <a:prstTxWarp prst="textNoShape">
              <a:avLst/>
            </a:prstTxWarp>
          </a:bodyPr>
          <a:lstStyle/>
          <a:p>
            <a:endParaRPr lang="en-US" sz="2701">
              <a:latin typeface="Lato Light"/>
              <a:cs typeface="Lato Light"/>
            </a:endParaRPr>
          </a:p>
        </p:txBody>
      </p:sp>
      <p:sp>
        <p:nvSpPr>
          <p:cNvPr id="54" name="Freeform 53"/>
          <p:cNvSpPr>
            <a:spLocks noEditPoints="1"/>
          </p:cNvSpPr>
          <p:nvPr/>
        </p:nvSpPr>
        <p:spPr bwMode="auto">
          <a:xfrm>
            <a:off x="987646" y="6552266"/>
            <a:ext cx="549226" cy="478423"/>
          </a:xfrm>
          <a:custGeom>
            <a:avLst/>
            <a:gdLst/>
            <a:ahLst/>
            <a:cxnLst>
              <a:cxn ang="0">
                <a:pos x="68" y="18"/>
              </a:cxn>
              <a:cxn ang="0">
                <a:pos x="68" y="50"/>
              </a:cxn>
              <a:cxn ang="0">
                <a:pos x="59" y="59"/>
              </a:cxn>
              <a:cxn ang="0">
                <a:pos x="9" y="59"/>
              </a:cxn>
              <a:cxn ang="0">
                <a:pos x="0" y="50"/>
              </a:cxn>
              <a:cxn ang="0">
                <a:pos x="0" y="18"/>
              </a:cxn>
              <a:cxn ang="0">
                <a:pos x="9" y="9"/>
              </a:cxn>
              <a:cxn ang="0">
                <a:pos x="17" y="9"/>
              </a:cxn>
              <a:cxn ang="0">
                <a:pos x="19" y="4"/>
              </a:cxn>
              <a:cxn ang="0">
                <a:pos x="25" y="0"/>
              </a:cxn>
              <a:cxn ang="0">
                <a:pos x="43" y="0"/>
              </a:cxn>
              <a:cxn ang="0">
                <a:pos x="49" y="4"/>
              </a:cxn>
              <a:cxn ang="0">
                <a:pos x="51" y="9"/>
              </a:cxn>
              <a:cxn ang="0">
                <a:pos x="59" y="9"/>
              </a:cxn>
              <a:cxn ang="0">
                <a:pos x="68" y="18"/>
              </a:cxn>
              <a:cxn ang="0">
                <a:pos x="50" y="34"/>
              </a:cxn>
              <a:cxn ang="0">
                <a:pos x="34" y="18"/>
              </a:cxn>
              <a:cxn ang="0">
                <a:pos x="18" y="34"/>
              </a:cxn>
              <a:cxn ang="0">
                <a:pos x="34" y="50"/>
              </a:cxn>
              <a:cxn ang="0">
                <a:pos x="50" y="34"/>
              </a:cxn>
              <a:cxn ang="0">
                <a:pos x="44" y="34"/>
              </a:cxn>
              <a:cxn ang="0">
                <a:pos x="34" y="44"/>
              </a:cxn>
              <a:cxn ang="0">
                <a:pos x="24" y="34"/>
              </a:cxn>
              <a:cxn ang="0">
                <a:pos x="34" y="24"/>
              </a:cxn>
              <a:cxn ang="0">
                <a:pos x="44" y="34"/>
              </a:cxn>
            </a:cxnLst>
            <a:rect l="0" t="0" r="r" b="b"/>
            <a:pathLst>
              <a:path w="68" h="59">
                <a:moveTo>
                  <a:pt x="68" y="18"/>
                </a:moveTo>
                <a:cubicBezTo>
                  <a:pt x="68" y="50"/>
                  <a:pt x="68" y="50"/>
                  <a:pt x="68" y="50"/>
                </a:cubicBezTo>
                <a:cubicBezTo>
                  <a:pt x="68" y="55"/>
                  <a:pt x="64" y="59"/>
                  <a:pt x="59" y="59"/>
                </a:cubicBezTo>
                <a:cubicBezTo>
                  <a:pt x="9" y="59"/>
                  <a:pt x="9" y="59"/>
                  <a:pt x="9" y="59"/>
                </a:cubicBezTo>
                <a:cubicBezTo>
                  <a:pt x="4" y="59"/>
                  <a:pt x="0" y="55"/>
                  <a:pt x="0" y="50"/>
                </a:cubicBezTo>
                <a:cubicBezTo>
                  <a:pt x="0" y="18"/>
                  <a:pt x="0" y="18"/>
                  <a:pt x="0" y="18"/>
                </a:cubicBezTo>
                <a:cubicBezTo>
                  <a:pt x="0" y="13"/>
                  <a:pt x="4" y="9"/>
                  <a:pt x="9" y="9"/>
                </a:cubicBezTo>
                <a:cubicBezTo>
                  <a:pt x="17" y="9"/>
                  <a:pt x="17" y="9"/>
                  <a:pt x="17" y="9"/>
                </a:cubicBezTo>
                <a:cubicBezTo>
                  <a:pt x="19" y="4"/>
                  <a:pt x="19" y="4"/>
                  <a:pt x="19" y="4"/>
                </a:cubicBezTo>
                <a:cubicBezTo>
                  <a:pt x="20" y="2"/>
                  <a:pt x="22" y="0"/>
                  <a:pt x="25" y="0"/>
                </a:cubicBezTo>
                <a:cubicBezTo>
                  <a:pt x="43" y="0"/>
                  <a:pt x="43" y="0"/>
                  <a:pt x="43" y="0"/>
                </a:cubicBezTo>
                <a:cubicBezTo>
                  <a:pt x="46" y="0"/>
                  <a:pt x="48" y="2"/>
                  <a:pt x="49" y="4"/>
                </a:cubicBezTo>
                <a:cubicBezTo>
                  <a:pt x="51" y="9"/>
                  <a:pt x="51" y="9"/>
                  <a:pt x="51" y="9"/>
                </a:cubicBezTo>
                <a:cubicBezTo>
                  <a:pt x="59" y="9"/>
                  <a:pt x="59" y="9"/>
                  <a:pt x="59" y="9"/>
                </a:cubicBezTo>
                <a:cubicBezTo>
                  <a:pt x="64" y="9"/>
                  <a:pt x="68" y="13"/>
                  <a:pt x="68" y="18"/>
                </a:cubicBezTo>
                <a:close/>
                <a:moveTo>
                  <a:pt x="50" y="34"/>
                </a:moveTo>
                <a:cubicBezTo>
                  <a:pt x="50" y="25"/>
                  <a:pt x="43" y="18"/>
                  <a:pt x="34" y="18"/>
                </a:cubicBezTo>
                <a:cubicBezTo>
                  <a:pt x="25" y="18"/>
                  <a:pt x="18" y="25"/>
                  <a:pt x="18" y="34"/>
                </a:cubicBezTo>
                <a:cubicBezTo>
                  <a:pt x="18" y="43"/>
                  <a:pt x="25" y="50"/>
                  <a:pt x="34" y="50"/>
                </a:cubicBezTo>
                <a:cubicBezTo>
                  <a:pt x="43" y="50"/>
                  <a:pt x="50" y="43"/>
                  <a:pt x="50" y="34"/>
                </a:cubicBezTo>
                <a:close/>
                <a:moveTo>
                  <a:pt x="44" y="34"/>
                </a:moveTo>
                <a:cubicBezTo>
                  <a:pt x="44" y="40"/>
                  <a:pt x="40" y="44"/>
                  <a:pt x="34" y="44"/>
                </a:cubicBezTo>
                <a:cubicBezTo>
                  <a:pt x="28" y="44"/>
                  <a:pt x="24" y="40"/>
                  <a:pt x="24" y="34"/>
                </a:cubicBezTo>
                <a:cubicBezTo>
                  <a:pt x="24" y="28"/>
                  <a:pt x="28" y="24"/>
                  <a:pt x="34" y="24"/>
                </a:cubicBezTo>
                <a:cubicBezTo>
                  <a:pt x="40" y="24"/>
                  <a:pt x="44" y="28"/>
                  <a:pt x="44" y="34"/>
                </a:cubicBezTo>
                <a:close/>
              </a:path>
            </a:pathLst>
          </a:custGeom>
          <a:solidFill>
            <a:schemeClr val="accent2"/>
          </a:solidFill>
          <a:ln w="9525">
            <a:noFill/>
            <a:round/>
            <a:headEnd/>
            <a:tailEnd/>
          </a:ln>
        </p:spPr>
        <p:txBody>
          <a:bodyPr vert="horz" wrap="square" lIns="68598" tIns="34299" rIns="68598" bIns="34299" numCol="1" anchor="t" anchorCtr="0" compatLnSpc="1">
            <a:prstTxWarp prst="textNoShape">
              <a:avLst/>
            </a:prstTxWarp>
          </a:bodyPr>
          <a:lstStyle/>
          <a:p>
            <a:endParaRPr lang="en-US" sz="2701">
              <a:latin typeface="Lato Light"/>
              <a:cs typeface="Lato Light"/>
            </a:endParaRPr>
          </a:p>
        </p:txBody>
      </p:sp>
      <p:sp>
        <p:nvSpPr>
          <p:cNvPr id="55" name="Freeform 15"/>
          <p:cNvSpPr>
            <a:spLocks noEditPoints="1"/>
          </p:cNvSpPr>
          <p:nvPr/>
        </p:nvSpPr>
        <p:spPr bwMode="auto">
          <a:xfrm>
            <a:off x="982185" y="8233782"/>
            <a:ext cx="570622" cy="428133"/>
          </a:xfrm>
          <a:custGeom>
            <a:avLst/>
            <a:gdLst/>
            <a:ahLst/>
            <a:cxnLst>
              <a:cxn ang="0">
                <a:pos x="168" y="126"/>
              </a:cxn>
              <a:cxn ang="0">
                <a:pos x="0" y="126"/>
              </a:cxn>
              <a:cxn ang="0">
                <a:pos x="0" y="0"/>
              </a:cxn>
              <a:cxn ang="0">
                <a:pos x="10" y="0"/>
              </a:cxn>
              <a:cxn ang="0">
                <a:pos x="10" y="115"/>
              </a:cxn>
              <a:cxn ang="0">
                <a:pos x="168" y="115"/>
              </a:cxn>
              <a:cxn ang="0">
                <a:pos x="168" y="126"/>
              </a:cxn>
              <a:cxn ang="0">
                <a:pos x="54" y="104"/>
              </a:cxn>
              <a:cxn ang="0">
                <a:pos x="32" y="104"/>
              </a:cxn>
              <a:cxn ang="0">
                <a:pos x="32" y="63"/>
              </a:cxn>
              <a:cxn ang="0">
                <a:pos x="54" y="63"/>
              </a:cxn>
              <a:cxn ang="0">
                <a:pos x="54" y="104"/>
              </a:cxn>
              <a:cxn ang="0">
                <a:pos x="84" y="104"/>
              </a:cxn>
              <a:cxn ang="0">
                <a:pos x="64" y="104"/>
              </a:cxn>
              <a:cxn ang="0">
                <a:pos x="64" y="19"/>
              </a:cxn>
              <a:cxn ang="0">
                <a:pos x="84" y="19"/>
              </a:cxn>
              <a:cxn ang="0">
                <a:pos x="84" y="104"/>
              </a:cxn>
              <a:cxn ang="0">
                <a:pos x="116" y="104"/>
              </a:cxn>
              <a:cxn ang="0">
                <a:pos x="95" y="104"/>
              </a:cxn>
              <a:cxn ang="0">
                <a:pos x="95" y="41"/>
              </a:cxn>
              <a:cxn ang="0">
                <a:pos x="116" y="41"/>
              </a:cxn>
              <a:cxn ang="0">
                <a:pos x="116" y="104"/>
              </a:cxn>
              <a:cxn ang="0">
                <a:pos x="147" y="104"/>
              </a:cxn>
              <a:cxn ang="0">
                <a:pos x="127" y="104"/>
              </a:cxn>
              <a:cxn ang="0">
                <a:pos x="127" y="9"/>
              </a:cxn>
              <a:cxn ang="0">
                <a:pos x="147" y="9"/>
              </a:cxn>
              <a:cxn ang="0">
                <a:pos x="147" y="104"/>
              </a:cxn>
            </a:cxnLst>
            <a:rect l="0" t="0" r="r" b="b"/>
            <a:pathLst>
              <a:path w="168" h="126">
                <a:moveTo>
                  <a:pt x="168" y="126"/>
                </a:moveTo>
                <a:lnTo>
                  <a:pt x="0" y="126"/>
                </a:lnTo>
                <a:lnTo>
                  <a:pt x="0" y="0"/>
                </a:lnTo>
                <a:lnTo>
                  <a:pt x="10" y="0"/>
                </a:lnTo>
                <a:lnTo>
                  <a:pt x="10" y="115"/>
                </a:lnTo>
                <a:lnTo>
                  <a:pt x="168" y="115"/>
                </a:lnTo>
                <a:lnTo>
                  <a:pt x="168" y="126"/>
                </a:lnTo>
                <a:close/>
                <a:moveTo>
                  <a:pt x="54" y="104"/>
                </a:moveTo>
                <a:lnTo>
                  <a:pt x="32" y="104"/>
                </a:lnTo>
                <a:lnTo>
                  <a:pt x="32" y="63"/>
                </a:lnTo>
                <a:lnTo>
                  <a:pt x="54" y="63"/>
                </a:lnTo>
                <a:lnTo>
                  <a:pt x="54" y="104"/>
                </a:lnTo>
                <a:close/>
                <a:moveTo>
                  <a:pt x="84" y="104"/>
                </a:moveTo>
                <a:lnTo>
                  <a:pt x="64" y="104"/>
                </a:lnTo>
                <a:lnTo>
                  <a:pt x="64" y="19"/>
                </a:lnTo>
                <a:lnTo>
                  <a:pt x="84" y="19"/>
                </a:lnTo>
                <a:lnTo>
                  <a:pt x="84" y="104"/>
                </a:lnTo>
                <a:close/>
                <a:moveTo>
                  <a:pt x="116" y="104"/>
                </a:moveTo>
                <a:lnTo>
                  <a:pt x="95" y="104"/>
                </a:lnTo>
                <a:lnTo>
                  <a:pt x="95" y="41"/>
                </a:lnTo>
                <a:lnTo>
                  <a:pt x="116" y="41"/>
                </a:lnTo>
                <a:lnTo>
                  <a:pt x="116" y="104"/>
                </a:lnTo>
                <a:close/>
                <a:moveTo>
                  <a:pt x="147" y="104"/>
                </a:moveTo>
                <a:lnTo>
                  <a:pt x="127" y="104"/>
                </a:lnTo>
                <a:lnTo>
                  <a:pt x="127" y="9"/>
                </a:lnTo>
                <a:lnTo>
                  <a:pt x="147" y="9"/>
                </a:lnTo>
                <a:lnTo>
                  <a:pt x="147" y="104"/>
                </a:lnTo>
                <a:close/>
              </a:path>
            </a:pathLst>
          </a:custGeom>
          <a:solidFill>
            <a:schemeClr val="accent3"/>
          </a:solidFill>
          <a:ln w="9525">
            <a:noFill/>
            <a:round/>
            <a:headEnd/>
            <a:tailEnd/>
          </a:ln>
        </p:spPr>
        <p:txBody>
          <a:bodyPr vert="horz" wrap="square" lIns="68598" tIns="34299" rIns="68598" bIns="34299" numCol="1" anchor="t" anchorCtr="0" compatLnSpc="1">
            <a:prstTxWarp prst="textNoShape">
              <a:avLst/>
            </a:prstTxWarp>
          </a:bodyPr>
          <a:lstStyle/>
          <a:p>
            <a:endParaRPr lang="en-US" sz="2701">
              <a:latin typeface="Lato Light"/>
              <a:cs typeface="Lato Light"/>
            </a:endParaRPr>
          </a:p>
        </p:txBody>
      </p:sp>
      <p:sp>
        <p:nvSpPr>
          <p:cNvPr id="56" name="Rectangle 55"/>
          <p:cNvSpPr/>
          <p:nvPr/>
        </p:nvSpPr>
        <p:spPr>
          <a:xfrm>
            <a:off x="1552807" y="4705568"/>
            <a:ext cx="4315601" cy="969541"/>
          </a:xfrm>
          <a:prstGeom prst="rect">
            <a:avLst/>
          </a:prstGeom>
        </p:spPr>
        <p:txBody>
          <a:bodyPr wrap="square" lIns="137202" tIns="68602" rIns="137202" bIns="68602">
            <a:spAutoFit/>
          </a:bodyPr>
          <a:lstStyle/>
          <a:p>
            <a:r>
              <a:rPr lang="en-US" sz="1800" dirty="0">
                <a:latin typeface="Lato Light" charset="0"/>
                <a:cs typeface="Lato Light"/>
              </a:rPr>
              <a:t>A company is an association or collection of individuals, whether natural persons, legal persons, or a mixture of both. </a:t>
            </a:r>
          </a:p>
        </p:txBody>
      </p:sp>
      <p:sp>
        <p:nvSpPr>
          <p:cNvPr id="57" name="Rectangle 56"/>
          <p:cNvSpPr/>
          <p:nvPr/>
        </p:nvSpPr>
        <p:spPr>
          <a:xfrm>
            <a:off x="1552807" y="6468315"/>
            <a:ext cx="4315601" cy="969541"/>
          </a:xfrm>
          <a:prstGeom prst="rect">
            <a:avLst/>
          </a:prstGeom>
        </p:spPr>
        <p:txBody>
          <a:bodyPr wrap="square" lIns="137202" tIns="68602" rIns="137202" bIns="68602">
            <a:spAutoFit/>
          </a:bodyPr>
          <a:lstStyle/>
          <a:p>
            <a:r>
              <a:rPr lang="en-US" sz="1800" dirty="0">
                <a:latin typeface="Lato Light" charset="0"/>
                <a:cs typeface="Lato Light"/>
              </a:rPr>
              <a:t>A company is an association or collection of individuals, whether natural persons, legal persons, or a mixture of both. </a:t>
            </a:r>
          </a:p>
        </p:txBody>
      </p:sp>
      <p:sp>
        <p:nvSpPr>
          <p:cNvPr id="58" name="Rectangle 57"/>
          <p:cNvSpPr/>
          <p:nvPr/>
        </p:nvSpPr>
        <p:spPr>
          <a:xfrm>
            <a:off x="1552807" y="8125878"/>
            <a:ext cx="4315601" cy="969541"/>
          </a:xfrm>
          <a:prstGeom prst="rect">
            <a:avLst/>
          </a:prstGeom>
        </p:spPr>
        <p:txBody>
          <a:bodyPr wrap="square" lIns="137202" tIns="68602" rIns="137202" bIns="68602">
            <a:spAutoFit/>
          </a:bodyPr>
          <a:lstStyle/>
          <a:p>
            <a:r>
              <a:rPr lang="en-US" sz="1800" dirty="0">
                <a:latin typeface="Lato Light" charset="0"/>
                <a:cs typeface="Lato Light"/>
              </a:rPr>
              <a:t>A company is an association or collection of individuals, whether natural persons, legal persons, or a mixture of both. </a:t>
            </a:r>
          </a:p>
        </p:txBody>
      </p:sp>
      <p:sp>
        <p:nvSpPr>
          <p:cNvPr id="59" name="Rectangle 58"/>
          <p:cNvSpPr/>
          <p:nvPr/>
        </p:nvSpPr>
        <p:spPr>
          <a:xfrm>
            <a:off x="13034483" y="4841472"/>
            <a:ext cx="4284096" cy="969541"/>
          </a:xfrm>
          <a:prstGeom prst="rect">
            <a:avLst/>
          </a:prstGeom>
        </p:spPr>
        <p:txBody>
          <a:bodyPr wrap="square" lIns="137202" tIns="68602" rIns="137202" bIns="68602">
            <a:spAutoFit/>
          </a:bodyPr>
          <a:lstStyle/>
          <a:p>
            <a:r>
              <a:rPr lang="en-US" sz="1800" dirty="0">
                <a:latin typeface="Lato Light" charset="0"/>
                <a:cs typeface="Lato Light"/>
              </a:rPr>
              <a:t>A company is an association or collection of individuals, whether natural persons, legal persons, or a mixture of both. </a:t>
            </a:r>
          </a:p>
        </p:txBody>
      </p:sp>
      <p:sp>
        <p:nvSpPr>
          <p:cNvPr id="60" name="Rectangle 59"/>
          <p:cNvSpPr/>
          <p:nvPr/>
        </p:nvSpPr>
        <p:spPr>
          <a:xfrm>
            <a:off x="13034483" y="6604218"/>
            <a:ext cx="4284096" cy="969541"/>
          </a:xfrm>
          <a:prstGeom prst="rect">
            <a:avLst/>
          </a:prstGeom>
        </p:spPr>
        <p:txBody>
          <a:bodyPr wrap="square" lIns="137202" tIns="68602" rIns="137202" bIns="68602">
            <a:spAutoFit/>
          </a:bodyPr>
          <a:lstStyle/>
          <a:p>
            <a:r>
              <a:rPr lang="en-US" sz="1800" dirty="0">
                <a:latin typeface="Lato Light" charset="0"/>
                <a:cs typeface="Lato Light"/>
              </a:rPr>
              <a:t>A company is an association or collection of individuals, whether natural persons, legal persons, or a mixture of both. </a:t>
            </a:r>
          </a:p>
        </p:txBody>
      </p:sp>
      <p:sp>
        <p:nvSpPr>
          <p:cNvPr id="61" name="Rectangle 60"/>
          <p:cNvSpPr/>
          <p:nvPr/>
        </p:nvSpPr>
        <p:spPr>
          <a:xfrm>
            <a:off x="13034482" y="8261781"/>
            <a:ext cx="4284096" cy="969541"/>
          </a:xfrm>
          <a:prstGeom prst="rect">
            <a:avLst/>
          </a:prstGeom>
        </p:spPr>
        <p:txBody>
          <a:bodyPr wrap="square" lIns="137202" tIns="68602" rIns="137202" bIns="68602">
            <a:spAutoFit/>
          </a:bodyPr>
          <a:lstStyle/>
          <a:p>
            <a:r>
              <a:rPr lang="en-US" sz="1800" dirty="0">
                <a:latin typeface="Lato Light" charset="0"/>
                <a:cs typeface="Lato Light"/>
              </a:rPr>
              <a:t>A company is an association or collection of individuals, whether natural persons, legal persons, or a mixture of both. </a:t>
            </a:r>
          </a:p>
        </p:txBody>
      </p:sp>
      <p:sp>
        <p:nvSpPr>
          <p:cNvPr id="62" name="Freeform 55"/>
          <p:cNvSpPr>
            <a:spLocks noEditPoints="1"/>
          </p:cNvSpPr>
          <p:nvPr/>
        </p:nvSpPr>
        <p:spPr bwMode="auto">
          <a:xfrm>
            <a:off x="12306103" y="4945324"/>
            <a:ext cx="609809" cy="455387"/>
          </a:xfrm>
          <a:custGeom>
            <a:avLst/>
            <a:gdLst/>
            <a:ahLst/>
            <a:cxnLst>
              <a:cxn ang="0">
                <a:pos x="19" y="42"/>
              </a:cxn>
              <a:cxn ang="0">
                <a:pos x="17" y="42"/>
              </a:cxn>
              <a:cxn ang="0">
                <a:pos x="1" y="25"/>
              </a:cxn>
              <a:cxn ang="0">
                <a:pos x="1" y="24"/>
              </a:cxn>
              <a:cxn ang="0">
                <a:pos x="17" y="7"/>
              </a:cxn>
              <a:cxn ang="0">
                <a:pos x="19" y="7"/>
              </a:cxn>
              <a:cxn ang="0">
                <a:pos x="21" y="9"/>
              </a:cxn>
              <a:cxn ang="0">
                <a:pos x="21" y="11"/>
              </a:cxn>
              <a:cxn ang="0">
                <a:pos x="7" y="25"/>
              </a:cxn>
              <a:cxn ang="0">
                <a:pos x="21" y="39"/>
              </a:cxn>
              <a:cxn ang="0">
                <a:pos x="21" y="40"/>
              </a:cxn>
              <a:cxn ang="0">
                <a:pos x="19" y="42"/>
              </a:cxn>
              <a:cxn ang="0">
                <a:pos x="29" y="48"/>
              </a:cxn>
              <a:cxn ang="0">
                <a:pos x="27" y="49"/>
              </a:cxn>
              <a:cxn ang="0">
                <a:pos x="25" y="48"/>
              </a:cxn>
              <a:cxn ang="0">
                <a:pos x="24" y="47"/>
              </a:cxn>
              <a:cxn ang="0">
                <a:pos x="38" y="1"/>
              </a:cxn>
              <a:cxn ang="0">
                <a:pos x="39" y="0"/>
              </a:cxn>
              <a:cxn ang="0">
                <a:pos x="41" y="1"/>
              </a:cxn>
              <a:cxn ang="0">
                <a:pos x="42" y="2"/>
              </a:cxn>
              <a:cxn ang="0">
                <a:pos x="29" y="48"/>
              </a:cxn>
              <a:cxn ang="0">
                <a:pos x="49" y="42"/>
              </a:cxn>
              <a:cxn ang="0">
                <a:pos x="47" y="42"/>
              </a:cxn>
              <a:cxn ang="0">
                <a:pos x="45" y="40"/>
              </a:cxn>
              <a:cxn ang="0">
                <a:pos x="45" y="39"/>
              </a:cxn>
              <a:cxn ang="0">
                <a:pos x="59" y="25"/>
              </a:cxn>
              <a:cxn ang="0">
                <a:pos x="45" y="11"/>
              </a:cxn>
              <a:cxn ang="0">
                <a:pos x="45" y="9"/>
              </a:cxn>
              <a:cxn ang="0">
                <a:pos x="47" y="7"/>
              </a:cxn>
              <a:cxn ang="0">
                <a:pos x="49" y="7"/>
              </a:cxn>
              <a:cxn ang="0">
                <a:pos x="65" y="24"/>
              </a:cxn>
              <a:cxn ang="0">
                <a:pos x="65" y="25"/>
              </a:cxn>
              <a:cxn ang="0">
                <a:pos x="49" y="42"/>
              </a:cxn>
            </a:cxnLst>
            <a:rect l="0" t="0" r="r" b="b"/>
            <a:pathLst>
              <a:path w="66" h="49">
                <a:moveTo>
                  <a:pt x="19" y="42"/>
                </a:moveTo>
                <a:cubicBezTo>
                  <a:pt x="19" y="43"/>
                  <a:pt x="18" y="43"/>
                  <a:pt x="17" y="42"/>
                </a:cubicBezTo>
                <a:cubicBezTo>
                  <a:pt x="1" y="25"/>
                  <a:pt x="1" y="25"/>
                  <a:pt x="1" y="25"/>
                </a:cubicBezTo>
                <a:cubicBezTo>
                  <a:pt x="0" y="25"/>
                  <a:pt x="0" y="24"/>
                  <a:pt x="1" y="24"/>
                </a:cubicBezTo>
                <a:cubicBezTo>
                  <a:pt x="17" y="7"/>
                  <a:pt x="17" y="7"/>
                  <a:pt x="17" y="7"/>
                </a:cubicBezTo>
                <a:cubicBezTo>
                  <a:pt x="18" y="7"/>
                  <a:pt x="19" y="7"/>
                  <a:pt x="19" y="7"/>
                </a:cubicBezTo>
                <a:cubicBezTo>
                  <a:pt x="21" y="9"/>
                  <a:pt x="21" y="9"/>
                  <a:pt x="21" y="9"/>
                </a:cubicBezTo>
                <a:cubicBezTo>
                  <a:pt x="21" y="9"/>
                  <a:pt x="21" y="10"/>
                  <a:pt x="21" y="11"/>
                </a:cubicBezTo>
                <a:cubicBezTo>
                  <a:pt x="7" y="25"/>
                  <a:pt x="7" y="25"/>
                  <a:pt x="7" y="25"/>
                </a:cubicBezTo>
                <a:cubicBezTo>
                  <a:pt x="21" y="39"/>
                  <a:pt x="21" y="39"/>
                  <a:pt x="21" y="39"/>
                </a:cubicBezTo>
                <a:cubicBezTo>
                  <a:pt x="21" y="39"/>
                  <a:pt x="21" y="40"/>
                  <a:pt x="21" y="40"/>
                </a:cubicBezTo>
                <a:lnTo>
                  <a:pt x="19" y="42"/>
                </a:lnTo>
                <a:close/>
                <a:moveTo>
                  <a:pt x="29" y="48"/>
                </a:moveTo>
                <a:cubicBezTo>
                  <a:pt x="28" y="49"/>
                  <a:pt x="28" y="49"/>
                  <a:pt x="27" y="49"/>
                </a:cubicBezTo>
                <a:cubicBezTo>
                  <a:pt x="25" y="48"/>
                  <a:pt x="25" y="48"/>
                  <a:pt x="25" y="48"/>
                </a:cubicBezTo>
                <a:cubicBezTo>
                  <a:pt x="24" y="48"/>
                  <a:pt x="24" y="48"/>
                  <a:pt x="24" y="47"/>
                </a:cubicBezTo>
                <a:cubicBezTo>
                  <a:pt x="38" y="1"/>
                  <a:pt x="38" y="1"/>
                  <a:pt x="38" y="1"/>
                </a:cubicBezTo>
                <a:cubicBezTo>
                  <a:pt x="38" y="0"/>
                  <a:pt x="38" y="0"/>
                  <a:pt x="39" y="0"/>
                </a:cubicBezTo>
                <a:cubicBezTo>
                  <a:pt x="41" y="1"/>
                  <a:pt x="41" y="1"/>
                  <a:pt x="41" y="1"/>
                </a:cubicBezTo>
                <a:cubicBezTo>
                  <a:pt x="42" y="1"/>
                  <a:pt x="42" y="2"/>
                  <a:pt x="42" y="2"/>
                </a:cubicBezTo>
                <a:lnTo>
                  <a:pt x="29" y="48"/>
                </a:lnTo>
                <a:close/>
                <a:moveTo>
                  <a:pt x="49" y="42"/>
                </a:moveTo>
                <a:cubicBezTo>
                  <a:pt x="48" y="43"/>
                  <a:pt x="48" y="43"/>
                  <a:pt x="47" y="42"/>
                </a:cubicBezTo>
                <a:cubicBezTo>
                  <a:pt x="45" y="40"/>
                  <a:pt x="45" y="40"/>
                  <a:pt x="45" y="40"/>
                </a:cubicBezTo>
                <a:cubicBezTo>
                  <a:pt x="45" y="40"/>
                  <a:pt x="45" y="39"/>
                  <a:pt x="45" y="39"/>
                </a:cubicBezTo>
                <a:cubicBezTo>
                  <a:pt x="59" y="25"/>
                  <a:pt x="59" y="25"/>
                  <a:pt x="59" y="25"/>
                </a:cubicBezTo>
                <a:cubicBezTo>
                  <a:pt x="45" y="11"/>
                  <a:pt x="45" y="11"/>
                  <a:pt x="45" y="11"/>
                </a:cubicBezTo>
                <a:cubicBezTo>
                  <a:pt x="45" y="10"/>
                  <a:pt x="45" y="9"/>
                  <a:pt x="45" y="9"/>
                </a:cubicBezTo>
                <a:cubicBezTo>
                  <a:pt x="47" y="7"/>
                  <a:pt x="47" y="7"/>
                  <a:pt x="47" y="7"/>
                </a:cubicBezTo>
                <a:cubicBezTo>
                  <a:pt x="48" y="7"/>
                  <a:pt x="48" y="7"/>
                  <a:pt x="49" y="7"/>
                </a:cubicBezTo>
                <a:cubicBezTo>
                  <a:pt x="65" y="24"/>
                  <a:pt x="65" y="24"/>
                  <a:pt x="65" y="24"/>
                </a:cubicBezTo>
                <a:cubicBezTo>
                  <a:pt x="66" y="24"/>
                  <a:pt x="66" y="25"/>
                  <a:pt x="65" y="25"/>
                </a:cubicBezTo>
                <a:lnTo>
                  <a:pt x="49" y="42"/>
                </a:lnTo>
                <a:close/>
              </a:path>
            </a:pathLst>
          </a:custGeom>
          <a:solidFill>
            <a:schemeClr val="accent4"/>
          </a:solidFill>
          <a:ln w="9525">
            <a:noFill/>
            <a:round/>
            <a:headEnd/>
            <a:tailEnd/>
          </a:ln>
        </p:spPr>
        <p:txBody>
          <a:bodyPr vert="horz" wrap="square" lIns="68598" tIns="34299" rIns="68598" bIns="34299" numCol="1" anchor="t" anchorCtr="0" compatLnSpc="1">
            <a:prstTxWarp prst="textNoShape">
              <a:avLst/>
            </a:prstTxWarp>
          </a:bodyPr>
          <a:lstStyle/>
          <a:p>
            <a:endParaRPr lang="en-US" sz="2701">
              <a:latin typeface="Lato Light"/>
              <a:cs typeface="Lato Light"/>
            </a:endParaRPr>
          </a:p>
        </p:txBody>
      </p:sp>
      <p:sp>
        <p:nvSpPr>
          <p:cNvPr id="63" name="Freeform 54"/>
          <p:cNvSpPr>
            <a:spLocks noEditPoints="1"/>
          </p:cNvSpPr>
          <p:nvPr/>
        </p:nvSpPr>
        <p:spPr bwMode="auto">
          <a:xfrm>
            <a:off x="12321739" y="8345002"/>
            <a:ext cx="578532" cy="429147"/>
          </a:xfrm>
          <a:custGeom>
            <a:avLst/>
            <a:gdLst/>
            <a:ahLst/>
            <a:cxnLst>
              <a:cxn ang="0">
                <a:pos x="55" y="50"/>
              </a:cxn>
              <a:cxn ang="0">
                <a:pos x="16" y="50"/>
              </a:cxn>
              <a:cxn ang="0">
                <a:pos x="0" y="34"/>
              </a:cxn>
              <a:cxn ang="0">
                <a:pos x="9" y="20"/>
              </a:cxn>
              <a:cxn ang="0">
                <a:pos x="9" y="18"/>
              </a:cxn>
              <a:cxn ang="0">
                <a:pos x="27" y="0"/>
              </a:cxn>
              <a:cxn ang="0">
                <a:pos x="44" y="11"/>
              </a:cxn>
              <a:cxn ang="0">
                <a:pos x="50" y="9"/>
              </a:cxn>
              <a:cxn ang="0">
                <a:pos x="59" y="18"/>
              </a:cxn>
              <a:cxn ang="0">
                <a:pos x="58" y="23"/>
              </a:cxn>
              <a:cxn ang="0">
                <a:pos x="68" y="36"/>
              </a:cxn>
              <a:cxn ang="0">
                <a:pos x="55" y="50"/>
              </a:cxn>
              <a:cxn ang="0">
                <a:pos x="45" y="25"/>
              </a:cxn>
              <a:cxn ang="0">
                <a:pos x="33" y="13"/>
              </a:cxn>
              <a:cxn ang="0">
                <a:pos x="32" y="12"/>
              </a:cxn>
              <a:cxn ang="0">
                <a:pos x="31" y="13"/>
              </a:cxn>
              <a:cxn ang="0">
                <a:pos x="18" y="25"/>
              </a:cxn>
              <a:cxn ang="0">
                <a:pos x="18" y="26"/>
              </a:cxn>
              <a:cxn ang="0">
                <a:pos x="19" y="27"/>
              </a:cxn>
              <a:cxn ang="0">
                <a:pos x="27" y="27"/>
              </a:cxn>
              <a:cxn ang="0">
                <a:pos x="27" y="40"/>
              </a:cxn>
              <a:cxn ang="0">
                <a:pos x="28" y="41"/>
              </a:cxn>
              <a:cxn ang="0">
                <a:pos x="35" y="41"/>
              </a:cxn>
              <a:cxn ang="0">
                <a:pos x="36" y="40"/>
              </a:cxn>
              <a:cxn ang="0">
                <a:pos x="36" y="27"/>
              </a:cxn>
              <a:cxn ang="0">
                <a:pos x="44" y="27"/>
              </a:cxn>
              <a:cxn ang="0">
                <a:pos x="45" y="26"/>
              </a:cxn>
              <a:cxn ang="0">
                <a:pos x="45" y="25"/>
              </a:cxn>
            </a:cxnLst>
            <a:rect l="0" t="0" r="r" b="b"/>
            <a:pathLst>
              <a:path w="68" h="50">
                <a:moveTo>
                  <a:pt x="55" y="50"/>
                </a:moveTo>
                <a:cubicBezTo>
                  <a:pt x="16" y="50"/>
                  <a:pt x="16" y="50"/>
                  <a:pt x="16" y="50"/>
                </a:cubicBezTo>
                <a:cubicBezTo>
                  <a:pt x="7" y="50"/>
                  <a:pt x="0" y="43"/>
                  <a:pt x="0" y="34"/>
                </a:cubicBezTo>
                <a:cubicBezTo>
                  <a:pt x="0" y="28"/>
                  <a:pt x="3" y="22"/>
                  <a:pt x="9" y="20"/>
                </a:cubicBezTo>
                <a:cubicBezTo>
                  <a:pt x="9" y="19"/>
                  <a:pt x="9" y="19"/>
                  <a:pt x="9" y="18"/>
                </a:cubicBezTo>
                <a:cubicBezTo>
                  <a:pt x="9" y="8"/>
                  <a:pt x="17" y="0"/>
                  <a:pt x="27" y="0"/>
                </a:cubicBezTo>
                <a:cubicBezTo>
                  <a:pt x="35" y="0"/>
                  <a:pt x="41" y="4"/>
                  <a:pt x="44" y="11"/>
                </a:cubicBezTo>
                <a:cubicBezTo>
                  <a:pt x="46" y="10"/>
                  <a:pt x="48" y="9"/>
                  <a:pt x="50" y="9"/>
                </a:cubicBezTo>
                <a:cubicBezTo>
                  <a:pt x="55" y="9"/>
                  <a:pt x="59" y="13"/>
                  <a:pt x="59" y="18"/>
                </a:cubicBezTo>
                <a:cubicBezTo>
                  <a:pt x="59" y="20"/>
                  <a:pt x="59" y="22"/>
                  <a:pt x="58" y="23"/>
                </a:cubicBezTo>
                <a:cubicBezTo>
                  <a:pt x="64" y="25"/>
                  <a:pt x="68" y="30"/>
                  <a:pt x="68" y="36"/>
                </a:cubicBezTo>
                <a:cubicBezTo>
                  <a:pt x="68" y="44"/>
                  <a:pt x="62" y="50"/>
                  <a:pt x="55" y="50"/>
                </a:cubicBezTo>
                <a:close/>
                <a:moveTo>
                  <a:pt x="45" y="25"/>
                </a:moveTo>
                <a:cubicBezTo>
                  <a:pt x="33" y="13"/>
                  <a:pt x="33" y="13"/>
                  <a:pt x="33" y="13"/>
                </a:cubicBezTo>
                <a:cubicBezTo>
                  <a:pt x="32" y="13"/>
                  <a:pt x="32" y="12"/>
                  <a:pt x="32" y="12"/>
                </a:cubicBezTo>
                <a:cubicBezTo>
                  <a:pt x="31" y="12"/>
                  <a:pt x="31" y="13"/>
                  <a:pt x="31" y="13"/>
                </a:cubicBezTo>
                <a:cubicBezTo>
                  <a:pt x="18" y="25"/>
                  <a:pt x="18" y="25"/>
                  <a:pt x="18" y="25"/>
                </a:cubicBezTo>
                <a:cubicBezTo>
                  <a:pt x="18" y="26"/>
                  <a:pt x="18" y="26"/>
                  <a:pt x="18" y="26"/>
                </a:cubicBezTo>
                <a:cubicBezTo>
                  <a:pt x="18" y="27"/>
                  <a:pt x="19" y="27"/>
                  <a:pt x="19" y="27"/>
                </a:cubicBezTo>
                <a:cubicBezTo>
                  <a:pt x="27" y="27"/>
                  <a:pt x="27" y="27"/>
                  <a:pt x="27" y="27"/>
                </a:cubicBezTo>
                <a:cubicBezTo>
                  <a:pt x="27" y="40"/>
                  <a:pt x="27" y="40"/>
                  <a:pt x="27" y="40"/>
                </a:cubicBezTo>
                <a:cubicBezTo>
                  <a:pt x="27" y="41"/>
                  <a:pt x="28" y="41"/>
                  <a:pt x="28" y="41"/>
                </a:cubicBezTo>
                <a:cubicBezTo>
                  <a:pt x="35" y="41"/>
                  <a:pt x="35" y="41"/>
                  <a:pt x="35" y="41"/>
                </a:cubicBezTo>
                <a:cubicBezTo>
                  <a:pt x="36" y="41"/>
                  <a:pt x="36" y="41"/>
                  <a:pt x="36" y="40"/>
                </a:cubicBezTo>
                <a:cubicBezTo>
                  <a:pt x="36" y="27"/>
                  <a:pt x="36" y="27"/>
                  <a:pt x="36" y="27"/>
                </a:cubicBezTo>
                <a:cubicBezTo>
                  <a:pt x="44" y="27"/>
                  <a:pt x="44" y="27"/>
                  <a:pt x="44" y="27"/>
                </a:cubicBezTo>
                <a:cubicBezTo>
                  <a:pt x="45" y="27"/>
                  <a:pt x="45" y="27"/>
                  <a:pt x="45" y="26"/>
                </a:cubicBezTo>
                <a:cubicBezTo>
                  <a:pt x="45" y="26"/>
                  <a:pt x="45" y="26"/>
                  <a:pt x="45" y="25"/>
                </a:cubicBezTo>
                <a:close/>
              </a:path>
            </a:pathLst>
          </a:custGeom>
          <a:solidFill>
            <a:schemeClr val="accent6"/>
          </a:solidFill>
          <a:ln w="9525">
            <a:noFill/>
            <a:round/>
            <a:headEnd/>
            <a:tailEnd/>
          </a:ln>
        </p:spPr>
        <p:txBody>
          <a:bodyPr vert="horz" wrap="square" lIns="68598" tIns="34299" rIns="68598" bIns="34299" numCol="1" anchor="t" anchorCtr="0" compatLnSpc="1">
            <a:prstTxWarp prst="textNoShape">
              <a:avLst/>
            </a:prstTxWarp>
          </a:bodyPr>
          <a:lstStyle/>
          <a:p>
            <a:endParaRPr lang="en-US" sz="2701">
              <a:latin typeface="Lato Light"/>
              <a:cs typeface="Lato Light"/>
            </a:endParaRPr>
          </a:p>
        </p:txBody>
      </p:sp>
      <p:sp>
        <p:nvSpPr>
          <p:cNvPr id="64" name="Freeform 171"/>
          <p:cNvSpPr>
            <a:spLocks/>
          </p:cNvSpPr>
          <p:nvPr/>
        </p:nvSpPr>
        <p:spPr bwMode="auto">
          <a:xfrm>
            <a:off x="12351428" y="6725064"/>
            <a:ext cx="519156" cy="376347"/>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accent5"/>
          </a:solidFill>
          <a:ln w="9525">
            <a:noFill/>
            <a:round/>
            <a:headEnd/>
            <a:tailEnd/>
          </a:ln>
        </p:spPr>
        <p:txBody>
          <a:bodyPr vert="horz" wrap="square" lIns="68598" tIns="34299" rIns="68598" bIns="34299" numCol="1" anchor="t" anchorCtr="0" compatLnSpc="1">
            <a:prstTxWarp prst="textNoShape">
              <a:avLst/>
            </a:prstTxWarp>
          </a:bodyPr>
          <a:lstStyle/>
          <a:p>
            <a:endParaRPr lang="en-US" sz="2701">
              <a:latin typeface="Lato Light"/>
              <a:cs typeface="Lato Light"/>
            </a:endParaRPr>
          </a:p>
        </p:txBody>
      </p:sp>
      <p:sp>
        <p:nvSpPr>
          <p:cNvPr id="65" name="Freeform 131"/>
          <p:cNvSpPr>
            <a:spLocks noEditPoints="1"/>
          </p:cNvSpPr>
          <p:nvPr/>
        </p:nvSpPr>
        <p:spPr bwMode="auto">
          <a:xfrm>
            <a:off x="8845770" y="4841471"/>
            <a:ext cx="522622" cy="522826"/>
          </a:xfrm>
          <a:custGeom>
            <a:avLst/>
            <a:gdLst/>
            <a:ahLst/>
            <a:cxnLst>
              <a:cxn ang="0">
                <a:pos x="55" y="28"/>
              </a:cxn>
              <a:cxn ang="0">
                <a:pos x="27" y="55"/>
              </a:cxn>
              <a:cxn ang="0">
                <a:pos x="0" y="28"/>
              </a:cxn>
              <a:cxn ang="0">
                <a:pos x="27" y="0"/>
              </a:cxn>
              <a:cxn ang="0">
                <a:pos x="55" y="28"/>
              </a:cxn>
              <a:cxn ang="0">
                <a:pos x="42" y="28"/>
              </a:cxn>
              <a:cxn ang="0">
                <a:pos x="41" y="26"/>
              </a:cxn>
              <a:cxn ang="0">
                <a:pos x="21" y="14"/>
              </a:cxn>
              <a:cxn ang="0">
                <a:pos x="19" y="14"/>
              </a:cxn>
              <a:cxn ang="0">
                <a:pos x="18" y="16"/>
              </a:cxn>
              <a:cxn ang="0">
                <a:pos x="18" y="39"/>
              </a:cxn>
              <a:cxn ang="0">
                <a:pos x="19" y="41"/>
              </a:cxn>
              <a:cxn ang="0">
                <a:pos x="20" y="41"/>
              </a:cxn>
              <a:cxn ang="0">
                <a:pos x="21" y="41"/>
              </a:cxn>
              <a:cxn ang="0">
                <a:pos x="41" y="30"/>
              </a:cxn>
              <a:cxn ang="0">
                <a:pos x="42" y="28"/>
              </a:cxn>
            </a:cxnLst>
            <a:rect l="0" t="0" r="r" b="b"/>
            <a:pathLst>
              <a:path w="55" h="55">
                <a:moveTo>
                  <a:pt x="55" y="28"/>
                </a:moveTo>
                <a:cubicBezTo>
                  <a:pt x="55" y="43"/>
                  <a:pt x="42" y="55"/>
                  <a:pt x="27" y="55"/>
                </a:cubicBezTo>
                <a:cubicBezTo>
                  <a:pt x="12" y="55"/>
                  <a:pt x="0" y="43"/>
                  <a:pt x="0" y="28"/>
                </a:cubicBezTo>
                <a:cubicBezTo>
                  <a:pt x="0" y="13"/>
                  <a:pt x="12" y="0"/>
                  <a:pt x="27" y="0"/>
                </a:cubicBezTo>
                <a:cubicBezTo>
                  <a:pt x="42" y="0"/>
                  <a:pt x="55" y="13"/>
                  <a:pt x="55" y="28"/>
                </a:cubicBezTo>
                <a:close/>
                <a:moveTo>
                  <a:pt x="42" y="28"/>
                </a:moveTo>
                <a:cubicBezTo>
                  <a:pt x="42" y="27"/>
                  <a:pt x="42" y="26"/>
                  <a:pt x="41" y="26"/>
                </a:cubicBezTo>
                <a:cubicBezTo>
                  <a:pt x="21" y="14"/>
                  <a:pt x="21" y="14"/>
                  <a:pt x="21" y="14"/>
                </a:cubicBezTo>
                <a:cubicBezTo>
                  <a:pt x="21" y="14"/>
                  <a:pt x="20" y="14"/>
                  <a:pt x="19" y="14"/>
                </a:cubicBezTo>
                <a:cubicBezTo>
                  <a:pt x="18" y="15"/>
                  <a:pt x="18" y="16"/>
                  <a:pt x="18" y="16"/>
                </a:cubicBezTo>
                <a:cubicBezTo>
                  <a:pt x="18" y="39"/>
                  <a:pt x="18" y="39"/>
                  <a:pt x="18" y="39"/>
                </a:cubicBezTo>
                <a:cubicBezTo>
                  <a:pt x="18" y="40"/>
                  <a:pt x="18" y="41"/>
                  <a:pt x="19" y="41"/>
                </a:cubicBezTo>
                <a:cubicBezTo>
                  <a:pt x="20" y="41"/>
                  <a:pt x="20" y="41"/>
                  <a:pt x="20" y="41"/>
                </a:cubicBezTo>
                <a:cubicBezTo>
                  <a:pt x="21" y="41"/>
                  <a:pt x="21" y="41"/>
                  <a:pt x="21" y="41"/>
                </a:cubicBezTo>
                <a:cubicBezTo>
                  <a:pt x="41" y="30"/>
                  <a:pt x="41" y="30"/>
                  <a:pt x="41" y="30"/>
                </a:cubicBezTo>
                <a:cubicBezTo>
                  <a:pt x="42" y="29"/>
                  <a:pt x="42" y="29"/>
                  <a:pt x="42" y="28"/>
                </a:cubicBezTo>
                <a:close/>
              </a:path>
            </a:pathLst>
          </a:custGeom>
          <a:solidFill>
            <a:srgbClr val="FFFFFF"/>
          </a:solidFill>
          <a:ln w="9525">
            <a:noFill/>
            <a:round/>
            <a:headEnd/>
            <a:tailEnd/>
          </a:ln>
        </p:spPr>
        <p:txBody>
          <a:bodyPr vert="horz" wrap="square" lIns="68598" tIns="34299" rIns="68598" bIns="34299" numCol="1" anchor="t" anchorCtr="0" compatLnSpc="1">
            <a:prstTxWarp prst="textNoShape">
              <a:avLst/>
            </a:prstTxWarp>
          </a:bodyPr>
          <a:lstStyle/>
          <a:p>
            <a:endParaRPr lang="en-US" sz="2701">
              <a:latin typeface="Lato Light"/>
              <a:cs typeface="Lato Light"/>
            </a:endParaRPr>
          </a:p>
        </p:txBody>
      </p:sp>
      <p:sp>
        <p:nvSpPr>
          <p:cNvPr id="66" name="Freeform 55"/>
          <p:cNvSpPr>
            <a:spLocks noEditPoints="1"/>
          </p:cNvSpPr>
          <p:nvPr/>
        </p:nvSpPr>
        <p:spPr bwMode="auto">
          <a:xfrm>
            <a:off x="10757011" y="6022793"/>
            <a:ext cx="609809" cy="455387"/>
          </a:xfrm>
          <a:custGeom>
            <a:avLst/>
            <a:gdLst/>
            <a:ahLst/>
            <a:cxnLst>
              <a:cxn ang="0">
                <a:pos x="19" y="42"/>
              </a:cxn>
              <a:cxn ang="0">
                <a:pos x="17" y="42"/>
              </a:cxn>
              <a:cxn ang="0">
                <a:pos x="1" y="25"/>
              </a:cxn>
              <a:cxn ang="0">
                <a:pos x="1" y="24"/>
              </a:cxn>
              <a:cxn ang="0">
                <a:pos x="17" y="7"/>
              </a:cxn>
              <a:cxn ang="0">
                <a:pos x="19" y="7"/>
              </a:cxn>
              <a:cxn ang="0">
                <a:pos x="21" y="9"/>
              </a:cxn>
              <a:cxn ang="0">
                <a:pos x="21" y="11"/>
              </a:cxn>
              <a:cxn ang="0">
                <a:pos x="7" y="25"/>
              </a:cxn>
              <a:cxn ang="0">
                <a:pos x="21" y="39"/>
              </a:cxn>
              <a:cxn ang="0">
                <a:pos x="21" y="40"/>
              </a:cxn>
              <a:cxn ang="0">
                <a:pos x="19" y="42"/>
              </a:cxn>
              <a:cxn ang="0">
                <a:pos x="29" y="48"/>
              </a:cxn>
              <a:cxn ang="0">
                <a:pos x="27" y="49"/>
              </a:cxn>
              <a:cxn ang="0">
                <a:pos x="25" y="48"/>
              </a:cxn>
              <a:cxn ang="0">
                <a:pos x="24" y="47"/>
              </a:cxn>
              <a:cxn ang="0">
                <a:pos x="38" y="1"/>
              </a:cxn>
              <a:cxn ang="0">
                <a:pos x="39" y="0"/>
              </a:cxn>
              <a:cxn ang="0">
                <a:pos x="41" y="1"/>
              </a:cxn>
              <a:cxn ang="0">
                <a:pos x="42" y="2"/>
              </a:cxn>
              <a:cxn ang="0">
                <a:pos x="29" y="48"/>
              </a:cxn>
              <a:cxn ang="0">
                <a:pos x="49" y="42"/>
              </a:cxn>
              <a:cxn ang="0">
                <a:pos x="47" y="42"/>
              </a:cxn>
              <a:cxn ang="0">
                <a:pos x="45" y="40"/>
              </a:cxn>
              <a:cxn ang="0">
                <a:pos x="45" y="39"/>
              </a:cxn>
              <a:cxn ang="0">
                <a:pos x="59" y="25"/>
              </a:cxn>
              <a:cxn ang="0">
                <a:pos x="45" y="11"/>
              </a:cxn>
              <a:cxn ang="0">
                <a:pos x="45" y="9"/>
              </a:cxn>
              <a:cxn ang="0">
                <a:pos x="47" y="7"/>
              </a:cxn>
              <a:cxn ang="0">
                <a:pos x="49" y="7"/>
              </a:cxn>
              <a:cxn ang="0">
                <a:pos x="65" y="24"/>
              </a:cxn>
              <a:cxn ang="0">
                <a:pos x="65" y="25"/>
              </a:cxn>
              <a:cxn ang="0">
                <a:pos x="49" y="42"/>
              </a:cxn>
            </a:cxnLst>
            <a:rect l="0" t="0" r="r" b="b"/>
            <a:pathLst>
              <a:path w="66" h="49">
                <a:moveTo>
                  <a:pt x="19" y="42"/>
                </a:moveTo>
                <a:cubicBezTo>
                  <a:pt x="19" y="43"/>
                  <a:pt x="18" y="43"/>
                  <a:pt x="17" y="42"/>
                </a:cubicBezTo>
                <a:cubicBezTo>
                  <a:pt x="1" y="25"/>
                  <a:pt x="1" y="25"/>
                  <a:pt x="1" y="25"/>
                </a:cubicBezTo>
                <a:cubicBezTo>
                  <a:pt x="0" y="25"/>
                  <a:pt x="0" y="24"/>
                  <a:pt x="1" y="24"/>
                </a:cubicBezTo>
                <a:cubicBezTo>
                  <a:pt x="17" y="7"/>
                  <a:pt x="17" y="7"/>
                  <a:pt x="17" y="7"/>
                </a:cubicBezTo>
                <a:cubicBezTo>
                  <a:pt x="18" y="7"/>
                  <a:pt x="19" y="7"/>
                  <a:pt x="19" y="7"/>
                </a:cubicBezTo>
                <a:cubicBezTo>
                  <a:pt x="21" y="9"/>
                  <a:pt x="21" y="9"/>
                  <a:pt x="21" y="9"/>
                </a:cubicBezTo>
                <a:cubicBezTo>
                  <a:pt x="21" y="9"/>
                  <a:pt x="21" y="10"/>
                  <a:pt x="21" y="11"/>
                </a:cubicBezTo>
                <a:cubicBezTo>
                  <a:pt x="7" y="25"/>
                  <a:pt x="7" y="25"/>
                  <a:pt x="7" y="25"/>
                </a:cubicBezTo>
                <a:cubicBezTo>
                  <a:pt x="21" y="39"/>
                  <a:pt x="21" y="39"/>
                  <a:pt x="21" y="39"/>
                </a:cubicBezTo>
                <a:cubicBezTo>
                  <a:pt x="21" y="39"/>
                  <a:pt x="21" y="40"/>
                  <a:pt x="21" y="40"/>
                </a:cubicBezTo>
                <a:lnTo>
                  <a:pt x="19" y="42"/>
                </a:lnTo>
                <a:close/>
                <a:moveTo>
                  <a:pt x="29" y="48"/>
                </a:moveTo>
                <a:cubicBezTo>
                  <a:pt x="28" y="49"/>
                  <a:pt x="28" y="49"/>
                  <a:pt x="27" y="49"/>
                </a:cubicBezTo>
                <a:cubicBezTo>
                  <a:pt x="25" y="48"/>
                  <a:pt x="25" y="48"/>
                  <a:pt x="25" y="48"/>
                </a:cubicBezTo>
                <a:cubicBezTo>
                  <a:pt x="24" y="48"/>
                  <a:pt x="24" y="48"/>
                  <a:pt x="24" y="47"/>
                </a:cubicBezTo>
                <a:cubicBezTo>
                  <a:pt x="38" y="1"/>
                  <a:pt x="38" y="1"/>
                  <a:pt x="38" y="1"/>
                </a:cubicBezTo>
                <a:cubicBezTo>
                  <a:pt x="38" y="0"/>
                  <a:pt x="38" y="0"/>
                  <a:pt x="39" y="0"/>
                </a:cubicBezTo>
                <a:cubicBezTo>
                  <a:pt x="41" y="1"/>
                  <a:pt x="41" y="1"/>
                  <a:pt x="41" y="1"/>
                </a:cubicBezTo>
                <a:cubicBezTo>
                  <a:pt x="42" y="1"/>
                  <a:pt x="42" y="2"/>
                  <a:pt x="42" y="2"/>
                </a:cubicBezTo>
                <a:lnTo>
                  <a:pt x="29" y="48"/>
                </a:lnTo>
                <a:close/>
                <a:moveTo>
                  <a:pt x="49" y="42"/>
                </a:moveTo>
                <a:cubicBezTo>
                  <a:pt x="48" y="43"/>
                  <a:pt x="48" y="43"/>
                  <a:pt x="47" y="42"/>
                </a:cubicBezTo>
                <a:cubicBezTo>
                  <a:pt x="45" y="40"/>
                  <a:pt x="45" y="40"/>
                  <a:pt x="45" y="40"/>
                </a:cubicBezTo>
                <a:cubicBezTo>
                  <a:pt x="45" y="40"/>
                  <a:pt x="45" y="39"/>
                  <a:pt x="45" y="39"/>
                </a:cubicBezTo>
                <a:cubicBezTo>
                  <a:pt x="59" y="25"/>
                  <a:pt x="59" y="25"/>
                  <a:pt x="59" y="25"/>
                </a:cubicBezTo>
                <a:cubicBezTo>
                  <a:pt x="45" y="11"/>
                  <a:pt x="45" y="11"/>
                  <a:pt x="45" y="11"/>
                </a:cubicBezTo>
                <a:cubicBezTo>
                  <a:pt x="45" y="10"/>
                  <a:pt x="45" y="9"/>
                  <a:pt x="45" y="9"/>
                </a:cubicBezTo>
                <a:cubicBezTo>
                  <a:pt x="47" y="7"/>
                  <a:pt x="47" y="7"/>
                  <a:pt x="47" y="7"/>
                </a:cubicBezTo>
                <a:cubicBezTo>
                  <a:pt x="48" y="7"/>
                  <a:pt x="48" y="7"/>
                  <a:pt x="49" y="7"/>
                </a:cubicBezTo>
                <a:cubicBezTo>
                  <a:pt x="65" y="24"/>
                  <a:pt x="65" y="24"/>
                  <a:pt x="65" y="24"/>
                </a:cubicBezTo>
                <a:cubicBezTo>
                  <a:pt x="66" y="24"/>
                  <a:pt x="66" y="25"/>
                  <a:pt x="65" y="25"/>
                </a:cubicBezTo>
                <a:lnTo>
                  <a:pt x="49" y="42"/>
                </a:lnTo>
                <a:close/>
              </a:path>
            </a:pathLst>
          </a:custGeom>
          <a:solidFill>
            <a:srgbClr val="FFFFFF"/>
          </a:solidFill>
          <a:ln w="9525">
            <a:noFill/>
            <a:round/>
            <a:headEnd/>
            <a:tailEnd/>
          </a:ln>
        </p:spPr>
        <p:txBody>
          <a:bodyPr vert="horz" wrap="square" lIns="68598" tIns="34299" rIns="68598" bIns="34299" numCol="1" anchor="t" anchorCtr="0" compatLnSpc="1">
            <a:prstTxWarp prst="textNoShape">
              <a:avLst/>
            </a:prstTxWarp>
          </a:bodyPr>
          <a:lstStyle/>
          <a:p>
            <a:endParaRPr lang="en-US" sz="2701">
              <a:latin typeface="Lato Light"/>
              <a:cs typeface="Lato Light"/>
            </a:endParaRPr>
          </a:p>
        </p:txBody>
      </p:sp>
      <p:sp>
        <p:nvSpPr>
          <p:cNvPr id="67" name="Freeform 171"/>
          <p:cNvSpPr>
            <a:spLocks/>
          </p:cNvSpPr>
          <p:nvPr/>
        </p:nvSpPr>
        <p:spPr bwMode="auto">
          <a:xfrm>
            <a:off x="10790498" y="8114521"/>
            <a:ext cx="519156" cy="376347"/>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rgbClr val="FFFFFF"/>
          </a:solidFill>
          <a:ln w="9525">
            <a:noFill/>
            <a:round/>
            <a:headEnd/>
            <a:tailEnd/>
          </a:ln>
        </p:spPr>
        <p:txBody>
          <a:bodyPr vert="horz" wrap="square" lIns="68598" tIns="34299" rIns="68598" bIns="34299" numCol="1" anchor="t" anchorCtr="0" compatLnSpc="1">
            <a:prstTxWarp prst="textNoShape">
              <a:avLst/>
            </a:prstTxWarp>
          </a:bodyPr>
          <a:lstStyle/>
          <a:p>
            <a:endParaRPr lang="en-US" sz="2701">
              <a:latin typeface="Lato Light"/>
              <a:cs typeface="Lato Light"/>
            </a:endParaRPr>
          </a:p>
        </p:txBody>
      </p:sp>
      <p:sp>
        <p:nvSpPr>
          <p:cNvPr id="68" name="Freeform 54"/>
          <p:cNvSpPr>
            <a:spLocks noEditPoints="1"/>
          </p:cNvSpPr>
          <p:nvPr/>
        </p:nvSpPr>
        <p:spPr bwMode="auto">
          <a:xfrm>
            <a:off x="8883881" y="9115706"/>
            <a:ext cx="578532" cy="429147"/>
          </a:xfrm>
          <a:custGeom>
            <a:avLst/>
            <a:gdLst/>
            <a:ahLst/>
            <a:cxnLst>
              <a:cxn ang="0">
                <a:pos x="55" y="50"/>
              </a:cxn>
              <a:cxn ang="0">
                <a:pos x="16" y="50"/>
              </a:cxn>
              <a:cxn ang="0">
                <a:pos x="0" y="34"/>
              </a:cxn>
              <a:cxn ang="0">
                <a:pos x="9" y="20"/>
              </a:cxn>
              <a:cxn ang="0">
                <a:pos x="9" y="18"/>
              </a:cxn>
              <a:cxn ang="0">
                <a:pos x="27" y="0"/>
              </a:cxn>
              <a:cxn ang="0">
                <a:pos x="44" y="11"/>
              </a:cxn>
              <a:cxn ang="0">
                <a:pos x="50" y="9"/>
              </a:cxn>
              <a:cxn ang="0">
                <a:pos x="59" y="18"/>
              </a:cxn>
              <a:cxn ang="0">
                <a:pos x="58" y="23"/>
              </a:cxn>
              <a:cxn ang="0">
                <a:pos x="68" y="36"/>
              </a:cxn>
              <a:cxn ang="0">
                <a:pos x="55" y="50"/>
              </a:cxn>
              <a:cxn ang="0">
                <a:pos x="45" y="25"/>
              </a:cxn>
              <a:cxn ang="0">
                <a:pos x="33" y="13"/>
              </a:cxn>
              <a:cxn ang="0">
                <a:pos x="32" y="12"/>
              </a:cxn>
              <a:cxn ang="0">
                <a:pos x="31" y="13"/>
              </a:cxn>
              <a:cxn ang="0">
                <a:pos x="18" y="25"/>
              </a:cxn>
              <a:cxn ang="0">
                <a:pos x="18" y="26"/>
              </a:cxn>
              <a:cxn ang="0">
                <a:pos x="19" y="27"/>
              </a:cxn>
              <a:cxn ang="0">
                <a:pos x="27" y="27"/>
              </a:cxn>
              <a:cxn ang="0">
                <a:pos x="27" y="40"/>
              </a:cxn>
              <a:cxn ang="0">
                <a:pos x="28" y="41"/>
              </a:cxn>
              <a:cxn ang="0">
                <a:pos x="35" y="41"/>
              </a:cxn>
              <a:cxn ang="0">
                <a:pos x="36" y="40"/>
              </a:cxn>
              <a:cxn ang="0">
                <a:pos x="36" y="27"/>
              </a:cxn>
              <a:cxn ang="0">
                <a:pos x="44" y="27"/>
              </a:cxn>
              <a:cxn ang="0">
                <a:pos x="45" y="26"/>
              </a:cxn>
              <a:cxn ang="0">
                <a:pos x="45" y="25"/>
              </a:cxn>
            </a:cxnLst>
            <a:rect l="0" t="0" r="r" b="b"/>
            <a:pathLst>
              <a:path w="68" h="50">
                <a:moveTo>
                  <a:pt x="55" y="50"/>
                </a:moveTo>
                <a:cubicBezTo>
                  <a:pt x="16" y="50"/>
                  <a:pt x="16" y="50"/>
                  <a:pt x="16" y="50"/>
                </a:cubicBezTo>
                <a:cubicBezTo>
                  <a:pt x="7" y="50"/>
                  <a:pt x="0" y="43"/>
                  <a:pt x="0" y="34"/>
                </a:cubicBezTo>
                <a:cubicBezTo>
                  <a:pt x="0" y="28"/>
                  <a:pt x="3" y="22"/>
                  <a:pt x="9" y="20"/>
                </a:cubicBezTo>
                <a:cubicBezTo>
                  <a:pt x="9" y="19"/>
                  <a:pt x="9" y="19"/>
                  <a:pt x="9" y="18"/>
                </a:cubicBezTo>
                <a:cubicBezTo>
                  <a:pt x="9" y="8"/>
                  <a:pt x="17" y="0"/>
                  <a:pt x="27" y="0"/>
                </a:cubicBezTo>
                <a:cubicBezTo>
                  <a:pt x="35" y="0"/>
                  <a:pt x="41" y="4"/>
                  <a:pt x="44" y="11"/>
                </a:cubicBezTo>
                <a:cubicBezTo>
                  <a:pt x="46" y="10"/>
                  <a:pt x="48" y="9"/>
                  <a:pt x="50" y="9"/>
                </a:cubicBezTo>
                <a:cubicBezTo>
                  <a:pt x="55" y="9"/>
                  <a:pt x="59" y="13"/>
                  <a:pt x="59" y="18"/>
                </a:cubicBezTo>
                <a:cubicBezTo>
                  <a:pt x="59" y="20"/>
                  <a:pt x="59" y="22"/>
                  <a:pt x="58" y="23"/>
                </a:cubicBezTo>
                <a:cubicBezTo>
                  <a:pt x="64" y="25"/>
                  <a:pt x="68" y="30"/>
                  <a:pt x="68" y="36"/>
                </a:cubicBezTo>
                <a:cubicBezTo>
                  <a:pt x="68" y="44"/>
                  <a:pt x="62" y="50"/>
                  <a:pt x="55" y="50"/>
                </a:cubicBezTo>
                <a:close/>
                <a:moveTo>
                  <a:pt x="45" y="25"/>
                </a:moveTo>
                <a:cubicBezTo>
                  <a:pt x="33" y="13"/>
                  <a:pt x="33" y="13"/>
                  <a:pt x="33" y="13"/>
                </a:cubicBezTo>
                <a:cubicBezTo>
                  <a:pt x="32" y="13"/>
                  <a:pt x="32" y="12"/>
                  <a:pt x="32" y="12"/>
                </a:cubicBezTo>
                <a:cubicBezTo>
                  <a:pt x="31" y="12"/>
                  <a:pt x="31" y="13"/>
                  <a:pt x="31" y="13"/>
                </a:cubicBezTo>
                <a:cubicBezTo>
                  <a:pt x="18" y="25"/>
                  <a:pt x="18" y="25"/>
                  <a:pt x="18" y="25"/>
                </a:cubicBezTo>
                <a:cubicBezTo>
                  <a:pt x="18" y="26"/>
                  <a:pt x="18" y="26"/>
                  <a:pt x="18" y="26"/>
                </a:cubicBezTo>
                <a:cubicBezTo>
                  <a:pt x="18" y="27"/>
                  <a:pt x="19" y="27"/>
                  <a:pt x="19" y="27"/>
                </a:cubicBezTo>
                <a:cubicBezTo>
                  <a:pt x="27" y="27"/>
                  <a:pt x="27" y="27"/>
                  <a:pt x="27" y="27"/>
                </a:cubicBezTo>
                <a:cubicBezTo>
                  <a:pt x="27" y="40"/>
                  <a:pt x="27" y="40"/>
                  <a:pt x="27" y="40"/>
                </a:cubicBezTo>
                <a:cubicBezTo>
                  <a:pt x="27" y="41"/>
                  <a:pt x="28" y="41"/>
                  <a:pt x="28" y="41"/>
                </a:cubicBezTo>
                <a:cubicBezTo>
                  <a:pt x="35" y="41"/>
                  <a:pt x="35" y="41"/>
                  <a:pt x="35" y="41"/>
                </a:cubicBezTo>
                <a:cubicBezTo>
                  <a:pt x="36" y="41"/>
                  <a:pt x="36" y="41"/>
                  <a:pt x="36" y="40"/>
                </a:cubicBezTo>
                <a:cubicBezTo>
                  <a:pt x="36" y="27"/>
                  <a:pt x="36" y="27"/>
                  <a:pt x="36" y="27"/>
                </a:cubicBezTo>
                <a:cubicBezTo>
                  <a:pt x="44" y="27"/>
                  <a:pt x="44" y="27"/>
                  <a:pt x="44" y="27"/>
                </a:cubicBezTo>
                <a:cubicBezTo>
                  <a:pt x="45" y="27"/>
                  <a:pt x="45" y="27"/>
                  <a:pt x="45" y="26"/>
                </a:cubicBezTo>
                <a:cubicBezTo>
                  <a:pt x="45" y="26"/>
                  <a:pt x="45" y="26"/>
                  <a:pt x="45" y="25"/>
                </a:cubicBezTo>
                <a:close/>
              </a:path>
            </a:pathLst>
          </a:custGeom>
          <a:solidFill>
            <a:srgbClr val="FFFFFF"/>
          </a:solidFill>
          <a:ln w="9525">
            <a:noFill/>
            <a:round/>
            <a:headEnd/>
            <a:tailEnd/>
          </a:ln>
        </p:spPr>
        <p:txBody>
          <a:bodyPr vert="horz" wrap="square" lIns="68598" tIns="34299" rIns="68598" bIns="34299" numCol="1" anchor="t" anchorCtr="0" compatLnSpc="1">
            <a:prstTxWarp prst="textNoShape">
              <a:avLst/>
            </a:prstTxWarp>
          </a:bodyPr>
          <a:lstStyle/>
          <a:p>
            <a:endParaRPr lang="en-US" sz="2701">
              <a:latin typeface="Lato Light"/>
              <a:cs typeface="Lato Light"/>
            </a:endParaRPr>
          </a:p>
        </p:txBody>
      </p:sp>
      <p:sp>
        <p:nvSpPr>
          <p:cNvPr id="69" name="Freeform 15"/>
          <p:cNvSpPr>
            <a:spLocks noEditPoints="1"/>
          </p:cNvSpPr>
          <p:nvPr/>
        </p:nvSpPr>
        <p:spPr bwMode="auto">
          <a:xfrm>
            <a:off x="6922258" y="8076412"/>
            <a:ext cx="570622" cy="428133"/>
          </a:xfrm>
          <a:custGeom>
            <a:avLst/>
            <a:gdLst/>
            <a:ahLst/>
            <a:cxnLst>
              <a:cxn ang="0">
                <a:pos x="168" y="126"/>
              </a:cxn>
              <a:cxn ang="0">
                <a:pos x="0" y="126"/>
              </a:cxn>
              <a:cxn ang="0">
                <a:pos x="0" y="0"/>
              </a:cxn>
              <a:cxn ang="0">
                <a:pos x="10" y="0"/>
              </a:cxn>
              <a:cxn ang="0">
                <a:pos x="10" y="115"/>
              </a:cxn>
              <a:cxn ang="0">
                <a:pos x="168" y="115"/>
              </a:cxn>
              <a:cxn ang="0">
                <a:pos x="168" y="126"/>
              </a:cxn>
              <a:cxn ang="0">
                <a:pos x="54" y="104"/>
              </a:cxn>
              <a:cxn ang="0">
                <a:pos x="32" y="104"/>
              </a:cxn>
              <a:cxn ang="0">
                <a:pos x="32" y="63"/>
              </a:cxn>
              <a:cxn ang="0">
                <a:pos x="54" y="63"/>
              </a:cxn>
              <a:cxn ang="0">
                <a:pos x="54" y="104"/>
              </a:cxn>
              <a:cxn ang="0">
                <a:pos x="84" y="104"/>
              </a:cxn>
              <a:cxn ang="0">
                <a:pos x="64" y="104"/>
              </a:cxn>
              <a:cxn ang="0">
                <a:pos x="64" y="19"/>
              </a:cxn>
              <a:cxn ang="0">
                <a:pos x="84" y="19"/>
              </a:cxn>
              <a:cxn ang="0">
                <a:pos x="84" y="104"/>
              </a:cxn>
              <a:cxn ang="0">
                <a:pos x="116" y="104"/>
              </a:cxn>
              <a:cxn ang="0">
                <a:pos x="95" y="104"/>
              </a:cxn>
              <a:cxn ang="0">
                <a:pos x="95" y="41"/>
              </a:cxn>
              <a:cxn ang="0">
                <a:pos x="116" y="41"/>
              </a:cxn>
              <a:cxn ang="0">
                <a:pos x="116" y="104"/>
              </a:cxn>
              <a:cxn ang="0">
                <a:pos x="147" y="104"/>
              </a:cxn>
              <a:cxn ang="0">
                <a:pos x="127" y="104"/>
              </a:cxn>
              <a:cxn ang="0">
                <a:pos x="127" y="9"/>
              </a:cxn>
              <a:cxn ang="0">
                <a:pos x="147" y="9"/>
              </a:cxn>
              <a:cxn ang="0">
                <a:pos x="147" y="104"/>
              </a:cxn>
            </a:cxnLst>
            <a:rect l="0" t="0" r="r" b="b"/>
            <a:pathLst>
              <a:path w="168" h="126">
                <a:moveTo>
                  <a:pt x="168" y="126"/>
                </a:moveTo>
                <a:lnTo>
                  <a:pt x="0" y="126"/>
                </a:lnTo>
                <a:lnTo>
                  <a:pt x="0" y="0"/>
                </a:lnTo>
                <a:lnTo>
                  <a:pt x="10" y="0"/>
                </a:lnTo>
                <a:lnTo>
                  <a:pt x="10" y="115"/>
                </a:lnTo>
                <a:lnTo>
                  <a:pt x="168" y="115"/>
                </a:lnTo>
                <a:lnTo>
                  <a:pt x="168" y="126"/>
                </a:lnTo>
                <a:close/>
                <a:moveTo>
                  <a:pt x="54" y="104"/>
                </a:moveTo>
                <a:lnTo>
                  <a:pt x="32" y="104"/>
                </a:lnTo>
                <a:lnTo>
                  <a:pt x="32" y="63"/>
                </a:lnTo>
                <a:lnTo>
                  <a:pt x="54" y="63"/>
                </a:lnTo>
                <a:lnTo>
                  <a:pt x="54" y="104"/>
                </a:lnTo>
                <a:close/>
                <a:moveTo>
                  <a:pt x="84" y="104"/>
                </a:moveTo>
                <a:lnTo>
                  <a:pt x="64" y="104"/>
                </a:lnTo>
                <a:lnTo>
                  <a:pt x="64" y="19"/>
                </a:lnTo>
                <a:lnTo>
                  <a:pt x="84" y="19"/>
                </a:lnTo>
                <a:lnTo>
                  <a:pt x="84" y="104"/>
                </a:lnTo>
                <a:close/>
                <a:moveTo>
                  <a:pt x="116" y="104"/>
                </a:moveTo>
                <a:lnTo>
                  <a:pt x="95" y="104"/>
                </a:lnTo>
                <a:lnTo>
                  <a:pt x="95" y="41"/>
                </a:lnTo>
                <a:lnTo>
                  <a:pt x="116" y="41"/>
                </a:lnTo>
                <a:lnTo>
                  <a:pt x="116" y="104"/>
                </a:lnTo>
                <a:close/>
                <a:moveTo>
                  <a:pt x="147" y="104"/>
                </a:moveTo>
                <a:lnTo>
                  <a:pt x="127" y="104"/>
                </a:lnTo>
                <a:lnTo>
                  <a:pt x="127" y="9"/>
                </a:lnTo>
                <a:lnTo>
                  <a:pt x="147" y="9"/>
                </a:lnTo>
                <a:lnTo>
                  <a:pt x="147" y="104"/>
                </a:lnTo>
                <a:close/>
              </a:path>
            </a:pathLst>
          </a:custGeom>
          <a:solidFill>
            <a:srgbClr val="FFFFFF"/>
          </a:solidFill>
          <a:ln w="9525">
            <a:noFill/>
            <a:round/>
            <a:headEnd/>
            <a:tailEnd/>
          </a:ln>
        </p:spPr>
        <p:txBody>
          <a:bodyPr vert="horz" wrap="square" lIns="68598" tIns="34299" rIns="68598" bIns="34299" numCol="1" anchor="t" anchorCtr="0" compatLnSpc="1">
            <a:prstTxWarp prst="textNoShape">
              <a:avLst/>
            </a:prstTxWarp>
          </a:bodyPr>
          <a:lstStyle/>
          <a:p>
            <a:endParaRPr lang="en-US" sz="2701">
              <a:latin typeface="Lato Light"/>
              <a:cs typeface="Lato Light"/>
            </a:endParaRPr>
          </a:p>
        </p:txBody>
      </p:sp>
      <p:sp>
        <p:nvSpPr>
          <p:cNvPr id="70" name="Freeform 69"/>
          <p:cNvSpPr>
            <a:spLocks noEditPoints="1"/>
          </p:cNvSpPr>
          <p:nvPr/>
        </p:nvSpPr>
        <p:spPr bwMode="auto">
          <a:xfrm>
            <a:off x="6876305" y="5980703"/>
            <a:ext cx="549226" cy="478423"/>
          </a:xfrm>
          <a:custGeom>
            <a:avLst/>
            <a:gdLst/>
            <a:ahLst/>
            <a:cxnLst>
              <a:cxn ang="0">
                <a:pos x="68" y="18"/>
              </a:cxn>
              <a:cxn ang="0">
                <a:pos x="68" y="50"/>
              </a:cxn>
              <a:cxn ang="0">
                <a:pos x="59" y="59"/>
              </a:cxn>
              <a:cxn ang="0">
                <a:pos x="9" y="59"/>
              </a:cxn>
              <a:cxn ang="0">
                <a:pos x="0" y="50"/>
              </a:cxn>
              <a:cxn ang="0">
                <a:pos x="0" y="18"/>
              </a:cxn>
              <a:cxn ang="0">
                <a:pos x="9" y="9"/>
              </a:cxn>
              <a:cxn ang="0">
                <a:pos x="17" y="9"/>
              </a:cxn>
              <a:cxn ang="0">
                <a:pos x="19" y="4"/>
              </a:cxn>
              <a:cxn ang="0">
                <a:pos x="25" y="0"/>
              </a:cxn>
              <a:cxn ang="0">
                <a:pos x="43" y="0"/>
              </a:cxn>
              <a:cxn ang="0">
                <a:pos x="49" y="4"/>
              </a:cxn>
              <a:cxn ang="0">
                <a:pos x="51" y="9"/>
              </a:cxn>
              <a:cxn ang="0">
                <a:pos x="59" y="9"/>
              </a:cxn>
              <a:cxn ang="0">
                <a:pos x="68" y="18"/>
              </a:cxn>
              <a:cxn ang="0">
                <a:pos x="50" y="34"/>
              </a:cxn>
              <a:cxn ang="0">
                <a:pos x="34" y="18"/>
              </a:cxn>
              <a:cxn ang="0">
                <a:pos x="18" y="34"/>
              </a:cxn>
              <a:cxn ang="0">
                <a:pos x="34" y="50"/>
              </a:cxn>
              <a:cxn ang="0">
                <a:pos x="50" y="34"/>
              </a:cxn>
              <a:cxn ang="0">
                <a:pos x="44" y="34"/>
              </a:cxn>
              <a:cxn ang="0">
                <a:pos x="34" y="44"/>
              </a:cxn>
              <a:cxn ang="0">
                <a:pos x="24" y="34"/>
              </a:cxn>
              <a:cxn ang="0">
                <a:pos x="34" y="24"/>
              </a:cxn>
              <a:cxn ang="0">
                <a:pos x="44" y="34"/>
              </a:cxn>
            </a:cxnLst>
            <a:rect l="0" t="0" r="r" b="b"/>
            <a:pathLst>
              <a:path w="68" h="59">
                <a:moveTo>
                  <a:pt x="68" y="18"/>
                </a:moveTo>
                <a:cubicBezTo>
                  <a:pt x="68" y="50"/>
                  <a:pt x="68" y="50"/>
                  <a:pt x="68" y="50"/>
                </a:cubicBezTo>
                <a:cubicBezTo>
                  <a:pt x="68" y="55"/>
                  <a:pt x="64" y="59"/>
                  <a:pt x="59" y="59"/>
                </a:cubicBezTo>
                <a:cubicBezTo>
                  <a:pt x="9" y="59"/>
                  <a:pt x="9" y="59"/>
                  <a:pt x="9" y="59"/>
                </a:cubicBezTo>
                <a:cubicBezTo>
                  <a:pt x="4" y="59"/>
                  <a:pt x="0" y="55"/>
                  <a:pt x="0" y="50"/>
                </a:cubicBezTo>
                <a:cubicBezTo>
                  <a:pt x="0" y="18"/>
                  <a:pt x="0" y="18"/>
                  <a:pt x="0" y="18"/>
                </a:cubicBezTo>
                <a:cubicBezTo>
                  <a:pt x="0" y="13"/>
                  <a:pt x="4" y="9"/>
                  <a:pt x="9" y="9"/>
                </a:cubicBezTo>
                <a:cubicBezTo>
                  <a:pt x="17" y="9"/>
                  <a:pt x="17" y="9"/>
                  <a:pt x="17" y="9"/>
                </a:cubicBezTo>
                <a:cubicBezTo>
                  <a:pt x="19" y="4"/>
                  <a:pt x="19" y="4"/>
                  <a:pt x="19" y="4"/>
                </a:cubicBezTo>
                <a:cubicBezTo>
                  <a:pt x="20" y="2"/>
                  <a:pt x="22" y="0"/>
                  <a:pt x="25" y="0"/>
                </a:cubicBezTo>
                <a:cubicBezTo>
                  <a:pt x="43" y="0"/>
                  <a:pt x="43" y="0"/>
                  <a:pt x="43" y="0"/>
                </a:cubicBezTo>
                <a:cubicBezTo>
                  <a:pt x="46" y="0"/>
                  <a:pt x="48" y="2"/>
                  <a:pt x="49" y="4"/>
                </a:cubicBezTo>
                <a:cubicBezTo>
                  <a:pt x="51" y="9"/>
                  <a:pt x="51" y="9"/>
                  <a:pt x="51" y="9"/>
                </a:cubicBezTo>
                <a:cubicBezTo>
                  <a:pt x="59" y="9"/>
                  <a:pt x="59" y="9"/>
                  <a:pt x="59" y="9"/>
                </a:cubicBezTo>
                <a:cubicBezTo>
                  <a:pt x="64" y="9"/>
                  <a:pt x="68" y="13"/>
                  <a:pt x="68" y="18"/>
                </a:cubicBezTo>
                <a:close/>
                <a:moveTo>
                  <a:pt x="50" y="34"/>
                </a:moveTo>
                <a:cubicBezTo>
                  <a:pt x="50" y="25"/>
                  <a:pt x="43" y="18"/>
                  <a:pt x="34" y="18"/>
                </a:cubicBezTo>
                <a:cubicBezTo>
                  <a:pt x="25" y="18"/>
                  <a:pt x="18" y="25"/>
                  <a:pt x="18" y="34"/>
                </a:cubicBezTo>
                <a:cubicBezTo>
                  <a:pt x="18" y="43"/>
                  <a:pt x="25" y="50"/>
                  <a:pt x="34" y="50"/>
                </a:cubicBezTo>
                <a:cubicBezTo>
                  <a:pt x="43" y="50"/>
                  <a:pt x="50" y="43"/>
                  <a:pt x="50" y="34"/>
                </a:cubicBezTo>
                <a:close/>
                <a:moveTo>
                  <a:pt x="44" y="34"/>
                </a:moveTo>
                <a:cubicBezTo>
                  <a:pt x="44" y="40"/>
                  <a:pt x="40" y="44"/>
                  <a:pt x="34" y="44"/>
                </a:cubicBezTo>
                <a:cubicBezTo>
                  <a:pt x="28" y="44"/>
                  <a:pt x="24" y="40"/>
                  <a:pt x="24" y="34"/>
                </a:cubicBezTo>
                <a:cubicBezTo>
                  <a:pt x="24" y="28"/>
                  <a:pt x="28" y="24"/>
                  <a:pt x="34" y="24"/>
                </a:cubicBezTo>
                <a:cubicBezTo>
                  <a:pt x="40" y="24"/>
                  <a:pt x="44" y="28"/>
                  <a:pt x="44" y="34"/>
                </a:cubicBezTo>
                <a:close/>
              </a:path>
            </a:pathLst>
          </a:custGeom>
          <a:solidFill>
            <a:schemeClr val="bg1"/>
          </a:solidFill>
          <a:ln w="9525">
            <a:noFill/>
            <a:round/>
            <a:headEnd/>
            <a:tailEnd/>
          </a:ln>
        </p:spPr>
        <p:txBody>
          <a:bodyPr vert="horz" wrap="square" lIns="68598" tIns="34299" rIns="68598" bIns="34299" numCol="1" anchor="t" anchorCtr="0" compatLnSpc="1">
            <a:prstTxWarp prst="textNoShape">
              <a:avLst/>
            </a:prstTxWarp>
          </a:bodyPr>
          <a:lstStyle/>
          <a:p>
            <a:endParaRPr lang="en-US" sz="2701">
              <a:latin typeface="Lato Light"/>
              <a:cs typeface="Lato Light"/>
            </a:endParaRPr>
          </a:p>
        </p:txBody>
      </p:sp>
      <p:sp>
        <p:nvSpPr>
          <p:cNvPr id="71" name="Freeform 214"/>
          <p:cNvSpPr>
            <a:spLocks noChangeArrowheads="1"/>
          </p:cNvSpPr>
          <p:nvPr/>
        </p:nvSpPr>
        <p:spPr bwMode="auto">
          <a:xfrm>
            <a:off x="8608670" y="6528674"/>
            <a:ext cx="1073044" cy="1207175"/>
          </a:xfrm>
          <a:custGeom>
            <a:avLst/>
            <a:gdLst>
              <a:gd name="T0" fmla="*/ 412 w 545"/>
              <a:gd name="T1" fmla="*/ 368 h 619"/>
              <a:gd name="T2" fmla="*/ 118 w 545"/>
              <a:gd name="T3" fmla="*/ 383 h 619"/>
              <a:gd name="T4" fmla="*/ 412 w 545"/>
              <a:gd name="T5" fmla="*/ 412 h 619"/>
              <a:gd name="T6" fmla="*/ 412 w 545"/>
              <a:gd name="T7" fmla="*/ 368 h 619"/>
              <a:gd name="T8" fmla="*/ 412 w 545"/>
              <a:gd name="T9" fmla="*/ 471 h 619"/>
              <a:gd name="T10" fmla="*/ 118 w 545"/>
              <a:gd name="T11" fmla="*/ 486 h 619"/>
              <a:gd name="T12" fmla="*/ 412 w 545"/>
              <a:gd name="T13" fmla="*/ 501 h 619"/>
              <a:gd name="T14" fmla="*/ 412 w 545"/>
              <a:gd name="T15" fmla="*/ 471 h 619"/>
              <a:gd name="T16" fmla="*/ 471 w 545"/>
              <a:gd name="T17" fmla="*/ 74 h 619"/>
              <a:gd name="T18" fmla="*/ 412 w 545"/>
              <a:gd name="T19" fmla="*/ 29 h 619"/>
              <a:gd name="T20" fmla="*/ 265 w 545"/>
              <a:gd name="T21" fmla="*/ 0 h 619"/>
              <a:gd name="T22" fmla="*/ 132 w 545"/>
              <a:gd name="T23" fmla="*/ 29 h 619"/>
              <a:gd name="T24" fmla="*/ 73 w 545"/>
              <a:gd name="T25" fmla="*/ 74 h 619"/>
              <a:gd name="T26" fmla="*/ 0 w 545"/>
              <a:gd name="T27" fmla="*/ 545 h 619"/>
              <a:gd name="T28" fmla="*/ 471 w 545"/>
              <a:gd name="T29" fmla="*/ 618 h 619"/>
              <a:gd name="T30" fmla="*/ 544 w 545"/>
              <a:gd name="T31" fmla="*/ 147 h 619"/>
              <a:gd name="T32" fmla="*/ 177 w 545"/>
              <a:gd name="T33" fmla="*/ 74 h 619"/>
              <a:gd name="T34" fmla="*/ 221 w 545"/>
              <a:gd name="T35" fmla="*/ 74 h 619"/>
              <a:gd name="T36" fmla="*/ 324 w 545"/>
              <a:gd name="T37" fmla="*/ 74 h 619"/>
              <a:gd name="T38" fmla="*/ 368 w 545"/>
              <a:gd name="T39" fmla="*/ 147 h 619"/>
              <a:gd name="T40" fmla="*/ 177 w 545"/>
              <a:gd name="T41" fmla="*/ 74 h 619"/>
              <a:gd name="T42" fmla="*/ 500 w 545"/>
              <a:gd name="T43" fmla="*/ 545 h 619"/>
              <a:gd name="T44" fmla="*/ 73 w 545"/>
              <a:gd name="T45" fmla="*/ 589 h 619"/>
              <a:gd name="T46" fmla="*/ 29 w 545"/>
              <a:gd name="T47" fmla="*/ 147 h 619"/>
              <a:gd name="T48" fmla="*/ 132 w 545"/>
              <a:gd name="T49" fmla="*/ 118 h 619"/>
              <a:gd name="T50" fmla="*/ 412 w 545"/>
              <a:gd name="T51" fmla="*/ 192 h 619"/>
              <a:gd name="T52" fmla="*/ 471 w 545"/>
              <a:gd name="T53" fmla="*/ 118 h 619"/>
              <a:gd name="T54" fmla="*/ 500 w 545"/>
              <a:gd name="T55" fmla="*/ 545 h 619"/>
              <a:gd name="T56" fmla="*/ 412 w 545"/>
              <a:gd name="T57" fmla="*/ 265 h 619"/>
              <a:gd name="T58" fmla="*/ 118 w 545"/>
              <a:gd name="T59" fmla="*/ 295 h 619"/>
              <a:gd name="T60" fmla="*/ 412 w 545"/>
              <a:gd name="T61" fmla="*/ 309 h 619"/>
              <a:gd name="T62" fmla="*/ 412 w 545"/>
              <a:gd name="T63" fmla="*/ 26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5" h="619">
                <a:moveTo>
                  <a:pt x="412" y="368"/>
                </a:moveTo>
                <a:lnTo>
                  <a:pt x="412" y="368"/>
                </a:lnTo>
                <a:cubicBezTo>
                  <a:pt x="132" y="368"/>
                  <a:pt x="132" y="368"/>
                  <a:pt x="132" y="368"/>
                </a:cubicBezTo>
                <a:cubicBezTo>
                  <a:pt x="118" y="368"/>
                  <a:pt x="118" y="383"/>
                  <a:pt x="118" y="383"/>
                </a:cubicBezTo>
                <a:cubicBezTo>
                  <a:pt x="118" y="398"/>
                  <a:pt x="118" y="412"/>
                  <a:pt x="132" y="412"/>
                </a:cubicBezTo>
                <a:cubicBezTo>
                  <a:pt x="412" y="412"/>
                  <a:pt x="412" y="412"/>
                  <a:pt x="412" y="412"/>
                </a:cubicBezTo>
                <a:cubicBezTo>
                  <a:pt x="412" y="412"/>
                  <a:pt x="427" y="398"/>
                  <a:pt x="427" y="383"/>
                </a:cubicBezTo>
                <a:lnTo>
                  <a:pt x="412" y="368"/>
                </a:lnTo>
                <a:close/>
                <a:moveTo>
                  <a:pt x="412" y="471"/>
                </a:moveTo>
                <a:lnTo>
                  <a:pt x="412" y="471"/>
                </a:lnTo>
                <a:cubicBezTo>
                  <a:pt x="132" y="471"/>
                  <a:pt x="132" y="471"/>
                  <a:pt x="132" y="471"/>
                </a:cubicBezTo>
                <a:cubicBezTo>
                  <a:pt x="118" y="471"/>
                  <a:pt x="118" y="471"/>
                  <a:pt x="118" y="486"/>
                </a:cubicBezTo>
                <a:cubicBezTo>
                  <a:pt x="118" y="501"/>
                  <a:pt x="118" y="501"/>
                  <a:pt x="132" y="501"/>
                </a:cubicBezTo>
                <a:cubicBezTo>
                  <a:pt x="412" y="501"/>
                  <a:pt x="412" y="501"/>
                  <a:pt x="412" y="501"/>
                </a:cubicBezTo>
                <a:cubicBezTo>
                  <a:pt x="412" y="501"/>
                  <a:pt x="427" y="501"/>
                  <a:pt x="427" y="486"/>
                </a:cubicBezTo>
                <a:cubicBezTo>
                  <a:pt x="427" y="471"/>
                  <a:pt x="412" y="471"/>
                  <a:pt x="412" y="471"/>
                </a:cubicBezTo>
                <a:close/>
                <a:moveTo>
                  <a:pt x="471" y="74"/>
                </a:moveTo>
                <a:lnTo>
                  <a:pt x="471" y="74"/>
                </a:lnTo>
                <a:cubicBezTo>
                  <a:pt x="412" y="74"/>
                  <a:pt x="412" y="74"/>
                  <a:pt x="412" y="74"/>
                </a:cubicBezTo>
                <a:cubicBezTo>
                  <a:pt x="412" y="29"/>
                  <a:pt x="412" y="29"/>
                  <a:pt x="412" y="29"/>
                </a:cubicBezTo>
                <a:cubicBezTo>
                  <a:pt x="353" y="29"/>
                  <a:pt x="353" y="29"/>
                  <a:pt x="353" y="29"/>
                </a:cubicBezTo>
                <a:cubicBezTo>
                  <a:pt x="339" y="15"/>
                  <a:pt x="309" y="0"/>
                  <a:pt x="265" y="0"/>
                </a:cubicBezTo>
                <a:cubicBezTo>
                  <a:pt x="235" y="0"/>
                  <a:pt x="206" y="15"/>
                  <a:pt x="191" y="29"/>
                </a:cubicBezTo>
                <a:cubicBezTo>
                  <a:pt x="132" y="29"/>
                  <a:pt x="132" y="29"/>
                  <a:pt x="132" y="29"/>
                </a:cubicBezTo>
                <a:cubicBezTo>
                  <a:pt x="132" y="74"/>
                  <a:pt x="132" y="74"/>
                  <a:pt x="132" y="74"/>
                </a:cubicBezTo>
                <a:cubicBezTo>
                  <a:pt x="73" y="74"/>
                  <a:pt x="73" y="74"/>
                  <a:pt x="73" y="74"/>
                </a:cubicBezTo>
                <a:cubicBezTo>
                  <a:pt x="29" y="74"/>
                  <a:pt x="0" y="103"/>
                  <a:pt x="0" y="147"/>
                </a:cubicBezTo>
                <a:cubicBezTo>
                  <a:pt x="0" y="545"/>
                  <a:pt x="0" y="545"/>
                  <a:pt x="0" y="545"/>
                </a:cubicBezTo>
                <a:cubicBezTo>
                  <a:pt x="0" y="589"/>
                  <a:pt x="29" y="618"/>
                  <a:pt x="73" y="618"/>
                </a:cubicBezTo>
                <a:cubicBezTo>
                  <a:pt x="471" y="618"/>
                  <a:pt x="471" y="618"/>
                  <a:pt x="471" y="618"/>
                </a:cubicBezTo>
                <a:cubicBezTo>
                  <a:pt x="515" y="618"/>
                  <a:pt x="544" y="589"/>
                  <a:pt x="544" y="545"/>
                </a:cubicBezTo>
                <a:cubicBezTo>
                  <a:pt x="544" y="147"/>
                  <a:pt x="544" y="147"/>
                  <a:pt x="544" y="147"/>
                </a:cubicBezTo>
                <a:cubicBezTo>
                  <a:pt x="544" y="103"/>
                  <a:pt x="515" y="74"/>
                  <a:pt x="471" y="74"/>
                </a:cubicBezTo>
                <a:close/>
                <a:moveTo>
                  <a:pt x="177" y="74"/>
                </a:moveTo>
                <a:lnTo>
                  <a:pt x="177" y="74"/>
                </a:lnTo>
                <a:cubicBezTo>
                  <a:pt x="221" y="74"/>
                  <a:pt x="221" y="74"/>
                  <a:pt x="221" y="74"/>
                </a:cubicBezTo>
                <a:cubicBezTo>
                  <a:pt x="221" y="59"/>
                  <a:pt x="235" y="29"/>
                  <a:pt x="265" y="29"/>
                </a:cubicBezTo>
                <a:cubicBezTo>
                  <a:pt x="294" y="29"/>
                  <a:pt x="324" y="59"/>
                  <a:pt x="324" y="74"/>
                </a:cubicBezTo>
                <a:cubicBezTo>
                  <a:pt x="368" y="74"/>
                  <a:pt x="368" y="74"/>
                  <a:pt x="368" y="74"/>
                </a:cubicBezTo>
                <a:cubicBezTo>
                  <a:pt x="368" y="147"/>
                  <a:pt x="368" y="147"/>
                  <a:pt x="368" y="147"/>
                </a:cubicBezTo>
                <a:cubicBezTo>
                  <a:pt x="177" y="147"/>
                  <a:pt x="177" y="147"/>
                  <a:pt x="177" y="147"/>
                </a:cubicBezTo>
                <a:lnTo>
                  <a:pt x="177" y="74"/>
                </a:lnTo>
                <a:close/>
                <a:moveTo>
                  <a:pt x="500" y="545"/>
                </a:moveTo>
                <a:lnTo>
                  <a:pt x="500" y="545"/>
                </a:lnTo>
                <a:cubicBezTo>
                  <a:pt x="500" y="559"/>
                  <a:pt x="486" y="589"/>
                  <a:pt x="471" y="589"/>
                </a:cubicBezTo>
                <a:cubicBezTo>
                  <a:pt x="73" y="589"/>
                  <a:pt x="73" y="589"/>
                  <a:pt x="73" y="589"/>
                </a:cubicBezTo>
                <a:cubicBezTo>
                  <a:pt x="59" y="589"/>
                  <a:pt x="29" y="559"/>
                  <a:pt x="29" y="545"/>
                </a:cubicBezTo>
                <a:cubicBezTo>
                  <a:pt x="29" y="147"/>
                  <a:pt x="29" y="147"/>
                  <a:pt x="29" y="147"/>
                </a:cubicBezTo>
                <a:cubicBezTo>
                  <a:pt x="29" y="133"/>
                  <a:pt x="59" y="118"/>
                  <a:pt x="73" y="118"/>
                </a:cubicBezTo>
                <a:cubicBezTo>
                  <a:pt x="132" y="118"/>
                  <a:pt x="132" y="118"/>
                  <a:pt x="132" y="118"/>
                </a:cubicBezTo>
                <a:cubicBezTo>
                  <a:pt x="132" y="192"/>
                  <a:pt x="132" y="192"/>
                  <a:pt x="132" y="192"/>
                </a:cubicBezTo>
                <a:cubicBezTo>
                  <a:pt x="412" y="192"/>
                  <a:pt x="412" y="192"/>
                  <a:pt x="412" y="192"/>
                </a:cubicBezTo>
                <a:cubicBezTo>
                  <a:pt x="412" y="118"/>
                  <a:pt x="412" y="118"/>
                  <a:pt x="412" y="118"/>
                </a:cubicBezTo>
                <a:cubicBezTo>
                  <a:pt x="471" y="118"/>
                  <a:pt x="471" y="118"/>
                  <a:pt x="471" y="118"/>
                </a:cubicBezTo>
                <a:cubicBezTo>
                  <a:pt x="486" y="118"/>
                  <a:pt x="500" y="133"/>
                  <a:pt x="500" y="147"/>
                </a:cubicBezTo>
                <a:lnTo>
                  <a:pt x="500" y="545"/>
                </a:lnTo>
                <a:close/>
                <a:moveTo>
                  <a:pt x="412" y="265"/>
                </a:moveTo>
                <a:lnTo>
                  <a:pt x="412" y="265"/>
                </a:lnTo>
                <a:cubicBezTo>
                  <a:pt x="132" y="265"/>
                  <a:pt x="132" y="265"/>
                  <a:pt x="132" y="265"/>
                </a:cubicBezTo>
                <a:cubicBezTo>
                  <a:pt x="118" y="265"/>
                  <a:pt x="118" y="280"/>
                  <a:pt x="118" y="295"/>
                </a:cubicBezTo>
                <a:cubicBezTo>
                  <a:pt x="118" y="295"/>
                  <a:pt x="118" y="309"/>
                  <a:pt x="132" y="309"/>
                </a:cubicBezTo>
                <a:cubicBezTo>
                  <a:pt x="412" y="309"/>
                  <a:pt x="412" y="309"/>
                  <a:pt x="412" y="309"/>
                </a:cubicBezTo>
                <a:lnTo>
                  <a:pt x="427" y="295"/>
                </a:lnTo>
                <a:cubicBezTo>
                  <a:pt x="427" y="280"/>
                  <a:pt x="412" y="265"/>
                  <a:pt x="412" y="26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91" tIns="34296" rIns="68591" bIns="34296" anchor="ctr"/>
          <a:lstStyle/>
          <a:p>
            <a:pPr>
              <a:defRPr/>
            </a:pPr>
            <a:endParaRPr lang="en-US" sz="2701">
              <a:latin typeface="Lato Light" charset="0"/>
            </a:endParaRPr>
          </a:p>
        </p:txBody>
      </p:sp>
    </p:spTree>
    <p:extLst>
      <p:ext uri="{BB962C8B-B14F-4D97-AF65-F5344CB8AC3E}">
        <p14:creationId xmlns:p14="http://schemas.microsoft.com/office/powerpoint/2010/main" val="37624907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134961" y="4241787"/>
            <a:ext cx="7713767" cy="528569"/>
          </a:xfrm>
          <a:prstGeom prst="rect">
            <a:avLst/>
          </a:prstGeom>
          <a:solidFill>
            <a:schemeClr val="accent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72306" tIns="72306" rIns="72306" bIns="72306" numCol="1" spcCol="2539" anchor="ctr" anchorCtr="0">
            <a:noAutofit/>
          </a:bodyPr>
          <a:lstStyle/>
          <a:p>
            <a:pPr algn="ctr" defTabSz="1422483">
              <a:lnSpc>
                <a:spcPct val="90000"/>
              </a:lnSpc>
              <a:spcBef>
                <a:spcPct val="0"/>
              </a:spcBef>
              <a:spcAft>
                <a:spcPct val="35000"/>
              </a:spcAft>
            </a:pPr>
            <a:r>
              <a:rPr lang="en-US" sz="2701" dirty="0">
                <a:solidFill>
                  <a:srgbClr val="FFFFFF"/>
                </a:solidFill>
                <a:latin typeface="Lato Light" charset="0"/>
              </a:rPr>
              <a:t>Name of the 1</a:t>
            </a:r>
            <a:r>
              <a:rPr lang="en-US" sz="2701" baseline="30000" dirty="0">
                <a:solidFill>
                  <a:srgbClr val="FFFFFF"/>
                </a:solidFill>
                <a:latin typeface="Lato Light" charset="0"/>
              </a:rPr>
              <a:t>st</a:t>
            </a:r>
            <a:r>
              <a:rPr lang="en-US" sz="2701" dirty="0">
                <a:solidFill>
                  <a:srgbClr val="FFFFFF"/>
                </a:solidFill>
                <a:latin typeface="Lato Light" charset="0"/>
              </a:rPr>
              <a:t> Fact</a:t>
            </a:r>
          </a:p>
        </p:txBody>
      </p:sp>
      <p:sp>
        <p:nvSpPr>
          <p:cNvPr id="8" name="Rectangle 7"/>
          <p:cNvSpPr/>
          <p:nvPr/>
        </p:nvSpPr>
        <p:spPr>
          <a:xfrm>
            <a:off x="1134965" y="4770054"/>
            <a:ext cx="7713767" cy="2287750"/>
          </a:xfrm>
          <a:prstGeom prst="rect">
            <a:avLst/>
          </a:prstGeom>
          <a:solidFill>
            <a:schemeClr val="accent2">
              <a:lumMod val="20000"/>
              <a:lumOff val="80000"/>
            </a:schemeClr>
          </a:solidFill>
        </p:spPr>
        <p:txBody>
          <a:bodyPr wrap="square" lIns="137196" tIns="137196" rIns="274337" bIns="274337">
            <a:noAutofit/>
          </a:bodyPr>
          <a:lstStyle/>
          <a:p>
            <a:pPr algn="ctr">
              <a:lnSpc>
                <a:spcPct val="120000"/>
              </a:lnSpc>
            </a:pPr>
            <a:r>
              <a:rPr lang="en-US" sz="2401" dirty="0">
                <a:solidFill>
                  <a:schemeClr val="bg1">
                    <a:lumMod val="50000"/>
                  </a:schemeClr>
                </a:solidFill>
                <a:latin typeface="Lato Light" charset="0"/>
              </a:rPr>
              <a:t>A company is an association or collection of individuals, whether natural persons, legal persons, or a mixture of both. Company members share a common purpose and unite in order to focus their various talents and organize</a:t>
            </a:r>
          </a:p>
        </p:txBody>
      </p:sp>
      <p:sp>
        <p:nvSpPr>
          <p:cNvPr id="6" name="Rectangle 5"/>
          <p:cNvSpPr/>
          <p:nvPr/>
        </p:nvSpPr>
        <p:spPr>
          <a:xfrm>
            <a:off x="9424977" y="4241787"/>
            <a:ext cx="7713767" cy="528569"/>
          </a:xfrm>
          <a:prstGeom prst="rect">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72306" tIns="72306" rIns="72306" bIns="72306" numCol="1" spcCol="2539" anchor="ctr" anchorCtr="0">
            <a:noAutofit/>
          </a:bodyPr>
          <a:lstStyle/>
          <a:p>
            <a:pPr algn="ctr" defTabSz="1422483">
              <a:lnSpc>
                <a:spcPct val="90000"/>
              </a:lnSpc>
              <a:spcBef>
                <a:spcPct val="0"/>
              </a:spcBef>
              <a:spcAft>
                <a:spcPct val="35000"/>
              </a:spcAft>
            </a:pPr>
            <a:r>
              <a:rPr lang="en-US" sz="2701" dirty="0">
                <a:solidFill>
                  <a:srgbClr val="FFFFFF"/>
                </a:solidFill>
                <a:latin typeface="Lato Light" charset="0"/>
              </a:rPr>
              <a:t>Name of the 2</a:t>
            </a:r>
            <a:r>
              <a:rPr lang="en-US" sz="2701" baseline="30000" dirty="0">
                <a:solidFill>
                  <a:srgbClr val="FFFFFF"/>
                </a:solidFill>
                <a:latin typeface="Lato Light" charset="0"/>
              </a:rPr>
              <a:t>nd</a:t>
            </a:r>
            <a:r>
              <a:rPr lang="en-US" sz="2701" dirty="0">
                <a:solidFill>
                  <a:srgbClr val="FFFFFF"/>
                </a:solidFill>
                <a:latin typeface="Lato Light" charset="0"/>
              </a:rPr>
              <a:t> Fact</a:t>
            </a:r>
          </a:p>
        </p:txBody>
      </p:sp>
      <p:sp>
        <p:nvSpPr>
          <p:cNvPr id="17" name="Rectangle 16"/>
          <p:cNvSpPr/>
          <p:nvPr/>
        </p:nvSpPr>
        <p:spPr>
          <a:xfrm>
            <a:off x="9424982" y="4770054"/>
            <a:ext cx="7713767" cy="2287750"/>
          </a:xfrm>
          <a:prstGeom prst="rect">
            <a:avLst/>
          </a:prstGeom>
          <a:solidFill>
            <a:schemeClr val="accent3">
              <a:lumMod val="20000"/>
              <a:lumOff val="80000"/>
            </a:schemeClr>
          </a:solidFill>
        </p:spPr>
        <p:txBody>
          <a:bodyPr wrap="square" lIns="137196" tIns="137196" rIns="274337" bIns="274337">
            <a:noAutofit/>
          </a:bodyPr>
          <a:lstStyle/>
          <a:p>
            <a:pPr algn="ctr">
              <a:lnSpc>
                <a:spcPct val="120000"/>
              </a:lnSpc>
            </a:pPr>
            <a:r>
              <a:rPr lang="en-US" sz="2401" dirty="0">
                <a:solidFill>
                  <a:schemeClr val="bg1">
                    <a:lumMod val="50000"/>
                  </a:schemeClr>
                </a:solidFill>
                <a:latin typeface="Lato Light" charset="0"/>
              </a:rPr>
              <a:t>A company is an association or collection of individuals, whether natural persons, legal persons, or a mixture of both. Company members share a common purpose and unite in order to focus their various talents and organize</a:t>
            </a:r>
          </a:p>
        </p:txBody>
      </p:sp>
      <p:sp>
        <p:nvSpPr>
          <p:cNvPr id="24" name="Rectangle 23"/>
          <p:cNvSpPr/>
          <p:nvPr/>
        </p:nvSpPr>
        <p:spPr>
          <a:xfrm>
            <a:off x="1134961" y="7486853"/>
            <a:ext cx="7713767" cy="528569"/>
          </a:xfrm>
          <a:prstGeom prst="rect">
            <a:avLst/>
          </a:prstGeom>
          <a:solidFill>
            <a:schemeClr val="accent4"/>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72306" tIns="72306" rIns="72306" bIns="72306" numCol="1" spcCol="2539" anchor="ctr" anchorCtr="0">
            <a:noAutofit/>
          </a:bodyPr>
          <a:lstStyle/>
          <a:p>
            <a:pPr algn="ctr" defTabSz="1422483">
              <a:lnSpc>
                <a:spcPct val="90000"/>
              </a:lnSpc>
              <a:spcBef>
                <a:spcPct val="0"/>
              </a:spcBef>
              <a:spcAft>
                <a:spcPct val="35000"/>
              </a:spcAft>
            </a:pPr>
            <a:r>
              <a:rPr lang="en-US" sz="2701" dirty="0">
                <a:solidFill>
                  <a:srgbClr val="FFFFFF"/>
                </a:solidFill>
                <a:latin typeface="Lato Light" charset="0"/>
              </a:rPr>
              <a:t>Name of the 3</a:t>
            </a:r>
            <a:r>
              <a:rPr lang="en-US" sz="2701" baseline="30000" dirty="0">
                <a:solidFill>
                  <a:srgbClr val="FFFFFF"/>
                </a:solidFill>
                <a:latin typeface="Lato Light" charset="0"/>
              </a:rPr>
              <a:t>rd</a:t>
            </a:r>
            <a:r>
              <a:rPr lang="en-US" sz="2701" dirty="0">
                <a:solidFill>
                  <a:srgbClr val="FFFFFF"/>
                </a:solidFill>
                <a:latin typeface="Lato Light" charset="0"/>
              </a:rPr>
              <a:t> Fact</a:t>
            </a:r>
          </a:p>
        </p:txBody>
      </p:sp>
      <p:sp>
        <p:nvSpPr>
          <p:cNvPr id="26" name="Rectangle 25"/>
          <p:cNvSpPr/>
          <p:nvPr/>
        </p:nvSpPr>
        <p:spPr>
          <a:xfrm>
            <a:off x="1134965" y="8015120"/>
            <a:ext cx="7713767" cy="2287750"/>
          </a:xfrm>
          <a:prstGeom prst="rect">
            <a:avLst/>
          </a:prstGeom>
          <a:solidFill>
            <a:schemeClr val="accent4">
              <a:lumMod val="20000"/>
              <a:lumOff val="80000"/>
            </a:schemeClr>
          </a:solidFill>
        </p:spPr>
        <p:txBody>
          <a:bodyPr wrap="square" lIns="137196" tIns="137196" rIns="274337" bIns="274337">
            <a:noAutofit/>
          </a:bodyPr>
          <a:lstStyle/>
          <a:p>
            <a:pPr algn="ctr">
              <a:lnSpc>
                <a:spcPct val="120000"/>
              </a:lnSpc>
            </a:pPr>
            <a:r>
              <a:rPr lang="en-US" sz="2401" dirty="0">
                <a:solidFill>
                  <a:schemeClr val="bg1">
                    <a:lumMod val="50000"/>
                  </a:schemeClr>
                </a:solidFill>
                <a:latin typeface="Lato Light" charset="0"/>
              </a:rPr>
              <a:t>A company is an association or collection of individuals, whether natural persons, legal persons, or a mixture of both. Company members share a common purpose and unite in order to focus their various talents and organize</a:t>
            </a:r>
          </a:p>
        </p:txBody>
      </p:sp>
      <p:sp>
        <p:nvSpPr>
          <p:cNvPr id="27" name="Rectangle 26"/>
          <p:cNvSpPr/>
          <p:nvPr/>
        </p:nvSpPr>
        <p:spPr>
          <a:xfrm>
            <a:off x="9424977" y="7486853"/>
            <a:ext cx="7713767" cy="528569"/>
          </a:xfrm>
          <a:prstGeom prst="rect">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72306" tIns="72306" rIns="72306" bIns="72306" numCol="1" spcCol="2539" anchor="ctr" anchorCtr="0">
            <a:noAutofit/>
          </a:bodyPr>
          <a:lstStyle/>
          <a:p>
            <a:pPr algn="ctr" defTabSz="1422483">
              <a:lnSpc>
                <a:spcPct val="90000"/>
              </a:lnSpc>
              <a:spcBef>
                <a:spcPct val="0"/>
              </a:spcBef>
              <a:spcAft>
                <a:spcPct val="35000"/>
              </a:spcAft>
            </a:pPr>
            <a:r>
              <a:rPr lang="en-US" sz="2701" dirty="0">
                <a:solidFill>
                  <a:srgbClr val="FFFFFF"/>
                </a:solidFill>
                <a:latin typeface="Lato Light" charset="0"/>
              </a:rPr>
              <a:t>Name of the 4</a:t>
            </a:r>
            <a:r>
              <a:rPr lang="en-US" sz="2701" baseline="30000" dirty="0">
                <a:solidFill>
                  <a:srgbClr val="FFFFFF"/>
                </a:solidFill>
                <a:latin typeface="Lato Light" charset="0"/>
              </a:rPr>
              <a:t>th</a:t>
            </a:r>
            <a:r>
              <a:rPr lang="en-US" sz="2701" dirty="0">
                <a:solidFill>
                  <a:srgbClr val="FFFFFF"/>
                </a:solidFill>
                <a:latin typeface="Lato Light" charset="0"/>
              </a:rPr>
              <a:t> Fact</a:t>
            </a:r>
          </a:p>
        </p:txBody>
      </p:sp>
      <p:sp>
        <p:nvSpPr>
          <p:cNvPr id="28" name="Rectangle 27"/>
          <p:cNvSpPr/>
          <p:nvPr/>
        </p:nvSpPr>
        <p:spPr>
          <a:xfrm>
            <a:off x="9424982" y="8015120"/>
            <a:ext cx="7713767" cy="2287750"/>
          </a:xfrm>
          <a:prstGeom prst="rect">
            <a:avLst/>
          </a:prstGeom>
          <a:solidFill>
            <a:schemeClr val="accent5">
              <a:lumMod val="20000"/>
              <a:lumOff val="80000"/>
            </a:schemeClr>
          </a:solidFill>
        </p:spPr>
        <p:txBody>
          <a:bodyPr wrap="square" lIns="137196" tIns="137196" rIns="274337" bIns="274337">
            <a:noAutofit/>
          </a:bodyPr>
          <a:lstStyle/>
          <a:p>
            <a:pPr algn="ctr">
              <a:lnSpc>
                <a:spcPct val="120000"/>
              </a:lnSpc>
            </a:pPr>
            <a:r>
              <a:rPr lang="en-US" sz="2401" dirty="0">
                <a:solidFill>
                  <a:schemeClr val="bg1">
                    <a:lumMod val="50000"/>
                  </a:schemeClr>
                </a:solidFill>
                <a:latin typeface="Lato Light" charset="0"/>
              </a:rPr>
              <a:t>A company is an association or collection of individuals, whether natural persons, legal persons, or a mixture of both. Company members share a common purpose and unite in order to focus their various talents and organize</a:t>
            </a:r>
          </a:p>
        </p:txBody>
      </p:sp>
      <p:sp>
        <p:nvSpPr>
          <p:cNvPr id="12" name="TextBox 11"/>
          <p:cNvSpPr txBox="1"/>
          <p:nvPr/>
        </p:nvSpPr>
        <p:spPr>
          <a:xfrm>
            <a:off x="6386758" y="2430803"/>
            <a:ext cx="5514651"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Four Comparison Table</a:t>
            </a:r>
          </a:p>
        </p:txBody>
      </p:sp>
      <p:sp>
        <p:nvSpPr>
          <p:cNvPr id="13" name="Rectangle 12"/>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charset="0"/>
            </a:endParaRPr>
          </a:p>
        </p:txBody>
      </p:sp>
      <p:sp>
        <p:nvSpPr>
          <p:cNvPr id="14" name="TextBox 13"/>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5969690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Shape 188"/>
          <p:cNvSpPr/>
          <p:nvPr/>
        </p:nvSpPr>
        <p:spPr>
          <a:xfrm>
            <a:off x="10571223" y="3236546"/>
            <a:ext cx="7065587" cy="111429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2401" dirty="0">
                <a:solidFill>
                  <a:schemeClr val="tx1"/>
                </a:solidFill>
                <a:latin typeface="Lato Light"/>
                <a:ea typeface="Lato Light"/>
                <a:cs typeface="Lato Light"/>
              </a:rPr>
              <a:t>A company is an association or collection of individuals, whether natural persons, </a:t>
            </a:r>
          </a:p>
        </p:txBody>
      </p:sp>
      <p:sp>
        <p:nvSpPr>
          <p:cNvPr id="56" name="TextBox 55"/>
          <p:cNvSpPr txBox="1"/>
          <p:nvPr/>
        </p:nvSpPr>
        <p:spPr>
          <a:xfrm>
            <a:off x="10964781" y="5608779"/>
            <a:ext cx="5250653" cy="808186"/>
          </a:xfrm>
          <a:prstGeom prst="rect">
            <a:avLst/>
          </a:prstGeom>
          <a:noFill/>
        </p:spPr>
        <p:txBody>
          <a:bodyPr wrap="square" lIns="182895" tIns="91448" rIns="182895" bIns="91448" rtlCol="0">
            <a:spAutoFit/>
          </a:bodyPr>
          <a:lstStyle/>
          <a:p>
            <a:pPr marL="385871" indent="-385871">
              <a:buAutoNum type="arabicPlain" startAt="2323"/>
            </a:pPr>
            <a:r>
              <a:rPr lang="en-US" sz="2026" dirty="0">
                <a:latin typeface="Lato Light"/>
                <a:ea typeface="Lato Light" charset="0"/>
                <a:cs typeface="Lato Light"/>
              </a:rPr>
              <a:t>Times Square</a:t>
            </a:r>
          </a:p>
          <a:p>
            <a:r>
              <a:rPr lang="en-US" sz="2026" dirty="0">
                <a:latin typeface="Lato Light"/>
                <a:ea typeface="Lato Light" charset="0"/>
                <a:cs typeface="Lato Light"/>
              </a:rPr>
              <a:t>New York City, US</a:t>
            </a:r>
          </a:p>
        </p:txBody>
      </p:sp>
      <p:sp>
        <p:nvSpPr>
          <p:cNvPr id="57" name="TextBox 56"/>
          <p:cNvSpPr txBox="1"/>
          <p:nvPr/>
        </p:nvSpPr>
        <p:spPr>
          <a:xfrm>
            <a:off x="10956201" y="7164638"/>
            <a:ext cx="5250653" cy="1119938"/>
          </a:xfrm>
          <a:prstGeom prst="rect">
            <a:avLst/>
          </a:prstGeom>
          <a:noFill/>
        </p:spPr>
        <p:txBody>
          <a:bodyPr wrap="square" lIns="182895" tIns="91448" rIns="182895" bIns="91448" rtlCol="0">
            <a:spAutoFit/>
          </a:bodyPr>
          <a:lstStyle/>
          <a:p>
            <a:r>
              <a:rPr lang="en-US" sz="2026" dirty="0">
                <a:latin typeface="Lato Light"/>
                <a:ea typeface="Lato Light" charset="0"/>
                <a:cs typeface="Lato Light"/>
              </a:rPr>
              <a:t>Email: </a:t>
            </a:r>
            <a:r>
              <a:rPr lang="en-US" sz="2026" dirty="0" err="1">
                <a:latin typeface="Lato Light"/>
                <a:ea typeface="Lato Light" charset="0"/>
                <a:cs typeface="Lato Light"/>
              </a:rPr>
              <a:t>slideprodesign@gmail.com</a:t>
            </a:r>
            <a:endParaRPr lang="en-US" sz="2026" dirty="0">
              <a:latin typeface="Lato Light"/>
              <a:ea typeface="Lato Light" charset="0"/>
              <a:cs typeface="Lato Light"/>
            </a:endParaRPr>
          </a:p>
          <a:p>
            <a:r>
              <a:rPr lang="en-US" sz="2026" dirty="0">
                <a:latin typeface="Lato Light"/>
                <a:ea typeface="Lato Light" charset="0"/>
                <a:cs typeface="Lato Light"/>
              </a:rPr>
              <a:t>Sales: </a:t>
            </a:r>
            <a:r>
              <a:rPr lang="en-US" sz="2026" dirty="0" err="1">
                <a:latin typeface="Lato Light" charset="0"/>
                <a:ea typeface="Lato Light" charset="0"/>
                <a:cs typeface="Lato Light"/>
              </a:rPr>
              <a:t>slideprodesign@gmail.com</a:t>
            </a:r>
            <a:endParaRPr lang="en-US" sz="2026" dirty="0">
              <a:latin typeface="Lato Light" charset="0"/>
              <a:ea typeface="Lato Light" charset="0"/>
              <a:cs typeface="Lato Light"/>
            </a:endParaRPr>
          </a:p>
          <a:p>
            <a:r>
              <a:rPr lang="en-US" sz="2026" dirty="0">
                <a:latin typeface="Lato Light"/>
                <a:ea typeface="Lato Light" charset="0"/>
                <a:cs typeface="Lato Light"/>
              </a:rPr>
              <a:t>Support: </a:t>
            </a:r>
            <a:r>
              <a:rPr lang="en-US" sz="2026" dirty="0" err="1">
                <a:latin typeface="Lato Light" charset="0"/>
                <a:ea typeface="Lato Light" charset="0"/>
                <a:cs typeface="Lato Light"/>
              </a:rPr>
              <a:t>slideprodesign@gmail.com</a:t>
            </a:r>
            <a:endParaRPr lang="en-US" sz="2026" dirty="0">
              <a:latin typeface="Lato Light" charset="0"/>
              <a:ea typeface="Lato Light" charset="0"/>
              <a:cs typeface="Lato Light"/>
            </a:endParaRPr>
          </a:p>
        </p:txBody>
      </p:sp>
      <p:sp>
        <p:nvSpPr>
          <p:cNvPr id="58" name="TextBox 57"/>
          <p:cNvSpPr txBox="1"/>
          <p:nvPr/>
        </p:nvSpPr>
        <p:spPr>
          <a:xfrm>
            <a:off x="10956201" y="8833911"/>
            <a:ext cx="5250653" cy="1119938"/>
          </a:xfrm>
          <a:prstGeom prst="rect">
            <a:avLst/>
          </a:prstGeom>
          <a:noFill/>
        </p:spPr>
        <p:txBody>
          <a:bodyPr wrap="square" lIns="182895" tIns="91448" rIns="182895" bIns="91448" rtlCol="0">
            <a:spAutoFit/>
          </a:bodyPr>
          <a:lstStyle/>
          <a:p>
            <a:r>
              <a:rPr lang="en-US" sz="2026" dirty="0">
                <a:latin typeface="Lato Light"/>
                <a:ea typeface="Lato Light" charset="0"/>
                <a:cs typeface="Lato Light"/>
              </a:rPr>
              <a:t>Office Phone: +1 </a:t>
            </a:r>
            <a:r>
              <a:rPr lang="en-US" sz="2026" dirty="0">
                <a:latin typeface="Lato Light" charset="0"/>
                <a:ea typeface="Lato Light" charset="0"/>
                <a:cs typeface="Lato Light"/>
              </a:rPr>
              <a:t>(859) 312-9267</a:t>
            </a:r>
          </a:p>
          <a:p>
            <a:r>
              <a:rPr lang="en-US" sz="2026" dirty="0">
                <a:latin typeface="Lato Light" charset="0"/>
                <a:ea typeface="Lato Light" charset="0"/>
                <a:cs typeface="Lato Light"/>
              </a:rPr>
              <a:t>Sales</a:t>
            </a:r>
            <a:r>
              <a:rPr lang="en-US" sz="2026" dirty="0">
                <a:latin typeface="Lato Light"/>
                <a:ea typeface="Lato Light" charset="0"/>
                <a:cs typeface="Lato Light"/>
              </a:rPr>
              <a:t>: +1 </a:t>
            </a:r>
            <a:r>
              <a:rPr lang="en-US" sz="2026" dirty="0">
                <a:latin typeface="Lato Light" charset="0"/>
                <a:ea typeface="Lato Light" charset="0"/>
                <a:cs typeface="Lato Light"/>
              </a:rPr>
              <a:t>(859) 312-9267</a:t>
            </a:r>
          </a:p>
          <a:p>
            <a:r>
              <a:rPr lang="en-US" sz="2026" dirty="0">
                <a:latin typeface="Lato Light"/>
                <a:ea typeface="Lato Light" charset="0"/>
                <a:cs typeface="Lato Light"/>
              </a:rPr>
              <a:t>Support: +1</a:t>
            </a:r>
            <a:r>
              <a:rPr lang="en-US" sz="2026" dirty="0">
                <a:latin typeface="Lato Light" charset="0"/>
                <a:ea typeface="Lato Light" charset="0"/>
                <a:cs typeface="Lato Light"/>
              </a:rPr>
              <a:t>(859) 312-9267</a:t>
            </a:r>
            <a:endParaRPr lang="en-US" sz="2026" dirty="0">
              <a:latin typeface="Lato Light"/>
              <a:ea typeface="Lato Light" charset="0"/>
              <a:cs typeface="Lato Light"/>
            </a:endParaRPr>
          </a:p>
        </p:txBody>
      </p:sp>
      <p:sp>
        <p:nvSpPr>
          <p:cNvPr id="59" name="Rectangle 58"/>
          <p:cNvSpPr/>
          <p:nvPr/>
        </p:nvSpPr>
        <p:spPr>
          <a:xfrm>
            <a:off x="10966339" y="5163327"/>
            <a:ext cx="1449786" cy="554142"/>
          </a:xfrm>
          <a:prstGeom prst="rect">
            <a:avLst/>
          </a:prstGeom>
        </p:spPr>
        <p:txBody>
          <a:bodyPr wrap="none" lIns="182895" tIns="91448" rIns="182895" bIns="91448">
            <a:spAutoFit/>
          </a:bodyPr>
          <a:lstStyle/>
          <a:p>
            <a:r>
              <a:rPr lang="en-US" sz="2401" b="1" dirty="0">
                <a:latin typeface="Lato Light"/>
                <a:cs typeface="Lato Light"/>
              </a:rPr>
              <a:t>Address</a:t>
            </a:r>
          </a:p>
        </p:txBody>
      </p:sp>
      <p:sp>
        <p:nvSpPr>
          <p:cNvPr id="60" name="Rectangle 59"/>
          <p:cNvSpPr/>
          <p:nvPr/>
        </p:nvSpPr>
        <p:spPr>
          <a:xfrm>
            <a:off x="10947622" y="6741868"/>
            <a:ext cx="2009235" cy="554142"/>
          </a:xfrm>
          <a:prstGeom prst="rect">
            <a:avLst/>
          </a:prstGeom>
        </p:spPr>
        <p:txBody>
          <a:bodyPr wrap="none" lIns="182895" tIns="91448" rIns="182895" bIns="91448">
            <a:spAutoFit/>
          </a:bodyPr>
          <a:lstStyle/>
          <a:p>
            <a:r>
              <a:rPr lang="en-US" sz="2401" b="1" dirty="0">
                <a:latin typeface="Lato Light"/>
                <a:cs typeface="Lato Light"/>
              </a:rPr>
              <a:t>Contact Info</a:t>
            </a:r>
          </a:p>
        </p:txBody>
      </p:sp>
      <p:sp>
        <p:nvSpPr>
          <p:cNvPr id="61" name="Rectangle 60"/>
          <p:cNvSpPr/>
          <p:nvPr/>
        </p:nvSpPr>
        <p:spPr>
          <a:xfrm>
            <a:off x="10947623" y="8388459"/>
            <a:ext cx="1726208" cy="554142"/>
          </a:xfrm>
          <a:prstGeom prst="rect">
            <a:avLst/>
          </a:prstGeom>
        </p:spPr>
        <p:txBody>
          <a:bodyPr wrap="none" lIns="182895" tIns="91448" rIns="182895" bIns="91448">
            <a:spAutoFit/>
          </a:bodyPr>
          <a:lstStyle/>
          <a:p>
            <a:r>
              <a:rPr lang="en-US" sz="2401" b="1" dirty="0">
                <a:latin typeface="Lato Light"/>
                <a:cs typeface="Lato Light"/>
              </a:rPr>
              <a:t>Telephone</a:t>
            </a:r>
          </a:p>
        </p:txBody>
      </p:sp>
      <p:sp>
        <p:nvSpPr>
          <p:cNvPr id="62" name="Freeform 161"/>
          <p:cNvSpPr>
            <a:spLocks noChangeArrowheads="1"/>
          </p:cNvSpPr>
          <p:nvPr/>
        </p:nvSpPr>
        <p:spPr bwMode="auto">
          <a:xfrm>
            <a:off x="10646311" y="5308360"/>
            <a:ext cx="378972" cy="493545"/>
          </a:xfrm>
          <a:custGeom>
            <a:avLst/>
            <a:gdLst>
              <a:gd name="T0" fmla="*/ 236 w 472"/>
              <a:gd name="T1" fmla="*/ 0 h 619"/>
              <a:gd name="T2" fmla="*/ 236 w 472"/>
              <a:gd name="T3" fmla="*/ 0 h 619"/>
              <a:gd name="T4" fmla="*/ 0 w 472"/>
              <a:gd name="T5" fmla="*/ 235 h 619"/>
              <a:gd name="T6" fmla="*/ 236 w 472"/>
              <a:gd name="T7" fmla="*/ 618 h 619"/>
              <a:gd name="T8" fmla="*/ 471 w 472"/>
              <a:gd name="T9" fmla="*/ 235 h 619"/>
              <a:gd name="T10" fmla="*/ 236 w 472"/>
              <a:gd name="T11" fmla="*/ 0 h 619"/>
              <a:gd name="T12" fmla="*/ 236 w 472"/>
              <a:gd name="T13" fmla="*/ 559 h 619"/>
              <a:gd name="T14" fmla="*/ 236 w 472"/>
              <a:gd name="T15" fmla="*/ 559 h 619"/>
              <a:gd name="T16" fmla="*/ 45 w 472"/>
              <a:gd name="T17" fmla="*/ 235 h 619"/>
              <a:gd name="T18" fmla="*/ 236 w 472"/>
              <a:gd name="T19" fmla="*/ 29 h 619"/>
              <a:gd name="T20" fmla="*/ 427 w 472"/>
              <a:gd name="T21" fmla="*/ 235 h 619"/>
              <a:gd name="T22" fmla="*/ 236 w 472"/>
              <a:gd name="T23" fmla="*/ 559 h 619"/>
              <a:gd name="T24" fmla="*/ 236 w 472"/>
              <a:gd name="T25" fmla="*/ 132 h 619"/>
              <a:gd name="T26" fmla="*/ 236 w 472"/>
              <a:gd name="T27" fmla="*/ 132 h 619"/>
              <a:gd name="T28" fmla="*/ 133 w 472"/>
              <a:gd name="T29" fmla="*/ 235 h 619"/>
              <a:gd name="T30" fmla="*/ 236 w 472"/>
              <a:gd name="T31" fmla="*/ 323 h 619"/>
              <a:gd name="T32" fmla="*/ 339 w 472"/>
              <a:gd name="T33" fmla="*/ 235 h 619"/>
              <a:gd name="T34" fmla="*/ 236 w 472"/>
              <a:gd name="T35" fmla="*/ 132 h 619"/>
              <a:gd name="T36" fmla="*/ 236 w 472"/>
              <a:gd name="T37" fmla="*/ 294 h 619"/>
              <a:gd name="T38" fmla="*/ 236 w 472"/>
              <a:gd name="T39" fmla="*/ 294 h 619"/>
              <a:gd name="T40" fmla="*/ 177 w 472"/>
              <a:gd name="T41" fmla="*/ 235 h 619"/>
              <a:gd name="T42" fmla="*/ 236 w 472"/>
              <a:gd name="T43" fmla="*/ 176 h 619"/>
              <a:gd name="T44" fmla="*/ 295 w 472"/>
              <a:gd name="T45" fmla="*/ 235 h 619"/>
              <a:gd name="T46" fmla="*/ 236 w 472"/>
              <a:gd name="T47" fmla="*/ 2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2" h="619">
                <a:moveTo>
                  <a:pt x="236" y="0"/>
                </a:moveTo>
                <a:lnTo>
                  <a:pt x="236" y="0"/>
                </a:lnTo>
                <a:cubicBezTo>
                  <a:pt x="104" y="0"/>
                  <a:pt x="0" y="103"/>
                  <a:pt x="0" y="235"/>
                </a:cubicBezTo>
                <a:cubicBezTo>
                  <a:pt x="0" y="323"/>
                  <a:pt x="192" y="618"/>
                  <a:pt x="236" y="618"/>
                </a:cubicBezTo>
                <a:cubicBezTo>
                  <a:pt x="280" y="618"/>
                  <a:pt x="471" y="323"/>
                  <a:pt x="471" y="235"/>
                </a:cubicBezTo>
                <a:cubicBezTo>
                  <a:pt x="471" y="103"/>
                  <a:pt x="368" y="0"/>
                  <a:pt x="236" y="0"/>
                </a:cubicBezTo>
                <a:close/>
                <a:moveTo>
                  <a:pt x="236" y="559"/>
                </a:moveTo>
                <a:lnTo>
                  <a:pt x="236" y="559"/>
                </a:lnTo>
                <a:cubicBezTo>
                  <a:pt x="207" y="559"/>
                  <a:pt x="45" y="309"/>
                  <a:pt x="45" y="235"/>
                </a:cubicBezTo>
                <a:cubicBezTo>
                  <a:pt x="45" y="117"/>
                  <a:pt x="133" y="29"/>
                  <a:pt x="236" y="29"/>
                </a:cubicBezTo>
                <a:cubicBezTo>
                  <a:pt x="339" y="29"/>
                  <a:pt x="427" y="117"/>
                  <a:pt x="427" y="235"/>
                </a:cubicBezTo>
                <a:cubicBezTo>
                  <a:pt x="427" y="309"/>
                  <a:pt x="266" y="559"/>
                  <a:pt x="236" y="559"/>
                </a:cubicBezTo>
                <a:close/>
                <a:moveTo>
                  <a:pt x="236" y="132"/>
                </a:moveTo>
                <a:lnTo>
                  <a:pt x="236" y="132"/>
                </a:lnTo>
                <a:cubicBezTo>
                  <a:pt x="177" y="132"/>
                  <a:pt x="133" y="176"/>
                  <a:pt x="133" y="235"/>
                </a:cubicBezTo>
                <a:cubicBezTo>
                  <a:pt x="133" y="279"/>
                  <a:pt x="177" y="323"/>
                  <a:pt x="236" y="323"/>
                </a:cubicBezTo>
                <a:cubicBezTo>
                  <a:pt x="295" y="323"/>
                  <a:pt x="339" y="279"/>
                  <a:pt x="339" y="235"/>
                </a:cubicBezTo>
                <a:cubicBezTo>
                  <a:pt x="339" y="176"/>
                  <a:pt x="295" y="132"/>
                  <a:pt x="236" y="132"/>
                </a:cubicBezTo>
                <a:close/>
                <a:moveTo>
                  <a:pt x="236" y="294"/>
                </a:moveTo>
                <a:lnTo>
                  <a:pt x="236" y="294"/>
                </a:lnTo>
                <a:cubicBezTo>
                  <a:pt x="207" y="294"/>
                  <a:pt x="177" y="264"/>
                  <a:pt x="177" y="235"/>
                </a:cubicBezTo>
                <a:cubicBezTo>
                  <a:pt x="177" y="191"/>
                  <a:pt x="207" y="176"/>
                  <a:pt x="236" y="176"/>
                </a:cubicBezTo>
                <a:cubicBezTo>
                  <a:pt x="266" y="176"/>
                  <a:pt x="295" y="191"/>
                  <a:pt x="295" y="235"/>
                </a:cubicBezTo>
                <a:cubicBezTo>
                  <a:pt x="295" y="264"/>
                  <a:pt x="266" y="294"/>
                  <a:pt x="236" y="294"/>
                </a:cubicBezTo>
                <a:close/>
              </a:path>
            </a:pathLst>
          </a:custGeom>
          <a:solidFill>
            <a:schemeClr val="accent1"/>
          </a:solidFill>
          <a:ln>
            <a:noFill/>
          </a:ln>
          <a:effectLst/>
          <a:extLst/>
        </p:spPr>
        <p:txBody>
          <a:bodyPr wrap="none" anchor="ctr"/>
          <a:lstStyle/>
          <a:p>
            <a:pPr>
              <a:defRPr/>
            </a:pPr>
            <a:endParaRPr lang="en-US" sz="2701">
              <a:latin typeface="Lato Light" charset="0"/>
            </a:endParaRPr>
          </a:p>
        </p:txBody>
      </p:sp>
      <p:sp>
        <p:nvSpPr>
          <p:cNvPr id="63" name="Freeform 185"/>
          <p:cNvSpPr>
            <a:spLocks noChangeArrowheads="1"/>
          </p:cNvSpPr>
          <p:nvPr/>
        </p:nvSpPr>
        <p:spPr bwMode="auto">
          <a:xfrm>
            <a:off x="10620721" y="6891143"/>
            <a:ext cx="434260" cy="332190"/>
          </a:xfrm>
          <a:custGeom>
            <a:avLst/>
            <a:gdLst>
              <a:gd name="T0" fmla="*/ 545 w 619"/>
              <a:gd name="T1" fmla="*/ 0 h 472"/>
              <a:gd name="T2" fmla="*/ 545 w 619"/>
              <a:gd name="T3" fmla="*/ 0 h 472"/>
              <a:gd name="T4" fmla="*/ 73 w 619"/>
              <a:gd name="T5" fmla="*/ 0 h 472"/>
              <a:gd name="T6" fmla="*/ 0 w 619"/>
              <a:gd name="T7" fmla="*/ 73 h 472"/>
              <a:gd name="T8" fmla="*/ 0 w 619"/>
              <a:gd name="T9" fmla="*/ 397 h 472"/>
              <a:gd name="T10" fmla="*/ 73 w 619"/>
              <a:gd name="T11" fmla="*/ 471 h 472"/>
              <a:gd name="T12" fmla="*/ 545 w 619"/>
              <a:gd name="T13" fmla="*/ 471 h 472"/>
              <a:gd name="T14" fmla="*/ 618 w 619"/>
              <a:gd name="T15" fmla="*/ 397 h 472"/>
              <a:gd name="T16" fmla="*/ 618 w 619"/>
              <a:gd name="T17" fmla="*/ 73 h 472"/>
              <a:gd name="T18" fmla="*/ 545 w 619"/>
              <a:gd name="T19" fmla="*/ 0 h 472"/>
              <a:gd name="T20" fmla="*/ 559 w 619"/>
              <a:gd name="T21" fmla="*/ 44 h 472"/>
              <a:gd name="T22" fmla="*/ 559 w 619"/>
              <a:gd name="T23" fmla="*/ 44 h 472"/>
              <a:gd name="T24" fmla="*/ 309 w 619"/>
              <a:gd name="T25" fmla="*/ 235 h 472"/>
              <a:gd name="T26" fmla="*/ 59 w 619"/>
              <a:gd name="T27" fmla="*/ 44 h 472"/>
              <a:gd name="T28" fmla="*/ 559 w 619"/>
              <a:gd name="T29" fmla="*/ 44 h 472"/>
              <a:gd name="T30" fmla="*/ 29 w 619"/>
              <a:gd name="T31" fmla="*/ 397 h 472"/>
              <a:gd name="T32" fmla="*/ 29 w 619"/>
              <a:gd name="T33" fmla="*/ 397 h 472"/>
              <a:gd name="T34" fmla="*/ 29 w 619"/>
              <a:gd name="T35" fmla="*/ 73 h 472"/>
              <a:gd name="T36" fmla="*/ 206 w 619"/>
              <a:gd name="T37" fmla="*/ 221 h 472"/>
              <a:gd name="T38" fmla="*/ 29 w 619"/>
              <a:gd name="T39" fmla="*/ 397 h 472"/>
              <a:gd name="T40" fmla="*/ 59 w 619"/>
              <a:gd name="T41" fmla="*/ 427 h 472"/>
              <a:gd name="T42" fmla="*/ 59 w 619"/>
              <a:gd name="T43" fmla="*/ 427 h 472"/>
              <a:gd name="T44" fmla="*/ 236 w 619"/>
              <a:gd name="T45" fmla="*/ 235 h 472"/>
              <a:gd name="T46" fmla="*/ 309 w 619"/>
              <a:gd name="T47" fmla="*/ 294 h 472"/>
              <a:gd name="T48" fmla="*/ 368 w 619"/>
              <a:gd name="T49" fmla="*/ 235 h 472"/>
              <a:gd name="T50" fmla="*/ 559 w 619"/>
              <a:gd name="T51" fmla="*/ 427 h 472"/>
              <a:gd name="T52" fmla="*/ 59 w 619"/>
              <a:gd name="T53" fmla="*/ 427 h 472"/>
              <a:gd name="T54" fmla="*/ 589 w 619"/>
              <a:gd name="T55" fmla="*/ 397 h 472"/>
              <a:gd name="T56" fmla="*/ 589 w 619"/>
              <a:gd name="T57" fmla="*/ 397 h 472"/>
              <a:gd name="T58" fmla="*/ 589 w 619"/>
              <a:gd name="T59" fmla="*/ 397 h 472"/>
              <a:gd name="T60" fmla="*/ 412 w 619"/>
              <a:gd name="T61" fmla="*/ 221 h 472"/>
              <a:gd name="T62" fmla="*/ 589 w 619"/>
              <a:gd name="T63" fmla="*/ 73 h 472"/>
              <a:gd name="T64" fmla="*/ 589 w 619"/>
              <a:gd name="T65" fmla="*/ 397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9" h="472">
                <a:moveTo>
                  <a:pt x="545" y="0"/>
                </a:moveTo>
                <a:lnTo>
                  <a:pt x="545" y="0"/>
                </a:lnTo>
                <a:cubicBezTo>
                  <a:pt x="73" y="0"/>
                  <a:pt x="73" y="0"/>
                  <a:pt x="73" y="0"/>
                </a:cubicBezTo>
                <a:cubicBezTo>
                  <a:pt x="29" y="0"/>
                  <a:pt x="0" y="30"/>
                  <a:pt x="0" y="73"/>
                </a:cubicBezTo>
                <a:cubicBezTo>
                  <a:pt x="0" y="397"/>
                  <a:pt x="0" y="397"/>
                  <a:pt x="0" y="397"/>
                </a:cubicBezTo>
                <a:cubicBezTo>
                  <a:pt x="0" y="442"/>
                  <a:pt x="29" y="471"/>
                  <a:pt x="73" y="471"/>
                </a:cubicBezTo>
                <a:cubicBezTo>
                  <a:pt x="545" y="471"/>
                  <a:pt x="545" y="471"/>
                  <a:pt x="545" y="471"/>
                </a:cubicBezTo>
                <a:cubicBezTo>
                  <a:pt x="589" y="471"/>
                  <a:pt x="618" y="442"/>
                  <a:pt x="618" y="397"/>
                </a:cubicBezTo>
                <a:cubicBezTo>
                  <a:pt x="618" y="73"/>
                  <a:pt x="618" y="73"/>
                  <a:pt x="618" y="73"/>
                </a:cubicBezTo>
                <a:cubicBezTo>
                  <a:pt x="618" y="30"/>
                  <a:pt x="589" y="0"/>
                  <a:pt x="545" y="0"/>
                </a:cubicBezTo>
                <a:close/>
                <a:moveTo>
                  <a:pt x="559" y="44"/>
                </a:moveTo>
                <a:lnTo>
                  <a:pt x="559" y="44"/>
                </a:lnTo>
                <a:cubicBezTo>
                  <a:pt x="309" y="235"/>
                  <a:pt x="309" y="235"/>
                  <a:pt x="309" y="235"/>
                </a:cubicBezTo>
                <a:cubicBezTo>
                  <a:pt x="59" y="44"/>
                  <a:pt x="59" y="44"/>
                  <a:pt x="59" y="44"/>
                </a:cubicBezTo>
                <a:lnTo>
                  <a:pt x="559" y="44"/>
                </a:lnTo>
                <a:close/>
                <a:moveTo>
                  <a:pt x="29" y="397"/>
                </a:moveTo>
                <a:lnTo>
                  <a:pt x="29" y="397"/>
                </a:lnTo>
                <a:cubicBezTo>
                  <a:pt x="29" y="73"/>
                  <a:pt x="29" y="73"/>
                  <a:pt x="29" y="73"/>
                </a:cubicBezTo>
                <a:cubicBezTo>
                  <a:pt x="206" y="221"/>
                  <a:pt x="206" y="221"/>
                  <a:pt x="206" y="221"/>
                </a:cubicBezTo>
                <a:cubicBezTo>
                  <a:pt x="29" y="397"/>
                  <a:pt x="29" y="397"/>
                  <a:pt x="29" y="397"/>
                </a:cubicBezTo>
                <a:close/>
                <a:moveTo>
                  <a:pt x="59" y="427"/>
                </a:moveTo>
                <a:lnTo>
                  <a:pt x="59" y="427"/>
                </a:lnTo>
                <a:cubicBezTo>
                  <a:pt x="236" y="235"/>
                  <a:pt x="236" y="235"/>
                  <a:pt x="236" y="235"/>
                </a:cubicBezTo>
                <a:cubicBezTo>
                  <a:pt x="309" y="294"/>
                  <a:pt x="309" y="294"/>
                  <a:pt x="309" y="294"/>
                </a:cubicBezTo>
                <a:cubicBezTo>
                  <a:pt x="368" y="235"/>
                  <a:pt x="368" y="235"/>
                  <a:pt x="368" y="235"/>
                </a:cubicBezTo>
                <a:cubicBezTo>
                  <a:pt x="559" y="427"/>
                  <a:pt x="559" y="427"/>
                  <a:pt x="559" y="427"/>
                </a:cubicBezTo>
                <a:cubicBezTo>
                  <a:pt x="545" y="427"/>
                  <a:pt x="73" y="427"/>
                  <a:pt x="59" y="427"/>
                </a:cubicBezTo>
                <a:close/>
                <a:moveTo>
                  <a:pt x="589" y="397"/>
                </a:moveTo>
                <a:lnTo>
                  <a:pt x="589" y="397"/>
                </a:lnTo>
                <a:lnTo>
                  <a:pt x="589" y="397"/>
                </a:lnTo>
                <a:cubicBezTo>
                  <a:pt x="412" y="221"/>
                  <a:pt x="412" y="221"/>
                  <a:pt x="412" y="221"/>
                </a:cubicBezTo>
                <a:cubicBezTo>
                  <a:pt x="589" y="73"/>
                  <a:pt x="589" y="73"/>
                  <a:pt x="589" y="73"/>
                </a:cubicBezTo>
                <a:lnTo>
                  <a:pt x="589" y="397"/>
                </a:lnTo>
                <a:close/>
              </a:path>
            </a:pathLst>
          </a:custGeom>
          <a:solidFill>
            <a:schemeClr val="accent2"/>
          </a:solidFill>
          <a:ln>
            <a:noFill/>
          </a:ln>
          <a:effectLst/>
          <a:extLst/>
        </p:spPr>
        <p:txBody>
          <a:bodyPr wrap="none" lIns="68591" tIns="34296" rIns="68591" bIns="34296" anchor="ctr"/>
          <a:lstStyle/>
          <a:p>
            <a:pPr>
              <a:defRPr/>
            </a:pPr>
            <a:endParaRPr lang="en-US" sz="2701">
              <a:latin typeface="Lato Light" charset="0"/>
            </a:endParaRPr>
          </a:p>
        </p:txBody>
      </p:sp>
      <p:sp>
        <p:nvSpPr>
          <p:cNvPr id="64" name="Freeform 178"/>
          <p:cNvSpPr>
            <a:spLocks noChangeArrowheads="1"/>
          </p:cNvSpPr>
          <p:nvPr/>
        </p:nvSpPr>
        <p:spPr bwMode="auto">
          <a:xfrm>
            <a:off x="10617127" y="8494750"/>
            <a:ext cx="437855" cy="425136"/>
          </a:xfrm>
          <a:custGeom>
            <a:avLst/>
            <a:gdLst>
              <a:gd name="T0" fmla="*/ 603 w 634"/>
              <a:gd name="T1" fmla="*/ 74 h 619"/>
              <a:gd name="T2" fmla="*/ 603 w 634"/>
              <a:gd name="T3" fmla="*/ 74 h 619"/>
              <a:gd name="T4" fmla="*/ 545 w 634"/>
              <a:gd name="T5" fmla="*/ 15 h 619"/>
              <a:gd name="T6" fmla="*/ 486 w 634"/>
              <a:gd name="T7" fmla="*/ 15 h 619"/>
              <a:gd name="T8" fmla="*/ 412 w 634"/>
              <a:gd name="T9" fmla="*/ 133 h 619"/>
              <a:gd name="T10" fmla="*/ 412 w 634"/>
              <a:gd name="T11" fmla="*/ 191 h 619"/>
              <a:gd name="T12" fmla="*/ 441 w 634"/>
              <a:gd name="T13" fmla="*/ 221 h 619"/>
              <a:gd name="T14" fmla="*/ 353 w 634"/>
              <a:gd name="T15" fmla="*/ 324 h 619"/>
              <a:gd name="T16" fmla="*/ 235 w 634"/>
              <a:gd name="T17" fmla="*/ 427 h 619"/>
              <a:gd name="T18" fmla="*/ 191 w 634"/>
              <a:gd name="T19" fmla="*/ 397 h 619"/>
              <a:gd name="T20" fmla="*/ 132 w 634"/>
              <a:gd name="T21" fmla="*/ 397 h 619"/>
              <a:gd name="T22" fmla="*/ 29 w 634"/>
              <a:gd name="T23" fmla="*/ 486 h 619"/>
              <a:gd name="T24" fmla="*/ 29 w 634"/>
              <a:gd name="T25" fmla="*/ 530 h 619"/>
              <a:gd name="T26" fmla="*/ 88 w 634"/>
              <a:gd name="T27" fmla="*/ 589 h 619"/>
              <a:gd name="T28" fmla="*/ 191 w 634"/>
              <a:gd name="T29" fmla="*/ 589 h 619"/>
              <a:gd name="T30" fmla="*/ 427 w 634"/>
              <a:gd name="T31" fmla="*/ 412 h 619"/>
              <a:gd name="T32" fmla="*/ 603 w 634"/>
              <a:gd name="T33" fmla="*/ 191 h 619"/>
              <a:gd name="T34" fmla="*/ 603 w 634"/>
              <a:gd name="T35" fmla="*/ 74 h 619"/>
              <a:gd name="T36" fmla="*/ 574 w 634"/>
              <a:gd name="T37" fmla="*/ 162 h 619"/>
              <a:gd name="T38" fmla="*/ 574 w 634"/>
              <a:gd name="T39" fmla="*/ 162 h 619"/>
              <a:gd name="T40" fmla="*/ 412 w 634"/>
              <a:gd name="T41" fmla="*/ 383 h 619"/>
              <a:gd name="T42" fmla="*/ 162 w 634"/>
              <a:gd name="T43" fmla="*/ 559 h 619"/>
              <a:gd name="T44" fmla="*/ 103 w 634"/>
              <a:gd name="T45" fmla="*/ 559 h 619"/>
              <a:gd name="T46" fmla="*/ 73 w 634"/>
              <a:gd name="T47" fmla="*/ 530 h 619"/>
              <a:gd name="T48" fmla="*/ 73 w 634"/>
              <a:gd name="T49" fmla="*/ 486 h 619"/>
              <a:gd name="T50" fmla="*/ 147 w 634"/>
              <a:gd name="T51" fmla="*/ 442 h 619"/>
              <a:gd name="T52" fmla="*/ 177 w 634"/>
              <a:gd name="T53" fmla="*/ 442 h 619"/>
              <a:gd name="T54" fmla="*/ 221 w 634"/>
              <a:gd name="T55" fmla="*/ 486 h 619"/>
              <a:gd name="T56" fmla="*/ 500 w 634"/>
              <a:gd name="T57" fmla="*/ 221 h 619"/>
              <a:gd name="T58" fmla="*/ 441 w 634"/>
              <a:gd name="T59" fmla="*/ 176 h 619"/>
              <a:gd name="T60" fmla="*/ 441 w 634"/>
              <a:gd name="T61" fmla="*/ 133 h 619"/>
              <a:gd name="T62" fmla="*/ 500 w 634"/>
              <a:gd name="T63" fmla="*/ 59 h 619"/>
              <a:gd name="T64" fmla="*/ 545 w 634"/>
              <a:gd name="T65" fmla="*/ 59 h 619"/>
              <a:gd name="T66" fmla="*/ 574 w 634"/>
              <a:gd name="T67" fmla="*/ 103 h 619"/>
              <a:gd name="T68" fmla="*/ 574 w 634"/>
              <a:gd name="T69" fmla="*/ 162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4" h="619">
                <a:moveTo>
                  <a:pt x="603" y="74"/>
                </a:moveTo>
                <a:lnTo>
                  <a:pt x="603" y="74"/>
                </a:lnTo>
                <a:cubicBezTo>
                  <a:pt x="545" y="15"/>
                  <a:pt x="545" y="15"/>
                  <a:pt x="545" y="15"/>
                </a:cubicBezTo>
                <a:cubicBezTo>
                  <a:pt x="530" y="0"/>
                  <a:pt x="500" y="0"/>
                  <a:pt x="486" y="15"/>
                </a:cubicBezTo>
                <a:cubicBezTo>
                  <a:pt x="412" y="133"/>
                  <a:pt x="412" y="133"/>
                  <a:pt x="412" y="133"/>
                </a:cubicBezTo>
                <a:cubicBezTo>
                  <a:pt x="398" y="147"/>
                  <a:pt x="398" y="176"/>
                  <a:pt x="412" y="191"/>
                </a:cubicBezTo>
                <a:cubicBezTo>
                  <a:pt x="441" y="221"/>
                  <a:pt x="441" y="221"/>
                  <a:pt x="441" y="221"/>
                </a:cubicBezTo>
                <a:cubicBezTo>
                  <a:pt x="412" y="250"/>
                  <a:pt x="382" y="294"/>
                  <a:pt x="353" y="324"/>
                </a:cubicBezTo>
                <a:cubicBezTo>
                  <a:pt x="309" y="368"/>
                  <a:pt x="265" y="397"/>
                  <a:pt x="235" y="427"/>
                </a:cubicBezTo>
                <a:cubicBezTo>
                  <a:pt x="191" y="397"/>
                  <a:pt x="191" y="397"/>
                  <a:pt x="191" y="397"/>
                </a:cubicBezTo>
                <a:cubicBezTo>
                  <a:pt x="177" y="383"/>
                  <a:pt x="162" y="383"/>
                  <a:pt x="132" y="397"/>
                </a:cubicBezTo>
                <a:cubicBezTo>
                  <a:pt x="29" y="486"/>
                  <a:pt x="29" y="486"/>
                  <a:pt x="29" y="486"/>
                </a:cubicBezTo>
                <a:cubicBezTo>
                  <a:pt x="0" y="500"/>
                  <a:pt x="15" y="515"/>
                  <a:pt x="29" y="530"/>
                </a:cubicBezTo>
                <a:cubicBezTo>
                  <a:pt x="88" y="589"/>
                  <a:pt x="88" y="589"/>
                  <a:pt x="88" y="589"/>
                </a:cubicBezTo>
                <a:cubicBezTo>
                  <a:pt x="118" y="618"/>
                  <a:pt x="147" y="618"/>
                  <a:pt x="191" y="589"/>
                </a:cubicBezTo>
                <a:cubicBezTo>
                  <a:pt x="191" y="589"/>
                  <a:pt x="324" y="530"/>
                  <a:pt x="427" y="412"/>
                </a:cubicBezTo>
                <a:cubicBezTo>
                  <a:pt x="530" y="324"/>
                  <a:pt x="603" y="191"/>
                  <a:pt x="603" y="191"/>
                </a:cubicBezTo>
                <a:cubicBezTo>
                  <a:pt x="618" y="147"/>
                  <a:pt x="633" y="103"/>
                  <a:pt x="603" y="74"/>
                </a:cubicBezTo>
                <a:close/>
                <a:moveTo>
                  <a:pt x="574" y="162"/>
                </a:moveTo>
                <a:lnTo>
                  <a:pt x="574" y="162"/>
                </a:lnTo>
                <a:cubicBezTo>
                  <a:pt x="545" y="221"/>
                  <a:pt x="471" y="324"/>
                  <a:pt x="412" y="383"/>
                </a:cubicBezTo>
                <a:cubicBezTo>
                  <a:pt x="339" y="456"/>
                  <a:pt x="162" y="559"/>
                  <a:pt x="162" y="559"/>
                </a:cubicBezTo>
                <a:cubicBezTo>
                  <a:pt x="147" y="574"/>
                  <a:pt x="118" y="574"/>
                  <a:pt x="103" y="559"/>
                </a:cubicBezTo>
                <a:cubicBezTo>
                  <a:pt x="73" y="530"/>
                  <a:pt x="73" y="530"/>
                  <a:pt x="73" y="530"/>
                </a:cubicBezTo>
                <a:cubicBezTo>
                  <a:pt x="59" y="515"/>
                  <a:pt x="59" y="500"/>
                  <a:pt x="73" y="486"/>
                </a:cubicBezTo>
                <a:cubicBezTo>
                  <a:pt x="147" y="442"/>
                  <a:pt x="147" y="442"/>
                  <a:pt x="147" y="442"/>
                </a:cubicBezTo>
                <a:cubicBezTo>
                  <a:pt x="162" y="427"/>
                  <a:pt x="177" y="427"/>
                  <a:pt x="177" y="442"/>
                </a:cubicBezTo>
                <a:cubicBezTo>
                  <a:pt x="221" y="486"/>
                  <a:pt x="221" y="486"/>
                  <a:pt x="221" y="486"/>
                </a:cubicBezTo>
                <a:cubicBezTo>
                  <a:pt x="235" y="471"/>
                  <a:pt x="398" y="368"/>
                  <a:pt x="500" y="221"/>
                </a:cubicBezTo>
                <a:cubicBezTo>
                  <a:pt x="441" y="176"/>
                  <a:pt x="441" y="176"/>
                  <a:pt x="441" y="176"/>
                </a:cubicBezTo>
                <a:cubicBezTo>
                  <a:pt x="441" y="162"/>
                  <a:pt x="441" y="147"/>
                  <a:pt x="441" y="133"/>
                </a:cubicBezTo>
                <a:cubicBezTo>
                  <a:pt x="500" y="59"/>
                  <a:pt x="500" y="59"/>
                  <a:pt x="500" y="59"/>
                </a:cubicBezTo>
                <a:cubicBezTo>
                  <a:pt x="515" y="44"/>
                  <a:pt x="530" y="59"/>
                  <a:pt x="545" y="59"/>
                </a:cubicBezTo>
                <a:cubicBezTo>
                  <a:pt x="574" y="103"/>
                  <a:pt x="574" y="103"/>
                  <a:pt x="574" y="103"/>
                </a:cubicBezTo>
                <a:cubicBezTo>
                  <a:pt x="589" y="117"/>
                  <a:pt x="589" y="147"/>
                  <a:pt x="574" y="162"/>
                </a:cubicBezTo>
                <a:close/>
              </a:path>
            </a:pathLst>
          </a:custGeom>
          <a:solidFill>
            <a:schemeClr val="accent3"/>
          </a:solidFill>
          <a:ln>
            <a:noFill/>
          </a:ln>
          <a:effectLst/>
          <a:extLst/>
        </p:spPr>
        <p:txBody>
          <a:bodyPr wrap="none" lIns="68591" tIns="34296" rIns="68591" bIns="34296" anchor="ctr"/>
          <a:lstStyle/>
          <a:p>
            <a:pPr>
              <a:defRPr/>
            </a:pPr>
            <a:endParaRPr lang="en-US" sz="2701">
              <a:latin typeface="Lato Light" charset="0"/>
            </a:endParaRPr>
          </a:p>
        </p:txBody>
      </p:sp>
      <p:grpSp>
        <p:nvGrpSpPr>
          <p:cNvPr id="65" name="Group 64"/>
          <p:cNvGrpSpPr/>
          <p:nvPr/>
        </p:nvGrpSpPr>
        <p:grpSpPr>
          <a:xfrm>
            <a:off x="11109633" y="10109530"/>
            <a:ext cx="1922244" cy="570723"/>
            <a:chOff x="2315487" y="10721814"/>
            <a:chExt cx="2562325" cy="760766"/>
          </a:xfrm>
        </p:grpSpPr>
        <p:sp>
          <p:nvSpPr>
            <p:cNvPr id="67" name="Freeform 312"/>
            <p:cNvSpPr>
              <a:spLocks noEditPoints="1"/>
            </p:cNvSpPr>
            <p:nvPr/>
          </p:nvSpPr>
          <p:spPr bwMode="auto">
            <a:xfrm>
              <a:off x="2315487" y="10726294"/>
              <a:ext cx="753473" cy="753669"/>
            </a:xfrm>
            <a:custGeom>
              <a:avLst/>
              <a:gdLst>
                <a:gd name="T0" fmla="*/ 101 w 185"/>
                <a:gd name="T1" fmla="*/ 72 h 185"/>
                <a:gd name="T2" fmla="*/ 106 w 185"/>
                <a:gd name="T3" fmla="*/ 67 h 185"/>
                <a:gd name="T4" fmla="*/ 113 w 185"/>
                <a:gd name="T5" fmla="*/ 67 h 185"/>
                <a:gd name="T6" fmla="*/ 113 w 185"/>
                <a:gd name="T7" fmla="*/ 54 h 185"/>
                <a:gd name="T8" fmla="*/ 102 w 185"/>
                <a:gd name="T9" fmla="*/ 54 h 185"/>
                <a:gd name="T10" fmla="*/ 84 w 185"/>
                <a:gd name="T11" fmla="*/ 71 h 185"/>
                <a:gd name="T12" fmla="*/ 84 w 185"/>
                <a:gd name="T13" fmla="*/ 80 h 185"/>
                <a:gd name="T14" fmla="*/ 75 w 185"/>
                <a:gd name="T15" fmla="*/ 80 h 185"/>
                <a:gd name="T16" fmla="*/ 75 w 185"/>
                <a:gd name="T17" fmla="*/ 92 h 185"/>
                <a:gd name="T18" fmla="*/ 84 w 185"/>
                <a:gd name="T19" fmla="*/ 92 h 185"/>
                <a:gd name="T20" fmla="*/ 84 w 185"/>
                <a:gd name="T21" fmla="*/ 130 h 185"/>
                <a:gd name="T22" fmla="*/ 101 w 185"/>
                <a:gd name="T23" fmla="*/ 130 h 185"/>
                <a:gd name="T24" fmla="*/ 101 w 185"/>
                <a:gd name="T25" fmla="*/ 92 h 185"/>
                <a:gd name="T26" fmla="*/ 112 w 185"/>
                <a:gd name="T27" fmla="*/ 92 h 185"/>
                <a:gd name="T28" fmla="*/ 113 w 185"/>
                <a:gd name="T29" fmla="*/ 80 h 185"/>
                <a:gd name="T30" fmla="*/ 101 w 185"/>
                <a:gd name="T31" fmla="*/ 80 h 185"/>
                <a:gd name="T32" fmla="*/ 101 w 185"/>
                <a:gd name="T33" fmla="*/ 72 h 185"/>
                <a:gd name="T34" fmla="*/ 92 w 185"/>
                <a:gd name="T35" fmla="*/ 0 h 185"/>
                <a:gd name="T36" fmla="*/ 0 w 185"/>
                <a:gd name="T37" fmla="*/ 92 h 185"/>
                <a:gd name="T38" fmla="*/ 92 w 185"/>
                <a:gd name="T39" fmla="*/ 185 h 185"/>
                <a:gd name="T40" fmla="*/ 185 w 185"/>
                <a:gd name="T41" fmla="*/ 92 h 185"/>
                <a:gd name="T42" fmla="*/ 92 w 185"/>
                <a:gd name="T43" fmla="*/ 0 h 185"/>
                <a:gd name="T44" fmla="*/ 92 w 185"/>
                <a:gd name="T45" fmla="*/ 177 h 185"/>
                <a:gd name="T46" fmla="*/ 8 w 185"/>
                <a:gd name="T47" fmla="*/ 92 h 185"/>
                <a:gd name="T48" fmla="*/ 92 w 185"/>
                <a:gd name="T49" fmla="*/ 8 h 185"/>
                <a:gd name="T50" fmla="*/ 177 w 185"/>
                <a:gd name="T51" fmla="*/ 92 h 185"/>
                <a:gd name="T52" fmla="*/ 92 w 185"/>
                <a:gd name="T53" fmla="*/ 17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5" h="185">
                  <a:moveTo>
                    <a:pt x="101" y="72"/>
                  </a:moveTo>
                  <a:cubicBezTo>
                    <a:pt x="101" y="69"/>
                    <a:pt x="101" y="67"/>
                    <a:pt x="106" y="67"/>
                  </a:cubicBezTo>
                  <a:cubicBezTo>
                    <a:pt x="113" y="67"/>
                    <a:pt x="113" y="67"/>
                    <a:pt x="113" y="67"/>
                  </a:cubicBezTo>
                  <a:cubicBezTo>
                    <a:pt x="113" y="54"/>
                    <a:pt x="113" y="54"/>
                    <a:pt x="113" y="54"/>
                  </a:cubicBezTo>
                  <a:cubicBezTo>
                    <a:pt x="102" y="54"/>
                    <a:pt x="102" y="54"/>
                    <a:pt x="102" y="54"/>
                  </a:cubicBezTo>
                  <a:cubicBezTo>
                    <a:pt x="89" y="54"/>
                    <a:pt x="84" y="61"/>
                    <a:pt x="84" y="71"/>
                  </a:cubicBezTo>
                  <a:cubicBezTo>
                    <a:pt x="84" y="80"/>
                    <a:pt x="84" y="80"/>
                    <a:pt x="84" y="80"/>
                  </a:cubicBezTo>
                  <a:cubicBezTo>
                    <a:pt x="75" y="80"/>
                    <a:pt x="75" y="80"/>
                    <a:pt x="75" y="80"/>
                  </a:cubicBezTo>
                  <a:cubicBezTo>
                    <a:pt x="75" y="92"/>
                    <a:pt x="75" y="92"/>
                    <a:pt x="75" y="92"/>
                  </a:cubicBezTo>
                  <a:cubicBezTo>
                    <a:pt x="84" y="92"/>
                    <a:pt x="84" y="92"/>
                    <a:pt x="84" y="92"/>
                  </a:cubicBezTo>
                  <a:cubicBezTo>
                    <a:pt x="84" y="130"/>
                    <a:pt x="84" y="130"/>
                    <a:pt x="84" y="130"/>
                  </a:cubicBezTo>
                  <a:cubicBezTo>
                    <a:pt x="101" y="130"/>
                    <a:pt x="101" y="130"/>
                    <a:pt x="101" y="130"/>
                  </a:cubicBezTo>
                  <a:cubicBezTo>
                    <a:pt x="101" y="92"/>
                    <a:pt x="101" y="92"/>
                    <a:pt x="101" y="92"/>
                  </a:cubicBezTo>
                  <a:cubicBezTo>
                    <a:pt x="112" y="92"/>
                    <a:pt x="112" y="92"/>
                    <a:pt x="112" y="92"/>
                  </a:cubicBezTo>
                  <a:cubicBezTo>
                    <a:pt x="113" y="80"/>
                    <a:pt x="113" y="80"/>
                    <a:pt x="113" y="80"/>
                  </a:cubicBezTo>
                  <a:cubicBezTo>
                    <a:pt x="101" y="80"/>
                    <a:pt x="101" y="80"/>
                    <a:pt x="101" y="80"/>
                  </a:cubicBezTo>
                  <a:lnTo>
                    <a:pt x="101" y="72"/>
                  </a:lnTo>
                  <a:close/>
                  <a:moveTo>
                    <a:pt x="92" y="0"/>
                  </a:moveTo>
                  <a:cubicBezTo>
                    <a:pt x="41" y="0"/>
                    <a:pt x="0" y="41"/>
                    <a:pt x="0" y="92"/>
                  </a:cubicBezTo>
                  <a:cubicBezTo>
                    <a:pt x="0" y="144"/>
                    <a:pt x="41" y="185"/>
                    <a:pt x="92" y="185"/>
                  </a:cubicBezTo>
                  <a:cubicBezTo>
                    <a:pt x="144" y="185"/>
                    <a:pt x="185" y="144"/>
                    <a:pt x="185" y="92"/>
                  </a:cubicBezTo>
                  <a:cubicBezTo>
                    <a:pt x="185" y="41"/>
                    <a:pt x="144" y="0"/>
                    <a:pt x="92" y="0"/>
                  </a:cubicBezTo>
                  <a:close/>
                  <a:moveTo>
                    <a:pt x="92" y="177"/>
                  </a:moveTo>
                  <a:cubicBezTo>
                    <a:pt x="46" y="177"/>
                    <a:pt x="8" y="139"/>
                    <a:pt x="8" y="92"/>
                  </a:cubicBezTo>
                  <a:cubicBezTo>
                    <a:pt x="8" y="46"/>
                    <a:pt x="46" y="8"/>
                    <a:pt x="92" y="8"/>
                  </a:cubicBezTo>
                  <a:cubicBezTo>
                    <a:pt x="139" y="8"/>
                    <a:pt x="177" y="46"/>
                    <a:pt x="177" y="92"/>
                  </a:cubicBezTo>
                  <a:cubicBezTo>
                    <a:pt x="177" y="139"/>
                    <a:pt x="139" y="177"/>
                    <a:pt x="92" y="177"/>
                  </a:cubicBezTo>
                  <a:close/>
                </a:path>
              </a:pathLst>
            </a:custGeom>
            <a:solidFill>
              <a:schemeClr val="tx1">
                <a:lumMod val="40000"/>
                <a:lumOff val="60000"/>
              </a:schemeClr>
            </a:solidFill>
            <a:ln>
              <a:noFill/>
            </a:ln>
          </p:spPr>
          <p:txBody>
            <a:bodyPr vert="horz" wrap="square" lIns="51448" tIns="25724" rIns="51448" bIns="25724" numCol="1" anchor="t" anchorCtr="0" compatLnSpc="1">
              <a:prstTxWarp prst="textNoShape">
                <a:avLst/>
              </a:prstTxWarp>
            </a:bodyPr>
            <a:lstStyle/>
            <a:p>
              <a:endParaRPr lang="en-US" sz="2701" dirty="0">
                <a:latin typeface="Lato Light"/>
                <a:cs typeface="Lato Light"/>
              </a:endParaRPr>
            </a:p>
          </p:txBody>
        </p:sp>
        <p:sp>
          <p:nvSpPr>
            <p:cNvPr id="68" name="Freeform 317"/>
            <p:cNvSpPr>
              <a:spLocks noEditPoints="1"/>
            </p:cNvSpPr>
            <p:nvPr/>
          </p:nvSpPr>
          <p:spPr bwMode="auto">
            <a:xfrm>
              <a:off x="4124339" y="10721814"/>
              <a:ext cx="753473" cy="758141"/>
            </a:xfrm>
            <a:custGeom>
              <a:avLst/>
              <a:gdLst>
                <a:gd name="T0" fmla="*/ 59 w 185"/>
                <a:gd name="T1" fmla="*/ 126 h 186"/>
                <a:gd name="T2" fmla="*/ 76 w 185"/>
                <a:gd name="T3" fmla="*/ 126 h 186"/>
                <a:gd name="T4" fmla="*/ 76 w 185"/>
                <a:gd name="T5" fmla="*/ 80 h 186"/>
                <a:gd name="T6" fmla="*/ 59 w 185"/>
                <a:gd name="T7" fmla="*/ 80 h 186"/>
                <a:gd name="T8" fmla="*/ 59 w 185"/>
                <a:gd name="T9" fmla="*/ 126 h 186"/>
                <a:gd name="T10" fmla="*/ 67 w 185"/>
                <a:gd name="T11" fmla="*/ 59 h 186"/>
                <a:gd name="T12" fmla="*/ 59 w 185"/>
                <a:gd name="T13" fmla="*/ 67 h 186"/>
                <a:gd name="T14" fmla="*/ 67 w 185"/>
                <a:gd name="T15" fmla="*/ 76 h 186"/>
                <a:gd name="T16" fmla="*/ 76 w 185"/>
                <a:gd name="T17" fmla="*/ 67 h 186"/>
                <a:gd name="T18" fmla="*/ 67 w 185"/>
                <a:gd name="T19" fmla="*/ 59 h 186"/>
                <a:gd name="T20" fmla="*/ 115 w 185"/>
                <a:gd name="T21" fmla="*/ 80 h 186"/>
                <a:gd name="T22" fmla="*/ 101 w 185"/>
                <a:gd name="T23" fmla="*/ 88 h 186"/>
                <a:gd name="T24" fmla="*/ 101 w 185"/>
                <a:gd name="T25" fmla="*/ 80 h 186"/>
                <a:gd name="T26" fmla="*/ 84 w 185"/>
                <a:gd name="T27" fmla="*/ 80 h 186"/>
                <a:gd name="T28" fmla="*/ 84 w 185"/>
                <a:gd name="T29" fmla="*/ 126 h 186"/>
                <a:gd name="T30" fmla="*/ 101 w 185"/>
                <a:gd name="T31" fmla="*/ 126 h 186"/>
                <a:gd name="T32" fmla="*/ 101 w 185"/>
                <a:gd name="T33" fmla="*/ 101 h 186"/>
                <a:gd name="T34" fmla="*/ 108 w 185"/>
                <a:gd name="T35" fmla="*/ 93 h 186"/>
                <a:gd name="T36" fmla="*/ 114 w 185"/>
                <a:gd name="T37" fmla="*/ 101 h 186"/>
                <a:gd name="T38" fmla="*/ 114 w 185"/>
                <a:gd name="T39" fmla="*/ 126 h 186"/>
                <a:gd name="T40" fmla="*/ 130 w 185"/>
                <a:gd name="T41" fmla="*/ 126 h 186"/>
                <a:gd name="T42" fmla="*/ 130 w 185"/>
                <a:gd name="T43" fmla="*/ 101 h 186"/>
                <a:gd name="T44" fmla="*/ 115 w 185"/>
                <a:gd name="T45" fmla="*/ 80 h 186"/>
                <a:gd name="T46" fmla="*/ 92 w 185"/>
                <a:gd name="T47" fmla="*/ 0 h 186"/>
                <a:gd name="T48" fmla="*/ 0 w 185"/>
                <a:gd name="T49" fmla="*/ 93 h 186"/>
                <a:gd name="T50" fmla="*/ 92 w 185"/>
                <a:gd name="T51" fmla="*/ 186 h 186"/>
                <a:gd name="T52" fmla="*/ 185 w 185"/>
                <a:gd name="T53" fmla="*/ 93 h 186"/>
                <a:gd name="T54" fmla="*/ 92 w 185"/>
                <a:gd name="T55" fmla="*/ 0 h 186"/>
                <a:gd name="T56" fmla="*/ 92 w 185"/>
                <a:gd name="T57" fmla="*/ 177 h 186"/>
                <a:gd name="T58" fmla="*/ 8 w 185"/>
                <a:gd name="T59" fmla="*/ 93 h 186"/>
                <a:gd name="T60" fmla="*/ 92 w 185"/>
                <a:gd name="T61" fmla="*/ 8 h 186"/>
                <a:gd name="T62" fmla="*/ 177 w 185"/>
                <a:gd name="T63" fmla="*/ 93 h 186"/>
                <a:gd name="T64" fmla="*/ 92 w 185"/>
                <a:gd name="T65" fmla="*/ 17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86">
                  <a:moveTo>
                    <a:pt x="59" y="126"/>
                  </a:moveTo>
                  <a:cubicBezTo>
                    <a:pt x="76" y="126"/>
                    <a:pt x="76" y="126"/>
                    <a:pt x="76" y="126"/>
                  </a:cubicBezTo>
                  <a:cubicBezTo>
                    <a:pt x="76" y="80"/>
                    <a:pt x="76" y="80"/>
                    <a:pt x="76" y="80"/>
                  </a:cubicBezTo>
                  <a:cubicBezTo>
                    <a:pt x="59" y="80"/>
                    <a:pt x="59" y="80"/>
                    <a:pt x="59" y="80"/>
                  </a:cubicBezTo>
                  <a:lnTo>
                    <a:pt x="59" y="126"/>
                  </a:lnTo>
                  <a:close/>
                  <a:moveTo>
                    <a:pt x="67" y="59"/>
                  </a:moveTo>
                  <a:cubicBezTo>
                    <a:pt x="62" y="59"/>
                    <a:pt x="59" y="63"/>
                    <a:pt x="59" y="67"/>
                  </a:cubicBezTo>
                  <a:cubicBezTo>
                    <a:pt x="59" y="72"/>
                    <a:pt x="62" y="76"/>
                    <a:pt x="67" y="76"/>
                  </a:cubicBezTo>
                  <a:cubicBezTo>
                    <a:pt x="72" y="76"/>
                    <a:pt x="76" y="72"/>
                    <a:pt x="76" y="67"/>
                  </a:cubicBezTo>
                  <a:cubicBezTo>
                    <a:pt x="76" y="63"/>
                    <a:pt x="72" y="59"/>
                    <a:pt x="67" y="59"/>
                  </a:cubicBezTo>
                  <a:close/>
                  <a:moveTo>
                    <a:pt x="115" y="80"/>
                  </a:moveTo>
                  <a:cubicBezTo>
                    <a:pt x="103" y="80"/>
                    <a:pt x="101" y="88"/>
                    <a:pt x="101" y="88"/>
                  </a:cubicBezTo>
                  <a:cubicBezTo>
                    <a:pt x="101" y="80"/>
                    <a:pt x="101" y="80"/>
                    <a:pt x="101" y="80"/>
                  </a:cubicBezTo>
                  <a:cubicBezTo>
                    <a:pt x="84" y="80"/>
                    <a:pt x="84" y="80"/>
                    <a:pt x="84" y="80"/>
                  </a:cubicBezTo>
                  <a:cubicBezTo>
                    <a:pt x="84" y="126"/>
                    <a:pt x="84" y="126"/>
                    <a:pt x="84" y="126"/>
                  </a:cubicBezTo>
                  <a:cubicBezTo>
                    <a:pt x="101" y="126"/>
                    <a:pt x="101" y="126"/>
                    <a:pt x="101" y="126"/>
                  </a:cubicBezTo>
                  <a:cubicBezTo>
                    <a:pt x="101" y="101"/>
                    <a:pt x="101" y="101"/>
                    <a:pt x="101" y="101"/>
                  </a:cubicBezTo>
                  <a:cubicBezTo>
                    <a:pt x="101" y="101"/>
                    <a:pt x="101" y="93"/>
                    <a:pt x="108" y="93"/>
                  </a:cubicBezTo>
                  <a:cubicBezTo>
                    <a:pt x="112" y="93"/>
                    <a:pt x="114" y="96"/>
                    <a:pt x="114" y="101"/>
                  </a:cubicBezTo>
                  <a:cubicBezTo>
                    <a:pt x="114" y="126"/>
                    <a:pt x="114" y="126"/>
                    <a:pt x="114" y="126"/>
                  </a:cubicBezTo>
                  <a:cubicBezTo>
                    <a:pt x="130" y="126"/>
                    <a:pt x="130" y="126"/>
                    <a:pt x="130" y="126"/>
                  </a:cubicBezTo>
                  <a:cubicBezTo>
                    <a:pt x="130" y="101"/>
                    <a:pt x="130" y="101"/>
                    <a:pt x="130" y="101"/>
                  </a:cubicBezTo>
                  <a:cubicBezTo>
                    <a:pt x="130" y="88"/>
                    <a:pt x="125" y="80"/>
                    <a:pt x="115" y="80"/>
                  </a:cubicBezTo>
                  <a:close/>
                  <a:moveTo>
                    <a:pt x="92" y="0"/>
                  </a:moveTo>
                  <a:cubicBezTo>
                    <a:pt x="41" y="0"/>
                    <a:pt x="0" y="41"/>
                    <a:pt x="0" y="93"/>
                  </a:cubicBezTo>
                  <a:cubicBezTo>
                    <a:pt x="0" y="144"/>
                    <a:pt x="41" y="186"/>
                    <a:pt x="92" y="186"/>
                  </a:cubicBezTo>
                  <a:cubicBezTo>
                    <a:pt x="144" y="186"/>
                    <a:pt x="185" y="144"/>
                    <a:pt x="185" y="93"/>
                  </a:cubicBezTo>
                  <a:cubicBezTo>
                    <a:pt x="185" y="41"/>
                    <a:pt x="144" y="0"/>
                    <a:pt x="92" y="0"/>
                  </a:cubicBezTo>
                  <a:close/>
                  <a:moveTo>
                    <a:pt x="92" y="177"/>
                  </a:moveTo>
                  <a:cubicBezTo>
                    <a:pt x="46" y="177"/>
                    <a:pt x="8" y="139"/>
                    <a:pt x="8" y="93"/>
                  </a:cubicBezTo>
                  <a:cubicBezTo>
                    <a:pt x="8" y="46"/>
                    <a:pt x="46" y="8"/>
                    <a:pt x="92" y="8"/>
                  </a:cubicBezTo>
                  <a:cubicBezTo>
                    <a:pt x="139" y="8"/>
                    <a:pt x="177" y="46"/>
                    <a:pt x="177" y="93"/>
                  </a:cubicBezTo>
                  <a:cubicBezTo>
                    <a:pt x="177" y="139"/>
                    <a:pt x="139" y="177"/>
                    <a:pt x="92" y="177"/>
                  </a:cubicBezTo>
                  <a:close/>
                </a:path>
              </a:pathLst>
            </a:custGeom>
            <a:solidFill>
              <a:schemeClr val="tx1">
                <a:lumMod val="40000"/>
                <a:lumOff val="60000"/>
              </a:schemeClr>
            </a:solidFill>
            <a:ln>
              <a:noFill/>
            </a:ln>
          </p:spPr>
          <p:txBody>
            <a:bodyPr vert="horz" wrap="square" lIns="51448" tIns="25724" rIns="51448" bIns="25724" numCol="1" anchor="t" anchorCtr="0" compatLnSpc="1">
              <a:prstTxWarp prst="textNoShape">
                <a:avLst/>
              </a:prstTxWarp>
            </a:bodyPr>
            <a:lstStyle/>
            <a:p>
              <a:endParaRPr lang="en-US" sz="2701" dirty="0">
                <a:latin typeface="Lato Light"/>
                <a:cs typeface="Lato Light"/>
              </a:endParaRPr>
            </a:p>
          </p:txBody>
        </p:sp>
        <p:grpSp>
          <p:nvGrpSpPr>
            <p:cNvPr id="69" name="Group 68"/>
            <p:cNvGrpSpPr/>
            <p:nvPr/>
          </p:nvGrpSpPr>
          <p:grpSpPr>
            <a:xfrm>
              <a:off x="3214892" y="10726294"/>
              <a:ext cx="756286" cy="756286"/>
              <a:chOff x="7407689" y="7016750"/>
              <a:chExt cx="1339808" cy="1339808"/>
            </a:xfrm>
          </p:grpSpPr>
          <p:sp>
            <p:nvSpPr>
              <p:cNvPr id="72" name="Freeform 16"/>
              <p:cNvSpPr>
                <a:spLocks/>
              </p:cNvSpPr>
              <p:nvPr/>
            </p:nvSpPr>
            <p:spPr bwMode="auto">
              <a:xfrm>
                <a:off x="7832481" y="7468103"/>
                <a:ext cx="551351" cy="453563"/>
              </a:xfrm>
              <a:custGeom>
                <a:avLst/>
                <a:gdLst/>
                <a:ahLst/>
                <a:cxnLst>
                  <a:cxn ang="0">
                    <a:pos x="174" y="0"/>
                  </a:cxn>
                  <a:cxn ang="0">
                    <a:pos x="216" y="16"/>
                  </a:cxn>
                  <a:cxn ang="0">
                    <a:pos x="243" y="7"/>
                  </a:cxn>
                  <a:cxn ang="0">
                    <a:pos x="249" y="4"/>
                  </a:cxn>
                  <a:cxn ang="0">
                    <a:pos x="232" y="29"/>
                  </a:cxn>
                  <a:cxn ang="0">
                    <a:pos x="226" y="33"/>
                  </a:cxn>
                  <a:cxn ang="0">
                    <a:pos x="226" y="33"/>
                  </a:cxn>
                  <a:cxn ang="0">
                    <a:pos x="256" y="25"/>
                  </a:cxn>
                  <a:cxn ang="0">
                    <a:pos x="256" y="25"/>
                  </a:cxn>
                  <a:cxn ang="0">
                    <a:pos x="238" y="45"/>
                  </a:cxn>
                  <a:cxn ang="0">
                    <a:pos x="230" y="52"/>
                  </a:cxn>
                  <a:cxn ang="0">
                    <a:pos x="228" y="85"/>
                  </a:cxn>
                  <a:cxn ang="0">
                    <a:pos x="125" y="202"/>
                  </a:cxn>
                  <a:cxn ang="0">
                    <a:pos x="50" y="205"/>
                  </a:cxn>
                  <a:cxn ang="0">
                    <a:pos x="19" y="195"/>
                  </a:cxn>
                  <a:cxn ang="0">
                    <a:pos x="5" y="187"/>
                  </a:cxn>
                  <a:cxn ang="0">
                    <a:pos x="0" y="184"/>
                  </a:cxn>
                  <a:cxn ang="0">
                    <a:pos x="17" y="185"/>
                  </a:cxn>
                  <a:cxn ang="0">
                    <a:pos x="32" y="183"/>
                  </a:cxn>
                  <a:cxn ang="0">
                    <a:pos x="63" y="172"/>
                  </a:cxn>
                  <a:cxn ang="0">
                    <a:pos x="78" y="162"/>
                  </a:cxn>
                  <a:cxn ang="0">
                    <a:pos x="62" y="160"/>
                  </a:cxn>
                  <a:cxn ang="0">
                    <a:pos x="29" y="126"/>
                  </a:cxn>
                  <a:cxn ang="0">
                    <a:pos x="52" y="125"/>
                  </a:cxn>
                  <a:cxn ang="0">
                    <a:pos x="35" y="118"/>
                  </a:cxn>
                  <a:cxn ang="0">
                    <a:pos x="10" y="73"/>
                  </a:cxn>
                  <a:cxn ang="0">
                    <a:pos x="16" y="76"/>
                  </a:cxn>
                  <a:cxn ang="0">
                    <a:pos x="27" y="79"/>
                  </a:cxn>
                  <a:cxn ang="0">
                    <a:pos x="34" y="79"/>
                  </a:cxn>
                  <a:cxn ang="0">
                    <a:pos x="33" y="79"/>
                  </a:cxn>
                  <a:cxn ang="0">
                    <a:pos x="24" y="71"/>
                  </a:cxn>
                  <a:cxn ang="0">
                    <a:pos x="12" y="23"/>
                  </a:cxn>
                  <a:cxn ang="0">
                    <a:pos x="18" y="10"/>
                  </a:cxn>
                  <a:cxn ang="0">
                    <a:pos x="18" y="10"/>
                  </a:cxn>
                  <a:cxn ang="0">
                    <a:pos x="23" y="15"/>
                  </a:cxn>
                  <a:cxn ang="0">
                    <a:pos x="38" y="30"/>
                  </a:cxn>
                  <a:cxn ang="0">
                    <a:pos x="103" y="61"/>
                  </a:cxn>
                  <a:cxn ang="0">
                    <a:pos x="126" y="64"/>
                  </a:cxn>
                  <a:cxn ang="0">
                    <a:pos x="126" y="40"/>
                  </a:cxn>
                  <a:cxn ang="0">
                    <a:pos x="156" y="4"/>
                  </a:cxn>
                  <a:cxn ang="0">
                    <a:pos x="168" y="1"/>
                  </a:cxn>
                  <a:cxn ang="0">
                    <a:pos x="174" y="0"/>
                  </a:cxn>
                </a:cxnLst>
                <a:rect l="0" t="0" r="r" b="b"/>
                <a:pathLst>
                  <a:path w="256" h="210">
                    <a:moveTo>
                      <a:pt x="174" y="0"/>
                    </a:moveTo>
                    <a:cubicBezTo>
                      <a:pt x="194" y="0"/>
                      <a:pt x="205" y="7"/>
                      <a:pt x="216" y="16"/>
                    </a:cubicBezTo>
                    <a:cubicBezTo>
                      <a:pt x="224" y="16"/>
                      <a:pt x="236" y="11"/>
                      <a:pt x="243" y="7"/>
                    </a:cubicBezTo>
                    <a:cubicBezTo>
                      <a:pt x="245" y="6"/>
                      <a:pt x="247" y="5"/>
                      <a:pt x="249" y="4"/>
                    </a:cubicBezTo>
                    <a:cubicBezTo>
                      <a:pt x="245" y="14"/>
                      <a:pt x="240" y="22"/>
                      <a:pt x="232" y="29"/>
                    </a:cubicBezTo>
                    <a:cubicBezTo>
                      <a:pt x="230" y="30"/>
                      <a:pt x="229" y="32"/>
                      <a:pt x="226" y="33"/>
                    </a:cubicBezTo>
                    <a:cubicBezTo>
                      <a:pt x="226" y="33"/>
                      <a:pt x="226" y="33"/>
                      <a:pt x="226" y="33"/>
                    </a:cubicBezTo>
                    <a:cubicBezTo>
                      <a:pt x="238" y="33"/>
                      <a:pt x="247" y="27"/>
                      <a:pt x="256" y="25"/>
                    </a:cubicBezTo>
                    <a:cubicBezTo>
                      <a:pt x="256" y="25"/>
                      <a:pt x="256" y="25"/>
                      <a:pt x="256" y="25"/>
                    </a:cubicBezTo>
                    <a:cubicBezTo>
                      <a:pt x="251" y="32"/>
                      <a:pt x="245" y="40"/>
                      <a:pt x="238" y="45"/>
                    </a:cubicBezTo>
                    <a:cubicBezTo>
                      <a:pt x="235" y="47"/>
                      <a:pt x="233" y="50"/>
                      <a:pt x="230" y="52"/>
                    </a:cubicBezTo>
                    <a:cubicBezTo>
                      <a:pt x="230" y="64"/>
                      <a:pt x="230" y="75"/>
                      <a:pt x="228" y="85"/>
                    </a:cubicBezTo>
                    <a:cubicBezTo>
                      <a:pt x="214" y="144"/>
                      <a:pt x="180" y="184"/>
                      <a:pt x="125" y="202"/>
                    </a:cubicBezTo>
                    <a:cubicBezTo>
                      <a:pt x="105" y="208"/>
                      <a:pt x="73" y="210"/>
                      <a:pt x="50" y="205"/>
                    </a:cubicBezTo>
                    <a:cubicBezTo>
                      <a:pt x="39" y="202"/>
                      <a:pt x="29" y="199"/>
                      <a:pt x="19" y="195"/>
                    </a:cubicBezTo>
                    <a:cubicBezTo>
                      <a:pt x="14" y="192"/>
                      <a:pt x="9" y="190"/>
                      <a:pt x="5" y="187"/>
                    </a:cubicBezTo>
                    <a:cubicBezTo>
                      <a:pt x="3" y="186"/>
                      <a:pt x="2" y="185"/>
                      <a:pt x="0" y="184"/>
                    </a:cubicBezTo>
                    <a:cubicBezTo>
                      <a:pt x="5" y="184"/>
                      <a:pt x="11" y="186"/>
                      <a:pt x="17" y="185"/>
                    </a:cubicBezTo>
                    <a:cubicBezTo>
                      <a:pt x="22" y="184"/>
                      <a:pt x="27" y="184"/>
                      <a:pt x="32" y="183"/>
                    </a:cubicBezTo>
                    <a:cubicBezTo>
                      <a:pt x="44" y="180"/>
                      <a:pt x="54" y="177"/>
                      <a:pt x="63" y="172"/>
                    </a:cubicBezTo>
                    <a:cubicBezTo>
                      <a:pt x="68" y="169"/>
                      <a:pt x="74" y="166"/>
                      <a:pt x="78" y="162"/>
                    </a:cubicBezTo>
                    <a:cubicBezTo>
                      <a:pt x="72" y="162"/>
                      <a:pt x="66" y="161"/>
                      <a:pt x="62" y="160"/>
                    </a:cubicBezTo>
                    <a:cubicBezTo>
                      <a:pt x="45" y="154"/>
                      <a:pt x="35" y="143"/>
                      <a:pt x="29" y="126"/>
                    </a:cubicBezTo>
                    <a:cubicBezTo>
                      <a:pt x="34" y="127"/>
                      <a:pt x="49" y="128"/>
                      <a:pt x="52" y="125"/>
                    </a:cubicBezTo>
                    <a:cubicBezTo>
                      <a:pt x="46" y="125"/>
                      <a:pt x="39" y="121"/>
                      <a:pt x="35" y="118"/>
                    </a:cubicBezTo>
                    <a:cubicBezTo>
                      <a:pt x="21" y="109"/>
                      <a:pt x="10" y="95"/>
                      <a:pt x="10" y="73"/>
                    </a:cubicBezTo>
                    <a:cubicBezTo>
                      <a:pt x="12" y="74"/>
                      <a:pt x="14" y="75"/>
                      <a:pt x="16" y="76"/>
                    </a:cubicBezTo>
                    <a:cubicBezTo>
                      <a:pt x="19" y="77"/>
                      <a:pt x="22" y="78"/>
                      <a:pt x="27" y="79"/>
                    </a:cubicBezTo>
                    <a:cubicBezTo>
                      <a:pt x="28" y="79"/>
                      <a:pt x="32" y="80"/>
                      <a:pt x="34" y="79"/>
                    </a:cubicBezTo>
                    <a:cubicBezTo>
                      <a:pt x="33" y="79"/>
                      <a:pt x="33" y="79"/>
                      <a:pt x="33" y="79"/>
                    </a:cubicBezTo>
                    <a:cubicBezTo>
                      <a:pt x="31" y="76"/>
                      <a:pt x="26" y="74"/>
                      <a:pt x="24" y="71"/>
                    </a:cubicBezTo>
                    <a:cubicBezTo>
                      <a:pt x="15" y="60"/>
                      <a:pt x="7" y="43"/>
                      <a:pt x="12" y="23"/>
                    </a:cubicBezTo>
                    <a:cubicBezTo>
                      <a:pt x="13" y="18"/>
                      <a:pt x="15" y="14"/>
                      <a:pt x="18" y="10"/>
                    </a:cubicBezTo>
                    <a:cubicBezTo>
                      <a:pt x="18" y="10"/>
                      <a:pt x="18" y="10"/>
                      <a:pt x="18" y="10"/>
                    </a:cubicBezTo>
                    <a:cubicBezTo>
                      <a:pt x="19" y="12"/>
                      <a:pt x="21" y="13"/>
                      <a:pt x="23" y="15"/>
                    </a:cubicBezTo>
                    <a:cubicBezTo>
                      <a:pt x="27" y="21"/>
                      <a:pt x="33" y="26"/>
                      <a:pt x="38" y="30"/>
                    </a:cubicBezTo>
                    <a:cubicBezTo>
                      <a:pt x="57" y="45"/>
                      <a:pt x="75" y="54"/>
                      <a:pt x="103" y="61"/>
                    </a:cubicBezTo>
                    <a:cubicBezTo>
                      <a:pt x="110" y="63"/>
                      <a:pt x="118" y="64"/>
                      <a:pt x="126" y="64"/>
                    </a:cubicBezTo>
                    <a:cubicBezTo>
                      <a:pt x="124" y="57"/>
                      <a:pt x="124" y="46"/>
                      <a:pt x="126" y="40"/>
                    </a:cubicBezTo>
                    <a:cubicBezTo>
                      <a:pt x="131" y="23"/>
                      <a:pt x="141" y="11"/>
                      <a:pt x="156" y="4"/>
                    </a:cubicBezTo>
                    <a:cubicBezTo>
                      <a:pt x="160" y="3"/>
                      <a:pt x="164" y="2"/>
                      <a:pt x="168" y="1"/>
                    </a:cubicBezTo>
                    <a:cubicBezTo>
                      <a:pt x="170" y="1"/>
                      <a:pt x="172" y="0"/>
                      <a:pt x="174" y="0"/>
                    </a:cubicBezTo>
                  </a:path>
                </a:pathLst>
              </a:custGeom>
              <a:solidFill>
                <a:schemeClr val="tx1">
                  <a:lumMod val="40000"/>
                  <a:lumOff val="60000"/>
                </a:schemeClr>
              </a:solidFill>
              <a:ln w="9525">
                <a:solidFill>
                  <a:schemeClr val="tx1">
                    <a:lumMod val="40000"/>
                    <a:lumOff val="60000"/>
                  </a:schemeClr>
                </a:solid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cs typeface="Lato Light"/>
                </a:endParaRPr>
              </a:p>
            </p:txBody>
          </p:sp>
          <p:sp>
            <p:nvSpPr>
              <p:cNvPr id="75" name="Oval 74"/>
              <p:cNvSpPr/>
              <p:nvPr/>
            </p:nvSpPr>
            <p:spPr>
              <a:xfrm>
                <a:off x="7407689" y="7016750"/>
                <a:ext cx="1339808" cy="1339808"/>
              </a:xfrm>
              <a:prstGeom prst="ellipse">
                <a:avLst/>
              </a:prstGeom>
              <a:noFill/>
              <a:ln w="28575" cmpd="sng">
                <a:solidFill>
                  <a:schemeClr val="tx1">
                    <a:lumMod val="40000"/>
                    <a:lumOff val="6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301" dirty="0">
                  <a:solidFill>
                    <a:schemeClr val="tx1"/>
                  </a:solidFill>
                  <a:latin typeface="Lato Light"/>
                  <a:cs typeface="Lato Light"/>
                </a:endParaRPr>
              </a:p>
            </p:txBody>
          </p:sp>
        </p:grpSp>
      </p:grpSp>
      <p:sp>
        <p:nvSpPr>
          <p:cNvPr id="21" name="TextBox 20"/>
          <p:cNvSpPr txBox="1"/>
          <p:nvPr/>
        </p:nvSpPr>
        <p:spPr>
          <a:xfrm>
            <a:off x="10646311" y="2564318"/>
            <a:ext cx="6113310" cy="701859"/>
          </a:xfrm>
          <a:prstGeom prst="rect">
            <a:avLst/>
          </a:prstGeom>
          <a:noFill/>
        </p:spPr>
        <p:txBody>
          <a:bodyPr wrap="square" rtlCol="0">
            <a:spAutoFit/>
          </a:bodyPr>
          <a:lstStyle/>
          <a:p>
            <a:pPr>
              <a:lnSpc>
                <a:spcPct val="110000"/>
              </a:lnSpc>
            </a:pPr>
            <a:r>
              <a:rPr lang="en-US" sz="3601" dirty="0">
                <a:solidFill>
                  <a:schemeClr val="tx2"/>
                </a:solidFill>
                <a:latin typeface="Arvo"/>
                <a:cs typeface="Arvo"/>
              </a:rPr>
              <a:t>Stay Connected with Us</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341918482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rgbClr val="2C3744"/>
        </a:solidFill>
        <a:effectLst/>
      </p:bgPr>
    </p:bg>
    <p:spTree>
      <p:nvGrpSpPr>
        <p:cNvPr id="1" name=""/>
        <p:cNvGrpSpPr/>
        <p:nvPr/>
      </p:nvGrpSpPr>
      <p:grpSpPr>
        <a:xfrm>
          <a:off x="0" y="0"/>
          <a:ext cx="0" cy="0"/>
          <a:chOff x="0" y="0"/>
          <a:chExt cx="0" cy="0"/>
        </a:xfrm>
      </p:grpSpPr>
      <p:sp>
        <p:nvSpPr>
          <p:cNvPr id="87" name="Freeform 2"/>
          <p:cNvSpPr>
            <a:spLocks noChangeArrowheads="1"/>
          </p:cNvSpPr>
          <p:nvPr/>
        </p:nvSpPr>
        <p:spPr bwMode="auto">
          <a:xfrm>
            <a:off x="17411700" y="9843278"/>
            <a:ext cx="409577" cy="228660"/>
          </a:xfrm>
          <a:custGeom>
            <a:avLst/>
            <a:gdLst>
              <a:gd name="T0" fmla="*/ 471 w 472"/>
              <a:gd name="T1" fmla="*/ 0 h 266"/>
              <a:gd name="T2" fmla="*/ 471 w 472"/>
              <a:gd name="T3" fmla="*/ 0 h 266"/>
              <a:gd name="T4" fmla="*/ 441 w 472"/>
              <a:gd name="T5" fmla="*/ 0 h 266"/>
              <a:gd name="T6" fmla="*/ 235 w 472"/>
              <a:gd name="T7" fmla="*/ 221 h 266"/>
              <a:gd name="T8" fmla="*/ 29 w 472"/>
              <a:gd name="T9" fmla="*/ 0 h 266"/>
              <a:gd name="T10" fmla="*/ 0 w 472"/>
              <a:gd name="T11" fmla="*/ 0 h 266"/>
              <a:gd name="T12" fmla="*/ 0 w 472"/>
              <a:gd name="T13" fmla="*/ 29 h 266"/>
              <a:gd name="T14" fmla="*/ 220 w 472"/>
              <a:gd name="T15" fmla="*/ 265 h 266"/>
              <a:gd name="T16" fmla="*/ 235 w 472"/>
              <a:gd name="T17" fmla="*/ 265 h 266"/>
              <a:gd name="T18" fmla="*/ 250 w 472"/>
              <a:gd name="T19" fmla="*/ 265 h 266"/>
              <a:gd name="T20" fmla="*/ 471 w 472"/>
              <a:gd name="T21" fmla="*/ 29 h 266"/>
              <a:gd name="T22" fmla="*/ 471 w 472"/>
              <a:gd name="T2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2" h="266">
                <a:moveTo>
                  <a:pt x="471" y="0"/>
                </a:moveTo>
                <a:lnTo>
                  <a:pt x="471" y="0"/>
                </a:lnTo>
                <a:cubicBezTo>
                  <a:pt x="456" y="0"/>
                  <a:pt x="441" y="0"/>
                  <a:pt x="441" y="0"/>
                </a:cubicBezTo>
                <a:cubicBezTo>
                  <a:pt x="235" y="221"/>
                  <a:pt x="235" y="221"/>
                  <a:pt x="235" y="221"/>
                </a:cubicBezTo>
                <a:cubicBezTo>
                  <a:pt x="29" y="0"/>
                  <a:pt x="29" y="0"/>
                  <a:pt x="29" y="0"/>
                </a:cubicBezTo>
                <a:cubicBezTo>
                  <a:pt x="29" y="0"/>
                  <a:pt x="14" y="0"/>
                  <a:pt x="0" y="0"/>
                </a:cubicBezTo>
                <a:cubicBezTo>
                  <a:pt x="0" y="14"/>
                  <a:pt x="0" y="14"/>
                  <a:pt x="0" y="29"/>
                </a:cubicBezTo>
                <a:cubicBezTo>
                  <a:pt x="220" y="265"/>
                  <a:pt x="220" y="265"/>
                  <a:pt x="220" y="265"/>
                </a:cubicBezTo>
                <a:lnTo>
                  <a:pt x="235" y="265"/>
                </a:lnTo>
                <a:lnTo>
                  <a:pt x="250" y="265"/>
                </a:lnTo>
                <a:cubicBezTo>
                  <a:pt x="471" y="29"/>
                  <a:pt x="471" y="29"/>
                  <a:pt x="471" y="29"/>
                </a:cubicBezTo>
                <a:cubicBezTo>
                  <a:pt x="471" y="14"/>
                  <a:pt x="471" y="14"/>
                  <a:pt x="471" y="0"/>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88" name="Freeform 3"/>
          <p:cNvSpPr>
            <a:spLocks noChangeArrowheads="1"/>
          </p:cNvSpPr>
          <p:nvPr/>
        </p:nvSpPr>
        <p:spPr bwMode="auto">
          <a:xfrm>
            <a:off x="16506827" y="9843278"/>
            <a:ext cx="409574" cy="228660"/>
          </a:xfrm>
          <a:custGeom>
            <a:avLst/>
            <a:gdLst>
              <a:gd name="T0" fmla="*/ 471 w 472"/>
              <a:gd name="T1" fmla="*/ 235 h 266"/>
              <a:gd name="T2" fmla="*/ 471 w 472"/>
              <a:gd name="T3" fmla="*/ 235 h 266"/>
              <a:gd name="T4" fmla="*/ 251 w 472"/>
              <a:gd name="T5" fmla="*/ 0 h 266"/>
              <a:gd name="T6" fmla="*/ 236 w 472"/>
              <a:gd name="T7" fmla="*/ 0 h 266"/>
              <a:gd name="T8" fmla="*/ 221 w 472"/>
              <a:gd name="T9" fmla="*/ 0 h 266"/>
              <a:gd name="T10" fmla="*/ 15 w 472"/>
              <a:gd name="T11" fmla="*/ 235 h 266"/>
              <a:gd name="T12" fmla="*/ 15 w 472"/>
              <a:gd name="T13" fmla="*/ 265 h 266"/>
              <a:gd name="T14" fmla="*/ 44 w 472"/>
              <a:gd name="T15" fmla="*/ 265 h 266"/>
              <a:gd name="T16" fmla="*/ 236 w 472"/>
              <a:gd name="T17" fmla="*/ 44 h 266"/>
              <a:gd name="T18" fmla="*/ 442 w 472"/>
              <a:gd name="T19" fmla="*/ 265 h 266"/>
              <a:gd name="T20" fmla="*/ 471 w 472"/>
              <a:gd name="T21" fmla="*/ 265 h 266"/>
              <a:gd name="T22" fmla="*/ 471 w 472"/>
              <a:gd name="T23" fmla="*/ 23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2" h="266">
                <a:moveTo>
                  <a:pt x="471" y="235"/>
                </a:moveTo>
                <a:lnTo>
                  <a:pt x="471" y="235"/>
                </a:lnTo>
                <a:cubicBezTo>
                  <a:pt x="251" y="0"/>
                  <a:pt x="251" y="0"/>
                  <a:pt x="251" y="0"/>
                </a:cubicBezTo>
                <a:cubicBezTo>
                  <a:pt x="251" y="0"/>
                  <a:pt x="251" y="0"/>
                  <a:pt x="236" y="0"/>
                </a:cubicBezTo>
                <a:cubicBezTo>
                  <a:pt x="236" y="0"/>
                  <a:pt x="236" y="0"/>
                  <a:pt x="221" y="0"/>
                </a:cubicBezTo>
                <a:cubicBezTo>
                  <a:pt x="15" y="235"/>
                  <a:pt x="15" y="235"/>
                  <a:pt x="15" y="235"/>
                </a:cubicBezTo>
                <a:cubicBezTo>
                  <a:pt x="0" y="250"/>
                  <a:pt x="0" y="250"/>
                  <a:pt x="15" y="265"/>
                </a:cubicBezTo>
                <a:cubicBezTo>
                  <a:pt x="15" y="265"/>
                  <a:pt x="30" y="265"/>
                  <a:pt x="44" y="265"/>
                </a:cubicBezTo>
                <a:cubicBezTo>
                  <a:pt x="236" y="44"/>
                  <a:pt x="236" y="44"/>
                  <a:pt x="236" y="44"/>
                </a:cubicBezTo>
                <a:cubicBezTo>
                  <a:pt x="442" y="265"/>
                  <a:pt x="442" y="265"/>
                  <a:pt x="442" y="265"/>
                </a:cubicBezTo>
                <a:cubicBezTo>
                  <a:pt x="457" y="265"/>
                  <a:pt x="457" y="265"/>
                  <a:pt x="471" y="265"/>
                </a:cubicBezTo>
                <a:cubicBezTo>
                  <a:pt x="471" y="250"/>
                  <a:pt x="471" y="250"/>
                  <a:pt x="471" y="235"/>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89" name="Freeform 4"/>
          <p:cNvSpPr>
            <a:spLocks noChangeArrowheads="1"/>
          </p:cNvSpPr>
          <p:nvPr/>
        </p:nvSpPr>
        <p:spPr bwMode="auto">
          <a:xfrm>
            <a:off x="15728952" y="9751179"/>
            <a:ext cx="244475" cy="409679"/>
          </a:xfrm>
          <a:custGeom>
            <a:avLst/>
            <a:gdLst>
              <a:gd name="T0" fmla="*/ 266 w 281"/>
              <a:gd name="T1" fmla="*/ 221 h 472"/>
              <a:gd name="T2" fmla="*/ 266 w 281"/>
              <a:gd name="T3" fmla="*/ 221 h 472"/>
              <a:gd name="T4" fmla="*/ 30 w 281"/>
              <a:gd name="T5" fmla="*/ 0 h 472"/>
              <a:gd name="T6" fmla="*/ 0 w 281"/>
              <a:gd name="T7" fmla="*/ 0 h 472"/>
              <a:gd name="T8" fmla="*/ 0 w 281"/>
              <a:gd name="T9" fmla="*/ 29 h 472"/>
              <a:gd name="T10" fmla="*/ 221 w 281"/>
              <a:gd name="T11" fmla="*/ 235 h 472"/>
              <a:gd name="T12" fmla="*/ 0 w 281"/>
              <a:gd name="T13" fmla="*/ 442 h 472"/>
              <a:gd name="T14" fmla="*/ 0 w 281"/>
              <a:gd name="T15" fmla="*/ 471 h 472"/>
              <a:gd name="T16" fmla="*/ 30 w 281"/>
              <a:gd name="T17" fmla="*/ 471 h 472"/>
              <a:gd name="T18" fmla="*/ 266 w 281"/>
              <a:gd name="T19" fmla="*/ 250 h 472"/>
              <a:gd name="T20" fmla="*/ 280 w 281"/>
              <a:gd name="T21" fmla="*/ 235 h 472"/>
              <a:gd name="T22" fmla="*/ 266 w 281"/>
              <a:gd name="T23" fmla="*/ 221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 h="472">
                <a:moveTo>
                  <a:pt x="266" y="221"/>
                </a:moveTo>
                <a:lnTo>
                  <a:pt x="266" y="221"/>
                </a:lnTo>
                <a:cubicBezTo>
                  <a:pt x="30" y="0"/>
                  <a:pt x="30" y="0"/>
                  <a:pt x="30" y="0"/>
                </a:cubicBezTo>
                <a:cubicBezTo>
                  <a:pt x="30" y="0"/>
                  <a:pt x="15" y="0"/>
                  <a:pt x="0" y="0"/>
                </a:cubicBezTo>
                <a:cubicBezTo>
                  <a:pt x="0" y="14"/>
                  <a:pt x="0" y="29"/>
                  <a:pt x="0" y="29"/>
                </a:cubicBezTo>
                <a:cubicBezTo>
                  <a:pt x="221" y="235"/>
                  <a:pt x="221" y="235"/>
                  <a:pt x="221" y="235"/>
                </a:cubicBezTo>
                <a:cubicBezTo>
                  <a:pt x="0" y="442"/>
                  <a:pt x="0" y="442"/>
                  <a:pt x="0" y="442"/>
                </a:cubicBezTo>
                <a:cubicBezTo>
                  <a:pt x="0" y="442"/>
                  <a:pt x="0" y="456"/>
                  <a:pt x="0" y="471"/>
                </a:cubicBezTo>
                <a:cubicBezTo>
                  <a:pt x="15" y="471"/>
                  <a:pt x="30" y="471"/>
                  <a:pt x="30" y="471"/>
                </a:cubicBezTo>
                <a:cubicBezTo>
                  <a:pt x="266" y="250"/>
                  <a:pt x="266" y="250"/>
                  <a:pt x="266" y="250"/>
                </a:cubicBezTo>
                <a:cubicBezTo>
                  <a:pt x="280" y="250"/>
                  <a:pt x="280" y="235"/>
                  <a:pt x="280" y="235"/>
                </a:cubicBezTo>
                <a:cubicBezTo>
                  <a:pt x="280" y="235"/>
                  <a:pt x="280" y="221"/>
                  <a:pt x="266" y="221"/>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90" name="Freeform 5"/>
          <p:cNvSpPr>
            <a:spLocks noChangeArrowheads="1"/>
          </p:cNvSpPr>
          <p:nvPr/>
        </p:nvSpPr>
        <p:spPr bwMode="auto">
          <a:xfrm>
            <a:off x="14852650" y="9751179"/>
            <a:ext cx="228600" cy="409679"/>
          </a:xfrm>
          <a:custGeom>
            <a:avLst/>
            <a:gdLst>
              <a:gd name="T0" fmla="*/ 44 w 265"/>
              <a:gd name="T1" fmla="*/ 235 h 472"/>
              <a:gd name="T2" fmla="*/ 44 w 265"/>
              <a:gd name="T3" fmla="*/ 235 h 472"/>
              <a:gd name="T4" fmla="*/ 264 w 265"/>
              <a:gd name="T5" fmla="*/ 29 h 472"/>
              <a:gd name="T6" fmla="*/ 264 w 265"/>
              <a:gd name="T7" fmla="*/ 0 h 472"/>
              <a:gd name="T8" fmla="*/ 235 w 265"/>
              <a:gd name="T9" fmla="*/ 0 h 472"/>
              <a:gd name="T10" fmla="*/ 0 w 265"/>
              <a:gd name="T11" fmla="*/ 221 h 472"/>
              <a:gd name="T12" fmla="*/ 0 w 265"/>
              <a:gd name="T13" fmla="*/ 235 h 472"/>
              <a:gd name="T14" fmla="*/ 0 w 265"/>
              <a:gd name="T15" fmla="*/ 250 h 472"/>
              <a:gd name="T16" fmla="*/ 235 w 265"/>
              <a:gd name="T17" fmla="*/ 471 h 472"/>
              <a:gd name="T18" fmla="*/ 264 w 265"/>
              <a:gd name="T19" fmla="*/ 471 h 472"/>
              <a:gd name="T20" fmla="*/ 264 w 265"/>
              <a:gd name="T21" fmla="*/ 442 h 472"/>
              <a:gd name="T22" fmla="*/ 44 w 265"/>
              <a:gd name="T23" fmla="*/ 23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5" h="472">
                <a:moveTo>
                  <a:pt x="44" y="235"/>
                </a:moveTo>
                <a:lnTo>
                  <a:pt x="44" y="235"/>
                </a:lnTo>
                <a:cubicBezTo>
                  <a:pt x="264" y="29"/>
                  <a:pt x="264" y="29"/>
                  <a:pt x="264" y="29"/>
                </a:cubicBezTo>
                <a:cubicBezTo>
                  <a:pt x="264" y="29"/>
                  <a:pt x="264" y="14"/>
                  <a:pt x="264" y="0"/>
                </a:cubicBezTo>
                <a:cubicBezTo>
                  <a:pt x="250" y="0"/>
                  <a:pt x="250" y="0"/>
                  <a:pt x="235" y="0"/>
                </a:cubicBezTo>
                <a:cubicBezTo>
                  <a:pt x="0" y="221"/>
                  <a:pt x="0" y="221"/>
                  <a:pt x="0" y="221"/>
                </a:cubicBezTo>
                <a:lnTo>
                  <a:pt x="0" y="235"/>
                </a:lnTo>
                <a:lnTo>
                  <a:pt x="0" y="250"/>
                </a:lnTo>
                <a:cubicBezTo>
                  <a:pt x="235" y="471"/>
                  <a:pt x="235" y="471"/>
                  <a:pt x="235" y="471"/>
                </a:cubicBezTo>
                <a:cubicBezTo>
                  <a:pt x="250" y="471"/>
                  <a:pt x="250" y="471"/>
                  <a:pt x="264" y="471"/>
                </a:cubicBezTo>
                <a:cubicBezTo>
                  <a:pt x="264" y="456"/>
                  <a:pt x="264" y="442"/>
                  <a:pt x="264" y="442"/>
                </a:cubicBezTo>
                <a:lnTo>
                  <a:pt x="44" y="235"/>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91" name="Freeform 6"/>
          <p:cNvSpPr>
            <a:spLocks noChangeArrowheads="1"/>
          </p:cNvSpPr>
          <p:nvPr/>
        </p:nvSpPr>
        <p:spPr bwMode="auto">
          <a:xfrm>
            <a:off x="13808076" y="9690838"/>
            <a:ext cx="549274" cy="533540"/>
          </a:xfrm>
          <a:custGeom>
            <a:avLst/>
            <a:gdLst>
              <a:gd name="T0" fmla="*/ 265 w 634"/>
              <a:gd name="T1" fmla="*/ 353 h 619"/>
              <a:gd name="T2" fmla="*/ 265 w 634"/>
              <a:gd name="T3" fmla="*/ 353 h 619"/>
              <a:gd name="T4" fmla="*/ 89 w 634"/>
              <a:gd name="T5" fmla="*/ 353 h 619"/>
              <a:gd name="T6" fmla="*/ 59 w 634"/>
              <a:gd name="T7" fmla="*/ 368 h 619"/>
              <a:gd name="T8" fmla="*/ 89 w 634"/>
              <a:gd name="T9" fmla="*/ 383 h 619"/>
              <a:gd name="T10" fmla="*/ 221 w 634"/>
              <a:gd name="T11" fmla="*/ 383 h 619"/>
              <a:gd name="T12" fmla="*/ 0 w 634"/>
              <a:gd name="T13" fmla="*/ 589 h 619"/>
              <a:gd name="T14" fmla="*/ 30 w 634"/>
              <a:gd name="T15" fmla="*/ 618 h 619"/>
              <a:gd name="T16" fmla="*/ 236 w 634"/>
              <a:gd name="T17" fmla="*/ 412 h 619"/>
              <a:gd name="T18" fmla="*/ 236 w 634"/>
              <a:gd name="T19" fmla="*/ 545 h 619"/>
              <a:gd name="T20" fmla="*/ 265 w 634"/>
              <a:gd name="T21" fmla="*/ 559 h 619"/>
              <a:gd name="T22" fmla="*/ 280 w 634"/>
              <a:gd name="T23" fmla="*/ 545 h 619"/>
              <a:gd name="T24" fmla="*/ 280 w 634"/>
              <a:gd name="T25" fmla="*/ 368 h 619"/>
              <a:gd name="T26" fmla="*/ 280 w 634"/>
              <a:gd name="T27" fmla="*/ 353 h 619"/>
              <a:gd name="T28" fmla="*/ 265 w 634"/>
              <a:gd name="T29" fmla="*/ 353 h 619"/>
              <a:gd name="T30" fmla="*/ 560 w 634"/>
              <a:gd name="T31" fmla="*/ 236 h 619"/>
              <a:gd name="T32" fmla="*/ 560 w 634"/>
              <a:gd name="T33" fmla="*/ 236 h 619"/>
              <a:gd name="T34" fmla="*/ 428 w 634"/>
              <a:gd name="T35" fmla="*/ 236 h 619"/>
              <a:gd name="T36" fmla="*/ 633 w 634"/>
              <a:gd name="T37" fmla="*/ 29 h 619"/>
              <a:gd name="T38" fmla="*/ 604 w 634"/>
              <a:gd name="T39" fmla="*/ 0 h 619"/>
              <a:gd name="T40" fmla="*/ 398 w 634"/>
              <a:gd name="T41" fmla="*/ 206 h 619"/>
              <a:gd name="T42" fmla="*/ 398 w 634"/>
              <a:gd name="T43" fmla="*/ 74 h 619"/>
              <a:gd name="T44" fmla="*/ 383 w 634"/>
              <a:gd name="T45" fmla="*/ 59 h 619"/>
              <a:gd name="T46" fmla="*/ 354 w 634"/>
              <a:gd name="T47" fmla="*/ 74 h 619"/>
              <a:gd name="T48" fmla="*/ 354 w 634"/>
              <a:gd name="T49" fmla="*/ 250 h 619"/>
              <a:gd name="T50" fmla="*/ 369 w 634"/>
              <a:gd name="T51" fmla="*/ 265 h 619"/>
              <a:gd name="T52" fmla="*/ 383 w 634"/>
              <a:gd name="T53" fmla="*/ 265 h 619"/>
              <a:gd name="T54" fmla="*/ 560 w 634"/>
              <a:gd name="T55" fmla="*/ 265 h 619"/>
              <a:gd name="T56" fmla="*/ 575 w 634"/>
              <a:gd name="T57" fmla="*/ 250 h 619"/>
              <a:gd name="T58" fmla="*/ 560 w 634"/>
              <a:gd name="T59" fmla="*/ 236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4" h="619">
                <a:moveTo>
                  <a:pt x="265" y="353"/>
                </a:moveTo>
                <a:lnTo>
                  <a:pt x="265" y="353"/>
                </a:lnTo>
                <a:cubicBezTo>
                  <a:pt x="89" y="353"/>
                  <a:pt x="89" y="353"/>
                  <a:pt x="89" y="353"/>
                </a:cubicBezTo>
                <a:cubicBezTo>
                  <a:pt x="74" y="353"/>
                  <a:pt x="59" y="353"/>
                  <a:pt x="59" y="368"/>
                </a:cubicBezTo>
                <a:cubicBezTo>
                  <a:pt x="59" y="383"/>
                  <a:pt x="74" y="383"/>
                  <a:pt x="89" y="383"/>
                </a:cubicBezTo>
                <a:cubicBezTo>
                  <a:pt x="221" y="383"/>
                  <a:pt x="221" y="383"/>
                  <a:pt x="221" y="383"/>
                </a:cubicBezTo>
                <a:cubicBezTo>
                  <a:pt x="0" y="589"/>
                  <a:pt x="0" y="589"/>
                  <a:pt x="0" y="589"/>
                </a:cubicBezTo>
                <a:cubicBezTo>
                  <a:pt x="30" y="618"/>
                  <a:pt x="30" y="618"/>
                  <a:pt x="30" y="618"/>
                </a:cubicBezTo>
                <a:cubicBezTo>
                  <a:pt x="236" y="412"/>
                  <a:pt x="236" y="412"/>
                  <a:pt x="236" y="412"/>
                </a:cubicBezTo>
                <a:cubicBezTo>
                  <a:pt x="236" y="545"/>
                  <a:pt x="236" y="545"/>
                  <a:pt x="236" y="545"/>
                </a:cubicBezTo>
                <a:cubicBezTo>
                  <a:pt x="236" y="559"/>
                  <a:pt x="251" y="559"/>
                  <a:pt x="265" y="559"/>
                </a:cubicBezTo>
                <a:cubicBezTo>
                  <a:pt x="265" y="559"/>
                  <a:pt x="280" y="559"/>
                  <a:pt x="280" y="545"/>
                </a:cubicBezTo>
                <a:cubicBezTo>
                  <a:pt x="280" y="368"/>
                  <a:pt x="280" y="368"/>
                  <a:pt x="280" y="368"/>
                </a:cubicBezTo>
                <a:lnTo>
                  <a:pt x="280" y="353"/>
                </a:lnTo>
                <a:cubicBezTo>
                  <a:pt x="265" y="353"/>
                  <a:pt x="265" y="353"/>
                  <a:pt x="265" y="353"/>
                </a:cubicBezTo>
                <a:close/>
                <a:moveTo>
                  <a:pt x="560" y="236"/>
                </a:moveTo>
                <a:lnTo>
                  <a:pt x="560" y="236"/>
                </a:lnTo>
                <a:cubicBezTo>
                  <a:pt x="428" y="236"/>
                  <a:pt x="428" y="236"/>
                  <a:pt x="428" y="236"/>
                </a:cubicBezTo>
                <a:cubicBezTo>
                  <a:pt x="633" y="29"/>
                  <a:pt x="633" y="29"/>
                  <a:pt x="633" y="29"/>
                </a:cubicBezTo>
                <a:cubicBezTo>
                  <a:pt x="604" y="0"/>
                  <a:pt x="604" y="0"/>
                  <a:pt x="604" y="0"/>
                </a:cubicBezTo>
                <a:cubicBezTo>
                  <a:pt x="398" y="206"/>
                  <a:pt x="398" y="206"/>
                  <a:pt x="398" y="206"/>
                </a:cubicBezTo>
                <a:cubicBezTo>
                  <a:pt x="398" y="74"/>
                  <a:pt x="398" y="74"/>
                  <a:pt x="398" y="74"/>
                </a:cubicBezTo>
                <a:cubicBezTo>
                  <a:pt x="398" y="59"/>
                  <a:pt x="383" y="59"/>
                  <a:pt x="383" y="59"/>
                </a:cubicBezTo>
                <a:cubicBezTo>
                  <a:pt x="369" y="59"/>
                  <a:pt x="354" y="59"/>
                  <a:pt x="354" y="74"/>
                </a:cubicBezTo>
                <a:cubicBezTo>
                  <a:pt x="354" y="250"/>
                  <a:pt x="354" y="250"/>
                  <a:pt x="354" y="250"/>
                </a:cubicBezTo>
                <a:cubicBezTo>
                  <a:pt x="354" y="250"/>
                  <a:pt x="354" y="265"/>
                  <a:pt x="369" y="265"/>
                </a:cubicBezTo>
                <a:cubicBezTo>
                  <a:pt x="369" y="265"/>
                  <a:pt x="369" y="265"/>
                  <a:pt x="383" y="265"/>
                </a:cubicBezTo>
                <a:cubicBezTo>
                  <a:pt x="560" y="265"/>
                  <a:pt x="560" y="265"/>
                  <a:pt x="560" y="265"/>
                </a:cubicBezTo>
                <a:cubicBezTo>
                  <a:pt x="560" y="265"/>
                  <a:pt x="575" y="265"/>
                  <a:pt x="575" y="250"/>
                </a:cubicBezTo>
                <a:cubicBezTo>
                  <a:pt x="575" y="236"/>
                  <a:pt x="560" y="236"/>
                  <a:pt x="560" y="23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92" name="Freeform 7"/>
          <p:cNvSpPr>
            <a:spLocks noChangeArrowheads="1"/>
          </p:cNvSpPr>
          <p:nvPr/>
        </p:nvSpPr>
        <p:spPr bwMode="auto">
          <a:xfrm>
            <a:off x="12928602" y="9690838"/>
            <a:ext cx="549276" cy="533540"/>
          </a:xfrm>
          <a:custGeom>
            <a:avLst/>
            <a:gdLst>
              <a:gd name="T0" fmla="*/ 250 w 634"/>
              <a:gd name="T1" fmla="*/ 339 h 619"/>
              <a:gd name="T2" fmla="*/ 250 w 634"/>
              <a:gd name="T3" fmla="*/ 339 h 619"/>
              <a:gd name="T4" fmla="*/ 44 w 634"/>
              <a:gd name="T5" fmla="*/ 559 h 619"/>
              <a:gd name="T6" fmla="*/ 44 w 634"/>
              <a:gd name="T7" fmla="*/ 427 h 619"/>
              <a:gd name="T8" fmla="*/ 14 w 634"/>
              <a:gd name="T9" fmla="*/ 412 h 619"/>
              <a:gd name="T10" fmla="*/ 0 w 634"/>
              <a:gd name="T11" fmla="*/ 427 h 619"/>
              <a:gd name="T12" fmla="*/ 0 w 634"/>
              <a:gd name="T13" fmla="*/ 604 h 619"/>
              <a:gd name="T14" fmla="*/ 0 w 634"/>
              <a:gd name="T15" fmla="*/ 618 h 619"/>
              <a:gd name="T16" fmla="*/ 14 w 634"/>
              <a:gd name="T17" fmla="*/ 618 h 619"/>
              <a:gd name="T18" fmla="*/ 191 w 634"/>
              <a:gd name="T19" fmla="*/ 618 h 619"/>
              <a:gd name="T20" fmla="*/ 221 w 634"/>
              <a:gd name="T21" fmla="*/ 604 h 619"/>
              <a:gd name="T22" fmla="*/ 191 w 634"/>
              <a:gd name="T23" fmla="*/ 589 h 619"/>
              <a:gd name="T24" fmla="*/ 58 w 634"/>
              <a:gd name="T25" fmla="*/ 589 h 619"/>
              <a:gd name="T26" fmla="*/ 279 w 634"/>
              <a:gd name="T27" fmla="*/ 368 h 619"/>
              <a:gd name="T28" fmla="*/ 250 w 634"/>
              <a:gd name="T29" fmla="*/ 339 h 619"/>
              <a:gd name="T30" fmla="*/ 618 w 634"/>
              <a:gd name="T31" fmla="*/ 0 h 619"/>
              <a:gd name="T32" fmla="*/ 618 w 634"/>
              <a:gd name="T33" fmla="*/ 0 h 619"/>
              <a:gd name="T34" fmla="*/ 603 w 634"/>
              <a:gd name="T35" fmla="*/ 0 h 619"/>
              <a:gd name="T36" fmla="*/ 426 w 634"/>
              <a:gd name="T37" fmla="*/ 0 h 619"/>
              <a:gd name="T38" fmla="*/ 412 w 634"/>
              <a:gd name="T39" fmla="*/ 15 h 619"/>
              <a:gd name="T40" fmla="*/ 426 w 634"/>
              <a:gd name="T41" fmla="*/ 29 h 619"/>
              <a:gd name="T42" fmla="*/ 559 w 634"/>
              <a:gd name="T43" fmla="*/ 29 h 619"/>
              <a:gd name="T44" fmla="*/ 353 w 634"/>
              <a:gd name="T45" fmla="*/ 250 h 619"/>
              <a:gd name="T46" fmla="*/ 383 w 634"/>
              <a:gd name="T47" fmla="*/ 280 h 619"/>
              <a:gd name="T48" fmla="*/ 588 w 634"/>
              <a:gd name="T49" fmla="*/ 59 h 619"/>
              <a:gd name="T50" fmla="*/ 588 w 634"/>
              <a:gd name="T51" fmla="*/ 191 h 619"/>
              <a:gd name="T52" fmla="*/ 603 w 634"/>
              <a:gd name="T53" fmla="*/ 206 h 619"/>
              <a:gd name="T54" fmla="*/ 633 w 634"/>
              <a:gd name="T55" fmla="*/ 191 h 619"/>
              <a:gd name="T56" fmla="*/ 633 w 634"/>
              <a:gd name="T57" fmla="*/ 15 h 619"/>
              <a:gd name="T58" fmla="*/ 618 w 634"/>
              <a:gd name="T59"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4" h="619">
                <a:moveTo>
                  <a:pt x="250" y="339"/>
                </a:moveTo>
                <a:lnTo>
                  <a:pt x="250" y="339"/>
                </a:lnTo>
                <a:cubicBezTo>
                  <a:pt x="44" y="559"/>
                  <a:pt x="44" y="559"/>
                  <a:pt x="44" y="559"/>
                </a:cubicBezTo>
                <a:cubicBezTo>
                  <a:pt x="44" y="427"/>
                  <a:pt x="44" y="427"/>
                  <a:pt x="44" y="427"/>
                </a:cubicBezTo>
                <a:cubicBezTo>
                  <a:pt x="44" y="412"/>
                  <a:pt x="29" y="412"/>
                  <a:pt x="14" y="412"/>
                </a:cubicBezTo>
                <a:cubicBezTo>
                  <a:pt x="14" y="412"/>
                  <a:pt x="0" y="412"/>
                  <a:pt x="0" y="427"/>
                </a:cubicBezTo>
                <a:cubicBezTo>
                  <a:pt x="0" y="604"/>
                  <a:pt x="0" y="604"/>
                  <a:pt x="0" y="604"/>
                </a:cubicBezTo>
                <a:lnTo>
                  <a:pt x="0" y="618"/>
                </a:lnTo>
                <a:cubicBezTo>
                  <a:pt x="14" y="618"/>
                  <a:pt x="14" y="618"/>
                  <a:pt x="14" y="618"/>
                </a:cubicBezTo>
                <a:cubicBezTo>
                  <a:pt x="191" y="618"/>
                  <a:pt x="191" y="618"/>
                  <a:pt x="191" y="618"/>
                </a:cubicBezTo>
                <a:cubicBezTo>
                  <a:pt x="206" y="618"/>
                  <a:pt x="221" y="618"/>
                  <a:pt x="221" y="604"/>
                </a:cubicBezTo>
                <a:cubicBezTo>
                  <a:pt x="221" y="589"/>
                  <a:pt x="206" y="589"/>
                  <a:pt x="191" y="589"/>
                </a:cubicBezTo>
                <a:cubicBezTo>
                  <a:pt x="58" y="589"/>
                  <a:pt x="58" y="589"/>
                  <a:pt x="58" y="589"/>
                </a:cubicBezTo>
                <a:cubicBezTo>
                  <a:pt x="279" y="368"/>
                  <a:pt x="279" y="368"/>
                  <a:pt x="279" y="368"/>
                </a:cubicBezTo>
                <a:lnTo>
                  <a:pt x="250" y="339"/>
                </a:lnTo>
                <a:close/>
                <a:moveTo>
                  <a:pt x="618" y="0"/>
                </a:moveTo>
                <a:lnTo>
                  <a:pt x="618" y="0"/>
                </a:lnTo>
                <a:cubicBezTo>
                  <a:pt x="618" y="0"/>
                  <a:pt x="618" y="0"/>
                  <a:pt x="603" y="0"/>
                </a:cubicBezTo>
                <a:cubicBezTo>
                  <a:pt x="426" y="0"/>
                  <a:pt x="426" y="0"/>
                  <a:pt x="426" y="0"/>
                </a:cubicBezTo>
                <a:cubicBezTo>
                  <a:pt x="426" y="0"/>
                  <a:pt x="412" y="0"/>
                  <a:pt x="412" y="15"/>
                </a:cubicBezTo>
                <a:cubicBezTo>
                  <a:pt x="412" y="29"/>
                  <a:pt x="426" y="29"/>
                  <a:pt x="426" y="29"/>
                </a:cubicBezTo>
                <a:cubicBezTo>
                  <a:pt x="559" y="29"/>
                  <a:pt x="559" y="29"/>
                  <a:pt x="559" y="29"/>
                </a:cubicBezTo>
                <a:cubicBezTo>
                  <a:pt x="353" y="250"/>
                  <a:pt x="353" y="250"/>
                  <a:pt x="353" y="250"/>
                </a:cubicBezTo>
                <a:cubicBezTo>
                  <a:pt x="383" y="280"/>
                  <a:pt x="383" y="280"/>
                  <a:pt x="383" y="280"/>
                </a:cubicBezTo>
                <a:cubicBezTo>
                  <a:pt x="588" y="59"/>
                  <a:pt x="588" y="59"/>
                  <a:pt x="588" y="59"/>
                </a:cubicBezTo>
                <a:cubicBezTo>
                  <a:pt x="588" y="191"/>
                  <a:pt x="588" y="191"/>
                  <a:pt x="588" y="191"/>
                </a:cubicBezTo>
                <a:cubicBezTo>
                  <a:pt x="588" y="206"/>
                  <a:pt x="603" y="206"/>
                  <a:pt x="603" y="206"/>
                </a:cubicBezTo>
                <a:cubicBezTo>
                  <a:pt x="618" y="206"/>
                  <a:pt x="633" y="206"/>
                  <a:pt x="633" y="191"/>
                </a:cubicBezTo>
                <a:cubicBezTo>
                  <a:pt x="633" y="15"/>
                  <a:pt x="633" y="15"/>
                  <a:pt x="633" y="15"/>
                </a:cubicBezTo>
                <a:cubicBezTo>
                  <a:pt x="633" y="15"/>
                  <a:pt x="633" y="0"/>
                  <a:pt x="618" y="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93" name="Freeform 8"/>
          <p:cNvSpPr>
            <a:spLocks noChangeArrowheads="1"/>
          </p:cNvSpPr>
          <p:nvPr/>
        </p:nvSpPr>
        <p:spPr bwMode="auto">
          <a:xfrm>
            <a:off x="12052302" y="9843278"/>
            <a:ext cx="533400" cy="228660"/>
          </a:xfrm>
          <a:custGeom>
            <a:avLst/>
            <a:gdLst>
              <a:gd name="T0" fmla="*/ 618 w 619"/>
              <a:gd name="T1" fmla="*/ 118 h 266"/>
              <a:gd name="T2" fmla="*/ 618 w 619"/>
              <a:gd name="T3" fmla="*/ 118 h 266"/>
              <a:gd name="T4" fmla="*/ 500 w 619"/>
              <a:gd name="T5" fmla="*/ 0 h 266"/>
              <a:gd name="T6" fmla="*/ 471 w 619"/>
              <a:gd name="T7" fmla="*/ 0 h 266"/>
              <a:gd name="T8" fmla="*/ 471 w 619"/>
              <a:gd name="T9" fmla="*/ 29 h 266"/>
              <a:gd name="T10" fmla="*/ 559 w 619"/>
              <a:gd name="T11" fmla="*/ 118 h 266"/>
              <a:gd name="T12" fmla="*/ 59 w 619"/>
              <a:gd name="T13" fmla="*/ 118 h 266"/>
              <a:gd name="T14" fmla="*/ 147 w 619"/>
              <a:gd name="T15" fmla="*/ 29 h 266"/>
              <a:gd name="T16" fmla="*/ 147 w 619"/>
              <a:gd name="T17" fmla="*/ 0 h 266"/>
              <a:gd name="T18" fmla="*/ 118 w 619"/>
              <a:gd name="T19" fmla="*/ 0 h 266"/>
              <a:gd name="T20" fmla="*/ 0 w 619"/>
              <a:gd name="T21" fmla="*/ 118 h 266"/>
              <a:gd name="T22" fmla="*/ 0 w 619"/>
              <a:gd name="T23" fmla="*/ 132 h 266"/>
              <a:gd name="T24" fmla="*/ 0 w 619"/>
              <a:gd name="T25" fmla="*/ 147 h 266"/>
              <a:gd name="T26" fmla="*/ 118 w 619"/>
              <a:gd name="T27" fmla="*/ 265 h 266"/>
              <a:gd name="T28" fmla="*/ 147 w 619"/>
              <a:gd name="T29" fmla="*/ 265 h 266"/>
              <a:gd name="T30" fmla="*/ 147 w 619"/>
              <a:gd name="T31" fmla="*/ 235 h 266"/>
              <a:gd name="T32" fmla="*/ 59 w 619"/>
              <a:gd name="T33" fmla="*/ 147 h 266"/>
              <a:gd name="T34" fmla="*/ 559 w 619"/>
              <a:gd name="T35" fmla="*/ 147 h 266"/>
              <a:gd name="T36" fmla="*/ 471 w 619"/>
              <a:gd name="T37" fmla="*/ 235 h 266"/>
              <a:gd name="T38" fmla="*/ 471 w 619"/>
              <a:gd name="T39" fmla="*/ 265 h 266"/>
              <a:gd name="T40" fmla="*/ 500 w 619"/>
              <a:gd name="T41" fmla="*/ 265 h 266"/>
              <a:gd name="T42" fmla="*/ 618 w 619"/>
              <a:gd name="T43" fmla="*/ 147 h 266"/>
              <a:gd name="T44" fmla="*/ 618 w 619"/>
              <a:gd name="T45" fmla="*/ 132 h 266"/>
              <a:gd name="T46" fmla="*/ 618 w 619"/>
              <a:gd name="T47" fmla="*/ 11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9" h="266">
                <a:moveTo>
                  <a:pt x="618" y="118"/>
                </a:moveTo>
                <a:lnTo>
                  <a:pt x="618" y="118"/>
                </a:lnTo>
                <a:cubicBezTo>
                  <a:pt x="500" y="0"/>
                  <a:pt x="500" y="0"/>
                  <a:pt x="500" y="0"/>
                </a:cubicBezTo>
                <a:cubicBezTo>
                  <a:pt x="500" y="0"/>
                  <a:pt x="486" y="0"/>
                  <a:pt x="471" y="0"/>
                </a:cubicBezTo>
                <a:cubicBezTo>
                  <a:pt x="471" y="14"/>
                  <a:pt x="471" y="14"/>
                  <a:pt x="471" y="29"/>
                </a:cubicBezTo>
                <a:cubicBezTo>
                  <a:pt x="559" y="118"/>
                  <a:pt x="559" y="118"/>
                  <a:pt x="559" y="118"/>
                </a:cubicBezTo>
                <a:cubicBezTo>
                  <a:pt x="59" y="118"/>
                  <a:pt x="59" y="118"/>
                  <a:pt x="59" y="118"/>
                </a:cubicBezTo>
                <a:cubicBezTo>
                  <a:pt x="147" y="29"/>
                  <a:pt x="147" y="29"/>
                  <a:pt x="147" y="29"/>
                </a:cubicBezTo>
                <a:cubicBezTo>
                  <a:pt x="147" y="14"/>
                  <a:pt x="147" y="14"/>
                  <a:pt x="147" y="0"/>
                </a:cubicBezTo>
                <a:cubicBezTo>
                  <a:pt x="132" y="0"/>
                  <a:pt x="118" y="0"/>
                  <a:pt x="118" y="0"/>
                </a:cubicBezTo>
                <a:cubicBezTo>
                  <a:pt x="0" y="118"/>
                  <a:pt x="0" y="118"/>
                  <a:pt x="0" y="118"/>
                </a:cubicBezTo>
                <a:lnTo>
                  <a:pt x="0" y="132"/>
                </a:lnTo>
                <a:lnTo>
                  <a:pt x="0" y="147"/>
                </a:lnTo>
                <a:cubicBezTo>
                  <a:pt x="118" y="265"/>
                  <a:pt x="118" y="265"/>
                  <a:pt x="118" y="265"/>
                </a:cubicBezTo>
                <a:cubicBezTo>
                  <a:pt x="118" y="265"/>
                  <a:pt x="132" y="265"/>
                  <a:pt x="147" y="265"/>
                </a:cubicBezTo>
                <a:cubicBezTo>
                  <a:pt x="147" y="250"/>
                  <a:pt x="147" y="250"/>
                  <a:pt x="147" y="235"/>
                </a:cubicBezTo>
                <a:cubicBezTo>
                  <a:pt x="59" y="147"/>
                  <a:pt x="59" y="147"/>
                  <a:pt x="59" y="147"/>
                </a:cubicBezTo>
                <a:cubicBezTo>
                  <a:pt x="559" y="147"/>
                  <a:pt x="559" y="147"/>
                  <a:pt x="559" y="147"/>
                </a:cubicBezTo>
                <a:cubicBezTo>
                  <a:pt x="471" y="235"/>
                  <a:pt x="471" y="235"/>
                  <a:pt x="471" y="235"/>
                </a:cubicBezTo>
                <a:cubicBezTo>
                  <a:pt x="471" y="250"/>
                  <a:pt x="471" y="250"/>
                  <a:pt x="471" y="265"/>
                </a:cubicBezTo>
                <a:cubicBezTo>
                  <a:pt x="486" y="265"/>
                  <a:pt x="500" y="265"/>
                  <a:pt x="500" y="265"/>
                </a:cubicBezTo>
                <a:cubicBezTo>
                  <a:pt x="618" y="147"/>
                  <a:pt x="618" y="147"/>
                  <a:pt x="618" y="147"/>
                </a:cubicBezTo>
                <a:lnTo>
                  <a:pt x="618" y="132"/>
                </a:lnTo>
                <a:lnTo>
                  <a:pt x="618" y="118"/>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94" name="Freeform 9"/>
          <p:cNvSpPr>
            <a:spLocks noChangeArrowheads="1"/>
          </p:cNvSpPr>
          <p:nvPr/>
        </p:nvSpPr>
        <p:spPr bwMode="auto">
          <a:xfrm>
            <a:off x="11290300" y="9690838"/>
            <a:ext cx="228600" cy="533540"/>
          </a:xfrm>
          <a:custGeom>
            <a:avLst/>
            <a:gdLst>
              <a:gd name="T0" fmla="*/ 235 w 265"/>
              <a:gd name="T1" fmla="*/ 471 h 619"/>
              <a:gd name="T2" fmla="*/ 235 w 265"/>
              <a:gd name="T3" fmla="*/ 471 h 619"/>
              <a:gd name="T4" fmla="*/ 147 w 265"/>
              <a:gd name="T5" fmla="*/ 559 h 619"/>
              <a:gd name="T6" fmla="*/ 147 w 265"/>
              <a:gd name="T7" fmla="*/ 59 h 619"/>
              <a:gd name="T8" fmla="*/ 235 w 265"/>
              <a:gd name="T9" fmla="*/ 147 h 619"/>
              <a:gd name="T10" fmla="*/ 264 w 265"/>
              <a:gd name="T11" fmla="*/ 147 h 619"/>
              <a:gd name="T12" fmla="*/ 264 w 265"/>
              <a:gd name="T13" fmla="*/ 118 h 619"/>
              <a:gd name="T14" fmla="*/ 147 w 265"/>
              <a:gd name="T15" fmla="*/ 0 h 619"/>
              <a:gd name="T16" fmla="*/ 132 w 265"/>
              <a:gd name="T17" fmla="*/ 0 h 619"/>
              <a:gd name="T18" fmla="*/ 117 w 265"/>
              <a:gd name="T19" fmla="*/ 0 h 619"/>
              <a:gd name="T20" fmla="*/ 0 w 265"/>
              <a:gd name="T21" fmla="*/ 118 h 619"/>
              <a:gd name="T22" fmla="*/ 0 w 265"/>
              <a:gd name="T23" fmla="*/ 147 h 619"/>
              <a:gd name="T24" fmla="*/ 29 w 265"/>
              <a:gd name="T25" fmla="*/ 147 h 619"/>
              <a:gd name="T26" fmla="*/ 117 w 265"/>
              <a:gd name="T27" fmla="*/ 59 h 619"/>
              <a:gd name="T28" fmla="*/ 117 w 265"/>
              <a:gd name="T29" fmla="*/ 559 h 619"/>
              <a:gd name="T30" fmla="*/ 29 w 265"/>
              <a:gd name="T31" fmla="*/ 471 h 619"/>
              <a:gd name="T32" fmla="*/ 0 w 265"/>
              <a:gd name="T33" fmla="*/ 471 h 619"/>
              <a:gd name="T34" fmla="*/ 0 w 265"/>
              <a:gd name="T35" fmla="*/ 500 h 619"/>
              <a:gd name="T36" fmla="*/ 117 w 265"/>
              <a:gd name="T37" fmla="*/ 618 h 619"/>
              <a:gd name="T38" fmla="*/ 132 w 265"/>
              <a:gd name="T39" fmla="*/ 618 h 619"/>
              <a:gd name="T40" fmla="*/ 147 w 265"/>
              <a:gd name="T41" fmla="*/ 618 h 619"/>
              <a:gd name="T42" fmla="*/ 264 w 265"/>
              <a:gd name="T43" fmla="*/ 500 h 619"/>
              <a:gd name="T44" fmla="*/ 264 w 265"/>
              <a:gd name="T45" fmla="*/ 471 h 619"/>
              <a:gd name="T46" fmla="*/ 235 w 265"/>
              <a:gd name="T47" fmla="*/ 47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5" h="619">
                <a:moveTo>
                  <a:pt x="235" y="471"/>
                </a:moveTo>
                <a:lnTo>
                  <a:pt x="235" y="471"/>
                </a:lnTo>
                <a:cubicBezTo>
                  <a:pt x="147" y="559"/>
                  <a:pt x="147" y="559"/>
                  <a:pt x="147" y="559"/>
                </a:cubicBezTo>
                <a:cubicBezTo>
                  <a:pt x="147" y="59"/>
                  <a:pt x="147" y="59"/>
                  <a:pt x="147" y="59"/>
                </a:cubicBezTo>
                <a:cubicBezTo>
                  <a:pt x="235" y="147"/>
                  <a:pt x="235" y="147"/>
                  <a:pt x="235" y="147"/>
                </a:cubicBezTo>
                <a:cubicBezTo>
                  <a:pt x="250" y="147"/>
                  <a:pt x="250" y="147"/>
                  <a:pt x="264" y="147"/>
                </a:cubicBezTo>
                <a:cubicBezTo>
                  <a:pt x="264" y="133"/>
                  <a:pt x="264" y="118"/>
                  <a:pt x="264" y="118"/>
                </a:cubicBezTo>
                <a:cubicBezTo>
                  <a:pt x="147" y="0"/>
                  <a:pt x="147" y="0"/>
                  <a:pt x="147" y="0"/>
                </a:cubicBezTo>
                <a:lnTo>
                  <a:pt x="132" y="0"/>
                </a:lnTo>
                <a:lnTo>
                  <a:pt x="117" y="0"/>
                </a:lnTo>
                <a:cubicBezTo>
                  <a:pt x="0" y="118"/>
                  <a:pt x="0" y="118"/>
                  <a:pt x="0" y="118"/>
                </a:cubicBezTo>
                <a:cubicBezTo>
                  <a:pt x="0" y="118"/>
                  <a:pt x="0" y="133"/>
                  <a:pt x="0" y="147"/>
                </a:cubicBezTo>
                <a:cubicBezTo>
                  <a:pt x="14" y="147"/>
                  <a:pt x="14" y="147"/>
                  <a:pt x="29" y="147"/>
                </a:cubicBezTo>
                <a:cubicBezTo>
                  <a:pt x="117" y="59"/>
                  <a:pt x="117" y="59"/>
                  <a:pt x="117" y="59"/>
                </a:cubicBezTo>
                <a:cubicBezTo>
                  <a:pt x="117" y="559"/>
                  <a:pt x="117" y="559"/>
                  <a:pt x="117" y="559"/>
                </a:cubicBezTo>
                <a:cubicBezTo>
                  <a:pt x="29" y="471"/>
                  <a:pt x="29" y="471"/>
                  <a:pt x="29" y="471"/>
                </a:cubicBezTo>
                <a:cubicBezTo>
                  <a:pt x="14" y="471"/>
                  <a:pt x="14" y="471"/>
                  <a:pt x="0" y="471"/>
                </a:cubicBezTo>
                <a:cubicBezTo>
                  <a:pt x="0" y="486"/>
                  <a:pt x="0" y="500"/>
                  <a:pt x="0" y="500"/>
                </a:cubicBezTo>
                <a:cubicBezTo>
                  <a:pt x="117" y="618"/>
                  <a:pt x="117" y="618"/>
                  <a:pt x="117" y="618"/>
                </a:cubicBezTo>
                <a:lnTo>
                  <a:pt x="132" y="618"/>
                </a:lnTo>
                <a:lnTo>
                  <a:pt x="147" y="618"/>
                </a:lnTo>
                <a:cubicBezTo>
                  <a:pt x="264" y="500"/>
                  <a:pt x="264" y="500"/>
                  <a:pt x="264" y="500"/>
                </a:cubicBezTo>
                <a:cubicBezTo>
                  <a:pt x="264" y="500"/>
                  <a:pt x="264" y="486"/>
                  <a:pt x="264" y="471"/>
                </a:cubicBezTo>
                <a:cubicBezTo>
                  <a:pt x="250" y="471"/>
                  <a:pt x="250" y="471"/>
                  <a:pt x="235" y="471"/>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95" name="Freeform 10"/>
          <p:cNvSpPr>
            <a:spLocks noChangeArrowheads="1"/>
          </p:cNvSpPr>
          <p:nvPr/>
        </p:nvSpPr>
        <p:spPr bwMode="auto">
          <a:xfrm>
            <a:off x="10293352" y="9713069"/>
            <a:ext cx="457201" cy="485901"/>
          </a:xfrm>
          <a:custGeom>
            <a:avLst/>
            <a:gdLst>
              <a:gd name="T0" fmla="*/ 530 w 531"/>
              <a:gd name="T1" fmla="*/ 221 h 561"/>
              <a:gd name="T2" fmla="*/ 530 w 531"/>
              <a:gd name="T3" fmla="*/ 221 h 561"/>
              <a:gd name="T4" fmla="*/ 339 w 531"/>
              <a:gd name="T5" fmla="*/ 15 h 561"/>
              <a:gd name="T6" fmla="*/ 310 w 531"/>
              <a:gd name="T7" fmla="*/ 15 h 561"/>
              <a:gd name="T8" fmla="*/ 295 w 531"/>
              <a:gd name="T9" fmla="*/ 30 h 561"/>
              <a:gd name="T10" fmla="*/ 295 w 531"/>
              <a:gd name="T11" fmla="*/ 148 h 561"/>
              <a:gd name="T12" fmla="*/ 0 w 531"/>
              <a:gd name="T13" fmla="*/ 442 h 561"/>
              <a:gd name="T14" fmla="*/ 30 w 531"/>
              <a:gd name="T15" fmla="*/ 560 h 561"/>
              <a:gd name="T16" fmla="*/ 295 w 531"/>
              <a:gd name="T17" fmla="*/ 339 h 561"/>
              <a:gd name="T18" fmla="*/ 295 w 531"/>
              <a:gd name="T19" fmla="*/ 457 h 561"/>
              <a:gd name="T20" fmla="*/ 310 w 531"/>
              <a:gd name="T21" fmla="*/ 471 h 561"/>
              <a:gd name="T22" fmla="*/ 310 w 531"/>
              <a:gd name="T23" fmla="*/ 471 h 561"/>
              <a:gd name="T24" fmla="*/ 324 w 531"/>
              <a:gd name="T25" fmla="*/ 471 h 561"/>
              <a:gd name="T26" fmla="*/ 339 w 531"/>
              <a:gd name="T27" fmla="*/ 471 h 561"/>
              <a:gd name="T28" fmla="*/ 530 w 531"/>
              <a:gd name="T29" fmla="*/ 251 h 561"/>
              <a:gd name="T30" fmla="*/ 530 w 531"/>
              <a:gd name="T31" fmla="*/ 236 h 561"/>
              <a:gd name="T32" fmla="*/ 530 w 531"/>
              <a:gd name="T33" fmla="*/ 221 h 561"/>
              <a:gd name="T34" fmla="*/ 339 w 531"/>
              <a:gd name="T35" fmla="*/ 413 h 561"/>
              <a:gd name="T36" fmla="*/ 339 w 531"/>
              <a:gd name="T37" fmla="*/ 413 h 561"/>
              <a:gd name="T38" fmla="*/ 339 w 531"/>
              <a:gd name="T39" fmla="*/ 295 h 561"/>
              <a:gd name="T40" fmla="*/ 280 w 531"/>
              <a:gd name="T41" fmla="*/ 295 h 561"/>
              <a:gd name="T42" fmla="*/ 44 w 531"/>
              <a:gd name="T43" fmla="*/ 413 h 561"/>
              <a:gd name="T44" fmla="*/ 280 w 531"/>
              <a:gd name="T45" fmla="*/ 177 h 561"/>
              <a:gd name="T46" fmla="*/ 339 w 531"/>
              <a:gd name="T47" fmla="*/ 177 h 561"/>
              <a:gd name="T48" fmla="*/ 339 w 531"/>
              <a:gd name="T49" fmla="*/ 74 h 561"/>
              <a:gd name="T50" fmla="*/ 486 w 531"/>
              <a:gd name="T51" fmla="*/ 236 h 561"/>
              <a:gd name="T52" fmla="*/ 339 w 531"/>
              <a:gd name="T53" fmla="*/ 413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1" h="561">
                <a:moveTo>
                  <a:pt x="530" y="221"/>
                </a:moveTo>
                <a:lnTo>
                  <a:pt x="530" y="221"/>
                </a:lnTo>
                <a:cubicBezTo>
                  <a:pt x="339" y="15"/>
                  <a:pt x="339" y="15"/>
                  <a:pt x="339" y="15"/>
                </a:cubicBezTo>
                <a:cubicBezTo>
                  <a:pt x="324" y="0"/>
                  <a:pt x="310" y="0"/>
                  <a:pt x="310" y="15"/>
                </a:cubicBezTo>
                <a:cubicBezTo>
                  <a:pt x="295" y="15"/>
                  <a:pt x="295" y="15"/>
                  <a:pt x="295" y="30"/>
                </a:cubicBezTo>
                <a:cubicBezTo>
                  <a:pt x="295" y="148"/>
                  <a:pt x="295" y="148"/>
                  <a:pt x="295" y="148"/>
                </a:cubicBezTo>
                <a:cubicBezTo>
                  <a:pt x="133" y="148"/>
                  <a:pt x="0" y="280"/>
                  <a:pt x="0" y="442"/>
                </a:cubicBezTo>
                <a:cubicBezTo>
                  <a:pt x="0" y="487"/>
                  <a:pt x="15" y="516"/>
                  <a:pt x="30" y="560"/>
                </a:cubicBezTo>
                <a:cubicBezTo>
                  <a:pt x="59" y="428"/>
                  <a:pt x="177" y="339"/>
                  <a:pt x="295" y="339"/>
                </a:cubicBezTo>
                <a:lnTo>
                  <a:pt x="295" y="457"/>
                </a:lnTo>
                <a:cubicBezTo>
                  <a:pt x="295" y="457"/>
                  <a:pt x="295" y="471"/>
                  <a:pt x="310" y="471"/>
                </a:cubicBezTo>
                <a:lnTo>
                  <a:pt x="310" y="471"/>
                </a:lnTo>
                <a:cubicBezTo>
                  <a:pt x="310" y="471"/>
                  <a:pt x="310" y="471"/>
                  <a:pt x="324" y="471"/>
                </a:cubicBezTo>
                <a:cubicBezTo>
                  <a:pt x="324" y="471"/>
                  <a:pt x="324" y="471"/>
                  <a:pt x="339" y="471"/>
                </a:cubicBezTo>
                <a:cubicBezTo>
                  <a:pt x="530" y="251"/>
                  <a:pt x="530" y="251"/>
                  <a:pt x="530" y="251"/>
                </a:cubicBezTo>
                <a:cubicBezTo>
                  <a:pt x="530" y="251"/>
                  <a:pt x="530" y="251"/>
                  <a:pt x="530" y="236"/>
                </a:cubicBezTo>
                <a:cubicBezTo>
                  <a:pt x="530" y="236"/>
                  <a:pt x="530" y="236"/>
                  <a:pt x="530" y="221"/>
                </a:cubicBezTo>
                <a:close/>
                <a:moveTo>
                  <a:pt x="339" y="413"/>
                </a:moveTo>
                <a:lnTo>
                  <a:pt x="339" y="413"/>
                </a:lnTo>
                <a:cubicBezTo>
                  <a:pt x="339" y="295"/>
                  <a:pt x="339" y="295"/>
                  <a:pt x="339" y="295"/>
                </a:cubicBezTo>
                <a:cubicBezTo>
                  <a:pt x="339" y="295"/>
                  <a:pt x="295" y="295"/>
                  <a:pt x="280" y="295"/>
                </a:cubicBezTo>
                <a:cubicBezTo>
                  <a:pt x="192" y="295"/>
                  <a:pt x="89" y="369"/>
                  <a:pt x="44" y="413"/>
                </a:cubicBezTo>
                <a:cubicBezTo>
                  <a:pt x="44" y="339"/>
                  <a:pt x="148" y="192"/>
                  <a:pt x="280" y="177"/>
                </a:cubicBezTo>
                <a:cubicBezTo>
                  <a:pt x="295" y="177"/>
                  <a:pt x="339" y="177"/>
                  <a:pt x="339" y="177"/>
                </a:cubicBezTo>
                <a:cubicBezTo>
                  <a:pt x="339" y="74"/>
                  <a:pt x="339" y="74"/>
                  <a:pt x="339" y="74"/>
                </a:cubicBezTo>
                <a:cubicBezTo>
                  <a:pt x="486" y="236"/>
                  <a:pt x="486" y="236"/>
                  <a:pt x="486" y="236"/>
                </a:cubicBezTo>
                <a:lnTo>
                  <a:pt x="339" y="41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96" name="Freeform 11"/>
          <p:cNvSpPr>
            <a:spLocks noChangeArrowheads="1"/>
          </p:cNvSpPr>
          <p:nvPr/>
        </p:nvSpPr>
        <p:spPr bwMode="auto">
          <a:xfrm>
            <a:off x="9401178" y="9713069"/>
            <a:ext cx="457201" cy="485901"/>
          </a:xfrm>
          <a:custGeom>
            <a:avLst/>
            <a:gdLst>
              <a:gd name="T0" fmla="*/ 235 w 531"/>
              <a:gd name="T1" fmla="*/ 148 h 561"/>
              <a:gd name="T2" fmla="*/ 235 w 531"/>
              <a:gd name="T3" fmla="*/ 148 h 561"/>
              <a:gd name="T4" fmla="*/ 235 w 531"/>
              <a:gd name="T5" fmla="*/ 30 h 561"/>
              <a:gd name="T6" fmla="*/ 221 w 531"/>
              <a:gd name="T7" fmla="*/ 15 h 561"/>
              <a:gd name="T8" fmla="*/ 191 w 531"/>
              <a:gd name="T9" fmla="*/ 15 h 561"/>
              <a:gd name="T10" fmla="*/ 0 w 531"/>
              <a:gd name="T11" fmla="*/ 221 h 561"/>
              <a:gd name="T12" fmla="*/ 0 w 531"/>
              <a:gd name="T13" fmla="*/ 236 h 561"/>
              <a:gd name="T14" fmla="*/ 0 w 531"/>
              <a:gd name="T15" fmla="*/ 251 h 561"/>
              <a:gd name="T16" fmla="*/ 191 w 531"/>
              <a:gd name="T17" fmla="*/ 471 h 561"/>
              <a:gd name="T18" fmla="*/ 206 w 531"/>
              <a:gd name="T19" fmla="*/ 471 h 561"/>
              <a:gd name="T20" fmla="*/ 221 w 531"/>
              <a:gd name="T21" fmla="*/ 471 h 561"/>
              <a:gd name="T22" fmla="*/ 221 w 531"/>
              <a:gd name="T23" fmla="*/ 471 h 561"/>
              <a:gd name="T24" fmla="*/ 235 w 531"/>
              <a:gd name="T25" fmla="*/ 457 h 561"/>
              <a:gd name="T26" fmla="*/ 235 w 531"/>
              <a:gd name="T27" fmla="*/ 339 h 561"/>
              <a:gd name="T28" fmla="*/ 500 w 531"/>
              <a:gd name="T29" fmla="*/ 560 h 561"/>
              <a:gd name="T30" fmla="*/ 530 w 531"/>
              <a:gd name="T31" fmla="*/ 442 h 561"/>
              <a:gd name="T32" fmla="*/ 235 w 531"/>
              <a:gd name="T33" fmla="*/ 148 h 561"/>
              <a:gd name="T34" fmla="*/ 250 w 531"/>
              <a:gd name="T35" fmla="*/ 295 h 561"/>
              <a:gd name="T36" fmla="*/ 250 w 531"/>
              <a:gd name="T37" fmla="*/ 295 h 561"/>
              <a:gd name="T38" fmla="*/ 191 w 531"/>
              <a:gd name="T39" fmla="*/ 295 h 561"/>
              <a:gd name="T40" fmla="*/ 191 w 531"/>
              <a:gd name="T41" fmla="*/ 413 h 561"/>
              <a:gd name="T42" fmla="*/ 44 w 531"/>
              <a:gd name="T43" fmla="*/ 236 h 561"/>
              <a:gd name="T44" fmla="*/ 191 w 531"/>
              <a:gd name="T45" fmla="*/ 74 h 561"/>
              <a:gd name="T46" fmla="*/ 191 w 531"/>
              <a:gd name="T47" fmla="*/ 177 h 561"/>
              <a:gd name="T48" fmla="*/ 250 w 531"/>
              <a:gd name="T49" fmla="*/ 177 h 561"/>
              <a:gd name="T50" fmla="*/ 486 w 531"/>
              <a:gd name="T51" fmla="*/ 413 h 561"/>
              <a:gd name="T52" fmla="*/ 250 w 531"/>
              <a:gd name="T53" fmla="*/ 295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1" h="561">
                <a:moveTo>
                  <a:pt x="235" y="148"/>
                </a:moveTo>
                <a:lnTo>
                  <a:pt x="235" y="148"/>
                </a:lnTo>
                <a:cubicBezTo>
                  <a:pt x="235" y="30"/>
                  <a:pt x="235" y="30"/>
                  <a:pt x="235" y="30"/>
                </a:cubicBezTo>
                <a:cubicBezTo>
                  <a:pt x="235" y="15"/>
                  <a:pt x="235" y="15"/>
                  <a:pt x="221" y="15"/>
                </a:cubicBezTo>
                <a:cubicBezTo>
                  <a:pt x="221" y="0"/>
                  <a:pt x="206" y="0"/>
                  <a:pt x="191" y="15"/>
                </a:cubicBezTo>
                <a:cubicBezTo>
                  <a:pt x="0" y="221"/>
                  <a:pt x="0" y="221"/>
                  <a:pt x="0" y="221"/>
                </a:cubicBezTo>
                <a:cubicBezTo>
                  <a:pt x="0" y="236"/>
                  <a:pt x="0" y="236"/>
                  <a:pt x="0" y="236"/>
                </a:cubicBezTo>
                <a:cubicBezTo>
                  <a:pt x="0" y="251"/>
                  <a:pt x="0" y="251"/>
                  <a:pt x="0" y="251"/>
                </a:cubicBezTo>
                <a:cubicBezTo>
                  <a:pt x="191" y="471"/>
                  <a:pt x="191" y="471"/>
                  <a:pt x="191" y="471"/>
                </a:cubicBezTo>
                <a:cubicBezTo>
                  <a:pt x="206" y="471"/>
                  <a:pt x="206" y="471"/>
                  <a:pt x="206" y="471"/>
                </a:cubicBezTo>
                <a:cubicBezTo>
                  <a:pt x="221" y="471"/>
                  <a:pt x="221" y="471"/>
                  <a:pt x="221" y="471"/>
                </a:cubicBezTo>
                <a:lnTo>
                  <a:pt x="221" y="471"/>
                </a:lnTo>
                <a:cubicBezTo>
                  <a:pt x="235" y="471"/>
                  <a:pt x="235" y="457"/>
                  <a:pt x="235" y="457"/>
                </a:cubicBezTo>
                <a:lnTo>
                  <a:pt x="235" y="339"/>
                </a:lnTo>
                <a:cubicBezTo>
                  <a:pt x="353" y="339"/>
                  <a:pt x="471" y="428"/>
                  <a:pt x="500" y="560"/>
                </a:cubicBezTo>
                <a:cubicBezTo>
                  <a:pt x="515" y="516"/>
                  <a:pt x="530" y="487"/>
                  <a:pt x="530" y="442"/>
                </a:cubicBezTo>
                <a:cubicBezTo>
                  <a:pt x="530" y="280"/>
                  <a:pt x="397" y="148"/>
                  <a:pt x="235" y="148"/>
                </a:cubicBezTo>
                <a:close/>
                <a:moveTo>
                  <a:pt x="250" y="295"/>
                </a:moveTo>
                <a:lnTo>
                  <a:pt x="250" y="295"/>
                </a:lnTo>
                <a:cubicBezTo>
                  <a:pt x="235" y="295"/>
                  <a:pt x="191" y="295"/>
                  <a:pt x="191" y="295"/>
                </a:cubicBezTo>
                <a:cubicBezTo>
                  <a:pt x="191" y="413"/>
                  <a:pt x="191" y="413"/>
                  <a:pt x="191" y="413"/>
                </a:cubicBezTo>
                <a:cubicBezTo>
                  <a:pt x="44" y="236"/>
                  <a:pt x="44" y="236"/>
                  <a:pt x="44" y="236"/>
                </a:cubicBezTo>
                <a:cubicBezTo>
                  <a:pt x="191" y="74"/>
                  <a:pt x="191" y="74"/>
                  <a:pt x="191" y="74"/>
                </a:cubicBezTo>
                <a:cubicBezTo>
                  <a:pt x="191" y="177"/>
                  <a:pt x="191" y="177"/>
                  <a:pt x="191" y="177"/>
                </a:cubicBezTo>
                <a:cubicBezTo>
                  <a:pt x="191" y="177"/>
                  <a:pt x="235" y="177"/>
                  <a:pt x="250" y="177"/>
                </a:cubicBezTo>
                <a:cubicBezTo>
                  <a:pt x="382" y="192"/>
                  <a:pt x="486" y="339"/>
                  <a:pt x="486" y="413"/>
                </a:cubicBezTo>
                <a:cubicBezTo>
                  <a:pt x="441" y="369"/>
                  <a:pt x="339" y="295"/>
                  <a:pt x="250" y="29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97" name="Freeform 12"/>
          <p:cNvSpPr>
            <a:spLocks noChangeArrowheads="1"/>
          </p:cNvSpPr>
          <p:nvPr/>
        </p:nvSpPr>
        <p:spPr bwMode="auto">
          <a:xfrm>
            <a:off x="17348201" y="8884177"/>
            <a:ext cx="533400" cy="371573"/>
          </a:xfrm>
          <a:custGeom>
            <a:avLst/>
            <a:gdLst>
              <a:gd name="T0" fmla="*/ 545 w 619"/>
              <a:gd name="T1" fmla="*/ 0 h 427"/>
              <a:gd name="T2" fmla="*/ 545 w 619"/>
              <a:gd name="T3" fmla="*/ 0 h 427"/>
              <a:gd name="T4" fmla="*/ 191 w 619"/>
              <a:gd name="T5" fmla="*/ 0 h 427"/>
              <a:gd name="T6" fmla="*/ 177 w 619"/>
              <a:gd name="T7" fmla="*/ 0 h 427"/>
              <a:gd name="T8" fmla="*/ 0 w 619"/>
              <a:gd name="T9" fmla="*/ 206 h 427"/>
              <a:gd name="T10" fmla="*/ 0 w 619"/>
              <a:gd name="T11" fmla="*/ 221 h 427"/>
              <a:gd name="T12" fmla="*/ 0 w 619"/>
              <a:gd name="T13" fmla="*/ 235 h 427"/>
              <a:gd name="T14" fmla="*/ 177 w 619"/>
              <a:gd name="T15" fmla="*/ 426 h 427"/>
              <a:gd name="T16" fmla="*/ 191 w 619"/>
              <a:gd name="T17" fmla="*/ 426 h 427"/>
              <a:gd name="T18" fmla="*/ 191 w 619"/>
              <a:gd name="T19" fmla="*/ 426 h 427"/>
              <a:gd name="T20" fmla="*/ 545 w 619"/>
              <a:gd name="T21" fmla="*/ 426 h 427"/>
              <a:gd name="T22" fmla="*/ 618 w 619"/>
              <a:gd name="T23" fmla="*/ 353 h 427"/>
              <a:gd name="T24" fmla="*/ 618 w 619"/>
              <a:gd name="T25" fmla="*/ 73 h 427"/>
              <a:gd name="T26" fmla="*/ 545 w 619"/>
              <a:gd name="T27" fmla="*/ 0 h 427"/>
              <a:gd name="T28" fmla="*/ 589 w 619"/>
              <a:gd name="T29" fmla="*/ 353 h 427"/>
              <a:gd name="T30" fmla="*/ 589 w 619"/>
              <a:gd name="T31" fmla="*/ 353 h 427"/>
              <a:gd name="T32" fmla="*/ 545 w 619"/>
              <a:gd name="T33" fmla="*/ 397 h 427"/>
              <a:gd name="T34" fmla="*/ 206 w 619"/>
              <a:gd name="T35" fmla="*/ 397 h 427"/>
              <a:gd name="T36" fmla="*/ 44 w 619"/>
              <a:gd name="T37" fmla="*/ 221 h 427"/>
              <a:gd name="T38" fmla="*/ 206 w 619"/>
              <a:gd name="T39" fmla="*/ 44 h 427"/>
              <a:gd name="T40" fmla="*/ 545 w 619"/>
              <a:gd name="T41" fmla="*/ 44 h 427"/>
              <a:gd name="T42" fmla="*/ 589 w 619"/>
              <a:gd name="T43" fmla="*/ 73 h 427"/>
              <a:gd name="T44" fmla="*/ 589 w 619"/>
              <a:gd name="T45" fmla="*/ 35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19" h="427">
                <a:moveTo>
                  <a:pt x="545" y="0"/>
                </a:moveTo>
                <a:lnTo>
                  <a:pt x="545" y="0"/>
                </a:lnTo>
                <a:cubicBezTo>
                  <a:pt x="191" y="0"/>
                  <a:pt x="191" y="0"/>
                  <a:pt x="191" y="0"/>
                </a:cubicBezTo>
                <a:lnTo>
                  <a:pt x="177" y="0"/>
                </a:lnTo>
                <a:cubicBezTo>
                  <a:pt x="0" y="206"/>
                  <a:pt x="0" y="206"/>
                  <a:pt x="0" y="206"/>
                </a:cubicBezTo>
                <a:cubicBezTo>
                  <a:pt x="0" y="206"/>
                  <a:pt x="0" y="206"/>
                  <a:pt x="0" y="221"/>
                </a:cubicBezTo>
                <a:cubicBezTo>
                  <a:pt x="0" y="221"/>
                  <a:pt x="0" y="221"/>
                  <a:pt x="0" y="235"/>
                </a:cubicBezTo>
                <a:cubicBezTo>
                  <a:pt x="177" y="426"/>
                  <a:pt x="177" y="426"/>
                  <a:pt x="177" y="426"/>
                </a:cubicBezTo>
                <a:lnTo>
                  <a:pt x="191" y="426"/>
                </a:lnTo>
                <a:lnTo>
                  <a:pt x="191" y="426"/>
                </a:lnTo>
                <a:cubicBezTo>
                  <a:pt x="545" y="426"/>
                  <a:pt x="545" y="426"/>
                  <a:pt x="545" y="426"/>
                </a:cubicBezTo>
                <a:cubicBezTo>
                  <a:pt x="589" y="426"/>
                  <a:pt x="618" y="397"/>
                  <a:pt x="618" y="353"/>
                </a:cubicBezTo>
                <a:cubicBezTo>
                  <a:pt x="618" y="73"/>
                  <a:pt x="618" y="73"/>
                  <a:pt x="618" y="73"/>
                </a:cubicBezTo>
                <a:cubicBezTo>
                  <a:pt x="618" y="29"/>
                  <a:pt x="589" y="0"/>
                  <a:pt x="545" y="0"/>
                </a:cubicBezTo>
                <a:close/>
                <a:moveTo>
                  <a:pt x="589" y="353"/>
                </a:moveTo>
                <a:lnTo>
                  <a:pt x="589" y="353"/>
                </a:lnTo>
                <a:cubicBezTo>
                  <a:pt x="589" y="368"/>
                  <a:pt x="559" y="397"/>
                  <a:pt x="545" y="397"/>
                </a:cubicBezTo>
                <a:cubicBezTo>
                  <a:pt x="206" y="397"/>
                  <a:pt x="206" y="397"/>
                  <a:pt x="206" y="397"/>
                </a:cubicBezTo>
                <a:cubicBezTo>
                  <a:pt x="44" y="221"/>
                  <a:pt x="44" y="221"/>
                  <a:pt x="44" y="221"/>
                </a:cubicBezTo>
                <a:cubicBezTo>
                  <a:pt x="206" y="44"/>
                  <a:pt x="206" y="44"/>
                  <a:pt x="206" y="44"/>
                </a:cubicBezTo>
                <a:cubicBezTo>
                  <a:pt x="545" y="44"/>
                  <a:pt x="545" y="44"/>
                  <a:pt x="545" y="44"/>
                </a:cubicBezTo>
                <a:cubicBezTo>
                  <a:pt x="559" y="44"/>
                  <a:pt x="589" y="58"/>
                  <a:pt x="589" y="73"/>
                </a:cubicBezTo>
                <a:lnTo>
                  <a:pt x="589" y="35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98" name="Freeform 13"/>
          <p:cNvSpPr>
            <a:spLocks noChangeArrowheads="1"/>
          </p:cNvSpPr>
          <p:nvPr/>
        </p:nvSpPr>
        <p:spPr bwMode="auto">
          <a:xfrm>
            <a:off x="16459201" y="8884177"/>
            <a:ext cx="549276" cy="371573"/>
          </a:xfrm>
          <a:custGeom>
            <a:avLst/>
            <a:gdLst>
              <a:gd name="T0" fmla="*/ 560 w 634"/>
              <a:gd name="T1" fmla="*/ 0 h 427"/>
              <a:gd name="T2" fmla="*/ 560 w 634"/>
              <a:gd name="T3" fmla="*/ 0 h 427"/>
              <a:gd name="T4" fmla="*/ 207 w 634"/>
              <a:gd name="T5" fmla="*/ 0 h 427"/>
              <a:gd name="T6" fmla="*/ 192 w 634"/>
              <a:gd name="T7" fmla="*/ 0 h 427"/>
              <a:gd name="T8" fmla="*/ 15 w 634"/>
              <a:gd name="T9" fmla="*/ 206 h 427"/>
              <a:gd name="T10" fmla="*/ 0 w 634"/>
              <a:gd name="T11" fmla="*/ 221 h 427"/>
              <a:gd name="T12" fmla="*/ 15 w 634"/>
              <a:gd name="T13" fmla="*/ 235 h 427"/>
              <a:gd name="T14" fmla="*/ 192 w 634"/>
              <a:gd name="T15" fmla="*/ 426 h 427"/>
              <a:gd name="T16" fmla="*/ 207 w 634"/>
              <a:gd name="T17" fmla="*/ 426 h 427"/>
              <a:gd name="T18" fmla="*/ 207 w 634"/>
              <a:gd name="T19" fmla="*/ 426 h 427"/>
              <a:gd name="T20" fmla="*/ 560 w 634"/>
              <a:gd name="T21" fmla="*/ 426 h 427"/>
              <a:gd name="T22" fmla="*/ 633 w 634"/>
              <a:gd name="T23" fmla="*/ 353 h 427"/>
              <a:gd name="T24" fmla="*/ 633 w 634"/>
              <a:gd name="T25" fmla="*/ 73 h 427"/>
              <a:gd name="T26" fmla="*/ 560 w 634"/>
              <a:gd name="T27" fmla="*/ 0 h 427"/>
              <a:gd name="T28" fmla="*/ 589 w 634"/>
              <a:gd name="T29" fmla="*/ 353 h 427"/>
              <a:gd name="T30" fmla="*/ 589 w 634"/>
              <a:gd name="T31" fmla="*/ 353 h 427"/>
              <a:gd name="T32" fmla="*/ 560 w 634"/>
              <a:gd name="T33" fmla="*/ 397 h 427"/>
              <a:gd name="T34" fmla="*/ 207 w 634"/>
              <a:gd name="T35" fmla="*/ 397 h 427"/>
              <a:gd name="T36" fmla="*/ 45 w 634"/>
              <a:gd name="T37" fmla="*/ 221 h 427"/>
              <a:gd name="T38" fmla="*/ 207 w 634"/>
              <a:gd name="T39" fmla="*/ 44 h 427"/>
              <a:gd name="T40" fmla="*/ 560 w 634"/>
              <a:gd name="T41" fmla="*/ 44 h 427"/>
              <a:gd name="T42" fmla="*/ 589 w 634"/>
              <a:gd name="T43" fmla="*/ 73 h 427"/>
              <a:gd name="T44" fmla="*/ 589 w 634"/>
              <a:gd name="T45" fmla="*/ 353 h 427"/>
              <a:gd name="T46" fmla="*/ 457 w 634"/>
              <a:gd name="T47" fmla="*/ 147 h 427"/>
              <a:gd name="T48" fmla="*/ 457 w 634"/>
              <a:gd name="T49" fmla="*/ 147 h 427"/>
              <a:gd name="T50" fmla="*/ 428 w 634"/>
              <a:gd name="T51" fmla="*/ 147 h 427"/>
              <a:gd name="T52" fmla="*/ 383 w 634"/>
              <a:gd name="T53" fmla="*/ 191 h 427"/>
              <a:gd name="T54" fmla="*/ 339 w 634"/>
              <a:gd name="T55" fmla="*/ 147 h 427"/>
              <a:gd name="T56" fmla="*/ 310 w 634"/>
              <a:gd name="T57" fmla="*/ 147 h 427"/>
              <a:gd name="T58" fmla="*/ 310 w 634"/>
              <a:gd name="T59" fmla="*/ 176 h 427"/>
              <a:gd name="T60" fmla="*/ 354 w 634"/>
              <a:gd name="T61" fmla="*/ 221 h 427"/>
              <a:gd name="T62" fmla="*/ 310 w 634"/>
              <a:gd name="T63" fmla="*/ 265 h 427"/>
              <a:gd name="T64" fmla="*/ 310 w 634"/>
              <a:gd name="T65" fmla="*/ 294 h 427"/>
              <a:gd name="T66" fmla="*/ 339 w 634"/>
              <a:gd name="T67" fmla="*/ 294 h 427"/>
              <a:gd name="T68" fmla="*/ 383 w 634"/>
              <a:gd name="T69" fmla="*/ 250 h 427"/>
              <a:gd name="T70" fmla="*/ 428 w 634"/>
              <a:gd name="T71" fmla="*/ 294 h 427"/>
              <a:gd name="T72" fmla="*/ 457 w 634"/>
              <a:gd name="T73" fmla="*/ 294 h 427"/>
              <a:gd name="T74" fmla="*/ 457 w 634"/>
              <a:gd name="T75" fmla="*/ 265 h 427"/>
              <a:gd name="T76" fmla="*/ 412 w 634"/>
              <a:gd name="T77" fmla="*/ 221 h 427"/>
              <a:gd name="T78" fmla="*/ 457 w 634"/>
              <a:gd name="T79" fmla="*/ 176 h 427"/>
              <a:gd name="T80" fmla="*/ 457 w 634"/>
              <a:gd name="T81" fmla="*/ 14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4" h="427">
                <a:moveTo>
                  <a:pt x="560" y="0"/>
                </a:moveTo>
                <a:lnTo>
                  <a:pt x="560" y="0"/>
                </a:lnTo>
                <a:cubicBezTo>
                  <a:pt x="207" y="0"/>
                  <a:pt x="207" y="0"/>
                  <a:pt x="207" y="0"/>
                </a:cubicBezTo>
                <a:cubicBezTo>
                  <a:pt x="192" y="0"/>
                  <a:pt x="192" y="0"/>
                  <a:pt x="192" y="0"/>
                </a:cubicBezTo>
                <a:cubicBezTo>
                  <a:pt x="15" y="206"/>
                  <a:pt x="15" y="206"/>
                  <a:pt x="15" y="206"/>
                </a:cubicBezTo>
                <a:cubicBezTo>
                  <a:pt x="0" y="206"/>
                  <a:pt x="0" y="206"/>
                  <a:pt x="0" y="221"/>
                </a:cubicBezTo>
                <a:cubicBezTo>
                  <a:pt x="0" y="221"/>
                  <a:pt x="0" y="221"/>
                  <a:pt x="15" y="235"/>
                </a:cubicBezTo>
                <a:cubicBezTo>
                  <a:pt x="192" y="426"/>
                  <a:pt x="192" y="426"/>
                  <a:pt x="192" y="426"/>
                </a:cubicBezTo>
                <a:cubicBezTo>
                  <a:pt x="192" y="426"/>
                  <a:pt x="192" y="426"/>
                  <a:pt x="207" y="426"/>
                </a:cubicBezTo>
                <a:lnTo>
                  <a:pt x="207" y="426"/>
                </a:lnTo>
                <a:cubicBezTo>
                  <a:pt x="560" y="426"/>
                  <a:pt x="560" y="426"/>
                  <a:pt x="560" y="426"/>
                </a:cubicBezTo>
                <a:cubicBezTo>
                  <a:pt x="604" y="426"/>
                  <a:pt x="633" y="397"/>
                  <a:pt x="633" y="353"/>
                </a:cubicBezTo>
                <a:cubicBezTo>
                  <a:pt x="633" y="73"/>
                  <a:pt x="633" y="73"/>
                  <a:pt x="633" y="73"/>
                </a:cubicBezTo>
                <a:cubicBezTo>
                  <a:pt x="633" y="29"/>
                  <a:pt x="604" y="0"/>
                  <a:pt x="560" y="0"/>
                </a:cubicBezTo>
                <a:close/>
                <a:moveTo>
                  <a:pt x="589" y="353"/>
                </a:moveTo>
                <a:lnTo>
                  <a:pt x="589" y="353"/>
                </a:lnTo>
                <a:cubicBezTo>
                  <a:pt x="589" y="368"/>
                  <a:pt x="575" y="397"/>
                  <a:pt x="560" y="397"/>
                </a:cubicBezTo>
                <a:cubicBezTo>
                  <a:pt x="207" y="397"/>
                  <a:pt x="207" y="397"/>
                  <a:pt x="207" y="397"/>
                </a:cubicBezTo>
                <a:cubicBezTo>
                  <a:pt x="45" y="221"/>
                  <a:pt x="45" y="221"/>
                  <a:pt x="45" y="221"/>
                </a:cubicBezTo>
                <a:cubicBezTo>
                  <a:pt x="207" y="44"/>
                  <a:pt x="207" y="44"/>
                  <a:pt x="207" y="44"/>
                </a:cubicBezTo>
                <a:cubicBezTo>
                  <a:pt x="560" y="44"/>
                  <a:pt x="560" y="44"/>
                  <a:pt x="560" y="44"/>
                </a:cubicBezTo>
                <a:cubicBezTo>
                  <a:pt x="575" y="44"/>
                  <a:pt x="589" y="58"/>
                  <a:pt x="589" y="73"/>
                </a:cubicBezTo>
                <a:lnTo>
                  <a:pt x="589" y="353"/>
                </a:lnTo>
                <a:close/>
                <a:moveTo>
                  <a:pt x="457" y="147"/>
                </a:moveTo>
                <a:lnTo>
                  <a:pt x="457" y="147"/>
                </a:lnTo>
                <a:cubicBezTo>
                  <a:pt x="442" y="132"/>
                  <a:pt x="428" y="132"/>
                  <a:pt x="428" y="147"/>
                </a:cubicBezTo>
                <a:cubicBezTo>
                  <a:pt x="383" y="191"/>
                  <a:pt x="383" y="191"/>
                  <a:pt x="383" y="191"/>
                </a:cubicBezTo>
                <a:cubicBezTo>
                  <a:pt x="339" y="147"/>
                  <a:pt x="339" y="147"/>
                  <a:pt x="339" y="147"/>
                </a:cubicBezTo>
                <a:cubicBezTo>
                  <a:pt x="324" y="132"/>
                  <a:pt x="310" y="132"/>
                  <a:pt x="310" y="147"/>
                </a:cubicBezTo>
                <a:cubicBezTo>
                  <a:pt x="295" y="147"/>
                  <a:pt x="295" y="162"/>
                  <a:pt x="310" y="176"/>
                </a:cubicBezTo>
                <a:cubicBezTo>
                  <a:pt x="354" y="221"/>
                  <a:pt x="354" y="221"/>
                  <a:pt x="354" y="221"/>
                </a:cubicBezTo>
                <a:cubicBezTo>
                  <a:pt x="310" y="265"/>
                  <a:pt x="310" y="265"/>
                  <a:pt x="310" y="265"/>
                </a:cubicBezTo>
                <a:cubicBezTo>
                  <a:pt x="295" y="265"/>
                  <a:pt x="295" y="279"/>
                  <a:pt x="310" y="294"/>
                </a:cubicBezTo>
                <a:cubicBezTo>
                  <a:pt x="310" y="294"/>
                  <a:pt x="324" y="294"/>
                  <a:pt x="339" y="294"/>
                </a:cubicBezTo>
                <a:cubicBezTo>
                  <a:pt x="383" y="250"/>
                  <a:pt x="383" y="250"/>
                  <a:pt x="383" y="250"/>
                </a:cubicBezTo>
                <a:cubicBezTo>
                  <a:pt x="428" y="294"/>
                  <a:pt x="428" y="294"/>
                  <a:pt x="428" y="294"/>
                </a:cubicBezTo>
                <a:cubicBezTo>
                  <a:pt x="428" y="294"/>
                  <a:pt x="442" y="294"/>
                  <a:pt x="457" y="294"/>
                </a:cubicBezTo>
                <a:cubicBezTo>
                  <a:pt x="457" y="279"/>
                  <a:pt x="457" y="265"/>
                  <a:pt x="457" y="265"/>
                </a:cubicBezTo>
                <a:cubicBezTo>
                  <a:pt x="412" y="221"/>
                  <a:pt x="412" y="221"/>
                  <a:pt x="412" y="221"/>
                </a:cubicBezTo>
                <a:cubicBezTo>
                  <a:pt x="457" y="176"/>
                  <a:pt x="457" y="176"/>
                  <a:pt x="457" y="176"/>
                </a:cubicBezTo>
                <a:cubicBezTo>
                  <a:pt x="457" y="162"/>
                  <a:pt x="457" y="147"/>
                  <a:pt x="457" y="14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99" name="Freeform 14"/>
          <p:cNvSpPr>
            <a:spLocks noChangeArrowheads="1"/>
          </p:cNvSpPr>
          <p:nvPr/>
        </p:nvSpPr>
        <p:spPr bwMode="auto">
          <a:xfrm>
            <a:off x="15576551" y="8795254"/>
            <a:ext cx="549276" cy="409682"/>
          </a:xfrm>
          <a:custGeom>
            <a:avLst/>
            <a:gdLst>
              <a:gd name="T0" fmla="*/ 324 w 634"/>
              <a:gd name="T1" fmla="*/ 133 h 473"/>
              <a:gd name="T2" fmla="*/ 324 w 634"/>
              <a:gd name="T3" fmla="*/ 133 h 473"/>
              <a:gd name="T4" fmla="*/ 309 w 634"/>
              <a:gd name="T5" fmla="*/ 118 h 473"/>
              <a:gd name="T6" fmla="*/ 294 w 634"/>
              <a:gd name="T7" fmla="*/ 133 h 473"/>
              <a:gd name="T8" fmla="*/ 176 w 634"/>
              <a:gd name="T9" fmla="*/ 251 h 473"/>
              <a:gd name="T10" fmla="*/ 176 w 634"/>
              <a:gd name="T11" fmla="*/ 266 h 473"/>
              <a:gd name="T12" fmla="*/ 206 w 634"/>
              <a:gd name="T13" fmla="*/ 266 h 473"/>
              <a:gd name="T14" fmla="*/ 294 w 634"/>
              <a:gd name="T15" fmla="*/ 192 h 473"/>
              <a:gd name="T16" fmla="*/ 294 w 634"/>
              <a:gd name="T17" fmla="*/ 383 h 473"/>
              <a:gd name="T18" fmla="*/ 309 w 634"/>
              <a:gd name="T19" fmla="*/ 398 h 473"/>
              <a:gd name="T20" fmla="*/ 338 w 634"/>
              <a:gd name="T21" fmla="*/ 383 h 473"/>
              <a:gd name="T22" fmla="*/ 338 w 634"/>
              <a:gd name="T23" fmla="*/ 192 h 473"/>
              <a:gd name="T24" fmla="*/ 412 w 634"/>
              <a:gd name="T25" fmla="*/ 266 h 473"/>
              <a:gd name="T26" fmla="*/ 442 w 634"/>
              <a:gd name="T27" fmla="*/ 266 h 473"/>
              <a:gd name="T28" fmla="*/ 442 w 634"/>
              <a:gd name="T29" fmla="*/ 251 h 473"/>
              <a:gd name="T30" fmla="*/ 324 w 634"/>
              <a:gd name="T31" fmla="*/ 133 h 473"/>
              <a:gd name="T32" fmla="*/ 456 w 634"/>
              <a:gd name="T33" fmla="*/ 104 h 473"/>
              <a:gd name="T34" fmla="*/ 456 w 634"/>
              <a:gd name="T35" fmla="*/ 104 h 473"/>
              <a:gd name="T36" fmla="*/ 294 w 634"/>
              <a:gd name="T37" fmla="*/ 0 h 473"/>
              <a:gd name="T38" fmla="*/ 117 w 634"/>
              <a:gd name="T39" fmla="*/ 162 h 473"/>
              <a:gd name="T40" fmla="*/ 0 w 634"/>
              <a:gd name="T41" fmla="*/ 325 h 473"/>
              <a:gd name="T42" fmla="*/ 162 w 634"/>
              <a:gd name="T43" fmla="*/ 472 h 473"/>
              <a:gd name="T44" fmla="*/ 485 w 634"/>
              <a:gd name="T45" fmla="*/ 472 h 473"/>
              <a:gd name="T46" fmla="*/ 633 w 634"/>
              <a:gd name="T47" fmla="*/ 295 h 473"/>
              <a:gd name="T48" fmla="*/ 456 w 634"/>
              <a:gd name="T49" fmla="*/ 104 h 473"/>
              <a:gd name="T50" fmla="*/ 485 w 634"/>
              <a:gd name="T51" fmla="*/ 442 h 473"/>
              <a:gd name="T52" fmla="*/ 485 w 634"/>
              <a:gd name="T53" fmla="*/ 442 h 473"/>
              <a:gd name="T54" fmla="*/ 162 w 634"/>
              <a:gd name="T55" fmla="*/ 442 h 473"/>
              <a:gd name="T56" fmla="*/ 44 w 634"/>
              <a:gd name="T57" fmla="*/ 325 h 473"/>
              <a:gd name="T58" fmla="*/ 162 w 634"/>
              <a:gd name="T59" fmla="*/ 207 h 473"/>
              <a:gd name="T60" fmla="*/ 294 w 634"/>
              <a:gd name="T61" fmla="*/ 45 h 473"/>
              <a:gd name="T62" fmla="*/ 426 w 634"/>
              <a:gd name="T63" fmla="*/ 148 h 473"/>
              <a:gd name="T64" fmla="*/ 588 w 634"/>
              <a:gd name="T65" fmla="*/ 280 h 473"/>
              <a:gd name="T66" fmla="*/ 485 w 634"/>
              <a:gd name="T67" fmla="*/ 442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4" h="473">
                <a:moveTo>
                  <a:pt x="324" y="133"/>
                </a:moveTo>
                <a:lnTo>
                  <a:pt x="324" y="133"/>
                </a:lnTo>
                <a:cubicBezTo>
                  <a:pt x="324" y="118"/>
                  <a:pt x="324" y="118"/>
                  <a:pt x="309" y="118"/>
                </a:cubicBezTo>
                <a:cubicBezTo>
                  <a:pt x="309" y="118"/>
                  <a:pt x="309" y="118"/>
                  <a:pt x="294" y="133"/>
                </a:cubicBezTo>
                <a:cubicBezTo>
                  <a:pt x="176" y="251"/>
                  <a:pt x="176" y="251"/>
                  <a:pt x="176" y="251"/>
                </a:cubicBezTo>
                <a:lnTo>
                  <a:pt x="176" y="266"/>
                </a:lnTo>
                <a:cubicBezTo>
                  <a:pt x="191" y="280"/>
                  <a:pt x="206" y="280"/>
                  <a:pt x="206" y="266"/>
                </a:cubicBezTo>
                <a:cubicBezTo>
                  <a:pt x="294" y="192"/>
                  <a:pt x="294" y="192"/>
                  <a:pt x="294" y="192"/>
                </a:cubicBezTo>
                <a:cubicBezTo>
                  <a:pt x="294" y="383"/>
                  <a:pt x="294" y="383"/>
                  <a:pt x="294" y="383"/>
                </a:cubicBezTo>
                <a:lnTo>
                  <a:pt x="309" y="398"/>
                </a:lnTo>
                <a:cubicBezTo>
                  <a:pt x="324" y="398"/>
                  <a:pt x="338" y="383"/>
                  <a:pt x="338" y="383"/>
                </a:cubicBezTo>
                <a:cubicBezTo>
                  <a:pt x="338" y="192"/>
                  <a:pt x="338" y="192"/>
                  <a:pt x="338" y="192"/>
                </a:cubicBezTo>
                <a:cubicBezTo>
                  <a:pt x="412" y="266"/>
                  <a:pt x="412" y="266"/>
                  <a:pt x="412" y="266"/>
                </a:cubicBezTo>
                <a:cubicBezTo>
                  <a:pt x="426" y="280"/>
                  <a:pt x="442" y="280"/>
                  <a:pt x="442" y="266"/>
                </a:cubicBezTo>
                <a:cubicBezTo>
                  <a:pt x="456" y="266"/>
                  <a:pt x="456" y="251"/>
                  <a:pt x="442" y="251"/>
                </a:cubicBezTo>
                <a:lnTo>
                  <a:pt x="324" y="133"/>
                </a:lnTo>
                <a:close/>
                <a:moveTo>
                  <a:pt x="456" y="104"/>
                </a:moveTo>
                <a:lnTo>
                  <a:pt x="456" y="104"/>
                </a:lnTo>
                <a:cubicBezTo>
                  <a:pt x="426" y="45"/>
                  <a:pt x="368" y="0"/>
                  <a:pt x="294" y="0"/>
                </a:cubicBezTo>
                <a:cubicBezTo>
                  <a:pt x="206" y="0"/>
                  <a:pt x="117" y="74"/>
                  <a:pt x="117" y="162"/>
                </a:cubicBezTo>
                <a:cubicBezTo>
                  <a:pt x="44" y="192"/>
                  <a:pt x="0" y="251"/>
                  <a:pt x="0" y="325"/>
                </a:cubicBezTo>
                <a:cubicBezTo>
                  <a:pt x="0" y="398"/>
                  <a:pt x="73" y="472"/>
                  <a:pt x="162" y="472"/>
                </a:cubicBezTo>
                <a:cubicBezTo>
                  <a:pt x="485" y="472"/>
                  <a:pt x="485" y="472"/>
                  <a:pt x="485" y="472"/>
                </a:cubicBezTo>
                <a:cubicBezTo>
                  <a:pt x="559" y="442"/>
                  <a:pt x="633" y="369"/>
                  <a:pt x="633" y="295"/>
                </a:cubicBezTo>
                <a:cubicBezTo>
                  <a:pt x="633" y="192"/>
                  <a:pt x="544" y="104"/>
                  <a:pt x="456" y="104"/>
                </a:cubicBezTo>
                <a:close/>
                <a:moveTo>
                  <a:pt x="485" y="442"/>
                </a:moveTo>
                <a:lnTo>
                  <a:pt x="485" y="442"/>
                </a:lnTo>
                <a:cubicBezTo>
                  <a:pt x="162" y="442"/>
                  <a:pt x="162" y="442"/>
                  <a:pt x="162" y="442"/>
                </a:cubicBezTo>
                <a:cubicBezTo>
                  <a:pt x="162" y="442"/>
                  <a:pt x="44" y="428"/>
                  <a:pt x="44" y="325"/>
                </a:cubicBezTo>
                <a:cubicBezTo>
                  <a:pt x="44" y="266"/>
                  <a:pt x="88" y="207"/>
                  <a:pt x="162" y="207"/>
                </a:cubicBezTo>
                <a:cubicBezTo>
                  <a:pt x="162" y="118"/>
                  <a:pt x="206" y="45"/>
                  <a:pt x="294" y="45"/>
                </a:cubicBezTo>
                <a:cubicBezTo>
                  <a:pt x="368" y="45"/>
                  <a:pt x="412" y="89"/>
                  <a:pt x="426" y="148"/>
                </a:cubicBezTo>
                <a:cubicBezTo>
                  <a:pt x="515" y="133"/>
                  <a:pt x="588" y="221"/>
                  <a:pt x="588" y="280"/>
                </a:cubicBezTo>
                <a:cubicBezTo>
                  <a:pt x="588" y="339"/>
                  <a:pt x="544" y="413"/>
                  <a:pt x="485" y="44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00" name="Freeform 15"/>
          <p:cNvSpPr>
            <a:spLocks noChangeArrowheads="1"/>
          </p:cNvSpPr>
          <p:nvPr/>
        </p:nvSpPr>
        <p:spPr bwMode="auto">
          <a:xfrm>
            <a:off x="14700250" y="8795254"/>
            <a:ext cx="533400" cy="409682"/>
          </a:xfrm>
          <a:custGeom>
            <a:avLst/>
            <a:gdLst>
              <a:gd name="T0" fmla="*/ 412 w 619"/>
              <a:gd name="T1" fmla="*/ 251 h 473"/>
              <a:gd name="T2" fmla="*/ 412 w 619"/>
              <a:gd name="T3" fmla="*/ 251 h 473"/>
              <a:gd name="T4" fmla="*/ 324 w 619"/>
              <a:gd name="T5" fmla="*/ 339 h 473"/>
              <a:gd name="T6" fmla="*/ 324 w 619"/>
              <a:gd name="T7" fmla="*/ 148 h 473"/>
              <a:gd name="T8" fmla="*/ 309 w 619"/>
              <a:gd name="T9" fmla="*/ 118 h 473"/>
              <a:gd name="T10" fmla="*/ 294 w 619"/>
              <a:gd name="T11" fmla="*/ 148 h 473"/>
              <a:gd name="T12" fmla="*/ 294 w 619"/>
              <a:gd name="T13" fmla="*/ 339 h 473"/>
              <a:gd name="T14" fmla="*/ 206 w 619"/>
              <a:gd name="T15" fmla="*/ 251 h 473"/>
              <a:gd name="T16" fmla="*/ 177 w 619"/>
              <a:gd name="T17" fmla="*/ 251 h 473"/>
              <a:gd name="T18" fmla="*/ 177 w 619"/>
              <a:gd name="T19" fmla="*/ 280 h 473"/>
              <a:gd name="T20" fmla="*/ 294 w 619"/>
              <a:gd name="T21" fmla="*/ 398 h 473"/>
              <a:gd name="T22" fmla="*/ 309 w 619"/>
              <a:gd name="T23" fmla="*/ 398 h 473"/>
              <a:gd name="T24" fmla="*/ 324 w 619"/>
              <a:gd name="T25" fmla="*/ 398 h 473"/>
              <a:gd name="T26" fmla="*/ 441 w 619"/>
              <a:gd name="T27" fmla="*/ 280 h 473"/>
              <a:gd name="T28" fmla="*/ 441 w 619"/>
              <a:gd name="T29" fmla="*/ 251 h 473"/>
              <a:gd name="T30" fmla="*/ 412 w 619"/>
              <a:gd name="T31" fmla="*/ 251 h 473"/>
              <a:gd name="T32" fmla="*/ 441 w 619"/>
              <a:gd name="T33" fmla="*/ 104 h 473"/>
              <a:gd name="T34" fmla="*/ 441 w 619"/>
              <a:gd name="T35" fmla="*/ 104 h 473"/>
              <a:gd name="T36" fmla="*/ 294 w 619"/>
              <a:gd name="T37" fmla="*/ 0 h 473"/>
              <a:gd name="T38" fmla="*/ 118 w 619"/>
              <a:gd name="T39" fmla="*/ 162 h 473"/>
              <a:gd name="T40" fmla="*/ 0 w 619"/>
              <a:gd name="T41" fmla="*/ 325 h 473"/>
              <a:gd name="T42" fmla="*/ 147 w 619"/>
              <a:gd name="T43" fmla="*/ 472 h 473"/>
              <a:gd name="T44" fmla="*/ 486 w 619"/>
              <a:gd name="T45" fmla="*/ 472 h 473"/>
              <a:gd name="T46" fmla="*/ 618 w 619"/>
              <a:gd name="T47" fmla="*/ 295 h 473"/>
              <a:gd name="T48" fmla="*/ 441 w 619"/>
              <a:gd name="T49" fmla="*/ 104 h 473"/>
              <a:gd name="T50" fmla="*/ 486 w 619"/>
              <a:gd name="T51" fmla="*/ 442 h 473"/>
              <a:gd name="T52" fmla="*/ 486 w 619"/>
              <a:gd name="T53" fmla="*/ 442 h 473"/>
              <a:gd name="T54" fmla="*/ 147 w 619"/>
              <a:gd name="T55" fmla="*/ 442 h 473"/>
              <a:gd name="T56" fmla="*/ 29 w 619"/>
              <a:gd name="T57" fmla="*/ 325 h 473"/>
              <a:gd name="T58" fmla="*/ 147 w 619"/>
              <a:gd name="T59" fmla="*/ 207 h 473"/>
              <a:gd name="T60" fmla="*/ 294 w 619"/>
              <a:gd name="T61" fmla="*/ 45 h 473"/>
              <a:gd name="T62" fmla="*/ 412 w 619"/>
              <a:gd name="T63" fmla="*/ 148 h 473"/>
              <a:gd name="T64" fmla="*/ 589 w 619"/>
              <a:gd name="T65" fmla="*/ 280 h 473"/>
              <a:gd name="T66" fmla="*/ 486 w 619"/>
              <a:gd name="T67" fmla="*/ 442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9" h="473">
                <a:moveTo>
                  <a:pt x="412" y="251"/>
                </a:moveTo>
                <a:lnTo>
                  <a:pt x="412" y="251"/>
                </a:lnTo>
                <a:cubicBezTo>
                  <a:pt x="324" y="339"/>
                  <a:pt x="324" y="339"/>
                  <a:pt x="324" y="339"/>
                </a:cubicBezTo>
                <a:cubicBezTo>
                  <a:pt x="324" y="148"/>
                  <a:pt x="324" y="148"/>
                  <a:pt x="324" y="148"/>
                </a:cubicBezTo>
                <a:cubicBezTo>
                  <a:pt x="324" y="133"/>
                  <a:pt x="324" y="118"/>
                  <a:pt x="309" y="118"/>
                </a:cubicBezTo>
                <a:cubicBezTo>
                  <a:pt x="294" y="118"/>
                  <a:pt x="294" y="133"/>
                  <a:pt x="294" y="148"/>
                </a:cubicBezTo>
                <a:cubicBezTo>
                  <a:pt x="294" y="339"/>
                  <a:pt x="294" y="339"/>
                  <a:pt x="294" y="339"/>
                </a:cubicBezTo>
                <a:cubicBezTo>
                  <a:pt x="206" y="251"/>
                  <a:pt x="206" y="251"/>
                  <a:pt x="206" y="251"/>
                </a:cubicBezTo>
                <a:cubicBezTo>
                  <a:pt x="191" y="236"/>
                  <a:pt x="191" y="236"/>
                  <a:pt x="177" y="251"/>
                </a:cubicBezTo>
                <a:cubicBezTo>
                  <a:pt x="177" y="251"/>
                  <a:pt x="177" y="266"/>
                  <a:pt x="177" y="280"/>
                </a:cubicBezTo>
                <a:cubicBezTo>
                  <a:pt x="294" y="398"/>
                  <a:pt x="294" y="398"/>
                  <a:pt x="294" y="398"/>
                </a:cubicBezTo>
                <a:lnTo>
                  <a:pt x="309" y="398"/>
                </a:lnTo>
                <a:lnTo>
                  <a:pt x="324" y="398"/>
                </a:lnTo>
                <a:cubicBezTo>
                  <a:pt x="441" y="280"/>
                  <a:pt x="441" y="280"/>
                  <a:pt x="441" y="280"/>
                </a:cubicBezTo>
                <a:cubicBezTo>
                  <a:pt x="441" y="266"/>
                  <a:pt x="441" y="251"/>
                  <a:pt x="441" y="251"/>
                </a:cubicBezTo>
                <a:cubicBezTo>
                  <a:pt x="427" y="236"/>
                  <a:pt x="427" y="236"/>
                  <a:pt x="412" y="251"/>
                </a:cubicBezTo>
                <a:close/>
                <a:moveTo>
                  <a:pt x="441" y="104"/>
                </a:moveTo>
                <a:lnTo>
                  <a:pt x="441" y="104"/>
                </a:lnTo>
                <a:cubicBezTo>
                  <a:pt x="412" y="45"/>
                  <a:pt x="353" y="0"/>
                  <a:pt x="294" y="0"/>
                </a:cubicBezTo>
                <a:cubicBezTo>
                  <a:pt x="191" y="0"/>
                  <a:pt x="118" y="74"/>
                  <a:pt x="118" y="162"/>
                </a:cubicBezTo>
                <a:cubicBezTo>
                  <a:pt x="44" y="192"/>
                  <a:pt x="0" y="251"/>
                  <a:pt x="0" y="325"/>
                </a:cubicBezTo>
                <a:cubicBezTo>
                  <a:pt x="0" y="398"/>
                  <a:pt x="59" y="472"/>
                  <a:pt x="147" y="472"/>
                </a:cubicBezTo>
                <a:cubicBezTo>
                  <a:pt x="486" y="472"/>
                  <a:pt x="486" y="472"/>
                  <a:pt x="486" y="472"/>
                </a:cubicBezTo>
                <a:cubicBezTo>
                  <a:pt x="559" y="442"/>
                  <a:pt x="618" y="369"/>
                  <a:pt x="618" y="295"/>
                </a:cubicBezTo>
                <a:cubicBezTo>
                  <a:pt x="618" y="192"/>
                  <a:pt x="545" y="104"/>
                  <a:pt x="441" y="104"/>
                </a:cubicBezTo>
                <a:close/>
                <a:moveTo>
                  <a:pt x="486" y="442"/>
                </a:moveTo>
                <a:lnTo>
                  <a:pt x="486" y="442"/>
                </a:lnTo>
                <a:cubicBezTo>
                  <a:pt x="147" y="442"/>
                  <a:pt x="147" y="442"/>
                  <a:pt x="147" y="442"/>
                </a:cubicBezTo>
                <a:cubicBezTo>
                  <a:pt x="147" y="442"/>
                  <a:pt x="29" y="428"/>
                  <a:pt x="29" y="325"/>
                </a:cubicBezTo>
                <a:cubicBezTo>
                  <a:pt x="29" y="266"/>
                  <a:pt x="88" y="207"/>
                  <a:pt x="147" y="207"/>
                </a:cubicBezTo>
                <a:cubicBezTo>
                  <a:pt x="147" y="118"/>
                  <a:pt x="206" y="45"/>
                  <a:pt x="294" y="45"/>
                </a:cubicBezTo>
                <a:cubicBezTo>
                  <a:pt x="353" y="45"/>
                  <a:pt x="398" y="89"/>
                  <a:pt x="412" y="148"/>
                </a:cubicBezTo>
                <a:cubicBezTo>
                  <a:pt x="515" y="133"/>
                  <a:pt x="574" y="221"/>
                  <a:pt x="589" y="280"/>
                </a:cubicBezTo>
                <a:cubicBezTo>
                  <a:pt x="589" y="339"/>
                  <a:pt x="545" y="413"/>
                  <a:pt x="486" y="44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01" name="Freeform 16"/>
          <p:cNvSpPr>
            <a:spLocks noChangeArrowheads="1"/>
          </p:cNvSpPr>
          <p:nvPr/>
        </p:nvSpPr>
        <p:spPr bwMode="auto">
          <a:xfrm>
            <a:off x="13808076" y="8795255"/>
            <a:ext cx="549274" cy="552593"/>
          </a:xfrm>
          <a:custGeom>
            <a:avLst/>
            <a:gdLst>
              <a:gd name="T0" fmla="*/ 369 w 634"/>
              <a:gd name="T1" fmla="*/ 251 h 635"/>
              <a:gd name="T2" fmla="*/ 369 w 634"/>
              <a:gd name="T3" fmla="*/ 251 h 635"/>
              <a:gd name="T4" fmla="*/ 177 w 634"/>
              <a:gd name="T5" fmla="*/ 251 h 635"/>
              <a:gd name="T6" fmla="*/ 162 w 634"/>
              <a:gd name="T7" fmla="*/ 266 h 635"/>
              <a:gd name="T8" fmla="*/ 177 w 634"/>
              <a:gd name="T9" fmla="*/ 280 h 635"/>
              <a:gd name="T10" fmla="*/ 369 w 634"/>
              <a:gd name="T11" fmla="*/ 280 h 635"/>
              <a:gd name="T12" fmla="*/ 398 w 634"/>
              <a:gd name="T13" fmla="*/ 266 h 635"/>
              <a:gd name="T14" fmla="*/ 369 w 634"/>
              <a:gd name="T15" fmla="*/ 251 h 635"/>
              <a:gd name="T16" fmla="*/ 633 w 634"/>
              <a:gd name="T17" fmla="*/ 604 h 635"/>
              <a:gd name="T18" fmla="*/ 633 w 634"/>
              <a:gd name="T19" fmla="*/ 604 h 635"/>
              <a:gd name="T20" fmla="*/ 471 w 634"/>
              <a:gd name="T21" fmla="*/ 442 h 635"/>
              <a:gd name="T22" fmla="*/ 530 w 634"/>
              <a:gd name="T23" fmla="*/ 266 h 635"/>
              <a:gd name="T24" fmla="*/ 265 w 634"/>
              <a:gd name="T25" fmla="*/ 0 h 635"/>
              <a:gd name="T26" fmla="*/ 0 w 634"/>
              <a:gd name="T27" fmla="*/ 266 h 635"/>
              <a:gd name="T28" fmla="*/ 265 w 634"/>
              <a:gd name="T29" fmla="*/ 530 h 635"/>
              <a:gd name="T30" fmla="*/ 442 w 634"/>
              <a:gd name="T31" fmla="*/ 472 h 635"/>
              <a:gd name="T32" fmla="*/ 604 w 634"/>
              <a:gd name="T33" fmla="*/ 634 h 635"/>
              <a:gd name="T34" fmla="*/ 633 w 634"/>
              <a:gd name="T35" fmla="*/ 634 h 635"/>
              <a:gd name="T36" fmla="*/ 633 w 634"/>
              <a:gd name="T37" fmla="*/ 604 h 635"/>
              <a:gd name="T38" fmla="*/ 265 w 634"/>
              <a:gd name="T39" fmla="*/ 487 h 635"/>
              <a:gd name="T40" fmla="*/ 265 w 634"/>
              <a:gd name="T41" fmla="*/ 487 h 635"/>
              <a:gd name="T42" fmla="*/ 45 w 634"/>
              <a:gd name="T43" fmla="*/ 266 h 635"/>
              <a:gd name="T44" fmla="*/ 265 w 634"/>
              <a:gd name="T45" fmla="*/ 45 h 635"/>
              <a:gd name="T46" fmla="*/ 486 w 634"/>
              <a:gd name="T47" fmla="*/ 266 h 635"/>
              <a:gd name="T48" fmla="*/ 265 w 634"/>
              <a:gd name="T49" fmla="*/ 48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4" h="635">
                <a:moveTo>
                  <a:pt x="369" y="251"/>
                </a:moveTo>
                <a:lnTo>
                  <a:pt x="369" y="251"/>
                </a:lnTo>
                <a:cubicBezTo>
                  <a:pt x="177" y="251"/>
                  <a:pt x="177" y="251"/>
                  <a:pt x="177" y="251"/>
                </a:cubicBezTo>
                <a:cubicBezTo>
                  <a:pt x="162" y="251"/>
                  <a:pt x="162" y="251"/>
                  <a:pt x="162" y="266"/>
                </a:cubicBezTo>
                <a:cubicBezTo>
                  <a:pt x="162" y="280"/>
                  <a:pt x="162" y="280"/>
                  <a:pt x="177" y="280"/>
                </a:cubicBezTo>
                <a:cubicBezTo>
                  <a:pt x="369" y="280"/>
                  <a:pt x="369" y="280"/>
                  <a:pt x="369" y="280"/>
                </a:cubicBezTo>
                <a:cubicBezTo>
                  <a:pt x="383" y="280"/>
                  <a:pt x="398" y="280"/>
                  <a:pt x="398" y="266"/>
                </a:cubicBezTo>
                <a:cubicBezTo>
                  <a:pt x="398" y="251"/>
                  <a:pt x="383" y="251"/>
                  <a:pt x="369" y="251"/>
                </a:cubicBezTo>
                <a:close/>
                <a:moveTo>
                  <a:pt x="633" y="604"/>
                </a:moveTo>
                <a:lnTo>
                  <a:pt x="633" y="604"/>
                </a:lnTo>
                <a:cubicBezTo>
                  <a:pt x="471" y="442"/>
                  <a:pt x="471" y="442"/>
                  <a:pt x="471" y="442"/>
                </a:cubicBezTo>
                <a:cubicBezTo>
                  <a:pt x="501" y="398"/>
                  <a:pt x="530" y="339"/>
                  <a:pt x="530" y="266"/>
                </a:cubicBezTo>
                <a:cubicBezTo>
                  <a:pt x="530" y="118"/>
                  <a:pt x="412" y="0"/>
                  <a:pt x="265" y="0"/>
                </a:cubicBezTo>
                <a:cubicBezTo>
                  <a:pt x="118" y="0"/>
                  <a:pt x="0" y="118"/>
                  <a:pt x="0" y="266"/>
                </a:cubicBezTo>
                <a:cubicBezTo>
                  <a:pt x="0" y="413"/>
                  <a:pt x="118" y="530"/>
                  <a:pt x="265" y="530"/>
                </a:cubicBezTo>
                <a:cubicBezTo>
                  <a:pt x="339" y="530"/>
                  <a:pt x="383" y="501"/>
                  <a:pt x="442" y="472"/>
                </a:cubicBezTo>
                <a:cubicBezTo>
                  <a:pt x="604" y="634"/>
                  <a:pt x="604" y="634"/>
                  <a:pt x="604" y="634"/>
                </a:cubicBezTo>
                <a:cubicBezTo>
                  <a:pt x="604" y="634"/>
                  <a:pt x="619" y="634"/>
                  <a:pt x="633" y="634"/>
                </a:cubicBezTo>
                <a:cubicBezTo>
                  <a:pt x="633" y="619"/>
                  <a:pt x="633" y="604"/>
                  <a:pt x="633" y="604"/>
                </a:cubicBezTo>
                <a:close/>
                <a:moveTo>
                  <a:pt x="265" y="487"/>
                </a:moveTo>
                <a:lnTo>
                  <a:pt x="265" y="487"/>
                </a:lnTo>
                <a:cubicBezTo>
                  <a:pt x="148" y="487"/>
                  <a:pt x="45" y="383"/>
                  <a:pt x="45" y="266"/>
                </a:cubicBezTo>
                <a:cubicBezTo>
                  <a:pt x="45" y="148"/>
                  <a:pt x="148" y="45"/>
                  <a:pt x="265" y="45"/>
                </a:cubicBezTo>
                <a:cubicBezTo>
                  <a:pt x="398" y="45"/>
                  <a:pt x="486" y="148"/>
                  <a:pt x="486" y="266"/>
                </a:cubicBezTo>
                <a:cubicBezTo>
                  <a:pt x="486" y="383"/>
                  <a:pt x="398" y="487"/>
                  <a:pt x="265" y="48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02" name="Freeform 17"/>
          <p:cNvSpPr>
            <a:spLocks noChangeArrowheads="1"/>
          </p:cNvSpPr>
          <p:nvPr/>
        </p:nvSpPr>
        <p:spPr bwMode="auto">
          <a:xfrm>
            <a:off x="12928602" y="8795255"/>
            <a:ext cx="549276" cy="552593"/>
          </a:xfrm>
          <a:custGeom>
            <a:avLst/>
            <a:gdLst>
              <a:gd name="T0" fmla="*/ 368 w 634"/>
              <a:gd name="T1" fmla="*/ 251 h 635"/>
              <a:gd name="T2" fmla="*/ 368 w 634"/>
              <a:gd name="T3" fmla="*/ 251 h 635"/>
              <a:gd name="T4" fmla="*/ 279 w 634"/>
              <a:gd name="T5" fmla="*/ 251 h 635"/>
              <a:gd name="T6" fmla="*/ 279 w 634"/>
              <a:gd name="T7" fmla="*/ 177 h 635"/>
              <a:gd name="T8" fmla="*/ 265 w 634"/>
              <a:gd name="T9" fmla="*/ 148 h 635"/>
              <a:gd name="T10" fmla="*/ 250 w 634"/>
              <a:gd name="T11" fmla="*/ 177 h 635"/>
              <a:gd name="T12" fmla="*/ 250 w 634"/>
              <a:gd name="T13" fmla="*/ 251 h 635"/>
              <a:gd name="T14" fmla="*/ 162 w 634"/>
              <a:gd name="T15" fmla="*/ 251 h 635"/>
              <a:gd name="T16" fmla="*/ 147 w 634"/>
              <a:gd name="T17" fmla="*/ 266 h 635"/>
              <a:gd name="T18" fmla="*/ 162 w 634"/>
              <a:gd name="T19" fmla="*/ 295 h 635"/>
              <a:gd name="T20" fmla="*/ 250 w 634"/>
              <a:gd name="T21" fmla="*/ 295 h 635"/>
              <a:gd name="T22" fmla="*/ 250 w 634"/>
              <a:gd name="T23" fmla="*/ 369 h 635"/>
              <a:gd name="T24" fmla="*/ 265 w 634"/>
              <a:gd name="T25" fmla="*/ 383 h 635"/>
              <a:gd name="T26" fmla="*/ 279 w 634"/>
              <a:gd name="T27" fmla="*/ 369 h 635"/>
              <a:gd name="T28" fmla="*/ 279 w 634"/>
              <a:gd name="T29" fmla="*/ 295 h 635"/>
              <a:gd name="T30" fmla="*/ 368 w 634"/>
              <a:gd name="T31" fmla="*/ 295 h 635"/>
              <a:gd name="T32" fmla="*/ 383 w 634"/>
              <a:gd name="T33" fmla="*/ 266 h 635"/>
              <a:gd name="T34" fmla="*/ 368 w 634"/>
              <a:gd name="T35" fmla="*/ 251 h 635"/>
              <a:gd name="T36" fmla="*/ 618 w 634"/>
              <a:gd name="T37" fmla="*/ 604 h 635"/>
              <a:gd name="T38" fmla="*/ 618 w 634"/>
              <a:gd name="T39" fmla="*/ 604 h 635"/>
              <a:gd name="T40" fmla="*/ 456 w 634"/>
              <a:gd name="T41" fmla="*/ 442 h 635"/>
              <a:gd name="T42" fmla="*/ 530 w 634"/>
              <a:gd name="T43" fmla="*/ 266 h 635"/>
              <a:gd name="T44" fmla="*/ 265 w 634"/>
              <a:gd name="T45" fmla="*/ 0 h 635"/>
              <a:gd name="T46" fmla="*/ 0 w 634"/>
              <a:gd name="T47" fmla="*/ 266 h 635"/>
              <a:gd name="T48" fmla="*/ 265 w 634"/>
              <a:gd name="T49" fmla="*/ 530 h 635"/>
              <a:gd name="T50" fmla="*/ 426 w 634"/>
              <a:gd name="T51" fmla="*/ 472 h 635"/>
              <a:gd name="T52" fmla="*/ 588 w 634"/>
              <a:gd name="T53" fmla="*/ 634 h 635"/>
              <a:gd name="T54" fmla="*/ 618 w 634"/>
              <a:gd name="T55" fmla="*/ 634 h 635"/>
              <a:gd name="T56" fmla="*/ 618 w 634"/>
              <a:gd name="T57" fmla="*/ 604 h 635"/>
              <a:gd name="T58" fmla="*/ 265 w 634"/>
              <a:gd name="T59" fmla="*/ 487 h 635"/>
              <a:gd name="T60" fmla="*/ 265 w 634"/>
              <a:gd name="T61" fmla="*/ 487 h 635"/>
              <a:gd name="T62" fmla="*/ 44 w 634"/>
              <a:gd name="T63" fmla="*/ 266 h 635"/>
              <a:gd name="T64" fmla="*/ 265 w 634"/>
              <a:gd name="T65" fmla="*/ 45 h 635"/>
              <a:gd name="T66" fmla="*/ 485 w 634"/>
              <a:gd name="T67" fmla="*/ 266 h 635"/>
              <a:gd name="T68" fmla="*/ 265 w 634"/>
              <a:gd name="T69" fmla="*/ 48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4" h="635">
                <a:moveTo>
                  <a:pt x="368" y="251"/>
                </a:moveTo>
                <a:lnTo>
                  <a:pt x="368" y="251"/>
                </a:lnTo>
                <a:cubicBezTo>
                  <a:pt x="279" y="251"/>
                  <a:pt x="279" y="251"/>
                  <a:pt x="279" y="251"/>
                </a:cubicBezTo>
                <a:cubicBezTo>
                  <a:pt x="279" y="177"/>
                  <a:pt x="279" y="177"/>
                  <a:pt x="279" y="177"/>
                </a:cubicBezTo>
                <a:cubicBezTo>
                  <a:pt x="279" y="162"/>
                  <a:pt x="279" y="148"/>
                  <a:pt x="265" y="148"/>
                </a:cubicBezTo>
                <a:cubicBezTo>
                  <a:pt x="250" y="148"/>
                  <a:pt x="250" y="162"/>
                  <a:pt x="250" y="177"/>
                </a:cubicBezTo>
                <a:cubicBezTo>
                  <a:pt x="250" y="251"/>
                  <a:pt x="250" y="251"/>
                  <a:pt x="250" y="251"/>
                </a:cubicBezTo>
                <a:cubicBezTo>
                  <a:pt x="162" y="251"/>
                  <a:pt x="162" y="251"/>
                  <a:pt x="162" y="251"/>
                </a:cubicBezTo>
                <a:cubicBezTo>
                  <a:pt x="162" y="251"/>
                  <a:pt x="147" y="251"/>
                  <a:pt x="147" y="266"/>
                </a:cubicBezTo>
                <a:cubicBezTo>
                  <a:pt x="147" y="280"/>
                  <a:pt x="162" y="295"/>
                  <a:pt x="162" y="295"/>
                </a:cubicBezTo>
                <a:cubicBezTo>
                  <a:pt x="250" y="295"/>
                  <a:pt x="250" y="295"/>
                  <a:pt x="250" y="295"/>
                </a:cubicBezTo>
                <a:cubicBezTo>
                  <a:pt x="250" y="369"/>
                  <a:pt x="250" y="369"/>
                  <a:pt x="250" y="369"/>
                </a:cubicBezTo>
                <a:cubicBezTo>
                  <a:pt x="250" y="383"/>
                  <a:pt x="250" y="383"/>
                  <a:pt x="265" y="383"/>
                </a:cubicBezTo>
                <a:cubicBezTo>
                  <a:pt x="279" y="383"/>
                  <a:pt x="279" y="383"/>
                  <a:pt x="279" y="369"/>
                </a:cubicBezTo>
                <a:cubicBezTo>
                  <a:pt x="279" y="295"/>
                  <a:pt x="279" y="295"/>
                  <a:pt x="279" y="295"/>
                </a:cubicBezTo>
                <a:cubicBezTo>
                  <a:pt x="368" y="295"/>
                  <a:pt x="368" y="295"/>
                  <a:pt x="368" y="295"/>
                </a:cubicBezTo>
                <a:cubicBezTo>
                  <a:pt x="368" y="295"/>
                  <a:pt x="383" y="280"/>
                  <a:pt x="383" y="266"/>
                </a:cubicBezTo>
                <a:cubicBezTo>
                  <a:pt x="383" y="251"/>
                  <a:pt x="368" y="251"/>
                  <a:pt x="368" y="251"/>
                </a:cubicBezTo>
                <a:close/>
                <a:moveTo>
                  <a:pt x="618" y="604"/>
                </a:moveTo>
                <a:lnTo>
                  <a:pt x="618" y="604"/>
                </a:lnTo>
                <a:cubicBezTo>
                  <a:pt x="456" y="442"/>
                  <a:pt x="456" y="442"/>
                  <a:pt x="456" y="442"/>
                </a:cubicBezTo>
                <a:cubicBezTo>
                  <a:pt x="500" y="398"/>
                  <a:pt x="530" y="339"/>
                  <a:pt x="530" y="266"/>
                </a:cubicBezTo>
                <a:cubicBezTo>
                  <a:pt x="530" y="118"/>
                  <a:pt x="412" y="0"/>
                  <a:pt x="265" y="0"/>
                </a:cubicBezTo>
                <a:cubicBezTo>
                  <a:pt x="117" y="0"/>
                  <a:pt x="0" y="118"/>
                  <a:pt x="0" y="266"/>
                </a:cubicBezTo>
                <a:cubicBezTo>
                  <a:pt x="0" y="413"/>
                  <a:pt x="117" y="530"/>
                  <a:pt x="265" y="530"/>
                </a:cubicBezTo>
                <a:cubicBezTo>
                  <a:pt x="324" y="530"/>
                  <a:pt x="383" y="501"/>
                  <a:pt x="426" y="472"/>
                </a:cubicBezTo>
                <a:cubicBezTo>
                  <a:pt x="588" y="634"/>
                  <a:pt x="588" y="634"/>
                  <a:pt x="588" y="634"/>
                </a:cubicBezTo>
                <a:cubicBezTo>
                  <a:pt x="603" y="634"/>
                  <a:pt x="618" y="634"/>
                  <a:pt x="618" y="634"/>
                </a:cubicBezTo>
                <a:cubicBezTo>
                  <a:pt x="633" y="619"/>
                  <a:pt x="633" y="604"/>
                  <a:pt x="618" y="604"/>
                </a:cubicBezTo>
                <a:close/>
                <a:moveTo>
                  <a:pt x="265" y="487"/>
                </a:moveTo>
                <a:lnTo>
                  <a:pt x="265" y="487"/>
                </a:lnTo>
                <a:cubicBezTo>
                  <a:pt x="147" y="487"/>
                  <a:pt x="44" y="383"/>
                  <a:pt x="44" y="266"/>
                </a:cubicBezTo>
                <a:cubicBezTo>
                  <a:pt x="44" y="148"/>
                  <a:pt x="147" y="45"/>
                  <a:pt x="265" y="45"/>
                </a:cubicBezTo>
                <a:cubicBezTo>
                  <a:pt x="383" y="45"/>
                  <a:pt x="485" y="148"/>
                  <a:pt x="485" y="266"/>
                </a:cubicBezTo>
                <a:cubicBezTo>
                  <a:pt x="485" y="383"/>
                  <a:pt x="383" y="487"/>
                  <a:pt x="265" y="48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03" name="Freeform 18"/>
          <p:cNvSpPr>
            <a:spLocks noChangeArrowheads="1"/>
          </p:cNvSpPr>
          <p:nvPr/>
        </p:nvSpPr>
        <p:spPr bwMode="auto">
          <a:xfrm>
            <a:off x="12052302" y="8795255"/>
            <a:ext cx="533400" cy="552593"/>
          </a:xfrm>
          <a:custGeom>
            <a:avLst/>
            <a:gdLst>
              <a:gd name="T0" fmla="*/ 618 w 619"/>
              <a:gd name="T1" fmla="*/ 604 h 635"/>
              <a:gd name="T2" fmla="*/ 618 w 619"/>
              <a:gd name="T3" fmla="*/ 604 h 635"/>
              <a:gd name="T4" fmla="*/ 456 w 619"/>
              <a:gd name="T5" fmla="*/ 442 h 635"/>
              <a:gd name="T6" fmla="*/ 530 w 619"/>
              <a:gd name="T7" fmla="*/ 266 h 635"/>
              <a:gd name="T8" fmla="*/ 265 w 619"/>
              <a:gd name="T9" fmla="*/ 0 h 635"/>
              <a:gd name="T10" fmla="*/ 0 w 619"/>
              <a:gd name="T11" fmla="*/ 266 h 635"/>
              <a:gd name="T12" fmla="*/ 265 w 619"/>
              <a:gd name="T13" fmla="*/ 530 h 635"/>
              <a:gd name="T14" fmla="*/ 427 w 619"/>
              <a:gd name="T15" fmla="*/ 472 h 635"/>
              <a:gd name="T16" fmla="*/ 589 w 619"/>
              <a:gd name="T17" fmla="*/ 634 h 635"/>
              <a:gd name="T18" fmla="*/ 618 w 619"/>
              <a:gd name="T19" fmla="*/ 634 h 635"/>
              <a:gd name="T20" fmla="*/ 618 w 619"/>
              <a:gd name="T21" fmla="*/ 604 h 635"/>
              <a:gd name="T22" fmla="*/ 265 w 619"/>
              <a:gd name="T23" fmla="*/ 487 h 635"/>
              <a:gd name="T24" fmla="*/ 265 w 619"/>
              <a:gd name="T25" fmla="*/ 487 h 635"/>
              <a:gd name="T26" fmla="*/ 29 w 619"/>
              <a:gd name="T27" fmla="*/ 266 h 635"/>
              <a:gd name="T28" fmla="*/ 265 w 619"/>
              <a:gd name="T29" fmla="*/ 45 h 635"/>
              <a:gd name="T30" fmla="*/ 486 w 619"/>
              <a:gd name="T31" fmla="*/ 266 h 635"/>
              <a:gd name="T32" fmla="*/ 265 w 619"/>
              <a:gd name="T33" fmla="*/ 48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9" h="635">
                <a:moveTo>
                  <a:pt x="618" y="604"/>
                </a:moveTo>
                <a:lnTo>
                  <a:pt x="618" y="604"/>
                </a:lnTo>
                <a:cubicBezTo>
                  <a:pt x="456" y="442"/>
                  <a:pt x="456" y="442"/>
                  <a:pt x="456" y="442"/>
                </a:cubicBezTo>
                <a:cubicBezTo>
                  <a:pt x="500" y="398"/>
                  <a:pt x="530" y="339"/>
                  <a:pt x="530" y="266"/>
                </a:cubicBezTo>
                <a:cubicBezTo>
                  <a:pt x="530" y="118"/>
                  <a:pt x="412" y="0"/>
                  <a:pt x="265" y="0"/>
                </a:cubicBezTo>
                <a:cubicBezTo>
                  <a:pt x="118" y="0"/>
                  <a:pt x="0" y="118"/>
                  <a:pt x="0" y="266"/>
                </a:cubicBezTo>
                <a:cubicBezTo>
                  <a:pt x="0" y="413"/>
                  <a:pt x="118" y="530"/>
                  <a:pt x="265" y="530"/>
                </a:cubicBezTo>
                <a:cubicBezTo>
                  <a:pt x="324" y="530"/>
                  <a:pt x="382" y="501"/>
                  <a:pt x="427" y="472"/>
                </a:cubicBezTo>
                <a:cubicBezTo>
                  <a:pt x="589" y="634"/>
                  <a:pt x="589" y="634"/>
                  <a:pt x="589" y="634"/>
                </a:cubicBezTo>
                <a:cubicBezTo>
                  <a:pt x="603" y="634"/>
                  <a:pt x="603" y="634"/>
                  <a:pt x="618" y="634"/>
                </a:cubicBezTo>
                <a:cubicBezTo>
                  <a:pt x="618" y="619"/>
                  <a:pt x="618" y="604"/>
                  <a:pt x="618" y="604"/>
                </a:cubicBezTo>
                <a:close/>
                <a:moveTo>
                  <a:pt x="265" y="487"/>
                </a:moveTo>
                <a:lnTo>
                  <a:pt x="265" y="487"/>
                </a:lnTo>
                <a:cubicBezTo>
                  <a:pt x="132" y="487"/>
                  <a:pt x="29" y="383"/>
                  <a:pt x="29" y="266"/>
                </a:cubicBezTo>
                <a:cubicBezTo>
                  <a:pt x="29" y="148"/>
                  <a:pt x="132" y="45"/>
                  <a:pt x="265" y="45"/>
                </a:cubicBezTo>
                <a:cubicBezTo>
                  <a:pt x="382" y="45"/>
                  <a:pt x="486" y="148"/>
                  <a:pt x="486" y="266"/>
                </a:cubicBezTo>
                <a:cubicBezTo>
                  <a:pt x="486" y="383"/>
                  <a:pt x="382" y="487"/>
                  <a:pt x="265" y="48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04" name="Freeform 19"/>
          <p:cNvSpPr>
            <a:spLocks noChangeArrowheads="1"/>
          </p:cNvSpPr>
          <p:nvPr/>
        </p:nvSpPr>
        <p:spPr bwMode="auto">
          <a:xfrm>
            <a:off x="11160127" y="8795255"/>
            <a:ext cx="549274" cy="552593"/>
          </a:xfrm>
          <a:custGeom>
            <a:avLst/>
            <a:gdLst>
              <a:gd name="T0" fmla="*/ 30 w 634"/>
              <a:gd name="T1" fmla="*/ 236 h 635"/>
              <a:gd name="T2" fmla="*/ 30 w 634"/>
              <a:gd name="T3" fmla="*/ 236 h 635"/>
              <a:gd name="T4" fmla="*/ 221 w 634"/>
              <a:gd name="T5" fmla="*/ 236 h 635"/>
              <a:gd name="T6" fmla="*/ 236 w 634"/>
              <a:gd name="T7" fmla="*/ 221 h 635"/>
              <a:gd name="T8" fmla="*/ 221 w 634"/>
              <a:gd name="T9" fmla="*/ 207 h 635"/>
              <a:gd name="T10" fmla="*/ 74 w 634"/>
              <a:gd name="T11" fmla="*/ 207 h 635"/>
              <a:gd name="T12" fmla="*/ 324 w 634"/>
              <a:gd name="T13" fmla="*/ 45 h 635"/>
              <a:gd name="T14" fmla="*/ 589 w 634"/>
              <a:gd name="T15" fmla="*/ 280 h 635"/>
              <a:gd name="T16" fmla="*/ 633 w 634"/>
              <a:gd name="T17" fmla="*/ 280 h 635"/>
              <a:gd name="T18" fmla="*/ 324 w 634"/>
              <a:gd name="T19" fmla="*/ 0 h 635"/>
              <a:gd name="T20" fmla="*/ 44 w 634"/>
              <a:gd name="T21" fmla="*/ 162 h 635"/>
              <a:gd name="T22" fmla="*/ 44 w 634"/>
              <a:gd name="T23" fmla="*/ 30 h 635"/>
              <a:gd name="T24" fmla="*/ 30 w 634"/>
              <a:gd name="T25" fmla="*/ 0 h 635"/>
              <a:gd name="T26" fmla="*/ 0 w 634"/>
              <a:gd name="T27" fmla="*/ 30 h 635"/>
              <a:gd name="T28" fmla="*/ 0 w 634"/>
              <a:gd name="T29" fmla="*/ 221 h 635"/>
              <a:gd name="T30" fmla="*/ 30 w 634"/>
              <a:gd name="T31" fmla="*/ 236 h 635"/>
              <a:gd name="T32" fmla="*/ 619 w 634"/>
              <a:gd name="T33" fmla="*/ 398 h 635"/>
              <a:gd name="T34" fmla="*/ 619 w 634"/>
              <a:gd name="T35" fmla="*/ 398 h 635"/>
              <a:gd name="T36" fmla="*/ 412 w 634"/>
              <a:gd name="T37" fmla="*/ 398 h 635"/>
              <a:gd name="T38" fmla="*/ 398 w 634"/>
              <a:gd name="T39" fmla="*/ 413 h 635"/>
              <a:gd name="T40" fmla="*/ 412 w 634"/>
              <a:gd name="T41" fmla="*/ 442 h 635"/>
              <a:gd name="T42" fmla="*/ 574 w 634"/>
              <a:gd name="T43" fmla="*/ 442 h 635"/>
              <a:gd name="T44" fmla="*/ 324 w 634"/>
              <a:gd name="T45" fmla="*/ 589 h 635"/>
              <a:gd name="T46" fmla="*/ 44 w 634"/>
              <a:gd name="T47" fmla="*/ 354 h 635"/>
              <a:gd name="T48" fmla="*/ 15 w 634"/>
              <a:gd name="T49" fmla="*/ 354 h 635"/>
              <a:gd name="T50" fmla="*/ 324 w 634"/>
              <a:gd name="T51" fmla="*/ 634 h 635"/>
              <a:gd name="T52" fmla="*/ 589 w 634"/>
              <a:gd name="T53" fmla="*/ 472 h 635"/>
              <a:gd name="T54" fmla="*/ 589 w 634"/>
              <a:gd name="T55" fmla="*/ 619 h 635"/>
              <a:gd name="T56" fmla="*/ 619 w 634"/>
              <a:gd name="T57" fmla="*/ 634 h 635"/>
              <a:gd name="T58" fmla="*/ 633 w 634"/>
              <a:gd name="T59" fmla="*/ 619 h 635"/>
              <a:gd name="T60" fmla="*/ 633 w 634"/>
              <a:gd name="T61" fmla="*/ 413 h 635"/>
              <a:gd name="T62" fmla="*/ 619 w 634"/>
              <a:gd name="T63" fmla="*/ 39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5">
                <a:moveTo>
                  <a:pt x="30" y="236"/>
                </a:moveTo>
                <a:lnTo>
                  <a:pt x="30" y="236"/>
                </a:lnTo>
                <a:cubicBezTo>
                  <a:pt x="221" y="236"/>
                  <a:pt x="221" y="236"/>
                  <a:pt x="221" y="236"/>
                </a:cubicBezTo>
                <a:cubicBezTo>
                  <a:pt x="236" y="236"/>
                  <a:pt x="236" y="236"/>
                  <a:pt x="236" y="221"/>
                </a:cubicBezTo>
                <a:cubicBezTo>
                  <a:pt x="236" y="207"/>
                  <a:pt x="236" y="207"/>
                  <a:pt x="221" y="207"/>
                </a:cubicBezTo>
                <a:cubicBezTo>
                  <a:pt x="74" y="207"/>
                  <a:pt x="74" y="207"/>
                  <a:pt x="74" y="207"/>
                </a:cubicBezTo>
                <a:cubicBezTo>
                  <a:pt x="118" y="104"/>
                  <a:pt x="207" y="45"/>
                  <a:pt x="324" y="45"/>
                </a:cubicBezTo>
                <a:cubicBezTo>
                  <a:pt x="457" y="45"/>
                  <a:pt x="574" y="148"/>
                  <a:pt x="589" y="280"/>
                </a:cubicBezTo>
                <a:cubicBezTo>
                  <a:pt x="633" y="280"/>
                  <a:pt x="633" y="280"/>
                  <a:pt x="633" y="280"/>
                </a:cubicBezTo>
                <a:cubicBezTo>
                  <a:pt x="619" y="118"/>
                  <a:pt x="486" y="0"/>
                  <a:pt x="324" y="0"/>
                </a:cubicBezTo>
                <a:cubicBezTo>
                  <a:pt x="207" y="0"/>
                  <a:pt x="103" y="74"/>
                  <a:pt x="44" y="162"/>
                </a:cubicBezTo>
                <a:cubicBezTo>
                  <a:pt x="44" y="30"/>
                  <a:pt x="44" y="30"/>
                  <a:pt x="44" y="30"/>
                </a:cubicBezTo>
                <a:cubicBezTo>
                  <a:pt x="44" y="15"/>
                  <a:pt x="30" y="0"/>
                  <a:pt x="30" y="0"/>
                </a:cubicBezTo>
                <a:cubicBezTo>
                  <a:pt x="15" y="0"/>
                  <a:pt x="0" y="15"/>
                  <a:pt x="0" y="30"/>
                </a:cubicBezTo>
                <a:cubicBezTo>
                  <a:pt x="0" y="221"/>
                  <a:pt x="0" y="221"/>
                  <a:pt x="0" y="221"/>
                </a:cubicBezTo>
                <a:cubicBezTo>
                  <a:pt x="0" y="236"/>
                  <a:pt x="30" y="236"/>
                  <a:pt x="30" y="236"/>
                </a:cubicBezTo>
                <a:close/>
                <a:moveTo>
                  <a:pt x="619" y="398"/>
                </a:moveTo>
                <a:lnTo>
                  <a:pt x="619" y="398"/>
                </a:lnTo>
                <a:cubicBezTo>
                  <a:pt x="412" y="398"/>
                  <a:pt x="412" y="398"/>
                  <a:pt x="412" y="398"/>
                </a:cubicBezTo>
                <a:lnTo>
                  <a:pt x="398" y="413"/>
                </a:lnTo>
                <a:cubicBezTo>
                  <a:pt x="398" y="428"/>
                  <a:pt x="412" y="442"/>
                  <a:pt x="412" y="442"/>
                </a:cubicBezTo>
                <a:cubicBezTo>
                  <a:pt x="574" y="442"/>
                  <a:pt x="574" y="442"/>
                  <a:pt x="574" y="442"/>
                </a:cubicBezTo>
                <a:cubicBezTo>
                  <a:pt x="530" y="530"/>
                  <a:pt x="427" y="589"/>
                  <a:pt x="324" y="589"/>
                </a:cubicBezTo>
                <a:cubicBezTo>
                  <a:pt x="177" y="589"/>
                  <a:pt x="74" y="487"/>
                  <a:pt x="44" y="354"/>
                </a:cubicBezTo>
                <a:cubicBezTo>
                  <a:pt x="15" y="354"/>
                  <a:pt x="15" y="354"/>
                  <a:pt x="15" y="354"/>
                </a:cubicBezTo>
                <a:cubicBezTo>
                  <a:pt x="30" y="516"/>
                  <a:pt x="162" y="634"/>
                  <a:pt x="324" y="634"/>
                </a:cubicBezTo>
                <a:cubicBezTo>
                  <a:pt x="442" y="634"/>
                  <a:pt x="545" y="575"/>
                  <a:pt x="589" y="472"/>
                </a:cubicBezTo>
                <a:cubicBezTo>
                  <a:pt x="589" y="619"/>
                  <a:pt x="589" y="619"/>
                  <a:pt x="589" y="619"/>
                </a:cubicBezTo>
                <a:cubicBezTo>
                  <a:pt x="589" y="619"/>
                  <a:pt x="604" y="634"/>
                  <a:pt x="619" y="634"/>
                </a:cubicBezTo>
                <a:lnTo>
                  <a:pt x="633" y="619"/>
                </a:lnTo>
                <a:cubicBezTo>
                  <a:pt x="633" y="413"/>
                  <a:pt x="633" y="413"/>
                  <a:pt x="633" y="413"/>
                </a:cubicBezTo>
                <a:cubicBezTo>
                  <a:pt x="633" y="398"/>
                  <a:pt x="619" y="398"/>
                  <a:pt x="619" y="398"/>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05" name="Freeform 20"/>
          <p:cNvSpPr>
            <a:spLocks noChangeArrowheads="1"/>
          </p:cNvSpPr>
          <p:nvPr/>
        </p:nvSpPr>
        <p:spPr bwMode="auto">
          <a:xfrm>
            <a:off x="10283826" y="8795255"/>
            <a:ext cx="549274" cy="552593"/>
          </a:xfrm>
          <a:custGeom>
            <a:avLst/>
            <a:gdLst>
              <a:gd name="T0" fmla="*/ 471 w 634"/>
              <a:gd name="T1" fmla="*/ 45 h 635"/>
              <a:gd name="T2" fmla="*/ 471 w 634"/>
              <a:gd name="T3" fmla="*/ 45 h 635"/>
              <a:gd name="T4" fmla="*/ 603 w 634"/>
              <a:gd name="T5" fmla="*/ 45 h 635"/>
              <a:gd name="T6" fmla="*/ 633 w 634"/>
              <a:gd name="T7" fmla="*/ 30 h 635"/>
              <a:gd name="T8" fmla="*/ 603 w 634"/>
              <a:gd name="T9" fmla="*/ 0 h 635"/>
              <a:gd name="T10" fmla="*/ 412 w 634"/>
              <a:gd name="T11" fmla="*/ 0 h 635"/>
              <a:gd name="T12" fmla="*/ 397 w 634"/>
              <a:gd name="T13" fmla="*/ 30 h 635"/>
              <a:gd name="T14" fmla="*/ 397 w 634"/>
              <a:gd name="T15" fmla="*/ 221 h 635"/>
              <a:gd name="T16" fmla="*/ 412 w 634"/>
              <a:gd name="T17" fmla="*/ 236 h 635"/>
              <a:gd name="T18" fmla="*/ 426 w 634"/>
              <a:gd name="T19" fmla="*/ 221 h 635"/>
              <a:gd name="T20" fmla="*/ 426 w 634"/>
              <a:gd name="T21" fmla="*/ 74 h 635"/>
              <a:gd name="T22" fmla="*/ 588 w 634"/>
              <a:gd name="T23" fmla="*/ 325 h 635"/>
              <a:gd name="T24" fmla="*/ 309 w 634"/>
              <a:gd name="T25" fmla="*/ 589 h 635"/>
              <a:gd name="T26" fmla="*/ 44 w 634"/>
              <a:gd name="T27" fmla="*/ 325 h 635"/>
              <a:gd name="T28" fmla="*/ 279 w 634"/>
              <a:gd name="T29" fmla="*/ 45 h 635"/>
              <a:gd name="T30" fmla="*/ 279 w 634"/>
              <a:gd name="T31" fmla="*/ 15 h 635"/>
              <a:gd name="T32" fmla="*/ 0 w 634"/>
              <a:gd name="T33" fmla="*/ 325 h 635"/>
              <a:gd name="T34" fmla="*/ 309 w 634"/>
              <a:gd name="T35" fmla="*/ 634 h 635"/>
              <a:gd name="T36" fmla="*/ 633 w 634"/>
              <a:gd name="T37" fmla="*/ 325 h 635"/>
              <a:gd name="T38" fmla="*/ 471 w 634"/>
              <a:gd name="T39" fmla="*/ 4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635">
                <a:moveTo>
                  <a:pt x="471" y="45"/>
                </a:moveTo>
                <a:lnTo>
                  <a:pt x="471" y="45"/>
                </a:lnTo>
                <a:cubicBezTo>
                  <a:pt x="603" y="45"/>
                  <a:pt x="603" y="45"/>
                  <a:pt x="603" y="45"/>
                </a:cubicBezTo>
                <a:cubicBezTo>
                  <a:pt x="618" y="45"/>
                  <a:pt x="633" y="30"/>
                  <a:pt x="633" y="30"/>
                </a:cubicBezTo>
                <a:cubicBezTo>
                  <a:pt x="633" y="15"/>
                  <a:pt x="618" y="0"/>
                  <a:pt x="603" y="0"/>
                </a:cubicBezTo>
                <a:cubicBezTo>
                  <a:pt x="412" y="0"/>
                  <a:pt x="412" y="0"/>
                  <a:pt x="412" y="0"/>
                </a:cubicBezTo>
                <a:cubicBezTo>
                  <a:pt x="412" y="0"/>
                  <a:pt x="397" y="0"/>
                  <a:pt x="397" y="30"/>
                </a:cubicBezTo>
                <a:cubicBezTo>
                  <a:pt x="397" y="221"/>
                  <a:pt x="397" y="221"/>
                  <a:pt x="397" y="221"/>
                </a:cubicBezTo>
                <a:cubicBezTo>
                  <a:pt x="397" y="236"/>
                  <a:pt x="397" y="236"/>
                  <a:pt x="412" y="236"/>
                </a:cubicBezTo>
                <a:cubicBezTo>
                  <a:pt x="426" y="236"/>
                  <a:pt x="426" y="236"/>
                  <a:pt x="426" y="221"/>
                </a:cubicBezTo>
                <a:cubicBezTo>
                  <a:pt x="426" y="74"/>
                  <a:pt x="426" y="74"/>
                  <a:pt x="426" y="74"/>
                </a:cubicBezTo>
                <a:cubicBezTo>
                  <a:pt x="530" y="118"/>
                  <a:pt x="588" y="207"/>
                  <a:pt x="588" y="325"/>
                </a:cubicBezTo>
                <a:cubicBezTo>
                  <a:pt x="588" y="472"/>
                  <a:pt x="471" y="589"/>
                  <a:pt x="309" y="589"/>
                </a:cubicBezTo>
                <a:cubicBezTo>
                  <a:pt x="162" y="589"/>
                  <a:pt x="44" y="472"/>
                  <a:pt x="44" y="325"/>
                </a:cubicBezTo>
                <a:cubicBezTo>
                  <a:pt x="44" y="177"/>
                  <a:pt x="147" y="74"/>
                  <a:pt x="279" y="45"/>
                </a:cubicBezTo>
                <a:cubicBezTo>
                  <a:pt x="279" y="15"/>
                  <a:pt x="279" y="15"/>
                  <a:pt x="279" y="15"/>
                </a:cubicBezTo>
                <a:cubicBezTo>
                  <a:pt x="117" y="30"/>
                  <a:pt x="0" y="162"/>
                  <a:pt x="0" y="325"/>
                </a:cubicBezTo>
                <a:cubicBezTo>
                  <a:pt x="0" y="487"/>
                  <a:pt x="147" y="634"/>
                  <a:pt x="309" y="634"/>
                </a:cubicBezTo>
                <a:cubicBezTo>
                  <a:pt x="485" y="634"/>
                  <a:pt x="633" y="487"/>
                  <a:pt x="633" y="325"/>
                </a:cubicBezTo>
                <a:cubicBezTo>
                  <a:pt x="633" y="207"/>
                  <a:pt x="559" y="104"/>
                  <a:pt x="471" y="45"/>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06" name="Freeform 21"/>
          <p:cNvSpPr>
            <a:spLocks noChangeArrowheads="1"/>
          </p:cNvSpPr>
          <p:nvPr/>
        </p:nvSpPr>
        <p:spPr bwMode="auto">
          <a:xfrm>
            <a:off x="9401177" y="8795255"/>
            <a:ext cx="533400" cy="552593"/>
          </a:xfrm>
          <a:custGeom>
            <a:avLst/>
            <a:gdLst>
              <a:gd name="T0" fmla="*/ 309 w 619"/>
              <a:gd name="T1" fmla="*/ 0 h 635"/>
              <a:gd name="T2" fmla="*/ 309 w 619"/>
              <a:gd name="T3" fmla="*/ 0 h 635"/>
              <a:gd name="T4" fmla="*/ 0 w 619"/>
              <a:gd name="T5" fmla="*/ 325 h 635"/>
              <a:gd name="T6" fmla="*/ 309 w 619"/>
              <a:gd name="T7" fmla="*/ 634 h 635"/>
              <a:gd name="T8" fmla="*/ 618 w 619"/>
              <a:gd name="T9" fmla="*/ 325 h 635"/>
              <a:gd name="T10" fmla="*/ 309 w 619"/>
              <a:gd name="T11" fmla="*/ 0 h 635"/>
              <a:gd name="T12" fmla="*/ 309 w 619"/>
              <a:gd name="T13" fmla="*/ 589 h 635"/>
              <a:gd name="T14" fmla="*/ 309 w 619"/>
              <a:gd name="T15" fmla="*/ 589 h 635"/>
              <a:gd name="T16" fmla="*/ 29 w 619"/>
              <a:gd name="T17" fmla="*/ 325 h 635"/>
              <a:gd name="T18" fmla="*/ 309 w 619"/>
              <a:gd name="T19" fmla="*/ 45 h 635"/>
              <a:gd name="T20" fmla="*/ 589 w 619"/>
              <a:gd name="T21" fmla="*/ 325 h 635"/>
              <a:gd name="T22" fmla="*/ 309 w 619"/>
              <a:gd name="T23" fmla="*/ 589 h 635"/>
              <a:gd name="T24" fmla="*/ 427 w 619"/>
              <a:gd name="T25" fmla="*/ 177 h 635"/>
              <a:gd name="T26" fmla="*/ 427 w 619"/>
              <a:gd name="T27" fmla="*/ 177 h 635"/>
              <a:gd name="T28" fmla="*/ 397 w 619"/>
              <a:gd name="T29" fmla="*/ 192 h 635"/>
              <a:gd name="T30" fmla="*/ 280 w 619"/>
              <a:gd name="T31" fmla="*/ 413 h 635"/>
              <a:gd name="T32" fmla="*/ 206 w 619"/>
              <a:gd name="T33" fmla="*/ 339 h 635"/>
              <a:gd name="T34" fmla="*/ 177 w 619"/>
              <a:gd name="T35" fmla="*/ 339 h 635"/>
              <a:gd name="T36" fmla="*/ 177 w 619"/>
              <a:gd name="T37" fmla="*/ 369 h 635"/>
              <a:gd name="T38" fmla="*/ 265 w 619"/>
              <a:gd name="T39" fmla="*/ 457 h 635"/>
              <a:gd name="T40" fmla="*/ 294 w 619"/>
              <a:gd name="T41" fmla="*/ 457 h 635"/>
              <a:gd name="T42" fmla="*/ 441 w 619"/>
              <a:gd name="T43" fmla="*/ 207 h 635"/>
              <a:gd name="T44" fmla="*/ 427 w 619"/>
              <a:gd name="T45" fmla="*/ 17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19" h="635">
                <a:moveTo>
                  <a:pt x="309" y="0"/>
                </a:moveTo>
                <a:lnTo>
                  <a:pt x="309" y="0"/>
                </a:lnTo>
                <a:cubicBezTo>
                  <a:pt x="132" y="0"/>
                  <a:pt x="0" y="148"/>
                  <a:pt x="0" y="325"/>
                </a:cubicBezTo>
                <a:cubicBezTo>
                  <a:pt x="0" y="487"/>
                  <a:pt x="132" y="634"/>
                  <a:pt x="309" y="634"/>
                </a:cubicBezTo>
                <a:cubicBezTo>
                  <a:pt x="486" y="634"/>
                  <a:pt x="618" y="487"/>
                  <a:pt x="618" y="325"/>
                </a:cubicBezTo>
                <a:cubicBezTo>
                  <a:pt x="618" y="148"/>
                  <a:pt x="486" y="0"/>
                  <a:pt x="309" y="0"/>
                </a:cubicBezTo>
                <a:close/>
                <a:moveTo>
                  <a:pt x="309" y="589"/>
                </a:moveTo>
                <a:lnTo>
                  <a:pt x="309" y="589"/>
                </a:lnTo>
                <a:cubicBezTo>
                  <a:pt x="162" y="589"/>
                  <a:pt x="29" y="472"/>
                  <a:pt x="29" y="325"/>
                </a:cubicBezTo>
                <a:cubicBezTo>
                  <a:pt x="29" y="162"/>
                  <a:pt x="162" y="45"/>
                  <a:pt x="309" y="45"/>
                </a:cubicBezTo>
                <a:cubicBezTo>
                  <a:pt x="456" y="45"/>
                  <a:pt x="589" y="162"/>
                  <a:pt x="589" y="325"/>
                </a:cubicBezTo>
                <a:cubicBezTo>
                  <a:pt x="589" y="472"/>
                  <a:pt x="456" y="589"/>
                  <a:pt x="309" y="589"/>
                </a:cubicBezTo>
                <a:close/>
                <a:moveTo>
                  <a:pt x="427" y="177"/>
                </a:moveTo>
                <a:lnTo>
                  <a:pt x="427" y="177"/>
                </a:lnTo>
                <a:cubicBezTo>
                  <a:pt x="412" y="177"/>
                  <a:pt x="412" y="177"/>
                  <a:pt x="397" y="192"/>
                </a:cubicBezTo>
                <a:cubicBezTo>
                  <a:pt x="280" y="413"/>
                  <a:pt x="280" y="413"/>
                  <a:pt x="280" y="413"/>
                </a:cubicBezTo>
                <a:cubicBezTo>
                  <a:pt x="206" y="339"/>
                  <a:pt x="206" y="339"/>
                  <a:pt x="206" y="339"/>
                </a:cubicBezTo>
                <a:cubicBezTo>
                  <a:pt x="191" y="339"/>
                  <a:pt x="191" y="339"/>
                  <a:pt x="177" y="339"/>
                </a:cubicBezTo>
                <a:cubicBezTo>
                  <a:pt x="162" y="354"/>
                  <a:pt x="162" y="369"/>
                  <a:pt x="177" y="369"/>
                </a:cubicBezTo>
                <a:cubicBezTo>
                  <a:pt x="265" y="457"/>
                  <a:pt x="265" y="457"/>
                  <a:pt x="265" y="457"/>
                </a:cubicBezTo>
                <a:cubicBezTo>
                  <a:pt x="280" y="457"/>
                  <a:pt x="280" y="457"/>
                  <a:pt x="294" y="457"/>
                </a:cubicBezTo>
                <a:lnTo>
                  <a:pt x="441" y="207"/>
                </a:lnTo>
                <a:cubicBezTo>
                  <a:pt x="441" y="207"/>
                  <a:pt x="441" y="192"/>
                  <a:pt x="427" y="17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07" name="Freeform 22"/>
          <p:cNvSpPr>
            <a:spLocks noChangeArrowheads="1"/>
          </p:cNvSpPr>
          <p:nvPr/>
        </p:nvSpPr>
        <p:spPr bwMode="auto">
          <a:xfrm>
            <a:off x="17348201" y="7918726"/>
            <a:ext cx="533400" cy="549420"/>
          </a:xfrm>
          <a:custGeom>
            <a:avLst/>
            <a:gdLst>
              <a:gd name="T0" fmla="*/ 427 w 619"/>
              <a:gd name="T1" fmla="*/ 206 h 634"/>
              <a:gd name="T2" fmla="*/ 427 w 619"/>
              <a:gd name="T3" fmla="*/ 206 h 634"/>
              <a:gd name="T4" fmla="*/ 398 w 619"/>
              <a:gd name="T5" fmla="*/ 206 h 634"/>
              <a:gd name="T6" fmla="*/ 309 w 619"/>
              <a:gd name="T7" fmla="*/ 280 h 634"/>
              <a:gd name="T8" fmla="*/ 221 w 619"/>
              <a:gd name="T9" fmla="*/ 206 h 634"/>
              <a:gd name="T10" fmla="*/ 191 w 619"/>
              <a:gd name="T11" fmla="*/ 206 h 634"/>
              <a:gd name="T12" fmla="*/ 191 w 619"/>
              <a:gd name="T13" fmla="*/ 235 h 634"/>
              <a:gd name="T14" fmla="*/ 280 w 619"/>
              <a:gd name="T15" fmla="*/ 309 h 634"/>
              <a:gd name="T16" fmla="*/ 191 w 619"/>
              <a:gd name="T17" fmla="*/ 397 h 634"/>
              <a:gd name="T18" fmla="*/ 191 w 619"/>
              <a:gd name="T19" fmla="*/ 427 h 634"/>
              <a:gd name="T20" fmla="*/ 221 w 619"/>
              <a:gd name="T21" fmla="*/ 427 h 634"/>
              <a:gd name="T22" fmla="*/ 309 w 619"/>
              <a:gd name="T23" fmla="*/ 338 h 634"/>
              <a:gd name="T24" fmla="*/ 398 w 619"/>
              <a:gd name="T25" fmla="*/ 427 h 634"/>
              <a:gd name="T26" fmla="*/ 427 w 619"/>
              <a:gd name="T27" fmla="*/ 427 h 634"/>
              <a:gd name="T28" fmla="*/ 427 w 619"/>
              <a:gd name="T29" fmla="*/ 397 h 634"/>
              <a:gd name="T30" fmla="*/ 339 w 619"/>
              <a:gd name="T31" fmla="*/ 309 h 634"/>
              <a:gd name="T32" fmla="*/ 427 w 619"/>
              <a:gd name="T33" fmla="*/ 235 h 634"/>
              <a:gd name="T34" fmla="*/ 427 w 619"/>
              <a:gd name="T35" fmla="*/ 206 h 634"/>
              <a:gd name="T36" fmla="*/ 309 w 619"/>
              <a:gd name="T37" fmla="*/ 0 h 634"/>
              <a:gd name="T38" fmla="*/ 309 w 619"/>
              <a:gd name="T39" fmla="*/ 0 h 634"/>
              <a:gd name="T40" fmla="*/ 0 w 619"/>
              <a:gd name="T41" fmla="*/ 309 h 634"/>
              <a:gd name="T42" fmla="*/ 309 w 619"/>
              <a:gd name="T43" fmla="*/ 633 h 634"/>
              <a:gd name="T44" fmla="*/ 618 w 619"/>
              <a:gd name="T45" fmla="*/ 309 h 634"/>
              <a:gd name="T46" fmla="*/ 309 w 619"/>
              <a:gd name="T47" fmla="*/ 0 h 634"/>
              <a:gd name="T48" fmla="*/ 309 w 619"/>
              <a:gd name="T49" fmla="*/ 589 h 634"/>
              <a:gd name="T50" fmla="*/ 309 w 619"/>
              <a:gd name="T51" fmla="*/ 589 h 634"/>
              <a:gd name="T52" fmla="*/ 29 w 619"/>
              <a:gd name="T53" fmla="*/ 309 h 634"/>
              <a:gd name="T54" fmla="*/ 309 w 619"/>
              <a:gd name="T55" fmla="*/ 44 h 634"/>
              <a:gd name="T56" fmla="*/ 589 w 619"/>
              <a:gd name="T57" fmla="*/ 309 h 634"/>
              <a:gd name="T58" fmla="*/ 309 w 619"/>
              <a:gd name="T59"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9" h="634">
                <a:moveTo>
                  <a:pt x="427" y="206"/>
                </a:moveTo>
                <a:lnTo>
                  <a:pt x="427" y="206"/>
                </a:lnTo>
                <a:cubicBezTo>
                  <a:pt x="412" y="191"/>
                  <a:pt x="398" y="191"/>
                  <a:pt x="398" y="206"/>
                </a:cubicBezTo>
                <a:cubicBezTo>
                  <a:pt x="309" y="280"/>
                  <a:pt x="309" y="280"/>
                  <a:pt x="309" y="280"/>
                </a:cubicBezTo>
                <a:cubicBezTo>
                  <a:pt x="221" y="206"/>
                  <a:pt x="221" y="206"/>
                  <a:pt x="221" y="206"/>
                </a:cubicBezTo>
                <a:cubicBezTo>
                  <a:pt x="221" y="191"/>
                  <a:pt x="206" y="191"/>
                  <a:pt x="191" y="206"/>
                </a:cubicBezTo>
                <a:cubicBezTo>
                  <a:pt x="191" y="206"/>
                  <a:pt x="191" y="221"/>
                  <a:pt x="191" y="235"/>
                </a:cubicBezTo>
                <a:cubicBezTo>
                  <a:pt x="280" y="309"/>
                  <a:pt x="280" y="309"/>
                  <a:pt x="280" y="309"/>
                </a:cubicBezTo>
                <a:cubicBezTo>
                  <a:pt x="191" y="397"/>
                  <a:pt x="191" y="397"/>
                  <a:pt x="191" y="397"/>
                </a:cubicBezTo>
                <a:cubicBezTo>
                  <a:pt x="191" y="412"/>
                  <a:pt x="191" y="412"/>
                  <a:pt x="191" y="427"/>
                </a:cubicBezTo>
                <a:cubicBezTo>
                  <a:pt x="206" y="427"/>
                  <a:pt x="221" y="427"/>
                  <a:pt x="221" y="427"/>
                </a:cubicBezTo>
                <a:cubicBezTo>
                  <a:pt x="309" y="338"/>
                  <a:pt x="309" y="338"/>
                  <a:pt x="309" y="338"/>
                </a:cubicBezTo>
                <a:cubicBezTo>
                  <a:pt x="398" y="427"/>
                  <a:pt x="398" y="427"/>
                  <a:pt x="398" y="427"/>
                </a:cubicBezTo>
                <a:cubicBezTo>
                  <a:pt x="398" y="427"/>
                  <a:pt x="412" y="427"/>
                  <a:pt x="427" y="427"/>
                </a:cubicBezTo>
                <a:cubicBezTo>
                  <a:pt x="427" y="412"/>
                  <a:pt x="427" y="412"/>
                  <a:pt x="427" y="397"/>
                </a:cubicBezTo>
                <a:cubicBezTo>
                  <a:pt x="339" y="309"/>
                  <a:pt x="339" y="309"/>
                  <a:pt x="339" y="309"/>
                </a:cubicBezTo>
                <a:cubicBezTo>
                  <a:pt x="427" y="235"/>
                  <a:pt x="427" y="235"/>
                  <a:pt x="427" y="235"/>
                </a:cubicBezTo>
                <a:cubicBezTo>
                  <a:pt x="427" y="221"/>
                  <a:pt x="427" y="206"/>
                  <a:pt x="427" y="206"/>
                </a:cubicBezTo>
                <a:close/>
                <a:moveTo>
                  <a:pt x="309" y="0"/>
                </a:moveTo>
                <a:lnTo>
                  <a:pt x="309" y="0"/>
                </a:lnTo>
                <a:cubicBezTo>
                  <a:pt x="132" y="0"/>
                  <a:pt x="0" y="147"/>
                  <a:pt x="0" y="309"/>
                </a:cubicBezTo>
                <a:cubicBezTo>
                  <a:pt x="0" y="485"/>
                  <a:pt x="132" y="633"/>
                  <a:pt x="309" y="633"/>
                </a:cubicBezTo>
                <a:cubicBezTo>
                  <a:pt x="486" y="633"/>
                  <a:pt x="618" y="485"/>
                  <a:pt x="618" y="309"/>
                </a:cubicBezTo>
                <a:cubicBezTo>
                  <a:pt x="618" y="147"/>
                  <a:pt x="486" y="0"/>
                  <a:pt x="309" y="0"/>
                </a:cubicBezTo>
                <a:close/>
                <a:moveTo>
                  <a:pt x="309" y="589"/>
                </a:moveTo>
                <a:lnTo>
                  <a:pt x="309" y="589"/>
                </a:lnTo>
                <a:cubicBezTo>
                  <a:pt x="162" y="589"/>
                  <a:pt x="29" y="471"/>
                  <a:pt x="29" y="309"/>
                </a:cubicBezTo>
                <a:cubicBezTo>
                  <a:pt x="29" y="162"/>
                  <a:pt x="162" y="44"/>
                  <a:pt x="309" y="44"/>
                </a:cubicBezTo>
                <a:cubicBezTo>
                  <a:pt x="457" y="44"/>
                  <a:pt x="589" y="162"/>
                  <a:pt x="589" y="309"/>
                </a:cubicBezTo>
                <a:cubicBezTo>
                  <a:pt x="589" y="471"/>
                  <a:pt x="457" y="589"/>
                  <a:pt x="309" y="5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08" name="Freeform 23"/>
          <p:cNvSpPr>
            <a:spLocks noChangeArrowheads="1"/>
          </p:cNvSpPr>
          <p:nvPr/>
        </p:nvSpPr>
        <p:spPr bwMode="auto">
          <a:xfrm>
            <a:off x="16459201" y="7918726"/>
            <a:ext cx="549276" cy="549420"/>
          </a:xfrm>
          <a:custGeom>
            <a:avLst/>
            <a:gdLst>
              <a:gd name="T0" fmla="*/ 442 w 634"/>
              <a:gd name="T1" fmla="*/ 294 h 634"/>
              <a:gd name="T2" fmla="*/ 442 w 634"/>
              <a:gd name="T3" fmla="*/ 294 h 634"/>
              <a:gd name="T4" fmla="*/ 207 w 634"/>
              <a:gd name="T5" fmla="*/ 294 h 634"/>
              <a:gd name="T6" fmla="*/ 177 w 634"/>
              <a:gd name="T7" fmla="*/ 309 h 634"/>
              <a:gd name="T8" fmla="*/ 207 w 634"/>
              <a:gd name="T9" fmla="*/ 338 h 634"/>
              <a:gd name="T10" fmla="*/ 442 w 634"/>
              <a:gd name="T11" fmla="*/ 338 h 634"/>
              <a:gd name="T12" fmla="*/ 457 w 634"/>
              <a:gd name="T13" fmla="*/ 309 h 634"/>
              <a:gd name="T14" fmla="*/ 442 w 634"/>
              <a:gd name="T15" fmla="*/ 294 h 634"/>
              <a:gd name="T16" fmla="*/ 324 w 634"/>
              <a:gd name="T17" fmla="*/ 0 h 634"/>
              <a:gd name="T18" fmla="*/ 324 w 634"/>
              <a:gd name="T19" fmla="*/ 0 h 634"/>
              <a:gd name="T20" fmla="*/ 0 w 634"/>
              <a:gd name="T21" fmla="*/ 309 h 634"/>
              <a:gd name="T22" fmla="*/ 324 w 634"/>
              <a:gd name="T23" fmla="*/ 633 h 634"/>
              <a:gd name="T24" fmla="*/ 633 w 634"/>
              <a:gd name="T25" fmla="*/ 309 h 634"/>
              <a:gd name="T26" fmla="*/ 324 w 634"/>
              <a:gd name="T27" fmla="*/ 0 h 634"/>
              <a:gd name="T28" fmla="*/ 324 w 634"/>
              <a:gd name="T29" fmla="*/ 589 h 634"/>
              <a:gd name="T30" fmla="*/ 324 w 634"/>
              <a:gd name="T31" fmla="*/ 589 h 634"/>
              <a:gd name="T32" fmla="*/ 45 w 634"/>
              <a:gd name="T33" fmla="*/ 309 h 634"/>
              <a:gd name="T34" fmla="*/ 324 w 634"/>
              <a:gd name="T35" fmla="*/ 44 h 634"/>
              <a:gd name="T36" fmla="*/ 589 w 634"/>
              <a:gd name="T37" fmla="*/ 309 h 634"/>
              <a:gd name="T38" fmla="*/ 324 w 634"/>
              <a:gd name="T39"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634">
                <a:moveTo>
                  <a:pt x="442" y="294"/>
                </a:moveTo>
                <a:lnTo>
                  <a:pt x="442" y="294"/>
                </a:lnTo>
                <a:cubicBezTo>
                  <a:pt x="207" y="294"/>
                  <a:pt x="207" y="294"/>
                  <a:pt x="207" y="294"/>
                </a:cubicBezTo>
                <a:cubicBezTo>
                  <a:pt x="192" y="294"/>
                  <a:pt x="177" y="309"/>
                  <a:pt x="177" y="309"/>
                </a:cubicBezTo>
                <a:cubicBezTo>
                  <a:pt x="177" y="324"/>
                  <a:pt x="192" y="338"/>
                  <a:pt x="207" y="338"/>
                </a:cubicBezTo>
                <a:cubicBezTo>
                  <a:pt x="442" y="338"/>
                  <a:pt x="442" y="338"/>
                  <a:pt x="442" y="338"/>
                </a:cubicBezTo>
                <a:cubicBezTo>
                  <a:pt x="442" y="338"/>
                  <a:pt x="457" y="324"/>
                  <a:pt x="457" y="309"/>
                </a:cubicBezTo>
                <a:lnTo>
                  <a:pt x="442" y="294"/>
                </a:lnTo>
                <a:close/>
                <a:moveTo>
                  <a:pt x="324" y="0"/>
                </a:moveTo>
                <a:lnTo>
                  <a:pt x="324" y="0"/>
                </a:lnTo>
                <a:cubicBezTo>
                  <a:pt x="148" y="0"/>
                  <a:pt x="0" y="147"/>
                  <a:pt x="0" y="309"/>
                </a:cubicBezTo>
                <a:cubicBezTo>
                  <a:pt x="0" y="485"/>
                  <a:pt x="148" y="633"/>
                  <a:pt x="324" y="633"/>
                </a:cubicBezTo>
                <a:cubicBezTo>
                  <a:pt x="486" y="633"/>
                  <a:pt x="633" y="485"/>
                  <a:pt x="633" y="309"/>
                </a:cubicBezTo>
                <a:cubicBezTo>
                  <a:pt x="633" y="147"/>
                  <a:pt x="486" y="0"/>
                  <a:pt x="324" y="0"/>
                </a:cubicBezTo>
                <a:close/>
                <a:moveTo>
                  <a:pt x="324" y="589"/>
                </a:moveTo>
                <a:lnTo>
                  <a:pt x="324" y="589"/>
                </a:lnTo>
                <a:cubicBezTo>
                  <a:pt x="162" y="589"/>
                  <a:pt x="45" y="471"/>
                  <a:pt x="45" y="309"/>
                </a:cubicBezTo>
                <a:cubicBezTo>
                  <a:pt x="45" y="162"/>
                  <a:pt x="162" y="44"/>
                  <a:pt x="324" y="44"/>
                </a:cubicBezTo>
                <a:cubicBezTo>
                  <a:pt x="471" y="44"/>
                  <a:pt x="589" y="162"/>
                  <a:pt x="589" y="309"/>
                </a:cubicBezTo>
                <a:cubicBezTo>
                  <a:pt x="589" y="471"/>
                  <a:pt x="471" y="589"/>
                  <a:pt x="324" y="5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09" name="Freeform 24"/>
          <p:cNvSpPr>
            <a:spLocks noChangeArrowheads="1"/>
          </p:cNvSpPr>
          <p:nvPr/>
        </p:nvSpPr>
        <p:spPr bwMode="auto">
          <a:xfrm>
            <a:off x="15576551" y="7918726"/>
            <a:ext cx="549276" cy="549420"/>
          </a:xfrm>
          <a:custGeom>
            <a:avLst/>
            <a:gdLst>
              <a:gd name="T0" fmla="*/ 426 w 634"/>
              <a:gd name="T1" fmla="*/ 294 h 634"/>
              <a:gd name="T2" fmla="*/ 426 w 634"/>
              <a:gd name="T3" fmla="*/ 294 h 634"/>
              <a:gd name="T4" fmla="*/ 338 w 634"/>
              <a:gd name="T5" fmla="*/ 294 h 634"/>
              <a:gd name="T6" fmla="*/ 338 w 634"/>
              <a:gd name="T7" fmla="*/ 191 h 634"/>
              <a:gd name="T8" fmla="*/ 309 w 634"/>
              <a:gd name="T9" fmla="*/ 176 h 634"/>
              <a:gd name="T10" fmla="*/ 294 w 634"/>
              <a:gd name="T11" fmla="*/ 191 h 634"/>
              <a:gd name="T12" fmla="*/ 294 w 634"/>
              <a:gd name="T13" fmla="*/ 294 h 634"/>
              <a:gd name="T14" fmla="*/ 191 w 634"/>
              <a:gd name="T15" fmla="*/ 294 h 634"/>
              <a:gd name="T16" fmla="*/ 176 w 634"/>
              <a:gd name="T17" fmla="*/ 309 h 634"/>
              <a:gd name="T18" fmla="*/ 191 w 634"/>
              <a:gd name="T19" fmla="*/ 338 h 634"/>
              <a:gd name="T20" fmla="*/ 294 w 634"/>
              <a:gd name="T21" fmla="*/ 338 h 634"/>
              <a:gd name="T22" fmla="*/ 294 w 634"/>
              <a:gd name="T23" fmla="*/ 427 h 634"/>
              <a:gd name="T24" fmla="*/ 309 w 634"/>
              <a:gd name="T25" fmla="*/ 456 h 634"/>
              <a:gd name="T26" fmla="*/ 338 w 634"/>
              <a:gd name="T27" fmla="*/ 427 h 634"/>
              <a:gd name="T28" fmla="*/ 338 w 634"/>
              <a:gd name="T29" fmla="*/ 338 h 634"/>
              <a:gd name="T30" fmla="*/ 426 w 634"/>
              <a:gd name="T31" fmla="*/ 338 h 634"/>
              <a:gd name="T32" fmla="*/ 456 w 634"/>
              <a:gd name="T33" fmla="*/ 309 h 634"/>
              <a:gd name="T34" fmla="*/ 426 w 634"/>
              <a:gd name="T35" fmla="*/ 294 h 634"/>
              <a:gd name="T36" fmla="*/ 309 w 634"/>
              <a:gd name="T37" fmla="*/ 0 h 634"/>
              <a:gd name="T38" fmla="*/ 309 w 634"/>
              <a:gd name="T39" fmla="*/ 0 h 634"/>
              <a:gd name="T40" fmla="*/ 0 w 634"/>
              <a:gd name="T41" fmla="*/ 309 h 634"/>
              <a:gd name="T42" fmla="*/ 309 w 634"/>
              <a:gd name="T43" fmla="*/ 633 h 634"/>
              <a:gd name="T44" fmla="*/ 633 w 634"/>
              <a:gd name="T45" fmla="*/ 309 h 634"/>
              <a:gd name="T46" fmla="*/ 309 w 634"/>
              <a:gd name="T47" fmla="*/ 0 h 634"/>
              <a:gd name="T48" fmla="*/ 309 w 634"/>
              <a:gd name="T49" fmla="*/ 589 h 634"/>
              <a:gd name="T50" fmla="*/ 309 w 634"/>
              <a:gd name="T51" fmla="*/ 589 h 634"/>
              <a:gd name="T52" fmla="*/ 44 w 634"/>
              <a:gd name="T53" fmla="*/ 309 h 634"/>
              <a:gd name="T54" fmla="*/ 309 w 634"/>
              <a:gd name="T55" fmla="*/ 44 h 634"/>
              <a:gd name="T56" fmla="*/ 588 w 634"/>
              <a:gd name="T57" fmla="*/ 309 h 634"/>
              <a:gd name="T58" fmla="*/ 309 w 634"/>
              <a:gd name="T59"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4" h="634">
                <a:moveTo>
                  <a:pt x="426" y="294"/>
                </a:moveTo>
                <a:lnTo>
                  <a:pt x="426" y="294"/>
                </a:lnTo>
                <a:cubicBezTo>
                  <a:pt x="338" y="294"/>
                  <a:pt x="338" y="294"/>
                  <a:pt x="338" y="294"/>
                </a:cubicBezTo>
                <a:cubicBezTo>
                  <a:pt x="338" y="191"/>
                  <a:pt x="338" y="191"/>
                  <a:pt x="338" y="191"/>
                </a:cubicBezTo>
                <a:cubicBezTo>
                  <a:pt x="338" y="191"/>
                  <a:pt x="324" y="176"/>
                  <a:pt x="309" y="176"/>
                </a:cubicBezTo>
                <a:lnTo>
                  <a:pt x="294" y="191"/>
                </a:lnTo>
                <a:cubicBezTo>
                  <a:pt x="294" y="294"/>
                  <a:pt x="294" y="294"/>
                  <a:pt x="294" y="294"/>
                </a:cubicBezTo>
                <a:cubicBezTo>
                  <a:pt x="191" y="294"/>
                  <a:pt x="191" y="294"/>
                  <a:pt x="191" y="294"/>
                </a:cubicBezTo>
                <a:lnTo>
                  <a:pt x="176" y="309"/>
                </a:lnTo>
                <a:cubicBezTo>
                  <a:pt x="176" y="324"/>
                  <a:pt x="191" y="338"/>
                  <a:pt x="191" y="338"/>
                </a:cubicBezTo>
                <a:cubicBezTo>
                  <a:pt x="294" y="338"/>
                  <a:pt x="294" y="338"/>
                  <a:pt x="294" y="338"/>
                </a:cubicBezTo>
                <a:cubicBezTo>
                  <a:pt x="294" y="427"/>
                  <a:pt x="294" y="427"/>
                  <a:pt x="294" y="427"/>
                </a:cubicBezTo>
                <a:cubicBezTo>
                  <a:pt x="294" y="442"/>
                  <a:pt x="309" y="456"/>
                  <a:pt x="309" y="456"/>
                </a:cubicBezTo>
                <a:cubicBezTo>
                  <a:pt x="324" y="456"/>
                  <a:pt x="338" y="442"/>
                  <a:pt x="338" y="427"/>
                </a:cubicBezTo>
                <a:cubicBezTo>
                  <a:pt x="338" y="338"/>
                  <a:pt x="338" y="338"/>
                  <a:pt x="338" y="338"/>
                </a:cubicBezTo>
                <a:cubicBezTo>
                  <a:pt x="426" y="338"/>
                  <a:pt x="426" y="338"/>
                  <a:pt x="426" y="338"/>
                </a:cubicBezTo>
                <a:cubicBezTo>
                  <a:pt x="442" y="338"/>
                  <a:pt x="456" y="324"/>
                  <a:pt x="456" y="309"/>
                </a:cubicBezTo>
                <a:cubicBezTo>
                  <a:pt x="456" y="309"/>
                  <a:pt x="442" y="294"/>
                  <a:pt x="426" y="294"/>
                </a:cubicBezTo>
                <a:close/>
                <a:moveTo>
                  <a:pt x="309" y="0"/>
                </a:moveTo>
                <a:lnTo>
                  <a:pt x="309" y="0"/>
                </a:lnTo>
                <a:cubicBezTo>
                  <a:pt x="147" y="0"/>
                  <a:pt x="0" y="147"/>
                  <a:pt x="0" y="309"/>
                </a:cubicBezTo>
                <a:cubicBezTo>
                  <a:pt x="0" y="485"/>
                  <a:pt x="147" y="633"/>
                  <a:pt x="309" y="633"/>
                </a:cubicBezTo>
                <a:cubicBezTo>
                  <a:pt x="485" y="633"/>
                  <a:pt x="633" y="485"/>
                  <a:pt x="633" y="309"/>
                </a:cubicBezTo>
                <a:cubicBezTo>
                  <a:pt x="633" y="147"/>
                  <a:pt x="485" y="0"/>
                  <a:pt x="309" y="0"/>
                </a:cubicBezTo>
                <a:close/>
                <a:moveTo>
                  <a:pt x="309" y="589"/>
                </a:moveTo>
                <a:lnTo>
                  <a:pt x="309" y="589"/>
                </a:lnTo>
                <a:cubicBezTo>
                  <a:pt x="162" y="589"/>
                  <a:pt x="44" y="471"/>
                  <a:pt x="44" y="309"/>
                </a:cubicBezTo>
                <a:cubicBezTo>
                  <a:pt x="44" y="162"/>
                  <a:pt x="162" y="44"/>
                  <a:pt x="309" y="44"/>
                </a:cubicBezTo>
                <a:cubicBezTo>
                  <a:pt x="471" y="44"/>
                  <a:pt x="588" y="162"/>
                  <a:pt x="588" y="309"/>
                </a:cubicBezTo>
                <a:cubicBezTo>
                  <a:pt x="588" y="471"/>
                  <a:pt x="471" y="589"/>
                  <a:pt x="309" y="5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10" name="Freeform 25"/>
          <p:cNvSpPr>
            <a:spLocks noChangeArrowheads="1"/>
          </p:cNvSpPr>
          <p:nvPr/>
        </p:nvSpPr>
        <p:spPr bwMode="auto">
          <a:xfrm>
            <a:off x="14700250" y="7918726"/>
            <a:ext cx="533400" cy="549420"/>
          </a:xfrm>
          <a:custGeom>
            <a:avLst/>
            <a:gdLst>
              <a:gd name="T0" fmla="*/ 412 w 619"/>
              <a:gd name="T1" fmla="*/ 309 h 634"/>
              <a:gd name="T2" fmla="*/ 412 w 619"/>
              <a:gd name="T3" fmla="*/ 309 h 634"/>
              <a:gd name="T4" fmla="*/ 324 w 619"/>
              <a:gd name="T5" fmla="*/ 383 h 634"/>
              <a:gd name="T6" fmla="*/ 324 w 619"/>
              <a:gd name="T7" fmla="*/ 176 h 634"/>
              <a:gd name="T8" fmla="*/ 309 w 619"/>
              <a:gd name="T9" fmla="*/ 162 h 634"/>
              <a:gd name="T10" fmla="*/ 294 w 619"/>
              <a:gd name="T11" fmla="*/ 176 h 634"/>
              <a:gd name="T12" fmla="*/ 294 w 619"/>
              <a:gd name="T13" fmla="*/ 383 h 634"/>
              <a:gd name="T14" fmla="*/ 206 w 619"/>
              <a:gd name="T15" fmla="*/ 309 h 634"/>
              <a:gd name="T16" fmla="*/ 177 w 619"/>
              <a:gd name="T17" fmla="*/ 309 h 634"/>
              <a:gd name="T18" fmla="*/ 177 w 619"/>
              <a:gd name="T19" fmla="*/ 338 h 634"/>
              <a:gd name="T20" fmla="*/ 294 w 619"/>
              <a:gd name="T21" fmla="*/ 442 h 634"/>
              <a:gd name="T22" fmla="*/ 309 w 619"/>
              <a:gd name="T23" fmla="*/ 442 h 634"/>
              <a:gd name="T24" fmla="*/ 324 w 619"/>
              <a:gd name="T25" fmla="*/ 442 h 634"/>
              <a:gd name="T26" fmla="*/ 441 w 619"/>
              <a:gd name="T27" fmla="*/ 338 h 634"/>
              <a:gd name="T28" fmla="*/ 441 w 619"/>
              <a:gd name="T29" fmla="*/ 309 h 634"/>
              <a:gd name="T30" fmla="*/ 412 w 619"/>
              <a:gd name="T31" fmla="*/ 309 h 634"/>
              <a:gd name="T32" fmla="*/ 309 w 619"/>
              <a:gd name="T33" fmla="*/ 0 h 634"/>
              <a:gd name="T34" fmla="*/ 309 w 619"/>
              <a:gd name="T35" fmla="*/ 0 h 634"/>
              <a:gd name="T36" fmla="*/ 0 w 619"/>
              <a:gd name="T37" fmla="*/ 309 h 634"/>
              <a:gd name="T38" fmla="*/ 309 w 619"/>
              <a:gd name="T39" fmla="*/ 633 h 634"/>
              <a:gd name="T40" fmla="*/ 618 w 619"/>
              <a:gd name="T41" fmla="*/ 309 h 634"/>
              <a:gd name="T42" fmla="*/ 309 w 619"/>
              <a:gd name="T43" fmla="*/ 0 h 634"/>
              <a:gd name="T44" fmla="*/ 309 w 619"/>
              <a:gd name="T45" fmla="*/ 589 h 634"/>
              <a:gd name="T46" fmla="*/ 309 w 619"/>
              <a:gd name="T47" fmla="*/ 589 h 634"/>
              <a:gd name="T48" fmla="*/ 29 w 619"/>
              <a:gd name="T49" fmla="*/ 309 h 634"/>
              <a:gd name="T50" fmla="*/ 309 w 619"/>
              <a:gd name="T51" fmla="*/ 44 h 634"/>
              <a:gd name="T52" fmla="*/ 589 w 619"/>
              <a:gd name="T53" fmla="*/ 309 h 634"/>
              <a:gd name="T54" fmla="*/ 309 w 619"/>
              <a:gd name="T55"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9" h="634">
                <a:moveTo>
                  <a:pt x="412" y="309"/>
                </a:moveTo>
                <a:lnTo>
                  <a:pt x="412" y="309"/>
                </a:lnTo>
                <a:cubicBezTo>
                  <a:pt x="324" y="383"/>
                  <a:pt x="324" y="383"/>
                  <a:pt x="324" y="383"/>
                </a:cubicBezTo>
                <a:cubicBezTo>
                  <a:pt x="324" y="176"/>
                  <a:pt x="324" y="176"/>
                  <a:pt x="324" y="176"/>
                </a:cubicBezTo>
                <a:cubicBezTo>
                  <a:pt x="324" y="162"/>
                  <a:pt x="324" y="162"/>
                  <a:pt x="309" y="162"/>
                </a:cubicBezTo>
                <a:cubicBezTo>
                  <a:pt x="294" y="162"/>
                  <a:pt x="294" y="162"/>
                  <a:pt x="294" y="176"/>
                </a:cubicBezTo>
                <a:cubicBezTo>
                  <a:pt x="294" y="383"/>
                  <a:pt x="294" y="383"/>
                  <a:pt x="294" y="383"/>
                </a:cubicBezTo>
                <a:cubicBezTo>
                  <a:pt x="206" y="309"/>
                  <a:pt x="206" y="309"/>
                  <a:pt x="206" y="309"/>
                </a:cubicBezTo>
                <a:cubicBezTo>
                  <a:pt x="206" y="294"/>
                  <a:pt x="191" y="294"/>
                  <a:pt x="177" y="309"/>
                </a:cubicBezTo>
                <a:cubicBezTo>
                  <a:pt x="177" y="309"/>
                  <a:pt x="177" y="324"/>
                  <a:pt x="177" y="338"/>
                </a:cubicBezTo>
                <a:cubicBezTo>
                  <a:pt x="294" y="442"/>
                  <a:pt x="294" y="442"/>
                  <a:pt x="294" y="442"/>
                </a:cubicBezTo>
                <a:lnTo>
                  <a:pt x="309" y="442"/>
                </a:lnTo>
                <a:lnTo>
                  <a:pt x="324" y="442"/>
                </a:lnTo>
                <a:cubicBezTo>
                  <a:pt x="441" y="338"/>
                  <a:pt x="441" y="338"/>
                  <a:pt x="441" y="338"/>
                </a:cubicBezTo>
                <a:cubicBezTo>
                  <a:pt x="441" y="324"/>
                  <a:pt x="441" y="309"/>
                  <a:pt x="441" y="309"/>
                </a:cubicBezTo>
                <a:cubicBezTo>
                  <a:pt x="427" y="294"/>
                  <a:pt x="412" y="294"/>
                  <a:pt x="412" y="309"/>
                </a:cubicBezTo>
                <a:close/>
                <a:moveTo>
                  <a:pt x="309" y="0"/>
                </a:moveTo>
                <a:lnTo>
                  <a:pt x="309" y="0"/>
                </a:lnTo>
                <a:cubicBezTo>
                  <a:pt x="132" y="0"/>
                  <a:pt x="0" y="147"/>
                  <a:pt x="0" y="309"/>
                </a:cubicBezTo>
                <a:cubicBezTo>
                  <a:pt x="0" y="485"/>
                  <a:pt x="132" y="633"/>
                  <a:pt x="309" y="633"/>
                </a:cubicBezTo>
                <a:cubicBezTo>
                  <a:pt x="486" y="633"/>
                  <a:pt x="618" y="485"/>
                  <a:pt x="618" y="309"/>
                </a:cubicBezTo>
                <a:cubicBezTo>
                  <a:pt x="618" y="147"/>
                  <a:pt x="486" y="0"/>
                  <a:pt x="309" y="0"/>
                </a:cubicBezTo>
                <a:close/>
                <a:moveTo>
                  <a:pt x="309" y="589"/>
                </a:moveTo>
                <a:lnTo>
                  <a:pt x="309" y="589"/>
                </a:lnTo>
                <a:cubicBezTo>
                  <a:pt x="162" y="589"/>
                  <a:pt x="29" y="471"/>
                  <a:pt x="29" y="309"/>
                </a:cubicBezTo>
                <a:cubicBezTo>
                  <a:pt x="29" y="162"/>
                  <a:pt x="162" y="44"/>
                  <a:pt x="309" y="44"/>
                </a:cubicBezTo>
                <a:cubicBezTo>
                  <a:pt x="456" y="44"/>
                  <a:pt x="589" y="162"/>
                  <a:pt x="589" y="309"/>
                </a:cubicBezTo>
                <a:cubicBezTo>
                  <a:pt x="589" y="471"/>
                  <a:pt x="456" y="589"/>
                  <a:pt x="309" y="5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11" name="Freeform 26"/>
          <p:cNvSpPr>
            <a:spLocks noChangeArrowheads="1"/>
          </p:cNvSpPr>
          <p:nvPr/>
        </p:nvSpPr>
        <p:spPr bwMode="auto">
          <a:xfrm>
            <a:off x="13808076" y="7918726"/>
            <a:ext cx="549274" cy="549420"/>
          </a:xfrm>
          <a:custGeom>
            <a:avLst/>
            <a:gdLst>
              <a:gd name="T0" fmla="*/ 339 w 634"/>
              <a:gd name="T1" fmla="*/ 191 h 634"/>
              <a:gd name="T2" fmla="*/ 339 w 634"/>
              <a:gd name="T3" fmla="*/ 191 h 634"/>
              <a:gd name="T4" fmla="*/ 324 w 634"/>
              <a:gd name="T5" fmla="*/ 176 h 634"/>
              <a:gd name="T6" fmla="*/ 295 w 634"/>
              <a:gd name="T7" fmla="*/ 191 h 634"/>
              <a:gd name="T8" fmla="*/ 192 w 634"/>
              <a:gd name="T9" fmla="*/ 294 h 634"/>
              <a:gd name="T10" fmla="*/ 192 w 634"/>
              <a:gd name="T11" fmla="*/ 324 h 634"/>
              <a:gd name="T12" fmla="*/ 221 w 634"/>
              <a:gd name="T13" fmla="*/ 324 h 634"/>
              <a:gd name="T14" fmla="*/ 295 w 634"/>
              <a:gd name="T15" fmla="*/ 250 h 634"/>
              <a:gd name="T16" fmla="*/ 295 w 634"/>
              <a:gd name="T17" fmla="*/ 456 h 634"/>
              <a:gd name="T18" fmla="*/ 324 w 634"/>
              <a:gd name="T19" fmla="*/ 471 h 634"/>
              <a:gd name="T20" fmla="*/ 339 w 634"/>
              <a:gd name="T21" fmla="*/ 456 h 634"/>
              <a:gd name="T22" fmla="*/ 339 w 634"/>
              <a:gd name="T23" fmla="*/ 250 h 634"/>
              <a:gd name="T24" fmla="*/ 412 w 634"/>
              <a:gd name="T25" fmla="*/ 324 h 634"/>
              <a:gd name="T26" fmla="*/ 442 w 634"/>
              <a:gd name="T27" fmla="*/ 324 h 634"/>
              <a:gd name="T28" fmla="*/ 442 w 634"/>
              <a:gd name="T29" fmla="*/ 294 h 634"/>
              <a:gd name="T30" fmla="*/ 339 w 634"/>
              <a:gd name="T31" fmla="*/ 191 h 634"/>
              <a:gd name="T32" fmla="*/ 324 w 634"/>
              <a:gd name="T33" fmla="*/ 0 h 634"/>
              <a:gd name="T34" fmla="*/ 324 w 634"/>
              <a:gd name="T35" fmla="*/ 0 h 634"/>
              <a:gd name="T36" fmla="*/ 0 w 634"/>
              <a:gd name="T37" fmla="*/ 309 h 634"/>
              <a:gd name="T38" fmla="*/ 324 w 634"/>
              <a:gd name="T39" fmla="*/ 633 h 634"/>
              <a:gd name="T40" fmla="*/ 633 w 634"/>
              <a:gd name="T41" fmla="*/ 309 h 634"/>
              <a:gd name="T42" fmla="*/ 324 w 634"/>
              <a:gd name="T43" fmla="*/ 0 h 634"/>
              <a:gd name="T44" fmla="*/ 324 w 634"/>
              <a:gd name="T45" fmla="*/ 589 h 634"/>
              <a:gd name="T46" fmla="*/ 324 w 634"/>
              <a:gd name="T47" fmla="*/ 589 h 634"/>
              <a:gd name="T48" fmla="*/ 45 w 634"/>
              <a:gd name="T49" fmla="*/ 309 h 634"/>
              <a:gd name="T50" fmla="*/ 324 w 634"/>
              <a:gd name="T51" fmla="*/ 44 h 634"/>
              <a:gd name="T52" fmla="*/ 589 w 634"/>
              <a:gd name="T53" fmla="*/ 309 h 634"/>
              <a:gd name="T54" fmla="*/ 324 w 634"/>
              <a:gd name="T55"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4" h="634">
                <a:moveTo>
                  <a:pt x="339" y="191"/>
                </a:moveTo>
                <a:lnTo>
                  <a:pt x="339" y="191"/>
                </a:lnTo>
                <a:cubicBezTo>
                  <a:pt x="339" y="176"/>
                  <a:pt x="324" y="176"/>
                  <a:pt x="324" y="176"/>
                </a:cubicBezTo>
                <a:cubicBezTo>
                  <a:pt x="310" y="176"/>
                  <a:pt x="310" y="176"/>
                  <a:pt x="295" y="191"/>
                </a:cubicBezTo>
                <a:cubicBezTo>
                  <a:pt x="192" y="294"/>
                  <a:pt x="192" y="294"/>
                  <a:pt x="192" y="294"/>
                </a:cubicBezTo>
                <a:cubicBezTo>
                  <a:pt x="177" y="309"/>
                  <a:pt x="177" y="324"/>
                  <a:pt x="192" y="324"/>
                </a:cubicBezTo>
                <a:cubicBezTo>
                  <a:pt x="192" y="338"/>
                  <a:pt x="207" y="338"/>
                  <a:pt x="221" y="324"/>
                </a:cubicBezTo>
                <a:cubicBezTo>
                  <a:pt x="295" y="250"/>
                  <a:pt x="295" y="250"/>
                  <a:pt x="295" y="250"/>
                </a:cubicBezTo>
                <a:cubicBezTo>
                  <a:pt x="295" y="456"/>
                  <a:pt x="295" y="456"/>
                  <a:pt x="295" y="456"/>
                </a:cubicBezTo>
                <a:cubicBezTo>
                  <a:pt x="295" y="456"/>
                  <a:pt x="310" y="471"/>
                  <a:pt x="324" y="471"/>
                </a:cubicBezTo>
                <a:lnTo>
                  <a:pt x="339" y="456"/>
                </a:lnTo>
                <a:cubicBezTo>
                  <a:pt x="339" y="250"/>
                  <a:pt x="339" y="250"/>
                  <a:pt x="339" y="250"/>
                </a:cubicBezTo>
                <a:cubicBezTo>
                  <a:pt x="412" y="324"/>
                  <a:pt x="412" y="324"/>
                  <a:pt x="412" y="324"/>
                </a:cubicBezTo>
                <a:cubicBezTo>
                  <a:pt x="428" y="338"/>
                  <a:pt x="442" y="338"/>
                  <a:pt x="442" y="324"/>
                </a:cubicBezTo>
                <a:cubicBezTo>
                  <a:pt x="457" y="324"/>
                  <a:pt x="457" y="309"/>
                  <a:pt x="442" y="294"/>
                </a:cubicBezTo>
                <a:lnTo>
                  <a:pt x="339" y="191"/>
                </a:lnTo>
                <a:close/>
                <a:moveTo>
                  <a:pt x="324" y="0"/>
                </a:moveTo>
                <a:lnTo>
                  <a:pt x="324" y="0"/>
                </a:lnTo>
                <a:cubicBezTo>
                  <a:pt x="148" y="0"/>
                  <a:pt x="0" y="147"/>
                  <a:pt x="0" y="309"/>
                </a:cubicBezTo>
                <a:cubicBezTo>
                  <a:pt x="0" y="485"/>
                  <a:pt x="148" y="633"/>
                  <a:pt x="324" y="633"/>
                </a:cubicBezTo>
                <a:cubicBezTo>
                  <a:pt x="486" y="633"/>
                  <a:pt x="633" y="485"/>
                  <a:pt x="633" y="309"/>
                </a:cubicBezTo>
                <a:cubicBezTo>
                  <a:pt x="633" y="147"/>
                  <a:pt x="486" y="0"/>
                  <a:pt x="324" y="0"/>
                </a:cubicBezTo>
                <a:close/>
                <a:moveTo>
                  <a:pt x="324" y="589"/>
                </a:moveTo>
                <a:lnTo>
                  <a:pt x="324" y="589"/>
                </a:lnTo>
                <a:cubicBezTo>
                  <a:pt x="162" y="589"/>
                  <a:pt x="45" y="471"/>
                  <a:pt x="45" y="309"/>
                </a:cubicBezTo>
                <a:cubicBezTo>
                  <a:pt x="45" y="162"/>
                  <a:pt x="162" y="44"/>
                  <a:pt x="324" y="44"/>
                </a:cubicBezTo>
                <a:cubicBezTo>
                  <a:pt x="471" y="44"/>
                  <a:pt x="589" y="162"/>
                  <a:pt x="589" y="309"/>
                </a:cubicBezTo>
                <a:cubicBezTo>
                  <a:pt x="589" y="471"/>
                  <a:pt x="471" y="589"/>
                  <a:pt x="324" y="5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12" name="Freeform 27"/>
          <p:cNvSpPr>
            <a:spLocks noChangeArrowheads="1"/>
          </p:cNvSpPr>
          <p:nvPr/>
        </p:nvSpPr>
        <p:spPr bwMode="auto">
          <a:xfrm>
            <a:off x="12928602" y="7918726"/>
            <a:ext cx="549276" cy="549420"/>
          </a:xfrm>
          <a:custGeom>
            <a:avLst/>
            <a:gdLst>
              <a:gd name="T0" fmla="*/ 441 w 634"/>
              <a:gd name="T1" fmla="*/ 294 h 634"/>
              <a:gd name="T2" fmla="*/ 441 w 634"/>
              <a:gd name="T3" fmla="*/ 294 h 634"/>
              <a:gd name="T4" fmla="*/ 338 w 634"/>
              <a:gd name="T5" fmla="*/ 191 h 634"/>
              <a:gd name="T6" fmla="*/ 309 w 634"/>
              <a:gd name="T7" fmla="*/ 191 h 634"/>
              <a:gd name="T8" fmla="*/ 309 w 634"/>
              <a:gd name="T9" fmla="*/ 221 h 634"/>
              <a:gd name="T10" fmla="*/ 383 w 634"/>
              <a:gd name="T11" fmla="*/ 294 h 634"/>
              <a:gd name="T12" fmla="*/ 176 w 634"/>
              <a:gd name="T13" fmla="*/ 294 h 634"/>
              <a:gd name="T14" fmla="*/ 162 w 634"/>
              <a:gd name="T15" fmla="*/ 309 h 634"/>
              <a:gd name="T16" fmla="*/ 176 w 634"/>
              <a:gd name="T17" fmla="*/ 338 h 634"/>
              <a:gd name="T18" fmla="*/ 383 w 634"/>
              <a:gd name="T19" fmla="*/ 338 h 634"/>
              <a:gd name="T20" fmla="*/ 309 w 634"/>
              <a:gd name="T21" fmla="*/ 412 h 634"/>
              <a:gd name="T22" fmla="*/ 309 w 634"/>
              <a:gd name="T23" fmla="*/ 442 h 634"/>
              <a:gd name="T24" fmla="*/ 338 w 634"/>
              <a:gd name="T25" fmla="*/ 442 h 634"/>
              <a:gd name="T26" fmla="*/ 441 w 634"/>
              <a:gd name="T27" fmla="*/ 338 h 634"/>
              <a:gd name="T28" fmla="*/ 441 w 634"/>
              <a:gd name="T29" fmla="*/ 309 h 634"/>
              <a:gd name="T30" fmla="*/ 441 w 634"/>
              <a:gd name="T31" fmla="*/ 294 h 634"/>
              <a:gd name="T32" fmla="*/ 309 w 634"/>
              <a:gd name="T33" fmla="*/ 0 h 634"/>
              <a:gd name="T34" fmla="*/ 309 w 634"/>
              <a:gd name="T35" fmla="*/ 0 h 634"/>
              <a:gd name="T36" fmla="*/ 0 w 634"/>
              <a:gd name="T37" fmla="*/ 309 h 634"/>
              <a:gd name="T38" fmla="*/ 309 w 634"/>
              <a:gd name="T39" fmla="*/ 633 h 634"/>
              <a:gd name="T40" fmla="*/ 633 w 634"/>
              <a:gd name="T41" fmla="*/ 309 h 634"/>
              <a:gd name="T42" fmla="*/ 309 w 634"/>
              <a:gd name="T43" fmla="*/ 0 h 634"/>
              <a:gd name="T44" fmla="*/ 309 w 634"/>
              <a:gd name="T45" fmla="*/ 589 h 634"/>
              <a:gd name="T46" fmla="*/ 309 w 634"/>
              <a:gd name="T47" fmla="*/ 589 h 634"/>
              <a:gd name="T48" fmla="*/ 44 w 634"/>
              <a:gd name="T49" fmla="*/ 309 h 634"/>
              <a:gd name="T50" fmla="*/ 309 w 634"/>
              <a:gd name="T51" fmla="*/ 44 h 634"/>
              <a:gd name="T52" fmla="*/ 588 w 634"/>
              <a:gd name="T53" fmla="*/ 309 h 634"/>
              <a:gd name="T54" fmla="*/ 309 w 634"/>
              <a:gd name="T55"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4" h="634">
                <a:moveTo>
                  <a:pt x="441" y="294"/>
                </a:moveTo>
                <a:lnTo>
                  <a:pt x="441" y="294"/>
                </a:lnTo>
                <a:cubicBezTo>
                  <a:pt x="338" y="191"/>
                  <a:pt x="338" y="191"/>
                  <a:pt x="338" y="191"/>
                </a:cubicBezTo>
                <a:cubicBezTo>
                  <a:pt x="324" y="176"/>
                  <a:pt x="309" y="176"/>
                  <a:pt x="309" y="191"/>
                </a:cubicBezTo>
                <a:cubicBezTo>
                  <a:pt x="294" y="191"/>
                  <a:pt x="294" y="206"/>
                  <a:pt x="309" y="221"/>
                </a:cubicBezTo>
                <a:cubicBezTo>
                  <a:pt x="383" y="294"/>
                  <a:pt x="383" y="294"/>
                  <a:pt x="383" y="294"/>
                </a:cubicBezTo>
                <a:cubicBezTo>
                  <a:pt x="176" y="294"/>
                  <a:pt x="176" y="294"/>
                  <a:pt x="176" y="294"/>
                </a:cubicBezTo>
                <a:cubicBezTo>
                  <a:pt x="162" y="294"/>
                  <a:pt x="162" y="309"/>
                  <a:pt x="162" y="309"/>
                </a:cubicBezTo>
                <a:cubicBezTo>
                  <a:pt x="162" y="324"/>
                  <a:pt x="162" y="338"/>
                  <a:pt x="176" y="338"/>
                </a:cubicBezTo>
                <a:cubicBezTo>
                  <a:pt x="383" y="338"/>
                  <a:pt x="383" y="338"/>
                  <a:pt x="383" y="338"/>
                </a:cubicBezTo>
                <a:cubicBezTo>
                  <a:pt x="309" y="412"/>
                  <a:pt x="309" y="412"/>
                  <a:pt x="309" y="412"/>
                </a:cubicBezTo>
                <a:cubicBezTo>
                  <a:pt x="294" y="427"/>
                  <a:pt x="294" y="442"/>
                  <a:pt x="309" y="442"/>
                </a:cubicBezTo>
                <a:cubicBezTo>
                  <a:pt x="309" y="456"/>
                  <a:pt x="324" y="456"/>
                  <a:pt x="338" y="442"/>
                </a:cubicBezTo>
                <a:cubicBezTo>
                  <a:pt x="441" y="338"/>
                  <a:pt x="441" y="338"/>
                  <a:pt x="441" y="338"/>
                </a:cubicBezTo>
                <a:cubicBezTo>
                  <a:pt x="441" y="324"/>
                  <a:pt x="441" y="324"/>
                  <a:pt x="441" y="309"/>
                </a:cubicBezTo>
                <a:lnTo>
                  <a:pt x="441" y="294"/>
                </a:lnTo>
                <a:close/>
                <a:moveTo>
                  <a:pt x="309" y="0"/>
                </a:moveTo>
                <a:lnTo>
                  <a:pt x="309" y="0"/>
                </a:lnTo>
                <a:cubicBezTo>
                  <a:pt x="147" y="0"/>
                  <a:pt x="0" y="147"/>
                  <a:pt x="0" y="309"/>
                </a:cubicBezTo>
                <a:cubicBezTo>
                  <a:pt x="0" y="485"/>
                  <a:pt x="147" y="633"/>
                  <a:pt x="309" y="633"/>
                </a:cubicBezTo>
                <a:cubicBezTo>
                  <a:pt x="485" y="633"/>
                  <a:pt x="633" y="485"/>
                  <a:pt x="633" y="309"/>
                </a:cubicBezTo>
                <a:cubicBezTo>
                  <a:pt x="633" y="147"/>
                  <a:pt x="485" y="0"/>
                  <a:pt x="309" y="0"/>
                </a:cubicBezTo>
                <a:close/>
                <a:moveTo>
                  <a:pt x="309" y="589"/>
                </a:moveTo>
                <a:lnTo>
                  <a:pt x="309" y="589"/>
                </a:lnTo>
                <a:cubicBezTo>
                  <a:pt x="162" y="589"/>
                  <a:pt x="44" y="471"/>
                  <a:pt x="44" y="309"/>
                </a:cubicBezTo>
                <a:cubicBezTo>
                  <a:pt x="44" y="162"/>
                  <a:pt x="162" y="44"/>
                  <a:pt x="309" y="44"/>
                </a:cubicBezTo>
                <a:cubicBezTo>
                  <a:pt x="471" y="44"/>
                  <a:pt x="588" y="162"/>
                  <a:pt x="588" y="309"/>
                </a:cubicBezTo>
                <a:cubicBezTo>
                  <a:pt x="588" y="471"/>
                  <a:pt x="471" y="589"/>
                  <a:pt x="309" y="5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13" name="Freeform 28"/>
          <p:cNvSpPr>
            <a:spLocks noChangeArrowheads="1"/>
          </p:cNvSpPr>
          <p:nvPr/>
        </p:nvSpPr>
        <p:spPr bwMode="auto">
          <a:xfrm>
            <a:off x="12052302" y="7918726"/>
            <a:ext cx="533400" cy="549420"/>
          </a:xfrm>
          <a:custGeom>
            <a:avLst/>
            <a:gdLst>
              <a:gd name="T0" fmla="*/ 309 w 619"/>
              <a:gd name="T1" fmla="*/ 0 h 634"/>
              <a:gd name="T2" fmla="*/ 309 w 619"/>
              <a:gd name="T3" fmla="*/ 0 h 634"/>
              <a:gd name="T4" fmla="*/ 0 w 619"/>
              <a:gd name="T5" fmla="*/ 309 h 634"/>
              <a:gd name="T6" fmla="*/ 309 w 619"/>
              <a:gd name="T7" fmla="*/ 633 h 634"/>
              <a:gd name="T8" fmla="*/ 618 w 619"/>
              <a:gd name="T9" fmla="*/ 309 h 634"/>
              <a:gd name="T10" fmla="*/ 309 w 619"/>
              <a:gd name="T11" fmla="*/ 0 h 634"/>
              <a:gd name="T12" fmla="*/ 309 w 619"/>
              <a:gd name="T13" fmla="*/ 589 h 634"/>
              <a:gd name="T14" fmla="*/ 309 w 619"/>
              <a:gd name="T15" fmla="*/ 589 h 634"/>
              <a:gd name="T16" fmla="*/ 29 w 619"/>
              <a:gd name="T17" fmla="*/ 309 h 634"/>
              <a:gd name="T18" fmla="*/ 309 w 619"/>
              <a:gd name="T19" fmla="*/ 44 h 634"/>
              <a:gd name="T20" fmla="*/ 589 w 619"/>
              <a:gd name="T21" fmla="*/ 309 h 634"/>
              <a:gd name="T22" fmla="*/ 309 w 619"/>
              <a:gd name="T23" fmla="*/ 589 h 634"/>
              <a:gd name="T24" fmla="*/ 441 w 619"/>
              <a:gd name="T25" fmla="*/ 294 h 634"/>
              <a:gd name="T26" fmla="*/ 441 w 619"/>
              <a:gd name="T27" fmla="*/ 294 h 634"/>
              <a:gd name="T28" fmla="*/ 235 w 619"/>
              <a:gd name="T29" fmla="*/ 294 h 634"/>
              <a:gd name="T30" fmla="*/ 324 w 619"/>
              <a:gd name="T31" fmla="*/ 221 h 634"/>
              <a:gd name="T32" fmla="*/ 324 w 619"/>
              <a:gd name="T33" fmla="*/ 191 h 634"/>
              <a:gd name="T34" fmla="*/ 294 w 619"/>
              <a:gd name="T35" fmla="*/ 191 h 634"/>
              <a:gd name="T36" fmla="*/ 177 w 619"/>
              <a:gd name="T37" fmla="*/ 294 h 634"/>
              <a:gd name="T38" fmla="*/ 177 w 619"/>
              <a:gd name="T39" fmla="*/ 309 h 634"/>
              <a:gd name="T40" fmla="*/ 177 w 619"/>
              <a:gd name="T41" fmla="*/ 338 h 634"/>
              <a:gd name="T42" fmla="*/ 294 w 619"/>
              <a:gd name="T43" fmla="*/ 442 h 634"/>
              <a:gd name="T44" fmla="*/ 324 w 619"/>
              <a:gd name="T45" fmla="*/ 442 h 634"/>
              <a:gd name="T46" fmla="*/ 324 w 619"/>
              <a:gd name="T47" fmla="*/ 412 h 634"/>
              <a:gd name="T48" fmla="*/ 235 w 619"/>
              <a:gd name="T49" fmla="*/ 338 h 634"/>
              <a:gd name="T50" fmla="*/ 441 w 619"/>
              <a:gd name="T51" fmla="*/ 338 h 634"/>
              <a:gd name="T52" fmla="*/ 471 w 619"/>
              <a:gd name="T53" fmla="*/ 309 h 634"/>
              <a:gd name="T54" fmla="*/ 441 w 619"/>
              <a:gd name="T55" fmla="*/ 29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9" h="634">
                <a:moveTo>
                  <a:pt x="309" y="0"/>
                </a:moveTo>
                <a:lnTo>
                  <a:pt x="309" y="0"/>
                </a:lnTo>
                <a:cubicBezTo>
                  <a:pt x="132" y="0"/>
                  <a:pt x="0" y="147"/>
                  <a:pt x="0" y="309"/>
                </a:cubicBezTo>
                <a:cubicBezTo>
                  <a:pt x="0" y="485"/>
                  <a:pt x="132" y="633"/>
                  <a:pt x="309" y="633"/>
                </a:cubicBezTo>
                <a:cubicBezTo>
                  <a:pt x="486" y="633"/>
                  <a:pt x="618" y="485"/>
                  <a:pt x="618" y="309"/>
                </a:cubicBezTo>
                <a:cubicBezTo>
                  <a:pt x="618" y="147"/>
                  <a:pt x="486" y="0"/>
                  <a:pt x="309" y="0"/>
                </a:cubicBezTo>
                <a:close/>
                <a:moveTo>
                  <a:pt x="309" y="589"/>
                </a:moveTo>
                <a:lnTo>
                  <a:pt x="309" y="589"/>
                </a:lnTo>
                <a:cubicBezTo>
                  <a:pt x="162" y="589"/>
                  <a:pt x="29" y="471"/>
                  <a:pt x="29" y="309"/>
                </a:cubicBezTo>
                <a:cubicBezTo>
                  <a:pt x="29" y="162"/>
                  <a:pt x="162" y="44"/>
                  <a:pt x="309" y="44"/>
                </a:cubicBezTo>
                <a:cubicBezTo>
                  <a:pt x="456" y="44"/>
                  <a:pt x="589" y="162"/>
                  <a:pt x="589" y="309"/>
                </a:cubicBezTo>
                <a:cubicBezTo>
                  <a:pt x="589" y="471"/>
                  <a:pt x="456" y="589"/>
                  <a:pt x="309" y="589"/>
                </a:cubicBezTo>
                <a:close/>
                <a:moveTo>
                  <a:pt x="441" y="294"/>
                </a:moveTo>
                <a:lnTo>
                  <a:pt x="441" y="294"/>
                </a:lnTo>
                <a:cubicBezTo>
                  <a:pt x="235" y="294"/>
                  <a:pt x="235" y="294"/>
                  <a:pt x="235" y="294"/>
                </a:cubicBezTo>
                <a:cubicBezTo>
                  <a:pt x="324" y="221"/>
                  <a:pt x="324" y="221"/>
                  <a:pt x="324" y="221"/>
                </a:cubicBezTo>
                <a:cubicBezTo>
                  <a:pt x="324" y="206"/>
                  <a:pt x="324" y="191"/>
                  <a:pt x="324" y="191"/>
                </a:cubicBezTo>
                <a:cubicBezTo>
                  <a:pt x="309" y="176"/>
                  <a:pt x="294" y="176"/>
                  <a:pt x="294" y="191"/>
                </a:cubicBezTo>
                <a:cubicBezTo>
                  <a:pt x="177" y="294"/>
                  <a:pt x="177" y="294"/>
                  <a:pt x="177" y="294"/>
                </a:cubicBezTo>
                <a:lnTo>
                  <a:pt x="177" y="309"/>
                </a:lnTo>
                <a:cubicBezTo>
                  <a:pt x="177" y="324"/>
                  <a:pt x="177" y="324"/>
                  <a:pt x="177" y="338"/>
                </a:cubicBezTo>
                <a:cubicBezTo>
                  <a:pt x="294" y="442"/>
                  <a:pt x="294" y="442"/>
                  <a:pt x="294" y="442"/>
                </a:cubicBezTo>
                <a:cubicBezTo>
                  <a:pt x="294" y="456"/>
                  <a:pt x="309" y="456"/>
                  <a:pt x="324" y="442"/>
                </a:cubicBezTo>
                <a:cubicBezTo>
                  <a:pt x="324" y="442"/>
                  <a:pt x="324" y="427"/>
                  <a:pt x="324" y="412"/>
                </a:cubicBezTo>
                <a:cubicBezTo>
                  <a:pt x="235" y="338"/>
                  <a:pt x="235" y="338"/>
                  <a:pt x="235" y="338"/>
                </a:cubicBezTo>
                <a:cubicBezTo>
                  <a:pt x="441" y="338"/>
                  <a:pt x="441" y="338"/>
                  <a:pt x="441" y="338"/>
                </a:cubicBezTo>
                <a:cubicBezTo>
                  <a:pt x="456" y="338"/>
                  <a:pt x="471" y="324"/>
                  <a:pt x="471" y="309"/>
                </a:cubicBezTo>
                <a:cubicBezTo>
                  <a:pt x="471" y="309"/>
                  <a:pt x="456" y="294"/>
                  <a:pt x="441" y="29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14" name="Freeform 29"/>
          <p:cNvSpPr>
            <a:spLocks noChangeArrowheads="1"/>
          </p:cNvSpPr>
          <p:nvPr/>
        </p:nvSpPr>
        <p:spPr bwMode="auto">
          <a:xfrm>
            <a:off x="11160127" y="7918726"/>
            <a:ext cx="549274" cy="549420"/>
          </a:xfrm>
          <a:custGeom>
            <a:avLst/>
            <a:gdLst>
              <a:gd name="T0" fmla="*/ 324 w 634"/>
              <a:gd name="T1" fmla="*/ 0 h 634"/>
              <a:gd name="T2" fmla="*/ 324 w 634"/>
              <a:gd name="T3" fmla="*/ 0 h 634"/>
              <a:gd name="T4" fmla="*/ 0 w 634"/>
              <a:gd name="T5" fmla="*/ 309 h 634"/>
              <a:gd name="T6" fmla="*/ 324 w 634"/>
              <a:gd name="T7" fmla="*/ 633 h 634"/>
              <a:gd name="T8" fmla="*/ 633 w 634"/>
              <a:gd name="T9" fmla="*/ 309 h 634"/>
              <a:gd name="T10" fmla="*/ 324 w 634"/>
              <a:gd name="T11" fmla="*/ 0 h 634"/>
              <a:gd name="T12" fmla="*/ 324 w 634"/>
              <a:gd name="T13" fmla="*/ 589 h 634"/>
              <a:gd name="T14" fmla="*/ 324 w 634"/>
              <a:gd name="T15" fmla="*/ 589 h 634"/>
              <a:gd name="T16" fmla="*/ 44 w 634"/>
              <a:gd name="T17" fmla="*/ 309 h 634"/>
              <a:gd name="T18" fmla="*/ 324 w 634"/>
              <a:gd name="T19" fmla="*/ 44 h 634"/>
              <a:gd name="T20" fmla="*/ 589 w 634"/>
              <a:gd name="T21" fmla="*/ 309 h 634"/>
              <a:gd name="T22" fmla="*/ 324 w 634"/>
              <a:gd name="T23" fmla="*/ 589 h 634"/>
              <a:gd name="T24" fmla="*/ 457 w 634"/>
              <a:gd name="T25" fmla="*/ 221 h 634"/>
              <a:gd name="T26" fmla="*/ 457 w 634"/>
              <a:gd name="T27" fmla="*/ 221 h 634"/>
              <a:gd name="T28" fmla="*/ 324 w 634"/>
              <a:gd name="T29" fmla="*/ 368 h 634"/>
              <a:gd name="T30" fmla="*/ 177 w 634"/>
              <a:gd name="T31" fmla="*/ 221 h 634"/>
              <a:gd name="T32" fmla="*/ 148 w 634"/>
              <a:gd name="T33" fmla="*/ 221 h 634"/>
              <a:gd name="T34" fmla="*/ 148 w 634"/>
              <a:gd name="T35" fmla="*/ 250 h 634"/>
              <a:gd name="T36" fmla="*/ 295 w 634"/>
              <a:gd name="T37" fmla="*/ 397 h 634"/>
              <a:gd name="T38" fmla="*/ 324 w 634"/>
              <a:gd name="T39" fmla="*/ 412 h 634"/>
              <a:gd name="T40" fmla="*/ 339 w 634"/>
              <a:gd name="T41" fmla="*/ 397 h 634"/>
              <a:gd name="T42" fmla="*/ 486 w 634"/>
              <a:gd name="T43" fmla="*/ 250 h 634"/>
              <a:gd name="T44" fmla="*/ 486 w 634"/>
              <a:gd name="T45" fmla="*/ 221 h 634"/>
              <a:gd name="T46" fmla="*/ 457 w 634"/>
              <a:gd name="T47" fmla="*/ 22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4" h="634">
                <a:moveTo>
                  <a:pt x="324" y="0"/>
                </a:moveTo>
                <a:lnTo>
                  <a:pt x="324" y="0"/>
                </a:lnTo>
                <a:cubicBezTo>
                  <a:pt x="148" y="0"/>
                  <a:pt x="0" y="147"/>
                  <a:pt x="0" y="309"/>
                </a:cubicBezTo>
                <a:cubicBezTo>
                  <a:pt x="0" y="485"/>
                  <a:pt x="148" y="633"/>
                  <a:pt x="324" y="633"/>
                </a:cubicBezTo>
                <a:cubicBezTo>
                  <a:pt x="486" y="633"/>
                  <a:pt x="633" y="485"/>
                  <a:pt x="633" y="309"/>
                </a:cubicBezTo>
                <a:cubicBezTo>
                  <a:pt x="633" y="147"/>
                  <a:pt x="486" y="0"/>
                  <a:pt x="324" y="0"/>
                </a:cubicBezTo>
                <a:close/>
                <a:moveTo>
                  <a:pt x="324" y="589"/>
                </a:moveTo>
                <a:lnTo>
                  <a:pt x="324" y="589"/>
                </a:lnTo>
                <a:cubicBezTo>
                  <a:pt x="162" y="589"/>
                  <a:pt x="44" y="471"/>
                  <a:pt x="44" y="309"/>
                </a:cubicBezTo>
                <a:cubicBezTo>
                  <a:pt x="44" y="162"/>
                  <a:pt x="162" y="44"/>
                  <a:pt x="324" y="44"/>
                </a:cubicBezTo>
                <a:cubicBezTo>
                  <a:pt x="471" y="44"/>
                  <a:pt x="589" y="162"/>
                  <a:pt x="589" y="309"/>
                </a:cubicBezTo>
                <a:cubicBezTo>
                  <a:pt x="589" y="471"/>
                  <a:pt x="471" y="589"/>
                  <a:pt x="324" y="589"/>
                </a:cubicBezTo>
                <a:close/>
                <a:moveTo>
                  <a:pt x="457" y="221"/>
                </a:moveTo>
                <a:lnTo>
                  <a:pt x="457" y="221"/>
                </a:lnTo>
                <a:cubicBezTo>
                  <a:pt x="324" y="368"/>
                  <a:pt x="324" y="368"/>
                  <a:pt x="324" y="368"/>
                </a:cubicBezTo>
                <a:cubicBezTo>
                  <a:pt x="177" y="221"/>
                  <a:pt x="177" y="221"/>
                  <a:pt x="177" y="221"/>
                </a:cubicBezTo>
                <a:cubicBezTo>
                  <a:pt x="177" y="221"/>
                  <a:pt x="162" y="221"/>
                  <a:pt x="148" y="221"/>
                </a:cubicBezTo>
                <a:cubicBezTo>
                  <a:pt x="148" y="235"/>
                  <a:pt x="148" y="250"/>
                  <a:pt x="148" y="250"/>
                </a:cubicBezTo>
                <a:cubicBezTo>
                  <a:pt x="295" y="397"/>
                  <a:pt x="295" y="397"/>
                  <a:pt x="295" y="397"/>
                </a:cubicBezTo>
                <a:cubicBezTo>
                  <a:pt x="310" y="412"/>
                  <a:pt x="310" y="412"/>
                  <a:pt x="324" y="412"/>
                </a:cubicBezTo>
                <a:cubicBezTo>
                  <a:pt x="324" y="412"/>
                  <a:pt x="339" y="412"/>
                  <a:pt x="339" y="397"/>
                </a:cubicBezTo>
                <a:cubicBezTo>
                  <a:pt x="486" y="250"/>
                  <a:pt x="486" y="250"/>
                  <a:pt x="486" y="250"/>
                </a:cubicBezTo>
                <a:cubicBezTo>
                  <a:pt x="501" y="250"/>
                  <a:pt x="501" y="235"/>
                  <a:pt x="486" y="221"/>
                </a:cubicBezTo>
                <a:cubicBezTo>
                  <a:pt x="486" y="221"/>
                  <a:pt x="471" y="221"/>
                  <a:pt x="457" y="221"/>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15" name="Freeform 30"/>
          <p:cNvSpPr>
            <a:spLocks noChangeArrowheads="1"/>
          </p:cNvSpPr>
          <p:nvPr/>
        </p:nvSpPr>
        <p:spPr bwMode="auto">
          <a:xfrm>
            <a:off x="10283826" y="7918726"/>
            <a:ext cx="549274" cy="549420"/>
          </a:xfrm>
          <a:custGeom>
            <a:avLst/>
            <a:gdLst>
              <a:gd name="T0" fmla="*/ 338 w 634"/>
              <a:gd name="T1" fmla="*/ 221 h 634"/>
              <a:gd name="T2" fmla="*/ 338 w 634"/>
              <a:gd name="T3" fmla="*/ 221 h 634"/>
              <a:gd name="T4" fmla="*/ 309 w 634"/>
              <a:gd name="T5" fmla="*/ 221 h 634"/>
              <a:gd name="T6" fmla="*/ 294 w 634"/>
              <a:gd name="T7" fmla="*/ 221 h 634"/>
              <a:gd name="T8" fmla="*/ 147 w 634"/>
              <a:gd name="T9" fmla="*/ 368 h 634"/>
              <a:gd name="T10" fmla="*/ 147 w 634"/>
              <a:gd name="T11" fmla="*/ 397 h 634"/>
              <a:gd name="T12" fmla="*/ 176 w 634"/>
              <a:gd name="T13" fmla="*/ 397 h 634"/>
              <a:gd name="T14" fmla="*/ 309 w 634"/>
              <a:gd name="T15" fmla="*/ 265 h 634"/>
              <a:gd name="T16" fmla="*/ 456 w 634"/>
              <a:gd name="T17" fmla="*/ 397 h 634"/>
              <a:gd name="T18" fmla="*/ 485 w 634"/>
              <a:gd name="T19" fmla="*/ 397 h 634"/>
              <a:gd name="T20" fmla="*/ 485 w 634"/>
              <a:gd name="T21" fmla="*/ 368 h 634"/>
              <a:gd name="T22" fmla="*/ 338 w 634"/>
              <a:gd name="T23" fmla="*/ 221 h 634"/>
              <a:gd name="T24" fmla="*/ 309 w 634"/>
              <a:gd name="T25" fmla="*/ 0 h 634"/>
              <a:gd name="T26" fmla="*/ 309 w 634"/>
              <a:gd name="T27" fmla="*/ 0 h 634"/>
              <a:gd name="T28" fmla="*/ 0 w 634"/>
              <a:gd name="T29" fmla="*/ 309 h 634"/>
              <a:gd name="T30" fmla="*/ 309 w 634"/>
              <a:gd name="T31" fmla="*/ 633 h 634"/>
              <a:gd name="T32" fmla="*/ 633 w 634"/>
              <a:gd name="T33" fmla="*/ 309 h 634"/>
              <a:gd name="T34" fmla="*/ 309 w 634"/>
              <a:gd name="T35" fmla="*/ 0 h 634"/>
              <a:gd name="T36" fmla="*/ 309 w 634"/>
              <a:gd name="T37" fmla="*/ 589 h 634"/>
              <a:gd name="T38" fmla="*/ 309 w 634"/>
              <a:gd name="T39" fmla="*/ 589 h 634"/>
              <a:gd name="T40" fmla="*/ 44 w 634"/>
              <a:gd name="T41" fmla="*/ 309 h 634"/>
              <a:gd name="T42" fmla="*/ 309 w 634"/>
              <a:gd name="T43" fmla="*/ 44 h 634"/>
              <a:gd name="T44" fmla="*/ 588 w 634"/>
              <a:gd name="T45" fmla="*/ 309 h 634"/>
              <a:gd name="T46" fmla="*/ 309 w 634"/>
              <a:gd name="T47"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4" h="634">
                <a:moveTo>
                  <a:pt x="338" y="221"/>
                </a:moveTo>
                <a:lnTo>
                  <a:pt x="338" y="221"/>
                </a:lnTo>
                <a:cubicBezTo>
                  <a:pt x="324" y="221"/>
                  <a:pt x="324" y="221"/>
                  <a:pt x="309" y="221"/>
                </a:cubicBezTo>
                <a:lnTo>
                  <a:pt x="294" y="221"/>
                </a:lnTo>
                <a:cubicBezTo>
                  <a:pt x="147" y="368"/>
                  <a:pt x="147" y="368"/>
                  <a:pt x="147" y="368"/>
                </a:cubicBezTo>
                <a:cubicBezTo>
                  <a:pt x="132" y="383"/>
                  <a:pt x="132" y="397"/>
                  <a:pt x="147" y="397"/>
                </a:cubicBezTo>
                <a:cubicBezTo>
                  <a:pt x="147" y="412"/>
                  <a:pt x="162" y="412"/>
                  <a:pt x="176" y="397"/>
                </a:cubicBezTo>
                <a:cubicBezTo>
                  <a:pt x="309" y="265"/>
                  <a:pt x="309" y="265"/>
                  <a:pt x="309" y="265"/>
                </a:cubicBezTo>
                <a:cubicBezTo>
                  <a:pt x="456" y="397"/>
                  <a:pt x="456" y="397"/>
                  <a:pt x="456" y="397"/>
                </a:cubicBezTo>
                <a:cubicBezTo>
                  <a:pt x="456" y="412"/>
                  <a:pt x="471" y="412"/>
                  <a:pt x="485" y="397"/>
                </a:cubicBezTo>
                <a:cubicBezTo>
                  <a:pt x="485" y="397"/>
                  <a:pt x="485" y="383"/>
                  <a:pt x="485" y="368"/>
                </a:cubicBezTo>
                <a:lnTo>
                  <a:pt x="338" y="221"/>
                </a:lnTo>
                <a:close/>
                <a:moveTo>
                  <a:pt x="309" y="0"/>
                </a:moveTo>
                <a:lnTo>
                  <a:pt x="309" y="0"/>
                </a:lnTo>
                <a:cubicBezTo>
                  <a:pt x="147" y="0"/>
                  <a:pt x="0" y="147"/>
                  <a:pt x="0" y="309"/>
                </a:cubicBezTo>
                <a:cubicBezTo>
                  <a:pt x="0" y="485"/>
                  <a:pt x="147" y="633"/>
                  <a:pt x="309" y="633"/>
                </a:cubicBezTo>
                <a:cubicBezTo>
                  <a:pt x="485" y="633"/>
                  <a:pt x="633" y="485"/>
                  <a:pt x="633" y="309"/>
                </a:cubicBezTo>
                <a:cubicBezTo>
                  <a:pt x="633" y="147"/>
                  <a:pt x="485" y="0"/>
                  <a:pt x="309" y="0"/>
                </a:cubicBezTo>
                <a:close/>
                <a:moveTo>
                  <a:pt x="309" y="589"/>
                </a:moveTo>
                <a:lnTo>
                  <a:pt x="309" y="589"/>
                </a:lnTo>
                <a:cubicBezTo>
                  <a:pt x="162" y="589"/>
                  <a:pt x="44" y="471"/>
                  <a:pt x="44" y="309"/>
                </a:cubicBezTo>
                <a:cubicBezTo>
                  <a:pt x="44" y="162"/>
                  <a:pt x="162" y="44"/>
                  <a:pt x="309" y="44"/>
                </a:cubicBezTo>
                <a:cubicBezTo>
                  <a:pt x="471" y="44"/>
                  <a:pt x="588" y="162"/>
                  <a:pt x="588" y="309"/>
                </a:cubicBezTo>
                <a:cubicBezTo>
                  <a:pt x="588" y="471"/>
                  <a:pt x="471" y="589"/>
                  <a:pt x="309" y="5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16" name="Freeform 31"/>
          <p:cNvSpPr>
            <a:spLocks noChangeArrowheads="1"/>
          </p:cNvSpPr>
          <p:nvPr/>
        </p:nvSpPr>
        <p:spPr bwMode="auto">
          <a:xfrm>
            <a:off x="9401177" y="7918726"/>
            <a:ext cx="533400" cy="549420"/>
          </a:xfrm>
          <a:custGeom>
            <a:avLst/>
            <a:gdLst>
              <a:gd name="T0" fmla="*/ 397 w 619"/>
              <a:gd name="T1" fmla="*/ 294 h 634"/>
              <a:gd name="T2" fmla="*/ 397 w 619"/>
              <a:gd name="T3" fmla="*/ 294 h 634"/>
              <a:gd name="T4" fmla="*/ 250 w 619"/>
              <a:gd name="T5" fmla="*/ 147 h 634"/>
              <a:gd name="T6" fmla="*/ 221 w 619"/>
              <a:gd name="T7" fmla="*/ 147 h 634"/>
              <a:gd name="T8" fmla="*/ 221 w 619"/>
              <a:gd name="T9" fmla="*/ 176 h 634"/>
              <a:gd name="T10" fmla="*/ 353 w 619"/>
              <a:gd name="T11" fmla="*/ 309 h 634"/>
              <a:gd name="T12" fmla="*/ 221 w 619"/>
              <a:gd name="T13" fmla="*/ 456 h 634"/>
              <a:gd name="T14" fmla="*/ 221 w 619"/>
              <a:gd name="T15" fmla="*/ 485 h 634"/>
              <a:gd name="T16" fmla="*/ 250 w 619"/>
              <a:gd name="T17" fmla="*/ 485 h 634"/>
              <a:gd name="T18" fmla="*/ 397 w 619"/>
              <a:gd name="T19" fmla="*/ 338 h 634"/>
              <a:gd name="T20" fmla="*/ 397 w 619"/>
              <a:gd name="T21" fmla="*/ 309 h 634"/>
              <a:gd name="T22" fmla="*/ 397 w 619"/>
              <a:gd name="T23" fmla="*/ 294 h 634"/>
              <a:gd name="T24" fmla="*/ 309 w 619"/>
              <a:gd name="T25" fmla="*/ 0 h 634"/>
              <a:gd name="T26" fmla="*/ 309 w 619"/>
              <a:gd name="T27" fmla="*/ 0 h 634"/>
              <a:gd name="T28" fmla="*/ 0 w 619"/>
              <a:gd name="T29" fmla="*/ 309 h 634"/>
              <a:gd name="T30" fmla="*/ 309 w 619"/>
              <a:gd name="T31" fmla="*/ 633 h 634"/>
              <a:gd name="T32" fmla="*/ 618 w 619"/>
              <a:gd name="T33" fmla="*/ 309 h 634"/>
              <a:gd name="T34" fmla="*/ 309 w 619"/>
              <a:gd name="T35" fmla="*/ 0 h 634"/>
              <a:gd name="T36" fmla="*/ 309 w 619"/>
              <a:gd name="T37" fmla="*/ 589 h 634"/>
              <a:gd name="T38" fmla="*/ 309 w 619"/>
              <a:gd name="T39" fmla="*/ 589 h 634"/>
              <a:gd name="T40" fmla="*/ 29 w 619"/>
              <a:gd name="T41" fmla="*/ 309 h 634"/>
              <a:gd name="T42" fmla="*/ 309 w 619"/>
              <a:gd name="T43" fmla="*/ 44 h 634"/>
              <a:gd name="T44" fmla="*/ 589 w 619"/>
              <a:gd name="T45" fmla="*/ 309 h 634"/>
              <a:gd name="T46" fmla="*/ 309 w 619"/>
              <a:gd name="T47"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9" h="634">
                <a:moveTo>
                  <a:pt x="397" y="294"/>
                </a:moveTo>
                <a:lnTo>
                  <a:pt x="397" y="294"/>
                </a:lnTo>
                <a:cubicBezTo>
                  <a:pt x="250" y="147"/>
                  <a:pt x="250" y="147"/>
                  <a:pt x="250" y="147"/>
                </a:cubicBezTo>
                <a:cubicBezTo>
                  <a:pt x="235" y="132"/>
                  <a:pt x="221" y="132"/>
                  <a:pt x="221" y="147"/>
                </a:cubicBezTo>
                <a:cubicBezTo>
                  <a:pt x="206" y="147"/>
                  <a:pt x="206" y="162"/>
                  <a:pt x="221" y="176"/>
                </a:cubicBezTo>
                <a:cubicBezTo>
                  <a:pt x="353" y="309"/>
                  <a:pt x="353" y="309"/>
                  <a:pt x="353" y="309"/>
                </a:cubicBezTo>
                <a:cubicBezTo>
                  <a:pt x="221" y="456"/>
                  <a:pt x="221" y="456"/>
                  <a:pt x="221" y="456"/>
                </a:cubicBezTo>
                <a:cubicBezTo>
                  <a:pt x="206" y="456"/>
                  <a:pt x="206" y="471"/>
                  <a:pt x="221" y="485"/>
                </a:cubicBezTo>
                <a:cubicBezTo>
                  <a:pt x="221" y="485"/>
                  <a:pt x="235" y="485"/>
                  <a:pt x="250" y="485"/>
                </a:cubicBezTo>
                <a:cubicBezTo>
                  <a:pt x="397" y="338"/>
                  <a:pt x="397" y="338"/>
                  <a:pt x="397" y="338"/>
                </a:cubicBezTo>
                <a:cubicBezTo>
                  <a:pt x="397" y="324"/>
                  <a:pt x="397" y="324"/>
                  <a:pt x="397" y="309"/>
                </a:cubicBezTo>
                <a:lnTo>
                  <a:pt x="397" y="294"/>
                </a:lnTo>
                <a:close/>
                <a:moveTo>
                  <a:pt x="309" y="0"/>
                </a:moveTo>
                <a:lnTo>
                  <a:pt x="309" y="0"/>
                </a:lnTo>
                <a:cubicBezTo>
                  <a:pt x="132" y="0"/>
                  <a:pt x="0" y="147"/>
                  <a:pt x="0" y="309"/>
                </a:cubicBezTo>
                <a:cubicBezTo>
                  <a:pt x="0" y="485"/>
                  <a:pt x="132" y="633"/>
                  <a:pt x="309" y="633"/>
                </a:cubicBezTo>
                <a:cubicBezTo>
                  <a:pt x="486" y="633"/>
                  <a:pt x="618" y="485"/>
                  <a:pt x="618" y="309"/>
                </a:cubicBezTo>
                <a:cubicBezTo>
                  <a:pt x="618" y="147"/>
                  <a:pt x="486" y="0"/>
                  <a:pt x="309" y="0"/>
                </a:cubicBezTo>
                <a:close/>
                <a:moveTo>
                  <a:pt x="309" y="589"/>
                </a:moveTo>
                <a:lnTo>
                  <a:pt x="309" y="589"/>
                </a:lnTo>
                <a:cubicBezTo>
                  <a:pt x="162" y="589"/>
                  <a:pt x="29" y="471"/>
                  <a:pt x="29" y="309"/>
                </a:cubicBezTo>
                <a:cubicBezTo>
                  <a:pt x="29" y="162"/>
                  <a:pt x="162" y="44"/>
                  <a:pt x="309" y="44"/>
                </a:cubicBezTo>
                <a:cubicBezTo>
                  <a:pt x="456" y="44"/>
                  <a:pt x="589" y="162"/>
                  <a:pt x="589" y="309"/>
                </a:cubicBezTo>
                <a:cubicBezTo>
                  <a:pt x="589" y="471"/>
                  <a:pt x="456" y="589"/>
                  <a:pt x="309" y="5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17" name="Freeform 32"/>
          <p:cNvSpPr>
            <a:spLocks noChangeArrowheads="1"/>
          </p:cNvSpPr>
          <p:nvPr/>
        </p:nvSpPr>
        <p:spPr bwMode="auto">
          <a:xfrm>
            <a:off x="17348201" y="7035845"/>
            <a:ext cx="533400" cy="536715"/>
          </a:xfrm>
          <a:custGeom>
            <a:avLst/>
            <a:gdLst>
              <a:gd name="T0" fmla="*/ 398 w 619"/>
              <a:gd name="T1" fmla="*/ 147 h 619"/>
              <a:gd name="T2" fmla="*/ 398 w 619"/>
              <a:gd name="T3" fmla="*/ 147 h 619"/>
              <a:gd name="T4" fmla="*/ 368 w 619"/>
              <a:gd name="T5" fmla="*/ 147 h 619"/>
              <a:gd name="T6" fmla="*/ 221 w 619"/>
              <a:gd name="T7" fmla="*/ 294 h 619"/>
              <a:gd name="T8" fmla="*/ 221 w 619"/>
              <a:gd name="T9" fmla="*/ 309 h 619"/>
              <a:gd name="T10" fmla="*/ 221 w 619"/>
              <a:gd name="T11" fmla="*/ 324 h 619"/>
              <a:gd name="T12" fmla="*/ 368 w 619"/>
              <a:gd name="T13" fmla="*/ 471 h 619"/>
              <a:gd name="T14" fmla="*/ 398 w 619"/>
              <a:gd name="T15" fmla="*/ 471 h 619"/>
              <a:gd name="T16" fmla="*/ 398 w 619"/>
              <a:gd name="T17" fmla="*/ 441 h 619"/>
              <a:gd name="T18" fmla="*/ 265 w 619"/>
              <a:gd name="T19" fmla="*/ 309 h 619"/>
              <a:gd name="T20" fmla="*/ 398 w 619"/>
              <a:gd name="T21" fmla="*/ 177 h 619"/>
              <a:gd name="T22" fmla="*/ 398 w 619"/>
              <a:gd name="T23" fmla="*/ 147 h 619"/>
              <a:gd name="T24" fmla="*/ 309 w 619"/>
              <a:gd name="T25" fmla="*/ 0 h 619"/>
              <a:gd name="T26" fmla="*/ 309 w 619"/>
              <a:gd name="T27" fmla="*/ 0 h 619"/>
              <a:gd name="T28" fmla="*/ 0 w 619"/>
              <a:gd name="T29" fmla="*/ 309 h 619"/>
              <a:gd name="T30" fmla="*/ 309 w 619"/>
              <a:gd name="T31" fmla="*/ 618 h 619"/>
              <a:gd name="T32" fmla="*/ 618 w 619"/>
              <a:gd name="T33" fmla="*/ 309 h 619"/>
              <a:gd name="T34" fmla="*/ 309 w 619"/>
              <a:gd name="T35" fmla="*/ 0 h 619"/>
              <a:gd name="T36" fmla="*/ 309 w 619"/>
              <a:gd name="T37" fmla="*/ 589 h 619"/>
              <a:gd name="T38" fmla="*/ 309 w 619"/>
              <a:gd name="T39" fmla="*/ 589 h 619"/>
              <a:gd name="T40" fmla="*/ 29 w 619"/>
              <a:gd name="T41" fmla="*/ 309 h 619"/>
              <a:gd name="T42" fmla="*/ 309 w 619"/>
              <a:gd name="T43" fmla="*/ 29 h 619"/>
              <a:gd name="T44" fmla="*/ 589 w 619"/>
              <a:gd name="T45" fmla="*/ 309 h 619"/>
              <a:gd name="T46" fmla="*/ 309 w 619"/>
              <a:gd name="T47" fmla="*/ 58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9" h="619">
                <a:moveTo>
                  <a:pt x="398" y="147"/>
                </a:moveTo>
                <a:lnTo>
                  <a:pt x="398" y="147"/>
                </a:lnTo>
                <a:cubicBezTo>
                  <a:pt x="398" y="132"/>
                  <a:pt x="383" y="132"/>
                  <a:pt x="368" y="147"/>
                </a:cubicBezTo>
                <a:cubicBezTo>
                  <a:pt x="221" y="294"/>
                  <a:pt x="221" y="294"/>
                  <a:pt x="221" y="294"/>
                </a:cubicBezTo>
                <a:lnTo>
                  <a:pt x="221" y="309"/>
                </a:lnTo>
                <a:lnTo>
                  <a:pt x="221" y="324"/>
                </a:lnTo>
                <a:cubicBezTo>
                  <a:pt x="368" y="471"/>
                  <a:pt x="368" y="471"/>
                  <a:pt x="368" y="471"/>
                </a:cubicBezTo>
                <a:cubicBezTo>
                  <a:pt x="383" y="486"/>
                  <a:pt x="398" y="486"/>
                  <a:pt x="398" y="471"/>
                </a:cubicBezTo>
                <a:cubicBezTo>
                  <a:pt x="412" y="471"/>
                  <a:pt x="412" y="457"/>
                  <a:pt x="398" y="441"/>
                </a:cubicBezTo>
                <a:cubicBezTo>
                  <a:pt x="265" y="309"/>
                  <a:pt x="265" y="309"/>
                  <a:pt x="265" y="309"/>
                </a:cubicBezTo>
                <a:cubicBezTo>
                  <a:pt x="398" y="177"/>
                  <a:pt x="398" y="177"/>
                  <a:pt x="398" y="177"/>
                </a:cubicBezTo>
                <a:cubicBezTo>
                  <a:pt x="412" y="162"/>
                  <a:pt x="412" y="147"/>
                  <a:pt x="398" y="147"/>
                </a:cubicBezTo>
                <a:close/>
                <a:moveTo>
                  <a:pt x="309" y="0"/>
                </a:moveTo>
                <a:lnTo>
                  <a:pt x="309" y="0"/>
                </a:lnTo>
                <a:cubicBezTo>
                  <a:pt x="132" y="0"/>
                  <a:pt x="0" y="132"/>
                  <a:pt x="0" y="309"/>
                </a:cubicBezTo>
                <a:cubicBezTo>
                  <a:pt x="0" y="486"/>
                  <a:pt x="132" y="618"/>
                  <a:pt x="309" y="618"/>
                </a:cubicBezTo>
                <a:cubicBezTo>
                  <a:pt x="486" y="618"/>
                  <a:pt x="618" y="486"/>
                  <a:pt x="618" y="309"/>
                </a:cubicBezTo>
                <a:cubicBezTo>
                  <a:pt x="618" y="132"/>
                  <a:pt x="486" y="0"/>
                  <a:pt x="309" y="0"/>
                </a:cubicBezTo>
                <a:close/>
                <a:moveTo>
                  <a:pt x="309" y="589"/>
                </a:moveTo>
                <a:lnTo>
                  <a:pt x="309" y="589"/>
                </a:lnTo>
                <a:cubicBezTo>
                  <a:pt x="162" y="589"/>
                  <a:pt x="29" y="457"/>
                  <a:pt x="29" y="309"/>
                </a:cubicBezTo>
                <a:cubicBezTo>
                  <a:pt x="29" y="162"/>
                  <a:pt x="162" y="29"/>
                  <a:pt x="309" y="29"/>
                </a:cubicBezTo>
                <a:cubicBezTo>
                  <a:pt x="457" y="29"/>
                  <a:pt x="589" y="162"/>
                  <a:pt x="589" y="309"/>
                </a:cubicBezTo>
                <a:cubicBezTo>
                  <a:pt x="589" y="457"/>
                  <a:pt x="457" y="589"/>
                  <a:pt x="309" y="5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18" name="Freeform 33"/>
          <p:cNvSpPr>
            <a:spLocks noChangeArrowheads="1"/>
          </p:cNvSpPr>
          <p:nvPr/>
        </p:nvSpPr>
        <p:spPr bwMode="auto">
          <a:xfrm>
            <a:off x="16459201" y="7064430"/>
            <a:ext cx="558800" cy="457318"/>
          </a:xfrm>
          <a:custGeom>
            <a:avLst/>
            <a:gdLst>
              <a:gd name="T0" fmla="*/ 604 w 649"/>
              <a:gd name="T1" fmla="*/ 30 h 531"/>
              <a:gd name="T2" fmla="*/ 604 w 649"/>
              <a:gd name="T3" fmla="*/ 30 h 531"/>
              <a:gd name="T4" fmla="*/ 501 w 649"/>
              <a:gd name="T5" fmla="*/ 30 h 531"/>
              <a:gd name="T6" fmla="*/ 207 w 649"/>
              <a:gd name="T7" fmla="*/ 324 h 531"/>
              <a:gd name="T8" fmla="*/ 148 w 649"/>
              <a:gd name="T9" fmla="*/ 251 h 531"/>
              <a:gd name="T10" fmla="*/ 30 w 649"/>
              <a:gd name="T11" fmla="*/ 251 h 531"/>
              <a:gd name="T12" fmla="*/ 30 w 649"/>
              <a:gd name="T13" fmla="*/ 369 h 531"/>
              <a:gd name="T14" fmla="*/ 162 w 649"/>
              <a:gd name="T15" fmla="*/ 486 h 531"/>
              <a:gd name="T16" fmla="*/ 266 w 649"/>
              <a:gd name="T17" fmla="*/ 486 h 531"/>
              <a:gd name="T18" fmla="*/ 604 w 649"/>
              <a:gd name="T19" fmla="*/ 148 h 531"/>
              <a:gd name="T20" fmla="*/ 604 w 649"/>
              <a:gd name="T21" fmla="*/ 30 h 531"/>
              <a:gd name="T22" fmla="*/ 575 w 649"/>
              <a:gd name="T23" fmla="*/ 118 h 531"/>
              <a:gd name="T24" fmla="*/ 575 w 649"/>
              <a:gd name="T25" fmla="*/ 118 h 531"/>
              <a:gd name="T26" fmla="*/ 236 w 649"/>
              <a:gd name="T27" fmla="*/ 457 h 531"/>
              <a:gd name="T28" fmla="*/ 192 w 649"/>
              <a:gd name="T29" fmla="*/ 457 h 531"/>
              <a:gd name="T30" fmla="*/ 59 w 649"/>
              <a:gd name="T31" fmla="*/ 324 h 531"/>
              <a:gd name="T32" fmla="*/ 59 w 649"/>
              <a:gd name="T33" fmla="*/ 280 h 531"/>
              <a:gd name="T34" fmla="*/ 118 w 649"/>
              <a:gd name="T35" fmla="*/ 280 h 531"/>
              <a:gd name="T36" fmla="*/ 207 w 649"/>
              <a:gd name="T37" fmla="*/ 369 h 531"/>
              <a:gd name="T38" fmla="*/ 530 w 649"/>
              <a:gd name="T39" fmla="*/ 59 h 531"/>
              <a:gd name="T40" fmla="*/ 575 w 649"/>
              <a:gd name="T41" fmla="*/ 59 h 531"/>
              <a:gd name="T42" fmla="*/ 575 w 649"/>
              <a:gd name="T43" fmla="*/ 118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9" h="531">
                <a:moveTo>
                  <a:pt x="604" y="30"/>
                </a:moveTo>
                <a:lnTo>
                  <a:pt x="604" y="30"/>
                </a:lnTo>
                <a:cubicBezTo>
                  <a:pt x="575" y="0"/>
                  <a:pt x="530" y="0"/>
                  <a:pt x="501" y="30"/>
                </a:cubicBezTo>
                <a:cubicBezTo>
                  <a:pt x="207" y="324"/>
                  <a:pt x="207" y="324"/>
                  <a:pt x="207" y="324"/>
                </a:cubicBezTo>
                <a:cubicBezTo>
                  <a:pt x="148" y="251"/>
                  <a:pt x="148" y="251"/>
                  <a:pt x="148" y="251"/>
                </a:cubicBezTo>
                <a:cubicBezTo>
                  <a:pt x="103" y="207"/>
                  <a:pt x="59" y="207"/>
                  <a:pt x="30" y="251"/>
                </a:cubicBezTo>
                <a:cubicBezTo>
                  <a:pt x="0" y="280"/>
                  <a:pt x="0" y="324"/>
                  <a:pt x="30" y="369"/>
                </a:cubicBezTo>
                <a:cubicBezTo>
                  <a:pt x="162" y="486"/>
                  <a:pt x="162" y="486"/>
                  <a:pt x="162" y="486"/>
                </a:cubicBezTo>
                <a:cubicBezTo>
                  <a:pt x="192" y="530"/>
                  <a:pt x="236" y="530"/>
                  <a:pt x="266" y="486"/>
                </a:cubicBezTo>
                <a:cubicBezTo>
                  <a:pt x="604" y="148"/>
                  <a:pt x="604" y="148"/>
                  <a:pt x="604" y="148"/>
                </a:cubicBezTo>
                <a:cubicBezTo>
                  <a:pt x="648" y="118"/>
                  <a:pt x="648" y="59"/>
                  <a:pt x="604" y="30"/>
                </a:cubicBezTo>
                <a:close/>
                <a:moveTo>
                  <a:pt x="575" y="118"/>
                </a:moveTo>
                <a:lnTo>
                  <a:pt x="575" y="118"/>
                </a:lnTo>
                <a:cubicBezTo>
                  <a:pt x="575" y="118"/>
                  <a:pt x="251" y="457"/>
                  <a:pt x="236" y="457"/>
                </a:cubicBezTo>
                <a:cubicBezTo>
                  <a:pt x="221" y="471"/>
                  <a:pt x="207" y="471"/>
                  <a:pt x="192" y="457"/>
                </a:cubicBezTo>
                <a:lnTo>
                  <a:pt x="59" y="324"/>
                </a:lnTo>
                <a:cubicBezTo>
                  <a:pt x="45" y="310"/>
                  <a:pt x="45" y="295"/>
                  <a:pt x="59" y="280"/>
                </a:cubicBezTo>
                <a:cubicBezTo>
                  <a:pt x="74" y="265"/>
                  <a:pt x="103" y="265"/>
                  <a:pt x="118" y="280"/>
                </a:cubicBezTo>
                <a:cubicBezTo>
                  <a:pt x="207" y="369"/>
                  <a:pt x="207" y="369"/>
                  <a:pt x="207" y="369"/>
                </a:cubicBezTo>
                <a:cubicBezTo>
                  <a:pt x="530" y="59"/>
                  <a:pt x="530" y="59"/>
                  <a:pt x="530" y="59"/>
                </a:cubicBezTo>
                <a:cubicBezTo>
                  <a:pt x="545" y="45"/>
                  <a:pt x="560" y="45"/>
                  <a:pt x="575" y="59"/>
                </a:cubicBezTo>
                <a:cubicBezTo>
                  <a:pt x="604" y="74"/>
                  <a:pt x="604" y="103"/>
                  <a:pt x="575" y="118"/>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19" name="Freeform 34"/>
          <p:cNvSpPr>
            <a:spLocks noChangeArrowheads="1"/>
          </p:cNvSpPr>
          <p:nvPr/>
        </p:nvSpPr>
        <p:spPr bwMode="auto">
          <a:xfrm>
            <a:off x="15614651" y="7089836"/>
            <a:ext cx="447675" cy="447792"/>
          </a:xfrm>
          <a:custGeom>
            <a:avLst/>
            <a:gdLst>
              <a:gd name="T0" fmla="*/ 368 w 516"/>
              <a:gd name="T1" fmla="*/ 265 h 516"/>
              <a:gd name="T2" fmla="*/ 368 w 516"/>
              <a:gd name="T3" fmla="*/ 265 h 516"/>
              <a:gd name="T4" fmla="*/ 486 w 516"/>
              <a:gd name="T5" fmla="*/ 147 h 516"/>
              <a:gd name="T6" fmla="*/ 486 w 516"/>
              <a:gd name="T7" fmla="*/ 44 h 516"/>
              <a:gd name="T8" fmla="*/ 368 w 516"/>
              <a:gd name="T9" fmla="*/ 44 h 516"/>
              <a:gd name="T10" fmla="*/ 265 w 516"/>
              <a:gd name="T11" fmla="*/ 147 h 516"/>
              <a:gd name="T12" fmla="*/ 147 w 516"/>
              <a:gd name="T13" fmla="*/ 44 h 516"/>
              <a:gd name="T14" fmla="*/ 44 w 516"/>
              <a:gd name="T15" fmla="*/ 44 h 516"/>
              <a:gd name="T16" fmla="*/ 44 w 516"/>
              <a:gd name="T17" fmla="*/ 147 h 516"/>
              <a:gd name="T18" fmla="*/ 147 w 516"/>
              <a:gd name="T19" fmla="*/ 265 h 516"/>
              <a:gd name="T20" fmla="*/ 44 w 516"/>
              <a:gd name="T21" fmla="*/ 368 h 516"/>
              <a:gd name="T22" fmla="*/ 44 w 516"/>
              <a:gd name="T23" fmla="*/ 486 h 516"/>
              <a:gd name="T24" fmla="*/ 147 w 516"/>
              <a:gd name="T25" fmla="*/ 486 h 516"/>
              <a:gd name="T26" fmla="*/ 265 w 516"/>
              <a:gd name="T27" fmla="*/ 368 h 516"/>
              <a:gd name="T28" fmla="*/ 368 w 516"/>
              <a:gd name="T29" fmla="*/ 486 h 516"/>
              <a:gd name="T30" fmla="*/ 486 w 516"/>
              <a:gd name="T31" fmla="*/ 486 h 516"/>
              <a:gd name="T32" fmla="*/ 486 w 516"/>
              <a:gd name="T33" fmla="*/ 368 h 516"/>
              <a:gd name="T34" fmla="*/ 368 w 516"/>
              <a:gd name="T35" fmla="*/ 265 h 516"/>
              <a:gd name="T36" fmla="*/ 456 w 516"/>
              <a:gd name="T37" fmla="*/ 456 h 516"/>
              <a:gd name="T38" fmla="*/ 456 w 516"/>
              <a:gd name="T39" fmla="*/ 456 h 516"/>
              <a:gd name="T40" fmla="*/ 398 w 516"/>
              <a:gd name="T41" fmla="*/ 456 h 516"/>
              <a:gd name="T42" fmla="*/ 265 w 516"/>
              <a:gd name="T43" fmla="*/ 309 h 516"/>
              <a:gd name="T44" fmla="*/ 118 w 516"/>
              <a:gd name="T45" fmla="*/ 456 h 516"/>
              <a:gd name="T46" fmla="*/ 59 w 516"/>
              <a:gd name="T47" fmla="*/ 456 h 516"/>
              <a:gd name="T48" fmla="*/ 59 w 516"/>
              <a:gd name="T49" fmla="*/ 398 h 516"/>
              <a:gd name="T50" fmla="*/ 206 w 516"/>
              <a:gd name="T51" fmla="*/ 265 h 516"/>
              <a:gd name="T52" fmla="*/ 59 w 516"/>
              <a:gd name="T53" fmla="*/ 118 h 516"/>
              <a:gd name="T54" fmla="*/ 59 w 516"/>
              <a:gd name="T55" fmla="*/ 59 h 516"/>
              <a:gd name="T56" fmla="*/ 118 w 516"/>
              <a:gd name="T57" fmla="*/ 59 h 516"/>
              <a:gd name="T58" fmla="*/ 265 w 516"/>
              <a:gd name="T59" fmla="*/ 206 h 516"/>
              <a:gd name="T60" fmla="*/ 398 w 516"/>
              <a:gd name="T61" fmla="*/ 59 h 516"/>
              <a:gd name="T62" fmla="*/ 456 w 516"/>
              <a:gd name="T63" fmla="*/ 59 h 516"/>
              <a:gd name="T64" fmla="*/ 456 w 516"/>
              <a:gd name="T65" fmla="*/ 118 h 516"/>
              <a:gd name="T66" fmla="*/ 309 w 516"/>
              <a:gd name="T67" fmla="*/ 265 h 516"/>
              <a:gd name="T68" fmla="*/ 456 w 516"/>
              <a:gd name="T69" fmla="*/ 398 h 516"/>
              <a:gd name="T70" fmla="*/ 456 w 516"/>
              <a:gd name="T71" fmla="*/ 456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6" h="516">
                <a:moveTo>
                  <a:pt x="368" y="265"/>
                </a:moveTo>
                <a:lnTo>
                  <a:pt x="368" y="265"/>
                </a:lnTo>
                <a:cubicBezTo>
                  <a:pt x="486" y="147"/>
                  <a:pt x="486" y="147"/>
                  <a:pt x="486" y="147"/>
                </a:cubicBezTo>
                <a:cubicBezTo>
                  <a:pt x="515" y="118"/>
                  <a:pt x="515" y="73"/>
                  <a:pt x="486" y="44"/>
                </a:cubicBezTo>
                <a:cubicBezTo>
                  <a:pt x="456" y="0"/>
                  <a:pt x="398" y="0"/>
                  <a:pt x="368" y="44"/>
                </a:cubicBezTo>
                <a:cubicBezTo>
                  <a:pt x="265" y="147"/>
                  <a:pt x="265" y="147"/>
                  <a:pt x="265" y="147"/>
                </a:cubicBezTo>
                <a:cubicBezTo>
                  <a:pt x="147" y="44"/>
                  <a:pt x="147" y="44"/>
                  <a:pt x="147" y="44"/>
                </a:cubicBezTo>
                <a:cubicBezTo>
                  <a:pt x="118" y="0"/>
                  <a:pt x="73" y="0"/>
                  <a:pt x="44" y="44"/>
                </a:cubicBezTo>
                <a:cubicBezTo>
                  <a:pt x="0" y="73"/>
                  <a:pt x="0" y="118"/>
                  <a:pt x="44" y="147"/>
                </a:cubicBezTo>
                <a:cubicBezTo>
                  <a:pt x="147" y="265"/>
                  <a:pt x="147" y="265"/>
                  <a:pt x="147" y="265"/>
                </a:cubicBezTo>
                <a:cubicBezTo>
                  <a:pt x="44" y="368"/>
                  <a:pt x="44" y="368"/>
                  <a:pt x="44" y="368"/>
                </a:cubicBezTo>
                <a:cubicBezTo>
                  <a:pt x="0" y="398"/>
                  <a:pt x="0" y="456"/>
                  <a:pt x="44" y="486"/>
                </a:cubicBezTo>
                <a:cubicBezTo>
                  <a:pt x="73" y="515"/>
                  <a:pt x="118" y="515"/>
                  <a:pt x="147" y="486"/>
                </a:cubicBezTo>
                <a:cubicBezTo>
                  <a:pt x="265" y="368"/>
                  <a:pt x="265" y="368"/>
                  <a:pt x="265" y="368"/>
                </a:cubicBezTo>
                <a:cubicBezTo>
                  <a:pt x="368" y="486"/>
                  <a:pt x="368" y="486"/>
                  <a:pt x="368" y="486"/>
                </a:cubicBezTo>
                <a:cubicBezTo>
                  <a:pt x="398" y="515"/>
                  <a:pt x="456" y="515"/>
                  <a:pt x="486" y="486"/>
                </a:cubicBezTo>
                <a:cubicBezTo>
                  <a:pt x="515" y="456"/>
                  <a:pt x="515" y="398"/>
                  <a:pt x="486" y="368"/>
                </a:cubicBezTo>
                <a:lnTo>
                  <a:pt x="368" y="265"/>
                </a:lnTo>
                <a:close/>
                <a:moveTo>
                  <a:pt x="456" y="456"/>
                </a:moveTo>
                <a:lnTo>
                  <a:pt x="456" y="456"/>
                </a:lnTo>
                <a:cubicBezTo>
                  <a:pt x="441" y="471"/>
                  <a:pt x="412" y="471"/>
                  <a:pt x="398" y="456"/>
                </a:cubicBezTo>
                <a:cubicBezTo>
                  <a:pt x="265" y="309"/>
                  <a:pt x="265" y="309"/>
                  <a:pt x="265" y="309"/>
                </a:cubicBezTo>
                <a:cubicBezTo>
                  <a:pt x="118" y="456"/>
                  <a:pt x="118" y="456"/>
                  <a:pt x="118" y="456"/>
                </a:cubicBezTo>
                <a:cubicBezTo>
                  <a:pt x="103" y="471"/>
                  <a:pt x="73" y="471"/>
                  <a:pt x="59" y="456"/>
                </a:cubicBezTo>
                <a:cubicBezTo>
                  <a:pt x="44" y="441"/>
                  <a:pt x="44" y="412"/>
                  <a:pt x="59" y="398"/>
                </a:cubicBezTo>
                <a:cubicBezTo>
                  <a:pt x="206" y="265"/>
                  <a:pt x="206" y="265"/>
                  <a:pt x="206" y="265"/>
                </a:cubicBezTo>
                <a:cubicBezTo>
                  <a:pt x="59" y="118"/>
                  <a:pt x="59" y="118"/>
                  <a:pt x="59" y="118"/>
                </a:cubicBezTo>
                <a:cubicBezTo>
                  <a:pt x="44" y="103"/>
                  <a:pt x="44" y="73"/>
                  <a:pt x="59" y="59"/>
                </a:cubicBezTo>
                <a:cubicBezTo>
                  <a:pt x="73" y="44"/>
                  <a:pt x="103" y="44"/>
                  <a:pt x="118" y="59"/>
                </a:cubicBezTo>
                <a:cubicBezTo>
                  <a:pt x="265" y="206"/>
                  <a:pt x="265" y="206"/>
                  <a:pt x="265" y="206"/>
                </a:cubicBezTo>
                <a:cubicBezTo>
                  <a:pt x="398" y="59"/>
                  <a:pt x="398" y="59"/>
                  <a:pt x="398" y="59"/>
                </a:cubicBezTo>
                <a:cubicBezTo>
                  <a:pt x="412" y="44"/>
                  <a:pt x="441" y="44"/>
                  <a:pt x="456" y="59"/>
                </a:cubicBezTo>
                <a:cubicBezTo>
                  <a:pt x="471" y="73"/>
                  <a:pt x="471" y="103"/>
                  <a:pt x="456" y="118"/>
                </a:cubicBezTo>
                <a:cubicBezTo>
                  <a:pt x="309" y="265"/>
                  <a:pt x="309" y="265"/>
                  <a:pt x="309" y="265"/>
                </a:cubicBezTo>
                <a:cubicBezTo>
                  <a:pt x="456" y="398"/>
                  <a:pt x="456" y="398"/>
                  <a:pt x="456" y="398"/>
                </a:cubicBezTo>
                <a:cubicBezTo>
                  <a:pt x="471" y="412"/>
                  <a:pt x="471" y="441"/>
                  <a:pt x="456" y="45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20" name="Freeform 35"/>
          <p:cNvSpPr>
            <a:spLocks noChangeArrowheads="1"/>
          </p:cNvSpPr>
          <p:nvPr/>
        </p:nvSpPr>
        <p:spPr bwMode="auto">
          <a:xfrm>
            <a:off x="14700250" y="7242277"/>
            <a:ext cx="533400" cy="130208"/>
          </a:xfrm>
          <a:custGeom>
            <a:avLst/>
            <a:gdLst>
              <a:gd name="T0" fmla="*/ 545 w 619"/>
              <a:gd name="T1" fmla="*/ 0 h 148"/>
              <a:gd name="T2" fmla="*/ 545 w 619"/>
              <a:gd name="T3" fmla="*/ 0 h 148"/>
              <a:gd name="T4" fmla="*/ 73 w 619"/>
              <a:gd name="T5" fmla="*/ 0 h 148"/>
              <a:gd name="T6" fmla="*/ 0 w 619"/>
              <a:gd name="T7" fmla="*/ 73 h 148"/>
              <a:gd name="T8" fmla="*/ 73 w 619"/>
              <a:gd name="T9" fmla="*/ 147 h 148"/>
              <a:gd name="T10" fmla="*/ 545 w 619"/>
              <a:gd name="T11" fmla="*/ 147 h 148"/>
              <a:gd name="T12" fmla="*/ 618 w 619"/>
              <a:gd name="T13" fmla="*/ 73 h 148"/>
              <a:gd name="T14" fmla="*/ 545 w 619"/>
              <a:gd name="T15" fmla="*/ 0 h 148"/>
              <a:gd name="T16" fmla="*/ 545 w 619"/>
              <a:gd name="T17" fmla="*/ 117 h 148"/>
              <a:gd name="T18" fmla="*/ 545 w 619"/>
              <a:gd name="T19" fmla="*/ 117 h 148"/>
              <a:gd name="T20" fmla="*/ 73 w 619"/>
              <a:gd name="T21" fmla="*/ 117 h 148"/>
              <a:gd name="T22" fmla="*/ 29 w 619"/>
              <a:gd name="T23" fmla="*/ 73 h 148"/>
              <a:gd name="T24" fmla="*/ 73 w 619"/>
              <a:gd name="T25" fmla="*/ 29 h 148"/>
              <a:gd name="T26" fmla="*/ 545 w 619"/>
              <a:gd name="T27" fmla="*/ 29 h 148"/>
              <a:gd name="T28" fmla="*/ 589 w 619"/>
              <a:gd name="T29" fmla="*/ 73 h 148"/>
              <a:gd name="T30" fmla="*/ 545 w 619"/>
              <a:gd name="T31" fmla="*/ 11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9" h="148">
                <a:moveTo>
                  <a:pt x="545" y="0"/>
                </a:moveTo>
                <a:lnTo>
                  <a:pt x="545" y="0"/>
                </a:lnTo>
                <a:cubicBezTo>
                  <a:pt x="73" y="0"/>
                  <a:pt x="73" y="0"/>
                  <a:pt x="73" y="0"/>
                </a:cubicBezTo>
                <a:cubicBezTo>
                  <a:pt x="29" y="0"/>
                  <a:pt x="0" y="29"/>
                  <a:pt x="0" y="73"/>
                </a:cubicBezTo>
                <a:cubicBezTo>
                  <a:pt x="0" y="117"/>
                  <a:pt x="29" y="147"/>
                  <a:pt x="73" y="147"/>
                </a:cubicBezTo>
                <a:cubicBezTo>
                  <a:pt x="545" y="147"/>
                  <a:pt x="545" y="147"/>
                  <a:pt x="545" y="147"/>
                </a:cubicBezTo>
                <a:cubicBezTo>
                  <a:pt x="589" y="147"/>
                  <a:pt x="618" y="117"/>
                  <a:pt x="618" y="73"/>
                </a:cubicBezTo>
                <a:cubicBezTo>
                  <a:pt x="618" y="29"/>
                  <a:pt x="589" y="0"/>
                  <a:pt x="545" y="0"/>
                </a:cubicBezTo>
                <a:close/>
                <a:moveTo>
                  <a:pt x="545" y="117"/>
                </a:moveTo>
                <a:lnTo>
                  <a:pt x="545" y="117"/>
                </a:lnTo>
                <a:cubicBezTo>
                  <a:pt x="73" y="117"/>
                  <a:pt x="73" y="117"/>
                  <a:pt x="73" y="117"/>
                </a:cubicBezTo>
                <a:cubicBezTo>
                  <a:pt x="59" y="117"/>
                  <a:pt x="29" y="88"/>
                  <a:pt x="29" y="73"/>
                </a:cubicBezTo>
                <a:cubicBezTo>
                  <a:pt x="29" y="58"/>
                  <a:pt x="59" y="29"/>
                  <a:pt x="73" y="29"/>
                </a:cubicBezTo>
                <a:cubicBezTo>
                  <a:pt x="545" y="29"/>
                  <a:pt x="545" y="29"/>
                  <a:pt x="545" y="29"/>
                </a:cubicBezTo>
                <a:cubicBezTo>
                  <a:pt x="559" y="29"/>
                  <a:pt x="589" y="58"/>
                  <a:pt x="589" y="73"/>
                </a:cubicBezTo>
                <a:cubicBezTo>
                  <a:pt x="589" y="88"/>
                  <a:pt x="559" y="117"/>
                  <a:pt x="545" y="11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21" name="Freeform 36"/>
          <p:cNvSpPr>
            <a:spLocks noChangeArrowheads="1"/>
          </p:cNvSpPr>
          <p:nvPr/>
        </p:nvSpPr>
        <p:spPr bwMode="auto">
          <a:xfrm>
            <a:off x="13808076" y="7035845"/>
            <a:ext cx="549274" cy="536715"/>
          </a:xfrm>
          <a:custGeom>
            <a:avLst/>
            <a:gdLst>
              <a:gd name="T0" fmla="*/ 560 w 634"/>
              <a:gd name="T1" fmla="*/ 236 h 619"/>
              <a:gd name="T2" fmla="*/ 560 w 634"/>
              <a:gd name="T3" fmla="*/ 236 h 619"/>
              <a:gd name="T4" fmla="*/ 398 w 634"/>
              <a:gd name="T5" fmla="*/ 236 h 619"/>
              <a:gd name="T6" fmla="*/ 398 w 634"/>
              <a:gd name="T7" fmla="*/ 74 h 619"/>
              <a:gd name="T8" fmla="*/ 324 w 634"/>
              <a:gd name="T9" fmla="*/ 0 h 619"/>
              <a:gd name="T10" fmla="*/ 236 w 634"/>
              <a:gd name="T11" fmla="*/ 74 h 619"/>
              <a:gd name="T12" fmla="*/ 236 w 634"/>
              <a:gd name="T13" fmla="*/ 236 h 619"/>
              <a:gd name="T14" fmla="*/ 89 w 634"/>
              <a:gd name="T15" fmla="*/ 236 h 619"/>
              <a:gd name="T16" fmla="*/ 0 w 634"/>
              <a:gd name="T17" fmla="*/ 309 h 619"/>
              <a:gd name="T18" fmla="*/ 89 w 634"/>
              <a:gd name="T19" fmla="*/ 383 h 619"/>
              <a:gd name="T20" fmla="*/ 236 w 634"/>
              <a:gd name="T21" fmla="*/ 383 h 619"/>
              <a:gd name="T22" fmla="*/ 236 w 634"/>
              <a:gd name="T23" fmla="*/ 545 h 619"/>
              <a:gd name="T24" fmla="*/ 324 w 634"/>
              <a:gd name="T25" fmla="*/ 618 h 619"/>
              <a:gd name="T26" fmla="*/ 398 w 634"/>
              <a:gd name="T27" fmla="*/ 545 h 619"/>
              <a:gd name="T28" fmla="*/ 398 w 634"/>
              <a:gd name="T29" fmla="*/ 383 h 619"/>
              <a:gd name="T30" fmla="*/ 560 w 634"/>
              <a:gd name="T31" fmla="*/ 383 h 619"/>
              <a:gd name="T32" fmla="*/ 633 w 634"/>
              <a:gd name="T33" fmla="*/ 309 h 619"/>
              <a:gd name="T34" fmla="*/ 560 w 634"/>
              <a:gd name="T35" fmla="*/ 236 h 619"/>
              <a:gd name="T36" fmla="*/ 560 w 634"/>
              <a:gd name="T37" fmla="*/ 353 h 619"/>
              <a:gd name="T38" fmla="*/ 560 w 634"/>
              <a:gd name="T39" fmla="*/ 353 h 619"/>
              <a:gd name="T40" fmla="*/ 354 w 634"/>
              <a:gd name="T41" fmla="*/ 353 h 619"/>
              <a:gd name="T42" fmla="*/ 354 w 634"/>
              <a:gd name="T43" fmla="*/ 545 h 619"/>
              <a:gd name="T44" fmla="*/ 324 w 634"/>
              <a:gd name="T45" fmla="*/ 589 h 619"/>
              <a:gd name="T46" fmla="*/ 280 w 634"/>
              <a:gd name="T47" fmla="*/ 545 h 619"/>
              <a:gd name="T48" fmla="*/ 280 w 634"/>
              <a:gd name="T49" fmla="*/ 353 h 619"/>
              <a:gd name="T50" fmla="*/ 89 w 634"/>
              <a:gd name="T51" fmla="*/ 353 h 619"/>
              <a:gd name="T52" fmla="*/ 45 w 634"/>
              <a:gd name="T53" fmla="*/ 309 h 619"/>
              <a:gd name="T54" fmla="*/ 89 w 634"/>
              <a:gd name="T55" fmla="*/ 265 h 619"/>
              <a:gd name="T56" fmla="*/ 280 w 634"/>
              <a:gd name="T57" fmla="*/ 265 h 619"/>
              <a:gd name="T58" fmla="*/ 280 w 634"/>
              <a:gd name="T59" fmla="*/ 74 h 619"/>
              <a:gd name="T60" fmla="*/ 324 w 634"/>
              <a:gd name="T61" fmla="*/ 29 h 619"/>
              <a:gd name="T62" fmla="*/ 354 w 634"/>
              <a:gd name="T63" fmla="*/ 74 h 619"/>
              <a:gd name="T64" fmla="*/ 354 w 634"/>
              <a:gd name="T65" fmla="*/ 265 h 619"/>
              <a:gd name="T66" fmla="*/ 560 w 634"/>
              <a:gd name="T67" fmla="*/ 265 h 619"/>
              <a:gd name="T68" fmla="*/ 589 w 634"/>
              <a:gd name="T69" fmla="*/ 309 h 619"/>
              <a:gd name="T70" fmla="*/ 560 w 634"/>
              <a:gd name="T71" fmla="*/ 353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4" h="619">
                <a:moveTo>
                  <a:pt x="560" y="236"/>
                </a:moveTo>
                <a:lnTo>
                  <a:pt x="560" y="236"/>
                </a:lnTo>
                <a:cubicBezTo>
                  <a:pt x="398" y="236"/>
                  <a:pt x="398" y="236"/>
                  <a:pt x="398" y="236"/>
                </a:cubicBezTo>
                <a:cubicBezTo>
                  <a:pt x="398" y="74"/>
                  <a:pt x="398" y="74"/>
                  <a:pt x="398" y="74"/>
                </a:cubicBezTo>
                <a:cubicBezTo>
                  <a:pt x="398" y="29"/>
                  <a:pt x="369" y="0"/>
                  <a:pt x="324" y="0"/>
                </a:cubicBezTo>
                <a:cubicBezTo>
                  <a:pt x="280" y="0"/>
                  <a:pt x="236" y="29"/>
                  <a:pt x="236" y="74"/>
                </a:cubicBezTo>
                <a:cubicBezTo>
                  <a:pt x="236" y="236"/>
                  <a:pt x="236" y="236"/>
                  <a:pt x="236" y="236"/>
                </a:cubicBezTo>
                <a:cubicBezTo>
                  <a:pt x="89" y="236"/>
                  <a:pt x="89" y="236"/>
                  <a:pt x="89" y="236"/>
                </a:cubicBezTo>
                <a:cubicBezTo>
                  <a:pt x="45" y="236"/>
                  <a:pt x="0" y="265"/>
                  <a:pt x="0" y="309"/>
                </a:cubicBezTo>
                <a:cubicBezTo>
                  <a:pt x="0" y="353"/>
                  <a:pt x="45" y="383"/>
                  <a:pt x="89" y="383"/>
                </a:cubicBezTo>
                <a:cubicBezTo>
                  <a:pt x="236" y="383"/>
                  <a:pt x="236" y="383"/>
                  <a:pt x="236" y="383"/>
                </a:cubicBezTo>
                <a:cubicBezTo>
                  <a:pt x="236" y="545"/>
                  <a:pt x="236" y="545"/>
                  <a:pt x="236" y="545"/>
                </a:cubicBezTo>
                <a:cubicBezTo>
                  <a:pt x="236" y="589"/>
                  <a:pt x="280" y="618"/>
                  <a:pt x="324" y="618"/>
                </a:cubicBezTo>
                <a:cubicBezTo>
                  <a:pt x="369" y="618"/>
                  <a:pt x="398" y="589"/>
                  <a:pt x="398" y="545"/>
                </a:cubicBezTo>
                <a:cubicBezTo>
                  <a:pt x="398" y="383"/>
                  <a:pt x="398" y="383"/>
                  <a:pt x="398" y="383"/>
                </a:cubicBezTo>
                <a:cubicBezTo>
                  <a:pt x="560" y="383"/>
                  <a:pt x="560" y="383"/>
                  <a:pt x="560" y="383"/>
                </a:cubicBezTo>
                <a:cubicBezTo>
                  <a:pt x="604" y="383"/>
                  <a:pt x="633" y="353"/>
                  <a:pt x="633" y="309"/>
                </a:cubicBezTo>
                <a:cubicBezTo>
                  <a:pt x="633" y="265"/>
                  <a:pt x="604" y="236"/>
                  <a:pt x="560" y="236"/>
                </a:cubicBezTo>
                <a:close/>
                <a:moveTo>
                  <a:pt x="560" y="353"/>
                </a:moveTo>
                <a:lnTo>
                  <a:pt x="560" y="353"/>
                </a:lnTo>
                <a:cubicBezTo>
                  <a:pt x="354" y="353"/>
                  <a:pt x="354" y="353"/>
                  <a:pt x="354" y="353"/>
                </a:cubicBezTo>
                <a:cubicBezTo>
                  <a:pt x="354" y="545"/>
                  <a:pt x="354" y="545"/>
                  <a:pt x="354" y="545"/>
                </a:cubicBezTo>
                <a:cubicBezTo>
                  <a:pt x="354" y="559"/>
                  <a:pt x="339" y="589"/>
                  <a:pt x="324" y="589"/>
                </a:cubicBezTo>
                <a:cubicBezTo>
                  <a:pt x="295" y="589"/>
                  <a:pt x="280" y="559"/>
                  <a:pt x="280" y="545"/>
                </a:cubicBezTo>
                <a:cubicBezTo>
                  <a:pt x="280" y="353"/>
                  <a:pt x="280" y="353"/>
                  <a:pt x="280" y="353"/>
                </a:cubicBezTo>
                <a:cubicBezTo>
                  <a:pt x="89" y="353"/>
                  <a:pt x="89" y="353"/>
                  <a:pt x="89" y="353"/>
                </a:cubicBezTo>
                <a:cubicBezTo>
                  <a:pt x="59" y="353"/>
                  <a:pt x="45" y="324"/>
                  <a:pt x="45" y="309"/>
                </a:cubicBezTo>
                <a:cubicBezTo>
                  <a:pt x="45" y="294"/>
                  <a:pt x="59" y="265"/>
                  <a:pt x="89" y="265"/>
                </a:cubicBezTo>
                <a:cubicBezTo>
                  <a:pt x="280" y="265"/>
                  <a:pt x="280" y="265"/>
                  <a:pt x="280" y="265"/>
                </a:cubicBezTo>
                <a:cubicBezTo>
                  <a:pt x="280" y="74"/>
                  <a:pt x="280" y="74"/>
                  <a:pt x="280" y="74"/>
                </a:cubicBezTo>
                <a:cubicBezTo>
                  <a:pt x="280" y="59"/>
                  <a:pt x="295" y="29"/>
                  <a:pt x="324" y="29"/>
                </a:cubicBezTo>
                <a:cubicBezTo>
                  <a:pt x="339" y="29"/>
                  <a:pt x="354" y="59"/>
                  <a:pt x="354" y="74"/>
                </a:cubicBezTo>
                <a:cubicBezTo>
                  <a:pt x="354" y="265"/>
                  <a:pt x="354" y="265"/>
                  <a:pt x="354" y="265"/>
                </a:cubicBezTo>
                <a:cubicBezTo>
                  <a:pt x="560" y="265"/>
                  <a:pt x="560" y="265"/>
                  <a:pt x="560" y="265"/>
                </a:cubicBezTo>
                <a:cubicBezTo>
                  <a:pt x="575" y="265"/>
                  <a:pt x="589" y="294"/>
                  <a:pt x="589" y="309"/>
                </a:cubicBezTo>
                <a:cubicBezTo>
                  <a:pt x="589" y="324"/>
                  <a:pt x="575" y="353"/>
                  <a:pt x="560" y="35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22" name="Freeform 37"/>
          <p:cNvSpPr>
            <a:spLocks noChangeArrowheads="1"/>
          </p:cNvSpPr>
          <p:nvPr/>
        </p:nvSpPr>
        <p:spPr bwMode="auto">
          <a:xfrm>
            <a:off x="12928602" y="7064428"/>
            <a:ext cx="549276" cy="482725"/>
          </a:xfrm>
          <a:custGeom>
            <a:avLst/>
            <a:gdLst>
              <a:gd name="T0" fmla="*/ 73 w 634"/>
              <a:gd name="T1" fmla="*/ 162 h 561"/>
              <a:gd name="T2" fmla="*/ 73 w 634"/>
              <a:gd name="T3" fmla="*/ 162 h 561"/>
              <a:gd name="T4" fmla="*/ 544 w 634"/>
              <a:gd name="T5" fmla="*/ 162 h 561"/>
              <a:gd name="T6" fmla="*/ 633 w 634"/>
              <a:gd name="T7" fmla="*/ 89 h 561"/>
              <a:gd name="T8" fmla="*/ 544 w 634"/>
              <a:gd name="T9" fmla="*/ 0 h 561"/>
              <a:gd name="T10" fmla="*/ 73 w 634"/>
              <a:gd name="T11" fmla="*/ 0 h 561"/>
              <a:gd name="T12" fmla="*/ 0 w 634"/>
              <a:gd name="T13" fmla="*/ 89 h 561"/>
              <a:gd name="T14" fmla="*/ 73 w 634"/>
              <a:gd name="T15" fmla="*/ 162 h 561"/>
              <a:gd name="T16" fmla="*/ 73 w 634"/>
              <a:gd name="T17" fmla="*/ 45 h 561"/>
              <a:gd name="T18" fmla="*/ 73 w 634"/>
              <a:gd name="T19" fmla="*/ 45 h 561"/>
              <a:gd name="T20" fmla="*/ 544 w 634"/>
              <a:gd name="T21" fmla="*/ 45 h 561"/>
              <a:gd name="T22" fmla="*/ 588 w 634"/>
              <a:gd name="T23" fmla="*/ 89 h 561"/>
              <a:gd name="T24" fmla="*/ 544 w 634"/>
              <a:gd name="T25" fmla="*/ 118 h 561"/>
              <a:gd name="T26" fmla="*/ 73 w 634"/>
              <a:gd name="T27" fmla="*/ 118 h 561"/>
              <a:gd name="T28" fmla="*/ 44 w 634"/>
              <a:gd name="T29" fmla="*/ 89 h 561"/>
              <a:gd name="T30" fmla="*/ 73 w 634"/>
              <a:gd name="T31" fmla="*/ 45 h 561"/>
              <a:gd name="T32" fmla="*/ 544 w 634"/>
              <a:gd name="T33" fmla="*/ 207 h 561"/>
              <a:gd name="T34" fmla="*/ 544 w 634"/>
              <a:gd name="T35" fmla="*/ 207 h 561"/>
              <a:gd name="T36" fmla="*/ 73 w 634"/>
              <a:gd name="T37" fmla="*/ 207 h 561"/>
              <a:gd name="T38" fmla="*/ 0 w 634"/>
              <a:gd name="T39" fmla="*/ 280 h 561"/>
              <a:gd name="T40" fmla="*/ 73 w 634"/>
              <a:gd name="T41" fmla="*/ 354 h 561"/>
              <a:gd name="T42" fmla="*/ 544 w 634"/>
              <a:gd name="T43" fmla="*/ 354 h 561"/>
              <a:gd name="T44" fmla="*/ 633 w 634"/>
              <a:gd name="T45" fmla="*/ 280 h 561"/>
              <a:gd name="T46" fmla="*/ 544 w 634"/>
              <a:gd name="T47" fmla="*/ 207 h 561"/>
              <a:gd name="T48" fmla="*/ 544 w 634"/>
              <a:gd name="T49" fmla="*/ 324 h 561"/>
              <a:gd name="T50" fmla="*/ 544 w 634"/>
              <a:gd name="T51" fmla="*/ 324 h 561"/>
              <a:gd name="T52" fmla="*/ 73 w 634"/>
              <a:gd name="T53" fmla="*/ 324 h 561"/>
              <a:gd name="T54" fmla="*/ 44 w 634"/>
              <a:gd name="T55" fmla="*/ 280 h 561"/>
              <a:gd name="T56" fmla="*/ 73 w 634"/>
              <a:gd name="T57" fmla="*/ 236 h 561"/>
              <a:gd name="T58" fmla="*/ 544 w 634"/>
              <a:gd name="T59" fmla="*/ 236 h 561"/>
              <a:gd name="T60" fmla="*/ 588 w 634"/>
              <a:gd name="T61" fmla="*/ 280 h 561"/>
              <a:gd name="T62" fmla="*/ 544 w 634"/>
              <a:gd name="T63" fmla="*/ 324 h 561"/>
              <a:gd name="T64" fmla="*/ 544 w 634"/>
              <a:gd name="T65" fmla="*/ 398 h 561"/>
              <a:gd name="T66" fmla="*/ 544 w 634"/>
              <a:gd name="T67" fmla="*/ 398 h 561"/>
              <a:gd name="T68" fmla="*/ 73 w 634"/>
              <a:gd name="T69" fmla="*/ 398 h 561"/>
              <a:gd name="T70" fmla="*/ 0 w 634"/>
              <a:gd name="T71" fmla="*/ 471 h 561"/>
              <a:gd name="T72" fmla="*/ 73 w 634"/>
              <a:gd name="T73" fmla="*/ 560 h 561"/>
              <a:gd name="T74" fmla="*/ 544 w 634"/>
              <a:gd name="T75" fmla="*/ 560 h 561"/>
              <a:gd name="T76" fmla="*/ 633 w 634"/>
              <a:gd name="T77" fmla="*/ 471 h 561"/>
              <a:gd name="T78" fmla="*/ 544 w 634"/>
              <a:gd name="T79" fmla="*/ 398 h 561"/>
              <a:gd name="T80" fmla="*/ 544 w 634"/>
              <a:gd name="T81" fmla="*/ 516 h 561"/>
              <a:gd name="T82" fmla="*/ 544 w 634"/>
              <a:gd name="T83" fmla="*/ 516 h 561"/>
              <a:gd name="T84" fmla="*/ 73 w 634"/>
              <a:gd name="T85" fmla="*/ 516 h 561"/>
              <a:gd name="T86" fmla="*/ 44 w 634"/>
              <a:gd name="T87" fmla="*/ 471 h 561"/>
              <a:gd name="T88" fmla="*/ 73 w 634"/>
              <a:gd name="T89" fmla="*/ 442 h 561"/>
              <a:gd name="T90" fmla="*/ 544 w 634"/>
              <a:gd name="T91" fmla="*/ 442 h 561"/>
              <a:gd name="T92" fmla="*/ 588 w 634"/>
              <a:gd name="T93" fmla="*/ 471 h 561"/>
              <a:gd name="T94" fmla="*/ 544 w 634"/>
              <a:gd name="T95" fmla="*/ 5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4" h="561">
                <a:moveTo>
                  <a:pt x="73" y="162"/>
                </a:moveTo>
                <a:lnTo>
                  <a:pt x="73" y="162"/>
                </a:lnTo>
                <a:cubicBezTo>
                  <a:pt x="544" y="162"/>
                  <a:pt x="544" y="162"/>
                  <a:pt x="544" y="162"/>
                </a:cubicBezTo>
                <a:cubicBezTo>
                  <a:pt x="588" y="162"/>
                  <a:pt x="633" y="133"/>
                  <a:pt x="633" y="89"/>
                </a:cubicBezTo>
                <a:cubicBezTo>
                  <a:pt x="633" y="45"/>
                  <a:pt x="588" y="0"/>
                  <a:pt x="544" y="0"/>
                </a:cubicBezTo>
                <a:cubicBezTo>
                  <a:pt x="73" y="0"/>
                  <a:pt x="73" y="0"/>
                  <a:pt x="73" y="0"/>
                </a:cubicBezTo>
                <a:cubicBezTo>
                  <a:pt x="29" y="0"/>
                  <a:pt x="0" y="45"/>
                  <a:pt x="0" y="89"/>
                </a:cubicBezTo>
                <a:cubicBezTo>
                  <a:pt x="0" y="133"/>
                  <a:pt x="29" y="162"/>
                  <a:pt x="73" y="162"/>
                </a:cubicBezTo>
                <a:close/>
                <a:moveTo>
                  <a:pt x="73" y="45"/>
                </a:moveTo>
                <a:lnTo>
                  <a:pt x="73" y="45"/>
                </a:lnTo>
                <a:cubicBezTo>
                  <a:pt x="544" y="45"/>
                  <a:pt x="544" y="45"/>
                  <a:pt x="544" y="45"/>
                </a:cubicBezTo>
                <a:cubicBezTo>
                  <a:pt x="574" y="45"/>
                  <a:pt x="588" y="59"/>
                  <a:pt x="588" y="89"/>
                </a:cubicBezTo>
                <a:cubicBezTo>
                  <a:pt x="588" y="103"/>
                  <a:pt x="574" y="118"/>
                  <a:pt x="544" y="118"/>
                </a:cubicBezTo>
                <a:cubicBezTo>
                  <a:pt x="73" y="118"/>
                  <a:pt x="73" y="118"/>
                  <a:pt x="73" y="118"/>
                </a:cubicBezTo>
                <a:cubicBezTo>
                  <a:pt x="58" y="118"/>
                  <a:pt x="44" y="103"/>
                  <a:pt x="44" y="89"/>
                </a:cubicBezTo>
                <a:cubicBezTo>
                  <a:pt x="44" y="59"/>
                  <a:pt x="58" y="45"/>
                  <a:pt x="73" y="45"/>
                </a:cubicBezTo>
                <a:close/>
                <a:moveTo>
                  <a:pt x="544" y="207"/>
                </a:moveTo>
                <a:lnTo>
                  <a:pt x="544" y="207"/>
                </a:lnTo>
                <a:cubicBezTo>
                  <a:pt x="73" y="207"/>
                  <a:pt x="73" y="207"/>
                  <a:pt x="73" y="207"/>
                </a:cubicBezTo>
                <a:cubicBezTo>
                  <a:pt x="29" y="207"/>
                  <a:pt x="0" y="236"/>
                  <a:pt x="0" y="280"/>
                </a:cubicBezTo>
                <a:cubicBezTo>
                  <a:pt x="0" y="324"/>
                  <a:pt x="29" y="354"/>
                  <a:pt x="73" y="354"/>
                </a:cubicBezTo>
                <a:cubicBezTo>
                  <a:pt x="544" y="354"/>
                  <a:pt x="544" y="354"/>
                  <a:pt x="544" y="354"/>
                </a:cubicBezTo>
                <a:cubicBezTo>
                  <a:pt x="588" y="354"/>
                  <a:pt x="633" y="324"/>
                  <a:pt x="633" y="280"/>
                </a:cubicBezTo>
                <a:cubicBezTo>
                  <a:pt x="633" y="236"/>
                  <a:pt x="588" y="207"/>
                  <a:pt x="544" y="207"/>
                </a:cubicBezTo>
                <a:close/>
                <a:moveTo>
                  <a:pt x="544" y="324"/>
                </a:moveTo>
                <a:lnTo>
                  <a:pt x="544" y="324"/>
                </a:lnTo>
                <a:cubicBezTo>
                  <a:pt x="73" y="324"/>
                  <a:pt x="73" y="324"/>
                  <a:pt x="73" y="324"/>
                </a:cubicBezTo>
                <a:cubicBezTo>
                  <a:pt x="58" y="324"/>
                  <a:pt x="44" y="295"/>
                  <a:pt x="44" y="280"/>
                </a:cubicBezTo>
                <a:cubicBezTo>
                  <a:pt x="44" y="265"/>
                  <a:pt x="58" y="236"/>
                  <a:pt x="73" y="236"/>
                </a:cubicBezTo>
                <a:cubicBezTo>
                  <a:pt x="544" y="236"/>
                  <a:pt x="544" y="236"/>
                  <a:pt x="544" y="236"/>
                </a:cubicBezTo>
                <a:cubicBezTo>
                  <a:pt x="574" y="236"/>
                  <a:pt x="588" y="265"/>
                  <a:pt x="588" y="280"/>
                </a:cubicBezTo>
                <a:cubicBezTo>
                  <a:pt x="588" y="295"/>
                  <a:pt x="574" y="324"/>
                  <a:pt x="544" y="324"/>
                </a:cubicBezTo>
                <a:close/>
                <a:moveTo>
                  <a:pt x="544" y="398"/>
                </a:moveTo>
                <a:lnTo>
                  <a:pt x="544" y="398"/>
                </a:lnTo>
                <a:cubicBezTo>
                  <a:pt x="73" y="398"/>
                  <a:pt x="73" y="398"/>
                  <a:pt x="73" y="398"/>
                </a:cubicBezTo>
                <a:cubicBezTo>
                  <a:pt x="29" y="398"/>
                  <a:pt x="0" y="428"/>
                  <a:pt x="0" y="471"/>
                </a:cubicBezTo>
                <a:cubicBezTo>
                  <a:pt x="0" y="516"/>
                  <a:pt x="29" y="560"/>
                  <a:pt x="73" y="560"/>
                </a:cubicBezTo>
                <a:cubicBezTo>
                  <a:pt x="544" y="560"/>
                  <a:pt x="544" y="560"/>
                  <a:pt x="544" y="560"/>
                </a:cubicBezTo>
                <a:cubicBezTo>
                  <a:pt x="588" y="560"/>
                  <a:pt x="633" y="516"/>
                  <a:pt x="633" y="471"/>
                </a:cubicBezTo>
                <a:cubicBezTo>
                  <a:pt x="633" y="428"/>
                  <a:pt x="588" y="398"/>
                  <a:pt x="544" y="398"/>
                </a:cubicBezTo>
                <a:close/>
                <a:moveTo>
                  <a:pt x="544" y="516"/>
                </a:moveTo>
                <a:lnTo>
                  <a:pt x="544" y="516"/>
                </a:lnTo>
                <a:cubicBezTo>
                  <a:pt x="73" y="516"/>
                  <a:pt x="73" y="516"/>
                  <a:pt x="73" y="516"/>
                </a:cubicBezTo>
                <a:cubicBezTo>
                  <a:pt x="58" y="516"/>
                  <a:pt x="44" y="501"/>
                  <a:pt x="44" y="471"/>
                </a:cubicBezTo>
                <a:cubicBezTo>
                  <a:pt x="44" y="457"/>
                  <a:pt x="58" y="442"/>
                  <a:pt x="73" y="442"/>
                </a:cubicBezTo>
                <a:cubicBezTo>
                  <a:pt x="544" y="442"/>
                  <a:pt x="544" y="442"/>
                  <a:pt x="544" y="442"/>
                </a:cubicBezTo>
                <a:cubicBezTo>
                  <a:pt x="574" y="442"/>
                  <a:pt x="588" y="457"/>
                  <a:pt x="588" y="471"/>
                </a:cubicBezTo>
                <a:cubicBezTo>
                  <a:pt x="588" y="501"/>
                  <a:pt x="574" y="516"/>
                  <a:pt x="544" y="51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23" name="Freeform 38"/>
          <p:cNvSpPr>
            <a:spLocks noChangeArrowheads="1"/>
          </p:cNvSpPr>
          <p:nvPr/>
        </p:nvSpPr>
        <p:spPr bwMode="auto">
          <a:xfrm>
            <a:off x="12052302" y="7035845"/>
            <a:ext cx="533400" cy="536715"/>
          </a:xfrm>
          <a:custGeom>
            <a:avLst/>
            <a:gdLst>
              <a:gd name="T0" fmla="*/ 427 w 619"/>
              <a:gd name="T1" fmla="*/ 177 h 619"/>
              <a:gd name="T2" fmla="*/ 427 w 619"/>
              <a:gd name="T3" fmla="*/ 177 h 619"/>
              <a:gd name="T4" fmla="*/ 398 w 619"/>
              <a:gd name="T5" fmla="*/ 177 h 619"/>
              <a:gd name="T6" fmla="*/ 280 w 619"/>
              <a:gd name="T7" fmla="*/ 398 h 619"/>
              <a:gd name="T8" fmla="*/ 206 w 619"/>
              <a:gd name="T9" fmla="*/ 339 h 619"/>
              <a:gd name="T10" fmla="*/ 177 w 619"/>
              <a:gd name="T11" fmla="*/ 339 h 619"/>
              <a:gd name="T12" fmla="*/ 177 w 619"/>
              <a:gd name="T13" fmla="*/ 353 h 619"/>
              <a:gd name="T14" fmla="*/ 265 w 619"/>
              <a:gd name="T15" fmla="*/ 441 h 619"/>
              <a:gd name="T16" fmla="*/ 294 w 619"/>
              <a:gd name="T17" fmla="*/ 441 h 619"/>
              <a:gd name="T18" fmla="*/ 441 w 619"/>
              <a:gd name="T19" fmla="*/ 206 h 619"/>
              <a:gd name="T20" fmla="*/ 427 w 619"/>
              <a:gd name="T21" fmla="*/ 177 h 619"/>
              <a:gd name="T22" fmla="*/ 545 w 619"/>
              <a:gd name="T23" fmla="*/ 0 h 619"/>
              <a:gd name="T24" fmla="*/ 545 w 619"/>
              <a:gd name="T25" fmla="*/ 0 h 619"/>
              <a:gd name="T26" fmla="*/ 73 w 619"/>
              <a:gd name="T27" fmla="*/ 0 h 619"/>
              <a:gd name="T28" fmla="*/ 0 w 619"/>
              <a:gd name="T29" fmla="*/ 74 h 619"/>
              <a:gd name="T30" fmla="*/ 0 w 619"/>
              <a:gd name="T31" fmla="*/ 545 h 619"/>
              <a:gd name="T32" fmla="*/ 73 w 619"/>
              <a:gd name="T33" fmla="*/ 618 h 619"/>
              <a:gd name="T34" fmla="*/ 545 w 619"/>
              <a:gd name="T35" fmla="*/ 618 h 619"/>
              <a:gd name="T36" fmla="*/ 618 w 619"/>
              <a:gd name="T37" fmla="*/ 545 h 619"/>
              <a:gd name="T38" fmla="*/ 618 w 619"/>
              <a:gd name="T39" fmla="*/ 74 h 619"/>
              <a:gd name="T40" fmla="*/ 545 w 619"/>
              <a:gd name="T41" fmla="*/ 0 h 619"/>
              <a:gd name="T42" fmla="*/ 589 w 619"/>
              <a:gd name="T43" fmla="*/ 545 h 619"/>
              <a:gd name="T44" fmla="*/ 589 w 619"/>
              <a:gd name="T45" fmla="*/ 545 h 619"/>
              <a:gd name="T46" fmla="*/ 545 w 619"/>
              <a:gd name="T47" fmla="*/ 589 h 619"/>
              <a:gd name="T48" fmla="*/ 73 w 619"/>
              <a:gd name="T49" fmla="*/ 589 h 619"/>
              <a:gd name="T50" fmla="*/ 29 w 619"/>
              <a:gd name="T51" fmla="*/ 545 h 619"/>
              <a:gd name="T52" fmla="*/ 29 w 619"/>
              <a:gd name="T53" fmla="*/ 74 h 619"/>
              <a:gd name="T54" fmla="*/ 73 w 619"/>
              <a:gd name="T55" fmla="*/ 29 h 619"/>
              <a:gd name="T56" fmla="*/ 545 w 619"/>
              <a:gd name="T57" fmla="*/ 29 h 619"/>
              <a:gd name="T58" fmla="*/ 589 w 619"/>
              <a:gd name="T59" fmla="*/ 74 h 619"/>
              <a:gd name="T60" fmla="*/ 589 w 619"/>
              <a:gd name="T61" fmla="*/ 54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19" h="619">
                <a:moveTo>
                  <a:pt x="427" y="177"/>
                </a:moveTo>
                <a:lnTo>
                  <a:pt x="427" y="177"/>
                </a:lnTo>
                <a:cubicBezTo>
                  <a:pt x="412" y="162"/>
                  <a:pt x="412" y="177"/>
                  <a:pt x="398" y="177"/>
                </a:cubicBezTo>
                <a:cubicBezTo>
                  <a:pt x="280" y="398"/>
                  <a:pt x="280" y="398"/>
                  <a:pt x="280" y="398"/>
                </a:cubicBezTo>
                <a:cubicBezTo>
                  <a:pt x="206" y="339"/>
                  <a:pt x="206" y="339"/>
                  <a:pt x="206" y="339"/>
                </a:cubicBezTo>
                <a:cubicBezTo>
                  <a:pt x="191" y="324"/>
                  <a:pt x="191" y="324"/>
                  <a:pt x="177" y="339"/>
                </a:cubicBezTo>
                <a:cubicBezTo>
                  <a:pt x="162" y="339"/>
                  <a:pt x="162" y="353"/>
                  <a:pt x="177" y="353"/>
                </a:cubicBezTo>
                <a:cubicBezTo>
                  <a:pt x="265" y="441"/>
                  <a:pt x="265" y="441"/>
                  <a:pt x="265" y="441"/>
                </a:cubicBezTo>
                <a:cubicBezTo>
                  <a:pt x="280" y="457"/>
                  <a:pt x="280" y="457"/>
                  <a:pt x="294" y="441"/>
                </a:cubicBezTo>
                <a:lnTo>
                  <a:pt x="441" y="206"/>
                </a:lnTo>
                <a:cubicBezTo>
                  <a:pt x="441" y="191"/>
                  <a:pt x="441" y="177"/>
                  <a:pt x="427" y="177"/>
                </a:cubicBezTo>
                <a:close/>
                <a:moveTo>
                  <a:pt x="545" y="0"/>
                </a:moveTo>
                <a:lnTo>
                  <a:pt x="545" y="0"/>
                </a:lnTo>
                <a:cubicBezTo>
                  <a:pt x="73" y="0"/>
                  <a:pt x="73" y="0"/>
                  <a:pt x="73" y="0"/>
                </a:cubicBezTo>
                <a:cubicBezTo>
                  <a:pt x="29" y="0"/>
                  <a:pt x="0" y="29"/>
                  <a:pt x="0" y="74"/>
                </a:cubicBezTo>
                <a:cubicBezTo>
                  <a:pt x="0" y="545"/>
                  <a:pt x="0" y="545"/>
                  <a:pt x="0" y="545"/>
                </a:cubicBezTo>
                <a:cubicBezTo>
                  <a:pt x="0" y="589"/>
                  <a:pt x="29" y="618"/>
                  <a:pt x="73" y="618"/>
                </a:cubicBezTo>
                <a:cubicBezTo>
                  <a:pt x="545" y="618"/>
                  <a:pt x="545" y="618"/>
                  <a:pt x="545" y="618"/>
                </a:cubicBezTo>
                <a:cubicBezTo>
                  <a:pt x="589" y="618"/>
                  <a:pt x="618" y="589"/>
                  <a:pt x="618" y="545"/>
                </a:cubicBezTo>
                <a:cubicBezTo>
                  <a:pt x="618" y="74"/>
                  <a:pt x="618" y="74"/>
                  <a:pt x="618" y="74"/>
                </a:cubicBezTo>
                <a:cubicBezTo>
                  <a:pt x="618" y="29"/>
                  <a:pt x="589" y="0"/>
                  <a:pt x="545" y="0"/>
                </a:cubicBezTo>
                <a:close/>
                <a:moveTo>
                  <a:pt x="589" y="545"/>
                </a:moveTo>
                <a:lnTo>
                  <a:pt x="589" y="545"/>
                </a:lnTo>
                <a:cubicBezTo>
                  <a:pt x="589" y="559"/>
                  <a:pt x="559" y="589"/>
                  <a:pt x="545" y="589"/>
                </a:cubicBezTo>
                <a:cubicBezTo>
                  <a:pt x="73" y="589"/>
                  <a:pt x="73" y="589"/>
                  <a:pt x="73" y="589"/>
                </a:cubicBezTo>
                <a:cubicBezTo>
                  <a:pt x="59" y="589"/>
                  <a:pt x="29" y="559"/>
                  <a:pt x="29" y="545"/>
                </a:cubicBezTo>
                <a:cubicBezTo>
                  <a:pt x="29" y="74"/>
                  <a:pt x="29" y="74"/>
                  <a:pt x="29" y="74"/>
                </a:cubicBezTo>
                <a:cubicBezTo>
                  <a:pt x="29" y="59"/>
                  <a:pt x="59" y="29"/>
                  <a:pt x="73" y="29"/>
                </a:cubicBezTo>
                <a:cubicBezTo>
                  <a:pt x="545" y="29"/>
                  <a:pt x="545" y="29"/>
                  <a:pt x="545" y="29"/>
                </a:cubicBezTo>
                <a:cubicBezTo>
                  <a:pt x="559" y="29"/>
                  <a:pt x="589" y="59"/>
                  <a:pt x="589" y="74"/>
                </a:cubicBezTo>
                <a:lnTo>
                  <a:pt x="589" y="545"/>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24" name="Freeform 39"/>
          <p:cNvSpPr>
            <a:spLocks noChangeArrowheads="1"/>
          </p:cNvSpPr>
          <p:nvPr/>
        </p:nvSpPr>
        <p:spPr bwMode="auto">
          <a:xfrm>
            <a:off x="11160127" y="7035845"/>
            <a:ext cx="549274" cy="536715"/>
          </a:xfrm>
          <a:custGeom>
            <a:avLst/>
            <a:gdLst>
              <a:gd name="T0" fmla="*/ 560 w 634"/>
              <a:gd name="T1" fmla="*/ 0 h 619"/>
              <a:gd name="T2" fmla="*/ 560 w 634"/>
              <a:gd name="T3" fmla="*/ 0 h 619"/>
              <a:gd name="T4" fmla="*/ 89 w 634"/>
              <a:gd name="T5" fmla="*/ 0 h 619"/>
              <a:gd name="T6" fmla="*/ 0 w 634"/>
              <a:gd name="T7" fmla="*/ 74 h 619"/>
              <a:gd name="T8" fmla="*/ 0 w 634"/>
              <a:gd name="T9" fmla="*/ 545 h 619"/>
              <a:gd name="T10" fmla="*/ 89 w 634"/>
              <a:gd name="T11" fmla="*/ 618 h 619"/>
              <a:gd name="T12" fmla="*/ 560 w 634"/>
              <a:gd name="T13" fmla="*/ 618 h 619"/>
              <a:gd name="T14" fmla="*/ 633 w 634"/>
              <a:gd name="T15" fmla="*/ 545 h 619"/>
              <a:gd name="T16" fmla="*/ 633 w 634"/>
              <a:gd name="T17" fmla="*/ 74 h 619"/>
              <a:gd name="T18" fmla="*/ 560 w 634"/>
              <a:gd name="T19" fmla="*/ 0 h 619"/>
              <a:gd name="T20" fmla="*/ 589 w 634"/>
              <a:gd name="T21" fmla="*/ 545 h 619"/>
              <a:gd name="T22" fmla="*/ 589 w 634"/>
              <a:gd name="T23" fmla="*/ 545 h 619"/>
              <a:gd name="T24" fmla="*/ 560 w 634"/>
              <a:gd name="T25" fmla="*/ 589 h 619"/>
              <a:gd name="T26" fmla="*/ 89 w 634"/>
              <a:gd name="T27" fmla="*/ 589 h 619"/>
              <a:gd name="T28" fmla="*/ 44 w 634"/>
              <a:gd name="T29" fmla="*/ 545 h 619"/>
              <a:gd name="T30" fmla="*/ 44 w 634"/>
              <a:gd name="T31" fmla="*/ 74 h 619"/>
              <a:gd name="T32" fmla="*/ 89 w 634"/>
              <a:gd name="T33" fmla="*/ 29 h 619"/>
              <a:gd name="T34" fmla="*/ 560 w 634"/>
              <a:gd name="T35" fmla="*/ 29 h 619"/>
              <a:gd name="T36" fmla="*/ 589 w 634"/>
              <a:gd name="T37" fmla="*/ 74 h 619"/>
              <a:gd name="T38" fmla="*/ 589 w 634"/>
              <a:gd name="T39" fmla="*/ 545 h 619"/>
              <a:gd name="T40" fmla="*/ 412 w 634"/>
              <a:gd name="T41" fmla="*/ 206 h 619"/>
              <a:gd name="T42" fmla="*/ 412 w 634"/>
              <a:gd name="T43" fmla="*/ 206 h 619"/>
              <a:gd name="T44" fmla="*/ 383 w 634"/>
              <a:gd name="T45" fmla="*/ 206 h 619"/>
              <a:gd name="T46" fmla="*/ 324 w 634"/>
              <a:gd name="T47" fmla="*/ 280 h 619"/>
              <a:gd name="T48" fmla="*/ 251 w 634"/>
              <a:gd name="T49" fmla="*/ 206 h 619"/>
              <a:gd name="T50" fmla="*/ 221 w 634"/>
              <a:gd name="T51" fmla="*/ 206 h 619"/>
              <a:gd name="T52" fmla="*/ 221 w 634"/>
              <a:gd name="T53" fmla="*/ 236 h 619"/>
              <a:gd name="T54" fmla="*/ 295 w 634"/>
              <a:gd name="T55" fmla="*/ 309 h 619"/>
              <a:gd name="T56" fmla="*/ 221 w 634"/>
              <a:gd name="T57" fmla="*/ 383 h 619"/>
              <a:gd name="T58" fmla="*/ 221 w 634"/>
              <a:gd name="T59" fmla="*/ 412 h 619"/>
              <a:gd name="T60" fmla="*/ 251 w 634"/>
              <a:gd name="T61" fmla="*/ 412 h 619"/>
              <a:gd name="T62" fmla="*/ 324 w 634"/>
              <a:gd name="T63" fmla="*/ 339 h 619"/>
              <a:gd name="T64" fmla="*/ 383 w 634"/>
              <a:gd name="T65" fmla="*/ 412 h 619"/>
              <a:gd name="T66" fmla="*/ 412 w 634"/>
              <a:gd name="T67" fmla="*/ 412 h 619"/>
              <a:gd name="T68" fmla="*/ 412 w 634"/>
              <a:gd name="T69" fmla="*/ 383 h 619"/>
              <a:gd name="T70" fmla="*/ 354 w 634"/>
              <a:gd name="T71" fmla="*/ 309 h 619"/>
              <a:gd name="T72" fmla="*/ 412 w 634"/>
              <a:gd name="T73" fmla="*/ 236 h 619"/>
              <a:gd name="T74" fmla="*/ 412 w 634"/>
              <a:gd name="T75" fmla="*/ 206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619">
                <a:moveTo>
                  <a:pt x="560" y="0"/>
                </a:moveTo>
                <a:lnTo>
                  <a:pt x="560" y="0"/>
                </a:lnTo>
                <a:cubicBezTo>
                  <a:pt x="89" y="0"/>
                  <a:pt x="89" y="0"/>
                  <a:pt x="89" y="0"/>
                </a:cubicBezTo>
                <a:cubicBezTo>
                  <a:pt x="44" y="0"/>
                  <a:pt x="0" y="29"/>
                  <a:pt x="0" y="74"/>
                </a:cubicBezTo>
                <a:cubicBezTo>
                  <a:pt x="0" y="545"/>
                  <a:pt x="0" y="545"/>
                  <a:pt x="0" y="545"/>
                </a:cubicBezTo>
                <a:cubicBezTo>
                  <a:pt x="0" y="589"/>
                  <a:pt x="44" y="618"/>
                  <a:pt x="89" y="618"/>
                </a:cubicBezTo>
                <a:cubicBezTo>
                  <a:pt x="560" y="618"/>
                  <a:pt x="560" y="618"/>
                  <a:pt x="560" y="618"/>
                </a:cubicBezTo>
                <a:cubicBezTo>
                  <a:pt x="604" y="618"/>
                  <a:pt x="633" y="589"/>
                  <a:pt x="633" y="545"/>
                </a:cubicBezTo>
                <a:cubicBezTo>
                  <a:pt x="633" y="74"/>
                  <a:pt x="633" y="74"/>
                  <a:pt x="633" y="74"/>
                </a:cubicBezTo>
                <a:cubicBezTo>
                  <a:pt x="633" y="29"/>
                  <a:pt x="604" y="0"/>
                  <a:pt x="560" y="0"/>
                </a:cubicBezTo>
                <a:close/>
                <a:moveTo>
                  <a:pt x="589" y="545"/>
                </a:moveTo>
                <a:lnTo>
                  <a:pt x="589" y="545"/>
                </a:lnTo>
                <a:cubicBezTo>
                  <a:pt x="589" y="559"/>
                  <a:pt x="574" y="589"/>
                  <a:pt x="560" y="589"/>
                </a:cubicBezTo>
                <a:cubicBezTo>
                  <a:pt x="89" y="589"/>
                  <a:pt x="89" y="589"/>
                  <a:pt x="89" y="589"/>
                </a:cubicBezTo>
                <a:cubicBezTo>
                  <a:pt x="59" y="589"/>
                  <a:pt x="44" y="559"/>
                  <a:pt x="44" y="545"/>
                </a:cubicBezTo>
                <a:cubicBezTo>
                  <a:pt x="44" y="74"/>
                  <a:pt x="44" y="74"/>
                  <a:pt x="44" y="74"/>
                </a:cubicBezTo>
                <a:cubicBezTo>
                  <a:pt x="44" y="59"/>
                  <a:pt x="59" y="29"/>
                  <a:pt x="89" y="29"/>
                </a:cubicBezTo>
                <a:cubicBezTo>
                  <a:pt x="560" y="29"/>
                  <a:pt x="560" y="29"/>
                  <a:pt x="560" y="29"/>
                </a:cubicBezTo>
                <a:cubicBezTo>
                  <a:pt x="574" y="29"/>
                  <a:pt x="589" y="59"/>
                  <a:pt x="589" y="74"/>
                </a:cubicBezTo>
                <a:lnTo>
                  <a:pt x="589" y="545"/>
                </a:lnTo>
                <a:close/>
                <a:moveTo>
                  <a:pt x="412" y="206"/>
                </a:moveTo>
                <a:lnTo>
                  <a:pt x="412" y="206"/>
                </a:lnTo>
                <a:cubicBezTo>
                  <a:pt x="412" y="206"/>
                  <a:pt x="398" y="206"/>
                  <a:pt x="383" y="206"/>
                </a:cubicBezTo>
                <a:cubicBezTo>
                  <a:pt x="324" y="280"/>
                  <a:pt x="324" y="280"/>
                  <a:pt x="324" y="280"/>
                </a:cubicBezTo>
                <a:cubicBezTo>
                  <a:pt x="251" y="206"/>
                  <a:pt x="251" y="206"/>
                  <a:pt x="251" y="206"/>
                </a:cubicBezTo>
                <a:cubicBezTo>
                  <a:pt x="236" y="206"/>
                  <a:pt x="236" y="206"/>
                  <a:pt x="221" y="206"/>
                </a:cubicBezTo>
                <a:cubicBezTo>
                  <a:pt x="221" y="221"/>
                  <a:pt x="221" y="236"/>
                  <a:pt x="221" y="236"/>
                </a:cubicBezTo>
                <a:cubicBezTo>
                  <a:pt x="295" y="309"/>
                  <a:pt x="295" y="309"/>
                  <a:pt x="295" y="309"/>
                </a:cubicBezTo>
                <a:cubicBezTo>
                  <a:pt x="221" y="383"/>
                  <a:pt x="221" y="383"/>
                  <a:pt x="221" y="383"/>
                </a:cubicBezTo>
                <a:cubicBezTo>
                  <a:pt x="221" y="383"/>
                  <a:pt x="221" y="398"/>
                  <a:pt x="221" y="412"/>
                </a:cubicBezTo>
                <a:cubicBezTo>
                  <a:pt x="236" y="412"/>
                  <a:pt x="236" y="412"/>
                  <a:pt x="251" y="412"/>
                </a:cubicBezTo>
                <a:cubicBezTo>
                  <a:pt x="324" y="339"/>
                  <a:pt x="324" y="339"/>
                  <a:pt x="324" y="339"/>
                </a:cubicBezTo>
                <a:cubicBezTo>
                  <a:pt x="383" y="412"/>
                  <a:pt x="383" y="412"/>
                  <a:pt x="383" y="412"/>
                </a:cubicBezTo>
                <a:cubicBezTo>
                  <a:pt x="398" y="412"/>
                  <a:pt x="412" y="412"/>
                  <a:pt x="412" y="412"/>
                </a:cubicBezTo>
                <a:cubicBezTo>
                  <a:pt x="427" y="398"/>
                  <a:pt x="427" y="383"/>
                  <a:pt x="412" y="383"/>
                </a:cubicBezTo>
                <a:cubicBezTo>
                  <a:pt x="354" y="309"/>
                  <a:pt x="354" y="309"/>
                  <a:pt x="354" y="309"/>
                </a:cubicBezTo>
                <a:cubicBezTo>
                  <a:pt x="412" y="236"/>
                  <a:pt x="412" y="236"/>
                  <a:pt x="412" y="236"/>
                </a:cubicBezTo>
                <a:cubicBezTo>
                  <a:pt x="427" y="236"/>
                  <a:pt x="427" y="221"/>
                  <a:pt x="412" y="20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25" name="Freeform 40"/>
          <p:cNvSpPr>
            <a:spLocks noChangeArrowheads="1"/>
          </p:cNvSpPr>
          <p:nvPr/>
        </p:nvSpPr>
        <p:spPr bwMode="auto">
          <a:xfrm>
            <a:off x="10283826" y="7035845"/>
            <a:ext cx="549274" cy="536715"/>
          </a:xfrm>
          <a:custGeom>
            <a:avLst/>
            <a:gdLst>
              <a:gd name="T0" fmla="*/ 544 w 634"/>
              <a:gd name="T1" fmla="*/ 0 h 619"/>
              <a:gd name="T2" fmla="*/ 544 w 634"/>
              <a:gd name="T3" fmla="*/ 0 h 619"/>
              <a:gd name="T4" fmla="*/ 73 w 634"/>
              <a:gd name="T5" fmla="*/ 0 h 619"/>
              <a:gd name="T6" fmla="*/ 0 w 634"/>
              <a:gd name="T7" fmla="*/ 74 h 619"/>
              <a:gd name="T8" fmla="*/ 0 w 634"/>
              <a:gd name="T9" fmla="*/ 545 h 619"/>
              <a:gd name="T10" fmla="*/ 73 w 634"/>
              <a:gd name="T11" fmla="*/ 618 h 619"/>
              <a:gd name="T12" fmla="*/ 544 w 634"/>
              <a:gd name="T13" fmla="*/ 618 h 619"/>
              <a:gd name="T14" fmla="*/ 633 w 634"/>
              <a:gd name="T15" fmla="*/ 545 h 619"/>
              <a:gd name="T16" fmla="*/ 633 w 634"/>
              <a:gd name="T17" fmla="*/ 74 h 619"/>
              <a:gd name="T18" fmla="*/ 544 w 634"/>
              <a:gd name="T19" fmla="*/ 0 h 619"/>
              <a:gd name="T20" fmla="*/ 588 w 634"/>
              <a:gd name="T21" fmla="*/ 545 h 619"/>
              <a:gd name="T22" fmla="*/ 588 w 634"/>
              <a:gd name="T23" fmla="*/ 545 h 619"/>
              <a:gd name="T24" fmla="*/ 544 w 634"/>
              <a:gd name="T25" fmla="*/ 589 h 619"/>
              <a:gd name="T26" fmla="*/ 73 w 634"/>
              <a:gd name="T27" fmla="*/ 589 h 619"/>
              <a:gd name="T28" fmla="*/ 44 w 634"/>
              <a:gd name="T29" fmla="*/ 545 h 619"/>
              <a:gd name="T30" fmla="*/ 44 w 634"/>
              <a:gd name="T31" fmla="*/ 74 h 619"/>
              <a:gd name="T32" fmla="*/ 73 w 634"/>
              <a:gd name="T33" fmla="*/ 29 h 619"/>
              <a:gd name="T34" fmla="*/ 544 w 634"/>
              <a:gd name="T35" fmla="*/ 29 h 619"/>
              <a:gd name="T36" fmla="*/ 588 w 634"/>
              <a:gd name="T37" fmla="*/ 74 h 619"/>
              <a:gd name="T38" fmla="*/ 588 w 634"/>
              <a:gd name="T39" fmla="*/ 545 h 619"/>
              <a:gd name="T40" fmla="*/ 426 w 634"/>
              <a:gd name="T41" fmla="*/ 294 h 619"/>
              <a:gd name="T42" fmla="*/ 426 w 634"/>
              <a:gd name="T43" fmla="*/ 294 h 619"/>
              <a:gd name="T44" fmla="*/ 191 w 634"/>
              <a:gd name="T45" fmla="*/ 294 h 619"/>
              <a:gd name="T46" fmla="*/ 176 w 634"/>
              <a:gd name="T47" fmla="*/ 309 h 619"/>
              <a:gd name="T48" fmla="*/ 191 w 634"/>
              <a:gd name="T49" fmla="*/ 324 h 619"/>
              <a:gd name="T50" fmla="*/ 426 w 634"/>
              <a:gd name="T51" fmla="*/ 324 h 619"/>
              <a:gd name="T52" fmla="*/ 456 w 634"/>
              <a:gd name="T53" fmla="*/ 309 h 619"/>
              <a:gd name="T54" fmla="*/ 426 w 634"/>
              <a:gd name="T55" fmla="*/ 2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4" h="619">
                <a:moveTo>
                  <a:pt x="544" y="0"/>
                </a:moveTo>
                <a:lnTo>
                  <a:pt x="544" y="0"/>
                </a:lnTo>
                <a:cubicBezTo>
                  <a:pt x="73" y="0"/>
                  <a:pt x="73" y="0"/>
                  <a:pt x="73" y="0"/>
                </a:cubicBezTo>
                <a:cubicBezTo>
                  <a:pt x="29" y="0"/>
                  <a:pt x="0" y="29"/>
                  <a:pt x="0" y="74"/>
                </a:cubicBezTo>
                <a:cubicBezTo>
                  <a:pt x="0" y="545"/>
                  <a:pt x="0" y="545"/>
                  <a:pt x="0" y="545"/>
                </a:cubicBezTo>
                <a:cubicBezTo>
                  <a:pt x="0" y="589"/>
                  <a:pt x="29" y="618"/>
                  <a:pt x="73" y="618"/>
                </a:cubicBezTo>
                <a:cubicBezTo>
                  <a:pt x="544" y="618"/>
                  <a:pt x="544" y="618"/>
                  <a:pt x="544" y="618"/>
                </a:cubicBezTo>
                <a:cubicBezTo>
                  <a:pt x="588" y="618"/>
                  <a:pt x="633" y="589"/>
                  <a:pt x="633" y="545"/>
                </a:cubicBezTo>
                <a:cubicBezTo>
                  <a:pt x="633" y="74"/>
                  <a:pt x="633" y="74"/>
                  <a:pt x="633" y="74"/>
                </a:cubicBezTo>
                <a:cubicBezTo>
                  <a:pt x="633" y="29"/>
                  <a:pt x="588" y="0"/>
                  <a:pt x="544" y="0"/>
                </a:cubicBezTo>
                <a:close/>
                <a:moveTo>
                  <a:pt x="588" y="545"/>
                </a:moveTo>
                <a:lnTo>
                  <a:pt x="588" y="545"/>
                </a:lnTo>
                <a:cubicBezTo>
                  <a:pt x="588" y="559"/>
                  <a:pt x="574" y="589"/>
                  <a:pt x="544" y="589"/>
                </a:cubicBezTo>
                <a:cubicBezTo>
                  <a:pt x="73" y="589"/>
                  <a:pt x="73" y="589"/>
                  <a:pt x="73" y="589"/>
                </a:cubicBezTo>
                <a:cubicBezTo>
                  <a:pt x="58" y="589"/>
                  <a:pt x="44" y="559"/>
                  <a:pt x="44" y="545"/>
                </a:cubicBezTo>
                <a:cubicBezTo>
                  <a:pt x="44" y="74"/>
                  <a:pt x="44" y="74"/>
                  <a:pt x="44" y="74"/>
                </a:cubicBezTo>
                <a:cubicBezTo>
                  <a:pt x="44" y="59"/>
                  <a:pt x="58" y="29"/>
                  <a:pt x="73" y="29"/>
                </a:cubicBezTo>
                <a:cubicBezTo>
                  <a:pt x="544" y="29"/>
                  <a:pt x="544" y="29"/>
                  <a:pt x="544" y="29"/>
                </a:cubicBezTo>
                <a:cubicBezTo>
                  <a:pt x="574" y="29"/>
                  <a:pt x="588" y="59"/>
                  <a:pt x="588" y="74"/>
                </a:cubicBezTo>
                <a:lnTo>
                  <a:pt x="588" y="545"/>
                </a:lnTo>
                <a:close/>
                <a:moveTo>
                  <a:pt x="426" y="294"/>
                </a:moveTo>
                <a:lnTo>
                  <a:pt x="426" y="294"/>
                </a:lnTo>
                <a:cubicBezTo>
                  <a:pt x="191" y="294"/>
                  <a:pt x="191" y="294"/>
                  <a:pt x="191" y="294"/>
                </a:cubicBezTo>
                <a:cubicBezTo>
                  <a:pt x="191" y="294"/>
                  <a:pt x="176" y="294"/>
                  <a:pt x="176" y="309"/>
                </a:cubicBezTo>
                <a:cubicBezTo>
                  <a:pt x="176" y="324"/>
                  <a:pt x="191" y="324"/>
                  <a:pt x="191" y="324"/>
                </a:cubicBezTo>
                <a:cubicBezTo>
                  <a:pt x="426" y="324"/>
                  <a:pt x="426" y="324"/>
                  <a:pt x="426" y="324"/>
                </a:cubicBezTo>
                <a:cubicBezTo>
                  <a:pt x="441" y="324"/>
                  <a:pt x="456" y="324"/>
                  <a:pt x="456" y="309"/>
                </a:cubicBezTo>
                <a:cubicBezTo>
                  <a:pt x="456" y="294"/>
                  <a:pt x="441" y="294"/>
                  <a:pt x="426" y="29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26" name="Freeform 41"/>
          <p:cNvSpPr>
            <a:spLocks noChangeArrowheads="1"/>
          </p:cNvSpPr>
          <p:nvPr/>
        </p:nvSpPr>
        <p:spPr bwMode="auto">
          <a:xfrm>
            <a:off x="9401177" y="7035845"/>
            <a:ext cx="533400" cy="536715"/>
          </a:xfrm>
          <a:custGeom>
            <a:avLst/>
            <a:gdLst>
              <a:gd name="T0" fmla="*/ 427 w 619"/>
              <a:gd name="T1" fmla="*/ 294 h 619"/>
              <a:gd name="T2" fmla="*/ 427 w 619"/>
              <a:gd name="T3" fmla="*/ 294 h 619"/>
              <a:gd name="T4" fmla="*/ 324 w 619"/>
              <a:gd name="T5" fmla="*/ 294 h 619"/>
              <a:gd name="T6" fmla="*/ 324 w 619"/>
              <a:gd name="T7" fmla="*/ 191 h 619"/>
              <a:gd name="T8" fmla="*/ 309 w 619"/>
              <a:gd name="T9" fmla="*/ 177 h 619"/>
              <a:gd name="T10" fmla="*/ 294 w 619"/>
              <a:gd name="T11" fmla="*/ 191 h 619"/>
              <a:gd name="T12" fmla="*/ 294 w 619"/>
              <a:gd name="T13" fmla="*/ 294 h 619"/>
              <a:gd name="T14" fmla="*/ 191 w 619"/>
              <a:gd name="T15" fmla="*/ 294 h 619"/>
              <a:gd name="T16" fmla="*/ 177 w 619"/>
              <a:gd name="T17" fmla="*/ 309 h 619"/>
              <a:gd name="T18" fmla="*/ 191 w 619"/>
              <a:gd name="T19" fmla="*/ 324 h 619"/>
              <a:gd name="T20" fmla="*/ 294 w 619"/>
              <a:gd name="T21" fmla="*/ 324 h 619"/>
              <a:gd name="T22" fmla="*/ 294 w 619"/>
              <a:gd name="T23" fmla="*/ 427 h 619"/>
              <a:gd name="T24" fmla="*/ 309 w 619"/>
              <a:gd name="T25" fmla="*/ 441 h 619"/>
              <a:gd name="T26" fmla="*/ 324 w 619"/>
              <a:gd name="T27" fmla="*/ 427 h 619"/>
              <a:gd name="T28" fmla="*/ 324 w 619"/>
              <a:gd name="T29" fmla="*/ 324 h 619"/>
              <a:gd name="T30" fmla="*/ 427 w 619"/>
              <a:gd name="T31" fmla="*/ 324 h 619"/>
              <a:gd name="T32" fmla="*/ 441 w 619"/>
              <a:gd name="T33" fmla="*/ 309 h 619"/>
              <a:gd name="T34" fmla="*/ 427 w 619"/>
              <a:gd name="T35" fmla="*/ 294 h 619"/>
              <a:gd name="T36" fmla="*/ 544 w 619"/>
              <a:gd name="T37" fmla="*/ 0 h 619"/>
              <a:gd name="T38" fmla="*/ 544 w 619"/>
              <a:gd name="T39" fmla="*/ 0 h 619"/>
              <a:gd name="T40" fmla="*/ 73 w 619"/>
              <a:gd name="T41" fmla="*/ 0 h 619"/>
              <a:gd name="T42" fmla="*/ 0 w 619"/>
              <a:gd name="T43" fmla="*/ 74 h 619"/>
              <a:gd name="T44" fmla="*/ 0 w 619"/>
              <a:gd name="T45" fmla="*/ 545 h 619"/>
              <a:gd name="T46" fmla="*/ 73 w 619"/>
              <a:gd name="T47" fmla="*/ 618 h 619"/>
              <a:gd name="T48" fmla="*/ 544 w 619"/>
              <a:gd name="T49" fmla="*/ 618 h 619"/>
              <a:gd name="T50" fmla="*/ 618 w 619"/>
              <a:gd name="T51" fmla="*/ 545 h 619"/>
              <a:gd name="T52" fmla="*/ 618 w 619"/>
              <a:gd name="T53" fmla="*/ 74 h 619"/>
              <a:gd name="T54" fmla="*/ 544 w 619"/>
              <a:gd name="T55" fmla="*/ 0 h 619"/>
              <a:gd name="T56" fmla="*/ 589 w 619"/>
              <a:gd name="T57" fmla="*/ 545 h 619"/>
              <a:gd name="T58" fmla="*/ 589 w 619"/>
              <a:gd name="T59" fmla="*/ 545 h 619"/>
              <a:gd name="T60" fmla="*/ 544 w 619"/>
              <a:gd name="T61" fmla="*/ 589 h 619"/>
              <a:gd name="T62" fmla="*/ 73 w 619"/>
              <a:gd name="T63" fmla="*/ 589 h 619"/>
              <a:gd name="T64" fmla="*/ 29 w 619"/>
              <a:gd name="T65" fmla="*/ 545 h 619"/>
              <a:gd name="T66" fmla="*/ 29 w 619"/>
              <a:gd name="T67" fmla="*/ 74 h 619"/>
              <a:gd name="T68" fmla="*/ 73 w 619"/>
              <a:gd name="T69" fmla="*/ 29 h 619"/>
              <a:gd name="T70" fmla="*/ 544 w 619"/>
              <a:gd name="T71" fmla="*/ 29 h 619"/>
              <a:gd name="T72" fmla="*/ 589 w 619"/>
              <a:gd name="T73" fmla="*/ 74 h 619"/>
              <a:gd name="T74" fmla="*/ 589 w 619"/>
              <a:gd name="T75" fmla="*/ 54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9" h="619">
                <a:moveTo>
                  <a:pt x="427" y="294"/>
                </a:moveTo>
                <a:lnTo>
                  <a:pt x="427" y="294"/>
                </a:lnTo>
                <a:cubicBezTo>
                  <a:pt x="324" y="294"/>
                  <a:pt x="324" y="294"/>
                  <a:pt x="324" y="294"/>
                </a:cubicBezTo>
                <a:cubicBezTo>
                  <a:pt x="324" y="191"/>
                  <a:pt x="324" y="191"/>
                  <a:pt x="324" y="191"/>
                </a:cubicBezTo>
                <a:cubicBezTo>
                  <a:pt x="324" y="177"/>
                  <a:pt x="324" y="177"/>
                  <a:pt x="309" y="177"/>
                </a:cubicBezTo>
                <a:cubicBezTo>
                  <a:pt x="294" y="177"/>
                  <a:pt x="294" y="177"/>
                  <a:pt x="294" y="191"/>
                </a:cubicBezTo>
                <a:cubicBezTo>
                  <a:pt x="294" y="294"/>
                  <a:pt x="294" y="294"/>
                  <a:pt x="294" y="294"/>
                </a:cubicBezTo>
                <a:cubicBezTo>
                  <a:pt x="191" y="294"/>
                  <a:pt x="191" y="294"/>
                  <a:pt x="191" y="294"/>
                </a:cubicBezTo>
                <a:cubicBezTo>
                  <a:pt x="177" y="294"/>
                  <a:pt x="177" y="294"/>
                  <a:pt x="177" y="309"/>
                </a:cubicBezTo>
                <a:cubicBezTo>
                  <a:pt x="177" y="324"/>
                  <a:pt x="177" y="324"/>
                  <a:pt x="191" y="324"/>
                </a:cubicBezTo>
                <a:cubicBezTo>
                  <a:pt x="294" y="324"/>
                  <a:pt x="294" y="324"/>
                  <a:pt x="294" y="324"/>
                </a:cubicBezTo>
                <a:cubicBezTo>
                  <a:pt x="294" y="427"/>
                  <a:pt x="294" y="427"/>
                  <a:pt x="294" y="427"/>
                </a:cubicBezTo>
                <a:cubicBezTo>
                  <a:pt x="294" y="441"/>
                  <a:pt x="294" y="441"/>
                  <a:pt x="309" y="441"/>
                </a:cubicBezTo>
                <a:cubicBezTo>
                  <a:pt x="324" y="441"/>
                  <a:pt x="324" y="441"/>
                  <a:pt x="324" y="427"/>
                </a:cubicBezTo>
                <a:cubicBezTo>
                  <a:pt x="324" y="324"/>
                  <a:pt x="324" y="324"/>
                  <a:pt x="324" y="324"/>
                </a:cubicBezTo>
                <a:cubicBezTo>
                  <a:pt x="427" y="324"/>
                  <a:pt x="427" y="324"/>
                  <a:pt x="427" y="324"/>
                </a:cubicBezTo>
                <a:cubicBezTo>
                  <a:pt x="441" y="324"/>
                  <a:pt x="441" y="324"/>
                  <a:pt x="441" y="309"/>
                </a:cubicBezTo>
                <a:cubicBezTo>
                  <a:pt x="441" y="294"/>
                  <a:pt x="441" y="294"/>
                  <a:pt x="427" y="294"/>
                </a:cubicBezTo>
                <a:close/>
                <a:moveTo>
                  <a:pt x="544" y="0"/>
                </a:moveTo>
                <a:lnTo>
                  <a:pt x="544" y="0"/>
                </a:lnTo>
                <a:cubicBezTo>
                  <a:pt x="73" y="0"/>
                  <a:pt x="73" y="0"/>
                  <a:pt x="73" y="0"/>
                </a:cubicBezTo>
                <a:cubicBezTo>
                  <a:pt x="29" y="0"/>
                  <a:pt x="0" y="29"/>
                  <a:pt x="0" y="74"/>
                </a:cubicBezTo>
                <a:cubicBezTo>
                  <a:pt x="0" y="545"/>
                  <a:pt x="0" y="545"/>
                  <a:pt x="0" y="545"/>
                </a:cubicBezTo>
                <a:cubicBezTo>
                  <a:pt x="0" y="589"/>
                  <a:pt x="29" y="618"/>
                  <a:pt x="73" y="618"/>
                </a:cubicBezTo>
                <a:cubicBezTo>
                  <a:pt x="544" y="618"/>
                  <a:pt x="544" y="618"/>
                  <a:pt x="544" y="618"/>
                </a:cubicBezTo>
                <a:cubicBezTo>
                  <a:pt x="589" y="618"/>
                  <a:pt x="618" y="589"/>
                  <a:pt x="618" y="545"/>
                </a:cubicBezTo>
                <a:cubicBezTo>
                  <a:pt x="618" y="74"/>
                  <a:pt x="618" y="74"/>
                  <a:pt x="618" y="74"/>
                </a:cubicBezTo>
                <a:cubicBezTo>
                  <a:pt x="618" y="29"/>
                  <a:pt x="589" y="0"/>
                  <a:pt x="544" y="0"/>
                </a:cubicBezTo>
                <a:close/>
                <a:moveTo>
                  <a:pt x="589" y="545"/>
                </a:moveTo>
                <a:lnTo>
                  <a:pt x="589" y="545"/>
                </a:lnTo>
                <a:cubicBezTo>
                  <a:pt x="589" y="559"/>
                  <a:pt x="559" y="589"/>
                  <a:pt x="544" y="589"/>
                </a:cubicBezTo>
                <a:cubicBezTo>
                  <a:pt x="73" y="589"/>
                  <a:pt x="73" y="589"/>
                  <a:pt x="73" y="589"/>
                </a:cubicBezTo>
                <a:cubicBezTo>
                  <a:pt x="59" y="589"/>
                  <a:pt x="29" y="559"/>
                  <a:pt x="29" y="545"/>
                </a:cubicBezTo>
                <a:cubicBezTo>
                  <a:pt x="29" y="74"/>
                  <a:pt x="29" y="74"/>
                  <a:pt x="29" y="74"/>
                </a:cubicBezTo>
                <a:cubicBezTo>
                  <a:pt x="29" y="59"/>
                  <a:pt x="59" y="29"/>
                  <a:pt x="73" y="29"/>
                </a:cubicBezTo>
                <a:cubicBezTo>
                  <a:pt x="544" y="29"/>
                  <a:pt x="544" y="29"/>
                  <a:pt x="544" y="29"/>
                </a:cubicBezTo>
                <a:cubicBezTo>
                  <a:pt x="559" y="29"/>
                  <a:pt x="589" y="59"/>
                  <a:pt x="589" y="74"/>
                </a:cubicBezTo>
                <a:lnTo>
                  <a:pt x="589" y="545"/>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27" name="Freeform 42"/>
          <p:cNvSpPr>
            <a:spLocks noChangeArrowheads="1"/>
          </p:cNvSpPr>
          <p:nvPr/>
        </p:nvSpPr>
        <p:spPr bwMode="auto">
          <a:xfrm>
            <a:off x="17348201" y="6143440"/>
            <a:ext cx="533400" cy="549418"/>
          </a:xfrm>
          <a:custGeom>
            <a:avLst/>
            <a:gdLst>
              <a:gd name="T0" fmla="*/ 412 w 619"/>
              <a:gd name="T1" fmla="*/ 324 h 634"/>
              <a:gd name="T2" fmla="*/ 412 w 619"/>
              <a:gd name="T3" fmla="*/ 324 h 634"/>
              <a:gd name="T4" fmla="*/ 324 w 619"/>
              <a:gd name="T5" fmla="*/ 412 h 634"/>
              <a:gd name="T6" fmla="*/ 324 w 619"/>
              <a:gd name="T7" fmla="*/ 207 h 634"/>
              <a:gd name="T8" fmla="*/ 309 w 619"/>
              <a:gd name="T9" fmla="*/ 177 h 634"/>
              <a:gd name="T10" fmla="*/ 294 w 619"/>
              <a:gd name="T11" fmla="*/ 207 h 634"/>
              <a:gd name="T12" fmla="*/ 294 w 619"/>
              <a:gd name="T13" fmla="*/ 412 h 634"/>
              <a:gd name="T14" fmla="*/ 206 w 619"/>
              <a:gd name="T15" fmla="*/ 324 h 634"/>
              <a:gd name="T16" fmla="*/ 177 w 619"/>
              <a:gd name="T17" fmla="*/ 324 h 634"/>
              <a:gd name="T18" fmla="*/ 177 w 619"/>
              <a:gd name="T19" fmla="*/ 354 h 634"/>
              <a:gd name="T20" fmla="*/ 294 w 619"/>
              <a:gd name="T21" fmla="*/ 471 h 634"/>
              <a:gd name="T22" fmla="*/ 309 w 619"/>
              <a:gd name="T23" fmla="*/ 471 h 634"/>
              <a:gd name="T24" fmla="*/ 324 w 619"/>
              <a:gd name="T25" fmla="*/ 471 h 634"/>
              <a:gd name="T26" fmla="*/ 441 w 619"/>
              <a:gd name="T27" fmla="*/ 354 h 634"/>
              <a:gd name="T28" fmla="*/ 441 w 619"/>
              <a:gd name="T29" fmla="*/ 324 h 634"/>
              <a:gd name="T30" fmla="*/ 412 w 619"/>
              <a:gd name="T31" fmla="*/ 324 h 634"/>
              <a:gd name="T32" fmla="*/ 545 w 619"/>
              <a:gd name="T33" fmla="*/ 0 h 634"/>
              <a:gd name="T34" fmla="*/ 545 w 619"/>
              <a:gd name="T35" fmla="*/ 0 h 634"/>
              <a:gd name="T36" fmla="*/ 74 w 619"/>
              <a:gd name="T37" fmla="*/ 0 h 634"/>
              <a:gd name="T38" fmla="*/ 0 w 619"/>
              <a:gd name="T39" fmla="*/ 89 h 634"/>
              <a:gd name="T40" fmla="*/ 0 w 619"/>
              <a:gd name="T41" fmla="*/ 560 h 634"/>
              <a:gd name="T42" fmla="*/ 74 w 619"/>
              <a:gd name="T43" fmla="*/ 633 h 634"/>
              <a:gd name="T44" fmla="*/ 545 w 619"/>
              <a:gd name="T45" fmla="*/ 633 h 634"/>
              <a:gd name="T46" fmla="*/ 618 w 619"/>
              <a:gd name="T47" fmla="*/ 560 h 634"/>
              <a:gd name="T48" fmla="*/ 618 w 619"/>
              <a:gd name="T49" fmla="*/ 89 h 634"/>
              <a:gd name="T50" fmla="*/ 545 w 619"/>
              <a:gd name="T51" fmla="*/ 0 h 634"/>
              <a:gd name="T52" fmla="*/ 589 w 619"/>
              <a:gd name="T53" fmla="*/ 560 h 634"/>
              <a:gd name="T54" fmla="*/ 589 w 619"/>
              <a:gd name="T55" fmla="*/ 560 h 634"/>
              <a:gd name="T56" fmla="*/ 545 w 619"/>
              <a:gd name="T57" fmla="*/ 589 h 634"/>
              <a:gd name="T58" fmla="*/ 74 w 619"/>
              <a:gd name="T59" fmla="*/ 589 h 634"/>
              <a:gd name="T60" fmla="*/ 29 w 619"/>
              <a:gd name="T61" fmla="*/ 560 h 634"/>
              <a:gd name="T62" fmla="*/ 29 w 619"/>
              <a:gd name="T63" fmla="*/ 89 h 634"/>
              <a:gd name="T64" fmla="*/ 74 w 619"/>
              <a:gd name="T65" fmla="*/ 45 h 634"/>
              <a:gd name="T66" fmla="*/ 545 w 619"/>
              <a:gd name="T67" fmla="*/ 45 h 634"/>
              <a:gd name="T68" fmla="*/ 589 w 619"/>
              <a:gd name="T69" fmla="*/ 89 h 634"/>
              <a:gd name="T70" fmla="*/ 589 w 619"/>
              <a:gd name="T71"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9" h="634">
                <a:moveTo>
                  <a:pt x="412" y="324"/>
                </a:moveTo>
                <a:lnTo>
                  <a:pt x="412" y="324"/>
                </a:lnTo>
                <a:cubicBezTo>
                  <a:pt x="324" y="412"/>
                  <a:pt x="324" y="412"/>
                  <a:pt x="324" y="412"/>
                </a:cubicBezTo>
                <a:cubicBezTo>
                  <a:pt x="324" y="207"/>
                  <a:pt x="324" y="207"/>
                  <a:pt x="324" y="207"/>
                </a:cubicBezTo>
                <a:cubicBezTo>
                  <a:pt x="324" y="192"/>
                  <a:pt x="324" y="177"/>
                  <a:pt x="309" y="177"/>
                </a:cubicBezTo>
                <a:cubicBezTo>
                  <a:pt x="294" y="177"/>
                  <a:pt x="294" y="192"/>
                  <a:pt x="294" y="207"/>
                </a:cubicBezTo>
                <a:cubicBezTo>
                  <a:pt x="294" y="412"/>
                  <a:pt x="294" y="412"/>
                  <a:pt x="294" y="412"/>
                </a:cubicBezTo>
                <a:cubicBezTo>
                  <a:pt x="206" y="324"/>
                  <a:pt x="206" y="324"/>
                  <a:pt x="206" y="324"/>
                </a:cubicBezTo>
                <a:cubicBezTo>
                  <a:pt x="206" y="324"/>
                  <a:pt x="191" y="324"/>
                  <a:pt x="177" y="324"/>
                </a:cubicBezTo>
                <a:cubicBezTo>
                  <a:pt x="177" y="339"/>
                  <a:pt x="177" y="354"/>
                  <a:pt x="177" y="354"/>
                </a:cubicBezTo>
                <a:cubicBezTo>
                  <a:pt x="294" y="471"/>
                  <a:pt x="294" y="471"/>
                  <a:pt x="294" y="471"/>
                </a:cubicBezTo>
                <a:lnTo>
                  <a:pt x="309" y="471"/>
                </a:lnTo>
                <a:lnTo>
                  <a:pt x="324" y="471"/>
                </a:lnTo>
                <a:cubicBezTo>
                  <a:pt x="441" y="354"/>
                  <a:pt x="441" y="354"/>
                  <a:pt x="441" y="354"/>
                </a:cubicBezTo>
                <a:cubicBezTo>
                  <a:pt x="441" y="354"/>
                  <a:pt x="441" y="339"/>
                  <a:pt x="441" y="324"/>
                </a:cubicBezTo>
                <a:cubicBezTo>
                  <a:pt x="427" y="324"/>
                  <a:pt x="412" y="324"/>
                  <a:pt x="412" y="324"/>
                </a:cubicBezTo>
                <a:close/>
                <a:moveTo>
                  <a:pt x="545" y="0"/>
                </a:moveTo>
                <a:lnTo>
                  <a:pt x="545" y="0"/>
                </a:lnTo>
                <a:cubicBezTo>
                  <a:pt x="74" y="0"/>
                  <a:pt x="74" y="0"/>
                  <a:pt x="74" y="0"/>
                </a:cubicBezTo>
                <a:cubicBezTo>
                  <a:pt x="29" y="0"/>
                  <a:pt x="0" y="45"/>
                  <a:pt x="0" y="89"/>
                </a:cubicBezTo>
                <a:cubicBezTo>
                  <a:pt x="0" y="560"/>
                  <a:pt x="0" y="560"/>
                  <a:pt x="0" y="560"/>
                </a:cubicBezTo>
                <a:cubicBezTo>
                  <a:pt x="0" y="604"/>
                  <a:pt x="29" y="633"/>
                  <a:pt x="74" y="633"/>
                </a:cubicBezTo>
                <a:cubicBezTo>
                  <a:pt x="545" y="633"/>
                  <a:pt x="545" y="633"/>
                  <a:pt x="545" y="633"/>
                </a:cubicBezTo>
                <a:cubicBezTo>
                  <a:pt x="589" y="633"/>
                  <a:pt x="618" y="604"/>
                  <a:pt x="618" y="560"/>
                </a:cubicBezTo>
                <a:cubicBezTo>
                  <a:pt x="618" y="89"/>
                  <a:pt x="618" y="89"/>
                  <a:pt x="618" y="89"/>
                </a:cubicBezTo>
                <a:cubicBezTo>
                  <a:pt x="618" y="45"/>
                  <a:pt x="589" y="0"/>
                  <a:pt x="545" y="0"/>
                </a:cubicBezTo>
                <a:close/>
                <a:moveTo>
                  <a:pt x="589" y="560"/>
                </a:moveTo>
                <a:lnTo>
                  <a:pt x="589" y="560"/>
                </a:lnTo>
                <a:cubicBezTo>
                  <a:pt x="589" y="575"/>
                  <a:pt x="559" y="589"/>
                  <a:pt x="545" y="589"/>
                </a:cubicBezTo>
                <a:cubicBezTo>
                  <a:pt x="74" y="589"/>
                  <a:pt x="74" y="589"/>
                  <a:pt x="74" y="589"/>
                </a:cubicBezTo>
                <a:cubicBezTo>
                  <a:pt x="59" y="589"/>
                  <a:pt x="29" y="575"/>
                  <a:pt x="29" y="560"/>
                </a:cubicBezTo>
                <a:cubicBezTo>
                  <a:pt x="29" y="89"/>
                  <a:pt x="29" y="89"/>
                  <a:pt x="29" y="89"/>
                </a:cubicBezTo>
                <a:cubicBezTo>
                  <a:pt x="29" y="59"/>
                  <a:pt x="59" y="45"/>
                  <a:pt x="74" y="45"/>
                </a:cubicBezTo>
                <a:cubicBezTo>
                  <a:pt x="545" y="45"/>
                  <a:pt x="545" y="45"/>
                  <a:pt x="545" y="45"/>
                </a:cubicBezTo>
                <a:cubicBezTo>
                  <a:pt x="559" y="45"/>
                  <a:pt x="589" y="59"/>
                  <a:pt x="589" y="89"/>
                </a:cubicBezTo>
                <a:lnTo>
                  <a:pt x="589" y="56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28" name="Freeform 43"/>
          <p:cNvSpPr>
            <a:spLocks noChangeArrowheads="1"/>
          </p:cNvSpPr>
          <p:nvPr/>
        </p:nvSpPr>
        <p:spPr bwMode="auto">
          <a:xfrm>
            <a:off x="16459201" y="6143440"/>
            <a:ext cx="549276" cy="549418"/>
          </a:xfrm>
          <a:custGeom>
            <a:avLst/>
            <a:gdLst>
              <a:gd name="T0" fmla="*/ 339 w 634"/>
              <a:gd name="T1" fmla="*/ 177 h 634"/>
              <a:gd name="T2" fmla="*/ 339 w 634"/>
              <a:gd name="T3" fmla="*/ 177 h 634"/>
              <a:gd name="T4" fmla="*/ 324 w 634"/>
              <a:gd name="T5" fmla="*/ 162 h 634"/>
              <a:gd name="T6" fmla="*/ 295 w 634"/>
              <a:gd name="T7" fmla="*/ 177 h 634"/>
              <a:gd name="T8" fmla="*/ 192 w 634"/>
              <a:gd name="T9" fmla="*/ 280 h 634"/>
              <a:gd name="T10" fmla="*/ 192 w 634"/>
              <a:gd name="T11" fmla="*/ 310 h 634"/>
              <a:gd name="T12" fmla="*/ 221 w 634"/>
              <a:gd name="T13" fmla="*/ 310 h 634"/>
              <a:gd name="T14" fmla="*/ 295 w 634"/>
              <a:gd name="T15" fmla="*/ 236 h 634"/>
              <a:gd name="T16" fmla="*/ 295 w 634"/>
              <a:gd name="T17" fmla="*/ 442 h 634"/>
              <a:gd name="T18" fmla="*/ 324 w 634"/>
              <a:gd name="T19" fmla="*/ 457 h 634"/>
              <a:gd name="T20" fmla="*/ 339 w 634"/>
              <a:gd name="T21" fmla="*/ 442 h 634"/>
              <a:gd name="T22" fmla="*/ 339 w 634"/>
              <a:gd name="T23" fmla="*/ 236 h 634"/>
              <a:gd name="T24" fmla="*/ 412 w 634"/>
              <a:gd name="T25" fmla="*/ 310 h 634"/>
              <a:gd name="T26" fmla="*/ 442 w 634"/>
              <a:gd name="T27" fmla="*/ 310 h 634"/>
              <a:gd name="T28" fmla="*/ 442 w 634"/>
              <a:gd name="T29" fmla="*/ 280 h 634"/>
              <a:gd name="T30" fmla="*/ 339 w 634"/>
              <a:gd name="T31" fmla="*/ 177 h 634"/>
              <a:gd name="T32" fmla="*/ 560 w 634"/>
              <a:gd name="T33" fmla="*/ 0 h 634"/>
              <a:gd name="T34" fmla="*/ 560 w 634"/>
              <a:gd name="T35" fmla="*/ 0 h 634"/>
              <a:gd name="T36" fmla="*/ 89 w 634"/>
              <a:gd name="T37" fmla="*/ 0 h 634"/>
              <a:gd name="T38" fmla="*/ 0 w 634"/>
              <a:gd name="T39" fmla="*/ 89 h 634"/>
              <a:gd name="T40" fmla="*/ 0 w 634"/>
              <a:gd name="T41" fmla="*/ 560 h 634"/>
              <a:gd name="T42" fmla="*/ 89 w 634"/>
              <a:gd name="T43" fmla="*/ 633 h 634"/>
              <a:gd name="T44" fmla="*/ 560 w 634"/>
              <a:gd name="T45" fmla="*/ 633 h 634"/>
              <a:gd name="T46" fmla="*/ 633 w 634"/>
              <a:gd name="T47" fmla="*/ 560 h 634"/>
              <a:gd name="T48" fmla="*/ 633 w 634"/>
              <a:gd name="T49" fmla="*/ 89 h 634"/>
              <a:gd name="T50" fmla="*/ 560 w 634"/>
              <a:gd name="T51" fmla="*/ 0 h 634"/>
              <a:gd name="T52" fmla="*/ 589 w 634"/>
              <a:gd name="T53" fmla="*/ 560 h 634"/>
              <a:gd name="T54" fmla="*/ 589 w 634"/>
              <a:gd name="T55" fmla="*/ 560 h 634"/>
              <a:gd name="T56" fmla="*/ 560 w 634"/>
              <a:gd name="T57" fmla="*/ 589 h 634"/>
              <a:gd name="T58" fmla="*/ 89 w 634"/>
              <a:gd name="T59" fmla="*/ 589 h 634"/>
              <a:gd name="T60" fmla="*/ 45 w 634"/>
              <a:gd name="T61" fmla="*/ 560 h 634"/>
              <a:gd name="T62" fmla="*/ 45 w 634"/>
              <a:gd name="T63" fmla="*/ 89 h 634"/>
              <a:gd name="T64" fmla="*/ 89 w 634"/>
              <a:gd name="T65" fmla="*/ 45 h 634"/>
              <a:gd name="T66" fmla="*/ 560 w 634"/>
              <a:gd name="T67" fmla="*/ 45 h 634"/>
              <a:gd name="T68" fmla="*/ 589 w 634"/>
              <a:gd name="T69" fmla="*/ 89 h 634"/>
              <a:gd name="T70" fmla="*/ 589 w 634"/>
              <a:gd name="T71"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4" h="634">
                <a:moveTo>
                  <a:pt x="339" y="177"/>
                </a:moveTo>
                <a:lnTo>
                  <a:pt x="339" y="177"/>
                </a:lnTo>
                <a:cubicBezTo>
                  <a:pt x="339" y="162"/>
                  <a:pt x="324" y="162"/>
                  <a:pt x="324" y="162"/>
                </a:cubicBezTo>
                <a:cubicBezTo>
                  <a:pt x="310" y="162"/>
                  <a:pt x="310" y="162"/>
                  <a:pt x="295" y="177"/>
                </a:cubicBezTo>
                <a:cubicBezTo>
                  <a:pt x="192" y="280"/>
                  <a:pt x="192" y="280"/>
                  <a:pt x="192" y="280"/>
                </a:cubicBezTo>
                <a:cubicBezTo>
                  <a:pt x="177" y="295"/>
                  <a:pt x="177" y="310"/>
                  <a:pt x="192" y="310"/>
                </a:cubicBezTo>
                <a:cubicBezTo>
                  <a:pt x="192" y="324"/>
                  <a:pt x="207" y="324"/>
                  <a:pt x="221" y="310"/>
                </a:cubicBezTo>
                <a:cubicBezTo>
                  <a:pt x="295" y="236"/>
                  <a:pt x="295" y="236"/>
                  <a:pt x="295" y="236"/>
                </a:cubicBezTo>
                <a:cubicBezTo>
                  <a:pt x="295" y="442"/>
                  <a:pt x="295" y="442"/>
                  <a:pt x="295" y="442"/>
                </a:cubicBezTo>
                <a:cubicBezTo>
                  <a:pt x="295" y="442"/>
                  <a:pt x="310" y="457"/>
                  <a:pt x="324" y="457"/>
                </a:cubicBezTo>
                <a:lnTo>
                  <a:pt x="339" y="442"/>
                </a:lnTo>
                <a:cubicBezTo>
                  <a:pt x="339" y="236"/>
                  <a:pt x="339" y="236"/>
                  <a:pt x="339" y="236"/>
                </a:cubicBezTo>
                <a:cubicBezTo>
                  <a:pt x="412" y="310"/>
                  <a:pt x="412" y="310"/>
                  <a:pt x="412" y="310"/>
                </a:cubicBezTo>
                <a:cubicBezTo>
                  <a:pt x="428" y="324"/>
                  <a:pt x="442" y="324"/>
                  <a:pt x="442" y="310"/>
                </a:cubicBezTo>
                <a:cubicBezTo>
                  <a:pt x="457" y="310"/>
                  <a:pt x="457" y="295"/>
                  <a:pt x="442" y="280"/>
                </a:cubicBezTo>
                <a:lnTo>
                  <a:pt x="339" y="177"/>
                </a:lnTo>
                <a:close/>
                <a:moveTo>
                  <a:pt x="560" y="0"/>
                </a:moveTo>
                <a:lnTo>
                  <a:pt x="560" y="0"/>
                </a:lnTo>
                <a:cubicBezTo>
                  <a:pt x="89" y="0"/>
                  <a:pt x="89" y="0"/>
                  <a:pt x="89" y="0"/>
                </a:cubicBezTo>
                <a:cubicBezTo>
                  <a:pt x="45" y="0"/>
                  <a:pt x="0" y="45"/>
                  <a:pt x="0" y="89"/>
                </a:cubicBezTo>
                <a:cubicBezTo>
                  <a:pt x="0" y="560"/>
                  <a:pt x="0" y="560"/>
                  <a:pt x="0" y="560"/>
                </a:cubicBezTo>
                <a:cubicBezTo>
                  <a:pt x="0" y="604"/>
                  <a:pt x="45" y="633"/>
                  <a:pt x="89" y="633"/>
                </a:cubicBezTo>
                <a:cubicBezTo>
                  <a:pt x="560" y="633"/>
                  <a:pt x="560" y="633"/>
                  <a:pt x="560" y="633"/>
                </a:cubicBezTo>
                <a:cubicBezTo>
                  <a:pt x="604" y="633"/>
                  <a:pt x="633" y="604"/>
                  <a:pt x="633" y="560"/>
                </a:cubicBezTo>
                <a:cubicBezTo>
                  <a:pt x="633" y="89"/>
                  <a:pt x="633" y="89"/>
                  <a:pt x="633" y="89"/>
                </a:cubicBezTo>
                <a:cubicBezTo>
                  <a:pt x="633" y="45"/>
                  <a:pt x="604" y="0"/>
                  <a:pt x="560" y="0"/>
                </a:cubicBezTo>
                <a:close/>
                <a:moveTo>
                  <a:pt x="589" y="560"/>
                </a:moveTo>
                <a:lnTo>
                  <a:pt x="589" y="560"/>
                </a:lnTo>
                <a:cubicBezTo>
                  <a:pt x="589" y="575"/>
                  <a:pt x="575" y="589"/>
                  <a:pt x="560" y="589"/>
                </a:cubicBezTo>
                <a:cubicBezTo>
                  <a:pt x="89" y="589"/>
                  <a:pt x="89" y="589"/>
                  <a:pt x="89" y="589"/>
                </a:cubicBezTo>
                <a:cubicBezTo>
                  <a:pt x="59" y="589"/>
                  <a:pt x="45" y="575"/>
                  <a:pt x="45" y="560"/>
                </a:cubicBezTo>
                <a:cubicBezTo>
                  <a:pt x="45" y="89"/>
                  <a:pt x="45" y="89"/>
                  <a:pt x="45" y="89"/>
                </a:cubicBezTo>
                <a:cubicBezTo>
                  <a:pt x="45" y="59"/>
                  <a:pt x="59" y="45"/>
                  <a:pt x="89" y="45"/>
                </a:cubicBezTo>
                <a:cubicBezTo>
                  <a:pt x="560" y="45"/>
                  <a:pt x="560" y="45"/>
                  <a:pt x="560" y="45"/>
                </a:cubicBezTo>
                <a:cubicBezTo>
                  <a:pt x="575" y="45"/>
                  <a:pt x="589" y="59"/>
                  <a:pt x="589" y="89"/>
                </a:cubicBezTo>
                <a:lnTo>
                  <a:pt x="589" y="56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29" name="Freeform 44"/>
          <p:cNvSpPr>
            <a:spLocks noChangeArrowheads="1"/>
          </p:cNvSpPr>
          <p:nvPr/>
        </p:nvSpPr>
        <p:spPr bwMode="auto">
          <a:xfrm>
            <a:off x="15576551" y="6143440"/>
            <a:ext cx="549276" cy="549418"/>
          </a:xfrm>
          <a:custGeom>
            <a:avLst/>
            <a:gdLst>
              <a:gd name="T0" fmla="*/ 456 w 634"/>
              <a:gd name="T1" fmla="*/ 295 h 634"/>
              <a:gd name="T2" fmla="*/ 456 w 634"/>
              <a:gd name="T3" fmla="*/ 295 h 634"/>
              <a:gd name="T4" fmla="*/ 353 w 634"/>
              <a:gd name="T5" fmla="*/ 192 h 634"/>
              <a:gd name="T6" fmla="*/ 324 w 634"/>
              <a:gd name="T7" fmla="*/ 192 h 634"/>
              <a:gd name="T8" fmla="*/ 324 w 634"/>
              <a:gd name="T9" fmla="*/ 221 h 634"/>
              <a:gd name="T10" fmla="*/ 397 w 634"/>
              <a:gd name="T11" fmla="*/ 295 h 634"/>
              <a:gd name="T12" fmla="*/ 191 w 634"/>
              <a:gd name="T13" fmla="*/ 295 h 634"/>
              <a:gd name="T14" fmla="*/ 176 w 634"/>
              <a:gd name="T15" fmla="*/ 324 h 634"/>
              <a:gd name="T16" fmla="*/ 191 w 634"/>
              <a:gd name="T17" fmla="*/ 339 h 634"/>
              <a:gd name="T18" fmla="*/ 397 w 634"/>
              <a:gd name="T19" fmla="*/ 339 h 634"/>
              <a:gd name="T20" fmla="*/ 324 w 634"/>
              <a:gd name="T21" fmla="*/ 412 h 634"/>
              <a:gd name="T22" fmla="*/ 324 w 634"/>
              <a:gd name="T23" fmla="*/ 442 h 634"/>
              <a:gd name="T24" fmla="*/ 353 w 634"/>
              <a:gd name="T25" fmla="*/ 442 h 634"/>
              <a:gd name="T26" fmla="*/ 456 w 634"/>
              <a:gd name="T27" fmla="*/ 339 h 634"/>
              <a:gd name="T28" fmla="*/ 471 w 634"/>
              <a:gd name="T29" fmla="*/ 324 h 634"/>
              <a:gd name="T30" fmla="*/ 456 w 634"/>
              <a:gd name="T31" fmla="*/ 295 h 634"/>
              <a:gd name="T32" fmla="*/ 544 w 634"/>
              <a:gd name="T33" fmla="*/ 0 h 634"/>
              <a:gd name="T34" fmla="*/ 544 w 634"/>
              <a:gd name="T35" fmla="*/ 0 h 634"/>
              <a:gd name="T36" fmla="*/ 73 w 634"/>
              <a:gd name="T37" fmla="*/ 0 h 634"/>
              <a:gd name="T38" fmla="*/ 0 w 634"/>
              <a:gd name="T39" fmla="*/ 89 h 634"/>
              <a:gd name="T40" fmla="*/ 0 w 634"/>
              <a:gd name="T41" fmla="*/ 560 h 634"/>
              <a:gd name="T42" fmla="*/ 73 w 634"/>
              <a:gd name="T43" fmla="*/ 633 h 634"/>
              <a:gd name="T44" fmla="*/ 544 w 634"/>
              <a:gd name="T45" fmla="*/ 633 h 634"/>
              <a:gd name="T46" fmla="*/ 633 w 634"/>
              <a:gd name="T47" fmla="*/ 560 h 634"/>
              <a:gd name="T48" fmla="*/ 633 w 634"/>
              <a:gd name="T49" fmla="*/ 89 h 634"/>
              <a:gd name="T50" fmla="*/ 544 w 634"/>
              <a:gd name="T51" fmla="*/ 0 h 634"/>
              <a:gd name="T52" fmla="*/ 588 w 634"/>
              <a:gd name="T53" fmla="*/ 560 h 634"/>
              <a:gd name="T54" fmla="*/ 588 w 634"/>
              <a:gd name="T55" fmla="*/ 560 h 634"/>
              <a:gd name="T56" fmla="*/ 544 w 634"/>
              <a:gd name="T57" fmla="*/ 589 h 634"/>
              <a:gd name="T58" fmla="*/ 73 w 634"/>
              <a:gd name="T59" fmla="*/ 589 h 634"/>
              <a:gd name="T60" fmla="*/ 44 w 634"/>
              <a:gd name="T61" fmla="*/ 560 h 634"/>
              <a:gd name="T62" fmla="*/ 44 w 634"/>
              <a:gd name="T63" fmla="*/ 89 h 634"/>
              <a:gd name="T64" fmla="*/ 73 w 634"/>
              <a:gd name="T65" fmla="*/ 45 h 634"/>
              <a:gd name="T66" fmla="*/ 544 w 634"/>
              <a:gd name="T67" fmla="*/ 45 h 634"/>
              <a:gd name="T68" fmla="*/ 588 w 634"/>
              <a:gd name="T69" fmla="*/ 89 h 634"/>
              <a:gd name="T70" fmla="*/ 588 w 634"/>
              <a:gd name="T71"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4" h="634">
                <a:moveTo>
                  <a:pt x="456" y="295"/>
                </a:moveTo>
                <a:lnTo>
                  <a:pt x="456" y="295"/>
                </a:lnTo>
                <a:cubicBezTo>
                  <a:pt x="353" y="192"/>
                  <a:pt x="353" y="192"/>
                  <a:pt x="353" y="192"/>
                </a:cubicBezTo>
                <a:cubicBezTo>
                  <a:pt x="338" y="177"/>
                  <a:pt x="324" y="177"/>
                  <a:pt x="324" y="192"/>
                </a:cubicBezTo>
                <a:cubicBezTo>
                  <a:pt x="309" y="192"/>
                  <a:pt x="309" y="207"/>
                  <a:pt x="324" y="221"/>
                </a:cubicBezTo>
                <a:cubicBezTo>
                  <a:pt x="397" y="295"/>
                  <a:pt x="397" y="295"/>
                  <a:pt x="397" y="295"/>
                </a:cubicBezTo>
                <a:cubicBezTo>
                  <a:pt x="191" y="295"/>
                  <a:pt x="191" y="295"/>
                  <a:pt x="191" y="295"/>
                </a:cubicBezTo>
                <a:cubicBezTo>
                  <a:pt x="191" y="295"/>
                  <a:pt x="176" y="310"/>
                  <a:pt x="176" y="324"/>
                </a:cubicBezTo>
                <a:lnTo>
                  <a:pt x="191" y="339"/>
                </a:lnTo>
                <a:cubicBezTo>
                  <a:pt x="397" y="339"/>
                  <a:pt x="397" y="339"/>
                  <a:pt x="397" y="339"/>
                </a:cubicBezTo>
                <a:cubicBezTo>
                  <a:pt x="324" y="412"/>
                  <a:pt x="324" y="412"/>
                  <a:pt x="324" y="412"/>
                </a:cubicBezTo>
                <a:cubicBezTo>
                  <a:pt x="309" y="428"/>
                  <a:pt x="309" y="442"/>
                  <a:pt x="324" y="442"/>
                </a:cubicBezTo>
                <a:cubicBezTo>
                  <a:pt x="324" y="457"/>
                  <a:pt x="338" y="457"/>
                  <a:pt x="353" y="442"/>
                </a:cubicBezTo>
                <a:cubicBezTo>
                  <a:pt x="456" y="339"/>
                  <a:pt x="456" y="339"/>
                  <a:pt x="456" y="339"/>
                </a:cubicBezTo>
                <a:cubicBezTo>
                  <a:pt x="471" y="339"/>
                  <a:pt x="471" y="324"/>
                  <a:pt x="471" y="324"/>
                </a:cubicBezTo>
                <a:cubicBezTo>
                  <a:pt x="471" y="310"/>
                  <a:pt x="471" y="310"/>
                  <a:pt x="456" y="295"/>
                </a:cubicBezTo>
                <a:close/>
                <a:moveTo>
                  <a:pt x="544" y="0"/>
                </a:moveTo>
                <a:lnTo>
                  <a:pt x="544" y="0"/>
                </a:lnTo>
                <a:cubicBezTo>
                  <a:pt x="73" y="0"/>
                  <a:pt x="73" y="0"/>
                  <a:pt x="73" y="0"/>
                </a:cubicBezTo>
                <a:cubicBezTo>
                  <a:pt x="29" y="0"/>
                  <a:pt x="0" y="45"/>
                  <a:pt x="0" y="89"/>
                </a:cubicBezTo>
                <a:cubicBezTo>
                  <a:pt x="0" y="560"/>
                  <a:pt x="0" y="560"/>
                  <a:pt x="0" y="560"/>
                </a:cubicBezTo>
                <a:cubicBezTo>
                  <a:pt x="0" y="604"/>
                  <a:pt x="29" y="633"/>
                  <a:pt x="73" y="633"/>
                </a:cubicBezTo>
                <a:cubicBezTo>
                  <a:pt x="544" y="633"/>
                  <a:pt x="544" y="633"/>
                  <a:pt x="544" y="633"/>
                </a:cubicBezTo>
                <a:cubicBezTo>
                  <a:pt x="588" y="633"/>
                  <a:pt x="633" y="604"/>
                  <a:pt x="633" y="560"/>
                </a:cubicBezTo>
                <a:cubicBezTo>
                  <a:pt x="633" y="89"/>
                  <a:pt x="633" y="89"/>
                  <a:pt x="633" y="89"/>
                </a:cubicBezTo>
                <a:cubicBezTo>
                  <a:pt x="633" y="45"/>
                  <a:pt x="588" y="0"/>
                  <a:pt x="544" y="0"/>
                </a:cubicBezTo>
                <a:close/>
                <a:moveTo>
                  <a:pt x="588" y="560"/>
                </a:moveTo>
                <a:lnTo>
                  <a:pt x="588" y="560"/>
                </a:lnTo>
                <a:cubicBezTo>
                  <a:pt x="588" y="575"/>
                  <a:pt x="574" y="589"/>
                  <a:pt x="544" y="589"/>
                </a:cubicBezTo>
                <a:cubicBezTo>
                  <a:pt x="73" y="589"/>
                  <a:pt x="73" y="589"/>
                  <a:pt x="73" y="589"/>
                </a:cubicBezTo>
                <a:cubicBezTo>
                  <a:pt x="59" y="589"/>
                  <a:pt x="44" y="575"/>
                  <a:pt x="44" y="560"/>
                </a:cubicBezTo>
                <a:cubicBezTo>
                  <a:pt x="44" y="89"/>
                  <a:pt x="44" y="89"/>
                  <a:pt x="44" y="89"/>
                </a:cubicBezTo>
                <a:cubicBezTo>
                  <a:pt x="44" y="59"/>
                  <a:pt x="59" y="45"/>
                  <a:pt x="73" y="45"/>
                </a:cubicBezTo>
                <a:cubicBezTo>
                  <a:pt x="544" y="45"/>
                  <a:pt x="544" y="45"/>
                  <a:pt x="544" y="45"/>
                </a:cubicBezTo>
                <a:cubicBezTo>
                  <a:pt x="574" y="45"/>
                  <a:pt x="588" y="59"/>
                  <a:pt x="588" y="89"/>
                </a:cubicBezTo>
                <a:lnTo>
                  <a:pt x="588" y="56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30" name="Freeform 45"/>
          <p:cNvSpPr>
            <a:spLocks noChangeArrowheads="1"/>
          </p:cNvSpPr>
          <p:nvPr/>
        </p:nvSpPr>
        <p:spPr bwMode="auto">
          <a:xfrm>
            <a:off x="14700250" y="6143440"/>
            <a:ext cx="533400" cy="549418"/>
          </a:xfrm>
          <a:custGeom>
            <a:avLst/>
            <a:gdLst>
              <a:gd name="T0" fmla="*/ 545 w 619"/>
              <a:gd name="T1" fmla="*/ 0 h 634"/>
              <a:gd name="T2" fmla="*/ 545 w 619"/>
              <a:gd name="T3" fmla="*/ 0 h 634"/>
              <a:gd name="T4" fmla="*/ 73 w 619"/>
              <a:gd name="T5" fmla="*/ 0 h 634"/>
              <a:gd name="T6" fmla="*/ 0 w 619"/>
              <a:gd name="T7" fmla="*/ 89 h 634"/>
              <a:gd name="T8" fmla="*/ 0 w 619"/>
              <a:gd name="T9" fmla="*/ 560 h 634"/>
              <a:gd name="T10" fmla="*/ 73 w 619"/>
              <a:gd name="T11" fmla="*/ 633 h 634"/>
              <a:gd name="T12" fmla="*/ 545 w 619"/>
              <a:gd name="T13" fmla="*/ 633 h 634"/>
              <a:gd name="T14" fmla="*/ 618 w 619"/>
              <a:gd name="T15" fmla="*/ 560 h 634"/>
              <a:gd name="T16" fmla="*/ 618 w 619"/>
              <a:gd name="T17" fmla="*/ 89 h 634"/>
              <a:gd name="T18" fmla="*/ 545 w 619"/>
              <a:gd name="T19" fmla="*/ 0 h 634"/>
              <a:gd name="T20" fmla="*/ 589 w 619"/>
              <a:gd name="T21" fmla="*/ 560 h 634"/>
              <a:gd name="T22" fmla="*/ 589 w 619"/>
              <a:gd name="T23" fmla="*/ 560 h 634"/>
              <a:gd name="T24" fmla="*/ 545 w 619"/>
              <a:gd name="T25" fmla="*/ 589 h 634"/>
              <a:gd name="T26" fmla="*/ 73 w 619"/>
              <a:gd name="T27" fmla="*/ 589 h 634"/>
              <a:gd name="T28" fmla="*/ 29 w 619"/>
              <a:gd name="T29" fmla="*/ 560 h 634"/>
              <a:gd name="T30" fmla="*/ 29 w 619"/>
              <a:gd name="T31" fmla="*/ 89 h 634"/>
              <a:gd name="T32" fmla="*/ 73 w 619"/>
              <a:gd name="T33" fmla="*/ 45 h 634"/>
              <a:gd name="T34" fmla="*/ 545 w 619"/>
              <a:gd name="T35" fmla="*/ 45 h 634"/>
              <a:gd name="T36" fmla="*/ 589 w 619"/>
              <a:gd name="T37" fmla="*/ 89 h 634"/>
              <a:gd name="T38" fmla="*/ 589 w 619"/>
              <a:gd name="T39" fmla="*/ 560 h 634"/>
              <a:gd name="T40" fmla="*/ 427 w 619"/>
              <a:gd name="T41" fmla="*/ 295 h 634"/>
              <a:gd name="T42" fmla="*/ 427 w 619"/>
              <a:gd name="T43" fmla="*/ 295 h 634"/>
              <a:gd name="T44" fmla="*/ 221 w 619"/>
              <a:gd name="T45" fmla="*/ 295 h 634"/>
              <a:gd name="T46" fmla="*/ 294 w 619"/>
              <a:gd name="T47" fmla="*/ 221 h 634"/>
              <a:gd name="T48" fmla="*/ 294 w 619"/>
              <a:gd name="T49" fmla="*/ 192 h 634"/>
              <a:gd name="T50" fmla="*/ 265 w 619"/>
              <a:gd name="T51" fmla="*/ 192 h 634"/>
              <a:gd name="T52" fmla="*/ 162 w 619"/>
              <a:gd name="T53" fmla="*/ 295 h 634"/>
              <a:gd name="T54" fmla="*/ 162 w 619"/>
              <a:gd name="T55" fmla="*/ 324 h 634"/>
              <a:gd name="T56" fmla="*/ 162 w 619"/>
              <a:gd name="T57" fmla="*/ 339 h 634"/>
              <a:gd name="T58" fmla="*/ 265 w 619"/>
              <a:gd name="T59" fmla="*/ 442 h 634"/>
              <a:gd name="T60" fmla="*/ 294 w 619"/>
              <a:gd name="T61" fmla="*/ 442 h 634"/>
              <a:gd name="T62" fmla="*/ 294 w 619"/>
              <a:gd name="T63" fmla="*/ 412 h 634"/>
              <a:gd name="T64" fmla="*/ 221 w 619"/>
              <a:gd name="T65" fmla="*/ 339 h 634"/>
              <a:gd name="T66" fmla="*/ 427 w 619"/>
              <a:gd name="T67" fmla="*/ 339 h 634"/>
              <a:gd name="T68" fmla="*/ 441 w 619"/>
              <a:gd name="T69" fmla="*/ 324 h 634"/>
              <a:gd name="T70" fmla="*/ 427 w 619"/>
              <a:gd name="T71" fmla="*/ 295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9" h="634">
                <a:moveTo>
                  <a:pt x="545" y="0"/>
                </a:moveTo>
                <a:lnTo>
                  <a:pt x="545" y="0"/>
                </a:lnTo>
                <a:cubicBezTo>
                  <a:pt x="73" y="0"/>
                  <a:pt x="73" y="0"/>
                  <a:pt x="73" y="0"/>
                </a:cubicBezTo>
                <a:cubicBezTo>
                  <a:pt x="29" y="0"/>
                  <a:pt x="0" y="45"/>
                  <a:pt x="0" y="89"/>
                </a:cubicBezTo>
                <a:cubicBezTo>
                  <a:pt x="0" y="560"/>
                  <a:pt x="0" y="560"/>
                  <a:pt x="0" y="560"/>
                </a:cubicBezTo>
                <a:cubicBezTo>
                  <a:pt x="0" y="604"/>
                  <a:pt x="29" y="633"/>
                  <a:pt x="73" y="633"/>
                </a:cubicBezTo>
                <a:cubicBezTo>
                  <a:pt x="545" y="633"/>
                  <a:pt x="545" y="633"/>
                  <a:pt x="545" y="633"/>
                </a:cubicBezTo>
                <a:cubicBezTo>
                  <a:pt x="589" y="633"/>
                  <a:pt x="618" y="604"/>
                  <a:pt x="618" y="560"/>
                </a:cubicBezTo>
                <a:cubicBezTo>
                  <a:pt x="618" y="89"/>
                  <a:pt x="618" y="89"/>
                  <a:pt x="618" y="89"/>
                </a:cubicBezTo>
                <a:cubicBezTo>
                  <a:pt x="618" y="45"/>
                  <a:pt x="589" y="0"/>
                  <a:pt x="545" y="0"/>
                </a:cubicBezTo>
                <a:close/>
                <a:moveTo>
                  <a:pt x="589" y="560"/>
                </a:moveTo>
                <a:lnTo>
                  <a:pt x="589" y="560"/>
                </a:lnTo>
                <a:cubicBezTo>
                  <a:pt x="589" y="575"/>
                  <a:pt x="559" y="589"/>
                  <a:pt x="545" y="589"/>
                </a:cubicBezTo>
                <a:cubicBezTo>
                  <a:pt x="73" y="589"/>
                  <a:pt x="73" y="589"/>
                  <a:pt x="73" y="589"/>
                </a:cubicBezTo>
                <a:cubicBezTo>
                  <a:pt x="59" y="589"/>
                  <a:pt x="29" y="575"/>
                  <a:pt x="29" y="560"/>
                </a:cubicBezTo>
                <a:cubicBezTo>
                  <a:pt x="29" y="89"/>
                  <a:pt x="29" y="89"/>
                  <a:pt x="29" y="89"/>
                </a:cubicBezTo>
                <a:cubicBezTo>
                  <a:pt x="29" y="59"/>
                  <a:pt x="59" y="45"/>
                  <a:pt x="73" y="45"/>
                </a:cubicBezTo>
                <a:cubicBezTo>
                  <a:pt x="545" y="45"/>
                  <a:pt x="545" y="45"/>
                  <a:pt x="545" y="45"/>
                </a:cubicBezTo>
                <a:cubicBezTo>
                  <a:pt x="559" y="45"/>
                  <a:pt x="589" y="59"/>
                  <a:pt x="589" y="89"/>
                </a:cubicBezTo>
                <a:lnTo>
                  <a:pt x="589" y="560"/>
                </a:lnTo>
                <a:close/>
                <a:moveTo>
                  <a:pt x="427" y="295"/>
                </a:moveTo>
                <a:lnTo>
                  <a:pt x="427" y="295"/>
                </a:lnTo>
                <a:cubicBezTo>
                  <a:pt x="221" y="295"/>
                  <a:pt x="221" y="295"/>
                  <a:pt x="221" y="295"/>
                </a:cubicBezTo>
                <a:cubicBezTo>
                  <a:pt x="294" y="221"/>
                  <a:pt x="294" y="221"/>
                  <a:pt x="294" y="221"/>
                </a:cubicBezTo>
                <a:cubicBezTo>
                  <a:pt x="309" y="207"/>
                  <a:pt x="309" y="192"/>
                  <a:pt x="294" y="192"/>
                </a:cubicBezTo>
                <a:cubicBezTo>
                  <a:pt x="294" y="177"/>
                  <a:pt x="280" y="177"/>
                  <a:pt x="265" y="192"/>
                </a:cubicBezTo>
                <a:cubicBezTo>
                  <a:pt x="162" y="295"/>
                  <a:pt x="162" y="295"/>
                  <a:pt x="162" y="295"/>
                </a:cubicBezTo>
                <a:cubicBezTo>
                  <a:pt x="162" y="310"/>
                  <a:pt x="162" y="310"/>
                  <a:pt x="162" y="324"/>
                </a:cubicBezTo>
                <a:lnTo>
                  <a:pt x="162" y="339"/>
                </a:lnTo>
                <a:cubicBezTo>
                  <a:pt x="265" y="442"/>
                  <a:pt x="265" y="442"/>
                  <a:pt x="265" y="442"/>
                </a:cubicBezTo>
                <a:cubicBezTo>
                  <a:pt x="280" y="457"/>
                  <a:pt x="294" y="457"/>
                  <a:pt x="294" y="442"/>
                </a:cubicBezTo>
                <a:cubicBezTo>
                  <a:pt x="309" y="442"/>
                  <a:pt x="309" y="428"/>
                  <a:pt x="294" y="412"/>
                </a:cubicBezTo>
                <a:cubicBezTo>
                  <a:pt x="221" y="339"/>
                  <a:pt x="221" y="339"/>
                  <a:pt x="221" y="339"/>
                </a:cubicBezTo>
                <a:cubicBezTo>
                  <a:pt x="427" y="339"/>
                  <a:pt x="427" y="339"/>
                  <a:pt x="427" y="339"/>
                </a:cubicBezTo>
                <a:cubicBezTo>
                  <a:pt x="441" y="339"/>
                  <a:pt x="441" y="324"/>
                  <a:pt x="441" y="324"/>
                </a:cubicBezTo>
                <a:cubicBezTo>
                  <a:pt x="441" y="310"/>
                  <a:pt x="441" y="295"/>
                  <a:pt x="427" y="29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31" name="Freeform 46"/>
          <p:cNvSpPr>
            <a:spLocks noChangeArrowheads="1"/>
          </p:cNvSpPr>
          <p:nvPr/>
        </p:nvSpPr>
        <p:spPr bwMode="auto">
          <a:xfrm>
            <a:off x="13808076" y="6143440"/>
            <a:ext cx="549274" cy="549418"/>
          </a:xfrm>
          <a:custGeom>
            <a:avLst/>
            <a:gdLst>
              <a:gd name="T0" fmla="*/ 486 w 634"/>
              <a:gd name="T1" fmla="*/ 207 h 634"/>
              <a:gd name="T2" fmla="*/ 486 w 634"/>
              <a:gd name="T3" fmla="*/ 207 h 634"/>
              <a:gd name="T4" fmla="*/ 324 w 634"/>
              <a:gd name="T5" fmla="*/ 369 h 634"/>
              <a:gd name="T6" fmla="*/ 162 w 634"/>
              <a:gd name="T7" fmla="*/ 207 h 634"/>
              <a:gd name="T8" fmla="*/ 133 w 634"/>
              <a:gd name="T9" fmla="*/ 207 h 634"/>
              <a:gd name="T10" fmla="*/ 133 w 634"/>
              <a:gd name="T11" fmla="*/ 236 h 634"/>
              <a:gd name="T12" fmla="*/ 310 w 634"/>
              <a:gd name="T13" fmla="*/ 412 h 634"/>
              <a:gd name="T14" fmla="*/ 324 w 634"/>
              <a:gd name="T15" fmla="*/ 412 h 634"/>
              <a:gd name="T16" fmla="*/ 339 w 634"/>
              <a:gd name="T17" fmla="*/ 412 h 634"/>
              <a:gd name="T18" fmla="*/ 516 w 634"/>
              <a:gd name="T19" fmla="*/ 236 h 634"/>
              <a:gd name="T20" fmla="*/ 516 w 634"/>
              <a:gd name="T21" fmla="*/ 207 h 634"/>
              <a:gd name="T22" fmla="*/ 486 w 634"/>
              <a:gd name="T23" fmla="*/ 207 h 634"/>
              <a:gd name="T24" fmla="*/ 560 w 634"/>
              <a:gd name="T25" fmla="*/ 0 h 634"/>
              <a:gd name="T26" fmla="*/ 560 w 634"/>
              <a:gd name="T27" fmla="*/ 0 h 634"/>
              <a:gd name="T28" fmla="*/ 89 w 634"/>
              <a:gd name="T29" fmla="*/ 0 h 634"/>
              <a:gd name="T30" fmla="*/ 0 w 634"/>
              <a:gd name="T31" fmla="*/ 89 h 634"/>
              <a:gd name="T32" fmla="*/ 0 w 634"/>
              <a:gd name="T33" fmla="*/ 560 h 634"/>
              <a:gd name="T34" fmla="*/ 89 w 634"/>
              <a:gd name="T35" fmla="*/ 633 h 634"/>
              <a:gd name="T36" fmla="*/ 560 w 634"/>
              <a:gd name="T37" fmla="*/ 633 h 634"/>
              <a:gd name="T38" fmla="*/ 633 w 634"/>
              <a:gd name="T39" fmla="*/ 560 h 634"/>
              <a:gd name="T40" fmla="*/ 633 w 634"/>
              <a:gd name="T41" fmla="*/ 89 h 634"/>
              <a:gd name="T42" fmla="*/ 560 w 634"/>
              <a:gd name="T43" fmla="*/ 0 h 634"/>
              <a:gd name="T44" fmla="*/ 589 w 634"/>
              <a:gd name="T45" fmla="*/ 560 h 634"/>
              <a:gd name="T46" fmla="*/ 589 w 634"/>
              <a:gd name="T47" fmla="*/ 560 h 634"/>
              <a:gd name="T48" fmla="*/ 560 w 634"/>
              <a:gd name="T49" fmla="*/ 589 h 634"/>
              <a:gd name="T50" fmla="*/ 89 w 634"/>
              <a:gd name="T51" fmla="*/ 589 h 634"/>
              <a:gd name="T52" fmla="*/ 45 w 634"/>
              <a:gd name="T53" fmla="*/ 560 h 634"/>
              <a:gd name="T54" fmla="*/ 45 w 634"/>
              <a:gd name="T55" fmla="*/ 89 h 634"/>
              <a:gd name="T56" fmla="*/ 89 w 634"/>
              <a:gd name="T57" fmla="*/ 45 h 634"/>
              <a:gd name="T58" fmla="*/ 560 w 634"/>
              <a:gd name="T59" fmla="*/ 45 h 634"/>
              <a:gd name="T60" fmla="*/ 589 w 634"/>
              <a:gd name="T61" fmla="*/ 89 h 634"/>
              <a:gd name="T62" fmla="*/ 589 w 634"/>
              <a:gd name="T63"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4">
                <a:moveTo>
                  <a:pt x="486" y="207"/>
                </a:moveTo>
                <a:lnTo>
                  <a:pt x="486" y="207"/>
                </a:lnTo>
                <a:cubicBezTo>
                  <a:pt x="324" y="369"/>
                  <a:pt x="324" y="369"/>
                  <a:pt x="324" y="369"/>
                </a:cubicBezTo>
                <a:cubicBezTo>
                  <a:pt x="162" y="207"/>
                  <a:pt x="162" y="207"/>
                  <a:pt x="162" y="207"/>
                </a:cubicBezTo>
                <a:cubicBezTo>
                  <a:pt x="148" y="207"/>
                  <a:pt x="133" y="207"/>
                  <a:pt x="133" y="207"/>
                </a:cubicBezTo>
                <a:cubicBezTo>
                  <a:pt x="118" y="221"/>
                  <a:pt x="118" y="221"/>
                  <a:pt x="133" y="236"/>
                </a:cubicBezTo>
                <a:cubicBezTo>
                  <a:pt x="310" y="412"/>
                  <a:pt x="310" y="412"/>
                  <a:pt x="310" y="412"/>
                </a:cubicBezTo>
                <a:cubicBezTo>
                  <a:pt x="310" y="412"/>
                  <a:pt x="310" y="412"/>
                  <a:pt x="324" y="412"/>
                </a:cubicBezTo>
                <a:cubicBezTo>
                  <a:pt x="324" y="412"/>
                  <a:pt x="324" y="412"/>
                  <a:pt x="339" y="412"/>
                </a:cubicBezTo>
                <a:cubicBezTo>
                  <a:pt x="516" y="236"/>
                  <a:pt x="516" y="236"/>
                  <a:pt x="516" y="236"/>
                </a:cubicBezTo>
                <a:cubicBezTo>
                  <a:pt x="516" y="221"/>
                  <a:pt x="516" y="221"/>
                  <a:pt x="516" y="207"/>
                </a:cubicBezTo>
                <a:cubicBezTo>
                  <a:pt x="501" y="207"/>
                  <a:pt x="486" y="207"/>
                  <a:pt x="486" y="207"/>
                </a:cubicBezTo>
                <a:close/>
                <a:moveTo>
                  <a:pt x="560" y="0"/>
                </a:moveTo>
                <a:lnTo>
                  <a:pt x="560" y="0"/>
                </a:lnTo>
                <a:cubicBezTo>
                  <a:pt x="89" y="0"/>
                  <a:pt x="89" y="0"/>
                  <a:pt x="89" y="0"/>
                </a:cubicBezTo>
                <a:cubicBezTo>
                  <a:pt x="45" y="0"/>
                  <a:pt x="0" y="45"/>
                  <a:pt x="0" y="89"/>
                </a:cubicBezTo>
                <a:cubicBezTo>
                  <a:pt x="0" y="560"/>
                  <a:pt x="0" y="560"/>
                  <a:pt x="0" y="560"/>
                </a:cubicBezTo>
                <a:cubicBezTo>
                  <a:pt x="0" y="604"/>
                  <a:pt x="45" y="633"/>
                  <a:pt x="89" y="633"/>
                </a:cubicBezTo>
                <a:cubicBezTo>
                  <a:pt x="560" y="633"/>
                  <a:pt x="560" y="633"/>
                  <a:pt x="560" y="633"/>
                </a:cubicBezTo>
                <a:cubicBezTo>
                  <a:pt x="604" y="633"/>
                  <a:pt x="633" y="604"/>
                  <a:pt x="633" y="560"/>
                </a:cubicBezTo>
                <a:cubicBezTo>
                  <a:pt x="633" y="89"/>
                  <a:pt x="633" y="89"/>
                  <a:pt x="633" y="89"/>
                </a:cubicBezTo>
                <a:cubicBezTo>
                  <a:pt x="633" y="45"/>
                  <a:pt x="604" y="0"/>
                  <a:pt x="560" y="0"/>
                </a:cubicBezTo>
                <a:close/>
                <a:moveTo>
                  <a:pt x="589" y="560"/>
                </a:moveTo>
                <a:lnTo>
                  <a:pt x="589" y="560"/>
                </a:lnTo>
                <a:cubicBezTo>
                  <a:pt x="589" y="575"/>
                  <a:pt x="575" y="589"/>
                  <a:pt x="560" y="589"/>
                </a:cubicBezTo>
                <a:cubicBezTo>
                  <a:pt x="89" y="589"/>
                  <a:pt x="89" y="589"/>
                  <a:pt x="89" y="589"/>
                </a:cubicBezTo>
                <a:cubicBezTo>
                  <a:pt x="59" y="589"/>
                  <a:pt x="45" y="575"/>
                  <a:pt x="45" y="560"/>
                </a:cubicBezTo>
                <a:cubicBezTo>
                  <a:pt x="45" y="89"/>
                  <a:pt x="45" y="89"/>
                  <a:pt x="45" y="89"/>
                </a:cubicBezTo>
                <a:cubicBezTo>
                  <a:pt x="45" y="59"/>
                  <a:pt x="59" y="45"/>
                  <a:pt x="89" y="45"/>
                </a:cubicBezTo>
                <a:cubicBezTo>
                  <a:pt x="560" y="45"/>
                  <a:pt x="560" y="45"/>
                  <a:pt x="560" y="45"/>
                </a:cubicBezTo>
                <a:cubicBezTo>
                  <a:pt x="575" y="45"/>
                  <a:pt x="589" y="59"/>
                  <a:pt x="589" y="89"/>
                </a:cubicBezTo>
                <a:lnTo>
                  <a:pt x="589" y="56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32" name="Freeform 47"/>
          <p:cNvSpPr>
            <a:spLocks noChangeArrowheads="1"/>
          </p:cNvSpPr>
          <p:nvPr/>
        </p:nvSpPr>
        <p:spPr bwMode="auto">
          <a:xfrm>
            <a:off x="12928602" y="6143440"/>
            <a:ext cx="549276" cy="549418"/>
          </a:xfrm>
          <a:custGeom>
            <a:avLst/>
            <a:gdLst>
              <a:gd name="T0" fmla="*/ 324 w 634"/>
              <a:gd name="T1" fmla="*/ 221 h 634"/>
              <a:gd name="T2" fmla="*/ 324 w 634"/>
              <a:gd name="T3" fmla="*/ 221 h 634"/>
              <a:gd name="T4" fmla="*/ 309 w 634"/>
              <a:gd name="T5" fmla="*/ 221 h 634"/>
              <a:gd name="T6" fmla="*/ 294 w 634"/>
              <a:gd name="T7" fmla="*/ 221 h 634"/>
              <a:gd name="T8" fmla="*/ 117 w 634"/>
              <a:gd name="T9" fmla="*/ 398 h 634"/>
              <a:gd name="T10" fmla="*/ 117 w 634"/>
              <a:gd name="T11" fmla="*/ 428 h 634"/>
              <a:gd name="T12" fmla="*/ 147 w 634"/>
              <a:gd name="T13" fmla="*/ 428 h 634"/>
              <a:gd name="T14" fmla="*/ 309 w 634"/>
              <a:gd name="T15" fmla="*/ 266 h 634"/>
              <a:gd name="T16" fmla="*/ 471 w 634"/>
              <a:gd name="T17" fmla="*/ 428 h 634"/>
              <a:gd name="T18" fmla="*/ 500 w 634"/>
              <a:gd name="T19" fmla="*/ 428 h 634"/>
              <a:gd name="T20" fmla="*/ 500 w 634"/>
              <a:gd name="T21" fmla="*/ 398 h 634"/>
              <a:gd name="T22" fmla="*/ 324 w 634"/>
              <a:gd name="T23" fmla="*/ 221 h 634"/>
              <a:gd name="T24" fmla="*/ 544 w 634"/>
              <a:gd name="T25" fmla="*/ 0 h 634"/>
              <a:gd name="T26" fmla="*/ 544 w 634"/>
              <a:gd name="T27" fmla="*/ 0 h 634"/>
              <a:gd name="T28" fmla="*/ 73 w 634"/>
              <a:gd name="T29" fmla="*/ 0 h 634"/>
              <a:gd name="T30" fmla="*/ 0 w 634"/>
              <a:gd name="T31" fmla="*/ 89 h 634"/>
              <a:gd name="T32" fmla="*/ 0 w 634"/>
              <a:gd name="T33" fmla="*/ 560 h 634"/>
              <a:gd name="T34" fmla="*/ 73 w 634"/>
              <a:gd name="T35" fmla="*/ 633 h 634"/>
              <a:gd name="T36" fmla="*/ 544 w 634"/>
              <a:gd name="T37" fmla="*/ 633 h 634"/>
              <a:gd name="T38" fmla="*/ 633 w 634"/>
              <a:gd name="T39" fmla="*/ 560 h 634"/>
              <a:gd name="T40" fmla="*/ 633 w 634"/>
              <a:gd name="T41" fmla="*/ 89 h 634"/>
              <a:gd name="T42" fmla="*/ 544 w 634"/>
              <a:gd name="T43" fmla="*/ 0 h 634"/>
              <a:gd name="T44" fmla="*/ 588 w 634"/>
              <a:gd name="T45" fmla="*/ 560 h 634"/>
              <a:gd name="T46" fmla="*/ 588 w 634"/>
              <a:gd name="T47" fmla="*/ 560 h 634"/>
              <a:gd name="T48" fmla="*/ 544 w 634"/>
              <a:gd name="T49" fmla="*/ 589 h 634"/>
              <a:gd name="T50" fmla="*/ 73 w 634"/>
              <a:gd name="T51" fmla="*/ 589 h 634"/>
              <a:gd name="T52" fmla="*/ 44 w 634"/>
              <a:gd name="T53" fmla="*/ 560 h 634"/>
              <a:gd name="T54" fmla="*/ 44 w 634"/>
              <a:gd name="T55" fmla="*/ 89 h 634"/>
              <a:gd name="T56" fmla="*/ 73 w 634"/>
              <a:gd name="T57" fmla="*/ 45 h 634"/>
              <a:gd name="T58" fmla="*/ 544 w 634"/>
              <a:gd name="T59" fmla="*/ 45 h 634"/>
              <a:gd name="T60" fmla="*/ 588 w 634"/>
              <a:gd name="T61" fmla="*/ 89 h 634"/>
              <a:gd name="T62" fmla="*/ 588 w 634"/>
              <a:gd name="T63"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4">
                <a:moveTo>
                  <a:pt x="324" y="221"/>
                </a:moveTo>
                <a:lnTo>
                  <a:pt x="324" y="221"/>
                </a:lnTo>
                <a:cubicBezTo>
                  <a:pt x="324" y="221"/>
                  <a:pt x="324" y="221"/>
                  <a:pt x="309" y="221"/>
                </a:cubicBezTo>
                <a:cubicBezTo>
                  <a:pt x="309" y="221"/>
                  <a:pt x="309" y="221"/>
                  <a:pt x="294" y="221"/>
                </a:cubicBezTo>
                <a:cubicBezTo>
                  <a:pt x="117" y="398"/>
                  <a:pt x="117" y="398"/>
                  <a:pt x="117" y="398"/>
                </a:cubicBezTo>
                <a:cubicBezTo>
                  <a:pt x="117" y="412"/>
                  <a:pt x="117" y="428"/>
                  <a:pt x="117" y="428"/>
                </a:cubicBezTo>
                <a:cubicBezTo>
                  <a:pt x="132" y="442"/>
                  <a:pt x="147" y="442"/>
                  <a:pt x="147" y="428"/>
                </a:cubicBezTo>
                <a:cubicBezTo>
                  <a:pt x="309" y="266"/>
                  <a:pt x="309" y="266"/>
                  <a:pt x="309" y="266"/>
                </a:cubicBezTo>
                <a:cubicBezTo>
                  <a:pt x="471" y="428"/>
                  <a:pt x="471" y="428"/>
                  <a:pt x="471" y="428"/>
                </a:cubicBezTo>
                <a:cubicBezTo>
                  <a:pt x="485" y="442"/>
                  <a:pt x="500" y="442"/>
                  <a:pt x="500" y="428"/>
                </a:cubicBezTo>
                <a:cubicBezTo>
                  <a:pt x="515" y="428"/>
                  <a:pt x="515" y="412"/>
                  <a:pt x="500" y="398"/>
                </a:cubicBezTo>
                <a:lnTo>
                  <a:pt x="324" y="221"/>
                </a:lnTo>
                <a:close/>
                <a:moveTo>
                  <a:pt x="544" y="0"/>
                </a:moveTo>
                <a:lnTo>
                  <a:pt x="544" y="0"/>
                </a:lnTo>
                <a:cubicBezTo>
                  <a:pt x="73" y="0"/>
                  <a:pt x="73" y="0"/>
                  <a:pt x="73" y="0"/>
                </a:cubicBezTo>
                <a:cubicBezTo>
                  <a:pt x="29" y="0"/>
                  <a:pt x="0" y="45"/>
                  <a:pt x="0" y="89"/>
                </a:cubicBezTo>
                <a:cubicBezTo>
                  <a:pt x="0" y="560"/>
                  <a:pt x="0" y="560"/>
                  <a:pt x="0" y="560"/>
                </a:cubicBezTo>
                <a:cubicBezTo>
                  <a:pt x="0" y="604"/>
                  <a:pt x="29" y="633"/>
                  <a:pt x="73" y="633"/>
                </a:cubicBezTo>
                <a:cubicBezTo>
                  <a:pt x="544" y="633"/>
                  <a:pt x="544" y="633"/>
                  <a:pt x="544" y="633"/>
                </a:cubicBezTo>
                <a:cubicBezTo>
                  <a:pt x="588" y="633"/>
                  <a:pt x="633" y="604"/>
                  <a:pt x="633" y="560"/>
                </a:cubicBezTo>
                <a:cubicBezTo>
                  <a:pt x="633" y="89"/>
                  <a:pt x="633" y="89"/>
                  <a:pt x="633" y="89"/>
                </a:cubicBezTo>
                <a:cubicBezTo>
                  <a:pt x="633" y="45"/>
                  <a:pt x="588" y="0"/>
                  <a:pt x="544" y="0"/>
                </a:cubicBezTo>
                <a:close/>
                <a:moveTo>
                  <a:pt x="588" y="560"/>
                </a:moveTo>
                <a:lnTo>
                  <a:pt x="588" y="560"/>
                </a:lnTo>
                <a:cubicBezTo>
                  <a:pt x="588" y="575"/>
                  <a:pt x="574" y="589"/>
                  <a:pt x="544" y="589"/>
                </a:cubicBezTo>
                <a:cubicBezTo>
                  <a:pt x="73" y="589"/>
                  <a:pt x="73" y="589"/>
                  <a:pt x="73" y="589"/>
                </a:cubicBezTo>
                <a:cubicBezTo>
                  <a:pt x="58" y="589"/>
                  <a:pt x="44" y="575"/>
                  <a:pt x="44" y="560"/>
                </a:cubicBezTo>
                <a:cubicBezTo>
                  <a:pt x="44" y="89"/>
                  <a:pt x="44" y="89"/>
                  <a:pt x="44" y="89"/>
                </a:cubicBezTo>
                <a:cubicBezTo>
                  <a:pt x="44" y="59"/>
                  <a:pt x="58" y="45"/>
                  <a:pt x="73" y="45"/>
                </a:cubicBezTo>
                <a:cubicBezTo>
                  <a:pt x="544" y="45"/>
                  <a:pt x="544" y="45"/>
                  <a:pt x="544" y="45"/>
                </a:cubicBezTo>
                <a:cubicBezTo>
                  <a:pt x="574" y="45"/>
                  <a:pt x="588" y="59"/>
                  <a:pt x="588" y="89"/>
                </a:cubicBezTo>
                <a:lnTo>
                  <a:pt x="588" y="56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33" name="Freeform 48"/>
          <p:cNvSpPr>
            <a:spLocks noChangeArrowheads="1"/>
          </p:cNvSpPr>
          <p:nvPr/>
        </p:nvSpPr>
        <p:spPr bwMode="auto">
          <a:xfrm>
            <a:off x="12052302" y="6143440"/>
            <a:ext cx="533400" cy="549418"/>
          </a:xfrm>
          <a:custGeom>
            <a:avLst/>
            <a:gdLst>
              <a:gd name="T0" fmla="*/ 221 w 619"/>
              <a:gd name="T1" fmla="*/ 133 h 634"/>
              <a:gd name="T2" fmla="*/ 221 w 619"/>
              <a:gd name="T3" fmla="*/ 133 h 634"/>
              <a:gd name="T4" fmla="*/ 191 w 619"/>
              <a:gd name="T5" fmla="*/ 133 h 634"/>
              <a:gd name="T6" fmla="*/ 191 w 619"/>
              <a:gd name="T7" fmla="*/ 162 h 634"/>
              <a:gd name="T8" fmla="*/ 353 w 619"/>
              <a:gd name="T9" fmla="*/ 324 h 634"/>
              <a:gd name="T10" fmla="*/ 191 w 619"/>
              <a:gd name="T11" fmla="*/ 486 h 634"/>
              <a:gd name="T12" fmla="*/ 191 w 619"/>
              <a:gd name="T13" fmla="*/ 516 h 634"/>
              <a:gd name="T14" fmla="*/ 221 w 619"/>
              <a:gd name="T15" fmla="*/ 516 h 634"/>
              <a:gd name="T16" fmla="*/ 398 w 619"/>
              <a:gd name="T17" fmla="*/ 339 h 634"/>
              <a:gd name="T18" fmla="*/ 412 w 619"/>
              <a:gd name="T19" fmla="*/ 324 h 634"/>
              <a:gd name="T20" fmla="*/ 398 w 619"/>
              <a:gd name="T21" fmla="*/ 310 h 634"/>
              <a:gd name="T22" fmla="*/ 221 w 619"/>
              <a:gd name="T23" fmla="*/ 133 h 634"/>
              <a:gd name="T24" fmla="*/ 545 w 619"/>
              <a:gd name="T25" fmla="*/ 0 h 634"/>
              <a:gd name="T26" fmla="*/ 545 w 619"/>
              <a:gd name="T27" fmla="*/ 0 h 634"/>
              <a:gd name="T28" fmla="*/ 73 w 619"/>
              <a:gd name="T29" fmla="*/ 0 h 634"/>
              <a:gd name="T30" fmla="*/ 0 w 619"/>
              <a:gd name="T31" fmla="*/ 89 h 634"/>
              <a:gd name="T32" fmla="*/ 0 w 619"/>
              <a:gd name="T33" fmla="*/ 560 h 634"/>
              <a:gd name="T34" fmla="*/ 73 w 619"/>
              <a:gd name="T35" fmla="*/ 633 h 634"/>
              <a:gd name="T36" fmla="*/ 545 w 619"/>
              <a:gd name="T37" fmla="*/ 633 h 634"/>
              <a:gd name="T38" fmla="*/ 618 w 619"/>
              <a:gd name="T39" fmla="*/ 560 h 634"/>
              <a:gd name="T40" fmla="*/ 618 w 619"/>
              <a:gd name="T41" fmla="*/ 89 h 634"/>
              <a:gd name="T42" fmla="*/ 545 w 619"/>
              <a:gd name="T43" fmla="*/ 0 h 634"/>
              <a:gd name="T44" fmla="*/ 589 w 619"/>
              <a:gd name="T45" fmla="*/ 560 h 634"/>
              <a:gd name="T46" fmla="*/ 589 w 619"/>
              <a:gd name="T47" fmla="*/ 560 h 634"/>
              <a:gd name="T48" fmla="*/ 545 w 619"/>
              <a:gd name="T49" fmla="*/ 589 h 634"/>
              <a:gd name="T50" fmla="*/ 73 w 619"/>
              <a:gd name="T51" fmla="*/ 589 h 634"/>
              <a:gd name="T52" fmla="*/ 29 w 619"/>
              <a:gd name="T53" fmla="*/ 560 h 634"/>
              <a:gd name="T54" fmla="*/ 29 w 619"/>
              <a:gd name="T55" fmla="*/ 89 h 634"/>
              <a:gd name="T56" fmla="*/ 73 w 619"/>
              <a:gd name="T57" fmla="*/ 45 h 634"/>
              <a:gd name="T58" fmla="*/ 545 w 619"/>
              <a:gd name="T59" fmla="*/ 45 h 634"/>
              <a:gd name="T60" fmla="*/ 589 w 619"/>
              <a:gd name="T61" fmla="*/ 89 h 634"/>
              <a:gd name="T62" fmla="*/ 589 w 619"/>
              <a:gd name="T63"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9" h="634">
                <a:moveTo>
                  <a:pt x="221" y="133"/>
                </a:moveTo>
                <a:lnTo>
                  <a:pt x="221" y="133"/>
                </a:lnTo>
                <a:cubicBezTo>
                  <a:pt x="221" y="118"/>
                  <a:pt x="206" y="118"/>
                  <a:pt x="191" y="133"/>
                </a:cubicBezTo>
                <a:cubicBezTo>
                  <a:pt x="191" y="133"/>
                  <a:pt x="191" y="148"/>
                  <a:pt x="191" y="162"/>
                </a:cubicBezTo>
                <a:cubicBezTo>
                  <a:pt x="353" y="324"/>
                  <a:pt x="353" y="324"/>
                  <a:pt x="353" y="324"/>
                </a:cubicBezTo>
                <a:cubicBezTo>
                  <a:pt x="191" y="486"/>
                  <a:pt x="191" y="486"/>
                  <a:pt x="191" y="486"/>
                </a:cubicBezTo>
                <a:cubicBezTo>
                  <a:pt x="191" y="486"/>
                  <a:pt x="191" y="501"/>
                  <a:pt x="191" y="516"/>
                </a:cubicBezTo>
                <a:cubicBezTo>
                  <a:pt x="206" y="516"/>
                  <a:pt x="221" y="516"/>
                  <a:pt x="221" y="516"/>
                </a:cubicBezTo>
                <a:cubicBezTo>
                  <a:pt x="398" y="339"/>
                  <a:pt x="398" y="339"/>
                  <a:pt x="398" y="339"/>
                </a:cubicBezTo>
                <a:cubicBezTo>
                  <a:pt x="412" y="324"/>
                  <a:pt x="412" y="324"/>
                  <a:pt x="412" y="324"/>
                </a:cubicBezTo>
                <a:cubicBezTo>
                  <a:pt x="412" y="310"/>
                  <a:pt x="412" y="310"/>
                  <a:pt x="398" y="310"/>
                </a:cubicBezTo>
                <a:lnTo>
                  <a:pt x="221" y="133"/>
                </a:lnTo>
                <a:close/>
                <a:moveTo>
                  <a:pt x="545" y="0"/>
                </a:moveTo>
                <a:lnTo>
                  <a:pt x="545" y="0"/>
                </a:lnTo>
                <a:cubicBezTo>
                  <a:pt x="73" y="0"/>
                  <a:pt x="73" y="0"/>
                  <a:pt x="73" y="0"/>
                </a:cubicBezTo>
                <a:cubicBezTo>
                  <a:pt x="29" y="0"/>
                  <a:pt x="0" y="45"/>
                  <a:pt x="0" y="89"/>
                </a:cubicBezTo>
                <a:cubicBezTo>
                  <a:pt x="0" y="560"/>
                  <a:pt x="0" y="560"/>
                  <a:pt x="0" y="560"/>
                </a:cubicBezTo>
                <a:cubicBezTo>
                  <a:pt x="0" y="604"/>
                  <a:pt x="29" y="633"/>
                  <a:pt x="73" y="633"/>
                </a:cubicBezTo>
                <a:cubicBezTo>
                  <a:pt x="545" y="633"/>
                  <a:pt x="545" y="633"/>
                  <a:pt x="545" y="633"/>
                </a:cubicBezTo>
                <a:cubicBezTo>
                  <a:pt x="589" y="633"/>
                  <a:pt x="618" y="604"/>
                  <a:pt x="618" y="560"/>
                </a:cubicBezTo>
                <a:cubicBezTo>
                  <a:pt x="618" y="89"/>
                  <a:pt x="618" y="89"/>
                  <a:pt x="618" y="89"/>
                </a:cubicBezTo>
                <a:cubicBezTo>
                  <a:pt x="618" y="45"/>
                  <a:pt x="589" y="0"/>
                  <a:pt x="545" y="0"/>
                </a:cubicBezTo>
                <a:close/>
                <a:moveTo>
                  <a:pt x="589" y="560"/>
                </a:moveTo>
                <a:lnTo>
                  <a:pt x="589" y="560"/>
                </a:lnTo>
                <a:cubicBezTo>
                  <a:pt x="589" y="575"/>
                  <a:pt x="559" y="589"/>
                  <a:pt x="545" y="589"/>
                </a:cubicBezTo>
                <a:cubicBezTo>
                  <a:pt x="73" y="589"/>
                  <a:pt x="73" y="589"/>
                  <a:pt x="73" y="589"/>
                </a:cubicBezTo>
                <a:cubicBezTo>
                  <a:pt x="59" y="589"/>
                  <a:pt x="29" y="575"/>
                  <a:pt x="29" y="560"/>
                </a:cubicBezTo>
                <a:cubicBezTo>
                  <a:pt x="29" y="89"/>
                  <a:pt x="29" y="89"/>
                  <a:pt x="29" y="89"/>
                </a:cubicBezTo>
                <a:cubicBezTo>
                  <a:pt x="29" y="59"/>
                  <a:pt x="59" y="45"/>
                  <a:pt x="73" y="45"/>
                </a:cubicBezTo>
                <a:cubicBezTo>
                  <a:pt x="545" y="45"/>
                  <a:pt x="545" y="45"/>
                  <a:pt x="545" y="45"/>
                </a:cubicBezTo>
                <a:cubicBezTo>
                  <a:pt x="559" y="45"/>
                  <a:pt x="589" y="59"/>
                  <a:pt x="589" y="89"/>
                </a:cubicBezTo>
                <a:lnTo>
                  <a:pt x="589" y="56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34" name="Freeform 49"/>
          <p:cNvSpPr>
            <a:spLocks noChangeArrowheads="1"/>
          </p:cNvSpPr>
          <p:nvPr/>
        </p:nvSpPr>
        <p:spPr bwMode="auto">
          <a:xfrm>
            <a:off x="11160127" y="6143440"/>
            <a:ext cx="549274" cy="549418"/>
          </a:xfrm>
          <a:custGeom>
            <a:avLst/>
            <a:gdLst>
              <a:gd name="T0" fmla="*/ 427 w 634"/>
              <a:gd name="T1" fmla="*/ 133 h 634"/>
              <a:gd name="T2" fmla="*/ 427 w 634"/>
              <a:gd name="T3" fmla="*/ 133 h 634"/>
              <a:gd name="T4" fmla="*/ 398 w 634"/>
              <a:gd name="T5" fmla="*/ 133 h 634"/>
              <a:gd name="T6" fmla="*/ 221 w 634"/>
              <a:gd name="T7" fmla="*/ 310 h 634"/>
              <a:gd name="T8" fmla="*/ 221 w 634"/>
              <a:gd name="T9" fmla="*/ 324 h 634"/>
              <a:gd name="T10" fmla="*/ 221 w 634"/>
              <a:gd name="T11" fmla="*/ 339 h 634"/>
              <a:gd name="T12" fmla="*/ 398 w 634"/>
              <a:gd name="T13" fmla="*/ 516 h 634"/>
              <a:gd name="T14" fmla="*/ 427 w 634"/>
              <a:gd name="T15" fmla="*/ 516 h 634"/>
              <a:gd name="T16" fmla="*/ 427 w 634"/>
              <a:gd name="T17" fmla="*/ 486 h 634"/>
              <a:gd name="T18" fmla="*/ 265 w 634"/>
              <a:gd name="T19" fmla="*/ 324 h 634"/>
              <a:gd name="T20" fmla="*/ 427 w 634"/>
              <a:gd name="T21" fmla="*/ 162 h 634"/>
              <a:gd name="T22" fmla="*/ 427 w 634"/>
              <a:gd name="T23" fmla="*/ 133 h 634"/>
              <a:gd name="T24" fmla="*/ 560 w 634"/>
              <a:gd name="T25" fmla="*/ 0 h 634"/>
              <a:gd name="T26" fmla="*/ 560 w 634"/>
              <a:gd name="T27" fmla="*/ 0 h 634"/>
              <a:gd name="T28" fmla="*/ 89 w 634"/>
              <a:gd name="T29" fmla="*/ 0 h 634"/>
              <a:gd name="T30" fmla="*/ 0 w 634"/>
              <a:gd name="T31" fmla="*/ 89 h 634"/>
              <a:gd name="T32" fmla="*/ 0 w 634"/>
              <a:gd name="T33" fmla="*/ 560 h 634"/>
              <a:gd name="T34" fmla="*/ 89 w 634"/>
              <a:gd name="T35" fmla="*/ 633 h 634"/>
              <a:gd name="T36" fmla="*/ 560 w 634"/>
              <a:gd name="T37" fmla="*/ 633 h 634"/>
              <a:gd name="T38" fmla="*/ 633 w 634"/>
              <a:gd name="T39" fmla="*/ 560 h 634"/>
              <a:gd name="T40" fmla="*/ 633 w 634"/>
              <a:gd name="T41" fmla="*/ 89 h 634"/>
              <a:gd name="T42" fmla="*/ 560 w 634"/>
              <a:gd name="T43" fmla="*/ 0 h 634"/>
              <a:gd name="T44" fmla="*/ 589 w 634"/>
              <a:gd name="T45" fmla="*/ 560 h 634"/>
              <a:gd name="T46" fmla="*/ 589 w 634"/>
              <a:gd name="T47" fmla="*/ 560 h 634"/>
              <a:gd name="T48" fmla="*/ 560 w 634"/>
              <a:gd name="T49" fmla="*/ 589 h 634"/>
              <a:gd name="T50" fmla="*/ 89 w 634"/>
              <a:gd name="T51" fmla="*/ 589 h 634"/>
              <a:gd name="T52" fmla="*/ 44 w 634"/>
              <a:gd name="T53" fmla="*/ 560 h 634"/>
              <a:gd name="T54" fmla="*/ 44 w 634"/>
              <a:gd name="T55" fmla="*/ 89 h 634"/>
              <a:gd name="T56" fmla="*/ 89 w 634"/>
              <a:gd name="T57" fmla="*/ 45 h 634"/>
              <a:gd name="T58" fmla="*/ 560 w 634"/>
              <a:gd name="T59" fmla="*/ 45 h 634"/>
              <a:gd name="T60" fmla="*/ 589 w 634"/>
              <a:gd name="T61" fmla="*/ 89 h 634"/>
              <a:gd name="T62" fmla="*/ 589 w 634"/>
              <a:gd name="T63"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4">
                <a:moveTo>
                  <a:pt x="427" y="133"/>
                </a:moveTo>
                <a:lnTo>
                  <a:pt x="427" y="133"/>
                </a:lnTo>
                <a:cubicBezTo>
                  <a:pt x="427" y="118"/>
                  <a:pt x="412" y="118"/>
                  <a:pt x="398" y="133"/>
                </a:cubicBezTo>
                <a:cubicBezTo>
                  <a:pt x="221" y="310"/>
                  <a:pt x="221" y="310"/>
                  <a:pt x="221" y="310"/>
                </a:cubicBezTo>
                <a:cubicBezTo>
                  <a:pt x="221" y="310"/>
                  <a:pt x="221" y="310"/>
                  <a:pt x="221" y="324"/>
                </a:cubicBezTo>
                <a:cubicBezTo>
                  <a:pt x="221" y="324"/>
                  <a:pt x="221" y="324"/>
                  <a:pt x="221" y="339"/>
                </a:cubicBezTo>
                <a:cubicBezTo>
                  <a:pt x="398" y="516"/>
                  <a:pt x="398" y="516"/>
                  <a:pt x="398" y="516"/>
                </a:cubicBezTo>
                <a:cubicBezTo>
                  <a:pt x="412" y="516"/>
                  <a:pt x="427" y="516"/>
                  <a:pt x="427" y="516"/>
                </a:cubicBezTo>
                <a:cubicBezTo>
                  <a:pt x="442" y="501"/>
                  <a:pt x="442" y="486"/>
                  <a:pt x="427" y="486"/>
                </a:cubicBezTo>
                <a:cubicBezTo>
                  <a:pt x="265" y="324"/>
                  <a:pt x="265" y="324"/>
                  <a:pt x="265" y="324"/>
                </a:cubicBezTo>
                <a:cubicBezTo>
                  <a:pt x="427" y="162"/>
                  <a:pt x="427" y="162"/>
                  <a:pt x="427" y="162"/>
                </a:cubicBezTo>
                <a:cubicBezTo>
                  <a:pt x="442" y="148"/>
                  <a:pt x="442" y="133"/>
                  <a:pt x="427" y="133"/>
                </a:cubicBezTo>
                <a:close/>
                <a:moveTo>
                  <a:pt x="560" y="0"/>
                </a:moveTo>
                <a:lnTo>
                  <a:pt x="560" y="0"/>
                </a:lnTo>
                <a:cubicBezTo>
                  <a:pt x="89" y="0"/>
                  <a:pt x="89" y="0"/>
                  <a:pt x="89" y="0"/>
                </a:cubicBezTo>
                <a:cubicBezTo>
                  <a:pt x="44" y="0"/>
                  <a:pt x="0" y="45"/>
                  <a:pt x="0" y="89"/>
                </a:cubicBezTo>
                <a:cubicBezTo>
                  <a:pt x="0" y="560"/>
                  <a:pt x="0" y="560"/>
                  <a:pt x="0" y="560"/>
                </a:cubicBezTo>
                <a:cubicBezTo>
                  <a:pt x="0" y="604"/>
                  <a:pt x="44" y="633"/>
                  <a:pt x="89" y="633"/>
                </a:cubicBezTo>
                <a:cubicBezTo>
                  <a:pt x="560" y="633"/>
                  <a:pt x="560" y="633"/>
                  <a:pt x="560" y="633"/>
                </a:cubicBezTo>
                <a:cubicBezTo>
                  <a:pt x="604" y="633"/>
                  <a:pt x="633" y="604"/>
                  <a:pt x="633" y="560"/>
                </a:cubicBezTo>
                <a:cubicBezTo>
                  <a:pt x="633" y="89"/>
                  <a:pt x="633" y="89"/>
                  <a:pt x="633" y="89"/>
                </a:cubicBezTo>
                <a:cubicBezTo>
                  <a:pt x="633" y="45"/>
                  <a:pt x="604" y="0"/>
                  <a:pt x="560" y="0"/>
                </a:cubicBezTo>
                <a:close/>
                <a:moveTo>
                  <a:pt x="589" y="560"/>
                </a:moveTo>
                <a:lnTo>
                  <a:pt x="589" y="560"/>
                </a:lnTo>
                <a:cubicBezTo>
                  <a:pt x="589" y="575"/>
                  <a:pt x="574" y="589"/>
                  <a:pt x="560" y="589"/>
                </a:cubicBezTo>
                <a:cubicBezTo>
                  <a:pt x="89" y="589"/>
                  <a:pt x="89" y="589"/>
                  <a:pt x="89" y="589"/>
                </a:cubicBezTo>
                <a:cubicBezTo>
                  <a:pt x="59" y="589"/>
                  <a:pt x="44" y="575"/>
                  <a:pt x="44" y="560"/>
                </a:cubicBezTo>
                <a:cubicBezTo>
                  <a:pt x="44" y="89"/>
                  <a:pt x="44" y="89"/>
                  <a:pt x="44" y="89"/>
                </a:cubicBezTo>
                <a:cubicBezTo>
                  <a:pt x="44" y="59"/>
                  <a:pt x="59" y="45"/>
                  <a:pt x="89" y="45"/>
                </a:cubicBezTo>
                <a:cubicBezTo>
                  <a:pt x="560" y="45"/>
                  <a:pt x="560" y="45"/>
                  <a:pt x="560" y="45"/>
                </a:cubicBezTo>
                <a:cubicBezTo>
                  <a:pt x="574" y="45"/>
                  <a:pt x="589" y="59"/>
                  <a:pt x="589" y="89"/>
                </a:cubicBezTo>
                <a:lnTo>
                  <a:pt x="589" y="56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35" name="Freeform 50"/>
          <p:cNvSpPr>
            <a:spLocks noChangeArrowheads="1"/>
          </p:cNvSpPr>
          <p:nvPr/>
        </p:nvSpPr>
        <p:spPr bwMode="auto">
          <a:xfrm>
            <a:off x="10283826" y="6143440"/>
            <a:ext cx="549274" cy="549418"/>
          </a:xfrm>
          <a:custGeom>
            <a:avLst/>
            <a:gdLst>
              <a:gd name="T0" fmla="*/ 235 w 634"/>
              <a:gd name="T1" fmla="*/ 162 h 634"/>
              <a:gd name="T2" fmla="*/ 235 w 634"/>
              <a:gd name="T3" fmla="*/ 118 h 634"/>
              <a:gd name="T4" fmla="*/ 117 w 634"/>
              <a:gd name="T5" fmla="*/ 133 h 634"/>
              <a:gd name="T6" fmla="*/ 117 w 634"/>
              <a:gd name="T7" fmla="*/ 236 h 634"/>
              <a:gd name="T8" fmla="*/ 162 w 634"/>
              <a:gd name="T9" fmla="*/ 236 h 634"/>
              <a:gd name="T10" fmla="*/ 250 w 634"/>
              <a:gd name="T11" fmla="*/ 280 h 634"/>
              <a:gd name="T12" fmla="*/ 176 w 634"/>
              <a:gd name="T13" fmla="*/ 162 h 634"/>
              <a:gd name="T14" fmla="*/ 485 w 634"/>
              <a:gd name="T15" fmla="*/ 383 h 634"/>
              <a:gd name="T16" fmla="*/ 471 w 634"/>
              <a:gd name="T17" fmla="*/ 398 h 634"/>
              <a:gd name="T18" fmla="*/ 383 w 634"/>
              <a:gd name="T19" fmla="*/ 354 h 634"/>
              <a:gd name="T20" fmla="*/ 441 w 634"/>
              <a:gd name="T21" fmla="*/ 471 h 634"/>
              <a:gd name="T22" fmla="*/ 367 w 634"/>
              <a:gd name="T23" fmla="*/ 501 h 634"/>
              <a:gd name="T24" fmla="*/ 485 w 634"/>
              <a:gd name="T25" fmla="*/ 516 h 634"/>
              <a:gd name="T26" fmla="*/ 515 w 634"/>
              <a:gd name="T27" fmla="*/ 501 h 634"/>
              <a:gd name="T28" fmla="*/ 485 w 634"/>
              <a:gd name="T29" fmla="*/ 383 h 634"/>
              <a:gd name="T30" fmla="*/ 250 w 634"/>
              <a:gd name="T31" fmla="*/ 354 h 634"/>
              <a:gd name="T32" fmla="*/ 162 w 634"/>
              <a:gd name="T33" fmla="*/ 398 h 634"/>
              <a:gd name="T34" fmla="*/ 117 w 634"/>
              <a:gd name="T35" fmla="*/ 398 h 634"/>
              <a:gd name="T36" fmla="*/ 117 w 634"/>
              <a:gd name="T37" fmla="*/ 516 h 634"/>
              <a:gd name="T38" fmla="*/ 235 w 634"/>
              <a:gd name="T39" fmla="*/ 516 h 634"/>
              <a:gd name="T40" fmla="*/ 235 w 634"/>
              <a:gd name="T41" fmla="*/ 471 h 634"/>
              <a:gd name="T42" fmla="*/ 279 w 634"/>
              <a:gd name="T43" fmla="*/ 383 h 634"/>
              <a:gd name="T44" fmla="*/ 544 w 634"/>
              <a:gd name="T45" fmla="*/ 0 h 634"/>
              <a:gd name="T46" fmla="*/ 73 w 634"/>
              <a:gd name="T47" fmla="*/ 0 h 634"/>
              <a:gd name="T48" fmla="*/ 0 w 634"/>
              <a:gd name="T49" fmla="*/ 560 h 634"/>
              <a:gd name="T50" fmla="*/ 544 w 634"/>
              <a:gd name="T51" fmla="*/ 633 h 634"/>
              <a:gd name="T52" fmla="*/ 633 w 634"/>
              <a:gd name="T53" fmla="*/ 89 h 634"/>
              <a:gd name="T54" fmla="*/ 588 w 634"/>
              <a:gd name="T55" fmla="*/ 560 h 634"/>
              <a:gd name="T56" fmla="*/ 544 w 634"/>
              <a:gd name="T57" fmla="*/ 589 h 634"/>
              <a:gd name="T58" fmla="*/ 44 w 634"/>
              <a:gd name="T59" fmla="*/ 560 h 634"/>
              <a:gd name="T60" fmla="*/ 73 w 634"/>
              <a:gd name="T61" fmla="*/ 45 h 634"/>
              <a:gd name="T62" fmla="*/ 588 w 634"/>
              <a:gd name="T63" fmla="*/ 89 h 634"/>
              <a:gd name="T64" fmla="*/ 485 w 634"/>
              <a:gd name="T65" fmla="*/ 118 h 634"/>
              <a:gd name="T66" fmla="*/ 397 w 634"/>
              <a:gd name="T67" fmla="*/ 118 h 634"/>
              <a:gd name="T68" fmla="*/ 397 w 634"/>
              <a:gd name="T69" fmla="*/ 162 h 634"/>
              <a:gd name="T70" fmla="*/ 353 w 634"/>
              <a:gd name="T71" fmla="*/ 251 h 634"/>
              <a:gd name="T72" fmla="*/ 471 w 634"/>
              <a:gd name="T73" fmla="*/ 192 h 634"/>
              <a:gd name="T74" fmla="*/ 485 w 634"/>
              <a:gd name="T75" fmla="*/ 266 h 634"/>
              <a:gd name="T76" fmla="*/ 515 w 634"/>
              <a:gd name="T77" fmla="*/ 148 h 634"/>
              <a:gd name="T78" fmla="*/ 485 w 634"/>
              <a:gd name="T79" fmla="*/ 11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4" h="634">
                <a:moveTo>
                  <a:pt x="235" y="162"/>
                </a:moveTo>
                <a:lnTo>
                  <a:pt x="235" y="162"/>
                </a:lnTo>
                <a:cubicBezTo>
                  <a:pt x="250" y="162"/>
                  <a:pt x="250" y="148"/>
                  <a:pt x="250" y="148"/>
                </a:cubicBezTo>
                <a:cubicBezTo>
                  <a:pt x="250" y="133"/>
                  <a:pt x="250" y="118"/>
                  <a:pt x="235" y="118"/>
                </a:cubicBezTo>
                <a:cubicBezTo>
                  <a:pt x="132" y="118"/>
                  <a:pt x="132" y="118"/>
                  <a:pt x="132" y="118"/>
                </a:cubicBezTo>
                <a:cubicBezTo>
                  <a:pt x="132" y="118"/>
                  <a:pt x="132" y="118"/>
                  <a:pt x="117" y="133"/>
                </a:cubicBezTo>
                <a:cubicBezTo>
                  <a:pt x="117" y="133"/>
                  <a:pt x="117" y="133"/>
                  <a:pt x="117" y="148"/>
                </a:cubicBezTo>
                <a:cubicBezTo>
                  <a:pt x="117" y="236"/>
                  <a:pt x="117" y="236"/>
                  <a:pt x="117" y="236"/>
                </a:cubicBezTo>
                <a:cubicBezTo>
                  <a:pt x="117" y="251"/>
                  <a:pt x="132" y="266"/>
                  <a:pt x="132" y="266"/>
                </a:cubicBezTo>
                <a:cubicBezTo>
                  <a:pt x="147" y="266"/>
                  <a:pt x="162" y="251"/>
                  <a:pt x="162" y="236"/>
                </a:cubicBezTo>
                <a:cubicBezTo>
                  <a:pt x="162" y="192"/>
                  <a:pt x="162" y="192"/>
                  <a:pt x="162" y="192"/>
                </a:cubicBezTo>
                <a:cubicBezTo>
                  <a:pt x="250" y="280"/>
                  <a:pt x="250" y="280"/>
                  <a:pt x="250" y="280"/>
                </a:cubicBezTo>
                <a:cubicBezTo>
                  <a:pt x="279" y="251"/>
                  <a:pt x="279" y="251"/>
                  <a:pt x="279" y="251"/>
                </a:cubicBezTo>
                <a:cubicBezTo>
                  <a:pt x="176" y="162"/>
                  <a:pt x="176" y="162"/>
                  <a:pt x="176" y="162"/>
                </a:cubicBezTo>
                <a:lnTo>
                  <a:pt x="235" y="162"/>
                </a:lnTo>
                <a:close/>
                <a:moveTo>
                  <a:pt x="485" y="383"/>
                </a:moveTo>
                <a:lnTo>
                  <a:pt x="485" y="383"/>
                </a:lnTo>
                <a:cubicBezTo>
                  <a:pt x="485" y="383"/>
                  <a:pt x="471" y="383"/>
                  <a:pt x="471" y="398"/>
                </a:cubicBezTo>
                <a:cubicBezTo>
                  <a:pt x="471" y="442"/>
                  <a:pt x="471" y="442"/>
                  <a:pt x="471" y="442"/>
                </a:cubicBezTo>
                <a:cubicBezTo>
                  <a:pt x="383" y="354"/>
                  <a:pt x="383" y="354"/>
                  <a:pt x="383" y="354"/>
                </a:cubicBezTo>
                <a:cubicBezTo>
                  <a:pt x="353" y="383"/>
                  <a:pt x="353" y="383"/>
                  <a:pt x="353" y="383"/>
                </a:cubicBezTo>
                <a:cubicBezTo>
                  <a:pt x="441" y="471"/>
                  <a:pt x="441" y="471"/>
                  <a:pt x="441" y="471"/>
                </a:cubicBezTo>
                <a:cubicBezTo>
                  <a:pt x="397" y="471"/>
                  <a:pt x="397" y="471"/>
                  <a:pt x="397" y="471"/>
                </a:cubicBezTo>
                <a:cubicBezTo>
                  <a:pt x="383" y="471"/>
                  <a:pt x="367" y="486"/>
                  <a:pt x="367" y="501"/>
                </a:cubicBezTo>
                <a:cubicBezTo>
                  <a:pt x="367" y="501"/>
                  <a:pt x="383" y="516"/>
                  <a:pt x="397" y="516"/>
                </a:cubicBezTo>
                <a:cubicBezTo>
                  <a:pt x="485" y="516"/>
                  <a:pt x="485" y="516"/>
                  <a:pt x="485" y="516"/>
                </a:cubicBezTo>
                <a:cubicBezTo>
                  <a:pt x="500" y="516"/>
                  <a:pt x="500" y="516"/>
                  <a:pt x="500" y="516"/>
                </a:cubicBezTo>
                <a:cubicBezTo>
                  <a:pt x="515" y="501"/>
                  <a:pt x="515" y="501"/>
                  <a:pt x="515" y="501"/>
                </a:cubicBezTo>
                <a:cubicBezTo>
                  <a:pt x="515" y="398"/>
                  <a:pt x="515" y="398"/>
                  <a:pt x="515" y="398"/>
                </a:cubicBezTo>
                <a:cubicBezTo>
                  <a:pt x="515" y="383"/>
                  <a:pt x="500" y="383"/>
                  <a:pt x="485" y="383"/>
                </a:cubicBezTo>
                <a:close/>
                <a:moveTo>
                  <a:pt x="250" y="354"/>
                </a:moveTo>
                <a:lnTo>
                  <a:pt x="250" y="354"/>
                </a:lnTo>
                <a:cubicBezTo>
                  <a:pt x="162" y="442"/>
                  <a:pt x="162" y="442"/>
                  <a:pt x="162" y="442"/>
                </a:cubicBezTo>
                <a:cubicBezTo>
                  <a:pt x="162" y="398"/>
                  <a:pt x="162" y="398"/>
                  <a:pt x="162" y="398"/>
                </a:cubicBezTo>
                <a:cubicBezTo>
                  <a:pt x="162" y="383"/>
                  <a:pt x="147" y="383"/>
                  <a:pt x="132" y="383"/>
                </a:cubicBezTo>
                <a:cubicBezTo>
                  <a:pt x="132" y="383"/>
                  <a:pt x="117" y="383"/>
                  <a:pt x="117" y="398"/>
                </a:cubicBezTo>
                <a:cubicBezTo>
                  <a:pt x="117" y="501"/>
                  <a:pt x="117" y="501"/>
                  <a:pt x="117" y="501"/>
                </a:cubicBezTo>
                <a:cubicBezTo>
                  <a:pt x="117" y="501"/>
                  <a:pt x="117" y="501"/>
                  <a:pt x="117" y="516"/>
                </a:cubicBezTo>
                <a:cubicBezTo>
                  <a:pt x="132" y="516"/>
                  <a:pt x="132" y="516"/>
                  <a:pt x="132" y="516"/>
                </a:cubicBezTo>
                <a:cubicBezTo>
                  <a:pt x="235" y="516"/>
                  <a:pt x="235" y="516"/>
                  <a:pt x="235" y="516"/>
                </a:cubicBezTo>
                <a:cubicBezTo>
                  <a:pt x="250" y="516"/>
                  <a:pt x="250" y="501"/>
                  <a:pt x="250" y="501"/>
                </a:cubicBezTo>
                <a:cubicBezTo>
                  <a:pt x="250" y="486"/>
                  <a:pt x="250" y="471"/>
                  <a:pt x="235" y="471"/>
                </a:cubicBezTo>
                <a:cubicBezTo>
                  <a:pt x="176" y="471"/>
                  <a:pt x="176" y="471"/>
                  <a:pt x="176" y="471"/>
                </a:cubicBezTo>
                <a:cubicBezTo>
                  <a:pt x="279" y="383"/>
                  <a:pt x="279" y="383"/>
                  <a:pt x="279" y="383"/>
                </a:cubicBezTo>
                <a:lnTo>
                  <a:pt x="250" y="354"/>
                </a:lnTo>
                <a:close/>
                <a:moveTo>
                  <a:pt x="544" y="0"/>
                </a:moveTo>
                <a:lnTo>
                  <a:pt x="544" y="0"/>
                </a:lnTo>
                <a:cubicBezTo>
                  <a:pt x="73" y="0"/>
                  <a:pt x="73" y="0"/>
                  <a:pt x="73" y="0"/>
                </a:cubicBezTo>
                <a:cubicBezTo>
                  <a:pt x="29" y="0"/>
                  <a:pt x="0" y="45"/>
                  <a:pt x="0" y="89"/>
                </a:cubicBezTo>
                <a:cubicBezTo>
                  <a:pt x="0" y="560"/>
                  <a:pt x="0" y="560"/>
                  <a:pt x="0" y="560"/>
                </a:cubicBezTo>
                <a:cubicBezTo>
                  <a:pt x="0" y="604"/>
                  <a:pt x="29" y="633"/>
                  <a:pt x="73" y="633"/>
                </a:cubicBezTo>
                <a:cubicBezTo>
                  <a:pt x="544" y="633"/>
                  <a:pt x="544" y="633"/>
                  <a:pt x="544" y="633"/>
                </a:cubicBezTo>
                <a:cubicBezTo>
                  <a:pt x="588" y="633"/>
                  <a:pt x="633" y="604"/>
                  <a:pt x="633" y="560"/>
                </a:cubicBezTo>
                <a:cubicBezTo>
                  <a:pt x="633" y="89"/>
                  <a:pt x="633" y="89"/>
                  <a:pt x="633" y="89"/>
                </a:cubicBezTo>
                <a:cubicBezTo>
                  <a:pt x="633" y="45"/>
                  <a:pt x="588" y="0"/>
                  <a:pt x="544" y="0"/>
                </a:cubicBezTo>
                <a:close/>
                <a:moveTo>
                  <a:pt x="588" y="560"/>
                </a:moveTo>
                <a:lnTo>
                  <a:pt x="588" y="560"/>
                </a:lnTo>
                <a:cubicBezTo>
                  <a:pt x="588" y="575"/>
                  <a:pt x="574" y="589"/>
                  <a:pt x="544" y="589"/>
                </a:cubicBezTo>
                <a:cubicBezTo>
                  <a:pt x="73" y="589"/>
                  <a:pt x="73" y="589"/>
                  <a:pt x="73" y="589"/>
                </a:cubicBezTo>
                <a:cubicBezTo>
                  <a:pt x="58" y="589"/>
                  <a:pt x="44" y="575"/>
                  <a:pt x="44" y="560"/>
                </a:cubicBezTo>
                <a:cubicBezTo>
                  <a:pt x="44" y="89"/>
                  <a:pt x="44" y="89"/>
                  <a:pt x="44" y="89"/>
                </a:cubicBezTo>
                <a:cubicBezTo>
                  <a:pt x="44" y="59"/>
                  <a:pt x="58" y="45"/>
                  <a:pt x="73" y="45"/>
                </a:cubicBezTo>
                <a:cubicBezTo>
                  <a:pt x="544" y="45"/>
                  <a:pt x="544" y="45"/>
                  <a:pt x="544" y="45"/>
                </a:cubicBezTo>
                <a:cubicBezTo>
                  <a:pt x="574" y="45"/>
                  <a:pt x="588" y="59"/>
                  <a:pt x="588" y="89"/>
                </a:cubicBezTo>
                <a:lnTo>
                  <a:pt x="588" y="560"/>
                </a:lnTo>
                <a:close/>
                <a:moveTo>
                  <a:pt x="485" y="118"/>
                </a:moveTo>
                <a:lnTo>
                  <a:pt x="485" y="118"/>
                </a:lnTo>
                <a:cubicBezTo>
                  <a:pt x="397" y="118"/>
                  <a:pt x="397" y="118"/>
                  <a:pt x="397" y="118"/>
                </a:cubicBezTo>
                <a:cubicBezTo>
                  <a:pt x="383" y="118"/>
                  <a:pt x="367" y="133"/>
                  <a:pt x="367" y="148"/>
                </a:cubicBezTo>
                <a:cubicBezTo>
                  <a:pt x="367" y="148"/>
                  <a:pt x="383" y="162"/>
                  <a:pt x="397" y="162"/>
                </a:cubicBezTo>
                <a:cubicBezTo>
                  <a:pt x="441" y="162"/>
                  <a:pt x="441" y="162"/>
                  <a:pt x="441" y="162"/>
                </a:cubicBezTo>
                <a:cubicBezTo>
                  <a:pt x="353" y="251"/>
                  <a:pt x="353" y="251"/>
                  <a:pt x="353" y="251"/>
                </a:cubicBezTo>
                <a:cubicBezTo>
                  <a:pt x="383" y="280"/>
                  <a:pt x="383" y="280"/>
                  <a:pt x="383" y="280"/>
                </a:cubicBezTo>
                <a:cubicBezTo>
                  <a:pt x="471" y="192"/>
                  <a:pt x="471" y="192"/>
                  <a:pt x="471" y="192"/>
                </a:cubicBezTo>
                <a:cubicBezTo>
                  <a:pt x="471" y="236"/>
                  <a:pt x="471" y="236"/>
                  <a:pt x="471" y="236"/>
                </a:cubicBezTo>
                <a:cubicBezTo>
                  <a:pt x="471" y="251"/>
                  <a:pt x="485" y="266"/>
                  <a:pt x="485" y="266"/>
                </a:cubicBezTo>
                <a:cubicBezTo>
                  <a:pt x="500" y="266"/>
                  <a:pt x="515" y="251"/>
                  <a:pt x="515" y="236"/>
                </a:cubicBezTo>
                <a:cubicBezTo>
                  <a:pt x="515" y="148"/>
                  <a:pt x="515" y="148"/>
                  <a:pt x="515" y="148"/>
                </a:cubicBezTo>
                <a:cubicBezTo>
                  <a:pt x="515" y="133"/>
                  <a:pt x="515" y="133"/>
                  <a:pt x="500" y="133"/>
                </a:cubicBezTo>
                <a:cubicBezTo>
                  <a:pt x="500" y="118"/>
                  <a:pt x="500" y="118"/>
                  <a:pt x="485" y="118"/>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36" name="Freeform 51"/>
          <p:cNvSpPr>
            <a:spLocks noChangeArrowheads="1"/>
          </p:cNvSpPr>
          <p:nvPr/>
        </p:nvSpPr>
        <p:spPr bwMode="auto">
          <a:xfrm>
            <a:off x="9401177" y="6143440"/>
            <a:ext cx="533400" cy="549418"/>
          </a:xfrm>
          <a:custGeom>
            <a:avLst/>
            <a:gdLst>
              <a:gd name="T0" fmla="*/ 265 w 619"/>
              <a:gd name="T1" fmla="*/ 339 h 634"/>
              <a:gd name="T2" fmla="*/ 265 w 619"/>
              <a:gd name="T3" fmla="*/ 339 h 634"/>
              <a:gd name="T4" fmla="*/ 88 w 619"/>
              <a:gd name="T5" fmla="*/ 339 h 634"/>
              <a:gd name="T6" fmla="*/ 73 w 619"/>
              <a:gd name="T7" fmla="*/ 354 h 634"/>
              <a:gd name="T8" fmla="*/ 88 w 619"/>
              <a:gd name="T9" fmla="*/ 383 h 634"/>
              <a:gd name="T10" fmla="*/ 221 w 619"/>
              <a:gd name="T11" fmla="*/ 383 h 634"/>
              <a:gd name="T12" fmla="*/ 88 w 619"/>
              <a:gd name="T13" fmla="*/ 516 h 634"/>
              <a:gd name="T14" fmla="*/ 118 w 619"/>
              <a:gd name="T15" fmla="*/ 545 h 634"/>
              <a:gd name="T16" fmla="*/ 250 w 619"/>
              <a:gd name="T17" fmla="*/ 412 h 634"/>
              <a:gd name="T18" fmla="*/ 250 w 619"/>
              <a:gd name="T19" fmla="*/ 530 h 634"/>
              <a:gd name="T20" fmla="*/ 265 w 619"/>
              <a:gd name="T21" fmla="*/ 560 h 634"/>
              <a:gd name="T22" fmla="*/ 294 w 619"/>
              <a:gd name="T23" fmla="*/ 530 h 634"/>
              <a:gd name="T24" fmla="*/ 294 w 619"/>
              <a:gd name="T25" fmla="*/ 354 h 634"/>
              <a:gd name="T26" fmla="*/ 280 w 619"/>
              <a:gd name="T27" fmla="*/ 339 h 634"/>
              <a:gd name="T28" fmla="*/ 265 w 619"/>
              <a:gd name="T29" fmla="*/ 339 h 634"/>
              <a:gd name="T30" fmla="*/ 530 w 619"/>
              <a:gd name="T31" fmla="*/ 266 h 634"/>
              <a:gd name="T32" fmla="*/ 530 w 619"/>
              <a:gd name="T33" fmla="*/ 266 h 634"/>
              <a:gd name="T34" fmla="*/ 397 w 619"/>
              <a:gd name="T35" fmla="*/ 266 h 634"/>
              <a:gd name="T36" fmla="*/ 530 w 619"/>
              <a:gd name="T37" fmla="*/ 133 h 634"/>
              <a:gd name="T38" fmla="*/ 500 w 619"/>
              <a:gd name="T39" fmla="*/ 103 h 634"/>
              <a:gd name="T40" fmla="*/ 368 w 619"/>
              <a:gd name="T41" fmla="*/ 236 h 634"/>
              <a:gd name="T42" fmla="*/ 368 w 619"/>
              <a:gd name="T43" fmla="*/ 103 h 634"/>
              <a:gd name="T44" fmla="*/ 353 w 619"/>
              <a:gd name="T45" fmla="*/ 89 h 634"/>
              <a:gd name="T46" fmla="*/ 324 w 619"/>
              <a:gd name="T47" fmla="*/ 103 h 634"/>
              <a:gd name="T48" fmla="*/ 324 w 619"/>
              <a:gd name="T49" fmla="*/ 280 h 634"/>
              <a:gd name="T50" fmla="*/ 339 w 619"/>
              <a:gd name="T51" fmla="*/ 295 h 634"/>
              <a:gd name="T52" fmla="*/ 353 w 619"/>
              <a:gd name="T53" fmla="*/ 295 h 634"/>
              <a:gd name="T54" fmla="*/ 530 w 619"/>
              <a:gd name="T55" fmla="*/ 295 h 634"/>
              <a:gd name="T56" fmla="*/ 544 w 619"/>
              <a:gd name="T57" fmla="*/ 280 h 634"/>
              <a:gd name="T58" fmla="*/ 530 w 619"/>
              <a:gd name="T59" fmla="*/ 266 h 634"/>
              <a:gd name="T60" fmla="*/ 544 w 619"/>
              <a:gd name="T61" fmla="*/ 0 h 634"/>
              <a:gd name="T62" fmla="*/ 544 w 619"/>
              <a:gd name="T63" fmla="*/ 0 h 634"/>
              <a:gd name="T64" fmla="*/ 73 w 619"/>
              <a:gd name="T65" fmla="*/ 0 h 634"/>
              <a:gd name="T66" fmla="*/ 0 w 619"/>
              <a:gd name="T67" fmla="*/ 89 h 634"/>
              <a:gd name="T68" fmla="*/ 0 w 619"/>
              <a:gd name="T69" fmla="*/ 560 h 634"/>
              <a:gd name="T70" fmla="*/ 73 w 619"/>
              <a:gd name="T71" fmla="*/ 633 h 634"/>
              <a:gd name="T72" fmla="*/ 544 w 619"/>
              <a:gd name="T73" fmla="*/ 633 h 634"/>
              <a:gd name="T74" fmla="*/ 618 w 619"/>
              <a:gd name="T75" fmla="*/ 560 h 634"/>
              <a:gd name="T76" fmla="*/ 618 w 619"/>
              <a:gd name="T77" fmla="*/ 89 h 634"/>
              <a:gd name="T78" fmla="*/ 544 w 619"/>
              <a:gd name="T79" fmla="*/ 0 h 634"/>
              <a:gd name="T80" fmla="*/ 589 w 619"/>
              <a:gd name="T81" fmla="*/ 560 h 634"/>
              <a:gd name="T82" fmla="*/ 589 w 619"/>
              <a:gd name="T83" fmla="*/ 560 h 634"/>
              <a:gd name="T84" fmla="*/ 544 w 619"/>
              <a:gd name="T85" fmla="*/ 589 h 634"/>
              <a:gd name="T86" fmla="*/ 73 w 619"/>
              <a:gd name="T87" fmla="*/ 589 h 634"/>
              <a:gd name="T88" fmla="*/ 29 w 619"/>
              <a:gd name="T89" fmla="*/ 560 h 634"/>
              <a:gd name="T90" fmla="*/ 29 w 619"/>
              <a:gd name="T91" fmla="*/ 89 h 634"/>
              <a:gd name="T92" fmla="*/ 73 w 619"/>
              <a:gd name="T93" fmla="*/ 45 h 634"/>
              <a:gd name="T94" fmla="*/ 544 w 619"/>
              <a:gd name="T95" fmla="*/ 45 h 634"/>
              <a:gd name="T96" fmla="*/ 589 w 619"/>
              <a:gd name="T97" fmla="*/ 89 h 634"/>
              <a:gd name="T98" fmla="*/ 589 w 619"/>
              <a:gd name="T99"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9" h="634">
                <a:moveTo>
                  <a:pt x="265" y="339"/>
                </a:moveTo>
                <a:lnTo>
                  <a:pt x="265" y="339"/>
                </a:lnTo>
                <a:cubicBezTo>
                  <a:pt x="88" y="339"/>
                  <a:pt x="88" y="339"/>
                  <a:pt x="88" y="339"/>
                </a:cubicBezTo>
                <a:lnTo>
                  <a:pt x="73" y="354"/>
                </a:lnTo>
                <a:cubicBezTo>
                  <a:pt x="73" y="369"/>
                  <a:pt x="88" y="383"/>
                  <a:pt x="88" y="383"/>
                </a:cubicBezTo>
                <a:cubicBezTo>
                  <a:pt x="221" y="383"/>
                  <a:pt x="221" y="383"/>
                  <a:pt x="221" y="383"/>
                </a:cubicBezTo>
                <a:cubicBezTo>
                  <a:pt x="88" y="516"/>
                  <a:pt x="88" y="516"/>
                  <a:pt x="88" y="516"/>
                </a:cubicBezTo>
                <a:cubicBezTo>
                  <a:pt x="118" y="545"/>
                  <a:pt x="118" y="545"/>
                  <a:pt x="118" y="545"/>
                </a:cubicBezTo>
                <a:cubicBezTo>
                  <a:pt x="250" y="412"/>
                  <a:pt x="250" y="412"/>
                  <a:pt x="250" y="412"/>
                </a:cubicBezTo>
                <a:cubicBezTo>
                  <a:pt x="250" y="530"/>
                  <a:pt x="250" y="530"/>
                  <a:pt x="250" y="530"/>
                </a:cubicBezTo>
                <a:cubicBezTo>
                  <a:pt x="250" y="545"/>
                  <a:pt x="265" y="560"/>
                  <a:pt x="265" y="560"/>
                </a:cubicBezTo>
                <a:cubicBezTo>
                  <a:pt x="280" y="560"/>
                  <a:pt x="294" y="545"/>
                  <a:pt x="294" y="530"/>
                </a:cubicBezTo>
                <a:cubicBezTo>
                  <a:pt x="294" y="354"/>
                  <a:pt x="294" y="354"/>
                  <a:pt x="294" y="354"/>
                </a:cubicBezTo>
                <a:cubicBezTo>
                  <a:pt x="294" y="354"/>
                  <a:pt x="294" y="354"/>
                  <a:pt x="280" y="339"/>
                </a:cubicBezTo>
                <a:cubicBezTo>
                  <a:pt x="280" y="339"/>
                  <a:pt x="280" y="339"/>
                  <a:pt x="265" y="339"/>
                </a:cubicBezTo>
                <a:close/>
                <a:moveTo>
                  <a:pt x="530" y="266"/>
                </a:moveTo>
                <a:lnTo>
                  <a:pt x="530" y="266"/>
                </a:lnTo>
                <a:cubicBezTo>
                  <a:pt x="397" y="266"/>
                  <a:pt x="397" y="266"/>
                  <a:pt x="397" y="266"/>
                </a:cubicBezTo>
                <a:cubicBezTo>
                  <a:pt x="530" y="133"/>
                  <a:pt x="530" y="133"/>
                  <a:pt x="530" y="133"/>
                </a:cubicBezTo>
                <a:cubicBezTo>
                  <a:pt x="500" y="103"/>
                  <a:pt x="500" y="103"/>
                  <a:pt x="500" y="103"/>
                </a:cubicBezTo>
                <a:cubicBezTo>
                  <a:pt x="368" y="236"/>
                  <a:pt x="368" y="236"/>
                  <a:pt x="368" y="236"/>
                </a:cubicBezTo>
                <a:cubicBezTo>
                  <a:pt x="368" y="103"/>
                  <a:pt x="368" y="103"/>
                  <a:pt x="368" y="103"/>
                </a:cubicBezTo>
                <a:cubicBezTo>
                  <a:pt x="368" y="89"/>
                  <a:pt x="353" y="89"/>
                  <a:pt x="353" y="89"/>
                </a:cubicBezTo>
                <a:cubicBezTo>
                  <a:pt x="339" y="89"/>
                  <a:pt x="324" y="89"/>
                  <a:pt x="324" y="103"/>
                </a:cubicBezTo>
                <a:cubicBezTo>
                  <a:pt x="324" y="280"/>
                  <a:pt x="324" y="280"/>
                  <a:pt x="324" y="280"/>
                </a:cubicBezTo>
                <a:cubicBezTo>
                  <a:pt x="324" y="280"/>
                  <a:pt x="324" y="295"/>
                  <a:pt x="339" y="295"/>
                </a:cubicBezTo>
                <a:cubicBezTo>
                  <a:pt x="339" y="295"/>
                  <a:pt x="339" y="295"/>
                  <a:pt x="353" y="295"/>
                </a:cubicBezTo>
                <a:cubicBezTo>
                  <a:pt x="530" y="295"/>
                  <a:pt x="530" y="295"/>
                  <a:pt x="530" y="295"/>
                </a:cubicBezTo>
                <a:cubicBezTo>
                  <a:pt x="530" y="295"/>
                  <a:pt x="544" y="295"/>
                  <a:pt x="544" y="280"/>
                </a:cubicBezTo>
                <a:cubicBezTo>
                  <a:pt x="544" y="266"/>
                  <a:pt x="530" y="266"/>
                  <a:pt x="530" y="266"/>
                </a:cubicBezTo>
                <a:close/>
                <a:moveTo>
                  <a:pt x="544" y="0"/>
                </a:moveTo>
                <a:lnTo>
                  <a:pt x="544" y="0"/>
                </a:lnTo>
                <a:cubicBezTo>
                  <a:pt x="73" y="0"/>
                  <a:pt x="73" y="0"/>
                  <a:pt x="73" y="0"/>
                </a:cubicBezTo>
                <a:cubicBezTo>
                  <a:pt x="29" y="0"/>
                  <a:pt x="0" y="45"/>
                  <a:pt x="0" y="89"/>
                </a:cubicBezTo>
                <a:cubicBezTo>
                  <a:pt x="0" y="560"/>
                  <a:pt x="0" y="560"/>
                  <a:pt x="0" y="560"/>
                </a:cubicBezTo>
                <a:cubicBezTo>
                  <a:pt x="0" y="604"/>
                  <a:pt x="29" y="633"/>
                  <a:pt x="73" y="633"/>
                </a:cubicBezTo>
                <a:cubicBezTo>
                  <a:pt x="544" y="633"/>
                  <a:pt x="544" y="633"/>
                  <a:pt x="544" y="633"/>
                </a:cubicBezTo>
                <a:cubicBezTo>
                  <a:pt x="589" y="633"/>
                  <a:pt x="618" y="604"/>
                  <a:pt x="618" y="560"/>
                </a:cubicBezTo>
                <a:cubicBezTo>
                  <a:pt x="618" y="89"/>
                  <a:pt x="618" y="89"/>
                  <a:pt x="618" y="89"/>
                </a:cubicBezTo>
                <a:cubicBezTo>
                  <a:pt x="618" y="45"/>
                  <a:pt x="589" y="0"/>
                  <a:pt x="544" y="0"/>
                </a:cubicBezTo>
                <a:close/>
                <a:moveTo>
                  <a:pt x="589" y="560"/>
                </a:moveTo>
                <a:lnTo>
                  <a:pt x="589" y="560"/>
                </a:lnTo>
                <a:cubicBezTo>
                  <a:pt x="589" y="575"/>
                  <a:pt x="559" y="589"/>
                  <a:pt x="544" y="589"/>
                </a:cubicBezTo>
                <a:cubicBezTo>
                  <a:pt x="73" y="589"/>
                  <a:pt x="73" y="589"/>
                  <a:pt x="73" y="589"/>
                </a:cubicBezTo>
                <a:cubicBezTo>
                  <a:pt x="59" y="589"/>
                  <a:pt x="29" y="575"/>
                  <a:pt x="29" y="560"/>
                </a:cubicBezTo>
                <a:cubicBezTo>
                  <a:pt x="29" y="89"/>
                  <a:pt x="29" y="89"/>
                  <a:pt x="29" y="89"/>
                </a:cubicBezTo>
                <a:cubicBezTo>
                  <a:pt x="29" y="59"/>
                  <a:pt x="59" y="45"/>
                  <a:pt x="73" y="45"/>
                </a:cubicBezTo>
                <a:cubicBezTo>
                  <a:pt x="544" y="45"/>
                  <a:pt x="544" y="45"/>
                  <a:pt x="544" y="45"/>
                </a:cubicBezTo>
                <a:cubicBezTo>
                  <a:pt x="559" y="45"/>
                  <a:pt x="589" y="59"/>
                  <a:pt x="589" y="89"/>
                </a:cubicBezTo>
                <a:lnTo>
                  <a:pt x="589" y="56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37" name="Freeform 52"/>
          <p:cNvSpPr>
            <a:spLocks noChangeArrowheads="1"/>
          </p:cNvSpPr>
          <p:nvPr/>
        </p:nvSpPr>
        <p:spPr bwMode="auto">
          <a:xfrm>
            <a:off x="17348201" y="5266910"/>
            <a:ext cx="533400" cy="549418"/>
          </a:xfrm>
          <a:custGeom>
            <a:avLst/>
            <a:gdLst>
              <a:gd name="T0" fmla="*/ 265 w 619"/>
              <a:gd name="T1" fmla="*/ 515 h 634"/>
              <a:gd name="T2" fmla="*/ 265 w 619"/>
              <a:gd name="T3" fmla="*/ 515 h 634"/>
              <a:gd name="T4" fmla="*/ 132 w 619"/>
              <a:gd name="T5" fmla="*/ 515 h 634"/>
              <a:gd name="T6" fmla="*/ 280 w 619"/>
              <a:gd name="T7" fmla="*/ 383 h 634"/>
              <a:gd name="T8" fmla="*/ 250 w 619"/>
              <a:gd name="T9" fmla="*/ 353 h 634"/>
              <a:gd name="T10" fmla="*/ 118 w 619"/>
              <a:gd name="T11" fmla="*/ 485 h 634"/>
              <a:gd name="T12" fmla="*/ 118 w 619"/>
              <a:gd name="T13" fmla="*/ 353 h 634"/>
              <a:gd name="T14" fmla="*/ 88 w 619"/>
              <a:gd name="T15" fmla="*/ 338 h 634"/>
              <a:gd name="T16" fmla="*/ 74 w 619"/>
              <a:gd name="T17" fmla="*/ 353 h 634"/>
              <a:gd name="T18" fmla="*/ 74 w 619"/>
              <a:gd name="T19" fmla="*/ 530 h 634"/>
              <a:gd name="T20" fmla="*/ 74 w 619"/>
              <a:gd name="T21" fmla="*/ 544 h 634"/>
              <a:gd name="T22" fmla="*/ 88 w 619"/>
              <a:gd name="T23" fmla="*/ 544 h 634"/>
              <a:gd name="T24" fmla="*/ 265 w 619"/>
              <a:gd name="T25" fmla="*/ 544 h 634"/>
              <a:gd name="T26" fmla="*/ 294 w 619"/>
              <a:gd name="T27" fmla="*/ 530 h 634"/>
              <a:gd name="T28" fmla="*/ 265 w 619"/>
              <a:gd name="T29" fmla="*/ 515 h 634"/>
              <a:gd name="T30" fmla="*/ 530 w 619"/>
              <a:gd name="T31" fmla="*/ 73 h 634"/>
              <a:gd name="T32" fmla="*/ 530 w 619"/>
              <a:gd name="T33" fmla="*/ 73 h 634"/>
              <a:gd name="T34" fmla="*/ 353 w 619"/>
              <a:gd name="T35" fmla="*/ 73 h 634"/>
              <a:gd name="T36" fmla="*/ 324 w 619"/>
              <a:gd name="T37" fmla="*/ 103 h 634"/>
              <a:gd name="T38" fmla="*/ 353 w 619"/>
              <a:gd name="T39" fmla="*/ 117 h 634"/>
              <a:gd name="T40" fmla="*/ 486 w 619"/>
              <a:gd name="T41" fmla="*/ 117 h 634"/>
              <a:gd name="T42" fmla="*/ 339 w 619"/>
              <a:gd name="T43" fmla="*/ 250 h 634"/>
              <a:gd name="T44" fmla="*/ 368 w 619"/>
              <a:gd name="T45" fmla="*/ 279 h 634"/>
              <a:gd name="T46" fmla="*/ 500 w 619"/>
              <a:gd name="T47" fmla="*/ 147 h 634"/>
              <a:gd name="T48" fmla="*/ 500 w 619"/>
              <a:gd name="T49" fmla="*/ 279 h 634"/>
              <a:gd name="T50" fmla="*/ 530 w 619"/>
              <a:gd name="T51" fmla="*/ 294 h 634"/>
              <a:gd name="T52" fmla="*/ 545 w 619"/>
              <a:gd name="T53" fmla="*/ 279 h 634"/>
              <a:gd name="T54" fmla="*/ 545 w 619"/>
              <a:gd name="T55" fmla="*/ 103 h 634"/>
              <a:gd name="T56" fmla="*/ 545 w 619"/>
              <a:gd name="T57" fmla="*/ 88 h 634"/>
              <a:gd name="T58" fmla="*/ 530 w 619"/>
              <a:gd name="T59" fmla="*/ 73 h 634"/>
              <a:gd name="T60" fmla="*/ 545 w 619"/>
              <a:gd name="T61" fmla="*/ 0 h 634"/>
              <a:gd name="T62" fmla="*/ 545 w 619"/>
              <a:gd name="T63" fmla="*/ 0 h 634"/>
              <a:gd name="T64" fmla="*/ 74 w 619"/>
              <a:gd name="T65" fmla="*/ 0 h 634"/>
              <a:gd name="T66" fmla="*/ 0 w 619"/>
              <a:gd name="T67" fmla="*/ 73 h 634"/>
              <a:gd name="T68" fmla="*/ 0 w 619"/>
              <a:gd name="T69" fmla="*/ 544 h 634"/>
              <a:gd name="T70" fmla="*/ 74 w 619"/>
              <a:gd name="T71" fmla="*/ 633 h 634"/>
              <a:gd name="T72" fmla="*/ 545 w 619"/>
              <a:gd name="T73" fmla="*/ 633 h 634"/>
              <a:gd name="T74" fmla="*/ 618 w 619"/>
              <a:gd name="T75" fmla="*/ 544 h 634"/>
              <a:gd name="T76" fmla="*/ 618 w 619"/>
              <a:gd name="T77" fmla="*/ 73 h 634"/>
              <a:gd name="T78" fmla="*/ 545 w 619"/>
              <a:gd name="T79" fmla="*/ 0 h 634"/>
              <a:gd name="T80" fmla="*/ 589 w 619"/>
              <a:gd name="T81" fmla="*/ 544 h 634"/>
              <a:gd name="T82" fmla="*/ 589 w 619"/>
              <a:gd name="T83" fmla="*/ 544 h 634"/>
              <a:gd name="T84" fmla="*/ 545 w 619"/>
              <a:gd name="T85" fmla="*/ 588 h 634"/>
              <a:gd name="T86" fmla="*/ 74 w 619"/>
              <a:gd name="T87" fmla="*/ 588 h 634"/>
              <a:gd name="T88" fmla="*/ 29 w 619"/>
              <a:gd name="T89" fmla="*/ 544 h 634"/>
              <a:gd name="T90" fmla="*/ 29 w 619"/>
              <a:gd name="T91" fmla="*/ 73 h 634"/>
              <a:gd name="T92" fmla="*/ 74 w 619"/>
              <a:gd name="T93" fmla="*/ 44 h 634"/>
              <a:gd name="T94" fmla="*/ 545 w 619"/>
              <a:gd name="T95" fmla="*/ 44 h 634"/>
              <a:gd name="T96" fmla="*/ 589 w 619"/>
              <a:gd name="T97" fmla="*/ 73 h 634"/>
              <a:gd name="T98" fmla="*/ 589 w 619"/>
              <a:gd name="T99" fmla="*/ 54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9" h="634">
                <a:moveTo>
                  <a:pt x="265" y="515"/>
                </a:moveTo>
                <a:lnTo>
                  <a:pt x="265" y="515"/>
                </a:lnTo>
                <a:cubicBezTo>
                  <a:pt x="132" y="515"/>
                  <a:pt x="132" y="515"/>
                  <a:pt x="132" y="515"/>
                </a:cubicBezTo>
                <a:cubicBezTo>
                  <a:pt x="280" y="383"/>
                  <a:pt x="280" y="383"/>
                  <a:pt x="280" y="383"/>
                </a:cubicBezTo>
                <a:cubicBezTo>
                  <a:pt x="250" y="353"/>
                  <a:pt x="250" y="353"/>
                  <a:pt x="250" y="353"/>
                </a:cubicBezTo>
                <a:cubicBezTo>
                  <a:pt x="118" y="485"/>
                  <a:pt x="118" y="485"/>
                  <a:pt x="118" y="485"/>
                </a:cubicBezTo>
                <a:cubicBezTo>
                  <a:pt x="118" y="353"/>
                  <a:pt x="118" y="353"/>
                  <a:pt x="118" y="353"/>
                </a:cubicBezTo>
                <a:cubicBezTo>
                  <a:pt x="118" y="338"/>
                  <a:pt x="103" y="338"/>
                  <a:pt x="88" y="338"/>
                </a:cubicBezTo>
                <a:cubicBezTo>
                  <a:pt x="88" y="338"/>
                  <a:pt x="74" y="338"/>
                  <a:pt x="74" y="353"/>
                </a:cubicBezTo>
                <a:cubicBezTo>
                  <a:pt x="74" y="530"/>
                  <a:pt x="74" y="530"/>
                  <a:pt x="74" y="530"/>
                </a:cubicBezTo>
                <a:lnTo>
                  <a:pt x="74" y="544"/>
                </a:lnTo>
                <a:cubicBezTo>
                  <a:pt x="88" y="544"/>
                  <a:pt x="88" y="544"/>
                  <a:pt x="88" y="544"/>
                </a:cubicBezTo>
                <a:cubicBezTo>
                  <a:pt x="265" y="544"/>
                  <a:pt x="265" y="544"/>
                  <a:pt x="265" y="544"/>
                </a:cubicBezTo>
                <a:cubicBezTo>
                  <a:pt x="280" y="544"/>
                  <a:pt x="294" y="544"/>
                  <a:pt x="294" y="530"/>
                </a:cubicBezTo>
                <a:cubicBezTo>
                  <a:pt x="294" y="515"/>
                  <a:pt x="280" y="515"/>
                  <a:pt x="265" y="515"/>
                </a:cubicBezTo>
                <a:close/>
                <a:moveTo>
                  <a:pt x="530" y="73"/>
                </a:moveTo>
                <a:lnTo>
                  <a:pt x="530" y="73"/>
                </a:lnTo>
                <a:cubicBezTo>
                  <a:pt x="353" y="73"/>
                  <a:pt x="353" y="73"/>
                  <a:pt x="353" y="73"/>
                </a:cubicBezTo>
                <a:cubicBezTo>
                  <a:pt x="339" y="73"/>
                  <a:pt x="324" y="88"/>
                  <a:pt x="324" y="103"/>
                </a:cubicBezTo>
                <a:cubicBezTo>
                  <a:pt x="324" y="103"/>
                  <a:pt x="339" y="117"/>
                  <a:pt x="353" y="117"/>
                </a:cubicBezTo>
                <a:cubicBezTo>
                  <a:pt x="486" y="117"/>
                  <a:pt x="486" y="117"/>
                  <a:pt x="486" y="117"/>
                </a:cubicBezTo>
                <a:cubicBezTo>
                  <a:pt x="339" y="250"/>
                  <a:pt x="339" y="250"/>
                  <a:pt x="339" y="250"/>
                </a:cubicBezTo>
                <a:cubicBezTo>
                  <a:pt x="368" y="279"/>
                  <a:pt x="368" y="279"/>
                  <a:pt x="368" y="279"/>
                </a:cubicBezTo>
                <a:cubicBezTo>
                  <a:pt x="500" y="147"/>
                  <a:pt x="500" y="147"/>
                  <a:pt x="500" y="147"/>
                </a:cubicBezTo>
                <a:cubicBezTo>
                  <a:pt x="500" y="279"/>
                  <a:pt x="500" y="279"/>
                  <a:pt x="500" y="279"/>
                </a:cubicBezTo>
                <a:cubicBezTo>
                  <a:pt x="500" y="279"/>
                  <a:pt x="515" y="294"/>
                  <a:pt x="530" y="294"/>
                </a:cubicBezTo>
                <a:lnTo>
                  <a:pt x="545" y="279"/>
                </a:lnTo>
                <a:cubicBezTo>
                  <a:pt x="545" y="103"/>
                  <a:pt x="545" y="103"/>
                  <a:pt x="545" y="103"/>
                </a:cubicBezTo>
                <a:cubicBezTo>
                  <a:pt x="545" y="88"/>
                  <a:pt x="545" y="88"/>
                  <a:pt x="545" y="88"/>
                </a:cubicBezTo>
                <a:cubicBezTo>
                  <a:pt x="530" y="73"/>
                  <a:pt x="530" y="73"/>
                  <a:pt x="530" y="73"/>
                </a:cubicBezTo>
                <a:close/>
                <a:moveTo>
                  <a:pt x="545" y="0"/>
                </a:moveTo>
                <a:lnTo>
                  <a:pt x="545" y="0"/>
                </a:lnTo>
                <a:cubicBezTo>
                  <a:pt x="74" y="0"/>
                  <a:pt x="74" y="0"/>
                  <a:pt x="74" y="0"/>
                </a:cubicBezTo>
                <a:cubicBezTo>
                  <a:pt x="29" y="0"/>
                  <a:pt x="0" y="29"/>
                  <a:pt x="0" y="73"/>
                </a:cubicBezTo>
                <a:cubicBezTo>
                  <a:pt x="0" y="544"/>
                  <a:pt x="0" y="544"/>
                  <a:pt x="0" y="544"/>
                </a:cubicBezTo>
                <a:cubicBezTo>
                  <a:pt x="0" y="588"/>
                  <a:pt x="29" y="633"/>
                  <a:pt x="74" y="633"/>
                </a:cubicBezTo>
                <a:cubicBezTo>
                  <a:pt x="545" y="633"/>
                  <a:pt x="545" y="633"/>
                  <a:pt x="545" y="633"/>
                </a:cubicBezTo>
                <a:cubicBezTo>
                  <a:pt x="589" y="633"/>
                  <a:pt x="618" y="588"/>
                  <a:pt x="618" y="544"/>
                </a:cubicBezTo>
                <a:cubicBezTo>
                  <a:pt x="618" y="73"/>
                  <a:pt x="618" y="73"/>
                  <a:pt x="618" y="73"/>
                </a:cubicBezTo>
                <a:cubicBezTo>
                  <a:pt x="618" y="29"/>
                  <a:pt x="589" y="0"/>
                  <a:pt x="545" y="0"/>
                </a:cubicBezTo>
                <a:close/>
                <a:moveTo>
                  <a:pt x="589" y="544"/>
                </a:moveTo>
                <a:lnTo>
                  <a:pt x="589" y="544"/>
                </a:lnTo>
                <a:cubicBezTo>
                  <a:pt x="589" y="574"/>
                  <a:pt x="559" y="588"/>
                  <a:pt x="545" y="588"/>
                </a:cubicBezTo>
                <a:cubicBezTo>
                  <a:pt x="74" y="588"/>
                  <a:pt x="74" y="588"/>
                  <a:pt x="74" y="588"/>
                </a:cubicBezTo>
                <a:cubicBezTo>
                  <a:pt x="59" y="588"/>
                  <a:pt x="29" y="574"/>
                  <a:pt x="29" y="544"/>
                </a:cubicBezTo>
                <a:cubicBezTo>
                  <a:pt x="29" y="73"/>
                  <a:pt x="29" y="73"/>
                  <a:pt x="29" y="73"/>
                </a:cubicBezTo>
                <a:cubicBezTo>
                  <a:pt x="29" y="58"/>
                  <a:pt x="59" y="44"/>
                  <a:pt x="74" y="44"/>
                </a:cubicBezTo>
                <a:cubicBezTo>
                  <a:pt x="545" y="44"/>
                  <a:pt x="545" y="44"/>
                  <a:pt x="545" y="44"/>
                </a:cubicBezTo>
                <a:cubicBezTo>
                  <a:pt x="559" y="44"/>
                  <a:pt x="589" y="58"/>
                  <a:pt x="589" y="73"/>
                </a:cubicBezTo>
                <a:lnTo>
                  <a:pt x="589" y="544"/>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38" name="Freeform 53"/>
          <p:cNvSpPr>
            <a:spLocks noChangeArrowheads="1"/>
          </p:cNvSpPr>
          <p:nvPr/>
        </p:nvSpPr>
        <p:spPr bwMode="auto">
          <a:xfrm>
            <a:off x="16506828" y="5266910"/>
            <a:ext cx="485775" cy="549418"/>
          </a:xfrm>
          <a:custGeom>
            <a:avLst/>
            <a:gdLst>
              <a:gd name="T0" fmla="*/ 133 w 561"/>
              <a:gd name="T1" fmla="*/ 368 h 634"/>
              <a:gd name="T2" fmla="*/ 133 w 561"/>
              <a:gd name="T3" fmla="*/ 368 h 634"/>
              <a:gd name="T4" fmla="*/ 265 w 561"/>
              <a:gd name="T5" fmla="*/ 500 h 634"/>
              <a:gd name="T6" fmla="*/ 280 w 561"/>
              <a:gd name="T7" fmla="*/ 515 h 634"/>
              <a:gd name="T8" fmla="*/ 295 w 561"/>
              <a:gd name="T9" fmla="*/ 500 h 634"/>
              <a:gd name="T10" fmla="*/ 427 w 561"/>
              <a:gd name="T11" fmla="*/ 368 h 634"/>
              <a:gd name="T12" fmla="*/ 427 w 561"/>
              <a:gd name="T13" fmla="*/ 338 h 634"/>
              <a:gd name="T14" fmla="*/ 398 w 561"/>
              <a:gd name="T15" fmla="*/ 338 h 634"/>
              <a:gd name="T16" fmla="*/ 295 w 561"/>
              <a:gd name="T17" fmla="*/ 441 h 634"/>
              <a:gd name="T18" fmla="*/ 295 w 561"/>
              <a:gd name="T19" fmla="*/ 14 h 634"/>
              <a:gd name="T20" fmla="*/ 280 w 561"/>
              <a:gd name="T21" fmla="*/ 0 h 634"/>
              <a:gd name="T22" fmla="*/ 265 w 561"/>
              <a:gd name="T23" fmla="*/ 14 h 634"/>
              <a:gd name="T24" fmla="*/ 265 w 561"/>
              <a:gd name="T25" fmla="*/ 441 h 634"/>
              <a:gd name="T26" fmla="*/ 162 w 561"/>
              <a:gd name="T27" fmla="*/ 338 h 634"/>
              <a:gd name="T28" fmla="*/ 133 w 561"/>
              <a:gd name="T29" fmla="*/ 338 h 634"/>
              <a:gd name="T30" fmla="*/ 133 w 561"/>
              <a:gd name="T31" fmla="*/ 368 h 634"/>
              <a:gd name="T32" fmla="*/ 471 w 561"/>
              <a:gd name="T33" fmla="*/ 73 h 634"/>
              <a:gd name="T34" fmla="*/ 471 w 561"/>
              <a:gd name="T35" fmla="*/ 73 h 634"/>
              <a:gd name="T36" fmla="*/ 412 w 561"/>
              <a:gd name="T37" fmla="*/ 73 h 634"/>
              <a:gd name="T38" fmla="*/ 412 w 561"/>
              <a:gd name="T39" fmla="*/ 117 h 634"/>
              <a:gd name="T40" fmla="*/ 471 w 561"/>
              <a:gd name="T41" fmla="*/ 117 h 634"/>
              <a:gd name="T42" fmla="*/ 516 w 561"/>
              <a:gd name="T43" fmla="*/ 162 h 634"/>
              <a:gd name="T44" fmla="*/ 516 w 561"/>
              <a:gd name="T45" fmla="*/ 544 h 634"/>
              <a:gd name="T46" fmla="*/ 471 w 561"/>
              <a:gd name="T47" fmla="*/ 588 h 634"/>
              <a:gd name="T48" fmla="*/ 89 w 561"/>
              <a:gd name="T49" fmla="*/ 588 h 634"/>
              <a:gd name="T50" fmla="*/ 44 w 561"/>
              <a:gd name="T51" fmla="*/ 544 h 634"/>
              <a:gd name="T52" fmla="*/ 44 w 561"/>
              <a:gd name="T53" fmla="*/ 162 h 634"/>
              <a:gd name="T54" fmla="*/ 89 w 561"/>
              <a:gd name="T55" fmla="*/ 117 h 634"/>
              <a:gd name="T56" fmla="*/ 148 w 561"/>
              <a:gd name="T57" fmla="*/ 117 h 634"/>
              <a:gd name="T58" fmla="*/ 148 w 561"/>
              <a:gd name="T59" fmla="*/ 73 h 634"/>
              <a:gd name="T60" fmla="*/ 89 w 561"/>
              <a:gd name="T61" fmla="*/ 73 h 634"/>
              <a:gd name="T62" fmla="*/ 0 w 561"/>
              <a:gd name="T63" fmla="*/ 162 h 634"/>
              <a:gd name="T64" fmla="*/ 0 w 561"/>
              <a:gd name="T65" fmla="*/ 544 h 634"/>
              <a:gd name="T66" fmla="*/ 89 w 561"/>
              <a:gd name="T67" fmla="*/ 633 h 634"/>
              <a:gd name="T68" fmla="*/ 471 w 561"/>
              <a:gd name="T69" fmla="*/ 633 h 634"/>
              <a:gd name="T70" fmla="*/ 560 w 561"/>
              <a:gd name="T71" fmla="*/ 544 h 634"/>
              <a:gd name="T72" fmla="*/ 560 w 561"/>
              <a:gd name="T73" fmla="*/ 162 h 634"/>
              <a:gd name="T74" fmla="*/ 471 w 561"/>
              <a:gd name="T75" fmla="*/ 7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1" h="634">
                <a:moveTo>
                  <a:pt x="133" y="368"/>
                </a:moveTo>
                <a:lnTo>
                  <a:pt x="133" y="368"/>
                </a:lnTo>
                <a:cubicBezTo>
                  <a:pt x="265" y="500"/>
                  <a:pt x="265" y="500"/>
                  <a:pt x="265" y="500"/>
                </a:cubicBezTo>
                <a:lnTo>
                  <a:pt x="280" y="515"/>
                </a:lnTo>
                <a:lnTo>
                  <a:pt x="295" y="500"/>
                </a:lnTo>
                <a:cubicBezTo>
                  <a:pt x="427" y="368"/>
                  <a:pt x="427" y="368"/>
                  <a:pt x="427" y="368"/>
                </a:cubicBezTo>
                <a:cubicBezTo>
                  <a:pt x="442" y="353"/>
                  <a:pt x="442" y="353"/>
                  <a:pt x="427" y="338"/>
                </a:cubicBezTo>
                <a:cubicBezTo>
                  <a:pt x="427" y="338"/>
                  <a:pt x="412" y="338"/>
                  <a:pt x="398" y="338"/>
                </a:cubicBezTo>
                <a:cubicBezTo>
                  <a:pt x="295" y="441"/>
                  <a:pt x="295" y="441"/>
                  <a:pt x="295" y="441"/>
                </a:cubicBezTo>
                <a:cubicBezTo>
                  <a:pt x="295" y="14"/>
                  <a:pt x="295" y="14"/>
                  <a:pt x="295" y="14"/>
                </a:cubicBezTo>
                <a:cubicBezTo>
                  <a:pt x="295" y="14"/>
                  <a:pt x="295" y="0"/>
                  <a:pt x="280" y="0"/>
                </a:cubicBezTo>
                <a:cubicBezTo>
                  <a:pt x="265" y="0"/>
                  <a:pt x="265" y="14"/>
                  <a:pt x="265" y="14"/>
                </a:cubicBezTo>
                <a:cubicBezTo>
                  <a:pt x="265" y="441"/>
                  <a:pt x="265" y="441"/>
                  <a:pt x="265" y="441"/>
                </a:cubicBezTo>
                <a:cubicBezTo>
                  <a:pt x="162" y="338"/>
                  <a:pt x="162" y="338"/>
                  <a:pt x="162" y="338"/>
                </a:cubicBezTo>
                <a:cubicBezTo>
                  <a:pt x="148" y="338"/>
                  <a:pt x="133" y="338"/>
                  <a:pt x="133" y="338"/>
                </a:cubicBezTo>
                <a:cubicBezTo>
                  <a:pt x="118" y="353"/>
                  <a:pt x="118" y="353"/>
                  <a:pt x="133" y="368"/>
                </a:cubicBezTo>
                <a:close/>
                <a:moveTo>
                  <a:pt x="471" y="73"/>
                </a:moveTo>
                <a:lnTo>
                  <a:pt x="471" y="73"/>
                </a:lnTo>
                <a:cubicBezTo>
                  <a:pt x="412" y="73"/>
                  <a:pt x="412" y="73"/>
                  <a:pt x="412" y="73"/>
                </a:cubicBezTo>
                <a:cubicBezTo>
                  <a:pt x="412" y="117"/>
                  <a:pt x="412" y="117"/>
                  <a:pt x="412" y="117"/>
                </a:cubicBezTo>
                <a:cubicBezTo>
                  <a:pt x="471" y="117"/>
                  <a:pt x="471" y="117"/>
                  <a:pt x="471" y="117"/>
                </a:cubicBezTo>
                <a:cubicBezTo>
                  <a:pt x="501" y="117"/>
                  <a:pt x="516" y="132"/>
                  <a:pt x="516" y="162"/>
                </a:cubicBezTo>
                <a:cubicBezTo>
                  <a:pt x="516" y="544"/>
                  <a:pt x="516" y="544"/>
                  <a:pt x="516" y="544"/>
                </a:cubicBezTo>
                <a:cubicBezTo>
                  <a:pt x="516" y="574"/>
                  <a:pt x="501" y="588"/>
                  <a:pt x="471" y="588"/>
                </a:cubicBezTo>
                <a:cubicBezTo>
                  <a:pt x="89" y="588"/>
                  <a:pt x="89" y="588"/>
                  <a:pt x="89" y="588"/>
                </a:cubicBezTo>
                <a:cubicBezTo>
                  <a:pt x="59" y="588"/>
                  <a:pt x="44" y="574"/>
                  <a:pt x="44" y="544"/>
                </a:cubicBezTo>
                <a:cubicBezTo>
                  <a:pt x="44" y="162"/>
                  <a:pt x="44" y="162"/>
                  <a:pt x="44" y="162"/>
                </a:cubicBezTo>
                <a:cubicBezTo>
                  <a:pt x="44" y="132"/>
                  <a:pt x="59" y="117"/>
                  <a:pt x="89" y="117"/>
                </a:cubicBezTo>
                <a:cubicBezTo>
                  <a:pt x="148" y="117"/>
                  <a:pt x="148" y="117"/>
                  <a:pt x="148" y="117"/>
                </a:cubicBezTo>
                <a:cubicBezTo>
                  <a:pt x="148" y="73"/>
                  <a:pt x="148" y="73"/>
                  <a:pt x="148" y="73"/>
                </a:cubicBezTo>
                <a:cubicBezTo>
                  <a:pt x="89" y="73"/>
                  <a:pt x="89" y="73"/>
                  <a:pt x="89" y="73"/>
                </a:cubicBezTo>
                <a:cubicBezTo>
                  <a:pt x="44" y="73"/>
                  <a:pt x="0" y="117"/>
                  <a:pt x="0" y="162"/>
                </a:cubicBezTo>
                <a:cubicBezTo>
                  <a:pt x="0" y="544"/>
                  <a:pt x="0" y="544"/>
                  <a:pt x="0" y="544"/>
                </a:cubicBezTo>
                <a:cubicBezTo>
                  <a:pt x="0" y="588"/>
                  <a:pt x="44" y="633"/>
                  <a:pt x="89" y="633"/>
                </a:cubicBezTo>
                <a:cubicBezTo>
                  <a:pt x="471" y="633"/>
                  <a:pt x="471" y="633"/>
                  <a:pt x="471" y="633"/>
                </a:cubicBezTo>
                <a:cubicBezTo>
                  <a:pt x="516" y="633"/>
                  <a:pt x="560" y="588"/>
                  <a:pt x="560" y="544"/>
                </a:cubicBezTo>
                <a:cubicBezTo>
                  <a:pt x="560" y="162"/>
                  <a:pt x="560" y="162"/>
                  <a:pt x="560" y="162"/>
                </a:cubicBezTo>
                <a:cubicBezTo>
                  <a:pt x="560" y="117"/>
                  <a:pt x="516" y="73"/>
                  <a:pt x="471" y="7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39" name="Freeform 54"/>
          <p:cNvSpPr>
            <a:spLocks noChangeArrowheads="1"/>
          </p:cNvSpPr>
          <p:nvPr/>
        </p:nvSpPr>
        <p:spPr bwMode="auto">
          <a:xfrm>
            <a:off x="15614650" y="5266910"/>
            <a:ext cx="473075" cy="549418"/>
          </a:xfrm>
          <a:custGeom>
            <a:avLst/>
            <a:gdLst>
              <a:gd name="T0" fmla="*/ 427 w 545"/>
              <a:gd name="T1" fmla="*/ 265 h 634"/>
              <a:gd name="T2" fmla="*/ 427 w 545"/>
              <a:gd name="T3" fmla="*/ 265 h 634"/>
              <a:gd name="T4" fmla="*/ 280 w 545"/>
              <a:gd name="T5" fmla="*/ 117 h 634"/>
              <a:gd name="T6" fmla="*/ 265 w 545"/>
              <a:gd name="T7" fmla="*/ 117 h 634"/>
              <a:gd name="T8" fmla="*/ 250 w 545"/>
              <a:gd name="T9" fmla="*/ 117 h 634"/>
              <a:gd name="T10" fmla="*/ 118 w 545"/>
              <a:gd name="T11" fmla="*/ 265 h 634"/>
              <a:gd name="T12" fmla="*/ 118 w 545"/>
              <a:gd name="T13" fmla="*/ 294 h 634"/>
              <a:gd name="T14" fmla="*/ 147 w 545"/>
              <a:gd name="T15" fmla="*/ 294 h 634"/>
              <a:gd name="T16" fmla="*/ 250 w 545"/>
              <a:gd name="T17" fmla="*/ 191 h 634"/>
              <a:gd name="T18" fmla="*/ 250 w 545"/>
              <a:gd name="T19" fmla="*/ 603 h 634"/>
              <a:gd name="T20" fmla="*/ 265 w 545"/>
              <a:gd name="T21" fmla="*/ 633 h 634"/>
              <a:gd name="T22" fmla="*/ 294 w 545"/>
              <a:gd name="T23" fmla="*/ 603 h 634"/>
              <a:gd name="T24" fmla="*/ 294 w 545"/>
              <a:gd name="T25" fmla="*/ 191 h 634"/>
              <a:gd name="T26" fmla="*/ 398 w 545"/>
              <a:gd name="T27" fmla="*/ 294 h 634"/>
              <a:gd name="T28" fmla="*/ 427 w 545"/>
              <a:gd name="T29" fmla="*/ 294 h 634"/>
              <a:gd name="T30" fmla="*/ 427 w 545"/>
              <a:gd name="T31" fmla="*/ 265 h 634"/>
              <a:gd name="T32" fmla="*/ 471 w 545"/>
              <a:gd name="T33" fmla="*/ 0 h 634"/>
              <a:gd name="T34" fmla="*/ 471 w 545"/>
              <a:gd name="T35" fmla="*/ 0 h 634"/>
              <a:gd name="T36" fmla="*/ 73 w 545"/>
              <a:gd name="T37" fmla="*/ 0 h 634"/>
              <a:gd name="T38" fmla="*/ 0 w 545"/>
              <a:gd name="T39" fmla="*/ 73 h 634"/>
              <a:gd name="T40" fmla="*/ 0 w 545"/>
              <a:gd name="T41" fmla="*/ 471 h 634"/>
              <a:gd name="T42" fmla="*/ 73 w 545"/>
              <a:gd name="T43" fmla="*/ 544 h 634"/>
              <a:gd name="T44" fmla="*/ 132 w 545"/>
              <a:gd name="T45" fmla="*/ 544 h 634"/>
              <a:gd name="T46" fmla="*/ 132 w 545"/>
              <a:gd name="T47" fmla="*/ 515 h 634"/>
              <a:gd name="T48" fmla="*/ 73 w 545"/>
              <a:gd name="T49" fmla="*/ 515 h 634"/>
              <a:gd name="T50" fmla="*/ 29 w 545"/>
              <a:gd name="T51" fmla="*/ 471 h 634"/>
              <a:gd name="T52" fmla="*/ 29 w 545"/>
              <a:gd name="T53" fmla="*/ 73 h 634"/>
              <a:gd name="T54" fmla="*/ 73 w 545"/>
              <a:gd name="T55" fmla="*/ 44 h 634"/>
              <a:gd name="T56" fmla="*/ 471 w 545"/>
              <a:gd name="T57" fmla="*/ 44 h 634"/>
              <a:gd name="T58" fmla="*/ 500 w 545"/>
              <a:gd name="T59" fmla="*/ 73 h 634"/>
              <a:gd name="T60" fmla="*/ 500 w 545"/>
              <a:gd name="T61" fmla="*/ 471 h 634"/>
              <a:gd name="T62" fmla="*/ 471 w 545"/>
              <a:gd name="T63" fmla="*/ 515 h 634"/>
              <a:gd name="T64" fmla="*/ 412 w 545"/>
              <a:gd name="T65" fmla="*/ 515 h 634"/>
              <a:gd name="T66" fmla="*/ 412 w 545"/>
              <a:gd name="T67" fmla="*/ 544 h 634"/>
              <a:gd name="T68" fmla="*/ 471 w 545"/>
              <a:gd name="T69" fmla="*/ 544 h 634"/>
              <a:gd name="T70" fmla="*/ 544 w 545"/>
              <a:gd name="T71" fmla="*/ 471 h 634"/>
              <a:gd name="T72" fmla="*/ 544 w 545"/>
              <a:gd name="T73" fmla="*/ 73 h 634"/>
              <a:gd name="T74" fmla="*/ 471 w 545"/>
              <a:gd name="T7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5" h="634">
                <a:moveTo>
                  <a:pt x="427" y="265"/>
                </a:moveTo>
                <a:lnTo>
                  <a:pt x="427" y="265"/>
                </a:lnTo>
                <a:cubicBezTo>
                  <a:pt x="280" y="117"/>
                  <a:pt x="280" y="117"/>
                  <a:pt x="280" y="117"/>
                </a:cubicBezTo>
                <a:cubicBezTo>
                  <a:pt x="280" y="117"/>
                  <a:pt x="280" y="117"/>
                  <a:pt x="265" y="117"/>
                </a:cubicBezTo>
                <a:cubicBezTo>
                  <a:pt x="265" y="117"/>
                  <a:pt x="265" y="117"/>
                  <a:pt x="250" y="117"/>
                </a:cubicBezTo>
                <a:cubicBezTo>
                  <a:pt x="118" y="265"/>
                  <a:pt x="118" y="265"/>
                  <a:pt x="118" y="265"/>
                </a:cubicBezTo>
                <a:cubicBezTo>
                  <a:pt x="118" y="265"/>
                  <a:pt x="118" y="279"/>
                  <a:pt x="118" y="294"/>
                </a:cubicBezTo>
                <a:cubicBezTo>
                  <a:pt x="132" y="294"/>
                  <a:pt x="132" y="294"/>
                  <a:pt x="147" y="294"/>
                </a:cubicBezTo>
                <a:cubicBezTo>
                  <a:pt x="250" y="191"/>
                  <a:pt x="250" y="191"/>
                  <a:pt x="250" y="191"/>
                </a:cubicBezTo>
                <a:cubicBezTo>
                  <a:pt x="250" y="603"/>
                  <a:pt x="250" y="603"/>
                  <a:pt x="250" y="603"/>
                </a:cubicBezTo>
                <a:cubicBezTo>
                  <a:pt x="250" y="618"/>
                  <a:pt x="265" y="633"/>
                  <a:pt x="265" y="633"/>
                </a:cubicBezTo>
                <a:cubicBezTo>
                  <a:pt x="280" y="633"/>
                  <a:pt x="294" y="618"/>
                  <a:pt x="294" y="603"/>
                </a:cubicBezTo>
                <a:cubicBezTo>
                  <a:pt x="294" y="191"/>
                  <a:pt x="294" y="191"/>
                  <a:pt x="294" y="191"/>
                </a:cubicBezTo>
                <a:cubicBezTo>
                  <a:pt x="398" y="294"/>
                  <a:pt x="398" y="294"/>
                  <a:pt x="398" y="294"/>
                </a:cubicBezTo>
                <a:cubicBezTo>
                  <a:pt x="398" y="294"/>
                  <a:pt x="412" y="294"/>
                  <a:pt x="427" y="294"/>
                </a:cubicBezTo>
                <a:cubicBezTo>
                  <a:pt x="427" y="279"/>
                  <a:pt x="427" y="265"/>
                  <a:pt x="427" y="265"/>
                </a:cubicBezTo>
                <a:close/>
                <a:moveTo>
                  <a:pt x="471" y="0"/>
                </a:moveTo>
                <a:lnTo>
                  <a:pt x="471" y="0"/>
                </a:lnTo>
                <a:cubicBezTo>
                  <a:pt x="73" y="0"/>
                  <a:pt x="73" y="0"/>
                  <a:pt x="73" y="0"/>
                </a:cubicBezTo>
                <a:cubicBezTo>
                  <a:pt x="29" y="0"/>
                  <a:pt x="0" y="29"/>
                  <a:pt x="0" y="73"/>
                </a:cubicBezTo>
                <a:cubicBezTo>
                  <a:pt x="0" y="471"/>
                  <a:pt x="0" y="471"/>
                  <a:pt x="0" y="471"/>
                </a:cubicBezTo>
                <a:cubicBezTo>
                  <a:pt x="0" y="515"/>
                  <a:pt x="29" y="544"/>
                  <a:pt x="73" y="544"/>
                </a:cubicBezTo>
                <a:cubicBezTo>
                  <a:pt x="132" y="544"/>
                  <a:pt x="132" y="544"/>
                  <a:pt x="132" y="544"/>
                </a:cubicBezTo>
                <a:cubicBezTo>
                  <a:pt x="132" y="515"/>
                  <a:pt x="132" y="515"/>
                  <a:pt x="132" y="515"/>
                </a:cubicBezTo>
                <a:cubicBezTo>
                  <a:pt x="73" y="515"/>
                  <a:pt x="73" y="515"/>
                  <a:pt x="73" y="515"/>
                </a:cubicBezTo>
                <a:cubicBezTo>
                  <a:pt x="59" y="515"/>
                  <a:pt x="29" y="485"/>
                  <a:pt x="29" y="471"/>
                </a:cubicBezTo>
                <a:cubicBezTo>
                  <a:pt x="29" y="73"/>
                  <a:pt x="29" y="73"/>
                  <a:pt x="29" y="73"/>
                </a:cubicBezTo>
                <a:cubicBezTo>
                  <a:pt x="29" y="58"/>
                  <a:pt x="59" y="44"/>
                  <a:pt x="73" y="44"/>
                </a:cubicBezTo>
                <a:cubicBezTo>
                  <a:pt x="471" y="44"/>
                  <a:pt x="471" y="44"/>
                  <a:pt x="471" y="44"/>
                </a:cubicBezTo>
                <a:cubicBezTo>
                  <a:pt x="486" y="44"/>
                  <a:pt x="500" y="58"/>
                  <a:pt x="500" y="73"/>
                </a:cubicBezTo>
                <a:cubicBezTo>
                  <a:pt x="500" y="471"/>
                  <a:pt x="500" y="471"/>
                  <a:pt x="500" y="471"/>
                </a:cubicBezTo>
                <a:cubicBezTo>
                  <a:pt x="500" y="485"/>
                  <a:pt x="486" y="515"/>
                  <a:pt x="471" y="515"/>
                </a:cubicBezTo>
                <a:cubicBezTo>
                  <a:pt x="412" y="515"/>
                  <a:pt x="412" y="515"/>
                  <a:pt x="412" y="515"/>
                </a:cubicBezTo>
                <a:cubicBezTo>
                  <a:pt x="412" y="544"/>
                  <a:pt x="412" y="544"/>
                  <a:pt x="412" y="544"/>
                </a:cubicBezTo>
                <a:cubicBezTo>
                  <a:pt x="471" y="544"/>
                  <a:pt x="471" y="544"/>
                  <a:pt x="471" y="544"/>
                </a:cubicBezTo>
                <a:cubicBezTo>
                  <a:pt x="515" y="544"/>
                  <a:pt x="544" y="515"/>
                  <a:pt x="544" y="471"/>
                </a:cubicBezTo>
                <a:cubicBezTo>
                  <a:pt x="544" y="73"/>
                  <a:pt x="544" y="73"/>
                  <a:pt x="544" y="73"/>
                </a:cubicBezTo>
                <a:cubicBezTo>
                  <a:pt x="544" y="29"/>
                  <a:pt x="515" y="0"/>
                  <a:pt x="471" y="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40" name="Freeform 55"/>
          <p:cNvSpPr>
            <a:spLocks noChangeArrowheads="1"/>
          </p:cNvSpPr>
          <p:nvPr/>
        </p:nvSpPr>
        <p:spPr bwMode="auto">
          <a:xfrm>
            <a:off x="14700250" y="5305022"/>
            <a:ext cx="533400" cy="473196"/>
          </a:xfrm>
          <a:custGeom>
            <a:avLst/>
            <a:gdLst>
              <a:gd name="T0" fmla="*/ 603 w 619"/>
              <a:gd name="T1" fmla="*/ 250 h 545"/>
              <a:gd name="T2" fmla="*/ 603 w 619"/>
              <a:gd name="T3" fmla="*/ 250 h 545"/>
              <a:gd name="T4" fmla="*/ 177 w 619"/>
              <a:gd name="T5" fmla="*/ 250 h 545"/>
              <a:gd name="T6" fmla="*/ 280 w 619"/>
              <a:gd name="T7" fmla="*/ 147 h 545"/>
              <a:gd name="T8" fmla="*/ 280 w 619"/>
              <a:gd name="T9" fmla="*/ 118 h 545"/>
              <a:gd name="T10" fmla="*/ 250 w 619"/>
              <a:gd name="T11" fmla="*/ 118 h 545"/>
              <a:gd name="T12" fmla="*/ 118 w 619"/>
              <a:gd name="T13" fmla="*/ 250 h 545"/>
              <a:gd name="T14" fmla="*/ 118 w 619"/>
              <a:gd name="T15" fmla="*/ 265 h 545"/>
              <a:gd name="T16" fmla="*/ 118 w 619"/>
              <a:gd name="T17" fmla="*/ 280 h 545"/>
              <a:gd name="T18" fmla="*/ 250 w 619"/>
              <a:gd name="T19" fmla="*/ 427 h 545"/>
              <a:gd name="T20" fmla="*/ 280 w 619"/>
              <a:gd name="T21" fmla="*/ 427 h 545"/>
              <a:gd name="T22" fmla="*/ 280 w 619"/>
              <a:gd name="T23" fmla="*/ 397 h 545"/>
              <a:gd name="T24" fmla="*/ 177 w 619"/>
              <a:gd name="T25" fmla="*/ 294 h 545"/>
              <a:gd name="T26" fmla="*/ 603 w 619"/>
              <a:gd name="T27" fmla="*/ 294 h 545"/>
              <a:gd name="T28" fmla="*/ 618 w 619"/>
              <a:gd name="T29" fmla="*/ 265 h 545"/>
              <a:gd name="T30" fmla="*/ 603 w 619"/>
              <a:gd name="T31" fmla="*/ 250 h 545"/>
              <a:gd name="T32" fmla="*/ 500 w 619"/>
              <a:gd name="T33" fmla="*/ 471 h 545"/>
              <a:gd name="T34" fmla="*/ 500 w 619"/>
              <a:gd name="T35" fmla="*/ 471 h 545"/>
              <a:gd name="T36" fmla="*/ 471 w 619"/>
              <a:gd name="T37" fmla="*/ 500 h 545"/>
              <a:gd name="T38" fmla="*/ 73 w 619"/>
              <a:gd name="T39" fmla="*/ 500 h 545"/>
              <a:gd name="T40" fmla="*/ 29 w 619"/>
              <a:gd name="T41" fmla="*/ 471 h 545"/>
              <a:gd name="T42" fmla="*/ 29 w 619"/>
              <a:gd name="T43" fmla="*/ 73 h 545"/>
              <a:gd name="T44" fmla="*/ 73 w 619"/>
              <a:gd name="T45" fmla="*/ 29 h 545"/>
              <a:gd name="T46" fmla="*/ 471 w 619"/>
              <a:gd name="T47" fmla="*/ 29 h 545"/>
              <a:gd name="T48" fmla="*/ 500 w 619"/>
              <a:gd name="T49" fmla="*/ 73 h 545"/>
              <a:gd name="T50" fmla="*/ 500 w 619"/>
              <a:gd name="T51" fmla="*/ 132 h 545"/>
              <a:gd name="T52" fmla="*/ 545 w 619"/>
              <a:gd name="T53" fmla="*/ 132 h 545"/>
              <a:gd name="T54" fmla="*/ 545 w 619"/>
              <a:gd name="T55" fmla="*/ 73 h 545"/>
              <a:gd name="T56" fmla="*/ 471 w 619"/>
              <a:gd name="T57" fmla="*/ 0 h 545"/>
              <a:gd name="T58" fmla="*/ 73 w 619"/>
              <a:gd name="T59" fmla="*/ 0 h 545"/>
              <a:gd name="T60" fmla="*/ 0 w 619"/>
              <a:gd name="T61" fmla="*/ 73 h 545"/>
              <a:gd name="T62" fmla="*/ 0 w 619"/>
              <a:gd name="T63" fmla="*/ 471 h 545"/>
              <a:gd name="T64" fmla="*/ 73 w 619"/>
              <a:gd name="T65" fmla="*/ 544 h 545"/>
              <a:gd name="T66" fmla="*/ 471 w 619"/>
              <a:gd name="T67" fmla="*/ 544 h 545"/>
              <a:gd name="T68" fmla="*/ 545 w 619"/>
              <a:gd name="T69" fmla="*/ 471 h 545"/>
              <a:gd name="T70" fmla="*/ 545 w 619"/>
              <a:gd name="T71" fmla="*/ 412 h 545"/>
              <a:gd name="T72" fmla="*/ 500 w 619"/>
              <a:gd name="T73" fmla="*/ 412 h 545"/>
              <a:gd name="T74" fmla="*/ 500 w 619"/>
              <a:gd name="T75" fmla="*/ 471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9" h="545">
                <a:moveTo>
                  <a:pt x="603" y="250"/>
                </a:moveTo>
                <a:lnTo>
                  <a:pt x="603" y="250"/>
                </a:lnTo>
                <a:cubicBezTo>
                  <a:pt x="177" y="250"/>
                  <a:pt x="177" y="250"/>
                  <a:pt x="177" y="250"/>
                </a:cubicBezTo>
                <a:cubicBezTo>
                  <a:pt x="280" y="147"/>
                  <a:pt x="280" y="147"/>
                  <a:pt x="280" y="147"/>
                </a:cubicBezTo>
                <a:cubicBezTo>
                  <a:pt x="294" y="132"/>
                  <a:pt x="294" y="132"/>
                  <a:pt x="280" y="118"/>
                </a:cubicBezTo>
                <a:cubicBezTo>
                  <a:pt x="280" y="118"/>
                  <a:pt x="265" y="118"/>
                  <a:pt x="250" y="118"/>
                </a:cubicBezTo>
                <a:cubicBezTo>
                  <a:pt x="118" y="250"/>
                  <a:pt x="118" y="250"/>
                  <a:pt x="118" y="250"/>
                </a:cubicBezTo>
                <a:cubicBezTo>
                  <a:pt x="118" y="265"/>
                  <a:pt x="118" y="265"/>
                  <a:pt x="118" y="265"/>
                </a:cubicBezTo>
                <a:cubicBezTo>
                  <a:pt x="118" y="280"/>
                  <a:pt x="118" y="280"/>
                  <a:pt x="118" y="280"/>
                </a:cubicBezTo>
                <a:cubicBezTo>
                  <a:pt x="250" y="427"/>
                  <a:pt x="250" y="427"/>
                  <a:pt x="250" y="427"/>
                </a:cubicBezTo>
                <a:cubicBezTo>
                  <a:pt x="265" y="427"/>
                  <a:pt x="280" y="427"/>
                  <a:pt x="280" y="427"/>
                </a:cubicBezTo>
                <a:cubicBezTo>
                  <a:pt x="294" y="412"/>
                  <a:pt x="294" y="397"/>
                  <a:pt x="280" y="397"/>
                </a:cubicBezTo>
                <a:cubicBezTo>
                  <a:pt x="177" y="294"/>
                  <a:pt x="177" y="294"/>
                  <a:pt x="177" y="294"/>
                </a:cubicBezTo>
                <a:cubicBezTo>
                  <a:pt x="603" y="294"/>
                  <a:pt x="603" y="294"/>
                  <a:pt x="603" y="294"/>
                </a:cubicBezTo>
                <a:cubicBezTo>
                  <a:pt x="618" y="294"/>
                  <a:pt x="618" y="280"/>
                  <a:pt x="618" y="265"/>
                </a:cubicBezTo>
                <a:cubicBezTo>
                  <a:pt x="618" y="265"/>
                  <a:pt x="618" y="250"/>
                  <a:pt x="603" y="250"/>
                </a:cubicBezTo>
                <a:close/>
                <a:moveTo>
                  <a:pt x="500" y="471"/>
                </a:moveTo>
                <a:lnTo>
                  <a:pt x="500" y="471"/>
                </a:lnTo>
                <a:cubicBezTo>
                  <a:pt x="500" y="486"/>
                  <a:pt x="486" y="500"/>
                  <a:pt x="471" y="500"/>
                </a:cubicBezTo>
                <a:cubicBezTo>
                  <a:pt x="73" y="500"/>
                  <a:pt x="73" y="500"/>
                  <a:pt x="73" y="500"/>
                </a:cubicBezTo>
                <a:cubicBezTo>
                  <a:pt x="59" y="500"/>
                  <a:pt x="29" y="486"/>
                  <a:pt x="29" y="471"/>
                </a:cubicBezTo>
                <a:cubicBezTo>
                  <a:pt x="29" y="73"/>
                  <a:pt x="29" y="73"/>
                  <a:pt x="29" y="73"/>
                </a:cubicBezTo>
                <a:cubicBezTo>
                  <a:pt x="29" y="59"/>
                  <a:pt x="59" y="29"/>
                  <a:pt x="73" y="29"/>
                </a:cubicBezTo>
                <a:cubicBezTo>
                  <a:pt x="471" y="29"/>
                  <a:pt x="471" y="29"/>
                  <a:pt x="471" y="29"/>
                </a:cubicBezTo>
                <a:cubicBezTo>
                  <a:pt x="486" y="29"/>
                  <a:pt x="500" y="59"/>
                  <a:pt x="500" y="73"/>
                </a:cubicBezTo>
                <a:cubicBezTo>
                  <a:pt x="500" y="132"/>
                  <a:pt x="500" y="132"/>
                  <a:pt x="500" y="132"/>
                </a:cubicBezTo>
                <a:cubicBezTo>
                  <a:pt x="545" y="132"/>
                  <a:pt x="545" y="132"/>
                  <a:pt x="545" y="132"/>
                </a:cubicBezTo>
                <a:cubicBezTo>
                  <a:pt x="545" y="73"/>
                  <a:pt x="545" y="73"/>
                  <a:pt x="545" y="73"/>
                </a:cubicBezTo>
                <a:cubicBezTo>
                  <a:pt x="545" y="29"/>
                  <a:pt x="515" y="0"/>
                  <a:pt x="471" y="0"/>
                </a:cubicBezTo>
                <a:cubicBezTo>
                  <a:pt x="73" y="0"/>
                  <a:pt x="73" y="0"/>
                  <a:pt x="73" y="0"/>
                </a:cubicBezTo>
                <a:cubicBezTo>
                  <a:pt x="29" y="0"/>
                  <a:pt x="0" y="29"/>
                  <a:pt x="0" y="73"/>
                </a:cubicBezTo>
                <a:cubicBezTo>
                  <a:pt x="0" y="471"/>
                  <a:pt x="0" y="471"/>
                  <a:pt x="0" y="471"/>
                </a:cubicBezTo>
                <a:cubicBezTo>
                  <a:pt x="0" y="515"/>
                  <a:pt x="29" y="544"/>
                  <a:pt x="73" y="544"/>
                </a:cubicBezTo>
                <a:cubicBezTo>
                  <a:pt x="471" y="544"/>
                  <a:pt x="471" y="544"/>
                  <a:pt x="471" y="544"/>
                </a:cubicBezTo>
                <a:cubicBezTo>
                  <a:pt x="515" y="544"/>
                  <a:pt x="545" y="515"/>
                  <a:pt x="545" y="471"/>
                </a:cubicBezTo>
                <a:cubicBezTo>
                  <a:pt x="545" y="412"/>
                  <a:pt x="545" y="412"/>
                  <a:pt x="545" y="412"/>
                </a:cubicBezTo>
                <a:cubicBezTo>
                  <a:pt x="500" y="412"/>
                  <a:pt x="500" y="412"/>
                  <a:pt x="500" y="412"/>
                </a:cubicBezTo>
                <a:lnTo>
                  <a:pt x="500" y="47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41" name="Freeform 56"/>
          <p:cNvSpPr>
            <a:spLocks noChangeArrowheads="1"/>
          </p:cNvSpPr>
          <p:nvPr/>
        </p:nvSpPr>
        <p:spPr bwMode="auto">
          <a:xfrm>
            <a:off x="13808076" y="5305022"/>
            <a:ext cx="549274" cy="473196"/>
          </a:xfrm>
          <a:custGeom>
            <a:avLst/>
            <a:gdLst>
              <a:gd name="T0" fmla="*/ 339 w 634"/>
              <a:gd name="T1" fmla="*/ 397 h 545"/>
              <a:gd name="T2" fmla="*/ 339 w 634"/>
              <a:gd name="T3" fmla="*/ 397 h 545"/>
              <a:gd name="T4" fmla="*/ 339 w 634"/>
              <a:gd name="T5" fmla="*/ 427 h 545"/>
              <a:gd name="T6" fmla="*/ 369 w 634"/>
              <a:gd name="T7" fmla="*/ 427 h 545"/>
              <a:gd name="T8" fmla="*/ 516 w 634"/>
              <a:gd name="T9" fmla="*/ 280 h 545"/>
              <a:gd name="T10" fmla="*/ 516 w 634"/>
              <a:gd name="T11" fmla="*/ 265 h 545"/>
              <a:gd name="T12" fmla="*/ 516 w 634"/>
              <a:gd name="T13" fmla="*/ 250 h 545"/>
              <a:gd name="T14" fmla="*/ 369 w 634"/>
              <a:gd name="T15" fmla="*/ 118 h 545"/>
              <a:gd name="T16" fmla="*/ 339 w 634"/>
              <a:gd name="T17" fmla="*/ 118 h 545"/>
              <a:gd name="T18" fmla="*/ 339 w 634"/>
              <a:gd name="T19" fmla="*/ 147 h 545"/>
              <a:gd name="T20" fmla="*/ 442 w 634"/>
              <a:gd name="T21" fmla="*/ 250 h 545"/>
              <a:gd name="T22" fmla="*/ 30 w 634"/>
              <a:gd name="T23" fmla="*/ 250 h 545"/>
              <a:gd name="T24" fmla="*/ 0 w 634"/>
              <a:gd name="T25" fmla="*/ 265 h 545"/>
              <a:gd name="T26" fmla="*/ 30 w 634"/>
              <a:gd name="T27" fmla="*/ 294 h 545"/>
              <a:gd name="T28" fmla="*/ 442 w 634"/>
              <a:gd name="T29" fmla="*/ 294 h 545"/>
              <a:gd name="T30" fmla="*/ 339 w 634"/>
              <a:gd name="T31" fmla="*/ 397 h 545"/>
              <a:gd name="T32" fmla="*/ 560 w 634"/>
              <a:gd name="T33" fmla="*/ 0 h 545"/>
              <a:gd name="T34" fmla="*/ 560 w 634"/>
              <a:gd name="T35" fmla="*/ 0 h 545"/>
              <a:gd name="T36" fmla="*/ 162 w 634"/>
              <a:gd name="T37" fmla="*/ 0 h 545"/>
              <a:gd name="T38" fmla="*/ 89 w 634"/>
              <a:gd name="T39" fmla="*/ 73 h 545"/>
              <a:gd name="T40" fmla="*/ 89 w 634"/>
              <a:gd name="T41" fmla="*/ 147 h 545"/>
              <a:gd name="T42" fmla="*/ 118 w 634"/>
              <a:gd name="T43" fmla="*/ 147 h 545"/>
              <a:gd name="T44" fmla="*/ 118 w 634"/>
              <a:gd name="T45" fmla="*/ 73 h 545"/>
              <a:gd name="T46" fmla="*/ 162 w 634"/>
              <a:gd name="T47" fmla="*/ 29 h 545"/>
              <a:gd name="T48" fmla="*/ 560 w 634"/>
              <a:gd name="T49" fmla="*/ 29 h 545"/>
              <a:gd name="T50" fmla="*/ 589 w 634"/>
              <a:gd name="T51" fmla="*/ 73 h 545"/>
              <a:gd name="T52" fmla="*/ 589 w 634"/>
              <a:gd name="T53" fmla="*/ 471 h 545"/>
              <a:gd name="T54" fmla="*/ 560 w 634"/>
              <a:gd name="T55" fmla="*/ 500 h 545"/>
              <a:gd name="T56" fmla="*/ 162 w 634"/>
              <a:gd name="T57" fmla="*/ 500 h 545"/>
              <a:gd name="T58" fmla="*/ 118 w 634"/>
              <a:gd name="T59" fmla="*/ 471 h 545"/>
              <a:gd name="T60" fmla="*/ 118 w 634"/>
              <a:gd name="T61" fmla="*/ 382 h 545"/>
              <a:gd name="T62" fmla="*/ 89 w 634"/>
              <a:gd name="T63" fmla="*/ 382 h 545"/>
              <a:gd name="T64" fmla="*/ 89 w 634"/>
              <a:gd name="T65" fmla="*/ 471 h 545"/>
              <a:gd name="T66" fmla="*/ 162 w 634"/>
              <a:gd name="T67" fmla="*/ 544 h 545"/>
              <a:gd name="T68" fmla="*/ 560 w 634"/>
              <a:gd name="T69" fmla="*/ 544 h 545"/>
              <a:gd name="T70" fmla="*/ 633 w 634"/>
              <a:gd name="T71" fmla="*/ 471 h 545"/>
              <a:gd name="T72" fmla="*/ 633 w 634"/>
              <a:gd name="T73" fmla="*/ 73 h 545"/>
              <a:gd name="T74" fmla="*/ 560 w 634"/>
              <a:gd name="T7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545">
                <a:moveTo>
                  <a:pt x="339" y="397"/>
                </a:moveTo>
                <a:lnTo>
                  <a:pt x="339" y="397"/>
                </a:lnTo>
                <a:cubicBezTo>
                  <a:pt x="339" y="397"/>
                  <a:pt x="339" y="412"/>
                  <a:pt x="339" y="427"/>
                </a:cubicBezTo>
                <a:cubicBezTo>
                  <a:pt x="354" y="427"/>
                  <a:pt x="369" y="427"/>
                  <a:pt x="369" y="427"/>
                </a:cubicBezTo>
                <a:cubicBezTo>
                  <a:pt x="516" y="280"/>
                  <a:pt x="516" y="280"/>
                  <a:pt x="516" y="280"/>
                </a:cubicBezTo>
                <a:cubicBezTo>
                  <a:pt x="516" y="280"/>
                  <a:pt x="516" y="280"/>
                  <a:pt x="516" y="265"/>
                </a:cubicBezTo>
                <a:cubicBezTo>
                  <a:pt x="516" y="265"/>
                  <a:pt x="516" y="265"/>
                  <a:pt x="516" y="250"/>
                </a:cubicBezTo>
                <a:cubicBezTo>
                  <a:pt x="369" y="118"/>
                  <a:pt x="369" y="118"/>
                  <a:pt x="369" y="118"/>
                </a:cubicBezTo>
                <a:cubicBezTo>
                  <a:pt x="369" y="118"/>
                  <a:pt x="354" y="118"/>
                  <a:pt x="339" y="118"/>
                </a:cubicBezTo>
                <a:cubicBezTo>
                  <a:pt x="339" y="132"/>
                  <a:pt x="339" y="132"/>
                  <a:pt x="339" y="147"/>
                </a:cubicBezTo>
                <a:cubicBezTo>
                  <a:pt x="442" y="250"/>
                  <a:pt x="442" y="250"/>
                  <a:pt x="442" y="250"/>
                </a:cubicBezTo>
                <a:cubicBezTo>
                  <a:pt x="30" y="250"/>
                  <a:pt x="30" y="250"/>
                  <a:pt x="30" y="250"/>
                </a:cubicBezTo>
                <a:cubicBezTo>
                  <a:pt x="15" y="250"/>
                  <a:pt x="0" y="265"/>
                  <a:pt x="0" y="265"/>
                </a:cubicBezTo>
                <a:cubicBezTo>
                  <a:pt x="0" y="280"/>
                  <a:pt x="15" y="294"/>
                  <a:pt x="30" y="294"/>
                </a:cubicBezTo>
                <a:cubicBezTo>
                  <a:pt x="442" y="294"/>
                  <a:pt x="442" y="294"/>
                  <a:pt x="442" y="294"/>
                </a:cubicBezTo>
                <a:lnTo>
                  <a:pt x="339" y="397"/>
                </a:lnTo>
                <a:close/>
                <a:moveTo>
                  <a:pt x="560" y="0"/>
                </a:moveTo>
                <a:lnTo>
                  <a:pt x="560" y="0"/>
                </a:lnTo>
                <a:cubicBezTo>
                  <a:pt x="162" y="0"/>
                  <a:pt x="162" y="0"/>
                  <a:pt x="162" y="0"/>
                </a:cubicBezTo>
                <a:cubicBezTo>
                  <a:pt x="118" y="0"/>
                  <a:pt x="89" y="29"/>
                  <a:pt x="89" y="73"/>
                </a:cubicBezTo>
                <a:cubicBezTo>
                  <a:pt x="89" y="147"/>
                  <a:pt x="89" y="147"/>
                  <a:pt x="89" y="147"/>
                </a:cubicBezTo>
                <a:cubicBezTo>
                  <a:pt x="118" y="147"/>
                  <a:pt x="118" y="147"/>
                  <a:pt x="118" y="147"/>
                </a:cubicBezTo>
                <a:cubicBezTo>
                  <a:pt x="118" y="73"/>
                  <a:pt x="118" y="73"/>
                  <a:pt x="118" y="73"/>
                </a:cubicBezTo>
                <a:cubicBezTo>
                  <a:pt x="118" y="59"/>
                  <a:pt x="148" y="29"/>
                  <a:pt x="162" y="29"/>
                </a:cubicBezTo>
                <a:cubicBezTo>
                  <a:pt x="560" y="29"/>
                  <a:pt x="560" y="29"/>
                  <a:pt x="560" y="29"/>
                </a:cubicBezTo>
                <a:cubicBezTo>
                  <a:pt x="575" y="29"/>
                  <a:pt x="589" y="59"/>
                  <a:pt x="589" y="73"/>
                </a:cubicBezTo>
                <a:cubicBezTo>
                  <a:pt x="589" y="471"/>
                  <a:pt x="589" y="471"/>
                  <a:pt x="589" y="471"/>
                </a:cubicBezTo>
                <a:cubicBezTo>
                  <a:pt x="589" y="486"/>
                  <a:pt x="575" y="500"/>
                  <a:pt x="560" y="500"/>
                </a:cubicBezTo>
                <a:cubicBezTo>
                  <a:pt x="162" y="500"/>
                  <a:pt x="162" y="500"/>
                  <a:pt x="162" y="500"/>
                </a:cubicBezTo>
                <a:cubicBezTo>
                  <a:pt x="148" y="500"/>
                  <a:pt x="118" y="486"/>
                  <a:pt x="118" y="471"/>
                </a:cubicBezTo>
                <a:cubicBezTo>
                  <a:pt x="118" y="382"/>
                  <a:pt x="118" y="382"/>
                  <a:pt x="118" y="382"/>
                </a:cubicBezTo>
                <a:cubicBezTo>
                  <a:pt x="89" y="382"/>
                  <a:pt x="89" y="382"/>
                  <a:pt x="89" y="382"/>
                </a:cubicBezTo>
                <a:cubicBezTo>
                  <a:pt x="89" y="471"/>
                  <a:pt x="89" y="471"/>
                  <a:pt x="89" y="471"/>
                </a:cubicBezTo>
                <a:cubicBezTo>
                  <a:pt x="89" y="515"/>
                  <a:pt x="118" y="544"/>
                  <a:pt x="162" y="544"/>
                </a:cubicBezTo>
                <a:cubicBezTo>
                  <a:pt x="560" y="544"/>
                  <a:pt x="560" y="544"/>
                  <a:pt x="560" y="544"/>
                </a:cubicBezTo>
                <a:cubicBezTo>
                  <a:pt x="604" y="544"/>
                  <a:pt x="633" y="515"/>
                  <a:pt x="633" y="471"/>
                </a:cubicBezTo>
                <a:cubicBezTo>
                  <a:pt x="633" y="73"/>
                  <a:pt x="633" y="73"/>
                  <a:pt x="633" y="73"/>
                </a:cubicBezTo>
                <a:cubicBezTo>
                  <a:pt x="633" y="29"/>
                  <a:pt x="604" y="0"/>
                  <a:pt x="560" y="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42" name="Freeform 57"/>
          <p:cNvSpPr>
            <a:spLocks noChangeArrowheads="1"/>
          </p:cNvSpPr>
          <p:nvPr/>
        </p:nvSpPr>
        <p:spPr bwMode="auto">
          <a:xfrm>
            <a:off x="12966701" y="5305022"/>
            <a:ext cx="473075" cy="473196"/>
          </a:xfrm>
          <a:custGeom>
            <a:avLst/>
            <a:gdLst>
              <a:gd name="T0" fmla="*/ 530 w 545"/>
              <a:gd name="T1" fmla="*/ 0 h 545"/>
              <a:gd name="T2" fmla="*/ 530 w 545"/>
              <a:gd name="T3" fmla="*/ 0 h 545"/>
              <a:gd name="T4" fmla="*/ 382 w 545"/>
              <a:gd name="T5" fmla="*/ 0 h 545"/>
              <a:gd name="T6" fmla="*/ 368 w 545"/>
              <a:gd name="T7" fmla="*/ 14 h 545"/>
              <a:gd name="T8" fmla="*/ 382 w 545"/>
              <a:gd name="T9" fmla="*/ 29 h 545"/>
              <a:gd name="T10" fmla="*/ 471 w 545"/>
              <a:gd name="T11" fmla="*/ 29 h 545"/>
              <a:gd name="T12" fmla="*/ 177 w 545"/>
              <a:gd name="T13" fmla="*/ 309 h 545"/>
              <a:gd name="T14" fmla="*/ 177 w 545"/>
              <a:gd name="T15" fmla="*/ 339 h 545"/>
              <a:gd name="T16" fmla="*/ 206 w 545"/>
              <a:gd name="T17" fmla="*/ 339 h 545"/>
              <a:gd name="T18" fmla="*/ 500 w 545"/>
              <a:gd name="T19" fmla="*/ 59 h 545"/>
              <a:gd name="T20" fmla="*/ 500 w 545"/>
              <a:gd name="T21" fmla="*/ 147 h 545"/>
              <a:gd name="T22" fmla="*/ 530 w 545"/>
              <a:gd name="T23" fmla="*/ 177 h 545"/>
              <a:gd name="T24" fmla="*/ 544 w 545"/>
              <a:gd name="T25" fmla="*/ 147 h 545"/>
              <a:gd name="T26" fmla="*/ 544 w 545"/>
              <a:gd name="T27" fmla="*/ 14 h 545"/>
              <a:gd name="T28" fmla="*/ 530 w 545"/>
              <a:gd name="T29" fmla="*/ 0 h 545"/>
              <a:gd name="T30" fmla="*/ 500 w 545"/>
              <a:gd name="T31" fmla="*/ 471 h 545"/>
              <a:gd name="T32" fmla="*/ 500 w 545"/>
              <a:gd name="T33" fmla="*/ 471 h 545"/>
              <a:gd name="T34" fmla="*/ 471 w 545"/>
              <a:gd name="T35" fmla="*/ 500 h 545"/>
              <a:gd name="T36" fmla="*/ 73 w 545"/>
              <a:gd name="T37" fmla="*/ 500 h 545"/>
              <a:gd name="T38" fmla="*/ 29 w 545"/>
              <a:gd name="T39" fmla="*/ 471 h 545"/>
              <a:gd name="T40" fmla="*/ 29 w 545"/>
              <a:gd name="T41" fmla="*/ 73 h 545"/>
              <a:gd name="T42" fmla="*/ 73 w 545"/>
              <a:gd name="T43" fmla="*/ 29 h 545"/>
              <a:gd name="T44" fmla="*/ 294 w 545"/>
              <a:gd name="T45" fmla="*/ 29 h 545"/>
              <a:gd name="T46" fmla="*/ 294 w 545"/>
              <a:gd name="T47" fmla="*/ 0 h 545"/>
              <a:gd name="T48" fmla="*/ 73 w 545"/>
              <a:gd name="T49" fmla="*/ 0 h 545"/>
              <a:gd name="T50" fmla="*/ 0 w 545"/>
              <a:gd name="T51" fmla="*/ 88 h 545"/>
              <a:gd name="T52" fmla="*/ 0 w 545"/>
              <a:gd name="T53" fmla="*/ 471 h 545"/>
              <a:gd name="T54" fmla="*/ 73 w 545"/>
              <a:gd name="T55" fmla="*/ 544 h 545"/>
              <a:gd name="T56" fmla="*/ 456 w 545"/>
              <a:gd name="T57" fmla="*/ 544 h 545"/>
              <a:gd name="T58" fmla="*/ 544 w 545"/>
              <a:gd name="T59" fmla="*/ 471 h 545"/>
              <a:gd name="T60" fmla="*/ 544 w 545"/>
              <a:gd name="T61" fmla="*/ 250 h 545"/>
              <a:gd name="T62" fmla="*/ 500 w 545"/>
              <a:gd name="T63" fmla="*/ 250 h 545"/>
              <a:gd name="T64" fmla="*/ 500 w 545"/>
              <a:gd name="T65" fmla="*/ 471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5" h="545">
                <a:moveTo>
                  <a:pt x="530" y="0"/>
                </a:moveTo>
                <a:lnTo>
                  <a:pt x="530" y="0"/>
                </a:lnTo>
                <a:cubicBezTo>
                  <a:pt x="382" y="0"/>
                  <a:pt x="382" y="0"/>
                  <a:pt x="382" y="0"/>
                </a:cubicBezTo>
                <a:cubicBezTo>
                  <a:pt x="382" y="0"/>
                  <a:pt x="368" y="0"/>
                  <a:pt x="368" y="14"/>
                </a:cubicBezTo>
                <a:cubicBezTo>
                  <a:pt x="368" y="29"/>
                  <a:pt x="382" y="29"/>
                  <a:pt x="382" y="29"/>
                </a:cubicBezTo>
                <a:cubicBezTo>
                  <a:pt x="471" y="29"/>
                  <a:pt x="471" y="29"/>
                  <a:pt x="471" y="29"/>
                </a:cubicBezTo>
                <a:cubicBezTo>
                  <a:pt x="177" y="309"/>
                  <a:pt x="177" y="309"/>
                  <a:pt x="177" y="309"/>
                </a:cubicBezTo>
                <a:cubicBezTo>
                  <a:pt x="177" y="324"/>
                  <a:pt x="177" y="339"/>
                  <a:pt x="177" y="339"/>
                </a:cubicBezTo>
                <a:cubicBezTo>
                  <a:pt x="191" y="353"/>
                  <a:pt x="191" y="353"/>
                  <a:pt x="206" y="339"/>
                </a:cubicBezTo>
                <a:cubicBezTo>
                  <a:pt x="500" y="59"/>
                  <a:pt x="500" y="59"/>
                  <a:pt x="500" y="59"/>
                </a:cubicBezTo>
                <a:cubicBezTo>
                  <a:pt x="500" y="147"/>
                  <a:pt x="500" y="147"/>
                  <a:pt x="500" y="147"/>
                </a:cubicBezTo>
                <a:cubicBezTo>
                  <a:pt x="500" y="162"/>
                  <a:pt x="515" y="177"/>
                  <a:pt x="530" y="177"/>
                </a:cubicBezTo>
                <a:cubicBezTo>
                  <a:pt x="530" y="177"/>
                  <a:pt x="544" y="162"/>
                  <a:pt x="544" y="147"/>
                </a:cubicBezTo>
                <a:cubicBezTo>
                  <a:pt x="544" y="14"/>
                  <a:pt x="544" y="14"/>
                  <a:pt x="544" y="14"/>
                </a:cubicBezTo>
                <a:cubicBezTo>
                  <a:pt x="544" y="0"/>
                  <a:pt x="530" y="0"/>
                  <a:pt x="530" y="0"/>
                </a:cubicBezTo>
                <a:close/>
                <a:moveTo>
                  <a:pt x="500" y="471"/>
                </a:moveTo>
                <a:lnTo>
                  <a:pt x="500" y="471"/>
                </a:lnTo>
                <a:cubicBezTo>
                  <a:pt x="500" y="486"/>
                  <a:pt x="486" y="500"/>
                  <a:pt x="471" y="500"/>
                </a:cubicBezTo>
                <a:cubicBezTo>
                  <a:pt x="73" y="500"/>
                  <a:pt x="73" y="500"/>
                  <a:pt x="73" y="500"/>
                </a:cubicBezTo>
                <a:cubicBezTo>
                  <a:pt x="44" y="500"/>
                  <a:pt x="29" y="486"/>
                  <a:pt x="29" y="471"/>
                </a:cubicBezTo>
                <a:cubicBezTo>
                  <a:pt x="29" y="73"/>
                  <a:pt x="29" y="73"/>
                  <a:pt x="29" y="73"/>
                </a:cubicBezTo>
                <a:cubicBezTo>
                  <a:pt x="29" y="59"/>
                  <a:pt x="59" y="29"/>
                  <a:pt x="73" y="29"/>
                </a:cubicBezTo>
                <a:cubicBezTo>
                  <a:pt x="294" y="29"/>
                  <a:pt x="294" y="29"/>
                  <a:pt x="294" y="29"/>
                </a:cubicBezTo>
                <a:cubicBezTo>
                  <a:pt x="294" y="0"/>
                  <a:pt x="294" y="0"/>
                  <a:pt x="294" y="0"/>
                </a:cubicBezTo>
                <a:cubicBezTo>
                  <a:pt x="73" y="0"/>
                  <a:pt x="73" y="0"/>
                  <a:pt x="73" y="0"/>
                </a:cubicBezTo>
                <a:cubicBezTo>
                  <a:pt x="29" y="0"/>
                  <a:pt x="0" y="44"/>
                  <a:pt x="0" y="88"/>
                </a:cubicBezTo>
                <a:cubicBezTo>
                  <a:pt x="0" y="471"/>
                  <a:pt x="0" y="471"/>
                  <a:pt x="0" y="471"/>
                </a:cubicBezTo>
                <a:cubicBezTo>
                  <a:pt x="0" y="515"/>
                  <a:pt x="29" y="544"/>
                  <a:pt x="73" y="544"/>
                </a:cubicBezTo>
                <a:cubicBezTo>
                  <a:pt x="456" y="544"/>
                  <a:pt x="456" y="544"/>
                  <a:pt x="456" y="544"/>
                </a:cubicBezTo>
                <a:cubicBezTo>
                  <a:pt x="500" y="544"/>
                  <a:pt x="544" y="515"/>
                  <a:pt x="544" y="471"/>
                </a:cubicBezTo>
                <a:cubicBezTo>
                  <a:pt x="544" y="250"/>
                  <a:pt x="544" y="250"/>
                  <a:pt x="544" y="250"/>
                </a:cubicBezTo>
                <a:cubicBezTo>
                  <a:pt x="500" y="250"/>
                  <a:pt x="500" y="250"/>
                  <a:pt x="500" y="250"/>
                </a:cubicBezTo>
                <a:lnTo>
                  <a:pt x="500" y="47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43" name="Freeform 58"/>
          <p:cNvSpPr>
            <a:spLocks noChangeArrowheads="1"/>
          </p:cNvSpPr>
          <p:nvPr/>
        </p:nvSpPr>
        <p:spPr bwMode="auto">
          <a:xfrm>
            <a:off x="12074528" y="5305022"/>
            <a:ext cx="485775" cy="473196"/>
          </a:xfrm>
          <a:custGeom>
            <a:avLst/>
            <a:gdLst>
              <a:gd name="T0" fmla="*/ 516 w 561"/>
              <a:gd name="T1" fmla="*/ 250 h 545"/>
              <a:gd name="T2" fmla="*/ 516 w 561"/>
              <a:gd name="T3" fmla="*/ 250 h 545"/>
              <a:gd name="T4" fmla="*/ 516 w 561"/>
              <a:gd name="T5" fmla="*/ 471 h 545"/>
              <a:gd name="T6" fmla="*/ 471 w 561"/>
              <a:gd name="T7" fmla="*/ 500 h 545"/>
              <a:gd name="T8" fmla="*/ 89 w 561"/>
              <a:gd name="T9" fmla="*/ 500 h 545"/>
              <a:gd name="T10" fmla="*/ 44 w 561"/>
              <a:gd name="T11" fmla="*/ 471 h 545"/>
              <a:gd name="T12" fmla="*/ 44 w 561"/>
              <a:gd name="T13" fmla="*/ 73 h 545"/>
              <a:gd name="T14" fmla="*/ 89 w 561"/>
              <a:gd name="T15" fmla="*/ 29 h 545"/>
              <a:gd name="T16" fmla="*/ 295 w 561"/>
              <a:gd name="T17" fmla="*/ 29 h 545"/>
              <a:gd name="T18" fmla="*/ 295 w 561"/>
              <a:gd name="T19" fmla="*/ 0 h 545"/>
              <a:gd name="T20" fmla="*/ 89 w 561"/>
              <a:gd name="T21" fmla="*/ 0 h 545"/>
              <a:gd name="T22" fmla="*/ 0 w 561"/>
              <a:gd name="T23" fmla="*/ 88 h 545"/>
              <a:gd name="T24" fmla="*/ 0 w 561"/>
              <a:gd name="T25" fmla="*/ 471 h 545"/>
              <a:gd name="T26" fmla="*/ 89 w 561"/>
              <a:gd name="T27" fmla="*/ 544 h 545"/>
              <a:gd name="T28" fmla="*/ 471 w 561"/>
              <a:gd name="T29" fmla="*/ 544 h 545"/>
              <a:gd name="T30" fmla="*/ 560 w 561"/>
              <a:gd name="T31" fmla="*/ 471 h 545"/>
              <a:gd name="T32" fmla="*/ 560 w 561"/>
              <a:gd name="T33" fmla="*/ 250 h 545"/>
              <a:gd name="T34" fmla="*/ 516 w 561"/>
              <a:gd name="T35" fmla="*/ 250 h 545"/>
              <a:gd name="T36" fmla="*/ 221 w 561"/>
              <a:gd name="T37" fmla="*/ 206 h 545"/>
              <a:gd name="T38" fmla="*/ 221 w 561"/>
              <a:gd name="T39" fmla="*/ 206 h 545"/>
              <a:gd name="T40" fmla="*/ 206 w 561"/>
              <a:gd name="T41" fmla="*/ 191 h 545"/>
              <a:gd name="T42" fmla="*/ 177 w 561"/>
              <a:gd name="T43" fmla="*/ 206 h 545"/>
              <a:gd name="T44" fmla="*/ 177 w 561"/>
              <a:gd name="T45" fmla="*/ 353 h 545"/>
              <a:gd name="T46" fmla="*/ 206 w 561"/>
              <a:gd name="T47" fmla="*/ 368 h 545"/>
              <a:gd name="T48" fmla="*/ 339 w 561"/>
              <a:gd name="T49" fmla="*/ 368 h 545"/>
              <a:gd name="T50" fmla="*/ 353 w 561"/>
              <a:gd name="T51" fmla="*/ 353 h 545"/>
              <a:gd name="T52" fmla="*/ 339 w 561"/>
              <a:gd name="T53" fmla="*/ 324 h 545"/>
              <a:gd name="T54" fmla="*/ 251 w 561"/>
              <a:gd name="T55" fmla="*/ 324 h 545"/>
              <a:gd name="T56" fmla="*/ 545 w 561"/>
              <a:gd name="T57" fmla="*/ 44 h 545"/>
              <a:gd name="T58" fmla="*/ 545 w 561"/>
              <a:gd name="T59" fmla="*/ 14 h 545"/>
              <a:gd name="T60" fmla="*/ 516 w 561"/>
              <a:gd name="T61" fmla="*/ 14 h 545"/>
              <a:gd name="T62" fmla="*/ 221 w 561"/>
              <a:gd name="T63" fmla="*/ 309 h 545"/>
              <a:gd name="T64" fmla="*/ 221 w 561"/>
              <a:gd name="T65" fmla="*/ 20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1" h="545">
                <a:moveTo>
                  <a:pt x="516" y="250"/>
                </a:moveTo>
                <a:lnTo>
                  <a:pt x="516" y="250"/>
                </a:lnTo>
                <a:cubicBezTo>
                  <a:pt x="516" y="471"/>
                  <a:pt x="516" y="471"/>
                  <a:pt x="516" y="471"/>
                </a:cubicBezTo>
                <a:cubicBezTo>
                  <a:pt x="516" y="486"/>
                  <a:pt x="501" y="500"/>
                  <a:pt x="471" y="500"/>
                </a:cubicBezTo>
                <a:cubicBezTo>
                  <a:pt x="89" y="500"/>
                  <a:pt x="89" y="500"/>
                  <a:pt x="89" y="500"/>
                </a:cubicBezTo>
                <a:cubicBezTo>
                  <a:pt x="59" y="500"/>
                  <a:pt x="44" y="486"/>
                  <a:pt x="44" y="471"/>
                </a:cubicBezTo>
                <a:cubicBezTo>
                  <a:pt x="44" y="73"/>
                  <a:pt x="44" y="73"/>
                  <a:pt x="44" y="73"/>
                </a:cubicBezTo>
                <a:cubicBezTo>
                  <a:pt x="44" y="59"/>
                  <a:pt x="59" y="29"/>
                  <a:pt x="89" y="29"/>
                </a:cubicBezTo>
                <a:cubicBezTo>
                  <a:pt x="295" y="29"/>
                  <a:pt x="295" y="29"/>
                  <a:pt x="295" y="29"/>
                </a:cubicBezTo>
                <a:cubicBezTo>
                  <a:pt x="295" y="0"/>
                  <a:pt x="295" y="0"/>
                  <a:pt x="295" y="0"/>
                </a:cubicBezTo>
                <a:cubicBezTo>
                  <a:pt x="89" y="0"/>
                  <a:pt x="89" y="0"/>
                  <a:pt x="89" y="0"/>
                </a:cubicBezTo>
                <a:cubicBezTo>
                  <a:pt x="44" y="0"/>
                  <a:pt x="0" y="44"/>
                  <a:pt x="0" y="88"/>
                </a:cubicBezTo>
                <a:cubicBezTo>
                  <a:pt x="0" y="471"/>
                  <a:pt x="0" y="471"/>
                  <a:pt x="0" y="471"/>
                </a:cubicBezTo>
                <a:cubicBezTo>
                  <a:pt x="0" y="515"/>
                  <a:pt x="44" y="544"/>
                  <a:pt x="89" y="544"/>
                </a:cubicBezTo>
                <a:cubicBezTo>
                  <a:pt x="471" y="544"/>
                  <a:pt x="471" y="544"/>
                  <a:pt x="471" y="544"/>
                </a:cubicBezTo>
                <a:cubicBezTo>
                  <a:pt x="516" y="544"/>
                  <a:pt x="560" y="515"/>
                  <a:pt x="560" y="471"/>
                </a:cubicBezTo>
                <a:cubicBezTo>
                  <a:pt x="560" y="250"/>
                  <a:pt x="560" y="250"/>
                  <a:pt x="560" y="250"/>
                </a:cubicBezTo>
                <a:lnTo>
                  <a:pt x="516" y="250"/>
                </a:lnTo>
                <a:close/>
                <a:moveTo>
                  <a:pt x="221" y="206"/>
                </a:moveTo>
                <a:lnTo>
                  <a:pt x="221" y="206"/>
                </a:lnTo>
                <a:lnTo>
                  <a:pt x="206" y="191"/>
                </a:lnTo>
                <a:cubicBezTo>
                  <a:pt x="192" y="191"/>
                  <a:pt x="177" y="206"/>
                  <a:pt x="177" y="206"/>
                </a:cubicBezTo>
                <a:cubicBezTo>
                  <a:pt x="177" y="353"/>
                  <a:pt x="177" y="353"/>
                  <a:pt x="177" y="353"/>
                </a:cubicBezTo>
                <a:cubicBezTo>
                  <a:pt x="177" y="353"/>
                  <a:pt x="192" y="368"/>
                  <a:pt x="206" y="368"/>
                </a:cubicBezTo>
                <a:cubicBezTo>
                  <a:pt x="339" y="368"/>
                  <a:pt x="339" y="368"/>
                  <a:pt x="339" y="368"/>
                </a:cubicBezTo>
                <a:cubicBezTo>
                  <a:pt x="353" y="368"/>
                  <a:pt x="353" y="353"/>
                  <a:pt x="353" y="353"/>
                </a:cubicBezTo>
                <a:cubicBezTo>
                  <a:pt x="353" y="339"/>
                  <a:pt x="353" y="324"/>
                  <a:pt x="339" y="324"/>
                </a:cubicBezTo>
                <a:cubicBezTo>
                  <a:pt x="251" y="324"/>
                  <a:pt x="251" y="324"/>
                  <a:pt x="251" y="324"/>
                </a:cubicBezTo>
                <a:cubicBezTo>
                  <a:pt x="545" y="44"/>
                  <a:pt x="545" y="44"/>
                  <a:pt x="545" y="44"/>
                </a:cubicBezTo>
                <a:cubicBezTo>
                  <a:pt x="545" y="29"/>
                  <a:pt x="545" y="14"/>
                  <a:pt x="545" y="14"/>
                </a:cubicBezTo>
                <a:cubicBezTo>
                  <a:pt x="530" y="0"/>
                  <a:pt x="516" y="0"/>
                  <a:pt x="516" y="14"/>
                </a:cubicBezTo>
                <a:cubicBezTo>
                  <a:pt x="221" y="309"/>
                  <a:pt x="221" y="309"/>
                  <a:pt x="221" y="309"/>
                </a:cubicBezTo>
                <a:lnTo>
                  <a:pt x="221" y="20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44" name="Freeform 59"/>
          <p:cNvSpPr>
            <a:spLocks noChangeArrowheads="1"/>
          </p:cNvSpPr>
          <p:nvPr/>
        </p:nvSpPr>
        <p:spPr bwMode="auto">
          <a:xfrm>
            <a:off x="11160127" y="5266910"/>
            <a:ext cx="549274" cy="549418"/>
          </a:xfrm>
          <a:custGeom>
            <a:avLst/>
            <a:gdLst>
              <a:gd name="T0" fmla="*/ 442 w 634"/>
              <a:gd name="T1" fmla="*/ 544 h 634"/>
              <a:gd name="T2" fmla="*/ 442 w 634"/>
              <a:gd name="T3" fmla="*/ 544 h 634"/>
              <a:gd name="T4" fmla="*/ 398 w 634"/>
              <a:gd name="T5" fmla="*/ 588 h 634"/>
              <a:gd name="T6" fmla="*/ 89 w 634"/>
              <a:gd name="T7" fmla="*/ 588 h 634"/>
              <a:gd name="T8" fmla="*/ 44 w 634"/>
              <a:gd name="T9" fmla="*/ 544 h 634"/>
              <a:gd name="T10" fmla="*/ 44 w 634"/>
              <a:gd name="T11" fmla="*/ 235 h 634"/>
              <a:gd name="T12" fmla="*/ 89 w 634"/>
              <a:gd name="T13" fmla="*/ 191 h 634"/>
              <a:gd name="T14" fmla="*/ 118 w 634"/>
              <a:gd name="T15" fmla="*/ 191 h 634"/>
              <a:gd name="T16" fmla="*/ 118 w 634"/>
              <a:gd name="T17" fmla="*/ 162 h 634"/>
              <a:gd name="T18" fmla="*/ 89 w 634"/>
              <a:gd name="T19" fmla="*/ 162 h 634"/>
              <a:gd name="T20" fmla="*/ 0 w 634"/>
              <a:gd name="T21" fmla="*/ 235 h 634"/>
              <a:gd name="T22" fmla="*/ 0 w 634"/>
              <a:gd name="T23" fmla="*/ 544 h 634"/>
              <a:gd name="T24" fmla="*/ 89 w 634"/>
              <a:gd name="T25" fmla="*/ 633 h 634"/>
              <a:gd name="T26" fmla="*/ 398 w 634"/>
              <a:gd name="T27" fmla="*/ 633 h 634"/>
              <a:gd name="T28" fmla="*/ 471 w 634"/>
              <a:gd name="T29" fmla="*/ 544 h 634"/>
              <a:gd name="T30" fmla="*/ 471 w 634"/>
              <a:gd name="T31" fmla="*/ 515 h 634"/>
              <a:gd name="T32" fmla="*/ 442 w 634"/>
              <a:gd name="T33" fmla="*/ 515 h 634"/>
              <a:gd name="T34" fmla="*/ 442 w 634"/>
              <a:gd name="T35" fmla="*/ 544 h 634"/>
              <a:gd name="T36" fmla="*/ 560 w 634"/>
              <a:gd name="T37" fmla="*/ 0 h 634"/>
              <a:gd name="T38" fmla="*/ 560 w 634"/>
              <a:gd name="T39" fmla="*/ 0 h 634"/>
              <a:gd name="T40" fmla="*/ 236 w 634"/>
              <a:gd name="T41" fmla="*/ 0 h 634"/>
              <a:gd name="T42" fmla="*/ 162 w 634"/>
              <a:gd name="T43" fmla="*/ 73 h 634"/>
              <a:gd name="T44" fmla="*/ 162 w 634"/>
              <a:gd name="T45" fmla="*/ 397 h 634"/>
              <a:gd name="T46" fmla="*/ 236 w 634"/>
              <a:gd name="T47" fmla="*/ 471 h 634"/>
              <a:gd name="T48" fmla="*/ 560 w 634"/>
              <a:gd name="T49" fmla="*/ 471 h 634"/>
              <a:gd name="T50" fmla="*/ 633 w 634"/>
              <a:gd name="T51" fmla="*/ 397 h 634"/>
              <a:gd name="T52" fmla="*/ 633 w 634"/>
              <a:gd name="T53" fmla="*/ 73 h 634"/>
              <a:gd name="T54" fmla="*/ 560 w 634"/>
              <a:gd name="T55" fmla="*/ 0 h 634"/>
              <a:gd name="T56" fmla="*/ 589 w 634"/>
              <a:gd name="T57" fmla="*/ 397 h 634"/>
              <a:gd name="T58" fmla="*/ 589 w 634"/>
              <a:gd name="T59" fmla="*/ 397 h 634"/>
              <a:gd name="T60" fmla="*/ 560 w 634"/>
              <a:gd name="T61" fmla="*/ 426 h 634"/>
              <a:gd name="T62" fmla="*/ 236 w 634"/>
              <a:gd name="T63" fmla="*/ 426 h 634"/>
              <a:gd name="T64" fmla="*/ 207 w 634"/>
              <a:gd name="T65" fmla="*/ 397 h 634"/>
              <a:gd name="T66" fmla="*/ 207 w 634"/>
              <a:gd name="T67" fmla="*/ 73 h 634"/>
              <a:gd name="T68" fmla="*/ 236 w 634"/>
              <a:gd name="T69" fmla="*/ 44 h 634"/>
              <a:gd name="T70" fmla="*/ 560 w 634"/>
              <a:gd name="T71" fmla="*/ 44 h 634"/>
              <a:gd name="T72" fmla="*/ 589 w 634"/>
              <a:gd name="T73" fmla="*/ 73 h 634"/>
              <a:gd name="T74" fmla="*/ 589 w 634"/>
              <a:gd name="T75" fmla="*/ 39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634">
                <a:moveTo>
                  <a:pt x="442" y="544"/>
                </a:moveTo>
                <a:lnTo>
                  <a:pt x="442" y="544"/>
                </a:lnTo>
                <a:cubicBezTo>
                  <a:pt x="442" y="574"/>
                  <a:pt x="412" y="588"/>
                  <a:pt x="398" y="588"/>
                </a:cubicBezTo>
                <a:cubicBezTo>
                  <a:pt x="89" y="588"/>
                  <a:pt x="89" y="588"/>
                  <a:pt x="89" y="588"/>
                </a:cubicBezTo>
                <a:cubicBezTo>
                  <a:pt x="59" y="588"/>
                  <a:pt x="44" y="574"/>
                  <a:pt x="44" y="544"/>
                </a:cubicBezTo>
                <a:cubicBezTo>
                  <a:pt x="44" y="235"/>
                  <a:pt x="44" y="235"/>
                  <a:pt x="44" y="235"/>
                </a:cubicBezTo>
                <a:cubicBezTo>
                  <a:pt x="44" y="221"/>
                  <a:pt x="59" y="191"/>
                  <a:pt x="89" y="191"/>
                </a:cubicBezTo>
                <a:cubicBezTo>
                  <a:pt x="118" y="191"/>
                  <a:pt x="118" y="191"/>
                  <a:pt x="118" y="191"/>
                </a:cubicBezTo>
                <a:cubicBezTo>
                  <a:pt x="118" y="162"/>
                  <a:pt x="118" y="162"/>
                  <a:pt x="118" y="162"/>
                </a:cubicBezTo>
                <a:cubicBezTo>
                  <a:pt x="89" y="162"/>
                  <a:pt x="89" y="162"/>
                  <a:pt x="89" y="162"/>
                </a:cubicBezTo>
                <a:cubicBezTo>
                  <a:pt x="44" y="162"/>
                  <a:pt x="0" y="191"/>
                  <a:pt x="0" y="235"/>
                </a:cubicBezTo>
                <a:cubicBezTo>
                  <a:pt x="0" y="544"/>
                  <a:pt x="0" y="544"/>
                  <a:pt x="0" y="544"/>
                </a:cubicBezTo>
                <a:cubicBezTo>
                  <a:pt x="0" y="588"/>
                  <a:pt x="44" y="633"/>
                  <a:pt x="89" y="633"/>
                </a:cubicBezTo>
                <a:cubicBezTo>
                  <a:pt x="398" y="633"/>
                  <a:pt x="398" y="633"/>
                  <a:pt x="398" y="633"/>
                </a:cubicBezTo>
                <a:cubicBezTo>
                  <a:pt x="442" y="633"/>
                  <a:pt x="471" y="588"/>
                  <a:pt x="471" y="544"/>
                </a:cubicBezTo>
                <a:cubicBezTo>
                  <a:pt x="471" y="515"/>
                  <a:pt x="471" y="515"/>
                  <a:pt x="471" y="515"/>
                </a:cubicBezTo>
                <a:cubicBezTo>
                  <a:pt x="442" y="515"/>
                  <a:pt x="442" y="515"/>
                  <a:pt x="442" y="515"/>
                </a:cubicBezTo>
                <a:lnTo>
                  <a:pt x="442" y="544"/>
                </a:lnTo>
                <a:close/>
                <a:moveTo>
                  <a:pt x="560" y="0"/>
                </a:moveTo>
                <a:lnTo>
                  <a:pt x="560" y="0"/>
                </a:lnTo>
                <a:cubicBezTo>
                  <a:pt x="236" y="0"/>
                  <a:pt x="236" y="0"/>
                  <a:pt x="236" y="0"/>
                </a:cubicBezTo>
                <a:cubicBezTo>
                  <a:pt x="192" y="0"/>
                  <a:pt x="162" y="29"/>
                  <a:pt x="162" y="73"/>
                </a:cubicBezTo>
                <a:cubicBezTo>
                  <a:pt x="162" y="397"/>
                  <a:pt x="162" y="397"/>
                  <a:pt x="162" y="397"/>
                </a:cubicBezTo>
                <a:cubicBezTo>
                  <a:pt x="162" y="441"/>
                  <a:pt x="192" y="471"/>
                  <a:pt x="236" y="471"/>
                </a:cubicBezTo>
                <a:cubicBezTo>
                  <a:pt x="560" y="471"/>
                  <a:pt x="560" y="471"/>
                  <a:pt x="560" y="471"/>
                </a:cubicBezTo>
                <a:cubicBezTo>
                  <a:pt x="604" y="471"/>
                  <a:pt x="633" y="441"/>
                  <a:pt x="633" y="397"/>
                </a:cubicBezTo>
                <a:cubicBezTo>
                  <a:pt x="633" y="73"/>
                  <a:pt x="633" y="73"/>
                  <a:pt x="633" y="73"/>
                </a:cubicBezTo>
                <a:cubicBezTo>
                  <a:pt x="633" y="29"/>
                  <a:pt x="604" y="0"/>
                  <a:pt x="560" y="0"/>
                </a:cubicBezTo>
                <a:close/>
                <a:moveTo>
                  <a:pt x="589" y="397"/>
                </a:moveTo>
                <a:lnTo>
                  <a:pt x="589" y="397"/>
                </a:lnTo>
                <a:cubicBezTo>
                  <a:pt x="589" y="412"/>
                  <a:pt x="574" y="426"/>
                  <a:pt x="560" y="426"/>
                </a:cubicBezTo>
                <a:cubicBezTo>
                  <a:pt x="236" y="426"/>
                  <a:pt x="236" y="426"/>
                  <a:pt x="236" y="426"/>
                </a:cubicBezTo>
                <a:cubicBezTo>
                  <a:pt x="221" y="426"/>
                  <a:pt x="207" y="412"/>
                  <a:pt x="207" y="397"/>
                </a:cubicBezTo>
                <a:cubicBezTo>
                  <a:pt x="207" y="73"/>
                  <a:pt x="207" y="73"/>
                  <a:pt x="207" y="73"/>
                </a:cubicBezTo>
                <a:cubicBezTo>
                  <a:pt x="207" y="58"/>
                  <a:pt x="221" y="44"/>
                  <a:pt x="236" y="44"/>
                </a:cubicBezTo>
                <a:cubicBezTo>
                  <a:pt x="560" y="44"/>
                  <a:pt x="560" y="44"/>
                  <a:pt x="560" y="44"/>
                </a:cubicBezTo>
                <a:cubicBezTo>
                  <a:pt x="574" y="44"/>
                  <a:pt x="589" y="58"/>
                  <a:pt x="589" y="73"/>
                </a:cubicBezTo>
                <a:lnTo>
                  <a:pt x="589" y="397"/>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45" name="Freeform 60"/>
          <p:cNvSpPr>
            <a:spLocks noChangeArrowheads="1"/>
          </p:cNvSpPr>
          <p:nvPr/>
        </p:nvSpPr>
        <p:spPr bwMode="auto">
          <a:xfrm>
            <a:off x="10283826" y="5305022"/>
            <a:ext cx="549274" cy="473196"/>
          </a:xfrm>
          <a:custGeom>
            <a:avLst/>
            <a:gdLst>
              <a:gd name="T0" fmla="*/ 73 w 634"/>
              <a:gd name="T1" fmla="*/ 191 h 545"/>
              <a:gd name="T2" fmla="*/ 73 w 634"/>
              <a:gd name="T3" fmla="*/ 353 h 545"/>
              <a:gd name="T4" fmla="*/ 73 w 634"/>
              <a:gd name="T5" fmla="*/ 191 h 545"/>
              <a:gd name="T6" fmla="*/ 73 w 634"/>
              <a:gd name="T7" fmla="*/ 309 h 545"/>
              <a:gd name="T8" fmla="*/ 73 w 634"/>
              <a:gd name="T9" fmla="*/ 235 h 545"/>
              <a:gd name="T10" fmla="*/ 73 w 634"/>
              <a:gd name="T11" fmla="*/ 309 h 545"/>
              <a:gd name="T12" fmla="*/ 544 w 634"/>
              <a:gd name="T13" fmla="*/ 147 h 545"/>
              <a:gd name="T14" fmla="*/ 544 w 634"/>
              <a:gd name="T15" fmla="*/ 0 h 545"/>
              <a:gd name="T16" fmla="*/ 544 w 634"/>
              <a:gd name="T17" fmla="*/ 147 h 545"/>
              <a:gd name="T18" fmla="*/ 544 w 634"/>
              <a:gd name="T19" fmla="*/ 29 h 545"/>
              <a:gd name="T20" fmla="*/ 544 w 634"/>
              <a:gd name="T21" fmla="*/ 118 h 545"/>
              <a:gd name="T22" fmla="*/ 544 w 634"/>
              <a:gd name="T23" fmla="*/ 29 h 545"/>
              <a:gd name="T24" fmla="*/ 73 w 634"/>
              <a:gd name="T25" fmla="*/ 382 h 545"/>
              <a:gd name="T26" fmla="*/ 73 w 634"/>
              <a:gd name="T27" fmla="*/ 544 h 545"/>
              <a:gd name="T28" fmla="*/ 73 w 634"/>
              <a:gd name="T29" fmla="*/ 382 h 545"/>
              <a:gd name="T30" fmla="*/ 73 w 634"/>
              <a:gd name="T31" fmla="*/ 500 h 545"/>
              <a:gd name="T32" fmla="*/ 73 w 634"/>
              <a:gd name="T33" fmla="*/ 427 h 545"/>
              <a:gd name="T34" fmla="*/ 73 w 634"/>
              <a:gd name="T35" fmla="*/ 500 h 545"/>
              <a:gd name="T36" fmla="*/ 544 w 634"/>
              <a:gd name="T37" fmla="*/ 382 h 545"/>
              <a:gd name="T38" fmla="*/ 544 w 634"/>
              <a:gd name="T39" fmla="*/ 544 h 545"/>
              <a:gd name="T40" fmla="*/ 544 w 634"/>
              <a:gd name="T41" fmla="*/ 382 h 545"/>
              <a:gd name="T42" fmla="*/ 544 w 634"/>
              <a:gd name="T43" fmla="*/ 500 h 545"/>
              <a:gd name="T44" fmla="*/ 544 w 634"/>
              <a:gd name="T45" fmla="*/ 427 h 545"/>
              <a:gd name="T46" fmla="*/ 544 w 634"/>
              <a:gd name="T47" fmla="*/ 500 h 545"/>
              <a:gd name="T48" fmla="*/ 73 w 634"/>
              <a:gd name="T49" fmla="*/ 0 h 545"/>
              <a:gd name="T50" fmla="*/ 73 w 634"/>
              <a:gd name="T51" fmla="*/ 147 h 545"/>
              <a:gd name="T52" fmla="*/ 73 w 634"/>
              <a:gd name="T53" fmla="*/ 0 h 545"/>
              <a:gd name="T54" fmla="*/ 73 w 634"/>
              <a:gd name="T55" fmla="*/ 118 h 545"/>
              <a:gd name="T56" fmla="*/ 73 w 634"/>
              <a:gd name="T57" fmla="*/ 29 h 545"/>
              <a:gd name="T58" fmla="*/ 73 w 634"/>
              <a:gd name="T59" fmla="*/ 118 h 545"/>
              <a:gd name="T60" fmla="*/ 544 w 634"/>
              <a:gd name="T61" fmla="*/ 191 h 545"/>
              <a:gd name="T62" fmla="*/ 544 w 634"/>
              <a:gd name="T63" fmla="*/ 353 h 545"/>
              <a:gd name="T64" fmla="*/ 544 w 634"/>
              <a:gd name="T65" fmla="*/ 191 h 545"/>
              <a:gd name="T66" fmla="*/ 544 w 634"/>
              <a:gd name="T67" fmla="*/ 309 h 545"/>
              <a:gd name="T68" fmla="*/ 544 w 634"/>
              <a:gd name="T69" fmla="*/ 235 h 545"/>
              <a:gd name="T70" fmla="*/ 544 w 634"/>
              <a:gd name="T71" fmla="*/ 309 h 545"/>
              <a:gd name="T72" fmla="*/ 309 w 634"/>
              <a:gd name="T73" fmla="*/ 0 h 545"/>
              <a:gd name="T74" fmla="*/ 309 w 634"/>
              <a:gd name="T75" fmla="*/ 147 h 545"/>
              <a:gd name="T76" fmla="*/ 309 w 634"/>
              <a:gd name="T77" fmla="*/ 0 h 545"/>
              <a:gd name="T78" fmla="*/ 309 w 634"/>
              <a:gd name="T79" fmla="*/ 118 h 545"/>
              <a:gd name="T80" fmla="*/ 309 w 634"/>
              <a:gd name="T81" fmla="*/ 29 h 545"/>
              <a:gd name="T82" fmla="*/ 309 w 634"/>
              <a:gd name="T83" fmla="*/ 118 h 545"/>
              <a:gd name="T84" fmla="*/ 309 w 634"/>
              <a:gd name="T85" fmla="*/ 382 h 545"/>
              <a:gd name="T86" fmla="*/ 309 w 634"/>
              <a:gd name="T87" fmla="*/ 544 h 545"/>
              <a:gd name="T88" fmla="*/ 309 w 634"/>
              <a:gd name="T89" fmla="*/ 382 h 545"/>
              <a:gd name="T90" fmla="*/ 309 w 634"/>
              <a:gd name="T91" fmla="*/ 500 h 545"/>
              <a:gd name="T92" fmla="*/ 309 w 634"/>
              <a:gd name="T93" fmla="*/ 427 h 545"/>
              <a:gd name="T94" fmla="*/ 309 w 634"/>
              <a:gd name="T95" fmla="*/ 500 h 545"/>
              <a:gd name="T96" fmla="*/ 309 w 634"/>
              <a:gd name="T97" fmla="*/ 191 h 545"/>
              <a:gd name="T98" fmla="*/ 309 w 634"/>
              <a:gd name="T99" fmla="*/ 353 h 545"/>
              <a:gd name="T100" fmla="*/ 309 w 634"/>
              <a:gd name="T101" fmla="*/ 191 h 545"/>
              <a:gd name="T102" fmla="*/ 309 w 634"/>
              <a:gd name="T103" fmla="*/ 309 h 545"/>
              <a:gd name="T104" fmla="*/ 309 w 634"/>
              <a:gd name="T105" fmla="*/ 235 h 545"/>
              <a:gd name="T106" fmla="*/ 309 w 634"/>
              <a:gd name="T107" fmla="*/ 309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4" h="545">
                <a:moveTo>
                  <a:pt x="73" y="191"/>
                </a:moveTo>
                <a:lnTo>
                  <a:pt x="73" y="191"/>
                </a:lnTo>
                <a:cubicBezTo>
                  <a:pt x="29" y="191"/>
                  <a:pt x="0" y="221"/>
                  <a:pt x="0" y="265"/>
                </a:cubicBezTo>
                <a:cubicBezTo>
                  <a:pt x="0" y="309"/>
                  <a:pt x="29" y="353"/>
                  <a:pt x="73" y="353"/>
                </a:cubicBezTo>
                <a:cubicBezTo>
                  <a:pt x="117" y="353"/>
                  <a:pt x="162" y="309"/>
                  <a:pt x="162" y="265"/>
                </a:cubicBezTo>
                <a:cubicBezTo>
                  <a:pt x="162" y="221"/>
                  <a:pt x="117" y="191"/>
                  <a:pt x="73" y="191"/>
                </a:cubicBezTo>
                <a:close/>
                <a:moveTo>
                  <a:pt x="73" y="309"/>
                </a:moveTo>
                <a:lnTo>
                  <a:pt x="73" y="309"/>
                </a:lnTo>
                <a:cubicBezTo>
                  <a:pt x="58" y="309"/>
                  <a:pt x="44" y="294"/>
                  <a:pt x="44" y="265"/>
                </a:cubicBezTo>
                <a:cubicBezTo>
                  <a:pt x="44" y="250"/>
                  <a:pt x="58" y="235"/>
                  <a:pt x="73" y="235"/>
                </a:cubicBezTo>
                <a:cubicBezTo>
                  <a:pt x="103" y="235"/>
                  <a:pt x="117" y="250"/>
                  <a:pt x="117" y="265"/>
                </a:cubicBezTo>
                <a:cubicBezTo>
                  <a:pt x="117" y="294"/>
                  <a:pt x="103" y="309"/>
                  <a:pt x="73" y="309"/>
                </a:cubicBezTo>
                <a:close/>
                <a:moveTo>
                  <a:pt x="544" y="147"/>
                </a:moveTo>
                <a:lnTo>
                  <a:pt x="544" y="147"/>
                </a:lnTo>
                <a:cubicBezTo>
                  <a:pt x="588" y="147"/>
                  <a:pt x="633" y="118"/>
                  <a:pt x="633" y="73"/>
                </a:cubicBezTo>
                <a:cubicBezTo>
                  <a:pt x="633" y="29"/>
                  <a:pt x="588" y="0"/>
                  <a:pt x="544" y="0"/>
                </a:cubicBezTo>
                <a:cubicBezTo>
                  <a:pt x="500" y="0"/>
                  <a:pt x="471" y="29"/>
                  <a:pt x="471" y="73"/>
                </a:cubicBezTo>
                <a:cubicBezTo>
                  <a:pt x="471" y="118"/>
                  <a:pt x="500" y="147"/>
                  <a:pt x="544" y="147"/>
                </a:cubicBezTo>
                <a:close/>
                <a:moveTo>
                  <a:pt x="544" y="29"/>
                </a:moveTo>
                <a:lnTo>
                  <a:pt x="544" y="29"/>
                </a:lnTo>
                <a:cubicBezTo>
                  <a:pt x="574" y="29"/>
                  <a:pt x="588" y="59"/>
                  <a:pt x="588" y="73"/>
                </a:cubicBezTo>
                <a:cubicBezTo>
                  <a:pt x="588" y="88"/>
                  <a:pt x="574" y="118"/>
                  <a:pt x="544" y="118"/>
                </a:cubicBezTo>
                <a:cubicBezTo>
                  <a:pt x="530" y="118"/>
                  <a:pt x="515" y="88"/>
                  <a:pt x="515" y="73"/>
                </a:cubicBezTo>
                <a:cubicBezTo>
                  <a:pt x="515" y="59"/>
                  <a:pt x="530" y="29"/>
                  <a:pt x="544" y="29"/>
                </a:cubicBezTo>
                <a:close/>
                <a:moveTo>
                  <a:pt x="73" y="382"/>
                </a:moveTo>
                <a:lnTo>
                  <a:pt x="73" y="382"/>
                </a:lnTo>
                <a:cubicBezTo>
                  <a:pt x="29" y="382"/>
                  <a:pt x="0" y="427"/>
                  <a:pt x="0" y="471"/>
                </a:cubicBezTo>
                <a:cubicBezTo>
                  <a:pt x="0" y="515"/>
                  <a:pt x="29" y="544"/>
                  <a:pt x="73" y="544"/>
                </a:cubicBezTo>
                <a:cubicBezTo>
                  <a:pt x="117" y="544"/>
                  <a:pt x="162" y="515"/>
                  <a:pt x="162" y="471"/>
                </a:cubicBezTo>
                <a:cubicBezTo>
                  <a:pt x="162" y="427"/>
                  <a:pt x="117" y="382"/>
                  <a:pt x="73" y="382"/>
                </a:cubicBezTo>
                <a:close/>
                <a:moveTo>
                  <a:pt x="73" y="500"/>
                </a:moveTo>
                <a:lnTo>
                  <a:pt x="73" y="500"/>
                </a:lnTo>
                <a:cubicBezTo>
                  <a:pt x="58" y="500"/>
                  <a:pt x="44" y="486"/>
                  <a:pt x="44" y="471"/>
                </a:cubicBezTo>
                <a:cubicBezTo>
                  <a:pt x="44" y="441"/>
                  <a:pt x="58" y="427"/>
                  <a:pt x="73" y="427"/>
                </a:cubicBezTo>
                <a:cubicBezTo>
                  <a:pt x="103" y="427"/>
                  <a:pt x="117" y="441"/>
                  <a:pt x="117" y="471"/>
                </a:cubicBezTo>
                <a:cubicBezTo>
                  <a:pt x="117" y="486"/>
                  <a:pt x="103" y="500"/>
                  <a:pt x="73" y="500"/>
                </a:cubicBezTo>
                <a:close/>
                <a:moveTo>
                  <a:pt x="544" y="382"/>
                </a:moveTo>
                <a:lnTo>
                  <a:pt x="544" y="382"/>
                </a:lnTo>
                <a:cubicBezTo>
                  <a:pt x="500" y="382"/>
                  <a:pt x="471" y="427"/>
                  <a:pt x="471" y="471"/>
                </a:cubicBezTo>
                <a:cubicBezTo>
                  <a:pt x="471" y="515"/>
                  <a:pt x="500" y="544"/>
                  <a:pt x="544" y="544"/>
                </a:cubicBezTo>
                <a:cubicBezTo>
                  <a:pt x="588" y="544"/>
                  <a:pt x="633" y="515"/>
                  <a:pt x="633" y="471"/>
                </a:cubicBezTo>
                <a:cubicBezTo>
                  <a:pt x="633" y="427"/>
                  <a:pt x="588" y="382"/>
                  <a:pt x="544" y="382"/>
                </a:cubicBezTo>
                <a:close/>
                <a:moveTo>
                  <a:pt x="544" y="500"/>
                </a:moveTo>
                <a:lnTo>
                  <a:pt x="544" y="500"/>
                </a:lnTo>
                <a:cubicBezTo>
                  <a:pt x="530" y="500"/>
                  <a:pt x="515" y="486"/>
                  <a:pt x="515" y="471"/>
                </a:cubicBezTo>
                <a:cubicBezTo>
                  <a:pt x="515" y="441"/>
                  <a:pt x="530" y="427"/>
                  <a:pt x="544" y="427"/>
                </a:cubicBezTo>
                <a:cubicBezTo>
                  <a:pt x="574" y="427"/>
                  <a:pt x="588" y="441"/>
                  <a:pt x="588" y="471"/>
                </a:cubicBezTo>
                <a:cubicBezTo>
                  <a:pt x="588" y="486"/>
                  <a:pt x="574" y="500"/>
                  <a:pt x="544" y="500"/>
                </a:cubicBezTo>
                <a:close/>
                <a:moveTo>
                  <a:pt x="73" y="0"/>
                </a:moveTo>
                <a:lnTo>
                  <a:pt x="73" y="0"/>
                </a:lnTo>
                <a:cubicBezTo>
                  <a:pt x="29" y="0"/>
                  <a:pt x="0" y="29"/>
                  <a:pt x="0" y="73"/>
                </a:cubicBezTo>
                <a:cubicBezTo>
                  <a:pt x="0" y="118"/>
                  <a:pt x="29" y="147"/>
                  <a:pt x="73" y="147"/>
                </a:cubicBezTo>
                <a:cubicBezTo>
                  <a:pt x="117" y="147"/>
                  <a:pt x="162" y="118"/>
                  <a:pt x="162" y="73"/>
                </a:cubicBezTo>
                <a:cubicBezTo>
                  <a:pt x="162" y="29"/>
                  <a:pt x="117" y="0"/>
                  <a:pt x="73" y="0"/>
                </a:cubicBezTo>
                <a:close/>
                <a:moveTo>
                  <a:pt x="73" y="118"/>
                </a:moveTo>
                <a:lnTo>
                  <a:pt x="73" y="118"/>
                </a:lnTo>
                <a:cubicBezTo>
                  <a:pt x="58" y="118"/>
                  <a:pt x="44" y="88"/>
                  <a:pt x="44" y="73"/>
                </a:cubicBezTo>
                <a:cubicBezTo>
                  <a:pt x="44" y="59"/>
                  <a:pt x="58" y="29"/>
                  <a:pt x="73" y="29"/>
                </a:cubicBezTo>
                <a:cubicBezTo>
                  <a:pt x="103" y="29"/>
                  <a:pt x="117" y="59"/>
                  <a:pt x="117" y="73"/>
                </a:cubicBezTo>
                <a:cubicBezTo>
                  <a:pt x="117" y="88"/>
                  <a:pt x="103" y="118"/>
                  <a:pt x="73" y="118"/>
                </a:cubicBezTo>
                <a:close/>
                <a:moveTo>
                  <a:pt x="544" y="191"/>
                </a:moveTo>
                <a:lnTo>
                  <a:pt x="544" y="191"/>
                </a:lnTo>
                <a:cubicBezTo>
                  <a:pt x="500" y="191"/>
                  <a:pt x="471" y="221"/>
                  <a:pt x="471" y="265"/>
                </a:cubicBezTo>
                <a:cubicBezTo>
                  <a:pt x="471" y="309"/>
                  <a:pt x="500" y="353"/>
                  <a:pt x="544" y="353"/>
                </a:cubicBezTo>
                <a:cubicBezTo>
                  <a:pt x="588" y="353"/>
                  <a:pt x="633" y="309"/>
                  <a:pt x="633" y="265"/>
                </a:cubicBezTo>
                <a:cubicBezTo>
                  <a:pt x="633" y="221"/>
                  <a:pt x="588" y="191"/>
                  <a:pt x="544" y="191"/>
                </a:cubicBezTo>
                <a:close/>
                <a:moveTo>
                  <a:pt x="544" y="309"/>
                </a:moveTo>
                <a:lnTo>
                  <a:pt x="544" y="309"/>
                </a:lnTo>
                <a:cubicBezTo>
                  <a:pt x="530" y="309"/>
                  <a:pt x="515" y="294"/>
                  <a:pt x="515" y="265"/>
                </a:cubicBezTo>
                <a:cubicBezTo>
                  <a:pt x="515" y="250"/>
                  <a:pt x="530" y="235"/>
                  <a:pt x="544" y="235"/>
                </a:cubicBezTo>
                <a:cubicBezTo>
                  <a:pt x="574" y="235"/>
                  <a:pt x="588" y="250"/>
                  <a:pt x="588" y="265"/>
                </a:cubicBezTo>
                <a:cubicBezTo>
                  <a:pt x="588" y="294"/>
                  <a:pt x="574" y="309"/>
                  <a:pt x="544" y="309"/>
                </a:cubicBezTo>
                <a:close/>
                <a:moveTo>
                  <a:pt x="309" y="0"/>
                </a:moveTo>
                <a:lnTo>
                  <a:pt x="309" y="0"/>
                </a:lnTo>
                <a:cubicBezTo>
                  <a:pt x="265" y="0"/>
                  <a:pt x="235" y="29"/>
                  <a:pt x="235" y="73"/>
                </a:cubicBezTo>
                <a:cubicBezTo>
                  <a:pt x="235" y="118"/>
                  <a:pt x="265" y="147"/>
                  <a:pt x="309" y="147"/>
                </a:cubicBezTo>
                <a:cubicBezTo>
                  <a:pt x="353" y="147"/>
                  <a:pt x="397" y="118"/>
                  <a:pt x="397" y="73"/>
                </a:cubicBezTo>
                <a:cubicBezTo>
                  <a:pt x="397" y="29"/>
                  <a:pt x="353" y="0"/>
                  <a:pt x="309" y="0"/>
                </a:cubicBezTo>
                <a:close/>
                <a:moveTo>
                  <a:pt x="309" y="118"/>
                </a:moveTo>
                <a:lnTo>
                  <a:pt x="309" y="118"/>
                </a:lnTo>
                <a:cubicBezTo>
                  <a:pt x="294" y="118"/>
                  <a:pt x="279" y="88"/>
                  <a:pt x="279" y="73"/>
                </a:cubicBezTo>
                <a:cubicBezTo>
                  <a:pt x="279" y="59"/>
                  <a:pt x="294" y="29"/>
                  <a:pt x="309" y="29"/>
                </a:cubicBezTo>
                <a:cubicBezTo>
                  <a:pt x="338" y="29"/>
                  <a:pt x="353" y="59"/>
                  <a:pt x="353" y="73"/>
                </a:cubicBezTo>
                <a:cubicBezTo>
                  <a:pt x="353" y="88"/>
                  <a:pt x="338" y="118"/>
                  <a:pt x="309" y="118"/>
                </a:cubicBezTo>
                <a:close/>
                <a:moveTo>
                  <a:pt x="309" y="382"/>
                </a:moveTo>
                <a:lnTo>
                  <a:pt x="309" y="382"/>
                </a:lnTo>
                <a:cubicBezTo>
                  <a:pt x="265" y="382"/>
                  <a:pt x="235" y="427"/>
                  <a:pt x="235" y="471"/>
                </a:cubicBezTo>
                <a:cubicBezTo>
                  <a:pt x="235" y="515"/>
                  <a:pt x="265" y="544"/>
                  <a:pt x="309" y="544"/>
                </a:cubicBezTo>
                <a:cubicBezTo>
                  <a:pt x="353" y="544"/>
                  <a:pt x="397" y="515"/>
                  <a:pt x="397" y="471"/>
                </a:cubicBezTo>
                <a:cubicBezTo>
                  <a:pt x="397" y="427"/>
                  <a:pt x="353" y="382"/>
                  <a:pt x="309" y="382"/>
                </a:cubicBezTo>
                <a:close/>
                <a:moveTo>
                  <a:pt x="309" y="500"/>
                </a:moveTo>
                <a:lnTo>
                  <a:pt x="309" y="500"/>
                </a:lnTo>
                <a:cubicBezTo>
                  <a:pt x="294" y="500"/>
                  <a:pt x="279" y="486"/>
                  <a:pt x="279" y="471"/>
                </a:cubicBezTo>
                <a:cubicBezTo>
                  <a:pt x="279" y="441"/>
                  <a:pt x="294" y="427"/>
                  <a:pt x="309" y="427"/>
                </a:cubicBezTo>
                <a:cubicBezTo>
                  <a:pt x="338" y="427"/>
                  <a:pt x="353" y="441"/>
                  <a:pt x="353" y="471"/>
                </a:cubicBezTo>
                <a:cubicBezTo>
                  <a:pt x="353" y="486"/>
                  <a:pt x="338" y="500"/>
                  <a:pt x="309" y="500"/>
                </a:cubicBezTo>
                <a:close/>
                <a:moveTo>
                  <a:pt x="309" y="191"/>
                </a:moveTo>
                <a:lnTo>
                  <a:pt x="309" y="191"/>
                </a:lnTo>
                <a:cubicBezTo>
                  <a:pt x="265" y="191"/>
                  <a:pt x="235" y="221"/>
                  <a:pt x="235" y="265"/>
                </a:cubicBezTo>
                <a:cubicBezTo>
                  <a:pt x="235" y="309"/>
                  <a:pt x="265" y="353"/>
                  <a:pt x="309" y="353"/>
                </a:cubicBezTo>
                <a:cubicBezTo>
                  <a:pt x="353" y="353"/>
                  <a:pt x="397" y="309"/>
                  <a:pt x="397" y="265"/>
                </a:cubicBezTo>
                <a:cubicBezTo>
                  <a:pt x="397" y="221"/>
                  <a:pt x="353" y="191"/>
                  <a:pt x="309" y="191"/>
                </a:cubicBezTo>
                <a:close/>
                <a:moveTo>
                  <a:pt x="309" y="309"/>
                </a:moveTo>
                <a:lnTo>
                  <a:pt x="309" y="309"/>
                </a:lnTo>
                <a:cubicBezTo>
                  <a:pt x="294" y="309"/>
                  <a:pt x="279" y="294"/>
                  <a:pt x="279" y="265"/>
                </a:cubicBezTo>
                <a:cubicBezTo>
                  <a:pt x="279" y="250"/>
                  <a:pt x="294" y="235"/>
                  <a:pt x="309" y="235"/>
                </a:cubicBezTo>
                <a:cubicBezTo>
                  <a:pt x="338" y="235"/>
                  <a:pt x="353" y="250"/>
                  <a:pt x="353" y="265"/>
                </a:cubicBezTo>
                <a:cubicBezTo>
                  <a:pt x="353" y="294"/>
                  <a:pt x="338" y="309"/>
                  <a:pt x="309" y="30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46" name="Freeform 61"/>
          <p:cNvSpPr>
            <a:spLocks noChangeArrowheads="1"/>
          </p:cNvSpPr>
          <p:nvPr/>
        </p:nvSpPr>
        <p:spPr bwMode="auto">
          <a:xfrm>
            <a:off x="9426577" y="5305022"/>
            <a:ext cx="485775" cy="473196"/>
          </a:xfrm>
          <a:custGeom>
            <a:avLst/>
            <a:gdLst>
              <a:gd name="T0" fmla="*/ 162 w 561"/>
              <a:gd name="T1" fmla="*/ 309 h 545"/>
              <a:gd name="T2" fmla="*/ 0 w 561"/>
              <a:gd name="T3" fmla="*/ 382 h 545"/>
              <a:gd name="T4" fmla="*/ 89 w 561"/>
              <a:gd name="T5" fmla="*/ 544 h 545"/>
              <a:gd name="T6" fmla="*/ 236 w 561"/>
              <a:gd name="T7" fmla="*/ 471 h 545"/>
              <a:gd name="T8" fmla="*/ 162 w 561"/>
              <a:gd name="T9" fmla="*/ 309 h 545"/>
              <a:gd name="T10" fmla="*/ 206 w 561"/>
              <a:gd name="T11" fmla="*/ 471 h 545"/>
              <a:gd name="T12" fmla="*/ 89 w 561"/>
              <a:gd name="T13" fmla="*/ 500 h 545"/>
              <a:gd name="T14" fmla="*/ 44 w 561"/>
              <a:gd name="T15" fmla="*/ 382 h 545"/>
              <a:gd name="T16" fmla="*/ 162 w 561"/>
              <a:gd name="T17" fmla="*/ 353 h 545"/>
              <a:gd name="T18" fmla="*/ 206 w 561"/>
              <a:gd name="T19" fmla="*/ 471 h 545"/>
              <a:gd name="T20" fmla="*/ 162 w 561"/>
              <a:gd name="T21" fmla="*/ 0 h 545"/>
              <a:gd name="T22" fmla="*/ 0 w 561"/>
              <a:gd name="T23" fmla="*/ 73 h 545"/>
              <a:gd name="T24" fmla="*/ 89 w 561"/>
              <a:gd name="T25" fmla="*/ 235 h 545"/>
              <a:gd name="T26" fmla="*/ 236 w 561"/>
              <a:gd name="T27" fmla="*/ 147 h 545"/>
              <a:gd name="T28" fmla="*/ 162 w 561"/>
              <a:gd name="T29" fmla="*/ 0 h 545"/>
              <a:gd name="T30" fmla="*/ 206 w 561"/>
              <a:gd name="T31" fmla="*/ 147 h 545"/>
              <a:gd name="T32" fmla="*/ 89 w 561"/>
              <a:gd name="T33" fmla="*/ 191 h 545"/>
              <a:gd name="T34" fmla="*/ 44 w 561"/>
              <a:gd name="T35" fmla="*/ 73 h 545"/>
              <a:gd name="T36" fmla="*/ 162 w 561"/>
              <a:gd name="T37" fmla="*/ 29 h 545"/>
              <a:gd name="T38" fmla="*/ 206 w 561"/>
              <a:gd name="T39" fmla="*/ 147 h 545"/>
              <a:gd name="T40" fmla="*/ 471 w 561"/>
              <a:gd name="T41" fmla="*/ 309 h 545"/>
              <a:gd name="T42" fmla="*/ 324 w 561"/>
              <a:gd name="T43" fmla="*/ 382 h 545"/>
              <a:gd name="T44" fmla="*/ 398 w 561"/>
              <a:gd name="T45" fmla="*/ 544 h 545"/>
              <a:gd name="T46" fmla="*/ 560 w 561"/>
              <a:gd name="T47" fmla="*/ 471 h 545"/>
              <a:gd name="T48" fmla="*/ 471 w 561"/>
              <a:gd name="T49" fmla="*/ 309 h 545"/>
              <a:gd name="T50" fmla="*/ 515 w 561"/>
              <a:gd name="T51" fmla="*/ 471 h 545"/>
              <a:gd name="T52" fmla="*/ 398 w 561"/>
              <a:gd name="T53" fmla="*/ 500 h 545"/>
              <a:gd name="T54" fmla="*/ 353 w 561"/>
              <a:gd name="T55" fmla="*/ 382 h 545"/>
              <a:gd name="T56" fmla="*/ 471 w 561"/>
              <a:gd name="T57" fmla="*/ 353 h 545"/>
              <a:gd name="T58" fmla="*/ 515 w 561"/>
              <a:gd name="T59" fmla="*/ 471 h 545"/>
              <a:gd name="T60" fmla="*/ 471 w 561"/>
              <a:gd name="T61" fmla="*/ 0 h 545"/>
              <a:gd name="T62" fmla="*/ 324 w 561"/>
              <a:gd name="T63" fmla="*/ 73 h 545"/>
              <a:gd name="T64" fmla="*/ 398 w 561"/>
              <a:gd name="T65" fmla="*/ 235 h 545"/>
              <a:gd name="T66" fmla="*/ 560 w 561"/>
              <a:gd name="T67" fmla="*/ 147 h 545"/>
              <a:gd name="T68" fmla="*/ 471 w 561"/>
              <a:gd name="T69" fmla="*/ 0 h 545"/>
              <a:gd name="T70" fmla="*/ 515 w 561"/>
              <a:gd name="T71" fmla="*/ 147 h 545"/>
              <a:gd name="T72" fmla="*/ 398 w 561"/>
              <a:gd name="T73" fmla="*/ 191 h 545"/>
              <a:gd name="T74" fmla="*/ 353 w 561"/>
              <a:gd name="T75" fmla="*/ 73 h 545"/>
              <a:gd name="T76" fmla="*/ 471 w 561"/>
              <a:gd name="T77" fmla="*/ 29 h 545"/>
              <a:gd name="T78" fmla="*/ 515 w 561"/>
              <a:gd name="T79" fmla="*/ 147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1" h="545">
                <a:moveTo>
                  <a:pt x="162" y="309"/>
                </a:moveTo>
                <a:lnTo>
                  <a:pt x="162" y="309"/>
                </a:lnTo>
                <a:cubicBezTo>
                  <a:pt x="89" y="309"/>
                  <a:pt x="89" y="309"/>
                  <a:pt x="89" y="309"/>
                </a:cubicBezTo>
                <a:cubicBezTo>
                  <a:pt x="44" y="309"/>
                  <a:pt x="0" y="339"/>
                  <a:pt x="0" y="382"/>
                </a:cubicBezTo>
                <a:cubicBezTo>
                  <a:pt x="0" y="471"/>
                  <a:pt x="0" y="471"/>
                  <a:pt x="0" y="471"/>
                </a:cubicBezTo>
                <a:cubicBezTo>
                  <a:pt x="0" y="515"/>
                  <a:pt x="44" y="544"/>
                  <a:pt x="89" y="544"/>
                </a:cubicBezTo>
                <a:cubicBezTo>
                  <a:pt x="162" y="544"/>
                  <a:pt x="162" y="544"/>
                  <a:pt x="162" y="544"/>
                </a:cubicBezTo>
                <a:cubicBezTo>
                  <a:pt x="206" y="544"/>
                  <a:pt x="236" y="515"/>
                  <a:pt x="236" y="471"/>
                </a:cubicBezTo>
                <a:cubicBezTo>
                  <a:pt x="236" y="382"/>
                  <a:pt x="236" y="382"/>
                  <a:pt x="236" y="382"/>
                </a:cubicBezTo>
                <a:cubicBezTo>
                  <a:pt x="236" y="339"/>
                  <a:pt x="206" y="309"/>
                  <a:pt x="162" y="309"/>
                </a:cubicBezTo>
                <a:close/>
                <a:moveTo>
                  <a:pt x="206" y="471"/>
                </a:moveTo>
                <a:lnTo>
                  <a:pt x="206" y="471"/>
                </a:lnTo>
                <a:cubicBezTo>
                  <a:pt x="206" y="486"/>
                  <a:pt x="177" y="500"/>
                  <a:pt x="162" y="500"/>
                </a:cubicBezTo>
                <a:cubicBezTo>
                  <a:pt x="89" y="500"/>
                  <a:pt x="89" y="500"/>
                  <a:pt x="89" y="500"/>
                </a:cubicBezTo>
                <a:cubicBezTo>
                  <a:pt x="59" y="500"/>
                  <a:pt x="44" y="486"/>
                  <a:pt x="44" y="471"/>
                </a:cubicBezTo>
                <a:cubicBezTo>
                  <a:pt x="44" y="382"/>
                  <a:pt x="44" y="382"/>
                  <a:pt x="44" y="382"/>
                </a:cubicBezTo>
                <a:cubicBezTo>
                  <a:pt x="44" y="368"/>
                  <a:pt x="59" y="353"/>
                  <a:pt x="89" y="353"/>
                </a:cubicBezTo>
                <a:cubicBezTo>
                  <a:pt x="162" y="353"/>
                  <a:pt x="162" y="353"/>
                  <a:pt x="162" y="353"/>
                </a:cubicBezTo>
                <a:cubicBezTo>
                  <a:pt x="177" y="353"/>
                  <a:pt x="206" y="368"/>
                  <a:pt x="206" y="382"/>
                </a:cubicBezTo>
                <a:lnTo>
                  <a:pt x="206" y="471"/>
                </a:lnTo>
                <a:close/>
                <a:moveTo>
                  <a:pt x="162" y="0"/>
                </a:moveTo>
                <a:lnTo>
                  <a:pt x="162" y="0"/>
                </a:lnTo>
                <a:cubicBezTo>
                  <a:pt x="89" y="0"/>
                  <a:pt x="89" y="0"/>
                  <a:pt x="89" y="0"/>
                </a:cubicBezTo>
                <a:cubicBezTo>
                  <a:pt x="44" y="0"/>
                  <a:pt x="0" y="29"/>
                  <a:pt x="0" y="73"/>
                </a:cubicBezTo>
                <a:cubicBezTo>
                  <a:pt x="0" y="147"/>
                  <a:pt x="0" y="147"/>
                  <a:pt x="0" y="147"/>
                </a:cubicBezTo>
                <a:cubicBezTo>
                  <a:pt x="0" y="191"/>
                  <a:pt x="44" y="235"/>
                  <a:pt x="89" y="235"/>
                </a:cubicBezTo>
                <a:cubicBezTo>
                  <a:pt x="162" y="235"/>
                  <a:pt x="162" y="235"/>
                  <a:pt x="162" y="235"/>
                </a:cubicBezTo>
                <a:cubicBezTo>
                  <a:pt x="206" y="235"/>
                  <a:pt x="236" y="191"/>
                  <a:pt x="236" y="147"/>
                </a:cubicBezTo>
                <a:cubicBezTo>
                  <a:pt x="236" y="73"/>
                  <a:pt x="236" y="73"/>
                  <a:pt x="236" y="73"/>
                </a:cubicBezTo>
                <a:cubicBezTo>
                  <a:pt x="236" y="29"/>
                  <a:pt x="206" y="0"/>
                  <a:pt x="162" y="0"/>
                </a:cubicBezTo>
                <a:close/>
                <a:moveTo>
                  <a:pt x="206" y="147"/>
                </a:moveTo>
                <a:lnTo>
                  <a:pt x="206" y="147"/>
                </a:lnTo>
                <a:cubicBezTo>
                  <a:pt x="206" y="177"/>
                  <a:pt x="177" y="191"/>
                  <a:pt x="162" y="191"/>
                </a:cubicBezTo>
                <a:cubicBezTo>
                  <a:pt x="89" y="191"/>
                  <a:pt x="89" y="191"/>
                  <a:pt x="89" y="191"/>
                </a:cubicBezTo>
                <a:cubicBezTo>
                  <a:pt x="59" y="191"/>
                  <a:pt x="44" y="177"/>
                  <a:pt x="44" y="147"/>
                </a:cubicBezTo>
                <a:cubicBezTo>
                  <a:pt x="44" y="73"/>
                  <a:pt x="44" y="73"/>
                  <a:pt x="44" y="73"/>
                </a:cubicBezTo>
                <a:cubicBezTo>
                  <a:pt x="44" y="59"/>
                  <a:pt x="59" y="29"/>
                  <a:pt x="89" y="29"/>
                </a:cubicBezTo>
                <a:cubicBezTo>
                  <a:pt x="162" y="29"/>
                  <a:pt x="162" y="29"/>
                  <a:pt x="162" y="29"/>
                </a:cubicBezTo>
                <a:cubicBezTo>
                  <a:pt x="177" y="29"/>
                  <a:pt x="206" y="59"/>
                  <a:pt x="206" y="73"/>
                </a:cubicBezTo>
                <a:lnTo>
                  <a:pt x="206" y="147"/>
                </a:lnTo>
                <a:close/>
                <a:moveTo>
                  <a:pt x="471" y="309"/>
                </a:moveTo>
                <a:lnTo>
                  <a:pt x="471" y="309"/>
                </a:lnTo>
                <a:cubicBezTo>
                  <a:pt x="398" y="309"/>
                  <a:pt x="398" y="309"/>
                  <a:pt x="398" y="309"/>
                </a:cubicBezTo>
                <a:cubicBezTo>
                  <a:pt x="353" y="309"/>
                  <a:pt x="324" y="339"/>
                  <a:pt x="324" y="382"/>
                </a:cubicBezTo>
                <a:cubicBezTo>
                  <a:pt x="324" y="471"/>
                  <a:pt x="324" y="471"/>
                  <a:pt x="324" y="471"/>
                </a:cubicBezTo>
                <a:cubicBezTo>
                  <a:pt x="324" y="515"/>
                  <a:pt x="353" y="544"/>
                  <a:pt x="398" y="544"/>
                </a:cubicBezTo>
                <a:cubicBezTo>
                  <a:pt x="471" y="544"/>
                  <a:pt x="471" y="544"/>
                  <a:pt x="471" y="544"/>
                </a:cubicBezTo>
                <a:cubicBezTo>
                  <a:pt x="515" y="544"/>
                  <a:pt x="560" y="515"/>
                  <a:pt x="560" y="471"/>
                </a:cubicBezTo>
                <a:cubicBezTo>
                  <a:pt x="560" y="382"/>
                  <a:pt x="560" y="382"/>
                  <a:pt x="560" y="382"/>
                </a:cubicBezTo>
                <a:cubicBezTo>
                  <a:pt x="560" y="339"/>
                  <a:pt x="515" y="309"/>
                  <a:pt x="471" y="309"/>
                </a:cubicBezTo>
                <a:close/>
                <a:moveTo>
                  <a:pt x="515" y="471"/>
                </a:moveTo>
                <a:lnTo>
                  <a:pt x="515" y="471"/>
                </a:lnTo>
                <a:cubicBezTo>
                  <a:pt x="515" y="486"/>
                  <a:pt x="501" y="500"/>
                  <a:pt x="471" y="500"/>
                </a:cubicBezTo>
                <a:cubicBezTo>
                  <a:pt x="398" y="500"/>
                  <a:pt x="398" y="500"/>
                  <a:pt x="398" y="500"/>
                </a:cubicBezTo>
                <a:cubicBezTo>
                  <a:pt x="383" y="500"/>
                  <a:pt x="353" y="486"/>
                  <a:pt x="353" y="471"/>
                </a:cubicBezTo>
                <a:cubicBezTo>
                  <a:pt x="353" y="382"/>
                  <a:pt x="353" y="382"/>
                  <a:pt x="353" y="382"/>
                </a:cubicBezTo>
                <a:cubicBezTo>
                  <a:pt x="353" y="368"/>
                  <a:pt x="383" y="353"/>
                  <a:pt x="398" y="353"/>
                </a:cubicBezTo>
                <a:cubicBezTo>
                  <a:pt x="471" y="353"/>
                  <a:pt x="471" y="353"/>
                  <a:pt x="471" y="353"/>
                </a:cubicBezTo>
                <a:cubicBezTo>
                  <a:pt x="501" y="353"/>
                  <a:pt x="515" y="368"/>
                  <a:pt x="515" y="382"/>
                </a:cubicBezTo>
                <a:lnTo>
                  <a:pt x="515" y="471"/>
                </a:lnTo>
                <a:close/>
                <a:moveTo>
                  <a:pt x="471" y="0"/>
                </a:moveTo>
                <a:lnTo>
                  <a:pt x="471" y="0"/>
                </a:lnTo>
                <a:cubicBezTo>
                  <a:pt x="398" y="0"/>
                  <a:pt x="398" y="0"/>
                  <a:pt x="398" y="0"/>
                </a:cubicBezTo>
                <a:cubicBezTo>
                  <a:pt x="353" y="0"/>
                  <a:pt x="324" y="29"/>
                  <a:pt x="324" y="73"/>
                </a:cubicBezTo>
                <a:cubicBezTo>
                  <a:pt x="324" y="147"/>
                  <a:pt x="324" y="147"/>
                  <a:pt x="324" y="147"/>
                </a:cubicBezTo>
                <a:cubicBezTo>
                  <a:pt x="324" y="191"/>
                  <a:pt x="353" y="235"/>
                  <a:pt x="398" y="235"/>
                </a:cubicBezTo>
                <a:cubicBezTo>
                  <a:pt x="471" y="235"/>
                  <a:pt x="471" y="235"/>
                  <a:pt x="471" y="235"/>
                </a:cubicBezTo>
                <a:cubicBezTo>
                  <a:pt x="515" y="235"/>
                  <a:pt x="560" y="191"/>
                  <a:pt x="560" y="147"/>
                </a:cubicBezTo>
                <a:cubicBezTo>
                  <a:pt x="560" y="73"/>
                  <a:pt x="560" y="73"/>
                  <a:pt x="560" y="73"/>
                </a:cubicBezTo>
                <a:cubicBezTo>
                  <a:pt x="560" y="29"/>
                  <a:pt x="515" y="0"/>
                  <a:pt x="471" y="0"/>
                </a:cubicBezTo>
                <a:close/>
                <a:moveTo>
                  <a:pt x="515" y="147"/>
                </a:moveTo>
                <a:lnTo>
                  <a:pt x="515" y="147"/>
                </a:lnTo>
                <a:cubicBezTo>
                  <a:pt x="515" y="177"/>
                  <a:pt x="501" y="191"/>
                  <a:pt x="471" y="191"/>
                </a:cubicBezTo>
                <a:cubicBezTo>
                  <a:pt x="398" y="191"/>
                  <a:pt x="398" y="191"/>
                  <a:pt x="398" y="191"/>
                </a:cubicBezTo>
                <a:cubicBezTo>
                  <a:pt x="383" y="191"/>
                  <a:pt x="353" y="177"/>
                  <a:pt x="353" y="147"/>
                </a:cubicBezTo>
                <a:cubicBezTo>
                  <a:pt x="353" y="73"/>
                  <a:pt x="353" y="73"/>
                  <a:pt x="353" y="73"/>
                </a:cubicBezTo>
                <a:cubicBezTo>
                  <a:pt x="353" y="59"/>
                  <a:pt x="383" y="29"/>
                  <a:pt x="398" y="29"/>
                </a:cubicBezTo>
                <a:cubicBezTo>
                  <a:pt x="471" y="29"/>
                  <a:pt x="471" y="29"/>
                  <a:pt x="471" y="29"/>
                </a:cubicBezTo>
                <a:cubicBezTo>
                  <a:pt x="501" y="29"/>
                  <a:pt x="515" y="59"/>
                  <a:pt x="515" y="73"/>
                </a:cubicBezTo>
                <a:lnTo>
                  <a:pt x="515" y="147"/>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47" name="Freeform 62"/>
          <p:cNvSpPr>
            <a:spLocks noChangeArrowheads="1"/>
          </p:cNvSpPr>
          <p:nvPr/>
        </p:nvSpPr>
        <p:spPr bwMode="auto">
          <a:xfrm>
            <a:off x="17364076" y="4387205"/>
            <a:ext cx="511175" cy="536715"/>
          </a:xfrm>
          <a:custGeom>
            <a:avLst/>
            <a:gdLst>
              <a:gd name="T0" fmla="*/ 294 w 589"/>
              <a:gd name="T1" fmla="*/ 0 h 619"/>
              <a:gd name="T2" fmla="*/ 294 w 589"/>
              <a:gd name="T3" fmla="*/ 0 h 619"/>
              <a:gd name="T4" fmla="*/ 0 w 589"/>
              <a:gd name="T5" fmla="*/ 339 h 619"/>
              <a:gd name="T6" fmla="*/ 29 w 589"/>
              <a:gd name="T7" fmla="*/ 368 h 619"/>
              <a:gd name="T8" fmla="*/ 103 w 589"/>
              <a:gd name="T9" fmla="*/ 294 h 619"/>
              <a:gd name="T10" fmla="*/ 103 w 589"/>
              <a:gd name="T11" fmla="*/ 545 h 619"/>
              <a:gd name="T12" fmla="*/ 176 w 589"/>
              <a:gd name="T13" fmla="*/ 618 h 619"/>
              <a:gd name="T14" fmla="*/ 412 w 589"/>
              <a:gd name="T15" fmla="*/ 618 h 619"/>
              <a:gd name="T16" fmla="*/ 485 w 589"/>
              <a:gd name="T17" fmla="*/ 545 h 619"/>
              <a:gd name="T18" fmla="*/ 485 w 589"/>
              <a:gd name="T19" fmla="*/ 294 h 619"/>
              <a:gd name="T20" fmla="*/ 559 w 589"/>
              <a:gd name="T21" fmla="*/ 368 h 619"/>
              <a:gd name="T22" fmla="*/ 588 w 589"/>
              <a:gd name="T23" fmla="*/ 339 h 619"/>
              <a:gd name="T24" fmla="*/ 294 w 589"/>
              <a:gd name="T25" fmla="*/ 0 h 619"/>
              <a:gd name="T26" fmla="*/ 456 w 589"/>
              <a:gd name="T27" fmla="*/ 545 h 619"/>
              <a:gd name="T28" fmla="*/ 456 w 589"/>
              <a:gd name="T29" fmla="*/ 545 h 619"/>
              <a:gd name="T30" fmla="*/ 412 w 589"/>
              <a:gd name="T31" fmla="*/ 589 h 619"/>
              <a:gd name="T32" fmla="*/ 176 w 589"/>
              <a:gd name="T33" fmla="*/ 589 h 619"/>
              <a:gd name="T34" fmla="*/ 132 w 589"/>
              <a:gd name="T35" fmla="*/ 545 h 619"/>
              <a:gd name="T36" fmla="*/ 132 w 589"/>
              <a:gd name="T37" fmla="*/ 235 h 619"/>
              <a:gd name="T38" fmla="*/ 294 w 589"/>
              <a:gd name="T39" fmla="*/ 59 h 619"/>
              <a:gd name="T40" fmla="*/ 456 w 589"/>
              <a:gd name="T41" fmla="*/ 235 h 619"/>
              <a:gd name="T42" fmla="*/ 456 w 589"/>
              <a:gd name="T43" fmla="*/ 54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9" h="619">
                <a:moveTo>
                  <a:pt x="294" y="0"/>
                </a:moveTo>
                <a:lnTo>
                  <a:pt x="294" y="0"/>
                </a:lnTo>
                <a:cubicBezTo>
                  <a:pt x="0" y="339"/>
                  <a:pt x="0" y="339"/>
                  <a:pt x="0" y="339"/>
                </a:cubicBezTo>
                <a:cubicBezTo>
                  <a:pt x="29" y="368"/>
                  <a:pt x="29" y="368"/>
                  <a:pt x="29" y="368"/>
                </a:cubicBezTo>
                <a:cubicBezTo>
                  <a:pt x="103" y="294"/>
                  <a:pt x="103" y="294"/>
                  <a:pt x="103" y="294"/>
                </a:cubicBezTo>
                <a:cubicBezTo>
                  <a:pt x="103" y="545"/>
                  <a:pt x="103" y="545"/>
                  <a:pt x="103" y="545"/>
                </a:cubicBezTo>
                <a:cubicBezTo>
                  <a:pt x="103" y="589"/>
                  <a:pt x="132" y="618"/>
                  <a:pt x="176" y="618"/>
                </a:cubicBezTo>
                <a:cubicBezTo>
                  <a:pt x="412" y="618"/>
                  <a:pt x="412" y="618"/>
                  <a:pt x="412" y="618"/>
                </a:cubicBezTo>
                <a:cubicBezTo>
                  <a:pt x="456" y="618"/>
                  <a:pt x="485" y="589"/>
                  <a:pt x="485" y="545"/>
                </a:cubicBezTo>
                <a:cubicBezTo>
                  <a:pt x="485" y="294"/>
                  <a:pt x="485" y="294"/>
                  <a:pt x="485" y="294"/>
                </a:cubicBezTo>
                <a:cubicBezTo>
                  <a:pt x="559" y="368"/>
                  <a:pt x="559" y="368"/>
                  <a:pt x="559" y="368"/>
                </a:cubicBezTo>
                <a:cubicBezTo>
                  <a:pt x="588" y="339"/>
                  <a:pt x="588" y="339"/>
                  <a:pt x="588" y="339"/>
                </a:cubicBezTo>
                <a:lnTo>
                  <a:pt x="294" y="0"/>
                </a:lnTo>
                <a:close/>
                <a:moveTo>
                  <a:pt x="456" y="545"/>
                </a:moveTo>
                <a:lnTo>
                  <a:pt x="456" y="545"/>
                </a:lnTo>
                <a:cubicBezTo>
                  <a:pt x="456" y="559"/>
                  <a:pt x="426" y="589"/>
                  <a:pt x="412" y="589"/>
                </a:cubicBezTo>
                <a:cubicBezTo>
                  <a:pt x="176" y="589"/>
                  <a:pt x="176" y="589"/>
                  <a:pt x="176" y="589"/>
                </a:cubicBezTo>
                <a:cubicBezTo>
                  <a:pt x="162" y="589"/>
                  <a:pt x="132" y="559"/>
                  <a:pt x="132" y="545"/>
                </a:cubicBezTo>
                <a:cubicBezTo>
                  <a:pt x="132" y="235"/>
                  <a:pt x="132" y="235"/>
                  <a:pt x="132" y="235"/>
                </a:cubicBezTo>
                <a:cubicBezTo>
                  <a:pt x="294" y="59"/>
                  <a:pt x="294" y="59"/>
                  <a:pt x="294" y="59"/>
                </a:cubicBezTo>
                <a:cubicBezTo>
                  <a:pt x="456" y="235"/>
                  <a:pt x="456" y="235"/>
                  <a:pt x="456" y="235"/>
                </a:cubicBezTo>
                <a:lnTo>
                  <a:pt x="456" y="545"/>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48" name="Freeform 63"/>
          <p:cNvSpPr>
            <a:spLocks noChangeArrowheads="1"/>
          </p:cNvSpPr>
          <p:nvPr/>
        </p:nvSpPr>
        <p:spPr bwMode="auto">
          <a:xfrm>
            <a:off x="16459201" y="4387205"/>
            <a:ext cx="549276" cy="536715"/>
          </a:xfrm>
          <a:custGeom>
            <a:avLst/>
            <a:gdLst>
              <a:gd name="T0" fmla="*/ 0 w 634"/>
              <a:gd name="T1" fmla="*/ 73 h 619"/>
              <a:gd name="T2" fmla="*/ 0 w 634"/>
              <a:gd name="T3" fmla="*/ 73 h 619"/>
              <a:gd name="T4" fmla="*/ 0 w 634"/>
              <a:gd name="T5" fmla="*/ 235 h 619"/>
              <a:gd name="T6" fmla="*/ 45 w 634"/>
              <a:gd name="T7" fmla="*/ 235 h 619"/>
              <a:gd name="T8" fmla="*/ 45 w 634"/>
              <a:gd name="T9" fmla="*/ 73 h 619"/>
              <a:gd name="T10" fmla="*/ 89 w 634"/>
              <a:gd name="T11" fmla="*/ 29 h 619"/>
              <a:gd name="T12" fmla="*/ 236 w 634"/>
              <a:gd name="T13" fmla="*/ 29 h 619"/>
              <a:gd name="T14" fmla="*/ 236 w 634"/>
              <a:gd name="T15" fmla="*/ 0 h 619"/>
              <a:gd name="T16" fmla="*/ 89 w 634"/>
              <a:gd name="T17" fmla="*/ 0 h 619"/>
              <a:gd name="T18" fmla="*/ 0 w 634"/>
              <a:gd name="T19" fmla="*/ 73 h 619"/>
              <a:gd name="T20" fmla="*/ 45 w 634"/>
              <a:gd name="T21" fmla="*/ 545 h 619"/>
              <a:gd name="T22" fmla="*/ 45 w 634"/>
              <a:gd name="T23" fmla="*/ 545 h 619"/>
              <a:gd name="T24" fmla="*/ 45 w 634"/>
              <a:gd name="T25" fmla="*/ 382 h 619"/>
              <a:gd name="T26" fmla="*/ 0 w 634"/>
              <a:gd name="T27" fmla="*/ 382 h 619"/>
              <a:gd name="T28" fmla="*/ 0 w 634"/>
              <a:gd name="T29" fmla="*/ 545 h 619"/>
              <a:gd name="T30" fmla="*/ 89 w 634"/>
              <a:gd name="T31" fmla="*/ 618 h 619"/>
              <a:gd name="T32" fmla="*/ 236 w 634"/>
              <a:gd name="T33" fmla="*/ 618 h 619"/>
              <a:gd name="T34" fmla="*/ 236 w 634"/>
              <a:gd name="T35" fmla="*/ 589 h 619"/>
              <a:gd name="T36" fmla="*/ 89 w 634"/>
              <a:gd name="T37" fmla="*/ 589 h 619"/>
              <a:gd name="T38" fmla="*/ 45 w 634"/>
              <a:gd name="T39" fmla="*/ 545 h 619"/>
              <a:gd name="T40" fmla="*/ 589 w 634"/>
              <a:gd name="T41" fmla="*/ 545 h 619"/>
              <a:gd name="T42" fmla="*/ 589 w 634"/>
              <a:gd name="T43" fmla="*/ 545 h 619"/>
              <a:gd name="T44" fmla="*/ 560 w 634"/>
              <a:gd name="T45" fmla="*/ 589 h 619"/>
              <a:gd name="T46" fmla="*/ 398 w 634"/>
              <a:gd name="T47" fmla="*/ 589 h 619"/>
              <a:gd name="T48" fmla="*/ 398 w 634"/>
              <a:gd name="T49" fmla="*/ 618 h 619"/>
              <a:gd name="T50" fmla="*/ 560 w 634"/>
              <a:gd name="T51" fmla="*/ 618 h 619"/>
              <a:gd name="T52" fmla="*/ 633 w 634"/>
              <a:gd name="T53" fmla="*/ 545 h 619"/>
              <a:gd name="T54" fmla="*/ 633 w 634"/>
              <a:gd name="T55" fmla="*/ 382 h 619"/>
              <a:gd name="T56" fmla="*/ 589 w 634"/>
              <a:gd name="T57" fmla="*/ 382 h 619"/>
              <a:gd name="T58" fmla="*/ 589 w 634"/>
              <a:gd name="T59" fmla="*/ 545 h 619"/>
              <a:gd name="T60" fmla="*/ 560 w 634"/>
              <a:gd name="T61" fmla="*/ 0 h 619"/>
              <a:gd name="T62" fmla="*/ 560 w 634"/>
              <a:gd name="T63" fmla="*/ 0 h 619"/>
              <a:gd name="T64" fmla="*/ 398 w 634"/>
              <a:gd name="T65" fmla="*/ 0 h 619"/>
              <a:gd name="T66" fmla="*/ 398 w 634"/>
              <a:gd name="T67" fmla="*/ 29 h 619"/>
              <a:gd name="T68" fmla="*/ 560 w 634"/>
              <a:gd name="T69" fmla="*/ 29 h 619"/>
              <a:gd name="T70" fmla="*/ 589 w 634"/>
              <a:gd name="T71" fmla="*/ 73 h 619"/>
              <a:gd name="T72" fmla="*/ 589 w 634"/>
              <a:gd name="T73" fmla="*/ 235 h 619"/>
              <a:gd name="T74" fmla="*/ 633 w 634"/>
              <a:gd name="T75" fmla="*/ 235 h 619"/>
              <a:gd name="T76" fmla="*/ 633 w 634"/>
              <a:gd name="T77" fmla="*/ 73 h 619"/>
              <a:gd name="T78" fmla="*/ 560 w 634"/>
              <a:gd name="T79"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4" h="619">
                <a:moveTo>
                  <a:pt x="0" y="73"/>
                </a:moveTo>
                <a:lnTo>
                  <a:pt x="0" y="73"/>
                </a:lnTo>
                <a:cubicBezTo>
                  <a:pt x="0" y="235"/>
                  <a:pt x="0" y="235"/>
                  <a:pt x="0" y="235"/>
                </a:cubicBezTo>
                <a:cubicBezTo>
                  <a:pt x="45" y="235"/>
                  <a:pt x="45" y="235"/>
                  <a:pt x="45" y="235"/>
                </a:cubicBezTo>
                <a:cubicBezTo>
                  <a:pt x="45" y="73"/>
                  <a:pt x="45" y="73"/>
                  <a:pt x="45" y="73"/>
                </a:cubicBezTo>
                <a:cubicBezTo>
                  <a:pt x="45" y="59"/>
                  <a:pt x="59" y="29"/>
                  <a:pt x="89" y="29"/>
                </a:cubicBezTo>
                <a:cubicBezTo>
                  <a:pt x="236" y="29"/>
                  <a:pt x="236" y="29"/>
                  <a:pt x="236" y="29"/>
                </a:cubicBezTo>
                <a:cubicBezTo>
                  <a:pt x="236" y="0"/>
                  <a:pt x="236" y="0"/>
                  <a:pt x="236" y="0"/>
                </a:cubicBezTo>
                <a:cubicBezTo>
                  <a:pt x="89" y="0"/>
                  <a:pt x="89" y="0"/>
                  <a:pt x="89" y="0"/>
                </a:cubicBezTo>
                <a:cubicBezTo>
                  <a:pt x="45" y="0"/>
                  <a:pt x="0" y="29"/>
                  <a:pt x="0" y="73"/>
                </a:cubicBezTo>
                <a:close/>
                <a:moveTo>
                  <a:pt x="45" y="545"/>
                </a:moveTo>
                <a:lnTo>
                  <a:pt x="45" y="545"/>
                </a:lnTo>
                <a:cubicBezTo>
                  <a:pt x="45" y="382"/>
                  <a:pt x="45" y="382"/>
                  <a:pt x="45" y="382"/>
                </a:cubicBezTo>
                <a:cubicBezTo>
                  <a:pt x="0" y="382"/>
                  <a:pt x="0" y="382"/>
                  <a:pt x="0" y="382"/>
                </a:cubicBezTo>
                <a:cubicBezTo>
                  <a:pt x="0" y="545"/>
                  <a:pt x="0" y="545"/>
                  <a:pt x="0" y="545"/>
                </a:cubicBezTo>
                <a:cubicBezTo>
                  <a:pt x="0" y="589"/>
                  <a:pt x="45" y="618"/>
                  <a:pt x="89" y="618"/>
                </a:cubicBezTo>
                <a:cubicBezTo>
                  <a:pt x="236" y="618"/>
                  <a:pt x="236" y="618"/>
                  <a:pt x="236" y="618"/>
                </a:cubicBezTo>
                <a:cubicBezTo>
                  <a:pt x="236" y="589"/>
                  <a:pt x="236" y="589"/>
                  <a:pt x="236" y="589"/>
                </a:cubicBezTo>
                <a:cubicBezTo>
                  <a:pt x="89" y="589"/>
                  <a:pt x="89" y="589"/>
                  <a:pt x="89" y="589"/>
                </a:cubicBezTo>
                <a:cubicBezTo>
                  <a:pt x="59" y="589"/>
                  <a:pt x="45" y="559"/>
                  <a:pt x="45" y="545"/>
                </a:cubicBezTo>
                <a:close/>
                <a:moveTo>
                  <a:pt x="589" y="545"/>
                </a:moveTo>
                <a:lnTo>
                  <a:pt x="589" y="545"/>
                </a:lnTo>
                <a:cubicBezTo>
                  <a:pt x="589" y="559"/>
                  <a:pt x="575" y="589"/>
                  <a:pt x="560" y="589"/>
                </a:cubicBezTo>
                <a:cubicBezTo>
                  <a:pt x="398" y="589"/>
                  <a:pt x="398" y="589"/>
                  <a:pt x="398" y="589"/>
                </a:cubicBezTo>
                <a:cubicBezTo>
                  <a:pt x="398" y="618"/>
                  <a:pt x="398" y="618"/>
                  <a:pt x="398" y="618"/>
                </a:cubicBezTo>
                <a:cubicBezTo>
                  <a:pt x="560" y="618"/>
                  <a:pt x="560" y="618"/>
                  <a:pt x="560" y="618"/>
                </a:cubicBezTo>
                <a:cubicBezTo>
                  <a:pt x="604" y="618"/>
                  <a:pt x="633" y="589"/>
                  <a:pt x="633" y="545"/>
                </a:cubicBezTo>
                <a:cubicBezTo>
                  <a:pt x="633" y="382"/>
                  <a:pt x="633" y="382"/>
                  <a:pt x="633" y="382"/>
                </a:cubicBezTo>
                <a:cubicBezTo>
                  <a:pt x="589" y="382"/>
                  <a:pt x="589" y="382"/>
                  <a:pt x="589" y="382"/>
                </a:cubicBezTo>
                <a:lnTo>
                  <a:pt x="589" y="545"/>
                </a:lnTo>
                <a:close/>
                <a:moveTo>
                  <a:pt x="560" y="0"/>
                </a:moveTo>
                <a:lnTo>
                  <a:pt x="560" y="0"/>
                </a:lnTo>
                <a:cubicBezTo>
                  <a:pt x="398" y="0"/>
                  <a:pt x="398" y="0"/>
                  <a:pt x="398" y="0"/>
                </a:cubicBezTo>
                <a:cubicBezTo>
                  <a:pt x="398" y="29"/>
                  <a:pt x="398" y="29"/>
                  <a:pt x="398" y="29"/>
                </a:cubicBezTo>
                <a:cubicBezTo>
                  <a:pt x="560" y="29"/>
                  <a:pt x="560" y="29"/>
                  <a:pt x="560" y="29"/>
                </a:cubicBezTo>
                <a:cubicBezTo>
                  <a:pt x="575" y="29"/>
                  <a:pt x="589" y="59"/>
                  <a:pt x="589" y="73"/>
                </a:cubicBezTo>
                <a:cubicBezTo>
                  <a:pt x="589" y="235"/>
                  <a:pt x="589" y="235"/>
                  <a:pt x="589" y="235"/>
                </a:cubicBezTo>
                <a:cubicBezTo>
                  <a:pt x="633" y="235"/>
                  <a:pt x="633" y="235"/>
                  <a:pt x="633" y="235"/>
                </a:cubicBezTo>
                <a:cubicBezTo>
                  <a:pt x="633" y="73"/>
                  <a:pt x="633" y="73"/>
                  <a:pt x="633" y="73"/>
                </a:cubicBezTo>
                <a:cubicBezTo>
                  <a:pt x="633" y="29"/>
                  <a:pt x="604" y="0"/>
                  <a:pt x="560" y="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49" name="Freeform 64"/>
          <p:cNvSpPr>
            <a:spLocks noChangeArrowheads="1"/>
          </p:cNvSpPr>
          <p:nvPr/>
        </p:nvSpPr>
        <p:spPr bwMode="auto">
          <a:xfrm>
            <a:off x="15592427" y="4399910"/>
            <a:ext cx="511175" cy="511308"/>
          </a:xfrm>
          <a:custGeom>
            <a:avLst/>
            <a:gdLst>
              <a:gd name="T0" fmla="*/ 295 w 590"/>
              <a:gd name="T1" fmla="*/ 0 h 589"/>
              <a:gd name="T2" fmla="*/ 295 w 590"/>
              <a:gd name="T3" fmla="*/ 0 h 589"/>
              <a:gd name="T4" fmla="*/ 0 w 590"/>
              <a:gd name="T5" fmla="*/ 294 h 589"/>
              <a:gd name="T6" fmla="*/ 295 w 590"/>
              <a:gd name="T7" fmla="*/ 588 h 589"/>
              <a:gd name="T8" fmla="*/ 589 w 590"/>
              <a:gd name="T9" fmla="*/ 294 h 589"/>
              <a:gd name="T10" fmla="*/ 295 w 590"/>
              <a:gd name="T11" fmla="*/ 0 h 589"/>
              <a:gd name="T12" fmla="*/ 324 w 590"/>
              <a:gd name="T13" fmla="*/ 544 h 589"/>
              <a:gd name="T14" fmla="*/ 324 w 590"/>
              <a:gd name="T15" fmla="*/ 544 h 589"/>
              <a:gd name="T16" fmla="*/ 324 w 590"/>
              <a:gd name="T17" fmla="*/ 456 h 589"/>
              <a:gd name="T18" fmla="*/ 295 w 590"/>
              <a:gd name="T19" fmla="*/ 426 h 589"/>
              <a:gd name="T20" fmla="*/ 280 w 590"/>
              <a:gd name="T21" fmla="*/ 456 h 589"/>
              <a:gd name="T22" fmla="*/ 280 w 590"/>
              <a:gd name="T23" fmla="*/ 544 h 589"/>
              <a:gd name="T24" fmla="*/ 45 w 590"/>
              <a:gd name="T25" fmla="*/ 309 h 589"/>
              <a:gd name="T26" fmla="*/ 148 w 590"/>
              <a:gd name="T27" fmla="*/ 309 h 589"/>
              <a:gd name="T28" fmla="*/ 162 w 590"/>
              <a:gd name="T29" fmla="*/ 294 h 589"/>
              <a:gd name="T30" fmla="*/ 148 w 590"/>
              <a:gd name="T31" fmla="*/ 279 h 589"/>
              <a:gd name="T32" fmla="*/ 45 w 590"/>
              <a:gd name="T33" fmla="*/ 279 h 589"/>
              <a:gd name="T34" fmla="*/ 280 w 590"/>
              <a:gd name="T35" fmla="*/ 44 h 589"/>
              <a:gd name="T36" fmla="*/ 280 w 590"/>
              <a:gd name="T37" fmla="*/ 132 h 589"/>
              <a:gd name="T38" fmla="*/ 295 w 590"/>
              <a:gd name="T39" fmla="*/ 162 h 589"/>
              <a:gd name="T40" fmla="*/ 324 w 590"/>
              <a:gd name="T41" fmla="*/ 132 h 589"/>
              <a:gd name="T42" fmla="*/ 324 w 590"/>
              <a:gd name="T43" fmla="*/ 44 h 589"/>
              <a:gd name="T44" fmla="*/ 560 w 590"/>
              <a:gd name="T45" fmla="*/ 279 h 589"/>
              <a:gd name="T46" fmla="*/ 457 w 590"/>
              <a:gd name="T47" fmla="*/ 279 h 589"/>
              <a:gd name="T48" fmla="*/ 442 w 590"/>
              <a:gd name="T49" fmla="*/ 294 h 589"/>
              <a:gd name="T50" fmla="*/ 457 w 590"/>
              <a:gd name="T51" fmla="*/ 309 h 589"/>
              <a:gd name="T52" fmla="*/ 560 w 590"/>
              <a:gd name="T53" fmla="*/ 309 h 589"/>
              <a:gd name="T54" fmla="*/ 324 w 590"/>
              <a:gd name="T55" fmla="*/ 544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0" h="589">
                <a:moveTo>
                  <a:pt x="295" y="0"/>
                </a:moveTo>
                <a:lnTo>
                  <a:pt x="295" y="0"/>
                </a:lnTo>
                <a:cubicBezTo>
                  <a:pt x="133" y="0"/>
                  <a:pt x="0" y="132"/>
                  <a:pt x="0" y="294"/>
                </a:cubicBezTo>
                <a:cubicBezTo>
                  <a:pt x="0" y="456"/>
                  <a:pt x="133" y="588"/>
                  <a:pt x="295" y="588"/>
                </a:cubicBezTo>
                <a:cubicBezTo>
                  <a:pt x="457" y="588"/>
                  <a:pt x="589" y="456"/>
                  <a:pt x="589" y="294"/>
                </a:cubicBezTo>
                <a:cubicBezTo>
                  <a:pt x="589" y="132"/>
                  <a:pt x="457" y="0"/>
                  <a:pt x="295" y="0"/>
                </a:cubicBezTo>
                <a:close/>
                <a:moveTo>
                  <a:pt x="324" y="544"/>
                </a:moveTo>
                <a:lnTo>
                  <a:pt x="324" y="544"/>
                </a:lnTo>
                <a:cubicBezTo>
                  <a:pt x="324" y="456"/>
                  <a:pt x="324" y="456"/>
                  <a:pt x="324" y="456"/>
                </a:cubicBezTo>
                <a:cubicBezTo>
                  <a:pt x="324" y="441"/>
                  <a:pt x="310" y="426"/>
                  <a:pt x="295" y="426"/>
                </a:cubicBezTo>
                <a:cubicBezTo>
                  <a:pt x="295" y="426"/>
                  <a:pt x="280" y="441"/>
                  <a:pt x="280" y="456"/>
                </a:cubicBezTo>
                <a:cubicBezTo>
                  <a:pt x="280" y="544"/>
                  <a:pt x="280" y="544"/>
                  <a:pt x="280" y="544"/>
                </a:cubicBezTo>
                <a:cubicBezTo>
                  <a:pt x="148" y="544"/>
                  <a:pt x="59" y="441"/>
                  <a:pt x="45" y="309"/>
                </a:cubicBezTo>
                <a:cubicBezTo>
                  <a:pt x="148" y="309"/>
                  <a:pt x="148" y="309"/>
                  <a:pt x="148" y="309"/>
                </a:cubicBezTo>
                <a:cubicBezTo>
                  <a:pt x="148" y="309"/>
                  <a:pt x="162" y="309"/>
                  <a:pt x="162" y="294"/>
                </a:cubicBezTo>
                <a:cubicBezTo>
                  <a:pt x="162" y="279"/>
                  <a:pt x="148" y="279"/>
                  <a:pt x="148" y="279"/>
                </a:cubicBezTo>
                <a:cubicBezTo>
                  <a:pt x="45" y="279"/>
                  <a:pt x="45" y="279"/>
                  <a:pt x="45" y="279"/>
                </a:cubicBezTo>
                <a:cubicBezTo>
                  <a:pt x="59" y="147"/>
                  <a:pt x="148" y="44"/>
                  <a:pt x="280" y="44"/>
                </a:cubicBezTo>
                <a:cubicBezTo>
                  <a:pt x="280" y="132"/>
                  <a:pt x="280" y="132"/>
                  <a:pt x="280" y="132"/>
                </a:cubicBezTo>
                <a:cubicBezTo>
                  <a:pt x="280" y="147"/>
                  <a:pt x="295" y="162"/>
                  <a:pt x="295" y="162"/>
                </a:cubicBezTo>
                <a:cubicBezTo>
                  <a:pt x="310" y="162"/>
                  <a:pt x="324" y="147"/>
                  <a:pt x="324" y="132"/>
                </a:cubicBezTo>
                <a:cubicBezTo>
                  <a:pt x="324" y="44"/>
                  <a:pt x="324" y="44"/>
                  <a:pt x="324" y="44"/>
                </a:cubicBezTo>
                <a:cubicBezTo>
                  <a:pt x="442" y="44"/>
                  <a:pt x="545" y="147"/>
                  <a:pt x="560" y="279"/>
                </a:cubicBezTo>
                <a:cubicBezTo>
                  <a:pt x="457" y="279"/>
                  <a:pt x="457" y="279"/>
                  <a:pt x="457" y="279"/>
                </a:cubicBezTo>
                <a:cubicBezTo>
                  <a:pt x="442" y="279"/>
                  <a:pt x="442" y="279"/>
                  <a:pt x="442" y="294"/>
                </a:cubicBezTo>
                <a:cubicBezTo>
                  <a:pt x="442" y="309"/>
                  <a:pt x="442" y="309"/>
                  <a:pt x="457" y="309"/>
                </a:cubicBezTo>
                <a:cubicBezTo>
                  <a:pt x="560" y="309"/>
                  <a:pt x="560" y="309"/>
                  <a:pt x="560" y="309"/>
                </a:cubicBezTo>
                <a:cubicBezTo>
                  <a:pt x="545" y="441"/>
                  <a:pt x="442" y="544"/>
                  <a:pt x="324" y="54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50" name="Freeform 65"/>
          <p:cNvSpPr>
            <a:spLocks noChangeArrowheads="1"/>
          </p:cNvSpPr>
          <p:nvPr/>
        </p:nvSpPr>
        <p:spPr bwMode="auto">
          <a:xfrm>
            <a:off x="14712950" y="4371329"/>
            <a:ext cx="533400" cy="536713"/>
          </a:xfrm>
          <a:custGeom>
            <a:avLst/>
            <a:gdLst>
              <a:gd name="T0" fmla="*/ 485 w 619"/>
              <a:gd name="T1" fmla="*/ 59 h 619"/>
              <a:gd name="T2" fmla="*/ 485 w 619"/>
              <a:gd name="T3" fmla="*/ 59 h 619"/>
              <a:gd name="T4" fmla="*/ 221 w 619"/>
              <a:gd name="T5" fmla="*/ 118 h 619"/>
              <a:gd name="T6" fmla="*/ 147 w 619"/>
              <a:gd name="T7" fmla="*/ 250 h 619"/>
              <a:gd name="T8" fmla="*/ 0 w 619"/>
              <a:gd name="T9" fmla="*/ 354 h 619"/>
              <a:gd name="T10" fmla="*/ 147 w 619"/>
              <a:gd name="T11" fmla="*/ 442 h 619"/>
              <a:gd name="T12" fmla="*/ 191 w 619"/>
              <a:gd name="T13" fmla="*/ 574 h 619"/>
              <a:gd name="T14" fmla="*/ 324 w 619"/>
              <a:gd name="T15" fmla="*/ 530 h 619"/>
              <a:gd name="T16" fmla="*/ 471 w 619"/>
              <a:gd name="T17" fmla="*/ 618 h 619"/>
              <a:gd name="T18" fmla="*/ 485 w 619"/>
              <a:gd name="T19" fmla="*/ 442 h 619"/>
              <a:gd name="T20" fmla="*/ 559 w 619"/>
              <a:gd name="T21" fmla="*/ 309 h 619"/>
              <a:gd name="T22" fmla="*/ 485 w 619"/>
              <a:gd name="T23" fmla="*/ 59 h 619"/>
              <a:gd name="T24" fmla="*/ 206 w 619"/>
              <a:gd name="T25" fmla="*/ 530 h 619"/>
              <a:gd name="T26" fmla="*/ 206 w 619"/>
              <a:gd name="T27" fmla="*/ 530 h 619"/>
              <a:gd name="T28" fmla="*/ 191 w 619"/>
              <a:gd name="T29" fmla="*/ 456 h 619"/>
              <a:gd name="T30" fmla="*/ 294 w 619"/>
              <a:gd name="T31" fmla="*/ 515 h 619"/>
              <a:gd name="T32" fmla="*/ 206 w 619"/>
              <a:gd name="T33" fmla="*/ 530 h 619"/>
              <a:gd name="T34" fmla="*/ 530 w 619"/>
              <a:gd name="T35" fmla="*/ 295 h 619"/>
              <a:gd name="T36" fmla="*/ 530 w 619"/>
              <a:gd name="T37" fmla="*/ 295 h 619"/>
              <a:gd name="T38" fmla="*/ 456 w 619"/>
              <a:gd name="T39" fmla="*/ 427 h 619"/>
              <a:gd name="T40" fmla="*/ 441 w 619"/>
              <a:gd name="T41" fmla="*/ 560 h 619"/>
              <a:gd name="T42" fmla="*/ 73 w 619"/>
              <a:gd name="T43" fmla="*/ 354 h 619"/>
              <a:gd name="T44" fmla="*/ 176 w 619"/>
              <a:gd name="T45" fmla="*/ 280 h 619"/>
              <a:gd name="T46" fmla="*/ 265 w 619"/>
              <a:gd name="T47" fmla="*/ 147 h 619"/>
              <a:gd name="T48" fmla="*/ 471 w 619"/>
              <a:gd name="T49" fmla="*/ 88 h 619"/>
              <a:gd name="T50" fmla="*/ 530 w 619"/>
              <a:gd name="T51" fmla="*/ 29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9" h="619">
                <a:moveTo>
                  <a:pt x="485" y="59"/>
                </a:moveTo>
                <a:lnTo>
                  <a:pt x="485" y="59"/>
                </a:lnTo>
                <a:cubicBezTo>
                  <a:pt x="397" y="0"/>
                  <a:pt x="279" y="30"/>
                  <a:pt x="221" y="118"/>
                </a:cubicBezTo>
                <a:cubicBezTo>
                  <a:pt x="147" y="250"/>
                  <a:pt x="147" y="250"/>
                  <a:pt x="147" y="250"/>
                </a:cubicBezTo>
                <a:cubicBezTo>
                  <a:pt x="0" y="354"/>
                  <a:pt x="0" y="354"/>
                  <a:pt x="0" y="354"/>
                </a:cubicBezTo>
                <a:cubicBezTo>
                  <a:pt x="147" y="442"/>
                  <a:pt x="147" y="442"/>
                  <a:pt x="147" y="442"/>
                </a:cubicBezTo>
                <a:cubicBezTo>
                  <a:pt x="132" y="486"/>
                  <a:pt x="147" y="545"/>
                  <a:pt x="191" y="574"/>
                </a:cubicBezTo>
                <a:cubicBezTo>
                  <a:pt x="235" y="589"/>
                  <a:pt x="294" y="574"/>
                  <a:pt x="324" y="530"/>
                </a:cubicBezTo>
                <a:cubicBezTo>
                  <a:pt x="471" y="618"/>
                  <a:pt x="471" y="618"/>
                  <a:pt x="471" y="618"/>
                </a:cubicBezTo>
                <a:cubicBezTo>
                  <a:pt x="485" y="442"/>
                  <a:pt x="485" y="442"/>
                  <a:pt x="485" y="442"/>
                </a:cubicBezTo>
                <a:cubicBezTo>
                  <a:pt x="559" y="309"/>
                  <a:pt x="559" y="309"/>
                  <a:pt x="559" y="309"/>
                </a:cubicBezTo>
                <a:cubicBezTo>
                  <a:pt x="618" y="221"/>
                  <a:pt x="588" y="103"/>
                  <a:pt x="485" y="59"/>
                </a:cubicBezTo>
                <a:close/>
                <a:moveTo>
                  <a:pt x="206" y="530"/>
                </a:moveTo>
                <a:lnTo>
                  <a:pt x="206" y="530"/>
                </a:lnTo>
                <a:cubicBezTo>
                  <a:pt x="176" y="515"/>
                  <a:pt x="176" y="486"/>
                  <a:pt x="191" y="456"/>
                </a:cubicBezTo>
                <a:cubicBezTo>
                  <a:pt x="294" y="515"/>
                  <a:pt x="294" y="515"/>
                  <a:pt x="294" y="515"/>
                </a:cubicBezTo>
                <a:cubicBezTo>
                  <a:pt x="265" y="545"/>
                  <a:pt x="235" y="545"/>
                  <a:pt x="206" y="530"/>
                </a:cubicBezTo>
                <a:close/>
                <a:moveTo>
                  <a:pt x="530" y="295"/>
                </a:moveTo>
                <a:lnTo>
                  <a:pt x="530" y="295"/>
                </a:lnTo>
                <a:cubicBezTo>
                  <a:pt x="456" y="427"/>
                  <a:pt x="456" y="427"/>
                  <a:pt x="456" y="427"/>
                </a:cubicBezTo>
                <a:cubicBezTo>
                  <a:pt x="441" y="560"/>
                  <a:pt x="441" y="560"/>
                  <a:pt x="441" y="560"/>
                </a:cubicBezTo>
                <a:cubicBezTo>
                  <a:pt x="73" y="354"/>
                  <a:pt x="73" y="354"/>
                  <a:pt x="73" y="354"/>
                </a:cubicBezTo>
                <a:cubicBezTo>
                  <a:pt x="176" y="280"/>
                  <a:pt x="176" y="280"/>
                  <a:pt x="176" y="280"/>
                </a:cubicBezTo>
                <a:cubicBezTo>
                  <a:pt x="265" y="147"/>
                  <a:pt x="265" y="147"/>
                  <a:pt x="265" y="147"/>
                </a:cubicBezTo>
                <a:cubicBezTo>
                  <a:pt x="294" y="74"/>
                  <a:pt x="397" y="44"/>
                  <a:pt x="471" y="88"/>
                </a:cubicBezTo>
                <a:cubicBezTo>
                  <a:pt x="544" y="133"/>
                  <a:pt x="574" y="221"/>
                  <a:pt x="530" y="29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51" name="Freeform 66"/>
          <p:cNvSpPr>
            <a:spLocks noChangeArrowheads="1"/>
          </p:cNvSpPr>
          <p:nvPr/>
        </p:nvSpPr>
        <p:spPr bwMode="auto">
          <a:xfrm>
            <a:off x="13846176" y="4399910"/>
            <a:ext cx="473073" cy="511308"/>
          </a:xfrm>
          <a:custGeom>
            <a:avLst/>
            <a:gdLst>
              <a:gd name="T0" fmla="*/ 471 w 545"/>
              <a:gd name="T1" fmla="*/ 353 h 589"/>
              <a:gd name="T2" fmla="*/ 471 w 545"/>
              <a:gd name="T3" fmla="*/ 353 h 589"/>
              <a:gd name="T4" fmla="*/ 471 w 545"/>
              <a:gd name="T5" fmla="*/ 191 h 589"/>
              <a:gd name="T6" fmla="*/ 279 w 545"/>
              <a:gd name="T7" fmla="*/ 0 h 589"/>
              <a:gd name="T8" fmla="*/ 73 w 545"/>
              <a:gd name="T9" fmla="*/ 191 h 589"/>
              <a:gd name="T10" fmla="*/ 73 w 545"/>
              <a:gd name="T11" fmla="*/ 353 h 589"/>
              <a:gd name="T12" fmla="*/ 0 w 545"/>
              <a:gd name="T13" fmla="*/ 515 h 589"/>
              <a:gd name="T14" fmla="*/ 176 w 545"/>
              <a:gd name="T15" fmla="*/ 515 h 589"/>
              <a:gd name="T16" fmla="*/ 279 w 545"/>
              <a:gd name="T17" fmla="*/ 588 h 589"/>
              <a:gd name="T18" fmla="*/ 367 w 545"/>
              <a:gd name="T19" fmla="*/ 515 h 589"/>
              <a:gd name="T20" fmla="*/ 544 w 545"/>
              <a:gd name="T21" fmla="*/ 515 h 589"/>
              <a:gd name="T22" fmla="*/ 471 w 545"/>
              <a:gd name="T23" fmla="*/ 353 h 589"/>
              <a:gd name="T24" fmla="*/ 279 w 545"/>
              <a:gd name="T25" fmla="*/ 544 h 589"/>
              <a:gd name="T26" fmla="*/ 279 w 545"/>
              <a:gd name="T27" fmla="*/ 544 h 589"/>
              <a:gd name="T28" fmla="*/ 220 w 545"/>
              <a:gd name="T29" fmla="*/ 515 h 589"/>
              <a:gd name="T30" fmla="*/ 324 w 545"/>
              <a:gd name="T31" fmla="*/ 515 h 589"/>
              <a:gd name="T32" fmla="*/ 279 w 545"/>
              <a:gd name="T33" fmla="*/ 544 h 589"/>
              <a:gd name="T34" fmla="*/ 58 w 545"/>
              <a:gd name="T35" fmla="*/ 471 h 589"/>
              <a:gd name="T36" fmla="*/ 58 w 545"/>
              <a:gd name="T37" fmla="*/ 471 h 589"/>
              <a:gd name="T38" fmla="*/ 117 w 545"/>
              <a:gd name="T39" fmla="*/ 353 h 589"/>
              <a:gd name="T40" fmla="*/ 117 w 545"/>
              <a:gd name="T41" fmla="*/ 191 h 589"/>
              <a:gd name="T42" fmla="*/ 279 w 545"/>
              <a:gd name="T43" fmla="*/ 44 h 589"/>
              <a:gd name="T44" fmla="*/ 426 w 545"/>
              <a:gd name="T45" fmla="*/ 191 h 589"/>
              <a:gd name="T46" fmla="*/ 426 w 545"/>
              <a:gd name="T47" fmla="*/ 353 h 589"/>
              <a:gd name="T48" fmla="*/ 485 w 545"/>
              <a:gd name="T49" fmla="*/ 471 h 589"/>
              <a:gd name="T50" fmla="*/ 58 w 545"/>
              <a:gd name="T51" fmla="*/ 471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5" h="589">
                <a:moveTo>
                  <a:pt x="471" y="353"/>
                </a:moveTo>
                <a:lnTo>
                  <a:pt x="471" y="353"/>
                </a:lnTo>
                <a:cubicBezTo>
                  <a:pt x="471" y="191"/>
                  <a:pt x="471" y="191"/>
                  <a:pt x="471" y="191"/>
                </a:cubicBezTo>
                <a:cubicBezTo>
                  <a:pt x="471" y="88"/>
                  <a:pt x="383" y="0"/>
                  <a:pt x="279" y="0"/>
                </a:cubicBezTo>
                <a:cubicBezTo>
                  <a:pt x="162" y="0"/>
                  <a:pt x="73" y="88"/>
                  <a:pt x="73" y="191"/>
                </a:cubicBezTo>
                <a:cubicBezTo>
                  <a:pt x="73" y="353"/>
                  <a:pt x="73" y="353"/>
                  <a:pt x="73" y="353"/>
                </a:cubicBezTo>
                <a:cubicBezTo>
                  <a:pt x="0" y="515"/>
                  <a:pt x="0" y="515"/>
                  <a:pt x="0" y="515"/>
                </a:cubicBezTo>
                <a:cubicBezTo>
                  <a:pt x="176" y="515"/>
                  <a:pt x="176" y="515"/>
                  <a:pt x="176" y="515"/>
                </a:cubicBezTo>
                <a:cubicBezTo>
                  <a:pt x="191" y="559"/>
                  <a:pt x="220" y="588"/>
                  <a:pt x="279" y="588"/>
                </a:cubicBezTo>
                <a:cubicBezTo>
                  <a:pt x="324" y="588"/>
                  <a:pt x="367" y="559"/>
                  <a:pt x="367" y="515"/>
                </a:cubicBezTo>
                <a:cubicBezTo>
                  <a:pt x="544" y="515"/>
                  <a:pt x="544" y="515"/>
                  <a:pt x="544" y="515"/>
                </a:cubicBezTo>
                <a:lnTo>
                  <a:pt x="471" y="353"/>
                </a:lnTo>
                <a:close/>
                <a:moveTo>
                  <a:pt x="279" y="544"/>
                </a:moveTo>
                <a:lnTo>
                  <a:pt x="279" y="544"/>
                </a:lnTo>
                <a:cubicBezTo>
                  <a:pt x="250" y="544"/>
                  <a:pt x="220" y="530"/>
                  <a:pt x="220" y="515"/>
                </a:cubicBezTo>
                <a:cubicBezTo>
                  <a:pt x="324" y="515"/>
                  <a:pt x="324" y="515"/>
                  <a:pt x="324" y="515"/>
                </a:cubicBezTo>
                <a:cubicBezTo>
                  <a:pt x="324" y="530"/>
                  <a:pt x="294" y="544"/>
                  <a:pt x="279" y="544"/>
                </a:cubicBezTo>
                <a:close/>
                <a:moveTo>
                  <a:pt x="58" y="471"/>
                </a:moveTo>
                <a:lnTo>
                  <a:pt x="58" y="471"/>
                </a:lnTo>
                <a:cubicBezTo>
                  <a:pt x="117" y="353"/>
                  <a:pt x="117" y="353"/>
                  <a:pt x="117" y="353"/>
                </a:cubicBezTo>
                <a:cubicBezTo>
                  <a:pt x="117" y="191"/>
                  <a:pt x="117" y="191"/>
                  <a:pt x="117" y="191"/>
                </a:cubicBezTo>
                <a:cubicBezTo>
                  <a:pt x="117" y="103"/>
                  <a:pt x="191" y="44"/>
                  <a:pt x="279" y="44"/>
                </a:cubicBezTo>
                <a:cubicBezTo>
                  <a:pt x="367" y="44"/>
                  <a:pt x="426" y="103"/>
                  <a:pt x="426" y="191"/>
                </a:cubicBezTo>
                <a:cubicBezTo>
                  <a:pt x="426" y="353"/>
                  <a:pt x="426" y="353"/>
                  <a:pt x="426" y="353"/>
                </a:cubicBezTo>
                <a:cubicBezTo>
                  <a:pt x="485" y="471"/>
                  <a:pt x="485" y="471"/>
                  <a:pt x="485" y="471"/>
                </a:cubicBezTo>
                <a:lnTo>
                  <a:pt x="58" y="47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52" name="Freeform 67"/>
          <p:cNvSpPr>
            <a:spLocks noChangeArrowheads="1"/>
          </p:cNvSpPr>
          <p:nvPr/>
        </p:nvSpPr>
        <p:spPr bwMode="auto">
          <a:xfrm>
            <a:off x="12928602" y="4387205"/>
            <a:ext cx="549276" cy="536715"/>
          </a:xfrm>
          <a:custGeom>
            <a:avLst/>
            <a:gdLst>
              <a:gd name="T0" fmla="*/ 603 w 634"/>
              <a:gd name="T1" fmla="*/ 500 h 619"/>
              <a:gd name="T2" fmla="*/ 603 w 634"/>
              <a:gd name="T3" fmla="*/ 500 h 619"/>
              <a:gd name="T4" fmla="*/ 544 w 634"/>
              <a:gd name="T5" fmla="*/ 500 h 619"/>
              <a:gd name="T6" fmla="*/ 544 w 634"/>
              <a:gd name="T7" fmla="*/ 177 h 619"/>
              <a:gd name="T8" fmla="*/ 515 w 634"/>
              <a:gd name="T9" fmla="*/ 206 h 619"/>
              <a:gd name="T10" fmla="*/ 515 w 634"/>
              <a:gd name="T11" fmla="*/ 500 h 619"/>
              <a:gd name="T12" fmla="*/ 147 w 634"/>
              <a:gd name="T13" fmla="*/ 500 h 619"/>
              <a:gd name="T14" fmla="*/ 574 w 634"/>
              <a:gd name="T15" fmla="*/ 59 h 619"/>
              <a:gd name="T16" fmla="*/ 544 w 634"/>
              <a:gd name="T17" fmla="*/ 29 h 619"/>
              <a:gd name="T18" fmla="*/ 117 w 634"/>
              <a:gd name="T19" fmla="*/ 471 h 619"/>
              <a:gd name="T20" fmla="*/ 117 w 634"/>
              <a:gd name="T21" fmla="*/ 118 h 619"/>
              <a:gd name="T22" fmla="*/ 397 w 634"/>
              <a:gd name="T23" fmla="*/ 118 h 619"/>
              <a:gd name="T24" fmla="*/ 426 w 634"/>
              <a:gd name="T25" fmla="*/ 73 h 619"/>
              <a:gd name="T26" fmla="*/ 117 w 634"/>
              <a:gd name="T27" fmla="*/ 73 h 619"/>
              <a:gd name="T28" fmla="*/ 117 w 634"/>
              <a:gd name="T29" fmla="*/ 15 h 619"/>
              <a:gd name="T30" fmla="*/ 103 w 634"/>
              <a:gd name="T31" fmla="*/ 0 h 619"/>
              <a:gd name="T32" fmla="*/ 73 w 634"/>
              <a:gd name="T33" fmla="*/ 15 h 619"/>
              <a:gd name="T34" fmla="*/ 73 w 634"/>
              <a:gd name="T35" fmla="*/ 73 h 619"/>
              <a:gd name="T36" fmla="*/ 14 w 634"/>
              <a:gd name="T37" fmla="*/ 73 h 619"/>
              <a:gd name="T38" fmla="*/ 0 w 634"/>
              <a:gd name="T39" fmla="*/ 88 h 619"/>
              <a:gd name="T40" fmla="*/ 14 w 634"/>
              <a:gd name="T41" fmla="*/ 118 h 619"/>
              <a:gd name="T42" fmla="*/ 73 w 634"/>
              <a:gd name="T43" fmla="*/ 118 h 619"/>
              <a:gd name="T44" fmla="*/ 73 w 634"/>
              <a:gd name="T45" fmla="*/ 500 h 619"/>
              <a:gd name="T46" fmla="*/ 73 w 634"/>
              <a:gd name="T47" fmla="*/ 545 h 619"/>
              <a:gd name="T48" fmla="*/ 117 w 634"/>
              <a:gd name="T49" fmla="*/ 545 h 619"/>
              <a:gd name="T50" fmla="*/ 515 w 634"/>
              <a:gd name="T51" fmla="*/ 545 h 619"/>
              <a:gd name="T52" fmla="*/ 515 w 634"/>
              <a:gd name="T53" fmla="*/ 603 h 619"/>
              <a:gd name="T54" fmla="*/ 530 w 634"/>
              <a:gd name="T55" fmla="*/ 618 h 619"/>
              <a:gd name="T56" fmla="*/ 544 w 634"/>
              <a:gd name="T57" fmla="*/ 603 h 619"/>
              <a:gd name="T58" fmla="*/ 544 w 634"/>
              <a:gd name="T59" fmla="*/ 545 h 619"/>
              <a:gd name="T60" fmla="*/ 603 w 634"/>
              <a:gd name="T61" fmla="*/ 545 h 619"/>
              <a:gd name="T62" fmla="*/ 633 w 634"/>
              <a:gd name="T63" fmla="*/ 530 h 619"/>
              <a:gd name="T64" fmla="*/ 603 w 634"/>
              <a:gd name="T65" fmla="*/ 50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619">
                <a:moveTo>
                  <a:pt x="603" y="500"/>
                </a:moveTo>
                <a:lnTo>
                  <a:pt x="603" y="500"/>
                </a:lnTo>
                <a:cubicBezTo>
                  <a:pt x="544" y="500"/>
                  <a:pt x="544" y="500"/>
                  <a:pt x="544" y="500"/>
                </a:cubicBezTo>
                <a:cubicBezTo>
                  <a:pt x="544" y="177"/>
                  <a:pt x="544" y="177"/>
                  <a:pt x="544" y="177"/>
                </a:cubicBezTo>
                <a:cubicBezTo>
                  <a:pt x="515" y="206"/>
                  <a:pt x="515" y="206"/>
                  <a:pt x="515" y="206"/>
                </a:cubicBezTo>
                <a:cubicBezTo>
                  <a:pt x="515" y="500"/>
                  <a:pt x="515" y="500"/>
                  <a:pt x="515" y="500"/>
                </a:cubicBezTo>
                <a:cubicBezTo>
                  <a:pt x="147" y="500"/>
                  <a:pt x="147" y="500"/>
                  <a:pt x="147" y="500"/>
                </a:cubicBezTo>
                <a:cubicBezTo>
                  <a:pt x="574" y="59"/>
                  <a:pt x="574" y="59"/>
                  <a:pt x="574" y="59"/>
                </a:cubicBezTo>
                <a:cubicBezTo>
                  <a:pt x="544" y="29"/>
                  <a:pt x="544" y="29"/>
                  <a:pt x="544" y="29"/>
                </a:cubicBezTo>
                <a:cubicBezTo>
                  <a:pt x="117" y="471"/>
                  <a:pt x="117" y="471"/>
                  <a:pt x="117" y="471"/>
                </a:cubicBezTo>
                <a:cubicBezTo>
                  <a:pt x="117" y="118"/>
                  <a:pt x="117" y="118"/>
                  <a:pt x="117" y="118"/>
                </a:cubicBezTo>
                <a:cubicBezTo>
                  <a:pt x="397" y="118"/>
                  <a:pt x="397" y="118"/>
                  <a:pt x="397" y="118"/>
                </a:cubicBezTo>
                <a:cubicBezTo>
                  <a:pt x="426" y="73"/>
                  <a:pt x="426" y="73"/>
                  <a:pt x="426" y="73"/>
                </a:cubicBezTo>
                <a:cubicBezTo>
                  <a:pt x="117" y="73"/>
                  <a:pt x="117" y="73"/>
                  <a:pt x="117" y="73"/>
                </a:cubicBezTo>
                <a:cubicBezTo>
                  <a:pt x="117" y="15"/>
                  <a:pt x="117" y="15"/>
                  <a:pt x="117" y="15"/>
                </a:cubicBezTo>
                <a:cubicBezTo>
                  <a:pt x="117" y="0"/>
                  <a:pt x="103" y="0"/>
                  <a:pt x="103" y="0"/>
                </a:cubicBezTo>
                <a:cubicBezTo>
                  <a:pt x="88" y="0"/>
                  <a:pt x="73" y="0"/>
                  <a:pt x="73" y="15"/>
                </a:cubicBezTo>
                <a:cubicBezTo>
                  <a:pt x="73" y="73"/>
                  <a:pt x="73" y="73"/>
                  <a:pt x="73" y="73"/>
                </a:cubicBezTo>
                <a:cubicBezTo>
                  <a:pt x="14" y="73"/>
                  <a:pt x="14" y="73"/>
                  <a:pt x="14" y="73"/>
                </a:cubicBezTo>
                <a:lnTo>
                  <a:pt x="0" y="88"/>
                </a:lnTo>
                <a:cubicBezTo>
                  <a:pt x="0" y="103"/>
                  <a:pt x="14" y="118"/>
                  <a:pt x="14" y="118"/>
                </a:cubicBezTo>
                <a:cubicBezTo>
                  <a:pt x="73" y="118"/>
                  <a:pt x="73" y="118"/>
                  <a:pt x="73" y="118"/>
                </a:cubicBezTo>
                <a:cubicBezTo>
                  <a:pt x="73" y="500"/>
                  <a:pt x="73" y="500"/>
                  <a:pt x="73" y="500"/>
                </a:cubicBezTo>
                <a:cubicBezTo>
                  <a:pt x="73" y="545"/>
                  <a:pt x="73" y="545"/>
                  <a:pt x="73" y="545"/>
                </a:cubicBezTo>
                <a:cubicBezTo>
                  <a:pt x="117" y="545"/>
                  <a:pt x="117" y="545"/>
                  <a:pt x="117" y="545"/>
                </a:cubicBezTo>
                <a:cubicBezTo>
                  <a:pt x="515" y="545"/>
                  <a:pt x="515" y="545"/>
                  <a:pt x="515" y="545"/>
                </a:cubicBezTo>
                <a:cubicBezTo>
                  <a:pt x="515" y="603"/>
                  <a:pt x="515" y="603"/>
                  <a:pt x="515" y="603"/>
                </a:cubicBezTo>
                <a:cubicBezTo>
                  <a:pt x="515" y="618"/>
                  <a:pt x="515" y="618"/>
                  <a:pt x="530" y="618"/>
                </a:cubicBezTo>
                <a:cubicBezTo>
                  <a:pt x="544" y="618"/>
                  <a:pt x="544" y="618"/>
                  <a:pt x="544" y="603"/>
                </a:cubicBezTo>
                <a:cubicBezTo>
                  <a:pt x="544" y="545"/>
                  <a:pt x="544" y="545"/>
                  <a:pt x="544" y="545"/>
                </a:cubicBezTo>
                <a:cubicBezTo>
                  <a:pt x="603" y="545"/>
                  <a:pt x="603" y="545"/>
                  <a:pt x="603" y="545"/>
                </a:cubicBezTo>
                <a:cubicBezTo>
                  <a:pt x="618" y="545"/>
                  <a:pt x="633" y="530"/>
                  <a:pt x="633" y="530"/>
                </a:cubicBezTo>
                <a:cubicBezTo>
                  <a:pt x="633" y="515"/>
                  <a:pt x="618" y="500"/>
                  <a:pt x="603" y="500"/>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53" name="Freeform 68"/>
          <p:cNvSpPr>
            <a:spLocks noChangeArrowheads="1"/>
          </p:cNvSpPr>
          <p:nvPr/>
        </p:nvSpPr>
        <p:spPr bwMode="auto">
          <a:xfrm>
            <a:off x="12052302" y="4387205"/>
            <a:ext cx="533400" cy="536715"/>
          </a:xfrm>
          <a:custGeom>
            <a:avLst/>
            <a:gdLst>
              <a:gd name="T0" fmla="*/ 559 w 619"/>
              <a:gd name="T1" fmla="*/ 471 h 619"/>
              <a:gd name="T2" fmla="*/ 559 w 619"/>
              <a:gd name="T3" fmla="*/ 471 h 619"/>
              <a:gd name="T4" fmla="*/ 559 w 619"/>
              <a:gd name="T5" fmla="*/ 147 h 619"/>
              <a:gd name="T6" fmla="*/ 618 w 619"/>
              <a:gd name="T7" fmla="*/ 73 h 619"/>
              <a:gd name="T8" fmla="*/ 545 w 619"/>
              <a:gd name="T9" fmla="*/ 0 h 619"/>
              <a:gd name="T10" fmla="*/ 471 w 619"/>
              <a:gd name="T11" fmla="*/ 59 h 619"/>
              <a:gd name="T12" fmla="*/ 147 w 619"/>
              <a:gd name="T13" fmla="*/ 59 h 619"/>
              <a:gd name="T14" fmla="*/ 73 w 619"/>
              <a:gd name="T15" fmla="*/ 0 h 619"/>
              <a:gd name="T16" fmla="*/ 0 w 619"/>
              <a:gd name="T17" fmla="*/ 73 h 619"/>
              <a:gd name="T18" fmla="*/ 59 w 619"/>
              <a:gd name="T19" fmla="*/ 147 h 619"/>
              <a:gd name="T20" fmla="*/ 59 w 619"/>
              <a:gd name="T21" fmla="*/ 471 h 619"/>
              <a:gd name="T22" fmla="*/ 0 w 619"/>
              <a:gd name="T23" fmla="*/ 545 h 619"/>
              <a:gd name="T24" fmla="*/ 73 w 619"/>
              <a:gd name="T25" fmla="*/ 618 h 619"/>
              <a:gd name="T26" fmla="*/ 147 w 619"/>
              <a:gd name="T27" fmla="*/ 559 h 619"/>
              <a:gd name="T28" fmla="*/ 471 w 619"/>
              <a:gd name="T29" fmla="*/ 559 h 619"/>
              <a:gd name="T30" fmla="*/ 545 w 619"/>
              <a:gd name="T31" fmla="*/ 618 h 619"/>
              <a:gd name="T32" fmla="*/ 618 w 619"/>
              <a:gd name="T33" fmla="*/ 545 h 619"/>
              <a:gd name="T34" fmla="*/ 559 w 619"/>
              <a:gd name="T35" fmla="*/ 471 h 619"/>
              <a:gd name="T36" fmla="*/ 545 w 619"/>
              <a:gd name="T37" fmla="*/ 29 h 619"/>
              <a:gd name="T38" fmla="*/ 545 w 619"/>
              <a:gd name="T39" fmla="*/ 29 h 619"/>
              <a:gd name="T40" fmla="*/ 589 w 619"/>
              <a:gd name="T41" fmla="*/ 73 h 619"/>
              <a:gd name="T42" fmla="*/ 545 w 619"/>
              <a:gd name="T43" fmla="*/ 118 h 619"/>
              <a:gd name="T44" fmla="*/ 500 w 619"/>
              <a:gd name="T45" fmla="*/ 73 h 619"/>
              <a:gd name="T46" fmla="*/ 545 w 619"/>
              <a:gd name="T47" fmla="*/ 29 h 619"/>
              <a:gd name="T48" fmla="*/ 29 w 619"/>
              <a:gd name="T49" fmla="*/ 73 h 619"/>
              <a:gd name="T50" fmla="*/ 29 w 619"/>
              <a:gd name="T51" fmla="*/ 73 h 619"/>
              <a:gd name="T52" fmla="*/ 73 w 619"/>
              <a:gd name="T53" fmla="*/ 29 h 619"/>
              <a:gd name="T54" fmla="*/ 118 w 619"/>
              <a:gd name="T55" fmla="*/ 73 h 619"/>
              <a:gd name="T56" fmla="*/ 73 w 619"/>
              <a:gd name="T57" fmla="*/ 118 h 619"/>
              <a:gd name="T58" fmla="*/ 29 w 619"/>
              <a:gd name="T59" fmla="*/ 73 h 619"/>
              <a:gd name="T60" fmla="*/ 73 w 619"/>
              <a:gd name="T61" fmla="*/ 589 h 619"/>
              <a:gd name="T62" fmla="*/ 73 w 619"/>
              <a:gd name="T63" fmla="*/ 589 h 619"/>
              <a:gd name="T64" fmla="*/ 29 w 619"/>
              <a:gd name="T65" fmla="*/ 545 h 619"/>
              <a:gd name="T66" fmla="*/ 73 w 619"/>
              <a:gd name="T67" fmla="*/ 500 h 619"/>
              <a:gd name="T68" fmla="*/ 118 w 619"/>
              <a:gd name="T69" fmla="*/ 545 h 619"/>
              <a:gd name="T70" fmla="*/ 73 w 619"/>
              <a:gd name="T71" fmla="*/ 589 h 619"/>
              <a:gd name="T72" fmla="*/ 471 w 619"/>
              <a:gd name="T73" fmla="*/ 530 h 619"/>
              <a:gd name="T74" fmla="*/ 471 w 619"/>
              <a:gd name="T75" fmla="*/ 530 h 619"/>
              <a:gd name="T76" fmla="*/ 147 w 619"/>
              <a:gd name="T77" fmla="*/ 530 h 619"/>
              <a:gd name="T78" fmla="*/ 88 w 619"/>
              <a:gd name="T79" fmla="*/ 471 h 619"/>
              <a:gd name="T80" fmla="*/ 88 w 619"/>
              <a:gd name="T81" fmla="*/ 147 h 619"/>
              <a:gd name="T82" fmla="*/ 147 w 619"/>
              <a:gd name="T83" fmla="*/ 88 h 619"/>
              <a:gd name="T84" fmla="*/ 471 w 619"/>
              <a:gd name="T85" fmla="*/ 88 h 619"/>
              <a:gd name="T86" fmla="*/ 530 w 619"/>
              <a:gd name="T87" fmla="*/ 147 h 619"/>
              <a:gd name="T88" fmla="*/ 530 w 619"/>
              <a:gd name="T89" fmla="*/ 471 h 619"/>
              <a:gd name="T90" fmla="*/ 471 w 619"/>
              <a:gd name="T91" fmla="*/ 530 h 619"/>
              <a:gd name="T92" fmla="*/ 545 w 619"/>
              <a:gd name="T93" fmla="*/ 589 h 619"/>
              <a:gd name="T94" fmla="*/ 545 w 619"/>
              <a:gd name="T95" fmla="*/ 589 h 619"/>
              <a:gd name="T96" fmla="*/ 500 w 619"/>
              <a:gd name="T97" fmla="*/ 545 h 619"/>
              <a:gd name="T98" fmla="*/ 545 w 619"/>
              <a:gd name="T99" fmla="*/ 500 h 619"/>
              <a:gd name="T100" fmla="*/ 589 w 619"/>
              <a:gd name="T101" fmla="*/ 545 h 619"/>
              <a:gd name="T102" fmla="*/ 545 w 619"/>
              <a:gd name="T103" fmla="*/ 58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9" h="619">
                <a:moveTo>
                  <a:pt x="559" y="471"/>
                </a:moveTo>
                <a:lnTo>
                  <a:pt x="559" y="471"/>
                </a:lnTo>
                <a:cubicBezTo>
                  <a:pt x="559" y="147"/>
                  <a:pt x="559" y="147"/>
                  <a:pt x="559" y="147"/>
                </a:cubicBezTo>
                <a:cubicBezTo>
                  <a:pt x="603" y="147"/>
                  <a:pt x="618" y="103"/>
                  <a:pt x="618" y="73"/>
                </a:cubicBezTo>
                <a:cubicBezTo>
                  <a:pt x="618" y="29"/>
                  <a:pt x="589" y="0"/>
                  <a:pt x="545" y="0"/>
                </a:cubicBezTo>
                <a:cubicBezTo>
                  <a:pt x="515" y="0"/>
                  <a:pt x="471" y="15"/>
                  <a:pt x="471" y="59"/>
                </a:cubicBezTo>
                <a:cubicBezTo>
                  <a:pt x="147" y="59"/>
                  <a:pt x="147" y="59"/>
                  <a:pt x="147" y="59"/>
                </a:cubicBezTo>
                <a:cubicBezTo>
                  <a:pt x="147" y="15"/>
                  <a:pt x="103" y="0"/>
                  <a:pt x="73" y="0"/>
                </a:cubicBezTo>
                <a:cubicBezTo>
                  <a:pt x="29" y="0"/>
                  <a:pt x="0" y="29"/>
                  <a:pt x="0" y="73"/>
                </a:cubicBezTo>
                <a:cubicBezTo>
                  <a:pt x="0" y="103"/>
                  <a:pt x="15" y="147"/>
                  <a:pt x="59" y="147"/>
                </a:cubicBezTo>
                <a:cubicBezTo>
                  <a:pt x="59" y="471"/>
                  <a:pt x="59" y="471"/>
                  <a:pt x="59" y="471"/>
                </a:cubicBezTo>
                <a:cubicBezTo>
                  <a:pt x="15" y="471"/>
                  <a:pt x="0" y="515"/>
                  <a:pt x="0" y="545"/>
                </a:cubicBezTo>
                <a:cubicBezTo>
                  <a:pt x="0" y="589"/>
                  <a:pt x="29" y="618"/>
                  <a:pt x="73" y="618"/>
                </a:cubicBezTo>
                <a:cubicBezTo>
                  <a:pt x="103" y="618"/>
                  <a:pt x="147" y="603"/>
                  <a:pt x="147" y="559"/>
                </a:cubicBezTo>
                <a:cubicBezTo>
                  <a:pt x="471" y="559"/>
                  <a:pt x="471" y="559"/>
                  <a:pt x="471" y="559"/>
                </a:cubicBezTo>
                <a:cubicBezTo>
                  <a:pt x="471" y="603"/>
                  <a:pt x="515" y="618"/>
                  <a:pt x="545" y="618"/>
                </a:cubicBezTo>
                <a:cubicBezTo>
                  <a:pt x="589" y="618"/>
                  <a:pt x="618" y="589"/>
                  <a:pt x="618" y="545"/>
                </a:cubicBezTo>
                <a:cubicBezTo>
                  <a:pt x="618" y="515"/>
                  <a:pt x="603" y="471"/>
                  <a:pt x="559" y="471"/>
                </a:cubicBezTo>
                <a:close/>
                <a:moveTo>
                  <a:pt x="545" y="29"/>
                </a:moveTo>
                <a:lnTo>
                  <a:pt x="545" y="29"/>
                </a:lnTo>
                <a:cubicBezTo>
                  <a:pt x="559" y="29"/>
                  <a:pt x="589" y="59"/>
                  <a:pt x="589" y="73"/>
                </a:cubicBezTo>
                <a:cubicBezTo>
                  <a:pt x="589" y="88"/>
                  <a:pt x="559" y="118"/>
                  <a:pt x="545" y="118"/>
                </a:cubicBezTo>
                <a:cubicBezTo>
                  <a:pt x="530" y="118"/>
                  <a:pt x="500" y="88"/>
                  <a:pt x="500" y="73"/>
                </a:cubicBezTo>
                <a:cubicBezTo>
                  <a:pt x="500" y="59"/>
                  <a:pt x="530" y="29"/>
                  <a:pt x="545" y="29"/>
                </a:cubicBezTo>
                <a:close/>
                <a:moveTo>
                  <a:pt x="29" y="73"/>
                </a:moveTo>
                <a:lnTo>
                  <a:pt x="29" y="73"/>
                </a:lnTo>
                <a:cubicBezTo>
                  <a:pt x="29" y="59"/>
                  <a:pt x="59" y="29"/>
                  <a:pt x="73" y="29"/>
                </a:cubicBezTo>
                <a:cubicBezTo>
                  <a:pt x="88" y="29"/>
                  <a:pt x="118" y="59"/>
                  <a:pt x="118" y="73"/>
                </a:cubicBezTo>
                <a:cubicBezTo>
                  <a:pt x="118" y="88"/>
                  <a:pt x="88" y="118"/>
                  <a:pt x="73" y="118"/>
                </a:cubicBezTo>
                <a:cubicBezTo>
                  <a:pt x="59" y="118"/>
                  <a:pt x="29" y="88"/>
                  <a:pt x="29" y="73"/>
                </a:cubicBezTo>
                <a:close/>
                <a:moveTo>
                  <a:pt x="73" y="589"/>
                </a:moveTo>
                <a:lnTo>
                  <a:pt x="73" y="589"/>
                </a:lnTo>
                <a:cubicBezTo>
                  <a:pt x="59" y="589"/>
                  <a:pt x="29" y="559"/>
                  <a:pt x="29" y="545"/>
                </a:cubicBezTo>
                <a:cubicBezTo>
                  <a:pt x="29" y="530"/>
                  <a:pt x="59" y="500"/>
                  <a:pt x="73" y="500"/>
                </a:cubicBezTo>
                <a:cubicBezTo>
                  <a:pt x="88" y="500"/>
                  <a:pt x="118" y="530"/>
                  <a:pt x="118" y="545"/>
                </a:cubicBezTo>
                <a:cubicBezTo>
                  <a:pt x="118" y="559"/>
                  <a:pt x="88" y="589"/>
                  <a:pt x="73" y="589"/>
                </a:cubicBezTo>
                <a:close/>
                <a:moveTo>
                  <a:pt x="471" y="530"/>
                </a:moveTo>
                <a:lnTo>
                  <a:pt x="471" y="530"/>
                </a:lnTo>
                <a:cubicBezTo>
                  <a:pt x="147" y="530"/>
                  <a:pt x="147" y="530"/>
                  <a:pt x="147" y="530"/>
                </a:cubicBezTo>
                <a:cubicBezTo>
                  <a:pt x="147" y="500"/>
                  <a:pt x="118" y="471"/>
                  <a:pt x="88" y="471"/>
                </a:cubicBezTo>
                <a:cubicBezTo>
                  <a:pt x="88" y="147"/>
                  <a:pt x="88" y="147"/>
                  <a:pt x="88" y="147"/>
                </a:cubicBezTo>
                <a:cubicBezTo>
                  <a:pt x="118" y="147"/>
                  <a:pt x="147" y="118"/>
                  <a:pt x="147" y="88"/>
                </a:cubicBezTo>
                <a:cubicBezTo>
                  <a:pt x="471" y="88"/>
                  <a:pt x="471" y="88"/>
                  <a:pt x="471" y="88"/>
                </a:cubicBezTo>
                <a:cubicBezTo>
                  <a:pt x="471" y="118"/>
                  <a:pt x="500" y="147"/>
                  <a:pt x="530" y="147"/>
                </a:cubicBezTo>
                <a:cubicBezTo>
                  <a:pt x="530" y="471"/>
                  <a:pt x="530" y="471"/>
                  <a:pt x="530" y="471"/>
                </a:cubicBezTo>
                <a:cubicBezTo>
                  <a:pt x="500" y="471"/>
                  <a:pt x="471" y="500"/>
                  <a:pt x="471" y="530"/>
                </a:cubicBezTo>
                <a:close/>
                <a:moveTo>
                  <a:pt x="545" y="589"/>
                </a:moveTo>
                <a:lnTo>
                  <a:pt x="545" y="589"/>
                </a:lnTo>
                <a:cubicBezTo>
                  <a:pt x="530" y="589"/>
                  <a:pt x="500" y="559"/>
                  <a:pt x="500" y="545"/>
                </a:cubicBezTo>
                <a:cubicBezTo>
                  <a:pt x="500" y="530"/>
                  <a:pt x="530" y="500"/>
                  <a:pt x="545" y="500"/>
                </a:cubicBezTo>
                <a:cubicBezTo>
                  <a:pt x="559" y="500"/>
                  <a:pt x="589" y="530"/>
                  <a:pt x="589" y="545"/>
                </a:cubicBezTo>
                <a:cubicBezTo>
                  <a:pt x="589" y="559"/>
                  <a:pt x="559" y="589"/>
                  <a:pt x="545" y="5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54" name="Freeform 69"/>
          <p:cNvSpPr>
            <a:spLocks noChangeArrowheads="1"/>
          </p:cNvSpPr>
          <p:nvPr/>
        </p:nvSpPr>
        <p:spPr bwMode="auto">
          <a:xfrm>
            <a:off x="11261727" y="4514239"/>
            <a:ext cx="342899" cy="304880"/>
          </a:xfrm>
          <a:custGeom>
            <a:avLst/>
            <a:gdLst>
              <a:gd name="T0" fmla="*/ 30 w 399"/>
              <a:gd name="T1" fmla="*/ 44 h 354"/>
              <a:gd name="T2" fmla="*/ 30 w 399"/>
              <a:gd name="T3" fmla="*/ 44 h 354"/>
              <a:gd name="T4" fmla="*/ 383 w 399"/>
              <a:gd name="T5" fmla="*/ 44 h 354"/>
              <a:gd name="T6" fmla="*/ 398 w 399"/>
              <a:gd name="T7" fmla="*/ 30 h 354"/>
              <a:gd name="T8" fmla="*/ 383 w 399"/>
              <a:gd name="T9" fmla="*/ 0 h 354"/>
              <a:gd name="T10" fmla="*/ 30 w 399"/>
              <a:gd name="T11" fmla="*/ 0 h 354"/>
              <a:gd name="T12" fmla="*/ 0 w 399"/>
              <a:gd name="T13" fmla="*/ 30 h 354"/>
              <a:gd name="T14" fmla="*/ 30 w 399"/>
              <a:gd name="T15" fmla="*/ 44 h 354"/>
              <a:gd name="T16" fmla="*/ 383 w 399"/>
              <a:gd name="T17" fmla="*/ 324 h 354"/>
              <a:gd name="T18" fmla="*/ 383 w 399"/>
              <a:gd name="T19" fmla="*/ 324 h 354"/>
              <a:gd name="T20" fmla="*/ 30 w 399"/>
              <a:gd name="T21" fmla="*/ 324 h 354"/>
              <a:gd name="T22" fmla="*/ 0 w 399"/>
              <a:gd name="T23" fmla="*/ 339 h 354"/>
              <a:gd name="T24" fmla="*/ 30 w 399"/>
              <a:gd name="T25" fmla="*/ 353 h 354"/>
              <a:gd name="T26" fmla="*/ 383 w 399"/>
              <a:gd name="T27" fmla="*/ 353 h 354"/>
              <a:gd name="T28" fmla="*/ 398 w 399"/>
              <a:gd name="T29" fmla="*/ 339 h 354"/>
              <a:gd name="T30" fmla="*/ 383 w 399"/>
              <a:gd name="T31" fmla="*/ 324 h 354"/>
              <a:gd name="T32" fmla="*/ 383 w 399"/>
              <a:gd name="T33" fmla="*/ 162 h 354"/>
              <a:gd name="T34" fmla="*/ 383 w 399"/>
              <a:gd name="T35" fmla="*/ 162 h 354"/>
              <a:gd name="T36" fmla="*/ 30 w 399"/>
              <a:gd name="T37" fmla="*/ 162 h 354"/>
              <a:gd name="T38" fmla="*/ 0 w 399"/>
              <a:gd name="T39" fmla="*/ 177 h 354"/>
              <a:gd name="T40" fmla="*/ 30 w 399"/>
              <a:gd name="T41" fmla="*/ 206 h 354"/>
              <a:gd name="T42" fmla="*/ 383 w 399"/>
              <a:gd name="T43" fmla="*/ 206 h 354"/>
              <a:gd name="T44" fmla="*/ 398 w 399"/>
              <a:gd name="T45" fmla="*/ 177 h 354"/>
              <a:gd name="T46" fmla="*/ 383 w 399"/>
              <a:gd name="T47" fmla="*/ 16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9" h="354">
                <a:moveTo>
                  <a:pt x="30" y="44"/>
                </a:moveTo>
                <a:lnTo>
                  <a:pt x="30" y="44"/>
                </a:lnTo>
                <a:cubicBezTo>
                  <a:pt x="383" y="44"/>
                  <a:pt x="383" y="44"/>
                  <a:pt x="383" y="44"/>
                </a:cubicBezTo>
                <a:lnTo>
                  <a:pt x="398" y="30"/>
                </a:lnTo>
                <a:cubicBezTo>
                  <a:pt x="398" y="15"/>
                  <a:pt x="383" y="0"/>
                  <a:pt x="383" y="0"/>
                </a:cubicBezTo>
                <a:cubicBezTo>
                  <a:pt x="30" y="0"/>
                  <a:pt x="30" y="0"/>
                  <a:pt x="30" y="0"/>
                </a:cubicBezTo>
                <a:cubicBezTo>
                  <a:pt x="15" y="0"/>
                  <a:pt x="0" y="15"/>
                  <a:pt x="0" y="30"/>
                </a:cubicBezTo>
                <a:cubicBezTo>
                  <a:pt x="0" y="30"/>
                  <a:pt x="15" y="44"/>
                  <a:pt x="30" y="44"/>
                </a:cubicBezTo>
                <a:close/>
                <a:moveTo>
                  <a:pt x="383" y="324"/>
                </a:moveTo>
                <a:lnTo>
                  <a:pt x="383" y="324"/>
                </a:lnTo>
                <a:cubicBezTo>
                  <a:pt x="30" y="324"/>
                  <a:pt x="30" y="324"/>
                  <a:pt x="30" y="324"/>
                </a:cubicBezTo>
                <a:cubicBezTo>
                  <a:pt x="15" y="324"/>
                  <a:pt x="0" y="324"/>
                  <a:pt x="0" y="339"/>
                </a:cubicBezTo>
                <a:cubicBezTo>
                  <a:pt x="0" y="353"/>
                  <a:pt x="15" y="353"/>
                  <a:pt x="30" y="353"/>
                </a:cubicBezTo>
                <a:cubicBezTo>
                  <a:pt x="383" y="353"/>
                  <a:pt x="383" y="353"/>
                  <a:pt x="383" y="353"/>
                </a:cubicBezTo>
                <a:cubicBezTo>
                  <a:pt x="383" y="353"/>
                  <a:pt x="398" y="353"/>
                  <a:pt x="398" y="339"/>
                </a:cubicBezTo>
                <a:cubicBezTo>
                  <a:pt x="398" y="324"/>
                  <a:pt x="383" y="324"/>
                  <a:pt x="383" y="324"/>
                </a:cubicBezTo>
                <a:close/>
                <a:moveTo>
                  <a:pt x="383" y="162"/>
                </a:moveTo>
                <a:lnTo>
                  <a:pt x="383" y="162"/>
                </a:lnTo>
                <a:cubicBezTo>
                  <a:pt x="30" y="162"/>
                  <a:pt x="30" y="162"/>
                  <a:pt x="30" y="162"/>
                </a:cubicBezTo>
                <a:cubicBezTo>
                  <a:pt x="15" y="162"/>
                  <a:pt x="0" y="177"/>
                  <a:pt x="0" y="177"/>
                </a:cubicBezTo>
                <a:cubicBezTo>
                  <a:pt x="0" y="192"/>
                  <a:pt x="15" y="206"/>
                  <a:pt x="30" y="206"/>
                </a:cubicBezTo>
                <a:cubicBezTo>
                  <a:pt x="383" y="206"/>
                  <a:pt x="383" y="206"/>
                  <a:pt x="383" y="206"/>
                </a:cubicBezTo>
                <a:cubicBezTo>
                  <a:pt x="383" y="206"/>
                  <a:pt x="398" y="192"/>
                  <a:pt x="398" y="177"/>
                </a:cubicBezTo>
                <a:lnTo>
                  <a:pt x="383" y="162"/>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55" name="Freeform 70"/>
          <p:cNvSpPr>
            <a:spLocks noChangeArrowheads="1"/>
          </p:cNvSpPr>
          <p:nvPr/>
        </p:nvSpPr>
        <p:spPr bwMode="auto">
          <a:xfrm>
            <a:off x="10283826" y="4387205"/>
            <a:ext cx="549274" cy="536715"/>
          </a:xfrm>
          <a:custGeom>
            <a:avLst/>
            <a:gdLst>
              <a:gd name="T0" fmla="*/ 633 w 634"/>
              <a:gd name="T1" fmla="*/ 235 h 619"/>
              <a:gd name="T2" fmla="*/ 412 w 634"/>
              <a:gd name="T3" fmla="*/ 206 h 619"/>
              <a:gd name="T4" fmla="*/ 309 w 634"/>
              <a:gd name="T5" fmla="*/ 0 h 619"/>
              <a:gd name="T6" fmla="*/ 220 w 634"/>
              <a:gd name="T7" fmla="*/ 206 h 619"/>
              <a:gd name="T8" fmla="*/ 0 w 634"/>
              <a:gd name="T9" fmla="*/ 235 h 619"/>
              <a:gd name="T10" fmla="*/ 162 w 634"/>
              <a:gd name="T11" fmla="*/ 398 h 619"/>
              <a:gd name="T12" fmla="*/ 117 w 634"/>
              <a:gd name="T13" fmla="*/ 618 h 619"/>
              <a:gd name="T14" fmla="*/ 309 w 634"/>
              <a:gd name="T15" fmla="*/ 515 h 619"/>
              <a:gd name="T16" fmla="*/ 515 w 634"/>
              <a:gd name="T17" fmla="*/ 618 h 619"/>
              <a:gd name="T18" fmla="*/ 471 w 634"/>
              <a:gd name="T19" fmla="*/ 398 h 619"/>
              <a:gd name="T20" fmla="*/ 633 w 634"/>
              <a:gd name="T21" fmla="*/ 235 h 619"/>
              <a:gd name="T22" fmla="*/ 309 w 634"/>
              <a:gd name="T23" fmla="*/ 471 h 619"/>
              <a:gd name="T24" fmla="*/ 162 w 634"/>
              <a:gd name="T25" fmla="*/ 545 h 619"/>
              <a:gd name="T26" fmla="*/ 191 w 634"/>
              <a:gd name="T27" fmla="*/ 382 h 619"/>
              <a:gd name="T28" fmla="*/ 73 w 634"/>
              <a:gd name="T29" fmla="*/ 265 h 619"/>
              <a:gd name="T30" fmla="*/ 235 w 634"/>
              <a:gd name="T31" fmla="*/ 235 h 619"/>
              <a:gd name="T32" fmla="*/ 309 w 634"/>
              <a:gd name="T33" fmla="*/ 73 h 619"/>
              <a:gd name="T34" fmla="*/ 383 w 634"/>
              <a:gd name="T35" fmla="*/ 235 h 619"/>
              <a:gd name="T36" fmla="*/ 559 w 634"/>
              <a:gd name="T37" fmla="*/ 265 h 619"/>
              <a:gd name="T38" fmla="*/ 426 w 634"/>
              <a:gd name="T39" fmla="*/ 382 h 619"/>
              <a:gd name="T40" fmla="*/ 456 w 634"/>
              <a:gd name="T41" fmla="*/ 559 h 619"/>
              <a:gd name="T42" fmla="*/ 309 w 634"/>
              <a:gd name="T43" fmla="*/ 47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4" h="619">
                <a:moveTo>
                  <a:pt x="633" y="235"/>
                </a:moveTo>
                <a:lnTo>
                  <a:pt x="412" y="206"/>
                </a:lnTo>
                <a:lnTo>
                  <a:pt x="309" y="0"/>
                </a:lnTo>
                <a:lnTo>
                  <a:pt x="220" y="206"/>
                </a:lnTo>
                <a:lnTo>
                  <a:pt x="0" y="235"/>
                </a:lnTo>
                <a:lnTo>
                  <a:pt x="162" y="398"/>
                </a:lnTo>
                <a:lnTo>
                  <a:pt x="117" y="618"/>
                </a:lnTo>
                <a:lnTo>
                  <a:pt x="309" y="515"/>
                </a:lnTo>
                <a:lnTo>
                  <a:pt x="515" y="618"/>
                </a:lnTo>
                <a:lnTo>
                  <a:pt x="471" y="398"/>
                </a:lnTo>
                <a:lnTo>
                  <a:pt x="633" y="235"/>
                </a:lnTo>
                <a:close/>
                <a:moveTo>
                  <a:pt x="309" y="471"/>
                </a:moveTo>
                <a:lnTo>
                  <a:pt x="162" y="545"/>
                </a:lnTo>
                <a:lnTo>
                  <a:pt x="191" y="382"/>
                </a:lnTo>
                <a:lnTo>
                  <a:pt x="73" y="265"/>
                </a:lnTo>
                <a:lnTo>
                  <a:pt x="235" y="235"/>
                </a:lnTo>
                <a:lnTo>
                  <a:pt x="309" y="73"/>
                </a:lnTo>
                <a:lnTo>
                  <a:pt x="383" y="235"/>
                </a:lnTo>
                <a:lnTo>
                  <a:pt x="559" y="265"/>
                </a:lnTo>
                <a:lnTo>
                  <a:pt x="426" y="382"/>
                </a:lnTo>
                <a:lnTo>
                  <a:pt x="456" y="559"/>
                </a:lnTo>
                <a:lnTo>
                  <a:pt x="309" y="47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56" name="Freeform 71"/>
          <p:cNvSpPr>
            <a:spLocks noChangeArrowheads="1"/>
          </p:cNvSpPr>
          <p:nvPr/>
        </p:nvSpPr>
        <p:spPr bwMode="auto">
          <a:xfrm>
            <a:off x="9401177" y="4399911"/>
            <a:ext cx="533400" cy="524013"/>
          </a:xfrm>
          <a:custGeom>
            <a:avLst/>
            <a:gdLst>
              <a:gd name="T0" fmla="*/ 471 w 619"/>
              <a:gd name="T1" fmla="*/ 0 h 604"/>
              <a:gd name="T2" fmla="*/ 471 w 619"/>
              <a:gd name="T3" fmla="*/ 0 h 604"/>
              <a:gd name="T4" fmla="*/ 309 w 619"/>
              <a:gd name="T5" fmla="*/ 73 h 604"/>
              <a:gd name="T6" fmla="*/ 147 w 619"/>
              <a:gd name="T7" fmla="*/ 0 h 604"/>
              <a:gd name="T8" fmla="*/ 0 w 619"/>
              <a:gd name="T9" fmla="*/ 162 h 604"/>
              <a:gd name="T10" fmla="*/ 29 w 619"/>
              <a:gd name="T11" fmla="*/ 279 h 604"/>
              <a:gd name="T12" fmla="*/ 280 w 619"/>
              <a:gd name="T13" fmla="*/ 574 h 604"/>
              <a:gd name="T14" fmla="*/ 339 w 619"/>
              <a:gd name="T15" fmla="*/ 574 h 604"/>
              <a:gd name="T16" fmla="*/ 589 w 619"/>
              <a:gd name="T17" fmla="*/ 279 h 604"/>
              <a:gd name="T18" fmla="*/ 618 w 619"/>
              <a:gd name="T19" fmla="*/ 162 h 604"/>
              <a:gd name="T20" fmla="*/ 471 w 619"/>
              <a:gd name="T21" fmla="*/ 0 h 604"/>
              <a:gd name="T22" fmla="*/ 544 w 619"/>
              <a:gd name="T23" fmla="*/ 265 h 604"/>
              <a:gd name="T24" fmla="*/ 544 w 619"/>
              <a:gd name="T25" fmla="*/ 265 h 604"/>
              <a:gd name="T26" fmla="*/ 309 w 619"/>
              <a:gd name="T27" fmla="*/ 544 h 604"/>
              <a:gd name="T28" fmla="*/ 73 w 619"/>
              <a:gd name="T29" fmla="*/ 265 h 604"/>
              <a:gd name="T30" fmla="*/ 29 w 619"/>
              <a:gd name="T31" fmla="*/ 162 h 604"/>
              <a:gd name="T32" fmla="*/ 147 w 619"/>
              <a:gd name="T33" fmla="*/ 29 h 604"/>
              <a:gd name="T34" fmla="*/ 309 w 619"/>
              <a:gd name="T35" fmla="*/ 132 h 604"/>
              <a:gd name="T36" fmla="*/ 471 w 619"/>
              <a:gd name="T37" fmla="*/ 29 h 604"/>
              <a:gd name="T38" fmla="*/ 589 w 619"/>
              <a:gd name="T39" fmla="*/ 162 h 604"/>
              <a:gd name="T40" fmla="*/ 544 w 619"/>
              <a:gd name="T41" fmla="*/ 265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9" h="604">
                <a:moveTo>
                  <a:pt x="471" y="0"/>
                </a:moveTo>
                <a:lnTo>
                  <a:pt x="471" y="0"/>
                </a:lnTo>
                <a:cubicBezTo>
                  <a:pt x="397" y="0"/>
                  <a:pt x="353" y="44"/>
                  <a:pt x="309" y="73"/>
                </a:cubicBezTo>
                <a:cubicBezTo>
                  <a:pt x="265" y="29"/>
                  <a:pt x="221" y="0"/>
                  <a:pt x="147" y="0"/>
                </a:cubicBezTo>
                <a:cubicBezTo>
                  <a:pt x="59" y="0"/>
                  <a:pt x="0" y="73"/>
                  <a:pt x="0" y="162"/>
                </a:cubicBezTo>
                <a:cubicBezTo>
                  <a:pt x="0" y="206"/>
                  <a:pt x="15" y="250"/>
                  <a:pt x="29" y="279"/>
                </a:cubicBezTo>
                <a:cubicBezTo>
                  <a:pt x="280" y="574"/>
                  <a:pt x="280" y="574"/>
                  <a:pt x="280" y="574"/>
                </a:cubicBezTo>
                <a:cubicBezTo>
                  <a:pt x="309" y="603"/>
                  <a:pt x="309" y="603"/>
                  <a:pt x="339" y="574"/>
                </a:cubicBezTo>
                <a:cubicBezTo>
                  <a:pt x="589" y="279"/>
                  <a:pt x="589" y="279"/>
                  <a:pt x="589" y="279"/>
                </a:cubicBezTo>
                <a:cubicBezTo>
                  <a:pt x="603" y="250"/>
                  <a:pt x="618" y="206"/>
                  <a:pt x="618" y="162"/>
                </a:cubicBezTo>
                <a:cubicBezTo>
                  <a:pt x="618" y="73"/>
                  <a:pt x="559" y="0"/>
                  <a:pt x="471" y="0"/>
                </a:cubicBezTo>
                <a:close/>
                <a:moveTo>
                  <a:pt x="544" y="265"/>
                </a:moveTo>
                <a:lnTo>
                  <a:pt x="544" y="265"/>
                </a:lnTo>
                <a:cubicBezTo>
                  <a:pt x="309" y="544"/>
                  <a:pt x="309" y="544"/>
                  <a:pt x="309" y="544"/>
                </a:cubicBezTo>
                <a:cubicBezTo>
                  <a:pt x="73" y="265"/>
                  <a:pt x="73" y="265"/>
                  <a:pt x="73" y="265"/>
                </a:cubicBezTo>
                <a:cubicBezTo>
                  <a:pt x="44" y="235"/>
                  <a:pt x="29" y="206"/>
                  <a:pt x="29" y="162"/>
                </a:cubicBezTo>
                <a:cubicBezTo>
                  <a:pt x="29" y="103"/>
                  <a:pt x="88" y="44"/>
                  <a:pt x="147" y="29"/>
                </a:cubicBezTo>
                <a:cubicBezTo>
                  <a:pt x="206" y="29"/>
                  <a:pt x="280" y="88"/>
                  <a:pt x="309" y="132"/>
                </a:cubicBezTo>
                <a:cubicBezTo>
                  <a:pt x="339" y="103"/>
                  <a:pt x="412" y="29"/>
                  <a:pt x="471" y="29"/>
                </a:cubicBezTo>
                <a:cubicBezTo>
                  <a:pt x="530" y="29"/>
                  <a:pt x="589" y="103"/>
                  <a:pt x="589" y="162"/>
                </a:cubicBezTo>
                <a:cubicBezTo>
                  <a:pt x="589" y="206"/>
                  <a:pt x="574" y="235"/>
                  <a:pt x="544" y="26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57" name="Freeform 72"/>
          <p:cNvSpPr>
            <a:spLocks noChangeArrowheads="1"/>
          </p:cNvSpPr>
          <p:nvPr/>
        </p:nvSpPr>
        <p:spPr bwMode="auto">
          <a:xfrm>
            <a:off x="17424399" y="3494800"/>
            <a:ext cx="381000" cy="549418"/>
          </a:xfrm>
          <a:custGeom>
            <a:avLst/>
            <a:gdLst>
              <a:gd name="T0" fmla="*/ 221 w 443"/>
              <a:gd name="T1" fmla="*/ 324 h 634"/>
              <a:gd name="T2" fmla="*/ 221 w 443"/>
              <a:gd name="T3" fmla="*/ 324 h 634"/>
              <a:gd name="T4" fmla="*/ 442 w 443"/>
              <a:gd name="T5" fmla="*/ 30 h 634"/>
              <a:gd name="T6" fmla="*/ 324 w 443"/>
              <a:gd name="T7" fmla="*/ 0 h 634"/>
              <a:gd name="T8" fmla="*/ 0 w 443"/>
              <a:gd name="T9" fmla="*/ 324 h 634"/>
              <a:gd name="T10" fmla="*/ 324 w 443"/>
              <a:gd name="T11" fmla="*/ 633 h 634"/>
              <a:gd name="T12" fmla="*/ 442 w 443"/>
              <a:gd name="T13" fmla="*/ 619 h 634"/>
              <a:gd name="T14" fmla="*/ 221 w 443"/>
              <a:gd name="T15" fmla="*/ 324 h 634"/>
              <a:gd name="T16" fmla="*/ 280 w 443"/>
              <a:gd name="T17" fmla="*/ 589 h 634"/>
              <a:gd name="T18" fmla="*/ 280 w 443"/>
              <a:gd name="T19" fmla="*/ 589 h 634"/>
              <a:gd name="T20" fmla="*/ 44 w 443"/>
              <a:gd name="T21" fmla="*/ 324 h 634"/>
              <a:gd name="T22" fmla="*/ 280 w 443"/>
              <a:gd name="T23" fmla="*/ 44 h 634"/>
              <a:gd name="T24" fmla="*/ 324 w 443"/>
              <a:gd name="T25" fmla="*/ 44 h 634"/>
              <a:gd name="T26" fmla="*/ 192 w 443"/>
              <a:gd name="T27" fmla="*/ 324 h 634"/>
              <a:gd name="T28" fmla="*/ 324 w 443"/>
              <a:gd name="T29" fmla="*/ 589 h 634"/>
              <a:gd name="T30" fmla="*/ 280 w 443"/>
              <a:gd name="T31"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34">
                <a:moveTo>
                  <a:pt x="221" y="324"/>
                </a:moveTo>
                <a:lnTo>
                  <a:pt x="221" y="324"/>
                </a:lnTo>
                <a:cubicBezTo>
                  <a:pt x="221" y="177"/>
                  <a:pt x="310" y="74"/>
                  <a:pt x="442" y="30"/>
                </a:cubicBezTo>
                <a:cubicBezTo>
                  <a:pt x="398" y="15"/>
                  <a:pt x="369" y="0"/>
                  <a:pt x="324" y="0"/>
                </a:cubicBezTo>
                <a:cubicBezTo>
                  <a:pt x="148" y="0"/>
                  <a:pt x="0" y="148"/>
                  <a:pt x="0" y="324"/>
                </a:cubicBezTo>
                <a:cubicBezTo>
                  <a:pt x="0" y="486"/>
                  <a:pt x="148" y="633"/>
                  <a:pt x="324" y="633"/>
                </a:cubicBezTo>
                <a:cubicBezTo>
                  <a:pt x="369" y="633"/>
                  <a:pt x="398" y="633"/>
                  <a:pt x="442" y="619"/>
                </a:cubicBezTo>
                <a:cubicBezTo>
                  <a:pt x="310" y="574"/>
                  <a:pt x="221" y="457"/>
                  <a:pt x="221" y="324"/>
                </a:cubicBezTo>
                <a:close/>
                <a:moveTo>
                  <a:pt x="280" y="589"/>
                </a:moveTo>
                <a:lnTo>
                  <a:pt x="280" y="589"/>
                </a:lnTo>
                <a:cubicBezTo>
                  <a:pt x="192" y="589"/>
                  <a:pt x="44" y="471"/>
                  <a:pt x="44" y="324"/>
                </a:cubicBezTo>
                <a:cubicBezTo>
                  <a:pt x="44" y="162"/>
                  <a:pt x="192" y="59"/>
                  <a:pt x="280" y="44"/>
                </a:cubicBezTo>
                <a:cubicBezTo>
                  <a:pt x="310" y="44"/>
                  <a:pt x="295" y="44"/>
                  <a:pt x="324" y="44"/>
                </a:cubicBezTo>
                <a:cubicBezTo>
                  <a:pt x="265" y="89"/>
                  <a:pt x="192" y="206"/>
                  <a:pt x="192" y="324"/>
                </a:cubicBezTo>
                <a:cubicBezTo>
                  <a:pt x="192" y="442"/>
                  <a:pt x="236" y="545"/>
                  <a:pt x="324" y="589"/>
                </a:cubicBezTo>
                <a:cubicBezTo>
                  <a:pt x="295" y="589"/>
                  <a:pt x="310" y="589"/>
                  <a:pt x="280" y="5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58" name="Freeform 73"/>
          <p:cNvSpPr>
            <a:spLocks noChangeArrowheads="1"/>
          </p:cNvSpPr>
          <p:nvPr/>
        </p:nvSpPr>
        <p:spPr bwMode="auto">
          <a:xfrm>
            <a:off x="16459201" y="3520207"/>
            <a:ext cx="549276" cy="511308"/>
          </a:xfrm>
          <a:custGeom>
            <a:avLst/>
            <a:gdLst>
              <a:gd name="T0" fmla="*/ 339 w 634"/>
              <a:gd name="T1" fmla="*/ 544 h 590"/>
              <a:gd name="T2" fmla="*/ 339 w 634"/>
              <a:gd name="T3" fmla="*/ 544 h 590"/>
              <a:gd name="T4" fmla="*/ 148 w 634"/>
              <a:gd name="T5" fmla="*/ 544 h 590"/>
              <a:gd name="T6" fmla="*/ 118 w 634"/>
              <a:gd name="T7" fmla="*/ 559 h 590"/>
              <a:gd name="T8" fmla="*/ 148 w 634"/>
              <a:gd name="T9" fmla="*/ 589 h 590"/>
              <a:gd name="T10" fmla="*/ 339 w 634"/>
              <a:gd name="T11" fmla="*/ 589 h 590"/>
              <a:gd name="T12" fmla="*/ 354 w 634"/>
              <a:gd name="T13" fmla="*/ 559 h 590"/>
              <a:gd name="T14" fmla="*/ 339 w 634"/>
              <a:gd name="T15" fmla="*/ 544 h 590"/>
              <a:gd name="T16" fmla="*/ 383 w 634"/>
              <a:gd name="T17" fmla="*/ 471 h 590"/>
              <a:gd name="T18" fmla="*/ 383 w 634"/>
              <a:gd name="T19" fmla="*/ 471 h 590"/>
              <a:gd name="T20" fmla="*/ 103 w 634"/>
              <a:gd name="T21" fmla="*/ 471 h 590"/>
              <a:gd name="T22" fmla="*/ 89 w 634"/>
              <a:gd name="T23" fmla="*/ 486 h 590"/>
              <a:gd name="T24" fmla="*/ 103 w 634"/>
              <a:gd name="T25" fmla="*/ 500 h 590"/>
              <a:gd name="T26" fmla="*/ 383 w 634"/>
              <a:gd name="T27" fmla="*/ 500 h 590"/>
              <a:gd name="T28" fmla="*/ 398 w 634"/>
              <a:gd name="T29" fmla="*/ 486 h 590"/>
              <a:gd name="T30" fmla="*/ 383 w 634"/>
              <a:gd name="T31" fmla="*/ 471 h 590"/>
              <a:gd name="T32" fmla="*/ 619 w 634"/>
              <a:gd name="T33" fmla="*/ 382 h 590"/>
              <a:gd name="T34" fmla="*/ 619 w 634"/>
              <a:gd name="T35" fmla="*/ 382 h 590"/>
              <a:gd name="T36" fmla="*/ 324 w 634"/>
              <a:gd name="T37" fmla="*/ 382 h 590"/>
              <a:gd name="T38" fmla="*/ 324 w 634"/>
              <a:gd name="T39" fmla="*/ 323 h 590"/>
              <a:gd name="T40" fmla="*/ 530 w 634"/>
              <a:gd name="T41" fmla="*/ 29 h 590"/>
              <a:gd name="T42" fmla="*/ 383 w 634"/>
              <a:gd name="T43" fmla="*/ 0 h 590"/>
              <a:gd name="T44" fmla="*/ 89 w 634"/>
              <a:gd name="T45" fmla="*/ 294 h 590"/>
              <a:gd name="T46" fmla="*/ 103 w 634"/>
              <a:gd name="T47" fmla="*/ 382 h 590"/>
              <a:gd name="T48" fmla="*/ 30 w 634"/>
              <a:gd name="T49" fmla="*/ 382 h 590"/>
              <a:gd name="T50" fmla="*/ 0 w 634"/>
              <a:gd name="T51" fmla="*/ 412 h 590"/>
              <a:gd name="T52" fmla="*/ 30 w 634"/>
              <a:gd name="T53" fmla="*/ 427 h 590"/>
              <a:gd name="T54" fmla="*/ 619 w 634"/>
              <a:gd name="T55" fmla="*/ 427 h 590"/>
              <a:gd name="T56" fmla="*/ 633 w 634"/>
              <a:gd name="T57" fmla="*/ 412 h 590"/>
              <a:gd name="T58" fmla="*/ 619 w 634"/>
              <a:gd name="T59" fmla="*/ 382 h 590"/>
              <a:gd name="T60" fmla="*/ 148 w 634"/>
              <a:gd name="T61" fmla="*/ 382 h 590"/>
              <a:gd name="T62" fmla="*/ 148 w 634"/>
              <a:gd name="T63" fmla="*/ 382 h 590"/>
              <a:gd name="T64" fmla="*/ 118 w 634"/>
              <a:gd name="T65" fmla="*/ 309 h 590"/>
              <a:gd name="T66" fmla="*/ 280 w 634"/>
              <a:gd name="T67" fmla="*/ 59 h 590"/>
              <a:gd name="T68" fmla="*/ 442 w 634"/>
              <a:gd name="T69" fmla="*/ 29 h 590"/>
              <a:gd name="T70" fmla="*/ 280 w 634"/>
              <a:gd name="T71" fmla="*/ 323 h 590"/>
              <a:gd name="T72" fmla="*/ 280 w 634"/>
              <a:gd name="T73" fmla="*/ 382 h 590"/>
              <a:gd name="T74" fmla="*/ 148 w 634"/>
              <a:gd name="T75" fmla="*/ 382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590">
                <a:moveTo>
                  <a:pt x="339" y="544"/>
                </a:moveTo>
                <a:lnTo>
                  <a:pt x="339" y="544"/>
                </a:lnTo>
                <a:cubicBezTo>
                  <a:pt x="148" y="544"/>
                  <a:pt x="148" y="544"/>
                  <a:pt x="148" y="544"/>
                </a:cubicBezTo>
                <a:cubicBezTo>
                  <a:pt x="133" y="544"/>
                  <a:pt x="118" y="559"/>
                  <a:pt x="118" y="559"/>
                </a:cubicBezTo>
                <a:cubicBezTo>
                  <a:pt x="118" y="574"/>
                  <a:pt x="133" y="589"/>
                  <a:pt x="148" y="589"/>
                </a:cubicBezTo>
                <a:cubicBezTo>
                  <a:pt x="339" y="589"/>
                  <a:pt x="339" y="589"/>
                  <a:pt x="339" y="589"/>
                </a:cubicBezTo>
                <a:cubicBezTo>
                  <a:pt x="354" y="589"/>
                  <a:pt x="354" y="574"/>
                  <a:pt x="354" y="559"/>
                </a:cubicBezTo>
                <a:cubicBezTo>
                  <a:pt x="354" y="559"/>
                  <a:pt x="354" y="544"/>
                  <a:pt x="339" y="544"/>
                </a:cubicBezTo>
                <a:close/>
                <a:moveTo>
                  <a:pt x="383" y="471"/>
                </a:moveTo>
                <a:lnTo>
                  <a:pt x="383" y="471"/>
                </a:lnTo>
                <a:cubicBezTo>
                  <a:pt x="103" y="471"/>
                  <a:pt x="103" y="471"/>
                  <a:pt x="103" y="471"/>
                </a:cubicBezTo>
                <a:cubicBezTo>
                  <a:pt x="89" y="471"/>
                  <a:pt x="89" y="471"/>
                  <a:pt x="89" y="486"/>
                </a:cubicBezTo>
                <a:cubicBezTo>
                  <a:pt x="89" y="500"/>
                  <a:pt x="89" y="500"/>
                  <a:pt x="103" y="500"/>
                </a:cubicBezTo>
                <a:cubicBezTo>
                  <a:pt x="383" y="500"/>
                  <a:pt x="383" y="500"/>
                  <a:pt x="383" y="500"/>
                </a:cubicBezTo>
                <a:cubicBezTo>
                  <a:pt x="383" y="500"/>
                  <a:pt x="398" y="500"/>
                  <a:pt x="398" y="486"/>
                </a:cubicBezTo>
                <a:cubicBezTo>
                  <a:pt x="398" y="471"/>
                  <a:pt x="383" y="471"/>
                  <a:pt x="383" y="471"/>
                </a:cubicBezTo>
                <a:close/>
                <a:moveTo>
                  <a:pt x="619" y="382"/>
                </a:moveTo>
                <a:lnTo>
                  <a:pt x="619" y="382"/>
                </a:lnTo>
                <a:cubicBezTo>
                  <a:pt x="324" y="382"/>
                  <a:pt x="324" y="382"/>
                  <a:pt x="324" y="382"/>
                </a:cubicBezTo>
                <a:cubicBezTo>
                  <a:pt x="324" y="368"/>
                  <a:pt x="324" y="339"/>
                  <a:pt x="324" y="323"/>
                </a:cubicBezTo>
                <a:cubicBezTo>
                  <a:pt x="324" y="176"/>
                  <a:pt x="412" y="73"/>
                  <a:pt x="530" y="29"/>
                </a:cubicBezTo>
                <a:cubicBezTo>
                  <a:pt x="486" y="14"/>
                  <a:pt x="442" y="0"/>
                  <a:pt x="383" y="0"/>
                </a:cubicBezTo>
                <a:cubicBezTo>
                  <a:pt x="221" y="0"/>
                  <a:pt x="89" y="132"/>
                  <a:pt x="89" y="294"/>
                </a:cubicBezTo>
                <a:cubicBezTo>
                  <a:pt x="89" y="323"/>
                  <a:pt x="89" y="353"/>
                  <a:pt x="103" y="382"/>
                </a:cubicBezTo>
                <a:cubicBezTo>
                  <a:pt x="30" y="382"/>
                  <a:pt x="30" y="382"/>
                  <a:pt x="30" y="382"/>
                </a:cubicBezTo>
                <a:cubicBezTo>
                  <a:pt x="15" y="382"/>
                  <a:pt x="0" y="397"/>
                  <a:pt x="0" y="412"/>
                </a:cubicBezTo>
                <a:cubicBezTo>
                  <a:pt x="0" y="412"/>
                  <a:pt x="15" y="427"/>
                  <a:pt x="30" y="427"/>
                </a:cubicBezTo>
                <a:cubicBezTo>
                  <a:pt x="619" y="427"/>
                  <a:pt x="619" y="427"/>
                  <a:pt x="619" y="427"/>
                </a:cubicBezTo>
                <a:lnTo>
                  <a:pt x="633" y="412"/>
                </a:lnTo>
                <a:cubicBezTo>
                  <a:pt x="633" y="397"/>
                  <a:pt x="619" y="382"/>
                  <a:pt x="619" y="382"/>
                </a:cubicBezTo>
                <a:close/>
                <a:moveTo>
                  <a:pt x="148" y="382"/>
                </a:moveTo>
                <a:lnTo>
                  <a:pt x="148" y="382"/>
                </a:lnTo>
                <a:cubicBezTo>
                  <a:pt x="133" y="353"/>
                  <a:pt x="118" y="339"/>
                  <a:pt x="118" y="309"/>
                </a:cubicBezTo>
                <a:cubicBezTo>
                  <a:pt x="118" y="147"/>
                  <a:pt x="207" y="88"/>
                  <a:pt x="280" y="59"/>
                </a:cubicBezTo>
                <a:cubicBezTo>
                  <a:pt x="339" y="29"/>
                  <a:pt x="398" y="29"/>
                  <a:pt x="442" y="29"/>
                </a:cubicBezTo>
                <a:cubicBezTo>
                  <a:pt x="354" y="73"/>
                  <a:pt x="280" y="191"/>
                  <a:pt x="280" y="323"/>
                </a:cubicBezTo>
                <a:cubicBezTo>
                  <a:pt x="280" y="339"/>
                  <a:pt x="280" y="368"/>
                  <a:pt x="280" y="382"/>
                </a:cubicBezTo>
                <a:lnTo>
                  <a:pt x="148" y="382"/>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59" name="Freeform 74"/>
          <p:cNvSpPr>
            <a:spLocks noChangeArrowheads="1"/>
          </p:cNvSpPr>
          <p:nvPr/>
        </p:nvSpPr>
        <p:spPr bwMode="auto">
          <a:xfrm>
            <a:off x="15614650" y="3545616"/>
            <a:ext cx="473075" cy="444616"/>
          </a:xfrm>
          <a:custGeom>
            <a:avLst/>
            <a:gdLst>
              <a:gd name="T0" fmla="*/ 73 w 545"/>
              <a:gd name="T1" fmla="*/ 236 h 516"/>
              <a:gd name="T2" fmla="*/ 73 w 545"/>
              <a:gd name="T3" fmla="*/ 236 h 516"/>
              <a:gd name="T4" fmla="*/ 427 w 545"/>
              <a:gd name="T5" fmla="*/ 236 h 516"/>
              <a:gd name="T6" fmla="*/ 544 w 545"/>
              <a:gd name="T7" fmla="*/ 118 h 516"/>
              <a:gd name="T8" fmla="*/ 427 w 545"/>
              <a:gd name="T9" fmla="*/ 0 h 516"/>
              <a:gd name="T10" fmla="*/ 427 w 545"/>
              <a:gd name="T11" fmla="*/ 44 h 516"/>
              <a:gd name="T12" fmla="*/ 500 w 545"/>
              <a:gd name="T13" fmla="*/ 118 h 516"/>
              <a:gd name="T14" fmla="*/ 398 w 545"/>
              <a:gd name="T15" fmla="*/ 206 h 516"/>
              <a:gd name="T16" fmla="*/ 73 w 545"/>
              <a:gd name="T17" fmla="*/ 206 h 516"/>
              <a:gd name="T18" fmla="*/ 59 w 545"/>
              <a:gd name="T19" fmla="*/ 221 h 516"/>
              <a:gd name="T20" fmla="*/ 73 w 545"/>
              <a:gd name="T21" fmla="*/ 236 h 516"/>
              <a:gd name="T22" fmla="*/ 177 w 545"/>
              <a:gd name="T23" fmla="*/ 162 h 516"/>
              <a:gd name="T24" fmla="*/ 177 w 545"/>
              <a:gd name="T25" fmla="*/ 162 h 516"/>
              <a:gd name="T26" fmla="*/ 412 w 545"/>
              <a:gd name="T27" fmla="*/ 162 h 516"/>
              <a:gd name="T28" fmla="*/ 427 w 545"/>
              <a:gd name="T29" fmla="*/ 147 h 516"/>
              <a:gd name="T30" fmla="*/ 412 w 545"/>
              <a:gd name="T31" fmla="*/ 118 h 516"/>
              <a:gd name="T32" fmla="*/ 177 w 545"/>
              <a:gd name="T33" fmla="*/ 118 h 516"/>
              <a:gd name="T34" fmla="*/ 147 w 545"/>
              <a:gd name="T35" fmla="*/ 147 h 516"/>
              <a:gd name="T36" fmla="*/ 177 w 545"/>
              <a:gd name="T37" fmla="*/ 162 h 516"/>
              <a:gd name="T38" fmla="*/ 265 w 545"/>
              <a:gd name="T39" fmla="*/ 353 h 516"/>
              <a:gd name="T40" fmla="*/ 265 w 545"/>
              <a:gd name="T41" fmla="*/ 353 h 516"/>
              <a:gd name="T42" fmla="*/ 265 w 545"/>
              <a:gd name="T43" fmla="*/ 353 h 516"/>
              <a:gd name="T44" fmla="*/ 118 w 545"/>
              <a:gd name="T45" fmla="*/ 353 h 516"/>
              <a:gd name="T46" fmla="*/ 88 w 545"/>
              <a:gd name="T47" fmla="*/ 383 h 516"/>
              <a:gd name="T48" fmla="*/ 118 w 545"/>
              <a:gd name="T49" fmla="*/ 398 h 516"/>
              <a:gd name="T50" fmla="*/ 265 w 545"/>
              <a:gd name="T51" fmla="*/ 398 h 516"/>
              <a:gd name="T52" fmla="*/ 309 w 545"/>
              <a:gd name="T53" fmla="*/ 442 h 516"/>
              <a:gd name="T54" fmla="*/ 265 w 545"/>
              <a:gd name="T55" fmla="*/ 471 h 516"/>
              <a:gd name="T56" fmla="*/ 265 w 545"/>
              <a:gd name="T57" fmla="*/ 515 h 516"/>
              <a:gd name="T58" fmla="*/ 353 w 545"/>
              <a:gd name="T59" fmla="*/ 442 h 516"/>
              <a:gd name="T60" fmla="*/ 265 w 545"/>
              <a:gd name="T61" fmla="*/ 353 h 516"/>
              <a:gd name="T62" fmla="*/ 427 w 545"/>
              <a:gd name="T63" fmla="*/ 280 h 516"/>
              <a:gd name="T64" fmla="*/ 427 w 545"/>
              <a:gd name="T65" fmla="*/ 280 h 516"/>
              <a:gd name="T66" fmla="*/ 15 w 545"/>
              <a:gd name="T67" fmla="*/ 280 h 516"/>
              <a:gd name="T68" fmla="*/ 0 w 545"/>
              <a:gd name="T69" fmla="*/ 294 h 516"/>
              <a:gd name="T70" fmla="*/ 15 w 545"/>
              <a:gd name="T71" fmla="*/ 324 h 516"/>
              <a:gd name="T72" fmla="*/ 398 w 545"/>
              <a:gd name="T73" fmla="*/ 324 h 516"/>
              <a:gd name="T74" fmla="*/ 500 w 545"/>
              <a:gd name="T75" fmla="*/ 398 h 516"/>
              <a:gd name="T76" fmla="*/ 382 w 545"/>
              <a:gd name="T77" fmla="*/ 471 h 516"/>
              <a:gd name="T78" fmla="*/ 382 w 545"/>
              <a:gd name="T79" fmla="*/ 515 h 516"/>
              <a:gd name="T80" fmla="*/ 427 w 545"/>
              <a:gd name="T81" fmla="*/ 515 h 516"/>
              <a:gd name="T82" fmla="*/ 544 w 545"/>
              <a:gd name="T83" fmla="*/ 398 h 516"/>
              <a:gd name="T84" fmla="*/ 427 w 545"/>
              <a:gd name="T85" fmla="*/ 28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5" h="516">
                <a:moveTo>
                  <a:pt x="73" y="236"/>
                </a:moveTo>
                <a:lnTo>
                  <a:pt x="73" y="236"/>
                </a:lnTo>
                <a:cubicBezTo>
                  <a:pt x="427" y="236"/>
                  <a:pt x="427" y="236"/>
                  <a:pt x="427" y="236"/>
                </a:cubicBezTo>
                <a:cubicBezTo>
                  <a:pt x="486" y="236"/>
                  <a:pt x="544" y="192"/>
                  <a:pt x="544" y="118"/>
                </a:cubicBezTo>
                <a:cubicBezTo>
                  <a:pt x="544" y="59"/>
                  <a:pt x="486" y="0"/>
                  <a:pt x="427" y="0"/>
                </a:cubicBezTo>
                <a:cubicBezTo>
                  <a:pt x="427" y="44"/>
                  <a:pt x="427" y="44"/>
                  <a:pt x="427" y="44"/>
                </a:cubicBezTo>
                <a:cubicBezTo>
                  <a:pt x="486" y="59"/>
                  <a:pt x="500" y="74"/>
                  <a:pt x="500" y="118"/>
                </a:cubicBezTo>
                <a:cubicBezTo>
                  <a:pt x="500" y="162"/>
                  <a:pt x="456" y="206"/>
                  <a:pt x="398" y="206"/>
                </a:cubicBezTo>
                <a:cubicBezTo>
                  <a:pt x="73" y="206"/>
                  <a:pt x="73" y="206"/>
                  <a:pt x="73" y="206"/>
                </a:cubicBezTo>
                <a:cubicBezTo>
                  <a:pt x="59" y="206"/>
                  <a:pt x="59" y="206"/>
                  <a:pt x="59" y="221"/>
                </a:cubicBezTo>
                <a:cubicBezTo>
                  <a:pt x="59" y="236"/>
                  <a:pt x="59" y="236"/>
                  <a:pt x="73" y="236"/>
                </a:cubicBezTo>
                <a:close/>
                <a:moveTo>
                  <a:pt x="177" y="162"/>
                </a:moveTo>
                <a:lnTo>
                  <a:pt x="177" y="162"/>
                </a:lnTo>
                <a:cubicBezTo>
                  <a:pt x="412" y="162"/>
                  <a:pt x="412" y="162"/>
                  <a:pt x="412" y="162"/>
                </a:cubicBezTo>
                <a:lnTo>
                  <a:pt x="427" y="147"/>
                </a:lnTo>
                <a:cubicBezTo>
                  <a:pt x="427" y="133"/>
                  <a:pt x="412" y="118"/>
                  <a:pt x="412" y="118"/>
                </a:cubicBezTo>
                <a:cubicBezTo>
                  <a:pt x="177" y="118"/>
                  <a:pt x="177" y="118"/>
                  <a:pt x="177" y="118"/>
                </a:cubicBezTo>
                <a:cubicBezTo>
                  <a:pt x="162" y="118"/>
                  <a:pt x="147" y="133"/>
                  <a:pt x="147" y="147"/>
                </a:cubicBezTo>
                <a:cubicBezTo>
                  <a:pt x="147" y="147"/>
                  <a:pt x="162" y="162"/>
                  <a:pt x="177" y="162"/>
                </a:cubicBezTo>
                <a:close/>
                <a:moveTo>
                  <a:pt x="265" y="353"/>
                </a:moveTo>
                <a:lnTo>
                  <a:pt x="265" y="353"/>
                </a:lnTo>
                <a:lnTo>
                  <a:pt x="265" y="353"/>
                </a:lnTo>
                <a:cubicBezTo>
                  <a:pt x="118" y="353"/>
                  <a:pt x="118" y="353"/>
                  <a:pt x="118" y="353"/>
                </a:cubicBezTo>
                <a:cubicBezTo>
                  <a:pt x="103" y="353"/>
                  <a:pt x="88" y="368"/>
                  <a:pt x="88" y="383"/>
                </a:cubicBezTo>
                <a:cubicBezTo>
                  <a:pt x="88" y="383"/>
                  <a:pt x="103" y="398"/>
                  <a:pt x="118" y="398"/>
                </a:cubicBezTo>
                <a:cubicBezTo>
                  <a:pt x="265" y="398"/>
                  <a:pt x="265" y="398"/>
                  <a:pt x="265" y="398"/>
                </a:cubicBezTo>
                <a:cubicBezTo>
                  <a:pt x="294" y="398"/>
                  <a:pt x="309" y="412"/>
                  <a:pt x="309" y="442"/>
                </a:cubicBezTo>
                <a:cubicBezTo>
                  <a:pt x="309" y="457"/>
                  <a:pt x="294" y="471"/>
                  <a:pt x="265" y="471"/>
                </a:cubicBezTo>
                <a:cubicBezTo>
                  <a:pt x="265" y="515"/>
                  <a:pt x="265" y="515"/>
                  <a:pt x="265" y="515"/>
                </a:cubicBezTo>
                <a:cubicBezTo>
                  <a:pt x="309" y="515"/>
                  <a:pt x="353" y="486"/>
                  <a:pt x="353" y="442"/>
                </a:cubicBezTo>
                <a:cubicBezTo>
                  <a:pt x="353" y="398"/>
                  <a:pt x="309" y="353"/>
                  <a:pt x="265" y="353"/>
                </a:cubicBezTo>
                <a:close/>
                <a:moveTo>
                  <a:pt x="427" y="280"/>
                </a:moveTo>
                <a:lnTo>
                  <a:pt x="427" y="280"/>
                </a:lnTo>
                <a:cubicBezTo>
                  <a:pt x="15" y="280"/>
                  <a:pt x="15" y="280"/>
                  <a:pt x="15" y="280"/>
                </a:cubicBezTo>
                <a:cubicBezTo>
                  <a:pt x="0" y="280"/>
                  <a:pt x="0" y="294"/>
                  <a:pt x="0" y="294"/>
                </a:cubicBezTo>
                <a:cubicBezTo>
                  <a:pt x="0" y="310"/>
                  <a:pt x="0" y="324"/>
                  <a:pt x="15" y="324"/>
                </a:cubicBezTo>
                <a:cubicBezTo>
                  <a:pt x="398" y="324"/>
                  <a:pt x="398" y="324"/>
                  <a:pt x="398" y="324"/>
                </a:cubicBezTo>
                <a:cubicBezTo>
                  <a:pt x="456" y="324"/>
                  <a:pt x="500" y="353"/>
                  <a:pt x="500" y="398"/>
                </a:cubicBezTo>
                <a:cubicBezTo>
                  <a:pt x="500" y="442"/>
                  <a:pt x="471" y="471"/>
                  <a:pt x="382" y="471"/>
                </a:cubicBezTo>
                <a:cubicBezTo>
                  <a:pt x="382" y="471"/>
                  <a:pt x="382" y="486"/>
                  <a:pt x="382" y="515"/>
                </a:cubicBezTo>
                <a:cubicBezTo>
                  <a:pt x="427" y="515"/>
                  <a:pt x="427" y="515"/>
                  <a:pt x="427" y="515"/>
                </a:cubicBezTo>
                <a:cubicBezTo>
                  <a:pt x="486" y="515"/>
                  <a:pt x="544" y="457"/>
                  <a:pt x="544" y="398"/>
                </a:cubicBezTo>
                <a:cubicBezTo>
                  <a:pt x="544" y="339"/>
                  <a:pt x="486" y="280"/>
                  <a:pt x="427" y="28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60" name="Freeform 75"/>
          <p:cNvSpPr>
            <a:spLocks noChangeArrowheads="1"/>
          </p:cNvSpPr>
          <p:nvPr/>
        </p:nvSpPr>
        <p:spPr bwMode="auto">
          <a:xfrm>
            <a:off x="14700250" y="3494800"/>
            <a:ext cx="533400" cy="549418"/>
          </a:xfrm>
          <a:custGeom>
            <a:avLst/>
            <a:gdLst>
              <a:gd name="T0" fmla="*/ 73 w 619"/>
              <a:gd name="T1" fmla="*/ 295 h 634"/>
              <a:gd name="T2" fmla="*/ 0 w 619"/>
              <a:gd name="T3" fmla="*/ 324 h 634"/>
              <a:gd name="T4" fmla="*/ 73 w 619"/>
              <a:gd name="T5" fmla="*/ 339 h 634"/>
              <a:gd name="T6" fmla="*/ 73 w 619"/>
              <a:gd name="T7" fmla="*/ 295 h 634"/>
              <a:gd name="T8" fmla="*/ 500 w 619"/>
              <a:gd name="T9" fmla="*/ 162 h 634"/>
              <a:gd name="T10" fmla="*/ 545 w 619"/>
              <a:gd name="T11" fmla="*/ 89 h 634"/>
              <a:gd name="T12" fmla="*/ 471 w 619"/>
              <a:gd name="T13" fmla="*/ 133 h 634"/>
              <a:gd name="T14" fmla="*/ 500 w 619"/>
              <a:gd name="T15" fmla="*/ 162 h 634"/>
              <a:gd name="T16" fmla="*/ 132 w 619"/>
              <a:gd name="T17" fmla="*/ 162 h 634"/>
              <a:gd name="T18" fmla="*/ 162 w 619"/>
              <a:gd name="T19" fmla="*/ 133 h 634"/>
              <a:gd name="T20" fmla="*/ 88 w 619"/>
              <a:gd name="T21" fmla="*/ 103 h 634"/>
              <a:gd name="T22" fmla="*/ 132 w 619"/>
              <a:gd name="T23" fmla="*/ 162 h 634"/>
              <a:gd name="T24" fmla="*/ 309 w 619"/>
              <a:gd name="T25" fmla="*/ 103 h 634"/>
              <a:gd name="T26" fmla="*/ 324 w 619"/>
              <a:gd name="T27" fmla="*/ 30 h 634"/>
              <a:gd name="T28" fmla="*/ 294 w 619"/>
              <a:gd name="T29" fmla="*/ 30 h 634"/>
              <a:gd name="T30" fmla="*/ 309 w 619"/>
              <a:gd name="T31" fmla="*/ 103 h 634"/>
              <a:gd name="T32" fmla="*/ 309 w 619"/>
              <a:gd name="T33" fmla="*/ 530 h 634"/>
              <a:gd name="T34" fmla="*/ 294 w 619"/>
              <a:gd name="T35" fmla="*/ 619 h 634"/>
              <a:gd name="T36" fmla="*/ 324 w 619"/>
              <a:gd name="T37" fmla="*/ 619 h 634"/>
              <a:gd name="T38" fmla="*/ 309 w 619"/>
              <a:gd name="T39" fmla="*/ 530 h 634"/>
              <a:gd name="T40" fmla="*/ 486 w 619"/>
              <a:gd name="T41" fmla="*/ 471 h 634"/>
              <a:gd name="T42" fmla="*/ 456 w 619"/>
              <a:gd name="T43" fmla="*/ 501 h 634"/>
              <a:gd name="T44" fmla="*/ 530 w 619"/>
              <a:gd name="T45" fmla="*/ 545 h 634"/>
              <a:gd name="T46" fmla="*/ 486 w 619"/>
              <a:gd name="T47" fmla="*/ 471 h 634"/>
              <a:gd name="T48" fmla="*/ 603 w 619"/>
              <a:gd name="T49" fmla="*/ 295 h 634"/>
              <a:gd name="T50" fmla="*/ 530 w 619"/>
              <a:gd name="T51" fmla="*/ 324 h 634"/>
              <a:gd name="T52" fmla="*/ 603 w 619"/>
              <a:gd name="T53" fmla="*/ 339 h 634"/>
              <a:gd name="T54" fmla="*/ 603 w 619"/>
              <a:gd name="T55" fmla="*/ 295 h 634"/>
              <a:gd name="T56" fmla="*/ 147 w 619"/>
              <a:gd name="T57" fmla="*/ 457 h 634"/>
              <a:gd name="T58" fmla="*/ 103 w 619"/>
              <a:gd name="T59" fmla="*/ 530 h 634"/>
              <a:gd name="T60" fmla="*/ 162 w 619"/>
              <a:gd name="T61" fmla="*/ 486 h 634"/>
              <a:gd name="T62" fmla="*/ 147 w 619"/>
              <a:gd name="T63" fmla="*/ 457 h 634"/>
              <a:gd name="T64" fmla="*/ 309 w 619"/>
              <a:gd name="T65" fmla="*/ 148 h 634"/>
              <a:gd name="T66" fmla="*/ 309 w 619"/>
              <a:gd name="T67" fmla="*/ 501 h 634"/>
              <a:gd name="T68" fmla="*/ 309 w 619"/>
              <a:gd name="T69" fmla="*/ 148 h 634"/>
              <a:gd name="T70" fmla="*/ 309 w 619"/>
              <a:gd name="T71" fmla="*/ 457 h 634"/>
              <a:gd name="T72" fmla="*/ 309 w 619"/>
              <a:gd name="T73" fmla="*/ 177 h 634"/>
              <a:gd name="T74" fmla="*/ 309 w 619"/>
              <a:gd name="T75" fmla="*/ 45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9" h="634">
                <a:moveTo>
                  <a:pt x="73" y="295"/>
                </a:moveTo>
                <a:lnTo>
                  <a:pt x="73" y="295"/>
                </a:lnTo>
                <a:cubicBezTo>
                  <a:pt x="15" y="295"/>
                  <a:pt x="15" y="295"/>
                  <a:pt x="15" y="295"/>
                </a:cubicBezTo>
                <a:cubicBezTo>
                  <a:pt x="0" y="295"/>
                  <a:pt x="0" y="310"/>
                  <a:pt x="0" y="324"/>
                </a:cubicBezTo>
                <a:cubicBezTo>
                  <a:pt x="0" y="324"/>
                  <a:pt x="0" y="339"/>
                  <a:pt x="15" y="339"/>
                </a:cubicBezTo>
                <a:cubicBezTo>
                  <a:pt x="73" y="339"/>
                  <a:pt x="73" y="339"/>
                  <a:pt x="73" y="339"/>
                </a:cubicBezTo>
                <a:cubicBezTo>
                  <a:pt x="88" y="339"/>
                  <a:pt x="88" y="324"/>
                  <a:pt x="88" y="324"/>
                </a:cubicBezTo>
                <a:cubicBezTo>
                  <a:pt x="88" y="310"/>
                  <a:pt x="88" y="295"/>
                  <a:pt x="73" y="295"/>
                </a:cubicBezTo>
                <a:close/>
                <a:moveTo>
                  <a:pt x="500" y="162"/>
                </a:moveTo>
                <a:lnTo>
                  <a:pt x="500" y="162"/>
                </a:lnTo>
                <a:cubicBezTo>
                  <a:pt x="545" y="118"/>
                  <a:pt x="545" y="118"/>
                  <a:pt x="545" y="118"/>
                </a:cubicBezTo>
                <a:cubicBezTo>
                  <a:pt x="545" y="103"/>
                  <a:pt x="545" y="103"/>
                  <a:pt x="545" y="89"/>
                </a:cubicBezTo>
                <a:cubicBezTo>
                  <a:pt x="530" y="89"/>
                  <a:pt x="515" y="89"/>
                  <a:pt x="515" y="89"/>
                </a:cubicBezTo>
                <a:cubicBezTo>
                  <a:pt x="471" y="133"/>
                  <a:pt x="471" y="133"/>
                  <a:pt x="471" y="133"/>
                </a:cubicBezTo>
                <a:cubicBezTo>
                  <a:pt x="456" y="133"/>
                  <a:pt x="456" y="148"/>
                  <a:pt x="471" y="162"/>
                </a:cubicBezTo>
                <a:cubicBezTo>
                  <a:pt x="471" y="162"/>
                  <a:pt x="486" y="162"/>
                  <a:pt x="500" y="162"/>
                </a:cubicBezTo>
                <a:close/>
                <a:moveTo>
                  <a:pt x="132" y="162"/>
                </a:moveTo>
                <a:lnTo>
                  <a:pt x="132" y="162"/>
                </a:lnTo>
                <a:cubicBezTo>
                  <a:pt x="132" y="177"/>
                  <a:pt x="147" y="177"/>
                  <a:pt x="162" y="162"/>
                </a:cubicBezTo>
                <a:cubicBezTo>
                  <a:pt x="162" y="162"/>
                  <a:pt x="162" y="148"/>
                  <a:pt x="162" y="133"/>
                </a:cubicBezTo>
                <a:cubicBezTo>
                  <a:pt x="118" y="103"/>
                  <a:pt x="118" y="103"/>
                  <a:pt x="118" y="103"/>
                </a:cubicBezTo>
                <a:cubicBezTo>
                  <a:pt x="103" y="89"/>
                  <a:pt x="88" y="89"/>
                  <a:pt x="88" y="103"/>
                </a:cubicBezTo>
                <a:cubicBezTo>
                  <a:pt x="73" y="103"/>
                  <a:pt x="73" y="118"/>
                  <a:pt x="88" y="118"/>
                </a:cubicBezTo>
                <a:lnTo>
                  <a:pt x="132" y="162"/>
                </a:lnTo>
                <a:close/>
                <a:moveTo>
                  <a:pt x="309" y="103"/>
                </a:moveTo>
                <a:lnTo>
                  <a:pt x="309" y="103"/>
                </a:lnTo>
                <a:cubicBezTo>
                  <a:pt x="324" y="103"/>
                  <a:pt x="324" y="89"/>
                  <a:pt x="324" y="89"/>
                </a:cubicBezTo>
                <a:cubicBezTo>
                  <a:pt x="324" y="30"/>
                  <a:pt x="324" y="30"/>
                  <a:pt x="324" y="30"/>
                </a:cubicBezTo>
                <a:cubicBezTo>
                  <a:pt x="324" y="15"/>
                  <a:pt x="324" y="0"/>
                  <a:pt x="309" y="0"/>
                </a:cubicBezTo>
                <a:cubicBezTo>
                  <a:pt x="294" y="0"/>
                  <a:pt x="294" y="15"/>
                  <a:pt x="294" y="30"/>
                </a:cubicBezTo>
                <a:cubicBezTo>
                  <a:pt x="294" y="89"/>
                  <a:pt x="294" y="89"/>
                  <a:pt x="294" y="89"/>
                </a:cubicBezTo>
                <a:cubicBezTo>
                  <a:pt x="294" y="89"/>
                  <a:pt x="294" y="103"/>
                  <a:pt x="309" y="103"/>
                </a:cubicBezTo>
                <a:close/>
                <a:moveTo>
                  <a:pt x="309" y="530"/>
                </a:moveTo>
                <a:lnTo>
                  <a:pt x="309" y="530"/>
                </a:lnTo>
                <a:cubicBezTo>
                  <a:pt x="294" y="530"/>
                  <a:pt x="294" y="545"/>
                  <a:pt x="294" y="560"/>
                </a:cubicBezTo>
                <a:cubicBezTo>
                  <a:pt x="294" y="619"/>
                  <a:pt x="294" y="619"/>
                  <a:pt x="294" y="619"/>
                </a:cubicBezTo>
                <a:cubicBezTo>
                  <a:pt x="294" y="619"/>
                  <a:pt x="294" y="633"/>
                  <a:pt x="309" y="633"/>
                </a:cubicBezTo>
                <a:cubicBezTo>
                  <a:pt x="324" y="633"/>
                  <a:pt x="324" y="619"/>
                  <a:pt x="324" y="619"/>
                </a:cubicBezTo>
                <a:cubicBezTo>
                  <a:pt x="324" y="560"/>
                  <a:pt x="324" y="560"/>
                  <a:pt x="324" y="560"/>
                </a:cubicBezTo>
                <a:cubicBezTo>
                  <a:pt x="324" y="545"/>
                  <a:pt x="324" y="530"/>
                  <a:pt x="309" y="530"/>
                </a:cubicBezTo>
                <a:close/>
                <a:moveTo>
                  <a:pt x="486" y="471"/>
                </a:moveTo>
                <a:lnTo>
                  <a:pt x="486" y="471"/>
                </a:lnTo>
                <a:cubicBezTo>
                  <a:pt x="486" y="471"/>
                  <a:pt x="471" y="471"/>
                  <a:pt x="456" y="471"/>
                </a:cubicBezTo>
                <a:cubicBezTo>
                  <a:pt x="456" y="486"/>
                  <a:pt x="456" y="486"/>
                  <a:pt x="456" y="501"/>
                </a:cubicBezTo>
                <a:cubicBezTo>
                  <a:pt x="500" y="545"/>
                  <a:pt x="500" y="545"/>
                  <a:pt x="500" y="545"/>
                </a:cubicBezTo>
                <a:cubicBezTo>
                  <a:pt x="515" y="545"/>
                  <a:pt x="530" y="545"/>
                  <a:pt x="530" y="545"/>
                </a:cubicBezTo>
                <a:cubicBezTo>
                  <a:pt x="545" y="530"/>
                  <a:pt x="545" y="516"/>
                  <a:pt x="530" y="516"/>
                </a:cubicBezTo>
                <a:lnTo>
                  <a:pt x="486" y="471"/>
                </a:lnTo>
                <a:close/>
                <a:moveTo>
                  <a:pt x="603" y="295"/>
                </a:moveTo>
                <a:lnTo>
                  <a:pt x="603" y="295"/>
                </a:lnTo>
                <a:cubicBezTo>
                  <a:pt x="545" y="295"/>
                  <a:pt x="545" y="295"/>
                  <a:pt x="545" y="295"/>
                </a:cubicBezTo>
                <a:cubicBezTo>
                  <a:pt x="530" y="295"/>
                  <a:pt x="530" y="310"/>
                  <a:pt x="530" y="324"/>
                </a:cubicBezTo>
                <a:cubicBezTo>
                  <a:pt x="530" y="324"/>
                  <a:pt x="530" y="339"/>
                  <a:pt x="545" y="339"/>
                </a:cubicBezTo>
                <a:cubicBezTo>
                  <a:pt x="603" y="339"/>
                  <a:pt x="603" y="339"/>
                  <a:pt x="603" y="339"/>
                </a:cubicBezTo>
                <a:cubicBezTo>
                  <a:pt x="618" y="339"/>
                  <a:pt x="618" y="324"/>
                  <a:pt x="618" y="324"/>
                </a:cubicBezTo>
                <a:cubicBezTo>
                  <a:pt x="618" y="310"/>
                  <a:pt x="618" y="295"/>
                  <a:pt x="603" y="295"/>
                </a:cubicBezTo>
                <a:close/>
                <a:moveTo>
                  <a:pt x="147" y="457"/>
                </a:moveTo>
                <a:lnTo>
                  <a:pt x="147" y="457"/>
                </a:lnTo>
                <a:cubicBezTo>
                  <a:pt x="103" y="501"/>
                  <a:pt x="103" y="501"/>
                  <a:pt x="103" y="501"/>
                </a:cubicBezTo>
                <a:cubicBezTo>
                  <a:pt x="88" y="516"/>
                  <a:pt x="88" y="516"/>
                  <a:pt x="103" y="530"/>
                </a:cubicBezTo>
                <a:cubicBezTo>
                  <a:pt x="103" y="530"/>
                  <a:pt x="118" y="530"/>
                  <a:pt x="132" y="530"/>
                </a:cubicBezTo>
                <a:cubicBezTo>
                  <a:pt x="162" y="486"/>
                  <a:pt x="162" y="486"/>
                  <a:pt x="162" y="486"/>
                </a:cubicBezTo>
                <a:cubicBezTo>
                  <a:pt x="177" y="486"/>
                  <a:pt x="177" y="471"/>
                  <a:pt x="162" y="457"/>
                </a:cubicBezTo>
                <a:lnTo>
                  <a:pt x="147" y="457"/>
                </a:lnTo>
                <a:close/>
                <a:moveTo>
                  <a:pt x="309" y="148"/>
                </a:moveTo>
                <a:lnTo>
                  <a:pt x="309" y="148"/>
                </a:lnTo>
                <a:cubicBezTo>
                  <a:pt x="206" y="148"/>
                  <a:pt x="132" y="221"/>
                  <a:pt x="132" y="324"/>
                </a:cubicBezTo>
                <a:cubicBezTo>
                  <a:pt x="132" y="412"/>
                  <a:pt x="206" y="501"/>
                  <a:pt x="309" y="501"/>
                </a:cubicBezTo>
                <a:cubicBezTo>
                  <a:pt x="412" y="501"/>
                  <a:pt x="486" y="412"/>
                  <a:pt x="486" y="324"/>
                </a:cubicBezTo>
                <a:cubicBezTo>
                  <a:pt x="486" y="221"/>
                  <a:pt x="412" y="148"/>
                  <a:pt x="309" y="148"/>
                </a:cubicBezTo>
                <a:close/>
                <a:moveTo>
                  <a:pt x="309" y="457"/>
                </a:moveTo>
                <a:lnTo>
                  <a:pt x="309" y="457"/>
                </a:lnTo>
                <a:cubicBezTo>
                  <a:pt x="236" y="457"/>
                  <a:pt x="177" y="398"/>
                  <a:pt x="177" y="324"/>
                </a:cubicBezTo>
                <a:cubicBezTo>
                  <a:pt x="177" y="251"/>
                  <a:pt x="236" y="177"/>
                  <a:pt x="309" y="177"/>
                </a:cubicBezTo>
                <a:cubicBezTo>
                  <a:pt x="383" y="177"/>
                  <a:pt x="441" y="251"/>
                  <a:pt x="441" y="324"/>
                </a:cubicBezTo>
                <a:cubicBezTo>
                  <a:pt x="441" y="398"/>
                  <a:pt x="383" y="457"/>
                  <a:pt x="309" y="45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61" name="Freeform 76"/>
          <p:cNvSpPr>
            <a:spLocks noChangeArrowheads="1"/>
          </p:cNvSpPr>
          <p:nvPr/>
        </p:nvSpPr>
        <p:spPr bwMode="auto">
          <a:xfrm>
            <a:off x="13808076" y="3494800"/>
            <a:ext cx="549274" cy="549418"/>
          </a:xfrm>
          <a:custGeom>
            <a:avLst/>
            <a:gdLst>
              <a:gd name="T0" fmla="*/ 59 w 634"/>
              <a:gd name="T1" fmla="*/ 398 h 634"/>
              <a:gd name="T2" fmla="*/ 59 w 634"/>
              <a:gd name="T3" fmla="*/ 398 h 634"/>
              <a:gd name="T4" fmla="*/ 45 w 634"/>
              <a:gd name="T5" fmla="*/ 324 h 634"/>
              <a:gd name="T6" fmla="*/ 324 w 634"/>
              <a:gd name="T7" fmla="*/ 44 h 634"/>
              <a:gd name="T8" fmla="*/ 589 w 634"/>
              <a:gd name="T9" fmla="*/ 324 h 634"/>
              <a:gd name="T10" fmla="*/ 589 w 634"/>
              <a:gd name="T11" fmla="*/ 398 h 634"/>
              <a:gd name="T12" fmla="*/ 619 w 634"/>
              <a:gd name="T13" fmla="*/ 398 h 634"/>
              <a:gd name="T14" fmla="*/ 633 w 634"/>
              <a:gd name="T15" fmla="*/ 324 h 634"/>
              <a:gd name="T16" fmla="*/ 324 w 634"/>
              <a:gd name="T17" fmla="*/ 0 h 634"/>
              <a:gd name="T18" fmla="*/ 0 w 634"/>
              <a:gd name="T19" fmla="*/ 324 h 634"/>
              <a:gd name="T20" fmla="*/ 15 w 634"/>
              <a:gd name="T21" fmla="*/ 398 h 634"/>
              <a:gd name="T22" fmla="*/ 59 w 634"/>
              <a:gd name="T23" fmla="*/ 398 h 634"/>
              <a:gd name="T24" fmla="*/ 412 w 634"/>
              <a:gd name="T25" fmla="*/ 589 h 634"/>
              <a:gd name="T26" fmla="*/ 412 w 634"/>
              <a:gd name="T27" fmla="*/ 589 h 634"/>
              <a:gd name="T28" fmla="*/ 221 w 634"/>
              <a:gd name="T29" fmla="*/ 589 h 634"/>
              <a:gd name="T30" fmla="*/ 207 w 634"/>
              <a:gd name="T31" fmla="*/ 619 h 634"/>
              <a:gd name="T32" fmla="*/ 221 w 634"/>
              <a:gd name="T33" fmla="*/ 633 h 634"/>
              <a:gd name="T34" fmla="*/ 324 w 634"/>
              <a:gd name="T35" fmla="*/ 633 h 634"/>
              <a:gd name="T36" fmla="*/ 324 w 634"/>
              <a:gd name="T37" fmla="*/ 633 h 634"/>
              <a:gd name="T38" fmla="*/ 324 w 634"/>
              <a:gd name="T39" fmla="*/ 633 h 634"/>
              <a:gd name="T40" fmla="*/ 412 w 634"/>
              <a:gd name="T41" fmla="*/ 633 h 634"/>
              <a:gd name="T42" fmla="*/ 442 w 634"/>
              <a:gd name="T43" fmla="*/ 619 h 634"/>
              <a:gd name="T44" fmla="*/ 412 w 634"/>
              <a:gd name="T45" fmla="*/ 589 h 634"/>
              <a:gd name="T46" fmla="*/ 619 w 634"/>
              <a:gd name="T47" fmla="*/ 442 h 634"/>
              <a:gd name="T48" fmla="*/ 619 w 634"/>
              <a:gd name="T49" fmla="*/ 442 h 634"/>
              <a:gd name="T50" fmla="*/ 30 w 634"/>
              <a:gd name="T51" fmla="*/ 442 h 634"/>
              <a:gd name="T52" fmla="*/ 0 w 634"/>
              <a:gd name="T53" fmla="*/ 457 h 634"/>
              <a:gd name="T54" fmla="*/ 30 w 634"/>
              <a:gd name="T55" fmla="*/ 471 h 634"/>
              <a:gd name="T56" fmla="*/ 619 w 634"/>
              <a:gd name="T57" fmla="*/ 471 h 634"/>
              <a:gd name="T58" fmla="*/ 633 w 634"/>
              <a:gd name="T59" fmla="*/ 457 h 634"/>
              <a:gd name="T60" fmla="*/ 619 w 634"/>
              <a:gd name="T61" fmla="*/ 442 h 634"/>
              <a:gd name="T62" fmla="*/ 560 w 634"/>
              <a:gd name="T63" fmla="*/ 516 h 634"/>
              <a:gd name="T64" fmla="*/ 560 w 634"/>
              <a:gd name="T65" fmla="*/ 516 h 634"/>
              <a:gd name="T66" fmla="*/ 89 w 634"/>
              <a:gd name="T67" fmla="*/ 516 h 634"/>
              <a:gd name="T68" fmla="*/ 59 w 634"/>
              <a:gd name="T69" fmla="*/ 530 h 634"/>
              <a:gd name="T70" fmla="*/ 89 w 634"/>
              <a:gd name="T71" fmla="*/ 560 h 634"/>
              <a:gd name="T72" fmla="*/ 560 w 634"/>
              <a:gd name="T73" fmla="*/ 560 h 634"/>
              <a:gd name="T74" fmla="*/ 575 w 634"/>
              <a:gd name="T75" fmla="*/ 530 h 634"/>
              <a:gd name="T76" fmla="*/ 560 w 634"/>
              <a:gd name="T77" fmla="*/ 516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4" h="634">
                <a:moveTo>
                  <a:pt x="59" y="398"/>
                </a:moveTo>
                <a:lnTo>
                  <a:pt x="59" y="398"/>
                </a:lnTo>
                <a:cubicBezTo>
                  <a:pt x="45" y="369"/>
                  <a:pt x="45" y="353"/>
                  <a:pt x="45" y="324"/>
                </a:cubicBezTo>
                <a:cubicBezTo>
                  <a:pt x="45" y="162"/>
                  <a:pt x="162" y="44"/>
                  <a:pt x="324" y="44"/>
                </a:cubicBezTo>
                <a:cubicBezTo>
                  <a:pt x="471" y="44"/>
                  <a:pt x="589" y="162"/>
                  <a:pt x="589" y="324"/>
                </a:cubicBezTo>
                <a:cubicBezTo>
                  <a:pt x="589" y="353"/>
                  <a:pt x="589" y="369"/>
                  <a:pt x="589" y="398"/>
                </a:cubicBezTo>
                <a:cubicBezTo>
                  <a:pt x="619" y="398"/>
                  <a:pt x="619" y="398"/>
                  <a:pt x="619" y="398"/>
                </a:cubicBezTo>
                <a:cubicBezTo>
                  <a:pt x="633" y="369"/>
                  <a:pt x="633" y="353"/>
                  <a:pt x="633" y="324"/>
                </a:cubicBezTo>
                <a:cubicBezTo>
                  <a:pt x="633" y="148"/>
                  <a:pt x="486" y="0"/>
                  <a:pt x="324" y="0"/>
                </a:cubicBezTo>
                <a:cubicBezTo>
                  <a:pt x="148" y="0"/>
                  <a:pt x="0" y="148"/>
                  <a:pt x="0" y="324"/>
                </a:cubicBezTo>
                <a:cubicBezTo>
                  <a:pt x="0" y="353"/>
                  <a:pt x="15" y="369"/>
                  <a:pt x="15" y="398"/>
                </a:cubicBezTo>
                <a:lnTo>
                  <a:pt x="59" y="398"/>
                </a:lnTo>
                <a:close/>
                <a:moveTo>
                  <a:pt x="412" y="589"/>
                </a:moveTo>
                <a:lnTo>
                  <a:pt x="412" y="589"/>
                </a:lnTo>
                <a:cubicBezTo>
                  <a:pt x="221" y="589"/>
                  <a:pt x="221" y="589"/>
                  <a:pt x="221" y="589"/>
                </a:cubicBezTo>
                <a:cubicBezTo>
                  <a:pt x="207" y="589"/>
                  <a:pt x="207" y="604"/>
                  <a:pt x="207" y="619"/>
                </a:cubicBezTo>
                <a:cubicBezTo>
                  <a:pt x="207" y="619"/>
                  <a:pt x="207" y="633"/>
                  <a:pt x="221" y="633"/>
                </a:cubicBezTo>
                <a:cubicBezTo>
                  <a:pt x="324" y="633"/>
                  <a:pt x="324" y="633"/>
                  <a:pt x="324" y="633"/>
                </a:cubicBezTo>
                <a:lnTo>
                  <a:pt x="324" y="633"/>
                </a:lnTo>
                <a:lnTo>
                  <a:pt x="324" y="633"/>
                </a:lnTo>
                <a:cubicBezTo>
                  <a:pt x="412" y="633"/>
                  <a:pt x="412" y="633"/>
                  <a:pt x="412" y="633"/>
                </a:cubicBezTo>
                <a:cubicBezTo>
                  <a:pt x="428" y="633"/>
                  <a:pt x="442" y="619"/>
                  <a:pt x="442" y="619"/>
                </a:cubicBezTo>
                <a:cubicBezTo>
                  <a:pt x="442" y="604"/>
                  <a:pt x="428" y="589"/>
                  <a:pt x="412" y="589"/>
                </a:cubicBezTo>
                <a:close/>
                <a:moveTo>
                  <a:pt x="619" y="442"/>
                </a:moveTo>
                <a:lnTo>
                  <a:pt x="619" y="442"/>
                </a:lnTo>
                <a:cubicBezTo>
                  <a:pt x="30" y="442"/>
                  <a:pt x="30" y="442"/>
                  <a:pt x="30" y="442"/>
                </a:cubicBezTo>
                <a:cubicBezTo>
                  <a:pt x="15" y="442"/>
                  <a:pt x="0" y="442"/>
                  <a:pt x="0" y="457"/>
                </a:cubicBezTo>
                <a:cubicBezTo>
                  <a:pt x="0" y="471"/>
                  <a:pt x="15" y="471"/>
                  <a:pt x="30" y="471"/>
                </a:cubicBezTo>
                <a:cubicBezTo>
                  <a:pt x="619" y="471"/>
                  <a:pt x="619" y="471"/>
                  <a:pt x="619" y="471"/>
                </a:cubicBezTo>
                <a:cubicBezTo>
                  <a:pt x="619" y="471"/>
                  <a:pt x="633" y="471"/>
                  <a:pt x="633" y="457"/>
                </a:cubicBezTo>
                <a:cubicBezTo>
                  <a:pt x="633" y="442"/>
                  <a:pt x="619" y="442"/>
                  <a:pt x="619" y="442"/>
                </a:cubicBezTo>
                <a:close/>
                <a:moveTo>
                  <a:pt x="560" y="516"/>
                </a:moveTo>
                <a:lnTo>
                  <a:pt x="560" y="516"/>
                </a:lnTo>
                <a:cubicBezTo>
                  <a:pt x="89" y="516"/>
                  <a:pt x="89" y="516"/>
                  <a:pt x="89" y="516"/>
                </a:cubicBezTo>
                <a:cubicBezTo>
                  <a:pt x="74" y="516"/>
                  <a:pt x="59" y="530"/>
                  <a:pt x="59" y="530"/>
                </a:cubicBezTo>
                <a:cubicBezTo>
                  <a:pt x="59" y="545"/>
                  <a:pt x="74" y="560"/>
                  <a:pt x="89" y="560"/>
                </a:cubicBezTo>
                <a:cubicBezTo>
                  <a:pt x="560" y="560"/>
                  <a:pt x="560" y="560"/>
                  <a:pt x="560" y="560"/>
                </a:cubicBezTo>
                <a:cubicBezTo>
                  <a:pt x="560" y="560"/>
                  <a:pt x="575" y="545"/>
                  <a:pt x="575" y="530"/>
                </a:cubicBezTo>
                <a:lnTo>
                  <a:pt x="560" y="51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62" name="Freeform 77"/>
          <p:cNvSpPr>
            <a:spLocks noChangeArrowheads="1"/>
          </p:cNvSpPr>
          <p:nvPr/>
        </p:nvSpPr>
        <p:spPr bwMode="auto">
          <a:xfrm>
            <a:off x="13033378" y="3494800"/>
            <a:ext cx="342899" cy="549418"/>
          </a:xfrm>
          <a:custGeom>
            <a:avLst/>
            <a:gdLst>
              <a:gd name="T0" fmla="*/ 192 w 399"/>
              <a:gd name="T1" fmla="*/ 0 h 634"/>
              <a:gd name="T2" fmla="*/ 192 w 399"/>
              <a:gd name="T3" fmla="*/ 0 h 634"/>
              <a:gd name="T4" fmla="*/ 0 w 399"/>
              <a:gd name="T5" fmla="*/ 442 h 634"/>
              <a:gd name="T6" fmla="*/ 192 w 399"/>
              <a:gd name="T7" fmla="*/ 633 h 634"/>
              <a:gd name="T8" fmla="*/ 398 w 399"/>
              <a:gd name="T9" fmla="*/ 442 h 634"/>
              <a:gd name="T10" fmla="*/ 192 w 399"/>
              <a:gd name="T11" fmla="*/ 0 h 634"/>
              <a:gd name="T12" fmla="*/ 192 w 399"/>
              <a:gd name="T13" fmla="*/ 589 h 634"/>
              <a:gd name="T14" fmla="*/ 192 w 399"/>
              <a:gd name="T15" fmla="*/ 589 h 634"/>
              <a:gd name="T16" fmla="*/ 45 w 399"/>
              <a:gd name="T17" fmla="*/ 442 h 634"/>
              <a:gd name="T18" fmla="*/ 192 w 399"/>
              <a:gd name="T19" fmla="*/ 89 h 634"/>
              <a:gd name="T20" fmla="*/ 354 w 399"/>
              <a:gd name="T21" fmla="*/ 442 h 634"/>
              <a:gd name="T22" fmla="*/ 192 w 399"/>
              <a:gd name="T23"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9" h="634">
                <a:moveTo>
                  <a:pt x="192" y="0"/>
                </a:moveTo>
                <a:lnTo>
                  <a:pt x="192" y="0"/>
                </a:lnTo>
                <a:cubicBezTo>
                  <a:pt x="133" y="74"/>
                  <a:pt x="0" y="324"/>
                  <a:pt x="0" y="442"/>
                </a:cubicBezTo>
                <a:cubicBezTo>
                  <a:pt x="0" y="545"/>
                  <a:pt x="89" y="633"/>
                  <a:pt x="192" y="633"/>
                </a:cubicBezTo>
                <a:cubicBezTo>
                  <a:pt x="309" y="633"/>
                  <a:pt x="398" y="545"/>
                  <a:pt x="398" y="442"/>
                </a:cubicBezTo>
                <a:cubicBezTo>
                  <a:pt x="398" y="324"/>
                  <a:pt x="251" y="74"/>
                  <a:pt x="192" y="0"/>
                </a:cubicBezTo>
                <a:close/>
                <a:moveTo>
                  <a:pt x="192" y="589"/>
                </a:moveTo>
                <a:lnTo>
                  <a:pt x="192" y="589"/>
                </a:lnTo>
                <a:cubicBezTo>
                  <a:pt x="104" y="589"/>
                  <a:pt x="45" y="530"/>
                  <a:pt x="45" y="442"/>
                </a:cubicBezTo>
                <a:cubicBezTo>
                  <a:pt x="45" y="353"/>
                  <a:pt x="148" y="148"/>
                  <a:pt x="192" y="89"/>
                </a:cubicBezTo>
                <a:cubicBezTo>
                  <a:pt x="251" y="133"/>
                  <a:pt x="354" y="353"/>
                  <a:pt x="354" y="442"/>
                </a:cubicBezTo>
                <a:cubicBezTo>
                  <a:pt x="354" y="530"/>
                  <a:pt x="280" y="589"/>
                  <a:pt x="192" y="5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63" name="Freeform 78"/>
          <p:cNvSpPr>
            <a:spLocks noChangeArrowheads="1"/>
          </p:cNvSpPr>
          <p:nvPr/>
        </p:nvSpPr>
        <p:spPr bwMode="auto">
          <a:xfrm>
            <a:off x="12065000" y="3532909"/>
            <a:ext cx="511177" cy="473196"/>
          </a:xfrm>
          <a:custGeom>
            <a:avLst/>
            <a:gdLst>
              <a:gd name="T0" fmla="*/ 103 w 589"/>
              <a:gd name="T1" fmla="*/ 309 h 546"/>
              <a:gd name="T2" fmla="*/ 103 w 589"/>
              <a:gd name="T3" fmla="*/ 309 h 546"/>
              <a:gd name="T4" fmla="*/ 294 w 589"/>
              <a:gd name="T5" fmla="*/ 162 h 546"/>
              <a:gd name="T6" fmla="*/ 485 w 589"/>
              <a:gd name="T7" fmla="*/ 309 h 546"/>
              <a:gd name="T8" fmla="*/ 530 w 589"/>
              <a:gd name="T9" fmla="*/ 309 h 546"/>
              <a:gd name="T10" fmla="*/ 294 w 589"/>
              <a:gd name="T11" fmla="*/ 118 h 546"/>
              <a:gd name="T12" fmla="*/ 58 w 589"/>
              <a:gd name="T13" fmla="*/ 309 h 546"/>
              <a:gd name="T14" fmla="*/ 103 w 589"/>
              <a:gd name="T15" fmla="*/ 309 h 546"/>
              <a:gd name="T16" fmla="*/ 530 w 589"/>
              <a:gd name="T17" fmla="*/ 162 h 546"/>
              <a:gd name="T18" fmla="*/ 530 w 589"/>
              <a:gd name="T19" fmla="*/ 162 h 546"/>
              <a:gd name="T20" fmla="*/ 559 w 589"/>
              <a:gd name="T21" fmla="*/ 133 h 546"/>
              <a:gd name="T22" fmla="*/ 559 w 589"/>
              <a:gd name="T23" fmla="*/ 104 h 546"/>
              <a:gd name="T24" fmla="*/ 530 w 589"/>
              <a:gd name="T25" fmla="*/ 104 h 546"/>
              <a:gd name="T26" fmla="*/ 500 w 589"/>
              <a:gd name="T27" fmla="*/ 133 h 546"/>
              <a:gd name="T28" fmla="*/ 500 w 589"/>
              <a:gd name="T29" fmla="*/ 162 h 546"/>
              <a:gd name="T30" fmla="*/ 530 w 589"/>
              <a:gd name="T31" fmla="*/ 162 h 546"/>
              <a:gd name="T32" fmla="*/ 294 w 589"/>
              <a:gd name="T33" fmla="*/ 74 h 546"/>
              <a:gd name="T34" fmla="*/ 294 w 589"/>
              <a:gd name="T35" fmla="*/ 74 h 546"/>
              <a:gd name="T36" fmla="*/ 309 w 589"/>
              <a:gd name="T37" fmla="*/ 59 h 546"/>
              <a:gd name="T38" fmla="*/ 309 w 589"/>
              <a:gd name="T39" fmla="*/ 15 h 546"/>
              <a:gd name="T40" fmla="*/ 294 w 589"/>
              <a:gd name="T41" fmla="*/ 0 h 546"/>
              <a:gd name="T42" fmla="*/ 279 w 589"/>
              <a:gd name="T43" fmla="*/ 15 h 546"/>
              <a:gd name="T44" fmla="*/ 279 w 589"/>
              <a:gd name="T45" fmla="*/ 59 h 546"/>
              <a:gd name="T46" fmla="*/ 294 w 589"/>
              <a:gd name="T47" fmla="*/ 74 h 546"/>
              <a:gd name="T48" fmla="*/ 485 w 589"/>
              <a:gd name="T49" fmla="*/ 516 h 546"/>
              <a:gd name="T50" fmla="*/ 485 w 589"/>
              <a:gd name="T51" fmla="*/ 516 h 546"/>
              <a:gd name="T52" fmla="*/ 103 w 589"/>
              <a:gd name="T53" fmla="*/ 516 h 546"/>
              <a:gd name="T54" fmla="*/ 73 w 589"/>
              <a:gd name="T55" fmla="*/ 530 h 546"/>
              <a:gd name="T56" fmla="*/ 103 w 589"/>
              <a:gd name="T57" fmla="*/ 545 h 546"/>
              <a:gd name="T58" fmla="*/ 485 w 589"/>
              <a:gd name="T59" fmla="*/ 545 h 546"/>
              <a:gd name="T60" fmla="*/ 515 w 589"/>
              <a:gd name="T61" fmla="*/ 530 h 546"/>
              <a:gd name="T62" fmla="*/ 485 w 589"/>
              <a:gd name="T63" fmla="*/ 516 h 546"/>
              <a:gd name="T64" fmla="*/ 574 w 589"/>
              <a:gd name="T65" fmla="*/ 354 h 546"/>
              <a:gd name="T66" fmla="*/ 574 w 589"/>
              <a:gd name="T67" fmla="*/ 354 h 546"/>
              <a:gd name="T68" fmla="*/ 14 w 589"/>
              <a:gd name="T69" fmla="*/ 354 h 546"/>
              <a:gd name="T70" fmla="*/ 0 w 589"/>
              <a:gd name="T71" fmla="*/ 368 h 546"/>
              <a:gd name="T72" fmla="*/ 14 w 589"/>
              <a:gd name="T73" fmla="*/ 398 h 546"/>
              <a:gd name="T74" fmla="*/ 574 w 589"/>
              <a:gd name="T75" fmla="*/ 398 h 546"/>
              <a:gd name="T76" fmla="*/ 588 w 589"/>
              <a:gd name="T77" fmla="*/ 368 h 546"/>
              <a:gd name="T78" fmla="*/ 574 w 589"/>
              <a:gd name="T79" fmla="*/ 354 h 546"/>
              <a:gd name="T80" fmla="*/ 58 w 589"/>
              <a:gd name="T81" fmla="*/ 162 h 546"/>
              <a:gd name="T82" fmla="*/ 58 w 589"/>
              <a:gd name="T83" fmla="*/ 162 h 546"/>
              <a:gd name="T84" fmla="*/ 88 w 589"/>
              <a:gd name="T85" fmla="*/ 162 h 546"/>
              <a:gd name="T86" fmla="*/ 88 w 589"/>
              <a:gd name="T87" fmla="*/ 133 h 546"/>
              <a:gd name="T88" fmla="*/ 58 w 589"/>
              <a:gd name="T89" fmla="*/ 104 h 546"/>
              <a:gd name="T90" fmla="*/ 29 w 589"/>
              <a:gd name="T91" fmla="*/ 104 h 546"/>
              <a:gd name="T92" fmla="*/ 29 w 589"/>
              <a:gd name="T93" fmla="*/ 133 h 546"/>
              <a:gd name="T94" fmla="*/ 58 w 589"/>
              <a:gd name="T95" fmla="*/ 162 h 546"/>
              <a:gd name="T96" fmla="*/ 544 w 589"/>
              <a:gd name="T97" fmla="*/ 427 h 546"/>
              <a:gd name="T98" fmla="*/ 544 w 589"/>
              <a:gd name="T99" fmla="*/ 427 h 546"/>
              <a:gd name="T100" fmla="*/ 44 w 589"/>
              <a:gd name="T101" fmla="*/ 427 h 546"/>
              <a:gd name="T102" fmla="*/ 14 w 589"/>
              <a:gd name="T103" fmla="*/ 457 h 546"/>
              <a:gd name="T104" fmla="*/ 44 w 589"/>
              <a:gd name="T105" fmla="*/ 472 h 546"/>
              <a:gd name="T106" fmla="*/ 544 w 589"/>
              <a:gd name="T107" fmla="*/ 472 h 546"/>
              <a:gd name="T108" fmla="*/ 574 w 589"/>
              <a:gd name="T109" fmla="*/ 457 h 546"/>
              <a:gd name="T110" fmla="*/ 544 w 589"/>
              <a:gd name="T111" fmla="*/ 42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9" h="546">
                <a:moveTo>
                  <a:pt x="103" y="309"/>
                </a:moveTo>
                <a:lnTo>
                  <a:pt x="103" y="309"/>
                </a:lnTo>
                <a:cubicBezTo>
                  <a:pt x="117" y="221"/>
                  <a:pt x="206" y="162"/>
                  <a:pt x="294" y="162"/>
                </a:cubicBezTo>
                <a:cubicBezTo>
                  <a:pt x="383" y="162"/>
                  <a:pt x="471" y="221"/>
                  <a:pt x="485" y="309"/>
                </a:cubicBezTo>
                <a:cubicBezTo>
                  <a:pt x="530" y="309"/>
                  <a:pt x="530" y="309"/>
                  <a:pt x="530" y="309"/>
                </a:cubicBezTo>
                <a:cubicBezTo>
                  <a:pt x="515" y="207"/>
                  <a:pt x="412" y="118"/>
                  <a:pt x="294" y="118"/>
                </a:cubicBezTo>
                <a:cubicBezTo>
                  <a:pt x="176" y="118"/>
                  <a:pt x="73" y="207"/>
                  <a:pt x="58" y="309"/>
                </a:cubicBezTo>
                <a:lnTo>
                  <a:pt x="103" y="309"/>
                </a:lnTo>
                <a:close/>
                <a:moveTo>
                  <a:pt x="530" y="162"/>
                </a:moveTo>
                <a:lnTo>
                  <a:pt x="530" y="162"/>
                </a:lnTo>
                <a:cubicBezTo>
                  <a:pt x="559" y="133"/>
                  <a:pt x="559" y="133"/>
                  <a:pt x="559" y="133"/>
                </a:cubicBezTo>
                <a:cubicBezTo>
                  <a:pt x="559" y="133"/>
                  <a:pt x="559" y="118"/>
                  <a:pt x="559" y="104"/>
                </a:cubicBezTo>
                <a:cubicBezTo>
                  <a:pt x="544" y="104"/>
                  <a:pt x="544" y="104"/>
                  <a:pt x="530" y="104"/>
                </a:cubicBezTo>
                <a:cubicBezTo>
                  <a:pt x="500" y="133"/>
                  <a:pt x="500" y="133"/>
                  <a:pt x="500" y="133"/>
                </a:cubicBezTo>
                <a:cubicBezTo>
                  <a:pt x="500" y="148"/>
                  <a:pt x="500" y="162"/>
                  <a:pt x="500" y="162"/>
                </a:cubicBezTo>
                <a:cubicBezTo>
                  <a:pt x="515" y="177"/>
                  <a:pt x="515" y="177"/>
                  <a:pt x="530" y="162"/>
                </a:cubicBezTo>
                <a:close/>
                <a:moveTo>
                  <a:pt x="294" y="74"/>
                </a:moveTo>
                <a:lnTo>
                  <a:pt x="294" y="74"/>
                </a:lnTo>
                <a:cubicBezTo>
                  <a:pt x="309" y="74"/>
                  <a:pt x="309" y="74"/>
                  <a:pt x="309" y="59"/>
                </a:cubicBezTo>
                <a:cubicBezTo>
                  <a:pt x="309" y="15"/>
                  <a:pt x="309" y="15"/>
                  <a:pt x="309" y="15"/>
                </a:cubicBezTo>
                <a:cubicBezTo>
                  <a:pt x="309" y="15"/>
                  <a:pt x="309" y="0"/>
                  <a:pt x="294" y="0"/>
                </a:cubicBezTo>
                <a:cubicBezTo>
                  <a:pt x="279" y="0"/>
                  <a:pt x="279" y="15"/>
                  <a:pt x="279" y="15"/>
                </a:cubicBezTo>
                <a:cubicBezTo>
                  <a:pt x="279" y="59"/>
                  <a:pt x="279" y="59"/>
                  <a:pt x="279" y="59"/>
                </a:cubicBezTo>
                <a:cubicBezTo>
                  <a:pt x="279" y="74"/>
                  <a:pt x="279" y="74"/>
                  <a:pt x="294" y="74"/>
                </a:cubicBezTo>
                <a:close/>
                <a:moveTo>
                  <a:pt x="485" y="516"/>
                </a:moveTo>
                <a:lnTo>
                  <a:pt x="485" y="516"/>
                </a:lnTo>
                <a:cubicBezTo>
                  <a:pt x="103" y="516"/>
                  <a:pt x="103" y="516"/>
                  <a:pt x="103" y="516"/>
                </a:cubicBezTo>
                <a:cubicBezTo>
                  <a:pt x="88" y="516"/>
                  <a:pt x="73" y="516"/>
                  <a:pt x="73" y="530"/>
                </a:cubicBezTo>
                <a:cubicBezTo>
                  <a:pt x="73" y="545"/>
                  <a:pt x="88" y="545"/>
                  <a:pt x="103" y="545"/>
                </a:cubicBezTo>
                <a:cubicBezTo>
                  <a:pt x="485" y="545"/>
                  <a:pt x="485" y="545"/>
                  <a:pt x="485" y="545"/>
                </a:cubicBezTo>
                <a:cubicBezTo>
                  <a:pt x="500" y="545"/>
                  <a:pt x="515" y="545"/>
                  <a:pt x="515" y="530"/>
                </a:cubicBezTo>
                <a:cubicBezTo>
                  <a:pt x="515" y="516"/>
                  <a:pt x="500" y="516"/>
                  <a:pt x="485" y="516"/>
                </a:cubicBezTo>
                <a:close/>
                <a:moveTo>
                  <a:pt x="574" y="354"/>
                </a:moveTo>
                <a:lnTo>
                  <a:pt x="574" y="354"/>
                </a:lnTo>
                <a:cubicBezTo>
                  <a:pt x="14" y="354"/>
                  <a:pt x="14" y="354"/>
                  <a:pt x="14" y="354"/>
                </a:cubicBezTo>
                <a:lnTo>
                  <a:pt x="0" y="368"/>
                </a:lnTo>
                <a:cubicBezTo>
                  <a:pt x="0" y="383"/>
                  <a:pt x="14" y="398"/>
                  <a:pt x="14" y="398"/>
                </a:cubicBezTo>
                <a:cubicBezTo>
                  <a:pt x="574" y="398"/>
                  <a:pt x="574" y="398"/>
                  <a:pt x="574" y="398"/>
                </a:cubicBezTo>
                <a:cubicBezTo>
                  <a:pt x="574" y="398"/>
                  <a:pt x="588" y="383"/>
                  <a:pt x="588" y="368"/>
                </a:cubicBezTo>
                <a:lnTo>
                  <a:pt x="574" y="354"/>
                </a:lnTo>
                <a:close/>
                <a:moveTo>
                  <a:pt x="58" y="162"/>
                </a:moveTo>
                <a:lnTo>
                  <a:pt x="58" y="162"/>
                </a:lnTo>
                <a:cubicBezTo>
                  <a:pt x="73" y="177"/>
                  <a:pt x="73" y="177"/>
                  <a:pt x="88" y="162"/>
                </a:cubicBezTo>
                <a:cubicBezTo>
                  <a:pt x="88" y="162"/>
                  <a:pt x="88" y="148"/>
                  <a:pt x="88" y="133"/>
                </a:cubicBezTo>
                <a:cubicBezTo>
                  <a:pt x="58" y="104"/>
                  <a:pt x="58" y="104"/>
                  <a:pt x="58" y="104"/>
                </a:cubicBezTo>
                <a:cubicBezTo>
                  <a:pt x="44" y="104"/>
                  <a:pt x="44" y="104"/>
                  <a:pt x="29" y="104"/>
                </a:cubicBezTo>
                <a:cubicBezTo>
                  <a:pt x="29" y="118"/>
                  <a:pt x="29" y="133"/>
                  <a:pt x="29" y="133"/>
                </a:cubicBezTo>
                <a:lnTo>
                  <a:pt x="58" y="162"/>
                </a:lnTo>
                <a:close/>
                <a:moveTo>
                  <a:pt x="544" y="427"/>
                </a:moveTo>
                <a:lnTo>
                  <a:pt x="544" y="427"/>
                </a:lnTo>
                <a:cubicBezTo>
                  <a:pt x="44" y="427"/>
                  <a:pt x="44" y="427"/>
                  <a:pt x="44" y="427"/>
                </a:cubicBezTo>
                <a:cubicBezTo>
                  <a:pt x="29" y="427"/>
                  <a:pt x="14" y="442"/>
                  <a:pt x="14" y="457"/>
                </a:cubicBezTo>
                <a:cubicBezTo>
                  <a:pt x="14" y="457"/>
                  <a:pt x="29" y="472"/>
                  <a:pt x="44" y="472"/>
                </a:cubicBezTo>
                <a:cubicBezTo>
                  <a:pt x="544" y="472"/>
                  <a:pt x="544" y="472"/>
                  <a:pt x="544" y="472"/>
                </a:cubicBezTo>
                <a:cubicBezTo>
                  <a:pt x="559" y="472"/>
                  <a:pt x="574" y="457"/>
                  <a:pt x="574" y="457"/>
                </a:cubicBezTo>
                <a:cubicBezTo>
                  <a:pt x="574" y="442"/>
                  <a:pt x="559" y="427"/>
                  <a:pt x="544" y="42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64" name="Freeform 79"/>
          <p:cNvSpPr>
            <a:spLocks noChangeArrowheads="1"/>
          </p:cNvSpPr>
          <p:nvPr/>
        </p:nvSpPr>
        <p:spPr bwMode="auto">
          <a:xfrm>
            <a:off x="11198228" y="3571020"/>
            <a:ext cx="511175" cy="333461"/>
          </a:xfrm>
          <a:custGeom>
            <a:avLst/>
            <a:gdLst>
              <a:gd name="T0" fmla="*/ 295 w 590"/>
              <a:gd name="T1" fmla="*/ 73 h 383"/>
              <a:gd name="T2" fmla="*/ 295 w 590"/>
              <a:gd name="T3" fmla="*/ 73 h 383"/>
              <a:gd name="T4" fmla="*/ 310 w 590"/>
              <a:gd name="T5" fmla="*/ 59 h 383"/>
              <a:gd name="T6" fmla="*/ 310 w 590"/>
              <a:gd name="T7" fmla="*/ 14 h 383"/>
              <a:gd name="T8" fmla="*/ 295 w 590"/>
              <a:gd name="T9" fmla="*/ 0 h 383"/>
              <a:gd name="T10" fmla="*/ 280 w 590"/>
              <a:gd name="T11" fmla="*/ 14 h 383"/>
              <a:gd name="T12" fmla="*/ 280 w 590"/>
              <a:gd name="T13" fmla="*/ 59 h 383"/>
              <a:gd name="T14" fmla="*/ 295 w 590"/>
              <a:gd name="T15" fmla="*/ 73 h 383"/>
              <a:gd name="T16" fmla="*/ 530 w 590"/>
              <a:gd name="T17" fmla="*/ 162 h 383"/>
              <a:gd name="T18" fmla="*/ 530 w 590"/>
              <a:gd name="T19" fmla="*/ 162 h 383"/>
              <a:gd name="T20" fmla="*/ 560 w 590"/>
              <a:gd name="T21" fmla="*/ 132 h 383"/>
              <a:gd name="T22" fmla="*/ 560 w 590"/>
              <a:gd name="T23" fmla="*/ 103 h 383"/>
              <a:gd name="T24" fmla="*/ 530 w 590"/>
              <a:gd name="T25" fmla="*/ 103 h 383"/>
              <a:gd name="T26" fmla="*/ 501 w 590"/>
              <a:gd name="T27" fmla="*/ 132 h 383"/>
              <a:gd name="T28" fmla="*/ 501 w 590"/>
              <a:gd name="T29" fmla="*/ 162 h 383"/>
              <a:gd name="T30" fmla="*/ 530 w 590"/>
              <a:gd name="T31" fmla="*/ 162 h 383"/>
              <a:gd name="T32" fmla="*/ 59 w 590"/>
              <a:gd name="T33" fmla="*/ 162 h 383"/>
              <a:gd name="T34" fmla="*/ 59 w 590"/>
              <a:gd name="T35" fmla="*/ 162 h 383"/>
              <a:gd name="T36" fmla="*/ 89 w 590"/>
              <a:gd name="T37" fmla="*/ 162 h 383"/>
              <a:gd name="T38" fmla="*/ 89 w 590"/>
              <a:gd name="T39" fmla="*/ 132 h 383"/>
              <a:gd name="T40" fmla="*/ 59 w 590"/>
              <a:gd name="T41" fmla="*/ 103 h 383"/>
              <a:gd name="T42" fmla="*/ 30 w 590"/>
              <a:gd name="T43" fmla="*/ 103 h 383"/>
              <a:gd name="T44" fmla="*/ 30 w 590"/>
              <a:gd name="T45" fmla="*/ 132 h 383"/>
              <a:gd name="T46" fmla="*/ 59 w 590"/>
              <a:gd name="T47" fmla="*/ 162 h 383"/>
              <a:gd name="T48" fmla="*/ 575 w 590"/>
              <a:gd name="T49" fmla="*/ 353 h 383"/>
              <a:gd name="T50" fmla="*/ 575 w 590"/>
              <a:gd name="T51" fmla="*/ 353 h 383"/>
              <a:gd name="T52" fmla="*/ 15 w 590"/>
              <a:gd name="T53" fmla="*/ 353 h 383"/>
              <a:gd name="T54" fmla="*/ 0 w 590"/>
              <a:gd name="T55" fmla="*/ 368 h 383"/>
              <a:gd name="T56" fmla="*/ 15 w 590"/>
              <a:gd name="T57" fmla="*/ 382 h 383"/>
              <a:gd name="T58" fmla="*/ 575 w 590"/>
              <a:gd name="T59" fmla="*/ 382 h 383"/>
              <a:gd name="T60" fmla="*/ 589 w 590"/>
              <a:gd name="T61" fmla="*/ 368 h 383"/>
              <a:gd name="T62" fmla="*/ 575 w 590"/>
              <a:gd name="T63" fmla="*/ 353 h 383"/>
              <a:gd name="T64" fmla="*/ 104 w 590"/>
              <a:gd name="T65" fmla="*/ 309 h 383"/>
              <a:gd name="T66" fmla="*/ 104 w 590"/>
              <a:gd name="T67" fmla="*/ 309 h 383"/>
              <a:gd name="T68" fmla="*/ 295 w 590"/>
              <a:gd name="T69" fmla="*/ 147 h 383"/>
              <a:gd name="T70" fmla="*/ 486 w 590"/>
              <a:gd name="T71" fmla="*/ 309 h 383"/>
              <a:gd name="T72" fmla="*/ 530 w 590"/>
              <a:gd name="T73" fmla="*/ 309 h 383"/>
              <a:gd name="T74" fmla="*/ 295 w 590"/>
              <a:gd name="T75" fmla="*/ 117 h 383"/>
              <a:gd name="T76" fmla="*/ 59 w 590"/>
              <a:gd name="T77" fmla="*/ 309 h 383"/>
              <a:gd name="T78" fmla="*/ 104 w 590"/>
              <a:gd name="T79" fmla="*/ 30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0" h="383">
                <a:moveTo>
                  <a:pt x="295" y="73"/>
                </a:moveTo>
                <a:lnTo>
                  <a:pt x="295" y="73"/>
                </a:lnTo>
                <a:cubicBezTo>
                  <a:pt x="310" y="73"/>
                  <a:pt x="310" y="59"/>
                  <a:pt x="310" y="59"/>
                </a:cubicBezTo>
                <a:cubicBezTo>
                  <a:pt x="310" y="14"/>
                  <a:pt x="310" y="14"/>
                  <a:pt x="310" y="14"/>
                </a:cubicBezTo>
                <a:cubicBezTo>
                  <a:pt x="310" y="0"/>
                  <a:pt x="310" y="0"/>
                  <a:pt x="295" y="0"/>
                </a:cubicBezTo>
                <a:cubicBezTo>
                  <a:pt x="280" y="0"/>
                  <a:pt x="280" y="0"/>
                  <a:pt x="280" y="14"/>
                </a:cubicBezTo>
                <a:cubicBezTo>
                  <a:pt x="280" y="59"/>
                  <a:pt x="280" y="59"/>
                  <a:pt x="280" y="59"/>
                </a:cubicBezTo>
                <a:cubicBezTo>
                  <a:pt x="280" y="59"/>
                  <a:pt x="280" y="73"/>
                  <a:pt x="295" y="73"/>
                </a:cubicBezTo>
                <a:close/>
                <a:moveTo>
                  <a:pt x="530" y="162"/>
                </a:moveTo>
                <a:lnTo>
                  <a:pt x="530" y="162"/>
                </a:lnTo>
                <a:cubicBezTo>
                  <a:pt x="560" y="132"/>
                  <a:pt x="560" y="132"/>
                  <a:pt x="560" y="132"/>
                </a:cubicBezTo>
                <a:cubicBezTo>
                  <a:pt x="560" y="117"/>
                  <a:pt x="560" y="117"/>
                  <a:pt x="560" y="103"/>
                </a:cubicBezTo>
                <a:cubicBezTo>
                  <a:pt x="545" y="103"/>
                  <a:pt x="545" y="103"/>
                  <a:pt x="530" y="103"/>
                </a:cubicBezTo>
                <a:cubicBezTo>
                  <a:pt x="501" y="132"/>
                  <a:pt x="501" y="132"/>
                  <a:pt x="501" y="132"/>
                </a:cubicBezTo>
                <a:cubicBezTo>
                  <a:pt x="501" y="147"/>
                  <a:pt x="501" y="147"/>
                  <a:pt x="501" y="162"/>
                </a:cubicBezTo>
                <a:cubicBezTo>
                  <a:pt x="516" y="162"/>
                  <a:pt x="516" y="162"/>
                  <a:pt x="530" y="162"/>
                </a:cubicBezTo>
                <a:close/>
                <a:moveTo>
                  <a:pt x="59" y="162"/>
                </a:moveTo>
                <a:lnTo>
                  <a:pt x="59" y="162"/>
                </a:lnTo>
                <a:cubicBezTo>
                  <a:pt x="74" y="162"/>
                  <a:pt x="74" y="162"/>
                  <a:pt x="89" y="162"/>
                </a:cubicBezTo>
                <a:cubicBezTo>
                  <a:pt x="89" y="147"/>
                  <a:pt x="89" y="147"/>
                  <a:pt x="89" y="132"/>
                </a:cubicBezTo>
                <a:cubicBezTo>
                  <a:pt x="59" y="103"/>
                  <a:pt x="59" y="103"/>
                  <a:pt x="59" y="103"/>
                </a:cubicBezTo>
                <a:cubicBezTo>
                  <a:pt x="45" y="103"/>
                  <a:pt x="45" y="103"/>
                  <a:pt x="30" y="103"/>
                </a:cubicBezTo>
                <a:cubicBezTo>
                  <a:pt x="30" y="117"/>
                  <a:pt x="30" y="117"/>
                  <a:pt x="30" y="132"/>
                </a:cubicBezTo>
                <a:lnTo>
                  <a:pt x="59" y="162"/>
                </a:lnTo>
                <a:close/>
                <a:moveTo>
                  <a:pt x="575" y="353"/>
                </a:moveTo>
                <a:lnTo>
                  <a:pt x="575" y="353"/>
                </a:lnTo>
                <a:cubicBezTo>
                  <a:pt x="15" y="353"/>
                  <a:pt x="15" y="353"/>
                  <a:pt x="15" y="353"/>
                </a:cubicBezTo>
                <a:cubicBezTo>
                  <a:pt x="15" y="353"/>
                  <a:pt x="0" y="353"/>
                  <a:pt x="0" y="368"/>
                </a:cubicBezTo>
                <a:cubicBezTo>
                  <a:pt x="0" y="382"/>
                  <a:pt x="15" y="382"/>
                  <a:pt x="15" y="382"/>
                </a:cubicBezTo>
                <a:cubicBezTo>
                  <a:pt x="575" y="382"/>
                  <a:pt x="575" y="382"/>
                  <a:pt x="575" y="382"/>
                </a:cubicBezTo>
                <a:cubicBezTo>
                  <a:pt x="575" y="382"/>
                  <a:pt x="589" y="382"/>
                  <a:pt x="589" y="368"/>
                </a:cubicBezTo>
                <a:cubicBezTo>
                  <a:pt x="589" y="353"/>
                  <a:pt x="575" y="353"/>
                  <a:pt x="575" y="353"/>
                </a:cubicBezTo>
                <a:close/>
                <a:moveTo>
                  <a:pt x="104" y="309"/>
                </a:moveTo>
                <a:lnTo>
                  <a:pt x="104" y="309"/>
                </a:lnTo>
                <a:cubicBezTo>
                  <a:pt x="118" y="221"/>
                  <a:pt x="207" y="147"/>
                  <a:pt x="295" y="147"/>
                </a:cubicBezTo>
                <a:cubicBezTo>
                  <a:pt x="383" y="147"/>
                  <a:pt x="472" y="221"/>
                  <a:pt x="486" y="309"/>
                </a:cubicBezTo>
                <a:cubicBezTo>
                  <a:pt x="530" y="309"/>
                  <a:pt x="530" y="309"/>
                  <a:pt x="530" y="309"/>
                </a:cubicBezTo>
                <a:cubicBezTo>
                  <a:pt x="516" y="191"/>
                  <a:pt x="413" y="117"/>
                  <a:pt x="295" y="117"/>
                </a:cubicBezTo>
                <a:cubicBezTo>
                  <a:pt x="177" y="117"/>
                  <a:pt x="74" y="191"/>
                  <a:pt x="59" y="309"/>
                </a:cubicBezTo>
                <a:lnTo>
                  <a:pt x="104" y="309"/>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65" name="Freeform 80"/>
          <p:cNvSpPr>
            <a:spLocks noChangeArrowheads="1"/>
          </p:cNvSpPr>
          <p:nvPr/>
        </p:nvSpPr>
        <p:spPr bwMode="auto">
          <a:xfrm>
            <a:off x="10293351" y="3494800"/>
            <a:ext cx="549276" cy="549418"/>
          </a:xfrm>
          <a:custGeom>
            <a:avLst/>
            <a:gdLst>
              <a:gd name="T0" fmla="*/ 265 w 634"/>
              <a:gd name="T1" fmla="*/ 530 h 634"/>
              <a:gd name="T2" fmla="*/ 265 w 634"/>
              <a:gd name="T3" fmla="*/ 530 h 634"/>
              <a:gd name="T4" fmla="*/ 236 w 634"/>
              <a:gd name="T5" fmla="*/ 560 h 634"/>
              <a:gd name="T6" fmla="*/ 236 w 634"/>
              <a:gd name="T7" fmla="*/ 619 h 634"/>
              <a:gd name="T8" fmla="*/ 265 w 634"/>
              <a:gd name="T9" fmla="*/ 633 h 634"/>
              <a:gd name="T10" fmla="*/ 280 w 634"/>
              <a:gd name="T11" fmla="*/ 619 h 634"/>
              <a:gd name="T12" fmla="*/ 280 w 634"/>
              <a:gd name="T13" fmla="*/ 560 h 634"/>
              <a:gd name="T14" fmla="*/ 265 w 634"/>
              <a:gd name="T15" fmla="*/ 530 h 634"/>
              <a:gd name="T16" fmla="*/ 148 w 634"/>
              <a:gd name="T17" fmla="*/ 530 h 634"/>
              <a:gd name="T18" fmla="*/ 148 w 634"/>
              <a:gd name="T19" fmla="*/ 530 h 634"/>
              <a:gd name="T20" fmla="*/ 118 w 634"/>
              <a:gd name="T21" fmla="*/ 560 h 634"/>
              <a:gd name="T22" fmla="*/ 118 w 634"/>
              <a:gd name="T23" fmla="*/ 619 h 634"/>
              <a:gd name="T24" fmla="*/ 148 w 634"/>
              <a:gd name="T25" fmla="*/ 633 h 634"/>
              <a:gd name="T26" fmla="*/ 162 w 634"/>
              <a:gd name="T27" fmla="*/ 619 h 634"/>
              <a:gd name="T28" fmla="*/ 162 w 634"/>
              <a:gd name="T29" fmla="*/ 560 h 634"/>
              <a:gd name="T30" fmla="*/ 148 w 634"/>
              <a:gd name="T31" fmla="*/ 530 h 634"/>
              <a:gd name="T32" fmla="*/ 383 w 634"/>
              <a:gd name="T33" fmla="*/ 530 h 634"/>
              <a:gd name="T34" fmla="*/ 383 w 634"/>
              <a:gd name="T35" fmla="*/ 530 h 634"/>
              <a:gd name="T36" fmla="*/ 353 w 634"/>
              <a:gd name="T37" fmla="*/ 560 h 634"/>
              <a:gd name="T38" fmla="*/ 353 w 634"/>
              <a:gd name="T39" fmla="*/ 619 h 634"/>
              <a:gd name="T40" fmla="*/ 383 w 634"/>
              <a:gd name="T41" fmla="*/ 633 h 634"/>
              <a:gd name="T42" fmla="*/ 398 w 634"/>
              <a:gd name="T43" fmla="*/ 619 h 634"/>
              <a:gd name="T44" fmla="*/ 398 w 634"/>
              <a:gd name="T45" fmla="*/ 560 h 634"/>
              <a:gd name="T46" fmla="*/ 383 w 634"/>
              <a:gd name="T47" fmla="*/ 530 h 634"/>
              <a:gd name="T48" fmla="*/ 501 w 634"/>
              <a:gd name="T49" fmla="*/ 530 h 634"/>
              <a:gd name="T50" fmla="*/ 501 w 634"/>
              <a:gd name="T51" fmla="*/ 530 h 634"/>
              <a:gd name="T52" fmla="*/ 471 w 634"/>
              <a:gd name="T53" fmla="*/ 560 h 634"/>
              <a:gd name="T54" fmla="*/ 471 w 634"/>
              <a:gd name="T55" fmla="*/ 619 h 634"/>
              <a:gd name="T56" fmla="*/ 501 w 634"/>
              <a:gd name="T57" fmla="*/ 633 h 634"/>
              <a:gd name="T58" fmla="*/ 516 w 634"/>
              <a:gd name="T59" fmla="*/ 619 h 634"/>
              <a:gd name="T60" fmla="*/ 516 w 634"/>
              <a:gd name="T61" fmla="*/ 560 h 634"/>
              <a:gd name="T62" fmla="*/ 501 w 634"/>
              <a:gd name="T63" fmla="*/ 530 h 634"/>
              <a:gd name="T64" fmla="*/ 457 w 634"/>
              <a:gd name="T65" fmla="*/ 103 h 634"/>
              <a:gd name="T66" fmla="*/ 457 w 634"/>
              <a:gd name="T67" fmla="*/ 103 h 634"/>
              <a:gd name="T68" fmla="*/ 295 w 634"/>
              <a:gd name="T69" fmla="*/ 0 h 634"/>
              <a:gd name="T70" fmla="*/ 118 w 634"/>
              <a:gd name="T71" fmla="*/ 162 h 634"/>
              <a:gd name="T72" fmla="*/ 0 w 634"/>
              <a:gd name="T73" fmla="*/ 324 h 634"/>
              <a:gd name="T74" fmla="*/ 162 w 634"/>
              <a:gd name="T75" fmla="*/ 471 h 634"/>
              <a:gd name="T76" fmla="*/ 442 w 634"/>
              <a:gd name="T77" fmla="*/ 471 h 634"/>
              <a:gd name="T78" fmla="*/ 633 w 634"/>
              <a:gd name="T79" fmla="*/ 295 h 634"/>
              <a:gd name="T80" fmla="*/ 457 w 634"/>
              <a:gd name="T81" fmla="*/ 103 h 634"/>
              <a:gd name="T82" fmla="*/ 442 w 634"/>
              <a:gd name="T83" fmla="*/ 442 h 634"/>
              <a:gd name="T84" fmla="*/ 442 w 634"/>
              <a:gd name="T85" fmla="*/ 442 h 634"/>
              <a:gd name="T86" fmla="*/ 162 w 634"/>
              <a:gd name="T87" fmla="*/ 442 h 634"/>
              <a:gd name="T88" fmla="*/ 44 w 634"/>
              <a:gd name="T89" fmla="*/ 324 h 634"/>
              <a:gd name="T90" fmla="*/ 162 w 634"/>
              <a:gd name="T91" fmla="*/ 206 h 634"/>
              <a:gd name="T92" fmla="*/ 295 w 634"/>
              <a:gd name="T93" fmla="*/ 44 h 634"/>
              <a:gd name="T94" fmla="*/ 427 w 634"/>
              <a:gd name="T95" fmla="*/ 148 h 634"/>
              <a:gd name="T96" fmla="*/ 589 w 634"/>
              <a:gd name="T97" fmla="*/ 280 h 634"/>
              <a:gd name="T98" fmla="*/ 442 w 634"/>
              <a:gd name="T99" fmla="*/ 442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4" h="634">
                <a:moveTo>
                  <a:pt x="265" y="530"/>
                </a:moveTo>
                <a:lnTo>
                  <a:pt x="265" y="530"/>
                </a:lnTo>
                <a:cubicBezTo>
                  <a:pt x="251" y="530"/>
                  <a:pt x="236" y="545"/>
                  <a:pt x="236" y="560"/>
                </a:cubicBezTo>
                <a:cubicBezTo>
                  <a:pt x="236" y="619"/>
                  <a:pt x="236" y="619"/>
                  <a:pt x="236" y="619"/>
                </a:cubicBezTo>
                <a:cubicBezTo>
                  <a:pt x="236" y="619"/>
                  <a:pt x="251" y="633"/>
                  <a:pt x="265" y="633"/>
                </a:cubicBezTo>
                <a:lnTo>
                  <a:pt x="280" y="619"/>
                </a:lnTo>
                <a:cubicBezTo>
                  <a:pt x="280" y="560"/>
                  <a:pt x="280" y="560"/>
                  <a:pt x="280" y="560"/>
                </a:cubicBezTo>
                <a:cubicBezTo>
                  <a:pt x="280" y="545"/>
                  <a:pt x="265" y="530"/>
                  <a:pt x="265" y="530"/>
                </a:cubicBezTo>
                <a:close/>
                <a:moveTo>
                  <a:pt x="148" y="530"/>
                </a:moveTo>
                <a:lnTo>
                  <a:pt x="148" y="530"/>
                </a:lnTo>
                <a:cubicBezTo>
                  <a:pt x="133" y="530"/>
                  <a:pt x="118" y="545"/>
                  <a:pt x="118" y="560"/>
                </a:cubicBezTo>
                <a:cubicBezTo>
                  <a:pt x="118" y="619"/>
                  <a:pt x="118" y="619"/>
                  <a:pt x="118" y="619"/>
                </a:cubicBezTo>
                <a:cubicBezTo>
                  <a:pt x="118" y="619"/>
                  <a:pt x="133" y="633"/>
                  <a:pt x="148" y="633"/>
                </a:cubicBezTo>
                <a:lnTo>
                  <a:pt x="162" y="619"/>
                </a:lnTo>
                <a:cubicBezTo>
                  <a:pt x="162" y="560"/>
                  <a:pt x="162" y="560"/>
                  <a:pt x="162" y="560"/>
                </a:cubicBezTo>
                <a:cubicBezTo>
                  <a:pt x="162" y="545"/>
                  <a:pt x="148" y="530"/>
                  <a:pt x="148" y="530"/>
                </a:cubicBezTo>
                <a:close/>
                <a:moveTo>
                  <a:pt x="383" y="530"/>
                </a:moveTo>
                <a:lnTo>
                  <a:pt x="383" y="530"/>
                </a:lnTo>
                <a:cubicBezTo>
                  <a:pt x="369" y="530"/>
                  <a:pt x="353" y="545"/>
                  <a:pt x="353" y="560"/>
                </a:cubicBezTo>
                <a:cubicBezTo>
                  <a:pt x="353" y="619"/>
                  <a:pt x="353" y="619"/>
                  <a:pt x="353" y="619"/>
                </a:cubicBezTo>
                <a:cubicBezTo>
                  <a:pt x="353" y="619"/>
                  <a:pt x="369" y="633"/>
                  <a:pt x="383" y="633"/>
                </a:cubicBezTo>
                <a:lnTo>
                  <a:pt x="398" y="619"/>
                </a:lnTo>
                <a:cubicBezTo>
                  <a:pt x="398" y="560"/>
                  <a:pt x="398" y="560"/>
                  <a:pt x="398" y="560"/>
                </a:cubicBezTo>
                <a:cubicBezTo>
                  <a:pt x="398" y="545"/>
                  <a:pt x="383" y="530"/>
                  <a:pt x="383" y="530"/>
                </a:cubicBezTo>
                <a:close/>
                <a:moveTo>
                  <a:pt x="501" y="530"/>
                </a:moveTo>
                <a:lnTo>
                  <a:pt x="501" y="530"/>
                </a:lnTo>
                <a:cubicBezTo>
                  <a:pt x="486" y="530"/>
                  <a:pt x="471" y="545"/>
                  <a:pt x="471" y="560"/>
                </a:cubicBezTo>
                <a:cubicBezTo>
                  <a:pt x="471" y="619"/>
                  <a:pt x="471" y="619"/>
                  <a:pt x="471" y="619"/>
                </a:cubicBezTo>
                <a:cubicBezTo>
                  <a:pt x="471" y="619"/>
                  <a:pt x="486" y="633"/>
                  <a:pt x="501" y="633"/>
                </a:cubicBezTo>
                <a:lnTo>
                  <a:pt x="516" y="619"/>
                </a:lnTo>
                <a:cubicBezTo>
                  <a:pt x="516" y="560"/>
                  <a:pt x="516" y="560"/>
                  <a:pt x="516" y="560"/>
                </a:cubicBezTo>
                <a:cubicBezTo>
                  <a:pt x="516" y="545"/>
                  <a:pt x="501" y="530"/>
                  <a:pt x="501" y="530"/>
                </a:cubicBezTo>
                <a:close/>
                <a:moveTo>
                  <a:pt x="457" y="103"/>
                </a:moveTo>
                <a:lnTo>
                  <a:pt x="457" y="103"/>
                </a:lnTo>
                <a:cubicBezTo>
                  <a:pt x="427" y="44"/>
                  <a:pt x="369" y="0"/>
                  <a:pt x="295" y="0"/>
                </a:cubicBezTo>
                <a:cubicBezTo>
                  <a:pt x="206" y="0"/>
                  <a:pt x="133" y="74"/>
                  <a:pt x="118" y="162"/>
                </a:cubicBezTo>
                <a:cubicBezTo>
                  <a:pt x="59" y="192"/>
                  <a:pt x="0" y="251"/>
                  <a:pt x="0" y="324"/>
                </a:cubicBezTo>
                <a:cubicBezTo>
                  <a:pt x="0" y="398"/>
                  <a:pt x="74" y="471"/>
                  <a:pt x="162" y="471"/>
                </a:cubicBezTo>
                <a:cubicBezTo>
                  <a:pt x="162" y="471"/>
                  <a:pt x="427" y="471"/>
                  <a:pt x="442" y="471"/>
                </a:cubicBezTo>
                <a:cubicBezTo>
                  <a:pt x="545" y="471"/>
                  <a:pt x="633" y="398"/>
                  <a:pt x="633" y="295"/>
                </a:cubicBezTo>
                <a:cubicBezTo>
                  <a:pt x="633" y="192"/>
                  <a:pt x="560" y="103"/>
                  <a:pt x="457" y="103"/>
                </a:cubicBezTo>
                <a:close/>
                <a:moveTo>
                  <a:pt x="442" y="442"/>
                </a:moveTo>
                <a:lnTo>
                  <a:pt x="442" y="442"/>
                </a:lnTo>
                <a:cubicBezTo>
                  <a:pt x="427" y="442"/>
                  <a:pt x="162" y="442"/>
                  <a:pt x="162" y="442"/>
                </a:cubicBezTo>
                <a:cubicBezTo>
                  <a:pt x="162" y="442"/>
                  <a:pt x="44" y="427"/>
                  <a:pt x="44" y="324"/>
                </a:cubicBezTo>
                <a:cubicBezTo>
                  <a:pt x="44" y="265"/>
                  <a:pt x="103" y="206"/>
                  <a:pt x="162" y="206"/>
                </a:cubicBezTo>
                <a:cubicBezTo>
                  <a:pt x="162" y="118"/>
                  <a:pt x="221" y="44"/>
                  <a:pt x="295" y="44"/>
                </a:cubicBezTo>
                <a:cubicBezTo>
                  <a:pt x="369" y="44"/>
                  <a:pt x="412" y="89"/>
                  <a:pt x="427" y="148"/>
                </a:cubicBezTo>
                <a:cubicBezTo>
                  <a:pt x="530" y="133"/>
                  <a:pt x="589" y="221"/>
                  <a:pt x="589" y="280"/>
                </a:cubicBezTo>
                <a:cubicBezTo>
                  <a:pt x="604" y="369"/>
                  <a:pt x="501" y="442"/>
                  <a:pt x="442" y="44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66" name="Freeform 81"/>
          <p:cNvSpPr>
            <a:spLocks noChangeArrowheads="1"/>
          </p:cNvSpPr>
          <p:nvPr/>
        </p:nvSpPr>
        <p:spPr bwMode="auto">
          <a:xfrm>
            <a:off x="9401177" y="3494801"/>
            <a:ext cx="533400" cy="409679"/>
          </a:xfrm>
          <a:custGeom>
            <a:avLst/>
            <a:gdLst>
              <a:gd name="T0" fmla="*/ 368 w 619"/>
              <a:gd name="T1" fmla="*/ 221 h 472"/>
              <a:gd name="T2" fmla="*/ 368 w 619"/>
              <a:gd name="T3" fmla="*/ 221 h 472"/>
              <a:gd name="T4" fmla="*/ 294 w 619"/>
              <a:gd name="T5" fmla="*/ 221 h 472"/>
              <a:gd name="T6" fmla="*/ 324 w 619"/>
              <a:gd name="T7" fmla="*/ 133 h 472"/>
              <a:gd name="T8" fmla="*/ 309 w 619"/>
              <a:gd name="T9" fmla="*/ 118 h 472"/>
              <a:gd name="T10" fmla="*/ 280 w 619"/>
              <a:gd name="T11" fmla="*/ 118 h 472"/>
              <a:gd name="T12" fmla="*/ 235 w 619"/>
              <a:gd name="T13" fmla="*/ 236 h 472"/>
              <a:gd name="T14" fmla="*/ 235 w 619"/>
              <a:gd name="T15" fmla="*/ 251 h 472"/>
              <a:gd name="T16" fmla="*/ 250 w 619"/>
              <a:gd name="T17" fmla="*/ 265 h 472"/>
              <a:gd name="T18" fmla="*/ 339 w 619"/>
              <a:gd name="T19" fmla="*/ 265 h 472"/>
              <a:gd name="T20" fmla="*/ 294 w 619"/>
              <a:gd name="T21" fmla="*/ 353 h 472"/>
              <a:gd name="T22" fmla="*/ 294 w 619"/>
              <a:gd name="T23" fmla="*/ 383 h 472"/>
              <a:gd name="T24" fmla="*/ 324 w 619"/>
              <a:gd name="T25" fmla="*/ 369 h 472"/>
              <a:gd name="T26" fmla="*/ 382 w 619"/>
              <a:gd name="T27" fmla="*/ 236 h 472"/>
              <a:gd name="T28" fmla="*/ 368 w 619"/>
              <a:gd name="T29" fmla="*/ 221 h 472"/>
              <a:gd name="T30" fmla="*/ 441 w 619"/>
              <a:gd name="T31" fmla="*/ 103 h 472"/>
              <a:gd name="T32" fmla="*/ 441 w 619"/>
              <a:gd name="T33" fmla="*/ 103 h 472"/>
              <a:gd name="T34" fmla="*/ 294 w 619"/>
              <a:gd name="T35" fmla="*/ 0 h 472"/>
              <a:gd name="T36" fmla="*/ 118 w 619"/>
              <a:gd name="T37" fmla="*/ 162 h 472"/>
              <a:gd name="T38" fmla="*/ 0 w 619"/>
              <a:gd name="T39" fmla="*/ 324 h 472"/>
              <a:gd name="T40" fmla="*/ 147 w 619"/>
              <a:gd name="T41" fmla="*/ 471 h 472"/>
              <a:gd name="T42" fmla="*/ 427 w 619"/>
              <a:gd name="T43" fmla="*/ 471 h 472"/>
              <a:gd name="T44" fmla="*/ 618 w 619"/>
              <a:gd name="T45" fmla="*/ 295 h 472"/>
              <a:gd name="T46" fmla="*/ 441 w 619"/>
              <a:gd name="T47" fmla="*/ 103 h 472"/>
              <a:gd name="T48" fmla="*/ 427 w 619"/>
              <a:gd name="T49" fmla="*/ 442 h 472"/>
              <a:gd name="T50" fmla="*/ 427 w 619"/>
              <a:gd name="T51" fmla="*/ 442 h 472"/>
              <a:gd name="T52" fmla="*/ 147 w 619"/>
              <a:gd name="T53" fmla="*/ 442 h 472"/>
              <a:gd name="T54" fmla="*/ 29 w 619"/>
              <a:gd name="T55" fmla="*/ 324 h 472"/>
              <a:gd name="T56" fmla="*/ 147 w 619"/>
              <a:gd name="T57" fmla="*/ 206 h 472"/>
              <a:gd name="T58" fmla="*/ 294 w 619"/>
              <a:gd name="T59" fmla="*/ 44 h 472"/>
              <a:gd name="T60" fmla="*/ 412 w 619"/>
              <a:gd name="T61" fmla="*/ 148 h 472"/>
              <a:gd name="T62" fmla="*/ 589 w 619"/>
              <a:gd name="T63" fmla="*/ 280 h 472"/>
              <a:gd name="T64" fmla="*/ 427 w 619"/>
              <a:gd name="T65" fmla="*/ 44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9" h="472">
                <a:moveTo>
                  <a:pt x="368" y="221"/>
                </a:moveTo>
                <a:lnTo>
                  <a:pt x="368" y="221"/>
                </a:lnTo>
                <a:cubicBezTo>
                  <a:pt x="294" y="221"/>
                  <a:pt x="294" y="221"/>
                  <a:pt x="294" y="221"/>
                </a:cubicBezTo>
                <a:cubicBezTo>
                  <a:pt x="324" y="133"/>
                  <a:pt x="324" y="133"/>
                  <a:pt x="324" y="133"/>
                </a:cubicBezTo>
                <a:cubicBezTo>
                  <a:pt x="324" y="133"/>
                  <a:pt x="324" y="118"/>
                  <a:pt x="309" y="118"/>
                </a:cubicBezTo>
                <a:cubicBezTo>
                  <a:pt x="294" y="103"/>
                  <a:pt x="294" y="118"/>
                  <a:pt x="280" y="118"/>
                </a:cubicBezTo>
                <a:cubicBezTo>
                  <a:pt x="235" y="236"/>
                  <a:pt x="235" y="236"/>
                  <a:pt x="235" y="236"/>
                </a:cubicBezTo>
                <a:lnTo>
                  <a:pt x="235" y="251"/>
                </a:lnTo>
                <a:lnTo>
                  <a:pt x="250" y="265"/>
                </a:lnTo>
                <a:cubicBezTo>
                  <a:pt x="339" y="265"/>
                  <a:pt x="339" y="265"/>
                  <a:pt x="339" y="265"/>
                </a:cubicBezTo>
                <a:cubicBezTo>
                  <a:pt x="294" y="353"/>
                  <a:pt x="294" y="353"/>
                  <a:pt x="294" y="353"/>
                </a:cubicBezTo>
                <a:cubicBezTo>
                  <a:pt x="280" y="353"/>
                  <a:pt x="294" y="369"/>
                  <a:pt x="294" y="383"/>
                </a:cubicBezTo>
                <a:cubicBezTo>
                  <a:pt x="309" y="383"/>
                  <a:pt x="324" y="383"/>
                  <a:pt x="324" y="369"/>
                </a:cubicBezTo>
                <a:cubicBezTo>
                  <a:pt x="324" y="369"/>
                  <a:pt x="382" y="251"/>
                  <a:pt x="382" y="236"/>
                </a:cubicBezTo>
                <a:cubicBezTo>
                  <a:pt x="382" y="236"/>
                  <a:pt x="382" y="221"/>
                  <a:pt x="368" y="221"/>
                </a:cubicBezTo>
                <a:close/>
                <a:moveTo>
                  <a:pt x="441" y="103"/>
                </a:moveTo>
                <a:lnTo>
                  <a:pt x="441" y="103"/>
                </a:lnTo>
                <a:cubicBezTo>
                  <a:pt x="412" y="44"/>
                  <a:pt x="353" y="0"/>
                  <a:pt x="294" y="0"/>
                </a:cubicBezTo>
                <a:cubicBezTo>
                  <a:pt x="191" y="0"/>
                  <a:pt x="118" y="74"/>
                  <a:pt x="118" y="162"/>
                </a:cubicBezTo>
                <a:cubicBezTo>
                  <a:pt x="44" y="192"/>
                  <a:pt x="0" y="251"/>
                  <a:pt x="0" y="324"/>
                </a:cubicBezTo>
                <a:cubicBezTo>
                  <a:pt x="0" y="398"/>
                  <a:pt x="59" y="471"/>
                  <a:pt x="147" y="471"/>
                </a:cubicBezTo>
                <a:lnTo>
                  <a:pt x="427" y="471"/>
                </a:lnTo>
                <a:cubicBezTo>
                  <a:pt x="530" y="471"/>
                  <a:pt x="618" y="398"/>
                  <a:pt x="618" y="295"/>
                </a:cubicBezTo>
                <a:cubicBezTo>
                  <a:pt x="618" y="192"/>
                  <a:pt x="544" y="103"/>
                  <a:pt x="441" y="103"/>
                </a:cubicBezTo>
                <a:close/>
                <a:moveTo>
                  <a:pt x="427" y="442"/>
                </a:moveTo>
                <a:lnTo>
                  <a:pt x="427" y="442"/>
                </a:lnTo>
                <a:lnTo>
                  <a:pt x="147" y="442"/>
                </a:lnTo>
                <a:cubicBezTo>
                  <a:pt x="147" y="442"/>
                  <a:pt x="29" y="427"/>
                  <a:pt x="29" y="324"/>
                </a:cubicBezTo>
                <a:cubicBezTo>
                  <a:pt x="29" y="265"/>
                  <a:pt x="88" y="206"/>
                  <a:pt x="147" y="206"/>
                </a:cubicBezTo>
                <a:cubicBezTo>
                  <a:pt x="147" y="118"/>
                  <a:pt x="206" y="44"/>
                  <a:pt x="294" y="44"/>
                </a:cubicBezTo>
                <a:cubicBezTo>
                  <a:pt x="353" y="44"/>
                  <a:pt x="397" y="89"/>
                  <a:pt x="412" y="148"/>
                </a:cubicBezTo>
                <a:cubicBezTo>
                  <a:pt x="515" y="133"/>
                  <a:pt x="574" y="221"/>
                  <a:pt x="589" y="280"/>
                </a:cubicBezTo>
                <a:cubicBezTo>
                  <a:pt x="589" y="369"/>
                  <a:pt x="500" y="442"/>
                  <a:pt x="427" y="44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7" name="Freeform 82"/>
          <p:cNvSpPr>
            <a:spLocks noChangeArrowheads="1"/>
          </p:cNvSpPr>
          <p:nvPr/>
        </p:nvSpPr>
        <p:spPr bwMode="auto">
          <a:xfrm>
            <a:off x="8413751" y="9674959"/>
            <a:ext cx="533400" cy="549418"/>
          </a:xfrm>
          <a:custGeom>
            <a:avLst/>
            <a:gdLst>
              <a:gd name="T0" fmla="*/ 324 w 619"/>
              <a:gd name="T1" fmla="*/ 516 h 635"/>
              <a:gd name="T2" fmla="*/ 324 w 619"/>
              <a:gd name="T3" fmla="*/ 516 h 635"/>
              <a:gd name="T4" fmla="*/ 309 w 619"/>
              <a:gd name="T5" fmla="*/ 530 h 635"/>
              <a:gd name="T6" fmla="*/ 324 w 619"/>
              <a:gd name="T7" fmla="*/ 545 h 635"/>
              <a:gd name="T8" fmla="*/ 353 w 619"/>
              <a:gd name="T9" fmla="*/ 530 h 635"/>
              <a:gd name="T10" fmla="*/ 324 w 619"/>
              <a:gd name="T11" fmla="*/ 516 h 635"/>
              <a:gd name="T12" fmla="*/ 206 w 619"/>
              <a:gd name="T13" fmla="*/ 516 h 635"/>
              <a:gd name="T14" fmla="*/ 206 w 619"/>
              <a:gd name="T15" fmla="*/ 516 h 635"/>
              <a:gd name="T16" fmla="*/ 191 w 619"/>
              <a:gd name="T17" fmla="*/ 530 h 635"/>
              <a:gd name="T18" fmla="*/ 206 w 619"/>
              <a:gd name="T19" fmla="*/ 545 h 635"/>
              <a:gd name="T20" fmla="*/ 236 w 619"/>
              <a:gd name="T21" fmla="*/ 530 h 635"/>
              <a:gd name="T22" fmla="*/ 206 w 619"/>
              <a:gd name="T23" fmla="*/ 516 h 635"/>
              <a:gd name="T24" fmla="*/ 250 w 619"/>
              <a:gd name="T25" fmla="*/ 589 h 635"/>
              <a:gd name="T26" fmla="*/ 250 w 619"/>
              <a:gd name="T27" fmla="*/ 589 h 635"/>
              <a:gd name="T28" fmla="*/ 236 w 619"/>
              <a:gd name="T29" fmla="*/ 604 h 635"/>
              <a:gd name="T30" fmla="*/ 250 w 619"/>
              <a:gd name="T31" fmla="*/ 634 h 635"/>
              <a:gd name="T32" fmla="*/ 265 w 619"/>
              <a:gd name="T33" fmla="*/ 604 h 635"/>
              <a:gd name="T34" fmla="*/ 250 w 619"/>
              <a:gd name="T35" fmla="*/ 589 h 635"/>
              <a:gd name="T36" fmla="*/ 368 w 619"/>
              <a:gd name="T37" fmla="*/ 589 h 635"/>
              <a:gd name="T38" fmla="*/ 368 w 619"/>
              <a:gd name="T39" fmla="*/ 589 h 635"/>
              <a:gd name="T40" fmla="*/ 353 w 619"/>
              <a:gd name="T41" fmla="*/ 604 h 635"/>
              <a:gd name="T42" fmla="*/ 368 w 619"/>
              <a:gd name="T43" fmla="*/ 634 h 635"/>
              <a:gd name="T44" fmla="*/ 383 w 619"/>
              <a:gd name="T45" fmla="*/ 604 h 635"/>
              <a:gd name="T46" fmla="*/ 368 w 619"/>
              <a:gd name="T47" fmla="*/ 589 h 635"/>
              <a:gd name="T48" fmla="*/ 441 w 619"/>
              <a:gd name="T49" fmla="*/ 516 h 635"/>
              <a:gd name="T50" fmla="*/ 441 w 619"/>
              <a:gd name="T51" fmla="*/ 516 h 635"/>
              <a:gd name="T52" fmla="*/ 427 w 619"/>
              <a:gd name="T53" fmla="*/ 530 h 635"/>
              <a:gd name="T54" fmla="*/ 441 w 619"/>
              <a:gd name="T55" fmla="*/ 545 h 635"/>
              <a:gd name="T56" fmla="*/ 471 w 619"/>
              <a:gd name="T57" fmla="*/ 530 h 635"/>
              <a:gd name="T58" fmla="*/ 441 w 619"/>
              <a:gd name="T59" fmla="*/ 516 h 635"/>
              <a:gd name="T60" fmla="*/ 441 w 619"/>
              <a:gd name="T61" fmla="*/ 104 h 635"/>
              <a:gd name="T62" fmla="*/ 441 w 619"/>
              <a:gd name="T63" fmla="*/ 104 h 635"/>
              <a:gd name="T64" fmla="*/ 294 w 619"/>
              <a:gd name="T65" fmla="*/ 0 h 635"/>
              <a:gd name="T66" fmla="*/ 118 w 619"/>
              <a:gd name="T67" fmla="*/ 163 h 635"/>
              <a:gd name="T68" fmla="*/ 0 w 619"/>
              <a:gd name="T69" fmla="*/ 310 h 635"/>
              <a:gd name="T70" fmla="*/ 147 w 619"/>
              <a:gd name="T71" fmla="*/ 472 h 635"/>
              <a:gd name="T72" fmla="*/ 441 w 619"/>
              <a:gd name="T73" fmla="*/ 472 h 635"/>
              <a:gd name="T74" fmla="*/ 618 w 619"/>
              <a:gd name="T75" fmla="*/ 280 h 635"/>
              <a:gd name="T76" fmla="*/ 441 w 619"/>
              <a:gd name="T77" fmla="*/ 104 h 635"/>
              <a:gd name="T78" fmla="*/ 427 w 619"/>
              <a:gd name="T79" fmla="*/ 427 h 635"/>
              <a:gd name="T80" fmla="*/ 427 w 619"/>
              <a:gd name="T81" fmla="*/ 427 h 635"/>
              <a:gd name="T82" fmla="*/ 177 w 619"/>
              <a:gd name="T83" fmla="*/ 427 h 635"/>
              <a:gd name="T84" fmla="*/ 29 w 619"/>
              <a:gd name="T85" fmla="*/ 310 h 635"/>
              <a:gd name="T86" fmla="*/ 147 w 619"/>
              <a:gd name="T87" fmla="*/ 192 h 635"/>
              <a:gd name="T88" fmla="*/ 294 w 619"/>
              <a:gd name="T89" fmla="*/ 45 h 635"/>
              <a:gd name="T90" fmla="*/ 412 w 619"/>
              <a:gd name="T91" fmla="*/ 133 h 635"/>
              <a:gd name="T92" fmla="*/ 589 w 619"/>
              <a:gd name="T93" fmla="*/ 280 h 635"/>
              <a:gd name="T94" fmla="*/ 427 w 619"/>
              <a:gd name="T95" fmla="*/ 42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9" h="635">
                <a:moveTo>
                  <a:pt x="324" y="516"/>
                </a:moveTo>
                <a:lnTo>
                  <a:pt x="324" y="516"/>
                </a:lnTo>
                <a:cubicBezTo>
                  <a:pt x="324" y="516"/>
                  <a:pt x="309" y="516"/>
                  <a:pt x="309" y="530"/>
                </a:cubicBezTo>
                <a:cubicBezTo>
                  <a:pt x="309" y="545"/>
                  <a:pt x="324" y="545"/>
                  <a:pt x="324" y="545"/>
                </a:cubicBezTo>
                <a:cubicBezTo>
                  <a:pt x="339" y="545"/>
                  <a:pt x="353" y="545"/>
                  <a:pt x="353" y="530"/>
                </a:cubicBezTo>
                <a:cubicBezTo>
                  <a:pt x="353" y="516"/>
                  <a:pt x="339" y="516"/>
                  <a:pt x="324" y="516"/>
                </a:cubicBezTo>
                <a:close/>
                <a:moveTo>
                  <a:pt x="206" y="516"/>
                </a:moveTo>
                <a:lnTo>
                  <a:pt x="206" y="516"/>
                </a:lnTo>
                <a:cubicBezTo>
                  <a:pt x="206" y="516"/>
                  <a:pt x="191" y="516"/>
                  <a:pt x="191" y="530"/>
                </a:cubicBezTo>
                <a:cubicBezTo>
                  <a:pt x="191" y="545"/>
                  <a:pt x="206" y="545"/>
                  <a:pt x="206" y="545"/>
                </a:cubicBezTo>
                <a:cubicBezTo>
                  <a:pt x="221" y="545"/>
                  <a:pt x="236" y="545"/>
                  <a:pt x="236" y="530"/>
                </a:cubicBezTo>
                <a:cubicBezTo>
                  <a:pt x="236" y="516"/>
                  <a:pt x="221" y="516"/>
                  <a:pt x="206" y="516"/>
                </a:cubicBezTo>
                <a:close/>
                <a:moveTo>
                  <a:pt x="250" y="589"/>
                </a:moveTo>
                <a:lnTo>
                  <a:pt x="250" y="589"/>
                </a:lnTo>
                <a:cubicBezTo>
                  <a:pt x="236" y="589"/>
                  <a:pt x="236" y="604"/>
                  <a:pt x="236" y="604"/>
                </a:cubicBezTo>
                <a:cubicBezTo>
                  <a:pt x="236" y="619"/>
                  <a:pt x="236" y="634"/>
                  <a:pt x="250" y="634"/>
                </a:cubicBezTo>
                <a:cubicBezTo>
                  <a:pt x="265" y="634"/>
                  <a:pt x="265" y="619"/>
                  <a:pt x="265" y="604"/>
                </a:cubicBezTo>
                <a:cubicBezTo>
                  <a:pt x="265" y="604"/>
                  <a:pt x="265" y="589"/>
                  <a:pt x="250" y="589"/>
                </a:cubicBezTo>
                <a:close/>
                <a:moveTo>
                  <a:pt x="368" y="589"/>
                </a:moveTo>
                <a:lnTo>
                  <a:pt x="368" y="589"/>
                </a:lnTo>
                <a:cubicBezTo>
                  <a:pt x="353" y="589"/>
                  <a:pt x="353" y="604"/>
                  <a:pt x="353" y="604"/>
                </a:cubicBezTo>
                <a:cubicBezTo>
                  <a:pt x="353" y="619"/>
                  <a:pt x="353" y="634"/>
                  <a:pt x="368" y="634"/>
                </a:cubicBezTo>
                <a:cubicBezTo>
                  <a:pt x="383" y="634"/>
                  <a:pt x="383" y="619"/>
                  <a:pt x="383" y="604"/>
                </a:cubicBezTo>
                <a:cubicBezTo>
                  <a:pt x="383" y="604"/>
                  <a:pt x="383" y="589"/>
                  <a:pt x="368" y="589"/>
                </a:cubicBezTo>
                <a:close/>
                <a:moveTo>
                  <a:pt x="441" y="516"/>
                </a:moveTo>
                <a:lnTo>
                  <a:pt x="441" y="516"/>
                </a:lnTo>
                <a:cubicBezTo>
                  <a:pt x="441" y="516"/>
                  <a:pt x="427" y="516"/>
                  <a:pt x="427" y="530"/>
                </a:cubicBezTo>
                <a:cubicBezTo>
                  <a:pt x="427" y="545"/>
                  <a:pt x="441" y="545"/>
                  <a:pt x="441" y="545"/>
                </a:cubicBezTo>
                <a:cubicBezTo>
                  <a:pt x="457" y="545"/>
                  <a:pt x="471" y="545"/>
                  <a:pt x="471" y="530"/>
                </a:cubicBezTo>
                <a:cubicBezTo>
                  <a:pt x="471" y="516"/>
                  <a:pt x="457" y="516"/>
                  <a:pt x="441" y="516"/>
                </a:cubicBezTo>
                <a:close/>
                <a:moveTo>
                  <a:pt x="441" y="104"/>
                </a:moveTo>
                <a:lnTo>
                  <a:pt x="441" y="104"/>
                </a:lnTo>
                <a:cubicBezTo>
                  <a:pt x="412" y="45"/>
                  <a:pt x="353" y="0"/>
                  <a:pt x="294" y="0"/>
                </a:cubicBezTo>
                <a:cubicBezTo>
                  <a:pt x="191" y="0"/>
                  <a:pt x="118" y="74"/>
                  <a:pt x="118" y="163"/>
                </a:cubicBezTo>
                <a:cubicBezTo>
                  <a:pt x="44" y="177"/>
                  <a:pt x="0" y="251"/>
                  <a:pt x="0" y="310"/>
                </a:cubicBezTo>
                <a:cubicBezTo>
                  <a:pt x="0" y="398"/>
                  <a:pt x="59" y="472"/>
                  <a:pt x="147" y="472"/>
                </a:cubicBezTo>
                <a:lnTo>
                  <a:pt x="441" y="472"/>
                </a:lnTo>
                <a:cubicBezTo>
                  <a:pt x="545" y="472"/>
                  <a:pt x="618" y="383"/>
                  <a:pt x="618" y="280"/>
                </a:cubicBezTo>
                <a:cubicBezTo>
                  <a:pt x="618" y="177"/>
                  <a:pt x="545" y="104"/>
                  <a:pt x="441" y="104"/>
                </a:cubicBezTo>
                <a:close/>
                <a:moveTo>
                  <a:pt x="427" y="427"/>
                </a:moveTo>
                <a:lnTo>
                  <a:pt x="427" y="427"/>
                </a:lnTo>
                <a:lnTo>
                  <a:pt x="177" y="427"/>
                </a:lnTo>
                <a:cubicBezTo>
                  <a:pt x="74" y="427"/>
                  <a:pt x="29" y="354"/>
                  <a:pt x="29" y="310"/>
                </a:cubicBezTo>
                <a:cubicBezTo>
                  <a:pt x="29" y="266"/>
                  <a:pt x="88" y="207"/>
                  <a:pt x="147" y="192"/>
                </a:cubicBezTo>
                <a:cubicBezTo>
                  <a:pt x="147" y="118"/>
                  <a:pt x="206" y="45"/>
                  <a:pt x="294" y="45"/>
                </a:cubicBezTo>
                <a:cubicBezTo>
                  <a:pt x="353" y="45"/>
                  <a:pt x="398" y="74"/>
                  <a:pt x="412" y="133"/>
                </a:cubicBezTo>
                <a:cubicBezTo>
                  <a:pt x="515" y="133"/>
                  <a:pt x="589" y="192"/>
                  <a:pt x="589" y="280"/>
                </a:cubicBezTo>
                <a:cubicBezTo>
                  <a:pt x="589" y="354"/>
                  <a:pt x="530" y="427"/>
                  <a:pt x="427" y="42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8" name="Freeform 83"/>
          <p:cNvSpPr>
            <a:spLocks noChangeArrowheads="1"/>
          </p:cNvSpPr>
          <p:nvPr/>
        </p:nvSpPr>
        <p:spPr bwMode="auto">
          <a:xfrm>
            <a:off x="7546976" y="9735301"/>
            <a:ext cx="533400" cy="409682"/>
          </a:xfrm>
          <a:custGeom>
            <a:avLst/>
            <a:gdLst>
              <a:gd name="T0" fmla="*/ 441 w 619"/>
              <a:gd name="T1" fmla="*/ 103 h 472"/>
              <a:gd name="T2" fmla="*/ 441 w 619"/>
              <a:gd name="T3" fmla="*/ 103 h 472"/>
              <a:gd name="T4" fmla="*/ 294 w 619"/>
              <a:gd name="T5" fmla="*/ 0 h 472"/>
              <a:gd name="T6" fmla="*/ 118 w 619"/>
              <a:gd name="T7" fmla="*/ 162 h 472"/>
              <a:gd name="T8" fmla="*/ 0 w 619"/>
              <a:gd name="T9" fmla="*/ 324 h 472"/>
              <a:gd name="T10" fmla="*/ 147 w 619"/>
              <a:gd name="T11" fmla="*/ 471 h 472"/>
              <a:gd name="T12" fmla="*/ 427 w 619"/>
              <a:gd name="T13" fmla="*/ 471 h 472"/>
              <a:gd name="T14" fmla="*/ 618 w 619"/>
              <a:gd name="T15" fmla="*/ 294 h 472"/>
              <a:gd name="T16" fmla="*/ 441 w 619"/>
              <a:gd name="T17" fmla="*/ 103 h 472"/>
              <a:gd name="T18" fmla="*/ 427 w 619"/>
              <a:gd name="T19" fmla="*/ 442 h 472"/>
              <a:gd name="T20" fmla="*/ 427 w 619"/>
              <a:gd name="T21" fmla="*/ 442 h 472"/>
              <a:gd name="T22" fmla="*/ 147 w 619"/>
              <a:gd name="T23" fmla="*/ 442 h 472"/>
              <a:gd name="T24" fmla="*/ 29 w 619"/>
              <a:gd name="T25" fmla="*/ 324 h 472"/>
              <a:gd name="T26" fmla="*/ 147 w 619"/>
              <a:gd name="T27" fmla="*/ 206 h 472"/>
              <a:gd name="T28" fmla="*/ 294 w 619"/>
              <a:gd name="T29" fmla="*/ 44 h 472"/>
              <a:gd name="T30" fmla="*/ 412 w 619"/>
              <a:gd name="T31" fmla="*/ 147 h 472"/>
              <a:gd name="T32" fmla="*/ 589 w 619"/>
              <a:gd name="T33" fmla="*/ 280 h 472"/>
              <a:gd name="T34" fmla="*/ 427 w 619"/>
              <a:gd name="T35" fmla="*/ 44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9" h="472">
                <a:moveTo>
                  <a:pt x="441" y="103"/>
                </a:moveTo>
                <a:lnTo>
                  <a:pt x="441" y="103"/>
                </a:lnTo>
                <a:cubicBezTo>
                  <a:pt x="412" y="44"/>
                  <a:pt x="353" y="0"/>
                  <a:pt x="294" y="0"/>
                </a:cubicBezTo>
                <a:cubicBezTo>
                  <a:pt x="191" y="0"/>
                  <a:pt x="118" y="74"/>
                  <a:pt x="118" y="162"/>
                </a:cubicBezTo>
                <a:cubicBezTo>
                  <a:pt x="44" y="192"/>
                  <a:pt x="0" y="251"/>
                  <a:pt x="0" y="324"/>
                </a:cubicBezTo>
                <a:cubicBezTo>
                  <a:pt x="0" y="398"/>
                  <a:pt x="59" y="471"/>
                  <a:pt x="147" y="471"/>
                </a:cubicBezTo>
                <a:lnTo>
                  <a:pt x="427" y="471"/>
                </a:lnTo>
                <a:cubicBezTo>
                  <a:pt x="530" y="471"/>
                  <a:pt x="618" y="398"/>
                  <a:pt x="618" y="294"/>
                </a:cubicBezTo>
                <a:cubicBezTo>
                  <a:pt x="618" y="192"/>
                  <a:pt x="545" y="103"/>
                  <a:pt x="441" y="103"/>
                </a:cubicBezTo>
                <a:close/>
                <a:moveTo>
                  <a:pt x="427" y="442"/>
                </a:moveTo>
                <a:lnTo>
                  <a:pt x="427" y="442"/>
                </a:lnTo>
                <a:lnTo>
                  <a:pt x="147" y="442"/>
                </a:lnTo>
                <a:cubicBezTo>
                  <a:pt x="147" y="442"/>
                  <a:pt x="29" y="427"/>
                  <a:pt x="29" y="324"/>
                </a:cubicBezTo>
                <a:cubicBezTo>
                  <a:pt x="29" y="265"/>
                  <a:pt x="88" y="206"/>
                  <a:pt x="147" y="206"/>
                </a:cubicBezTo>
                <a:cubicBezTo>
                  <a:pt x="147" y="118"/>
                  <a:pt x="206" y="44"/>
                  <a:pt x="294" y="44"/>
                </a:cubicBezTo>
                <a:cubicBezTo>
                  <a:pt x="353" y="44"/>
                  <a:pt x="398" y="89"/>
                  <a:pt x="412" y="147"/>
                </a:cubicBezTo>
                <a:cubicBezTo>
                  <a:pt x="515" y="133"/>
                  <a:pt x="574" y="221"/>
                  <a:pt x="589" y="280"/>
                </a:cubicBezTo>
                <a:cubicBezTo>
                  <a:pt x="589" y="368"/>
                  <a:pt x="500" y="442"/>
                  <a:pt x="427" y="44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9" name="Freeform 84"/>
          <p:cNvSpPr>
            <a:spLocks noChangeArrowheads="1"/>
          </p:cNvSpPr>
          <p:nvPr/>
        </p:nvSpPr>
        <p:spPr bwMode="auto">
          <a:xfrm>
            <a:off x="6657978" y="9687664"/>
            <a:ext cx="511175" cy="511308"/>
          </a:xfrm>
          <a:custGeom>
            <a:avLst/>
            <a:gdLst>
              <a:gd name="T0" fmla="*/ 30 w 590"/>
              <a:gd name="T1" fmla="*/ 0 h 590"/>
              <a:gd name="T2" fmla="*/ 30 w 590"/>
              <a:gd name="T3" fmla="*/ 0 h 590"/>
              <a:gd name="T4" fmla="*/ 0 w 590"/>
              <a:gd name="T5" fmla="*/ 30 h 590"/>
              <a:gd name="T6" fmla="*/ 0 w 590"/>
              <a:gd name="T7" fmla="*/ 574 h 590"/>
              <a:gd name="T8" fmla="*/ 30 w 590"/>
              <a:gd name="T9" fmla="*/ 589 h 590"/>
              <a:gd name="T10" fmla="*/ 45 w 590"/>
              <a:gd name="T11" fmla="*/ 574 h 590"/>
              <a:gd name="T12" fmla="*/ 45 w 590"/>
              <a:gd name="T13" fmla="*/ 30 h 590"/>
              <a:gd name="T14" fmla="*/ 30 w 590"/>
              <a:gd name="T15" fmla="*/ 0 h 590"/>
              <a:gd name="T16" fmla="*/ 560 w 590"/>
              <a:gd name="T17" fmla="*/ 44 h 590"/>
              <a:gd name="T18" fmla="*/ 560 w 590"/>
              <a:gd name="T19" fmla="*/ 44 h 590"/>
              <a:gd name="T20" fmla="*/ 118 w 590"/>
              <a:gd name="T21" fmla="*/ 0 h 590"/>
              <a:gd name="T22" fmla="*/ 89 w 590"/>
              <a:gd name="T23" fmla="*/ 44 h 590"/>
              <a:gd name="T24" fmla="*/ 89 w 590"/>
              <a:gd name="T25" fmla="*/ 265 h 590"/>
              <a:gd name="T26" fmla="*/ 118 w 590"/>
              <a:gd name="T27" fmla="*/ 295 h 590"/>
              <a:gd name="T28" fmla="*/ 560 w 590"/>
              <a:gd name="T29" fmla="*/ 265 h 590"/>
              <a:gd name="T30" fmla="*/ 589 w 590"/>
              <a:gd name="T31" fmla="*/ 221 h 590"/>
              <a:gd name="T32" fmla="*/ 589 w 590"/>
              <a:gd name="T33" fmla="*/ 89 h 590"/>
              <a:gd name="T34" fmla="*/ 560 w 590"/>
              <a:gd name="T35" fmla="*/ 44 h 590"/>
              <a:gd name="T36" fmla="*/ 280 w 590"/>
              <a:gd name="T37" fmla="*/ 251 h 590"/>
              <a:gd name="T38" fmla="*/ 280 w 590"/>
              <a:gd name="T39" fmla="*/ 251 h 590"/>
              <a:gd name="T40" fmla="*/ 148 w 590"/>
              <a:gd name="T41" fmla="*/ 265 h 590"/>
              <a:gd name="T42" fmla="*/ 118 w 590"/>
              <a:gd name="T43" fmla="*/ 236 h 590"/>
              <a:gd name="T44" fmla="*/ 118 w 590"/>
              <a:gd name="T45" fmla="*/ 59 h 590"/>
              <a:gd name="T46" fmla="*/ 148 w 590"/>
              <a:gd name="T47" fmla="*/ 44 h 590"/>
              <a:gd name="T48" fmla="*/ 280 w 590"/>
              <a:gd name="T49" fmla="*/ 59 h 590"/>
              <a:gd name="T50" fmla="*/ 280 w 590"/>
              <a:gd name="T51" fmla="*/ 251 h 590"/>
              <a:gd name="T52" fmla="*/ 442 w 590"/>
              <a:gd name="T53" fmla="*/ 236 h 590"/>
              <a:gd name="T54" fmla="*/ 442 w 590"/>
              <a:gd name="T55" fmla="*/ 236 h 590"/>
              <a:gd name="T56" fmla="*/ 324 w 590"/>
              <a:gd name="T57" fmla="*/ 236 h 590"/>
              <a:gd name="T58" fmla="*/ 324 w 590"/>
              <a:gd name="T59" fmla="*/ 59 h 590"/>
              <a:gd name="T60" fmla="*/ 442 w 590"/>
              <a:gd name="T61" fmla="*/ 74 h 590"/>
              <a:gd name="T62" fmla="*/ 442 w 590"/>
              <a:gd name="T63" fmla="*/ 236 h 590"/>
              <a:gd name="T64" fmla="*/ 560 w 590"/>
              <a:gd name="T65" fmla="*/ 206 h 590"/>
              <a:gd name="T66" fmla="*/ 560 w 590"/>
              <a:gd name="T67" fmla="*/ 206 h 590"/>
              <a:gd name="T68" fmla="*/ 530 w 590"/>
              <a:gd name="T69" fmla="*/ 221 h 590"/>
              <a:gd name="T70" fmla="*/ 471 w 590"/>
              <a:gd name="T71" fmla="*/ 221 h 590"/>
              <a:gd name="T72" fmla="*/ 471 w 590"/>
              <a:gd name="T73" fmla="*/ 74 h 590"/>
              <a:gd name="T74" fmla="*/ 530 w 590"/>
              <a:gd name="T75" fmla="*/ 89 h 590"/>
              <a:gd name="T76" fmla="*/ 560 w 590"/>
              <a:gd name="T77" fmla="*/ 103 h 590"/>
              <a:gd name="T78" fmla="*/ 560 w 590"/>
              <a:gd name="T79" fmla="*/ 20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0" h="590">
                <a:moveTo>
                  <a:pt x="30" y="0"/>
                </a:moveTo>
                <a:lnTo>
                  <a:pt x="30" y="0"/>
                </a:lnTo>
                <a:cubicBezTo>
                  <a:pt x="15" y="0"/>
                  <a:pt x="0" y="15"/>
                  <a:pt x="0" y="30"/>
                </a:cubicBezTo>
                <a:cubicBezTo>
                  <a:pt x="0" y="574"/>
                  <a:pt x="0" y="574"/>
                  <a:pt x="0" y="574"/>
                </a:cubicBezTo>
                <a:cubicBezTo>
                  <a:pt x="0" y="589"/>
                  <a:pt x="15" y="589"/>
                  <a:pt x="30" y="589"/>
                </a:cubicBezTo>
                <a:cubicBezTo>
                  <a:pt x="30" y="589"/>
                  <a:pt x="45" y="589"/>
                  <a:pt x="45" y="574"/>
                </a:cubicBezTo>
                <a:cubicBezTo>
                  <a:pt x="45" y="30"/>
                  <a:pt x="45" y="30"/>
                  <a:pt x="45" y="30"/>
                </a:cubicBezTo>
                <a:cubicBezTo>
                  <a:pt x="45" y="15"/>
                  <a:pt x="30" y="0"/>
                  <a:pt x="30" y="0"/>
                </a:cubicBezTo>
                <a:close/>
                <a:moveTo>
                  <a:pt x="560" y="44"/>
                </a:moveTo>
                <a:lnTo>
                  <a:pt x="560" y="44"/>
                </a:lnTo>
                <a:cubicBezTo>
                  <a:pt x="118" y="0"/>
                  <a:pt x="118" y="0"/>
                  <a:pt x="118" y="0"/>
                </a:cubicBezTo>
                <a:cubicBezTo>
                  <a:pt x="103" y="0"/>
                  <a:pt x="89" y="30"/>
                  <a:pt x="89" y="44"/>
                </a:cubicBezTo>
                <a:cubicBezTo>
                  <a:pt x="89" y="265"/>
                  <a:pt x="89" y="265"/>
                  <a:pt x="89" y="265"/>
                </a:cubicBezTo>
                <a:cubicBezTo>
                  <a:pt x="89" y="280"/>
                  <a:pt x="103" y="295"/>
                  <a:pt x="118" y="295"/>
                </a:cubicBezTo>
                <a:cubicBezTo>
                  <a:pt x="560" y="265"/>
                  <a:pt x="560" y="265"/>
                  <a:pt x="560" y="265"/>
                </a:cubicBezTo>
                <a:cubicBezTo>
                  <a:pt x="574" y="265"/>
                  <a:pt x="589" y="236"/>
                  <a:pt x="589" y="221"/>
                </a:cubicBezTo>
                <a:cubicBezTo>
                  <a:pt x="589" y="89"/>
                  <a:pt x="589" y="89"/>
                  <a:pt x="589" y="89"/>
                </a:cubicBezTo>
                <a:cubicBezTo>
                  <a:pt x="589" y="59"/>
                  <a:pt x="574" y="44"/>
                  <a:pt x="560" y="44"/>
                </a:cubicBezTo>
                <a:close/>
                <a:moveTo>
                  <a:pt x="280" y="251"/>
                </a:moveTo>
                <a:lnTo>
                  <a:pt x="280" y="251"/>
                </a:lnTo>
                <a:cubicBezTo>
                  <a:pt x="148" y="265"/>
                  <a:pt x="148" y="265"/>
                  <a:pt x="148" y="265"/>
                </a:cubicBezTo>
                <a:cubicBezTo>
                  <a:pt x="118" y="265"/>
                  <a:pt x="118" y="251"/>
                  <a:pt x="118" y="236"/>
                </a:cubicBezTo>
                <a:cubicBezTo>
                  <a:pt x="118" y="59"/>
                  <a:pt x="118" y="59"/>
                  <a:pt x="118" y="59"/>
                </a:cubicBezTo>
                <a:cubicBezTo>
                  <a:pt x="118" y="44"/>
                  <a:pt x="118" y="44"/>
                  <a:pt x="148" y="44"/>
                </a:cubicBezTo>
                <a:cubicBezTo>
                  <a:pt x="280" y="59"/>
                  <a:pt x="280" y="59"/>
                  <a:pt x="280" y="59"/>
                </a:cubicBezTo>
                <a:lnTo>
                  <a:pt x="280" y="251"/>
                </a:lnTo>
                <a:close/>
                <a:moveTo>
                  <a:pt x="442" y="236"/>
                </a:moveTo>
                <a:lnTo>
                  <a:pt x="442" y="236"/>
                </a:lnTo>
                <a:cubicBezTo>
                  <a:pt x="324" y="236"/>
                  <a:pt x="324" y="236"/>
                  <a:pt x="324" y="236"/>
                </a:cubicBezTo>
                <a:cubicBezTo>
                  <a:pt x="324" y="59"/>
                  <a:pt x="324" y="59"/>
                  <a:pt x="324" y="59"/>
                </a:cubicBezTo>
                <a:cubicBezTo>
                  <a:pt x="442" y="74"/>
                  <a:pt x="442" y="74"/>
                  <a:pt x="442" y="74"/>
                </a:cubicBezTo>
                <a:lnTo>
                  <a:pt x="442" y="236"/>
                </a:lnTo>
                <a:close/>
                <a:moveTo>
                  <a:pt x="560" y="206"/>
                </a:moveTo>
                <a:lnTo>
                  <a:pt x="560" y="206"/>
                </a:lnTo>
                <a:cubicBezTo>
                  <a:pt x="560" y="221"/>
                  <a:pt x="560" y="221"/>
                  <a:pt x="530" y="221"/>
                </a:cubicBezTo>
                <a:cubicBezTo>
                  <a:pt x="471" y="221"/>
                  <a:pt x="471" y="221"/>
                  <a:pt x="471" y="221"/>
                </a:cubicBezTo>
                <a:cubicBezTo>
                  <a:pt x="471" y="74"/>
                  <a:pt x="471" y="74"/>
                  <a:pt x="471" y="74"/>
                </a:cubicBezTo>
                <a:cubicBezTo>
                  <a:pt x="530" y="89"/>
                  <a:pt x="530" y="89"/>
                  <a:pt x="530" y="89"/>
                </a:cubicBezTo>
                <a:cubicBezTo>
                  <a:pt x="560" y="89"/>
                  <a:pt x="560" y="89"/>
                  <a:pt x="560" y="103"/>
                </a:cubicBezTo>
                <a:lnTo>
                  <a:pt x="560" y="20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0" name="Freeform 85"/>
          <p:cNvSpPr>
            <a:spLocks noChangeArrowheads="1"/>
          </p:cNvSpPr>
          <p:nvPr/>
        </p:nvSpPr>
        <p:spPr bwMode="auto">
          <a:xfrm>
            <a:off x="5794377" y="9674959"/>
            <a:ext cx="482601" cy="549418"/>
          </a:xfrm>
          <a:custGeom>
            <a:avLst/>
            <a:gdLst>
              <a:gd name="T0" fmla="*/ 471 w 561"/>
              <a:gd name="T1" fmla="*/ 0 h 635"/>
              <a:gd name="T2" fmla="*/ 471 w 561"/>
              <a:gd name="T3" fmla="*/ 0 h 635"/>
              <a:gd name="T4" fmla="*/ 89 w 561"/>
              <a:gd name="T5" fmla="*/ 0 h 635"/>
              <a:gd name="T6" fmla="*/ 0 w 561"/>
              <a:gd name="T7" fmla="*/ 74 h 635"/>
              <a:gd name="T8" fmla="*/ 0 w 561"/>
              <a:gd name="T9" fmla="*/ 634 h 635"/>
              <a:gd name="T10" fmla="*/ 44 w 561"/>
              <a:gd name="T11" fmla="*/ 634 h 635"/>
              <a:gd name="T12" fmla="*/ 118 w 561"/>
              <a:gd name="T13" fmla="*/ 575 h 635"/>
              <a:gd name="T14" fmla="*/ 207 w 561"/>
              <a:gd name="T15" fmla="*/ 634 h 635"/>
              <a:gd name="T16" fmla="*/ 280 w 561"/>
              <a:gd name="T17" fmla="*/ 575 h 635"/>
              <a:gd name="T18" fmla="*/ 354 w 561"/>
              <a:gd name="T19" fmla="*/ 634 h 635"/>
              <a:gd name="T20" fmla="*/ 442 w 561"/>
              <a:gd name="T21" fmla="*/ 575 h 635"/>
              <a:gd name="T22" fmla="*/ 516 w 561"/>
              <a:gd name="T23" fmla="*/ 634 h 635"/>
              <a:gd name="T24" fmla="*/ 560 w 561"/>
              <a:gd name="T25" fmla="*/ 634 h 635"/>
              <a:gd name="T26" fmla="*/ 560 w 561"/>
              <a:gd name="T27" fmla="*/ 74 h 635"/>
              <a:gd name="T28" fmla="*/ 471 w 561"/>
              <a:gd name="T29" fmla="*/ 0 h 635"/>
              <a:gd name="T30" fmla="*/ 516 w 561"/>
              <a:gd name="T31" fmla="*/ 589 h 635"/>
              <a:gd name="T32" fmla="*/ 516 w 561"/>
              <a:gd name="T33" fmla="*/ 589 h 635"/>
              <a:gd name="T34" fmla="*/ 442 w 561"/>
              <a:gd name="T35" fmla="*/ 530 h 635"/>
              <a:gd name="T36" fmla="*/ 354 w 561"/>
              <a:gd name="T37" fmla="*/ 589 h 635"/>
              <a:gd name="T38" fmla="*/ 280 w 561"/>
              <a:gd name="T39" fmla="*/ 530 h 635"/>
              <a:gd name="T40" fmla="*/ 207 w 561"/>
              <a:gd name="T41" fmla="*/ 589 h 635"/>
              <a:gd name="T42" fmla="*/ 118 w 561"/>
              <a:gd name="T43" fmla="*/ 530 h 635"/>
              <a:gd name="T44" fmla="*/ 44 w 561"/>
              <a:gd name="T45" fmla="*/ 589 h 635"/>
              <a:gd name="T46" fmla="*/ 44 w 561"/>
              <a:gd name="T47" fmla="*/ 74 h 635"/>
              <a:gd name="T48" fmla="*/ 89 w 561"/>
              <a:gd name="T49" fmla="*/ 45 h 635"/>
              <a:gd name="T50" fmla="*/ 471 w 561"/>
              <a:gd name="T51" fmla="*/ 45 h 635"/>
              <a:gd name="T52" fmla="*/ 516 w 561"/>
              <a:gd name="T53" fmla="*/ 74 h 635"/>
              <a:gd name="T54" fmla="*/ 516 w 561"/>
              <a:gd name="T55" fmla="*/ 589 h 635"/>
              <a:gd name="T56" fmla="*/ 412 w 561"/>
              <a:gd name="T57" fmla="*/ 354 h 635"/>
              <a:gd name="T58" fmla="*/ 412 w 561"/>
              <a:gd name="T59" fmla="*/ 354 h 635"/>
              <a:gd name="T60" fmla="*/ 148 w 561"/>
              <a:gd name="T61" fmla="*/ 354 h 635"/>
              <a:gd name="T62" fmla="*/ 118 w 561"/>
              <a:gd name="T63" fmla="*/ 368 h 635"/>
              <a:gd name="T64" fmla="*/ 148 w 561"/>
              <a:gd name="T65" fmla="*/ 398 h 635"/>
              <a:gd name="T66" fmla="*/ 412 w 561"/>
              <a:gd name="T67" fmla="*/ 398 h 635"/>
              <a:gd name="T68" fmla="*/ 442 w 561"/>
              <a:gd name="T69" fmla="*/ 368 h 635"/>
              <a:gd name="T70" fmla="*/ 412 w 561"/>
              <a:gd name="T71" fmla="*/ 354 h 635"/>
              <a:gd name="T72" fmla="*/ 412 w 561"/>
              <a:gd name="T73" fmla="*/ 236 h 635"/>
              <a:gd name="T74" fmla="*/ 412 w 561"/>
              <a:gd name="T75" fmla="*/ 236 h 635"/>
              <a:gd name="T76" fmla="*/ 148 w 561"/>
              <a:gd name="T77" fmla="*/ 236 h 635"/>
              <a:gd name="T78" fmla="*/ 118 w 561"/>
              <a:gd name="T79" fmla="*/ 251 h 635"/>
              <a:gd name="T80" fmla="*/ 148 w 561"/>
              <a:gd name="T81" fmla="*/ 280 h 635"/>
              <a:gd name="T82" fmla="*/ 412 w 561"/>
              <a:gd name="T83" fmla="*/ 280 h 635"/>
              <a:gd name="T84" fmla="*/ 442 w 561"/>
              <a:gd name="T85" fmla="*/ 251 h 635"/>
              <a:gd name="T86" fmla="*/ 412 w 561"/>
              <a:gd name="T87" fmla="*/ 236 h 635"/>
              <a:gd name="T88" fmla="*/ 412 w 561"/>
              <a:gd name="T89" fmla="*/ 118 h 635"/>
              <a:gd name="T90" fmla="*/ 412 w 561"/>
              <a:gd name="T91" fmla="*/ 118 h 635"/>
              <a:gd name="T92" fmla="*/ 148 w 561"/>
              <a:gd name="T93" fmla="*/ 118 h 635"/>
              <a:gd name="T94" fmla="*/ 118 w 561"/>
              <a:gd name="T95" fmla="*/ 133 h 635"/>
              <a:gd name="T96" fmla="*/ 148 w 561"/>
              <a:gd name="T97" fmla="*/ 163 h 635"/>
              <a:gd name="T98" fmla="*/ 412 w 561"/>
              <a:gd name="T99" fmla="*/ 163 h 635"/>
              <a:gd name="T100" fmla="*/ 442 w 561"/>
              <a:gd name="T101" fmla="*/ 133 h 635"/>
              <a:gd name="T102" fmla="*/ 412 w 561"/>
              <a:gd name="T103" fmla="*/ 11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1" h="635">
                <a:moveTo>
                  <a:pt x="471" y="0"/>
                </a:moveTo>
                <a:lnTo>
                  <a:pt x="471" y="0"/>
                </a:lnTo>
                <a:cubicBezTo>
                  <a:pt x="89" y="0"/>
                  <a:pt x="89" y="0"/>
                  <a:pt x="89" y="0"/>
                </a:cubicBezTo>
                <a:cubicBezTo>
                  <a:pt x="44" y="0"/>
                  <a:pt x="0" y="30"/>
                  <a:pt x="0" y="74"/>
                </a:cubicBezTo>
                <a:cubicBezTo>
                  <a:pt x="0" y="634"/>
                  <a:pt x="0" y="634"/>
                  <a:pt x="0" y="634"/>
                </a:cubicBezTo>
                <a:cubicBezTo>
                  <a:pt x="44" y="634"/>
                  <a:pt x="44" y="634"/>
                  <a:pt x="44" y="634"/>
                </a:cubicBezTo>
                <a:cubicBezTo>
                  <a:pt x="118" y="575"/>
                  <a:pt x="118" y="575"/>
                  <a:pt x="118" y="575"/>
                </a:cubicBezTo>
                <a:cubicBezTo>
                  <a:pt x="207" y="634"/>
                  <a:pt x="207" y="634"/>
                  <a:pt x="207" y="634"/>
                </a:cubicBezTo>
                <a:cubicBezTo>
                  <a:pt x="280" y="575"/>
                  <a:pt x="280" y="575"/>
                  <a:pt x="280" y="575"/>
                </a:cubicBezTo>
                <a:cubicBezTo>
                  <a:pt x="354" y="634"/>
                  <a:pt x="354" y="634"/>
                  <a:pt x="354" y="634"/>
                </a:cubicBezTo>
                <a:cubicBezTo>
                  <a:pt x="442" y="575"/>
                  <a:pt x="442" y="575"/>
                  <a:pt x="442" y="575"/>
                </a:cubicBezTo>
                <a:cubicBezTo>
                  <a:pt x="516" y="634"/>
                  <a:pt x="516" y="634"/>
                  <a:pt x="516" y="634"/>
                </a:cubicBezTo>
                <a:cubicBezTo>
                  <a:pt x="560" y="634"/>
                  <a:pt x="560" y="634"/>
                  <a:pt x="560" y="634"/>
                </a:cubicBezTo>
                <a:cubicBezTo>
                  <a:pt x="560" y="74"/>
                  <a:pt x="560" y="74"/>
                  <a:pt x="560" y="74"/>
                </a:cubicBezTo>
                <a:cubicBezTo>
                  <a:pt x="560" y="30"/>
                  <a:pt x="516" y="0"/>
                  <a:pt x="471" y="0"/>
                </a:cubicBezTo>
                <a:close/>
                <a:moveTo>
                  <a:pt x="516" y="589"/>
                </a:moveTo>
                <a:lnTo>
                  <a:pt x="516" y="589"/>
                </a:lnTo>
                <a:cubicBezTo>
                  <a:pt x="442" y="530"/>
                  <a:pt x="442" y="530"/>
                  <a:pt x="442" y="530"/>
                </a:cubicBezTo>
                <a:cubicBezTo>
                  <a:pt x="354" y="589"/>
                  <a:pt x="354" y="589"/>
                  <a:pt x="354" y="589"/>
                </a:cubicBezTo>
                <a:cubicBezTo>
                  <a:pt x="280" y="530"/>
                  <a:pt x="280" y="530"/>
                  <a:pt x="280" y="530"/>
                </a:cubicBezTo>
                <a:cubicBezTo>
                  <a:pt x="207" y="589"/>
                  <a:pt x="207" y="589"/>
                  <a:pt x="207" y="589"/>
                </a:cubicBezTo>
                <a:cubicBezTo>
                  <a:pt x="118" y="530"/>
                  <a:pt x="118" y="530"/>
                  <a:pt x="118" y="530"/>
                </a:cubicBezTo>
                <a:cubicBezTo>
                  <a:pt x="44" y="589"/>
                  <a:pt x="44" y="589"/>
                  <a:pt x="44" y="589"/>
                </a:cubicBezTo>
                <a:cubicBezTo>
                  <a:pt x="44" y="74"/>
                  <a:pt x="44" y="74"/>
                  <a:pt x="44" y="74"/>
                </a:cubicBezTo>
                <a:cubicBezTo>
                  <a:pt x="44" y="59"/>
                  <a:pt x="59" y="45"/>
                  <a:pt x="89" y="45"/>
                </a:cubicBezTo>
                <a:cubicBezTo>
                  <a:pt x="471" y="45"/>
                  <a:pt x="471" y="45"/>
                  <a:pt x="471" y="45"/>
                </a:cubicBezTo>
                <a:cubicBezTo>
                  <a:pt x="501" y="45"/>
                  <a:pt x="516" y="59"/>
                  <a:pt x="516" y="74"/>
                </a:cubicBezTo>
                <a:lnTo>
                  <a:pt x="516" y="589"/>
                </a:lnTo>
                <a:close/>
                <a:moveTo>
                  <a:pt x="412" y="354"/>
                </a:moveTo>
                <a:lnTo>
                  <a:pt x="412" y="354"/>
                </a:lnTo>
                <a:cubicBezTo>
                  <a:pt x="148" y="354"/>
                  <a:pt x="148" y="354"/>
                  <a:pt x="148" y="354"/>
                </a:cubicBezTo>
                <a:cubicBezTo>
                  <a:pt x="133" y="354"/>
                  <a:pt x="118" y="368"/>
                  <a:pt x="118" y="368"/>
                </a:cubicBezTo>
                <a:cubicBezTo>
                  <a:pt x="118" y="383"/>
                  <a:pt x="133" y="398"/>
                  <a:pt x="148" y="398"/>
                </a:cubicBezTo>
                <a:cubicBezTo>
                  <a:pt x="412" y="398"/>
                  <a:pt x="412" y="398"/>
                  <a:pt x="412" y="398"/>
                </a:cubicBezTo>
                <a:cubicBezTo>
                  <a:pt x="427" y="398"/>
                  <a:pt x="442" y="383"/>
                  <a:pt x="442" y="368"/>
                </a:cubicBezTo>
                <a:cubicBezTo>
                  <a:pt x="442" y="368"/>
                  <a:pt x="427" y="354"/>
                  <a:pt x="412" y="354"/>
                </a:cubicBezTo>
                <a:close/>
                <a:moveTo>
                  <a:pt x="412" y="236"/>
                </a:moveTo>
                <a:lnTo>
                  <a:pt x="412" y="236"/>
                </a:lnTo>
                <a:cubicBezTo>
                  <a:pt x="148" y="236"/>
                  <a:pt x="148" y="236"/>
                  <a:pt x="148" y="236"/>
                </a:cubicBezTo>
                <a:cubicBezTo>
                  <a:pt x="133" y="236"/>
                  <a:pt x="118" y="251"/>
                  <a:pt x="118" y="251"/>
                </a:cubicBezTo>
                <a:cubicBezTo>
                  <a:pt x="118" y="266"/>
                  <a:pt x="133" y="280"/>
                  <a:pt x="148" y="280"/>
                </a:cubicBezTo>
                <a:cubicBezTo>
                  <a:pt x="412" y="280"/>
                  <a:pt x="412" y="280"/>
                  <a:pt x="412" y="280"/>
                </a:cubicBezTo>
                <a:cubicBezTo>
                  <a:pt x="427" y="280"/>
                  <a:pt x="442" y="266"/>
                  <a:pt x="442" y="251"/>
                </a:cubicBezTo>
                <a:cubicBezTo>
                  <a:pt x="442" y="251"/>
                  <a:pt x="427" y="236"/>
                  <a:pt x="412" y="236"/>
                </a:cubicBezTo>
                <a:close/>
                <a:moveTo>
                  <a:pt x="412" y="118"/>
                </a:moveTo>
                <a:lnTo>
                  <a:pt x="412" y="118"/>
                </a:lnTo>
                <a:cubicBezTo>
                  <a:pt x="148" y="118"/>
                  <a:pt x="148" y="118"/>
                  <a:pt x="148" y="118"/>
                </a:cubicBezTo>
                <a:cubicBezTo>
                  <a:pt x="133" y="118"/>
                  <a:pt x="118" y="133"/>
                  <a:pt x="118" y="133"/>
                </a:cubicBezTo>
                <a:cubicBezTo>
                  <a:pt x="118" y="148"/>
                  <a:pt x="133" y="163"/>
                  <a:pt x="148" y="163"/>
                </a:cubicBezTo>
                <a:cubicBezTo>
                  <a:pt x="412" y="163"/>
                  <a:pt x="412" y="163"/>
                  <a:pt x="412" y="163"/>
                </a:cubicBezTo>
                <a:cubicBezTo>
                  <a:pt x="427" y="163"/>
                  <a:pt x="442" y="148"/>
                  <a:pt x="442" y="133"/>
                </a:cubicBezTo>
                <a:cubicBezTo>
                  <a:pt x="442" y="133"/>
                  <a:pt x="427" y="118"/>
                  <a:pt x="412" y="118"/>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1" name="Freeform 86"/>
          <p:cNvSpPr>
            <a:spLocks noChangeArrowheads="1"/>
          </p:cNvSpPr>
          <p:nvPr/>
        </p:nvSpPr>
        <p:spPr bwMode="auto">
          <a:xfrm>
            <a:off x="4873624" y="9674959"/>
            <a:ext cx="549274" cy="549418"/>
          </a:xfrm>
          <a:custGeom>
            <a:avLst/>
            <a:gdLst>
              <a:gd name="T0" fmla="*/ 383 w 634"/>
              <a:gd name="T1" fmla="*/ 133 h 635"/>
              <a:gd name="T2" fmla="*/ 383 w 634"/>
              <a:gd name="T3" fmla="*/ 133 h 635"/>
              <a:gd name="T4" fmla="*/ 383 w 634"/>
              <a:gd name="T5" fmla="*/ 251 h 635"/>
              <a:gd name="T6" fmla="*/ 501 w 634"/>
              <a:gd name="T7" fmla="*/ 251 h 635"/>
              <a:gd name="T8" fmla="*/ 501 w 634"/>
              <a:gd name="T9" fmla="*/ 133 h 635"/>
              <a:gd name="T10" fmla="*/ 383 w 634"/>
              <a:gd name="T11" fmla="*/ 133 h 635"/>
              <a:gd name="T12" fmla="*/ 471 w 634"/>
              <a:gd name="T13" fmla="*/ 221 h 635"/>
              <a:gd name="T14" fmla="*/ 471 w 634"/>
              <a:gd name="T15" fmla="*/ 221 h 635"/>
              <a:gd name="T16" fmla="*/ 412 w 634"/>
              <a:gd name="T17" fmla="*/ 221 h 635"/>
              <a:gd name="T18" fmla="*/ 412 w 634"/>
              <a:gd name="T19" fmla="*/ 163 h 635"/>
              <a:gd name="T20" fmla="*/ 471 w 634"/>
              <a:gd name="T21" fmla="*/ 163 h 635"/>
              <a:gd name="T22" fmla="*/ 471 w 634"/>
              <a:gd name="T23" fmla="*/ 221 h 635"/>
              <a:gd name="T24" fmla="*/ 589 w 634"/>
              <a:gd name="T25" fmla="*/ 0 h 635"/>
              <a:gd name="T26" fmla="*/ 589 w 634"/>
              <a:gd name="T27" fmla="*/ 0 h 635"/>
              <a:gd name="T28" fmla="*/ 339 w 634"/>
              <a:gd name="T29" fmla="*/ 0 h 635"/>
              <a:gd name="T30" fmla="*/ 295 w 634"/>
              <a:gd name="T31" fmla="*/ 30 h 635"/>
              <a:gd name="T32" fmla="*/ 30 w 634"/>
              <a:gd name="T33" fmla="*/ 295 h 635"/>
              <a:gd name="T34" fmla="*/ 30 w 634"/>
              <a:gd name="T35" fmla="*/ 398 h 635"/>
              <a:gd name="T36" fmla="*/ 236 w 634"/>
              <a:gd name="T37" fmla="*/ 604 h 635"/>
              <a:gd name="T38" fmla="*/ 339 w 634"/>
              <a:gd name="T39" fmla="*/ 604 h 635"/>
              <a:gd name="T40" fmla="*/ 604 w 634"/>
              <a:gd name="T41" fmla="*/ 339 h 635"/>
              <a:gd name="T42" fmla="*/ 633 w 634"/>
              <a:gd name="T43" fmla="*/ 295 h 635"/>
              <a:gd name="T44" fmla="*/ 633 w 634"/>
              <a:gd name="T45" fmla="*/ 45 h 635"/>
              <a:gd name="T46" fmla="*/ 589 w 634"/>
              <a:gd name="T47" fmla="*/ 0 h 635"/>
              <a:gd name="T48" fmla="*/ 324 w 634"/>
              <a:gd name="T49" fmla="*/ 575 h 635"/>
              <a:gd name="T50" fmla="*/ 324 w 634"/>
              <a:gd name="T51" fmla="*/ 575 h 635"/>
              <a:gd name="T52" fmla="*/ 265 w 634"/>
              <a:gd name="T53" fmla="*/ 575 h 635"/>
              <a:gd name="T54" fmla="*/ 59 w 634"/>
              <a:gd name="T55" fmla="*/ 368 h 635"/>
              <a:gd name="T56" fmla="*/ 59 w 634"/>
              <a:gd name="T57" fmla="*/ 325 h 635"/>
              <a:gd name="T58" fmla="*/ 89 w 634"/>
              <a:gd name="T59" fmla="*/ 295 h 635"/>
              <a:gd name="T60" fmla="*/ 339 w 634"/>
              <a:gd name="T61" fmla="*/ 545 h 635"/>
              <a:gd name="T62" fmla="*/ 324 w 634"/>
              <a:gd name="T63" fmla="*/ 575 h 635"/>
              <a:gd name="T64" fmla="*/ 589 w 634"/>
              <a:gd name="T65" fmla="*/ 280 h 635"/>
              <a:gd name="T66" fmla="*/ 589 w 634"/>
              <a:gd name="T67" fmla="*/ 280 h 635"/>
              <a:gd name="T68" fmla="*/ 575 w 634"/>
              <a:gd name="T69" fmla="*/ 325 h 635"/>
              <a:gd name="T70" fmla="*/ 369 w 634"/>
              <a:gd name="T71" fmla="*/ 516 h 635"/>
              <a:gd name="T72" fmla="*/ 118 w 634"/>
              <a:gd name="T73" fmla="*/ 266 h 635"/>
              <a:gd name="T74" fmla="*/ 324 w 634"/>
              <a:gd name="T75" fmla="*/ 59 h 635"/>
              <a:gd name="T76" fmla="*/ 354 w 634"/>
              <a:gd name="T77" fmla="*/ 45 h 635"/>
              <a:gd name="T78" fmla="*/ 575 w 634"/>
              <a:gd name="T79" fmla="*/ 45 h 635"/>
              <a:gd name="T80" fmla="*/ 589 w 634"/>
              <a:gd name="T81" fmla="*/ 59 h 635"/>
              <a:gd name="T82" fmla="*/ 589 w 634"/>
              <a:gd name="T83" fmla="*/ 28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4" h="635">
                <a:moveTo>
                  <a:pt x="383" y="133"/>
                </a:moveTo>
                <a:lnTo>
                  <a:pt x="383" y="133"/>
                </a:lnTo>
                <a:cubicBezTo>
                  <a:pt x="354" y="163"/>
                  <a:pt x="354" y="207"/>
                  <a:pt x="383" y="251"/>
                </a:cubicBezTo>
                <a:cubicBezTo>
                  <a:pt x="428" y="280"/>
                  <a:pt x="471" y="280"/>
                  <a:pt x="501" y="251"/>
                </a:cubicBezTo>
                <a:cubicBezTo>
                  <a:pt x="530" y="207"/>
                  <a:pt x="530" y="163"/>
                  <a:pt x="501" y="133"/>
                </a:cubicBezTo>
                <a:cubicBezTo>
                  <a:pt x="471" y="104"/>
                  <a:pt x="428" y="104"/>
                  <a:pt x="383" y="133"/>
                </a:cubicBezTo>
                <a:close/>
                <a:moveTo>
                  <a:pt x="471" y="221"/>
                </a:moveTo>
                <a:lnTo>
                  <a:pt x="471" y="221"/>
                </a:lnTo>
                <a:cubicBezTo>
                  <a:pt x="457" y="236"/>
                  <a:pt x="428" y="236"/>
                  <a:pt x="412" y="221"/>
                </a:cubicBezTo>
                <a:cubicBezTo>
                  <a:pt x="398" y="207"/>
                  <a:pt x="398" y="177"/>
                  <a:pt x="412" y="163"/>
                </a:cubicBezTo>
                <a:cubicBezTo>
                  <a:pt x="428" y="148"/>
                  <a:pt x="457" y="148"/>
                  <a:pt x="471" y="163"/>
                </a:cubicBezTo>
                <a:cubicBezTo>
                  <a:pt x="486" y="177"/>
                  <a:pt x="486" y="207"/>
                  <a:pt x="471" y="221"/>
                </a:cubicBezTo>
                <a:close/>
                <a:moveTo>
                  <a:pt x="589" y="0"/>
                </a:moveTo>
                <a:lnTo>
                  <a:pt x="589" y="0"/>
                </a:lnTo>
                <a:cubicBezTo>
                  <a:pt x="339" y="0"/>
                  <a:pt x="339" y="0"/>
                  <a:pt x="339" y="0"/>
                </a:cubicBezTo>
                <a:cubicBezTo>
                  <a:pt x="310" y="0"/>
                  <a:pt x="310" y="15"/>
                  <a:pt x="295" y="30"/>
                </a:cubicBezTo>
                <a:cubicBezTo>
                  <a:pt x="30" y="295"/>
                  <a:pt x="30" y="295"/>
                  <a:pt x="30" y="295"/>
                </a:cubicBezTo>
                <a:cubicBezTo>
                  <a:pt x="0" y="325"/>
                  <a:pt x="0" y="368"/>
                  <a:pt x="30" y="398"/>
                </a:cubicBezTo>
                <a:cubicBezTo>
                  <a:pt x="236" y="604"/>
                  <a:pt x="236" y="604"/>
                  <a:pt x="236" y="604"/>
                </a:cubicBezTo>
                <a:cubicBezTo>
                  <a:pt x="265" y="634"/>
                  <a:pt x="310" y="634"/>
                  <a:pt x="339" y="604"/>
                </a:cubicBezTo>
                <a:cubicBezTo>
                  <a:pt x="604" y="339"/>
                  <a:pt x="604" y="339"/>
                  <a:pt x="604" y="339"/>
                </a:cubicBezTo>
                <a:cubicBezTo>
                  <a:pt x="619" y="325"/>
                  <a:pt x="633" y="325"/>
                  <a:pt x="633" y="295"/>
                </a:cubicBezTo>
                <a:cubicBezTo>
                  <a:pt x="633" y="45"/>
                  <a:pt x="633" y="45"/>
                  <a:pt x="633" y="45"/>
                </a:cubicBezTo>
                <a:cubicBezTo>
                  <a:pt x="633" y="15"/>
                  <a:pt x="619" y="0"/>
                  <a:pt x="589" y="0"/>
                </a:cubicBezTo>
                <a:close/>
                <a:moveTo>
                  <a:pt x="324" y="575"/>
                </a:moveTo>
                <a:lnTo>
                  <a:pt x="324" y="575"/>
                </a:lnTo>
                <a:cubicBezTo>
                  <a:pt x="295" y="589"/>
                  <a:pt x="280" y="589"/>
                  <a:pt x="265" y="575"/>
                </a:cubicBezTo>
                <a:cubicBezTo>
                  <a:pt x="59" y="368"/>
                  <a:pt x="59" y="368"/>
                  <a:pt x="59" y="368"/>
                </a:cubicBezTo>
                <a:cubicBezTo>
                  <a:pt x="45" y="354"/>
                  <a:pt x="45" y="339"/>
                  <a:pt x="59" y="325"/>
                </a:cubicBezTo>
                <a:cubicBezTo>
                  <a:pt x="89" y="295"/>
                  <a:pt x="89" y="295"/>
                  <a:pt x="89" y="295"/>
                </a:cubicBezTo>
                <a:cubicBezTo>
                  <a:pt x="339" y="545"/>
                  <a:pt x="339" y="545"/>
                  <a:pt x="339" y="545"/>
                </a:cubicBezTo>
                <a:lnTo>
                  <a:pt x="324" y="575"/>
                </a:lnTo>
                <a:close/>
                <a:moveTo>
                  <a:pt x="589" y="280"/>
                </a:moveTo>
                <a:lnTo>
                  <a:pt x="589" y="280"/>
                </a:lnTo>
                <a:cubicBezTo>
                  <a:pt x="589" y="295"/>
                  <a:pt x="589" y="310"/>
                  <a:pt x="575" y="325"/>
                </a:cubicBezTo>
                <a:cubicBezTo>
                  <a:pt x="369" y="516"/>
                  <a:pt x="369" y="516"/>
                  <a:pt x="369" y="516"/>
                </a:cubicBezTo>
                <a:cubicBezTo>
                  <a:pt x="118" y="266"/>
                  <a:pt x="118" y="266"/>
                  <a:pt x="118" y="266"/>
                </a:cubicBezTo>
                <a:cubicBezTo>
                  <a:pt x="324" y="59"/>
                  <a:pt x="324" y="59"/>
                  <a:pt x="324" y="59"/>
                </a:cubicBezTo>
                <a:cubicBezTo>
                  <a:pt x="324" y="45"/>
                  <a:pt x="339" y="45"/>
                  <a:pt x="354" y="45"/>
                </a:cubicBezTo>
                <a:cubicBezTo>
                  <a:pt x="575" y="45"/>
                  <a:pt x="575" y="45"/>
                  <a:pt x="575" y="45"/>
                </a:cubicBezTo>
                <a:cubicBezTo>
                  <a:pt x="589" y="45"/>
                  <a:pt x="589" y="45"/>
                  <a:pt x="589" y="59"/>
                </a:cubicBezTo>
                <a:lnTo>
                  <a:pt x="589" y="28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2" name="Freeform 87"/>
          <p:cNvSpPr>
            <a:spLocks noChangeArrowheads="1"/>
          </p:cNvSpPr>
          <p:nvPr/>
        </p:nvSpPr>
        <p:spPr bwMode="auto">
          <a:xfrm>
            <a:off x="4089402" y="9674959"/>
            <a:ext cx="368299" cy="549418"/>
          </a:xfrm>
          <a:custGeom>
            <a:avLst/>
            <a:gdLst>
              <a:gd name="T0" fmla="*/ 412 w 428"/>
              <a:gd name="T1" fmla="*/ 192 h 635"/>
              <a:gd name="T2" fmla="*/ 412 w 428"/>
              <a:gd name="T3" fmla="*/ 192 h 635"/>
              <a:gd name="T4" fmla="*/ 235 w 428"/>
              <a:gd name="T5" fmla="*/ 15 h 635"/>
              <a:gd name="T6" fmla="*/ 176 w 428"/>
              <a:gd name="T7" fmla="*/ 15 h 635"/>
              <a:gd name="T8" fmla="*/ 0 w 428"/>
              <a:gd name="T9" fmla="*/ 192 h 635"/>
              <a:gd name="T10" fmla="*/ 0 w 428"/>
              <a:gd name="T11" fmla="*/ 221 h 635"/>
              <a:gd name="T12" fmla="*/ 0 w 428"/>
              <a:gd name="T13" fmla="*/ 221 h 635"/>
              <a:gd name="T14" fmla="*/ 0 w 428"/>
              <a:gd name="T15" fmla="*/ 545 h 635"/>
              <a:gd name="T16" fmla="*/ 73 w 428"/>
              <a:gd name="T17" fmla="*/ 634 h 635"/>
              <a:gd name="T18" fmla="*/ 353 w 428"/>
              <a:gd name="T19" fmla="*/ 634 h 635"/>
              <a:gd name="T20" fmla="*/ 427 w 428"/>
              <a:gd name="T21" fmla="*/ 545 h 635"/>
              <a:gd name="T22" fmla="*/ 427 w 428"/>
              <a:gd name="T23" fmla="*/ 251 h 635"/>
              <a:gd name="T24" fmla="*/ 412 w 428"/>
              <a:gd name="T25" fmla="*/ 192 h 635"/>
              <a:gd name="T26" fmla="*/ 382 w 428"/>
              <a:gd name="T27" fmla="*/ 545 h 635"/>
              <a:gd name="T28" fmla="*/ 382 w 428"/>
              <a:gd name="T29" fmla="*/ 545 h 635"/>
              <a:gd name="T30" fmla="*/ 353 w 428"/>
              <a:gd name="T31" fmla="*/ 589 h 635"/>
              <a:gd name="T32" fmla="*/ 73 w 428"/>
              <a:gd name="T33" fmla="*/ 589 h 635"/>
              <a:gd name="T34" fmla="*/ 29 w 428"/>
              <a:gd name="T35" fmla="*/ 545 h 635"/>
              <a:gd name="T36" fmla="*/ 29 w 428"/>
              <a:gd name="T37" fmla="*/ 236 h 635"/>
              <a:gd name="T38" fmla="*/ 44 w 428"/>
              <a:gd name="T39" fmla="*/ 207 h 635"/>
              <a:gd name="T40" fmla="*/ 191 w 428"/>
              <a:gd name="T41" fmla="*/ 45 h 635"/>
              <a:gd name="T42" fmla="*/ 221 w 428"/>
              <a:gd name="T43" fmla="*/ 45 h 635"/>
              <a:gd name="T44" fmla="*/ 368 w 428"/>
              <a:gd name="T45" fmla="*/ 207 h 635"/>
              <a:gd name="T46" fmla="*/ 382 w 428"/>
              <a:gd name="T47" fmla="*/ 236 h 635"/>
              <a:gd name="T48" fmla="*/ 382 w 428"/>
              <a:gd name="T49" fmla="*/ 545 h 635"/>
              <a:gd name="T50" fmla="*/ 206 w 428"/>
              <a:gd name="T51" fmla="*/ 163 h 635"/>
              <a:gd name="T52" fmla="*/ 206 w 428"/>
              <a:gd name="T53" fmla="*/ 163 h 635"/>
              <a:gd name="T54" fmla="*/ 132 w 428"/>
              <a:gd name="T55" fmla="*/ 251 h 635"/>
              <a:gd name="T56" fmla="*/ 206 w 428"/>
              <a:gd name="T57" fmla="*/ 325 h 635"/>
              <a:gd name="T58" fmla="*/ 294 w 428"/>
              <a:gd name="T59" fmla="*/ 251 h 635"/>
              <a:gd name="T60" fmla="*/ 206 w 428"/>
              <a:gd name="T61" fmla="*/ 163 h 635"/>
              <a:gd name="T62" fmla="*/ 206 w 428"/>
              <a:gd name="T63" fmla="*/ 280 h 635"/>
              <a:gd name="T64" fmla="*/ 206 w 428"/>
              <a:gd name="T65" fmla="*/ 280 h 635"/>
              <a:gd name="T66" fmla="*/ 176 w 428"/>
              <a:gd name="T67" fmla="*/ 251 h 635"/>
              <a:gd name="T68" fmla="*/ 206 w 428"/>
              <a:gd name="T69" fmla="*/ 207 h 635"/>
              <a:gd name="T70" fmla="*/ 250 w 428"/>
              <a:gd name="T71" fmla="*/ 251 h 635"/>
              <a:gd name="T72" fmla="*/ 206 w 428"/>
              <a:gd name="T73" fmla="*/ 28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8" h="635">
                <a:moveTo>
                  <a:pt x="412" y="192"/>
                </a:moveTo>
                <a:lnTo>
                  <a:pt x="412" y="192"/>
                </a:lnTo>
                <a:cubicBezTo>
                  <a:pt x="235" y="15"/>
                  <a:pt x="235" y="15"/>
                  <a:pt x="235" y="15"/>
                </a:cubicBezTo>
                <a:cubicBezTo>
                  <a:pt x="221" y="0"/>
                  <a:pt x="191" y="0"/>
                  <a:pt x="176" y="15"/>
                </a:cubicBezTo>
                <a:cubicBezTo>
                  <a:pt x="0" y="192"/>
                  <a:pt x="0" y="192"/>
                  <a:pt x="0" y="192"/>
                </a:cubicBezTo>
                <a:cubicBezTo>
                  <a:pt x="0" y="207"/>
                  <a:pt x="0" y="207"/>
                  <a:pt x="0" y="221"/>
                </a:cubicBezTo>
                <a:lnTo>
                  <a:pt x="0" y="221"/>
                </a:lnTo>
                <a:cubicBezTo>
                  <a:pt x="0" y="545"/>
                  <a:pt x="0" y="545"/>
                  <a:pt x="0" y="545"/>
                </a:cubicBezTo>
                <a:cubicBezTo>
                  <a:pt x="0" y="589"/>
                  <a:pt x="29" y="634"/>
                  <a:pt x="73" y="634"/>
                </a:cubicBezTo>
                <a:cubicBezTo>
                  <a:pt x="353" y="634"/>
                  <a:pt x="353" y="634"/>
                  <a:pt x="353" y="634"/>
                </a:cubicBezTo>
                <a:cubicBezTo>
                  <a:pt x="382" y="634"/>
                  <a:pt x="427" y="589"/>
                  <a:pt x="427" y="545"/>
                </a:cubicBezTo>
                <a:cubicBezTo>
                  <a:pt x="427" y="251"/>
                  <a:pt x="427" y="251"/>
                  <a:pt x="427" y="251"/>
                </a:cubicBezTo>
                <a:cubicBezTo>
                  <a:pt x="427" y="221"/>
                  <a:pt x="427" y="207"/>
                  <a:pt x="412" y="192"/>
                </a:cubicBezTo>
                <a:close/>
                <a:moveTo>
                  <a:pt x="382" y="545"/>
                </a:moveTo>
                <a:lnTo>
                  <a:pt x="382" y="545"/>
                </a:lnTo>
                <a:cubicBezTo>
                  <a:pt x="382" y="575"/>
                  <a:pt x="368" y="589"/>
                  <a:pt x="353" y="589"/>
                </a:cubicBezTo>
                <a:cubicBezTo>
                  <a:pt x="73" y="589"/>
                  <a:pt x="73" y="589"/>
                  <a:pt x="73" y="589"/>
                </a:cubicBezTo>
                <a:cubicBezTo>
                  <a:pt x="59" y="589"/>
                  <a:pt x="29" y="575"/>
                  <a:pt x="29" y="545"/>
                </a:cubicBezTo>
                <a:cubicBezTo>
                  <a:pt x="29" y="236"/>
                  <a:pt x="29" y="236"/>
                  <a:pt x="29" y="236"/>
                </a:cubicBezTo>
                <a:cubicBezTo>
                  <a:pt x="29" y="221"/>
                  <a:pt x="29" y="221"/>
                  <a:pt x="44" y="207"/>
                </a:cubicBezTo>
                <a:cubicBezTo>
                  <a:pt x="191" y="45"/>
                  <a:pt x="191" y="45"/>
                  <a:pt x="191" y="45"/>
                </a:cubicBezTo>
                <a:cubicBezTo>
                  <a:pt x="206" y="45"/>
                  <a:pt x="221" y="45"/>
                  <a:pt x="221" y="45"/>
                </a:cubicBezTo>
                <a:cubicBezTo>
                  <a:pt x="368" y="207"/>
                  <a:pt x="368" y="207"/>
                  <a:pt x="368" y="207"/>
                </a:cubicBezTo>
                <a:cubicBezTo>
                  <a:pt x="382" y="221"/>
                  <a:pt x="382" y="221"/>
                  <a:pt x="382" y="236"/>
                </a:cubicBezTo>
                <a:lnTo>
                  <a:pt x="382" y="545"/>
                </a:lnTo>
                <a:close/>
                <a:moveTo>
                  <a:pt x="206" y="163"/>
                </a:moveTo>
                <a:lnTo>
                  <a:pt x="206" y="163"/>
                </a:lnTo>
                <a:cubicBezTo>
                  <a:pt x="162" y="163"/>
                  <a:pt x="132" y="207"/>
                  <a:pt x="132" y="251"/>
                </a:cubicBezTo>
                <a:cubicBezTo>
                  <a:pt x="132" y="295"/>
                  <a:pt x="162" y="325"/>
                  <a:pt x="206" y="325"/>
                </a:cubicBezTo>
                <a:cubicBezTo>
                  <a:pt x="250" y="325"/>
                  <a:pt x="294" y="295"/>
                  <a:pt x="294" y="251"/>
                </a:cubicBezTo>
                <a:cubicBezTo>
                  <a:pt x="294" y="207"/>
                  <a:pt x="250" y="163"/>
                  <a:pt x="206" y="163"/>
                </a:cubicBezTo>
                <a:close/>
                <a:moveTo>
                  <a:pt x="206" y="280"/>
                </a:moveTo>
                <a:lnTo>
                  <a:pt x="206" y="280"/>
                </a:lnTo>
                <a:cubicBezTo>
                  <a:pt x="191" y="280"/>
                  <a:pt x="176" y="266"/>
                  <a:pt x="176" y="251"/>
                </a:cubicBezTo>
                <a:cubicBezTo>
                  <a:pt x="176" y="221"/>
                  <a:pt x="191" y="207"/>
                  <a:pt x="206" y="207"/>
                </a:cubicBezTo>
                <a:cubicBezTo>
                  <a:pt x="235" y="207"/>
                  <a:pt x="250" y="221"/>
                  <a:pt x="250" y="251"/>
                </a:cubicBezTo>
                <a:cubicBezTo>
                  <a:pt x="250" y="266"/>
                  <a:pt x="235" y="280"/>
                  <a:pt x="206" y="28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3" name="Freeform 88"/>
          <p:cNvSpPr>
            <a:spLocks noChangeArrowheads="1"/>
          </p:cNvSpPr>
          <p:nvPr/>
        </p:nvSpPr>
        <p:spPr bwMode="auto">
          <a:xfrm>
            <a:off x="3130550" y="9674959"/>
            <a:ext cx="511177" cy="549418"/>
          </a:xfrm>
          <a:custGeom>
            <a:avLst/>
            <a:gdLst>
              <a:gd name="T0" fmla="*/ 544 w 589"/>
              <a:gd name="T1" fmla="*/ 163 h 635"/>
              <a:gd name="T2" fmla="*/ 544 w 589"/>
              <a:gd name="T3" fmla="*/ 163 h 635"/>
              <a:gd name="T4" fmla="*/ 544 w 589"/>
              <a:gd name="T5" fmla="*/ 15 h 635"/>
              <a:gd name="T6" fmla="*/ 530 w 589"/>
              <a:gd name="T7" fmla="*/ 0 h 635"/>
              <a:gd name="T8" fmla="*/ 515 w 589"/>
              <a:gd name="T9" fmla="*/ 0 h 635"/>
              <a:gd name="T10" fmla="*/ 0 w 589"/>
              <a:gd name="T11" fmla="*/ 163 h 635"/>
              <a:gd name="T12" fmla="*/ 0 w 589"/>
              <a:gd name="T13" fmla="*/ 192 h 635"/>
              <a:gd name="T14" fmla="*/ 0 w 589"/>
              <a:gd name="T15" fmla="*/ 589 h 635"/>
              <a:gd name="T16" fmla="*/ 44 w 589"/>
              <a:gd name="T17" fmla="*/ 634 h 635"/>
              <a:gd name="T18" fmla="*/ 544 w 589"/>
              <a:gd name="T19" fmla="*/ 634 h 635"/>
              <a:gd name="T20" fmla="*/ 588 w 589"/>
              <a:gd name="T21" fmla="*/ 589 h 635"/>
              <a:gd name="T22" fmla="*/ 588 w 589"/>
              <a:gd name="T23" fmla="*/ 192 h 635"/>
              <a:gd name="T24" fmla="*/ 544 w 589"/>
              <a:gd name="T25" fmla="*/ 163 h 635"/>
              <a:gd name="T26" fmla="*/ 515 w 589"/>
              <a:gd name="T27" fmla="*/ 45 h 635"/>
              <a:gd name="T28" fmla="*/ 515 w 589"/>
              <a:gd name="T29" fmla="*/ 45 h 635"/>
              <a:gd name="T30" fmla="*/ 515 w 589"/>
              <a:gd name="T31" fmla="*/ 163 h 635"/>
              <a:gd name="T32" fmla="*/ 132 w 589"/>
              <a:gd name="T33" fmla="*/ 163 h 635"/>
              <a:gd name="T34" fmla="*/ 515 w 589"/>
              <a:gd name="T35" fmla="*/ 45 h 635"/>
              <a:gd name="T36" fmla="*/ 544 w 589"/>
              <a:gd name="T37" fmla="*/ 413 h 635"/>
              <a:gd name="T38" fmla="*/ 544 w 589"/>
              <a:gd name="T39" fmla="*/ 413 h 635"/>
              <a:gd name="T40" fmla="*/ 544 w 589"/>
              <a:gd name="T41" fmla="*/ 427 h 635"/>
              <a:gd name="T42" fmla="*/ 471 w 589"/>
              <a:gd name="T43" fmla="*/ 427 h 635"/>
              <a:gd name="T44" fmla="*/ 471 w 589"/>
              <a:gd name="T45" fmla="*/ 413 h 635"/>
              <a:gd name="T46" fmla="*/ 471 w 589"/>
              <a:gd name="T47" fmla="*/ 398 h 635"/>
              <a:gd name="T48" fmla="*/ 544 w 589"/>
              <a:gd name="T49" fmla="*/ 398 h 635"/>
              <a:gd name="T50" fmla="*/ 544 w 589"/>
              <a:gd name="T51" fmla="*/ 413 h 635"/>
              <a:gd name="T52" fmla="*/ 544 w 589"/>
              <a:gd name="T53" fmla="*/ 354 h 635"/>
              <a:gd name="T54" fmla="*/ 544 w 589"/>
              <a:gd name="T55" fmla="*/ 354 h 635"/>
              <a:gd name="T56" fmla="*/ 456 w 589"/>
              <a:gd name="T57" fmla="*/ 354 h 635"/>
              <a:gd name="T58" fmla="*/ 426 w 589"/>
              <a:gd name="T59" fmla="*/ 368 h 635"/>
              <a:gd name="T60" fmla="*/ 426 w 589"/>
              <a:gd name="T61" fmla="*/ 457 h 635"/>
              <a:gd name="T62" fmla="*/ 456 w 589"/>
              <a:gd name="T63" fmla="*/ 472 h 635"/>
              <a:gd name="T64" fmla="*/ 544 w 589"/>
              <a:gd name="T65" fmla="*/ 472 h 635"/>
              <a:gd name="T66" fmla="*/ 544 w 589"/>
              <a:gd name="T67" fmla="*/ 575 h 635"/>
              <a:gd name="T68" fmla="*/ 530 w 589"/>
              <a:gd name="T69" fmla="*/ 589 h 635"/>
              <a:gd name="T70" fmla="*/ 58 w 589"/>
              <a:gd name="T71" fmla="*/ 589 h 635"/>
              <a:gd name="T72" fmla="*/ 44 w 589"/>
              <a:gd name="T73" fmla="*/ 575 h 635"/>
              <a:gd name="T74" fmla="*/ 44 w 589"/>
              <a:gd name="T75" fmla="*/ 192 h 635"/>
              <a:gd name="T76" fmla="*/ 530 w 589"/>
              <a:gd name="T77" fmla="*/ 192 h 635"/>
              <a:gd name="T78" fmla="*/ 544 w 589"/>
              <a:gd name="T79" fmla="*/ 221 h 635"/>
              <a:gd name="T80" fmla="*/ 544 w 589"/>
              <a:gd name="T81" fmla="*/ 354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9" h="635">
                <a:moveTo>
                  <a:pt x="544" y="163"/>
                </a:moveTo>
                <a:lnTo>
                  <a:pt x="544" y="163"/>
                </a:lnTo>
                <a:cubicBezTo>
                  <a:pt x="544" y="15"/>
                  <a:pt x="544" y="15"/>
                  <a:pt x="544" y="15"/>
                </a:cubicBezTo>
                <a:cubicBezTo>
                  <a:pt x="544" y="15"/>
                  <a:pt x="544" y="0"/>
                  <a:pt x="530" y="0"/>
                </a:cubicBezTo>
                <a:lnTo>
                  <a:pt x="515" y="0"/>
                </a:lnTo>
                <a:cubicBezTo>
                  <a:pt x="0" y="163"/>
                  <a:pt x="0" y="163"/>
                  <a:pt x="0" y="163"/>
                </a:cubicBezTo>
                <a:cubicBezTo>
                  <a:pt x="0" y="192"/>
                  <a:pt x="0" y="192"/>
                  <a:pt x="0" y="192"/>
                </a:cubicBezTo>
                <a:cubicBezTo>
                  <a:pt x="0" y="589"/>
                  <a:pt x="0" y="589"/>
                  <a:pt x="0" y="589"/>
                </a:cubicBezTo>
                <a:cubicBezTo>
                  <a:pt x="0" y="604"/>
                  <a:pt x="14" y="634"/>
                  <a:pt x="44" y="634"/>
                </a:cubicBezTo>
                <a:cubicBezTo>
                  <a:pt x="544" y="634"/>
                  <a:pt x="544" y="634"/>
                  <a:pt x="544" y="634"/>
                </a:cubicBezTo>
                <a:cubicBezTo>
                  <a:pt x="574" y="634"/>
                  <a:pt x="588" y="604"/>
                  <a:pt x="588" y="589"/>
                </a:cubicBezTo>
                <a:cubicBezTo>
                  <a:pt x="588" y="192"/>
                  <a:pt x="588" y="192"/>
                  <a:pt x="588" y="192"/>
                </a:cubicBezTo>
                <a:cubicBezTo>
                  <a:pt x="588" y="177"/>
                  <a:pt x="574" y="163"/>
                  <a:pt x="544" y="163"/>
                </a:cubicBezTo>
                <a:close/>
                <a:moveTo>
                  <a:pt x="515" y="45"/>
                </a:moveTo>
                <a:lnTo>
                  <a:pt x="515" y="45"/>
                </a:lnTo>
                <a:cubicBezTo>
                  <a:pt x="515" y="163"/>
                  <a:pt x="515" y="163"/>
                  <a:pt x="515" y="163"/>
                </a:cubicBezTo>
                <a:cubicBezTo>
                  <a:pt x="132" y="163"/>
                  <a:pt x="132" y="163"/>
                  <a:pt x="132" y="163"/>
                </a:cubicBezTo>
                <a:lnTo>
                  <a:pt x="515" y="45"/>
                </a:lnTo>
                <a:close/>
                <a:moveTo>
                  <a:pt x="544" y="413"/>
                </a:moveTo>
                <a:lnTo>
                  <a:pt x="544" y="413"/>
                </a:lnTo>
                <a:cubicBezTo>
                  <a:pt x="544" y="427"/>
                  <a:pt x="544" y="413"/>
                  <a:pt x="544" y="427"/>
                </a:cubicBezTo>
                <a:cubicBezTo>
                  <a:pt x="471" y="427"/>
                  <a:pt x="471" y="427"/>
                  <a:pt x="471" y="427"/>
                </a:cubicBezTo>
                <a:cubicBezTo>
                  <a:pt x="471" y="413"/>
                  <a:pt x="471" y="427"/>
                  <a:pt x="471" y="413"/>
                </a:cubicBezTo>
                <a:cubicBezTo>
                  <a:pt x="471" y="398"/>
                  <a:pt x="471" y="398"/>
                  <a:pt x="471" y="398"/>
                </a:cubicBezTo>
                <a:cubicBezTo>
                  <a:pt x="544" y="398"/>
                  <a:pt x="544" y="398"/>
                  <a:pt x="544" y="398"/>
                </a:cubicBezTo>
                <a:cubicBezTo>
                  <a:pt x="544" y="413"/>
                  <a:pt x="544" y="398"/>
                  <a:pt x="544" y="413"/>
                </a:cubicBezTo>
                <a:close/>
                <a:moveTo>
                  <a:pt x="544" y="354"/>
                </a:moveTo>
                <a:lnTo>
                  <a:pt x="544" y="354"/>
                </a:lnTo>
                <a:cubicBezTo>
                  <a:pt x="456" y="354"/>
                  <a:pt x="456" y="354"/>
                  <a:pt x="456" y="354"/>
                </a:cubicBezTo>
                <a:cubicBezTo>
                  <a:pt x="441" y="354"/>
                  <a:pt x="426" y="368"/>
                  <a:pt x="426" y="368"/>
                </a:cubicBezTo>
                <a:cubicBezTo>
                  <a:pt x="426" y="457"/>
                  <a:pt x="426" y="457"/>
                  <a:pt x="426" y="457"/>
                </a:cubicBezTo>
                <a:cubicBezTo>
                  <a:pt x="426" y="457"/>
                  <a:pt x="441" y="472"/>
                  <a:pt x="456" y="472"/>
                </a:cubicBezTo>
                <a:cubicBezTo>
                  <a:pt x="544" y="472"/>
                  <a:pt x="544" y="472"/>
                  <a:pt x="544" y="472"/>
                </a:cubicBezTo>
                <a:cubicBezTo>
                  <a:pt x="544" y="575"/>
                  <a:pt x="544" y="575"/>
                  <a:pt x="544" y="575"/>
                </a:cubicBezTo>
                <a:cubicBezTo>
                  <a:pt x="544" y="575"/>
                  <a:pt x="544" y="589"/>
                  <a:pt x="530" y="589"/>
                </a:cubicBezTo>
                <a:cubicBezTo>
                  <a:pt x="58" y="589"/>
                  <a:pt x="58" y="589"/>
                  <a:pt x="58" y="589"/>
                </a:cubicBezTo>
                <a:cubicBezTo>
                  <a:pt x="44" y="589"/>
                  <a:pt x="44" y="575"/>
                  <a:pt x="44" y="575"/>
                </a:cubicBezTo>
                <a:cubicBezTo>
                  <a:pt x="44" y="575"/>
                  <a:pt x="44" y="207"/>
                  <a:pt x="44" y="192"/>
                </a:cubicBezTo>
                <a:cubicBezTo>
                  <a:pt x="530" y="192"/>
                  <a:pt x="530" y="192"/>
                  <a:pt x="530" y="192"/>
                </a:cubicBezTo>
                <a:cubicBezTo>
                  <a:pt x="544" y="192"/>
                  <a:pt x="544" y="207"/>
                  <a:pt x="544" y="221"/>
                </a:cubicBezTo>
                <a:lnTo>
                  <a:pt x="544" y="354"/>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4" name="Freeform 89"/>
          <p:cNvSpPr>
            <a:spLocks noChangeArrowheads="1"/>
          </p:cNvSpPr>
          <p:nvPr/>
        </p:nvSpPr>
        <p:spPr bwMode="auto">
          <a:xfrm>
            <a:off x="2225676" y="9674959"/>
            <a:ext cx="549274" cy="549418"/>
          </a:xfrm>
          <a:custGeom>
            <a:avLst/>
            <a:gdLst>
              <a:gd name="T0" fmla="*/ 339 w 634"/>
              <a:gd name="T1" fmla="*/ 163 h 635"/>
              <a:gd name="T2" fmla="*/ 339 w 634"/>
              <a:gd name="T3" fmla="*/ 163 h 635"/>
              <a:gd name="T4" fmla="*/ 324 w 634"/>
              <a:gd name="T5" fmla="*/ 163 h 635"/>
              <a:gd name="T6" fmla="*/ 310 w 634"/>
              <a:gd name="T7" fmla="*/ 163 h 635"/>
              <a:gd name="T8" fmla="*/ 207 w 634"/>
              <a:gd name="T9" fmla="*/ 280 h 635"/>
              <a:gd name="T10" fmla="*/ 207 w 634"/>
              <a:gd name="T11" fmla="*/ 310 h 635"/>
              <a:gd name="T12" fmla="*/ 236 w 634"/>
              <a:gd name="T13" fmla="*/ 310 h 635"/>
              <a:gd name="T14" fmla="*/ 295 w 634"/>
              <a:gd name="T15" fmla="*/ 236 h 635"/>
              <a:gd name="T16" fmla="*/ 295 w 634"/>
              <a:gd name="T17" fmla="*/ 530 h 635"/>
              <a:gd name="T18" fmla="*/ 324 w 634"/>
              <a:gd name="T19" fmla="*/ 545 h 635"/>
              <a:gd name="T20" fmla="*/ 339 w 634"/>
              <a:gd name="T21" fmla="*/ 530 h 635"/>
              <a:gd name="T22" fmla="*/ 339 w 634"/>
              <a:gd name="T23" fmla="*/ 236 h 635"/>
              <a:gd name="T24" fmla="*/ 398 w 634"/>
              <a:gd name="T25" fmla="*/ 310 h 635"/>
              <a:gd name="T26" fmla="*/ 427 w 634"/>
              <a:gd name="T27" fmla="*/ 310 h 635"/>
              <a:gd name="T28" fmla="*/ 427 w 634"/>
              <a:gd name="T29" fmla="*/ 280 h 635"/>
              <a:gd name="T30" fmla="*/ 339 w 634"/>
              <a:gd name="T31" fmla="*/ 163 h 635"/>
              <a:gd name="T32" fmla="*/ 560 w 634"/>
              <a:gd name="T33" fmla="*/ 0 h 635"/>
              <a:gd name="T34" fmla="*/ 560 w 634"/>
              <a:gd name="T35" fmla="*/ 0 h 635"/>
              <a:gd name="T36" fmla="*/ 89 w 634"/>
              <a:gd name="T37" fmla="*/ 0 h 635"/>
              <a:gd name="T38" fmla="*/ 0 w 634"/>
              <a:gd name="T39" fmla="*/ 74 h 635"/>
              <a:gd name="T40" fmla="*/ 0 w 634"/>
              <a:gd name="T41" fmla="*/ 545 h 635"/>
              <a:gd name="T42" fmla="*/ 89 w 634"/>
              <a:gd name="T43" fmla="*/ 634 h 635"/>
              <a:gd name="T44" fmla="*/ 560 w 634"/>
              <a:gd name="T45" fmla="*/ 634 h 635"/>
              <a:gd name="T46" fmla="*/ 633 w 634"/>
              <a:gd name="T47" fmla="*/ 545 h 635"/>
              <a:gd name="T48" fmla="*/ 633 w 634"/>
              <a:gd name="T49" fmla="*/ 74 h 635"/>
              <a:gd name="T50" fmla="*/ 560 w 634"/>
              <a:gd name="T51" fmla="*/ 0 h 635"/>
              <a:gd name="T52" fmla="*/ 589 w 634"/>
              <a:gd name="T53" fmla="*/ 545 h 635"/>
              <a:gd name="T54" fmla="*/ 589 w 634"/>
              <a:gd name="T55" fmla="*/ 545 h 635"/>
              <a:gd name="T56" fmla="*/ 560 w 634"/>
              <a:gd name="T57" fmla="*/ 589 h 635"/>
              <a:gd name="T58" fmla="*/ 89 w 634"/>
              <a:gd name="T59" fmla="*/ 589 h 635"/>
              <a:gd name="T60" fmla="*/ 44 w 634"/>
              <a:gd name="T61" fmla="*/ 545 h 635"/>
              <a:gd name="T62" fmla="*/ 44 w 634"/>
              <a:gd name="T63" fmla="*/ 74 h 635"/>
              <a:gd name="T64" fmla="*/ 89 w 634"/>
              <a:gd name="T65" fmla="*/ 45 h 635"/>
              <a:gd name="T66" fmla="*/ 560 w 634"/>
              <a:gd name="T67" fmla="*/ 45 h 635"/>
              <a:gd name="T68" fmla="*/ 589 w 634"/>
              <a:gd name="T69" fmla="*/ 74 h 635"/>
              <a:gd name="T70" fmla="*/ 589 w 634"/>
              <a:gd name="T71" fmla="*/ 545 h 635"/>
              <a:gd name="T72" fmla="*/ 501 w 634"/>
              <a:gd name="T73" fmla="*/ 74 h 635"/>
              <a:gd name="T74" fmla="*/ 501 w 634"/>
              <a:gd name="T75" fmla="*/ 74 h 635"/>
              <a:gd name="T76" fmla="*/ 148 w 634"/>
              <a:gd name="T77" fmla="*/ 74 h 635"/>
              <a:gd name="T78" fmla="*/ 118 w 634"/>
              <a:gd name="T79" fmla="*/ 104 h 635"/>
              <a:gd name="T80" fmla="*/ 148 w 634"/>
              <a:gd name="T81" fmla="*/ 118 h 635"/>
              <a:gd name="T82" fmla="*/ 501 w 634"/>
              <a:gd name="T83" fmla="*/ 118 h 635"/>
              <a:gd name="T84" fmla="*/ 516 w 634"/>
              <a:gd name="T85" fmla="*/ 104 h 635"/>
              <a:gd name="T86" fmla="*/ 501 w 634"/>
              <a:gd name="T87" fmla="*/ 74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4" h="635">
                <a:moveTo>
                  <a:pt x="339" y="163"/>
                </a:moveTo>
                <a:lnTo>
                  <a:pt x="339" y="163"/>
                </a:lnTo>
                <a:cubicBezTo>
                  <a:pt x="324" y="163"/>
                  <a:pt x="324" y="163"/>
                  <a:pt x="324" y="163"/>
                </a:cubicBezTo>
                <a:cubicBezTo>
                  <a:pt x="310" y="163"/>
                  <a:pt x="310" y="163"/>
                  <a:pt x="310" y="163"/>
                </a:cubicBezTo>
                <a:cubicBezTo>
                  <a:pt x="207" y="280"/>
                  <a:pt x="207" y="280"/>
                  <a:pt x="207" y="280"/>
                </a:cubicBezTo>
                <a:cubicBezTo>
                  <a:pt x="207" y="295"/>
                  <a:pt x="207" y="295"/>
                  <a:pt x="207" y="310"/>
                </a:cubicBezTo>
                <a:cubicBezTo>
                  <a:pt x="221" y="310"/>
                  <a:pt x="221" y="310"/>
                  <a:pt x="236" y="310"/>
                </a:cubicBezTo>
                <a:cubicBezTo>
                  <a:pt x="295" y="236"/>
                  <a:pt x="295" y="236"/>
                  <a:pt x="295" y="236"/>
                </a:cubicBezTo>
                <a:cubicBezTo>
                  <a:pt x="295" y="530"/>
                  <a:pt x="295" y="530"/>
                  <a:pt x="295" y="530"/>
                </a:cubicBezTo>
                <a:cubicBezTo>
                  <a:pt x="295" y="545"/>
                  <a:pt x="310" y="545"/>
                  <a:pt x="324" y="545"/>
                </a:cubicBezTo>
                <a:cubicBezTo>
                  <a:pt x="324" y="545"/>
                  <a:pt x="339" y="545"/>
                  <a:pt x="339" y="530"/>
                </a:cubicBezTo>
                <a:cubicBezTo>
                  <a:pt x="339" y="236"/>
                  <a:pt x="339" y="236"/>
                  <a:pt x="339" y="236"/>
                </a:cubicBezTo>
                <a:cubicBezTo>
                  <a:pt x="398" y="310"/>
                  <a:pt x="398" y="310"/>
                  <a:pt x="398" y="310"/>
                </a:cubicBezTo>
                <a:cubicBezTo>
                  <a:pt x="412" y="310"/>
                  <a:pt x="427" y="310"/>
                  <a:pt x="427" y="310"/>
                </a:cubicBezTo>
                <a:cubicBezTo>
                  <a:pt x="442" y="295"/>
                  <a:pt x="442" y="295"/>
                  <a:pt x="427" y="280"/>
                </a:cubicBezTo>
                <a:lnTo>
                  <a:pt x="339" y="163"/>
                </a:lnTo>
                <a:close/>
                <a:moveTo>
                  <a:pt x="560" y="0"/>
                </a:moveTo>
                <a:lnTo>
                  <a:pt x="560" y="0"/>
                </a:lnTo>
                <a:cubicBezTo>
                  <a:pt x="89" y="0"/>
                  <a:pt x="89" y="0"/>
                  <a:pt x="89" y="0"/>
                </a:cubicBezTo>
                <a:cubicBezTo>
                  <a:pt x="44" y="0"/>
                  <a:pt x="0" y="30"/>
                  <a:pt x="0" y="74"/>
                </a:cubicBezTo>
                <a:cubicBezTo>
                  <a:pt x="0" y="545"/>
                  <a:pt x="0" y="545"/>
                  <a:pt x="0" y="545"/>
                </a:cubicBezTo>
                <a:cubicBezTo>
                  <a:pt x="0" y="589"/>
                  <a:pt x="44" y="634"/>
                  <a:pt x="89" y="634"/>
                </a:cubicBezTo>
                <a:cubicBezTo>
                  <a:pt x="560" y="634"/>
                  <a:pt x="560" y="634"/>
                  <a:pt x="560" y="634"/>
                </a:cubicBezTo>
                <a:cubicBezTo>
                  <a:pt x="604" y="634"/>
                  <a:pt x="633" y="589"/>
                  <a:pt x="633" y="545"/>
                </a:cubicBezTo>
                <a:cubicBezTo>
                  <a:pt x="633" y="74"/>
                  <a:pt x="633" y="74"/>
                  <a:pt x="633" y="74"/>
                </a:cubicBezTo>
                <a:cubicBezTo>
                  <a:pt x="633" y="30"/>
                  <a:pt x="604" y="0"/>
                  <a:pt x="560" y="0"/>
                </a:cubicBezTo>
                <a:close/>
                <a:moveTo>
                  <a:pt x="589" y="545"/>
                </a:moveTo>
                <a:lnTo>
                  <a:pt x="589" y="545"/>
                </a:lnTo>
                <a:cubicBezTo>
                  <a:pt x="589" y="575"/>
                  <a:pt x="574" y="589"/>
                  <a:pt x="560" y="589"/>
                </a:cubicBezTo>
                <a:cubicBezTo>
                  <a:pt x="89" y="589"/>
                  <a:pt x="89" y="589"/>
                  <a:pt x="89" y="589"/>
                </a:cubicBezTo>
                <a:cubicBezTo>
                  <a:pt x="59" y="589"/>
                  <a:pt x="44" y="575"/>
                  <a:pt x="44" y="545"/>
                </a:cubicBezTo>
                <a:cubicBezTo>
                  <a:pt x="44" y="74"/>
                  <a:pt x="44" y="74"/>
                  <a:pt x="44" y="74"/>
                </a:cubicBezTo>
                <a:cubicBezTo>
                  <a:pt x="44" y="59"/>
                  <a:pt x="59" y="45"/>
                  <a:pt x="89" y="45"/>
                </a:cubicBezTo>
                <a:cubicBezTo>
                  <a:pt x="560" y="45"/>
                  <a:pt x="560" y="45"/>
                  <a:pt x="560" y="45"/>
                </a:cubicBezTo>
                <a:cubicBezTo>
                  <a:pt x="574" y="45"/>
                  <a:pt x="589" y="59"/>
                  <a:pt x="589" y="74"/>
                </a:cubicBezTo>
                <a:lnTo>
                  <a:pt x="589" y="545"/>
                </a:lnTo>
                <a:close/>
                <a:moveTo>
                  <a:pt x="501" y="74"/>
                </a:moveTo>
                <a:lnTo>
                  <a:pt x="501" y="74"/>
                </a:lnTo>
                <a:cubicBezTo>
                  <a:pt x="148" y="74"/>
                  <a:pt x="148" y="74"/>
                  <a:pt x="148" y="74"/>
                </a:cubicBezTo>
                <a:cubicBezTo>
                  <a:pt x="133" y="74"/>
                  <a:pt x="118" y="89"/>
                  <a:pt x="118" y="104"/>
                </a:cubicBezTo>
                <a:cubicBezTo>
                  <a:pt x="118" y="104"/>
                  <a:pt x="133" y="118"/>
                  <a:pt x="148" y="118"/>
                </a:cubicBezTo>
                <a:cubicBezTo>
                  <a:pt x="501" y="118"/>
                  <a:pt x="501" y="118"/>
                  <a:pt x="501" y="118"/>
                </a:cubicBezTo>
                <a:lnTo>
                  <a:pt x="516" y="104"/>
                </a:lnTo>
                <a:cubicBezTo>
                  <a:pt x="516" y="89"/>
                  <a:pt x="501" y="74"/>
                  <a:pt x="501" y="7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5" name="Freeform 90"/>
          <p:cNvSpPr>
            <a:spLocks noChangeArrowheads="1"/>
          </p:cNvSpPr>
          <p:nvPr/>
        </p:nvSpPr>
        <p:spPr bwMode="auto">
          <a:xfrm>
            <a:off x="1349375" y="9674959"/>
            <a:ext cx="549274" cy="549418"/>
          </a:xfrm>
          <a:custGeom>
            <a:avLst/>
            <a:gdLst>
              <a:gd name="T0" fmla="*/ 294 w 634"/>
              <a:gd name="T1" fmla="*/ 472 h 635"/>
              <a:gd name="T2" fmla="*/ 294 w 634"/>
              <a:gd name="T3" fmla="*/ 472 h 635"/>
              <a:gd name="T4" fmla="*/ 309 w 634"/>
              <a:gd name="T5" fmla="*/ 472 h 635"/>
              <a:gd name="T6" fmla="*/ 324 w 634"/>
              <a:gd name="T7" fmla="*/ 472 h 635"/>
              <a:gd name="T8" fmla="*/ 426 w 634"/>
              <a:gd name="T9" fmla="*/ 354 h 635"/>
              <a:gd name="T10" fmla="*/ 426 w 634"/>
              <a:gd name="T11" fmla="*/ 325 h 635"/>
              <a:gd name="T12" fmla="*/ 397 w 634"/>
              <a:gd name="T13" fmla="*/ 325 h 635"/>
              <a:gd name="T14" fmla="*/ 338 w 634"/>
              <a:gd name="T15" fmla="*/ 398 h 635"/>
              <a:gd name="T16" fmla="*/ 338 w 634"/>
              <a:gd name="T17" fmla="*/ 104 h 635"/>
              <a:gd name="T18" fmla="*/ 309 w 634"/>
              <a:gd name="T19" fmla="*/ 74 h 635"/>
              <a:gd name="T20" fmla="*/ 294 w 634"/>
              <a:gd name="T21" fmla="*/ 104 h 635"/>
              <a:gd name="T22" fmla="*/ 294 w 634"/>
              <a:gd name="T23" fmla="*/ 398 h 635"/>
              <a:gd name="T24" fmla="*/ 235 w 634"/>
              <a:gd name="T25" fmla="*/ 325 h 635"/>
              <a:gd name="T26" fmla="*/ 206 w 634"/>
              <a:gd name="T27" fmla="*/ 325 h 635"/>
              <a:gd name="T28" fmla="*/ 206 w 634"/>
              <a:gd name="T29" fmla="*/ 354 h 635"/>
              <a:gd name="T30" fmla="*/ 294 w 634"/>
              <a:gd name="T31" fmla="*/ 472 h 635"/>
              <a:gd name="T32" fmla="*/ 485 w 634"/>
              <a:gd name="T33" fmla="*/ 516 h 635"/>
              <a:gd name="T34" fmla="*/ 485 w 634"/>
              <a:gd name="T35" fmla="*/ 516 h 635"/>
              <a:gd name="T36" fmla="*/ 132 w 634"/>
              <a:gd name="T37" fmla="*/ 516 h 635"/>
              <a:gd name="T38" fmla="*/ 117 w 634"/>
              <a:gd name="T39" fmla="*/ 530 h 635"/>
              <a:gd name="T40" fmla="*/ 132 w 634"/>
              <a:gd name="T41" fmla="*/ 545 h 635"/>
              <a:gd name="T42" fmla="*/ 485 w 634"/>
              <a:gd name="T43" fmla="*/ 545 h 635"/>
              <a:gd name="T44" fmla="*/ 515 w 634"/>
              <a:gd name="T45" fmla="*/ 530 h 635"/>
              <a:gd name="T46" fmla="*/ 485 w 634"/>
              <a:gd name="T47" fmla="*/ 516 h 635"/>
              <a:gd name="T48" fmla="*/ 544 w 634"/>
              <a:gd name="T49" fmla="*/ 0 h 635"/>
              <a:gd name="T50" fmla="*/ 544 w 634"/>
              <a:gd name="T51" fmla="*/ 0 h 635"/>
              <a:gd name="T52" fmla="*/ 73 w 634"/>
              <a:gd name="T53" fmla="*/ 0 h 635"/>
              <a:gd name="T54" fmla="*/ 0 w 634"/>
              <a:gd name="T55" fmla="*/ 74 h 635"/>
              <a:gd name="T56" fmla="*/ 0 w 634"/>
              <a:gd name="T57" fmla="*/ 545 h 635"/>
              <a:gd name="T58" fmla="*/ 73 w 634"/>
              <a:gd name="T59" fmla="*/ 634 h 635"/>
              <a:gd name="T60" fmla="*/ 544 w 634"/>
              <a:gd name="T61" fmla="*/ 634 h 635"/>
              <a:gd name="T62" fmla="*/ 633 w 634"/>
              <a:gd name="T63" fmla="*/ 545 h 635"/>
              <a:gd name="T64" fmla="*/ 633 w 634"/>
              <a:gd name="T65" fmla="*/ 74 h 635"/>
              <a:gd name="T66" fmla="*/ 544 w 634"/>
              <a:gd name="T67" fmla="*/ 0 h 635"/>
              <a:gd name="T68" fmla="*/ 588 w 634"/>
              <a:gd name="T69" fmla="*/ 545 h 635"/>
              <a:gd name="T70" fmla="*/ 588 w 634"/>
              <a:gd name="T71" fmla="*/ 545 h 635"/>
              <a:gd name="T72" fmla="*/ 544 w 634"/>
              <a:gd name="T73" fmla="*/ 589 h 635"/>
              <a:gd name="T74" fmla="*/ 73 w 634"/>
              <a:gd name="T75" fmla="*/ 589 h 635"/>
              <a:gd name="T76" fmla="*/ 44 w 634"/>
              <a:gd name="T77" fmla="*/ 545 h 635"/>
              <a:gd name="T78" fmla="*/ 44 w 634"/>
              <a:gd name="T79" fmla="*/ 74 h 635"/>
              <a:gd name="T80" fmla="*/ 73 w 634"/>
              <a:gd name="T81" fmla="*/ 45 h 635"/>
              <a:gd name="T82" fmla="*/ 544 w 634"/>
              <a:gd name="T83" fmla="*/ 45 h 635"/>
              <a:gd name="T84" fmla="*/ 588 w 634"/>
              <a:gd name="T85" fmla="*/ 74 h 635"/>
              <a:gd name="T86" fmla="*/ 588 w 634"/>
              <a:gd name="T87" fmla="*/ 54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4" h="635">
                <a:moveTo>
                  <a:pt x="294" y="472"/>
                </a:moveTo>
                <a:lnTo>
                  <a:pt x="294" y="472"/>
                </a:lnTo>
                <a:cubicBezTo>
                  <a:pt x="309" y="472"/>
                  <a:pt x="309" y="472"/>
                  <a:pt x="309" y="472"/>
                </a:cubicBezTo>
                <a:cubicBezTo>
                  <a:pt x="324" y="472"/>
                  <a:pt x="324" y="472"/>
                  <a:pt x="324" y="472"/>
                </a:cubicBezTo>
                <a:cubicBezTo>
                  <a:pt x="426" y="354"/>
                  <a:pt x="426" y="354"/>
                  <a:pt x="426" y="354"/>
                </a:cubicBezTo>
                <a:cubicBezTo>
                  <a:pt x="426" y="339"/>
                  <a:pt x="426" y="325"/>
                  <a:pt x="426" y="325"/>
                </a:cubicBezTo>
                <a:cubicBezTo>
                  <a:pt x="412" y="310"/>
                  <a:pt x="412" y="310"/>
                  <a:pt x="397" y="325"/>
                </a:cubicBezTo>
                <a:cubicBezTo>
                  <a:pt x="338" y="398"/>
                  <a:pt x="338" y="398"/>
                  <a:pt x="338" y="398"/>
                </a:cubicBezTo>
                <a:cubicBezTo>
                  <a:pt x="338" y="104"/>
                  <a:pt x="338" y="104"/>
                  <a:pt x="338" y="104"/>
                </a:cubicBezTo>
                <a:cubicBezTo>
                  <a:pt x="338" y="89"/>
                  <a:pt x="324" y="74"/>
                  <a:pt x="309" y="74"/>
                </a:cubicBezTo>
                <a:cubicBezTo>
                  <a:pt x="309" y="74"/>
                  <a:pt x="294" y="89"/>
                  <a:pt x="294" y="104"/>
                </a:cubicBezTo>
                <a:cubicBezTo>
                  <a:pt x="294" y="398"/>
                  <a:pt x="294" y="398"/>
                  <a:pt x="294" y="398"/>
                </a:cubicBezTo>
                <a:cubicBezTo>
                  <a:pt x="235" y="325"/>
                  <a:pt x="235" y="325"/>
                  <a:pt x="235" y="325"/>
                </a:cubicBezTo>
                <a:cubicBezTo>
                  <a:pt x="220" y="310"/>
                  <a:pt x="206" y="310"/>
                  <a:pt x="206" y="325"/>
                </a:cubicBezTo>
                <a:cubicBezTo>
                  <a:pt x="191" y="325"/>
                  <a:pt x="191" y="339"/>
                  <a:pt x="206" y="354"/>
                </a:cubicBezTo>
                <a:lnTo>
                  <a:pt x="294" y="472"/>
                </a:lnTo>
                <a:close/>
                <a:moveTo>
                  <a:pt x="485" y="516"/>
                </a:moveTo>
                <a:lnTo>
                  <a:pt x="485" y="516"/>
                </a:lnTo>
                <a:cubicBezTo>
                  <a:pt x="132" y="516"/>
                  <a:pt x="132" y="516"/>
                  <a:pt x="132" y="516"/>
                </a:cubicBezTo>
                <a:cubicBezTo>
                  <a:pt x="132" y="516"/>
                  <a:pt x="117" y="516"/>
                  <a:pt x="117" y="530"/>
                </a:cubicBezTo>
                <a:cubicBezTo>
                  <a:pt x="117" y="545"/>
                  <a:pt x="132" y="545"/>
                  <a:pt x="132" y="545"/>
                </a:cubicBezTo>
                <a:cubicBezTo>
                  <a:pt x="485" y="545"/>
                  <a:pt x="485" y="545"/>
                  <a:pt x="485" y="545"/>
                </a:cubicBezTo>
                <a:cubicBezTo>
                  <a:pt x="500" y="545"/>
                  <a:pt x="515" y="545"/>
                  <a:pt x="515" y="530"/>
                </a:cubicBezTo>
                <a:cubicBezTo>
                  <a:pt x="515" y="516"/>
                  <a:pt x="500" y="516"/>
                  <a:pt x="485" y="516"/>
                </a:cubicBezTo>
                <a:close/>
                <a:moveTo>
                  <a:pt x="544" y="0"/>
                </a:moveTo>
                <a:lnTo>
                  <a:pt x="544" y="0"/>
                </a:lnTo>
                <a:cubicBezTo>
                  <a:pt x="73" y="0"/>
                  <a:pt x="73" y="0"/>
                  <a:pt x="73" y="0"/>
                </a:cubicBezTo>
                <a:cubicBezTo>
                  <a:pt x="29" y="0"/>
                  <a:pt x="0" y="30"/>
                  <a:pt x="0" y="74"/>
                </a:cubicBezTo>
                <a:cubicBezTo>
                  <a:pt x="0" y="545"/>
                  <a:pt x="0" y="545"/>
                  <a:pt x="0" y="545"/>
                </a:cubicBezTo>
                <a:cubicBezTo>
                  <a:pt x="0" y="589"/>
                  <a:pt x="29" y="634"/>
                  <a:pt x="73" y="634"/>
                </a:cubicBezTo>
                <a:cubicBezTo>
                  <a:pt x="544" y="634"/>
                  <a:pt x="544" y="634"/>
                  <a:pt x="544" y="634"/>
                </a:cubicBezTo>
                <a:cubicBezTo>
                  <a:pt x="588" y="634"/>
                  <a:pt x="633" y="589"/>
                  <a:pt x="633" y="545"/>
                </a:cubicBezTo>
                <a:cubicBezTo>
                  <a:pt x="633" y="74"/>
                  <a:pt x="633" y="74"/>
                  <a:pt x="633" y="74"/>
                </a:cubicBezTo>
                <a:cubicBezTo>
                  <a:pt x="633" y="30"/>
                  <a:pt x="588" y="0"/>
                  <a:pt x="544" y="0"/>
                </a:cubicBezTo>
                <a:close/>
                <a:moveTo>
                  <a:pt x="588" y="545"/>
                </a:moveTo>
                <a:lnTo>
                  <a:pt x="588" y="545"/>
                </a:lnTo>
                <a:cubicBezTo>
                  <a:pt x="588" y="575"/>
                  <a:pt x="574" y="589"/>
                  <a:pt x="544" y="589"/>
                </a:cubicBezTo>
                <a:cubicBezTo>
                  <a:pt x="73" y="589"/>
                  <a:pt x="73" y="589"/>
                  <a:pt x="73" y="589"/>
                </a:cubicBezTo>
                <a:cubicBezTo>
                  <a:pt x="58" y="589"/>
                  <a:pt x="44" y="575"/>
                  <a:pt x="44" y="545"/>
                </a:cubicBezTo>
                <a:cubicBezTo>
                  <a:pt x="44" y="74"/>
                  <a:pt x="44" y="74"/>
                  <a:pt x="44" y="74"/>
                </a:cubicBezTo>
                <a:cubicBezTo>
                  <a:pt x="44" y="59"/>
                  <a:pt x="58" y="45"/>
                  <a:pt x="73" y="45"/>
                </a:cubicBezTo>
                <a:cubicBezTo>
                  <a:pt x="544" y="45"/>
                  <a:pt x="544" y="45"/>
                  <a:pt x="544" y="45"/>
                </a:cubicBezTo>
                <a:cubicBezTo>
                  <a:pt x="574" y="45"/>
                  <a:pt x="588" y="59"/>
                  <a:pt x="588" y="74"/>
                </a:cubicBezTo>
                <a:lnTo>
                  <a:pt x="588" y="545"/>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6" name="Freeform 91"/>
          <p:cNvSpPr>
            <a:spLocks noChangeArrowheads="1"/>
          </p:cNvSpPr>
          <p:nvPr/>
        </p:nvSpPr>
        <p:spPr bwMode="auto">
          <a:xfrm>
            <a:off x="469900" y="9674959"/>
            <a:ext cx="533400" cy="549418"/>
          </a:xfrm>
          <a:custGeom>
            <a:avLst/>
            <a:gdLst>
              <a:gd name="T0" fmla="*/ 589 w 619"/>
              <a:gd name="T1" fmla="*/ 118 h 635"/>
              <a:gd name="T2" fmla="*/ 441 w 619"/>
              <a:gd name="T3" fmla="*/ 74 h 635"/>
              <a:gd name="T4" fmla="*/ 309 w 619"/>
              <a:gd name="T5" fmla="*/ 30 h 635"/>
              <a:gd name="T6" fmla="*/ 177 w 619"/>
              <a:gd name="T7" fmla="*/ 74 h 635"/>
              <a:gd name="T8" fmla="*/ 29 w 619"/>
              <a:gd name="T9" fmla="*/ 118 h 635"/>
              <a:gd name="T10" fmla="*/ 0 w 619"/>
              <a:gd name="T11" fmla="*/ 192 h 635"/>
              <a:gd name="T12" fmla="*/ 29 w 619"/>
              <a:gd name="T13" fmla="*/ 545 h 635"/>
              <a:gd name="T14" fmla="*/ 500 w 619"/>
              <a:gd name="T15" fmla="*/ 634 h 635"/>
              <a:gd name="T16" fmla="*/ 589 w 619"/>
              <a:gd name="T17" fmla="*/ 236 h 635"/>
              <a:gd name="T18" fmla="*/ 618 w 619"/>
              <a:gd name="T19" fmla="*/ 163 h 635"/>
              <a:gd name="T20" fmla="*/ 368 w 619"/>
              <a:gd name="T21" fmla="*/ 45 h 635"/>
              <a:gd name="T22" fmla="*/ 412 w 619"/>
              <a:gd name="T23" fmla="*/ 74 h 635"/>
              <a:gd name="T24" fmla="*/ 324 w 619"/>
              <a:gd name="T25" fmla="*/ 74 h 635"/>
              <a:gd name="T26" fmla="*/ 250 w 619"/>
              <a:gd name="T27" fmla="*/ 45 h 635"/>
              <a:gd name="T28" fmla="*/ 294 w 619"/>
              <a:gd name="T29" fmla="*/ 74 h 635"/>
              <a:gd name="T30" fmla="*/ 206 w 619"/>
              <a:gd name="T31" fmla="*/ 74 h 635"/>
              <a:gd name="T32" fmla="*/ 294 w 619"/>
              <a:gd name="T33" fmla="*/ 589 h 635"/>
              <a:gd name="T34" fmla="*/ 118 w 619"/>
              <a:gd name="T35" fmla="*/ 589 h 635"/>
              <a:gd name="T36" fmla="*/ 73 w 619"/>
              <a:gd name="T37" fmla="*/ 427 h 635"/>
              <a:gd name="T38" fmla="*/ 294 w 619"/>
              <a:gd name="T39" fmla="*/ 589 h 635"/>
              <a:gd name="T40" fmla="*/ 294 w 619"/>
              <a:gd name="T41" fmla="*/ 398 h 635"/>
              <a:gd name="T42" fmla="*/ 73 w 619"/>
              <a:gd name="T43" fmla="*/ 236 h 635"/>
              <a:gd name="T44" fmla="*/ 294 w 619"/>
              <a:gd name="T45" fmla="*/ 398 h 635"/>
              <a:gd name="T46" fmla="*/ 544 w 619"/>
              <a:gd name="T47" fmla="*/ 545 h 635"/>
              <a:gd name="T48" fmla="*/ 324 w 619"/>
              <a:gd name="T49" fmla="*/ 589 h 635"/>
              <a:gd name="T50" fmla="*/ 544 w 619"/>
              <a:gd name="T51" fmla="*/ 427 h 635"/>
              <a:gd name="T52" fmla="*/ 544 w 619"/>
              <a:gd name="T53" fmla="*/ 398 h 635"/>
              <a:gd name="T54" fmla="*/ 324 w 619"/>
              <a:gd name="T55" fmla="*/ 398 h 635"/>
              <a:gd name="T56" fmla="*/ 544 w 619"/>
              <a:gd name="T57" fmla="*/ 236 h 635"/>
              <a:gd name="T58" fmla="*/ 559 w 619"/>
              <a:gd name="T59" fmla="*/ 192 h 635"/>
              <a:gd name="T60" fmla="*/ 59 w 619"/>
              <a:gd name="T61" fmla="*/ 192 h 635"/>
              <a:gd name="T62" fmla="*/ 59 w 619"/>
              <a:gd name="T63" fmla="*/ 163 h 635"/>
              <a:gd name="T64" fmla="*/ 589 w 619"/>
              <a:gd name="T65" fmla="*/ 17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9" h="635">
                <a:moveTo>
                  <a:pt x="589" y="118"/>
                </a:moveTo>
                <a:lnTo>
                  <a:pt x="589" y="118"/>
                </a:lnTo>
                <a:cubicBezTo>
                  <a:pt x="441" y="118"/>
                  <a:pt x="441" y="118"/>
                  <a:pt x="441" y="118"/>
                </a:cubicBezTo>
                <a:cubicBezTo>
                  <a:pt x="441" y="104"/>
                  <a:pt x="441" y="89"/>
                  <a:pt x="441" y="74"/>
                </a:cubicBezTo>
                <a:cubicBezTo>
                  <a:pt x="441" y="30"/>
                  <a:pt x="412" y="0"/>
                  <a:pt x="368" y="0"/>
                </a:cubicBezTo>
                <a:cubicBezTo>
                  <a:pt x="339" y="0"/>
                  <a:pt x="324" y="15"/>
                  <a:pt x="309" y="30"/>
                </a:cubicBezTo>
                <a:cubicBezTo>
                  <a:pt x="294" y="15"/>
                  <a:pt x="280" y="0"/>
                  <a:pt x="250" y="0"/>
                </a:cubicBezTo>
                <a:cubicBezTo>
                  <a:pt x="206" y="0"/>
                  <a:pt x="177" y="30"/>
                  <a:pt x="177" y="74"/>
                </a:cubicBezTo>
                <a:cubicBezTo>
                  <a:pt x="177" y="89"/>
                  <a:pt x="177" y="104"/>
                  <a:pt x="177" y="118"/>
                </a:cubicBezTo>
                <a:cubicBezTo>
                  <a:pt x="29" y="118"/>
                  <a:pt x="29" y="118"/>
                  <a:pt x="29" y="118"/>
                </a:cubicBezTo>
                <a:cubicBezTo>
                  <a:pt x="15" y="118"/>
                  <a:pt x="0" y="133"/>
                  <a:pt x="0" y="163"/>
                </a:cubicBezTo>
                <a:cubicBezTo>
                  <a:pt x="0" y="192"/>
                  <a:pt x="0" y="192"/>
                  <a:pt x="0" y="192"/>
                </a:cubicBezTo>
                <a:cubicBezTo>
                  <a:pt x="0" y="221"/>
                  <a:pt x="15" y="236"/>
                  <a:pt x="29" y="236"/>
                </a:cubicBezTo>
                <a:cubicBezTo>
                  <a:pt x="29" y="545"/>
                  <a:pt x="29" y="545"/>
                  <a:pt x="29" y="545"/>
                </a:cubicBezTo>
                <a:cubicBezTo>
                  <a:pt x="29" y="589"/>
                  <a:pt x="73" y="634"/>
                  <a:pt x="118" y="634"/>
                </a:cubicBezTo>
                <a:cubicBezTo>
                  <a:pt x="500" y="634"/>
                  <a:pt x="500" y="634"/>
                  <a:pt x="500" y="634"/>
                </a:cubicBezTo>
                <a:cubicBezTo>
                  <a:pt x="544" y="634"/>
                  <a:pt x="589" y="589"/>
                  <a:pt x="589" y="545"/>
                </a:cubicBezTo>
                <a:cubicBezTo>
                  <a:pt x="589" y="236"/>
                  <a:pt x="589" y="236"/>
                  <a:pt x="589" y="236"/>
                </a:cubicBezTo>
                <a:cubicBezTo>
                  <a:pt x="603" y="236"/>
                  <a:pt x="618" y="221"/>
                  <a:pt x="618" y="192"/>
                </a:cubicBezTo>
                <a:cubicBezTo>
                  <a:pt x="618" y="163"/>
                  <a:pt x="618" y="163"/>
                  <a:pt x="618" y="163"/>
                </a:cubicBezTo>
                <a:cubicBezTo>
                  <a:pt x="618" y="133"/>
                  <a:pt x="603" y="118"/>
                  <a:pt x="589" y="118"/>
                </a:cubicBezTo>
                <a:close/>
                <a:moveTo>
                  <a:pt x="368" y="45"/>
                </a:moveTo>
                <a:lnTo>
                  <a:pt x="368" y="45"/>
                </a:lnTo>
                <a:cubicBezTo>
                  <a:pt x="382" y="45"/>
                  <a:pt x="412" y="59"/>
                  <a:pt x="412" y="74"/>
                </a:cubicBezTo>
                <a:cubicBezTo>
                  <a:pt x="412" y="104"/>
                  <a:pt x="382" y="118"/>
                  <a:pt x="368" y="118"/>
                </a:cubicBezTo>
                <a:cubicBezTo>
                  <a:pt x="353" y="118"/>
                  <a:pt x="324" y="104"/>
                  <a:pt x="324" y="74"/>
                </a:cubicBezTo>
                <a:cubicBezTo>
                  <a:pt x="324" y="59"/>
                  <a:pt x="353" y="45"/>
                  <a:pt x="368" y="45"/>
                </a:cubicBezTo>
                <a:close/>
                <a:moveTo>
                  <a:pt x="250" y="45"/>
                </a:moveTo>
                <a:lnTo>
                  <a:pt x="250" y="45"/>
                </a:lnTo>
                <a:cubicBezTo>
                  <a:pt x="265" y="45"/>
                  <a:pt x="294" y="59"/>
                  <a:pt x="294" y="74"/>
                </a:cubicBezTo>
                <a:cubicBezTo>
                  <a:pt x="294" y="104"/>
                  <a:pt x="265" y="118"/>
                  <a:pt x="250" y="118"/>
                </a:cubicBezTo>
                <a:cubicBezTo>
                  <a:pt x="235" y="118"/>
                  <a:pt x="206" y="104"/>
                  <a:pt x="206" y="74"/>
                </a:cubicBezTo>
                <a:cubicBezTo>
                  <a:pt x="206" y="59"/>
                  <a:pt x="235" y="45"/>
                  <a:pt x="250" y="45"/>
                </a:cubicBezTo>
                <a:close/>
                <a:moveTo>
                  <a:pt x="294" y="589"/>
                </a:moveTo>
                <a:lnTo>
                  <a:pt x="294" y="589"/>
                </a:lnTo>
                <a:cubicBezTo>
                  <a:pt x="118" y="589"/>
                  <a:pt x="118" y="589"/>
                  <a:pt x="118" y="589"/>
                </a:cubicBezTo>
                <a:cubicBezTo>
                  <a:pt x="88" y="589"/>
                  <a:pt x="73" y="575"/>
                  <a:pt x="73" y="545"/>
                </a:cubicBezTo>
                <a:cubicBezTo>
                  <a:pt x="73" y="427"/>
                  <a:pt x="73" y="427"/>
                  <a:pt x="73" y="427"/>
                </a:cubicBezTo>
                <a:cubicBezTo>
                  <a:pt x="294" y="427"/>
                  <a:pt x="294" y="427"/>
                  <a:pt x="294" y="427"/>
                </a:cubicBezTo>
                <a:lnTo>
                  <a:pt x="294" y="589"/>
                </a:lnTo>
                <a:close/>
                <a:moveTo>
                  <a:pt x="294" y="398"/>
                </a:moveTo>
                <a:lnTo>
                  <a:pt x="294" y="398"/>
                </a:lnTo>
                <a:cubicBezTo>
                  <a:pt x="73" y="398"/>
                  <a:pt x="73" y="398"/>
                  <a:pt x="73" y="398"/>
                </a:cubicBezTo>
                <a:cubicBezTo>
                  <a:pt x="73" y="236"/>
                  <a:pt x="73" y="236"/>
                  <a:pt x="73" y="236"/>
                </a:cubicBezTo>
                <a:cubicBezTo>
                  <a:pt x="294" y="236"/>
                  <a:pt x="294" y="236"/>
                  <a:pt x="294" y="236"/>
                </a:cubicBezTo>
                <a:lnTo>
                  <a:pt x="294" y="398"/>
                </a:lnTo>
                <a:close/>
                <a:moveTo>
                  <a:pt x="544" y="545"/>
                </a:moveTo>
                <a:lnTo>
                  <a:pt x="544" y="545"/>
                </a:lnTo>
                <a:cubicBezTo>
                  <a:pt x="544" y="575"/>
                  <a:pt x="530" y="589"/>
                  <a:pt x="500" y="589"/>
                </a:cubicBezTo>
                <a:cubicBezTo>
                  <a:pt x="324" y="589"/>
                  <a:pt x="324" y="589"/>
                  <a:pt x="324" y="589"/>
                </a:cubicBezTo>
                <a:cubicBezTo>
                  <a:pt x="324" y="427"/>
                  <a:pt x="324" y="427"/>
                  <a:pt x="324" y="427"/>
                </a:cubicBezTo>
                <a:cubicBezTo>
                  <a:pt x="544" y="427"/>
                  <a:pt x="544" y="427"/>
                  <a:pt x="544" y="427"/>
                </a:cubicBezTo>
                <a:lnTo>
                  <a:pt x="544" y="545"/>
                </a:lnTo>
                <a:close/>
                <a:moveTo>
                  <a:pt x="544" y="398"/>
                </a:moveTo>
                <a:lnTo>
                  <a:pt x="544" y="398"/>
                </a:lnTo>
                <a:cubicBezTo>
                  <a:pt x="324" y="398"/>
                  <a:pt x="324" y="398"/>
                  <a:pt x="324" y="398"/>
                </a:cubicBezTo>
                <a:cubicBezTo>
                  <a:pt x="324" y="236"/>
                  <a:pt x="324" y="236"/>
                  <a:pt x="324" y="236"/>
                </a:cubicBezTo>
                <a:cubicBezTo>
                  <a:pt x="544" y="236"/>
                  <a:pt x="544" y="236"/>
                  <a:pt x="544" y="236"/>
                </a:cubicBezTo>
                <a:lnTo>
                  <a:pt x="544" y="398"/>
                </a:lnTo>
                <a:close/>
                <a:moveTo>
                  <a:pt x="559" y="192"/>
                </a:moveTo>
                <a:lnTo>
                  <a:pt x="559" y="192"/>
                </a:lnTo>
                <a:cubicBezTo>
                  <a:pt x="59" y="192"/>
                  <a:pt x="59" y="192"/>
                  <a:pt x="59" y="192"/>
                </a:cubicBezTo>
                <a:cubicBezTo>
                  <a:pt x="44" y="192"/>
                  <a:pt x="29" y="192"/>
                  <a:pt x="29" y="177"/>
                </a:cubicBezTo>
                <a:cubicBezTo>
                  <a:pt x="29" y="163"/>
                  <a:pt x="44" y="163"/>
                  <a:pt x="59" y="163"/>
                </a:cubicBezTo>
                <a:cubicBezTo>
                  <a:pt x="559" y="163"/>
                  <a:pt x="559" y="163"/>
                  <a:pt x="559" y="163"/>
                </a:cubicBezTo>
                <a:cubicBezTo>
                  <a:pt x="574" y="163"/>
                  <a:pt x="589" y="163"/>
                  <a:pt x="589" y="177"/>
                </a:cubicBezTo>
                <a:cubicBezTo>
                  <a:pt x="589" y="192"/>
                  <a:pt x="574" y="192"/>
                  <a:pt x="559" y="19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7" name="Freeform 92"/>
          <p:cNvSpPr>
            <a:spLocks noChangeArrowheads="1"/>
          </p:cNvSpPr>
          <p:nvPr/>
        </p:nvSpPr>
        <p:spPr bwMode="auto">
          <a:xfrm>
            <a:off x="8477249" y="8792082"/>
            <a:ext cx="409577" cy="536713"/>
          </a:xfrm>
          <a:custGeom>
            <a:avLst/>
            <a:gdLst>
              <a:gd name="T0" fmla="*/ 397 w 472"/>
              <a:gd name="T1" fmla="*/ 73 h 619"/>
              <a:gd name="T2" fmla="*/ 397 w 472"/>
              <a:gd name="T3" fmla="*/ 73 h 619"/>
              <a:gd name="T4" fmla="*/ 353 w 472"/>
              <a:gd name="T5" fmla="*/ 73 h 619"/>
              <a:gd name="T6" fmla="*/ 235 w 472"/>
              <a:gd name="T7" fmla="*/ 0 h 619"/>
              <a:gd name="T8" fmla="*/ 117 w 472"/>
              <a:gd name="T9" fmla="*/ 73 h 619"/>
              <a:gd name="T10" fmla="*/ 73 w 472"/>
              <a:gd name="T11" fmla="*/ 73 h 619"/>
              <a:gd name="T12" fmla="*/ 0 w 472"/>
              <a:gd name="T13" fmla="*/ 147 h 619"/>
              <a:gd name="T14" fmla="*/ 0 w 472"/>
              <a:gd name="T15" fmla="*/ 544 h 619"/>
              <a:gd name="T16" fmla="*/ 73 w 472"/>
              <a:gd name="T17" fmla="*/ 618 h 619"/>
              <a:gd name="T18" fmla="*/ 397 w 472"/>
              <a:gd name="T19" fmla="*/ 618 h 619"/>
              <a:gd name="T20" fmla="*/ 471 w 472"/>
              <a:gd name="T21" fmla="*/ 544 h 619"/>
              <a:gd name="T22" fmla="*/ 471 w 472"/>
              <a:gd name="T23" fmla="*/ 147 h 619"/>
              <a:gd name="T24" fmla="*/ 397 w 472"/>
              <a:gd name="T25" fmla="*/ 73 h 619"/>
              <a:gd name="T26" fmla="*/ 235 w 472"/>
              <a:gd name="T27" fmla="*/ 29 h 619"/>
              <a:gd name="T28" fmla="*/ 235 w 472"/>
              <a:gd name="T29" fmla="*/ 29 h 619"/>
              <a:gd name="T30" fmla="*/ 309 w 472"/>
              <a:gd name="T31" fmla="*/ 73 h 619"/>
              <a:gd name="T32" fmla="*/ 162 w 472"/>
              <a:gd name="T33" fmla="*/ 73 h 619"/>
              <a:gd name="T34" fmla="*/ 235 w 472"/>
              <a:gd name="T35" fmla="*/ 29 h 619"/>
              <a:gd name="T36" fmla="*/ 426 w 472"/>
              <a:gd name="T37" fmla="*/ 544 h 619"/>
              <a:gd name="T38" fmla="*/ 426 w 472"/>
              <a:gd name="T39" fmla="*/ 544 h 619"/>
              <a:gd name="T40" fmla="*/ 397 w 472"/>
              <a:gd name="T41" fmla="*/ 589 h 619"/>
              <a:gd name="T42" fmla="*/ 73 w 472"/>
              <a:gd name="T43" fmla="*/ 589 h 619"/>
              <a:gd name="T44" fmla="*/ 44 w 472"/>
              <a:gd name="T45" fmla="*/ 544 h 619"/>
              <a:gd name="T46" fmla="*/ 44 w 472"/>
              <a:gd name="T47" fmla="*/ 500 h 619"/>
              <a:gd name="T48" fmla="*/ 426 w 472"/>
              <a:gd name="T49" fmla="*/ 500 h 619"/>
              <a:gd name="T50" fmla="*/ 426 w 472"/>
              <a:gd name="T51" fmla="*/ 544 h 619"/>
              <a:gd name="T52" fmla="*/ 426 w 472"/>
              <a:gd name="T53" fmla="*/ 471 h 619"/>
              <a:gd name="T54" fmla="*/ 426 w 472"/>
              <a:gd name="T55" fmla="*/ 471 h 619"/>
              <a:gd name="T56" fmla="*/ 44 w 472"/>
              <a:gd name="T57" fmla="*/ 471 h 619"/>
              <a:gd name="T58" fmla="*/ 44 w 472"/>
              <a:gd name="T59" fmla="*/ 147 h 619"/>
              <a:gd name="T60" fmla="*/ 73 w 472"/>
              <a:gd name="T61" fmla="*/ 118 h 619"/>
              <a:gd name="T62" fmla="*/ 117 w 472"/>
              <a:gd name="T63" fmla="*/ 118 h 619"/>
              <a:gd name="T64" fmla="*/ 117 w 472"/>
              <a:gd name="T65" fmla="*/ 235 h 619"/>
              <a:gd name="T66" fmla="*/ 162 w 472"/>
              <a:gd name="T67" fmla="*/ 235 h 619"/>
              <a:gd name="T68" fmla="*/ 162 w 472"/>
              <a:gd name="T69" fmla="*/ 118 h 619"/>
              <a:gd name="T70" fmla="*/ 309 w 472"/>
              <a:gd name="T71" fmla="*/ 118 h 619"/>
              <a:gd name="T72" fmla="*/ 309 w 472"/>
              <a:gd name="T73" fmla="*/ 235 h 619"/>
              <a:gd name="T74" fmla="*/ 353 w 472"/>
              <a:gd name="T75" fmla="*/ 235 h 619"/>
              <a:gd name="T76" fmla="*/ 353 w 472"/>
              <a:gd name="T77" fmla="*/ 118 h 619"/>
              <a:gd name="T78" fmla="*/ 397 w 472"/>
              <a:gd name="T79" fmla="*/ 118 h 619"/>
              <a:gd name="T80" fmla="*/ 426 w 472"/>
              <a:gd name="T81" fmla="*/ 147 h 619"/>
              <a:gd name="T82" fmla="*/ 426 w 472"/>
              <a:gd name="T83" fmla="*/ 47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2" h="619">
                <a:moveTo>
                  <a:pt x="397" y="73"/>
                </a:moveTo>
                <a:lnTo>
                  <a:pt x="397" y="73"/>
                </a:lnTo>
                <a:cubicBezTo>
                  <a:pt x="353" y="73"/>
                  <a:pt x="353" y="73"/>
                  <a:pt x="353" y="73"/>
                </a:cubicBezTo>
                <a:cubicBezTo>
                  <a:pt x="353" y="29"/>
                  <a:pt x="294" y="0"/>
                  <a:pt x="235" y="0"/>
                </a:cubicBezTo>
                <a:cubicBezTo>
                  <a:pt x="176" y="0"/>
                  <a:pt x="117" y="29"/>
                  <a:pt x="117" y="73"/>
                </a:cubicBezTo>
                <a:cubicBezTo>
                  <a:pt x="73" y="73"/>
                  <a:pt x="73" y="73"/>
                  <a:pt x="73" y="73"/>
                </a:cubicBezTo>
                <a:cubicBezTo>
                  <a:pt x="29" y="73"/>
                  <a:pt x="0" y="103"/>
                  <a:pt x="0" y="147"/>
                </a:cubicBezTo>
                <a:cubicBezTo>
                  <a:pt x="0" y="544"/>
                  <a:pt x="0" y="544"/>
                  <a:pt x="0" y="544"/>
                </a:cubicBezTo>
                <a:cubicBezTo>
                  <a:pt x="0" y="589"/>
                  <a:pt x="29" y="618"/>
                  <a:pt x="73" y="618"/>
                </a:cubicBezTo>
                <a:cubicBezTo>
                  <a:pt x="397" y="618"/>
                  <a:pt x="397" y="618"/>
                  <a:pt x="397" y="618"/>
                </a:cubicBezTo>
                <a:cubicBezTo>
                  <a:pt x="441" y="618"/>
                  <a:pt x="471" y="589"/>
                  <a:pt x="471" y="544"/>
                </a:cubicBezTo>
                <a:cubicBezTo>
                  <a:pt x="471" y="147"/>
                  <a:pt x="471" y="147"/>
                  <a:pt x="471" y="147"/>
                </a:cubicBezTo>
                <a:cubicBezTo>
                  <a:pt x="471" y="103"/>
                  <a:pt x="441" y="73"/>
                  <a:pt x="397" y="73"/>
                </a:cubicBezTo>
                <a:close/>
                <a:moveTo>
                  <a:pt x="235" y="29"/>
                </a:moveTo>
                <a:lnTo>
                  <a:pt x="235" y="29"/>
                </a:lnTo>
                <a:cubicBezTo>
                  <a:pt x="279" y="29"/>
                  <a:pt x="309" y="44"/>
                  <a:pt x="309" y="73"/>
                </a:cubicBezTo>
                <a:cubicBezTo>
                  <a:pt x="162" y="73"/>
                  <a:pt x="162" y="73"/>
                  <a:pt x="162" y="73"/>
                </a:cubicBezTo>
                <a:cubicBezTo>
                  <a:pt x="162" y="44"/>
                  <a:pt x="191" y="29"/>
                  <a:pt x="235" y="29"/>
                </a:cubicBezTo>
                <a:close/>
                <a:moveTo>
                  <a:pt x="426" y="544"/>
                </a:moveTo>
                <a:lnTo>
                  <a:pt x="426" y="544"/>
                </a:lnTo>
                <a:cubicBezTo>
                  <a:pt x="426" y="559"/>
                  <a:pt x="412" y="589"/>
                  <a:pt x="397" y="589"/>
                </a:cubicBezTo>
                <a:cubicBezTo>
                  <a:pt x="73" y="589"/>
                  <a:pt x="73" y="589"/>
                  <a:pt x="73" y="589"/>
                </a:cubicBezTo>
                <a:cubicBezTo>
                  <a:pt x="58" y="589"/>
                  <a:pt x="44" y="559"/>
                  <a:pt x="44" y="544"/>
                </a:cubicBezTo>
                <a:cubicBezTo>
                  <a:pt x="44" y="500"/>
                  <a:pt x="44" y="500"/>
                  <a:pt x="44" y="500"/>
                </a:cubicBezTo>
                <a:cubicBezTo>
                  <a:pt x="426" y="500"/>
                  <a:pt x="426" y="500"/>
                  <a:pt x="426" y="500"/>
                </a:cubicBezTo>
                <a:lnTo>
                  <a:pt x="426" y="544"/>
                </a:lnTo>
                <a:close/>
                <a:moveTo>
                  <a:pt x="426" y="471"/>
                </a:moveTo>
                <a:lnTo>
                  <a:pt x="426" y="471"/>
                </a:lnTo>
                <a:cubicBezTo>
                  <a:pt x="44" y="471"/>
                  <a:pt x="44" y="471"/>
                  <a:pt x="44" y="471"/>
                </a:cubicBezTo>
                <a:cubicBezTo>
                  <a:pt x="44" y="147"/>
                  <a:pt x="44" y="147"/>
                  <a:pt x="44" y="147"/>
                </a:cubicBezTo>
                <a:cubicBezTo>
                  <a:pt x="44" y="132"/>
                  <a:pt x="58" y="118"/>
                  <a:pt x="73" y="118"/>
                </a:cubicBezTo>
                <a:cubicBezTo>
                  <a:pt x="117" y="118"/>
                  <a:pt x="117" y="118"/>
                  <a:pt x="117" y="118"/>
                </a:cubicBezTo>
                <a:cubicBezTo>
                  <a:pt x="117" y="235"/>
                  <a:pt x="117" y="235"/>
                  <a:pt x="117" y="235"/>
                </a:cubicBezTo>
                <a:cubicBezTo>
                  <a:pt x="162" y="235"/>
                  <a:pt x="162" y="235"/>
                  <a:pt x="162" y="235"/>
                </a:cubicBezTo>
                <a:cubicBezTo>
                  <a:pt x="162" y="118"/>
                  <a:pt x="162" y="118"/>
                  <a:pt x="162" y="118"/>
                </a:cubicBezTo>
                <a:cubicBezTo>
                  <a:pt x="309" y="118"/>
                  <a:pt x="309" y="118"/>
                  <a:pt x="309" y="118"/>
                </a:cubicBezTo>
                <a:cubicBezTo>
                  <a:pt x="309" y="235"/>
                  <a:pt x="309" y="235"/>
                  <a:pt x="309" y="235"/>
                </a:cubicBezTo>
                <a:cubicBezTo>
                  <a:pt x="353" y="235"/>
                  <a:pt x="353" y="235"/>
                  <a:pt x="353" y="235"/>
                </a:cubicBezTo>
                <a:cubicBezTo>
                  <a:pt x="353" y="118"/>
                  <a:pt x="353" y="118"/>
                  <a:pt x="353" y="118"/>
                </a:cubicBezTo>
                <a:cubicBezTo>
                  <a:pt x="397" y="118"/>
                  <a:pt x="397" y="118"/>
                  <a:pt x="397" y="118"/>
                </a:cubicBezTo>
                <a:cubicBezTo>
                  <a:pt x="412" y="118"/>
                  <a:pt x="426" y="132"/>
                  <a:pt x="426" y="147"/>
                </a:cubicBezTo>
                <a:lnTo>
                  <a:pt x="426" y="47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8" name="Freeform 93"/>
          <p:cNvSpPr>
            <a:spLocks noChangeArrowheads="1"/>
          </p:cNvSpPr>
          <p:nvPr/>
        </p:nvSpPr>
        <p:spPr bwMode="auto">
          <a:xfrm>
            <a:off x="7524749" y="8792082"/>
            <a:ext cx="549276" cy="536713"/>
          </a:xfrm>
          <a:custGeom>
            <a:avLst/>
            <a:gdLst>
              <a:gd name="T0" fmla="*/ 118 w 634"/>
              <a:gd name="T1" fmla="*/ 544 h 619"/>
              <a:gd name="T2" fmla="*/ 118 w 634"/>
              <a:gd name="T3" fmla="*/ 544 h 619"/>
              <a:gd name="T4" fmla="*/ 207 w 634"/>
              <a:gd name="T5" fmla="*/ 618 h 619"/>
              <a:gd name="T6" fmla="*/ 280 w 634"/>
              <a:gd name="T7" fmla="*/ 544 h 619"/>
              <a:gd name="T8" fmla="*/ 207 w 634"/>
              <a:gd name="T9" fmla="*/ 471 h 619"/>
              <a:gd name="T10" fmla="*/ 118 w 634"/>
              <a:gd name="T11" fmla="*/ 544 h 619"/>
              <a:gd name="T12" fmla="*/ 207 w 634"/>
              <a:gd name="T13" fmla="*/ 500 h 619"/>
              <a:gd name="T14" fmla="*/ 207 w 634"/>
              <a:gd name="T15" fmla="*/ 500 h 619"/>
              <a:gd name="T16" fmla="*/ 236 w 634"/>
              <a:gd name="T17" fmla="*/ 544 h 619"/>
              <a:gd name="T18" fmla="*/ 207 w 634"/>
              <a:gd name="T19" fmla="*/ 589 h 619"/>
              <a:gd name="T20" fmla="*/ 162 w 634"/>
              <a:gd name="T21" fmla="*/ 544 h 619"/>
              <a:gd name="T22" fmla="*/ 207 w 634"/>
              <a:gd name="T23" fmla="*/ 500 h 619"/>
              <a:gd name="T24" fmla="*/ 162 w 634"/>
              <a:gd name="T25" fmla="*/ 427 h 619"/>
              <a:gd name="T26" fmla="*/ 162 w 634"/>
              <a:gd name="T27" fmla="*/ 427 h 619"/>
              <a:gd name="T28" fmla="*/ 118 w 634"/>
              <a:gd name="T29" fmla="*/ 382 h 619"/>
              <a:gd name="T30" fmla="*/ 575 w 634"/>
              <a:gd name="T31" fmla="*/ 353 h 619"/>
              <a:gd name="T32" fmla="*/ 633 w 634"/>
              <a:gd name="T33" fmla="*/ 88 h 619"/>
              <a:gd name="T34" fmla="*/ 619 w 634"/>
              <a:gd name="T35" fmla="*/ 73 h 619"/>
              <a:gd name="T36" fmla="*/ 118 w 634"/>
              <a:gd name="T37" fmla="*/ 73 h 619"/>
              <a:gd name="T38" fmla="*/ 118 w 634"/>
              <a:gd name="T39" fmla="*/ 29 h 619"/>
              <a:gd name="T40" fmla="*/ 148 w 634"/>
              <a:gd name="T41" fmla="*/ 29 h 619"/>
              <a:gd name="T42" fmla="*/ 162 w 634"/>
              <a:gd name="T43" fmla="*/ 14 h 619"/>
              <a:gd name="T44" fmla="*/ 148 w 634"/>
              <a:gd name="T45" fmla="*/ 0 h 619"/>
              <a:gd name="T46" fmla="*/ 30 w 634"/>
              <a:gd name="T47" fmla="*/ 0 h 619"/>
              <a:gd name="T48" fmla="*/ 0 w 634"/>
              <a:gd name="T49" fmla="*/ 14 h 619"/>
              <a:gd name="T50" fmla="*/ 30 w 634"/>
              <a:gd name="T51" fmla="*/ 29 h 619"/>
              <a:gd name="T52" fmla="*/ 89 w 634"/>
              <a:gd name="T53" fmla="*/ 29 h 619"/>
              <a:gd name="T54" fmla="*/ 89 w 634"/>
              <a:gd name="T55" fmla="*/ 382 h 619"/>
              <a:gd name="T56" fmla="*/ 162 w 634"/>
              <a:gd name="T57" fmla="*/ 471 h 619"/>
              <a:gd name="T58" fmla="*/ 207 w 634"/>
              <a:gd name="T59" fmla="*/ 471 h 619"/>
              <a:gd name="T60" fmla="*/ 442 w 634"/>
              <a:gd name="T61" fmla="*/ 471 h 619"/>
              <a:gd name="T62" fmla="*/ 619 w 634"/>
              <a:gd name="T63" fmla="*/ 471 h 619"/>
              <a:gd name="T64" fmla="*/ 619 w 634"/>
              <a:gd name="T65" fmla="*/ 427 h 619"/>
              <a:gd name="T66" fmla="*/ 162 w 634"/>
              <a:gd name="T67" fmla="*/ 427 h 619"/>
              <a:gd name="T68" fmla="*/ 118 w 634"/>
              <a:gd name="T69" fmla="*/ 118 h 619"/>
              <a:gd name="T70" fmla="*/ 118 w 634"/>
              <a:gd name="T71" fmla="*/ 118 h 619"/>
              <a:gd name="T72" fmla="*/ 589 w 634"/>
              <a:gd name="T73" fmla="*/ 118 h 619"/>
              <a:gd name="T74" fmla="*/ 545 w 634"/>
              <a:gd name="T75" fmla="*/ 309 h 619"/>
              <a:gd name="T76" fmla="*/ 118 w 634"/>
              <a:gd name="T77" fmla="*/ 353 h 619"/>
              <a:gd name="T78" fmla="*/ 118 w 634"/>
              <a:gd name="T79" fmla="*/ 118 h 619"/>
              <a:gd name="T80" fmla="*/ 354 w 634"/>
              <a:gd name="T81" fmla="*/ 544 h 619"/>
              <a:gd name="T82" fmla="*/ 354 w 634"/>
              <a:gd name="T83" fmla="*/ 544 h 619"/>
              <a:gd name="T84" fmla="*/ 442 w 634"/>
              <a:gd name="T85" fmla="*/ 618 h 619"/>
              <a:gd name="T86" fmla="*/ 516 w 634"/>
              <a:gd name="T87" fmla="*/ 544 h 619"/>
              <a:gd name="T88" fmla="*/ 442 w 634"/>
              <a:gd name="T89" fmla="*/ 471 h 619"/>
              <a:gd name="T90" fmla="*/ 354 w 634"/>
              <a:gd name="T91" fmla="*/ 544 h 619"/>
              <a:gd name="T92" fmla="*/ 442 w 634"/>
              <a:gd name="T93" fmla="*/ 500 h 619"/>
              <a:gd name="T94" fmla="*/ 442 w 634"/>
              <a:gd name="T95" fmla="*/ 500 h 619"/>
              <a:gd name="T96" fmla="*/ 471 w 634"/>
              <a:gd name="T97" fmla="*/ 544 h 619"/>
              <a:gd name="T98" fmla="*/ 442 w 634"/>
              <a:gd name="T99" fmla="*/ 589 h 619"/>
              <a:gd name="T100" fmla="*/ 398 w 634"/>
              <a:gd name="T101" fmla="*/ 544 h 619"/>
              <a:gd name="T102" fmla="*/ 442 w 634"/>
              <a:gd name="T103" fmla="*/ 50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4" h="619">
                <a:moveTo>
                  <a:pt x="118" y="544"/>
                </a:moveTo>
                <a:lnTo>
                  <a:pt x="118" y="544"/>
                </a:lnTo>
                <a:cubicBezTo>
                  <a:pt x="118" y="589"/>
                  <a:pt x="162" y="618"/>
                  <a:pt x="207" y="618"/>
                </a:cubicBezTo>
                <a:cubicBezTo>
                  <a:pt x="251" y="618"/>
                  <a:pt x="280" y="589"/>
                  <a:pt x="280" y="544"/>
                </a:cubicBezTo>
                <a:cubicBezTo>
                  <a:pt x="280" y="500"/>
                  <a:pt x="251" y="471"/>
                  <a:pt x="207" y="471"/>
                </a:cubicBezTo>
                <a:cubicBezTo>
                  <a:pt x="162" y="471"/>
                  <a:pt x="118" y="500"/>
                  <a:pt x="118" y="544"/>
                </a:cubicBezTo>
                <a:close/>
                <a:moveTo>
                  <a:pt x="207" y="500"/>
                </a:moveTo>
                <a:lnTo>
                  <a:pt x="207" y="500"/>
                </a:lnTo>
                <a:cubicBezTo>
                  <a:pt x="221" y="500"/>
                  <a:pt x="236" y="530"/>
                  <a:pt x="236" y="544"/>
                </a:cubicBezTo>
                <a:cubicBezTo>
                  <a:pt x="236" y="559"/>
                  <a:pt x="221" y="589"/>
                  <a:pt x="207" y="589"/>
                </a:cubicBezTo>
                <a:cubicBezTo>
                  <a:pt x="177" y="589"/>
                  <a:pt x="162" y="559"/>
                  <a:pt x="162" y="544"/>
                </a:cubicBezTo>
                <a:cubicBezTo>
                  <a:pt x="162" y="530"/>
                  <a:pt x="177" y="500"/>
                  <a:pt x="207" y="500"/>
                </a:cubicBezTo>
                <a:close/>
                <a:moveTo>
                  <a:pt x="162" y="427"/>
                </a:moveTo>
                <a:lnTo>
                  <a:pt x="162" y="427"/>
                </a:lnTo>
                <a:cubicBezTo>
                  <a:pt x="148" y="427"/>
                  <a:pt x="118" y="412"/>
                  <a:pt x="118" y="382"/>
                </a:cubicBezTo>
                <a:cubicBezTo>
                  <a:pt x="575" y="353"/>
                  <a:pt x="575" y="353"/>
                  <a:pt x="575" y="353"/>
                </a:cubicBezTo>
                <a:cubicBezTo>
                  <a:pt x="575" y="353"/>
                  <a:pt x="633" y="103"/>
                  <a:pt x="633" y="88"/>
                </a:cubicBezTo>
                <a:lnTo>
                  <a:pt x="619" y="73"/>
                </a:lnTo>
                <a:cubicBezTo>
                  <a:pt x="118" y="73"/>
                  <a:pt x="118" y="73"/>
                  <a:pt x="118" y="73"/>
                </a:cubicBezTo>
                <a:cubicBezTo>
                  <a:pt x="118" y="29"/>
                  <a:pt x="118" y="29"/>
                  <a:pt x="118" y="29"/>
                </a:cubicBezTo>
                <a:cubicBezTo>
                  <a:pt x="148" y="29"/>
                  <a:pt x="148" y="29"/>
                  <a:pt x="148" y="29"/>
                </a:cubicBezTo>
                <a:cubicBezTo>
                  <a:pt x="148" y="29"/>
                  <a:pt x="162" y="29"/>
                  <a:pt x="162" y="14"/>
                </a:cubicBezTo>
                <a:cubicBezTo>
                  <a:pt x="162" y="0"/>
                  <a:pt x="148" y="0"/>
                  <a:pt x="148" y="0"/>
                </a:cubicBezTo>
                <a:cubicBezTo>
                  <a:pt x="30" y="0"/>
                  <a:pt x="30" y="0"/>
                  <a:pt x="30" y="0"/>
                </a:cubicBezTo>
                <a:cubicBezTo>
                  <a:pt x="15" y="0"/>
                  <a:pt x="0" y="0"/>
                  <a:pt x="0" y="14"/>
                </a:cubicBezTo>
                <a:cubicBezTo>
                  <a:pt x="0" y="29"/>
                  <a:pt x="15" y="29"/>
                  <a:pt x="30" y="29"/>
                </a:cubicBezTo>
                <a:cubicBezTo>
                  <a:pt x="89" y="29"/>
                  <a:pt x="89" y="29"/>
                  <a:pt x="89" y="29"/>
                </a:cubicBezTo>
                <a:cubicBezTo>
                  <a:pt x="89" y="382"/>
                  <a:pt x="89" y="382"/>
                  <a:pt x="89" y="382"/>
                </a:cubicBezTo>
                <a:cubicBezTo>
                  <a:pt x="89" y="427"/>
                  <a:pt x="118" y="471"/>
                  <a:pt x="162" y="471"/>
                </a:cubicBezTo>
                <a:cubicBezTo>
                  <a:pt x="207" y="471"/>
                  <a:pt x="207" y="471"/>
                  <a:pt x="207" y="471"/>
                </a:cubicBezTo>
                <a:cubicBezTo>
                  <a:pt x="442" y="471"/>
                  <a:pt x="442" y="471"/>
                  <a:pt x="442" y="471"/>
                </a:cubicBezTo>
                <a:cubicBezTo>
                  <a:pt x="619" y="471"/>
                  <a:pt x="619" y="471"/>
                  <a:pt x="619" y="471"/>
                </a:cubicBezTo>
                <a:cubicBezTo>
                  <a:pt x="619" y="471"/>
                  <a:pt x="619" y="441"/>
                  <a:pt x="619" y="427"/>
                </a:cubicBezTo>
                <a:lnTo>
                  <a:pt x="162" y="427"/>
                </a:lnTo>
                <a:close/>
                <a:moveTo>
                  <a:pt x="118" y="118"/>
                </a:moveTo>
                <a:lnTo>
                  <a:pt x="118" y="118"/>
                </a:lnTo>
                <a:cubicBezTo>
                  <a:pt x="589" y="118"/>
                  <a:pt x="589" y="118"/>
                  <a:pt x="589" y="118"/>
                </a:cubicBezTo>
                <a:cubicBezTo>
                  <a:pt x="545" y="309"/>
                  <a:pt x="545" y="309"/>
                  <a:pt x="545" y="309"/>
                </a:cubicBezTo>
                <a:cubicBezTo>
                  <a:pt x="118" y="353"/>
                  <a:pt x="118" y="353"/>
                  <a:pt x="118" y="353"/>
                </a:cubicBezTo>
                <a:lnTo>
                  <a:pt x="118" y="118"/>
                </a:lnTo>
                <a:close/>
                <a:moveTo>
                  <a:pt x="354" y="544"/>
                </a:moveTo>
                <a:lnTo>
                  <a:pt x="354" y="544"/>
                </a:lnTo>
                <a:cubicBezTo>
                  <a:pt x="354" y="589"/>
                  <a:pt x="398" y="618"/>
                  <a:pt x="442" y="618"/>
                </a:cubicBezTo>
                <a:cubicBezTo>
                  <a:pt x="486" y="618"/>
                  <a:pt x="516" y="589"/>
                  <a:pt x="516" y="544"/>
                </a:cubicBezTo>
                <a:cubicBezTo>
                  <a:pt x="516" y="500"/>
                  <a:pt x="486" y="471"/>
                  <a:pt x="442" y="471"/>
                </a:cubicBezTo>
                <a:cubicBezTo>
                  <a:pt x="398" y="471"/>
                  <a:pt x="354" y="500"/>
                  <a:pt x="354" y="544"/>
                </a:cubicBezTo>
                <a:close/>
                <a:moveTo>
                  <a:pt x="442" y="500"/>
                </a:moveTo>
                <a:lnTo>
                  <a:pt x="442" y="500"/>
                </a:lnTo>
                <a:cubicBezTo>
                  <a:pt x="457" y="500"/>
                  <a:pt x="471" y="530"/>
                  <a:pt x="471" y="544"/>
                </a:cubicBezTo>
                <a:cubicBezTo>
                  <a:pt x="471" y="559"/>
                  <a:pt x="457" y="589"/>
                  <a:pt x="442" y="589"/>
                </a:cubicBezTo>
                <a:cubicBezTo>
                  <a:pt x="412" y="589"/>
                  <a:pt x="398" y="559"/>
                  <a:pt x="398" y="544"/>
                </a:cubicBezTo>
                <a:cubicBezTo>
                  <a:pt x="398" y="530"/>
                  <a:pt x="412" y="500"/>
                  <a:pt x="442" y="50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9" name="Freeform 94"/>
          <p:cNvSpPr>
            <a:spLocks noChangeArrowheads="1"/>
          </p:cNvSpPr>
          <p:nvPr/>
        </p:nvSpPr>
        <p:spPr bwMode="auto">
          <a:xfrm>
            <a:off x="6645275" y="8807959"/>
            <a:ext cx="549274" cy="511308"/>
          </a:xfrm>
          <a:custGeom>
            <a:avLst/>
            <a:gdLst>
              <a:gd name="T0" fmla="*/ 191 w 634"/>
              <a:gd name="T1" fmla="*/ 162 h 590"/>
              <a:gd name="T2" fmla="*/ 191 w 634"/>
              <a:gd name="T3" fmla="*/ 162 h 590"/>
              <a:gd name="T4" fmla="*/ 147 w 634"/>
              <a:gd name="T5" fmla="*/ 0 h 590"/>
              <a:gd name="T6" fmla="*/ 14 w 634"/>
              <a:gd name="T7" fmla="*/ 0 h 590"/>
              <a:gd name="T8" fmla="*/ 0 w 634"/>
              <a:gd name="T9" fmla="*/ 15 h 590"/>
              <a:gd name="T10" fmla="*/ 14 w 634"/>
              <a:gd name="T11" fmla="*/ 45 h 590"/>
              <a:gd name="T12" fmla="*/ 117 w 634"/>
              <a:gd name="T13" fmla="*/ 45 h 590"/>
              <a:gd name="T14" fmla="*/ 162 w 634"/>
              <a:gd name="T15" fmla="*/ 162 h 590"/>
              <a:gd name="T16" fmla="*/ 162 w 634"/>
              <a:gd name="T17" fmla="*/ 162 h 590"/>
              <a:gd name="T18" fmla="*/ 191 w 634"/>
              <a:gd name="T19" fmla="*/ 398 h 590"/>
              <a:gd name="T20" fmla="*/ 279 w 634"/>
              <a:gd name="T21" fmla="*/ 471 h 590"/>
              <a:gd name="T22" fmla="*/ 485 w 634"/>
              <a:gd name="T23" fmla="*/ 471 h 590"/>
              <a:gd name="T24" fmla="*/ 574 w 634"/>
              <a:gd name="T25" fmla="*/ 398 h 590"/>
              <a:gd name="T26" fmla="*/ 633 w 634"/>
              <a:gd name="T27" fmla="*/ 162 h 590"/>
              <a:gd name="T28" fmla="*/ 191 w 634"/>
              <a:gd name="T29" fmla="*/ 162 h 590"/>
              <a:gd name="T30" fmla="*/ 530 w 634"/>
              <a:gd name="T31" fmla="*/ 398 h 590"/>
              <a:gd name="T32" fmla="*/ 530 w 634"/>
              <a:gd name="T33" fmla="*/ 398 h 590"/>
              <a:gd name="T34" fmla="*/ 485 w 634"/>
              <a:gd name="T35" fmla="*/ 427 h 590"/>
              <a:gd name="T36" fmla="*/ 279 w 634"/>
              <a:gd name="T37" fmla="*/ 427 h 590"/>
              <a:gd name="T38" fmla="*/ 235 w 634"/>
              <a:gd name="T39" fmla="*/ 398 h 590"/>
              <a:gd name="T40" fmla="*/ 206 w 634"/>
              <a:gd name="T41" fmla="*/ 192 h 590"/>
              <a:gd name="T42" fmla="*/ 574 w 634"/>
              <a:gd name="T43" fmla="*/ 192 h 590"/>
              <a:gd name="T44" fmla="*/ 530 w 634"/>
              <a:gd name="T45" fmla="*/ 398 h 590"/>
              <a:gd name="T46" fmla="*/ 279 w 634"/>
              <a:gd name="T47" fmla="*/ 516 h 590"/>
              <a:gd name="T48" fmla="*/ 279 w 634"/>
              <a:gd name="T49" fmla="*/ 516 h 590"/>
              <a:gd name="T50" fmla="*/ 235 w 634"/>
              <a:gd name="T51" fmla="*/ 545 h 590"/>
              <a:gd name="T52" fmla="*/ 279 w 634"/>
              <a:gd name="T53" fmla="*/ 589 h 590"/>
              <a:gd name="T54" fmla="*/ 309 w 634"/>
              <a:gd name="T55" fmla="*/ 545 h 590"/>
              <a:gd name="T56" fmla="*/ 279 w 634"/>
              <a:gd name="T57" fmla="*/ 516 h 590"/>
              <a:gd name="T58" fmla="*/ 471 w 634"/>
              <a:gd name="T59" fmla="*/ 516 h 590"/>
              <a:gd name="T60" fmla="*/ 471 w 634"/>
              <a:gd name="T61" fmla="*/ 516 h 590"/>
              <a:gd name="T62" fmla="*/ 426 w 634"/>
              <a:gd name="T63" fmla="*/ 545 h 590"/>
              <a:gd name="T64" fmla="*/ 471 w 634"/>
              <a:gd name="T65" fmla="*/ 589 h 590"/>
              <a:gd name="T66" fmla="*/ 515 w 634"/>
              <a:gd name="T67" fmla="*/ 545 h 590"/>
              <a:gd name="T68" fmla="*/ 471 w 634"/>
              <a:gd name="T69" fmla="*/ 51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4" h="590">
                <a:moveTo>
                  <a:pt x="191" y="162"/>
                </a:moveTo>
                <a:lnTo>
                  <a:pt x="191" y="162"/>
                </a:lnTo>
                <a:cubicBezTo>
                  <a:pt x="147" y="0"/>
                  <a:pt x="147" y="0"/>
                  <a:pt x="147" y="0"/>
                </a:cubicBezTo>
                <a:cubicBezTo>
                  <a:pt x="14" y="0"/>
                  <a:pt x="14" y="0"/>
                  <a:pt x="14" y="0"/>
                </a:cubicBezTo>
                <a:lnTo>
                  <a:pt x="0" y="15"/>
                </a:lnTo>
                <a:cubicBezTo>
                  <a:pt x="0" y="30"/>
                  <a:pt x="14" y="45"/>
                  <a:pt x="14" y="45"/>
                </a:cubicBezTo>
                <a:cubicBezTo>
                  <a:pt x="117" y="45"/>
                  <a:pt x="117" y="45"/>
                  <a:pt x="117" y="45"/>
                </a:cubicBezTo>
                <a:cubicBezTo>
                  <a:pt x="162" y="162"/>
                  <a:pt x="162" y="162"/>
                  <a:pt x="162" y="162"/>
                </a:cubicBezTo>
                <a:lnTo>
                  <a:pt x="162" y="162"/>
                </a:lnTo>
                <a:cubicBezTo>
                  <a:pt x="191" y="398"/>
                  <a:pt x="191" y="398"/>
                  <a:pt x="191" y="398"/>
                </a:cubicBezTo>
                <a:cubicBezTo>
                  <a:pt x="191" y="442"/>
                  <a:pt x="235" y="471"/>
                  <a:pt x="279" y="471"/>
                </a:cubicBezTo>
                <a:cubicBezTo>
                  <a:pt x="485" y="471"/>
                  <a:pt x="485" y="471"/>
                  <a:pt x="485" y="471"/>
                </a:cubicBezTo>
                <a:cubicBezTo>
                  <a:pt x="530" y="471"/>
                  <a:pt x="574" y="442"/>
                  <a:pt x="574" y="398"/>
                </a:cubicBezTo>
                <a:cubicBezTo>
                  <a:pt x="633" y="162"/>
                  <a:pt x="633" y="162"/>
                  <a:pt x="633" y="162"/>
                </a:cubicBezTo>
                <a:lnTo>
                  <a:pt x="191" y="162"/>
                </a:lnTo>
                <a:close/>
                <a:moveTo>
                  <a:pt x="530" y="398"/>
                </a:moveTo>
                <a:lnTo>
                  <a:pt x="530" y="398"/>
                </a:lnTo>
                <a:cubicBezTo>
                  <a:pt x="530" y="413"/>
                  <a:pt x="515" y="427"/>
                  <a:pt x="485" y="427"/>
                </a:cubicBezTo>
                <a:cubicBezTo>
                  <a:pt x="279" y="427"/>
                  <a:pt x="279" y="427"/>
                  <a:pt x="279" y="427"/>
                </a:cubicBezTo>
                <a:cubicBezTo>
                  <a:pt x="250" y="427"/>
                  <a:pt x="235" y="413"/>
                  <a:pt x="235" y="398"/>
                </a:cubicBezTo>
                <a:cubicBezTo>
                  <a:pt x="206" y="192"/>
                  <a:pt x="206" y="192"/>
                  <a:pt x="206" y="192"/>
                </a:cubicBezTo>
                <a:cubicBezTo>
                  <a:pt x="574" y="192"/>
                  <a:pt x="574" y="192"/>
                  <a:pt x="574" y="192"/>
                </a:cubicBezTo>
                <a:lnTo>
                  <a:pt x="530" y="398"/>
                </a:lnTo>
                <a:close/>
                <a:moveTo>
                  <a:pt x="279" y="516"/>
                </a:moveTo>
                <a:lnTo>
                  <a:pt x="279" y="516"/>
                </a:lnTo>
                <a:cubicBezTo>
                  <a:pt x="250" y="516"/>
                  <a:pt x="235" y="530"/>
                  <a:pt x="235" y="545"/>
                </a:cubicBezTo>
                <a:cubicBezTo>
                  <a:pt x="235" y="575"/>
                  <a:pt x="250" y="589"/>
                  <a:pt x="279" y="589"/>
                </a:cubicBezTo>
                <a:cubicBezTo>
                  <a:pt x="294" y="589"/>
                  <a:pt x="309" y="575"/>
                  <a:pt x="309" y="545"/>
                </a:cubicBezTo>
                <a:cubicBezTo>
                  <a:pt x="309" y="530"/>
                  <a:pt x="294" y="516"/>
                  <a:pt x="279" y="516"/>
                </a:cubicBezTo>
                <a:close/>
                <a:moveTo>
                  <a:pt x="471" y="516"/>
                </a:moveTo>
                <a:lnTo>
                  <a:pt x="471" y="516"/>
                </a:lnTo>
                <a:cubicBezTo>
                  <a:pt x="456" y="516"/>
                  <a:pt x="426" y="530"/>
                  <a:pt x="426" y="545"/>
                </a:cubicBezTo>
                <a:cubicBezTo>
                  <a:pt x="426" y="575"/>
                  <a:pt x="456" y="589"/>
                  <a:pt x="471" y="589"/>
                </a:cubicBezTo>
                <a:cubicBezTo>
                  <a:pt x="485" y="589"/>
                  <a:pt x="515" y="575"/>
                  <a:pt x="515" y="545"/>
                </a:cubicBezTo>
                <a:cubicBezTo>
                  <a:pt x="515" y="530"/>
                  <a:pt x="485" y="516"/>
                  <a:pt x="471" y="51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0" name="Freeform 95"/>
          <p:cNvSpPr>
            <a:spLocks noChangeArrowheads="1"/>
          </p:cNvSpPr>
          <p:nvPr/>
        </p:nvSpPr>
        <p:spPr bwMode="auto">
          <a:xfrm>
            <a:off x="5765800" y="8846068"/>
            <a:ext cx="533400" cy="435089"/>
          </a:xfrm>
          <a:custGeom>
            <a:avLst/>
            <a:gdLst>
              <a:gd name="T0" fmla="*/ 603 w 619"/>
              <a:gd name="T1" fmla="*/ 117 h 501"/>
              <a:gd name="T2" fmla="*/ 515 w 619"/>
              <a:gd name="T3" fmla="*/ 29 h 501"/>
              <a:gd name="T4" fmla="*/ 589 w 619"/>
              <a:gd name="T5" fmla="*/ 14 h 501"/>
              <a:gd name="T6" fmla="*/ 486 w 619"/>
              <a:gd name="T7" fmla="*/ 0 h 501"/>
              <a:gd name="T8" fmla="*/ 191 w 619"/>
              <a:gd name="T9" fmla="*/ 117 h 501"/>
              <a:gd name="T10" fmla="*/ 59 w 619"/>
              <a:gd name="T11" fmla="*/ 0 h 501"/>
              <a:gd name="T12" fmla="*/ 59 w 619"/>
              <a:gd name="T13" fmla="*/ 29 h 501"/>
              <a:gd name="T14" fmla="*/ 147 w 619"/>
              <a:gd name="T15" fmla="*/ 117 h 501"/>
              <a:gd name="T16" fmla="*/ 0 w 619"/>
              <a:gd name="T17" fmla="*/ 132 h 501"/>
              <a:gd name="T18" fmla="*/ 29 w 619"/>
              <a:gd name="T19" fmla="*/ 147 h 501"/>
              <a:gd name="T20" fmla="*/ 132 w 619"/>
              <a:gd name="T21" fmla="*/ 500 h 501"/>
              <a:gd name="T22" fmla="*/ 545 w 619"/>
              <a:gd name="T23" fmla="*/ 426 h 501"/>
              <a:gd name="T24" fmla="*/ 603 w 619"/>
              <a:gd name="T25" fmla="*/ 147 h 501"/>
              <a:gd name="T26" fmla="*/ 603 w 619"/>
              <a:gd name="T27" fmla="*/ 117 h 501"/>
              <a:gd name="T28" fmla="*/ 191 w 619"/>
              <a:gd name="T29" fmla="*/ 471 h 501"/>
              <a:gd name="T30" fmla="*/ 88 w 619"/>
              <a:gd name="T31" fmla="*/ 426 h 501"/>
              <a:gd name="T32" fmla="*/ 191 w 619"/>
              <a:gd name="T33" fmla="*/ 382 h 501"/>
              <a:gd name="T34" fmla="*/ 191 w 619"/>
              <a:gd name="T35" fmla="*/ 353 h 501"/>
              <a:gd name="T36" fmla="*/ 88 w 619"/>
              <a:gd name="T37" fmla="*/ 353 h 501"/>
              <a:gd name="T38" fmla="*/ 191 w 619"/>
              <a:gd name="T39" fmla="*/ 264 h 501"/>
              <a:gd name="T40" fmla="*/ 191 w 619"/>
              <a:gd name="T41" fmla="*/ 235 h 501"/>
              <a:gd name="T42" fmla="*/ 73 w 619"/>
              <a:gd name="T43" fmla="*/ 235 h 501"/>
              <a:gd name="T44" fmla="*/ 191 w 619"/>
              <a:gd name="T45" fmla="*/ 147 h 501"/>
              <a:gd name="T46" fmla="*/ 383 w 619"/>
              <a:gd name="T47" fmla="*/ 471 h 501"/>
              <a:gd name="T48" fmla="*/ 236 w 619"/>
              <a:gd name="T49" fmla="*/ 471 h 501"/>
              <a:gd name="T50" fmla="*/ 383 w 619"/>
              <a:gd name="T51" fmla="*/ 382 h 501"/>
              <a:gd name="T52" fmla="*/ 383 w 619"/>
              <a:gd name="T53" fmla="*/ 353 h 501"/>
              <a:gd name="T54" fmla="*/ 236 w 619"/>
              <a:gd name="T55" fmla="*/ 353 h 501"/>
              <a:gd name="T56" fmla="*/ 383 w 619"/>
              <a:gd name="T57" fmla="*/ 264 h 501"/>
              <a:gd name="T58" fmla="*/ 383 w 619"/>
              <a:gd name="T59" fmla="*/ 235 h 501"/>
              <a:gd name="T60" fmla="*/ 236 w 619"/>
              <a:gd name="T61" fmla="*/ 235 h 501"/>
              <a:gd name="T62" fmla="*/ 383 w 619"/>
              <a:gd name="T63" fmla="*/ 147 h 501"/>
              <a:gd name="T64" fmla="*/ 500 w 619"/>
              <a:gd name="T65" fmla="*/ 426 h 501"/>
              <a:gd name="T66" fmla="*/ 471 w 619"/>
              <a:gd name="T67" fmla="*/ 471 h 501"/>
              <a:gd name="T68" fmla="*/ 427 w 619"/>
              <a:gd name="T69" fmla="*/ 382 h 501"/>
              <a:gd name="T70" fmla="*/ 500 w 619"/>
              <a:gd name="T71" fmla="*/ 426 h 501"/>
              <a:gd name="T72" fmla="*/ 515 w 619"/>
              <a:gd name="T73" fmla="*/ 353 h 501"/>
              <a:gd name="T74" fmla="*/ 427 w 619"/>
              <a:gd name="T75" fmla="*/ 264 h 501"/>
              <a:gd name="T76" fmla="*/ 515 w 619"/>
              <a:gd name="T77" fmla="*/ 353 h 501"/>
              <a:gd name="T78" fmla="*/ 530 w 619"/>
              <a:gd name="T79" fmla="*/ 235 h 501"/>
              <a:gd name="T80" fmla="*/ 427 w 619"/>
              <a:gd name="T81" fmla="*/ 147 h 501"/>
              <a:gd name="T82" fmla="*/ 530 w 619"/>
              <a:gd name="T83" fmla="*/ 235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9" h="501">
                <a:moveTo>
                  <a:pt x="603" y="117"/>
                </a:moveTo>
                <a:lnTo>
                  <a:pt x="603" y="117"/>
                </a:lnTo>
                <a:cubicBezTo>
                  <a:pt x="471" y="117"/>
                  <a:pt x="471" y="117"/>
                  <a:pt x="471" y="117"/>
                </a:cubicBezTo>
                <a:cubicBezTo>
                  <a:pt x="515" y="29"/>
                  <a:pt x="515" y="29"/>
                  <a:pt x="515" y="29"/>
                </a:cubicBezTo>
                <a:cubicBezTo>
                  <a:pt x="559" y="29"/>
                  <a:pt x="559" y="29"/>
                  <a:pt x="559" y="29"/>
                </a:cubicBezTo>
                <a:cubicBezTo>
                  <a:pt x="574" y="29"/>
                  <a:pt x="589" y="29"/>
                  <a:pt x="589" y="14"/>
                </a:cubicBezTo>
                <a:cubicBezTo>
                  <a:pt x="589" y="0"/>
                  <a:pt x="574" y="0"/>
                  <a:pt x="559" y="0"/>
                </a:cubicBezTo>
                <a:cubicBezTo>
                  <a:pt x="486" y="0"/>
                  <a:pt x="486" y="0"/>
                  <a:pt x="486" y="0"/>
                </a:cubicBezTo>
                <a:cubicBezTo>
                  <a:pt x="427" y="117"/>
                  <a:pt x="427" y="117"/>
                  <a:pt x="427" y="117"/>
                </a:cubicBezTo>
                <a:cubicBezTo>
                  <a:pt x="191" y="117"/>
                  <a:pt x="191" y="117"/>
                  <a:pt x="191" y="117"/>
                </a:cubicBezTo>
                <a:cubicBezTo>
                  <a:pt x="132" y="0"/>
                  <a:pt x="132" y="0"/>
                  <a:pt x="132" y="0"/>
                </a:cubicBezTo>
                <a:cubicBezTo>
                  <a:pt x="59" y="0"/>
                  <a:pt x="59" y="0"/>
                  <a:pt x="59" y="0"/>
                </a:cubicBezTo>
                <a:cubicBezTo>
                  <a:pt x="44" y="0"/>
                  <a:pt x="29" y="0"/>
                  <a:pt x="29" y="14"/>
                </a:cubicBezTo>
                <a:cubicBezTo>
                  <a:pt x="29" y="29"/>
                  <a:pt x="44" y="29"/>
                  <a:pt x="59" y="29"/>
                </a:cubicBezTo>
                <a:cubicBezTo>
                  <a:pt x="103" y="29"/>
                  <a:pt x="103" y="29"/>
                  <a:pt x="103" y="29"/>
                </a:cubicBezTo>
                <a:cubicBezTo>
                  <a:pt x="147" y="117"/>
                  <a:pt x="147" y="117"/>
                  <a:pt x="147" y="117"/>
                </a:cubicBezTo>
                <a:cubicBezTo>
                  <a:pt x="15" y="117"/>
                  <a:pt x="15" y="117"/>
                  <a:pt x="15" y="117"/>
                </a:cubicBezTo>
                <a:cubicBezTo>
                  <a:pt x="0" y="117"/>
                  <a:pt x="0" y="117"/>
                  <a:pt x="0" y="132"/>
                </a:cubicBezTo>
                <a:cubicBezTo>
                  <a:pt x="0" y="147"/>
                  <a:pt x="0" y="147"/>
                  <a:pt x="15" y="147"/>
                </a:cubicBezTo>
                <a:cubicBezTo>
                  <a:pt x="29" y="147"/>
                  <a:pt x="29" y="147"/>
                  <a:pt x="29" y="147"/>
                </a:cubicBezTo>
                <a:cubicBezTo>
                  <a:pt x="59" y="426"/>
                  <a:pt x="59" y="426"/>
                  <a:pt x="59" y="426"/>
                </a:cubicBezTo>
                <a:cubicBezTo>
                  <a:pt x="59" y="471"/>
                  <a:pt x="88" y="500"/>
                  <a:pt x="132" y="500"/>
                </a:cubicBezTo>
                <a:cubicBezTo>
                  <a:pt x="471" y="500"/>
                  <a:pt x="471" y="500"/>
                  <a:pt x="471" y="500"/>
                </a:cubicBezTo>
                <a:cubicBezTo>
                  <a:pt x="515" y="500"/>
                  <a:pt x="545" y="471"/>
                  <a:pt x="545" y="426"/>
                </a:cubicBezTo>
                <a:cubicBezTo>
                  <a:pt x="589" y="147"/>
                  <a:pt x="589" y="147"/>
                  <a:pt x="589" y="147"/>
                </a:cubicBezTo>
                <a:cubicBezTo>
                  <a:pt x="603" y="147"/>
                  <a:pt x="603" y="147"/>
                  <a:pt x="603" y="147"/>
                </a:cubicBezTo>
                <a:cubicBezTo>
                  <a:pt x="618" y="147"/>
                  <a:pt x="618" y="147"/>
                  <a:pt x="618" y="132"/>
                </a:cubicBezTo>
                <a:cubicBezTo>
                  <a:pt x="618" y="117"/>
                  <a:pt x="618" y="117"/>
                  <a:pt x="603" y="117"/>
                </a:cubicBezTo>
                <a:close/>
                <a:moveTo>
                  <a:pt x="191" y="471"/>
                </a:moveTo>
                <a:lnTo>
                  <a:pt x="191" y="471"/>
                </a:lnTo>
                <a:cubicBezTo>
                  <a:pt x="132" y="471"/>
                  <a:pt x="132" y="471"/>
                  <a:pt x="132" y="471"/>
                </a:cubicBezTo>
                <a:cubicBezTo>
                  <a:pt x="118" y="471"/>
                  <a:pt x="88" y="441"/>
                  <a:pt x="88" y="426"/>
                </a:cubicBezTo>
                <a:cubicBezTo>
                  <a:pt x="88" y="382"/>
                  <a:pt x="88" y="382"/>
                  <a:pt x="88" y="382"/>
                </a:cubicBezTo>
                <a:cubicBezTo>
                  <a:pt x="191" y="382"/>
                  <a:pt x="191" y="382"/>
                  <a:pt x="191" y="382"/>
                </a:cubicBezTo>
                <a:lnTo>
                  <a:pt x="191" y="471"/>
                </a:lnTo>
                <a:close/>
                <a:moveTo>
                  <a:pt x="191" y="353"/>
                </a:moveTo>
                <a:lnTo>
                  <a:pt x="191" y="353"/>
                </a:lnTo>
                <a:cubicBezTo>
                  <a:pt x="88" y="353"/>
                  <a:pt x="88" y="353"/>
                  <a:pt x="88" y="353"/>
                </a:cubicBezTo>
                <a:cubicBezTo>
                  <a:pt x="88" y="264"/>
                  <a:pt x="88" y="264"/>
                  <a:pt x="88" y="264"/>
                </a:cubicBezTo>
                <a:cubicBezTo>
                  <a:pt x="191" y="264"/>
                  <a:pt x="191" y="264"/>
                  <a:pt x="191" y="264"/>
                </a:cubicBezTo>
                <a:lnTo>
                  <a:pt x="191" y="353"/>
                </a:lnTo>
                <a:close/>
                <a:moveTo>
                  <a:pt x="191" y="235"/>
                </a:moveTo>
                <a:lnTo>
                  <a:pt x="191" y="235"/>
                </a:lnTo>
                <a:cubicBezTo>
                  <a:pt x="73" y="235"/>
                  <a:pt x="73" y="235"/>
                  <a:pt x="73" y="235"/>
                </a:cubicBezTo>
                <a:cubicBezTo>
                  <a:pt x="73" y="147"/>
                  <a:pt x="73" y="147"/>
                  <a:pt x="73" y="147"/>
                </a:cubicBezTo>
                <a:cubicBezTo>
                  <a:pt x="191" y="147"/>
                  <a:pt x="191" y="147"/>
                  <a:pt x="191" y="147"/>
                </a:cubicBezTo>
                <a:lnTo>
                  <a:pt x="191" y="235"/>
                </a:lnTo>
                <a:close/>
                <a:moveTo>
                  <a:pt x="383" y="471"/>
                </a:moveTo>
                <a:lnTo>
                  <a:pt x="383" y="471"/>
                </a:lnTo>
                <a:cubicBezTo>
                  <a:pt x="236" y="471"/>
                  <a:pt x="236" y="471"/>
                  <a:pt x="236" y="471"/>
                </a:cubicBezTo>
                <a:cubicBezTo>
                  <a:pt x="236" y="382"/>
                  <a:pt x="236" y="382"/>
                  <a:pt x="236" y="382"/>
                </a:cubicBezTo>
                <a:cubicBezTo>
                  <a:pt x="383" y="382"/>
                  <a:pt x="383" y="382"/>
                  <a:pt x="383" y="382"/>
                </a:cubicBezTo>
                <a:lnTo>
                  <a:pt x="383" y="471"/>
                </a:lnTo>
                <a:close/>
                <a:moveTo>
                  <a:pt x="383" y="353"/>
                </a:moveTo>
                <a:lnTo>
                  <a:pt x="383" y="353"/>
                </a:lnTo>
                <a:cubicBezTo>
                  <a:pt x="236" y="353"/>
                  <a:pt x="236" y="353"/>
                  <a:pt x="236" y="353"/>
                </a:cubicBezTo>
                <a:cubicBezTo>
                  <a:pt x="236" y="264"/>
                  <a:pt x="236" y="264"/>
                  <a:pt x="236" y="264"/>
                </a:cubicBezTo>
                <a:cubicBezTo>
                  <a:pt x="383" y="264"/>
                  <a:pt x="383" y="264"/>
                  <a:pt x="383" y="264"/>
                </a:cubicBezTo>
                <a:lnTo>
                  <a:pt x="383" y="353"/>
                </a:lnTo>
                <a:close/>
                <a:moveTo>
                  <a:pt x="383" y="235"/>
                </a:moveTo>
                <a:lnTo>
                  <a:pt x="383" y="235"/>
                </a:lnTo>
                <a:cubicBezTo>
                  <a:pt x="236" y="235"/>
                  <a:pt x="236" y="235"/>
                  <a:pt x="236" y="235"/>
                </a:cubicBezTo>
                <a:cubicBezTo>
                  <a:pt x="236" y="147"/>
                  <a:pt x="236" y="147"/>
                  <a:pt x="236" y="147"/>
                </a:cubicBezTo>
                <a:cubicBezTo>
                  <a:pt x="383" y="147"/>
                  <a:pt x="383" y="147"/>
                  <a:pt x="383" y="147"/>
                </a:cubicBezTo>
                <a:lnTo>
                  <a:pt x="383" y="235"/>
                </a:lnTo>
                <a:close/>
                <a:moveTo>
                  <a:pt x="500" y="426"/>
                </a:moveTo>
                <a:lnTo>
                  <a:pt x="500" y="426"/>
                </a:lnTo>
                <a:cubicBezTo>
                  <a:pt x="500" y="441"/>
                  <a:pt x="486" y="471"/>
                  <a:pt x="471" y="471"/>
                </a:cubicBezTo>
                <a:cubicBezTo>
                  <a:pt x="427" y="471"/>
                  <a:pt x="427" y="471"/>
                  <a:pt x="427" y="471"/>
                </a:cubicBezTo>
                <a:cubicBezTo>
                  <a:pt x="427" y="382"/>
                  <a:pt x="427" y="382"/>
                  <a:pt x="427" y="382"/>
                </a:cubicBezTo>
                <a:cubicBezTo>
                  <a:pt x="515" y="382"/>
                  <a:pt x="515" y="382"/>
                  <a:pt x="515" y="382"/>
                </a:cubicBezTo>
                <a:lnTo>
                  <a:pt x="500" y="426"/>
                </a:lnTo>
                <a:close/>
                <a:moveTo>
                  <a:pt x="515" y="353"/>
                </a:moveTo>
                <a:lnTo>
                  <a:pt x="515" y="353"/>
                </a:lnTo>
                <a:cubicBezTo>
                  <a:pt x="427" y="353"/>
                  <a:pt x="427" y="353"/>
                  <a:pt x="427" y="353"/>
                </a:cubicBezTo>
                <a:cubicBezTo>
                  <a:pt x="427" y="264"/>
                  <a:pt x="427" y="264"/>
                  <a:pt x="427" y="264"/>
                </a:cubicBezTo>
                <a:cubicBezTo>
                  <a:pt x="530" y="264"/>
                  <a:pt x="530" y="264"/>
                  <a:pt x="530" y="264"/>
                </a:cubicBezTo>
                <a:lnTo>
                  <a:pt x="515" y="353"/>
                </a:lnTo>
                <a:close/>
                <a:moveTo>
                  <a:pt x="530" y="235"/>
                </a:moveTo>
                <a:lnTo>
                  <a:pt x="530" y="235"/>
                </a:lnTo>
                <a:cubicBezTo>
                  <a:pt x="427" y="235"/>
                  <a:pt x="427" y="235"/>
                  <a:pt x="427" y="235"/>
                </a:cubicBezTo>
                <a:cubicBezTo>
                  <a:pt x="427" y="147"/>
                  <a:pt x="427" y="147"/>
                  <a:pt x="427" y="147"/>
                </a:cubicBezTo>
                <a:cubicBezTo>
                  <a:pt x="545" y="147"/>
                  <a:pt x="545" y="147"/>
                  <a:pt x="545" y="147"/>
                </a:cubicBezTo>
                <a:lnTo>
                  <a:pt x="530" y="235"/>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1" name="Freeform 96"/>
          <p:cNvSpPr>
            <a:spLocks noChangeArrowheads="1"/>
          </p:cNvSpPr>
          <p:nvPr/>
        </p:nvSpPr>
        <p:spPr bwMode="auto">
          <a:xfrm>
            <a:off x="4873624" y="8792082"/>
            <a:ext cx="549274" cy="536713"/>
          </a:xfrm>
          <a:custGeom>
            <a:avLst/>
            <a:gdLst>
              <a:gd name="T0" fmla="*/ 516 w 634"/>
              <a:gd name="T1" fmla="*/ 0 h 619"/>
              <a:gd name="T2" fmla="*/ 516 w 634"/>
              <a:gd name="T3" fmla="*/ 0 h 619"/>
              <a:gd name="T4" fmla="*/ 118 w 634"/>
              <a:gd name="T5" fmla="*/ 0 h 619"/>
              <a:gd name="T6" fmla="*/ 0 w 634"/>
              <a:gd name="T7" fmla="*/ 191 h 619"/>
              <a:gd name="T8" fmla="*/ 0 w 634"/>
              <a:gd name="T9" fmla="*/ 265 h 619"/>
              <a:gd name="T10" fmla="*/ 30 w 634"/>
              <a:gd name="T11" fmla="*/ 323 h 619"/>
              <a:gd name="T12" fmla="*/ 30 w 634"/>
              <a:gd name="T13" fmla="*/ 544 h 619"/>
              <a:gd name="T14" fmla="*/ 103 w 634"/>
              <a:gd name="T15" fmla="*/ 618 h 619"/>
              <a:gd name="T16" fmla="*/ 530 w 634"/>
              <a:gd name="T17" fmla="*/ 618 h 619"/>
              <a:gd name="T18" fmla="*/ 619 w 634"/>
              <a:gd name="T19" fmla="*/ 544 h 619"/>
              <a:gd name="T20" fmla="*/ 619 w 634"/>
              <a:gd name="T21" fmla="*/ 323 h 619"/>
              <a:gd name="T22" fmla="*/ 633 w 634"/>
              <a:gd name="T23" fmla="*/ 265 h 619"/>
              <a:gd name="T24" fmla="*/ 633 w 634"/>
              <a:gd name="T25" fmla="*/ 191 h 619"/>
              <a:gd name="T26" fmla="*/ 516 w 634"/>
              <a:gd name="T27" fmla="*/ 0 h 619"/>
              <a:gd name="T28" fmla="*/ 575 w 634"/>
              <a:gd name="T29" fmla="*/ 544 h 619"/>
              <a:gd name="T30" fmla="*/ 575 w 634"/>
              <a:gd name="T31" fmla="*/ 544 h 619"/>
              <a:gd name="T32" fmla="*/ 530 w 634"/>
              <a:gd name="T33" fmla="*/ 589 h 619"/>
              <a:gd name="T34" fmla="*/ 103 w 634"/>
              <a:gd name="T35" fmla="*/ 589 h 619"/>
              <a:gd name="T36" fmla="*/ 59 w 634"/>
              <a:gd name="T37" fmla="*/ 544 h 619"/>
              <a:gd name="T38" fmla="*/ 59 w 634"/>
              <a:gd name="T39" fmla="*/ 500 h 619"/>
              <a:gd name="T40" fmla="*/ 575 w 634"/>
              <a:gd name="T41" fmla="*/ 500 h 619"/>
              <a:gd name="T42" fmla="*/ 575 w 634"/>
              <a:gd name="T43" fmla="*/ 544 h 619"/>
              <a:gd name="T44" fmla="*/ 575 w 634"/>
              <a:gd name="T45" fmla="*/ 471 h 619"/>
              <a:gd name="T46" fmla="*/ 575 w 634"/>
              <a:gd name="T47" fmla="*/ 471 h 619"/>
              <a:gd name="T48" fmla="*/ 59 w 634"/>
              <a:gd name="T49" fmla="*/ 471 h 619"/>
              <a:gd name="T50" fmla="*/ 59 w 634"/>
              <a:gd name="T51" fmla="*/ 353 h 619"/>
              <a:gd name="T52" fmla="*/ 103 w 634"/>
              <a:gd name="T53" fmla="*/ 353 h 619"/>
              <a:gd name="T54" fmla="*/ 177 w 634"/>
              <a:gd name="T55" fmla="*/ 294 h 619"/>
              <a:gd name="T56" fmla="*/ 251 w 634"/>
              <a:gd name="T57" fmla="*/ 353 h 619"/>
              <a:gd name="T58" fmla="*/ 324 w 634"/>
              <a:gd name="T59" fmla="*/ 309 h 619"/>
              <a:gd name="T60" fmla="*/ 398 w 634"/>
              <a:gd name="T61" fmla="*/ 353 h 619"/>
              <a:gd name="T62" fmla="*/ 471 w 634"/>
              <a:gd name="T63" fmla="*/ 294 h 619"/>
              <a:gd name="T64" fmla="*/ 530 w 634"/>
              <a:gd name="T65" fmla="*/ 353 h 619"/>
              <a:gd name="T66" fmla="*/ 575 w 634"/>
              <a:gd name="T67" fmla="*/ 353 h 619"/>
              <a:gd name="T68" fmla="*/ 575 w 634"/>
              <a:gd name="T69" fmla="*/ 471 h 619"/>
              <a:gd name="T70" fmla="*/ 589 w 634"/>
              <a:gd name="T71" fmla="*/ 265 h 619"/>
              <a:gd name="T72" fmla="*/ 589 w 634"/>
              <a:gd name="T73" fmla="*/ 265 h 619"/>
              <a:gd name="T74" fmla="*/ 530 w 634"/>
              <a:gd name="T75" fmla="*/ 309 h 619"/>
              <a:gd name="T76" fmla="*/ 471 w 634"/>
              <a:gd name="T77" fmla="*/ 265 h 619"/>
              <a:gd name="T78" fmla="*/ 457 w 634"/>
              <a:gd name="T79" fmla="*/ 265 h 619"/>
              <a:gd name="T80" fmla="*/ 398 w 634"/>
              <a:gd name="T81" fmla="*/ 309 h 619"/>
              <a:gd name="T82" fmla="*/ 324 w 634"/>
              <a:gd name="T83" fmla="*/ 265 h 619"/>
              <a:gd name="T84" fmla="*/ 310 w 634"/>
              <a:gd name="T85" fmla="*/ 265 h 619"/>
              <a:gd name="T86" fmla="*/ 251 w 634"/>
              <a:gd name="T87" fmla="*/ 309 h 619"/>
              <a:gd name="T88" fmla="*/ 177 w 634"/>
              <a:gd name="T89" fmla="*/ 265 h 619"/>
              <a:gd name="T90" fmla="*/ 162 w 634"/>
              <a:gd name="T91" fmla="*/ 265 h 619"/>
              <a:gd name="T92" fmla="*/ 103 w 634"/>
              <a:gd name="T93" fmla="*/ 309 h 619"/>
              <a:gd name="T94" fmla="*/ 45 w 634"/>
              <a:gd name="T95" fmla="*/ 265 h 619"/>
              <a:gd name="T96" fmla="*/ 45 w 634"/>
              <a:gd name="T97" fmla="*/ 235 h 619"/>
              <a:gd name="T98" fmla="*/ 589 w 634"/>
              <a:gd name="T99" fmla="*/ 235 h 619"/>
              <a:gd name="T100" fmla="*/ 589 w 634"/>
              <a:gd name="T101" fmla="*/ 265 h 619"/>
              <a:gd name="T102" fmla="*/ 45 w 634"/>
              <a:gd name="T103" fmla="*/ 191 h 619"/>
              <a:gd name="T104" fmla="*/ 45 w 634"/>
              <a:gd name="T105" fmla="*/ 191 h 619"/>
              <a:gd name="T106" fmla="*/ 133 w 634"/>
              <a:gd name="T107" fmla="*/ 29 h 619"/>
              <a:gd name="T108" fmla="*/ 501 w 634"/>
              <a:gd name="T109" fmla="*/ 29 h 619"/>
              <a:gd name="T110" fmla="*/ 589 w 634"/>
              <a:gd name="T111" fmla="*/ 191 h 619"/>
              <a:gd name="T112" fmla="*/ 45 w 634"/>
              <a:gd name="T113" fmla="*/ 19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4" h="619">
                <a:moveTo>
                  <a:pt x="516" y="0"/>
                </a:moveTo>
                <a:lnTo>
                  <a:pt x="516" y="0"/>
                </a:lnTo>
                <a:cubicBezTo>
                  <a:pt x="118" y="0"/>
                  <a:pt x="118" y="0"/>
                  <a:pt x="118" y="0"/>
                </a:cubicBezTo>
                <a:cubicBezTo>
                  <a:pt x="0" y="191"/>
                  <a:pt x="0" y="191"/>
                  <a:pt x="0" y="191"/>
                </a:cubicBezTo>
                <a:lnTo>
                  <a:pt x="0" y="265"/>
                </a:lnTo>
                <a:cubicBezTo>
                  <a:pt x="0" y="294"/>
                  <a:pt x="15" y="309"/>
                  <a:pt x="30" y="323"/>
                </a:cubicBezTo>
                <a:cubicBezTo>
                  <a:pt x="30" y="544"/>
                  <a:pt x="30" y="544"/>
                  <a:pt x="30" y="544"/>
                </a:cubicBezTo>
                <a:cubicBezTo>
                  <a:pt x="30" y="589"/>
                  <a:pt x="59" y="618"/>
                  <a:pt x="103" y="618"/>
                </a:cubicBezTo>
                <a:cubicBezTo>
                  <a:pt x="530" y="618"/>
                  <a:pt x="530" y="618"/>
                  <a:pt x="530" y="618"/>
                </a:cubicBezTo>
                <a:cubicBezTo>
                  <a:pt x="575" y="618"/>
                  <a:pt x="619" y="589"/>
                  <a:pt x="619" y="544"/>
                </a:cubicBezTo>
                <a:cubicBezTo>
                  <a:pt x="619" y="323"/>
                  <a:pt x="619" y="323"/>
                  <a:pt x="619" y="323"/>
                </a:cubicBezTo>
                <a:cubicBezTo>
                  <a:pt x="633" y="309"/>
                  <a:pt x="633" y="294"/>
                  <a:pt x="633" y="265"/>
                </a:cubicBezTo>
                <a:cubicBezTo>
                  <a:pt x="633" y="250"/>
                  <a:pt x="633" y="191"/>
                  <a:pt x="633" y="191"/>
                </a:cubicBezTo>
                <a:lnTo>
                  <a:pt x="516" y="0"/>
                </a:lnTo>
                <a:close/>
                <a:moveTo>
                  <a:pt x="575" y="544"/>
                </a:moveTo>
                <a:lnTo>
                  <a:pt x="575" y="544"/>
                </a:lnTo>
                <a:cubicBezTo>
                  <a:pt x="575" y="559"/>
                  <a:pt x="560" y="589"/>
                  <a:pt x="530" y="589"/>
                </a:cubicBezTo>
                <a:cubicBezTo>
                  <a:pt x="103" y="589"/>
                  <a:pt x="103" y="589"/>
                  <a:pt x="103" y="589"/>
                </a:cubicBezTo>
                <a:cubicBezTo>
                  <a:pt x="89" y="589"/>
                  <a:pt x="59" y="559"/>
                  <a:pt x="59" y="544"/>
                </a:cubicBezTo>
                <a:cubicBezTo>
                  <a:pt x="59" y="500"/>
                  <a:pt x="59" y="500"/>
                  <a:pt x="59" y="500"/>
                </a:cubicBezTo>
                <a:cubicBezTo>
                  <a:pt x="575" y="500"/>
                  <a:pt x="575" y="500"/>
                  <a:pt x="575" y="500"/>
                </a:cubicBezTo>
                <a:lnTo>
                  <a:pt x="575" y="544"/>
                </a:lnTo>
                <a:close/>
                <a:moveTo>
                  <a:pt x="575" y="471"/>
                </a:moveTo>
                <a:lnTo>
                  <a:pt x="575" y="471"/>
                </a:lnTo>
                <a:cubicBezTo>
                  <a:pt x="59" y="471"/>
                  <a:pt x="59" y="471"/>
                  <a:pt x="59" y="471"/>
                </a:cubicBezTo>
                <a:cubicBezTo>
                  <a:pt x="59" y="353"/>
                  <a:pt x="59" y="353"/>
                  <a:pt x="59" y="353"/>
                </a:cubicBezTo>
                <a:cubicBezTo>
                  <a:pt x="74" y="353"/>
                  <a:pt x="89" y="353"/>
                  <a:pt x="103" y="353"/>
                </a:cubicBezTo>
                <a:cubicBezTo>
                  <a:pt x="118" y="353"/>
                  <a:pt x="162" y="323"/>
                  <a:pt x="177" y="294"/>
                </a:cubicBezTo>
                <a:cubicBezTo>
                  <a:pt x="192" y="323"/>
                  <a:pt x="221" y="353"/>
                  <a:pt x="251" y="353"/>
                </a:cubicBezTo>
                <a:cubicBezTo>
                  <a:pt x="280" y="353"/>
                  <a:pt x="310" y="323"/>
                  <a:pt x="324" y="309"/>
                </a:cubicBezTo>
                <a:cubicBezTo>
                  <a:pt x="324" y="323"/>
                  <a:pt x="369" y="353"/>
                  <a:pt x="398" y="353"/>
                </a:cubicBezTo>
                <a:cubicBezTo>
                  <a:pt x="428" y="353"/>
                  <a:pt x="457" y="323"/>
                  <a:pt x="471" y="294"/>
                </a:cubicBezTo>
                <a:cubicBezTo>
                  <a:pt x="486" y="323"/>
                  <a:pt x="501" y="353"/>
                  <a:pt x="530" y="353"/>
                </a:cubicBezTo>
                <a:cubicBezTo>
                  <a:pt x="545" y="353"/>
                  <a:pt x="575" y="353"/>
                  <a:pt x="575" y="353"/>
                </a:cubicBezTo>
                <a:lnTo>
                  <a:pt x="575" y="471"/>
                </a:lnTo>
                <a:close/>
                <a:moveTo>
                  <a:pt x="589" y="265"/>
                </a:moveTo>
                <a:lnTo>
                  <a:pt x="589" y="265"/>
                </a:lnTo>
                <a:cubicBezTo>
                  <a:pt x="589" y="294"/>
                  <a:pt x="560" y="309"/>
                  <a:pt x="530" y="309"/>
                </a:cubicBezTo>
                <a:cubicBezTo>
                  <a:pt x="501" y="309"/>
                  <a:pt x="471" y="294"/>
                  <a:pt x="471" y="265"/>
                </a:cubicBezTo>
                <a:cubicBezTo>
                  <a:pt x="457" y="265"/>
                  <a:pt x="457" y="265"/>
                  <a:pt x="457" y="265"/>
                </a:cubicBezTo>
                <a:cubicBezTo>
                  <a:pt x="457" y="294"/>
                  <a:pt x="428" y="309"/>
                  <a:pt x="398" y="309"/>
                </a:cubicBezTo>
                <a:cubicBezTo>
                  <a:pt x="369" y="309"/>
                  <a:pt x="324" y="294"/>
                  <a:pt x="324" y="265"/>
                </a:cubicBezTo>
                <a:cubicBezTo>
                  <a:pt x="310" y="265"/>
                  <a:pt x="310" y="265"/>
                  <a:pt x="310" y="265"/>
                </a:cubicBezTo>
                <a:cubicBezTo>
                  <a:pt x="310" y="294"/>
                  <a:pt x="280" y="309"/>
                  <a:pt x="251" y="309"/>
                </a:cubicBezTo>
                <a:cubicBezTo>
                  <a:pt x="221" y="309"/>
                  <a:pt x="177" y="294"/>
                  <a:pt x="177" y="265"/>
                </a:cubicBezTo>
                <a:cubicBezTo>
                  <a:pt x="162" y="265"/>
                  <a:pt x="162" y="265"/>
                  <a:pt x="162" y="265"/>
                </a:cubicBezTo>
                <a:cubicBezTo>
                  <a:pt x="162" y="294"/>
                  <a:pt x="133" y="309"/>
                  <a:pt x="103" y="309"/>
                </a:cubicBezTo>
                <a:cubicBezTo>
                  <a:pt x="74" y="309"/>
                  <a:pt x="45" y="294"/>
                  <a:pt x="45" y="265"/>
                </a:cubicBezTo>
                <a:cubicBezTo>
                  <a:pt x="45" y="235"/>
                  <a:pt x="45" y="235"/>
                  <a:pt x="45" y="235"/>
                </a:cubicBezTo>
                <a:cubicBezTo>
                  <a:pt x="589" y="235"/>
                  <a:pt x="589" y="235"/>
                  <a:pt x="589" y="235"/>
                </a:cubicBezTo>
                <a:lnTo>
                  <a:pt x="589" y="265"/>
                </a:lnTo>
                <a:close/>
                <a:moveTo>
                  <a:pt x="45" y="191"/>
                </a:moveTo>
                <a:lnTo>
                  <a:pt x="45" y="191"/>
                </a:lnTo>
                <a:cubicBezTo>
                  <a:pt x="133" y="29"/>
                  <a:pt x="133" y="29"/>
                  <a:pt x="133" y="29"/>
                </a:cubicBezTo>
                <a:cubicBezTo>
                  <a:pt x="501" y="29"/>
                  <a:pt x="501" y="29"/>
                  <a:pt x="501" y="29"/>
                </a:cubicBezTo>
                <a:cubicBezTo>
                  <a:pt x="589" y="191"/>
                  <a:pt x="589" y="191"/>
                  <a:pt x="589" y="191"/>
                </a:cubicBezTo>
                <a:lnTo>
                  <a:pt x="45" y="19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2" name="Freeform 97"/>
          <p:cNvSpPr>
            <a:spLocks noChangeArrowheads="1"/>
          </p:cNvSpPr>
          <p:nvPr/>
        </p:nvSpPr>
        <p:spPr bwMode="auto">
          <a:xfrm>
            <a:off x="4060827" y="8846068"/>
            <a:ext cx="409574" cy="435089"/>
          </a:xfrm>
          <a:custGeom>
            <a:avLst/>
            <a:gdLst>
              <a:gd name="T0" fmla="*/ 383 w 472"/>
              <a:gd name="T1" fmla="*/ 309 h 501"/>
              <a:gd name="T2" fmla="*/ 383 w 472"/>
              <a:gd name="T3" fmla="*/ 309 h 501"/>
              <a:gd name="T4" fmla="*/ 295 w 472"/>
              <a:gd name="T5" fmla="*/ 353 h 501"/>
              <a:gd name="T6" fmla="*/ 192 w 472"/>
              <a:gd name="T7" fmla="*/ 294 h 501"/>
              <a:gd name="T8" fmla="*/ 206 w 472"/>
              <a:gd name="T9" fmla="*/ 250 h 501"/>
              <a:gd name="T10" fmla="*/ 192 w 472"/>
              <a:gd name="T11" fmla="*/ 221 h 501"/>
              <a:gd name="T12" fmla="*/ 310 w 472"/>
              <a:gd name="T13" fmla="*/ 162 h 501"/>
              <a:gd name="T14" fmla="*/ 383 w 472"/>
              <a:gd name="T15" fmla="*/ 191 h 501"/>
              <a:gd name="T16" fmla="*/ 471 w 472"/>
              <a:gd name="T17" fmla="*/ 88 h 501"/>
              <a:gd name="T18" fmla="*/ 383 w 472"/>
              <a:gd name="T19" fmla="*/ 0 h 501"/>
              <a:gd name="T20" fmla="*/ 280 w 472"/>
              <a:gd name="T21" fmla="*/ 88 h 501"/>
              <a:gd name="T22" fmla="*/ 280 w 472"/>
              <a:gd name="T23" fmla="*/ 117 h 501"/>
              <a:gd name="T24" fmla="*/ 177 w 472"/>
              <a:gd name="T25" fmla="*/ 176 h 501"/>
              <a:gd name="T26" fmla="*/ 103 w 472"/>
              <a:gd name="T27" fmla="*/ 147 h 501"/>
              <a:gd name="T28" fmla="*/ 0 w 472"/>
              <a:gd name="T29" fmla="*/ 250 h 501"/>
              <a:gd name="T30" fmla="*/ 103 w 472"/>
              <a:gd name="T31" fmla="*/ 353 h 501"/>
              <a:gd name="T32" fmla="*/ 162 w 472"/>
              <a:gd name="T33" fmla="*/ 323 h 501"/>
              <a:gd name="T34" fmla="*/ 162 w 472"/>
              <a:gd name="T35" fmla="*/ 323 h 501"/>
              <a:gd name="T36" fmla="*/ 280 w 472"/>
              <a:gd name="T37" fmla="*/ 397 h 501"/>
              <a:gd name="T38" fmla="*/ 280 w 472"/>
              <a:gd name="T39" fmla="*/ 412 h 501"/>
              <a:gd name="T40" fmla="*/ 383 w 472"/>
              <a:gd name="T41" fmla="*/ 500 h 501"/>
              <a:gd name="T42" fmla="*/ 471 w 472"/>
              <a:gd name="T43" fmla="*/ 412 h 501"/>
              <a:gd name="T44" fmla="*/ 383 w 472"/>
              <a:gd name="T45" fmla="*/ 309 h 501"/>
              <a:gd name="T46" fmla="*/ 383 w 472"/>
              <a:gd name="T47" fmla="*/ 29 h 501"/>
              <a:gd name="T48" fmla="*/ 383 w 472"/>
              <a:gd name="T49" fmla="*/ 29 h 501"/>
              <a:gd name="T50" fmla="*/ 442 w 472"/>
              <a:gd name="T51" fmla="*/ 88 h 501"/>
              <a:gd name="T52" fmla="*/ 383 w 472"/>
              <a:gd name="T53" fmla="*/ 147 h 501"/>
              <a:gd name="T54" fmla="*/ 324 w 472"/>
              <a:gd name="T55" fmla="*/ 88 h 501"/>
              <a:gd name="T56" fmla="*/ 383 w 472"/>
              <a:gd name="T57" fmla="*/ 29 h 501"/>
              <a:gd name="T58" fmla="*/ 103 w 472"/>
              <a:gd name="T59" fmla="*/ 309 h 501"/>
              <a:gd name="T60" fmla="*/ 103 w 472"/>
              <a:gd name="T61" fmla="*/ 309 h 501"/>
              <a:gd name="T62" fmla="*/ 44 w 472"/>
              <a:gd name="T63" fmla="*/ 250 h 501"/>
              <a:gd name="T64" fmla="*/ 103 w 472"/>
              <a:gd name="T65" fmla="*/ 191 h 501"/>
              <a:gd name="T66" fmla="*/ 162 w 472"/>
              <a:gd name="T67" fmla="*/ 250 h 501"/>
              <a:gd name="T68" fmla="*/ 103 w 472"/>
              <a:gd name="T69" fmla="*/ 309 h 501"/>
              <a:gd name="T70" fmla="*/ 383 w 472"/>
              <a:gd name="T71" fmla="*/ 471 h 501"/>
              <a:gd name="T72" fmla="*/ 383 w 472"/>
              <a:gd name="T73" fmla="*/ 471 h 501"/>
              <a:gd name="T74" fmla="*/ 324 w 472"/>
              <a:gd name="T75" fmla="*/ 412 h 501"/>
              <a:gd name="T76" fmla="*/ 383 w 472"/>
              <a:gd name="T77" fmla="*/ 353 h 501"/>
              <a:gd name="T78" fmla="*/ 442 w 472"/>
              <a:gd name="T79" fmla="*/ 412 h 501"/>
              <a:gd name="T80" fmla="*/ 383 w 472"/>
              <a:gd name="T81" fmla="*/ 471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501">
                <a:moveTo>
                  <a:pt x="383" y="309"/>
                </a:moveTo>
                <a:lnTo>
                  <a:pt x="383" y="309"/>
                </a:lnTo>
                <a:cubicBezTo>
                  <a:pt x="339" y="309"/>
                  <a:pt x="310" y="323"/>
                  <a:pt x="295" y="353"/>
                </a:cubicBezTo>
                <a:cubicBezTo>
                  <a:pt x="192" y="294"/>
                  <a:pt x="192" y="294"/>
                  <a:pt x="192" y="294"/>
                </a:cubicBezTo>
                <a:cubicBezTo>
                  <a:pt x="192" y="280"/>
                  <a:pt x="206" y="264"/>
                  <a:pt x="206" y="250"/>
                </a:cubicBezTo>
                <a:cubicBezTo>
                  <a:pt x="206" y="235"/>
                  <a:pt x="206" y="235"/>
                  <a:pt x="192" y="221"/>
                </a:cubicBezTo>
                <a:cubicBezTo>
                  <a:pt x="310" y="162"/>
                  <a:pt x="310" y="162"/>
                  <a:pt x="310" y="162"/>
                </a:cubicBezTo>
                <a:cubicBezTo>
                  <a:pt x="324" y="176"/>
                  <a:pt x="353" y="191"/>
                  <a:pt x="383" y="191"/>
                </a:cubicBezTo>
                <a:cubicBezTo>
                  <a:pt x="427" y="191"/>
                  <a:pt x="471" y="147"/>
                  <a:pt x="471" y="88"/>
                </a:cubicBezTo>
                <a:cubicBezTo>
                  <a:pt x="471" y="44"/>
                  <a:pt x="427" y="0"/>
                  <a:pt x="383" y="0"/>
                </a:cubicBezTo>
                <a:cubicBezTo>
                  <a:pt x="324" y="0"/>
                  <a:pt x="280" y="44"/>
                  <a:pt x="280" y="88"/>
                </a:cubicBezTo>
                <a:cubicBezTo>
                  <a:pt x="280" y="103"/>
                  <a:pt x="280" y="117"/>
                  <a:pt x="280" y="117"/>
                </a:cubicBezTo>
                <a:cubicBezTo>
                  <a:pt x="177" y="176"/>
                  <a:pt x="177" y="176"/>
                  <a:pt x="177" y="176"/>
                </a:cubicBezTo>
                <a:cubicBezTo>
                  <a:pt x="162" y="162"/>
                  <a:pt x="133" y="147"/>
                  <a:pt x="103" y="147"/>
                </a:cubicBezTo>
                <a:cubicBezTo>
                  <a:pt x="44" y="147"/>
                  <a:pt x="0" y="191"/>
                  <a:pt x="0" y="250"/>
                </a:cubicBezTo>
                <a:cubicBezTo>
                  <a:pt x="0" y="309"/>
                  <a:pt x="44" y="353"/>
                  <a:pt x="103" y="353"/>
                </a:cubicBezTo>
                <a:cubicBezTo>
                  <a:pt x="133" y="353"/>
                  <a:pt x="148" y="338"/>
                  <a:pt x="162" y="323"/>
                </a:cubicBezTo>
                <a:lnTo>
                  <a:pt x="162" y="323"/>
                </a:lnTo>
                <a:cubicBezTo>
                  <a:pt x="280" y="397"/>
                  <a:pt x="280" y="397"/>
                  <a:pt x="280" y="397"/>
                </a:cubicBezTo>
                <a:cubicBezTo>
                  <a:pt x="280" y="397"/>
                  <a:pt x="280" y="397"/>
                  <a:pt x="280" y="412"/>
                </a:cubicBezTo>
                <a:cubicBezTo>
                  <a:pt x="280" y="456"/>
                  <a:pt x="324" y="500"/>
                  <a:pt x="383" y="500"/>
                </a:cubicBezTo>
                <a:cubicBezTo>
                  <a:pt x="427" y="500"/>
                  <a:pt x="471" y="456"/>
                  <a:pt x="471" y="412"/>
                </a:cubicBezTo>
                <a:cubicBezTo>
                  <a:pt x="471" y="353"/>
                  <a:pt x="427" y="309"/>
                  <a:pt x="383" y="309"/>
                </a:cubicBezTo>
                <a:close/>
                <a:moveTo>
                  <a:pt x="383" y="29"/>
                </a:moveTo>
                <a:lnTo>
                  <a:pt x="383" y="29"/>
                </a:lnTo>
                <a:cubicBezTo>
                  <a:pt x="412" y="29"/>
                  <a:pt x="442" y="59"/>
                  <a:pt x="442" y="88"/>
                </a:cubicBezTo>
                <a:cubicBezTo>
                  <a:pt x="442" y="132"/>
                  <a:pt x="412" y="147"/>
                  <a:pt x="383" y="147"/>
                </a:cubicBezTo>
                <a:cubicBezTo>
                  <a:pt x="339" y="147"/>
                  <a:pt x="324" y="132"/>
                  <a:pt x="324" y="88"/>
                </a:cubicBezTo>
                <a:cubicBezTo>
                  <a:pt x="324" y="59"/>
                  <a:pt x="339" y="29"/>
                  <a:pt x="383" y="29"/>
                </a:cubicBezTo>
                <a:close/>
                <a:moveTo>
                  <a:pt x="103" y="309"/>
                </a:moveTo>
                <a:lnTo>
                  <a:pt x="103" y="309"/>
                </a:lnTo>
                <a:cubicBezTo>
                  <a:pt x="74" y="309"/>
                  <a:pt x="44" y="280"/>
                  <a:pt x="44" y="250"/>
                </a:cubicBezTo>
                <a:cubicBezTo>
                  <a:pt x="44" y="221"/>
                  <a:pt x="74" y="191"/>
                  <a:pt x="103" y="191"/>
                </a:cubicBezTo>
                <a:cubicBezTo>
                  <a:pt x="133" y="191"/>
                  <a:pt x="162" y="221"/>
                  <a:pt x="162" y="250"/>
                </a:cubicBezTo>
                <a:cubicBezTo>
                  <a:pt x="162" y="280"/>
                  <a:pt x="133" y="309"/>
                  <a:pt x="103" y="309"/>
                </a:cubicBezTo>
                <a:close/>
                <a:moveTo>
                  <a:pt x="383" y="471"/>
                </a:moveTo>
                <a:lnTo>
                  <a:pt x="383" y="471"/>
                </a:lnTo>
                <a:cubicBezTo>
                  <a:pt x="339" y="471"/>
                  <a:pt x="324" y="441"/>
                  <a:pt x="324" y="412"/>
                </a:cubicBezTo>
                <a:cubicBezTo>
                  <a:pt x="324" y="368"/>
                  <a:pt x="339" y="353"/>
                  <a:pt x="383" y="353"/>
                </a:cubicBezTo>
                <a:cubicBezTo>
                  <a:pt x="412" y="353"/>
                  <a:pt x="442" y="368"/>
                  <a:pt x="442" y="412"/>
                </a:cubicBezTo>
                <a:cubicBezTo>
                  <a:pt x="442" y="441"/>
                  <a:pt x="412" y="471"/>
                  <a:pt x="383" y="471"/>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3" name="Freeform 98"/>
          <p:cNvSpPr>
            <a:spLocks noChangeArrowheads="1"/>
          </p:cNvSpPr>
          <p:nvPr/>
        </p:nvSpPr>
        <p:spPr bwMode="auto">
          <a:xfrm>
            <a:off x="3130550" y="8830191"/>
            <a:ext cx="511177" cy="447792"/>
          </a:xfrm>
          <a:custGeom>
            <a:avLst/>
            <a:gdLst>
              <a:gd name="T0" fmla="*/ 426 w 589"/>
              <a:gd name="T1" fmla="*/ 15 h 516"/>
              <a:gd name="T2" fmla="*/ 426 w 589"/>
              <a:gd name="T3" fmla="*/ 15 h 516"/>
              <a:gd name="T4" fmla="*/ 397 w 589"/>
              <a:gd name="T5" fmla="*/ 15 h 516"/>
              <a:gd name="T6" fmla="*/ 162 w 589"/>
              <a:gd name="T7" fmla="*/ 486 h 516"/>
              <a:gd name="T8" fmla="*/ 162 w 589"/>
              <a:gd name="T9" fmla="*/ 515 h 516"/>
              <a:gd name="T10" fmla="*/ 191 w 589"/>
              <a:gd name="T11" fmla="*/ 515 h 516"/>
              <a:gd name="T12" fmla="*/ 441 w 589"/>
              <a:gd name="T13" fmla="*/ 44 h 516"/>
              <a:gd name="T14" fmla="*/ 426 w 589"/>
              <a:gd name="T15" fmla="*/ 15 h 516"/>
              <a:gd name="T16" fmla="*/ 147 w 589"/>
              <a:gd name="T17" fmla="*/ 353 h 516"/>
              <a:gd name="T18" fmla="*/ 147 w 589"/>
              <a:gd name="T19" fmla="*/ 353 h 516"/>
              <a:gd name="T20" fmla="*/ 44 w 589"/>
              <a:gd name="T21" fmla="*/ 265 h 516"/>
              <a:gd name="T22" fmla="*/ 147 w 589"/>
              <a:gd name="T23" fmla="*/ 191 h 516"/>
              <a:gd name="T24" fmla="*/ 147 w 589"/>
              <a:gd name="T25" fmla="*/ 162 h 516"/>
              <a:gd name="T26" fmla="*/ 117 w 589"/>
              <a:gd name="T27" fmla="*/ 162 h 516"/>
              <a:gd name="T28" fmla="*/ 0 w 589"/>
              <a:gd name="T29" fmla="*/ 250 h 516"/>
              <a:gd name="T30" fmla="*/ 0 w 589"/>
              <a:gd name="T31" fmla="*/ 265 h 516"/>
              <a:gd name="T32" fmla="*/ 0 w 589"/>
              <a:gd name="T33" fmla="*/ 279 h 516"/>
              <a:gd name="T34" fmla="*/ 117 w 589"/>
              <a:gd name="T35" fmla="*/ 383 h 516"/>
              <a:gd name="T36" fmla="*/ 147 w 589"/>
              <a:gd name="T37" fmla="*/ 383 h 516"/>
              <a:gd name="T38" fmla="*/ 147 w 589"/>
              <a:gd name="T39" fmla="*/ 353 h 516"/>
              <a:gd name="T40" fmla="*/ 588 w 589"/>
              <a:gd name="T41" fmla="*/ 250 h 516"/>
              <a:gd name="T42" fmla="*/ 588 w 589"/>
              <a:gd name="T43" fmla="*/ 250 h 516"/>
              <a:gd name="T44" fmla="*/ 471 w 589"/>
              <a:gd name="T45" fmla="*/ 162 h 516"/>
              <a:gd name="T46" fmla="*/ 441 w 589"/>
              <a:gd name="T47" fmla="*/ 162 h 516"/>
              <a:gd name="T48" fmla="*/ 441 w 589"/>
              <a:gd name="T49" fmla="*/ 191 h 516"/>
              <a:gd name="T50" fmla="*/ 544 w 589"/>
              <a:gd name="T51" fmla="*/ 265 h 516"/>
              <a:gd name="T52" fmla="*/ 441 w 589"/>
              <a:gd name="T53" fmla="*/ 353 h 516"/>
              <a:gd name="T54" fmla="*/ 441 w 589"/>
              <a:gd name="T55" fmla="*/ 383 h 516"/>
              <a:gd name="T56" fmla="*/ 471 w 589"/>
              <a:gd name="T57" fmla="*/ 383 h 516"/>
              <a:gd name="T58" fmla="*/ 588 w 589"/>
              <a:gd name="T59" fmla="*/ 279 h 516"/>
              <a:gd name="T60" fmla="*/ 588 w 589"/>
              <a:gd name="T61" fmla="*/ 265 h 516"/>
              <a:gd name="T62" fmla="*/ 588 w 589"/>
              <a:gd name="T63" fmla="*/ 25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9" h="516">
                <a:moveTo>
                  <a:pt x="426" y="15"/>
                </a:moveTo>
                <a:lnTo>
                  <a:pt x="426" y="15"/>
                </a:lnTo>
                <a:cubicBezTo>
                  <a:pt x="426" y="0"/>
                  <a:pt x="412" y="15"/>
                  <a:pt x="397" y="15"/>
                </a:cubicBezTo>
                <a:cubicBezTo>
                  <a:pt x="162" y="486"/>
                  <a:pt x="162" y="486"/>
                  <a:pt x="162" y="486"/>
                </a:cubicBezTo>
                <a:cubicBezTo>
                  <a:pt x="147" y="500"/>
                  <a:pt x="162" y="515"/>
                  <a:pt x="162" y="515"/>
                </a:cubicBezTo>
                <a:cubicBezTo>
                  <a:pt x="176" y="515"/>
                  <a:pt x="191" y="515"/>
                  <a:pt x="191" y="515"/>
                </a:cubicBezTo>
                <a:cubicBezTo>
                  <a:pt x="441" y="44"/>
                  <a:pt x="441" y="44"/>
                  <a:pt x="441" y="44"/>
                </a:cubicBezTo>
                <a:cubicBezTo>
                  <a:pt x="441" y="29"/>
                  <a:pt x="441" y="15"/>
                  <a:pt x="426" y="15"/>
                </a:cubicBezTo>
                <a:close/>
                <a:moveTo>
                  <a:pt x="147" y="353"/>
                </a:moveTo>
                <a:lnTo>
                  <a:pt x="147" y="353"/>
                </a:lnTo>
                <a:cubicBezTo>
                  <a:pt x="44" y="265"/>
                  <a:pt x="44" y="265"/>
                  <a:pt x="44" y="265"/>
                </a:cubicBezTo>
                <a:cubicBezTo>
                  <a:pt x="147" y="191"/>
                  <a:pt x="147" y="191"/>
                  <a:pt x="147" y="191"/>
                </a:cubicBezTo>
                <a:cubicBezTo>
                  <a:pt x="162" y="177"/>
                  <a:pt x="162" y="162"/>
                  <a:pt x="147" y="162"/>
                </a:cubicBezTo>
                <a:cubicBezTo>
                  <a:pt x="147" y="147"/>
                  <a:pt x="132" y="147"/>
                  <a:pt x="117" y="162"/>
                </a:cubicBezTo>
                <a:cubicBezTo>
                  <a:pt x="0" y="250"/>
                  <a:pt x="0" y="250"/>
                  <a:pt x="0" y="250"/>
                </a:cubicBezTo>
                <a:cubicBezTo>
                  <a:pt x="0" y="265"/>
                  <a:pt x="0" y="265"/>
                  <a:pt x="0" y="265"/>
                </a:cubicBezTo>
                <a:cubicBezTo>
                  <a:pt x="0" y="279"/>
                  <a:pt x="0" y="279"/>
                  <a:pt x="0" y="279"/>
                </a:cubicBezTo>
                <a:cubicBezTo>
                  <a:pt x="117" y="383"/>
                  <a:pt x="117" y="383"/>
                  <a:pt x="117" y="383"/>
                </a:cubicBezTo>
                <a:cubicBezTo>
                  <a:pt x="132" y="383"/>
                  <a:pt x="147" y="383"/>
                  <a:pt x="147" y="383"/>
                </a:cubicBezTo>
                <a:cubicBezTo>
                  <a:pt x="162" y="368"/>
                  <a:pt x="162" y="353"/>
                  <a:pt x="147" y="353"/>
                </a:cubicBezTo>
                <a:close/>
                <a:moveTo>
                  <a:pt x="588" y="250"/>
                </a:moveTo>
                <a:lnTo>
                  <a:pt x="588" y="250"/>
                </a:lnTo>
                <a:cubicBezTo>
                  <a:pt x="471" y="162"/>
                  <a:pt x="471" y="162"/>
                  <a:pt x="471" y="162"/>
                </a:cubicBezTo>
                <a:cubicBezTo>
                  <a:pt x="456" y="147"/>
                  <a:pt x="441" y="147"/>
                  <a:pt x="441" y="162"/>
                </a:cubicBezTo>
                <a:cubicBezTo>
                  <a:pt x="426" y="162"/>
                  <a:pt x="426" y="177"/>
                  <a:pt x="441" y="191"/>
                </a:cubicBezTo>
                <a:cubicBezTo>
                  <a:pt x="544" y="265"/>
                  <a:pt x="544" y="265"/>
                  <a:pt x="544" y="265"/>
                </a:cubicBezTo>
                <a:cubicBezTo>
                  <a:pt x="441" y="353"/>
                  <a:pt x="441" y="353"/>
                  <a:pt x="441" y="353"/>
                </a:cubicBezTo>
                <a:cubicBezTo>
                  <a:pt x="426" y="353"/>
                  <a:pt x="426" y="368"/>
                  <a:pt x="441" y="383"/>
                </a:cubicBezTo>
                <a:cubicBezTo>
                  <a:pt x="441" y="383"/>
                  <a:pt x="456" y="383"/>
                  <a:pt x="471" y="383"/>
                </a:cubicBezTo>
                <a:cubicBezTo>
                  <a:pt x="588" y="279"/>
                  <a:pt x="588" y="279"/>
                  <a:pt x="588" y="279"/>
                </a:cubicBezTo>
                <a:cubicBezTo>
                  <a:pt x="588" y="279"/>
                  <a:pt x="588" y="279"/>
                  <a:pt x="588" y="265"/>
                </a:cubicBezTo>
                <a:cubicBezTo>
                  <a:pt x="588" y="265"/>
                  <a:pt x="588" y="265"/>
                  <a:pt x="588" y="25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4" name="Freeform 99"/>
          <p:cNvSpPr>
            <a:spLocks noChangeArrowheads="1"/>
          </p:cNvSpPr>
          <p:nvPr/>
        </p:nvSpPr>
        <p:spPr bwMode="auto">
          <a:xfrm>
            <a:off x="2301878" y="8792082"/>
            <a:ext cx="422273" cy="536713"/>
          </a:xfrm>
          <a:custGeom>
            <a:avLst/>
            <a:gdLst>
              <a:gd name="T0" fmla="*/ 441 w 486"/>
              <a:gd name="T1" fmla="*/ 132 h 619"/>
              <a:gd name="T2" fmla="*/ 441 w 486"/>
              <a:gd name="T3" fmla="*/ 132 h 619"/>
              <a:gd name="T4" fmla="*/ 323 w 486"/>
              <a:gd name="T5" fmla="*/ 132 h 619"/>
              <a:gd name="T6" fmla="*/ 323 w 486"/>
              <a:gd name="T7" fmla="*/ 88 h 619"/>
              <a:gd name="T8" fmla="*/ 294 w 486"/>
              <a:gd name="T9" fmla="*/ 59 h 619"/>
              <a:gd name="T10" fmla="*/ 118 w 486"/>
              <a:gd name="T11" fmla="*/ 59 h 619"/>
              <a:gd name="T12" fmla="*/ 118 w 486"/>
              <a:gd name="T13" fmla="*/ 29 h 619"/>
              <a:gd name="T14" fmla="*/ 73 w 486"/>
              <a:gd name="T15" fmla="*/ 0 h 619"/>
              <a:gd name="T16" fmla="*/ 29 w 486"/>
              <a:gd name="T17" fmla="*/ 0 h 619"/>
              <a:gd name="T18" fmla="*/ 0 w 486"/>
              <a:gd name="T19" fmla="*/ 29 h 619"/>
              <a:gd name="T20" fmla="*/ 0 w 486"/>
              <a:gd name="T21" fmla="*/ 589 h 619"/>
              <a:gd name="T22" fmla="*/ 29 w 486"/>
              <a:gd name="T23" fmla="*/ 618 h 619"/>
              <a:gd name="T24" fmla="*/ 73 w 486"/>
              <a:gd name="T25" fmla="*/ 618 h 619"/>
              <a:gd name="T26" fmla="*/ 118 w 486"/>
              <a:gd name="T27" fmla="*/ 589 h 619"/>
              <a:gd name="T28" fmla="*/ 118 w 486"/>
              <a:gd name="T29" fmla="*/ 412 h 619"/>
              <a:gd name="T30" fmla="*/ 294 w 486"/>
              <a:gd name="T31" fmla="*/ 412 h 619"/>
              <a:gd name="T32" fmla="*/ 294 w 486"/>
              <a:gd name="T33" fmla="*/ 427 h 619"/>
              <a:gd name="T34" fmla="*/ 323 w 486"/>
              <a:gd name="T35" fmla="*/ 471 h 619"/>
              <a:gd name="T36" fmla="*/ 441 w 486"/>
              <a:gd name="T37" fmla="*/ 471 h 619"/>
              <a:gd name="T38" fmla="*/ 485 w 486"/>
              <a:gd name="T39" fmla="*/ 427 h 619"/>
              <a:gd name="T40" fmla="*/ 485 w 486"/>
              <a:gd name="T41" fmla="*/ 176 h 619"/>
              <a:gd name="T42" fmla="*/ 441 w 486"/>
              <a:gd name="T43" fmla="*/ 132 h 619"/>
              <a:gd name="T44" fmla="*/ 73 w 486"/>
              <a:gd name="T45" fmla="*/ 559 h 619"/>
              <a:gd name="T46" fmla="*/ 73 w 486"/>
              <a:gd name="T47" fmla="*/ 559 h 619"/>
              <a:gd name="T48" fmla="*/ 59 w 486"/>
              <a:gd name="T49" fmla="*/ 589 h 619"/>
              <a:gd name="T50" fmla="*/ 29 w 486"/>
              <a:gd name="T51" fmla="*/ 559 h 619"/>
              <a:gd name="T52" fmla="*/ 29 w 486"/>
              <a:gd name="T53" fmla="*/ 59 h 619"/>
              <a:gd name="T54" fmla="*/ 59 w 486"/>
              <a:gd name="T55" fmla="*/ 29 h 619"/>
              <a:gd name="T56" fmla="*/ 73 w 486"/>
              <a:gd name="T57" fmla="*/ 59 h 619"/>
              <a:gd name="T58" fmla="*/ 73 w 486"/>
              <a:gd name="T59" fmla="*/ 559 h 619"/>
              <a:gd name="T60" fmla="*/ 294 w 486"/>
              <a:gd name="T61" fmla="*/ 353 h 619"/>
              <a:gd name="T62" fmla="*/ 294 w 486"/>
              <a:gd name="T63" fmla="*/ 353 h 619"/>
              <a:gd name="T64" fmla="*/ 265 w 486"/>
              <a:gd name="T65" fmla="*/ 368 h 619"/>
              <a:gd name="T66" fmla="*/ 118 w 486"/>
              <a:gd name="T67" fmla="*/ 368 h 619"/>
              <a:gd name="T68" fmla="*/ 118 w 486"/>
              <a:gd name="T69" fmla="*/ 88 h 619"/>
              <a:gd name="T70" fmla="*/ 265 w 486"/>
              <a:gd name="T71" fmla="*/ 88 h 619"/>
              <a:gd name="T72" fmla="*/ 294 w 486"/>
              <a:gd name="T73" fmla="*/ 118 h 619"/>
              <a:gd name="T74" fmla="*/ 294 w 486"/>
              <a:gd name="T75" fmla="*/ 353 h 619"/>
              <a:gd name="T76" fmla="*/ 441 w 486"/>
              <a:gd name="T77" fmla="*/ 412 h 619"/>
              <a:gd name="T78" fmla="*/ 441 w 486"/>
              <a:gd name="T79" fmla="*/ 412 h 619"/>
              <a:gd name="T80" fmla="*/ 427 w 486"/>
              <a:gd name="T81" fmla="*/ 427 h 619"/>
              <a:gd name="T82" fmla="*/ 323 w 486"/>
              <a:gd name="T83" fmla="*/ 427 h 619"/>
              <a:gd name="T84" fmla="*/ 323 w 486"/>
              <a:gd name="T85" fmla="*/ 176 h 619"/>
              <a:gd name="T86" fmla="*/ 427 w 486"/>
              <a:gd name="T87" fmla="*/ 176 h 619"/>
              <a:gd name="T88" fmla="*/ 441 w 486"/>
              <a:gd name="T89" fmla="*/ 191 h 619"/>
              <a:gd name="T90" fmla="*/ 441 w 486"/>
              <a:gd name="T91" fmla="*/ 412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6" h="619">
                <a:moveTo>
                  <a:pt x="441" y="132"/>
                </a:moveTo>
                <a:lnTo>
                  <a:pt x="441" y="132"/>
                </a:lnTo>
                <a:cubicBezTo>
                  <a:pt x="323" y="132"/>
                  <a:pt x="323" y="132"/>
                  <a:pt x="323" y="132"/>
                </a:cubicBezTo>
                <a:cubicBezTo>
                  <a:pt x="323" y="88"/>
                  <a:pt x="323" y="88"/>
                  <a:pt x="323" y="88"/>
                </a:cubicBezTo>
                <a:cubicBezTo>
                  <a:pt x="323" y="73"/>
                  <a:pt x="309" y="59"/>
                  <a:pt x="294" y="59"/>
                </a:cubicBezTo>
                <a:cubicBezTo>
                  <a:pt x="118" y="59"/>
                  <a:pt x="118" y="59"/>
                  <a:pt x="118" y="59"/>
                </a:cubicBezTo>
                <a:cubicBezTo>
                  <a:pt x="118" y="29"/>
                  <a:pt x="118" y="29"/>
                  <a:pt x="118" y="29"/>
                </a:cubicBezTo>
                <a:cubicBezTo>
                  <a:pt x="118" y="14"/>
                  <a:pt x="88" y="0"/>
                  <a:pt x="73" y="0"/>
                </a:cubicBezTo>
                <a:cubicBezTo>
                  <a:pt x="29" y="0"/>
                  <a:pt x="29" y="0"/>
                  <a:pt x="29" y="0"/>
                </a:cubicBezTo>
                <a:cubicBezTo>
                  <a:pt x="14" y="0"/>
                  <a:pt x="0" y="14"/>
                  <a:pt x="0" y="29"/>
                </a:cubicBezTo>
                <a:cubicBezTo>
                  <a:pt x="0" y="589"/>
                  <a:pt x="0" y="589"/>
                  <a:pt x="0" y="589"/>
                </a:cubicBezTo>
                <a:cubicBezTo>
                  <a:pt x="0" y="603"/>
                  <a:pt x="14" y="618"/>
                  <a:pt x="29" y="618"/>
                </a:cubicBezTo>
                <a:cubicBezTo>
                  <a:pt x="73" y="618"/>
                  <a:pt x="73" y="618"/>
                  <a:pt x="73" y="618"/>
                </a:cubicBezTo>
                <a:cubicBezTo>
                  <a:pt x="88" y="618"/>
                  <a:pt x="118" y="603"/>
                  <a:pt x="118" y="589"/>
                </a:cubicBezTo>
                <a:cubicBezTo>
                  <a:pt x="118" y="412"/>
                  <a:pt x="118" y="412"/>
                  <a:pt x="118" y="412"/>
                </a:cubicBezTo>
                <a:cubicBezTo>
                  <a:pt x="294" y="412"/>
                  <a:pt x="294" y="412"/>
                  <a:pt x="294" y="412"/>
                </a:cubicBezTo>
                <a:cubicBezTo>
                  <a:pt x="294" y="427"/>
                  <a:pt x="294" y="427"/>
                  <a:pt x="294" y="427"/>
                </a:cubicBezTo>
                <a:cubicBezTo>
                  <a:pt x="294" y="441"/>
                  <a:pt x="309" y="471"/>
                  <a:pt x="323" y="471"/>
                </a:cubicBezTo>
                <a:cubicBezTo>
                  <a:pt x="441" y="471"/>
                  <a:pt x="441" y="471"/>
                  <a:pt x="441" y="471"/>
                </a:cubicBezTo>
                <a:cubicBezTo>
                  <a:pt x="471" y="471"/>
                  <a:pt x="485" y="441"/>
                  <a:pt x="485" y="427"/>
                </a:cubicBezTo>
                <a:cubicBezTo>
                  <a:pt x="485" y="176"/>
                  <a:pt x="485" y="176"/>
                  <a:pt x="485" y="176"/>
                </a:cubicBezTo>
                <a:cubicBezTo>
                  <a:pt x="485" y="147"/>
                  <a:pt x="471" y="132"/>
                  <a:pt x="441" y="132"/>
                </a:cubicBezTo>
                <a:close/>
                <a:moveTo>
                  <a:pt x="73" y="559"/>
                </a:moveTo>
                <a:lnTo>
                  <a:pt x="73" y="559"/>
                </a:lnTo>
                <a:cubicBezTo>
                  <a:pt x="73" y="574"/>
                  <a:pt x="59" y="589"/>
                  <a:pt x="59" y="589"/>
                </a:cubicBezTo>
                <a:cubicBezTo>
                  <a:pt x="44" y="589"/>
                  <a:pt x="29" y="574"/>
                  <a:pt x="29" y="559"/>
                </a:cubicBezTo>
                <a:cubicBezTo>
                  <a:pt x="29" y="59"/>
                  <a:pt x="29" y="59"/>
                  <a:pt x="29" y="59"/>
                </a:cubicBezTo>
                <a:cubicBezTo>
                  <a:pt x="29" y="44"/>
                  <a:pt x="44" y="29"/>
                  <a:pt x="59" y="29"/>
                </a:cubicBezTo>
                <a:cubicBezTo>
                  <a:pt x="59" y="29"/>
                  <a:pt x="73" y="44"/>
                  <a:pt x="73" y="59"/>
                </a:cubicBezTo>
                <a:lnTo>
                  <a:pt x="73" y="559"/>
                </a:lnTo>
                <a:close/>
                <a:moveTo>
                  <a:pt x="294" y="353"/>
                </a:moveTo>
                <a:lnTo>
                  <a:pt x="294" y="353"/>
                </a:lnTo>
                <a:cubicBezTo>
                  <a:pt x="294" y="353"/>
                  <a:pt x="280" y="368"/>
                  <a:pt x="265" y="368"/>
                </a:cubicBezTo>
                <a:cubicBezTo>
                  <a:pt x="118" y="368"/>
                  <a:pt x="118" y="368"/>
                  <a:pt x="118" y="368"/>
                </a:cubicBezTo>
                <a:cubicBezTo>
                  <a:pt x="118" y="88"/>
                  <a:pt x="118" y="88"/>
                  <a:pt x="118" y="88"/>
                </a:cubicBezTo>
                <a:cubicBezTo>
                  <a:pt x="265" y="88"/>
                  <a:pt x="265" y="88"/>
                  <a:pt x="265" y="88"/>
                </a:cubicBezTo>
                <a:cubicBezTo>
                  <a:pt x="280" y="88"/>
                  <a:pt x="294" y="103"/>
                  <a:pt x="294" y="118"/>
                </a:cubicBezTo>
                <a:lnTo>
                  <a:pt x="294" y="353"/>
                </a:lnTo>
                <a:close/>
                <a:moveTo>
                  <a:pt x="441" y="412"/>
                </a:moveTo>
                <a:lnTo>
                  <a:pt x="441" y="412"/>
                </a:lnTo>
                <a:cubicBezTo>
                  <a:pt x="441" y="412"/>
                  <a:pt x="441" y="427"/>
                  <a:pt x="427" y="427"/>
                </a:cubicBezTo>
                <a:cubicBezTo>
                  <a:pt x="323" y="427"/>
                  <a:pt x="323" y="427"/>
                  <a:pt x="323" y="427"/>
                </a:cubicBezTo>
                <a:cubicBezTo>
                  <a:pt x="323" y="176"/>
                  <a:pt x="323" y="176"/>
                  <a:pt x="323" y="176"/>
                </a:cubicBezTo>
                <a:cubicBezTo>
                  <a:pt x="427" y="176"/>
                  <a:pt x="427" y="176"/>
                  <a:pt x="427" y="176"/>
                </a:cubicBezTo>
                <a:cubicBezTo>
                  <a:pt x="441" y="176"/>
                  <a:pt x="441" y="176"/>
                  <a:pt x="441" y="191"/>
                </a:cubicBezTo>
                <a:lnTo>
                  <a:pt x="441" y="412"/>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5" name="Freeform 100"/>
          <p:cNvSpPr>
            <a:spLocks noChangeArrowheads="1"/>
          </p:cNvSpPr>
          <p:nvPr/>
        </p:nvSpPr>
        <p:spPr bwMode="auto">
          <a:xfrm>
            <a:off x="1362076" y="8782551"/>
            <a:ext cx="536574" cy="533540"/>
          </a:xfrm>
          <a:custGeom>
            <a:avLst/>
            <a:gdLst>
              <a:gd name="T0" fmla="*/ 148 w 620"/>
              <a:gd name="T1" fmla="*/ 559 h 619"/>
              <a:gd name="T2" fmla="*/ 148 w 620"/>
              <a:gd name="T3" fmla="*/ 559 h 619"/>
              <a:gd name="T4" fmla="*/ 89 w 620"/>
              <a:gd name="T5" fmla="*/ 559 h 619"/>
              <a:gd name="T6" fmla="*/ 59 w 620"/>
              <a:gd name="T7" fmla="*/ 545 h 619"/>
              <a:gd name="T8" fmla="*/ 59 w 620"/>
              <a:gd name="T9" fmla="*/ 486 h 619"/>
              <a:gd name="T10" fmla="*/ 251 w 620"/>
              <a:gd name="T11" fmla="*/ 295 h 619"/>
              <a:gd name="T12" fmla="*/ 162 w 620"/>
              <a:gd name="T13" fmla="*/ 309 h 619"/>
              <a:gd name="T14" fmla="*/ 30 w 620"/>
              <a:gd name="T15" fmla="*/ 456 h 619"/>
              <a:gd name="T16" fmla="*/ 30 w 620"/>
              <a:gd name="T17" fmla="*/ 559 h 619"/>
              <a:gd name="T18" fmla="*/ 59 w 620"/>
              <a:gd name="T19" fmla="*/ 589 h 619"/>
              <a:gd name="T20" fmla="*/ 162 w 620"/>
              <a:gd name="T21" fmla="*/ 589 h 619"/>
              <a:gd name="T22" fmla="*/ 310 w 620"/>
              <a:gd name="T23" fmla="*/ 456 h 619"/>
              <a:gd name="T24" fmla="*/ 324 w 620"/>
              <a:gd name="T25" fmla="*/ 383 h 619"/>
              <a:gd name="T26" fmla="*/ 148 w 620"/>
              <a:gd name="T27" fmla="*/ 559 h 619"/>
              <a:gd name="T28" fmla="*/ 589 w 620"/>
              <a:gd name="T29" fmla="*/ 59 h 619"/>
              <a:gd name="T30" fmla="*/ 589 w 620"/>
              <a:gd name="T31" fmla="*/ 59 h 619"/>
              <a:gd name="T32" fmla="*/ 560 w 620"/>
              <a:gd name="T33" fmla="*/ 29 h 619"/>
              <a:gd name="T34" fmla="*/ 457 w 620"/>
              <a:gd name="T35" fmla="*/ 29 h 619"/>
              <a:gd name="T36" fmla="*/ 310 w 620"/>
              <a:gd name="T37" fmla="*/ 177 h 619"/>
              <a:gd name="T38" fmla="*/ 295 w 620"/>
              <a:gd name="T39" fmla="*/ 250 h 619"/>
              <a:gd name="T40" fmla="*/ 471 w 620"/>
              <a:gd name="T41" fmla="*/ 59 h 619"/>
              <a:gd name="T42" fmla="*/ 530 w 620"/>
              <a:gd name="T43" fmla="*/ 59 h 619"/>
              <a:gd name="T44" fmla="*/ 560 w 620"/>
              <a:gd name="T45" fmla="*/ 88 h 619"/>
              <a:gd name="T46" fmla="*/ 560 w 620"/>
              <a:gd name="T47" fmla="*/ 147 h 619"/>
              <a:gd name="T48" fmla="*/ 369 w 620"/>
              <a:gd name="T49" fmla="*/ 338 h 619"/>
              <a:gd name="T50" fmla="*/ 457 w 620"/>
              <a:gd name="T51" fmla="*/ 309 h 619"/>
              <a:gd name="T52" fmla="*/ 589 w 620"/>
              <a:gd name="T53" fmla="*/ 177 h 619"/>
              <a:gd name="T54" fmla="*/ 589 w 620"/>
              <a:gd name="T55" fmla="*/ 59 h 619"/>
              <a:gd name="T56" fmla="*/ 369 w 620"/>
              <a:gd name="T57" fmla="*/ 250 h 619"/>
              <a:gd name="T58" fmla="*/ 369 w 620"/>
              <a:gd name="T59" fmla="*/ 250 h 619"/>
              <a:gd name="T60" fmla="*/ 339 w 620"/>
              <a:gd name="T61" fmla="*/ 250 h 619"/>
              <a:gd name="T62" fmla="*/ 251 w 620"/>
              <a:gd name="T63" fmla="*/ 354 h 619"/>
              <a:gd name="T64" fmla="*/ 251 w 620"/>
              <a:gd name="T65" fmla="*/ 383 h 619"/>
              <a:gd name="T66" fmla="*/ 280 w 620"/>
              <a:gd name="T67" fmla="*/ 383 h 619"/>
              <a:gd name="T68" fmla="*/ 369 w 620"/>
              <a:gd name="T69" fmla="*/ 280 h 619"/>
              <a:gd name="T70" fmla="*/ 369 w 620"/>
              <a:gd name="T71" fmla="*/ 25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0" h="619">
                <a:moveTo>
                  <a:pt x="148" y="559"/>
                </a:moveTo>
                <a:lnTo>
                  <a:pt x="148" y="559"/>
                </a:lnTo>
                <a:cubicBezTo>
                  <a:pt x="118" y="589"/>
                  <a:pt x="103" y="589"/>
                  <a:pt x="89" y="559"/>
                </a:cubicBezTo>
                <a:cubicBezTo>
                  <a:pt x="59" y="545"/>
                  <a:pt x="59" y="545"/>
                  <a:pt x="59" y="545"/>
                </a:cubicBezTo>
                <a:cubicBezTo>
                  <a:pt x="44" y="530"/>
                  <a:pt x="44" y="500"/>
                  <a:pt x="59" y="486"/>
                </a:cubicBezTo>
                <a:cubicBezTo>
                  <a:pt x="251" y="295"/>
                  <a:pt x="251" y="295"/>
                  <a:pt x="251" y="295"/>
                </a:cubicBezTo>
                <a:cubicBezTo>
                  <a:pt x="221" y="280"/>
                  <a:pt x="192" y="295"/>
                  <a:pt x="162" y="309"/>
                </a:cubicBezTo>
                <a:cubicBezTo>
                  <a:pt x="30" y="456"/>
                  <a:pt x="30" y="456"/>
                  <a:pt x="30" y="456"/>
                </a:cubicBezTo>
                <a:cubicBezTo>
                  <a:pt x="0" y="486"/>
                  <a:pt x="0" y="530"/>
                  <a:pt x="30" y="559"/>
                </a:cubicBezTo>
                <a:cubicBezTo>
                  <a:pt x="59" y="589"/>
                  <a:pt x="59" y="589"/>
                  <a:pt x="59" y="589"/>
                </a:cubicBezTo>
                <a:cubicBezTo>
                  <a:pt x="89" y="618"/>
                  <a:pt x="133" y="618"/>
                  <a:pt x="162" y="589"/>
                </a:cubicBezTo>
                <a:cubicBezTo>
                  <a:pt x="310" y="456"/>
                  <a:pt x="310" y="456"/>
                  <a:pt x="310" y="456"/>
                </a:cubicBezTo>
                <a:cubicBezTo>
                  <a:pt x="324" y="427"/>
                  <a:pt x="339" y="397"/>
                  <a:pt x="324" y="383"/>
                </a:cubicBezTo>
                <a:lnTo>
                  <a:pt x="148" y="559"/>
                </a:lnTo>
                <a:close/>
                <a:moveTo>
                  <a:pt x="589" y="59"/>
                </a:moveTo>
                <a:lnTo>
                  <a:pt x="589" y="59"/>
                </a:lnTo>
                <a:cubicBezTo>
                  <a:pt x="560" y="29"/>
                  <a:pt x="560" y="29"/>
                  <a:pt x="560" y="29"/>
                </a:cubicBezTo>
                <a:cubicBezTo>
                  <a:pt x="530" y="0"/>
                  <a:pt x="486" y="0"/>
                  <a:pt x="457" y="29"/>
                </a:cubicBezTo>
                <a:cubicBezTo>
                  <a:pt x="310" y="177"/>
                  <a:pt x="310" y="177"/>
                  <a:pt x="310" y="177"/>
                </a:cubicBezTo>
                <a:cubicBezTo>
                  <a:pt x="295" y="191"/>
                  <a:pt x="280" y="221"/>
                  <a:pt x="295" y="250"/>
                </a:cubicBezTo>
                <a:cubicBezTo>
                  <a:pt x="471" y="59"/>
                  <a:pt x="471" y="59"/>
                  <a:pt x="471" y="59"/>
                </a:cubicBezTo>
                <a:cubicBezTo>
                  <a:pt x="486" y="44"/>
                  <a:pt x="516" y="44"/>
                  <a:pt x="530" y="59"/>
                </a:cubicBezTo>
                <a:cubicBezTo>
                  <a:pt x="560" y="88"/>
                  <a:pt x="560" y="88"/>
                  <a:pt x="560" y="88"/>
                </a:cubicBezTo>
                <a:cubicBezTo>
                  <a:pt x="574" y="103"/>
                  <a:pt x="574" y="133"/>
                  <a:pt x="560" y="147"/>
                </a:cubicBezTo>
                <a:cubicBezTo>
                  <a:pt x="369" y="338"/>
                  <a:pt x="369" y="338"/>
                  <a:pt x="369" y="338"/>
                </a:cubicBezTo>
                <a:cubicBezTo>
                  <a:pt x="398" y="338"/>
                  <a:pt x="427" y="338"/>
                  <a:pt x="457" y="309"/>
                </a:cubicBezTo>
                <a:cubicBezTo>
                  <a:pt x="589" y="177"/>
                  <a:pt x="589" y="177"/>
                  <a:pt x="589" y="177"/>
                </a:cubicBezTo>
                <a:cubicBezTo>
                  <a:pt x="619" y="147"/>
                  <a:pt x="619" y="88"/>
                  <a:pt x="589" y="59"/>
                </a:cubicBezTo>
                <a:close/>
                <a:moveTo>
                  <a:pt x="369" y="250"/>
                </a:moveTo>
                <a:lnTo>
                  <a:pt x="369" y="250"/>
                </a:lnTo>
                <a:cubicBezTo>
                  <a:pt x="369" y="250"/>
                  <a:pt x="353" y="250"/>
                  <a:pt x="339" y="250"/>
                </a:cubicBezTo>
                <a:cubicBezTo>
                  <a:pt x="251" y="354"/>
                  <a:pt x="251" y="354"/>
                  <a:pt x="251" y="354"/>
                </a:cubicBezTo>
                <a:cubicBezTo>
                  <a:pt x="236" y="354"/>
                  <a:pt x="236" y="368"/>
                  <a:pt x="251" y="383"/>
                </a:cubicBezTo>
                <a:cubicBezTo>
                  <a:pt x="251" y="383"/>
                  <a:pt x="265" y="383"/>
                  <a:pt x="280" y="383"/>
                </a:cubicBezTo>
                <a:cubicBezTo>
                  <a:pt x="369" y="280"/>
                  <a:pt x="369" y="280"/>
                  <a:pt x="369" y="280"/>
                </a:cubicBezTo>
                <a:cubicBezTo>
                  <a:pt x="383" y="265"/>
                  <a:pt x="383" y="265"/>
                  <a:pt x="369" y="25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6" name="Freeform 101"/>
          <p:cNvSpPr>
            <a:spLocks noChangeArrowheads="1"/>
          </p:cNvSpPr>
          <p:nvPr/>
        </p:nvSpPr>
        <p:spPr bwMode="auto">
          <a:xfrm>
            <a:off x="482601" y="8846068"/>
            <a:ext cx="511177" cy="435089"/>
          </a:xfrm>
          <a:custGeom>
            <a:avLst/>
            <a:gdLst>
              <a:gd name="T0" fmla="*/ 382 w 589"/>
              <a:gd name="T1" fmla="*/ 353 h 501"/>
              <a:gd name="T2" fmla="*/ 382 w 589"/>
              <a:gd name="T3" fmla="*/ 353 h 501"/>
              <a:gd name="T4" fmla="*/ 309 w 589"/>
              <a:gd name="T5" fmla="*/ 426 h 501"/>
              <a:gd name="T6" fmla="*/ 309 w 589"/>
              <a:gd name="T7" fmla="*/ 147 h 501"/>
              <a:gd name="T8" fmla="*/ 294 w 589"/>
              <a:gd name="T9" fmla="*/ 132 h 501"/>
              <a:gd name="T10" fmla="*/ 279 w 589"/>
              <a:gd name="T11" fmla="*/ 147 h 501"/>
              <a:gd name="T12" fmla="*/ 279 w 589"/>
              <a:gd name="T13" fmla="*/ 426 h 501"/>
              <a:gd name="T14" fmla="*/ 206 w 589"/>
              <a:gd name="T15" fmla="*/ 353 h 501"/>
              <a:gd name="T16" fmla="*/ 176 w 589"/>
              <a:gd name="T17" fmla="*/ 353 h 501"/>
              <a:gd name="T18" fmla="*/ 176 w 589"/>
              <a:gd name="T19" fmla="*/ 382 h 501"/>
              <a:gd name="T20" fmla="*/ 279 w 589"/>
              <a:gd name="T21" fmla="*/ 500 h 501"/>
              <a:gd name="T22" fmla="*/ 294 w 589"/>
              <a:gd name="T23" fmla="*/ 500 h 501"/>
              <a:gd name="T24" fmla="*/ 309 w 589"/>
              <a:gd name="T25" fmla="*/ 500 h 501"/>
              <a:gd name="T26" fmla="*/ 412 w 589"/>
              <a:gd name="T27" fmla="*/ 382 h 501"/>
              <a:gd name="T28" fmla="*/ 412 w 589"/>
              <a:gd name="T29" fmla="*/ 353 h 501"/>
              <a:gd name="T30" fmla="*/ 382 w 589"/>
              <a:gd name="T31" fmla="*/ 353 h 501"/>
              <a:gd name="T32" fmla="*/ 574 w 589"/>
              <a:gd name="T33" fmla="*/ 0 h 501"/>
              <a:gd name="T34" fmla="*/ 574 w 589"/>
              <a:gd name="T35" fmla="*/ 0 h 501"/>
              <a:gd name="T36" fmla="*/ 14 w 589"/>
              <a:gd name="T37" fmla="*/ 0 h 501"/>
              <a:gd name="T38" fmla="*/ 0 w 589"/>
              <a:gd name="T39" fmla="*/ 14 h 501"/>
              <a:gd name="T40" fmla="*/ 0 w 589"/>
              <a:gd name="T41" fmla="*/ 176 h 501"/>
              <a:gd name="T42" fmla="*/ 14 w 589"/>
              <a:gd name="T43" fmla="*/ 191 h 501"/>
              <a:gd name="T44" fmla="*/ 44 w 589"/>
              <a:gd name="T45" fmla="*/ 176 h 501"/>
              <a:gd name="T46" fmla="*/ 44 w 589"/>
              <a:gd name="T47" fmla="*/ 29 h 501"/>
              <a:gd name="T48" fmla="*/ 544 w 589"/>
              <a:gd name="T49" fmla="*/ 29 h 501"/>
              <a:gd name="T50" fmla="*/ 544 w 589"/>
              <a:gd name="T51" fmla="*/ 176 h 501"/>
              <a:gd name="T52" fmla="*/ 574 w 589"/>
              <a:gd name="T53" fmla="*/ 191 h 501"/>
              <a:gd name="T54" fmla="*/ 588 w 589"/>
              <a:gd name="T55" fmla="*/ 176 h 501"/>
              <a:gd name="T56" fmla="*/ 588 w 589"/>
              <a:gd name="T57" fmla="*/ 14 h 501"/>
              <a:gd name="T58" fmla="*/ 574 w 589"/>
              <a:gd name="T59" fmla="*/ 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9" h="501">
                <a:moveTo>
                  <a:pt x="382" y="353"/>
                </a:moveTo>
                <a:lnTo>
                  <a:pt x="382" y="353"/>
                </a:lnTo>
                <a:cubicBezTo>
                  <a:pt x="309" y="426"/>
                  <a:pt x="309" y="426"/>
                  <a:pt x="309" y="426"/>
                </a:cubicBezTo>
                <a:cubicBezTo>
                  <a:pt x="309" y="147"/>
                  <a:pt x="309" y="147"/>
                  <a:pt x="309" y="147"/>
                </a:cubicBezTo>
                <a:cubicBezTo>
                  <a:pt x="309" y="147"/>
                  <a:pt x="309" y="132"/>
                  <a:pt x="294" y="132"/>
                </a:cubicBezTo>
                <a:cubicBezTo>
                  <a:pt x="279" y="132"/>
                  <a:pt x="279" y="147"/>
                  <a:pt x="279" y="147"/>
                </a:cubicBezTo>
                <a:cubicBezTo>
                  <a:pt x="279" y="426"/>
                  <a:pt x="279" y="426"/>
                  <a:pt x="279" y="426"/>
                </a:cubicBezTo>
                <a:cubicBezTo>
                  <a:pt x="206" y="353"/>
                  <a:pt x="206" y="353"/>
                  <a:pt x="206" y="353"/>
                </a:cubicBezTo>
                <a:cubicBezTo>
                  <a:pt x="206" y="353"/>
                  <a:pt x="191" y="353"/>
                  <a:pt x="176" y="353"/>
                </a:cubicBezTo>
                <a:cubicBezTo>
                  <a:pt x="176" y="368"/>
                  <a:pt x="176" y="368"/>
                  <a:pt x="176" y="382"/>
                </a:cubicBezTo>
                <a:cubicBezTo>
                  <a:pt x="279" y="500"/>
                  <a:pt x="279" y="500"/>
                  <a:pt x="279" y="500"/>
                </a:cubicBezTo>
                <a:lnTo>
                  <a:pt x="294" y="500"/>
                </a:lnTo>
                <a:lnTo>
                  <a:pt x="309" y="500"/>
                </a:lnTo>
                <a:cubicBezTo>
                  <a:pt x="412" y="382"/>
                  <a:pt x="412" y="382"/>
                  <a:pt x="412" y="382"/>
                </a:cubicBezTo>
                <a:cubicBezTo>
                  <a:pt x="412" y="368"/>
                  <a:pt x="412" y="368"/>
                  <a:pt x="412" y="353"/>
                </a:cubicBezTo>
                <a:cubicBezTo>
                  <a:pt x="397" y="353"/>
                  <a:pt x="382" y="353"/>
                  <a:pt x="382" y="353"/>
                </a:cubicBezTo>
                <a:close/>
                <a:moveTo>
                  <a:pt x="574" y="0"/>
                </a:moveTo>
                <a:lnTo>
                  <a:pt x="574" y="0"/>
                </a:lnTo>
                <a:cubicBezTo>
                  <a:pt x="14" y="0"/>
                  <a:pt x="14" y="0"/>
                  <a:pt x="14" y="0"/>
                </a:cubicBezTo>
                <a:cubicBezTo>
                  <a:pt x="14" y="0"/>
                  <a:pt x="0" y="0"/>
                  <a:pt x="0" y="14"/>
                </a:cubicBezTo>
                <a:cubicBezTo>
                  <a:pt x="0" y="176"/>
                  <a:pt x="0" y="176"/>
                  <a:pt x="0" y="176"/>
                </a:cubicBezTo>
                <a:lnTo>
                  <a:pt x="14" y="191"/>
                </a:lnTo>
                <a:cubicBezTo>
                  <a:pt x="29" y="191"/>
                  <a:pt x="44" y="176"/>
                  <a:pt x="44" y="176"/>
                </a:cubicBezTo>
                <a:cubicBezTo>
                  <a:pt x="44" y="29"/>
                  <a:pt x="44" y="29"/>
                  <a:pt x="44" y="29"/>
                </a:cubicBezTo>
                <a:cubicBezTo>
                  <a:pt x="544" y="29"/>
                  <a:pt x="544" y="29"/>
                  <a:pt x="544" y="29"/>
                </a:cubicBezTo>
                <a:cubicBezTo>
                  <a:pt x="544" y="176"/>
                  <a:pt x="544" y="176"/>
                  <a:pt x="544" y="176"/>
                </a:cubicBezTo>
                <a:cubicBezTo>
                  <a:pt x="544" y="176"/>
                  <a:pt x="559" y="191"/>
                  <a:pt x="574" y="191"/>
                </a:cubicBezTo>
                <a:lnTo>
                  <a:pt x="588" y="176"/>
                </a:lnTo>
                <a:cubicBezTo>
                  <a:pt x="588" y="14"/>
                  <a:pt x="588" y="14"/>
                  <a:pt x="588" y="14"/>
                </a:cubicBezTo>
                <a:cubicBezTo>
                  <a:pt x="588" y="0"/>
                  <a:pt x="574" y="0"/>
                  <a:pt x="574" y="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7" name="Freeform 102"/>
          <p:cNvSpPr>
            <a:spLocks noChangeArrowheads="1"/>
          </p:cNvSpPr>
          <p:nvPr/>
        </p:nvSpPr>
        <p:spPr bwMode="auto">
          <a:xfrm>
            <a:off x="8429626" y="7953664"/>
            <a:ext cx="511175" cy="444616"/>
          </a:xfrm>
          <a:custGeom>
            <a:avLst/>
            <a:gdLst>
              <a:gd name="T0" fmla="*/ 574 w 589"/>
              <a:gd name="T1" fmla="*/ 324 h 516"/>
              <a:gd name="T2" fmla="*/ 574 w 589"/>
              <a:gd name="T3" fmla="*/ 324 h 516"/>
              <a:gd name="T4" fmla="*/ 544 w 589"/>
              <a:gd name="T5" fmla="*/ 339 h 516"/>
              <a:gd name="T6" fmla="*/ 544 w 589"/>
              <a:gd name="T7" fmla="*/ 471 h 516"/>
              <a:gd name="T8" fmla="*/ 44 w 589"/>
              <a:gd name="T9" fmla="*/ 471 h 516"/>
              <a:gd name="T10" fmla="*/ 44 w 589"/>
              <a:gd name="T11" fmla="*/ 339 h 516"/>
              <a:gd name="T12" fmla="*/ 14 w 589"/>
              <a:gd name="T13" fmla="*/ 324 h 516"/>
              <a:gd name="T14" fmla="*/ 0 w 589"/>
              <a:gd name="T15" fmla="*/ 339 h 516"/>
              <a:gd name="T16" fmla="*/ 0 w 589"/>
              <a:gd name="T17" fmla="*/ 501 h 516"/>
              <a:gd name="T18" fmla="*/ 14 w 589"/>
              <a:gd name="T19" fmla="*/ 515 h 516"/>
              <a:gd name="T20" fmla="*/ 574 w 589"/>
              <a:gd name="T21" fmla="*/ 515 h 516"/>
              <a:gd name="T22" fmla="*/ 588 w 589"/>
              <a:gd name="T23" fmla="*/ 501 h 516"/>
              <a:gd name="T24" fmla="*/ 588 w 589"/>
              <a:gd name="T25" fmla="*/ 339 h 516"/>
              <a:gd name="T26" fmla="*/ 574 w 589"/>
              <a:gd name="T27" fmla="*/ 324 h 516"/>
              <a:gd name="T28" fmla="*/ 206 w 589"/>
              <a:gd name="T29" fmla="*/ 162 h 516"/>
              <a:gd name="T30" fmla="*/ 206 w 589"/>
              <a:gd name="T31" fmla="*/ 162 h 516"/>
              <a:gd name="T32" fmla="*/ 279 w 589"/>
              <a:gd name="T33" fmla="*/ 74 h 516"/>
              <a:gd name="T34" fmla="*/ 279 w 589"/>
              <a:gd name="T35" fmla="*/ 353 h 516"/>
              <a:gd name="T36" fmla="*/ 294 w 589"/>
              <a:gd name="T37" fmla="*/ 383 h 516"/>
              <a:gd name="T38" fmla="*/ 309 w 589"/>
              <a:gd name="T39" fmla="*/ 353 h 516"/>
              <a:gd name="T40" fmla="*/ 309 w 589"/>
              <a:gd name="T41" fmla="*/ 74 h 516"/>
              <a:gd name="T42" fmla="*/ 383 w 589"/>
              <a:gd name="T43" fmla="*/ 162 h 516"/>
              <a:gd name="T44" fmla="*/ 412 w 589"/>
              <a:gd name="T45" fmla="*/ 162 h 516"/>
              <a:gd name="T46" fmla="*/ 412 w 589"/>
              <a:gd name="T47" fmla="*/ 133 h 516"/>
              <a:gd name="T48" fmla="*/ 309 w 589"/>
              <a:gd name="T49" fmla="*/ 15 h 516"/>
              <a:gd name="T50" fmla="*/ 294 w 589"/>
              <a:gd name="T51" fmla="*/ 0 h 516"/>
              <a:gd name="T52" fmla="*/ 279 w 589"/>
              <a:gd name="T53" fmla="*/ 15 h 516"/>
              <a:gd name="T54" fmla="*/ 176 w 589"/>
              <a:gd name="T55" fmla="*/ 133 h 516"/>
              <a:gd name="T56" fmla="*/ 176 w 589"/>
              <a:gd name="T57" fmla="*/ 162 h 516"/>
              <a:gd name="T58" fmla="*/ 206 w 589"/>
              <a:gd name="T59" fmla="*/ 162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9" h="516">
                <a:moveTo>
                  <a:pt x="574" y="324"/>
                </a:moveTo>
                <a:lnTo>
                  <a:pt x="574" y="324"/>
                </a:lnTo>
                <a:cubicBezTo>
                  <a:pt x="559" y="324"/>
                  <a:pt x="544" y="324"/>
                  <a:pt x="544" y="339"/>
                </a:cubicBezTo>
                <a:cubicBezTo>
                  <a:pt x="544" y="471"/>
                  <a:pt x="544" y="471"/>
                  <a:pt x="544" y="471"/>
                </a:cubicBezTo>
                <a:cubicBezTo>
                  <a:pt x="44" y="471"/>
                  <a:pt x="44" y="471"/>
                  <a:pt x="44" y="471"/>
                </a:cubicBezTo>
                <a:cubicBezTo>
                  <a:pt x="44" y="339"/>
                  <a:pt x="44" y="339"/>
                  <a:pt x="44" y="339"/>
                </a:cubicBezTo>
                <a:cubicBezTo>
                  <a:pt x="44" y="324"/>
                  <a:pt x="29" y="324"/>
                  <a:pt x="14" y="324"/>
                </a:cubicBezTo>
                <a:cubicBezTo>
                  <a:pt x="14" y="324"/>
                  <a:pt x="0" y="324"/>
                  <a:pt x="0" y="339"/>
                </a:cubicBezTo>
                <a:cubicBezTo>
                  <a:pt x="0" y="501"/>
                  <a:pt x="0" y="501"/>
                  <a:pt x="0" y="501"/>
                </a:cubicBezTo>
                <a:lnTo>
                  <a:pt x="14" y="515"/>
                </a:lnTo>
                <a:cubicBezTo>
                  <a:pt x="574" y="515"/>
                  <a:pt x="574" y="515"/>
                  <a:pt x="574" y="515"/>
                </a:cubicBezTo>
                <a:lnTo>
                  <a:pt x="588" y="501"/>
                </a:lnTo>
                <a:cubicBezTo>
                  <a:pt x="588" y="339"/>
                  <a:pt x="588" y="339"/>
                  <a:pt x="588" y="339"/>
                </a:cubicBezTo>
                <a:cubicBezTo>
                  <a:pt x="588" y="324"/>
                  <a:pt x="574" y="324"/>
                  <a:pt x="574" y="324"/>
                </a:cubicBezTo>
                <a:close/>
                <a:moveTo>
                  <a:pt x="206" y="162"/>
                </a:moveTo>
                <a:lnTo>
                  <a:pt x="206" y="162"/>
                </a:lnTo>
                <a:cubicBezTo>
                  <a:pt x="279" y="74"/>
                  <a:pt x="279" y="74"/>
                  <a:pt x="279" y="74"/>
                </a:cubicBezTo>
                <a:cubicBezTo>
                  <a:pt x="279" y="353"/>
                  <a:pt x="279" y="353"/>
                  <a:pt x="279" y="353"/>
                </a:cubicBezTo>
                <a:cubicBezTo>
                  <a:pt x="279" y="368"/>
                  <a:pt x="279" y="383"/>
                  <a:pt x="294" y="383"/>
                </a:cubicBezTo>
                <a:cubicBezTo>
                  <a:pt x="309" y="383"/>
                  <a:pt x="309" y="368"/>
                  <a:pt x="309" y="353"/>
                </a:cubicBezTo>
                <a:cubicBezTo>
                  <a:pt x="309" y="74"/>
                  <a:pt x="309" y="74"/>
                  <a:pt x="309" y="74"/>
                </a:cubicBezTo>
                <a:cubicBezTo>
                  <a:pt x="383" y="162"/>
                  <a:pt x="383" y="162"/>
                  <a:pt x="383" y="162"/>
                </a:cubicBezTo>
                <a:cubicBezTo>
                  <a:pt x="383" y="162"/>
                  <a:pt x="397" y="162"/>
                  <a:pt x="412" y="162"/>
                </a:cubicBezTo>
                <a:cubicBezTo>
                  <a:pt x="412" y="147"/>
                  <a:pt x="412" y="133"/>
                  <a:pt x="412" y="133"/>
                </a:cubicBezTo>
                <a:cubicBezTo>
                  <a:pt x="309" y="15"/>
                  <a:pt x="309" y="15"/>
                  <a:pt x="309" y="15"/>
                </a:cubicBezTo>
                <a:cubicBezTo>
                  <a:pt x="309" y="0"/>
                  <a:pt x="294" y="0"/>
                  <a:pt x="294" y="0"/>
                </a:cubicBezTo>
                <a:cubicBezTo>
                  <a:pt x="294" y="0"/>
                  <a:pt x="279" y="0"/>
                  <a:pt x="279" y="15"/>
                </a:cubicBezTo>
                <a:cubicBezTo>
                  <a:pt x="176" y="133"/>
                  <a:pt x="176" y="133"/>
                  <a:pt x="176" y="133"/>
                </a:cubicBezTo>
                <a:cubicBezTo>
                  <a:pt x="176" y="133"/>
                  <a:pt x="176" y="147"/>
                  <a:pt x="176" y="162"/>
                </a:cubicBezTo>
                <a:cubicBezTo>
                  <a:pt x="191" y="162"/>
                  <a:pt x="206" y="162"/>
                  <a:pt x="206" y="16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8" name="Freeform 103"/>
          <p:cNvSpPr>
            <a:spLocks noChangeArrowheads="1"/>
          </p:cNvSpPr>
          <p:nvPr/>
        </p:nvSpPr>
        <p:spPr bwMode="auto">
          <a:xfrm>
            <a:off x="7524749" y="7925078"/>
            <a:ext cx="549276" cy="511308"/>
          </a:xfrm>
          <a:custGeom>
            <a:avLst/>
            <a:gdLst>
              <a:gd name="T0" fmla="*/ 560 w 634"/>
              <a:gd name="T1" fmla="*/ 0 h 590"/>
              <a:gd name="T2" fmla="*/ 560 w 634"/>
              <a:gd name="T3" fmla="*/ 0 h 590"/>
              <a:gd name="T4" fmla="*/ 89 w 634"/>
              <a:gd name="T5" fmla="*/ 0 h 590"/>
              <a:gd name="T6" fmla="*/ 0 w 634"/>
              <a:gd name="T7" fmla="*/ 73 h 590"/>
              <a:gd name="T8" fmla="*/ 0 w 634"/>
              <a:gd name="T9" fmla="*/ 500 h 590"/>
              <a:gd name="T10" fmla="*/ 89 w 634"/>
              <a:gd name="T11" fmla="*/ 589 h 590"/>
              <a:gd name="T12" fmla="*/ 560 w 634"/>
              <a:gd name="T13" fmla="*/ 589 h 590"/>
              <a:gd name="T14" fmla="*/ 633 w 634"/>
              <a:gd name="T15" fmla="*/ 500 h 590"/>
              <a:gd name="T16" fmla="*/ 633 w 634"/>
              <a:gd name="T17" fmla="*/ 73 h 590"/>
              <a:gd name="T18" fmla="*/ 560 w 634"/>
              <a:gd name="T19" fmla="*/ 0 h 590"/>
              <a:gd name="T20" fmla="*/ 118 w 634"/>
              <a:gd name="T21" fmla="*/ 544 h 590"/>
              <a:gd name="T22" fmla="*/ 118 w 634"/>
              <a:gd name="T23" fmla="*/ 544 h 590"/>
              <a:gd name="T24" fmla="*/ 89 w 634"/>
              <a:gd name="T25" fmla="*/ 544 h 590"/>
              <a:gd name="T26" fmla="*/ 45 w 634"/>
              <a:gd name="T27" fmla="*/ 500 h 590"/>
              <a:gd name="T28" fmla="*/ 45 w 634"/>
              <a:gd name="T29" fmla="*/ 73 h 590"/>
              <a:gd name="T30" fmla="*/ 89 w 634"/>
              <a:gd name="T31" fmla="*/ 29 h 590"/>
              <a:gd name="T32" fmla="*/ 118 w 634"/>
              <a:gd name="T33" fmla="*/ 29 h 590"/>
              <a:gd name="T34" fmla="*/ 118 w 634"/>
              <a:gd name="T35" fmla="*/ 544 h 590"/>
              <a:gd name="T36" fmla="*/ 589 w 634"/>
              <a:gd name="T37" fmla="*/ 500 h 590"/>
              <a:gd name="T38" fmla="*/ 589 w 634"/>
              <a:gd name="T39" fmla="*/ 500 h 590"/>
              <a:gd name="T40" fmla="*/ 560 w 634"/>
              <a:gd name="T41" fmla="*/ 544 h 590"/>
              <a:gd name="T42" fmla="*/ 162 w 634"/>
              <a:gd name="T43" fmla="*/ 544 h 590"/>
              <a:gd name="T44" fmla="*/ 162 w 634"/>
              <a:gd name="T45" fmla="*/ 29 h 590"/>
              <a:gd name="T46" fmla="*/ 560 w 634"/>
              <a:gd name="T47" fmla="*/ 29 h 590"/>
              <a:gd name="T48" fmla="*/ 589 w 634"/>
              <a:gd name="T49" fmla="*/ 73 h 590"/>
              <a:gd name="T50" fmla="*/ 589 w 634"/>
              <a:gd name="T51" fmla="*/ 500 h 590"/>
              <a:gd name="T52" fmla="*/ 530 w 634"/>
              <a:gd name="T53" fmla="*/ 264 h 590"/>
              <a:gd name="T54" fmla="*/ 530 w 634"/>
              <a:gd name="T55" fmla="*/ 264 h 590"/>
              <a:gd name="T56" fmla="*/ 295 w 634"/>
              <a:gd name="T57" fmla="*/ 264 h 590"/>
              <a:gd name="T58" fmla="*/ 369 w 634"/>
              <a:gd name="T59" fmla="*/ 206 h 590"/>
              <a:gd name="T60" fmla="*/ 369 w 634"/>
              <a:gd name="T61" fmla="*/ 176 h 590"/>
              <a:gd name="T62" fmla="*/ 339 w 634"/>
              <a:gd name="T63" fmla="*/ 176 h 590"/>
              <a:gd name="T64" fmla="*/ 221 w 634"/>
              <a:gd name="T65" fmla="*/ 280 h 590"/>
              <a:gd name="T66" fmla="*/ 221 w 634"/>
              <a:gd name="T67" fmla="*/ 294 h 590"/>
              <a:gd name="T68" fmla="*/ 221 w 634"/>
              <a:gd name="T69" fmla="*/ 309 h 590"/>
              <a:gd name="T70" fmla="*/ 339 w 634"/>
              <a:gd name="T71" fmla="*/ 397 h 590"/>
              <a:gd name="T72" fmla="*/ 369 w 634"/>
              <a:gd name="T73" fmla="*/ 397 h 590"/>
              <a:gd name="T74" fmla="*/ 369 w 634"/>
              <a:gd name="T75" fmla="*/ 368 h 590"/>
              <a:gd name="T76" fmla="*/ 295 w 634"/>
              <a:gd name="T77" fmla="*/ 309 h 590"/>
              <a:gd name="T78" fmla="*/ 530 w 634"/>
              <a:gd name="T79" fmla="*/ 309 h 590"/>
              <a:gd name="T80" fmla="*/ 560 w 634"/>
              <a:gd name="T81" fmla="*/ 294 h 590"/>
              <a:gd name="T82" fmla="*/ 530 w 634"/>
              <a:gd name="T83" fmla="*/ 264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4" h="590">
                <a:moveTo>
                  <a:pt x="560" y="0"/>
                </a:moveTo>
                <a:lnTo>
                  <a:pt x="560" y="0"/>
                </a:lnTo>
                <a:cubicBezTo>
                  <a:pt x="89" y="0"/>
                  <a:pt x="89" y="0"/>
                  <a:pt x="89" y="0"/>
                </a:cubicBezTo>
                <a:cubicBezTo>
                  <a:pt x="45" y="0"/>
                  <a:pt x="0" y="29"/>
                  <a:pt x="0" y="73"/>
                </a:cubicBezTo>
                <a:cubicBezTo>
                  <a:pt x="0" y="500"/>
                  <a:pt x="0" y="500"/>
                  <a:pt x="0" y="500"/>
                </a:cubicBezTo>
                <a:cubicBezTo>
                  <a:pt x="0" y="544"/>
                  <a:pt x="45" y="589"/>
                  <a:pt x="89" y="589"/>
                </a:cubicBezTo>
                <a:cubicBezTo>
                  <a:pt x="560" y="589"/>
                  <a:pt x="560" y="589"/>
                  <a:pt x="560" y="589"/>
                </a:cubicBezTo>
                <a:cubicBezTo>
                  <a:pt x="604" y="589"/>
                  <a:pt x="633" y="544"/>
                  <a:pt x="633" y="500"/>
                </a:cubicBezTo>
                <a:cubicBezTo>
                  <a:pt x="633" y="73"/>
                  <a:pt x="633" y="73"/>
                  <a:pt x="633" y="73"/>
                </a:cubicBezTo>
                <a:cubicBezTo>
                  <a:pt x="633" y="29"/>
                  <a:pt x="604" y="0"/>
                  <a:pt x="560" y="0"/>
                </a:cubicBezTo>
                <a:close/>
                <a:moveTo>
                  <a:pt x="118" y="544"/>
                </a:moveTo>
                <a:lnTo>
                  <a:pt x="118" y="544"/>
                </a:lnTo>
                <a:cubicBezTo>
                  <a:pt x="89" y="544"/>
                  <a:pt x="89" y="544"/>
                  <a:pt x="89" y="544"/>
                </a:cubicBezTo>
                <a:cubicBezTo>
                  <a:pt x="59" y="544"/>
                  <a:pt x="45" y="530"/>
                  <a:pt x="45" y="500"/>
                </a:cubicBezTo>
                <a:cubicBezTo>
                  <a:pt x="45" y="73"/>
                  <a:pt x="45" y="73"/>
                  <a:pt x="45" y="73"/>
                </a:cubicBezTo>
                <a:cubicBezTo>
                  <a:pt x="45" y="59"/>
                  <a:pt x="59" y="29"/>
                  <a:pt x="89" y="29"/>
                </a:cubicBezTo>
                <a:cubicBezTo>
                  <a:pt x="118" y="29"/>
                  <a:pt x="118" y="29"/>
                  <a:pt x="118" y="29"/>
                </a:cubicBezTo>
                <a:lnTo>
                  <a:pt x="118" y="544"/>
                </a:lnTo>
                <a:close/>
                <a:moveTo>
                  <a:pt x="589" y="500"/>
                </a:moveTo>
                <a:lnTo>
                  <a:pt x="589" y="500"/>
                </a:lnTo>
                <a:cubicBezTo>
                  <a:pt x="589" y="530"/>
                  <a:pt x="575" y="544"/>
                  <a:pt x="560" y="544"/>
                </a:cubicBezTo>
                <a:cubicBezTo>
                  <a:pt x="162" y="544"/>
                  <a:pt x="162" y="544"/>
                  <a:pt x="162" y="544"/>
                </a:cubicBezTo>
                <a:cubicBezTo>
                  <a:pt x="162" y="29"/>
                  <a:pt x="162" y="29"/>
                  <a:pt x="162" y="29"/>
                </a:cubicBezTo>
                <a:cubicBezTo>
                  <a:pt x="560" y="29"/>
                  <a:pt x="560" y="29"/>
                  <a:pt x="560" y="29"/>
                </a:cubicBezTo>
                <a:cubicBezTo>
                  <a:pt x="575" y="29"/>
                  <a:pt x="589" y="59"/>
                  <a:pt x="589" y="73"/>
                </a:cubicBezTo>
                <a:lnTo>
                  <a:pt x="589" y="500"/>
                </a:lnTo>
                <a:close/>
                <a:moveTo>
                  <a:pt x="530" y="264"/>
                </a:moveTo>
                <a:lnTo>
                  <a:pt x="530" y="264"/>
                </a:lnTo>
                <a:cubicBezTo>
                  <a:pt x="295" y="264"/>
                  <a:pt x="295" y="264"/>
                  <a:pt x="295" y="264"/>
                </a:cubicBezTo>
                <a:cubicBezTo>
                  <a:pt x="369" y="206"/>
                  <a:pt x="369" y="206"/>
                  <a:pt x="369" y="206"/>
                </a:cubicBezTo>
                <a:cubicBezTo>
                  <a:pt x="383" y="191"/>
                  <a:pt x="383" y="191"/>
                  <a:pt x="369" y="176"/>
                </a:cubicBezTo>
                <a:cubicBezTo>
                  <a:pt x="369" y="176"/>
                  <a:pt x="354" y="176"/>
                  <a:pt x="339" y="176"/>
                </a:cubicBezTo>
                <a:cubicBezTo>
                  <a:pt x="221" y="280"/>
                  <a:pt x="221" y="280"/>
                  <a:pt x="221" y="280"/>
                </a:cubicBezTo>
                <a:cubicBezTo>
                  <a:pt x="221" y="280"/>
                  <a:pt x="221" y="280"/>
                  <a:pt x="221" y="294"/>
                </a:cubicBezTo>
                <a:cubicBezTo>
                  <a:pt x="221" y="294"/>
                  <a:pt x="221" y="294"/>
                  <a:pt x="221" y="309"/>
                </a:cubicBezTo>
                <a:cubicBezTo>
                  <a:pt x="339" y="397"/>
                  <a:pt x="339" y="397"/>
                  <a:pt x="339" y="397"/>
                </a:cubicBezTo>
                <a:cubicBezTo>
                  <a:pt x="354" y="412"/>
                  <a:pt x="369" y="412"/>
                  <a:pt x="369" y="397"/>
                </a:cubicBezTo>
                <a:cubicBezTo>
                  <a:pt x="383" y="397"/>
                  <a:pt x="383" y="382"/>
                  <a:pt x="369" y="368"/>
                </a:cubicBezTo>
                <a:cubicBezTo>
                  <a:pt x="295" y="309"/>
                  <a:pt x="295" y="309"/>
                  <a:pt x="295" y="309"/>
                </a:cubicBezTo>
                <a:cubicBezTo>
                  <a:pt x="530" y="309"/>
                  <a:pt x="530" y="309"/>
                  <a:pt x="530" y="309"/>
                </a:cubicBezTo>
                <a:cubicBezTo>
                  <a:pt x="545" y="309"/>
                  <a:pt x="560" y="294"/>
                  <a:pt x="560" y="294"/>
                </a:cubicBezTo>
                <a:cubicBezTo>
                  <a:pt x="560" y="280"/>
                  <a:pt x="545" y="264"/>
                  <a:pt x="530" y="26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9" name="Freeform 104"/>
          <p:cNvSpPr>
            <a:spLocks noChangeArrowheads="1"/>
          </p:cNvSpPr>
          <p:nvPr/>
        </p:nvSpPr>
        <p:spPr bwMode="auto">
          <a:xfrm>
            <a:off x="6645275" y="7925078"/>
            <a:ext cx="549274" cy="511308"/>
          </a:xfrm>
          <a:custGeom>
            <a:avLst/>
            <a:gdLst>
              <a:gd name="T0" fmla="*/ 544 w 634"/>
              <a:gd name="T1" fmla="*/ 0 h 590"/>
              <a:gd name="T2" fmla="*/ 544 w 634"/>
              <a:gd name="T3" fmla="*/ 0 h 590"/>
              <a:gd name="T4" fmla="*/ 73 w 634"/>
              <a:gd name="T5" fmla="*/ 0 h 590"/>
              <a:gd name="T6" fmla="*/ 0 w 634"/>
              <a:gd name="T7" fmla="*/ 73 h 590"/>
              <a:gd name="T8" fmla="*/ 0 w 634"/>
              <a:gd name="T9" fmla="*/ 500 h 590"/>
              <a:gd name="T10" fmla="*/ 73 w 634"/>
              <a:gd name="T11" fmla="*/ 589 h 590"/>
              <a:gd name="T12" fmla="*/ 544 w 634"/>
              <a:gd name="T13" fmla="*/ 589 h 590"/>
              <a:gd name="T14" fmla="*/ 633 w 634"/>
              <a:gd name="T15" fmla="*/ 500 h 590"/>
              <a:gd name="T16" fmla="*/ 633 w 634"/>
              <a:gd name="T17" fmla="*/ 73 h 590"/>
              <a:gd name="T18" fmla="*/ 544 w 634"/>
              <a:gd name="T19" fmla="*/ 0 h 590"/>
              <a:gd name="T20" fmla="*/ 471 w 634"/>
              <a:gd name="T21" fmla="*/ 544 h 590"/>
              <a:gd name="T22" fmla="*/ 471 w 634"/>
              <a:gd name="T23" fmla="*/ 544 h 590"/>
              <a:gd name="T24" fmla="*/ 73 w 634"/>
              <a:gd name="T25" fmla="*/ 544 h 590"/>
              <a:gd name="T26" fmla="*/ 44 w 634"/>
              <a:gd name="T27" fmla="*/ 500 h 590"/>
              <a:gd name="T28" fmla="*/ 44 w 634"/>
              <a:gd name="T29" fmla="*/ 73 h 590"/>
              <a:gd name="T30" fmla="*/ 73 w 634"/>
              <a:gd name="T31" fmla="*/ 29 h 590"/>
              <a:gd name="T32" fmla="*/ 471 w 634"/>
              <a:gd name="T33" fmla="*/ 29 h 590"/>
              <a:gd name="T34" fmla="*/ 471 w 634"/>
              <a:gd name="T35" fmla="*/ 544 h 590"/>
              <a:gd name="T36" fmla="*/ 588 w 634"/>
              <a:gd name="T37" fmla="*/ 500 h 590"/>
              <a:gd name="T38" fmla="*/ 588 w 634"/>
              <a:gd name="T39" fmla="*/ 500 h 590"/>
              <a:gd name="T40" fmla="*/ 544 w 634"/>
              <a:gd name="T41" fmla="*/ 544 h 590"/>
              <a:gd name="T42" fmla="*/ 515 w 634"/>
              <a:gd name="T43" fmla="*/ 544 h 590"/>
              <a:gd name="T44" fmla="*/ 515 w 634"/>
              <a:gd name="T45" fmla="*/ 29 h 590"/>
              <a:gd name="T46" fmla="*/ 544 w 634"/>
              <a:gd name="T47" fmla="*/ 29 h 590"/>
              <a:gd name="T48" fmla="*/ 588 w 634"/>
              <a:gd name="T49" fmla="*/ 73 h 590"/>
              <a:gd name="T50" fmla="*/ 588 w 634"/>
              <a:gd name="T51" fmla="*/ 500 h 590"/>
              <a:gd name="T52" fmla="*/ 103 w 634"/>
              <a:gd name="T53" fmla="*/ 309 h 590"/>
              <a:gd name="T54" fmla="*/ 103 w 634"/>
              <a:gd name="T55" fmla="*/ 309 h 590"/>
              <a:gd name="T56" fmla="*/ 338 w 634"/>
              <a:gd name="T57" fmla="*/ 309 h 590"/>
              <a:gd name="T58" fmla="*/ 265 w 634"/>
              <a:gd name="T59" fmla="*/ 368 h 590"/>
              <a:gd name="T60" fmla="*/ 265 w 634"/>
              <a:gd name="T61" fmla="*/ 397 h 590"/>
              <a:gd name="T62" fmla="*/ 294 w 634"/>
              <a:gd name="T63" fmla="*/ 397 h 590"/>
              <a:gd name="T64" fmla="*/ 412 w 634"/>
              <a:gd name="T65" fmla="*/ 309 h 590"/>
              <a:gd name="T66" fmla="*/ 412 w 634"/>
              <a:gd name="T67" fmla="*/ 294 h 590"/>
              <a:gd name="T68" fmla="*/ 412 w 634"/>
              <a:gd name="T69" fmla="*/ 280 h 590"/>
              <a:gd name="T70" fmla="*/ 294 w 634"/>
              <a:gd name="T71" fmla="*/ 176 h 590"/>
              <a:gd name="T72" fmla="*/ 265 w 634"/>
              <a:gd name="T73" fmla="*/ 176 h 590"/>
              <a:gd name="T74" fmla="*/ 265 w 634"/>
              <a:gd name="T75" fmla="*/ 206 h 590"/>
              <a:gd name="T76" fmla="*/ 338 w 634"/>
              <a:gd name="T77" fmla="*/ 264 h 590"/>
              <a:gd name="T78" fmla="*/ 103 w 634"/>
              <a:gd name="T79" fmla="*/ 264 h 590"/>
              <a:gd name="T80" fmla="*/ 73 w 634"/>
              <a:gd name="T81" fmla="*/ 294 h 590"/>
              <a:gd name="T82" fmla="*/ 103 w 634"/>
              <a:gd name="T83" fmla="*/ 30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4" h="590">
                <a:moveTo>
                  <a:pt x="544" y="0"/>
                </a:moveTo>
                <a:lnTo>
                  <a:pt x="544" y="0"/>
                </a:lnTo>
                <a:cubicBezTo>
                  <a:pt x="73" y="0"/>
                  <a:pt x="73" y="0"/>
                  <a:pt x="73" y="0"/>
                </a:cubicBezTo>
                <a:cubicBezTo>
                  <a:pt x="29" y="0"/>
                  <a:pt x="0" y="29"/>
                  <a:pt x="0" y="73"/>
                </a:cubicBezTo>
                <a:cubicBezTo>
                  <a:pt x="0" y="500"/>
                  <a:pt x="0" y="500"/>
                  <a:pt x="0" y="500"/>
                </a:cubicBezTo>
                <a:cubicBezTo>
                  <a:pt x="0" y="544"/>
                  <a:pt x="29" y="589"/>
                  <a:pt x="73" y="589"/>
                </a:cubicBezTo>
                <a:cubicBezTo>
                  <a:pt x="544" y="589"/>
                  <a:pt x="544" y="589"/>
                  <a:pt x="544" y="589"/>
                </a:cubicBezTo>
                <a:cubicBezTo>
                  <a:pt x="588" y="589"/>
                  <a:pt x="633" y="544"/>
                  <a:pt x="633" y="500"/>
                </a:cubicBezTo>
                <a:cubicBezTo>
                  <a:pt x="633" y="73"/>
                  <a:pt x="633" y="73"/>
                  <a:pt x="633" y="73"/>
                </a:cubicBezTo>
                <a:cubicBezTo>
                  <a:pt x="633" y="29"/>
                  <a:pt x="588" y="0"/>
                  <a:pt x="544" y="0"/>
                </a:cubicBezTo>
                <a:close/>
                <a:moveTo>
                  <a:pt x="471" y="544"/>
                </a:moveTo>
                <a:lnTo>
                  <a:pt x="471" y="544"/>
                </a:lnTo>
                <a:cubicBezTo>
                  <a:pt x="73" y="544"/>
                  <a:pt x="73" y="544"/>
                  <a:pt x="73" y="544"/>
                </a:cubicBezTo>
                <a:cubicBezTo>
                  <a:pt x="59" y="544"/>
                  <a:pt x="44" y="530"/>
                  <a:pt x="44" y="500"/>
                </a:cubicBezTo>
                <a:cubicBezTo>
                  <a:pt x="44" y="73"/>
                  <a:pt x="44" y="73"/>
                  <a:pt x="44" y="73"/>
                </a:cubicBezTo>
                <a:cubicBezTo>
                  <a:pt x="44" y="59"/>
                  <a:pt x="59" y="29"/>
                  <a:pt x="73" y="29"/>
                </a:cubicBezTo>
                <a:cubicBezTo>
                  <a:pt x="471" y="29"/>
                  <a:pt x="471" y="29"/>
                  <a:pt x="471" y="29"/>
                </a:cubicBezTo>
                <a:lnTo>
                  <a:pt x="471" y="544"/>
                </a:lnTo>
                <a:close/>
                <a:moveTo>
                  <a:pt x="588" y="500"/>
                </a:moveTo>
                <a:lnTo>
                  <a:pt x="588" y="500"/>
                </a:lnTo>
                <a:cubicBezTo>
                  <a:pt x="588" y="530"/>
                  <a:pt x="574" y="544"/>
                  <a:pt x="544" y="544"/>
                </a:cubicBezTo>
                <a:cubicBezTo>
                  <a:pt x="515" y="544"/>
                  <a:pt x="515" y="544"/>
                  <a:pt x="515" y="544"/>
                </a:cubicBezTo>
                <a:cubicBezTo>
                  <a:pt x="515" y="29"/>
                  <a:pt x="515" y="29"/>
                  <a:pt x="515" y="29"/>
                </a:cubicBezTo>
                <a:cubicBezTo>
                  <a:pt x="544" y="29"/>
                  <a:pt x="544" y="29"/>
                  <a:pt x="544" y="29"/>
                </a:cubicBezTo>
                <a:cubicBezTo>
                  <a:pt x="574" y="29"/>
                  <a:pt x="588" y="59"/>
                  <a:pt x="588" y="73"/>
                </a:cubicBezTo>
                <a:lnTo>
                  <a:pt x="588" y="500"/>
                </a:lnTo>
                <a:close/>
                <a:moveTo>
                  <a:pt x="103" y="309"/>
                </a:moveTo>
                <a:lnTo>
                  <a:pt x="103" y="309"/>
                </a:lnTo>
                <a:cubicBezTo>
                  <a:pt x="338" y="309"/>
                  <a:pt x="338" y="309"/>
                  <a:pt x="338" y="309"/>
                </a:cubicBezTo>
                <a:cubicBezTo>
                  <a:pt x="265" y="368"/>
                  <a:pt x="265" y="368"/>
                  <a:pt x="265" y="368"/>
                </a:cubicBezTo>
                <a:cubicBezTo>
                  <a:pt x="250" y="382"/>
                  <a:pt x="250" y="397"/>
                  <a:pt x="265" y="397"/>
                </a:cubicBezTo>
                <a:cubicBezTo>
                  <a:pt x="265" y="412"/>
                  <a:pt x="279" y="412"/>
                  <a:pt x="294" y="397"/>
                </a:cubicBezTo>
                <a:cubicBezTo>
                  <a:pt x="412" y="309"/>
                  <a:pt x="412" y="309"/>
                  <a:pt x="412" y="309"/>
                </a:cubicBezTo>
                <a:cubicBezTo>
                  <a:pt x="412" y="294"/>
                  <a:pt x="412" y="294"/>
                  <a:pt x="412" y="294"/>
                </a:cubicBezTo>
                <a:cubicBezTo>
                  <a:pt x="412" y="280"/>
                  <a:pt x="412" y="280"/>
                  <a:pt x="412" y="280"/>
                </a:cubicBezTo>
                <a:cubicBezTo>
                  <a:pt x="294" y="176"/>
                  <a:pt x="294" y="176"/>
                  <a:pt x="294" y="176"/>
                </a:cubicBezTo>
                <a:cubicBezTo>
                  <a:pt x="279" y="176"/>
                  <a:pt x="265" y="176"/>
                  <a:pt x="265" y="176"/>
                </a:cubicBezTo>
                <a:cubicBezTo>
                  <a:pt x="250" y="191"/>
                  <a:pt x="250" y="191"/>
                  <a:pt x="265" y="206"/>
                </a:cubicBezTo>
                <a:cubicBezTo>
                  <a:pt x="338" y="264"/>
                  <a:pt x="338" y="264"/>
                  <a:pt x="338" y="264"/>
                </a:cubicBezTo>
                <a:cubicBezTo>
                  <a:pt x="103" y="264"/>
                  <a:pt x="103" y="264"/>
                  <a:pt x="103" y="264"/>
                </a:cubicBezTo>
                <a:cubicBezTo>
                  <a:pt x="88" y="264"/>
                  <a:pt x="73" y="280"/>
                  <a:pt x="73" y="294"/>
                </a:cubicBezTo>
                <a:cubicBezTo>
                  <a:pt x="73" y="294"/>
                  <a:pt x="88" y="309"/>
                  <a:pt x="103" y="30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0" name="Freeform 105"/>
          <p:cNvSpPr>
            <a:spLocks noChangeArrowheads="1"/>
          </p:cNvSpPr>
          <p:nvPr/>
        </p:nvSpPr>
        <p:spPr bwMode="auto">
          <a:xfrm>
            <a:off x="5778501" y="7902849"/>
            <a:ext cx="511177" cy="549418"/>
          </a:xfrm>
          <a:custGeom>
            <a:avLst/>
            <a:gdLst>
              <a:gd name="T0" fmla="*/ 515 w 589"/>
              <a:gd name="T1" fmla="*/ 0 h 634"/>
              <a:gd name="T2" fmla="*/ 515 w 589"/>
              <a:gd name="T3" fmla="*/ 0 h 634"/>
              <a:gd name="T4" fmla="*/ 73 w 589"/>
              <a:gd name="T5" fmla="*/ 0 h 634"/>
              <a:gd name="T6" fmla="*/ 0 w 589"/>
              <a:gd name="T7" fmla="*/ 89 h 634"/>
              <a:gd name="T8" fmla="*/ 0 w 589"/>
              <a:gd name="T9" fmla="*/ 560 h 634"/>
              <a:gd name="T10" fmla="*/ 73 w 589"/>
              <a:gd name="T11" fmla="*/ 633 h 634"/>
              <a:gd name="T12" fmla="*/ 515 w 589"/>
              <a:gd name="T13" fmla="*/ 633 h 634"/>
              <a:gd name="T14" fmla="*/ 588 w 589"/>
              <a:gd name="T15" fmla="*/ 560 h 634"/>
              <a:gd name="T16" fmla="*/ 588 w 589"/>
              <a:gd name="T17" fmla="*/ 89 h 634"/>
              <a:gd name="T18" fmla="*/ 515 w 589"/>
              <a:gd name="T19" fmla="*/ 0 h 634"/>
              <a:gd name="T20" fmla="*/ 544 w 589"/>
              <a:gd name="T21" fmla="*/ 560 h 634"/>
              <a:gd name="T22" fmla="*/ 544 w 589"/>
              <a:gd name="T23" fmla="*/ 560 h 634"/>
              <a:gd name="T24" fmla="*/ 515 w 589"/>
              <a:gd name="T25" fmla="*/ 589 h 634"/>
              <a:gd name="T26" fmla="*/ 73 w 589"/>
              <a:gd name="T27" fmla="*/ 589 h 634"/>
              <a:gd name="T28" fmla="*/ 44 w 589"/>
              <a:gd name="T29" fmla="*/ 560 h 634"/>
              <a:gd name="T30" fmla="*/ 44 w 589"/>
              <a:gd name="T31" fmla="*/ 162 h 634"/>
              <a:gd name="T32" fmla="*/ 544 w 589"/>
              <a:gd name="T33" fmla="*/ 162 h 634"/>
              <a:gd name="T34" fmla="*/ 544 w 589"/>
              <a:gd name="T35" fmla="*/ 560 h 634"/>
              <a:gd name="T36" fmla="*/ 544 w 589"/>
              <a:gd name="T37" fmla="*/ 118 h 634"/>
              <a:gd name="T38" fmla="*/ 544 w 589"/>
              <a:gd name="T39" fmla="*/ 118 h 634"/>
              <a:gd name="T40" fmla="*/ 44 w 589"/>
              <a:gd name="T41" fmla="*/ 118 h 634"/>
              <a:gd name="T42" fmla="*/ 44 w 589"/>
              <a:gd name="T43" fmla="*/ 89 h 634"/>
              <a:gd name="T44" fmla="*/ 73 w 589"/>
              <a:gd name="T45" fmla="*/ 44 h 634"/>
              <a:gd name="T46" fmla="*/ 515 w 589"/>
              <a:gd name="T47" fmla="*/ 44 h 634"/>
              <a:gd name="T48" fmla="*/ 544 w 589"/>
              <a:gd name="T49" fmla="*/ 89 h 634"/>
              <a:gd name="T50" fmla="*/ 544 w 589"/>
              <a:gd name="T51" fmla="*/ 118 h 634"/>
              <a:gd name="T52" fmla="*/ 206 w 589"/>
              <a:gd name="T53" fmla="*/ 368 h 634"/>
              <a:gd name="T54" fmla="*/ 206 w 589"/>
              <a:gd name="T55" fmla="*/ 368 h 634"/>
              <a:gd name="T56" fmla="*/ 279 w 589"/>
              <a:gd name="T57" fmla="*/ 294 h 634"/>
              <a:gd name="T58" fmla="*/ 279 w 589"/>
              <a:gd name="T59" fmla="*/ 530 h 634"/>
              <a:gd name="T60" fmla="*/ 294 w 589"/>
              <a:gd name="T61" fmla="*/ 560 h 634"/>
              <a:gd name="T62" fmla="*/ 309 w 589"/>
              <a:gd name="T63" fmla="*/ 530 h 634"/>
              <a:gd name="T64" fmla="*/ 309 w 589"/>
              <a:gd name="T65" fmla="*/ 294 h 634"/>
              <a:gd name="T66" fmla="*/ 383 w 589"/>
              <a:gd name="T67" fmla="*/ 368 h 634"/>
              <a:gd name="T68" fmla="*/ 412 w 589"/>
              <a:gd name="T69" fmla="*/ 368 h 634"/>
              <a:gd name="T70" fmla="*/ 412 w 589"/>
              <a:gd name="T71" fmla="*/ 339 h 634"/>
              <a:gd name="T72" fmla="*/ 309 w 589"/>
              <a:gd name="T73" fmla="*/ 221 h 634"/>
              <a:gd name="T74" fmla="*/ 294 w 589"/>
              <a:gd name="T75" fmla="*/ 221 h 634"/>
              <a:gd name="T76" fmla="*/ 279 w 589"/>
              <a:gd name="T77" fmla="*/ 221 h 634"/>
              <a:gd name="T78" fmla="*/ 176 w 589"/>
              <a:gd name="T79" fmla="*/ 339 h 634"/>
              <a:gd name="T80" fmla="*/ 176 w 589"/>
              <a:gd name="T81" fmla="*/ 368 h 634"/>
              <a:gd name="T82" fmla="*/ 206 w 589"/>
              <a:gd name="T83" fmla="*/ 36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9" h="634">
                <a:moveTo>
                  <a:pt x="515" y="0"/>
                </a:moveTo>
                <a:lnTo>
                  <a:pt x="515" y="0"/>
                </a:lnTo>
                <a:cubicBezTo>
                  <a:pt x="73" y="0"/>
                  <a:pt x="73" y="0"/>
                  <a:pt x="73" y="0"/>
                </a:cubicBezTo>
                <a:cubicBezTo>
                  <a:pt x="29" y="0"/>
                  <a:pt x="0" y="44"/>
                  <a:pt x="0" y="89"/>
                </a:cubicBezTo>
                <a:cubicBezTo>
                  <a:pt x="0" y="560"/>
                  <a:pt x="0" y="560"/>
                  <a:pt x="0" y="560"/>
                </a:cubicBezTo>
                <a:cubicBezTo>
                  <a:pt x="0" y="604"/>
                  <a:pt x="29" y="633"/>
                  <a:pt x="73" y="633"/>
                </a:cubicBezTo>
                <a:cubicBezTo>
                  <a:pt x="515" y="633"/>
                  <a:pt x="515" y="633"/>
                  <a:pt x="515" y="633"/>
                </a:cubicBezTo>
                <a:cubicBezTo>
                  <a:pt x="559" y="633"/>
                  <a:pt x="588" y="604"/>
                  <a:pt x="588" y="560"/>
                </a:cubicBezTo>
                <a:cubicBezTo>
                  <a:pt x="588" y="89"/>
                  <a:pt x="588" y="89"/>
                  <a:pt x="588" y="89"/>
                </a:cubicBezTo>
                <a:cubicBezTo>
                  <a:pt x="588" y="44"/>
                  <a:pt x="559" y="0"/>
                  <a:pt x="515" y="0"/>
                </a:cubicBezTo>
                <a:close/>
                <a:moveTo>
                  <a:pt x="544" y="560"/>
                </a:moveTo>
                <a:lnTo>
                  <a:pt x="544" y="560"/>
                </a:lnTo>
                <a:cubicBezTo>
                  <a:pt x="544" y="574"/>
                  <a:pt x="530" y="589"/>
                  <a:pt x="515" y="589"/>
                </a:cubicBezTo>
                <a:cubicBezTo>
                  <a:pt x="73" y="589"/>
                  <a:pt x="73" y="589"/>
                  <a:pt x="73" y="589"/>
                </a:cubicBezTo>
                <a:cubicBezTo>
                  <a:pt x="58" y="589"/>
                  <a:pt x="44" y="574"/>
                  <a:pt x="44" y="560"/>
                </a:cubicBezTo>
                <a:cubicBezTo>
                  <a:pt x="44" y="162"/>
                  <a:pt x="44" y="162"/>
                  <a:pt x="44" y="162"/>
                </a:cubicBezTo>
                <a:cubicBezTo>
                  <a:pt x="544" y="162"/>
                  <a:pt x="544" y="162"/>
                  <a:pt x="544" y="162"/>
                </a:cubicBezTo>
                <a:lnTo>
                  <a:pt x="544" y="560"/>
                </a:lnTo>
                <a:close/>
                <a:moveTo>
                  <a:pt x="544" y="118"/>
                </a:moveTo>
                <a:lnTo>
                  <a:pt x="544" y="118"/>
                </a:lnTo>
                <a:cubicBezTo>
                  <a:pt x="44" y="118"/>
                  <a:pt x="44" y="118"/>
                  <a:pt x="44" y="118"/>
                </a:cubicBezTo>
                <a:cubicBezTo>
                  <a:pt x="44" y="89"/>
                  <a:pt x="44" y="89"/>
                  <a:pt x="44" y="89"/>
                </a:cubicBezTo>
                <a:cubicBezTo>
                  <a:pt x="44" y="59"/>
                  <a:pt x="58" y="44"/>
                  <a:pt x="73" y="44"/>
                </a:cubicBezTo>
                <a:cubicBezTo>
                  <a:pt x="515" y="44"/>
                  <a:pt x="515" y="44"/>
                  <a:pt x="515" y="44"/>
                </a:cubicBezTo>
                <a:cubicBezTo>
                  <a:pt x="530" y="44"/>
                  <a:pt x="544" y="59"/>
                  <a:pt x="544" y="89"/>
                </a:cubicBezTo>
                <a:lnTo>
                  <a:pt x="544" y="118"/>
                </a:lnTo>
                <a:close/>
                <a:moveTo>
                  <a:pt x="206" y="368"/>
                </a:moveTo>
                <a:lnTo>
                  <a:pt x="206" y="368"/>
                </a:lnTo>
                <a:cubicBezTo>
                  <a:pt x="279" y="294"/>
                  <a:pt x="279" y="294"/>
                  <a:pt x="279" y="294"/>
                </a:cubicBezTo>
                <a:cubicBezTo>
                  <a:pt x="279" y="530"/>
                  <a:pt x="279" y="530"/>
                  <a:pt x="279" y="530"/>
                </a:cubicBezTo>
                <a:cubicBezTo>
                  <a:pt x="279" y="545"/>
                  <a:pt x="279" y="560"/>
                  <a:pt x="294" y="560"/>
                </a:cubicBezTo>
                <a:cubicBezTo>
                  <a:pt x="309" y="560"/>
                  <a:pt x="309" y="545"/>
                  <a:pt x="309" y="530"/>
                </a:cubicBezTo>
                <a:cubicBezTo>
                  <a:pt x="309" y="294"/>
                  <a:pt x="309" y="294"/>
                  <a:pt x="309" y="294"/>
                </a:cubicBezTo>
                <a:cubicBezTo>
                  <a:pt x="383" y="368"/>
                  <a:pt x="383" y="368"/>
                  <a:pt x="383" y="368"/>
                </a:cubicBezTo>
                <a:cubicBezTo>
                  <a:pt x="383" y="383"/>
                  <a:pt x="397" y="383"/>
                  <a:pt x="412" y="368"/>
                </a:cubicBezTo>
                <a:cubicBezTo>
                  <a:pt x="412" y="368"/>
                  <a:pt x="412" y="353"/>
                  <a:pt x="412" y="339"/>
                </a:cubicBezTo>
                <a:cubicBezTo>
                  <a:pt x="309" y="221"/>
                  <a:pt x="309" y="221"/>
                  <a:pt x="309" y="221"/>
                </a:cubicBezTo>
                <a:lnTo>
                  <a:pt x="294" y="221"/>
                </a:lnTo>
                <a:lnTo>
                  <a:pt x="279" y="221"/>
                </a:lnTo>
                <a:cubicBezTo>
                  <a:pt x="176" y="339"/>
                  <a:pt x="176" y="339"/>
                  <a:pt x="176" y="339"/>
                </a:cubicBezTo>
                <a:cubicBezTo>
                  <a:pt x="176" y="353"/>
                  <a:pt x="176" y="368"/>
                  <a:pt x="176" y="368"/>
                </a:cubicBezTo>
                <a:cubicBezTo>
                  <a:pt x="191" y="383"/>
                  <a:pt x="206" y="383"/>
                  <a:pt x="206" y="368"/>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1" name="Freeform 106"/>
          <p:cNvSpPr>
            <a:spLocks noChangeArrowheads="1"/>
          </p:cNvSpPr>
          <p:nvPr/>
        </p:nvSpPr>
        <p:spPr bwMode="auto">
          <a:xfrm>
            <a:off x="4902200" y="7902849"/>
            <a:ext cx="511177" cy="549418"/>
          </a:xfrm>
          <a:custGeom>
            <a:avLst/>
            <a:gdLst>
              <a:gd name="T0" fmla="*/ 500 w 590"/>
              <a:gd name="T1" fmla="*/ 0 h 634"/>
              <a:gd name="T2" fmla="*/ 500 w 590"/>
              <a:gd name="T3" fmla="*/ 0 h 634"/>
              <a:gd name="T4" fmla="*/ 73 w 590"/>
              <a:gd name="T5" fmla="*/ 0 h 634"/>
              <a:gd name="T6" fmla="*/ 0 w 590"/>
              <a:gd name="T7" fmla="*/ 89 h 634"/>
              <a:gd name="T8" fmla="*/ 0 w 590"/>
              <a:gd name="T9" fmla="*/ 560 h 634"/>
              <a:gd name="T10" fmla="*/ 73 w 590"/>
              <a:gd name="T11" fmla="*/ 633 h 634"/>
              <a:gd name="T12" fmla="*/ 500 w 590"/>
              <a:gd name="T13" fmla="*/ 633 h 634"/>
              <a:gd name="T14" fmla="*/ 589 w 590"/>
              <a:gd name="T15" fmla="*/ 560 h 634"/>
              <a:gd name="T16" fmla="*/ 589 w 590"/>
              <a:gd name="T17" fmla="*/ 89 h 634"/>
              <a:gd name="T18" fmla="*/ 500 w 590"/>
              <a:gd name="T19" fmla="*/ 0 h 634"/>
              <a:gd name="T20" fmla="*/ 545 w 590"/>
              <a:gd name="T21" fmla="*/ 560 h 634"/>
              <a:gd name="T22" fmla="*/ 545 w 590"/>
              <a:gd name="T23" fmla="*/ 560 h 634"/>
              <a:gd name="T24" fmla="*/ 500 w 590"/>
              <a:gd name="T25" fmla="*/ 589 h 634"/>
              <a:gd name="T26" fmla="*/ 73 w 590"/>
              <a:gd name="T27" fmla="*/ 589 h 634"/>
              <a:gd name="T28" fmla="*/ 29 w 590"/>
              <a:gd name="T29" fmla="*/ 560 h 634"/>
              <a:gd name="T30" fmla="*/ 29 w 590"/>
              <a:gd name="T31" fmla="*/ 515 h 634"/>
              <a:gd name="T32" fmla="*/ 545 w 590"/>
              <a:gd name="T33" fmla="*/ 515 h 634"/>
              <a:gd name="T34" fmla="*/ 545 w 590"/>
              <a:gd name="T35" fmla="*/ 560 h 634"/>
              <a:gd name="T36" fmla="*/ 545 w 590"/>
              <a:gd name="T37" fmla="*/ 471 h 634"/>
              <a:gd name="T38" fmla="*/ 545 w 590"/>
              <a:gd name="T39" fmla="*/ 471 h 634"/>
              <a:gd name="T40" fmla="*/ 29 w 590"/>
              <a:gd name="T41" fmla="*/ 471 h 634"/>
              <a:gd name="T42" fmla="*/ 29 w 590"/>
              <a:gd name="T43" fmla="*/ 89 h 634"/>
              <a:gd name="T44" fmla="*/ 73 w 590"/>
              <a:gd name="T45" fmla="*/ 44 h 634"/>
              <a:gd name="T46" fmla="*/ 500 w 590"/>
              <a:gd name="T47" fmla="*/ 44 h 634"/>
              <a:gd name="T48" fmla="*/ 545 w 590"/>
              <a:gd name="T49" fmla="*/ 89 h 634"/>
              <a:gd name="T50" fmla="*/ 545 w 590"/>
              <a:gd name="T51" fmla="*/ 471 h 634"/>
              <a:gd name="T52" fmla="*/ 368 w 590"/>
              <a:gd name="T53" fmla="*/ 265 h 634"/>
              <a:gd name="T54" fmla="*/ 368 w 590"/>
              <a:gd name="T55" fmla="*/ 265 h 634"/>
              <a:gd name="T56" fmla="*/ 309 w 590"/>
              <a:gd name="T57" fmla="*/ 339 h 634"/>
              <a:gd name="T58" fmla="*/ 309 w 590"/>
              <a:gd name="T59" fmla="*/ 103 h 634"/>
              <a:gd name="T60" fmla="*/ 294 w 590"/>
              <a:gd name="T61" fmla="*/ 89 h 634"/>
              <a:gd name="T62" fmla="*/ 265 w 590"/>
              <a:gd name="T63" fmla="*/ 103 h 634"/>
              <a:gd name="T64" fmla="*/ 265 w 590"/>
              <a:gd name="T65" fmla="*/ 339 h 634"/>
              <a:gd name="T66" fmla="*/ 206 w 590"/>
              <a:gd name="T67" fmla="*/ 265 h 634"/>
              <a:gd name="T68" fmla="*/ 177 w 590"/>
              <a:gd name="T69" fmla="*/ 265 h 634"/>
              <a:gd name="T70" fmla="*/ 177 w 590"/>
              <a:gd name="T71" fmla="*/ 294 h 634"/>
              <a:gd name="T72" fmla="*/ 280 w 590"/>
              <a:gd name="T73" fmla="*/ 412 h 634"/>
              <a:gd name="T74" fmla="*/ 294 w 590"/>
              <a:gd name="T75" fmla="*/ 412 h 634"/>
              <a:gd name="T76" fmla="*/ 309 w 590"/>
              <a:gd name="T77" fmla="*/ 412 h 634"/>
              <a:gd name="T78" fmla="*/ 398 w 590"/>
              <a:gd name="T79" fmla="*/ 294 h 634"/>
              <a:gd name="T80" fmla="*/ 398 w 590"/>
              <a:gd name="T81" fmla="*/ 265 h 634"/>
              <a:gd name="T82" fmla="*/ 368 w 590"/>
              <a:gd name="T83" fmla="*/ 265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0" h="634">
                <a:moveTo>
                  <a:pt x="500" y="0"/>
                </a:moveTo>
                <a:lnTo>
                  <a:pt x="500" y="0"/>
                </a:lnTo>
                <a:cubicBezTo>
                  <a:pt x="73" y="0"/>
                  <a:pt x="73" y="0"/>
                  <a:pt x="73" y="0"/>
                </a:cubicBezTo>
                <a:cubicBezTo>
                  <a:pt x="29" y="0"/>
                  <a:pt x="0" y="44"/>
                  <a:pt x="0" y="89"/>
                </a:cubicBezTo>
                <a:cubicBezTo>
                  <a:pt x="0" y="560"/>
                  <a:pt x="0" y="560"/>
                  <a:pt x="0" y="560"/>
                </a:cubicBezTo>
                <a:cubicBezTo>
                  <a:pt x="0" y="604"/>
                  <a:pt x="29" y="633"/>
                  <a:pt x="73" y="633"/>
                </a:cubicBezTo>
                <a:cubicBezTo>
                  <a:pt x="500" y="633"/>
                  <a:pt x="500" y="633"/>
                  <a:pt x="500" y="633"/>
                </a:cubicBezTo>
                <a:cubicBezTo>
                  <a:pt x="545" y="633"/>
                  <a:pt x="589" y="604"/>
                  <a:pt x="589" y="560"/>
                </a:cubicBezTo>
                <a:cubicBezTo>
                  <a:pt x="589" y="89"/>
                  <a:pt x="589" y="89"/>
                  <a:pt x="589" y="89"/>
                </a:cubicBezTo>
                <a:cubicBezTo>
                  <a:pt x="589" y="44"/>
                  <a:pt x="545" y="0"/>
                  <a:pt x="500" y="0"/>
                </a:cubicBezTo>
                <a:close/>
                <a:moveTo>
                  <a:pt x="545" y="560"/>
                </a:moveTo>
                <a:lnTo>
                  <a:pt x="545" y="560"/>
                </a:lnTo>
                <a:cubicBezTo>
                  <a:pt x="545" y="574"/>
                  <a:pt x="530" y="589"/>
                  <a:pt x="500" y="589"/>
                </a:cubicBezTo>
                <a:cubicBezTo>
                  <a:pt x="73" y="589"/>
                  <a:pt x="73" y="589"/>
                  <a:pt x="73" y="589"/>
                </a:cubicBezTo>
                <a:cubicBezTo>
                  <a:pt x="59" y="589"/>
                  <a:pt x="29" y="574"/>
                  <a:pt x="29" y="560"/>
                </a:cubicBezTo>
                <a:cubicBezTo>
                  <a:pt x="29" y="515"/>
                  <a:pt x="29" y="515"/>
                  <a:pt x="29" y="515"/>
                </a:cubicBezTo>
                <a:cubicBezTo>
                  <a:pt x="545" y="515"/>
                  <a:pt x="545" y="515"/>
                  <a:pt x="545" y="515"/>
                </a:cubicBezTo>
                <a:lnTo>
                  <a:pt x="545" y="560"/>
                </a:lnTo>
                <a:close/>
                <a:moveTo>
                  <a:pt x="545" y="471"/>
                </a:moveTo>
                <a:lnTo>
                  <a:pt x="545" y="471"/>
                </a:lnTo>
                <a:cubicBezTo>
                  <a:pt x="29" y="471"/>
                  <a:pt x="29" y="471"/>
                  <a:pt x="29" y="471"/>
                </a:cubicBezTo>
                <a:cubicBezTo>
                  <a:pt x="29" y="89"/>
                  <a:pt x="29" y="89"/>
                  <a:pt x="29" y="89"/>
                </a:cubicBezTo>
                <a:cubicBezTo>
                  <a:pt x="29" y="59"/>
                  <a:pt x="59" y="44"/>
                  <a:pt x="73" y="44"/>
                </a:cubicBezTo>
                <a:cubicBezTo>
                  <a:pt x="500" y="44"/>
                  <a:pt x="500" y="44"/>
                  <a:pt x="500" y="44"/>
                </a:cubicBezTo>
                <a:cubicBezTo>
                  <a:pt x="530" y="44"/>
                  <a:pt x="545" y="59"/>
                  <a:pt x="545" y="89"/>
                </a:cubicBezTo>
                <a:lnTo>
                  <a:pt x="545" y="471"/>
                </a:lnTo>
                <a:close/>
                <a:moveTo>
                  <a:pt x="368" y="265"/>
                </a:moveTo>
                <a:lnTo>
                  <a:pt x="368" y="265"/>
                </a:lnTo>
                <a:cubicBezTo>
                  <a:pt x="309" y="339"/>
                  <a:pt x="309" y="339"/>
                  <a:pt x="309" y="339"/>
                </a:cubicBezTo>
                <a:cubicBezTo>
                  <a:pt x="309" y="103"/>
                  <a:pt x="309" y="103"/>
                  <a:pt x="309" y="103"/>
                </a:cubicBezTo>
                <a:cubicBezTo>
                  <a:pt x="309" y="89"/>
                  <a:pt x="294" y="89"/>
                  <a:pt x="294" y="89"/>
                </a:cubicBezTo>
                <a:cubicBezTo>
                  <a:pt x="280" y="89"/>
                  <a:pt x="265" y="89"/>
                  <a:pt x="265" y="103"/>
                </a:cubicBezTo>
                <a:cubicBezTo>
                  <a:pt x="265" y="339"/>
                  <a:pt x="265" y="339"/>
                  <a:pt x="265" y="339"/>
                </a:cubicBezTo>
                <a:cubicBezTo>
                  <a:pt x="206" y="265"/>
                  <a:pt x="206" y="265"/>
                  <a:pt x="206" y="265"/>
                </a:cubicBezTo>
                <a:cubicBezTo>
                  <a:pt x="191" y="265"/>
                  <a:pt x="191" y="265"/>
                  <a:pt x="177" y="265"/>
                </a:cubicBezTo>
                <a:cubicBezTo>
                  <a:pt x="177" y="280"/>
                  <a:pt x="177" y="280"/>
                  <a:pt x="177" y="294"/>
                </a:cubicBezTo>
                <a:cubicBezTo>
                  <a:pt x="280" y="412"/>
                  <a:pt x="280" y="412"/>
                  <a:pt x="280" y="412"/>
                </a:cubicBezTo>
                <a:cubicBezTo>
                  <a:pt x="280" y="412"/>
                  <a:pt x="280" y="412"/>
                  <a:pt x="294" y="412"/>
                </a:cubicBezTo>
                <a:cubicBezTo>
                  <a:pt x="294" y="412"/>
                  <a:pt x="294" y="412"/>
                  <a:pt x="309" y="412"/>
                </a:cubicBezTo>
                <a:cubicBezTo>
                  <a:pt x="398" y="294"/>
                  <a:pt x="398" y="294"/>
                  <a:pt x="398" y="294"/>
                </a:cubicBezTo>
                <a:cubicBezTo>
                  <a:pt x="412" y="280"/>
                  <a:pt x="412" y="280"/>
                  <a:pt x="398" y="265"/>
                </a:cubicBezTo>
                <a:cubicBezTo>
                  <a:pt x="398" y="265"/>
                  <a:pt x="382" y="265"/>
                  <a:pt x="368" y="26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2" name="Freeform 107"/>
          <p:cNvSpPr>
            <a:spLocks noChangeArrowheads="1"/>
          </p:cNvSpPr>
          <p:nvPr/>
        </p:nvSpPr>
        <p:spPr bwMode="auto">
          <a:xfrm>
            <a:off x="4060826" y="7902849"/>
            <a:ext cx="447673" cy="549418"/>
          </a:xfrm>
          <a:custGeom>
            <a:avLst/>
            <a:gdLst>
              <a:gd name="T0" fmla="*/ 280 w 516"/>
              <a:gd name="T1" fmla="*/ 0 h 634"/>
              <a:gd name="T2" fmla="*/ 280 w 516"/>
              <a:gd name="T3" fmla="*/ 0 h 634"/>
              <a:gd name="T4" fmla="*/ 236 w 516"/>
              <a:gd name="T5" fmla="*/ 0 h 634"/>
              <a:gd name="T6" fmla="*/ 206 w 516"/>
              <a:gd name="T7" fmla="*/ 44 h 634"/>
              <a:gd name="T8" fmla="*/ 206 w 516"/>
              <a:gd name="T9" fmla="*/ 589 h 634"/>
              <a:gd name="T10" fmla="*/ 236 w 516"/>
              <a:gd name="T11" fmla="*/ 633 h 634"/>
              <a:gd name="T12" fmla="*/ 280 w 516"/>
              <a:gd name="T13" fmla="*/ 633 h 634"/>
              <a:gd name="T14" fmla="*/ 324 w 516"/>
              <a:gd name="T15" fmla="*/ 589 h 634"/>
              <a:gd name="T16" fmla="*/ 324 w 516"/>
              <a:gd name="T17" fmla="*/ 44 h 634"/>
              <a:gd name="T18" fmla="*/ 280 w 516"/>
              <a:gd name="T19" fmla="*/ 0 h 634"/>
              <a:gd name="T20" fmla="*/ 280 w 516"/>
              <a:gd name="T21" fmla="*/ 574 h 634"/>
              <a:gd name="T22" fmla="*/ 280 w 516"/>
              <a:gd name="T23" fmla="*/ 574 h 634"/>
              <a:gd name="T24" fmla="*/ 265 w 516"/>
              <a:gd name="T25" fmla="*/ 589 h 634"/>
              <a:gd name="T26" fmla="*/ 236 w 516"/>
              <a:gd name="T27" fmla="*/ 574 h 634"/>
              <a:gd name="T28" fmla="*/ 236 w 516"/>
              <a:gd name="T29" fmla="*/ 59 h 634"/>
              <a:gd name="T30" fmla="*/ 265 w 516"/>
              <a:gd name="T31" fmla="*/ 44 h 634"/>
              <a:gd name="T32" fmla="*/ 280 w 516"/>
              <a:gd name="T33" fmla="*/ 59 h 634"/>
              <a:gd name="T34" fmla="*/ 280 w 516"/>
              <a:gd name="T35" fmla="*/ 574 h 634"/>
              <a:gd name="T36" fmla="*/ 89 w 516"/>
              <a:gd name="T37" fmla="*/ 177 h 634"/>
              <a:gd name="T38" fmla="*/ 89 w 516"/>
              <a:gd name="T39" fmla="*/ 177 h 634"/>
              <a:gd name="T40" fmla="*/ 44 w 516"/>
              <a:gd name="T41" fmla="*/ 177 h 634"/>
              <a:gd name="T42" fmla="*/ 0 w 516"/>
              <a:gd name="T43" fmla="*/ 221 h 634"/>
              <a:gd name="T44" fmla="*/ 0 w 516"/>
              <a:gd name="T45" fmla="*/ 589 h 634"/>
              <a:gd name="T46" fmla="*/ 44 w 516"/>
              <a:gd name="T47" fmla="*/ 633 h 634"/>
              <a:gd name="T48" fmla="*/ 89 w 516"/>
              <a:gd name="T49" fmla="*/ 633 h 634"/>
              <a:gd name="T50" fmla="*/ 118 w 516"/>
              <a:gd name="T51" fmla="*/ 589 h 634"/>
              <a:gd name="T52" fmla="*/ 118 w 516"/>
              <a:gd name="T53" fmla="*/ 221 h 634"/>
              <a:gd name="T54" fmla="*/ 89 w 516"/>
              <a:gd name="T55" fmla="*/ 177 h 634"/>
              <a:gd name="T56" fmla="*/ 89 w 516"/>
              <a:gd name="T57" fmla="*/ 574 h 634"/>
              <a:gd name="T58" fmla="*/ 89 w 516"/>
              <a:gd name="T59" fmla="*/ 574 h 634"/>
              <a:gd name="T60" fmla="*/ 59 w 516"/>
              <a:gd name="T61" fmla="*/ 589 h 634"/>
              <a:gd name="T62" fmla="*/ 44 w 516"/>
              <a:gd name="T63" fmla="*/ 574 h 634"/>
              <a:gd name="T64" fmla="*/ 44 w 516"/>
              <a:gd name="T65" fmla="*/ 236 h 634"/>
              <a:gd name="T66" fmla="*/ 59 w 516"/>
              <a:gd name="T67" fmla="*/ 221 h 634"/>
              <a:gd name="T68" fmla="*/ 89 w 516"/>
              <a:gd name="T69" fmla="*/ 236 h 634"/>
              <a:gd name="T70" fmla="*/ 89 w 516"/>
              <a:gd name="T71" fmla="*/ 574 h 634"/>
              <a:gd name="T72" fmla="*/ 471 w 516"/>
              <a:gd name="T73" fmla="*/ 324 h 634"/>
              <a:gd name="T74" fmla="*/ 471 w 516"/>
              <a:gd name="T75" fmla="*/ 324 h 634"/>
              <a:gd name="T76" fmla="*/ 442 w 516"/>
              <a:gd name="T77" fmla="*/ 324 h 634"/>
              <a:gd name="T78" fmla="*/ 398 w 516"/>
              <a:gd name="T79" fmla="*/ 353 h 634"/>
              <a:gd name="T80" fmla="*/ 398 w 516"/>
              <a:gd name="T81" fmla="*/ 589 h 634"/>
              <a:gd name="T82" fmla="*/ 442 w 516"/>
              <a:gd name="T83" fmla="*/ 633 h 634"/>
              <a:gd name="T84" fmla="*/ 471 w 516"/>
              <a:gd name="T85" fmla="*/ 633 h 634"/>
              <a:gd name="T86" fmla="*/ 515 w 516"/>
              <a:gd name="T87" fmla="*/ 589 h 634"/>
              <a:gd name="T88" fmla="*/ 515 w 516"/>
              <a:gd name="T89" fmla="*/ 353 h 634"/>
              <a:gd name="T90" fmla="*/ 471 w 516"/>
              <a:gd name="T91" fmla="*/ 324 h 634"/>
              <a:gd name="T92" fmla="*/ 471 w 516"/>
              <a:gd name="T93" fmla="*/ 574 h 634"/>
              <a:gd name="T94" fmla="*/ 471 w 516"/>
              <a:gd name="T95" fmla="*/ 574 h 634"/>
              <a:gd name="T96" fmla="*/ 457 w 516"/>
              <a:gd name="T97" fmla="*/ 589 h 634"/>
              <a:gd name="T98" fmla="*/ 442 w 516"/>
              <a:gd name="T99" fmla="*/ 574 h 634"/>
              <a:gd name="T100" fmla="*/ 442 w 516"/>
              <a:gd name="T101" fmla="*/ 383 h 634"/>
              <a:gd name="T102" fmla="*/ 457 w 516"/>
              <a:gd name="T103" fmla="*/ 353 h 634"/>
              <a:gd name="T104" fmla="*/ 471 w 516"/>
              <a:gd name="T105" fmla="*/ 383 h 634"/>
              <a:gd name="T106" fmla="*/ 471 w 516"/>
              <a:gd name="T107" fmla="*/ 57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6" h="634">
                <a:moveTo>
                  <a:pt x="280" y="0"/>
                </a:moveTo>
                <a:lnTo>
                  <a:pt x="280" y="0"/>
                </a:lnTo>
                <a:cubicBezTo>
                  <a:pt x="236" y="0"/>
                  <a:pt x="236" y="0"/>
                  <a:pt x="236" y="0"/>
                </a:cubicBezTo>
                <a:cubicBezTo>
                  <a:pt x="221" y="0"/>
                  <a:pt x="206" y="30"/>
                  <a:pt x="206" y="44"/>
                </a:cubicBezTo>
                <a:cubicBezTo>
                  <a:pt x="206" y="589"/>
                  <a:pt x="206" y="589"/>
                  <a:pt x="206" y="589"/>
                </a:cubicBezTo>
                <a:cubicBezTo>
                  <a:pt x="206" y="619"/>
                  <a:pt x="221" y="633"/>
                  <a:pt x="236" y="633"/>
                </a:cubicBezTo>
                <a:cubicBezTo>
                  <a:pt x="280" y="633"/>
                  <a:pt x="280" y="633"/>
                  <a:pt x="280" y="633"/>
                </a:cubicBezTo>
                <a:cubicBezTo>
                  <a:pt x="295" y="633"/>
                  <a:pt x="324" y="619"/>
                  <a:pt x="324" y="589"/>
                </a:cubicBezTo>
                <a:cubicBezTo>
                  <a:pt x="324" y="44"/>
                  <a:pt x="324" y="44"/>
                  <a:pt x="324" y="44"/>
                </a:cubicBezTo>
                <a:cubicBezTo>
                  <a:pt x="324" y="30"/>
                  <a:pt x="295" y="0"/>
                  <a:pt x="280" y="0"/>
                </a:cubicBezTo>
                <a:close/>
                <a:moveTo>
                  <a:pt x="280" y="574"/>
                </a:moveTo>
                <a:lnTo>
                  <a:pt x="280" y="574"/>
                </a:lnTo>
                <a:cubicBezTo>
                  <a:pt x="280" y="589"/>
                  <a:pt x="265" y="589"/>
                  <a:pt x="265" y="589"/>
                </a:cubicBezTo>
                <a:cubicBezTo>
                  <a:pt x="251" y="589"/>
                  <a:pt x="236" y="589"/>
                  <a:pt x="236" y="574"/>
                </a:cubicBezTo>
                <a:cubicBezTo>
                  <a:pt x="236" y="59"/>
                  <a:pt x="236" y="59"/>
                  <a:pt x="236" y="59"/>
                </a:cubicBezTo>
                <a:cubicBezTo>
                  <a:pt x="236" y="59"/>
                  <a:pt x="251" y="44"/>
                  <a:pt x="265" y="44"/>
                </a:cubicBezTo>
                <a:lnTo>
                  <a:pt x="280" y="59"/>
                </a:lnTo>
                <a:lnTo>
                  <a:pt x="280" y="574"/>
                </a:lnTo>
                <a:close/>
                <a:moveTo>
                  <a:pt x="89" y="177"/>
                </a:moveTo>
                <a:lnTo>
                  <a:pt x="89" y="177"/>
                </a:lnTo>
                <a:cubicBezTo>
                  <a:pt x="44" y="177"/>
                  <a:pt x="44" y="177"/>
                  <a:pt x="44" y="177"/>
                </a:cubicBezTo>
                <a:cubicBezTo>
                  <a:pt x="30" y="177"/>
                  <a:pt x="0" y="206"/>
                  <a:pt x="0" y="221"/>
                </a:cubicBezTo>
                <a:cubicBezTo>
                  <a:pt x="0" y="589"/>
                  <a:pt x="0" y="589"/>
                  <a:pt x="0" y="589"/>
                </a:cubicBezTo>
                <a:cubicBezTo>
                  <a:pt x="0" y="619"/>
                  <a:pt x="30" y="633"/>
                  <a:pt x="44" y="633"/>
                </a:cubicBezTo>
                <a:cubicBezTo>
                  <a:pt x="89" y="633"/>
                  <a:pt x="89" y="633"/>
                  <a:pt x="89" y="633"/>
                </a:cubicBezTo>
                <a:cubicBezTo>
                  <a:pt x="103" y="633"/>
                  <a:pt x="118" y="619"/>
                  <a:pt x="118" y="589"/>
                </a:cubicBezTo>
                <a:cubicBezTo>
                  <a:pt x="118" y="221"/>
                  <a:pt x="118" y="221"/>
                  <a:pt x="118" y="221"/>
                </a:cubicBezTo>
                <a:cubicBezTo>
                  <a:pt x="118" y="206"/>
                  <a:pt x="103" y="177"/>
                  <a:pt x="89" y="177"/>
                </a:cubicBezTo>
                <a:close/>
                <a:moveTo>
                  <a:pt x="89" y="574"/>
                </a:moveTo>
                <a:lnTo>
                  <a:pt x="89" y="574"/>
                </a:lnTo>
                <a:cubicBezTo>
                  <a:pt x="89" y="589"/>
                  <a:pt x="74" y="589"/>
                  <a:pt x="59" y="589"/>
                </a:cubicBezTo>
                <a:cubicBezTo>
                  <a:pt x="59" y="589"/>
                  <a:pt x="44" y="589"/>
                  <a:pt x="44" y="574"/>
                </a:cubicBezTo>
                <a:cubicBezTo>
                  <a:pt x="44" y="236"/>
                  <a:pt x="44" y="236"/>
                  <a:pt x="44" y="236"/>
                </a:cubicBezTo>
                <a:lnTo>
                  <a:pt x="59" y="221"/>
                </a:lnTo>
                <a:cubicBezTo>
                  <a:pt x="74" y="221"/>
                  <a:pt x="89" y="236"/>
                  <a:pt x="89" y="236"/>
                </a:cubicBezTo>
                <a:lnTo>
                  <a:pt x="89" y="574"/>
                </a:lnTo>
                <a:close/>
                <a:moveTo>
                  <a:pt x="471" y="324"/>
                </a:moveTo>
                <a:lnTo>
                  <a:pt x="471" y="324"/>
                </a:lnTo>
                <a:cubicBezTo>
                  <a:pt x="442" y="324"/>
                  <a:pt x="442" y="324"/>
                  <a:pt x="442" y="324"/>
                </a:cubicBezTo>
                <a:cubicBezTo>
                  <a:pt x="412" y="324"/>
                  <a:pt x="398" y="339"/>
                  <a:pt x="398" y="353"/>
                </a:cubicBezTo>
                <a:cubicBezTo>
                  <a:pt x="398" y="589"/>
                  <a:pt x="398" y="589"/>
                  <a:pt x="398" y="589"/>
                </a:cubicBezTo>
                <a:cubicBezTo>
                  <a:pt x="398" y="619"/>
                  <a:pt x="412" y="633"/>
                  <a:pt x="442" y="633"/>
                </a:cubicBezTo>
                <a:cubicBezTo>
                  <a:pt x="471" y="633"/>
                  <a:pt x="471" y="633"/>
                  <a:pt x="471" y="633"/>
                </a:cubicBezTo>
                <a:cubicBezTo>
                  <a:pt x="501" y="633"/>
                  <a:pt x="515" y="619"/>
                  <a:pt x="515" y="589"/>
                </a:cubicBezTo>
                <a:cubicBezTo>
                  <a:pt x="515" y="353"/>
                  <a:pt x="515" y="353"/>
                  <a:pt x="515" y="353"/>
                </a:cubicBezTo>
                <a:cubicBezTo>
                  <a:pt x="515" y="339"/>
                  <a:pt x="501" y="324"/>
                  <a:pt x="471" y="324"/>
                </a:cubicBezTo>
                <a:close/>
                <a:moveTo>
                  <a:pt x="471" y="574"/>
                </a:moveTo>
                <a:lnTo>
                  <a:pt x="471" y="574"/>
                </a:lnTo>
                <a:cubicBezTo>
                  <a:pt x="471" y="589"/>
                  <a:pt x="471" y="589"/>
                  <a:pt x="457" y="589"/>
                </a:cubicBezTo>
                <a:cubicBezTo>
                  <a:pt x="442" y="589"/>
                  <a:pt x="442" y="589"/>
                  <a:pt x="442" y="574"/>
                </a:cubicBezTo>
                <a:cubicBezTo>
                  <a:pt x="442" y="383"/>
                  <a:pt x="442" y="383"/>
                  <a:pt x="442" y="383"/>
                </a:cubicBezTo>
                <a:cubicBezTo>
                  <a:pt x="442" y="368"/>
                  <a:pt x="442" y="353"/>
                  <a:pt x="457" y="353"/>
                </a:cubicBezTo>
                <a:cubicBezTo>
                  <a:pt x="471" y="353"/>
                  <a:pt x="471" y="368"/>
                  <a:pt x="471" y="383"/>
                </a:cubicBezTo>
                <a:lnTo>
                  <a:pt x="471" y="574"/>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3" name="Freeform 108"/>
          <p:cNvSpPr>
            <a:spLocks noChangeArrowheads="1"/>
          </p:cNvSpPr>
          <p:nvPr/>
        </p:nvSpPr>
        <p:spPr bwMode="auto">
          <a:xfrm>
            <a:off x="3121026" y="7902849"/>
            <a:ext cx="533400" cy="549418"/>
          </a:xfrm>
          <a:custGeom>
            <a:avLst/>
            <a:gdLst>
              <a:gd name="T0" fmla="*/ 88 w 619"/>
              <a:gd name="T1" fmla="*/ 89 h 634"/>
              <a:gd name="T2" fmla="*/ 88 w 619"/>
              <a:gd name="T3" fmla="*/ 89 h 634"/>
              <a:gd name="T4" fmla="*/ 73 w 619"/>
              <a:gd name="T5" fmla="*/ 103 h 634"/>
              <a:gd name="T6" fmla="*/ 88 w 619"/>
              <a:gd name="T7" fmla="*/ 118 h 634"/>
              <a:gd name="T8" fmla="*/ 118 w 619"/>
              <a:gd name="T9" fmla="*/ 103 h 634"/>
              <a:gd name="T10" fmla="*/ 88 w 619"/>
              <a:gd name="T11" fmla="*/ 89 h 634"/>
              <a:gd name="T12" fmla="*/ 545 w 619"/>
              <a:gd name="T13" fmla="*/ 0 h 634"/>
              <a:gd name="T14" fmla="*/ 545 w 619"/>
              <a:gd name="T15" fmla="*/ 0 h 634"/>
              <a:gd name="T16" fmla="*/ 73 w 619"/>
              <a:gd name="T17" fmla="*/ 0 h 634"/>
              <a:gd name="T18" fmla="*/ 0 w 619"/>
              <a:gd name="T19" fmla="*/ 89 h 634"/>
              <a:gd name="T20" fmla="*/ 0 w 619"/>
              <a:gd name="T21" fmla="*/ 560 h 634"/>
              <a:gd name="T22" fmla="*/ 73 w 619"/>
              <a:gd name="T23" fmla="*/ 633 h 634"/>
              <a:gd name="T24" fmla="*/ 545 w 619"/>
              <a:gd name="T25" fmla="*/ 633 h 634"/>
              <a:gd name="T26" fmla="*/ 618 w 619"/>
              <a:gd name="T27" fmla="*/ 560 h 634"/>
              <a:gd name="T28" fmla="*/ 618 w 619"/>
              <a:gd name="T29" fmla="*/ 89 h 634"/>
              <a:gd name="T30" fmla="*/ 545 w 619"/>
              <a:gd name="T31" fmla="*/ 0 h 634"/>
              <a:gd name="T32" fmla="*/ 589 w 619"/>
              <a:gd name="T33" fmla="*/ 560 h 634"/>
              <a:gd name="T34" fmla="*/ 589 w 619"/>
              <a:gd name="T35" fmla="*/ 560 h 634"/>
              <a:gd name="T36" fmla="*/ 545 w 619"/>
              <a:gd name="T37" fmla="*/ 589 h 634"/>
              <a:gd name="T38" fmla="*/ 73 w 619"/>
              <a:gd name="T39" fmla="*/ 589 h 634"/>
              <a:gd name="T40" fmla="*/ 29 w 619"/>
              <a:gd name="T41" fmla="*/ 560 h 634"/>
              <a:gd name="T42" fmla="*/ 29 w 619"/>
              <a:gd name="T43" fmla="*/ 206 h 634"/>
              <a:gd name="T44" fmla="*/ 589 w 619"/>
              <a:gd name="T45" fmla="*/ 206 h 634"/>
              <a:gd name="T46" fmla="*/ 589 w 619"/>
              <a:gd name="T47" fmla="*/ 560 h 634"/>
              <a:gd name="T48" fmla="*/ 589 w 619"/>
              <a:gd name="T49" fmla="*/ 162 h 634"/>
              <a:gd name="T50" fmla="*/ 589 w 619"/>
              <a:gd name="T51" fmla="*/ 162 h 634"/>
              <a:gd name="T52" fmla="*/ 29 w 619"/>
              <a:gd name="T53" fmla="*/ 162 h 634"/>
              <a:gd name="T54" fmla="*/ 29 w 619"/>
              <a:gd name="T55" fmla="*/ 89 h 634"/>
              <a:gd name="T56" fmla="*/ 73 w 619"/>
              <a:gd name="T57" fmla="*/ 44 h 634"/>
              <a:gd name="T58" fmla="*/ 545 w 619"/>
              <a:gd name="T59" fmla="*/ 44 h 634"/>
              <a:gd name="T60" fmla="*/ 589 w 619"/>
              <a:gd name="T61" fmla="*/ 89 h 634"/>
              <a:gd name="T62" fmla="*/ 589 w 619"/>
              <a:gd name="T63" fmla="*/ 162 h 634"/>
              <a:gd name="T64" fmla="*/ 250 w 619"/>
              <a:gd name="T65" fmla="*/ 89 h 634"/>
              <a:gd name="T66" fmla="*/ 250 w 619"/>
              <a:gd name="T67" fmla="*/ 89 h 634"/>
              <a:gd name="T68" fmla="*/ 235 w 619"/>
              <a:gd name="T69" fmla="*/ 103 h 634"/>
              <a:gd name="T70" fmla="*/ 250 w 619"/>
              <a:gd name="T71" fmla="*/ 118 h 634"/>
              <a:gd name="T72" fmla="*/ 265 w 619"/>
              <a:gd name="T73" fmla="*/ 103 h 634"/>
              <a:gd name="T74" fmla="*/ 250 w 619"/>
              <a:gd name="T75" fmla="*/ 89 h 634"/>
              <a:gd name="T76" fmla="*/ 177 w 619"/>
              <a:gd name="T77" fmla="*/ 89 h 634"/>
              <a:gd name="T78" fmla="*/ 177 w 619"/>
              <a:gd name="T79" fmla="*/ 89 h 634"/>
              <a:gd name="T80" fmla="*/ 147 w 619"/>
              <a:gd name="T81" fmla="*/ 103 h 634"/>
              <a:gd name="T82" fmla="*/ 177 w 619"/>
              <a:gd name="T83" fmla="*/ 118 h 634"/>
              <a:gd name="T84" fmla="*/ 191 w 619"/>
              <a:gd name="T85" fmla="*/ 103 h 634"/>
              <a:gd name="T86" fmla="*/ 177 w 619"/>
              <a:gd name="T87" fmla="*/ 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9" h="634">
                <a:moveTo>
                  <a:pt x="88" y="89"/>
                </a:moveTo>
                <a:lnTo>
                  <a:pt x="88" y="89"/>
                </a:lnTo>
                <a:cubicBezTo>
                  <a:pt x="88" y="89"/>
                  <a:pt x="73" y="89"/>
                  <a:pt x="73" y="103"/>
                </a:cubicBezTo>
                <a:cubicBezTo>
                  <a:pt x="73" y="118"/>
                  <a:pt x="88" y="118"/>
                  <a:pt x="88" y="118"/>
                </a:cubicBezTo>
                <a:cubicBezTo>
                  <a:pt x="103" y="118"/>
                  <a:pt x="118" y="118"/>
                  <a:pt x="118" y="103"/>
                </a:cubicBezTo>
                <a:cubicBezTo>
                  <a:pt x="118" y="89"/>
                  <a:pt x="103" y="89"/>
                  <a:pt x="88" y="89"/>
                </a:cubicBezTo>
                <a:close/>
                <a:moveTo>
                  <a:pt x="545" y="0"/>
                </a:moveTo>
                <a:lnTo>
                  <a:pt x="545" y="0"/>
                </a:lnTo>
                <a:cubicBezTo>
                  <a:pt x="73" y="0"/>
                  <a:pt x="73" y="0"/>
                  <a:pt x="73" y="0"/>
                </a:cubicBezTo>
                <a:cubicBezTo>
                  <a:pt x="29" y="0"/>
                  <a:pt x="0" y="44"/>
                  <a:pt x="0" y="89"/>
                </a:cubicBezTo>
                <a:cubicBezTo>
                  <a:pt x="0" y="560"/>
                  <a:pt x="0" y="560"/>
                  <a:pt x="0" y="560"/>
                </a:cubicBezTo>
                <a:cubicBezTo>
                  <a:pt x="0" y="604"/>
                  <a:pt x="29" y="633"/>
                  <a:pt x="73" y="633"/>
                </a:cubicBezTo>
                <a:cubicBezTo>
                  <a:pt x="545" y="633"/>
                  <a:pt x="545" y="633"/>
                  <a:pt x="545" y="633"/>
                </a:cubicBezTo>
                <a:cubicBezTo>
                  <a:pt x="589" y="633"/>
                  <a:pt x="618" y="604"/>
                  <a:pt x="618" y="560"/>
                </a:cubicBezTo>
                <a:cubicBezTo>
                  <a:pt x="618" y="89"/>
                  <a:pt x="618" y="89"/>
                  <a:pt x="618" y="89"/>
                </a:cubicBezTo>
                <a:cubicBezTo>
                  <a:pt x="618" y="44"/>
                  <a:pt x="589" y="0"/>
                  <a:pt x="545" y="0"/>
                </a:cubicBezTo>
                <a:close/>
                <a:moveTo>
                  <a:pt x="589" y="560"/>
                </a:moveTo>
                <a:lnTo>
                  <a:pt x="589" y="560"/>
                </a:lnTo>
                <a:cubicBezTo>
                  <a:pt x="589" y="574"/>
                  <a:pt x="559" y="589"/>
                  <a:pt x="545" y="589"/>
                </a:cubicBezTo>
                <a:cubicBezTo>
                  <a:pt x="73" y="589"/>
                  <a:pt x="73" y="589"/>
                  <a:pt x="73" y="589"/>
                </a:cubicBezTo>
                <a:cubicBezTo>
                  <a:pt x="59" y="589"/>
                  <a:pt x="29" y="574"/>
                  <a:pt x="29" y="560"/>
                </a:cubicBezTo>
                <a:cubicBezTo>
                  <a:pt x="29" y="206"/>
                  <a:pt x="29" y="206"/>
                  <a:pt x="29" y="206"/>
                </a:cubicBezTo>
                <a:cubicBezTo>
                  <a:pt x="589" y="206"/>
                  <a:pt x="589" y="206"/>
                  <a:pt x="589" y="206"/>
                </a:cubicBezTo>
                <a:lnTo>
                  <a:pt x="589" y="560"/>
                </a:lnTo>
                <a:close/>
                <a:moveTo>
                  <a:pt x="589" y="162"/>
                </a:moveTo>
                <a:lnTo>
                  <a:pt x="589" y="162"/>
                </a:lnTo>
                <a:cubicBezTo>
                  <a:pt x="29" y="162"/>
                  <a:pt x="29" y="162"/>
                  <a:pt x="29" y="162"/>
                </a:cubicBezTo>
                <a:cubicBezTo>
                  <a:pt x="29" y="89"/>
                  <a:pt x="29" y="89"/>
                  <a:pt x="29" y="89"/>
                </a:cubicBezTo>
                <a:cubicBezTo>
                  <a:pt x="29" y="59"/>
                  <a:pt x="59" y="44"/>
                  <a:pt x="73" y="44"/>
                </a:cubicBezTo>
                <a:cubicBezTo>
                  <a:pt x="545" y="44"/>
                  <a:pt x="545" y="44"/>
                  <a:pt x="545" y="44"/>
                </a:cubicBezTo>
                <a:cubicBezTo>
                  <a:pt x="559" y="44"/>
                  <a:pt x="589" y="59"/>
                  <a:pt x="589" y="89"/>
                </a:cubicBezTo>
                <a:lnTo>
                  <a:pt x="589" y="162"/>
                </a:lnTo>
                <a:close/>
                <a:moveTo>
                  <a:pt x="250" y="89"/>
                </a:moveTo>
                <a:lnTo>
                  <a:pt x="250" y="89"/>
                </a:lnTo>
                <a:cubicBezTo>
                  <a:pt x="235" y="89"/>
                  <a:pt x="235" y="89"/>
                  <a:pt x="235" y="103"/>
                </a:cubicBezTo>
                <a:cubicBezTo>
                  <a:pt x="235" y="118"/>
                  <a:pt x="235" y="118"/>
                  <a:pt x="250" y="118"/>
                </a:cubicBezTo>
                <a:cubicBezTo>
                  <a:pt x="265" y="118"/>
                  <a:pt x="265" y="118"/>
                  <a:pt x="265" y="103"/>
                </a:cubicBezTo>
                <a:cubicBezTo>
                  <a:pt x="265" y="89"/>
                  <a:pt x="265" y="89"/>
                  <a:pt x="250" y="89"/>
                </a:cubicBezTo>
                <a:close/>
                <a:moveTo>
                  <a:pt x="177" y="89"/>
                </a:moveTo>
                <a:lnTo>
                  <a:pt x="177" y="89"/>
                </a:lnTo>
                <a:cubicBezTo>
                  <a:pt x="162" y="89"/>
                  <a:pt x="147" y="89"/>
                  <a:pt x="147" y="103"/>
                </a:cubicBezTo>
                <a:cubicBezTo>
                  <a:pt x="147" y="118"/>
                  <a:pt x="162" y="118"/>
                  <a:pt x="177" y="118"/>
                </a:cubicBezTo>
                <a:cubicBezTo>
                  <a:pt x="177" y="118"/>
                  <a:pt x="191" y="118"/>
                  <a:pt x="191" y="103"/>
                </a:cubicBezTo>
                <a:cubicBezTo>
                  <a:pt x="191" y="89"/>
                  <a:pt x="177" y="89"/>
                  <a:pt x="177" y="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4" name="Freeform 109"/>
          <p:cNvSpPr>
            <a:spLocks noChangeArrowheads="1"/>
          </p:cNvSpPr>
          <p:nvPr/>
        </p:nvSpPr>
        <p:spPr bwMode="auto">
          <a:xfrm>
            <a:off x="2225676" y="7902849"/>
            <a:ext cx="549274" cy="549418"/>
          </a:xfrm>
          <a:custGeom>
            <a:avLst/>
            <a:gdLst>
              <a:gd name="T0" fmla="*/ 324 w 634"/>
              <a:gd name="T1" fmla="*/ 0 h 634"/>
              <a:gd name="T2" fmla="*/ 324 w 634"/>
              <a:gd name="T3" fmla="*/ 633 h 634"/>
              <a:gd name="T4" fmla="*/ 324 w 634"/>
              <a:gd name="T5" fmla="*/ 0 h 634"/>
              <a:gd name="T6" fmla="*/ 545 w 634"/>
              <a:gd name="T7" fmla="*/ 162 h 634"/>
              <a:gd name="T8" fmla="*/ 442 w 634"/>
              <a:gd name="T9" fmla="*/ 294 h 634"/>
              <a:gd name="T10" fmla="*/ 545 w 634"/>
              <a:gd name="T11" fmla="*/ 162 h 634"/>
              <a:gd name="T12" fmla="*/ 516 w 634"/>
              <a:gd name="T13" fmla="*/ 133 h 634"/>
              <a:gd name="T14" fmla="*/ 383 w 634"/>
              <a:gd name="T15" fmla="*/ 59 h 634"/>
              <a:gd name="T16" fmla="*/ 236 w 634"/>
              <a:gd name="T17" fmla="*/ 294 h 634"/>
              <a:gd name="T18" fmla="*/ 251 w 634"/>
              <a:gd name="T19" fmla="*/ 192 h 634"/>
              <a:gd name="T20" fmla="*/ 383 w 634"/>
              <a:gd name="T21" fmla="*/ 192 h 634"/>
              <a:gd name="T22" fmla="*/ 236 w 634"/>
              <a:gd name="T23" fmla="*/ 294 h 634"/>
              <a:gd name="T24" fmla="*/ 398 w 634"/>
              <a:gd name="T25" fmla="*/ 339 h 634"/>
              <a:gd name="T26" fmla="*/ 324 w 634"/>
              <a:gd name="T27" fmla="*/ 442 h 634"/>
              <a:gd name="T28" fmla="*/ 236 w 634"/>
              <a:gd name="T29" fmla="*/ 339 h 634"/>
              <a:gd name="T30" fmla="*/ 295 w 634"/>
              <a:gd name="T31" fmla="*/ 44 h 634"/>
              <a:gd name="T32" fmla="*/ 324 w 634"/>
              <a:gd name="T33" fmla="*/ 44 h 634"/>
              <a:gd name="T34" fmla="*/ 383 w 634"/>
              <a:gd name="T35" fmla="*/ 162 h 634"/>
              <a:gd name="T36" fmla="*/ 265 w 634"/>
              <a:gd name="T37" fmla="*/ 162 h 634"/>
              <a:gd name="T38" fmla="*/ 251 w 634"/>
              <a:gd name="T39" fmla="*/ 59 h 634"/>
              <a:gd name="T40" fmla="*/ 221 w 634"/>
              <a:gd name="T41" fmla="*/ 147 h 634"/>
              <a:gd name="T42" fmla="*/ 251 w 634"/>
              <a:gd name="T43" fmla="*/ 59 h 634"/>
              <a:gd name="T44" fmla="*/ 89 w 634"/>
              <a:gd name="T45" fmla="*/ 162 h 634"/>
              <a:gd name="T46" fmla="*/ 207 w 634"/>
              <a:gd name="T47" fmla="*/ 294 h 634"/>
              <a:gd name="T48" fmla="*/ 89 w 634"/>
              <a:gd name="T49" fmla="*/ 162 h 634"/>
              <a:gd name="T50" fmla="*/ 89 w 634"/>
              <a:gd name="T51" fmla="*/ 471 h 634"/>
              <a:gd name="T52" fmla="*/ 207 w 634"/>
              <a:gd name="T53" fmla="*/ 339 h 634"/>
              <a:gd name="T54" fmla="*/ 89 w 634"/>
              <a:gd name="T55" fmla="*/ 471 h 634"/>
              <a:gd name="T56" fmla="*/ 118 w 634"/>
              <a:gd name="T57" fmla="*/ 501 h 634"/>
              <a:gd name="T58" fmla="*/ 251 w 634"/>
              <a:gd name="T59" fmla="*/ 589 h 634"/>
              <a:gd name="T60" fmla="*/ 339 w 634"/>
              <a:gd name="T61" fmla="*/ 589 h 634"/>
              <a:gd name="T62" fmla="*/ 324 w 634"/>
              <a:gd name="T63" fmla="*/ 589 h 634"/>
              <a:gd name="T64" fmla="*/ 265 w 634"/>
              <a:gd name="T65" fmla="*/ 471 h 634"/>
              <a:gd name="T66" fmla="*/ 383 w 634"/>
              <a:gd name="T67" fmla="*/ 471 h 634"/>
              <a:gd name="T68" fmla="*/ 383 w 634"/>
              <a:gd name="T69" fmla="*/ 589 h 634"/>
              <a:gd name="T70" fmla="*/ 412 w 634"/>
              <a:gd name="T71" fmla="*/ 486 h 634"/>
              <a:gd name="T72" fmla="*/ 383 w 634"/>
              <a:gd name="T73" fmla="*/ 589 h 634"/>
              <a:gd name="T74" fmla="*/ 545 w 634"/>
              <a:gd name="T75" fmla="*/ 471 h 634"/>
              <a:gd name="T76" fmla="*/ 442 w 634"/>
              <a:gd name="T77" fmla="*/ 339 h 634"/>
              <a:gd name="T78" fmla="*/ 545 w 634"/>
              <a:gd name="T79" fmla="*/ 47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4" h="634">
                <a:moveTo>
                  <a:pt x="324" y="0"/>
                </a:moveTo>
                <a:lnTo>
                  <a:pt x="324" y="0"/>
                </a:lnTo>
                <a:cubicBezTo>
                  <a:pt x="148" y="0"/>
                  <a:pt x="0" y="147"/>
                  <a:pt x="0" y="324"/>
                </a:cubicBezTo>
                <a:cubicBezTo>
                  <a:pt x="0" y="486"/>
                  <a:pt x="148" y="633"/>
                  <a:pt x="324" y="633"/>
                </a:cubicBezTo>
                <a:cubicBezTo>
                  <a:pt x="486" y="633"/>
                  <a:pt x="633" y="486"/>
                  <a:pt x="633" y="324"/>
                </a:cubicBezTo>
                <a:cubicBezTo>
                  <a:pt x="633" y="147"/>
                  <a:pt x="486" y="0"/>
                  <a:pt x="324" y="0"/>
                </a:cubicBezTo>
                <a:close/>
                <a:moveTo>
                  <a:pt x="545" y="162"/>
                </a:moveTo>
                <a:lnTo>
                  <a:pt x="545" y="162"/>
                </a:lnTo>
                <a:cubicBezTo>
                  <a:pt x="574" y="206"/>
                  <a:pt x="589" y="251"/>
                  <a:pt x="589" y="294"/>
                </a:cubicBezTo>
                <a:cubicBezTo>
                  <a:pt x="442" y="294"/>
                  <a:pt x="442" y="294"/>
                  <a:pt x="442" y="294"/>
                </a:cubicBezTo>
                <a:cubicBezTo>
                  <a:pt x="442" y="265"/>
                  <a:pt x="427" y="221"/>
                  <a:pt x="427" y="192"/>
                </a:cubicBezTo>
                <a:cubicBezTo>
                  <a:pt x="471" y="192"/>
                  <a:pt x="516" y="177"/>
                  <a:pt x="545" y="162"/>
                </a:cubicBezTo>
                <a:close/>
                <a:moveTo>
                  <a:pt x="516" y="133"/>
                </a:moveTo>
                <a:lnTo>
                  <a:pt x="516" y="133"/>
                </a:lnTo>
                <a:cubicBezTo>
                  <a:pt x="486" y="147"/>
                  <a:pt x="457" y="147"/>
                  <a:pt x="412" y="147"/>
                </a:cubicBezTo>
                <a:cubicBezTo>
                  <a:pt x="412" y="118"/>
                  <a:pt x="398" y="89"/>
                  <a:pt x="383" y="59"/>
                </a:cubicBezTo>
                <a:cubicBezTo>
                  <a:pt x="442" y="59"/>
                  <a:pt x="486" y="89"/>
                  <a:pt x="516" y="133"/>
                </a:cubicBezTo>
                <a:close/>
                <a:moveTo>
                  <a:pt x="236" y="294"/>
                </a:moveTo>
                <a:lnTo>
                  <a:pt x="236" y="294"/>
                </a:lnTo>
                <a:cubicBezTo>
                  <a:pt x="236" y="265"/>
                  <a:pt x="251" y="236"/>
                  <a:pt x="251" y="192"/>
                </a:cubicBezTo>
                <a:cubicBezTo>
                  <a:pt x="280" y="206"/>
                  <a:pt x="295" y="206"/>
                  <a:pt x="324" y="206"/>
                </a:cubicBezTo>
                <a:cubicBezTo>
                  <a:pt x="339" y="206"/>
                  <a:pt x="369" y="206"/>
                  <a:pt x="383" y="192"/>
                </a:cubicBezTo>
                <a:cubicBezTo>
                  <a:pt x="398" y="236"/>
                  <a:pt x="398" y="265"/>
                  <a:pt x="398" y="294"/>
                </a:cubicBezTo>
                <a:lnTo>
                  <a:pt x="236" y="294"/>
                </a:lnTo>
                <a:close/>
                <a:moveTo>
                  <a:pt x="398" y="339"/>
                </a:moveTo>
                <a:lnTo>
                  <a:pt x="398" y="339"/>
                </a:lnTo>
                <a:cubicBezTo>
                  <a:pt x="398" y="368"/>
                  <a:pt x="398" y="412"/>
                  <a:pt x="383" y="442"/>
                </a:cubicBezTo>
                <a:cubicBezTo>
                  <a:pt x="369" y="442"/>
                  <a:pt x="339" y="442"/>
                  <a:pt x="324" y="442"/>
                </a:cubicBezTo>
                <a:cubicBezTo>
                  <a:pt x="295" y="442"/>
                  <a:pt x="280" y="442"/>
                  <a:pt x="251" y="442"/>
                </a:cubicBezTo>
                <a:cubicBezTo>
                  <a:pt x="251" y="412"/>
                  <a:pt x="236" y="368"/>
                  <a:pt x="236" y="339"/>
                </a:cubicBezTo>
                <a:lnTo>
                  <a:pt x="398" y="339"/>
                </a:lnTo>
                <a:close/>
                <a:moveTo>
                  <a:pt x="295" y="44"/>
                </a:moveTo>
                <a:lnTo>
                  <a:pt x="295" y="44"/>
                </a:lnTo>
                <a:cubicBezTo>
                  <a:pt x="310" y="44"/>
                  <a:pt x="310" y="44"/>
                  <a:pt x="324" y="44"/>
                </a:cubicBezTo>
                <a:lnTo>
                  <a:pt x="339" y="44"/>
                </a:lnTo>
                <a:cubicBezTo>
                  <a:pt x="354" y="74"/>
                  <a:pt x="369" y="118"/>
                  <a:pt x="383" y="162"/>
                </a:cubicBezTo>
                <a:cubicBezTo>
                  <a:pt x="354" y="162"/>
                  <a:pt x="339" y="162"/>
                  <a:pt x="324" y="162"/>
                </a:cubicBezTo>
                <a:cubicBezTo>
                  <a:pt x="295" y="162"/>
                  <a:pt x="280" y="162"/>
                  <a:pt x="265" y="162"/>
                </a:cubicBezTo>
                <a:cubicBezTo>
                  <a:pt x="265" y="118"/>
                  <a:pt x="280" y="74"/>
                  <a:pt x="295" y="44"/>
                </a:cubicBezTo>
                <a:close/>
                <a:moveTo>
                  <a:pt x="251" y="59"/>
                </a:moveTo>
                <a:lnTo>
                  <a:pt x="251" y="59"/>
                </a:lnTo>
                <a:cubicBezTo>
                  <a:pt x="236" y="89"/>
                  <a:pt x="221" y="118"/>
                  <a:pt x="221" y="147"/>
                </a:cubicBezTo>
                <a:cubicBezTo>
                  <a:pt x="192" y="147"/>
                  <a:pt x="148" y="147"/>
                  <a:pt x="118" y="133"/>
                </a:cubicBezTo>
                <a:cubicBezTo>
                  <a:pt x="148" y="89"/>
                  <a:pt x="207" y="59"/>
                  <a:pt x="251" y="59"/>
                </a:cubicBezTo>
                <a:close/>
                <a:moveTo>
                  <a:pt x="89" y="162"/>
                </a:moveTo>
                <a:lnTo>
                  <a:pt x="89" y="162"/>
                </a:lnTo>
                <a:cubicBezTo>
                  <a:pt x="133" y="177"/>
                  <a:pt x="177" y="192"/>
                  <a:pt x="207" y="192"/>
                </a:cubicBezTo>
                <a:cubicBezTo>
                  <a:pt x="207" y="221"/>
                  <a:pt x="207" y="265"/>
                  <a:pt x="207" y="294"/>
                </a:cubicBezTo>
                <a:cubicBezTo>
                  <a:pt x="44" y="294"/>
                  <a:pt x="44" y="294"/>
                  <a:pt x="44" y="294"/>
                </a:cubicBezTo>
                <a:cubicBezTo>
                  <a:pt x="44" y="251"/>
                  <a:pt x="59" y="206"/>
                  <a:pt x="89" y="162"/>
                </a:cubicBezTo>
                <a:close/>
                <a:moveTo>
                  <a:pt x="89" y="471"/>
                </a:moveTo>
                <a:lnTo>
                  <a:pt x="89" y="471"/>
                </a:lnTo>
                <a:cubicBezTo>
                  <a:pt x="59" y="427"/>
                  <a:pt x="44" y="383"/>
                  <a:pt x="44" y="339"/>
                </a:cubicBezTo>
                <a:cubicBezTo>
                  <a:pt x="207" y="339"/>
                  <a:pt x="207" y="339"/>
                  <a:pt x="207" y="339"/>
                </a:cubicBezTo>
                <a:cubicBezTo>
                  <a:pt x="207" y="368"/>
                  <a:pt x="207" y="412"/>
                  <a:pt x="207" y="442"/>
                </a:cubicBezTo>
                <a:cubicBezTo>
                  <a:pt x="177" y="457"/>
                  <a:pt x="133" y="457"/>
                  <a:pt x="89" y="471"/>
                </a:cubicBezTo>
                <a:close/>
                <a:moveTo>
                  <a:pt x="118" y="501"/>
                </a:moveTo>
                <a:lnTo>
                  <a:pt x="118" y="501"/>
                </a:lnTo>
                <a:cubicBezTo>
                  <a:pt x="148" y="501"/>
                  <a:pt x="192" y="486"/>
                  <a:pt x="221" y="486"/>
                </a:cubicBezTo>
                <a:cubicBezTo>
                  <a:pt x="221" y="515"/>
                  <a:pt x="236" y="560"/>
                  <a:pt x="251" y="589"/>
                </a:cubicBezTo>
                <a:cubicBezTo>
                  <a:pt x="207" y="574"/>
                  <a:pt x="148" y="545"/>
                  <a:pt x="118" y="501"/>
                </a:cubicBezTo>
                <a:close/>
                <a:moveTo>
                  <a:pt x="339" y="589"/>
                </a:moveTo>
                <a:lnTo>
                  <a:pt x="339" y="589"/>
                </a:lnTo>
                <a:lnTo>
                  <a:pt x="324" y="589"/>
                </a:lnTo>
                <a:cubicBezTo>
                  <a:pt x="310" y="589"/>
                  <a:pt x="310" y="589"/>
                  <a:pt x="295" y="589"/>
                </a:cubicBezTo>
                <a:cubicBezTo>
                  <a:pt x="280" y="560"/>
                  <a:pt x="265" y="515"/>
                  <a:pt x="265" y="471"/>
                </a:cubicBezTo>
                <a:cubicBezTo>
                  <a:pt x="280" y="471"/>
                  <a:pt x="295" y="471"/>
                  <a:pt x="324" y="471"/>
                </a:cubicBezTo>
                <a:cubicBezTo>
                  <a:pt x="339" y="471"/>
                  <a:pt x="354" y="471"/>
                  <a:pt x="383" y="471"/>
                </a:cubicBezTo>
                <a:cubicBezTo>
                  <a:pt x="369" y="515"/>
                  <a:pt x="354" y="560"/>
                  <a:pt x="339" y="589"/>
                </a:cubicBezTo>
                <a:close/>
                <a:moveTo>
                  <a:pt x="383" y="589"/>
                </a:moveTo>
                <a:lnTo>
                  <a:pt x="383" y="589"/>
                </a:lnTo>
                <a:cubicBezTo>
                  <a:pt x="398" y="560"/>
                  <a:pt x="412" y="515"/>
                  <a:pt x="412" y="486"/>
                </a:cubicBezTo>
                <a:cubicBezTo>
                  <a:pt x="457" y="486"/>
                  <a:pt x="486" y="501"/>
                  <a:pt x="516" y="501"/>
                </a:cubicBezTo>
                <a:cubicBezTo>
                  <a:pt x="486" y="545"/>
                  <a:pt x="442" y="574"/>
                  <a:pt x="383" y="589"/>
                </a:cubicBezTo>
                <a:close/>
                <a:moveTo>
                  <a:pt x="545" y="471"/>
                </a:moveTo>
                <a:lnTo>
                  <a:pt x="545" y="471"/>
                </a:lnTo>
                <a:cubicBezTo>
                  <a:pt x="516" y="457"/>
                  <a:pt x="471" y="457"/>
                  <a:pt x="427" y="442"/>
                </a:cubicBezTo>
                <a:cubicBezTo>
                  <a:pt x="427" y="412"/>
                  <a:pt x="442" y="368"/>
                  <a:pt x="442" y="339"/>
                </a:cubicBezTo>
                <a:cubicBezTo>
                  <a:pt x="589" y="339"/>
                  <a:pt x="589" y="339"/>
                  <a:pt x="589" y="339"/>
                </a:cubicBezTo>
                <a:cubicBezTo>
                  <a:pt x="589" y="383"/>
                  <a:pt x="574" y="427"/>
                  <a:pt x="545" y="471"/>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5" name="Freeform 110"/>
          <p:cNvSpPr>
            <a:spLocks noChangeArrowheads="1"/>
          </p:cNvSpPr>
          <p:nvPr/>
        </p:nvSpPr>
        <p:spPr bwMode="auto">
          <a:xfrm>
            <a:off x="1409701" y="7925078"/>
            <a:ext cx="447675" cy="524013"/>
          </a:xfrm>
          <a:custGeom>
            <a:avLst/>
            <a:gdLst>
              <a:gd name="T0" fmla="*/ 30 w 516"/>
              <a:gd name="T1" fmla="*/ 59 h 604"/>
              <a:gd name="T2" fmla="*/ 30 w 516"/>
              <a:gd name="T3" fmla="*/ 59 h 604"/>
              <a:gd name="T4" fmla="*/ 383 w 516"/>
              <a:gd name="T5" fmla="*/ 59 h 604"/>
              <a:gd name="T6" fmla="*/ 398 w 516"/>
              <a:gd name="T7" fmla="*/ 29 h 604"/>
              <a:gd name="T8" fmla="*/ 383 w 516"/>
              <a:gd name="T9" fmla="*/ 14 h 604"/>
              <a:gd name="T10" fmla="*/ 30 w 516"/>
              <a:gd name="T11" fmla="*/ 14 h 604"/>
              <a:gd name="T12" fmla="*/ 0 w 516"/>
              <a:gd name="T13" fmla="*/ 29 h 604"/>
              <a:gd name="T14" fmla="*/ 30 w 516"/>
              <a:gd name="T15" fmla="*/ 59 h 604"/>
              <a:gd name="T16" fmla="*/ 30 w 516"/>
              <a:gd name="T17" fmla="*/ 176 h 604"/>
              <a:gd name="T18" fmla="*/ 30 w 516"/>
              <a:gd name="T19" fmla="*/ 176 h 604"/>
              <a:gd name="T20" fmla="*/ 383 w 516"/>
              <a:gd name="T21" fmla="*/ 176 h 604"/>
              <a:gd name="T22" fmla="*/ 398 w 516"/>
              <a:gd name="T23" fmla="*/ 147 h 604"/>
              <a:gd name="T24" fmla="*/ 383 w 516"/>
              <a:gd name="T25" fmla="*/ 132 h 604"/>
              <a:gd name="T26" fmla="*/ 30 w 516"/>
              <a:gd name="T27" fmla="*/ 132 h 604"/>
              <a:gd name="T28" fmla="*/ 0 w 516"/>
              <a:gd name="T29" fmla="*/ 147 h 604"/>
              <a:gd name="T30" fmla="*/ 30 w 516"/>
              <a:gd name="T31" fmla="*/ 176 h 604"/>
              <a:gd name="T32" fmla="*/ 147 w 516"/>
              <a:gd name="T33" fmla="*/ 368 h 604"/>
              <a:gd name="T34" fmla="*/ 147 w 516"/>
              <a:gd name="T35" fmla="*/ 368 h 604"/>
              <a:gd name="T36" fmla="*/ 30 w 516"/>
              <a:gd name="T37" fmla="*/ 368 h 604"/>
              <a:gd name="T38" fmla="*/ 0 w 516"/>
              <a:gd name="T39" fmla="*/ 382 h 604"/>
              <a:gd name="T40" fmla="*/ 30 w 516"/>
              <a:gd name="T41" fmla="*/ 412 h 604"/>
              <a:gd name="T42" fmla="*/ 147 w 516"/>
              <a:gd name="T43" fmla="*/ 412 h 604"/>
              <a:gd name="T44" fmla="*/ 162 w 516"/>
              <a:gd name="T45" fmla="*/ 382 h 604"/>
              <a:gd name="T46" fmla="*/ 147 w 516"/>
              <a:gd name="T47" fmla="*/ 368 h 604"/>
              <a:gd name="T48" fmla="*/ 30 w 516"/>
              <a:gd name="T49" fmla="*/ 294 h 604"/>
              <a:gd name="T50" fmla="*/ 30 w 516"/>
              <a:gd name="T51" fmla="*/ 294 h 604"/>
              <a:gd name="T52" fmla="*/ 236 w 516"/>
              <a:gd name="T53" fmla="*/ 294 h 604"/>
              <a:gd name="T54" fmla="*/ 265 w 516"/>
              <a:gd name="T55" fmla="*/ 264 h 604"/>
              <a:gd name="T56" fmla="*/ 236 w 516"/>
              <a:gd name="T57" fmla="*/ 250 h 604"/>
              <a:gd name="T58" fmla="*/ 30 w 516"/>
              <a:gd name="T59" fmla="*/ 250 h 604"/>
              <a:gd name="T60" fmla="*/ 0 w 516"/>
              <a:gd name="T61" fmla="*/ 264 h 604"/>
              <a:gd name="T62" fmla="*/ 30 w 516"/>
              <a:gd name="T63" fmla="*/ 294 h 604"/>
              <a:gd name="T64" fmla="*/ 501 w 516"/>
              <a:gd name="T65" fmla="*/ 0 h 604"/>
              <a:gd name="T66" fmla="*/ 501 w 516"/>
              <a:gd name="T67" fmla="*/ 0 h 604"/>
              <a:gd name="T68" fmla="*/ 471 w 516"/>
              <a:gd name="T69" fmla="*/ 14 h 604"/>
              <a:gd name="T70" fmla="*/ 471 w 516"/>
              <a:gd name="T71" fmla="*/ 338 h 604"/>
              <a:gd name="T72" fmla="*/ 294 w 516"/>
              <a:gd name="T73" fmla="*/ 338 h 604"/>
              <a:gd name="T74" fmla="*/ 221 w 516"/>
              <a:gd name="T75" fmla="*/ 530 h 604"/>
              <a:gd name="T76" fmla="*/ 427 w 516"/>
              <a:gd name="T77" fmla="*/ 559 h 604"/>
              <a:gd name="T78" fmla="*/ 515 w 516"/>
              <a:gd name="T79" fmla="*/ 412 h 604"/>
              <a:gd name="T80" fmla="*/ 515 w 516"/>
              <a:gd name="T81" fmla="*/ 412 h 604"/>
              <a:gd name="T82" fmla="*/ 515 w 516"/>
              <a:gd name="T83" fmla="*/ 14 h 604"/>
              <a:gd name="T84" fmla="*/ 501 w 516"/>
              <a:gd name="T85" fmla="*/ 0 h 604"/>
              <a:gd name="T86" fmla="*/ 412 w 516"/>
              <a:gd name="T87" fmla="*/ 515 h 604"/>
              <a:gd name="T88" fmla="*/ 412 w 516"/>
              <a:gd name="T89" fmla="*/ 515 h 604"/>
              <a:gd name="T90" fmla="*/ 251 w 516"/>
              <a:gd name="T91" fmla="*/ 515 h 604"/>
              <a:gd name="T92" fmla="*/ 310 w 516"/>
              <a:gd name="T93" fmla="*/ 368 h 604"/>
              <a:gd name="T94" fmla="*/ 471 w 516"/>
              <a:gd name="T95" fmla="*/ 382 h 604"/>
              <a:gd name="T96" fmla="*/ 412 w 516"/>
              <a:gd name="T97" fmla="*/ 515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16" h="604">
                <a:moveTo>
                  <a:pt x="30" y="59"/>
                </a:moveTo>
                <a:lnTo>
                  <a:pt x="30" y="59"/>
                </a:lnTo>
                <a:cubicBezTo>
                  <a:pt x="383" y="59"/>
                  <a:pt x="383" y="59"/>
                  <a:pt x="383" y="59"/>
                </a:cubicBezTo>
                <a:cubicBezTo>
                  <a:pt x="383" y="59"/>
                  <a:pt x="398" y="44"/>
                  <a:pt x="398" y="29"/>
                </a:cubicBezTo>
                <a:lnTo>
                  <a:pt x="383" y="14"/>
                </a:lnTo>
                <a:cubicBezTo>
                  <a:pt x="30" y="14"/>
                  <a:pt x="30" y="14"/>
                  <a:pt x="30" y="14"/>
                </a:cubicBezTo>
                <a:cubicBezTo>
                  <a:pt x="15" y="14"/>
                  <a:pt x="0" y="29"/>
                  <a:pt x="0" y="29"/>
                </a:cubicBezTo>
                <a:cubicBezTo>
                  <a:pt x="0" y="44"/>
                  <a:pt x="15" y="59"/>
                  <a:pt x="30" y="59"/>
                </a:cubicBezTo>
                <a:close/>
                <a:moveTo>
                  <a:pt x="30" y="176"/>
                </a:moveTo>
                <a:lnTo>
                  <a:pt x="30" y="176"/>
                </a:lnTo>
                <a:cubicBezTo>
                  <a:pt x="383" y="176"/>
                  <a:pt x="383" y="176"/>
                  <a:pt x="383" y="176"/>
                </a:cubicBezTo>
                <a:cubicBezTo>
                  <a:pt x="383" y="176"/>
                  <a:pt x="398" y="162"/>
                  <a:pt x="398" y="147"/>
                </a:cubicBezTo>
                <a:lnTo>
                  <a:pt x="383" y="132"/>
                </a:lnTo>
                <a:cubicBezTo>
                  <a:pt x="30" y="132"/>
                  <a:pt x="30" y="132"/>
                  <a:pt x="30" y="132"/>
                </a:cubicBezTo>
                <a:cubicBezTo>
                  <a:pt x="15" y="132"/>
                  <a:pt x="0" y="147"/>
                  <a:pt x="0" y="147"/>
                </a:cubicBezTo>
                <a:cubicBezTo>
                  <a:pt x="0" y="162"/>
                  <a:pt x="15" y="176"/>
                  <a:pt x="30" y="176"/>
                </a:cubicBezTo>
                <a:close/>
                <a:moveTo>
                  <a:pt x="147" y="368"/>
                </a:moveTo>
                <a:lnTo>
                  <a:pt x="147" y="368"/>
                </a:lnTo>
                <a:cubicBezTo>
                  <a:pt x="30" y="368"/>
                  <a:pt x="30" y="368"/>
                  <a:pt x="30" y="368"/>
                </a:cubicBezTo>
                <a:cubicBezTo>
                  <a:pt x="15" y="368"/>
                  <a:pt x="0" y="382"/>
                  <a:pt x="0" y="382"/>
                </a:cubicBezTo>
                <a:cubicBezTo>
                  <a:pt x="0" y="397"/>
                  <a:pt x="15" y="412"/>
                  <a:pt x="30" y="412"/>
                </a:cubicBezTo>
                <a:cubicBezTo>
                  <a:pt x="147" y="412"/>
                  <a:pt x="147" y="412"/>
                  <a:pt x="147" y="412"/>
                </a:cubicBezTo>
                <a:cubicBezTo>
                  <a:pt x="147" y="412"/>
                  <a:pt x="162" y="397"/>
                  <a:pt x="162" y="382"/>
                </a:cubicBezTo>
                <a:lnTo>
                  <a:pt x="147" y="368"/>
                </a:lnTo>
                <a:close/>
                <a:moveTo>
                  <a:pt x="30" y="294"/>
                </a:moveTo>
                <a:lnTo>
                  <a:pt x="30" y="294"/>
                </a:lnTo>
                <a:cubicBezTo>
                  <a:pt x="236" y="294"/>
                  <a:pt x="236" y="294"/>
                  <a:pt x="236" y="294"/>
                </a:cubicBezTo>
                <a:cubicBezTo>
                  <a:pt x="251" y="294"/>
                  <a:pt x="265" y="280"/>
                  <a:pt x="265" y="264"/>
                </a:cubicBezTo>
                <a:cubicBezTo>
                  <a:pt x="265" y="264"/>
                  <a:pt x="251" y="250"/>
                  <a:pt x="236" y="250"/>
                </a:cubicBezTo>
                <a:cubicBezTo>
                  <a:pt x="30" y="250"/>
                  <a:pt x="30" y="250"/>
                  <a:pt x="30" y="250"/>
                </a:cubicBezTo>
                <a:cubicBezTo>
                  <a:pt x="15" y="250"/>
                  <a:pt x="0" y="264"/>
                  <a:pt x="0" y="264"/>
                </a:cubicBezTo>
                <a:cubicBezTo>
                  <a:pt x="0" y="280"/>
                  <a:pt x="15" y="294"/>
                  <a:pt x="30" y="294"/>
                </a:cubicBezTo>
                <a:close/>
                <a:moveTo>
                  <a:pt x="501" y="0"/>
                </a:moveTo>
                <a:lnTo>
                  <a:pt x="501" y="0"/>
                </a:lnTo>
                <a:cubicBezTo>
                  <a:pt x="486" y="0"/>
                  <a:pt x="471" y="0"/>
                  <a:pt x="471" y="14"/>
                </a:cubicBezTo>
                <a:cubicBezTo>
                  <a:pt x="471" y="338"/>
                  <a:pt x="471" y="338"/>
                  <a:pt x="471" y="338"/>
                </a:cubicBezTo>
                <a:cubicBezTo>
                  <a:pt x="427" y="309"/>
                  <a:pt x="368" y="309"/>
                  <a:pt x="294" y="338"/>
                </a:cubicBezTo>
                <a:cubicBezTo>
                  <a:pt x="221" y="382"/>
                  <a:pt x="177" y="471"/>
                  <a:pt x="221" y="530"/>
                </a:cubicBezTo>
                <a:cubicBezTo>
                  <a:pt x="251" y="589"/>
                  <a:pt x="339" y="603"/>
                  <a:pt x="427" y="559"/>
                </a:cubicBezTo>
                <a:cubicBezTo>
                  <a:pt x="486" y="515"/>
                  <a:pt x="515" y="456"/>
                  <a:pt x="515" y="412"/>
                </a:cubicBezTo>
                <a:lnTo>
                  <a:pt x="515" y="412"/>
                </a:lnTo>
                <a:cubicBezTo>
                  <a:pt x="515" y="14"/>
                  <a:pt x="515" y="14"/>
                  <a:pt x="515" y="14"/>
                </a:cubicBezTo>
                <a:cubicBezTo>
                  <a:pt x="515" y="0"/>
                  <a:pt x="501" y="0"/>
                  <a:pt x="501" y="0"/>
                </a:cubicBezTo>
                <a:close/>
                <a:moveTo>
                  <a:pt x="412" y="515"/>
                </a:moveTo>
                <a:lnTo>
                  <a:pt x="412" y="515"/>
                </a:lnTo>
                <a:cubicBezTo>
                  <a:pt x="353" y="559"/>
                  <a:pt x="280" y="559"/>
                  <a:pt x="251" y="515"/>
                </a:cubicBezTo>
                <a:cubicBezTo>
                  <a:pt x="221" y="471"/>
                  <a:pt x="251" y="412"/>
                  <a:pt x="310" y="368"/>
                </a:cubicBezTo>
                <a:cubicBezTo>
                  <a:pt x="368" y="338"/>
                  <a:pt x="442" y="338"/>
                  <a:pt x="471" y="382"/>
                </a:cubicBezTo>
                <a:cubicBezTo>
                  <a:pt x="501" y="427"/>
                  <a:pt x="471" y="485"/>
                  <a:pt x="412" y="51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6" name="Freeform 111"/>
          <p:cNvSpPr>
            <a:spLocks noChangeArrowheads="1"/>
          </p:cNvSpPr>
          <p:nvPr/>
        </p:nvSpPr>
        <p:spPr bwMode="auto">
          <a:xfrm>
            <a:off x="469900" y="7902849"/>
            <a:ext cx="533400" cy="549418"/>
          </a:xfrm>
          <a:custGeom>
            <a:avLst/>
            <a:gdLst>
              <a:gd name="T0" fmla="*/ 530 w 619"/>
              <a:gd name="T1" fmla="*/ 89 h 634"/>
              <a:gd name="T2" fmla="*/ 530 w 619"/>
              <a:gd name="T3" fmla="*/ 89 h 634"/>
              <a:gd name="T4" fmla="*/ 265 w 619"/>
              <a:gd name="T5" fmla="*/ 118 h 634"/>
              <a:gd name="T6" fmla="*/ 250 w 619"/>
              <a:gd name="T7" fmla="*/ 147 h 634"/>
              <a:gd name="T8" fmla="*/ 250 w 619"/>
              <a:gd name="T9" fmla="*/ 310 h 634"/>
              <a:gd name="T10" fmla="*/ 132 w 619"/>
              <a:gd name="T11" fmla="*/ 324 h 634"/>
              <a:gd name="T12" fmla="*/ 88 w 619"/>
              <a:gd name="T13" fmla="*/ 442 h 634"/>
              <a:gd name="T14" fmla="*/ 235 w 619"/>
              <a:gd name="T15" fmla="*/ 457 h 634"/>
              <a:gd name="T16" fmla="*/ 294 w 619"/>
              <a:gd name="T17" fmla="*/ 353 h 634"/>
              <a:gd name="T18" fmla="*/ 294 w 619"/>
              <a:gd name="T19" fmla="*/ 162 h 634"/>
              <a:gd name="T20" fmla="*/ 500 w 619"/>
              <a:gd name="T21" fmla="*/ 133 h 634"/>
              <a:gd name="T22" fmla="*/ 500 w 619"/>
              <a:gd name="T23" fmla="*/ 265 h 634"/>
              <a:gd name="T24" fmla="*/ 397 w 619"/>
              <a:gd name="T25" fmla="*/ 280 h 634"/>
              <a:gd name="T26" fmla="*/ 339 w 619"/>
              <a:gd name="T27" fmla="*/ 398 h 634"/>
              <a:gd name="T28" fmla="*/ 486 w 619"/>
              <a:gd name="T29" fmla="*/ 412 h 634"/>
              <a:gd name="T30" fmla="*/ 544 w 619"/>
              <a:gd name="T31" fmla="*/ 324 h 634"/>
              <a:gd name="T32" fmla="*/ 544 w 619"/>
              <a:gd name="T33" fmla="*/ 103 h 634"/>
              <a:gd name="T34" fmla="*/ 530 w 619"/>
              <a:gd name="T35" fmla="*/ 89 h 634"/>
              <a:gd name="T36" fmla="*/ 206 w 619"/>
              <a:gd name="T37" fmla="*/ 427 h 634"/>
              <a:gd name="T38" fmla="*/ 206 w 619"/>
              <a:gd name="T39" fmla="*/ 427 h 634"/>
              <a:gd name="T40" fmla="*/ 118 w 619"/>
              <a:gd name="T41" fmla="*/ 427 h 634"/>
              <a:gd name="T42" fmla="*/ 147 w 619"/>
              <a:gd name="T43" fmla="*/ 353 h 634"/>
              <a:gd name="T44" fmla="*/ 235 w 619"/>
              <a:gd name="T45" fmla="*/ 353 h 634"/>
              <a:gd name="T46" fmla="*/ 206 w 619"/>
              <a:gd name="T47" fmla="*/ 427 h 634"/>
              <a:gd name="T48" fmla="*/ 471 w 619"/>
              <a:gd name="T49" fmla="*/ 383 h 634"/>
              <a:gd name="T50" fmla="*/ 471 w 619"/>
              <a:gd name="T51" fmla="*/ 383 h 634"/>
              <a:gd name="T52" fmla="*/ 368 w 619"/>
              <a:gd name="T53" fmla="*/ 383 h 634"/>
              <a:gd name="T54" fmla="*/ 412 w 619"/>
              <a:gd name="T55" fmla="*/ 310 h 634"/>
              <a:gd name="T56" fmla="*/ 500 w 619"/>
              <a:gd name="T57" fmla="*/ 310 h 634"/>
              <a:gd name="T58" fmla="*/ 471 w 619"/>
              <a:gd name="T59" fmla="*/ 383 h 634"/>
              <a:gd name="T60" fmla="*/ 559 w 619"/>
              <a:gd name="T61" fmla="*/ 589 h 634"/>
              <a:gd name="T62" fmla="*/ 559 w 619"/>
              <a:gd name="T63" fmla="*/ 589 h 634"/>
              <a:gd name="T64" fmla="*/ 59 w 619"/>
              <a:gd name="T65" fmla="*/ 589 h 634"/>
              <a:gd name="T66" fmla="*/ 29 w 619"/>
              <a:gd name="T67" fmla="*/ 619 h 634"/>
              <a:gd name="T68" fmla="*/ 59 w 619"/>
              <a:gd name="T69" fmla="*/ 633 h 634"/>
              <a:gd name="T70" fmla="*/ 559 w 619"/>
              <a:gd name="T71" fmla="*/ 633 h 634"/>
              <a:gd name="T72" fmla="*/ 589 w 619"/>
              <a:gd name="T73" fmla="*/ 619 h 634"/>
              <a:gd name="T74" fmla="*/ 559 w 619"/>
              <a:gd name="T75" fmla="*/ 589 h 634"/>
              <a:gd name="T76" fmla="*/ 544 w 619"/>
              <a:gd name="T77" fmla="*/ 0 h 634"/>
              <a:gd name="T78" fmla="*/ 544 w 619"/>
              <a:gd name="T79" fmla="*/ 0 h 634"/>
              <a:gd name="T80" fmla="*/ 73 w 619"/>
              <a:gd name="T81" fmla="*/ 0 h 634"/>
              <a:gd name="T82" fmla="*/ 0 w 619"/>
              <a:gd name="T83" fmla="*/ 89 h 634"/>
              <a:gd name="T84" fmla="*/ 0 w 619"/>
              <a:gd name="T85" fmla="*/ 471 h 634"/>
              <a:gd name="T86" fmla="*/ 73 w 619"/>
              <a:gd name="T87" fmla="*/ 560 h 634"/>
              <a:gd name="T88" fmla="*/ 544 w 619"/>
              <a:gd name="T89" fmla="*/ 560 h 634"/>
              <a:gd name="T90" fmla="*/ 618 w 619"/>
              <a:gd name="T91" fmla="*/ 471 h 634"/>
              <a:gd name="T92" fmla="*/ 618 w 619"/>
              <a:gd name="T93" fmla="*/ 89 h 634"/>
              <a:gd name="T94" fmla="*/ 544 w 619"/>
              <a:gd name="T95" fmla="*/ 0 h 634"/>
              <a:gd name="T96" fmla="*/ 589 w 619"/>
              <a:gd name="T97" fmla="*/ 471 h 634"/>
              <a:gd name="T98" fmla="*/ 589 w 619"/>
              <a:gd name="T99" fmla="*/ 471 h 634"/>
              <a:gd name="T100" fmla="*/ 544 w 619"/>
              <a:gd name="T101" fmla="*/ 515 h 634"/>
              <a:gd name="T102" fmla="*/ 73 w 619"/>
              <a:gd name="T103" fmla="*/ 515 h 634"/>
              <a:gd name="T104" fmla="*/ 29 w 619"/>
              <a:gd name="T105" fmla="*/ 471 h 634"/>
              <a:gd name="T106" fmla="*/ 29 w 619"/>
              <a:gd name="T107" fmla="*/ 89 h 634"/>
              <a:gd name="T108" fmla="*/ 73 w 619"/>
              <a:gd name="T109" fmla="*/ 44 h 634"/>
              <a:gd name="T110" fmla="*/ 544 w 619"/>
              <a:gd name="T111" fmla="*/ 44 h 634"/>
              <a:gd name="T112" fmla="*/ 589 w 619"/>
              <a:gd name="T113" fmla="*/ 89 h 634"/>
              <a:gd name="T114" fmla="*/ 589 w 619"/>
              <a:gd name="T115" fmla="*/ 47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9" h="634">
                <a:moveTo>
                  <a:pt x="530" y="89"/>
                </a:moveTo>
                <a:lnTo>
                  <a:pt x="530" y="89"/>
                </a:lnTo>
                <a:cubicBezTo>
                  <a:pt x="265" y="118"/>
                  <a:pt x="265" y="118"/>
                  <a:pt x="265" y="118"/>
                </a:cubicBezTo>
                <a:cubicBezTo>
                  <a:pt x="265" y="118"/>
                  <a:pt x="250" y="133"/>
                  <a:pt x="250" y="147"/>
                </a:cubicBezTo>
                <a:cubicBezTo>
                  <a:pt x="250" y="310"/>
                  <a:pt x="250" y="310"/>
                  <a:pt x="250" y="310"/>
                </a:cubicBezTo>
                <a:cubicBezTo>
                  <a:pt x="221" y="294"/>
                  <a:pt x="177" y="294"/>
                  <a:pt x="132" y="324"/>
                </a:cubicBezTo>
                <a:cubicBezTo>
                  <a:pt x="88" y="353"/>
                  <a:pt x="59" y="398"/>
                  <a:pt x="88" y="442"/>
                </a:cubicBezTo>
                <a:cubicBezTo>
                  <a:pt x="103" y="486"/>
                  <a:pt x="177" y="486"/>
                  <a:pt x="235" y="457"/>
                </a:cubicBezTo>
                <a:cubicBezTo>
                  <a:pt x="280" y="427"/>
                  <a:pt x="294" y="398"/>
                  <a:pt x="294" y="353"/>
                </a:cubicBezTo>
                <a:lnTo>
                  <a:pt x="294" y="162"/>
                </a:lnTo>
                <a:cubicBezTo>
                  <a:pt x="500" y="133"/>
                  <a:pt x="500" y="133"/>
                  <a:pt x="500" y="133"/>
                </a:cubicBezTo>
                <a:cubicBezTo>
                  <a:pt x="500" y="265"/>
                  <a:pt x="500" y="265"/>
                  <a:pt x="500" y="265"/>
                </a:cubicBezTo>
                <a:cubicBezTo>
                  <a:pt x="471" y="251"/>
                  <a:pt x="427" y="251"/>
                  <a:pt x="397" y="280"/>
                </a:cubicBezTo>
                <a:cubicBezTo>
                  <a:pt x="339" y="310"/>
                  <a:pt x="309" y="368"/>
                  <a:pt x="339" y="398"/>
                </a:cubicBezTo>
                <a:cubicBezTo>
                  <a:pt x="368" y="442"/>
                  <a:pt x="427" y="442"/>
                  <a:pt x="486" y="412"/>
                </a:cubicBezTo>
                <a:cubicBezTo>
                  <a:pt x="530" y="398"/>
                  <a:pt x="544" y="353"/>
                  <a:pt x="544" y="324"/>
                </a:cubicBezTo>
                <a:lnTo>
                  <a:pt x="544" y="103"/>
                </a:lnTo>
                <a:cubicBezTo>
                  <a:pt x="544" y="89"/>
                  <a:pt x="530" y="89"/>
                  <a:pt x="530" y="89"/>
                </a:cubicBezTo>
                <a:close/>
                <a:moveTo>
                  <a:pt x="206" y="427"/>
                </a:moveTo>
                <a:lnTo>
                  <a:pt x="206" y="427"/>
                </a:lnTo>
                <a:cubicBezTo>
                  <a:pt x="177" y="442"/>
                  <a:pt x="132" y="442"/>
                  <a:pt x="118" y="427"/>
                </a:cubicBezTo>
                <a:cubicBezTo>
                  <a:pt x="103" y="398"/>
                  <a:pt x="118" y="368"/>
                  <a:pt x="147" y="353"/>
                </a:cubicBezTo>
                <a:cubicBezTo>
                  <a:pt x="191" y="339"/>
                  <a:pt x="221" y="339"/>
                  <a:pt x="235" y="353"/>
                </a:cubicBezTo>
                <a:cubicBezTo>
                  <a:pt x="265" y="368"/>
                  <a:pt x="250" y="412"/>
                  <a:pt x="206" y="427"/>
                </a:cubicBezTo>
                <a:close/>
                <a:moveTo>
                  <a:pt x="471" y="383"/>
                </a:moveTo>
                <a:lnTo>
                  <a:pt x="471" y="383"/>
                </a:lnTo>
                <a:cubicBezTo>
                  <a:pt x="441" y="412"/>
                  <a:pt x="397" y="398"/>
                  <a:pt x="368" y="383"/>
                </a:cubicBezTo>
                <a:cubicBezTo>
                  <a:pt x="353" y="368"/>
                  <a:pt x="368" y="324"/>
                  <a:pt x="412" y="310"/>
                </a:cubicBezTo>
                <a:cubicBezTo>
                  <a:pt x="441" y="294"/>
                  <a:pt x="471" y="294"/>
                  <a:pt x="500" y="310"/>
                </a:cubicBezTo>
                <a:cubicBezTo>
                  <a:pt x="515" y="324"/>
                  <a:pt x="500" y="368"/>
                  <a:pt x="471" y="383"/>
                </a:cubicBezTo>
                <a:close/>
                <a:moveTo>
                  <a:pt x="559" y="589"/>
                </a:moveTo>
                <a:lnTo>
                  <a:pt x="559" y="589"/>
                </a:lnTo>
                <a:cubicBezTo>
                  <a:pt x="59" y="589"/>
                  <a:pt x="59" y="589"/>
                  <a:pt x="59" y="589"/>
                </a:cubicBezTo>
                <a:cubicBezTo>
                  <a:pt x="44" y="589"/>
                  <a:pt x="29" y="604"/>
                  <a:pt x="29" y="619"/>
                </a:cubicBezTo>
                <a:cubicBezTo>
                  <a:pt x="29" y="619"/>
                  <a:pt x="44" y="633"/>
                  <a:pt x="59" y="633"/>
                </a:cubicBezTo>
                <a:cubicBezTo>
                  <a:pt x="559" y="633"/>
                  <a:pt x="559" y="633"/>
                  <a:pt x="559" y="633"/>
                </a:cubicBezTo>
                <a:cubicBezTo>
                  <a:pt x="574" y="633"/>
                  <a:pt x="589" y="619"/>
                  <a:pt x="589" y="619"/>
                </a:cubicBezTo>
                <a:cubicBezTo>
                  <a:pt x="589" y="604"/>
                  <a:pt x="574" y="589"/>
                  <a:pt x="559" y="589"/>
                </a:cubicBezTo>
                <a:close/>
                <a:moveTo>
                  <a:pt x="544" y="0"/>
                </a:moveTo>
                <a:lnTo>
                  <a:pt x="544" y="0"/>
                </a:lnTo>
                <a:cubicBezTo>
                  <a:pt x="73" y="0"/>
                  <a:pt x="73" y="0"/>
                  <a:pt x="73" y="0"/>
                </a:cubicBezTo>
                <a:cubicBezTo>
                  <a:pt x="29" y="0"/>
                  <a:pt x="0" y="44"/>
                  <a:pt x="0" y="89"/>
                </a:cubicBezTo>
                <a:cubicBezTo>
                  <a:pt x="0" y="471"/>
                  <a:pt x="0" y="471"/>
                  <a:pt x="0" y="471"/>
                </a:cubicBezTo>
                <a:cubicBezTo>
                  <a:pt x="0" y="515"/>
                  <a:pt x="29" y="560"/>
                  <a:pt x="73" y="560"/>
                </a:cubicBezTo>
                <a:cubicBezTo>
                  <a:pt x="544" y="560"/>
                  <a:pt x="544" y="560"/>
                  <a:pt x="544" y="560"/>
                </a:cubicBezTo>
                <a:cubicBezTo>
                  <a:pt x="589" y="560"/>
                  <a:pt x="618" y="515"/>
                  <a:pt x="618" y="471"/>
                </a:cubicBezTo>
                <a:cubicBezTo>
                  <a:pt x="618" y="89"/>
                  <a:pt x="618" y="89"/>
                  <a:pt x="618" y="89"/>
                </a:cubicBezTo>
                <a:cubicBezTo>
                  <a:pt x="618" y="44"/>
                  <a:pt x="589" y="0"/>
                  <a:pt x="544" y="0"/>
                </a:cubicBezTo>
                <a:close/>
                <a:moveTo>
                  <a:pt x="589" y="471"/>
                </a:moveTo>
                <a:lnTo>
                  <a:pt x="589" y="471"/>
                </a:lnTo>
                <a:cubicBezTo>
                  <a:pt x="589" y="501"/>
                  <a:pt x="559" y="515"/>
                  <a:pt x="544" y="515"/>
                </a:cubicBezTo>
                <a:cubicBezTo>
                  <a:pt x="73" y="515"/>
                  <a:pt x="73" y="515"/>
                  <a:pt x="73" y="515"/>
                </a:cubicBezTo>
                <a:cubicBezTo>
                  <a:pt x="59" y="515"/>
                  <a:pt x="29" y="501"/>
                  <a:pt x="29" y="471"/>
                </a:cubicBezTo>
                <a:cubicBezTo>
                  <a:pt x="29" y="89"/>
                  <a:pt x="29" y="89"/>
                  <a:pt x="29" y="89"/>
                </a:cubicBezTo>
                <a:cubicBezTo>
                  <a:pt x="29" y="59"/>
                  <a:pt x="59" y="44"/>
                  <a:pt x="73" y="44"/>
                </a:cubicBezTo>
                <a:cubicBezTo>
                  <a:pt x="544" y="44"/>
                  <a:pt x="544" y="44"/>
                  <a:pt x="544" y="44"/>
                </a:cubicBezTo>
                <a:cubicBezTo>
                  <a:pt x="559" y="44"/>
                  <a:pt x="589" y="59"/>
                  <a:pt x="589" y="89"/>
                </a:cubicBezTo>
                <a:lnTo>
                  <a:pt x="589" y="47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7" name="Freeform 112"/>
          <p:cNvSpPr>
            <a:spLocks noChangeArrowheads="1"/>
          </p:cNvSpPr>
          <p:nvPr/>
        </p:nvSpPr>
        <p:spPr bwMode="auto">
          <a:xfrm>
            <a:off x="8391528" y="7035846"/>
            <a:ext cx="558800" cy="524013"/>
          </a:xfrm>
          <a:custGeom>
            <a:avLst/>
            <a:gdLst>
              <a:gd name="T0" fmla="*/ 633 w 649"/>
              <a:gd name="T1" fmla="*/ 0 h 605"/>
              <a:gd name="T2" fmla="*/ 633 w 649"/>
              <a:gd name="T3" fmla="*/ 0 h 605"/>
              <a:gd name="T4" fmla="*/ 619 w 649"/>
              <a:gd name="T5" fmla="*/ 0 h 605"/>
              <a:gd name="T6" fmla="*/ 295 w 649"/>
              <a:gd name="T7" fmla="*/ 89 h 605"/>
              <a:gd name="T8" fmla="*/ 280 w 649"/>
              <a:gd name="T9" fmla="*/ 103 h 605"/>
              <a:gd name="T10" fmla="*/ 280 w 649"/>
              <a:gd name="T11" fmla="*/ 383 h 605"/>
              <a:gd name="T12" fmla="*/ 118 w 649"/>
              <a:gd name="T13" fmla="*/ 383 h 605"/>
              <a:gd name="T14" fmla="*/ 30 w 649"/>
              <a:gd name="T15" fmla="*/ 545 h 605"/>
              <a:gd name="T16" fmla="*/ 236 w 649"/>
              <a:gd name="T17" fmla="*/ 574 h 605"/>
              <a:gd name="T18" fmla="*/ 324 w 649"/>
              <a:gd name="T19" fmla="*/ 456 h 605"/>
              <a:gd name="T20" fmla="*/ 324 w 649"/>
              <a:gd name="T21" fmla="*/ 118 h 605"/>
              <a:gd name="T22" fmla="*/ 619 w 649"/>
              <a:gd name="T23" fmla="*/ 44 h 605"/>
              <a:gd name="T24" fmla="*/ 619 w 649"/>
              <a:gd name="T25" fmla="*/ 294 h 605"/>
              <a:gd name="T26" fmla="*/ 442 w 649"/>
              <a:gd name="T27" fmla="*/ 309 h 605"/>
              <a:gd name="T28" fmla="*/ 369 w 649"/>
              <a:gd name="T29" fmla="*/ 471 h 605"/>
              <a:gd name="T30" fmla="*/ 575 w 649"/>
              <a:gd name="T31" fmla="*/ 501 h 605"/>
              <a:gd name="T32" fmla="*/ 648 w 649"/>
              <a:gd name="T33" fmla="*/ 383 h 605"/>
              <a:gd name="T34" fmla="*/ 648 w 649"/>
              <a:gd name="T35" fmla="*/ 30 h 605"/>
              <a:gd name="T36" fmla="*/ 633 w 649"/>
              <a:gd name="T37" fmla="*/ 0 h 605"/>
              <a:gd name="T38" fmla="*/ 221 w 649"/>
              <a:gd name="T39" fmla="*/ 530 h 605"/>
              <a:gd name="T40" fmla="*/ 221 w 649"/>
              <a:gd name="T41" fmla="*/ 530 h 605"/>
              <a:gd name="T42" fmla="*/ 74 w 649"/>
              <a:gd name="T43" fmla="*/ 530 h 605"/>
              <a:gd name="T44" fmla="*/ 133 w 649"/>
              <a:gd name="T45" fmla="*/ 412 h 605"/>
              <a:gd name="T46" fmla="*/ 266 w 649"/>
              <a:gd name="T47" fmla="*/ 412 h 605"/>
              <a:gd name="T48" fmla="*/ 221 w 649"/>
              <a:gd name="T49" fmla="*/ 530 h 605"/>
              <a:gd name="T50" fmla="*/ 560 w 649"/>
              <a:gd name="T51" fmla="*/ 456 h 605"/>
              <a:gd name="T52" fmla="*/ 560 w 649"/>
              <a:gd name="T53" fmla="*/ 456 h 605"/>
              <a:gd name="T54" fmla="*/ 413 w 649"/>
              <a:gd name="T55" fmla="*/ 456 h 605"/>
              <a:gd name="T56" fmla="*/ 457 w 649"/>
              <a:gd name="T57" fmla="*/ 339 h 605"/>
              <a:gd name="T58" fmla="*/ 604 w 649"/>
              <a:gd name="T59" fmla="*/ 339 h 605"/>
              <a:gd name="T60" fmla="*/ 560 w 649"/>
              <a:gd name="T61" fmla="*/ 45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9" h="605">
                <a:moveTo>
                  <a:pt x="633" y="0"/>
                </a:moveTo>
                <a:lnTo>
                  <a:pt x="633" y="0"/>
                </a:lnTo>
                <a:cubicBezTo>
                  <a:pt x="633" y="0"/>
                  <a:pt x="633" y="0"/>
                  <a:pt x="619" y="0"/>
                </a:cubicBezTo>
                <a:cubicBezTo>
                  <a:pt x="295" y="89"/>
                  <a:pt x="295" y="89"/>
                  <a:pt x="295" y="89"/>
                </a:cubicBezTo>
                <a:cubicBezTo>
                  <a:pt x="295" y="89"/>
                  <a:pt x="280" y="89"/>
                  <a:pt x="280" y="103"/>
                </a:cubicBezTo>
                <a:cubicBezTo>
                  <a:pt x="280" y="383"/>
                  <a:pt x="280" y="383"/>
                  <a:pt x="280" y="383"/>
                </a:cubicBezTo>
                <a:cubicBezTo>
                  <a:pt x="236" y="353"/>
                  <a:pt x="177" y="353"/>
                  <a:pt x="118" y="383"/>
                </a:cubicBezTo>
                <a:cubicBezTo>
                  <a:pt x="45" y="427"/>
                  <a:pt x="0" y="501"/>
                  <a:pt x="30" y="545"/>
                </a:cubicBezTo>
                <a:cubicBezTo>
                  <a:pt x="74" y="604"/>
                  <a:pt x="162" y="604"/>
                  <a:pt x="236" y="574"/>
                </a:cubicBezTo>
                <a:cubicBezTo>
                  <a:pt x="280" y="545"/>
                  <a:pt x="310" y="501"/>
                  <a:pt x="324" y="456"/>
                </a:cubicBezTo>
                <a:lnTo>
                  <a:pt x="324" y="118"/>
                </a:lnTo>
                <a:cubicBezTo>
                  <a:pt x="619" y="44"/>
                  <a:pt x="619" y="44"/>
                  <a:pt x="619" y="44"/>
                </a:cubicBezTo>
                <a:cubicBezTo>
                  <a:pt x="619" y="294"/>
                  <a:pt x="619" y="294"/>
                  <a:pt x="619" y="294"/>
                </a:cubicBezTo>
                <a:cubicBezTo>
                  <a:pt x="575" y="280"/>
                  <a:pt x="501" y="280"/>
                  <a:pt x="442" y="309"/>
                </a:cubicBezTo>
                <a:cubicBezTo>
                  <a:pt x="369" y="339"/>
                  <a:pt x="339" y="412"/>
                  <a:pt x="369" y="471"/>
                </a:cubicBezTo>
                <a:cubicBezTo>
                  <a:pt x="398" y="515"/>
                  <a:pt x="487" y="530"/>
                  <a:pt x="575" y="501"/>
                </a:cubicBezTo>
                <a:cubicBezTo>
                  <a:pt x="619" y="471"/>
                  <a:pt x="648" y="412"/>
                  <a:pt x="648" y="383"/>
                </a:cubicBezTo>
                <a:cubicBezTo>
                  <a:pt x="648" y="368"/>
                  <a:pt x="648" y="30"/>
                  <a:pt x="648" y="30"/>
                </a:cubicBezTo>
                <a:cubicBezTo>
                  <a:pt x="648" y="15"/>
                  <a:pt x="648" y="0"/>
                  <a:pt x="633" y="0"/>
                </a:cubicBezTo>
                <a:close/>
                <a:moveTo>
                  <a:pt x="221" y="530"/>
                </a:moveTo>
                <a:lnTo>
                  <a:pt x="221" y="530"/>
                </a:lnTo>
                <a:cubicBezTo>
                  <a:pt x="162" y="560"/>
                  <a:pt x="104" y="560"/>
                  <a:pt x="74" y="530"/>
                </a:cubicBezTo>
                <a:cubicBezTo>
                  <a:pt x="45" y="501"/>
                  <a:pt x="74" y="442"/>
                  <a:pt x="133" y="412"/>
                </a:cubicBezTo>
                <a:cubicBezTo>
                  <a:pt x="177" y="383"/>
                  <a:pt x="236" y="383"/>
                  <a:pt x="266" y="412"/>
                </a:cubicBezTo>
                <a:cubicBezTo>
                  <a:pt x="310" y="442"/>
                  <a:pt x="266" y="515"/>
                  <a:pt x="221" y="530"/>
                </a:cubicBezTo>
                <a:close/>
                <a:moveTo>
                  <a:pt x="560" y="456"/>
                </a:moveTo>
                <a:lnTo>
                  <a:pt x="560" y="456"/>
                </a:lnTo>
                <a:cubicBezTo>
                  <a:pt x="501" y="486"/>
                  <a:pt x="428" y="486"/>
                  <a:pt x="413" y="456"/>
                </a:cubicBezTo>
                <a:cubicBezTo>
                  <a:pt x="383" y="412"/>
                  <a:pt x="398" y="368"/>
                  <a:pt x="457" y="339"/>
                </a:cubicBezTo>
                <a:cubicBezTo>
                  <a:pt x="516" y="309"/>
                  <a:pt x="575" y="309"/>
                  <a:pt x="604" y="339"/>
                </a:cubicBezTo>
                <a:cubicBezTo>
                  <a:pt x="633" y="368"/>
                  <a:pt x="604" y="427"/>
                  <a:pt x="560" y="45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8" name="Freeform 113"/>
          <p:cNvSpPr>
            <a:spLocks noChangeArrowheads="1"/>
          </p:cNvSpPr>
          <p:nvPr/>
        </p:nvSpPr>
        <p:spPr bwMode="auto">
          <a:xfrm>
            <a:off x="7623177" y="7035845"/>
            <a:ext cx="295273" cy="536715"/>
          </a:xfrm>
          <a:custGeom>
            <a:avLst/>
            <a:gdLst>
              <a:gd name="T0" fmla="*/ 324 w 340"/>
              <a:gd name="T1" fmla="*/ 0 h 619"/>
              <a:gd name="T2" fmla="*/ 324 w 340"/>
              <a:gd name="T3" fmla="*/ 0 h 619"/>
              <a:gd name="T4" fmla="*/ 294 w 340"/>
              <a:gd name="T5" fmla="*/ 30 h 619"/>
              <a:gd name="T6" fmla="*/ 294 w 340"/>
              <a:gd name="T7" fmla="*/ 339 h 619"/>
              <a:gd name="T8" fmla="*/ 118 w 340"/>
              <a:gd name="T9" fmla="*/ 353 h 619"/>
              <a:gd name="T10" fmla="*/ 30 w 340"/>
              <a:gd name="T11" fmla="*/ 545 h 619"/>
              <a:gd name="T12" fmla="*/ 251 w 340"/>
              <a:gd name="T13" fmla="*/ 560 h 619"/>
              <a:gd name="T14" fmla="*/ 339 w 340"/>
              <a:gd name="T15" fmla="*/ 412 h 619"/>
              <a:gd name="T16" fmla="*/ 339 w 340"/>
              <a:gd name="T17" fmla="*/ 30 h 619"/>
              <a:gd name="T18" fmla="*/ 324 w 340"/>
              <a:gd name="T19" fmla="*/ 0 h 619"/>
              <a:gd name="T20" fmla="*/ 236 w 340"/>
              <a:gd name="T21" fmla="*/ 530 h 619"/>
              <a:gd name="T22" fmla="*/ 236 w 340"/>
              <a:gd name="T23" fmla="*/ 530 h 619"/>
              <a:gd name="T24" fmla="*/ 74 w 340"/>
              <a:gd name="T25" fmla="*/ 530 h 619"/>
              <a:gd name="T26" fmla="*/ 133 w 340"/>
              <a:gd name="T27" fmla="*/ 383 h 619"/>
              <a:gd name="T28" fmla="*/ 294 w 340"/>
              <a:gd name="T29" fmla="*/ 398 h 619"/>
              <a:gd name="T30" fmla="*/ 236 w 340"/>
              <a:gd name="T31" fmla="*/ 53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0" h="619">
                <a:moveTo>
                  <a:pt x="324" y="0"/>
                </a:moveTo>
                <a:lnTo>
                  <a:pt x="324" y="0"/>
                </a:lnTo>
                <a:cubicBezTo>
                  <a:pt x="294" y="0"/>
                  <a:pt x="294" y="30"/>
                  <a:pt x="294" y="30"/>
                </a:cubicBezTo>
                <a:cubicBezTo>
                  <a:pt x="294" y="339"/>
                  <a:pt x="294" y="339"/>
                  <a:pt x="294" y="339"/>
                </a:cubicBezTo>
                <a:cubicBezTo>
                  <a:pt x="251" y="309"/>
                  <a:pt x="177" y="309"/>
                  <a:pt x="118" y="353"/>
                </a:cubicBezTo>
                <a:cubicBezTo>
                  <a:pt x="44" y="398"/>
                  <a:pt x="0" y="486"/>
                  <a:pt x="30" y="545"/>
                </a:cubicBezTo>
                <a:cubicBezTo>
                  <a:pt x="74" y="604"/>
                  <a:pt x="162" y="618"/>
                  <a:pt x="251" y="560"/>
                </a:cubicBezTo>
                <a:cubicBezTo>
                  <a:pt x="310" y="530"/>
                  <a:pt x="339" y="471"/>
                  <a:pt x="339" y="412"/>
                </a:cubicBezTo>
                <a:cubicBezTo>
                  <a:pt x="339" y="30"/>
                  <a:pt x="339" y="30"/>
                  <a:pt x="339" y="30"/>
                </a:cubicBezTo>
                <a:cubicBezTo>
                  <a:pt x="339" y="15"/>
                  <a:pt x="324" y="0"/>
                  <a:pt x="324" y="0"/>
                </a:cubicBezTo>
                <a:close/>
                <a:moveTo>
                  <a:pt x="236" y="530"/>
                </a:moveTo>
                <a:lnTo>
                  <a:pt x="236" y="530"/>
                </a:lnTo>
                <a:cubicBezTo>
                  <a:pt x="177" y="574"/>
                  <a:pt x="103" y="574"/>
                  <a:pt x="74" y="530"/>
                </a:cubicBezTo>
                <a:cubicBezTo>
                  <a:pt x="44" y="486"/>
                  <a:pt x="74" y="412"/>
                  <a:pt x="133" y="383"/>
                </a:cubicBezTo>
                <a:cubicBezTo>
                  <a:pt x="192" y="339"/>
                  <a:pt x="265" y="353"/>
                  <a:pt x="294" y="398"/>
                </a:cubicBezTo>
                <a:cubicBezTo>
                  <a:pt x="324" y="442"/>
                  <a:pt x="280" y="501"/>
                  <a:pt x="236" y="53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9" name="Freeform 114"/>
          <p:cNvSpPr>
            <a:spLocks noChangeArrowheads="1"/>
          </p:cNvSpPr>
          <p:nvPr/>
        </p:nvSpPr>
        <p:spPr bwMode="auto">
          <a:xfrm>
            <a:off x="6696076" y="7010441"/>
            <a:ext cx="409574" cy="549420"/>
          </a:xfrm>
          <a:custGeom>
            <a:avLst/>
            <a:gdLst>
              <a:gd name="T0" fmla="*/ 456 w 472"/>
              <a:gd name="T1" fmla="*/ 132 h 634"/>
              <a:gd name="T2" fmla="*/ 456 w 472"/>
              <a:gd name="T3" fmla="*/ 132 h 634"/>
              <a:gd name="T4" fmla="*/ 324 w 472"/>
              <a:gd name="T5" fmla="*/ 14 h 634"/>
              <a:gd name="T6" fmla="*/ 294 w 472"/>
              <a:gd name="T7" fmla="*/ 14 h 634"/>
              <a:gd name="T8" fmla="*/ 294 w 472"/>
              <a:gd name="T9" fmla="*/ 29 h 634"/>
              <a:gd name="T10" fmla="*/ 294 w 472"/>
              <a:gd name="T11" fmla="*/ 368 h 634"/>
              <a:gd name="T12" fmla="*/ 117 w 472"/>
              <a:gd name="T13" fmla="*/ 382 h 634"/>
              <a:gd name="T14" fmla="*/ 29 w 472"/>
              <a:gd name="T15" fmla="*/ 574 h 634"/>
              <a:gd name="T16" fmla="*/ 235 w 472"/>
              <a:gd name="T17" fmla="*/ 589 h 634"/>
              <a:gd name="T18" fmla="*/ 338 w 472"/>
              <a:gd name="T19" fmla="*/ 441 h 634"/>
              <a:gd name="T20" fmla="*/ 338 w 472"/>
              <a:gd name="T21" fmla="*/ 73 h 634"/>
              <a:gd name="T22" fmla="*/ 426 w 472"/>
              <a:gd name="T23" fmla="*/ 162 h 634"/>
              <a:gd name="T24" fmla="*/ 456 w 472"/>
              <a:gd name="T25" fmla="*/ 162 h 634"/>
              <a:gd name="T26" fmla="*/ 456 w 472"/>
              <a:gd name="T27" fmla="*/ 132 h 634"/>
              <a:gd name="T28" fmla="*/ 220 w 472"/>
              <a:gd name="T29" fmla="*/ 559 h 634"/>
              <a:gd name="T30" fmla="*/ 220 w 472"/>
              <a:gd name="T31" fmla="*/ 559 h 634"/>
              <a:gd name="T32" fmla="*/ 73 w 472"/>
              <a:gd name="T33" fmla="*/ 559 h 634"/>
              <a:gd name="T34" fmla="*/ 132 w 472"/>
              <a:gd name="T35" fmla="*/ 412 h 634"/>
              <a:gd name="T36" fmla="*/ 279 w 472"/>
              <a:gd name="T37" fmla="*/ 427 h 634"/>
              <a:gd name="T38" fmla="*/ 220 w 472"/>
              <a:gd name="T39" fmla="*/ 55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2" h="634">
                <a:moveTo>
                  <a:pt x="456" y="132"/>
                </a:moveTo>
                <a:lnTo>
                  <a:pt x="456" y="132"/>
                </a:lnTo>
                <a:cubicBezTo>
                  <a:pt x="324" y="14"/>
                  <a:pt x="324" y="14"/>
                  <a:pt x="324" y="14"/>
                </a:cubicBezTo>
                <a:cubicBezTo>
                  <a:pt x="324" y="0"/>
                  <a:pt x="309" y="0"/>
                  <a:pt x="294" y="14"/>
                </a:cubicBezTo>
                <a:lnTo>
                  <a:pt x="294" y="29"/>
                </a:lnTo>
                <a:cubicBezTo>
                  <a:pt x="294" y="368"/>
                  <a:pt x="294" y="368"/>
                  <a:pt x="294" y="368"/>
                </a:cubicBezTo>
                <a:cubicBezTo>
                  <a:pt x="250" y="338"/>
                  <a:pt x="176" y="338"/>
                  <a:pt x="117" y="382"/>
                </a:cubicBezTo>
                <a:cubicBezTo>
                  <a:pt x="29" y="427"/>
                  <a:pt x="0" y="515"/>
                  <a:pt x="29" y="574"/>
                </a:cubicBezTo>
                <a:cubicBezTo>
                  <a:pt x="73" y="633"/>
                  <a:pt x="162" y="633"/>
                  <a:pt x="235" y="589"/>
                </a:cubicBezTo>
                <a:cubicBezTo>
                  <a:pt x="294" y="559"/>
                  <a:pt x="338" y="500"/>
                  <a:pt x="338" y="441"/>
                </a:cubicBezTo>
                <a:cubicBezTo>
                  <a:pt x="338" y="73"/>
                  <a:pt x="338" y="73"/>
                  <a:pt x="338" y="73"/>
                </a:cubicBezTo>
                <a:cubicBezTo>
                  <a:pt x="426" y="162"/>
                  <a:pt x="426" y="162"/>
                  <a:pt x="426" y="162"/>
                </a:cubicBezTo>
                <a:cubicBezTo>
                  <a:pt x="441" y="176"/>
                  <a:pt x="456" y="176"/>
                  <a:pt x="456" y="162"/>
                </a:cubicBezTo>
                <a:cubicBezTo>
                  <a:pt x="471" y="162"/>
                  <a:pt x="471" y="147"/>
                  <a:pt x="456" y="132"/>
                </a:cubicBezTo>
                <a:close/>
                <a:moveTo>
                  <a:pt x="220" y="559"/>
                </a:moveTo>
                <a:lnTo>
                  <a:pt x="220" y="559"/>
                </a:lnTo>
                <a:cubicBezTo>
                  <a:pt x="176" y="603"/>
                  <a:pt x="103" y="589"/>
                  <a:pt x="73" y="559"/>
                </a:cubicBezTo>
                <a:cubicBezTo>
                  <a:pt x="44" y="515"/>
                  <a:pt x="73" y="441"/>
                  <a:pt x="132" y="412"/>
                </a:cubicBezTo>
                <a:cubicBezTo>
                  <a:pt x="176" y="368"/>
                  <a:pt x="250" y="382"/>
                  <a:pt x="279" y="427"/>
                </a:cubicBezTo>
                <a:cubicBezTo>
                  <a:pt x="309" y="456"/>
                  <a:pt x="279" y="530"/>
                  <a:pt x="220" y="55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40" name="Freeform 115"/>
          <p:cNvSpPr>
            <a:spLocks noChangeArrowheads="1"/>
          </p:cNvSpPr>
          <p:nvPr/>
        </p:nvSpPr>
        <p:spPr bwMode="auto">
          <a:xfrm>
            <a:off x="5756275" y="7073957"/>
            <a:ext cx="558800" cy="447792"/>
          </a:xfrm>
          <a:custGeom>
            <a:avLst/>
            <a:gdLst>
              <a:gd name="T0" fmla="*/ 324 w 649"/>
              <a:gd name="T1" fmla="*/ 471 h 517"/>
              <a:gd name="T2" fmla="*/ 324 w 649"/>
              <a:gd name="T3" fmla="*/ 471 h 517"/>
              <a:gd name="T4" fmla="*/ 118 w 649"/>
              <a:gd name="T5" fmla="*/ 309 h 517"/>
              <a:gd name="T6" fmla="*/ 177 w 649"/>
              <a:gd name="T7" fmla="*/ 309 h 517"/>
              <a:gd name="T8" fmla="*/ 177 w 649"/>
              <a:gd name="T9" fmla="*/ 295 h 517"/>
              <a:gd name="T10" fmla="*/ 103 w 649"/>
              <a:gd name="T11" fmla="*/ 221 h 517"/>
              <a:gd name="T12" fmla="*/ 88 w 649"/>
              <a:gd name="T13" fmla="*/ 221 h 517"/>
              <a:gd name="T14" fmla="*/ 15 w 649"/>
              <a:gd name="T15" fmla="*/ 295 h 517"/>
              <a:gd name="T16" fmla="*/ 15 w 649"/>
              <a:gd name="T17" fmla="*/ 309 h 517"/>
              <a:gd name="T18" fmla="*/ 74 w 649"/>
              <a:gd name="T19" fmla="*/ 309 h 517"/>
              <a:gd name="T20" fmla="*/ 324 w 649"/>
              <a:gd name="T21" fmla="*/ 516 h 517"/>
              <a:gd name="T22" fmla="*/ 545 w 649"/>
              <a:gd name="T23" fmla="*/ 383 h 517"/>
              <a:gd name="T24" fmla="*/ 501 w 649"/>
              <a:gd name="T25" fmla="*/ 368 h 517"/>
              <a:gd name="T26" fmla="*/ 324 w 649"/>
              <a:gd name="T27" fmla="*/ 471 h 517"/>
              <a:gd name="T28" fmla="*/ 633 w 649"/>
              <a:gd name="T29" fmla="*/ 221 h 517"/>
              <a:gd name="T30" fmla="*/ 633 w 649"/>
              <a:gd name="T31" fmla="*/ 221 h 517"/>
              <a:gd name="T32" fmla="*/ 574 w 649"/>
              <a:gd name="T33" fmla="*/ 221 h 517"/>
              <a:gd name="T34" fmla="*/ 324 w 649"/>
              <a:gd name="T35" fmla="*/ 0 h 517"/>
              <a:gd name="T36" fmla="*/ 103 w 649"/>
              <a:gd name="T37" fmla="*/ 133 h 517"/>
              <a:gd name="T38" fmla="*/ 133 w 649"/>
              <a:gd name="T39" fmla="*/ 148 h 517"/>
              <a:gd name="T40" fmla="*/ 324 w 649"/>
              <a:gd name="T41" fmla="*/ 45 h 517"/>
              <a:gd name="T42" fmla="*/ 530 w 649"/>
              <a:gd name="T43" fmla="*/ 221 h 517"/>
              <a:gd name="T44" fmla="*/ 471 w 649"/>
              <a:gd name="T45" fmla="*/ 221 h 517"/>
              <a:gd name="T46" fmla="*/ 471 w 649"/>
              <a:gd name="T47" fmla="*/ 236 h 517"/>
              <a:gd name="T48" fmla="*/ 545 w 649"/>
              <a:gd name="T49" fmla="*/ 309 h 517"/>
              <a:gd name="T50" fmla="*/ 560 w 649"/>
              <a:gd name="T51" fmla="*/ 309 h 517"/>
              <a:gd name="T52" fmla="*/ 633 w 649"/>
              <a:gd name="T53" fmla="*/ 236 h 517"/>
              <a:gd name="T54" fmla="*/ 633 w 649"/>
              <a:gd name="T55" fmla="*/ 221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9" h="517">
                <a:moveTo>
                  <a:pt x="324" y="471"/>
                </a:moveTo>
                <a:lnTo>
                  <a:pt x="324" y="471"/>
                </a:lnTo>
                <a:cubicBezTo>
                  <a:pt x="221" y="471"/>
                  <a:pt x="147" y="398"/>
                  <a:pt x="118" y="309"/>
                </a:cubicBezTo>
                <a:cubicBezTo>
                  <a:pt x="177" y="309"/>
                  <a:pt x="177" y="309"/>
                  <a:pt x="177" y="309"/>
                </a:cubicBezTo>
                <a:cubicBezTo>
                  <a:pt x="192" y="309"/>
                  <a:pt x="192" y="295"/>
                  <a:pt x="177" y="295"/>
                </a:cubicBezTo>
                <a:cubicBezTo>
                  <a:pt x="103" y="221"/>
                  <a:pt x="103" y="221"/>
                  <a:pt x="103" y="221"/>
                </a:cubicBezTo>
                <a:lnTo>
                  <a:pt x="88" y="221"/>
                </a:lnTo>
                <a:cubicBezTo>
                  <a:pt x="15" y="295"/>
                  <a:pt x="15" y="295"/>
                  <a:pt x="15" y="295"/>
                </a:cubicBezTo>
                <a:cubicBezTo>
                  <a:pt x="0" y="309"/>
                  <a:pt x="15" y="309"/>
                  <a:pt x="15" y="309"/>
                </a:cubicBezTo>
                <a:cubicBezTo>
                  <a:pt x="74" y="309"/>
                  <a:pt x="74" y="309"/>
                  <a:pt x="74" y="309"/>
                </a:cubicBezTo>
                <a:cubicBezTo>
                  <a:pt x="103" y="427"/>
                  <a:pt x="206" y="516"/>
                  <a:pt x="324" y="516"/>
                </a:cubicBezTo>
                <a:cubicBezTo>
                  <a:pt x="413" y="516"/>
                  <a:pt x="501" y="457"/>
                  <a:pt x="545" y="383"/>
                </a:cubicBezTo>
                <a:cubicBezTo>
                  <a:pt x="501" y="368"/>
                  <a:pt x="501" y="368"/>
                  <a:pt x="501" y="368"/>
                </a:cubicBezTo>
                <a:cubicBezTo>
                  <a:pt x="471" y="427"/>
                  <a:pt x="398" y="471"/>
                  <a:pt x="324" y="471"/>
                </a:cubicBezTo>
                <a:close/>
                <a:moveTo>
                  <a:pt x="633" y="221"/>
                </a:moveTo>
                <a:lnTo>
                  <a:pt x="633" y="221"/>
                </a:lnTo>
                <a:cubicBezTo>
                  <a:pt x="574" y="221"/>
                  <a:pt x="574" y="221"/>
                  <a:pt x="574" y="221"/>
                </a:cubicBezTo>
                <a:cubicBezTo>
                  <a:pt x="560" y="89"/>
                  <a:pt x="456" y="0"/>
                  <a:pt x="324" y="0"/>
                </a:cubicBezTo>
                <a:cubicBezTo>
                  <a:pt x="221" y="0"/>
                  <a:pt x="133" y="59"/>
                  <a:pt x="103" y="133"/>
                </a:cubicBezTo>
                <a:cubicBezTo>
                  <a:pt x="133" y="148"/>
                  <a:pt x="133" y="148"/>
                  <a:pt x="133" y="148"/>
                </a:cubicBezTo>
                <a:cubicBezTo>
                  <a:pt x="177" y="89"/>
                  <a:pt x="236" y="45"/>
                  <a:pt x="324" y="45"/>
                </a:cubicBezTo>
                <a:cubicBezTo>
                  <a:pt x="427" y="45"/>
                  <a:pt x="515" y="118"/>
                  <a:pt x="530" y="221"/>
                </a:cubicBezTo>
                <a:cubicBezTo>
                  <a:pt x="471" y="221"/>
                  <a:pt x="471" y="221"/>
                  <a:pt x="471" y="221"/>
                </a:cubicBezTo>
                <a:cubicBezTo>
                  <a:pt x="456" y="221"/>
                  <a:pt x="456" y="221"/>
                  <a:pt x="471" y="236"/>
                </a:cubicBezTo>
                <a:cubicBezTo>
                  <a:pt x="545" y="309"/>
                  <a:pt x="545" y="309"/>
                  <a:pt x="545" y="309"/>
                </a:cubicBezTo>
                <a:lnTo>
                  <a:pt x="560" y="309"/>
                </a:lnTo>
                <a:cubicBezTo>
                  <a:pt x="633" y="236"/>
                  <a:pt x="633" y="236"/>
                  <a:pt x="633" y="236"/>
                </a:cubicBezTo>
                <a:cubicBezTo>
                  <a:pt x="648" y="236"/>
                  <a:pt x="633" y="221"/>
                  <a:pt x="633" y="221"/>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41" name="Freeform 116"/>
          <p:cNvSpPr>
            <a:spLocks noChangeArrowheads="1"/>
          </p:cNvSpPr>
          <p:nvPr/>
        </p:nvSpPr>
        <p:spPr bwMode="auto">
          <a:xfrm>
            <a:off x="4911726" y="7086661"/>
            <a:ext cx="457201" cy="396980"/>
          </a:xfrm>
          <a:custGeom>
            <a:avLst/>
            <a:gdLst>
              <a:gd name="T0" fmla="*/ 14 w 531"/>
              <a:gd name="T1" fmla="*/ 103 h 457"/>
              <a:gd name="T2" fmla="*/ 14 w 531"/>
              <a:gd name="T3" fmla="*/ 103 h 457"/>
              <a:gd name="T4" fmla="*/ 103 w 531"/>
              <a:gd name="T5" fmla="*/ 103 h 457"/>
              <a:gd name="T6" fmla="*/ 162 w 531"/>
              <a:gd name="T7" fmla="*/ 192 h 457"/>
              <a:gd name="T8" fmla="*/ 191 w 531"/>
              <a:gd name="T9" fmla="*/ 162 h 457"/>
              <a:gd name="T10" fmla="*/ 117 w 531"/>
              <a:gd name="T11" fmla="*/ 59 h 457"/>
              <a:gd name="T12" fmla="*/ 14 w 531"/>
              <a:gd name="T13" fmla="*/ 59 h 457"/>
              <a:gd name="T14" fmla="*/ 0 w 531"/>
              <a:gd name="T15" fmla="*/ 88 h 457"/>
              <a:gd name="T16" fmla="*/ 14 w 531"/>
              <a:gd name="T17" fmla="*/ 103 h 457"/>
              <a:gd name="T18" fmla="*/ 412 w 531"/>
              <a:gd name="T19" fmla="*/ 103 h 457"/>
              <a:gd name="T20" fmla="*/ 412 w 531"/>
              <a:gd name="T21" fmla="*/ 103 h 457"/>
              <a:gd name="T22" fmla="*/ 412 w 531"/>
              <a:gd name="T23" fmla="*/ 162 h 457"/>
              <a:gd name="T24" fmla="*/ 441 w 531"/>
              <a:gd name="T25" fmla="*/ 162 h 457"/>
              <a:gd name="T26" fmla="*/ 530 w 531"/>
              <a:gd name="T27" fmla="*/ 88 h 457"/>
              <a:gd name="T28" fmla="*/ 530 w 531"/>
              <a:gd name="T29" fmla="*/ 74 h 457"/>
              <a:gd name="T30" fmla="*/ 441 w 531"/>
              <a:gd name="T31" fmla="*/ 15 h 457"/>
              <a:gd name="T32" fmla="*/ 412 w 531"/>
              <a:gd name="T33" fmla="*/ 15 h 457"/>
              <a:gd name="T34" fmla="*/ 412 w 531"/>
              <a:gd name="T35" fmla="*/ 59 h 457"/>
              <a:gd name="T36" fmla="*/ 309 w 531"/>
              <a:gd name="T37" fmla="*/ 59 h 457"/>
              <a:gd name="T38" fmla="*/ 103 w 531"/>
              <a:gd name="T39" fmla="*/ 353 h 457"/>
              <a:gd name="T40" fmla="*/ 14 w 531"/>
              <a:gd name="T41" fmla="*/ 353 h 457"/>
              <a:gd name="T42" fmla="*/ 0 w 531"/>
              <a:gd name="T43" fmla="*/ 383 h 457"/>
              <a:gd name="T44" fmla="*/ 14 w 531"/>
              <a:gd name="T45" fmla="*/ 397 h 457"/>
              <a:gd name="T46" fmla="*/ 117 w 531"/>
              <a:gd name="T47" fmla="*/ 397 h 457"/>
              <a:gd name="T48" fmla="*/ 338 w 531"/>
              <a:gd name="T49" fmla="*/ 103 h 457"/>
              <a:gd name="T50" fmla="*/ 412 w 531"/>
              <a:gd name="T51" fmla="*/ 103 h 457"/>
              <a:gd name="T52" fmla="*/ 441 w 531"/>
              <a:gd name="T53" fmla="*/ 309 h 457"/>
              <a:gd name="T54" fmla="*/ 441 w 531"/>
              <a:gd name="T55" fmla="*/ 309 h 457"/>
              <a:gd name="T56" fmla="*/ 412 w 531"/>
              <a:gd name="T57" fmla="*/ 309 h 457"/>
              <a:gd name="T58" fmla="*/ 412 w 531"/>
              <a:gd name="T59" fmla="*/ 353 h 457"/>
              <a:gd name="T60" fmla="*/ 338 w 531"/>
              <a:gd name="T61" fmla="*/ 353 h 457"/>
              <a:gd name="T62" fmla="*/ 265 w 531"/>
              <a:gd name="T63" fmla="*/ 265 h 457"/>
              <a:gd name="T64" fmla="*/ 235 w 531"/>
              <a:gd name="T65" fmla="*/ 294 h 457"/>
              <a:gd name="T66" fmla="*/ 309 w 531"/>
              <a:gd name="T67" fmla="*/ 397 h 457"/>
              <a:gd name="T68" fmla="*/ 412 w 531"/>
              <a:gd name="T69" fmla="*/ 397 h 457"/>
              <a:gd name="T70" fmla="*/ 412 w 531"/>
              <a:gd name="T71" fmla="*/ 456 h 457"/>
              <a:gd name="T72" fmla="*/ 441 w 531"/>
              <a:gd name="T73" fmla="*/ 456 h 457"/>
              <a:gd name="T74" fmla="*/ 530 w 531"/>
              <a:gd name="T75" fmla="*/ 383 h 457"/>
              <a:gd name="T76" fmla="*/ 530 w 531"/>
              <a:gd name="T77" fmla="*/ 368 h 457"/>
              <a:gd name="T78" fmla="*/ 441 w 531"/>
              <a:gd name="T79" fmla="*/ 309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1" h="457">
                <a:moveTo>
                  <a:pt x="14" y="103"/>
                </a:moveTo>
                <a:lnTo>
                  <a:pt x="14" y="103"/>
                </a:lnTo>
                <a:cubicBezTo>
                  <a:pt x="103" y="103"/>
                  <a:pt x="103" y="103"/>
                  <a:pt x="103" y="103"/>
                </a:cubicBezTo>
                <a:cubicBezTo>
                  <a:pt x="162" y="192"/>
                  <a:pt x="162" y="192"/>
                  <a:pt x="162" y="192"/>
                </a:cubicBezTo>
                <a:cubicBezTo>
                  <a:pt x="191" y="162"/>
                  <a:pt x="191" y="162"/>
                  <a:pt x="191" y="162"/>
                </a:cubicBezTo>
                <a:cubicBezTo>
                  <a:pt x="191" y="162"/>
                  <a:pt x="117" y="74"/>
                  <a:pt x="117" y="59"/>
                </a:cubicBezTo>
                <a:cubicBezTo>
                  <a:pt x="14" y="59"/>
                  <a:pt x="14" y="59"/>
                  <a:pt x="14" y="59"/>
                </a:cubicBezTo>
                <a:cubicBezTo>
                  <a:pt x="14" y="59"/>
                  <a:pt x="0" y="74"/>
                  <a:pt x="0" y="88"/>
                </a:cubicBezTo>
                <a:cubicBezTo>
                  <a:pt x="0" y="103"/>
                  <a:pt x="14" y="103"/>
                  <a:pt x="14" y="103"/>
                </a:cubicBezTo>
                <a:close/>
                <a:moveTo>
                  <a:pt x="412" y="103"/>
                </a:moveTo>
                <a:lnTo>
                  <a:pt x="412" y="103"/>
                </a:lnTo>
                <a:cubicBezTo>
                  <a:pt x="412" y="162"/>
                  <a:pt x="412" y="162"/>
                  <a:pt x="412" y="162"/>
                </a:cubicBezTo>
                <a:lnTo>
                  <a:pt x="441" y="162"/>
                </a:lnTo>
                <a:cubicBezTo>
                  <a:pt x="530" y="88"/>
                  <a:pt x="530" y="88"/>
                  <a:pt x="530" y="88"/>
                </a:cubicBezTo>
                <a:lnTo>
                  <a:pt x="530" y="74"/>
                </a:lnTo>
                <a:cubicBezTo>
                  <a:pt x="441" y="15"/>
                  <a:pt x="441" y="15"/>
                  <a:pt x="441" y="15"/>
                </a:cubicBezTo>
                <a:cubicBezTo>
                  <a:pt x="441" y="0"/>
                  <a:pt x="412" y="0"/>
                  <a:pt x="412" y="15"/>
                </a:cubicBezTo>
                <a:cubicBezTo>
                  <a:pt x="412" y="59"/>
                  <a:pt x="412" y="59"/>
                  <a:pt x="412" y="59"/>
                </a:cubicBezTo>
                <a:cubicBezTo>
                  <a:pt x="309" y="59"/>
                  <a:pt x="309" y="59"/>
                  <a:pt x="309" y="59"/>
                </a:cubicBezTo>
                <a:cubicBezTo>
                  <a:pt x="103" y="353"/>
                  <a:pt x="103" y="353"/>
                  <a:pt x="103" y="353"/>
                </a:cubicBezTo>
                <a:cubicBezTo>
                  <a:pt x="14" y="353"/>
                  <a:pt x="14" y="353"/>
                  <a:pt x="14" y="353"/>
                </a:cubicBezTo>
                <a:cubicBezTo>
                  <a:pt x="14" y="353"/>
                  <a:pt x="0" y="368"/>
                  <a:pt x="0" y="383"/>
                </a:cubicBezTo>
                <a:lnTo>
                  <a:pt x="14" y="397"/>
                </a:lnTo>
                <a:cubicBezTo>
                  <a:pt x="117" y="397"/>
                  <a:pt x="117" y="397"/>
                  <a:pt x="117" y="397"/>
                </a:cubicBezTo>
                <a:cubicBezTo>
                  <a:pt x="338" y="103"/>
                  <a:pt x="338" y="103"/>
                  <a:pt x="338" y="103"/>
                </a:cubicBezTo>
                <a:lnTo>
                  <a:pt x="412" y="103"/>
                </a:lnTo>
                <a:close/>
                <a:moveTo>
                  <a:pt x="441" y="309"/>
                </a:moveTo>
                <a:lnTo>
                  <a:pt x="441" y="309"/>
                </a:lnTo>
                <a:cubicBezTo>
                  <a:pt x="441" y="294"/>
                  <a:pt x="412" y="294"/>
                  <a:pt x="412" y="309"/>
                </a:cubicBezTo>
                <a:cubicBezTo>
                  <a:pt x="412" y="353"/>
                  <a:pt x="412" y="353"/>
                  <a:pt x="412" y="353"/>
                </a:cubicBezTo>
                <a:cubicBezTo>
                  <a:pt x="338" y="353"/>
                  <a:pt x="338" y="353"/>
                  <a:pt x="338" y="353"/>
                </a:cubicBezTo>
                <a:cubicBezTo>
                  <a:pt x="265" y="265"/>
                  <a:pt x="265" y="265"/>
                  <a:pt x="265" y="265"/>
                </a:cubicBezTo>
                <a:cubicBezTo>
                  <a:pt x="235" y="294"/>
                  <a:pt x="235" y="294"/>
                  <a:pt x="235" y="294"/>
                </a:cubicBezTo>
                <a:cubicBezTo>
                  <a:pt x="309" y="397"/>
                  <a:pt x="309" y="397"/>
                  <a:pt x="309" y="397"/>
                </a:cubicBezTo>
                <a:cubicBezTo>
                  <a:pt x="412" y="397"/>
                  <a:pt x="412" y="397"/>
                  <a:pt x="412" y="397"/>
                </a:cubicBezTo>
                <a:cubicBezTo>
                  <a:pt x="412" y="456"/>
                  <a:pt x="412" y="456"/>
                  <a:pt x="412" y="456"/>
                </a:cubicBezTo>
                <a:lnTo>
                  <a:pt x="441" y="456"/>
                </a:lnTo>
                <a:cubicBezTo>
                  <a:pt x="530" y="383"/>
                  <a:pt x="530" y="383"/>
                  <a:pt x="530" y="383"/>
                </a:cubicBezTo>
                <a:lnTo>
                  <a:pt x="530" y="368"/>
                </a:lnTo>
                <a:lnTo>
                  <a:pt x="441" y="309"/>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42" name="Freeform 117"/>
          <p:cNvSpPr>
            <a:spLocks noChangeArrowheads="1"/>
          </p:cNvSpPr>
          <p:nvPr/>
        </p:nvSpPr>
        <p:spPr bwMode="auto">
          <a:xfrm>
            <a:off x="4060826" y="7086660"/>
            <a:ext cx="396874" cy="409682"/>
          </a:xfrm>
          <a:custGeom>
            <a:avLst/>
            <a:gdLst>
              <a:gd name="T0" fmla="*/ 457 w 458"/>
              <a:gd name="T1" fmla="*/ 221 h 472"/>
              <a:gd name="T2" fmla="*/ 457 w 458"/>
              <a:gd name="T3" fmla="*/ 221 h 472"/>
              <a:gd name="T4" fmla="*/ 236 w 458"/>
              <a:gd name="T5" fmla="*/ 15 h 472"/>
              <a:gd name="T6" fmla="*/ 206 w 458"/>
              <a:gd name="T7" fmla="*/ 15 h 472"/>
              <a:gd name="T8" fmla="*/ 206 w 458"/>
              <a:gd name="T9" fmla="*/ 44 h 472"/>
              <a:gd name="T10" fmla="*/ 412 w 458"/>
              <a:gd name="T11" fmla="*/ 235 h 472"/>
              <a:gd name="T12" fmla="*/ 206 w 458"/>
              <a:gd name="T13" fmla="*/ 442 h 472"/>
              <a:gd name="T14" fmla="*/ 206 w 458"/>
              <a:gd name="T15" fmla="*/ 471 h 472"/>
              <a:gd name="T16" fmla="*/ 236 w 458"/>
              <a:gd name="T17" fmla="*/ 471 h 472"/>
              <a:gd name="T18" fmla="*/ 457 w 458"/>
              <a:gd name="T19" fmla="*/ 250 h 472"/>
              <a:gd name="T20" fmla="*/ 457 w 458"/>
              <a:gd name="T21" fmla="*/ 235 h 472"/>
              <a:gd name="T22" fmla="*/ 457 w 458"/>
              <a:gd name="T23" fmla="*/ 221 h 472"/>
              <a:gd name="T24" fmla="*/ 221 w 458"/>
              <a:gd name="T25" fmla="*/ 235 h 472"/>
              <a:gd name="T26" fmla="*/ 221 w 458"/>
              <a:gd name="T27" fmla="*/ 235 h 472"/>
              <a:gd name="T28" fmla="*/ 221 w 458"/>
              <a:gd name="T29" fmla="*/ 221 h 472"/>
              <a:gd name="T30" fmla="*/ 44 w 458"/>
              <a:gd name="T31" fmla="*/ 44 h 472"/>
              <a:gd name="T32" fmla="*/ 15 w 458"/>
              <a:gd name="T33" fmla="*/ 44 h 472"/>
              <a:gd name="T34" fmla="*/ 15 w 458"/>
              <a:gd name="T35" fmla="*/ 74 h 472"/>
              <a:gd name="T36" fmla="*/ 177 w 458"/>
              <a:gd name="T37" fmla="*/ 235 h 472"/>
              <a:gd name="T38" fmla="*/ 15 w 458"/>
              <a:gd name="T39" fmla="*/ 397 h 472"/>
              <a:gd name="T40" fmla="*/ 15 w 458"/>
              <a:gd name="T41" fmla="*/ 427 h 472"/>
              <a:gd name="T42" fmla="*/ 44 w 458"/>
              <a:gd name="T43" fmla="*/ 427 h 472"/>
              <a:gd name="T44" fmla="*/ 221 w 458"/>
              <a:gd name="T45" fmla="*/ 250 h 472"/>
              <a:gd name="T46" fmla="*/ 221 w 458"/>
              <a:gd name="T47" fmla="*/ 23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8" h="472">
                <a:moveTo>
                  <a:pt x="457" y="221"/>
                </a:moveTo>
                <a:lnTo>
                  <a:pt x="457" y="221"/>
                </a:lnTo>
                <a:cubicBezTo>
                  <a:pt x="236" y="15"/>
                  <a:pt x="236" y="15"/>
                  <a:pt x="236" y="15"/>
                </a:cubicBezTo>
                <a:cubicBezTo>
                  <a:pt x="236" y="0"/>
                  <a:pt x="221" y="0"/>
                  <a:pt x="206" y="15"/>
                </a:cubicBezTo>
                <a:cubicBezTo>
                  <a:pt x="206" y="15"/>
                  <a:pt x="206" y="30"/>
                  <a:pt x="206" y="44"/>
                </a:cubicBezTo>
                <a:cubicBezTo>
                  <a:pt x="412" y="235"/>
                  <a:pt x="412" y="235"/>
                  <a:pt x="412" y="235"/>
                </a:cubicBezTo>
                <a:cubicBezTo>
                  <a:pt x="206" y="442"/>
                  <a:pt x="206" y="442"/>
                  <a:pt x="206" y="442"/>
                </a:cubicBezTo>
                <a:cubicBezTo>
                  <a:pt x="206" y="456"/>
                  <a:pt x="206" y="456"/>
                  <a:pt x="206" y="471"/>
                </a:cubicBezTo>
                <a:cubicBezTo>
                  <a:pt x="221" y="471"/>
                  <a:pt x="236" y="471"/>
                  <a:pt x="236" y="471"/>
                </a:cubicBezTo>
                <a:cubicBezTo>
                  <a:pt x="457" y="250"/>
                  <a:pt x="457" y="250"/>
                  <a:pt x="457" y="250"/>
                </a:cubicBezTo>
                <a:cubicBezTo>
                  <a:pt x="457" y="250"/>
                  <a:pt x="457" y="250"/>
                  <a:pt x="457" y="235"/>
                </a:cubicBezTo>
                <a:cubicBezTo>
                  <a:pt x="457" y="235"/>
                  <a:pt x="457" y="235"/>
                  <a:pt x="457" y="221"/>
                </a:cubicBezTo>
                <a:close/>
                <a:moveTo>
                  <a:pt x="221" y="235"/>
                </a:moveTo>
                <a:lnTo>
                  <a:pt x="221" y="235"/>
                </a:lnTo>
                <a:cubicBezTo>
                  <a:pt x="221" y="235"/>
                  <a:pt x="221" y="235"/>
                  <a:pt x="221" y="221"/>
                </a:cubicBezTo>
                <a:cubicBezTo>
                  <a:pt x="44" y="44"/>
                  <a:pt x="44" y="44"/>
                  <a:pt x="44" y="44"/>
                </a:cubicBezTo>
                <a:cubicBezTo>
                  <a:pt x="30" y="44"/>
                  <a:pt x="15" y="44"/>
                  <a:pt x="15" y="44"/>
                </a:cubicBezTo>
                <a:cubicBezTo>
                  <a:pt x="0" y="59"/>
                  <a:pt x="0" y="74"/>
                  <a:pt x="15" y="74"/>
                </a:cubicBezTo>
                <a:cubicBezTo>
                  <a:pt x="177" y="235"/>
                  <a:pt x="177" y="235"/>
                  <a:pt x="177" y="235"/>
                </a:cubicBezTo>
                <a:cubicBezTo>
                  <a:pt x="15" y="397"/>
                  <a:pt x="15" y="397"/>
                  <a:pt x="15" y="397"/>
                </a:cubicBezTo>
                <a:cubicBezTo>
                  <a:pt x="0" y="412"/>
                  <a:pt x="0" y="427"/>
                  <a:pt x="15" y="427"/>
                </a:cubicBezTo>
                <a:cubicBezTo>
                  <a:pt x="15" y="442"/>
                  <a:pt x="30" y="442"/>
                  <a:pt x="44" y="427"/>
                </a:cubicBezTo>
                <a:cubicBezTo>
                  <a:pt x="221" y="250"/>
                  <a:pt x="221" y="250"/>
                  <a:pt x="221" y="250"/>
                </a:cubicBezTo>
                <a:cubicBezTo>
                  <a:pt x="221" y="250"/>
                  <a:pt x="221" y="250"/>
                  <a:pt x="221" y="23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43" name="Freeform 118"/>
          <p:cNvSpPr>
            <a:spLocks noChangeArrowheads="1"/>
          </p:cNvSpPr>
          <p:nvPr/>
        </p:nvSpPr>
        <p:spPr bwMode="auto">
          <a:xfrm>
            <a:off x="3197226" y="7086660"/>
            <a:ext cx="396874" cy="409682"/>
          </a:xfrm>
          <a:custGeom>
            <a:avLst/>
            <a:gdLst>
              <a:gd name="T0" fmla="*/ 44 w 458"/>
              <a:gd name="T1" fmla="*/ 235 h 472"/>
              <a:gd name="T2" fmla="*/ 44 w 458"/>
              <a:gd name="T3" fmla="*/ 235 h 472"/>
              <a:gd name="T4" fmla="*/ 251 w 458"/>
              <a:gd name="T5" fmla="*/ 44 h 472"/>
              <a:gd name="T6" fmla="*/ 251 w 458"/>
              <a:gd name="T7" fmla="*/ 15 h 472"/>
              <a:gd name="T8" fmla="*/ 221 w 458"/>
              <a:gd name="T9" fmla="*/ 15 h 472"/>
              <a:gd name="T10" fmla="*/ 15 w 458"/>
              <a:gd name="T11" fmla="*/ 221 h 472"/>
              <a:gd name="T12" fmla="*/ 0 w 458"/>
              <a:gd name="T13" fmla="*/ 235 h 472"/>
              <a:gd name="T14" fmla="*/ 15 w 458"/>
              <a:gd name="T15" fmla="*/ 250 h 472"/>
              <a:gd name="T16" fmla="*/ 221 w 458"/>
              <a:gd name="T17" fmla="*/ 471 h 472"/>
              <a:gd name="T18" fmla="*/ 251 w 458"/>
              <a:gd name="T19" fmla="*/ 471 h 472"/>
              <a:gd name="T20" fmla="*/ 251 w 458"/>
              <a:gd name="T21" fmla="*/ 442 h 472"/>
              <a:gd name="T22" fmla="*/ 44 w 458"/>
              <a:gd name="T23" fmla="*/ 235 h 472"/>
              <a:gd name="T24" fmla="*/ 294 w 458"/>
              <a:gd name="T25" fmla="*/ 235 h 472"/>
              <a:gd name="T26" fmla="*/ 294 w 458"/>
              <a:gd name="T27" fmla="*/ 235 h 472"/>
              <a:gd name="T28" fmla="*/ 457 w 458"/>
              <a:gd name="T29" fmla="*/ 74 h 472"/>
              <a:gd name="T30" fmla="*/ 457 w 458"/>
              <a:gd name="T31" fmla="*/ 44 h 472"/>
              <a:gd name="T32" fmla="*/ 427 w 458"/>
              <a:gd name="T33" fmla="*/ 44 h 472"/>
              <a:gd name="T34" fmla="*/ 251 w 458"/>
              <a:gd name="T35" fmla="*/ 221 h 472"/>
              <a:gd name="T36" fmla="*/ 236 w 458"/>
              <a:gd name="T37" fmla="*/ 235 h 472"/>
              <a:gd name="T38" fmla="*/ 251 w 458"/>
              <a:gd name="T39" fmla="*/ 250 h 472"/>
              <a:gd name="T40" fmla="*/ 427 w 458"/>
              <a:gd name="T41" fmla="*/ 427 h 472"/>
              <a:gd name="T42" fmla="*/ 457 w 458"/>
              <a:gd name="T43" fmla="*/ 427 h 472"/>
              <a:gd name="T44" fmla="*/ 457 w 458"/>
              <a:gd name="T45" fmla="*/ 397 h 472"/>
              <a:gd name="T46" fmla="*/ 294 w 458"/>
              <a:gd name="T47" fmla="*/ 23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8" h="472">
                <a:moveTo>
                  <a:pt x="44" y="235"/>
                </a:moveTo>
                <a:lnTo>
                  <a:pt x="44" y="235"/>
                </a:lnTo>
                <a:cubicBezTo>
                  <a:pt x="251" y="44"/>
                  <a:pt x="251" y="44"/>
                  <a:pt x="251" y="44"/>
                </a:cubicBezTo>
                <a:cubicBezTo>
                  <a:pt x="265" y="30"/>
                  <a:pt x="265" y="15"/>
                  <a:pt x="251" y="15"/>
                </a:cubicBezTo>
                <a:cubicBezTo>
                  <a:pt x="251" y="0"/>
                  <a:pt x="236" y="0"/>
                  <a:pt x="221" y="15"/>
                </a:cubicBezTo>
                <a:cubicBezTo>
                  <a:pt x="15" y="221"/>
                  <a:pt x="15" y="221"/>
                  <a:pt x="15" y="221"/>
                </a:cubicBezTo>
                <a:cubicBezTo>
                  <a:pt x="0" y="235"/>
                  <a:pt x="0" y="235"/>
                  <a:pt x="0" y="235"/>
                </a:cubicBezTo>
                <a:cubicBezTo>
                  <a:pt x="0" y="250"/>
                  <a:pt x="0" y="250"/>
                  <a:pt x="15" y="250"/>
                </a:cubicBezTo>
                <a:cubicBezTo>
                  <a:pt x="221" y="471"/>
                  <a:pt x="221" y="471"/>
                  <a:pt x="221" y="471"/>
                </a:cubicBezTo>
                <a:cubicBezTo>
                  <a:pt x="236" y="471"/>
                  <a:pt x="251" y="471"/>
                  <a:pt x="251" y="471"/>
                </a:cubicBezTo>
                <a:cubicBezTo>
                  <a:pt x="265" y="456"/>
                  <a:pt x="265" y="456"/>
                  <a:pt x="251" y="442"/>
                </a:cubicBezTo>
                <a:lnTo>
                  <a:pt x="44" y="235"/>
                </a:lnTo>
                <a:close/>
                <a:moveTo>
                  <a:pt x="294" y="235"/>
                </a:moveTo>
                <a:lnTo>
                  <a:pt x="294" y="235"/>
                </a:lnTo>
                <a:cubicBezTo>
                  <a:pt x="457" y="74"/>
                  <a:pt x="457" y="74"/>
                  <a:pt x="457" y="74"/>
                </a:cubicBezTo>
                <a:cubicBezTo>
                  <a:pt x="457" y="74"/>
                  <a:pt x="457" y="59"/>
                  <a:pt x="457" y="44"/>
                </a:cubicBezTo>
                <a:cubicBezTo>
                  <a:pt x="442" y="44"/>
                  <a:pt x="427" y="44"/>
                  <a:pt x="427" y="44"/>
                </a:cubicBezTo>
                <a:cubicBezTo>
                  <a:pt x="251" y="221"/>
                  <a:pt x="251" y="221"/>
                  <a:pt x="251" y="221"/>
                </a:cubicBezTo>
                <a:cubicBezTo>
                  <a:pt x="251" y="235"/>
                  <a:pt x="236" y="235"/>
                  <a:pt x="236" y="235"/>
                </a:cubicBezTo>
                <a:cubicBezTo>
                  <a:pt x="236" y="250"/>
                  <a:pt x="251" y="250"/>
                  <a:pt x="251" y="250"/>
                </a:cubicBezTo>
                <a:cubicBezTo>
                  <a:pt x="427" y="427"/>
                  <a:pt x="427" y="427"/>
                  <a:pt x="427" y="427"/>
                </a:cubicBezTo>
                <a:cubicBezTo>
                  <a:pt x="427" y="442"/>
                  <a:pt x="442" y="442"/>
                  <a:pt x="457" y="427"/>
                </a:cubicBezTo>
                <a:cubicBezTo>
                  <a:pt x="457" y="427"/>
                  <a:pt x="457" y="412"/>
                  <a:pt x="457" y="397"/>
                </a:cubicBezTo>
                <a:lnTo>
                  <a:pt x="294" y="235"/>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44" name="Freeform 119"/>
          <p:cNvSpPr>
            <a:spLocks noChangeArrowheads="1"/>
          </p:cNvSpPr>
          <p:nvPr/>
        </p:nvSpPr>
        <p:spPr bwMode="auto">
          <a:xfrm>
            <a:off x="2263775" y="7140650"/>
            <a:ext cx="473073" cy="304881"/>
          </a:xfrm>
          <a:custGeom>
            <a:avLst/>
            <a:gdLst>
              <a:gd name="T0" fmla="*/ 133 w 546"/>
              <a:gd name="T1" fmla="*/ 44 h 354"/>
              <a:gd name="T2" fmla="*/ 133 w 546"/>
              <a:gd name="T3" fmla="*/ 44 h 354"/>
              <a:gd name="T4" fmla="*/ 530 w 546"/>
              <a:gd name="T5" fmla="*/ 44 h 354"/>
              <a:gd name="T6" fmla="*/ 545 w 546"/>
              <a:gd name="T7" fmla="*/ 29 h 354"/>
              <a:gd name="T8" fmla="*/ 530 w 546"/>
              <a:gd name="T9" fmla="*/ 0 h 354"/>
              <a:gd name="T10" fmla="*/ 133 w 546"/>
              <a:gd name="T11" fmla="*/ 0 h 354"/>
              <a:gd name="T12" fmla="*/ 118 w 546"/>
              <a:gd name="T13" fmla="*/ 29 h 354"/>
              <a:gd name="T14" fmla="*/ 133 w 546"/>
              <a:gd name="T15" fmla="*/ 44 h 354"/>
              <a:gd name="T16" fmla="*/ 15 w 546"/>
              <a:gd name="T17" fmla="*/ 324 h 354"/>
              <a:gd name="T18" fmla="*/ 15 w 546"/>
              <a:gd name="T19" fmla="*/ 324 h 354"/>
              <a:gd name="T20" fmla="*/ 0 w 546"/>
              <a:gd name="T21" fmla="*/ 338 h 354"/>
              <a:gd name="T22" fmla="*/ 15 w 546"/>
              <a:gd name="T23" fmla="*/ 353 h 354"/>
              <a:gd name="T24" fmla="*/ 45 w 546"/>
              <a:gd name="T25" fmla="*/ 338 h 354"/>
              <a:gd name="T26" fmla="*/ 15 w 546"/>
              <a:gd name="T27" fmla="*/ 324 h 354"/>
              <a:gd name="T28" fmla="*/ 15 w 546"/>
              <a:gd name="T29" fmla="*/ 162 h 354"/>
              <a:gd name="T30" fmla="*/ 15 w 546"/>
              <a:gd name="T31" fmla="*/ 162 h 354"/>
              <a:gd name="T32" fmla="*/ 0 w 546"/>
              <a:gd name="T33" fmla="*/ 176 h 354"/>
              <a:gd name="T34" fmla="*/ 15 w 546"/>
              <a:gd name="T35" fmla="*/ 206 h 354"/>
              <a:gd name="T36" fmla="*/ 45 w 546"/>
              <a:gd name="T37" fmla="*/ 176 h 354"/>
              <a:gd name="T38" fmla="*/ 15 w 546"/>
              <a:gd name="T39" fmla="*/ 162 h 354"/>
              <a:gd name="T40" fmla="*/ 530 w 546"/>
              <a:gd name="T41" fmla="*/ 324 h 354"/>
              <a:gd name="T42" fmla="*/ 530 w 546"/>
              <a:gd name="T43" fmla="*/ 324 h 354"/>
              <a:gd name="T44" fmla="*/ 133 w 546"/>
              <a:gd name="T45" fmla="*/ 324 h 354"/>
              <a:gd name="T46" fmla="*/ 118 w 546"/>
              <a:gd name="T47" fmla="*/ 338 h 354"/>
              <a:gd name="T48" fmla="*/ 133 w 546"/>
              <a:gd name="T49" fmla="*/ 353 h 354"/>
              <a:gd name="T50" fmla="*/ 530 w 546"/>
              <a:gd name="T51" fmla="*/ 353 h 354"/>
              <a:gd name="T52" fmla="*/ 545 w 546"/>
              <a:gd name="T53" fmla="*/ 338 h 354"/>
              <a:gd name="T54" fmla="*/ 530 w 546"/>
              <a:gd name="T55" fmla="*/ 324 h 354"/>
              <a:gd name="T56" fmla="*/ 530 w 546"/>
              <a:gd name="T57" fmla="*/ 162 h 354"/>
              <a:gd name="T58" fmla="*/ 530 w 546"/>
              <a:gd name="T59" fmla="*/ 162 h 354"/>
              <a:gd name="T60" fmla="*/ 133 w 546"/>
              <a:gd name="T61" fmla="*/ 162 h 354"/>
              <a:gd name="T62" fmla="*/ 118 w 546"/>
              <a:gd name="T63" fmla="*/ 176 h 354"/>
              <a:gd name="T64" fmla="*/ 133 w 546"/>
              <a:gd name="T65" fmla="*/ 206 h 354"/>
              <a:gd name="T66" fmla="*/ 530 w 546"/>
              <a:gd name="T67" fmla="*/ 206 h 354"/>
              <a:gd name="T68" fmla="*/ 545 w 546"/>
              <a:gd name="T69" fmla="*/ 176 h 354"/>
              <a:gd name="T70" fmla="*/ 530 w 546"/>
              <a:gd name="T71" fmla="*/ 162 h 354"/>
              <a:gd name="T72" fmla="*/ 15 w 546"/>
              <a:gd name="T73" fmla="*/ 0 h 354"/>
              <a:gd name="T74" fmla="*/ 15 w 546"/>
              <a:gd name="T75" fmla="*/ 0 h 354"/>
              <a:gd name="T76" fmla="*/ 0 w 546"/>
              <a:gd name="T77" fmla="*/ 29 h 354"/>
              <a:gd name="T78" fmla="*/ 15 w 546"/>
              <a:gd name="T79" fmla="*/ 44 h 354"/>
              <a:gd name="T80" fmla="*/ 45 w 546"/>
              <a:gd name="T81" fmla="*/ 29 h 354"/>
              <a:gd name="T82" fmla="*/ 15 w 546"/>
              <a:gd name="T8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6" h="354">
                <a:moveTo>
                  <a:pt x="133" y="44"/>
                </a:moveTo>
                <a:lnTo>
                  <a:pt x="133" y="44"/>
                </a:lnTo>
                <a:cubicBezTo>
                  <a:pt x="530" y="44"/>
                  <a:pt x="530" y="44"/>
                  <a:pt x="530" y="44"/>
                </a:cubicBezTo>
                <a:cubicBezTo>
                  <a:pt x="545" y="44"/>
                  <a:pt x="545" y="29"/>
                  <a:pt x="545" y="29"/>
                </a:cubicBezTo>
                <a:cubicBezTo>
                  <a:pt x="545" y="15"/>
                  <a:pt x="545" y="0"/>
                  <a:pt x="530" y="0"/>
                </a:cubicBezTo>
                <a:cubicBezTo>
                  <a:pt x="133" y="0"/>
                  <a:pt x="133" y="0"/>
                  <a:pt x="133" y="0"/>
                </a:cubicBezTo>
                <a:cubicBezTo>
                  <a:pt x="133" y="0"/>
                  <a:pt x="118" y="15"/>
                  <a:pt x="118" y="29"/>
                </a:cubicBezTo>
                <a:lnTo>
                  <a:pt x="133" y="44"/>
                </a:lnTo>
                <a:close/>
                <a:moveTo>
                  <a:pt x="15" y="324"/>
                </a:moveTo>
                <a:lnTo>
                  <a:pt x="15" y="324"/>
                </a:lnTo>
                <a:cubicBezTo>
                  <a:pt x="15" y="324"/>
                  <a:pt x="0" y="324"/>
                  <a:pt x="0" y="338"/>
                </a:cubicBezTo>
                <a:cubicBezTo>
                  <a:pt x="0" y="353"/>
                  <a:pt x="15" y="353"/>
                  <a:pt x="15" y="353"/>
                </a:cubicBezTo>
                <a:cubicBezTo>
                  <a:pt x="30" y="353"/>
                  <a:pt x="45" y="353"/>
                  <a:pt x="45" y="338"/>
                </a:cubicBezTo>
                <a:cubicBezTo>
                  <a:pt x="45" y="324"/>
                  <a:pt x="30" y="324"/>
                  <a:pt x="15" y="324"/>
                </a:cubicBezTo>
                <a:close/>
                <a:moveTo>
                  <a:pt x="15" y="162"/>
                </a:moveTo>
                <a:lnTo>
                  <a:pt x="15" y="162"/>
                </a:lnTo>
                <a:lnTo>
                  <a:pt x="0" y="176"/>
                </a:lnTo>
                <a:cubicBezTo>
                  <a:pt x="0" y="191"/>
                  <a:pt x="15" y="206"/>
                  <a:pt x="15" y="206"/>
                </a:cubicBezTo>
                <a:cubicBezTo>
                  <a:pt x="30" y="206"/>
                  <a:pt x="45" y="191"/>
                  <a:pt x="45" y="176"/>
                </a:cubicBezTo>
                <a:cubicBezTo>
                  <a:pt x="45" y="176"/>
                  <a:pt x="30" y="162"/>
                  <a:pt x="15" y="162"/>
                </a:cubicBezTo>
                <a:close/>
                <a:moveTo>
                  <a:pt x="530" y="324"/>
                </a:moveTo>
                <a:lnTo>
                  <a:pt x="530" y="324"/>
                </a:lnTo>
                <a:cubicBezTo>
                  <a:pt x="133" y="324"/>
                  <a:pt x="133" y="324"/>
                  <a:pt x="133" y="324"/>
                </a:cubicBezTo>
                <a:cubicBezTo>
                  <a:pt x="133" y="324"/>
                  <a:pt x="118" y="324"/>
                  <a:pt x="118" y="338"/>
                </a:cubicBezTo>
                <a:cubicBezTo>
                  <a:pt x="118" y="353"/>
                  <a:pt x="133" y="353"/>
                  <a:pt x="133" y="353"/>
                </a:cubicBezTo>
                <a:cubicBezTo>
                  <a:pt x="530" y="353"/>
                  <a:pt x="530" y="353"/>
                  <a:pt x="530" y="353"/>
                </a:cubicBezTo>
                <a:cubicBezTo>
                  <a:pt x="545" y="353"/>
                  <a:pt x="545" y="353"/>
                  <a:pt x="545" y="338"/>
                </a:cubicBezTo>
                <a:cubicBezTo>
                  <a:pt x="545" y="324"/>
                  <a:pt x="545" y="324"/>
                  <a:pt x="530" y="324"/>
                </a:cubicBezTo>
                <a:close/>
                <a:moveTo>
                  <a:pt x="530" y="162"/>
                </a:moveTo>
                <a:lnTo>
                  <a:pt x="530" y="162"/>
                </a:lnTo>
                <a:cubicBezTo>
                  <a:pt x="133" y="162"/>
                  <a:pt x="133" y="162"/>
                  <a:pt x="133" y="162"/>
                </a:cubicBezTo>
                <a:lnTo>
                  <a:pt x="118" y="176"/>
                </a:lnTo>
                <a:cubicBezTo>
                  <a:pt x="118" y="191"/>
                  <a:pt x="133" y="206"/>
                  <a:pt x="133" y="206"/>
                </a:cubicBezTo>
                <a:cubicBezTo>
                  <a:pt x="530" y="206"/>
                  <a:pt x="530" y="206"/>
                  <a:pt x="530" y="206"/>
                </a:cubicBezTo>
                <a:cubicBezTo>
                  <a:pt x="545" y="206"/>
                  <a:pt x="545" y="191"/>
                  <a:pt x="545" y="176"/>
                </a:cubicBezTo>
                <a:cubicBezTo>
                  <a:pt x="545" y="176"/>
                  <a:pt x="545" y="162"/>
                  <a:pt x="530" y="162"/>
                </a:cubicBezTo>
                <a:close/>
                <a:moveTo>
                  <a:pt x="15" y="0"/>
                </a:moveTo>
                <a:lnTo>
                  <a:pt x="15" y="0"/>
                </a:lnTo>
                <a:cubicBezTo>
                  <a:pt x="15" y="0"/>
                  <a:pt x="0" y="15"/>
                  <a:pt x="0" y="29"/>
                </a:cubicBezTo>
                <a:lnTo>
                  <a:pt x="15" y="44"/>
                </a:lnTo>
                <a:cubicBezTo>
                  <a:pt x="30" y="44"/>
                  <a:pt x="45" y="29"/>
                  <a:pt x="45" y="29"/>
                </a:cubicBezTo>
                <a:cubicBezTo>
                  <a:pt x="45" y="15"/>
                  <a:pt x="30" y="0"/>
                  <a:pt x="15" y="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45" name="Freeform 120"/>
          <p:cNvSpPr>
            <a:spLocks noChangeArrowheads="1"/>
          </p:cNvSpPr>
          <p:nvPr/>
        </p:nvSpPr>
        <p:spPr bwMode="auto">
          <a:xfrm>
            <a:off x="1371602" y="7073957"/>
            <a:ext cx="495299" cy="447792"/>
          </a:xfrm>
          <a:custGeom>
            <a:avLst/>
            <a:gdLst>
              <a:gd name="T0" fmla="*/ 545 w 575"/>
              <a:gd name="T1" fmla="*/ 471 h 517"/>
              <a:gd name="T2" fmla="*/ 545 w 575"/>
              <a:gd name="T3" fmla="*/ 471 h 517"/>
              <a:gd name="T4" fmla="*/ 29 w 575"/>
              <a:gd name="T5" fmla="*/ 471 h 517"/>
              <a:gd name="T6" fmla="*/ 15 w 575"/>
              <a:gd name="T7" fmla="*/ 486 h 517"/>
              <a:gd name="T8" fmla="*/ 29 w 575"/>
              <a:gd name="T9" fmla="*/ 516 h 517"/>
              <a:gd name="T10" fmla="*/ 545 w 575"/>
              <a:gd name="T11" fmla="*/ 516 h 517"/>
              <a:gd name="T12" fmla="*/ 559 w 575"/>
              <a:gd name="T13" fmla="*/ 486 h 517"/>
              <a:gd name="T14" fmla="*/ 545 w 575"/>
              <a:gd name="T15" fmla="*/ 471 h 517"/>
              <a:gd name="T16" fmla="*/ 44 w 575"/>
              <a:gd name="T17" fmla="*/ 427 h 517"/>
              <a:gd name="T18" fmla="*/ 44 w 575"/>
              <a:gd name="T19" fmla="*/ 427 h 517"/>
              <a:gd name="T20" fmla="*/ 515 w 575"/>
              <a:gd name="T21" fmla="*/ 427 h 517"/>
              <a:gd name="T22" fmla="*/ 559 w 575"/>
              <a:gd name="T23" fmla="*/ 383 h 517"/>
              <a:gd name="T24" fmla="*/ 309 w 575"/>
              <a:gd name="T25" fmla="*/ 15 h 517"/>
              <a:gd name="T26" fmla="*/ 250 w 575"/>
              <a:gd name="T27" fmla="*/ 15 h 517"/>
              <a:gd name="T28" fmla="*/ 15 w 575"/>
              <a:gd name="T29" fmla="*/ 383 h 517"/>
              <a:gd name="T30" fmla="*/ 44 w 575"/>
              <a:gd name="T31" fmla="*/ 427 h 517"/>
              <a:gd name="T32" fmla="*/ 280 w 575"/>
              <a:gd name="T33" fmla="*/ 59 h 517"/>
              <a:gd name="T34" fmla="*/ 280 w 575"/>
              <a:gd name="T35" fmla="*/ 59 h 517"/>
              <a:gd name="T36" fmla="*/ 501 w 575"/>
              <a:gd name="T37" fmla="*/ 398 h 517"/>
              <a:gd name="T38" fmla="*/ 59 w 575"/>
              <a:gd name="T39" fmla="*/ 398 h 517"/>
              <a:gd name="T40" fmla="*/ 280 w 575"/>
              <a:gd name="T41" fmla="*/ 59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5" h="517">
                <a:moveTo>
                  <a:pt x="545" y="471"/>
                </a:moveTo>
                <a:lnTo>
                  <a:pt x="545" y="471"/>
                </a:lnTo>
                <a:cubicBezTo>
                  <a:pt x="29" y="471"/>
                  <a:pt x="29" y="471"/>
                  <a:pt x="29" y="471"/>
                </a:cubicBezTo>
                <a:cubicBezTo>
                  <a:pt x="15" y="471"/>
                  <a:pt x="15" y="486"/>
                  <a:pt x="15" y="486"/>
                </a:cubicBezTo>
                <a:cubicBezTo>
                  <a:pt x="15" y="501"/>
                  <a:pt x="15" y="516"/>
                  <a:pt x="29" y="516"/>
                </a:cubicBezTo>
                <a:cubicBezTo>
                  <a:pt x="545" y="516"/>
                  <a:pt x="545" y="516"/>
                  <a:pt x="545" y="516"/>
                </a:cubicBezTo>
                <a:cubicBezTo>
                  <a:pt x="545" y="516"/>
                  <a:pt x="559" y="501"/>
                  <a:pt x="559" y="486"/>
                </a:cubicBezTo>
                <a:lnTo>
                  <a:pt x="545" y="471"/>
                </a:lnTo>
                <a:close/>
                <a:moveTo>
                  <a:pt x="44" y="427"/>
                </a:moveTo>
                <a:lnTo>
                  <a:pt x="44" y="427"/>
                </a:lnTo>
                <a:cubicBezTo>
                  <a:pt x="515" y="427"/>
                  <a:pt x="515" y="427"/>
                  <a:pt x="515" y="427"/>
                </a:cubicBezTo>
                <a:cubicBezTo>
                  <a:pt x="574" y="427"/>
                  <a:pt x="559" y="398"/>
                  <a:pt x="559" y="383"/>
                </a:cubicBezTo>
                <a:cubicBezTo>
                  <a:pt x="309" y="15"/>
                  <a:pt x="309" y="15"/>
                  <a:pt x="309" y="15"/>
                </a:cubicBezTo>
                <a:cubicBezTo>
                  <a:pt x="309" y="0"/>
                  <a:pt x="265" y="0"/>
                  <a:pt x="250" y="15"/>
                </a:cubicBezTo>
                <a:cubicBezTo>
                  <a:pt x="15" y="383"/>
                  <a:pt x="15" y="383"/>
                  <a:pt x="15" y="383"/>
                </a:cubicBezTo>
                <a:cubicBezTo>
                  <a:pt x="0" y="412"/>
                  <a:pt x="0" y="427"/>
                  <a:pt x="44" y="427"/>
                </a:cubicBezTo>
                <a:close/>
                <a:moveTo>
                  <a:pt x="280" y="59"/>
                </a:moveTo>
                <a:lnTo>
                  <a:pt x="280" y="59"/>
                </a:lnTo>
                <a:cubicBezTo>
                  <a:pt x="501" y="398"/>
                  <a:pt x="501" y="398"/>
                  <a:pt x="501" y="398"/>
                </a:cubicBezTo>
                <a:cubicBezTo>
                  <a:pt x="59" y="398"/>
                  <a:pt x="59" y="398"/>
                  <a:pt x="59" y="398"/>
                </a:cubicBezTo>
                <a:lnTo>
                  <a:pt x="280" y="59"/>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46" name="Freeform 121"/>
          <p:cNvSpPr>
            <a:spLocks noChangeArrowheads="1"/>
          </p:cNvSpPr>
          <p:nvPr/>
        </p:nvSpPr>
        <p:spPr bwMode="auto">
          <a:xfrm>
            <a:off x="457200" y="7048551"/>
            <a:ext cx="549276" cy="485904"/>
          </a:xfrm>
          <a:custGeom>
            <a:avLst/>
            <a:gdLst>
              <a:gd name="T0" fmla="*/ 589 w 634"/>
              <a:gd name="T1" fmla="*/ 15 h 560"/>
              <a:gd name="T2" fmla="*/ 589 w 634"/>
              <a:gd name="T3" fmla="*/ 15 h 560"/>
              <a:gd name="T4" fmla="*/ 397 w 634"/>
              <a:gd name="T5" fmla="*/ 147 h 560"/>
              <a:gd name="T6" fmla="*/ 397 w 634"/>
              <a:gd name="T7" fmla="*/ 44 h 560"/>
              <a:gd name="T8" fmla="*/ 354 w 634"/>
              <a:gd name="T9" fmla="*/ 15 h 560"/>
              <a:gd name="T10" fmla="*/ 15 w 634"/>
              <a:gd name="T11" fmla="*/ 250 h 560"/>
              <a:gd name="T12" fmla="*/ 15 w 634"/>
              <a:gd name="T13" fmla="*/ 309 h 560"/>
              <a:gd name="T14" fmla="*/ 354 w 634"/>
              <a:gd name="T15" fmla="*/ 559 h 560"/>
              <a:gd name="T16" fmla="*/ 397 w 634"/>
              <a:gd name="T17" fmla="*/ 515 h 560"/>
              <a:gd name="T18" fmla="*/ 397 w 634"/>
              <a:gd name="T19" fmla="*/ 412 h 560"/>
              <a:gd name="T20" fmla="*/ 589 w 634"/>
              <a:gd name="T21" fmla="*/ 559 h 560"/>
              <a:gd name="T22" fmla="*/ 633 w 634"/>
              <a:gd name="T23" fmla="*/ 515 h 560"/>
              <a:gd name="T24" fmla="*/ 633 w 634"/>
              <a:gd name="T25" fmla="*/ 44 h 560"/>
              <a:gd name="T26" fmla="*/ 589 w 634"/>
              <a:gd name="T27" fmla="*/ 15 h 560"/>
              <a:gd name="T28" fmla="*/ 604 w 634"/>
              <a:gd name="T29" fmla="*/ 500 h 560"/>
              <a:gd name="T30" fmla="*/ 604 w 634"/>
              <a:gd name="T31" fmla="*/ 500 h 560"/>
              <a:gd name="T32" fmla="*/ 368 w 634"/>
              <a:gd name="T33" fmla="*/ 338 h 560"/>
              <a:gd name="T34" fmla="*/ 368 w 634"/>
              <a:gd name="T35" fmla="*/ 500 h 560"/>
              <a:gd name="T36" fmla="*/ 44 w 634"/>
              <a:gd name="T37" fmla="*/ 279 h 560"/>
              <a:gd name="T38" fmla="*/ 368 w 634"/>
              <a:gd name="T39" fmla="*/ 59 h 560"/>
              <a:gd name="T40" fmla="*/ 368 w 634"/>
              <a:gd name="T41" fmla="*/ 236 h 560"/>
              <a:gd name="T42" fmla="*/ 604 w 634"/>
              <a:gd name="T43" fmla="*/ 59 h 560"/>
              <a:gd name="T44" fmla="*/ 604 w 634"/>
              <a:gd name="T45" fmla="*/ 50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4" h="560">
                <a:moveTo>
                  <a:pt x="589" y="15"/>
                </a:moveTo>
                <a:lnTo>
                  <a:pt x="589" y="15"/>
                </a:lnTo>
                <a:cubicBezTo>
                  <a:pt x="397" y="147"/>
                  <a:pt x="397" y="147"/>
                  <a:pt x="397" y="147"/>
                </a:cubicBezTo>
                <a:cubicBezTo>
                  <a:pt x="397" y="44"/>
                  <a:pt x="397" y="44"/>
                  <a:pt x="397" y="44"/>
                </a:cubicBezTo>
                <a:cubicBezTo>
                  <a:pt x="397" y="0"/>
                  <a:pt x="383" y="0"/>
                  <a:pt x="354" y="15"/>
                </a:cubicBezTo>
                <a:cubicBezTo>
                  <a:pt x="15" y="250"/>
                  <a:pt x="15" y="250"/>
                  <a:pt x="15" y="250"/>
                </a:cubicBezTo>
                <a:cubicBezTo>
                  <a:pt x="0" y="265"/>
                  <a:pt x="0" y="294"/>
                  <a:pt x="15" y="309"/>
                </a:cubicBezTo>
                <a:cubicBezTo>
                  <a:pt x="354" y="559"/>
                  <a:pt x="354" y="559"/>
                  <a:pt x="354" y="559"/>
                </a:cubicBezTo>
                <a:cubicBezTo>
                  <a:pt x="368" y="559"/>
                  <a:pt x="397" y="559"/>
                  <a:pt x="397" y="515"/>
                </a:cubicBezTo>
                <a:cubicBezTo>
                  <a:pt x="397" y="412"/>
                  <a:pt x="397" y="412"/>
                  <a:pt x="397" y="412"/>
                </a:cubicBezTo>
                <a:cubicBezTo>
                  <a:pt x="589" y="559"/>
                  <a:pt x="589" y="559"/>
                  <a:pt x="589" y="559"/>
                </a:cubicBezTo>
                <a:cubicBezTo>
                  <a:pt x="604" y="559"/>
                  <a:pt x="633" y="559"/>
                  <a:pt x="633" y="515"/>
                </a:cubicBezTo>
                <a:cubicBezTo>
                  <a:pt x="633" y="44"/>
                  <a:pt x="633" y="44"/>
                  <a:pt x="633" y="44"/>
                </a:cubicBezTo>
                <a:cubicBezTo>
                  <a:pt x="633" y="0"/>
                  <a:pt x="618" y="0"/>
                  <a:pt x="589" y="15"/>
                </a:cubicBezTo>
                <a:close/>
                <a:moveTo>
                  <a:pt x="604" y="500"/>
                </a:moveTo>
                <a:lnTo>
                  <a:pt x="604" y="500"/>
                </a:lnTo>
                <a:cubicBezTo>
                  <a:pt x="368" y="338"/>
                  <a:pt x="368" y="338"/>
                  <a:pt x="368" y="338"/>
                </a:cubicBezTo>
                <a:lnTo>
                  <a:pt x="368" y="500"/>
                </a:lnTo>
                <a:cubicBezTo>
                  <a:pt x="44" y="279"/>
                  <a:pt x="44" y="279"/>
                  <a:pt x="44" y="279"/>
                </a:cubicBezTo>
                <a:cubicBezTo>
                  <a:pt x="368" y="59"/>
                  <a:pt x="368" y="59"/>
                  <a:pt x="368" y="59"/>
                </a:cubicBezTo>
                <a:cubicBezTo>
                  <a:pt x="368" y="103"/>
                  <a:pt x="368" y="236"/>
                  <a:pt x="368" y="236"/>
                </a:cubicBezTo>
                <a:cubicBezTo>
                  <a:pt x="604" y="59"/>
                  <a:pt x="604" y="59"/>
                  <a:pt x="604" y="59"/>
                </a:cubicBezTo>
                <a:lnTo>
                  <a:pt x="604" y="50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47" name="Freeform 122"/>
          <p:cNvSpPr>
            <a:spLocks noChangeArrowheads="1"/>
          </p:cNvSpPr>
          <p:nvPr/>
        </p:nvSpPr>
        <p:spPr bwMode="auto">
          <a:xfrm>
            <a:off x="8413750" y="6172024"/>
            <a:ext cx="549276" cy="482725"/>
          </a:xfrm>
          <a:custGeom>
            <a:avLst/>
            <a:gdLst>
              <a:gd name="T0" fmla="*/ 618 w 634"/>
              <a:gd name="T1" fmla="*/ 250 h 561"/>
              <a:gd name="T2" fmla="*/ 618 w 634"/>
              <a:gd name="T3" fmla="*/ 250 h 561"/>
              <a:gd name="T4" fmla="*/ 280 w 634"/>
              <a:gd name="T5" fmla="*/ 15 h 561"/>
              <a:gd name="T6" fmla="*/ 236 w 634"/>
              <a:gd name="T7" fmla="*/ 44 h 561"/>
              <a:gd name="T8" fmla="*/ 236 w 634"/>
              <a:gd name="T9" fmla="*/ 147 h 561"/>
              <a:gd name="T10" fmla="*/ 44 w 634"/>
              <a:gd name="T11" fmla="*/ 15 h 561"/>
              <a:gd name="T12" fmla="*/ 0 w 634"/>
              <a:gd name="T13" fmla="*/ 44 h 561"/>
              <a:gd name="T14" fmla="*/ 0 w 634"/>
              <a:gd name="T15" fmla="*/ 515 h 561"/>
              <a:gd name="T16" fmla="*/ 44 w 634"/>
              <a:gd name="T17" fmla="*/ 545 h 561"/>
              <a:gd name="T18" fmla="*/ 236 w 634"/>
              <a:gd name="T19" fmla="*/ 412 h 561"/>
              <a:gd name="T20" fmla="*/ 236 w 634"/>
              <a:gd name="T21" fmla="*/ 515 h 561"/>
              <a:gd name="T22" fmla="*/ 280 w 634"/>
              <a:gd name="T23" fmla="*/ 545 h 561"/>
              <a:gd name="T24" fmla="*/ 618 w 634"/>
              <a:gd name="T25" fmla="*/ 309 h 561"/>
              <a:gd name="T26" fmla="*/ 618 w 634"/>
              <a:gd name="T27" fmla="*/ 250 h 561"/>
              <a:gd name="T28" fmla="*/ 265 w 634"/>
              <a:gd name="T29" fmla="*/ 501 h 561"/>
              <a:gd name="T30" fmla="*/ 265 w 634"/>
              <a:gd name="T31" fmla="*/ 501 h 561"/>
              <a:gd name="T32" fmla="*/ 265 w 634"/>
              <a:gd name="T33" fmla="*/ 339 h 561"/>
              <a:gd name="T34" fmla="*/ 29 w 634"/>
              <a:gd name="T35" fmla="*/ 501 h 561"/>
              <a:gd name="T36" fmla="*/ 29 w 634"/>
              <a:gd name="T37" fmla="*/ 59 h 561"/>
              <a:gd name="T38" fmla="*/ 265 w 634"/>
              <a:gd name="T39" fmla="*/ 221 h 561"/>
              <a:gd name="T40" fmla="*/ 265 w 634"/>
              <a:gd name="T41" fmla="*/ 59 h 561"/>
              <a:gd name="T42" fmla="*/ 589 w 634"/>
              <a:gd name="T43" fmla="*/ 280 h 561"/>
              <a:gd name="T44" fmla="*/ 265 w 634"/>
              <a:gd name="T45" fmla="*/ 50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4" h="561">
                <a:moveTo>
                  <a:pt x="618" y="250"/>
                </a:moveTo>
                <a:lnTo>
                  <a:pt x="618" y="250"/>
                </a:lnTo>
                <a:cubicBezTo>
                  <a:pt x="280" y="15"/>
                  <a:pt x="280" y="15"/>
                  <a:pt x="280" y="15"/>
                </a:cubicBezTo>
                <a:cubicBezTo>
                  <a:pt x="250" y="0"/>
                  <a:pt x="236" y="0"/>
                  <a:pt x="236" y="44"/>
                </a:cubicBezTo>
                <a:cubicBezTo>
                  <a:pt x="236" y="147"/>
                  <a:pt x="236" y="147"/>
                  <a:pt x="236" y="147"/>
                </a:cubicBezTo>
                <a:cubicBezTo>
                  <a:pt x="44" y="15"/>
                  <a:pt x="44" y="15"/>
                  <a:pt x="44" y="15"/>
                </a:cubicBezTo>
                <a:cubicBezTo>
                  <a:pt x="15" y="0"/>
                  <a:pt x="0" y="0"/>
                  <a:pt x="0" y="44"/>
                </a:cubicBezTo>
                <a:cubicBezTo>
                  <a:pt x="0" y="515"/>
                  <a:pt x="0" y="515"/>
                  <a:pt x="0" y="515"/>
                </a:cubicBezTo>
                <a:cubicBezTo>
                  <a:pt x="0" y="560"/>
                  <a:pt x="29" y="560"/>
                  <a:pt x="44" y="545"/>
                </a:cubicBezTo>
                <a:cubicBezTo>
                  <a:pt x="236" y="412"/>
                  <a:pt x="236" y="412"/>
                  <a:pt x="236" y="412"/>
                </a:cubicBezTo>
                <a:cubicBezTo>
                  <a:pt x="236" y="515"/>
                  <a:pt x="236" y="515"/>
                  <a:pt x="236" y="515"/>
                </a:cubicBezTo>
                <a:cubicBezTo>
                  <a:pt x="236" y="560"/>
                  <a:pt x="265" y="560"/>
                  <a:pt x="280" y="545"/>
                </a:cubicBezTo>
                <a:cubicBezTo>
                  <a:pt x="618" y="309"/>
                  <a:pt x="618" y="309"/>
                  <a:pt x="618" y="309"/>
                </a:cubicBezTo>
                <a:cubicBezTo>
                  <a:pt x="633" y="294"/>
                  <a:pt x="633" y="265"/>
                  <a:pt x="618" y="250"/>
                </a:cubicBezTo>
                <a:close/>
                <a:moveTo>
                  <a:pt x="265" y="501"/>
                </a:moveTo>
                <a:lnTo>
                  <a:pt x="265" y="501"/>
                </a:lnTo>
                <a:cubicBezTo>
                  <a:pt x="265" y="486"/>
                  <a:pt x="265" y="339"/>
                  <a:pt x="265" y="339"/>
                </a:cubicBezTo>
                <a:cubicBezTo>
                  <a:pt x="29" y="501"/>
                  <a:pt x="29" y="501"/>
                  <a:pt x="29" y="501"/>
                </a:cubicBezTo>
                <a:cubicBezTo>
                  <a:pt x="29" y="486"/>
                  <a:pt x="29" y="88"/>
                  <a:pt x="29" y="59"/>
                </a:cubicBezTo>
                <a:cubicBezTo>
                  <a:pt x="265" y="221"/>
                  <a:pt x="265" y="221"/>
                  <a:pt x="265" y="221"/>
                </a:cubicBezTo>
                <a:cubicBezTo>
                  <a:pt x="265" y="221"/>
                  <a:pt x="265" y="88"/>
                  <a:pt x="265" y="59"/>
                </a:cubicBezTo>
                <a:cubicBezTo>
                  <a:pt x="589" y="280"/>
                  <a:pt x="589" y="280"/>
                  <a:pt x="589" y="280"/>
                </a:cubicBezTo>
                <a:lnTo>
                  <a:pt x="265" y="50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48" name="Freeform 123"/>
          <p:cNvSpPr>
            <a:spLocks noChangeArrowheads="1"/>
          </p:cNvSpPr>
          <p:nvPr/>
        </p:nvSpPr>
        <p:spPr bwMode="auto">
          <a:xfrm>
            <a:off x="7562851" y="6172024"/>
            <a:ext cx="473075" cy="482725"/>
          </a:xfrm>
          <a:custGeom>
            <a:avLst/>
            <a:gdLst>
              <a:gd name="T0" fmla="*/ 515 w 545"/>
              <a:gd name="T1" fmla="*/ 0 h 561"/>
              <a:gd name="T2" fmla="*/ 515 w 545"/>
              <a:gd name="T3" fmla="*/ 0 h 561"/>
              <a:gd name="T4" fmla="*/ 44 w 545"/>
              <a:gd name="T5" fmla="*/ 0 h 561"/>
              <a:gd name="T6" fmla="*/ 0 w 545"/>
              <a:gd name="T7" fmla="*/ 44 h 561"/>
              <a:gd name="T8" fmla="*/ 0 w 545"/>
              <a:gd name="T9" fmla="*/ 515 h 561"/>
              <a:gd name="T10" fmla="*/ 44 w 545"/>
              <a:gd name="T11" fmla="*/ 560 h 561"/>
              <a:gd name="T12" fmla="*/ 515 w 545"/>
              <a:gd name="T13" fmla="*/ 560 h 561"/>
              <a:gd name="T14" fmla="*/ 544 w 545"/>
              <a:gd name="T15" fmla="*/ 515 h 561"/>
              <a:gd name="T16" fmla="*/ 544 w 545"/>
              <a:gd name="T17" fmla="*/ 44 h 561"/>
              <a:gd name="T18" fmla="*/ 515 w 545"/>
              <a:gd name="T19" fmla="*/ 0 h 561"/>
              <a:gd name="T20" fmla="*/ 515 w 545"/>
              <a:gd name="T21" fmla="*/ 501 h 561"/>
              <a:gd name="T22" fmla="*/ 515 w 545"/>
              <a:gd name="T23" fmla="*/ 501 h 561"/>
              <a:gd name="T24" fmla="*/ 485 w 545"/>
              <a:gd name="T25" fmla="*/ 515 h 561"/>
              <a:gd name="T26" fmla="*/ 58 w 545"/>
              <a:gd name="T27" fmla="*/ 515 h 561"/>
              <a:gd name="T28" fmla="*/ 44 w 545"/>
              <a:gd name="T29" fmla="*/ 501 h 561"/>
              <a:gd name="T30" fmla="*/ 44 w 545"/>
              <a:gd name="T31" fmla="*/ 59 h 561"/>
              <a:gd name="T32" fmla="*/ 58 w 545"/>
              <a:gd name="T33" fmla="*/ 44 h 561"/>
              <a:gd name="T34" fmla="*/ 485 w 545"/>
              <a:gd name="T35" fmla="*/ 44 h 561"/>
              <a:gd name="T36" fmla="*/ 515 w 545"/>
              <a:gd name="T37" fmla="*/ 59 h 561"/>
              <a:gd name="T38" fmla="*/ 515 w 545"/>
              <a:gd name="T39" fmla="*/ 50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5" h="561">
                <a:moveTo>
                  <a:pt x="515" y="0"/>
                </a:moveTo>
                <a:lnTo>
                  <a:pt x="515" y="0"/>
                </a:lnTo>
                <a:cubicBezTo>
                  <a:pt x="44" y="0"/>
                  <a:pt x="44" y="0"/>
                  <a:pt x="44" y="0"/>
                </a:cubicBezTo>
                <a:cubicBezTo>
                  <a:pt x="14" y="0"/>
                  <a:pt x="0" y="30"/>
                  <a:pt x="0" y="44"/>
                </a:cubicBezTo>
                <a:cubicBezTo>
                  <a:pt x="0" y="515"/>
                  <a:pt x="0" y="515"/>
                  <a:pt x="0" y="515"/>
                </a:cubicBezTo>
                <a:cubicBezTo>
                  <a:pt x="0" y="530"/>
                  <a:pt x="14" y="560"/>
                  <a:pt x="44" y="560"/>
                </a:cubicBezTo>
                <a:cubicBezTo>
                  <a:pt x="515" y="560"/>
                  <a:pt x="515" y="560"/>
                  <a:pt x="515" y="560"/>
                </a:cubicBezTo>
                <a:cubicBezTo>
                  <a:pt x="530" y="560"/>
                  <a:pt x="544" y="530"/>
                  <a:pt x="544" y="515"/>
                </a:cubicBezTo>
                <a:cubicBezTo>
                  <a:pt x="544" y="44"/>
                  <a:pt x="544" y="44"/>
                  <a:pt x="544" y="44"/>
                </a:cubicBezTo>
                <a:cubicBezTo>
                  <a:pt x="544" y="30"/>
                  <a:pt x="530" y="0"/>
                  <a:pt x="515" y="0"/>
                </a:cubicBezTo>
                <a:close/>
                <a:moveTo>
                  <a:pt x="515" y="501"/>
                </a:moveTo>
                <a:lnTo>
                  <a:pt x="515" y="501"/>
                </a:lnTo>
                <a:cubicBezTo>
                  <a:pt x="515" y="501"/>
                  <a:pt x="500" y="515"/>
                  <a:pt x="485" y="515"/>
                </a:cubicBezTo>
                <a:cubicBezTo>
                  <a:pt x="58" y="515"/>
                  <a:pt x="58" y="515"/>
                  <a:pt x="58" y="515"/>
                </a:cubicBezTo>
                <a:cubicBezTo>
                  <a:pt x="44" y="515"/>
                  <a:pt x="44" y="501"/>
                  <a:pt x="44" y="501"/>
                </a:cubicBezTo>
                <a:cubicBezTo>
                  <a:pt x="44" y="59"/>
                  <a:pt x="44" y="59"/>
                  <a:pt x="44" y="59"/>
                </a:cubicBezTo>
                <a:cubicBezTo>
                  <a:pt x="44" y="59"/>
                  <a:pt x="44" y="44"/>
                  <a:pt x="58" y="44"/>
                </a:cubicBezTo>
                <a:cubicBezTo>
                  <a:pt x="485" y="44"/>
                  <a:pt x="485" y="44"/>
                  <a:pt x="485" y="44"/>
                </a:cubicBezTo>
                <a:cubicBezTo>
                  <a:pt x="500" y="44"/>
                  <a:pt x="515" y="59"/>
                  <a:pt x="515" y="59"/>
                </a:cubicBezTo>
                <a:lnTo>
                  <a:pt x="515" y="50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49" name="Freeform 124"/>
          <p:cNvSpPr>
            <a:spLocks noChangeArrowheads="1"/>
          </p:cNvSpPr>
          <p:nvPr/>
        </p:nvSpPr>
        <p:spPr bwMode="auto">
          <a:xfrm>
            <a:off x="6746875" y="6172024"/>
            <a:ext cx="342899" cy="482725"/>
          </a:xfrm>
          <a:custGeom>
            <a:avLst/>
            <a:gdLst>
              <a:gd name="T0" fmla="*/ 354 w 399"/>
              <a:gd name="T1" fmla="*/ 0 h 561"/>
              <a:gd name="T2" fmla="*/ 354 w 399"/>
              <a:gd name="T3" fmla="*/ 0 h 561"/>
              <a:gd name="T4" fmla="*/ 280 w 399"/>
              <a:gd name="T5" fmla="*/ 0 h 561"/>
              <a:gd name="T6" fmla="*/ 236 w 399"/>
              <a:gd name="T7" fmla="*/ 44 h 561"/>
              <a:gd name="T8" fmla="*/ 236 w 399"/>
              <a:gd name="T9" fmla="*/ 515 h 561"/>
              <a:gd name="T10" fmla="*/ 280 w 399"/>
              <a:gd name="T11" fmla="*/ 560 h 561"/>
              <a:gd name="T12" fmla="*/ 354 w 399"/>
              <a:gd name="T13" fmla="*/ 560 h 561"/>
              <a:gd name="T14" fmla="*/ 398 w 399"/>
              <a:gd name="T15" fmla="*/ 515 h 561"/>
              <a:gd name="T16" fmla="*/ 398 w 399"/>
              <a:gd name="T17" fmla="*/ 44 h 561"/>
              <a:gd name="T18" fmla="*/ 354 w 399"/>
              <a:gd name="T19" fmla="*/ 0 h 561"/>
              <a:gd name="T20" fmla="*/ 354 w 399"/>
              <a:gd name="T21" fmla="*/ 501 h 561"/>
              <a:gd name="T22" fmla="*/ 354 w 399"/>
              <a:gd name="T23" fmla="*/ 501 h 561"/>
              <a:gd name="T24" fmla="*/ 339 w 399"/>
              <a:gd name="T25" fmla="*/ 515 h 561"/>
              <a:gd name="T26" fmla="*/ 295 w 399"/>
              <a:gd name="T27" fmla="*/ 515 h 561"/>
              <a:gd name="T28" fmla="*/ 280 w 399"/>
              <a:gd name="T29" fmla="*/ 501 h 561"/>
              <a:gd name="T30" fmla="*/ 280 w 399"/>
              <a:gd name="T31" fmla="*/ 59 h 561"/>
              <a:gd name="T32" fmla="*/ 295 w 399"/>
              <a:gd name="T33" fmla="*/ 44 h 561"/>
              <a:gd name="T34" fmla="*/ 339 w 399"/>
              <a:gd name="T35" fmla="*/ 44 h 561"/>
              <a:gd name="T36" fmla="*/ 354 w 399"/>
              <a:gd name="T37" fmla="*/ 59 h 561"/>
              <a:gd name="T38" fmla="*/ 354 w 399"/>
              <a:gd name="T39" fmla="*/ 501 h 561"/>
              <a:gd name="T40" fmla="*/ 118 w 399"/>
              <a:gd name="T41" fmla="*/ 0 h 561"/>
              <a:gd name="T42" fmla="*/ 118 w 399"/>
              <a:gd name="T43" fmla="*/ 0 h 561"/>
              <a:gd name="T44" fmla="*/ 45 w 399"/>
              <a:gd name="T45" fmla="*/ 0 h 561"/>
              <a:gd name="T46" fmla="*/ 0 w 399"/>
              <a:gd name="T47" fmla="*/ 44 h 561"/>
              <a:gd name="T48" fmla="*/ 0 w 399"/>
              <a:gd name="T49" fmla="*/ 515 h 561"/>
              <a:gd name="T50" fmla="*/ 45 w 399"/>
              <a:gd name="T51" fmla="*/ 560 h 561"/>
              <a:gd name="T52" fmla="*/ 118 w 399"/>
              <a:gd name="T53" fmla="*/ 560 h 561"/>
              <a:gd name="T54" fmla="*/ 162 w 399"/>
              <a:gd name="T55" fmla="*/ 515 h 561"/>
              <a:gd name="T56" fmla="*/ 162 w 399"/>
              <a:gd name="T57" fmla="*/ 44 h 561"/>
              <a:gd name="T58" fmla="*/ 118 w 399"/>
              <a:gd name="T59" fmla="*/ 0 h 561"/>
              <a:gd name="T60" fmla="*/ 118 w 399"/>
              <a:gd name="T61" fmla="*/ 501 h 561"/>
              <a:gd name="T62" fmla="*/ 118 w 399"/>
              <a:gd name="T63" fmla="*/ 501 h 561"/>
              <a:gd name="T64" fmla="*/ 104 w 399"/>
              <a:gd name="T65" fmla="*/ 515 h 561"/>
              <a:gd name="T66" fmla="*/ 59 w 399"/>
              <a:gd name="T67" fmla="*/ 515 h 561"/>
              <a:gd name="T68" fmla="*/ 45 w 399"/>
              <a:gd name="T69" fmla="*/ 501 h 561"/>
              <a:gd name="T70" fmla="*/ 45 w 399"/>
              <a:gd name="T71" fmla="*/ 59 h 561"/>
              <a:gd name="T72" fmla="*/ 59 w 399"/>
              <a:gd name="T73" fmla="*/ 44 h 561"/>
              <a:gd name="T74" fmla="*/ 104 w 399"/>
              <a:gd name="T75" fmla="*/ 44 h 561"/>
              <a:gd name="T76" fmla="*/ 118 w 399"/>
              <a:gd name="T77" fmla="*/ 59 h 561"/>
              <a:gd name="T78" fmla="*/ 118 w 399"/>
              <a:gd name="T79" fmla="*/ 50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9" h="561">
                <a:moveTo>
                  <a:pt x="354" y="0"/>
                </a:moveTo>
                <a:lnTo>
                  <a:pt x="354" y="0"/>
                </a:lnTo>
                <a:cubicBezTo>
                  <a:pt x="280" y="0"/>
                  <a:pt x="280" y="0"/>
                  <a:pt x="280" y="0"/>
                </a:cubicBezTo>
                <a:cubicBezTo>
                  <a:pt x="251" y="0"/>
                  <a:pt x="236" y="30"/>
                  <a:pt x="236" y="44"/>
                </a:cubicBezTo>
                <a:cubicBezTo>
                  <a:pt x="236" y="515"/>
                  <a:pt x="236" y="515"/>
                  <a:pt x="236" y="515"/>
                </a:cubicBezTo>
                <a:cubicBezTo>
                  <a:pt x="236" y="530"/>
                  <a:pt x="251" y="560"/>
                  <a:pt x="280" y="560"/>
                </a:cubicBezTo>
                <a:cubicBezTo>
                  <a:pt x="354" y="560"/>
                  <a:pt x="354" y="560"/>
                  <a:pt x="354" y="560"/>
                </a:cubicBezTo>
                <a:cubicBezTo>
                  <a:pt x="368" y="560"/>
                  <a:pt x="398" y="530"/>
                  <a:pt x="398" y="515"/>
                </a:cubicBezTo>
                <a:cubicBezTo>
                  <a:pt x="398" y="44"/>
                  <a:pt x="398" y="44"/>
                  <a:pt x="398" y="44"/>
                </a:cubicBezTo>
                <a:cubicBezTo>
                  <a:pt x="398" y="30"/>
                  <a:pt x="368" y="0"/>
                  <a:pt x="354" y="0"/>
                </a:cubicBezTo>
                <a:close/>
                <a:moveTo>
                  <a:pt x="354" y="501"/>
                </a:moveTo>
                <a:lnTo>
                  <a:pt x="354" y="501"/>
                </a:lnTo>
                <a:lnTo>
                  <a:pt x="339" y="515"/>
                </a:lnTo>
                <a:cubicBezTo>
                  <a:pt x="295" y="515"/>
                  <a:pt x="295" y="515"/>
                  <a:pt x="295" y="515"/>
                </a:cubicBezTo>
                <a:cubicBezTo>
                  <a:pt x="280" y="515"/>
                  <a:pt x="280" y="501"/>
                  <a:pt x="280" y="501"/>
                </a:cubicBezTo>
                <a:cubicBezTo>
                  <a:pt x="280" y="59"/>
                  <a:pt x="280" y="59"/>
                  <a:pt x="280" y="59"/>
                </a:cubicBezTo>
                <a:cubicBezTo>
                  <a:pt x="280" y="59"/>
                  <a:pt x="280" y="44"/>
                  <a:pt x="295" y="44"/>
                </a:cubicBezTo>
                <a:cubicBezTo>
                  <a:pt x="339" y="44"/>
                  <a:pt x="339" y="44"/>
                  <a:pt x="339" y="44"/>
                </a:cubicBezTo>
                <a:lnTo>
                  <a:pt x="354" y="59"/>
                </a:lnTo>
                <a:lnTo>
                  <a:pt x="354" y="501"/>
                </a:lnTo>
                <a:close/>
                <a:moveTo>
                  <a:pt x="118" y="0"/>
                </a:moveTo>
                <a:lnTo>
                  <a:pt x="118" y="0"/>
                </a:lnTo>
                <a:cubicBezTo>
                  <a:pt x="45" y="0"/>
                  <a:pt x="45" y="0"/>
                  <a:pt x="45" y="0"/>
                </a:cubicBezTo>
                <a:cubicBezTo>
                  <a:pt x="15" y="0"/>
                  <a:pt x="0" y="30"/>
                  <a:pt x="0" y="44"/>
                </a:cubicBezTo>
                <a:cubicBezTo>
                  <a:pt x="0" y="515"/>
                  <a:pt x="0" y="515"/>
                  <a:pt x="0" y="515"/>
                </a:cubicBezTo>
                <a:cubicBezTo>
                  <a:pt x="0" y="530"/>
                  <a:pt x="15" y="560"/>
                  <a:pt x="45" y="560"/>
                </a:cubicBezTo>
                <a:cubicBezTo>
                  <a:pt x="118" y="560"/>
                  <a:pt x="118" y="560"/>
                  <a:pt x="118" y="560"/>
                </a:cubicBezTo>
                <a:cubicBezTo>
                  <a:pt x="133" y="560"/>
                  <a:pt x="162" y="530"/>
                  <a:pt x="162" y="515"/>
                </a:cubicBezTo>
                <a:cubicBezTo>
                  <a:pt x="162" y="44"/>
                  <a:pt x="162" y="44"/>
                  <a:pt x="162" y="44"/>
                </a:cubicBezTo>
                <a:cubicBezTo>
                  <a:pt x="162" y="30"/>
                  <a:pt x="133" y="0"/>
                  <a:pt x="118" y="0"/>
                </a:cubicBezTo>
                <a:close/>
                <a:moveTo>
                  <a:pt x="118" y="501"/>
                </a:moveTo>
                <a:lnTo>
                  <a:pt x="118" y="501"/>
                </a:lnTo>
                <a:lnTo>
                  <a:pt x="104" y="515"/>
                </a:lnTo>
                <a:cubicBezTo>
                  <a:pt x="59" y="515"/>
                  <a:pt x="59" y="515"/>
                  <a:pt x="59" y="515"/>
                </a:cubicBezTo>
                <a:cubicBezTo>
                  <a:pt x="45" y="515"/>
                  <a:pt x="45" y="501"/>
                  <a:pt x="45" y="501"/>
                </a:cubicBezTo>
                <a:cubicBezTo>
                  <a:pt x="45" y="59"/>
                  <a:pt x="45" y="59"/>
                  <a:pt x="45" y="59"/>
                </a:cubicBezTo>
                <a:cubicBezTo>
                  <a:pt x="45" y="59"/>
                  <a:pt x="45" y="44"/>
                  <a:pt x="59" y="44"/>
                </a:cubicBezTo>
                <a:cubicBezTo>
                  <a:pt x="104" y="44"/>
                  <a:pt x="104" y="44"/>
                  <a:pt x="104" y="44"/>
                </a:cubicBezTo>
                <a:lnTo>
                  <a:pt x="118" y="59"/>
                </a:lnTo>
                <a:lnTo>
                  <a:pt x="118" y="50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50" name="Freeform 125"/>
          <p:cNvSpPr>
            <a:spLocks noChangeArrowheads="1"/>
          </p:cNvSpPr>
          <p:nvPr/>
        </p:nvSpPr>
        <p:spPr bwMode="auto">
          <a:xfrm>
            <a:off x="5841999" y="6172024"/>
            <a:ext cx="381000" cy="482725"/>
          </a:xfrm>
          <a:custGeom>
            <a:avLst/>
            <a:gdLst>
              <a:gd name="T0" fmla="*/ 427 w 443"/>
              <a:gd name="T1" fmla="*/ 250 h 561"/>
              <a:gd name="T2" fmla="*/ 427 w 443"/>
              <a:gd name="T3" fmla="*/ 250 h 561"/>
              <a:gd name="T4" fmla="*/ 59 w 443"/>
              <a:gd name="T5" fmla="*/ 15 h 561"/>
              <a:gd name="T6" fmla="*/ 0 w 443"/>
              <a:gd name="T7" fmla="*/ 44 h 561"/>
              <a:gd name="T8" fmla="*/ 0 w 443"/>
              <a:gd name="T9" fmla="*/ 515 h 561"/>
              <a:gd name="T10" fmla="*/ 59 w 443"/>
              <a:gd name="T11" fmla="*/ 545 h 561"/>
              <a:gd name="T12" fmla="*/ 427 w 443"/>
              <a:gd name="T13" fmla="*/ 309 h 561"/>
              <a:gd name="T14" fmla="*/ 427 w 443"/>
              <a:gd name="T15" fmla="*/ 250 h 561"/>
              <a:gd name="T16" fmla="*/ 44 w 443"/>
              <a:gd name="T17" fmla="*/ 501 h 561"/>
              <a:gd name="T18" fmla="*/ 44 w 443"/>
              <a:gd name="T19" fmla="*/ 501 h 561"/>
              <a:gd name="T20" fmla="*/ 44 w 443"/>
              <a:gd name="T21" fmla="*/ 59 h 561"/>
              <a:gd name="T22" fmla="*/ 398 w 443"/>
              <a:gd name="T23" fmla="*/ 280 h 561"/>
              <a:gd name="T24" fmla="*/ 44 w 443"/>
              <a:gd name="T25" fmla="*/ 50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3" h="561">
                <a:moveTo>
                  <a:pt x="427" y="250"/>
                </a:moveTo>
                <a:lnTo>
                  <a:pt x="427" y="250"/>
                </a:lnTo>
                <a:cubicBezTo>
                  <a:pt x="59" y="15"/>
                  <a:pt x="59" y="15"/>
                  <a:pt x="59" y="15"/>
                </a:cubicBezTo>
                <a:cubicBezTo>
                  <a:pt x="30" y="0"/>
                  <a:pt x="0" y="0"/>
                  <a:pt x="0" y="44"/>
                </a:cubicBezTo>
                <a:cubicBezTo>
                  <a:pt x="0" y="515"/>
                  <a:pt x="0" y="515"/>
                  <a:pt x="0" y="515"/>
                </a:cubicBezTo>
                <a:cubicBezTo>
                  <a:pt x="0" y="560"/>
                  <a:pt x="30" y="560"/>
                  <a:pt x="59" y="545"/>
                </a:cubicBezTo>
                <a:cubicBezTo>
                  <a:pt x="427" y="309"/>
                  <a:pt x="427" y="309"/>
                  <a:pt x="427" y="309"/>
                </a:cubicBezTo>
                <a:cubicBezTo>
                  <a:pt x="442" y="294"/>
                  <a:pt x="442" y="265"/>
                  <a:pt x="427" y="250"/>
                </a:cubicBezTo>
                <a:close/>
                <a:moveTo>
                  <a:pt x="44" y="501"/>
                </a:moveTo>
                <a:lnTo>
                  <a:pt x="44" y="501"/>
                </a:lnTo>
                <a:cubicBezTo>
                  <a:pt x="44" y="486"/>
                  <a:pt x="44" y="88"/>
                  <a:pt x="44" y="59"/>
                </a:cubicBezTo>
                <a:cubicBezTo>
                  <a:pt x="398" y="280"/>
                  <a:pt x="398" y="280"/>
                  <a:pt x="398" y="280"/>
                </a:cubicBezTo>
                <a:lnTo>
                  <a:pt x="44" y="50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51" name="Freeform 126"/>
          <p:cNvSpPr>
            <a:spLocks noChangeArrowheads="1"/>
          </p:cNvSpPr>
          <p:nvPr/>
        </p:nvSpPr>
        <p:spPr bwMode="auto">
          <a:xfrm>
            <a:off x="4902200" y="6172024"/>
            <a:ext cx="511177" cy="482725"/>
          </a:xfrm>
          <a:custGeom>
            <a:avLst/>
            <a:gdLst>
              <a:gd name="T0" fmla="*/ 500 w 590"/>
              <a:gd name="T1" fmla="*/ 324 h 561"/>
              <a:gd name="T2" fmla="*/ 500 w 590"/>
              <a:gd name="T3" fmla="*/ 324 h 561"/>
              <a:gd name="T4" fmla="*/ 500 w 590"/>
              <a:gd name="T5" fmla="*/ 30 h 561"/>
              <a:gd name="T6" fmla="*/ 486 w 590"/>
              <a:gd name="T7" fmla="*/ 0 h 561"/>
              <a:gd name="T8" fmla="*/ 471 w 590"/>
              <a:gd name="T9" fmla="*/ 30 h 561"/>
              <a:gd name="T10" fmla="*/ 471 w 590"/>
              <a:gd name="T11" fmla="*/ 324 h 561"/>
              <a:gd name="T12" fmla="*/ 382 w 590"/>
              <a:gd name="T13" fmla="*/ 412 h 561"/>
              <a:gd name="T14" fmla="*/ 471 w 590"/>
              <a:gd name="T15" fmla="*/ 515 h 561"/>
              <a:gd name="T16" fmla="*/ 471 w 590"/>
              <a:gd name="T17" fmla="*/ 530 h 561"/>
              <a:gd name="T18" fmla="*/ 486 w 590"/>
              <a:gd name="T19" fmla="*/ 560 h 561"/>
              <a:gd name="T20" fmla="*/ 500 w 590"/>
              <a:gd name="T21" fmla="*/ 530 h 561"/>
              <a:gd name="T22" fmla="*/ 500 w 590"/>
              <a:gd name="T23" fmla="*/ 515 h 561"/>
              <a:gd name="T24" fmla="*/ 589 w 590"/>
              <a:gd name="T25" fmla="*/ 412 h 561"/>
              <a:gd name="T26" fmla="*/ 500 w 590"/>
              <a:gd name="T27" fmla="*/ 324 h 561"/>
              <a:gd name="T28" fmla="*/ 486 w 590"/>
              <a:gd name="T29" fmla="*/ 471 h 561"/>
              <a:gd name="T30" fmla="*/ 486 w 590"/>
              <a:gd name="T31" fmla="*/ 471 h 561"/>
              <a:gd name="T32" fmla="*/ 427 w 590"/>
              <a:gd name="T33" fmla="*/ 412 h 561"/>
              <a:gd name="T34" fmla="*/ 486 w 590"/>
              <a:gd name="T35" fmla="*/ 353 h 561"/>
              <a:gd name="T36" fmla="*/ 545 w 590"/>
              <a:gd name="T37" fmla="*/ 412 h 561"/>
              <a:gd name="T38" fmla="*/ 486 w 590"/>
              <a:gd name="T39" fmla="*/ 471 h 561"/>
              <a:gd name="T40" fmla="*/ 309 w 590"/>
              <a:gd name="T41" fmla="*/ 44 h 561"/>
              <a:gd name="T42" fmla="*/ 309 w 590"/>
              <a:gd name="T43" fmla="*/ 44 h 561"/>
              <a:gd name="T44" fmla="*/ 309 w 590"/>
              <a:gd name="T45" fmla="*/ 30 h 561"/>
              <a:gd name="T46" fmla="*/ 294 w 590"/>
              <a:gd name="T47" fmla="*/ 0 h 561"/>
              <a:gd name="T48" fmla="*/ 265 w 590"/>
              <a:gd name="T49" fmla="*/ 30 h 561"/>
              <a:gd name="T50" fmla="*/ 265 w 590"/>
              <a:gd name="T51" fmla="*/ 44 h 561"/>
              <a:gd name="T52" fmla="*/ 191 w 590"/>
              <a:gd name="T53" fmla="*/ 147 h 561"/>
              <a:gd name="T54" fmla="*/ 265 w 590"/>
              <a:gd name="T55" fmla="*/ 235 h 561"/>
              <a:gd name="T56" fmla="*/ 265 w 590"/>
              <a:gd name="T57" fmla="*/ 530 h 561"/>
              <a:gd name="T58" fmla="*/ 294 w 590"/>
              <a:gd name="T59" fmla="*/ 560 h 561"/>
              <a:gd name="T60" fmla="*/ 309 w 590"/>
              <a:gd name="T61" fmla="*/ 530 h 561"/>
              <a:gd name="T62" fmla="*/ 309 w 590"/>
              <a:gd name="T63" fmla="*/ 235 h 561"/>
              <a:gd name="T64" fmla="*/ 382 w 590"/>
              <a:gd name="T65" fmla="*/ 147 h 561"/>
              <a:gd name="T66" fmla="*/ 309 w 590"/>
              <a:gd name="T67" fmla="*/ 44 h 561"/>
              <a:gd name="T68" fmla="*/ 294 w 590"/>
              <a:gd name="T69" fmla="*/ 206 h 561"/>
              <a:gd name="T70" fmla="*/ 294 w 590"/>
              <a:gd name="T71" fmla="*/ 206 h 561"/>
              <a:gd name="T72" fmla="*/ 235 w 590"/>
              <a:gd name="T73" fmla="*/ 147 h 561"/>
              <a:gd name="T74" fmla="*/ 294 w 590"/>
              <a:gd name="T75" fmla="*/ 88 h 561"/>
              <a:gd name="T76" fmla="*/ 353 w 590"/>
              <a:gd name="T77" fmla="*/ 147 h 561"/>
              <a:gd name="T78" fmla="*/ 294 w 590"/>
              <a:gd name="T79" fmla="*/ 206 h 561"/>
              <a:gd name="T80" fmla="*/ 118 w 590"/>
              <a:gd name="T81" fmla="*/ 235 h 561"/>
              <a:gd name="T82" fmla="*/ 118 w 590"/>
              <a:gd name="T83" fmla="*/ 235 h 561"/>
              <a:gd name="T84" fmla="*/ 118 w 590"/>
              <a:gd name="T85" fmla="*/ 30 h 561"/>
              <a:gd name="T86" fmla="*/ 88 w 590"/>
              <a:gd name="T87" fmla="*/ 0 h 561"/>
              <a:gd name="T88" fmla="*/ 73 w 590"/>
              <a:gd name="T89" fmla="*/ 30 h 561"/>
              <a:gd name="T90" fmla="*/ 73 w 590"/>
              <a:gd name="T91" fmla="*/ 235 h 561"/>
              <a:gd name="T92" fmla="*/ 0 w 590"/>
              <a:gd name="T93" fmla="*/ 339 h 561"/>
              <a:gd name="T94" fmla="*/ 73 w 590"/>
              <a:gd name="T95" fmla="*/ 442 h 561"/>
              <a:gd name="T96" fmla="*/ 73 w 590"/>
              <a:gd name="T97" fmla="*/ 530 h 561"/>
              <a:gd name="T98" fmla="*/ 88 w 590"/>
              <a:gd name="T99" fmla="*/ 560 h 561"/>
              <a:gd name="T100" fmla="*/ 118 w 590"/>
              <a:gd name="T101" fmla="*/ 530 h 561"/>
              <a:gd name="T102" fmla="*/ 118 w 590"/>
              <a:gd name="T103" fmla="*/ 442 h 561"/>
              <a:gd name="T104" fmla="*/ 191 w 590"/>
              <a:gd name="T105" fmla="*/ 339 h 561"/>
              <a:gd name="T106" fmla="*/ 118 w 590"/>
              <a:gd name="T107" fmla="*/ 235 h 561"/>
              <a:gd name="T108" fmla="*/ 88 w 590"/>
              <a:gd name="T109" fmla="*/ 397 h 561"/>
              <a:gd name="T110" fmla="*/ 88 w 590"/>
              <a:gd name="T111" fmla="*/ 397 h 561"/>
              <a:gd name="T112" fmla="*/ 29 w 590"/>
              <a:gd name="T113" fmla="*/ 339 h 561"/>
              <a:gd name="T114" fmla="*/ 88 w 590"/>
              <a:gd name="T115" fmla="*/ 280 h 561"/>
              <a:gd name="T116" fmla="*/ 147 w 590"/>
              <a:gd name="T117" fmla="*/ 339 h 561"/>
              <a:gd name="T118" fmla="*/ 88 w 590"/>
              <a:gd name="T119" fmla="*/ 397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0" h="561">
                <a:moveTo>
                  <a:pt x="500" y="324"/>
                </a:moveTo>
                <a:lnTo>
                  <a:pt x="500" y="324"/>
                </a:lnTo>
                <a:cubicBezTo>
                  <a:pt x="500" y="30"/>
                  <a:pt x="500" y="30"/>
                  <a:pt x="500" y="30"/>
                </a:cubicBezTo>
                <a:cubicBezTo>
                  <a:pt x="500" y="15"/>
                  <a:pt x="500" y="0"/>
                  <a:pt x="486" y="0"/>
                </a:cubicBezTo>
                <a:cubicBezTo>
                  <a:pt x="471" y="0"/>
                  <a:pt x="471" y="15"/>
                  <a:pt x="471" y="30"/>
                </a:cubicBezTo>
                <a:cubicBezTo>
                  <a:pt x="471" y="324"/>
                  <a:pt x="471" y="324"/>
                  <a:pt x="471" y="324"/>
                </a:cubicBezTo>
                <a:cubicBezTo>
                  <a:pt x="427" y="324"/>
                  <a:pt x="382" y="368"/>
                  <a:pt x="382" y="412"/>
                </a:cubicBezTo>
                <a:cubicBezTo>
                  <a:pt x="382" y="471"/>
                  <a:pt x="427" y="501"/>
                  <a:pt x="471" y="515"/>
                </a:cubicBezTo>
                <a:cubicBezTo>
                  <a:pt x="471" y="530"/>
                  <a:pt x="471" y="530"/>
                  <a:pt x="471" y="530"/>
                </a:cubicBezTo>
                <a:cubicBezTo>
                  <a:pt x="471" y="545"/>
                  <a:pt x="471" y="560"/>
                  <a:pt x="486" y="560"/>
                </a:cubicBezTo>
                <a:cubicBezTo>
                  <a:pt x="500" y="560"/>
                  <a:pt x="500" y="545"/>
                  <a:pt x="500" y="530"/>
                </a:cubicBezTo>
                <a:cubicBezTo>
                  <a:pt x="500" y="515"/>
                  <a:pt x="500" y="515"/>
                  <a:pt x="500" y="515"/>
                </a:cubicBezTo>
                <a:cubicBezTo>
                  <a:pt x="545" y="501"/>
                  <a:pt x="589" y="471"/>
                  <a:pt x="589" y="412"/>
                </a:cubicBezTo>
                <a:cubicBezTo>
                  <a:pt x="589" y="368"/>
                  <a:pt x="545" y="324"/>
                  <a:pt x="500" y="324"/>
                </a:cubicBezTo>
                <a:close/>
                <a:moveTo>
                  <a:pt x="486" y="471"/>
                </a:moveTo>
                <a:lnTo>
                  <a:pt x="486" y="471"/>
                </a:lnTo>
                <a:cubicBezTo>
                  <a:pt x="456" y="471"/>
                  <a:pt x="427" y="456"/>
                  <a:pt x="427" y="412"/>
                </a:cubicBezTo>
                <a:cubicBezTo>
                  <a:pt x="427" y="383"/>
                  <a:pt x="456" y="353"/>
                  <a:pt x="486" y="353"/>
                </a:cubicBezTo>
                <a:cubicBezTo>
                  <a:pt x="515" y="353"/>
                  <a:pt x="545" y="383"/>
                  <a:pt x="545" y="412"/>
                </a:cubicBezTo>
                <a:cubicBezTo>
                  <a:pt x="545" y="456"/>
                  <a:pt x="515" y="471"/>
                  <a:pt x="486" y="471"/>
                </a:cubicBezTo>
                <a:close/>
                <a:moveTo>
                  <a:pt x="309" y="44"/>
                </a:moveTo>
                <a:lnTo>
                  <a:pt x="309" y="44"/>
                </a:lnTo>
                <a:cubicBezTo>
                  <a:pt x="309" y="30"/>
                  <a:pt x="309" y="30"/>
                  <a:pt x="309" y="30"/>
                </a:cubicBezTo>
                <a:cubicBezTo>
                  <a:pt x="309" y="15"/>
                  <a:pt x="294" y="0"/>
                  <a:pt x="294" y="0"/>
                </a:cubicBezTo>
                <a:cubicBezTo>
                  <a:pt x="280" y="0"/>
                  <a:pt x="265" y="15"/>
                  <a:pt x="265" y="30"/>
                </a:cubicBezTo>
                <a:cubicBezTo>
                  <a:pt x="265" y="44"/>
                  <a:pt x="265" y="44"/>
                  <a:pt x="265" y="44"/>
                </a:cubicBezTo>
                <a:cubicBezTo>
                  <a:pt x="221" y="59"/>
                  <a:pt x="191" y="88"/>
                  <a:pt x="191" y="147"/>
                </a:cubicBezTo>
                <a:cubicBezTo>
                  <a:pt x="191" y="192"/>
                  <a:pt x="221" y="235"/>
                  <a:pt x="265" y="235"/>
                </a:cubicBezTo>
                <a:cubicBezTo>
                  <a:pt x="265" y="530"/>
                  <a:pt x="265" y="530"/>
                  <a:pt x="265" y="530"/>
                </a:cubicBezTo>
                <a:cubicBezTo>
                  <a:pt x="265" y="545"/>
                  <a:pt x="280" y="560"/>
                  <a:pt x="294" y="560"/>
                </a:cubicBezTo>
                <a:cubicBezTo>
                  <a:pt x="294" y="560"/>
                  <a:pt x="309" y="545"/>
                  <a:pt x="309" y="530"/>
                </a:cubicBezTo>
                <a:cubicBezTo>
                  <a:pt x="309" y="235"/>
                  <a:pt x="309" y="235"/>
                  <a:pt x="309" y="235"/>
                </a:cubicBezTo>
                <a:cubicBezTo>
                  <a:pt x="353" y="235"/>
                  <a:pt x="382" y="192"/>
                  <a:pt x="382" y="147"/>
                </a:cubicBezTo>
                <a:cubicBezTo>
                  <a:pt x="382" y="88"/>
                  <a:pt x="353" y="59"/>
                  <a:pt x="309" y="44"/>
                </a:cubicBezTo>
                <a:close/>
                <a:moveTo>
                  <a:pt x="294" y="206"/>
                </a:moveTo>
                <a:lnTo>
                  <a:pt x="294" y="206"/>
                </a:lnTo>
                <a:cubicBezTo>
                  <a:pt x="250" y="206"/>
                  <a:pt x="235" y="177"/>
                  <a:pt x="235" y="147"/>
                </a:cubicBezTo>
                <a:cubicBezTo>
                  <a:pt x="235" y="103"/>
                  <a:pt x="250" y="88"/>
                  <a:pt x="294" y="88"/>
                </a:cubicBezTo>
                <a:cubicBezTo>
                  <a:pt x="324" y="88"/>
                  <a:pt x="353" y="103"/>
                  <a:pt x="353" y="147"/>
                </a:cubicBezTo>
                <a:cubicBezTo>
                  <a:pt x="353" y="177"/>
                  <a:pt x="324" y="206"/>
                  <a:pt x="294" y="206"/>
                </a:cubicBezTo>
                <a:close/>
                <a:moveTo>
                  <a:pt x="118" y="235"/>
                </a:moveTo>
                <a:lnTo>
                  <a:pt x="118" y="235"/>
                </a:lnTo>
                <a:cubicBezTo>
                  <a:pt x="118" y="30"/>
                  <a:pt x="118" y="30"/>
                  <a:pt x="118" y="30"/>
                </a:cubicBezTo>
                <a:cubicBezTo>
                  <a:pt x="118" y="15"/>
                  <a:pt x="103" y="0"/>
                  <a:pt x="88" y="0"/>
                </a:cubicBezTo>
                <a:cubicBezTo>
                  <a:pt x="88" y="0"/>
                  <a:pt x="73" y="15"/>
                  <a:pt x="73" y="30"/>
                </a:cubicBezTo>
                <a:cubicBezTo>
                  <a:pt x="73" y="235"/>
                  <a:pt x="73" y="235"/>
                  <a:pt x="73" y="235"/>
                </a:cubicBezTo>
                <a:cubicBezTo>
                  <a:pt x="29" y="250"/>
                  <a:pt x="0" y="294"/>
                  <a:pt x="0" y="339"/>
                </a:cubicBezTo>
                <a:cubicBezTo>
                  <a:pt x="0" y="383"/>
                  <a:pt x="29" y="427"/>
                  <a:pt x="73" y="442"/>
                </a:cubicBezTo>
                <a:cubicBezTo>
                  <a:pt x="73" y="530"/>
                  <a:pt x="73" y="530"/>
                  <a:pt x="73" y="530"/>
                </a:cubicBezTo>
                <a:cubicBezTo>
                  <a:pt x="73" y="545"/>
                  <a:pt x="88" y="560"/>
                  <a:pt x="88" y="560"/>
                </a:cubicBezTo>
                <a:cubicBezTo>
                  <a:pt x="103" y="560"/>
                  <a:pt x="118" y="545"/>
                  <a:pt x="118" y="530"/>
                </a:cubicBezTo>
                <a:cubicBezTo>
                  <a:pt x="118" y="442"/>
                  <a:pt x="118" y="442"/>
                  <a:pt x="118" y="442"/>
                </a:cubicBezTo>
                <a:cubicBezTo>
                  <a:pt x="162" y="427"/>
                  <a:pt x="191" y="383"/>
                  <a:pt x="191" y="339"/>
                </a:cubicBezTo>
                <a:cubicBezTo>
                  <a:pt x="191" y="294"/>
                  <a:pt x="162" y="250"/>
                  <a:pt x="118" y="235"/>
                </a:cubicBezTo>
                <a:close/>
                <a:moveTo>
                  <a:pt x="88" y="397"/>
                </a:moveTo>
                <a:lnTo>
                  <a:pt x="88" y="397"/>
                </a:lnTo>
                <a:cubicBezTo>
                  <a:pt x="59" y="397"/>
                  <a:pt x="29" y="368"/>
                  <a:pt x="29" y="339"/>
                </a:cubicBezTo>
                <a:cubicBezTo>
                  <a:pt x="29" y="309"/>
                  <a:pt x="59" y="280"/>
                  <a:pt x="88" y="280"/>
                </a:cubicBezTo>
                <a:cubicBezTo>
                  <a:pt x="132" y="280"/>
                  <a:pt x="147" y="309"/>
                  <a:pt x="147" y="339"/>
                </a:cubicBezTo>
                <a:cubicBezTo>
                  <a:pt x="147" y="368"/>
                  <a:pt x="132" y="397"/>
                  <a:pt x="88" y="39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52" name="Freeform 127"/>
          <p:cNvSpPr>
            <a:spLocks noChangeArrowheads="1"/>
          </p:cNvSpPr>
          <p:nvPr/>
        </p:nvSpPr>
        <p:spPr bwMode="auto">
          <a:xfrm>
            <a:off x="4006851" y="6210133"/>
            <a:ext cx="511177" cy="406507"/>
          </a:xfrm>
          <a:custGeom>
            <a:avLst/>
            <a:gdLst>
              <a:gd name="T0" fmla="*/ 501 w 590"/>
              <a:gd name="T1" fmla="*/ 236 h 472"/>
              <a:gd name="T2" fmla="*/ 501 w 590"/>
              <a:gd name="T3" fmla="*/ 236 h 472"/>
              <a:gd name="T4" fmla="*/ 589 w 590"/>
              <a:gd name="T5" fmla="*/ 148 h 472"/>
              <a:gd name="T6" fmla="*/ 589 w 590"/>
              <a:gd name="T7" fmla="*/ 118 h 472"/>
              <a:gd name="T8" fmla="*/ 560 w 590"/>
              <a:gd name="T9" fmla="*/ 133 h 472"/>
              <a:gd name="T10" fmla="*/ 471 w 590"/>
              <a:gd name="T11" fmla="*/ 206 h 472"/>
              <a:gd name="T12" fmla="*/ 398 w 590"/>
              <a:gd name="T13" fmla="*/ 133 h 472"/>
              <a:gd name="T14" fmla="*/ 369 w 590"/>
              <a:gd name="T15" fmla="*/ 118 h 472"/>
              <a:gd name="T16" fmla="*/ 369 w 590"/>
              <a:gd name="T17" fmla="*/ 148 h 472"/>
              <a:gd name="T18" fmla="*/ 442 w 590"/>
              <a:gd name="T19" fmla="*/ 236 h 472"/>
              <a:gd name="T20" fmla="*/ 369 w 590"/>
              <a:gd name="T21" fmla="*/ 324 h 472"/>
              <a:gd name="T22" fmla="*/ 369 w 590"/>
              <a:gd name="T23" fmla="*/ 353 h 472"/>
              <a:gd name="T24" fmla="*/ 398 w 590"/>
              <a:gd name="T25" fmla="*/ 339 h 472"/>
              <a:gd name="T26" fmla="*/ 471 w 590"/>
              <a:gd name="T27" fmla="*/ 265 h 472"/>
              <a:gd name="T28" fmla="*/ 560 w 590"/>
              <a:gd name="T29" fmla="*/ 339 h 472"/>
              <a:gd name="T30" fmla="*/ 589 w 590"/>
              <a:gd name="T31" fmla="*/ 353 h 472"/>
              <a:gd name="T32" fmla="*/ 589 w 590"/>
              <a:gd name="T33" fmla="*/ 324 h 472"/>
              <a:gd name="T34" fmla="*/ 501 w 590"/>
              <a:gd name="T35" fmla="*/ 236 h 472"/>
              <a:gd name="T36" fmla="*/ 280 w 590"/>
              <a:gd name="T37" fmla="*/ 0 h 472"/>
              <a:gd name="T38" fmla="*/ 280 w 590"/>
              <a:gd name="T39" fmla="*/ 0 h 472"/>
              <a:gd name="T40" fmla="*/ 103 w 590"/>
              <a:gd name="T41" fmla="*/ 118 h 472"/>
              <a:gd name="T42" fmla="*/ 44 w 590"/>
              <a:gd name="T43" fmla="*/ 118 h 472"/>
              <a:gd name="T44" fmla="*/ 0 w 590"/>
              <a:gd name="T45" fmla="*/ 162 h 472"/>
              <a:gd name="T46" fmla="*/ 0 w 590"/>
              <a:gd name="T47" fmla="*/ 309 h 472"/>
              <a:gd name="T48" fmla="*/ 44 w 590"/>
              <a:gd name="T49" fmla="*/ 353 h 472"/>
              <a:gd name="T50" fmla="*/ 103 w 590"/>
              <a:gd name="T51" fmla="*/ 353 h 472"/>
              <a:gd name="T52" fmla="*/ 280 w 590"/>
              <a:gd name="T53" fmla="*/ 471 h 472"/>
              <a:gd name="T54" fmla="*/ 324 w 590"/>
              <a:gd name="T55" fmla="*/ 427 h 472"/>
              <a:gd name="T56" fmla="*/ 324 w 590"/>
              <a:gd name="T57" fmla="*/ 44 h 472"/>
              <a:gd name="T58" fmla="*/ 280 w 590"/>
              <a:gd name="T59" fmla="*/ 0 h 472"/>
              <a:gd name="T60" fmla="*/ 103 w 590"/>
              <a:gd name="T61" fmla="*/ 295 h 472"/>
              <a:gd name="T62" fmla="*/ 103 w 590"/>
              <a:gd name="T63" fmla="*/ 295 h 472"/>
              <a:gd name="T64" fmla="*/ 89 w 590"/>
              <a:gd name="T65" fmla="*/ 309 h 472"/>
              <a:gd name="T66" fmla="*/ 59 w 590"/>
              <a:gd name="T67" fmla="*/ 309 h 472"/>
              <a:gd name="T68" fmla="*/ 44 w 590"/>
              <a:gd name="T69" fmla="*/ 295 h 472"/>
              <a:gd name="T70" fmla="*/ 44 w 590"/>
              <a:gd name="T71" fmla="*/ 177 h 472"/>
              <a:gd name="T72" fmla="*/ 59 w 590"/>
              <a:gd name="T73" fmla="*/ 162 h 472"/>
              <a:gd name="T74" fmla="*/ 89 w 590"/>
              <a:gd name="T75" fmla="*/ 162 h 472"/>
              <a:gd name="T76" fmla="*/ 103 w 590"/>
              <a:gd name="T77" fmla="*/ 177 h 472"/>
              <a:gd name="T78" fmla="*/ 103 w 590"/>
              <a:gd name="T79" fmla="*/ 295 h 472"/>
              <a:gd name="T80" fmla="*/ 280 w 590"/>
              <a:gd name="T81" fmla="*/ 427 h 472"/>
              <a:gd name="T82" fmla="*/ 280 w 590"/>
              <a:gd name="T83" fmla="*/ 427 h 472"/>
              <a:gd name="T84" fmla="*/ 148 w 590"/>
              <a:gd name="T85" fmla="*/ 339 h 472"/>
              <a:gd name="T86" fmla="*/ 148 w 590"/>
              <a:gd name="T87" fmla="*/ 118 h 472"/>
              <a:gd name="T88" fmla="*/ 280 w 590"/>
              <a:gd name="T89" fmla="*/ 44 h 472"/>
              <a:gd name="T90" fmla="*/ 280 w 590"/>
              <a:gd name="T91" fmla="*/ 427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0" h="472">
                <a:moveTo>
                  <a:pt x="501" y="236"/>
                </a:moveTo>
                <a:lnTo>
                  <a:pt x="501" y="236"/>
                </a:lnTo>
                <a:cubicBezTo>
                  <a:pt x="589" y="148"/>
                  <a:pt x="589" y="148"/>
                  <a:pt x="589" y="148"/>
                </a:cubicBezTo>
                <a:cubicBezTo>
                  <a:pt x="589" y="148"/>
                  <a:pt x="589" y="133"/>
                  <a:pt x="589" y="118"/>
                </a:cubicBezTo>
                <a:cubicBezTo>
                  <a:pt x="574" y="118"/>
                  <a:pt x="560" y="118"/>
                  <a:pt x="560" y="133"/>
                </a:cubicBezTo>
                <a:cubicBezTo>
                  <a:pt x="471" y="206"/>
                  <a:pt x="471" y="206"/>
                  <a:pt x="471" y="206"/>
                </a:cubicBezTo>
                <a:cubicBezTo>
                  <a:pt x="398" y="133"/>
                  <a:pt x="398" y="133"/>
                  <a:pt x="398" y="133"/>
                </a:cubicBezTo>
                <a:cubicBezTo>
                  <a:pt x="383" y="118"/>
                  <a:pt x="369" y="118"/>
                  <a:pt x="369" y="118"/>
                </a:cubicBezTo>
                <a:cubicBezTo>
                  <a:pt x="354" y="133"/>
                  <a:pt x="354" y="148"/>
                  <a:pt x="369" y="148"/>
                </a:cubicBezTo>
                <a:cubicBezTo>
                  <a:pt x="442" y="236"/>
                  <a:pt x="442" y="236"/>
                  <a:pt x="442" y="236"/>
                </a:cubicBezTo>
                <a:cubicBezTo>
                  <a:pt x="369" y="324"/>
                  <a:pt x="369" y="324"/>
                  <a:pt x="369" y="324"/>
                </a:cubicBezTo>
                <a:cubicBezTo>
                  <a:pt x="354" y="324"/>
                  <a:pt x="354" y="339"/>
                  <a:pt x="369" y="353"/>
                </a:cubicBezTo>
                <a:cubicBezTo>
                  <a:pt x="369" y="353"/>
                  <a:pt x="383" y="353"/>
                  <a:pt x="398" y="339"/>
                </a:cubicBezTo>
                <a:cubicBezTo>
                  <a:pt x="471" y="265"/>
                  <a:pt x="471" y="265"/>
                  <a:pt x="471" y="265"/>
                </a:cubicBezTo>
                <a:cubicBezTo>
                  <a:pt x="560" y="339"/>
                  <a:pt x="560" y="339"/>
                  <a:pt x="560" y="339"/>
                </a:cubicBezTo>
                <a:cubicBezTo>
                  <a:pt x="560" y="353"/>
                  <a:pt x="574" y="353"/>
                  <a:pt x="589" y="353"/>
                </a:cubicBezTo>
                <a:cubicBezTo>
                  <a:pt x="589" y="339"/>
                  <a:pt x="589" y="324"/>
                  <a:pt x="589" y="324"/>
                </a:cubicBezTo>
                <a:lnTo>
                  <a:pt x="501" y="236"/>
                </a:lnTo>
                <a:close/>
                <a:moveTo>
                  <a:pt x="280" y="0"/>
                </a:moveTo>
                <a:lnTo>
                  <a:pt x="280" y="0"/>
                </a:lnTo>
                <a:cubicBezTo>
                  <a:pt x="103" y="118"/>
                  <a:pt x="103" y="118"/>
                  <a:pt x="103" y="118"/>
                </a:cubicBezTo>
                <a:cubicBezTo>
                  <a:pt x="44" y="118"/>
                  <a:pt x="44" y="118"/>
                  <a:pt x="44" y="118"/>
                </a:cubicBezTo>
                <a:cubicBezTo>
                  <a:pt x="30" y="118"/>
                  <a:pt x="0" y="133"/>
                  <a:pt x="0" y="162"/>
                </a:cubicBezTo>
                <a:cubicBezTo>
                  <a:pt x="0" y="309"/>
                  <a:pt x="0" y="309"/>
                  <a:pt x="0" y="309"/>
                </a:cubicBezTo>
                <a:cubicBezTo>
                  <a:pt x="0" y="339"/>
                  <a:pt x="30" y="353"/>
                  <a:pt x="44" y="353"/>
                </a:cubicBezTo>
                <a:cubicBezTo>
                  <a:pt x="103" y="353"/>
                  <a:pt x="103" y="353"/>
                  <a:pt x="103" y="353"/>
                </a:cubicBezTo>
                <a:cubicBezTo>
                  <a:pt x="280" y="471"/>
                  <a:pt x="280" y="471"/>
                  <a:pt x="280" y="471"/>
                </a:cubicBezTo>
                <a:cubicBezTo>
                  <a:pt x="295" y="471"/>
                  <a:pt x="324" y="457"/>
                  <a:pt x="324" y="427"/>
                </a:cubicBezTo>
                <a:cubicBezTo>
                  <a:pt x="324" y="44"/>
                  <a:pt x="324" y="44"/>
                  <a:pt x="324" y="44"/>
                </a:cubicBezTo>
                <a:cubicBezTo>
                  <a:pt x="324" y="15"/>
                  <a:pt x="295" y="0"/>
                  <a:pt x="280" y="0"/>
                </a:cubicBezTo>
                <a:close/>
                <a:moveTo>
                  <a:pt x="103" y="295"/>
                </a:moveTo>
                <a:lnTo>
                  <a:pt x="103" y="295"/>
                </a:lnTo>
                <a:cubicBezTo>
                  <a:pt x="103" y="309"/>
                  <a:pt x="89" y="309"/>
                  <a:pt x="89" y="309"/>
                </a:cubicBezTo>
                <a:cubicBezTo>
                  <a:pt x="59" y="309"/>
                  <a:pt x="59" y="309"/>
                  <a:pt x="59" y="309"/>
                </a:cubicBezTo>
                <a:cubicBezTo>
                  <a:pt x="59" y="309"/>
                  <a:pt x="44" y="309"/>
                  <a:pt x="44" y="295"/>
                </a:cubicBezTo>
                <a:cubicBezTo>
                  <a:pt x="44" y="177"/>
                  <a:pt x="44" y="177"/>
                  <a:pt x="44" y="177"/>
                </a:cubicBezTo>
                <a:cubicBezTo>
                  <a:pt x="44" y="162"/>
                  <a:pt x="59" y="162"/>
                  <a:pt x="59" y="162"/>
                </a:cubicBezTo>
                <a:cubicBezTo>
                  <a:pt x="89" y="162"/>
                  <a:pt x="89" y="162"/>
                  <a:pt x="89" y="162"/>
                </a:cubicBezTo>
                <a:cubicBezTo>
                  <a:pt x="89" y="162"/>
                  <a:pt x="103" y="162"/>
                  <a:pt x="103" y="177"/>
                </a:cubicBezTo>
                <a:lnTo>
                  <a:pt x="103" y="295"/>
                </a:lnTo>
                <a:close/>
                <a:moveTo>
                  <a:pt x="280" y="427"/>
                </a:moveTo>
                <a:lnTo>
                  <a:pt x="280" y="427"/>
                </a:lnTo>
                <a:cubicBezTo>
                  <a:pt x="148" y="339"/>
                  <a:pt x="148" y="339"/>
                  <a:pt x="148" y="339"/>
                </a:cubicBezTo>
                <a:cubicBezTo>
                  <a:pt x="148" y="118"/>
                  <a:pt x="148" y="118"/>
                  <a:pt x="148" y="118"/>
                </a:cubicBezTo>
                <a:cubicBezTo>
                  <a:pt x="280" y="44"/>
                  <a:pt x="280" y="44"/>
                  <a:pt x="280" y="44"/>
                </a:cubicBezTo>
                <a:lnTo>
                  <a:pt x="280" y="427"/>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53" name="Freeform 128"/>
          <p:cNvSpPr>
            <a:spLocks noChangeArrowheads="1"/>
          </p:cNvSpPr>
          <p:nvPr/>
        </p:nvSpPr>
        <p:spPr bwMode="auto">
          <a:xfrm>
            <a:off x="3121027" y="6172024"/>
            <a:ext cx="520699" cy="482725"/>
          </a:xfrm>
          <a:custGeom>
            <a:avLst/>
            <a:gdLst>
              <a:gd name="T0" fmla="*/ 368 w 604"/>
              <a:gd name="T1" fmla="*/ 0 h 561"/>
              <a:gd name="T2" fmla="*/ 368 w 604"/>
              <a:gd name="T3" fmla="*/ 0 h 561"/>
              <a:gd name="T4" fmla="*/ 368 w 604"/>
              <a:gd name="T5" fmla="*/ 44 h 561"/>
              <a:gd name="T6" fmla="*/ 559 w 604"/>
              <a:gd name="T7" fmla="*/ 280 h 561"/>
              <a:gd name="T8" fmla="*/ 368 w 604"/>
              <a:gd name="T9" fmla="*/ 515 h 561"/>
              <a:gd name="T10" fmla="*/ 368 w 604"/>
              <a:gd name="T11" fmla="*/ 560 h 561"/>
              <a:gd name="T12" fmla="*/ 603 w 604"/>
              <a:gd name="T13" fmla="*/ 280 h 561"/>
              <a:gd name="T14" fmla="*/ 368 w 604"/>
              <a:gd name="T15" fmla="*/ 0 h 561"/>
              <a:gd name="T16" fmla="*/ 486 w 604"/>
              <a:gd name="T17" fmla="*/ 280 h 561"/>
              <a:gd name="T18" fmla="*/ 486 w 604"/>
              <a:gd name="T19" fmla="*/ 280 h 561"/>
              <a:gd name="T20" fmla="*/ 368 w 604"/>
              <a:gd name="T21" fmla="*/ 147 h 561"/>
              <a:gd name="T22" fmla="*/ 368 w 604"/>
              <a:gd name="T23" fmla="*/ 177 h 561"/>
              <a:gd name="T24" fmla="*/ 441 w 604"/>
              <a:gd name="T25" fmla="*/ 280 h 561"/>
              <a:gd name="T26" fmla="*/ 368 w 604"/>
              <a:gd name="T27" fmla="*/ 383 h 561"/>
              <a:gd name="T28" fmla="*/ 368 w 604"/>
              <a:gd name="T29" fmla="*/ 412 h 561"/>
              <a:gd name="T30" fmla="*/ 486 w 604"/>
              <a:gd name="T31" fmla="*/ 280 h 561"/>
              <a:gd name="T32" fmla="*/ 265 w 604"/>
              <a:gd name="T33" fmla="*/ 44 h 561"/>
              <a:gd name="T34" fmla="*/ 265 w 604"/>
              <a:gd name="T35" fmla="*/ 44 h 561"/>
              <a:gd name="T36" fmla="*/ 88 w 604"/>
              <a:gd name="T37" fmla="*/ 162 h 561"/>
              <a:gd name="T38" fmla="*/ 29 w 604"/>
              <a:gd name="T39" fmla="*/ 162 h 561"/>
              <a:gd name="T40" fmla="*/ 0 w 604"/>
              <a:gd name="T41" fmla="*/ 206 h 561"/>
              <a:gd name="T42" fmla="*/ 0 w 604"/>
              <a:gd name="T43" fmla="*/ 353 h 561"/>
              <a:gd name="T44" fmla="*/ 29 w 604"/>
              <a:gd name="T45" fmla="*/ 397 h 561"/>
              <a:gd name="T46" fmla="*/ 88 w 604"/>
              <a:gd name="T47" fmla="*/ 397 h 561"/>
              <a:gd name="T48" fmla="*/ 265 w 604"/>
              <a:gd name="T49" fmla="*/ 515 h 561"/>
              <a:gd name="T50" fmla="*/ 309 w 604"/>
              <a:gd name="T51" fmla="*/ 471 h 561"/>
              <a:gd name="T52" fmla="*/ 309 w 604"/>
              <a:gd name="T53" fmla="*/ 88 h 561"/>
              <a:gd name="T54" fmla="*/ 265 w 604"/>
              <a:gd name="T55" fmla="*/ 44 h 561"/>
              <a:gd name="T56" fmla="*/ 88 w 604"/>
              <a:gd name="T57" fmla="*/ 339 h 561"/>
              <a:gd name="T58" fmla="*/ 88 w 604"/>
              <a:gd name="T59" fmla="*/ 339 h 561"/>
              <a:gd name="T60" fmla="*/ 73 w 604"/>
              <a:gd name="T61" fmla="*/ 353 h 561"/>
              <a:gd name="T62" fmla="*/ 59 w 604"/>
              <a:gd name="T63" fmla="*/ 353 h 561"/>
              <a:gd name="T64" fmla="*/ 29 w 604"/>
              <a:gd name="T65" fmla="*/ 339 h 561"/>
              <a:gd name="T66" fmla="*/ 29 w 604"/>
              <a:gd name="T67" fmla="*/ 221 h 561"/>
              <a:gd name="T68" fmla="*/ 59 w 604"/>
              <a:gd name="T69" fmla="*/ 206 h 561"/>
              <a:gd name="T70" fmla="*/ 73 w 604"/>
              <a:gd name="T71" fmla="*/ 206 h 561"/>
              <a:gd name="T72" fmla="*/ 88 w 604"/>
              <a:gd name="T73" fmla="*/ 221 h 561"/>
              <a:gd name="T74" fmla="*/ 88 w 604"/>
              <a:gd name="T75" fmla="*/ 339 h 561"/>
              <a:gd name="T76" fmla="*/ 265 w 604"/>
              <a:gd name="T77" fmla="*/ 471 h 561"/>
              <a:gd name="T78" fmla="*/ 265 w 604"/>
              <a:gd name="T79" fmla="*/ 471 h 561"/>
              <a:gd name="T80" fmla="*/ 132 w 604"/>
              <a:gd name="T81" fmla="*/ 383 h 561"/>
              <a:gd name="T82" fmla="*/ 132 w 604"/>
              <a:gd name="T83" fmla="*/ 162 h 561"/>
              <a:gd name="T84" fmla="*/ 265 w 604"/>
              <a:gd name="T85" fmla="*/ 88 h 561"/>
              <a:gd name="T86" fmla="*/ 265 w 604"/>
              <a:gd name="T87" fmla="*/ 47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4" h="561">
                <a:moveTo>
                  <a:pt x="368" y="0"/>
                </a:moveTo>
                <a:lnTo>
                  <a:pt x="368" y="0"/>
                </a:lnTo>
                <a:cubicBezTo>
                  <a:pt x="368" y="44"/>
                  <a:pt x="368" y="44"/>
                  <a:pt x="368" y="44"/>
                </a:cubicBezTo>
                <a:cubicBezTo>
                  <a:pt x="486" y="74"/>
                  <a:pt x="559" y="162"/>
                  <a:pt x="559" y="280"/>
                </a:cubicBezTo>
                <a:cubicBezTo>
                  <a:pt x="559" y="397"/>
                  <a:pt x="486" y="486"/>
                  <a:pt x="368" y="515"/>
                </a:cubicBezTo>
                <a:cubicBezTo>
                  <a:pt x="368" y="560"/>
                  <a:pt x="368" y="560"/>
                  <a:pt x="368" y="560"/>
                </a:cubicBezTo>
                <a:cubicBezTo>
                  <a:pt x="500" y="530"/>
                  <a:pt x="603" y="427"/>
                  <a:pt x="603" y="280"/>
                </a:cubicBezTo>
                <a:cubicBezTo>
                  <a:pt x="603" y="133"/>
                  <a:pt x="500" y="30"/>
                  <a:pt x="368" y="0"/>
                </a:cubicBezTo>
                <a:close/>
                <a:moveTo>
                  <a:pt x="486" y="280"/>
                </a:moveTo>
                <a:lnTo>
                  <a:pt x="486" y="280"/>
                </a:lnTo>
                <a:cubicBezTo>
                  <a:pt x="486" y="206"/>
                  <a:pt x="441" y="147"/>
                  <a:pt x="368" y="147"/>
                </a:cubicBezTo>
                <a:cubicBezTo>
                  <a:pt x="368" y="177"/>
                  <a:pt x="368" y="177"/>
                  <a:pt x="368" y="177"/>
                </a:cubicBezTo>
                <a:cubicBezTo>
                  <a:pt x="412" y="192"/>
                  <a:pt x="441" y="235"/>
                  <a:pt x="441" y="280"/>
                </a:cubicBezTo>
                <a:cubicBezTo>
                  <a:pt x="441" y="324"/>
                  <a:pt x="412" y="368"/>
                  <a:pt x="368" y="383"/>
                </a:cubicBezTo>
                <a:cubicBezTo>
                  <a:pt x="368" y="412"/>
                  <a:pt x="368" y="412"/>
                  <a:pt x="368" y="412"/>
                </a:cubicBezTo>
                <a:cubicBezTo>
                  <a:pt x="441" y="412"/>
                  <a:pt x="486" y="353"/>
                  <a:pt x="486" y="280"/>
                </a:cubicBezTo>
                <a:close/>
                <a:moveTo>
                  <a:pt x="265" y="44"/>
                </a:moveTo>
                <a:lnTo>
                  <a:pt x="265" y="44"/>
                </a:lnTo>
                <a:cubicBezTo>
                  <a:pt x="88" y="162"/>
                  <a:pt x="88" y="162"/>
                  <a:pt x="88" y="162"/>
                </a:cubicBezTo>
                <a:cubicBezTo>
                  <a:pt x="29" y="162"/>
                  <a:pt x="29" y="162"/>
                  <a:pt x="29" y="162"/>
                </a:cubicBezTo>
                <a:cubicBezTo>
                  <a:pt x="15" y="162"/>
                  <a:pt x="0" y="177"/>
                  <a:pt x="0" y="206"/>
                </a:cubicBezTo>
                <a:cubicBezTo>
                  <a:pt x="0" y="353"/>
                  <a:pt x="0" y="353"/>
                  <a:pt x="0" y="353"/>
                </a:cubicBezTo>
                <a:cubicBezTo>
                  <a:pt x="0" y="383"/>
                  <a:pt x="15" y="397"/>
                  <a:pt x="29" y="397"/>
                </a:cubicBezTo>
                <a:cubicBezTo>
                  <a:pt x="88" y="397"/>
                  <a:pt x="88" y="397"/>
                  <a:pt x="88" y="397"/>
                </a:cubicBezTo>
                <a:cubicBezTo>
                  <a:pt x="265" y="515"/>
                  <a:pt x="265" y="515"/>
                  <a:pt x="265" y="515"/>
                </a:cubicBezTo>
                <a:cubicBezTo>
                  <a:pt x="294" y="515"/>
                  <a:pt x="309" y="501"/>
                  <a:pt x="309" y="471"/>
                </a:cubicBezTo>
                <a:cubicBezTo>
                  <a:pt x="309" y="88"/>
                  <a:pt x="309" y="88"/>
                  <a:pt x="309" y="88"/>
                </a:cubicBezTo>
                <a:cubicBezTo>
                  <a:pt x="309" y="59"/>
                  <a:pt x="294" y="44"/>
                  <a:pt x="265" y="44"/>
                </a:cubicBezTo>
                <a:close/>
                <a:moveTo>
                  <a:pt x="88" y="339"/>
                </a:moveTo>
                <a:lnTo>
                  <a:pt x="88" y="339"/>
                </a:lnTo>
                <a:cubicBezTo>
                  <a:pt x="88" y="353"/>
                  <a:pt x="88" y="353"/>
                  <a:pt x="73" y="353"/>
                </a:cubicBezTo>
                <a:cubicBezTo>
                  <a:pt x="59" y="353"/>
                  <a:pt x="59" y="353"/>
                  <a:pt x="59" y="353"/>
                </a:cubicBezTo>
                <a:cubicBezTo>
                  <a:pt x="44" y="353"/>
                  <a:pt x="29" y="353"/>
                  <a:pt x="29" y="339"/>
                </a:cubicBezTo>
                <a:cubicBezTo>
                  <a:pt x="29" y="221"/>
                  <a:pt x="29" y="221"/>
                  <a:pt x="29" y="221"/>
                </a:cubicBezTo>
                <a:cubicBezTo>
                  <a:pt x="29" y="206"/>
                  <a:pt x="44" y="206"/>
                  <a:pt x="59" y="206"/>
                </a:cubicBezTo>
                <a:cubicBezTo>
                  <a:pt x="73" y="206"/>
                  <a:pt x="73" y="206"/>
                  <a:pt x="73" y="206"/>
                </a:cubicBezTo>
                <a:cubicBezTo>
                  <a:pt x="88" y="206"/>
                  <a:pt x="88" y="206"/>
                  <a:pt x="88" y="221"/>
                </a:cubicBezTo>
                <a:lnTo>
                  <a:pt x="88" y="339"/>
                </a:lnTo>
                <a:close/>
                <a:moveTo>
                  <a:pt x="265" y="471"/>
                </a:moveTo>
                <a:lnTo>
                  <a:pt x="265" y="471"/>
                </a:lnTo>
                <a:cubicBezTo>
                  <a:pt x="132" y="383"/>
                  <a:pt x="132" y="383"/>
                  <a:pt x="132" y="383"/>
                </a:cubicBezTo>
                <a:cubicBezTo>
                  <a:pt x="132" y="353"/>
                  <a:pt x="132" y="192"/>
                  <a:pt x="132" y="162"/>
                </a:cubicBezTo>
                <a:cubicBezTo>
                  <a:pt x="265" y="88"/>
                  <a:pt x="265" y="88"/>
                  <a:pt x="265" y="88"/>
                </a:cubicBezTo>
                <a:cubicBezTo>
                  <a:pt x="265" y="103"/>
                  <a:pt x="265" y="456"/>
                  <a:pt x="265" y="471"/>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54" name="Freeform 129"/>
          <p:cNvSpPr>
            <a:spLocks noChangeArrowheads="1"/>
          </p:cNvSpPr>
          <p:nvPr/>
        </p:nvSpPr>
        <p:spPr bwMode="auto">
          <a:xfrm>
            <a:off x="2276478" y="6210133"/>
            <a:ext cx="434975" cy="406507"/>
          </a:xfrm>
          <a:custGeom>
            <a:avLst/>
            <a:gdLst>
              <a:gd name="T0" fmla="*/ 280 w 502"/>
              <a:gd name="T1" fmla="*/ 0 h 472"/>
              <a:gd name="T2" fmla="*/ 280 w 502"/>
              <a:gd name="T3" fmla="*/ 0 h 472"/>
              <a:gd name="T4" fmla="*/ 103 w 502"/>
              <a:gd name="T5" fmla="*/ 118 h 472"/>
              <a:gd name="T6" fmla="*/ 44 w 502"/>
              <a:gd name="T7" fmla="*/ 118 h 472"/>
              <a:gd name="T8" fmla="*/ 0 w 502"/>
              <a:gd name="T9" fmla="*/ 162 h 472"/>
              <a:gd name="T10" fmla="*/ 0 w 502"/>
              <a:gd name="T11" fmla="*/ 309 h 472"/>
              <a:gd name="T12" fmla="*/ 44 w 502"/>
              <a:gd name="T13" fmla="*/ 353 h 472"/>
              <a:gd name="T14" fmla="*/ 103 w 502"/>
              <a:gd name="T15" fmla="*/ 353 h 472"/>
              <a:gd name="T16" fmla="*/ 280 w 502"/>
              <a:gd name="T17" fmla="*/ 471 h 472"/>
              <a:gd name="T18" fmla="*/ 324 w 502"/>
              <a:gd name="T19" fmla="*/ 427 h 472"/>
              <a:gd name="T20" fmla="*/ 324 w 502"/>
              <a:gd name="T21" fmla="*/ 44 h 472"/>
              <a:gd name="T22" fmla="*/ 280 w 502"/>
              <a:gd name="T23" fmla="*/ 0 h 472"/>
              <a:gd name="T24" fmla="*/ 103 w 502"/>
              <a:gd name="T25" fmla="*/ 295 h 472"/>
              <a:gd name="T26" fmla="*/ 103 w 502"/>
              <a:gd name="T27" fmla="*/ 295 h 472"/>
              <a:gd name="T28" fmla="*/ 89 w 502"/>
              <a:gd name="T29" fmla="*/ 309 h 472"/>
              <a:gd name="T30" fmla="*/ 59 w 502"/>
              <a:gd name="T31" fmla="*/ 309 h 472"/>
              <a:gd name="T32" fmla="*/ 44 w 502"/>
              <a:gd name="T33" fmla="*/ 295 h 472"/>
              <a:gd name="T34" fmla="*/ 44 w 502"/>
              <a:gd name="T35" fmla="*/ 177 h 472"/>
              <a:gd name="T36" fmla="*/ 59 w 502"/>
              <a:gd name="T37" fmla="*/ 162 h 472"/>
              <a:gd name="T38" fmla="*/ 89 w 502"/>
              <a:gd name="T39" fmla="*/ 162 h 472"/>
              <a:gd name="T40" fmla="*/ 103 w 502"/>
              <a:gd name="T41" fmla="*/ 177 h 472"/>
              <a:gd name="T42" fmla="*/ 103 w 502"/>
              <a:gd name="T43" fmla="*/ 295 h 472"/>
              <a:gd name="T44" fmla="*/ 280 w 502"/>
              <a:gd name="T45" fmla="*/ 427 h 472"/>
              <a:gd name="T46" fmla="*/ 280 w 502"/>
              <a:gd name="T47" fmla="*/ 427 h 472"/>
              <a:gd name="T48" fmla="*/ 148 w 502"/>
              <a:gd name="T49" fmla="*/ 339 h 472"/>
              <a:gd name="T50" fmla="*/ 148 w 502"/>
              <a:gd name="T51" fmla="*/ 118 h 472"/>
              <a:gd name="T52" fmla="*/ 280 w 502"/>
              <a:gd name="T53" fmla="*/ 44 h 472"/>
              <a:gd name="T54" fmla="*/ 280 w 502"/>
              <a:gd name="T55" fmla="*/ 427 h 472"/>
              <a:gd name="T56" fmla="*/ 383 w 502"/>
              <a:gd name="T57" fmla="*/ 103 h 472"/>
              <a:gd name="T58" fmla="*/ 383 w 502"/>
              <a:gd name="T59" fmla="*/ 103 h 472"/>
              <a:gd name="T60" fmla="*/ 383 w 502"/>
              <a:gd name="T61" fmla="*/ 133 h 472"/>
              <a:gd name="T62" fmla="*/ 457 w 502"/>
              <a:gd name="T63" fmla="*/ 236 h 472"/>
              <a:gd name="T64" fmla="*/ 383 w 502"/>
              <a:gd name="T65" fmla="*/ 339 h 472"/>
              <a:gd name="T66" fmla="*/ 383 w 502"/>
              <a:gd name="T67" fmla="*/ 368 h 472"/>
              <a:gd name="T68" fmla="*/ 501 w 502"/>
              <a:gd name="T69" fmla="*/ 236 h 472"/>
              <a:gd name="T70" fmla="*/ 383 w 502"/>
              <a:gd name="T71" fmla="*/ 10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2" h="472">
                <a:moveTo>
                  <a:pt x="280" y="0"/>
                </a:moveTo>
                <a:lnTo>
                  <a:pt x="280" y="0"/>
                </a:lnTo>
                <a:cubicBezTo>
                  <a:pt x="103" y="118"/>
                  <a:pt x="103" y="118"/>
                  <a:pt x="103" y="118"/>
                </a:cubicBezTo>
                <a:cubicBezTo>
                  <a:pt x="44" y="118"/>
                  <a:pt x="44" y="118"/>
                  <a:pt x="44" y="118"/>
                </a:cubicBezTo>
                <a:cubicBezTo>
                  <a:pt x="30" y="118"/>
                  <a:pt x="0" y="133"/>
                  <a:pt x="0" y="162"/>
                </a:cubicBezTo>
                <a:cubicBezTo>
                  <a:pt x="0" y="309"/>
                  <a:pt x="0" y="309"/>
                  <a:pt x="0" y="309"/>
                </a:cubicBezTo>
                <a:cubicBezTo>
                  <a:pt x="0" y="339"/>
                  <a:pt x="30" y="353"/>
                  <a:pt x="44" y="353"/>
                </a:cubicBezTo>
                <a:cubicBezTo>
                  <a:pt x="103" y="353"/>
                  <a:pt x="103" y="353"/>
                  <a:pt x="103" y="353"/>
                </a:cubicBezTo>
                <a:cubicBezTo>
                  <a:pt x="280" y="471"/>
                  <a:pt x="280" y="471"/>
                  <a:pt x="280" y="471"/>
                </a:cubicBezTo>
                <a:cubicBezTo>
                  <a:pt x="295" y="471"/>
                  <a:pt x="324" y="457"/>
                  <a:pt x="324" y="427"/>
                </a:cubicBezTo>
                <a:cubicBezTo>
                  <a:pt x="324" y="44"/>
                  <a:pt x="324" y="44"/>
                  <a:pt x="324" y="44"/>
                </a:cubicBezTo>
                <a:cubicBezTo>
                  <a:pt x="324" y="15"/>
                  <a:pt x="295" y="0"/>
                  <a:pt x="280" y="0"/>
                </a:cubicBezTo>
                <a:close/>
                <a:moveTo>
                  <a:pt x="103" y="295"/>
                </a:moveTo>
                <a:lnTo>
                  <a:pt x="103" y="295"/>
                </a:lnTo>
                <a:cubicBezTo>
                  <a:pt x="103" y="309"/>
                  <a:pt x="89" y="309"/>
                  <a:pt x="89" y="309"/>
                </a:cubicBezTo>
                <a:cubicBezTo>
                  <a:pt x="59" y="309"/>
                  <a:pt x="59" y="309"/>
                  <a:pt x="59" y="309"/>
                </a:cubicBezTo>
                <a:cubicBezTo>
                  <a:pt x="59" y="309"/>
                  <a:pt x="44" y="309"/>
                  <a:pt x="44" y="295"/>
                </a:cubicBezTo>
                <a:cubicBezTo>
                  <a:pt x="44" y="177"/>
                  <a:pt x="44" y="177"/>
                  <a:pt x="44" y="177"/>
                </a:cubicBezTo>
                <a:cubicBezTo>
                  <a:pt x="44" y="162"/>
                  <a:pt x="59" y="162"/>
                  <a:pt x="59" y="162"/>
                </a:cubicBezTo>
                <a:cubicBezTo>
                  <a:pt x="89" y="162"/>
                  <a:pt x="89" y="162"/>
                  <a:pt x="89" y="162"/>
                </a:cubicBezTo>
                <a:cubicBezTo>
                  <a:pt x="89" y="162"/>
                  <a:pt x="103" y="162"/>
                  <a:pt x="103" y="177"/>
                </a:cubicBezTo>
                <a:lnTo>
                  <a:pt x="103" y="295"/>
                </a:lnTo>
                <a:close/>
                <a:moveTo>
                  <a:pt x="280" y="427"/>
                </a:moveTo>
                <a:lnTo>
                  <a:pt x="280" y="427"/>
                </a:lnTo>
                <a:cubicBezTo>
                  <a:pt x="148" y="339"/>
                  <a:pt x="148" y="339"/>
                  <a:pt x="148" y="339"/>
                </a:cubicBezTo>
                <a:cubicBezTo>
                  <a:pt x="148" y="309"/>
                  <a:pt x="148" y="148"/>
                  <a:pt x="148" y="118"/>
                </a:cubicBezTo>
                <a:cubicBezTo>
                  <a:pt x="280" y="44"/>
                  <a:pt x="280" y="44"/>
                  <a:pt x="280" y="44"/>
                </a:cubicBezTo>
                <a:cubicBezTo>
                  <a:pt x="280" y="59"/>
                  <a:pt x="280" y="412"/>
                  <a:pt x="280" y="427"/>
                </a:cubicBezTo>
                <a:close/>
                <a:moveTo>
                  <a:pt x="383" y="103"/>
                </a:moveTo>
                <a:lnTo>
                  <a:pt x="383" y="103"/>
                </a:lnTo>
                <a:cubicBezTo>
                  <a:pt x="383" y="133"/>
                  <a:pt x="383" y="133"/>
                  <a:pt x="383" y="133"/>
                </a:cubicBezTo>
                <a:cubicBezTo>
                  <a:pt x="427" y="148"/>
                  <a:pt x="457" y="191"/>
                  <a:pt x="457" y="236"/>
                </a:cubicBezTo>
                <a:cubicBezTo>
                  <a:pt x="457" y="280"/>
                  <a:pt x="427" y="324"/>
                  <a:pt x="383" y="339"/>
                </a:cubicBezTo>
                <a:cubicBezTo>
                  <a:pt x="383" y="368"/>
                  <a:pt x="383" y="368"/>
                  <a:pt x="383" y="368"/>
                </a:cubicBezTo>
                <a:cubicBezTo>
                  <a:pt x="442" y="368"/>
                  <a:pt x="501" y="309"/>
                  <a:pt x="501" y="236"/>
                </a:cubicBezTo>
                <a:cubicBezTo>
                  <a:pt x="501" y="162"/>
                  <a:pt x="442" y="103"/>
                  <a:pt x="383" y="10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55" name="Freeform 130"/>
          <p:cNvSpPr>
            <a:spLocks noChangeArrowheads="1"/>
          </p:cNvSpPr>
          <p:nvPr/>
        </p:nvSpPr>
        <p:spPr bwMode="auto">
          <a:xfrm>
            <a:off x="1463677" y="6210133"/>
            <a:ext cx="282575" cy="406507"/>
          </a:xfrm>
          <a:custGeom>
            <a:avLst/>
            <a:gdLst>
              <a:gd name="T0" fmla="*/ 280 w 325"/>
              <a:gd name="T1" fmla="*/ 0 h 472"/>
              <a:gd name="T2" fmla="*/ 280 w 325"/>
              <a:gd name="T3" fmla="*/ 0 h 472"/>
              <a:gd name="T4" fmla="*/ 103 w 325"/>
              <a:gd name="T5" fmla="*/ 118 h 472"/>
              <a:gd name="T6" fmla="*/ 44 w 325"/>
              <a:gd name="T7" fmla="*/ 118 h 472"/>
              <a:gd name="T8" fmla="*/ 0 w 325"/>
              <a:gd name="T9" fmla="*/ 162 h 472"/>
              <a:gd name="T10" fmla="*/ 0 w 325"/>
              <a:gd name="T11" fmla="*/ 309 h 472"/>
              <a:gd name="T12" fmla="*/ 44 w 325"/>
              <a:gd name="T13" fmla="*/ 353 h 472"/>
              <a:gd name="T14" fmla="*/ 103 w 325"/>
              <a:gd name="T15" fmla="*/ 353 h 472"/>
              <a:gd name="T16" fmla="*/ 280 w 325"/>
              <a:gd name="T17" fmla="*/ 471 h 472"/>
              <a:gd name="T18" fmla="*/ 324 w 325"/>
              <a:gd name="T19" fmla="*/ 427 h 472"/>
              <a:gd name="T20" fmla="*/ 324 w 325"/>
              <a:gd name="T21" fmla="*/ 44 h 472"/>
              <a:gd name="T22" fmla="*/ 280 w 325"/>
              <a:gd name="T23" fmla="*/ 0 h 472"/>
              <a:gd name="T24" fmla="*/ 103 w 325"/>
              <a:gd name="T25" fmla="*/ 295 h 472"/>
              <a:gd name="T26" fmla="*/ 103 w 325"/>
              <a:gd name="T27" fmla="*/ 295 h 472"/>
              <a:gd name="T28" fmla="*/ 88 w 325"/>
              <a:gd name="T29" fmla="*/ 309 h 472"/>
              <a:gd name="T30" fmla="*/ 59 w 325"/>
              <a:gd name="T31" fmla="*/ 309 h 472"/>
              <a:gd name="T32" fmla="*/ 44 w 325"/>
              <a:gd name="T33" fmla="*/ 295 h 472"/>
              <a:gd name="T34" fmla="*/ 44 w 325"/>
              <a:gd name="T35" fmla="*/ 177 h 472"/>
              <a:gd name="T36" fmla="*/ 59 w 325"/>
              <a:gd name="T37" fmla="*/ 162 h 472"/>
              <a:gd name="T38" fmla="*/ 88 w 325"/>
              <a:gd name="T39" fmla="*/ 162 h 472"/>
              <a:gd name="T40" fmla="*/ 103 w 325"/>
              <a:gd name="T41" fmla="*/ 177 h 472"/>
              <a:gd name="T42" fmla="*/ 103 w 325"/>
              <a:gd name="T43" fmla="*/ 295 h 472"/>
              <a:gd name="T44" fmla="*/ 280 w 325"/>
              <a:gd name="T45" fmla="*/ 427 h 472"/>
              <a:gd name="T46" fmla="*/ 280 w 325"/>
              <a:gd name="T47" fmla="*/ 427 h 472"/>
              <a:gd name="T48" fmla="*/ 147 w 325"/>
              <a:gd name="T49" fmla="*/ 339 h 472"/>
              <a:gd name="T50" fmla="*/ 147 w 325"/>
              <a:gd name="T51" fmla="*/ 118 h 472"/>
              <a:gd name="T52" fmla="*/ 280 w 325"/>
              <a:gd name="T53" fmla="*/ 44 h 472"/>
              <a:gd name="T54" fmla="*/ 280 w 325"/>
              <a:gd name="T55" fmla="*/ 427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5" h="472">
                <a:moveTo>
                  <a:pt x="280" y="0"/>
                </a:moveTo>
                <a:lnTo>
                  <a:pt x="280" y="0"/>
                </a:lnTo>
                <a:cubicBezTo>
                  <a:pt x="103" y="118"/>
                  <a:pt x="103" y="118"/>
                  <a:pt x="103" y="118"/>
                </a:cubicBezTo>
                <a:cubicBezTo>
                  <a:pt x="44" y="118"/>
                  <a:pt x="44" y="118"/>
                  <a:pt x="44" y="118"/>
                </a:cubicBezTo>
                <a:cubicBezTo>
                  <a:pt x="30" y="118"/>
                  <a:pt x="0" y="133"/>
                  <a:pt x="0" y="162"/>
                </a:cubicBezTo>
                <a:cubicBezTo>
                  <a:pt x="0" y="309"/>
                  <a:pt x="0" y="309"/>
                  <a:pt x="0" y="309"/>
                </a:cubicBezTo>
                <a:cubicBezTo>
                  <a:pt x="0" y="339"/>
                  <a:pt x="30" y="353"/>
                  <a:pt x="44" y="353"/>
                </a:cubicBezTo>
                <a:cubicBezTo>
                  <a:pt x="103" y="353"/>
                  <a:pt x="103" y="353"/>
                  <a:pt x="103" y="353"/>
                </a:cubicBezTo>
                <a:cubicBezTo>
                  <a:pt x="280" y="471"/>
                  <a:pt x="280" y="471"/>
                  <a:pt x="280" y="471"/>
                </a:cubicBezTo>
                <a:cubicBezTo>
                  <a:pt x="294" y="471"/>
                  <a:pt x="324" y="457"/>
                  <a:pt x="324" y="427"/>
                </a:cubicBezTo>
                <a:cubicBezTo>
                  <a:pt x="324" y="44"/>
                  <a:pt x="324" y="44"/>
                  <a:pt x="324" y="44"/>
                </a:cubicBezTo>
                <a:cubicBezTo>
                  <a:pt x="324" y="15"/>
                  <a:pt x="294" y="0"/>
                  <a:pt x="280" y="0"/>
                </a:cubicBezTo>
                <a:close/>
                <a:moveTo>
                  <a:pt x="103" y="295"/>
                </a:moveTo>
                <a:lnTo>
                  <a:pt x="103" y="295"/>
                </a:lnTo>
                <a:cubicBezTo>
                  <a:pt x="103" y="309"/>
                  <a:pt x="88" y="309"/>
                  <a:pt x="88" y="309"/>
                </a:cubicBezTo>
                <a:cubicBezTo>
                  <a:pt x="59" y="309"/>
                  <a:pt x="59" y="309"/>
                  <a:pt x="59" y="309"/>
                </a:cubicBezTo>
                <a:cubicBezTo>
                  <a:pt x="59" y="309"/>
                  <a:pt x="44" y="309"/>
                  <a:pt x="44" y="295"/>
                </a:cubicBezTo>
                <a:cubicBezTo>
                  <a:pt x="44" y="177"/>
                  <a:pt x="44" y="177"/>
                  <a:pt x="44" y="177"/>
                </a:cubicBezTo>
                <a:cubicBezTo>
                  <a:pt x="44" y="162"/>
                  <a:pt x="59" y="162"/>
                  <a:pt x="59" y="162"/>
                </a:cubicBezTo>
                <a:cubicBezTo>
                  <a:pt x="88" y="162"/>
                  <a:pt x="88" y="162"/>
                  <a:pt x="88" y="162"/>
                </a:cubicBezTo>
                <a:cubicBezTo>
                  <a:pt x="88" y="162"/>
                  <a:pt x="103" y="162"/>
                  <a:pt x="103" y="177"/>
                </a:cubicBezTo>
                <a:lnTo>
                  <a:pt x="103" y="295"/>
                </a:lnTo>
                <a:close/>
                <a:moveTo>
                  <a:pt x="280" y="427"/>
                </a:moveTo>
                <a:lnTo>
                  <a:pt x="280" y="427"/>
                </a:lnTo>
                <a:cubicBezTo>
                  <a:pt x="147" y="339"/>
                  <a:pt x="147" y="339"/>
                  <a:pt x="147" y="339"/>
                </a:cubicBezTo>
                <a:cubicBezTo>
                  <a:pt x="147" y="309"/>
                  <a:pt x="147" y="148"/>
                  <a:pt x="147" y="118"/>
                </a:cubicBezTo>
                <a:cubicBezTo>
                  <a:pt x="280" y="44"/>
                  <a:pt x="280" y="44"/>
                  <a:pt x="280" y="44"/>
                </a:cubicBezTo>
                <a:cubicBezTo>
                  <a:pt x="280" y="59"/>
                  <a:pt x="280" y="412"/>
                  <a:pt x="280" y="42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56" name="Freeform 131"/>
          <p:cNvSpPr>
            <a:spLocks noChangeArrowheads="1"/>
          </p:cNvSpPr>
          <p:nvPr/>
        </p:nvSpPr>
        <p:spPr bwMode="auto">
          <a:xfrm>
            <a:off x="533401" y="6143441"/>
            <a:ext cx="409577" cy="533540"/>
          </a:xfrm>
          <a:custGeom>
            <a:avLst/>
            <a:gdLst>
              <a:gd name="T0" fmla="*/ 368 w 472"/>
              <a:gd name="T1" fmla="*/ 441 h 619"/>
              <a:gd name="T2" fmla="*/ 368 w 472"/>
              <a:gd name="T3" fmla="*/ 441 h 619"/>
              <a:gd name="T4" fmla="*/ 236 w 472"/>
              <a:gd name="T5" fmla="*/ 309 h 619"/>
              <a:gd name="T6" fmla="*/ 104 w 472"/>
              <a:gd name="T7" fmla="*/ 441 h 619"/>
              <a:gd name="T8" fmla="*/ 236 w 472"/>
              <a:gd name="T9" fmla="*/ 589 h 619"/>
              <a:gd name="T10" fmla="*/ 368 w 472"/>
              <a:gd name="T11" fmla="*/ 441 h 619"/>
              <a:gd name="T12" fmla="*/ 236 w 472"/>
              <a:gd name="T13" fmla="*/ 544 h 619"/>
              <a:gd name="T14" fmla="*/ 236 w 472"/>
              <a:gd name="T15" fmla="*/ 544 h 619"/>
              <a:gd name="T16" fmla="*/ 133 w 472"/>
              <a:gd name="T17" fmla="*/ 441 h 619"/>
              <a:gd name="T18" fmla="*/ 236 w 472"/>
              <a:gd name="T19" fmla="*/ 353 h 619"/>
              <a:gd name="T20" fmla="*/ 339 w 472"/>
              <a:gd name="T21" fmla="*/ 441 h 619"/>
              <a:gd name="T22" fmla="*/ 236 w 472"/>
              <a:gd name="T23" fmla="*/ 544 h 619"/>
              <a:gd name="T24" fmla="*/ 398 w 472"/>
              <a:gd name="T25" fmla="*/ 0 h 619"/>
              <a:gd name="T26" fmla="*/ 398 w 472"/>
              <a:gd name="T27" fmla="*/ 0 h 619"/>
              <a:gd name="T28" fmla="*/ 74 w 472"/>
              <a:gd name="T29" fmla="*/ 0 h 619"/>
              <a:gd name="T30" fmla="*/ 0 w 472"/>
              <a:gd name="T31" fmla="*/ 73 h 619"/>
              <a:gd name="T32" fmla="*/ 0 w 472"/>
              <a:gd name="T33" fmla="*/ 544 h 619"/>
              <a:gd name="T34" fmla="*/ 74 w 472"/>
              <a:gd name="T35" fmla="*/ 618 h 619"/>
              <a:gd name="T36" fmla="*/ 398 w 472"/>
              <a:gd name="T37" fmla="*/ 618 h 619"/>
              <a:gd name="T38" fmla="*/ 471 w 472"/>
              <a:gd name="T39" fmla="*/ 544 h 619"/>
              <a:gd name="T40" fmla="*/ 471 w 472"/>
              <a:gd name="T41" fmla="*/ 73 h 619"/>
              <a:gd name="T42" fmla="*/ 398 w 472"/>
              <a:gd name="T43" fmla="*/ 0 h 619"/>
              <a:gd name="T44" fmla="*/ 427 w 472"/>
              <a:gd name="T45" fmla="*/ 544 h 619"/>
              <a:gd name="T46" fmla="*/ 427 w 472"/>
              <a:gd name="T47" fmla="*/ 544 h 619"/>
              <a:gd name="T48" fmla="*/ 398 w 472"/>
              <a:gd name="T49" fmla="*/ 589 h 619"/>
              <a:gd name="T50" fmla="*/ 236 w 472"/>
              <a:gd name="T51" fmla="*/ 589 h 619"/>
              <a:gd name="T52" fmla="*/ 74 w 472"/>
              <a:gd name="T53" fmla="*/ 589 h 619"/>
              <a:gd name="T54" fmla="*/ 45 w 472"/>
              <a:gd name="T55" fmla="*/ 544 h 619"/>
              <a:gd name="T56" fmla="*/ 45 w 472"/>
              <a:gd name="T57" fmla="*/ 73 h 619"/>
              <a:gd name="T58" fmla="*/ 74 w 472"/>
              <a:gd name="T59" fmla="*/ 29 h 619"/>
              <a:gd name="T60" fmla="*/ 398 w 472"/>
              <a:gd name="T61" fmla="*/ 29 h 619"/>
              <a:gd name="T62" fmla="*/ 427 w 472"/>
              <a:gd name="T63" fmla="*/ 73 h 619"/>
              <a:gd name="T64" fmla="*/ 427 w 472"/>
              <a:gd name="T65" fmla="*/ 544 h 619"/>
              <a:gd name="T66" fmla="*/ 236 w 472"/>
              <a:gd name="T67" fmla="*/ 73 h 619"/>
              <a:gd name="T68" fmla="*/ 236 w 472"/>
              <a:gd name="T69" fmla="*/ 73 h 619"/>
              <a:gd name="T70" fmla="*/ 133 w 472"/>
              <a:gd name="T71" fmla="*/ 176 h 619"/>
              <a:gd name="T72" fmla="*/ 236 w 472"/>
              <a:gd name="T73" fmla="*/ 264 h 619"/>
              <a:gd name="T74" fmla="*/ 339 w 472"/>
              <a:gd name="T75" fmla="*/ 176 h 619"/>
              <a:gd name="T76" fmla="*/ 236 w 472"/>
              <a:gd name="T77" fmla="*/ 73 h 619"/>
              <a:gd name="T78" fmla="*/ 236 w 472"/>
              <a:gd name="T79" fmla="*/ 235 h 619"/>
              <a:gd name="T80" fmla="*/ 236 w 472"/>
              <a:gd name="T81" fmla="*/ 235 h 619"/>
              <a:gd name="T82" fmla="*/ 177 w 472"/>
              <a:gd name="T83" fmla="*/ 176 h 619"/>
              <a:gd name="T84" fmla="*/ 236 w 472"/>
              <a:gd name="T85" fmla="*/ 117 h 619"/>
              <a:gd name="T86" fmla="*/ 295 w 472"/>
              <a:gd name="T87" fmla="*/ 176 h 619"/>
              <a:gd name="T88" fmla="*/ 236 w 472"/>
              <a:gd name="T89" fmla="*/ 23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2" h="619">
                <a:moveTo>
                  <a:pt x="368" y="441"/>
                </a:moveTo>
                <a:lnTo>
                  <a:pt x="368" y="441"/>
                </a:lnTo>
                <a:cubicBezTo>
                  <a:pt x="368" y="368"/>
                  <a:pt x="309" y="309"/>
                  <a:pt x="236" y="309"/>
                </a:cubicBezTo>
                <a:cubicBezTo>
                  <a:pt x="162" y="309"/>
                  <a:pt x="104" y="368"/>
                  <a:pt x="104" y="441"/>
                </a:cubicBezTo>
                <a:cubicBezTo>
                  <a:pt x="104" y="515"/>
                  <a:pt x="162" y="589"/>
                  <a:pt x="236" y="589"/>
                </a:cubicBezTo>
                <a:cubicBezTo>
                  <a:pt x="309" y="589"/>
                  <a:pt x="368" y="515"/>
                  <a:pt x="368" y="441"/>
                </a:cubicBezTo>
                <a:close/>
                <a:moveTo>
                  <a:pt x="236" y="544"/>
                </a:moveTo>
                <a:lnTo>
                  <a:pt x="236" y="544"/>
                </a:lnTo>
                <a:cubicBezTo>
                  <a:pt x="177" y="544"/>
                  <a:pt x="133" y="500"/>
                  <a:pt x="133" y="441"/>
                </a:cubicBezTo>
                <a:cubicBezTo>
                  <a:pt x="133" y="397"/>
                  <a:pt x="177" y="353"/>
                  <a:pt x="236" y="353"/>
                </a:cubicBezTo>
                <a:cubicBezTo>
                  <a:pt x="295" y="353"/>
                  <a:pt x="339" y="397"/>
                  <a:pt x="339" y="441"/>
                </a:cubicBezTo>
                <a:cubicBezTo>
                  <a:pt x="339" y="500"/>
                  <a:pt x="295" y="544"/>
                  <a:pt x="236" y="544"/>
                </a:cubicBezTo>
                <a:close/>
                <a:moveTo>
                  <a:pt x="398" y="0"/>
                </a:moveTo>
                <a:lnTo>
                  <a:pt x="398" y="0"/>
                </a:lnTo>
                <a:cubicBezTo>
                  <a:pt x="74" y="0"/>
                  <a:pt x="74" y="0"/>
                  <a:pt x="74" y="0"/>
                </a:cubicBezTo>
                <a:cubicBezTo>
                  <a:pt x="30" y="0"/>
                  <a:pt x="0" y="29"/>
                  <a:pt x="0" y="73"/>
                </a:cubicBezTo>
                <a:cubicBezTo>
                  <a:pt x="0" y="544"/>
                  <a:pt x="0" y="544"/>
                  <a:pt x="0" y="544"/>
                </a:cubicBezTo>
                <a:cubicBezTo>
                  <a:pt x="0" y="589"/>
                  <a:pt x="30" y="618"/>
                  <a:pt x="74" y="618"/>
                </a:cubicBezTo>
                <a:cubicBezTo>
                  <a:pt x="398" y="618"/>
                  <a:pt x="398" y="618"/>
                  <a:pt x="398" y="618"/>
                </a:cubicBezTo>
                <a:cubicBezTo>
                  <a:pt x="442" y="618"/>
                  <a:pt x="471" y="589"/>
                  <a:pt x="471" y="544"/>
                </a:cubicBezTo>
                <a:cubicBezTo>
                  <a:pt x="471" y="73"/>
                  <a:pt x="471" y="73"/>
                  <a:pt x="471" y="73"/>
                </a:cubicBezTo>
                <a:cubicBezTo>
                  <a:pt x="471" y="29"/>
                  <a:pt x="442" y="0"/>
                  <a:pt x="398" y="0"/>
                </a:cubicBezTo>
                <a:close/>
                <a:moveTo>
                  <a:pt x="427" y="544"/>
                </a:moveTo>
                <a:lnTo>
                  <a:pt x="427" y="544"/>
                </a:lnTo>
                <a:cubicBezTo>
                  <a:pt x="427" y="559"/>
                  <a:pt x="413" y="589"/>
                  <a:pt x="398" y="589"/>
                </a:cubicBezTo>
                <a:cubicBezTo>
                  <a:pt x="236" y="589"/>
                  <a:pt x="236" y="589"/>
                  <a:pt x="236" y="589"/>
                </a:cubicBezTo>
                <a:cubicBezTo>
                  <a:pt x="74" y="589"/>
                  <a:pt x="74" y="589"/>
                  <a:pt x="74" y="589"/>
                </a:cubicBezTo>
                <a:cubicBezTo>
                  <a:pt x="59" y="589"/>
                  <a:pt x="45" y="559"/>
                  <a:pt x="45" y="544"/>
                </a:cubicBezTo>
                <a:cubicBezTo>
                  <a:pt x="45" y="73"/>
                  <a:pt x="45" y="73"/>
                  <a:pt x="45" y="73"/>
                </a:cubicBezTo>
                <a:cubicBezTo>
                  <a:pt x="45" y="59"/>
                  <a:pt x="59" y="29"/>
                  <a:pt x="74" y="29"/>
                </a:cubicBezTo>
                <a:cubicBezTo>
                  <a:pt x="398" y="29"/>
                  <a:pt x="398" y="29"/>
                  <a:pt x="398" y="29"/>
                </a:cubicBezTo>
                <a:cubicBezTo>
                  <a:pt x="413" y="29"/>
                  <a:pt x="427" y="59"/>
                  <a:pt x="427" y="73"/>
                </a:cubicBezTo>
                <a:lnTo>
                  <a:pt x="427" y="544"/>
                </a:lnTo>
                <a:close/>
                <a:moveTo>
                  <a:pt x="236" y="73"/>
                </a:moveTo>
                <a:lnTo>
                  <a:pt x="236" y="73"/>
                </a:lnTo>
                <a:cubicBezTo>
                  <a:pt x="177" y="73"/>
                  <a:pt x="133" y="117"/>
                  <a:pt x="133" y="176"/>
                </a:cubicBezTo>
                <a:cubicBezTo>
                  <a:pt x="133" y="221"/>
                  <a:pt x="177" y="264"/>
                  <a:pt x="236" y="264"/>
                </a:cubicBezTo>
                <a:cubicBezTo>
                  <a:pt x="295" y="264"/>
                  <a:pt x="339" y="221"/>
                  <a:pt x="339" y="176"/>
                </a:cubicBezTo>
                <a:cubicBezTo>
                  <a:pt x="339" y="117"/>
                  <a:pt x="295" y="73"/>
                  <a:pt x="236" y="73"/>
                </a:cubicBezTo>
                <a:close/>
                <a:moveTo>
                  <a:pt x="236" y="235"/>
                </a:moveTo>
                <a:lnTo>
                  <a:pt x="236" y="235"/>
                </a:lnTo>
                <a:cubicBezTo>
                  <a:pt x="207" y="235"/>
                  <a:pt x="177" y="206"/>
                  <a:pt x="177" y="176"/>
                </a:cubicBezTo>
                <a:cubicBezTo>
                  <a:pt x="177" y="132"/>
                  <a:pt x="207" y="117"/>
                  <a:pt x="236" y="117"/>
                </a:cubicBezTo>
                <a:cubicBezTo>
                  <a:pt x="266" y="117"/>
                  <a:pt x="295" y="132"/>
                  <a:pt x="295" y="176"/>
                </a:cubicBezTo>
                <a:cubicBezTo>
                  <a:pt x="295" y="206"/>
                  <a:pt x="266" y="235"/>
                  <a:pt x="236" y="23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57" name="Freeform 132"/>
          <p:cNvSpPr>
            <a:spLocks noChangeArrowheads="1"/>
          </p:cNvSpPr>
          <p:nvPr/>
        </p:nvSpPr>
        <p:spPr bwMode="auto">
          <a:xfrm>
            <a:off x="8413751" y="5254207"/>
            <a:ext cx="533400" cy="549418"/>
          </a:xfrm>
          <a:custGeom>
            <a:avLst/>
            <a:gdLst>
              <a:gd name="T0" fmla="*/ 530 w 619"/>
              <a:gd name="T1" fmla="*/ 515 h 634"/>
              <a:gd name="T2" fmla="*/ 530 w 619"/>
              <a:gd name="T3" fmla="*/ 560 h 634"/>
              <a:gd name="T4" fmla="*/ 530 w 619"/>
              <a:gd name="T5" fmla="*/ 515 h 634"/>
              <a:gd name="T6" fmla="*/ 88 w 619"/>
              <a:gd name="T7" fmla="*/ 118 h 634"/>
              <a:gd name="T8" fmla="*/ 88 w 619"/>
              <a:gd name="T9" fmla="*/ 88 h 634"/>
              <a:gd name="T10" fmla="*/ 88 w 619"/>
              <a:gd name="T11" fmla="*/ 118 h 634"/>
              <a:gd name="T12" fmla="*/ 88 w 619"/>
              <a:gd name="T13" fmla="*/ 515 h 634"/>
              <a:gd name="T14" fmla="*/ 88 w 619"/>
              <a:gd name="T15" fmla="*/ 560 h 634"/>
              <a:gd name="T16" fmla="*/ 88 w 619"/>
              <a:gd name="T17" fmla="*/ 515 h 634"/>
              <a:gd name="T18" fmla="*/ 309 w 619"/>
              <a:gd name="T19" fmla="*/ 88 h 634"/>
              <a:gd name="T20" fmla="*/ 309 w 619"/>
              <a:gd name="T21" fmla="*/ 560 h 634"/>
              <a:gd name="T22" fmla="*/ 309 w 619"/>
              <a:gd name="T23" fmla="*/ 88 h 634"/>
              <a:gd name="T24" fmla="*/ 309 w 619"/>
              <a:gd name="T25" fmla="*/ 515 h 634"/>
              <a:gd name="T26" fmla="*/ 309 w 619"/>
              <a:gd name="T27" fmla="*/ 118 h 634"/>
              <a:gd name="T28" fmla="*/ 309 w 619"/>
              <a:gd name="T29" fmla="*/ 515 h 634"/>
              <a:gd name="T30" fmla="*/ 309 w 619"/>
              <a:gd name="T31" fmla="*/ 206 h 634"/>
              <a:gd name="T32" fmla="*/ 309 w 619"/>
              <a:gd name="T33" fmla="*/ 442 h 634"/>
              <a:gd name="T34" fmla="*/ 309 w 619"/>
              <a:gd name="T35" fmla="*/ 206 h 634"/>
              <a:gd name="T36" fmla="*/ 309 w 619"/>
              <a:gd name="T37" fmla="*/ 398 h 634"/>
              <a:gd name="T38" fmla="*/ 309 w 619"/>
              <a:gd name="T39" fmla="*/ 235 h 634"/>
              <a:gd name="T40" fmla="*/ 309 w 619"/>
              <a:gd name="T41" fmla="*/ 398 h 634"/>
              <a:gd name="T42" fmla="*/ 545 w 619"/>
              <a:gd name="T43" fmla="*/ 0 h 634"/>
              <a:gd name="T44" fmla="*/ 0 w 619"/>
              <a:gd name="T45" fmla="*/ 88 h 634"/>
              <a:gd name="T46" fmla="*/ 74 w 619"/>
              <a:gd name="T47" fmla="*/ 633 h 634"/>
              <a:gd name="T48" fmla="*/ 618 w 619"/>
              <a:gd name="T49" fmla="*/ 560 h 634"/>
              <a:gd name="T50" fmla="*/ 545 w 619"/>
              <a:gd name="T51" fmla="*/ 0 h 634"/>
              <a:gd name="T52" fmla="*/ 589 w 619"/>
              <a:gd name="T53" fmla="*/ 560 h 634"/>
              <a:gd name="T54" fmla="*/ 74 w 619"/>
              <a:gd name="T55" fmla="*/ 589 h 634"/>
              <a:gd name="T56" fmla="*/ 29 w 619"/>
              <a:gd name="T57" fmla="*/ 88 h 634"/>
              <a:gd name="T58" fmla="*/ 545 w 619"/>
              <a:gd name="T59" fmla="*/ 44 h 634"/>
              <a:gd name="T60" fmla="*/ 589 w 619"/>
              <a:gd name="T61" fmla="*/ 560 h 634"/>
              <a:gd name="T62" fmla="*/ 530 w 619"/>
              <a:gd name="T63" fmla="*/ 88 h 634"/>
              <a:gd name="T64" fmla="*/ 530 w 619"/>
              <a:gd name="T65" fmla="*/ 118 h 634"/>
              <a:gd name="T66" fmla="*/ 530 w 619"/>
              <a:gd name="T67" fmla="*/ 8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9" h="634">
                <a:moveTo>
                  <a:pt x="530" y="515"/>
                </a:moveTo>
                <a:lnTo>
                  <a:pt x="530" y="515"/>
                </a:lnTo>
                <a:cubicBezTo>
                  <a:pt x="515" y="515"/>
                  <a:pt x="500" y="530"/>
                  <a:pt x="500" y="530"/>
                </a:cubicBezTo>
                <a:cubicBezTo>
                  <a:pt x="500" y="545"/>
                  <a:pt x="515" y="560"/>
                  <a:pt x="530" y="560"/>
                </a:cubicBezTo>
                <a:cubicBezTo>
                  <a:pt x="530" y="560"/>
                  <a:pt x="545" y="545"/>
                  <a:pt x="545" y="530"/>
                </a:cubicBezTo>
                <a:lnTo>
                  <a:pt x="530" y="515"/>
                </a:lnTo>
                <a:close/>
                <a:moveTo>
                  <a:pt x="88" y="118"/>
                </a:moveTo>
                <a:lnTo>
                  <a:pt x="88" y="118"/>
                </a:lnTo>
                <a:cubicBezTo>
                  <a:pt x="103" y="118"/>
                  <a:pt x="118" y="118"/>
                  <a:pt x="118" y="103"/>
                </a:cubicBezTo>
                <a:cubicBezTo>
                  <a:pt x="118" y="88"/>
                  <a:pt x="103" y="88"/>
                  <a:pt x="88" y="88"/>
                </a:cubicBezTo>
                <a:cubicBezTo>
                  <a:pt x="88" y="88"/>
                  <a:pt x="74" y="88"/>
                  <a:pt x="74" y="103"/>
                </a:cubicBezTo>
                <a:cubicBezTo>
                  <a:pt x="74" y="118"/>
                  <a:pt x="88" y="118"/>
                  <a:pt x="88" y="118"/>
                </a:cubicBezTo>
                <a:close/>
                <a:moveTo>
                  <a:pt x="88" y="515"/>
                </a:moveTo>
                <a:lnTo>
                  <a:pt x="88" y="515"/>
                </a:lnTo>
                <a:lnTo>
                  <a:pt x="74" y="530"/>
                </a:lnTo>
                <a:cubicBezTo>
                  <a:pt x="74" y="545"/>
                  <a:pt x="88" y="560"/>
                  <a:pt x="88" y="560"/>
                </a:cubicBezTo>
                <a:cubicBezTo>
                  <a:pt x="103" y="560"/>
                  <a:pt x="118" y="545"/>
                  <a:pt x="118" y="530"/>
                </a:cubicBezTo>
                <a:cubicBezTo>
                  <a:pt x="118" y="530"/>
                  <a:pt x="103" y="515"/>
                  <a:pt x="88" y="515"/>
                </a:cubicBezTo>
                <a:close/>
                <a:moveTo>
                  <a:pt x="309" y="88"/>
                </a:moveTo>
                <a:lnTo>
                  <a:pt x="309" y="88"/>
                </a:lnTo>
                <a:cubicBezTo>
                  <a:pt x="177" y="88"/>
                  <a:pt x="74" y="192"/>
                  <a:pt x="74" y="324"/>
                </a:cubicBezTo>
                <a:cubicBezTo>
                  <a:pt x="74" y="456"/>
                  <a:pt x="177" y="560"/>
                  <a:pt x="309" y="560"/>
                </a:cubicBezTo>
                <a:cubicBezTo>
                  <a:pt x="441" y="560"/>
                  <a:pt x="545" y="456"/>
                  <a:pt x="545" y="324"/>
                </a:cubicBezTo>
                <a:cubicBezTo>
                  <a:pt x="545" y="192"/>
                  <a:pt x="441" y="88"/>
                  <a:pt x="309" y="88"/>
                </a:cubicBezTo>
                <a:close/>
                <a:moveTo>
                  <a:pt x="309" y="515"/>
                </a:moveTo>
                <a:lnTo>
                  <a:pt x="309" y="515"/>
                </a:lnTo>
                <a:cubicBezTo>
                  <a:pt x="206" y="515"/>
                  <a:pt x="118" y="427"/>
                  <a:pt x="118" y="324"/>
                </a:cubicBezTo>
                <a:cubicBezTo>
                  <a:pt x="118" y="206"/>
                  <a:pt x="206" y="118"/>
                  <a:pt x="309" y="118"/>
                </a:cubicBezTo>
                <a:cubicBezTo>
                  <a:pt x="412" y="118"/>
                  <a:pt x="500" y="206"/>
                  <a:pt x="500" y="324"/>
                </a:cubicBezTo>
                <a:cubicBezTo>
                  <a:pt x="500" y="427"/>
                  <a:pt x="412" y="515"/>
                  <a:pt x="309" y="515"/>
                </a:cubicBezTo>
                <a:close/>
                <a:moveTo>
                  <a:pt x="309" y="206"/>
                </a:moveTo>
                <a:lnTo>
                  <a:pt x="309" y="206"/>
                </a:lnTo>
                <a:cubicBezTo>
                  <a:pt x="250" y="206"/>
                  <a:pt x="191" y="251"/>
                  <a:pt x="191" y="324"/>
                </a:cubicBezTo>
                <a:cubicBezTo>
                  <a:pt x="191" y="383"/>
                  <a:pt x="250" y="442"/>
                  <a:pt x="309" y="442"/>
                </a:cubicBezTo>
                <a:cubicBezTo>
                  <a:pt x="368" y="442"/>
                  <a:pt x="427" y="383"/>
                  <a:pt x="427" y="324"/>
                </a:cubicBezTo>
                <a:cubicBezTo>
                  <a:pt x="427" y="251"/>
                  <a:pt x="368" y="206"/>
                  <a:pt x="309" y="206"/>
                </a:cubicBezTo>
                <a:close/>
                <a:moveTo>
                  <a:pt x="309" y="398"/>
                </a:moveTo>
                <a:lnTo>
                  <a:pt x="309" y="398"/>
                </a:lnTo>
                <a:cubicBezTo>
                  <a:pt x="265" y="398"/>
                  <a:pt x="236" y="368"/>
                  <a:pt x="236" y="324"/>
                </a:cubicBezTo>
                <a:cubicBezTo>
                  <a:pt x="236" y="280"/>
                  <a:pt x="265" y="235"/>
                  <a:pt x="309" y="235"/>
                </a:cubicBezTo>
                <a:cubicBezTo>
                  <a:pt x="353" y="235"/>
                  <a:pt x="383" y="280"/>
                  <a:pt x="383" y="324"/>
                </a:cubicBezTo>
                <a:cubicBezTo>
                  <a:pt x="383" y="368"/>
                  <a:pt x="353" y="398"/>
                  <a:pt x="309" y="398"/>
                </a:cubicBezTo>
                <a:close/>
                <a:moveTo>
                  <a:pt x="545" y="0"/>
                </a:moveTo>
                <a:lnTo>
                  <a:pt x="545" y="0"/>
                </a:lnTo>
                <a:cubicBezTo>
                  <a:pt x="74" y="0"/>
                  <a:pt x="74" y="0"/>
                  <a:pt x="74" y="0"/>
                </a:cubicBezTo>
                <a:cubicBezTo>
                  <a:pt x="29" y="0"/>
                  <a:pt x="0" y="44"/>
                  <a:pt x="0" y="88"/>
                </a:cubicBezTo>
                <a:cubicBezTo>
                  <a:pt x="0" y="560"/>
                  <a:pt x="0" y="560"/>
                  <a:pt x="0" y="560"/>
                </a:cubicBezTo>
                <a:cubicBezTo>
                  <a:pt x="0" y="604"/>
                  <a:pt x="29" y="633"/>
                  <a:pt x="74" y="633"/>
                </a:cubicBezTo>
                <a:cubicBezTo>
                  <a:pt x="545" y="633"/>
                  <a:pt x="545" y="633"/>
                  <a:pt x="545" y="633"/>
                </a:cubicBezTo>
                <a:cubicBezTo>
                  <a:pt x="589" y="633"/>
                  <a:pt x="618" y="604"/>
                  <a:pt x="618" y="560"/>
                </a:cubicBezTo>
                <a:cubicBezTo>
                  <a:pt x="618" y="88"/>
                  <a:pt x="618" y="88"/>
                  <a:pt x="618" y="88"/>
                </a:cubicBezTo>
                <a:cubicBezTo>
                  <a:pt x="618" y="44"/>
                  <a:pt x="589" y="0"/>
                  <a:pt x="545" y="0"/>
                </a:cubicBezTo>
                <a:close/>
                <a:moveTo>
                  <a:pt x="589" y="560"/>
                </a:moveTo>
                <a:lnTo>
                  <a:pt x="589" y="560"/>
                </a:lnTo>
                <a:cubicBezTo>
                  <a:pt x="589" y="574"/>
                  <a:pt x="559" y="589"/>
                  <a:pt x="545" y="589"/>
                </a:cubicBezTo>
                <a:cubicBezTo>
                  <a:pt x="74" y="589"/>
                  <a:pt x="74" y="589"/>
                  <a:pt x="74" y="589"/>
                </a:cubicBezTo>
                <a:cubicBezTo>
                  <a:pt x="59" y="589"/>
                  <a:pt x="29" y="574"/>
                  <a:pt x="29" y="560"/>
                </a:cubicBezTo>
                <a:cubicBezTo>
                  <a:pt x="29" y="88"/>
                  <a:pt x="29" y="88"/>
                  <a:pt x="29" y="88"/>
                </a:cubicBezTo>
                <a:cubicBezTo>
                  <a:pt x="29" y="59"/>
                  <a:pt x="59" y="44"/>
                  <a:pt x="74" y="44"/>
                </a:cubicBezTo>
                <a:cubicBezTo>
                  <a:pt x="545" y="44"/>
                  <a:pt x="545" y="44"/>
                  <a:pt x="545" y="44"/>
                </a:cubicBezTo>
                <a:cubicBezTo>
                  <a:pt x="559" y="44"/>
                  <a:pt x="589" y="59"/>
                  <a:pt x="589" y="88"/>
                </a:cubicBezTo>
                <a:lnTo>
                  <a:pt x="589" y="560"/>
                </a:lnTo>
                <a:close/>
                <a:moveTo>
                  <a:pt x="530" y="88"/>
                </a:moveTo>
                <a:lnTo>
                  <a:pt x="530" y="88"/>
                </a:lnTo>
                <a:cubicBezTo>
                  <a:pt x="515" y="88"/>
                  <a:pt x="500" y="88"/>
                  <a:pt x="500" y="103"/>
                </a:cubicBezTo>
                <a:cubicBezTo>
                  <a:pt x="500" y="118"/>
                  <a:pt x="515" y="118"/>
                  <a:pt x="530" y="118"/>
                </a:cubicBezTo>
                <a:cubicBezTo>
                  <a:pt x="530" y="118"/>
                  <a:pt x="545" y="118"/>
                  <a:pt x="545" y="103"/>
                </a:cubicBezTo>
                <a:cubicBezTo>
                  <a:pt x="545" y="88"/>
                  <a:pt x="530" y="88"/>
                  <a:pt x="530" y="88"/>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58" name="Freeform 133"/>
          <p:cNvSpPr>
            <a:spLocks noChangeArrowheads="1"/>
          </p:cNvSpPr>
          <p:nvPr/>
        </p:nvSpPr>
        <p:spPr bwMode="auto">
          <a:xfrm>
            <a:off x="7613651" y="5254207"/>
            <a:ext cx="368299" cy="549418"/>
          </a:xfrm>
          <a:custGeom>
            <a:avLst/>
            <a:gdLst>
              <a:gd name="T0" fmla="*/ 413 w 428"/>
              <a:gd name="T1" fmla="*/ 147 h 634"/>
              <a:gd name="T2" fmla="*/ 413 w 428"/>
              <a:gd name="T3" fmla="*/ 147 h 634"/>
              <a:gd name="T4" fmla="*/ 221 w 428"/>
              <a:gd name="T5" fmla="*/ 0 h 634"/>
              <a:gd name="T6" fmla="*/ 30 w 428"/>
              <a:gd name="T7" fmla="*/ 147 h 634"/>
              <a:gd name="T8" fmla="*/ 0 w 428"/>
              <a:gd name="T9" fmla="*/ 177 h 634"/>
              <a:gd name="T10" fmla="*/ 0 w 428"/>
              <a:gd name="T11" fmla="*/ 221 h 634"/>
              <a:gd name="T12" fmla="*/ 45 w 428"/>
              <a:gd name="T13" fmla="*/ 265 h 634"/>
              <a:gd name="T14" fmla="*/ 45 w 428"/>
              <a:gd name="T15" fmla="*/ 265 h 634"/>
              <a:gd name="T16" fmla="*/ 104 w 428"/>
              <a:gd name="T17" fmla="*/ 324 h 634"/>
              <a:gd name="T18" fmla="*/ 133 w 428"/>
              <a:gd name="T19" fmla="*/ 589 h 634"/>
              <a:gd name="T20" fmla="*/ 177 w 428"/>
              <a:gd name="T21" fmla="*/ 633 h 634"/>
              <a:gd name="T22" fmla="*/ 251 w 428"/>
              <a:gd name="T23" fmla="*/ 633 h 634"/>
              <a:gd name="T24" fmla="*/ 295 w 428"/>
              <a:gd name="T25" fmla="*/ 589 h 634"/>
              <a:gd name="T26" fmla="*/ 339 w 428"/>
              <a:gd name="T27" fmla="*/ 324 h 634"/>
              <a:gd name="T28" fmla="*/ 398 w 428"/>
              <a:gd name="T29" fmla="*/ 265 h 634"/>
              <a:gd name="T30" fmla="*/ 398 w 428"/>
              <a:gd name="T31" fmla="*/ 265 h 634"/>
              <a:gd name="T32" fmla="*/ 427 w 428"/>
              <a:gd name="T33" fmla="*/ 221 h 634"/>
              <a:gd name="T34" fmla="*/ 427 w 428"/>
              <a:gd name="T35" fmla="*/ 177 h 634"/>
              <a:gd name="T36" fmla="*/ 413 w 428"/>
              <a:gd name="T37" fmla="*/ 147 h 634"/>
              <a:gd name="T38" fmla="*/ 221 w 428"/>
              <a:gd name="T39" fmla="*/ 44 h 634"/>
              <a:gd name="T40" fmla="*/ 221 w 428"/>
              <a:gd name="T41" fmla="*/ 44 h 634"/>
              <a:gd name="T42" fmla="*/ 368 w 428"/>
              <a:gd name="T43" fmla="*/ 147 h 634"/>
              <a:gd name="T44" fmla="*/ 59 w 428"/>
              <a:gd name="T45" fmla="*/ 147 h 634"/>
              <a:gd name="T46" fmla="*/ 221 w 428"/>
              <a:gd name="T47" fmla="*/ 44 h 634"/>
              <a:gd name="T48" fmla="*/ 251 w 428"/>
              <a:gd name="T49" fmla="*/ 560 h 634"/>
              <a:gd name="T50" fmla="*/ 251 w 428"/>
              <a:gd name="T51" fmla="*/ 560 h 634"/>
              <a:gd name="T52" fmla="*/ 236 w 428"/>
              <a:gd name="T53" fmla="*/ 589 h 634"/>
              <a:gd name="T54" fmla="*/ 192 w 428"/>
              <a:gd name="T55" fmla="*/ 589 h 634"/>
              <a:gd name="T56" fmla="*/ 177 w 428"/>
              <a:gd name="T57" fmla="*/ 560 h 634"/>
              <a:gd name="T58" fmla="*/ 133 w 428"/>
              <a:gd name="T59" fmla="*/ 339 h 634"/>
              <a:gd name="T60" fmla="*/ 221 w 428"/>
              <a:gd name="T61" fmla="*/ 353 h 634"/>
              <a:gd name="T62" fmla="*/ 295 w 428"/>
              <a:gd name="T63" fmla="*/ 339 h 634"/>
              <a:gd name="T64" fmla="*/ 251 w 428"/>
              <a:gd name="T65" fmla="*/ 560 h 634"/>
              <a:gd name="T66" fmla="*/ 221 w 428"/>
              <a:gd name="T67" fmla="*/ 324 h 634"/>
              <a:gd name="T68" fmla="*/ 221 w 428"/>
              <a:gd name="T69" fmla="*/ 324 h 634"/>
              <a:gd name="T70" fmla="*/ 89 w 428"/>
              <a:gd name="T71" fmla="*/ 265 h 634"/>
              <a:gd name="T72" fmla="*/ 339 w 428"/>
              <a:gd name="T73" fmla="*/ 265 h 634"/>
              <a:gd name="T74" fmla="*/ 221 w 428"/>
              <a:gd name="T75" fmla="*/ 324 h 634"/>
              <a:gd name="T76" fmla="*/ 368 w 428"/>
              <a:gd name="T77" fmla="*/ 221 h 634"/>
              <a:gd name="T78" fmla="*/ 368 w 428"/>
              <a:gd name="T79" fmla="*/ 221 h 634"/>
              <a:gd name="T80" fmla="*/ 59 w 428"/>
              <a:gd name="T81" fmla="*/ 221 h 634"/>
              <a:gd name="T82" fmla="*/ 45 w 428"/>
              <a:gd name="T83" fmla="*/ 206 h 634"/>
              <a:gd name="T84" fmla="*/ 59 w 428"/>
              <a:gd name="T85" fmla="*/ 177 h 634"/>
              <a:gd name="T86" fmla="*/ 368 w 428"/>
              <a:gd name="T87" fmla="*/ 177 h 634"/>
              <a:gd name="T88" fmla="*/ 398 w 428"/>
              <a:gd name="T89" fmla="*/ 206 h 634"/>
              <a:gd name="T90" fmla="*/ 368 w 428"/>
              <a:gd name="T91" fmla="*/ 22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28" h="634">
                <a:moveTo>
                  <a:pt x="413" y="147"/>
                </a:moveTo>
                <a:lnTo>
                  <a:pt x="413" y="147"/>
                </a:lnTo>
                <a:cubicBezTo>
                  <a:pt x="383" y="59"/>
                  <a:pt x="309" y="0"/>
                  <a:pt x="221" y="0"/>
                </a:cubicBezTo>
                <a:cubicBezTo>
                  <a:pt x="118" y="0"/>
                  <a:pt x="45" y="59"/>
                  <a:pt x="30" y="147"/>
                </a:cubicBezTo>
                <a:cubicBezTo>
                  <a:pt x="15" y="147"/>
                  <a:pt x="0" y="162"/>
                  <a:pt x="0" y="177"/>
                </a:cubicBezTo>
                <a:cubicBezTo>
                  <a:pt x="0" y="221"/>
                  <a:pt x="0" y="221"/>
                  <a:pt x="0" y="221"/>
                </a:cubicBezTo>
                <a:cubicBezTo>
                  <a:pt x="0" y="235"/>
                  <a:pt x="15" y="265"/>
                  <a:pt x="45" y="265"/>
                </a:cubicBezTo>
                <a:lnTo>
                  <a:pt x="45" y="265"/>
                </a:lnTo>
                <a:cubicBezTo>
                  <a:pt x="59" y="280"/>
                  <a:pt x="74" y="309"/>
                  <a:pt x="104" y="324"/>
                </a:cubicBezTo>
                <a:cubicBezTo>
                  <a:pt x="133" y="589"/>
                  <a:pt x="133" y="589"/>
                  <a:pt x="133" y="589"/>
                </a:cubicBezTo>
                <a:cubicBezTo>
                  <a:pt x="133" y="618"/>
                  <a:pt x="163" y="633"/>
                  <a:pt x="177" y="633"/>
                </a:cubicBezTo>
                <a:cubicBezTo>
                  <a:pt x="251" y="633"/>
                  <a:pt x="251" y="633"/>
                  <a:pt x="251" y="633"/>
                </a:cubicBezTo>
                <a:cubicBezTo>
                  <a:pt x="280" y="633"/>
                  <a:pt x="295" y="618"/>
                  <a:pt x="295" y="589"/>
                </a:cubicBezTo>
                <a:cubicBezTo>
                  <a:pt x="339" y="324"/>
                  <a:pt x="339" y="324"/>
                  <a:pt x="339" y="324"/>
                </a:cubicBezTo>
                <a:cubicBezTo>
                  <a:pt x="354" y="309"/>
                  <a:pt x="383" y="280"/>
                  <a:pt x="398" y="265"/>
                </a:cubicBezTo>
                <a:lnTo>
                  <a:pt x="398" y="265"/>
                </a:lnTo>
                <a:cubicBezTo>
                  <a:pt x="413" y="265"/>
                  <a:pt x="427" y="235"/>
                  <a:pt x="427" y="221"/>
                </a:cubicBezTo>
                <a:cubicBezTo>
                  <a:pt x="427" y="177"/>
                  <a:pt x="427" y="177"/>
                  <a:pt x="427" y="177"/>
                </a:cubicBezTo>
                <a:cubicBezTo>
                  <a:pt x="427" y="162"/>
                  <a:pt x="427" y="147"/>
                  <a:pt x="413" y="147"/>
                </a:cubicBezTo>
                <a:close/>
                <a:moveTo>
                  <a:pt x="221" y="44"/>
                </a:moveTo>
                <a:lnTo>
                  <a:pt x="221" y="44"/>
                </a:lnTo>
                <a:cubicBezTo>
                  <a:pt x="280" y="44"/>
                  <a:pt x="354" y="88"/>
                  <a:pt x="368" y="147"/>
                </a:cubicBezTo>
                <a:cubicBezTo>
                  <a:pt x="59" y="147"/>
                  <a:pt x="59" y="147"/>
                  <a:pt x="59" y="147"/>
                </a:cubicBezTo>
                <a:cubicBezTo>
                  <a:pt x="89" y="88"/>
                  <a:pt x="148" y="44"/>
                  <a:pt x="221" y="44"/>
                </a:cubicBezTo>
                <a:close/>
                <a:moveTo>
                  <a:pt x="251" y="560"/>
                </a:moveTo>
                <a:lnTo>
                  <a:pt x="251" y="560"/>
                </a:lnTo>
                <a:cubicBezTo>
                  <a:pt x="251" y="574"/>
                  <a:pt x="251" y="589"/>
                  <a:pt x="236" y="589"/>
                </a:cubicBezTo>
                <a:cubicBezTo>
                  <a:pt x="192" y="589"/>
                  <a:pt x="192" y="589"/>
                  <a:pt x="192" y="589"/>
                </a:cubicBezTo>
                <a:cubicBezTo>
                  <a:pt x="177" y="589"/>
                  <a:pt x="177" y="574"/>
                  <a:pt x="177" y="560"/>
                </a:cubicBezTo>
                <a:cubicBezTo>
                  <a:pt x="133" y="339"/>
                  <a:pt x="133" y="339"/>
                  <a:pt x="133" y="339"/>
                </a:cubicBezTo>
                <a:cubicBezTo>
                  <a:pt x="163" y="353"/>
                  <a:pt x="192" y="353"/>
                  <a:pt x="221" y="353"/>
                </a:cubicBezTo>
                <a:cubicBezTo>
                  <a:pt x="251" y="353"/>
                  <a:pt x="266" y="353"/>
                  <a:pt x="295" y="339"/>
                </a:cubicBezTo>
                <a:lnTo>
                  <a:pt x="251" y="560"/>
                </a:lnTo>
                <a:close/>
                <a:moveTo>
                  <a:pt x="221" y="324"/>
                </a:moveTo>
                <a:lnTo>
                  <a:pt x="221" y="324"/>
                </a:lnTo>
                <a:cubicBezTo>
                  <a:pt x="163" y="324"/>
                  <a:pt x="118" y="294"/>
                  <a:pt x="89" y="265"/>
                </a:cubicBezTo>
                <a:cubicBezTo>
                  <a:pt x="339" y="265"/>
                  <a:pt x="339" y="265"/>
                  <a:pt x="339" y="265"/>
                </a:cubicBezTo>
                <a:cubicBezTo>
                  <a:pt x="309" y="294"/>
                  <a:pt x="266" y="324"/>
                  <a:pt x="221" y="324"/>
                </a:cubicBezTo>
                <a:close/>
                <a:moveTo>
                  <a:pt x="368" y="221"/>
                </a:moveTo>
                <a:lnTo>
                  <a:pt x="368" y="221"/>
                </a:lnTo>
                <a:cubicBezTo>
                  <a:pt x="59" y="221"/>
                  <a:pt x="59" y="221"/>
                  <a:pt x="59" y="221"/>
                </a:cubicBezTo>
                <a:cubicBezTo>
                  <a:pt x="45" y="221"/>
                  <a:pt x="45" y="206"/>
                  <a:pt x="45" y="206"/>
                </a:cubicBezTo>
                <a:cubicBezTo>
                  <a:pt x="45" y="192"/>
                  <a:pt x="45" y="177"/>
                  <a:pt x="59" y="177"/>
                </a:cubicBezTo>
                <a:cubicBezTo>
                  <a:pt x="368" y="177"/>
                  <a:pt x="368" y="177"/>
                  <a:pt x="368" y="177"/>
                </a:cubicBezTo>
                <a:cubicBezTo>
                  <a:pt x="383" y="177"/>
                  <a:pt x="398" y="192"/>
                  <a:pt x="398" y="206"/>
                </a:cubicBezTo>
                <a:cubicBezTo>
                  <a:pt x="398" y="206"/>
                  <a:pt x="383" y="221"/>
                  <a:pt x="368" y="221"/>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59" name="Freeform 134"/>
          <p:cNvSpPr>
            <a:spLocks noChangeArrowheads="1"/>
          </p:cNvSpPr>
          <p:nvPr/>
        </p:nvSpPr>
        <p:spPr bwMode="auto">
          <a:xfrm>
            <a:off x="6645275" y="5254207"/>
            <a:ext cx="549274" cy="549418"/>
          </a:xfrm>
          <a:custGeom>
            <a:avLst/>
            <a:gdLst>
              <a:gd name="T0" fmla="*/ 588 w 634"/>
              <a:gd name="T1" fmla="*/ 294 h 634"/>
              <a:gd name="T2" fmla="*/ 309 w 634"/>
              <a:gd name="T3" fmla="*/ 0 h 634"/>
              <a:gd name="T4" fmla="*/ 44 w 634"/>
              <a:gd name="T5" fmla="*/ 294 h 634"/>
              <a:gd name="T6" fmla="*/ 0 w 634"/>
              <a:gd name="T7" fmla="*/ 471 h 634"/>
              <a:gd name="T8" fmla="*/ 162 w 634"/>
              <a:gd name="T9" fmla="*/ 560 h 634"/>
              <a:gd name="T10" fmla="*/ 235 w 634"/>
              <a:gd name="T11" fmla="*/ 353 h 634"/>
              <a:gd name="T12" fmla="*/ 73 w 634"/>
              <a:gd name="T13" fmla="*/ 280 h 634"/>
              <a:gd name="T14" fmla="*/ 544 w 634"/>
              <a:gd name="T15" fmla="*/ 280 h 634"/>
              <a:gd name="T16" fmla="*/ 397 w 634"/>
              <a:gd name="T17" fmla="*/ 353 h 634"/>
              <a:gd name="T18" fmla="*/ 471 w 634"/>
              <a:gd name="T19" fmla="*/ 560 h 634"/>
              <a:gd name="T20" fmla="*/ 515 w 634"/>
              <a:gd name="T21" fmla="*/ 618 h 634"/>
              <a:gd name="T22" fmla="*/ 544 w 634"/>
              <a:gd name="T23" fmla="*/ 618 h 634"/>
              <a:gd name="T24" fmla="*/ 633 w 634"/>
              <a:gd name="T25" fmla="*/ 471 h 634"/>
              <a:gd name="T26" fmla="*/ 588 w 634"/>
              <a:gd name="T27" fmla="*/ 294 h 634"/>
              <a:gd name="T28" fmla="*/ 132 w 634"/>
              <a:gd name="T29" fmla="*/ 324 h 634"/>
              <a:gd name="T30" fmla="*/ 191 w 634"/>
              <a:gd name="T31" fmla="*/ 353 h 634"/>
              <a:gd name="T32" fmla="*/ 162 w 634"/>
              <a:gd name="T33" fmla="*/ 515 h 634"/>
              <a:gd name="T34" fmla="*/ 117 w 634"/>
              <a:gd name="T35" fmla="*/ 412 h 634"/>
              <a:gd name="T36" fmla="*/ 88 w 634"/>
              <a:gd name="T37" fmla="*/ 324 h 634"/>
              <a:gd name="T38" fmla="*/ 73 w 634"/>
              <a:gd name="T39" fmla="*/ 412 h 634"/>
              <a:gd name="T40" fmla="*/ 73 w 634"/>
              <a:gd name="T41" fmla="*/ 515 h 634"/>
              <a:gd name="T42" fmla="*/ 44 w 634"/>
              <a:gd name="T43" fmla="*/ 353 h 634"/>
              <a:gd name="T44" fmla="*/ 88 w 634"/>
              <a:gd name="T45" fmla="*/ 324 h 634"/>
              <a:gd name="T46" fmla="*/ 485 w 634"/>
              <a:gd name="T47" fmla="*/ 515 h 634"/>
              <a:gd name="T48" fmla="*/ 426 w 634"/>
              <a:gd name="T49" fmla="*/ 471 h 634"/>
              <a:gd name="T50" fmla="*/ 471 w 634"/>
              <a:gd name="T51" fmla="*/ 324 h 634"/>
              <a:gd name="T52" fmla="*/ 515 w 634"/>
              <a:gd name="T53" fmla="*/ 412 h 634"/>
              <a:gd name="T54" fmla="*/ 588 w 634"/>
              <a:gd name="T55" fmla="*/ 471 h 634"/>
              <a:gd name="T56" fmla="*/ 544 w 634"/>
              <a:gd name="T57" fmla="*/ 515 h 634"/>
              <a:gd name="T58" fmla="*/ 544 w 634"/>
              <a:gd name="T59" fmla="*/ 412 h 634"/>
              <a:gd name="T60" fmla="*/ 544 w 634"/>
              <a:gd name="T61" fmla="*/ 324 h 634"/>
              <a:gd name="T62" fmla="*/ 588 w 634"/>
              <a:gd name="T63" fmla="*/ 47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4">
                <a:moveTo>
                  <a:pt x="588" y="294"/>
                </a:moveTo>
                <a:lnTo>
                  <a:pt x="588" y="294"/>
                </a:lnTo>
                <a:cubicBezTo>
                  <a:pt x="588" y="280"/>
                  <a:pt x="588" y="280"/>
                  <a:pt x="588" y="265"/>
                </a:cubicBezTo>
                <a:cubicBezTo>
                  <a:pt x="588" y="118"/>
                  <a:pt x="471" y="0"/>
                  <a:pt x="309" y="0"/>
                </a:cubicBezTo>
                <a:cubicBezTo>
                  <a:pt x="162" y="0"/>
                  <a:pt x="44" y="118"/>
                  <a:pt x="44" y="265"/>
                </a:cubicBezTo>
                <a:cubicBezTo>
                  <a:pt x="44" y="280"/>
                  <a:pt x="44" y="280"/>
                  <a:pt x="44" y="294"/>
                </a:cubicBezTo>
                <a:cubicBezTo>
                  <a:pt x="14" y="309"/>
                  <a:pt x="0" y="324"/>
                  <a:pt x="0" y="353"/>
                </a:cubicBezTo>
                <a:cubicBezTo>
                  <a:pt x="0" y="471"/>
                  <a:pt x="0" y="471"/>
                  <a:pt x="0" y="471"/>
                </a:cubicBezTo>
                <a:cubicBezTo>
                  <a:pt x="0" y="515"/>
                  <a:pt x="29" y="560"/>
                  <a:pt x="73" y="560"/>
                </a:cubicBezTo>
                <a:lnTo>
                  <a:pt x="162" y="560"/>
                </a:lnTo>
                <a:cubicBezTo>
                  <a:pt x="206" y="560"/>
                  <a:pt x="235" y="515"/>
                  <a:pt x="235" y="471"/>
                </a:cubicBezTo>
                <a:cubicBezTo>
                  <a:pt x="235" y="353"/>
                  <a:pt x="235" y="353"/>
                  <a:pt x="235" y="353"/>
                </a:cubicBezTo>
                <a:cubicBezTo>
                  <a:pt x="235" y="309"/>
                  <a:pt x="206" y="280"/>
                  <a:pt x="162" y="280"/>
                </a:cubicBezTo>
                <a:cubicBezTo>
                  <a:pt x="162" y="280"/>
                  <a:pt x="88" y="280"/>
                  <a:pt x="73" y="280"/>
                </a:cubicBezTo>
                <a:cubicBezTo>
                  <a:pt x="73" y="147"/>
                  <a:pt x="176" y="44"/>
                  <a:pt x="309" y="44"/>
                </a:cubicBezTo>
                <a:cubicBezTo>
                  <a:pt x="442" y="44"/>
                  <a:pt x="544" y="133"/>
                  <a:pt x="544" y="280"/>
                </a:cubicBezTo>
                <a:lnTo>
                  <a:pt x="471" y="280"/>
                </a:lnTo>
                <a:cubicBezTo>
                  <a:pt x="426" y="280"/>
                  <a:pt x="397" y="309"/>
                  <a:pt x="397" y="353"/>
                </a:cubicBezTo>
                <a:cubicBezTo>
                  <a:pt x="397" y="471"/>
                  <a:pt x="397" y="471"/>
                  <a:pt x="397" y="471"/>
                </a:cubicBezTo>
                <a:cubicBezTo>
                  <a:pt x="397" y="515"/>
                  <a:pt x="426" y="560"/>
                  <a:pt x="471" y="560"/>
                </a:cubicBezTo>
                <a:lnTo>
                  <a:pt x="515" y="560"/>
                </a:lnTo>
                <a:cubicBezTo>
                  <a:pt x="515" y="618"/>
                  <a:pt x="515" y="618"/>
                  <a:pt x="515" y="618"/>
                </a:cubicBezTo>
                <a:cubicBezTo>
                  <a:pt x="515" y="618"/>
                  <a:pt x="515" y="633"/>
                  <a:pt x="530" y="633"/>
                </a:cubicBezTo>
                <a:cubicBezTo>
                  <a:pt x="544" y="633"/>
                  <a:pt x="544" y="618"/>
                  <a:pt x="544" y="618"/>
                </a:cubicBezTo>
                <a:cubicBezTo>
                  <a:pt x="544" y="560"/>
                  <a:pt x="544" y="560"/>
                  <a:pt x="544" y="560"/>
                </a:cubicBezTo>
                <a:cubicBezTo>
                  <a:pt x="588" y="560"/>
                  <a:pt x="633" y="515"/>
                  <a:pt x="633" y="471"/>
                </a:cubicBezTo>
                <a:cubicBezTo>
                  <a:pt x="633" y="353"/>
                  <a:pt x="633" y="353"/>
                  <a:pt x="633" y="353"/>
                </a:cubicBezTo>
                <a:cubicBezTo>
                  <a:pt x="633" y="324"/>
                  <a:pt x="618" y="309"/>
                  <a:pt x="588" y="294"/>
                </a:cubicBezTo>
                <a:close/>
                <a:moveTo>
                  <a:pt x="132" y="324"/>
                </a:moveTo>
                <a:lnTo>
                  <a:pt x="132" y="324"/>
                </a:lnTo>
                <a:cubicBezTo>
                  <a:pt x="162" y="324"/>
                  <a:pt x="162" y="324"/>
                  <a:pt x="162" y="324"/>
                </a:cubicBezTo>
                <a:cubicBezTo>
                  <a:pt x="176" y="324"/>
                  <a:pt x="191" y="339"/>
                  <a:pt x="191" y="353"/>
                </a:cubicBezTo>
                <a:cubicBezTo>
                  <a:pt x="191" y="471"/>
                  <a:pt x="191" y="471"/>
                  <a:pt x="191" y="471"/>
                </a:cubicBezTo>
                <a:cubicBezTo>
                  <a:pt x="191" y="501"/>
                  <a:pt x="176" y="515"/>
                  <a:pt x="162" y="515"/>
                </a:cubicBezTo>
                <a:cubicBezTo>
                  <a:pt x="147" y="515"/>
                  <a:pt x="147" y="515"/>
                  <a:pt x="147" y="515"/>
                </a:cubicBezTo>
                <a:cubicBezTo>
                  <a:pt x="132" y="486"/>
                  <a:pt x="117" y="442"/>
                  <a:pt x="117" y="412"/>
                </a:cubicBezTo>
                <a:cubicBezTo>
                  <a:pt x="117" y="383"/>
                  <a:pt x="117" y="353"/>
                  <a:pt x="132" y="324"/>
                </a:cubicBezTo>
                <a:close/>
                <a:moveTo>
                  <a:pt x="88" y="324"/>
                </a:moveTo>
                <a:lnTo>
                  <a:pt x="88" y="324"/>
                </a:lnTo>
                <a:cubicBezTo>
                  <a:pt x="88" y="353"/>
                  <a:pt x="73" y="383"/>
                  <a:pt x="73" y="412"/>
                </a:cubicBezTo>
                <a:cubicBezTo>
                  <a:pt x="73" y="442"/>
                  <a:pt x="88" y="486"/>
                  <a:pt x="103" y="515"/>
                </a:cubicBezTo>
                <a:cubicBezTo>
                  <a:pt x="73" y="515"/>
                  <a:pt x="73" y="515"/>
                  <a:pt x="73" y="515"/>
                </a:cubicBezTo>
                <a:cubicBezTo>
                  <a:pt x="59" y="515"/>
                  <a:pt x="44" y="501"/>
                  <a:pt x="44" y="471"/>
                </a:cubicBezTo>
                <a:cubicBezTo>
                  <a:pt x="44" y="353"/>
                  <a:pt x="44" y="353"/>
                  <a:pt x="44" y="353"/>
                </a:cubicBezTo>
                <a:cubicBezTo>
                  <a:pt x="44" y="339"/>
                  <a:pt x="59" y="324"/>
                  <a:pt x="73" y="324"/>
                </a:cubicBezTo>
                <a:lnTo>
                  <a:pt x="88" y="324"/>
                </a:lnTo>
                <a:close/>
                <a:moveTo>
                  <a:pt x="485" y="515"/>
                </a:moveTo>
                <a:lnTo>
                  <a:pt x="485" y="515"/>
                </a:lnTo>
                <a:cubicBezTo>
                  <a:pt x="471" y="515"/>
                  <a:pt x="471" y="515"/>
                  <a:pt x="471" y="515"/>
                </a:cubicBezTo>
                <a:cubicBezTo>
                  <a:pt x="456" y="515"/>
                  <a:pt x="426" y="501"/>
                  <a:pt x="426" y="471"/>
                </a:cubicBezTo>
                <a:cubicBezTo>
                  <a:pt x="426" y="353"/>
                  <a:pt x="426" y="353"/>
                  <a:pt x="426" y="353"/>
                </a:cubicBezTo>
                <a:cubicBezTo>
                  <a:pt x="426" y="339"/>
                  <a:pt x="456" y="324"/>
                  <a:pt x="471" y="324"/>
                </a:cubicBezTo>
                <a:cubicBezTo>
                  <a:pt x="500" y="324"/>
                  <a:pt x="500" y="324"/>
                  <a:pt x="500" y="324"/>
                </a:cubicBezTo>
                <a:cubicBezTo>
                  <a:pt x="500" y="353"/>
                  <a:pt x="515" y="383"/>
                  <a:pt x="515" y="412"/>
                </a:cubicBezTo>
                <a:cubicBezTo>
                  <a:pt x="515" y="442"/>
                  <a:pt x="500" y="486"/>
                  <a:pt x="485" y="515"/>
                </a:cubicBezTo>
                <a:close/>
                <a:moveTo>
                  <a:pt x="588" y="471"/>
                </a:moveTo>
                <a:lnTo>
                  <a:pt x="588" y="471"/>
                </a:lnTo>
                <a:cubicBezTo>
                  <a:pt x="588" y="501"/>
                  <a:pt x="574" y="515"/>
                  <a:pt x="544" y="515"/>
                </a:cubicBezTo>
                <a:cubicBezTo>
                  <a:pt x="530" y="515"/>
                  <a:pt x="530" y="515"/>
                  <a:pt x="530" y="515"/>
                </a:cubicBezTo>
                <a:cubicBezTo>
                  <a:pt x="544" y="486"/>
                  <a:pt x="544" y="442"/>
                  <a:pt x="544" y="412"/>
                </a:cubicBezTo>
                <a:cubicBezTo>
                  <a:pt x="544" y="383"/>
                  <a:pt x="544" y="353"/>
                  <a:pt x="530" y="324"/>
                </a:cubicBezTo>
                <a:cubicBezTo>
                  <a:pt x="544" y="324"/>
                  <a:pt x="544" y="324"/>
                  <a:pt x="544" y="324"/>
                </a:cubicBezTo>
                <a:cubicBezTo>
                  <a:pt x="574" y="324"/>
                  <a:pt x="588" y="339"/>
                  <a:pt x="588" y="353"/>
                </a:cubicBezTo>
                <a:lnTo>
                  <a:pt x="588" y="47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60" name="Freeform 135"/>
          <p:cNvSpPr>
            <a:spLocks noChangeArrowheads="1"/>
          </p:cNvSpPr>
          <p:nvPr/>
        </p:nvSpPr>
        <p:spPr bwMode="auto">
          <a:xfrm>
            <a:off x="5778501" y="5254207"/>
            <a:ext cx="511177" cy="549418"/>
          </a:xfrm>
          <a:custGeom>
            <a:avLst/>
            <a:gdLst>
              <a:gd name="T0" fmla="*/ 456 w 589"/>
              <a:gd name="T1" fmla="*/ 353 h 634"/>
              <a:gd name="T2" fmla="*/ 456 w 589"/>
              <a:gd name="T3" fmla="*/ 235 h 634"/>
              <a:gd name="T4" fmla="*/ 456 w 589"/>
              <a:gd name="T5" fmla="*/ 353 h 634"/>
              <a:gd name="T6" fmla="*/ 426 w 589"/>
              <a:gd name="T7" fmla="*/ 280 h 634"/>
              <a:gd name="T8" fmla="*/ 471 w 589"/>
              <a:gd name="T9" fmla="*/ 324 h 634"/>
              <a:gd name="T10" fmla="*/ 426 w 589"/>
              <a:gd name="T11" fmla="*/ 280 h 634"/>
              <a:gd name="T12" fmla="*/ 456 w 589"/>
              <a:gd name="T13" fmla="*/ 515 h 634"/>
              <a:gd name="T14" fmla="*/ 456 w 589"/>
              <a:gd name="T15" fmla="*/ 398 h 634"/>
              <a:gd name="T16" fmla="*/ 456 w 589"/>
              <a:gd name="T17" fmla="*/ 515 h 634"/>
              <a:gd name="T18" fmla="*/ 426 w 589"/>
              <a:gd name="T19" fmla="*/ 442 h 634"/>
              <a:gd name="T20" fmla="*/ 471 w 589"/>
              <a:gd name="T21" fmla="*/ 471 h 634"/>
              <a:gd name="T22" fmla="*/ 426 w 589"/>
              <a:gd name="T23" fmla="*/ 442 h 634"/>
              <a:gd name="T24" fmla="*/ 515 w 589"/>
              <a:gd name="T25" fmla="*/ 0 h 634"/>
              <a:gd name="T26" fmla="*/ 0 w 589"/>
              <a:gd name="T27" fmla="*/ 88 h 634"/>
              <a:gd name="T28" fmla="*/ 73 w 589"/>
              <a:gd name="T29" fmla="*/ 633 h 634"/>
              <a:gd name="T30" fmla="*/ 588 w 589"/>
              <a:gd name="T31" fmla="*/ 560 h 634"/>
              <a:gd name="T32" fmla="*/ 515 w 589"/>
              <a:gd name="T33" fmla="*/ 0 h 634"/>
              <a:gd name="T34" fmla="*/ 544 w 589"/>
              <a:gd name="T35" fmla="*/ 560 h 634"/>
              <a:gd name="T36" fmla="*/ 73 w 589"/>
              <a:gd name="T37" fmla="*/ 589 h 634"/>
              <a:gd name="T38" fmla="*/ 44 w 589"/>
              <a:gd name="T39" fmla="*/ 162 h 634"/>
              <a:gd name="T40" fmla="*/ 544 w 589"/>
              <a:gd name="T41" fmla="*/ 560 h 634"/>
              <a:gd name="T42" fmla="*/ 544 w 589"/>
              <a:gd name="T43" fmla="*/ 118 h 634"/>
              <a:gd name="T44" fmla="*/ 44 w 589"/>
              <a:gd name="T45" fmla="*/ 88 h 634"/>
              <a:gd name="T46" fmla="*/ 515 w 589"/>
              <a:gd name="T47" fmla="*/ 44 h 634"/>
              <a:gd name="T48" fmla="*/ 544 w 589"/>
              <a:gd name="T49" fmla="*/ 118 h 634"/>
              <a:gd name="T50" fmla="*/ 294 w 589"/>
              <a:gd name="T51" fmla="*/ 353 h 634"/>
              <a:gd name="T52" fmla="*/ 294 w 589"/>
              <a:gd name="T53" fmla="*/ 235 h 634"/>
              <a:gd name="T54" fmla="*/ 294 w 589"/>
              <a:gd name="T55" fmla="*/ 353 h 634"/>
              <a:gd name="T56" fmla="*/ 279 w 589"/>
              <a:gd name="T57" fmla="*/ 280 h 634"/>
              <a:gd name="T58" fmla="*/ 309 w 589"/>
              <a:gd name="T59" fmla="*/ 324 h 634"/>
              <a:gd name="T60" fmla="*/ 279 w 589"/>
              <a:gd name="T61" fmla="*/ 280 h 634"/>
              <a:gd name="T62" fmla="*/ 132 w 589"/>
              <a:gd name="T63" fmla="*/ 353 h 634"/>
              <a:gd name="T64" fmla="*/ 132 w 589"/>
              <a:gd name="T65" fmla="*/ 235 h 634"/>
              <a:gd name="T66" fmla="*/ 132 w 589"/>
              <a:gd name="T67" fmla="*/ 353 h 634"/>
              <a:gd name="T68" fmla="*/ 117 w 589"/>
              <a:gd name="T69" fmla="*/ 280 h 634"/>
              <a:gd name="T70" fmla="*/ 162 w 589"/>
              <a:gd name="T71" fmla="*/ 324 h 634"/>
              <a:gd name="T72" fmla="*/ 117 w 589"/>
              <a:gd name="T73" fmla="*/ 280 h 634"/>
              <a:gd name="T74" fmla="*/ 294 w 589"/>
              <a:gd name="T75" fmla="*/ 515 h 634"/>
              <a:gd name="T76" fmla="*/ 294 w 589"/>
              <a:gd name="T77" fmla="*/ 398 h 634"/>
              <a:gd name="T78" fmla="*/ 294 w 589"/>
              <a:gd name="T79" fmla="*/ 515 h 634"/>
              <a:gd name="T80" fmla="*/ 279 w 589"/>
              <a:gd name="T81" fmla="*/ 442 h 634"/>
              <a:gd name="T82" fmla="*/ 309 w 589"/>
              <a:gd name="T83" fmla="*/ 471 h 634"/>
              <a:gd name="T84" fmla="*/ 279 w 589"/>
              <a:gd name="T85" fmla="*/ 442 h 634"/>
              <a:gd name="T86" fmla="*/ 132 w 589"/>
              <a:gd name="T87" fmla="*/ 515 h 634"/>
              <a:gd name="T88" fmla="*/ 132 w 589"/>
              <a:gd name="T89" fmla="*/ 398 h 634"/>
              <a:gd name="T90" fmla="*/ 132 w 589"/>
              <a:gd name="T91" fmla="*/ 515 h 634"/>
              <a:gd name="T92" fmla="*/ 117 w 589"/>
              <a:gd name="T93" fmla="*/ 442 h 634"/>
              <a:gd name="T94" fmla="*/ 162 w 589"/>
              <a:gd name="T95" fmla="*/ 471 h 634"/>
              <a:gd name="T96" fmla="*/ 117 w 589"/>
              <a:gd name="T97" fmla="*/ 442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9" h="634">
                <a:moveTo>
                  <a:pt x="456" y="353"/>
                </a:moveTo>
                <a:lnTo>
                  <a:pt x="456" y="353"/>
                </a:lnTo>
                <a:cubicBezTo>
                  <a:pt x="485" y="353"/>
                  <a:pt x="515" y="339"/>
                  <a:pt x="515" y="294"/>
                </a:cubicBezTo>
                <a:cubicBezTo>
                  <a:pt x="515" y="265"/>
                  <a:pt x="485" y="235"/>
                  <a:pt x="456" y="235"/>
                </a:cubicBezTo>
                <a:cubicBezTo>
                  <a:pt x="412" y="235"/>
                  <a:pt x="397" y="265"/>
                  <a:pt x="397" y="294"/>
                </a:cubicBezTo>
                <a:cubicBezTo>
                  <a:pt x="397" y="339"/>
                  <a:pt x="412" y="353"/>
                  <a:pt x="456" y="353"/>
                </a:cubicBezTo>
                <a:close/>
                <a:moveTo>
                  <a:pt x="426" y="280"/>
                </a:moveTo>
                <a:lnTo>
                  <a:pt x="426" y="280"/>
                </a:lnTo>
                <a:cubicBezTo>
                  <a:pt x="471" y="280"/>
                  <a:pt x="471" y="280"/>
                  <a:pt x="471" y="280"/>
                </a:cubicBezTo>
                <a:cubicBezTo>
                  <a:pt x="471" y="324"/>
                  <a:pt x="471" y="324"/>
                  <a:pt x="471" y="324"/>
                </a:cubicBezTo>
                <a:cubicBezTo>
                  <a:pt x="426" y="324"/>
                  <a:pt x="426" y="324"/>
                  <a:pt x="426" y="324"/>
                </a:cubicBezTo>
                <a:lnTo>
                  <a:pt x="426" y="280"/>
                </a:lnTo>
                <a:close/>
                <a:moveTo>
                  <a:pt x="456" y="515"/>
                </a:moveTo>
                <a:lnTo>
                  <a:pt x="456" y="515"/>
                </a:lnTo>
                <a:cubicBezTo>
                  <a:pt x="485" y="515"/>
                  <a:pt x="515" y="486"/>
                  <a:pt x="515" y="456"/>
                </a:cubicBezTo>
                <a:cubicBezTo>
                  <a:pt x="515" y="427"/>
                  <a:pt x="485" y="398"/>
                  <a:pt x="456" y="398"/>
                </a:cubicBezTo>
                <a:cubicBezTo>
                  <a:pt x="412" y="398"/>
                  <a:pt x="397" y="427"/>
                  <a:pt x="397" y="456"/>
                </a:cubicBezTo>
                <a:cubicBezTo>
                  <a:pt x="397" y="486"/>
                  <a:pt x="412" y="515"/>
                  <a:pt x="456" y="515"/>
                </a:cubicBezTo>
                <a:close/>
                <a:moveTo>
                  <a:pt x="426" y="442"/>
                </a:moveTo>
                <a:lnTo>
                  <a:pt x="426" y="442"/>
                </a:lnTo>
                <a:cubicBezTo>
                  <a:pt x="471" y="442"/>
                  <a:pt x="471" y="442"/>
                  <a:pt x="471" y="442"/>
                </a:cubicBezTo>
                <a:cubicBezTo>
                  <a:pt x="471" y="471"/>
                  <a:pt x="471" y="471"/>
                  <a:pt x="471" y="471"/>
                </a:cubicBezTo>
                <a:cubicBezTo>
                  <a:pt x="426" y="471"/>
                  <a:pt x="426" y="471"/>
                  <a:pt x="426" y="471"/>
                </a:cubicBezTo>
                <a:lnTo>
                  <a:pt x="426" y="442"/>
                </a:lnTo>
                <a:close/>
                <a:moveTo>
                  <a:pt x="515" y="0"/>
                </a:moveTo>
                <a:lnTo>
                  <a:pt x="515" y="0"/>
                </a:lnTo>
                <a:cubicBezTo>
                  <a:pt x="73" y="0"/>
                  <a:pt x="73" y="0"/>
                  <a:pt x="73" y="0"/>
                </a:cubicBezTo>
                <a:cubicBezTo>
                  <a:pt x="29" y="0"/>
                  <a:pt x="0" y="44"/>
                  <a:pt x="0" y="88"/>
                </a:cubicBezTo>
                <a:cubicBezTo>
                  <a:pt x="0" y="560"/>
                  <a:pt x="0" y="560"/>
                  <a:pt x="0" y="560"/>
                </a:cubicBezTo>
                <a:cubicBezTo>
                  <a:pt x="0" y="604"/>
                  <a:pt x="29" y="633"/>
                  <a:pt x="73" y="633"/>
                </a:cubicBezTo>
                <a:cubicBezTo>
                  <a:pt x="515" y="633"/>
                  <a:pt x="515" y="633"/>
                  <a:pt x="515" y="633"/>
                </a:cubicBezTo>
                <a:cubicBezTo>
                  <a:pt x="559" y="633"/>
                  <a:pt x="588" y="604"/>
                  <a:pt x="588" y="560"/>
                </a:cubicBezTo>
                <a:cubicBezTo>
                  <a:pt x="588" y="88"/>
                  <a:pt x="588" y="88"/>
                  <a:pt x="588" y="88"/>
                </a:cubicBezTo>
                <a:cubicBezTo>
                  <a:pt x="588" y="44"/>
                  <a:pt x="559" y="0"/>
                  <a:pt x="515" y="0"/>
                </a:cubicBezTo>
                <a:close/>
                <a:moveTo>
                  <a:pt x="544" y="560"/>
                </a:moveTo>
                <a:lnTo>
                  <a:pt x="544" y="560"/>
                </a:lnTo>
                <a:cubicBezTo>
                  <a:pt x="544" y="574"/>
                  <a:pt x="530" y="589"/>
                  <a:pt x="515" y="589"/>
                </a:cubicBezTo>
                <a:cubicBezTo>
                  <a:pt x="73" y="589"/>
                  <a:pt x="73" y="589"/>
                  <a:pt x="73" y="589"/>
                </a:cubicBezTo>
                <a:cubicBezTo>
                  <a:pt x="58" y="589"/>
                  <a:pt x="44" y="574"/>
                  <a:pt x="44" y="560"/>
                </a:cubicBezTo>
                <a:cubicBezTo>
                  <a:pt x="44" y="162"/>
                  <a:pt x="44" y="162"/>
                  <a:pt x="44" y="162"/>
                </a:cubicBezTo>
                <a:cubicBezTo>
                  <a:pt x="544" y="162"/>
                  <a:pt x="544" y="162"/>
                  <a:pt x="544" y="162"/>
                </a:cubicBezTo>
                <a:lnTo>
                  <a:pt x="544" y="560"/>
                </a:lnTo>
                <a:close/>
                <a:moveTo>
                  <a:pt x="544" y="118"/>
                </a:moveTo>
                <a:lnTo>
                  <a:pt x="544" y="118"/>
                </a:lnTo>
                <a:cubicBezTo>
                  <a:pt x="44" y="118"/>
                  <a:pt x="44" y="118"/>
                  <a:pt x="44" y="118"/>
                </a:cubicBezTo>
                <a:cubicBezTo>
                  <a:pt x="44" y="88"/>
                  <a:pt x="44" y="88"/>
                  <a:pt x="44" y="88"/>
                </a:cubicBezTo>
                <a:cubicBezTo>
                  <a:pt x="44" y="59"/>
                  <a:pt x="58" y="44"/>
                  <a:pt x="73" y="44"/>
                </a:cubicBezTo>
                <a:cubicBezTo>
                  <a:pt x="515" y="44"/>
                  <a:pt x="515" y="44"/>
                  <a:pt x="515" y="44"/>
                </a:cubicBezTo>
                <a:cubicBezTo>
                  <a:pt x="530" y="44"/>
                  <a:pt x="544" y="59"/>
                  <a:pt x="544" y="88"/>
                </a:cubicBezTo>
                <a:lnTo>
                  <a:pt x="544" y="118"/>
                </a:lnTo>
                <a:close/>
                <a:moveTo>
                  <a:pt x="294" y="353"/>
                </a:moveTo>
                <a:lnTo>
                  <a:pt x="294" y="353"/>
                </a:lnTo>
                <a:cubicBezTo>
                  <a:pt x="324" y="353"/>
                  <a:pt x="353" y="339"/>
                  <a:pt x="353" y="294"/>
                </a:cubicBezTo>
                <a:cubicBezTo>
                  <a:pt x="353" y="265"/>
                  <a:pt x="324" y="235"/>
                  <a:pt x="294" y="235"/>
                </a:cubicBezTo>
                <a:cubicBezTo>
                  <a:pt x="265" y="235"/>
                  <a:pt x="235" y="265"/>
                  <a:pt x="235" y="294"/>
                </a:cubicBezTo>
                <a:cubicBezTo>
                  <a:pt x="235" y="339"/>
                  <a:pt x="265" y="353"/>
                  <a:pt x="294" y="353"/>
                </a:cubicBezTo>
                <a:close/>
                <a:moveTo>
                  <a:pt x="279" y="280"/>
                </a:moveTo>
                <a:lnTo>
                  <a:pt x="279" y="280"/>
                </a:lnTo>
                <a:cubicBezTo>
                  <a:pt x="309" y="280"/>
                  <a:pt x="309" y="280"/>
                  <a:pt x="309" y="280"/>
                </a:cubicBezTo>
                <a:cubicBezTo>
                  <a:pt x="309" y="324"/>
                  <a:pt x="309" y="324"/>
                  <a:pt x="309" y="324"/>
                </a:cubicBezTo>
                <a:cubicBezTo>
                  <a:pt x="279" y="324"/>
                  <a:pt x="279" y="324"/>
                  <a:pt x="279" y="324"/>
                </a:cubicBezTo>
                <a:lnTo>
                  <a:pt x="279" y="280"/>
                </a:lnTo>
                <a:close/>
                <a:moveTo>
                  <a:pt x="132" y="353"/>
                </a:moveTo>
                <a:lnTo>
                  <a:pt x="132" y="353"/>
                </a:lnTo>
                <a:cubicBezTo>
                  <a:pt x="176" y="353"/>
                  <a:pt x="191" y="339"/>
                  <a:pt x="191" y="294"/>
                </a:cubicBezTo>
                <a:cubicBezTo>
                  <a:pt x="191" y="265"/>
                  <a:pt x="176" y="235"/>
                  <a:pt x="132" y="235"/>
                </a:cubicBezTo>
                <a:cubicBezTo>
                  <a:pt x="103" y="235"/>
                  <a:pt x="73" y="265"/>
                  <a:pt x="73" y="294"/>
                </a:cubicBezTo>
                <a:cubicBezTo>
                  <a:pt x="73" y="339"/>
                  <a:pt x="103" y="353"/>
                  <a:pt x="132" y="353"/>
                </a:cubicBezTo>
                <a:close/>
                <a:moveTo>
                  <a:pt x="117" y="280"/>
                </a:moveTo>
                <a:lnTo>
                  <a:pt x="117" y="280"/>
                </a:lnTo>
                <a:cubicBezTo>
                  <a:pt x="162" y="280"/>
                  <a:pt x="162" y="280"/>
                  <a:pt x="162" y="280"/>
                </a:cubicBezTo>
                <a:cubicBezTo>
                  <a:pt x="162" y="324"/>
                  <a:pt x="162" y="324"/>
                  <a:pt x="162" y="324"/>
                </a:cubicBezTo>
                <a:cubicBezTo>
                  <a:pt x="117" y="324"/>
                  <a:pt x="117" y="324"/>
                  <a:pt x="117" y="324"/>
                </a:cubicBezTo>
                <a:lnTo>
                  <a:pt x="117" y="280"/>
                </a:lnTo>
                <a:close/>
                <a:moveTo>
                  <a:pt x="294" y="515"/>
                </a:moveTo>
                <a:lnTo>
                  <a:pt x="294" y="515"/>
                </a:lnTo>
                <a:cubicBezTo>
                  <a:pt x="324" y="515"/>
                  <a:pt x="353" y="486"/>
                  <a:pt x="353" y="456"/>
                </a:cubicBezTo>
                <a:cubicBezTo>
                  <a:pt x="353" y="427"/>
                  <a:pt x="324" y="398"/>
                  <a:pt x="294" y="398"/>
                </a:cubicBezTo>
                <a:cubicBezTo>
                  <a:pt x="265" y="398"/>
                  <a:pt x="235" y="427"/>
                  <a:pt x="235" y="456"/>
                </a:cubicBezTo>
                <a:cubicBezTo>
                  <a:pt x="235" y="486"/>
                  <a:pt x="265" y="515"/>
                  <a:pt x="294" y="515"/>
                </a:cubicBezTo>
                <a:close/>
                <a:moveTo>
                  <a:pt x="279" y="442"/>
                </a:moveTo>
                <a:lnTo>
                  <a:pt x="279" y="442"/>
                </a:lnTo>
                <a:cubicBezTo>
                  <a:pt x="309" y="442"/>
                  <a:pt x="309" y="442"/>
                  <a:pt x="309" y="442"/>
                </a:cubicBezTo>
                <a:cubicBezTo>
                  <a:pt x="309" y="471"/>
                  <a:pt x="309" y="471"/>
                  <a:pt x="309" y="471"/>
                </a:cubicBezTo>
                <a:cubicBezTo>
                  <a:pt x="279" y="471"/>
                  <a:pt x="279" y="471"/>
                  <a:pt x="279" y="471"/>
                </a:cubicBezTo>
                <a:lnTo>
                  <a:pt x="279" y="442"/>
                </a:lnTo>
                <a:close/>
                <a:moveTo>
                  <a:pt x="132" y="515"/>
                </a:moveTo>
                <a:lnTo>
                  <a:pt x="132" y="515"/>
                </a:lnTo>
                <a:cubicBezTo>
                  <a:pt x="176" y="515"/>
                  <a:pt x="191" y="486"/>
                  <a:pt x="191" y="456"/>
                </a:cubicBezTo>
                <a:cubicBezTo>
                  <a:pt x="191" y="427"/>
                  <a:pt x="176" y="398"/>
                  <a:pt x="132" y="398"/>
                </a:cubicBezTo>
                <a:cubicBezTo>
                  <a:pt x="103" y="398"/>
                  <a:pt x="73" y="427"/>
                  <a:pt x="73" y="456"/>
                </a:cubicBezTo>
                <a:cubicBezTo>
                  <a:pt x="73" y="486"/>
                  <a:pt x="103" y="515"/>
                  <a:pt x="132" y="515"/>
                </a:cubicBezTo>
                <a:close/>
                <a:moveTo>
                  <a:pt x="117" y="442"/>
                </a:moveTo>
                <a:lnTo>
                  <a:pt x="117" y="442"/>
                </a:lnTo>
                <a:cubicBezTo>
                  <a:pt x="162" y="442"/>
                  <a:pt x="162" y="442"/>
                  <a:pt x="162" y="442"/>
                </a:cubicBezTo>
                <a:cubicBezTo>
                  <a:pt x="162" y="471"/>
                  <a:pt x="162" y="471"/>
                  <a:pt x="162" y="471"/>
                </a:cubicBezTo>
                <a:cubicBezTo>
                  <a:pt x="117" y="471"/>
                  <a:pt x="117" y="471"/>
                  <a:pt x="117" y="471"/>
                </a:cubicBezTo>
                <a:lnTo>
                  <a:pt x="117" y="442"/>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61" name="Freeform 136"/>
          <p:cNvSpPr>
            <a:spLocks noChangeArrowheads="1"/>
          </p:cNvSpPr>
          <p:nvPr/>
        </p:nvSpPr>
        <p:spPr bwMode="auto">
          <a:xfrm>
            <a:off x="4873624" y="5254207"/>
            <a:ext cx="549274" cy="549418"/>
          </a:xfrm>
          <a:custGeom>
            <a:avLst/>
            <a:gdLst>
              <a:gd name="T0" fmla="*/ 501 w 634"/>
              <a:gd name="T1" fmla="*/ 235 h 634"/>
              <a:gd name="T2" fmla="*/ 501 w 634"/>
              <a:gd name="T3" fmla="*/ 353 h 634"/>
              <a:gd name="T4" fmla="*/ 501 w 634"/>
              <a:gd name="T5" fmla="*/ 235 h 634"/>
              <a:gd name="T6" fmla="*/ 516 w 634"/>
              <a:gd name="T7" fmla="*/ 324 h 634"/>
              <a:gd name="T8" fmla="*/ 471 w 634"/>
              <a:gd name="T9" fmla="*/ 280 h 634"/>
              <a:gd name="T10" fmla="*/ 516 w 634"/>
              <a:gd name="T11" fmla="*/ 324 h 634"/>
              <a:gd name="T12" fmla="*/ 530 w 634"/>
              <a:gd name="T13" fmla="*/ 515 h 634"/>
              <a:gd name="T14" fmla="*/ 442 w 634"/>
              <a:gd name="T15" fmla="*/ 530 h 634"/>
              <a:gd name="T16" fmla="*/ 530 w 634"/>
              <a:gd name="T17" fmla="*/ 560 h 634"/>
              <a:gd name="T18" fmla="*/ 530 w 634"/>
              <a:gd name="T19" fmla="*/ 515 h 634"/>
              <a:gd name="T20" fmla="*/ 354 w 634"/>
              <a:gd name="T21" fmla="*/ 235 h 634"/>
              <a:gd name="T22" fmla="*/ 89 w 634"/>
              <a:gd name="T23" fmla="*/ 280 h 634"/>
              <a:gd name="T24" fmla="*/ 118 w 634"/>
              <a:gd name="T25" fmla="*/ 560 h 634"/>
              <a:gd name="T26" fmla="*/ 398 w 634"/>
              <a:gd name="T27" fmla="*/ 515 h 634"/>
              <a:gd name="T28" fmla="*/ 354 w 634"/>
              <a:gd name="T29" fmla="*/ 235 h 634"/>
              <a:gd name="T30" fmla="*/ 354 w 634"/>
              <a:gd name="T31" fmla="*/ 501 h 634"/>
              <a:gd name="T32" fmla="*/ 148 w 634"/>
              <a:gd name="T33" fmla="*/ 515 h 634"/>
              <a:gd name="T34" fmla="*/ 118 w 634"/>
              <a:gd name="T35" fmla="*/ 294 h 634"/>
              <a:gd name="T36" fmla="*/ 339 w 634"/>
              <a:gd name="T37" fmla="*/ 280 h 634"/>
              <a:gd name="T38" fmla="*/ 354 w 634"/>
              <a:gd name="T39" fmla="*/ 501 h 634"/>
              <a:gd name="T40" fmla="*/ 530 w 634"/>
              <a:gd name="T41" fmla="*/ 456 h 634"/>
              <a:gd name="T42" fmla="*/ 442 w 634"/>
              <a:gd name="T43" fmla="*/ 471 h 634"/>
              <a:gd name="T44" fmla="*/ 530 w 634"/>
              <a:gd name="T45" fmla="*/ 501 h 634"/>
              <a:gd name="T46" fmla="*/ 530 w 634"/>
              <a:gd name="T47" fmla="*/ 456 h 634"/>
              <a:gd name="T48" fmla="*/ 560 w 634"/>
              <a:gd name="T49" fmla="*/ 162 h 634"/>
              <a:gd name="T50" fmla="*/ 545 w 634"/>
              <a:gd name="T51" fmla="*/ 44 h 634"/>
              <a:gd name="T52" fmla="*/ 530 w 634"/>
              <a:gd name="T53" fmla="*/ 15 h 634"/>
              <a:gd name="T54" fmla="*/ 118 w 634"/>
              <a:gd name="T55" fmla="*/ 15 h 634"/>
              <a:gd name="T56" fmla="*/ 89 w 634"/>
              <a:gd name="T57" fmla="*/ 44 h 634"/>
              <a:gd name="T58" fmla="*/ 89 w 634"/>
              <a:gd name="T59" fmla="*/ 162 h 634"/>
              <a:gd name="T60" fmla="*/ 0 w 634"/>
              <a:gd name="T61" fmla="*/ 560 h 634"/>
              <a:gd name="T62" fmla="*/ 560 w 634"/>
              <a:gd name="T63" fmla="*/ 633 h 634"/>
              <a:gd name="T64" fmla="*/ 633 w 634"/>
              <a:gd name="T65" fmla="*/ 235 h 634"/>
              <a:gd name="T66" fmla="*/ 589 w 634"/>
              <a:gd name="T67" fmla="*/ 560 h 634"/>
              <a:gd name="T68" fmla="*/ 560 w 634"/>
              <a:gd name="T69" fmla="*/ 589 h 634"/>
              <a:gd name="T70" fmla="*/ 45 w 634"/>
              <a:gd name="T71" fmla="*/ 560 h 634"/>
              <a:gd name="T72" fmla="*/ 89 w 634"/>
              <a:gd name="T73" fmla="*/ 206 h 634"/>
              <a:gd name="T74" fmla="*/ 589 w 634"/>
              <a:gd name="T75" fmla="*/ 235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634">
                <a:moveTo>
                  <a:pt x="501" y="235"/>
                </a:moveTo>
                <a:lnTo>
                  <a:pt x="501" y="235"/>
                </a:lnTo>
                <a:cubicBezTo>
                  <a:pt x="457" y="235"/>
                  <a:pt x="442" y="265"/>
                  <a:pt x="442" y="294"/>
                </a:cubicBezTo>
                <a:cubicBezTo>
                  <a:pt x="442" y="339"/>
                  <a:pt x="457" y="353"/>
                  <a:pt x="501" y="353"/>
                </a:cubicBezTo>
                <a:cubicBezTo>
                  <a:pt x="530" y="353"/>
                  <a:pt x="560" y="339"/>
                  <a:pt x="560" y="294"/>
                </a:cubicBezTo>
                <a:cubicBezTo>
                  <a:pt x="560" y="265"/>
                  <a:pt x="530" y="235"/>
                  <a:pt x="501" y="235"/>
                </a:cubicBezTo>
                <a:close/>
                <a:moveTo>
                  <a:pt x="516" y="324"/>
                </a:moveTo>
                <a:lnTo>
                  <a:pt x="516" y="324"/>
                </a:lnTo>
                <a:cubicBezTo>
                  <a:pt x="471" y="324"/>
                  <a:pt x="471" y="324"/>
                  <a:pt x="471" y="324"/>
                </a:cubicBezTo>
                <a:cubicBezTo>
                  <a:pt x="471" y="280"/>
                  <a:pt x="471" y="280"/>
                  <a:pt x="471" y="280"/>
                </a:cubicBezTo>
                <a:cubicBezTo>
                  <a:pt x="516" y="280"/>
                  <a:pt x="516" y="280"/>
                  <a:pt x="516" y="280"/>
                </a:cubicBezTo>
                <a:lnTo>
                  <a:pt x="516" y="324"/>
                </a:lnTo>
                <a:close/>
                <a:moveTo>
                  <a:pt x="530" y="515"/>
                </a:moveTo>
                <a:lnTo>
                  <a:pt x="530" y="515"/>
                </a:lnTo>
                <a:cubicBezTo>
                  <a:pt x="457" y="515"/>
                  <a:pt x="457" y="515"/>
                  <a:pt x="457" y="515"/>
                </a:cubicBezTo>
                <a:cubicBezTo>
                  <a:pt x="442" y="515"/>
                  <a:pt x="442" y="530"/>
                  <a:pt x="442" y="530"/>
                </a:cubicBezTo>
                <a:cubicBezTo>
                  <a:pt x="442" y="545"/>
                  <a:pt x="442" y="560"/>
                  <a:pt x="457" y="560"/>
                </a:cubicBezTo>
                <a:cubicBezTo>
                  <a:pt x="530" y="560"/>
                  <a:pt x="530" y="560"/>
                  <a:pt x="530" y="560"/>
                </a:cubicBezTo>
                <a:cubicBezTo>
                  <a:pt x="545" y="560"/>
                  <a:pt x="560" y="545"/>
                  <a:pt x="560" y="530"/>
                </a:cubicBezTo>
                <a:cubicBezTo>
                  <a:pt x="560" y="530"/>
                  <a:pt x="545" y="515"/>
                  <a:pt x="530" y="515"/>
                </a:cubicBezTo>
                <a:close/>
                <a:moveTo>
                  <a:pt x="354" y="235"/>
                </a:moveTo>
                <a:lnTo>
                  <a:pt x="354" y="235"/>
                </a:lnTo>
                <a:cubicBezTo>
                  <a:pt x="118" y="235"/>
                  <a:pt x="118" y="235"/>
                  <a:pt x="118" y="235"/>
                </a:cubicBezTo>
                <a:cubicBezTo>
                  <a:pt x="103" y="235"/>
                  <a:pt x="89" y="265"/>
                  <a:pt x="89" y="280"/>
                </a:cubicBezTo>
                <a:cubicBezTo>
                  <a:pt x="89" y="515"/>
                  <a:pt x="89" y="515"/>
                  <a:pt x="89" y="515"/>
                </a:cubicBezTo>
                <a:cubicBezTo>
                  <a:pt x="89" y="530"/>
                  <a:pt x="103" y="560"/>
                  <a:pt x="118" y="560"/>
                </a:cubicBezTo>
                <a:cubicBezTo>
                  <a:pt x="354" y="560"/>
                  <a:pt x="354" y="560"/>
                  <a:pt x="354" y="560"/>
                </a:cubicBezTo>
                <a:cubicBezTo>
                  <a:pt x="383" y="560"/>
                  <a:pt x="398" y="530"/>
                  <a:pt x="398" y="515"/>
                </a:cubicBezTo>
                <a:cubicBezTo>
                  <a:pt x="398" y="280"/>
                  <a:pt x="398" y="280"/>
                  <a:pt x="398" y="280"/>
                </a:cubicBezTo>
                <a:cubicBezTo>
                  <a:pt x="398" y="265"/>
                  <a:pt x="383" y="235"/>
                  <a:pt x="354" y="235"/>
                </a:cubicBezTo>
                <a:close/>
                <a:moveTo>
                  <a:pt x="354" y="501"/>
                </a:moveTo>
                <a:lnTo>
                  <a:pt x="354" y="501"/>
                </a:lnTo>
                <a:cubicBezTo>
                  <a:pt x="354" y="501"/>
                  <a:pt x="354" y="515"/>
                  <a:pt x="339" y="515"/>
                </a:cubicBezTo>
                <a:cubicBezTo>
                  <a:pt x="148" y="515"/>
                  <a:pt x="148" y="515"/>
                  <a:pt x="148" y="515"/>
                </a:cubicBezTo>
                <a:cubicBezTo>
                  <a:pt x="133" y="515"/>
                  <a:pt x="118" y="501"/>
                  <a:pt x="118" y="501"/>
                </a:cubicBezTo>
                <a:cubicBezTo>
                  <a:pt x="118" y="294"/>
                  <a:pt x="118" y="294"/>
                  <a:pt x="118" y="294"/>
                </a:cubicBezTo>
                <a:cubicBezTo>
                  <a:pt x="118" y="294"/>
                  <a:pt x="133" y="280"/>
                  <a:pt x="148" y="280"/>
                </a:cubicBezTo>
                <a:cubicBezTo>
                  <a:pt x="339" y="280"/>
                  <a:pt x="339" y="280"/>
                  <a:pt x="339" y="280"/>
                </a:cubicBezTo>
                <a:cubicBezTo>
                  <a:pt x="354" y="280"/>
                  <a:pt x="354" y="294"/>
                  <a:pt x="354" y="294"/>
                </a:cubicBezTo>
                <a:lnTo>
                  <a:pt x="354" y="501"/>
                </a:lnTo>
                <a:close/>
                <a:moveTo>
                  <a:pt x="530" y="456"/>
                </a:moveTo>
                <a:lnTo>
                  <a:pt x="530" y="456"/>
                </a:lnTo>
                <a:cubicBezTo>
                  <a:pt x="457" y="456"/>
                  <a:pt x="457" y="456"/>
                  <a:pt x="457" y="456"/>
                </a:cubicBezTo>
                <a:cubicBezTo>
                  <a:pt x="442" y="456"/>
                  <a:pt x="442" y="471"/>
                  <a:pt x="442" y="471"/>
                </a:cubicBezTo>
                <a:cubicBezTo>
                  <a:pt x="442" y="486"/>
                  <a:pt x="442" y="501"/>
                  <a:pt x="457" y="501"/>
                </a:cubicBezTo>
                <a:cubicBezTo>
                  <a:pt x="530" y="501"/>
                  <a:pt x="530" y="501"/>
                  <a:pt x="530" y="501"/>
                </a:cubicBezTo>
                <a:cubicBezTo>
                  <a:pt x="545" y="501"/>
                  <a:pt x="560" y="486"/>
                  <a:pt x="560" y="471"/>
                </a:cubicBezTo>
                <a:cubicBezTo>
                  <a:pt x="560" y="471"/>
                  <a:pt x="545" y="456"/>
                  <a:pt x="530" y="456"/>
                </a:cubicBezTo>
                <a:close/>
                <a:moveTo>
                  <a:pt x="560" y="162"/>
                </a:moveTo>
                <a:lnTo>
                  <a:pt x="560" y="162"/>
                </a:lnTo>
                <a:cubicBezTo>
                  <a:pt x="369" y="162"/>
                  <a:pt x="369" y="162"/>
                  <a:pt x="369" y="162"/>
                </a:cubicBezTo>
                <a:cubicBezTo>
                  <a:pt x="545" y="44"/>
                  <a:pt x="545" y="44"/>
                  <a:pt x="545" y="44"/>
                </a:cubicBezTo>
                <a:cubicBezTo>
                  <a:pt x="560" y="44"/>
                  <a:pt x="560" y="30"/>
                  <a:pt x="545" y="15"/>
                </a:cubicBezTo>
                <a:cubicBezTo>
                  <a:pt x="545" y="0"/>
                  <a:pt x="530" y="0"/>
                  <a:pt x="530" y="15"/>
                </a:cubicBezTo>
                <a:cubicBezTo>
                  <a:pt x="530" y="15"/>
                  <a:pt x="339" y="133"/>
                  <a:pt x="324" y="147"/>
                </a:cubicBezTo>
                <a:cubicBezTo>
                  <a:pt x="118" y="15"/>
                  <a:pt x="118" y="15"/>
                  <a:pt x="118" y="15"/>
                </a:cubicBezTo>
                <a:cubicBezTo>
                  <a:pt x="103" y="0"/>
                  <a:pt x="89" y="0"/>
                  <a:pt x="89" y="15"/>
                </a:cubicBezTo>
                <a:cubicBezTo>
                  <a:pt x="89" y="30"/>
                  <a:pt x="89" y="44"/>
                  <a:pt x="89" y="44"/>
                </a:cubicBezTo>
                <a:cubicBezTo>
                  <a:pt x="265" y="162"/>
                  <a:pt x="265" y="162"/>
                  <a:pt x="265" y="162"/>
                </a:cubicBezTo>
                <a:cubicBezTo>
                  <a:pt x="89" y="162"/>
                  <a:pt x="89" y="162"/>
                  <a:pt x="89" y="162"/>
                </a:cubicBezTo>
                <a:cubicBezTo>
                  <a:pt x="45" y="162"/>
                  <a:pt x="0" y="192"/>
                  <a:pt x="0" y="235"/>
                </a:cubicBezTo>
                <a:cubicBezTo>
                  <a:pt x="0" y="560"/>
                  <a:pt x="0" y="560"/>
                  <a:pt x="0" y="560"/>
                </a:cubicBezTo>
                <a:cubicBezTo>
                  <a:pt x="0" y="604"/>
                  <a:pt x="45" y="633"/>
                  <a:pt x="89" y="633"/>
                </a:cubicBezTo>
                <a:cubicBezTo>
                  <a:pt x="560" y="633"/>
                  <a:pt x="560" y="633"/>
                  <a:pt x="560" y="633"/>
                </a:cubicBezTo>
                <a:cubicBezTo>
                  <a:pt x="604" y="633"/>
                  <a:pt x="633" y="604"/>
                  <a:pt x="633" y="560"/>
                </a:cubicBezTo>
                <a:cubicBezTo>
                  <a:pt x="633" y="235"/>
                  <a:pt x="633" y="235"/>
                  <a:pt x="633" y="235"/>
                </a:cubicBezTo>
                <a:cubicBezTo>
                  <a:pt x="633" y="192"/>
                  <a:pt x="604" y="162"/>
                  <a:pt x="560" y="162"/>
                </a:cubicBezTo>
                <a:close/>
                <a:moveTo>
                  <a:pt x="589" y="560"/>
                </a:moveTo>
                <a:lnTo>
                  <a:pt x="589" y="560"/>
                </a:lnTo>
                <a:cubicBezTo>
                  <a:pt x="589" y="574"/>
                  <a:pt x="575" y="589"/>
                  <a:pt x="560" y="589"/>
                </a:cubicBezTo>
                <a:cubicBezTo>
                  <a:pt x="89" y="589"/>
                  <a:pt x="89" y="589"/>
                  <a:pt x="89" y="589"/>
                </a:cubicBezTo>
                <a:cubicBezTo>
                  <a:pt x="59" y="589"/>
                  <a:pt x="45" y="574"/>
                  <a:pt x="45" y="560"/>
                </a:cubicBezTo>
                <a:cubicBezTo>
                  <a:pt x="45" y="235"/>
                  <a:pt x="45" y="235"/>
                  <a:pt x="45" y="235"/>
                </a:cubicBezTo>
                <a:cubicBezTo>
                  <a:pt x="45" y="221"/>
                  <a:pt x="59" y="206"/>
                  <a:pt x="89" y="206"/>
                </a:cubicBezTo>
                <a:cubicBezTo>
                  <a:pt x="560" y="206"/>
                  <a:pt x="560" y="206"/>
                  <a:pt x="560" y="206"/>
                </a:cubicBezTo>
                <a:cubicBezTo>
                  <a:pt x="575" y="206"/>
                  <a:pt x="589" y="221"/>
                  <a:pt x="589" y="235"/>
                </a:cubicBezTo>
                <a:lnTo>
                  <a:pt x="589" y="56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62" name="Freeform 137"/>
          <p:cNvSpPr>
            <a:spLocks noChangeArrowheads="1"/>
          </p:cNvSpPr>
          <p:nvPr/>
        </p:nvSpPr>
        <p:spPr bwMode="auto">
          <a:xfrm>
            <a:off x="3997326" y="5292318"/>
            <a:ext cx="549274" cy="473196"/>
          </a:xfrm>
          <a:custGeom>
            <a:avLst/>
            <a:gdLst>
              <a:gd name="T0" fmla="*/ 221 w 634"/>
              <a:gd name="T1" fmla="*/ 236 h 546"/>
              <a:gd name="T2" fmla="*/ 221 w 634"/>
              <a:gd name="T3" fmla="*/ 236 h 546"/>
              <a:gd name="T4" fmla="*/ 103 w 634"/>
              <a:gd name="T5" fmla="*/ 236 h 546"/>
              <a:gd name="T6" fmla="*/ 73 w 634"/>
              <a:gd name="T7" fmla="*/ 250 h 546"/>
              <a:gd name="T8" fmla="*/ 103 w 634"/>
              <a:gd name="T9" fmla="*/ 280 h 546"/>
              <a:gd name="T10" fmla="*/ 221 w 634"/>
              <a:gd name="T11" fmla="*/ 280 h 546"/>
              <a:gd name="T12" fmla="*/ 235 w 634"/>
              <a:gd name="T13" fmla="*/ 250 h 546"/>
              <a:gd name="T14" fmla="*/ 221 w 634"/>
              <a:gd name="T15" fmla="*/ 236 h 546"/>
              <a:gd name="T16" fmla="*/ 221 w 634"/>
              <a:gd name="T17" fmla="*/ 398 h 546"/>
              <a:gd name="T18" fmla="*/ 221 w 634"/>
              <a:gd name="T19" fmla="*/ 398 h 546"/>
              <a:gd name="T20" fmla="*/ 103 w 634"/>
              <a:gd name="T21" fmla="*/ 398 h 546"/>
              <a:gd name="T22" fmla="*/ 73 w 634"/>
              <a:gd name="T23" fmla="*/ 412 h 546"/>
              <a:gd name="T24" fmla="*/ 103 w 634"/>
              <a:gd name="T25" fmla="*/ 427 h 546"/>
              <a:gd name="T26" fmla="*/ 221 w 634"/>
              <a:gd name="T27" fmla="*/ 427 h 546"/>
              <a:gd name="T28" fmla="*/ 235 w 634"/>
              <a:gd name="T29" fmla="*/ 412 h 546"/>
              <a:gd name="T30" fmla="*/ 221 w 634"/>
              <a:gd name="T31" fmla="*/ 398 h 546"/>
              <a:gd name="T32" fmla="*/ 221 w 634"/>
              <a:gd name="T33" fmla="*/ 309 h 546"/>
              <a:gd name="T34" fmla="*/ 221 w 634"/>
              <a:gd name="T35" fmla="*/ 309 h 546"/>
              <a:gd name="T36" fmla="*/ 103 w 634"/>
              <a:gd name="T37" fmla="*/ 309 h 546"/>
              <a:gd name="T38" fmla="*/ 73 w 634"/>
              <a:gd name="T39" fmla="*/ 339 h 546"/>
              <a:gd name="T40" fmla="*/ 103 w 634"/>
              <a:gd name="T41" fmla="*/ 354 h 546"/>
              <a:gd name="T42" fmla="*/ 221 w 634"/>
              <a:gd name="T43" fmla="*/ 354 h 546"/>
              <a:gd name="T44" fmla="*/ 235 w 634"/>
              <a:gd name="T45" fmla="*/ 339 h 546"/>
              <a:gd name="T46" fmla="*/ 221 w 634"/>
              <a:gd name="T47" fmla="*/ 309 h 546"/>
              <a:gd name="T48" fmla="*/ 412 w 634"/>
              <a:gd name="T49" fmla="*/ 221 h 546"/>
              <a:gd name="T50" fmla="*/ 412 w 634"/>
              <a:gd name="T51" fmla="*/ 221 h 546"/>
              <a:gd name="T52" fmla="*/ 294 w 634"/>
              <a:gd name="T53" fmla="*/ 339 h 546"/>
              <a:gd name="T54" fmla="*/ 412 w 634"/>
              <a:gd name="T55" fmla="*/ 457 h 546"/>
              <a:gd name="T56" fmla="*/ 530 w 634"/>
              <a:gd name="T57" fmla="*/ 339 h 546"/>
              <a:gd name="T58" fmla="*/ 412 w 634"/>
              <a:gd name="T59" fmla="*/ 221 h 546"/>
              <a:gd name="T60" fmla="*/ 412 w 634"/>
              <a:gd name="T61" fmla="*/ 412 h 546"/>
              <a:gd name="T62" fmla="*/ 412 w 634"/>
              <a:gd name="T63" fmla="*/ 412 h 546"/>
              <a:gd name="T64" fmla="*/ 338 w 634"/>
              <a:gd name="T65" fmla="*/ 339 h 546"/>
              <a:gd name="T66" fmla="*/ 412 w 634"/>
              <a:gd name="T67" fmla="*/ 250 h 546"/>
              <a:gd name="T68" fmla="*/ 485 w 634"/>
              <a:gd name="T69" fmla="*/ 339 h 546"/>
              <a:gd name="T70" fmla="*/ 412 w 634"/>
              <a:gd name="T71" fmla="*/ 412 h 546"/>
              <a:gd name="T72" fmla="*/ 544 w 634"/>
              <a:gd name="T73" fmla="*/ 118 h 546"/>
              <a:gd name="T74" fmla="*/ 544 w 634"/>
              <a:gd name="T75" fmla="*/ 118 h 546"/>
              <a:gd name="T76" fmla="*/ 515 w 634"/>
              <a:gd name="T77" fmla="*/ 118 h 546"/>
              <a:gd name="T78" fmla="*/ 294 w 634"/>
              <a:gd name="T79" fmla="*/ 0 h 546"/>
              <a:gd name="T80" fmla="*/ 279 w 634"/>
              <a:gd name="T81" fmla="*/ 15 h 546"/>
              <a:gd name="T82" fmla="*/ 279 w 634"/>
              <a:gd name="T83" fmla="*/ 30 h 546"/>
              <a:gd name="T84" fmla="*/ 426 w 634"/>
              <a:gd name="T85" fmla="*/ 118 h 546"/>
              <a:gd name="T86" fmla="*/ 73 w 634"/>
              <a:gd name="T87" fmla="*/ 118 h 546"/>
              <a:gd name="T88" fmla="*/ 0 w 634"/>
              <a:gd name="T89" fmla="*/ 191 h 546"/>
              <a:gd name="T90" fmla="*/ 0 w 634"/>
              <a:gd name="T91" fmla="*/ 471 h 546"/>
              <a:gd name="T92" fmla="*/ 73 w 634"/>
              <a:gd name="T93" fmla="*/ 545 h 546"/>
              <a:gd name="T94" fmla="*/ 544 w 634"/>
              <a:gd name="T95" fmla="*/ 545 h 546"/>
              <a:gd name="T96" fmla="*/ 633 w 634"/>
              <a:gd name="T97" fmla="*/ 471 h 546"/>
              <a:gd name="T98" fmla="*/ 633 w 634"/>
              <a:gd name="T99" fmla="*/ 191 h 546"/>
              <a:gd name="T100" fmla="*/ 544 w 634"/>
              <a:gd name="T101" fmla="*/ 118 h 546"/>
              <a:gd name="T102" fmla="*/ 588 w 634"/>
              <a:gd name="T103" fmla="*/ 471 h 546"/>
              <a:gd name="T104" fmla="*/ 588 w 634"/>
              <a:gd name="T105" fmla="*/ 471 h 546"/>
              <a:gd name="T106" fmla="*/ 544 w 634"/>
              <a:gd name="T107" fmla="*/ 516 h 546"/>
              <a:gd name="T108" fmla="*/ 73 w 634"/>
              <a:gd name="T109" fmla="*/ 516 h 546"/>
              <a:gd name="T110" fmla="*/ 44 w 634"/>
              <a:gd name="T111" fmla="*/ 471 h 546"/>
              <a:gd name="T112" fmla="*/ 44 w 634"/>
              <a:gd name="T113" fmla="*/ 191 h 546"/>
              <a:gd name="T114" fmla="*/ 73 w 634"/>
              <a:gd name="T115" fmla="*/ 162 h 546"/>
              <a:gd name="T116" fmla="*/ 544 w 634"/>
              <a:gd name="T117" fmla="*/ 162 h 546"/>
              <a:gd name="T118" fmla="*/ 588 w 634"/>
              <a:gd name="T119" fmla="*/ 191 h 546"/>
              <a:gd name="T120" fmla="*/ 588 w 634"/>
              <a:gd name="T121" fmla="*/ 471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546">
                <a:moveTo>
                  <a:pt x="221" y="236"/>
                </a:moveTo>
                <a:lnTo>
                  <a:pt x="221" y="236"/>
                </a:lnTo>
                <a:cubicBezTo>
                  <a:pt x="103" y="236"/>
                  <a:pt x="103" y="236"/>
                  <a:pt x="103" y="236"/>
                </a:cubicBezTo>
                <a:cubicBezTo>
                  <a:pt x="88" y="236"/>
                  <a:pt x="73" y="250"/>
                  <a:pt x="73" y="250"/>
                </a:cubicBezTo>
                <a:cubicBezTo>
                  <a:pt x="73" y="265"/>
                  <a:pt x="88" y="280"/>
                  <a:pt x="103" y="280"/>
                </a:cubicBezTo>
                <a:cubicBezTo>
                  <a:pt x="221" y="280"/>
                  <a:pt x="221" y="280"/>
                  <a:pt x="221" y="280"/>
                </a:cubicBezTo>
                <a:cubicBezTo>
                  <a:pt x="221" y="280"/>
                  <a:pt x="235" y="265"/>
                  <a:pt x="235" y="250"/>
                </a:cubicBezTo>
                <a:lnTo>
                  <a:pt x="221" y="236"/>
                </a:lnTo>
                <a:close/>
                <a:moveTo>
                  <a:pt x="221" y="398"/>
                </a:moveTo>
                <a:lnTo>
                  <a:pt x="221" y="398"/>
                </a:lnTo>
                <a:cubicBezTo>
                  <a:pt x="103" y="398"/>
                  <a:pt x="103" y="398"/>
                  <a:pt x="103" y="398"/>
                </a:cubicBezTo>
                <a:cubicBezTo>
                  <a:pt x="88" y="398"/>
                  <a:pt x="73" y="398"/>
                  <a:pt x="73" y="412"/>
                </a:cubicBezTo>
                <a:cubicBezTo>
                  <a:pt x="73" y="427"/>
                  <a:pt x="88" y="427"/>
                  <a:pt x="103" y="427"/>
                </a:cubicBezTo>
                <a:cubicBezTo>
                  <a:pt x="221" y="427"/>
                  <a:pt x="221" y="427"/>
                  <a:pt x="221" y="427"/>
                </a:cubicBezTo>
                <a:cubicBezTo>
                  <a:pt x="221" y="427"/>
                  <a:pt x="235" y="427"/>
                  <a:pt x="235" y="412"/>
                </a:cubicBezTo>
                <a:cubicBezTo>
                  <a:pt x="235" y="398"/>
                  <a:pt x="221" y="398"/>
                  <a:pt x="221" y="398"/>
                </a:cubicBezTo>
                <a:close/>
                <a:moveTo>
                  <a:pt x="221" y="309"/>
                </a:moveTo>
                <a:lnTo>
                  <a:pt x="221" y="309"/>
                </a:lnTo>
                <a:cubicBezTo>
                  <a:pt x="103" y="309"/>
                  <a:pt x="103" y="309"/>
                  <a:pt x="103" y="309"/>
                </a:cubicBezTo>
                <a:cubicBezTo>
                  <a:pt x="88" y="309"/>
                  <a:pt x="73" y="324"/>
                  <a:pt x="73" y="339"/>
                </a:cubicBezTo>
                <a:cubicBezTo>
                  <a:pt x="73" y="339"/>
                  <a:pt x="88" y="354"/>
                  <a:pt x="103" y="354"/>
                </a:cubicBezTo>
                <a:cubicBezTo>
                  <a:pt x="221" y="354"/>
                  <a:pt x="221" y="354"/>
                  <a:pt x="221" y="354"/>
                </a:cubicBezTo>
                <a:lnTo>
                  <a:pt x="235" y="339"/>
                </a:lnTo>
                <a:cubicBezTo>
                  <a:pt x="235" y="324"/>
                  <a:pt x="221" y="309"/>
                  <a:pt x="221" y="309"/>
                </a:cubicBezTo>
                <a:close/>
                <a:moveTo>
                  <a:pt x="412" y="221"/>
                </a:moveTo>
                <a:lnTo>
                  <a:pt x="412" y="221"/>
                </a:lnTo>
                <a:cubicBezTo>
                  <a:pt x="353" y="221"/>
                  <a:pt x="294" y="265"/>
                  <a:pt x="294" y="339"/>
                </a:cubicBezTo>
                <a:cubicBezTo>
                  <a:pt x="294" y="398"/>
                  <a:pt x="353" y="457"/>
                  <a:pt x="412" y="457"/>
                </a:cubicBezTo>
                <a:cubicBezTo>
                  <a:pt x="471" y="457"/>
                  <a:pt x="530" y="398"/>
                  <a:pt x="530" y="339"/>
                </a:cubicBezTo>
                <a:cubicBezTo>
                  <a:pt x="530" y="265"/>
                  <a:pt x="471" y="221"/>
                  <a:pt x="412" y="221"/>
                </a:cubicBezTo>
                <a:close/>
                <a:moveTo>
                  <a:pt x="412" y="412"/>
                </a:moveTo>
                <a:lnTo>
                  <a:pt x="412" y="412"/>
                </a:lnTo>
                <a:cubicBezTo>
                  <a:pt x="368" y="412"/>
                  <a:pt x="338" y="383"/>
                  <a:pt x="338" y="339"/>
                </a:cubicBezTo>
                <a:cubicBezTo>
                  <a:pt x="338" y="295"/>
                  <a:pt x="368" y="250"/>
                  <a:pt x="412" y="250"/>
                </a:cubicBezTo>
                <a:cubicBezTo>
                  <a:pt x="456" y="250"/>
                  <a:pt x="485" y="295"/>
                  <a:pt x="485" y="339"/>
                </a:cubicBezTo>
                <a:cubicBezTo>
                  <a:pt x="485" y="383"/>
                  <a:pt x="456" y="412"/>
                  <a:pt x="412" y="412"/>
                </a:cubicBezTo>
                <a:close/>
                <a:moveTo>
                  <a:pt x="544" y="118"/>
                </a:moveTo>
                <a:lnTo>
                  <a:pt x="544" y="118"/>
                </a:lnTo>
                <a:cubicBezTo>
                  <a:pt x="515" y="118"/>
                  <a:pt x="515" y="118"/>
                  <a:pt x="515" y="118"/>
                </a:cubicBezTo>
                <a:cubicBezTo>
                  <a:pt x="294" y="0"/>
                  <a:pt x="294" y="0"/>
                  <a:pt x="294" y="0"/>
                </a:cubicBezTo>
                <a:cubicBezTo>
                  <a:pt x="294" y="0"/>
                  <a:pt x="279" y="0"/>
                  <a:pt x="279" y="15"/>
                </a:cubicBezTo>
                <a:cubicBezTo>
                  <a:pt x="265" y="15"/>
                  <a:pt x="279" y="30"/>
                  <a:pt x="279" y="30"/>
                </a:cubicBezTo>
                <a:cubicBezTo>
                  <a:pt x="426" y="118"/>
                  <a:pt x="426" y="118"/>
                  <a:pt x="426" y="118"/>
                </a:cubicBezTo>
                <a:cubicBezTo>
                  <a:pt x="73" y="118"/>
                  <a:pt x="73" y="118"/>
                  <a:pt x="73" y="118"/>
                </a:cubicBezTo>
                <a:cubicBezTo>
                  <a:pt x="29" y="118"/>
                  <a:pt x="0" y="148"/>
                  <a:pt x="0" y="191"/>
                </a:cubicBezTo>
                <a:cubicBezTo>
                  <a:pt x="0" y="471"/>
                  <a:pt x="0" y="471"/>
                  <a:pt x="0" y="471"/>
                </a:cubicBezTo>
                <a:cubicBezTo>
                  <a:pt x="0" y="516"/>
                  <a:pt x="29" y="545"/>
                  <a:pt x="73" y="545"/>
                </a:cubicBezTo>
                <a:cubicBezTo>
                  <a:pt x="544" y="545"/>
                  <a:pt x="544" y="545"/>
                  <a:pt x="544" y="545"/>
                </a:cubicBezTo>
                <a:cubicBezTo>
                  <a:pt x="588" y="545"/>
                  <a:pt x="633" y="516"/>
                  <a:pt x="633" y="471"/>
                </a:cubicBezTo>
                <a:cubicBezTo>
                  <a:pt x="633" y="191"/>
                  <a:pt x="633" y="191"/>
                  <a:pt x="633" y="191"/>
                </a:cubicBezTo>
                <a:cubicBezTo>
                  <a:pt x="633" y="148"/>
                  <a:pt x="588" y="118"/>
                  <a:pt x="544" y="118"/>
                </a:cubicBezTo>
                <a:close/>
                <a:moveTo>
                  <a:pt x="588" y="471"/>
                </a:moveTo>
                <a:lnTo>
                  <a:pt x="588" y="471"/>
                </a:lnTo>
                <a:cubicBezTo>
                  <a:pt x="588" y="486"/>
                  <a:pt x="574" y="516"/>
                  <a:pt x="544" y="516"/>
                </a:cubicBezTo>
                <a:cubicBezTo>
                  <a:pt x="73" y="516"/>
                  <a:pt x="73" y="516"/>
                  <a:pt x="73" y="516"/>
                </a:cubicBezTo>
                <a:cubicBezTo>
                  <a:pt x="58" y="516"/>
                  <a:pt x="44" y="486"/>
                  <a:pt x="44" y="471"/>
                </a:cubicBezTo>
                <a:cubicBezTo>
                  <a:pt x="44" y="191"/>
                  <a:pt x="44" y="191"/>
                  <a:pt x="44" y="191"/>
                </a:cubicBezTo>
                <a:cubicBezTo>
                  <a:pt x="44" y="177"/>
                  <a:pt x="58" y="162"/>
                  <a:pt x="73" y="162"/>
                </a:cubicBezTo>
                <a:cubicBezTo>
                  <a:pt x="544" y="162"/>
                  <a:pt x="544" y="162"/>
                  <a:pt x="544" y="162"/>
                </a:cubicBezTo>
                <a:cubicBezTo>
                  <a:pt x="574" y="162"/>
                  <a:pt x="588" y="177"/>
                  <a:pt x="588" y="191"/>
                </a:cubicBezTo>
                <a:lnTo>
                  <a:pt x="588" y="47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63" name="Freeform 138"/>
          <p:cNvSpPr>
            <a:spLocks noChangeArrowheads="1"/>
          </p:cNvSpPr>
          <p:nvPr/>
        </p:nvSpPr>
        <p:spPr bwMode="auto">
          <a:xfrm>
            <a:off x="3181351" y="5276440"/>
            <a:ext cx="406400" cy="511308"/>
          </a:xfrm>
          <a:custGeom>
            <a:avLst/>
            <a:gdLst>
              <a:gd name="T0" fmla="*/ 398 w 473"/>
              <a:gd name="T1" fmla="*/ 0 h 589"/>
              <a:gd name="T2" fmla="*/ 0 w 473"/>
              <a:gd name="T3" fmla="*/ 73 h 589"/>
              <a:gd name="T4" fmla="*/ 74 w 473"/>
              <a:gd name="T5" fmla="*/ 588 h 589"/>
              <a:gd name="T6" fmla="*/ 472 w 473"/>
              <a:gd name="T7" fmla="*/ 588 h 589"/>
              <a:gd name="T8" fmla="*/ 398 w 473"/>
              <a:gd name="T9" fmla="*/ 0 h 589"/>
              <a:gd name="T10" fmla="*/ 74 w 473"/>
              <a:gd name="T11" fmla="*/ 544 h 589"/>
              <a:gd name="T12" fmla="*/ 45 w 473"/>
              <a:gd name="T13" fmla="*/ 500 h 589"/>
              <a:gd name="T14" fmla="*/ 74 w 473"/>
              <a:gd name="T15" fmla="*/ 544 h 589"/>
              <a:gd name="T16" fmla="*/ 74 w 473"/>
              <a:gd name="T17" fmla="*/ 471 h 589"/>
              <a:gd name="T18" fmla="*/ 45 w 473"/>
              <a:gd name="T19" fmla="*/ 426 h 589"/>
              <a:gd name="T20" fmla="*/ 74 w 473"/>
              <a:gd name="T21" fmla="*/ 471 h 589"/>
              <a:gd name="T22" fmla="*/ 74 w 473"/>
              <a:gd name="T23" fmla="*/ 382 h 589"/>
              <a:gd name="T24" fmla="*/ 45 w 473"/>
              <a:gd name="T25" fmla="*/ 353 h 589"/>
              <a:gd name="T26" fmla="*/ 74 w 473"/>
              <a:gd name="T27" fmla="*/ 382 h 589"/>
              <a:gd name="T28" fmla="*/ 74 w 473"/>
              <a:gd name="T29" fmla="*/ 309 h 589"/>
              <a:gd name="T30" fmla="*/ 45 w 473"/>
              <a:gd name="T31" fmla="*/ 264 h 589"/>
              <a:gd name="T32" fmla="*/ 74 w 473"/>
              <a:gd name="T33" fmla="*/ 309 h 589"/>
              <a:gd name="T34" fmla="*/ 74 w 473"/>
              <a:gd name="T35" fmla="*/ 235 h 589"/>
              <a:gd name="T36" fmla="*/ 45 w 473"/>
              <a:gd name="T37" fmla="*/ 191 h 589"/>
              <a:gd name="T38" fmla="*/ 74 w 473"/>
              <a:gd name="T39" fmla="*/ 235 h 589"/>
              <a:gd name="T40" fmla="*/ 74 w 473"/>
              <a:gd name="T41" fmla="*/ 147 h 589"/>
              <a:gd name="T42" fmla="*/ 45 w 473"/>
              <a:gd name="T43" fmla="*/ 117 h 589"/>
              <a:gd name="T44" fmla="*/ 74 w 473"/>
              <a:gd name="T45" fmla="*/ 147 h 589"/>
              <a:gd name="T46" fmla="*/ 354 w 473"/>
              <a:gd name="T47" fmla="*/ 530 h 589"/>
              <a:gd name="T48" fmla="*/ 133 w 473"/>
              <a:gd name="T49" fmla="*/ 544 h 589"/>
              <a:gd name="T50" fmla="*/ 118 w 473"/>
              <a:gd name="T51" fmla="*/ 323 h 589"/>
              <a:gd name="T52" fmla="*/ 339 w 473"/>
              <a:gd name="T53" fmla="*/ 309 h 589"/>
              <a:gd name="T54" fmla="*/ 354 w 473"/>
              <a:gd name="T55" fmla="*/ 530 h 589"/>
              <a:gd name="T56" fmla="*/ 354 w 473"/>
              <a:gd name="T57" fmla="*/ 250 h 589"/>
              <a:gd name="T58" fmla="*/ 133 w 473"/>
              <a:gd name="T59" fmla="*/ 264 h 589"/>
              <a:gd name="T60" fmla="*/ 118 w 473"/>
              <a:gd name="T61" fmla="*/ 58 h 589"/>
              <a:gd name="T62" fmla="*/ 339 w 473"/>
              <a:gd name="T63" fmla="*/ 29 h 589"/>
              <a:gd name="T64" fmla="*/ 354 w 473"/>
              <a:gd name="T65" fmla="*/ 250 h 589"/>
              <a:gd name="T66" fmla="*/ 427 w 473"/>
              <a:gd name="T67" fmla="*/ 544 h 589"/>
              <a:gd name="T68" fmla="*/ 398 w 473"/>
              <a:gd name="T69" fmla="*/ 500 h 589"/>
              <a:gd name="T70" fmla="*/ 427 w 473"/>
              <a:gd name="T71" fmla="*/ 544 h 589"/>
              <a:gd name="T72" fmla="*/ 427 w 473"/>
              <a:gd name="T73" fmla="*/ 471 h 589"/>
              <a:gd name="T74" fmla="*/ 398 w 473"/>
              <a:gd name="T75" fmla="*/ 426 h 589"/>
              <a:gd name="T76" fmla="*/ 427 w 473"/>
              <a:gd name="T77" fmla="*/ 471 h 589"/>
              <a:gd name="T78" fmla="*/ 427 w 473"/>
              <a:gd name="T79" fmla="*/ 382 h 589"/>
              <a:gd name="T80" fmla="*/ 398 w 473"/>
              <a:gd name="T81" fmla="*/ 353 h 589"/>
              <a:gd name="T82" fmla="*/ 427 w 473"/>
              <a:gd name="T83" fmla="*/ 382 h 589"/>
              <a:gd name="T84" fmla="*/ 427 w 473"/>
              <a:gd name="T85" fmla="*/ 309 h 589"/>
              <a:gd name="T86" fmla="*/ 398 w 473"/>
              <a:gd name="T87" fmla="*/ 264 h 589"/>
              <a:gd name="T88" fmla="*/ 427 w 473"/>
              <a:gd name="T89" fmla="*/ 309 h 589"/>
              <a:gd name="T90" fmla="*/ 427 w 473"/>
              <a:gd name="T91" fmla="*/ 235 h 589"/>
              <a:gd name="T92" fmla="*/ 398 w 473"/>
              <a:gd name="T93" fmla="*/ 191 h 589"/>
              <a:gd name="T94" fmla="*/ 427 w 473"/>
              <a:gd name="T95" fmla="*/ 235 h 589"/>
              <a:gd name="T96" fmla="*/ 427 w 473"/>
              <a:gd name="T97" fmla="*/ 147 h 589"/>
              <a:gd name="T98" fmla="*/ 398 w 473"/>
              <a:gd name="T99" fmla="*/ 117 h 589"/>
              <a:gd name="T100" fmla="*/ 427 w 473"/>
              <a:gd name="T101" fmla="*/ 147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3" h="589">
                <a:moveTo>
                  <a:pt x="398" y="0"/>
                </a:moveTo>
                <a:lnTo>
                  <a:pt x="398" y="0"/>
                </a:lnTo>
                <a:cubicBezTo>
                  <a:pt x="74" y="0"/>
                  <a:pt x="74" y="0"/>
                  <a:pt x="74" y="0"/>
                </a:cubicBezTo>
                <a:cubicBezTo>
                  <a:pt x="30" y="0"/>
                  <a:pt x="0" y="29"/>
                  <a:pt x="0" y="73"/>
                </a:cubicBezTo>
                <a:cubicBezTo>
                  <a:pt x="0" y="588"/>
                  <a:pt x="0" y="588"/>
                  <a:pt x="0" y="588"/>
                </a:cubicBezTo>
                <a:cubicBezTo>
                  <a:pt x="45" y="588"/>
                  <a:pt x="30" y="588"/>
                  <a:pt x="74" y="588"/>
                </a:cubicBezTo>
                <a:cubicBezTo>
                  <a:pt x="398" y="588"/>
                  <a:pt x="398" y="588"/>
                  <a:pt x="398" y="588"/>
                </a:cubicBezTo>
                <a:cubicBezTo>
                  <a:pt x="442" y="588"/>
                  <a:pt x="413" y="588"/>
                  <a:pt x="472" y="588"/>
                </a:cubicBezTo>
                <a:cubicBezTo>
                  <a:pt x="472" y="73"/>
                  <a:pt x="472" y="73"/>
                  <a:pt x="472" y="73"/>
                </a:cubicBezTo>
                <a:cubicBezTo>
                  <a:pt x="472" y="29"/>
                  <a:pt x="442" y="0"/>
                  <a:pt x="398" y="0"/>
                </a:cubicBezTo>
                <a:close/>
                <a:moveTo>
                  <a:pt x="74" y="544"/>
                </a:moveTo>
                <a:lnTo>
                  <a:pt x="74" y="544"/>
                </a:lnTo>
                <a:cubicBezTo>
                  <a:pt x="45" y="544"/>
                  <a:pt x="45" y="544"/>
                  <a:pt x="45" y="544"/>
                </a:cubicBezTo>
                <a:cubicBezTo>
                  <a:pt x="45" y="500"/>
                  <a:pt x="45" y="500"/>
                  <a:pt x="45" y="500"/>
                </a:cubicBezTo>
                <a:cubicBezTo>
                  <a:pt x="74" y="500"/>
                  <a:pt x="74" y="500"/>
                  <a:pt x="74" y="500"/>
                </a:cubicBezTo>
                <a:lnTo>
                  <a:pt x="74" y="544"/>
                </a:lnTo>
                <a:close/>
                <a:moveTo>
                  <a:pt x="74" y="471"/>
                </a:moveTo>
                <a:lnTo>
                  <a:pt x="74" y="471"/>
                </a:lnTo>
                <a:cubicBezTo>
                  <a:pt x="45" y="471"/>
                  <a:pt x="45" y="471"/>
                  <a:pt x="45" y="471"/>
                </a:cubicBezTo>
                <a:cubicBezTo>
                  <a:pt x="45" y="426"/>
                  <a:pt x="45" y="426"/>
                  <a:pt x="45" y="426"/>
                </a:cubicBezTo>
                <a:cubicBezTo>
                  <a:pt x="74" y="426"/>
                  <a:pt x="74" y="426"/>
                  <a:pt x="74" y="426"/>
                </a:cubicBezTo>
                <a:lnTo>
                  <a:pt x="74" y="471"/>
                </a:lnTo>
                <a:close/>
                <a:moveTo>
                  <a:pt x="74" y="382"/>
                </a:moveTo>
                <a:lnTo>
                  <a:pt x="74" y="382"/>
                </a:lnTo>
                <a:cubicBezTo>
                  <a:pt x="45" y="382"/>
                  <a:pt x="45" y="382"/>
                  <a:pt x="45" y="382"/>
                </a:cubicBezTo>
                <a:cubicBezTo>
                  <a:pt x="45" y="353"/>
                  <a:pt x="45" y="353"/>
                  <a:pt x="45" y="353"/>
                </a:cubicBezTo>
                <a:cubicBezTo>
                  <a:pt x="74" y="353"/>
                  <a:pt x="74" y="353"/>
                  <a:pt x="74" y="353"/>
                </a:cubicBezTo>
                <a:lnTo>
                  <a:pt x="74" y="382"/>
                </a:lnTo>
                <a:close/>
                <a:moveTo>
                  <a:pt x="74" y="309"/>
                </a:moveTo>
                <a:lnTo>
                  <a:pt x="74" y="309"/>
                </a:lnTo>
                <a:cubicBezTo>
                  <a:pt x="45" y="309"/>
                  <a:pt x="45" y="309"/>
                  <a:pt x="45" y="309"/>
                </a:cubicBezTo>
                <a:cubicBezTo>
                  <a:pt x="45" y="264"/>
                  <a:pt x="45" y="264"/>
                  <a:pt x="45" y="264"/>
                </a:cubicBezTo>
                <a:cubicBezTo>
                  <a:pt x="74" y="264"/>
                  <a:pt x="74" y="264"/>
                  <a:pt x="74" y="264"/>
                </a:cubicBezTo>
                <a:lnTo>
                  <a:pt x="74" y="309"/>
                </a:lnTo>
                <a:close/>
                <a:moveTo>
                  <a:pt x="74" y="235"/>
                </a:moveTo>
                <a:lnTo>
                  <a:pt x="74" y="235"/>
                </a:lnTo>
                <a:cubicBezTo>
                  <a:pt x="45" y="235"/>
                  <a:pt x="45" y="235"/>
                  <a:pt x="45" y="235"/>
                </a:cubicBezTo>
                <a:cubicBezTo>
                  <a:pt x="45" y="191"/>
                  <a:pt x="45" y="191"/>
                  <a:pt x="45" y="191"/>
                </a:cubicBezTo>
                <a:cubicBezTo>
                  <a:pt x="74" y="191"/>
                  <a:pt x="74" y="191"/>
                  <a:pt x="74" y="191"/>
                </a:cubicBezTo>
                <a:lnTo>
                  <a:pt x="74" y="235"/>
                </a:lnTo>
                <a:close/>
                <a:moveTo>
                  <a:pt x="74" y="147"/>
                </a:moveTo>
                <a:lnTo>
                  <a:pt x="74" y="147"/>
                </a:lnTo>
                <a:cubicBezTo>
                  <a:pt x="45" y="147"/>
                  <a:pt x="45" y="147"/>
                  <a:pt x="45" y="147"/>
                </a:cubicBezTo>
                <a:cubicBezTo>
                  <a:pt x="45" y="117"/>
                  <a:pt x="45" y="117"/>
                  <a:pt x="45" y="117"/>
                </a:cubicBezTo>
                <a:cubicBezTo>
                  <a:pt x="74" y="117"/>
                  <a:pt x="74" y="117"/>
                  <a:pt x="74" y="117"/>
                </a:cubicBezTo>
                <a:lnTo>
                  <a:pt x="74" y="147"/>
                </a:lnTo>
                <a:close/>
                <a:moveTo>
                  <a:pt x="354" y="530"/>
                </a:moveTo>
                <a:lnTo>
                  <a:pt x="354" y="530"/>
                </a:lnTo>
                <a:lnTo>
                  <a:pt x="339" y="544"/>
                </a:lnTo>
                <a:cubicBezTo>
                  <a:pt x="133" y="544"/>
                  <a:pt x="133" y="544"/>
                  <a:pt x="133" y="544"/>
                </a:cubicBezTo>
                <a:lnTo>
                  <a:pt x="118" y="530"/>
                </a:lnTo>
                <a:cubicBezTo>
                  <a:pt x="118" y="323"/>
                  <a:pt x="118" y="323"/>
                  <a:pt x="118" y="323"/>
                </a:cubicBezTo>
                <a:lnTo>
                  <a:pt x="133" y="309"/>
                </a:lnTo>
                <a:cubicBezTo>
                  <a:pt x="339" y="309"/>
                  <a:pt x="339" y="309"/>
                  <a:pt x="339" y="309"/>
                </a:cubicBezTo>
                <a:lnTo>
                  <a:pt x="354" y="323"/>
                </a:lnTo>
                <a:lnTo>
                  <a:pt x="354" y="530"/>
                </a:lnTo>
                <a:close/>
                <a:moveTo>
                  <a:pt x="354" y="250"/>
                </a:moveTo>
                <a:lnTo>
                  <a:pt x="354" y="250"/>
                </a:lnTo>
                <a:cubicBezTo>
                  <a:pt x="354" y="264"/>
                  <a:pt x="339" y="264"/>
                  <a:pt x="339" y="264"/>
                </a:cubicBezTo>
                <a:cubicBezTo>
                  <a:pt x="133" y="264"/>
                  <a:pt x="133" y="264"/>
                  <a:pt x="133" y="264"/>
                </a:cubicBezTo>
                <a:cubicBezTo>
                  <a:pt x="133" y="264"/>
                  <a:pt x="118" y="264"/>
                  <a:pt x="118" y="250"/>
                </a:cubicBezTo>
                <a:cubicBezTo>
                  <a:pt x="118" y="58"/>
                  <a:pt x="118" y="58"/>
                  <a:pt x="118" y="58"/>
                </a:cubicBezTo>
                <a:cubicBezTo>
                  <a:pt x="118" y="44"/>
                  <a:pt x="133" y="29"/>
                  <a:pt x="133" y="29"/>
                </a:cubicBezTo>
                <a:cubicBezTo>
                  <a:pt x="339" y="29"/>
                  <a:pt x="339" y="29"/>
                  <a:pt x="339" y="29"/>
                </a:cubicBezTo>
                <a:cubicBezTo>
                  <a:pt x="339" y="29"/>
                  <a:pt x="354" y="44"/>
                  <a:pt x="354" y="58"/>
                </a:cubicBezTo>
                <a:lnTo>
                  <a:pt x="354" y="250"/>
                </a:lnTo>
                <a:close/>
                <a:moveTo>
                  <a:pt x="427" y="544"/>
                </a:moveTo>
                <a:lnTo>
                  <a:pt x="427" y="544"/>
                </a:lnTo>
                <a:cubicBezTo>
                  <a:pt x="398" y="544"/>
                  <a:pt x="398" y="544"/>
                  <a:pt x="398" y="544"/>
                </a:cubicBezTo>
                <a:cubicBezTo>
                  <a:pt x="398" y="500"/>
                  <a:pt x="398" y="500"/>
                  <a:pt x="398" y="500"/>
                </a:cubicBezTo>
                <a:cubicBezTo>
                  <a:pt x="427" y="500"/>
                  <a:pt x="427" y="500"/>
                  <a:pt x="427" y="500"/>
                </a:cubicBezTo>
                <a:lnTo>
                  <a:pt x="427" y="544"/>
                </a:lnTo>
                <a:close/>
                <a:moveTo>
                  <a:pt x="427" y="471"/>
                </a:moveTo>
                <a:lnTo>
                  <a:pt x="427" y="471"/>
                </a:lnTo>
                <a:cubicBezTo>
                  <a:pt x="398" y="471"/>
                  <a:pt x="398" y="471"/>
                  <a:pt x="398" y="471"/>
                </a:cubicBezTo>
                <a:cubicBezTo>
                  <a:pt x="398" y="426"/>
                  <a:pt x="398" y="426"/>
                  <a:pt x="398" y="426"/>
                </a:cubicBezTo>
                <a:cubicBezTo>
                  <a:pt x="427" y="426"/>
                  <a:pt x="427" y="426"/>
                  <a:pt x="427" y="426"/>
                </a:cubicBezTo>
                <a:lnTo>
                  <a:pt x="427" y="471"/>
                </a:lnTo>
                <a:close/>
                <a:moveTo>
                  <a:pt x="427" y="382"/>
                </a:moveTo>
                <a:lnTo>
                  <a:pt x="427" y="382"/>
                </a:lnTo>
                <a:cubicBezTo>
                  <a:pt x="398" y="382"/>
                  <a:pt x="398" y="382"/>
                  <a:pt x="398" y="382"/>
                </a:cubicBezTo>
                <a:cubicBezTo>
                  <a:pt x="398" y="353"/>
                  <a:pt x="398" y="353"/>
                  <a:pt x="398" y="353"/>
                </a:cubicBezTo>
                <a:cubicBezTo>
                  <a:pt x="427" y="353"/>
                  <a:pt x="427" y="353"/>
                  <a:pt x="427" y="353"/>
                </a:cubicBezTo>
                <a:lnTo>
                  <a:pt x="427" y="382"/>
                </a:lnTo>
                <a:close/>
                <a:moveTo>
                  <a:pt x="427" y="309"/>
                </a:moveTo>
                <a:lnTo>
                  <a:pt x="427" y="309"/>
                </a:lnTo>
                <a:cubicBezTo>
                  <a:pt x="398" y="309"/>
                  <a:pt x="398" y="309"/>
                  <a:pt x="398" y="309"/>
                </a:cubicBezTo>
                <a:cubicBezTo>
                  <a:pt x="398" y="264"/>
                  <a:pt x="398" y="264"/>
                  <a:pt x="398" y="264"/>
                </a:cubicBezTo>
                <a:cubicBezTo>
                  <a:pt x="427" y="264"/>
                  <a:pt x="427" y="264"/>
                  <a:pt x="427" y="264"/>
                </a:cubicBezTo>
                <a:lnTo>
                  <a:pt x="427" y="309"/>
                </a:lnTo>
                <a:close/>
                <a:moveTo>
                  <a:pt x="427" y="235"/>
                </a:moveTo>
                <a:lnTo>
                  <a:pt x="427" y="235"/>
                </a:lnTo>
                <a:cubicBezTo>
                  <a:pt x="398" y="235"/>
                  <a:pt x="398" y="235"/>
                  <a:pt x="398" y="235"/>
                </a:cubicBezTo>
                <a:cubicBezTo>
                  <a:pt x="398" y="191"/>
                  <a:pt x="398" y="191"/>
                  <a:pt x="398" y="191"/>
                </a:cubicBezTo>
                <a:cubicBezTo>
                  <a:pt x="427" y="191"/>
                  <a:pt x="427" y="191"/>
                  <a:pt x="427" y="191"/>
                </a:cubicBezTo>
                <a:lnTo>
                  <a:pt x="427" y="235"/>
                </a:lnTo>
                <a:close/>
                <a:moveTo>
                  <a:pt x="427" y="147"/>
                </a:moveTo>
                <a:lnTo>
                  <a:pt x="427" y="147"/>
                </a:lnTo>
                <a:cubicBezTo>
                  <a:pt x="398" y="147"/>
                  <a:pt x="398" y="147"/>
                  <a:pt x="398" y="147"/>
                </a:cubicBezTo>
                <a:cubicBezTo>
                  <a:pt x="398" y="117"/>
                  <a:pt x="398" y="117"/>
                  <a:pt x="398" y="117"/>
                </a:cubicBezTo>
                <a:cubicBezTo>
                  <a:pt x="427" y="117"/>
                  <a:pt x="427" y="117"/>
                  <a:pt x="427" y="117"/>
                </a:cubicBezTo>
                <a:lnTo>
                  <a:pt x="427" y="147"/>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64" name="Freeform 139"/>
          <p:cNvSpPr>
            <a:spLocks noChangeArrowheads="1"/>
          </p:cNvSpPr>
          <p:nvPr/>
        </p:nvSpPr>
        <p:spPr bwMode="auto">
          <a:xfrm>
            <a:off x="2225676" y="5292318"/>
            <a:ext cx="549274" cy="473196"/>
          </a:xfrm>
          <a:custGeom>
            <a:avLst/>
            <a:gdLst>
              <a:gd name="T0" fmla="*/ 589 w 634"/>
              <a:gd name="T1" fmla="*/ 236 h 546"/>
              <a:gd name="T2" fmla="*/ 589 w 634"/>
              <a:gd name="T3" fmla="*/ 236 h 546"/>
              <a:gd name="T4" fmla="*/ 471 w 634"/>
              <a:gd name="T5" fmla="*/ 309 h 546"/>
              <a:gd name="T6" fmla="*/ 442 w 634"/>
              <a:gd name="T7" fmla="*/ 250 h 546"/>
              <a:gd name="T8" fmla="*/ 516 w 634"/>
              <a:gd name="T9" fmla="*/ 133 h 546"/>
              <a:gd name="T10" fmla="*/ 383 w 634"/>
              <a:gd name="T11" fmla="*/ 0 h 546"/>
              <a:gd name="T12" fmla="*/ 236 w 634"/>
              <a:gd name="T13" fmla="*/ 133 h 546"/>
              <a:gd name="T14" fmla="*/ 280 w 634"/>
              <a:gd name="T15" fmla="*/ 236 h 546"/>
              <a:gd name="T16" fmla="*/ 207 w 634"/>
              <a:gd name="T17" fmla="*/ 236 h 546"/>
              <a:gd name="T18" fmla="*/ 236 w 634"/>
              <a:gd name="T19" fmla="*/ 162 h 546"/>
              <a:gd name="T20" fmla="*/ 118 w 634"/>
              <a:gd name="T21" fmla="*/ 44 h 546"/>
              <a:gd name="T22" fmla="*/ 0 w 634"/>
              <a:gd name="T23" fmla="*/ 162 h 546"/>
              <a:gd name="T24" fmla="*/ 44 w 634"/>
              <a:gd name="T25" fmla="*/ 250 h 546"/>
              <a:gd name="T26" fmla="*/ 0 w 634"/>
              <a:gd name="T27" fmla="*/ 309 h 546"/>
              <a:gd name="T28" fmla="*/ 0 w 634"/>
              <a:gd name="T29" fmla="*/ 471 h 546"/>
              <a:gd name="T30" fmla="*/ 89 w 634"/>
              <a:gd name="T31" fmla="*/ 545 h 546"/>
              <a:gd name="T32" fmla="*/ 398 w 634"/>
              <a:gd name="T33" fmla="*/ 545 h 546"/>
              <a:gd name="T34" fmla="*/ 471 w 634"/>
              <a:gd name="T35" fmla="*/ 471 h 546"/>
              <a:gd name="T36" fmla="*/ 471 w 634"/>
              <a:gd name="T37" fmla="*/ 457 h 546"/>
              <a:gd name="T38" fmla="*/ 589 w 634"/>
              <a:gd name="T39" fmla="*/ 545 h 546"/>
              <a:gd name="T40" fmla="*/ 633 w 634"/>
              <a:gd name="T41" fmla="*/ 516 h 546"/>
              <a:gd name="T42" fmla="*/ 633 w 634"/>
              <a:gd name="T43" fmla="*/ 280 h 546"/>
              <a:gd name="T44" fmla="*/ 589 w 634"/>
              <a:gd name="T45" fmla="*/ 236 h 546"/>
              <a:gd name="T46" fmla="*/ 44 w 634"/>
              <a:gd name="T47" fmla="*/ 162 h 546"/>
              <a:gd name="T48" fmla="*/ 44 w 634"/>
              <a:gd name="T49" fmla="*/ 162 h 546"/>
              <a:gd name="T50" fmla="*/ 118 w 634"/>
              <a:gd name="T51" fmla="*/ 74 h 546"/>
              <a:gd name="T52" fmla="*/ 207 w 634"/>
              <a:gd name="T53" fmla="*/ 162 h 546"/>
              <a:gd name="T54" fmla="*/ 118 w 634"/>
              <a:gd name="T55" fmla="*/ 236 h 546"/>
              <a:gd name="T56" fmla="*/ 44 w 634"/>
              <a:gd name="T57" fmla="*/ 162 h 546"/>
              <a:gd name="T58" fmla="*/ 442 w 634"/>
              <a:gd name="T59" fmla="*/ 471 h 546"/>
              <a:gd name="T60" fmla="*/ 442 w 634"/>
              <a:gd name="T61" fmla="*/ 471 h 546"/>
              <a:gd name="T62" fmla="*/ 398 w 634"/>
              <a:gd name="T63" fmla="*/ 516 h 546"/>
              <a:gd name="T64" fmla="*/ 89 w 634"/>
              <a:gd name="T65" fmla="*/ 516 h 546"/>
              <a:gd name="T66" fmla="*/ 44 w 634"/>
              <a:gd name="T67" fmla="*/ 471 h 546"/>
              <a:gd name="T68" fmla="*/ 44 w 634"/>
              <a:gd name="T69" fmla="*/ 309 h 546"/>
              <a:gd name="T70" fmla="*/ 89 w 634"/>
              <a:gd name="T71" fmla="*/ 280 h 546"/>
              <a:gd name="T72" fmla="*/ 398 w 634"/>
              <a:gd name="T73" fmla="*/ 280 h 546"/>
              <a:gd name="T74" fmla="*/ 442 w 634"/>
              <a:gd name="T75" fmla="*/ 309 h 546"/>
              <a:gd name="T76" fmla="*/ 442 w 634"/>
              <a:gd name="T77" fmla="*/ 471 h 546"/>
              <a:gd name="T78" fmla="*/ 383 w 634"/>
              <a:gd name="T79" fmla="*/ 236 h 546"/>
              <a:gd name="T80" fmla="*/ 383 w 634"/>
              <a:gd name="T81" fmla="*/ 236 h 546"/>
              <a:gd name="T82" fmla="*/ 280 w 634"/>
              <a:gd name="T83" fmla="*/ 133 h 546"/>
              <a:gd name="T84" fmla="*/ 383 w 634"/>
              <a:gd name="T85" fmla="*/ 44 h 546"/>
              <a:gd name="T86" fmla="*/ 471 w 634"/>
              <a:gd name="T87" fmla="*/ 133 h 546"/>
              <a:gd name="T88" fmla="*/ 383 w 634"/>
              <a:gd name="T89" fmla="*/ 236 h 546"/>
              <a:gd name="T90" fmla="*/ 589 w 634"/>
              <a:gd name="T91" fmla="*/ 516 h 546"/>
              <a:gd name="T92" fmla="*/ 589 w 634"/>
              <a:gd name="T93" fmla="*/ 516 h 546"/>
              <a:gd name="T94" fmla="*/ 471 w 634"/>
              <a:gd name="T95" fmla="*/ 412 h 546"/>
              <a:gd name="T96" fmla="*/ 471 w 634"/>
              <a:gd name="T97" fmla="*/ 354 h 546"/>
              <a:gd name="T98" fmla="*/ 589 w 634"/>
              <a:gd name="T99" fmla="*/ 280 h 546"/>
              <a:gd name="T100" fmla="*/ 589 w 634"/>
              <a:gd name="T101"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4" h="546">
                <a:moveTo>
                  <a:pt x="589" y="236"/>
                </a:moveTo>
                <a:lnTo>
                  <a:pt x="589" y="236"/>
                </a:lnTo>
                <a:cubicBezTo>
                  <a:pt x="471" y="309"/>
                  <a:pt x="471" y="309"/>
                  <a:pt x="471" y="309"/>
                </a:cubicBezTo>
                <a:cubicBezTo>
                  <a:pt x="471" y="295"/>
                  <a:pt x="471" y="265"/>
                  <a:pt x="442" y="250"/>
                </a:cubicBezTo>
                <a:cubicBezTo>
                  <a:pt x="486" y="236"/>
                  <a:pt x="516" y="191"/>
                  <a:pt x="516" y="133"/>
                </a:cubicBezTo>
                <a:cubicBezTo>
                  <a:pt x="516" y="59"/>
                  <a:pt x="457" y="0"/>
                  <a:pt x="383" y="0"/>
                </a:cubicBezTo>
                <a:cubicBezTo>
                  <a:pt x="310" y="0"/>
                  <a:pt x="236" y="59"/>
                  <a:pt x="236" y="133"/>
                </a:cubicBezTo>
                <a:cubicBezTo>
                  <a:pt x="236" y="177"/>
                  <a:pt x="251" y="207"/>
                  <a:pt x="280" y="236"/>
                </a:cubicBezTo>
                <a:cubicBezTo>
                  <a:pt x="207" y="236"/>
                  <a:pt x="207" y="236"/>
                  <a:pt x="207" y="236"/>
                </a:cubicBezTo>
                <a:cubicBezTo>
                  <a:pt x="236" y="221"/>
                  <a:pt x="236" y="191"/>
                  <a:pt x="236" y="162"/>
                </a:cubicBezTo>
                <a:cubicBezTo>
                  <a:pt x="236" y="89"/>
                  <a:pt x="192" y="44"/>
                  <a:pt x="118" y="44"/>
                </a:cubicBezTo>
                <a:cubicBezTo>
                  <a:pt x="59" y="44"/>
                  <a:pt x="0" y="89"/>
                  <a:pt x="0" y="162"/>
                </a:cubicBezTo>
                <a:cubicBezTo>
                  <a:pt x="0" y="191"/>
                  <a:pt x="15" y="221"/>
                  <a:pt x="44" y="250"/>
                </a:cubicBezTo>
                <a:cubicBezTo>
                  <a:pt x="15" y="265"/>
                  <a:pt x="0" y="280"/>
                  <a:pt x="0" y="309"/>
                </a:cubicBezTo>
                <a:cubicBezTo>
                  <a:pt x="0" y="471"/>
                  <a:pt x="0" y="471"/>
                  <a:pt x="0" y="471"/>
                </a:cubicBezTo>
                <a:cubicBezTo>
                  <a:pt x="0" y="516"/>
                  <a:pt x="44" y="545"/>
                  <a:pt x="89" y="545"/>
                </a:cubicBezTo>
                <a:cubicBezTo>
                  <a:pt x="398" y="545"/>
                  <a:pt x="398" y="545"/>
                  <a:pt x="398" y="545"/>
                </a:cubicBezTo>
                <a:cubicBezTo>
                  <a:pt x="442" y="545"/>
                  <a:pt x="471" y="516"/>
                  <a:pt x="471" y="471"/>
                </a:cubicBezTo>
                <a:cubicBezTo>
                  <a:pt x="471" y="457"/>
                  <a:pt x="471" y="457"/>
                  <a:pt x="471" y="457"/>
                </a:cubicBezTo>
                <a:cubicBezTo>
                  <a:pt x="589" y="545"/>
                  <a:pt x="589" y="545"/>
                  <a:pt x="589" y="545"/>
                </a:cubicBezTo>
                <a:cubicBezTo>
                  <a:pt x="619" y="545"/>
                  <a:pt x="633" y="530"/>
                  <a:pt x="633" y="516"/>
                </a:cubicBezTo>
                <a:cubicBezTo>
                  <a:pt x="633" y="280"/>
                  <a:pt x="633" y="280"/>
                  <a:pt x="633" y="280"/>
                </a:cubicBezTo>
                <a:cubicBezTo>
                  <a:pt x="633" y="250"/>
                  <a:pt x="619" y="236"/>
                  <a:pt x="589" y="236"/>
                </a:cubicBezTo>
                <a:close/>
                <a:moveTo>
                  <a:pt x="44" y="162"/>
                </a:moveTo>
                <a:lnTo>
                  <a:pt x="44" y="162"/>
                </a:lnTo>
                <a:cubicBezTo>
                  <a:pt x="44" y="118"/>
                  <a:pt x="74" y="74"/>
                  <a:pt x="118" y="74"/>
                </a:cubicBezTo>
                <a:cubicBezTo>
                  <a:pt x="162" y="74"/>
                  <a:pt x="207" y="118"/>
                  <a:pt x="207" y="162"/>
                </a:cubicBezTo>
                <a:cubicBezTo>
                  <a:pt x="207" y="207"/>
                  <a:pt x="162" y="236"/>
                  <a:pt x="118" y="236"/>
                </a:cubicBezTo>
                <a:cubicBezTo>
                  <a:pt x="74" y="236"/>
                  <a:pt x="44" y="207"/>
                  <a:pt x="44" y="162"/>
                </a:cubicBezTo>
                <a:close/>
                <a:moveTo>
                  <a:pt x="442" y="471"/>
                </a:moveTo>
                <a:lnTo>
                  <a:pt x="442" y="471"/>
                </a:lnTo>
                <a:cubicBezTo>
                  <a:pt x="442" y="486"/>
                  <a:pt x="412" y="516"/>
                  <a:pt x="398" y="516"/>
                </a:cubicBezTo>
                <a:cubicBezTo>
                  <a:pt x="89" y="516"/>
                  <a:pt x="89" y="516"/>
                  <a:pt x="89" y="516"/>
                </a:cubicBezTo>
                <a:cubicBezTo>
                  <a:pt x="59" y="516"/>
                  <a:pt x="44" y="486"/>
                  <a:pt x="44" y="471"/>
                </a:cubicBezTo>
                <a:cubicBezTo>
                  <a:pt x="44" y="309"/>
                  <a:pt x="44" y="309"/>
                  <a:pt x="44" y="309"/>
                </a:cubicBezTo>
                <a:cubicBezTo>
                  <a:pt x="44" y="295"/>
                  <a:pt x="59" y="280"/>
                  <a:pt x="89" y="280"/>
                </a:cubicBezTo>
                <a:cubicBezTo>
                  <a:pt x="398" y="280"/>
                  <a:pt x="398" y="280"/>
                  <a:pt x="398" y="280"/>
                </a:cubicBezTo>
                <a:cubicBezTo>
                  <a:pt x="412" y="280"/>
                  <a:pt x="442" y="295"/>
                  <a:pt x="442" y="309"/>
                </a:cubicBezTo>
                <a:lnTo>
                  <a:pt x="442" y="471"/>
                </a:lnTo>
                <a:close/>
                <a:moveTo>
                  <a:pt x="383" y="236"/>
                </a:moveTo>
                <a:lnTo>
                  <a:pt x="383" y="236"/>
                </a:lnTo>
                <a:cubicBezTo>
                  <a:pt x="324" y="236"/>
                  <a:pt x="280" y="191"/>
                  <a:pt x="280" y="133"/>
                </a:cubicBezTo>
                <a:cubicBezTo>
                  <a:pt x="280" y="89"/>
                  <a:pt x="324" y="44"/>
                  <a:pt x="383" y="44"/>
                </a:cubicBezTo>
                <a:cubicBezTo>
                  <a:pt x="427" y="44"/>
                  <a:pt x="471" y="89"/>
                  <a:pt x="471" y="133"/>
                </a:cubicBezTo>
                <a:cubicBezTo>
                  <a:pt x="471" y="191"/>
                  <a:pt x="427" y="236"/>
                  <a:pt x="383" y="236"/>
                </a:cubicBezTo>
                <a:close/>
                <a:moveTo>
                  <a:pt x="589" y="516"/>
                </a:moveTo>
                <a:lnTo>
                  <a:pt x="589" y="516"/>
                </a:lnTo>
                <a:cubicBezTo>
                  <a:pt x="471" y="412"/>
                  <a:pt x="471" y="412"/>
                  <a:pt x="471" y="412"/>
                </a:cubicBezTo>
                <a:cubicBezTo>
                  <a:pt x="471" y="398"/>
                  <a:pt x="471" y="368"/>
                  <a:pt x="471" y="354"/>
                </a:cubicBezTo>
                <a:cubicBezTo>
                  <a:pt x="589" y="280"/>
                  <a:pt x="589" y="280"/>
                  <a:pt x="589" y="280"/>
                </a:cubicBezTo>
                <a:cubicBezTo>
                  <a:pt x="589" y="309"/>
                  <a:pt x="589" y="501"/>
                  <a:pt x="589" y="51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65" name="Freeform 140"/>
          <p:cNvSpPr>
            <a:spLocks noChangeArrowheads="1"/>
          </p:cNvSpPr>
          <p:nvPr/>
        </p:nvSpPr>
        <p:spPr bwMode="auto">
          <a:xfrm>
            <a:off x="1349375" y="5254207"/>
            <a:ext cx="549274" cy="549418"/>
          </a:xfrm>
          <a:custGeom>
            <a:avLst/>
            <a:gdLst>
              <a:gd name="T0" fmla="*/ 544 w 634"/>
              <a:gd name="T1" fmla="*/ 0 h 634"/>
              <a:gd name="T2" fmla="*/ 544 w 634"/>
              <a:gd name="T3" fmla="*/ 0 h 634"/>
              <a:gd name="T4" fmla="*/ 73 w 634"/>
              <a:gd name="T5" fmla="*/ 0 h 634"/>
              <a:gd name="T6" fmla="*/ 0 w 634"/>
              <a:gd name="T7" fmla="*/ 88 h 634"/>
              <a:gd name="T8" fmla="*/ 0 w 634"/>
              <a:gd name="T9" fmla="*/ 560 h 634"/>
              <a:gd name="T10" fmla="*/ 73 w 634"/>
              <a:gd name="T11" fmla="*/ 633 h 634"/>
              <a:gd name="T12" fmla="*/ 544 w 634"/>
              <a:gd name="T13" fmla="*/ 633 h 634"/>
              <a:gd name="T14" fmla="*/ 633 w 634"/>
              <a:gd name="T15" fmla="*/ 560 h 634"/>
              <a:gd name="T16" fmla="*/ 633 w 634"/>
              <a:gd name="T17" fmla="*/ 88 h 634"/>
              <a:gd name="T18" fmla="*/ 544 w 634"/>
              <a:gd name="T19" fmla="*/ 0 h 634"/>
              <a:gd name="T20" fmla="*/ 162 w 634"/>
              <a:gd name="T21" fmla="*/ 44 h 634"/>
              <a:gd name="T22" fmla="*/ 162 w 634"/>
              <a:gd name="T23" fmla="*/ 44 h 634"/>
              <a:gd name="T24" fmla="*/ 471 w 634"/>
              <a:gd name="T25" fmla="*/ 44 h 634"/>
              <a:gd name="T26" fmla="*/ 471 w 634"/>
              <a:gd name="T27" fmla="*/ 221 h 634"/>
              <a:gd name="T28" fmla="*/ 456 w 634"/>
              <a:gd name="T29" fmla="*/ 235 h 634"/>
              <a:gd name="T30" fmla="*/ 176 w 634"/>
              <a:gd name="T31" fmla="*/ 235 h 634"/>
              <a:gd name="T32" fmla="*/ 162 w 634"/>
              <a:gd name="T33" fmla="*/ 221 h 634"/>
              <a:gd name="T34" fmla="*/ 162 w 634"/>
              <a:gd name="T35" fmla="*/ 44 h 634"/>
              <a:gd name="T36" fmla="*/ 588 w 634"/>
              <a:gd name="T37" fmla="*/ 560 h 634"/>
              <a:gd name="T38" fmla="*/ 588 w 634"/>
              <a:gd name="T39" fmla="*/ 560 h 634"/>
              <a:gd name="T40" fmla="*/ 544 w 634"/>
              <a:gd name="T41" fmla="*/ 589 h 634"/>
              <a:gd name="T42" fmla="*/ 73 w 634"/>
              <a:gd name="T43" fmla="*/ 589 h 634"/>
              <a:gd name="T44" fmla="*/ 44 w 634"/>
              <a:gd name="T45" fmla="*/ 560 h 634"/>
              <a:gd name="T46" fmla="*/ 44 w 634"/>
              <a:gd name="T47" fmla="*/ 88 h 634"/>
              <a:gd name="T48" fmla="*/ 73 w 634"/>
              <a:gd name="T49" fmla="*/ 44 h 634"/>
              <a:gd name="T50" fmla="*/ 117 w 634"/>
              <a:gd name="T51" fmla="*/ 44 h 634"/>
              <a:gd name="T52" fmla="*/ 117 w 634"/>
              <a:gd name="T53" fmla="*/ 235 h 634"/>
              <a:gd name="T54" fmla="*/ 162 w 634"/>
              <a:gd name="T55" fmla="*/ 280 h 634"/>
              <a:gd name="T56" fmla="*/ 471 w 634"/>
              <a:gd name="T57" fmla="*/ 280 h 634"/>
              <a:gd name="T58" fmla="*/ 515 w 634"/>
              <a:gd name="T59" fmla="*/ 235 h 634"/>
              <a:gd name="T60" fmla="*/ 515 w 634"/>
              <a:gd name="T61" fmla="*/ 44 h 634"/>
              <a:gd name="T62" fmla="*/ 544 w 634"/>
              <a:gd name="T63" fmla="*/ 44 h 634"/>
              <a:gd name="T64" fmla="*/ 588 w 634"/>
              <a:gd name="T65" fmla="*/ 88 h 634"/>
              <a:gd name="T66" fmla="*/ 588 w 634"/>
              <a:gd name="T67" fmla="*/ 560 h 634"/>
              <a:gd name="T68" fmla="*/ 367 w 634"/>
              <a:gd name="T69" fmla="*/ 206 h 634"/>
              <a:gd name="T70" fmla="*/ 367 w 634"/>
              <a:gd name="T71" fmla="*/ 206 h 634"/>
              <a:gd name="T72" fmla="*/ 397 w 634"/>
              <a:gd name="T73" fmla="*/ 177 h 634"/>
              <a:gd name="T74" fmla="*/ 397 w 634"/>
              <a:gd name="T75" fmla="*/ 103 h 634"/>
              <a:gd name="T76" fmla="*/ 367 w 634"/>
              <a:gd name="T77" fmla="*/ 88 h 634"/>
              <a:gd name="T78" fmla="*/ 353 w 634"/>
              <a:gd name="T79" fmla="*/ 103 h 634"/>
              <a:gd name="T80" fmla="*/ 353 w 634"/>
              <a:gd name="T81" fmla="*/ 177 h 634"/>
              <a:gd name="T82" fmla="*/ 367 w 634"/>
              <a:gd name="T83" fmla="*/ 206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4" h="634">
                <a:moveTo>
                  <a:pt x="544" y="0"/>
                </a:moveTo>
                <a:lnTo>
                  <a:pt x="544" y="0"/>
                </a:lnTo>
                <a:cubicBezTo>
                  <a:pt x="73" y="0"/>
                  <a:pt x="73" y="0"/>
                  <a:pt x="73" y="0"/>
                </a:cubicBezTo>
                <a:cubicBezTo>
                  <a:pt x="29" y="0"/>
                  <a:pt x="0" y="44"/>
                  <a:pt x="0" y="88"/>
                </a:cubicBezTo>
                <a:cubicBezTo>
                  <a:pt x="0" y="560"/>
                  <a:pt x="0" y="560"/>
                  <a:pt x="0" y="560"/>
                </a:cubicBezTo>
                <a:cubicBezTo>
                  <a:pt x="0" y="604"/>
                  <a:pt x="29" y="633"/>
                  <a:pt x="73" y="633"/>
                </a:cubicBezTo>
                <a:cubicBezTo>
                  <a:pt x="544" y="633"/>
                  <a:pt x="544" y="633"/>
                  <a:pt x="544" y="633"/>
                </a:cubicBezTo>
                <a:cubicBezTo>
                  <a:pt x="588" y="633"/>
                  <a:pt x="633" y="604"/>
                  <a:pt x="633" y="560"/>
                </a:cubicBezTo>
                <a:cubicBezTo>
                  <a:pt x="633" y="88"/>
                  <a:pt x="633" y="88"/>
                  <a:pt x="633" y="88"/>
                </a:cubicBezTo>
                <a:cubicBezTo>
                  <a:pt x="633" y="44"/>
                  <a:pt x="588" y="0"/>
                  <a:pt x="544" y="0"/>
                </a:cubicBezTo>
                <a:close/>
                <a:moveTo>
                  <a:pt x="162" y="44"/>
                </a:moveTo>
                <a:lnTo>
                  <a:pt x="162" y="44"/>
                </a:lnTo>
                <a:cubicBezTo>
                  <a:pt x="162" y="44"/>
                  <a:pt x="456" y="44"/>
                  <a:pt x="471" y="44"/>
                </a:cubicBezTo>
                <a:cubicBezTo>
                  <a:pt x="471" y="221"/>
                  <a:pt x="471" y="221"/>
                  <a:pt x="471" y="221"/>
                </a:cubicBezTo>
                <a:cubicBezTo>
                  <a:pt x="471" y="235"/>
                  <a:pt x="456" y="235"/>
                  <a:pt x="456" y="235"/>
                </a:cubicBezTo>
                <a:cubicBezTo>
                  <a:pt x="176" y="235"/>
                  <a:pt x="176" y="235"/>
                  <a:pt x="176" y="235"/>
                </a:cubicBezTo>
                <a:cubicBezTo>
                  <a:pt x="162" y="235"/>
                  <a:pt x="162" y="235"/>
                  <a:pt x="162" y="221"/>
                </a:cubicBezTo>
                <a:lnTo>
                  <a:pt x="162" y="44"/>
                </a:lnTo>
                <a:close/>
                <a:moveTo>
                  <a:pt x="588" y="560"/>
                </a:moveTo>
                <a:lnTo>
                  <a:pt x="588" y="560"/>
                </a:lnTo>
                <a:cubicBezTo>
                  <a:pt x="588" y="574"/>
                  <a:pt x="574" y="589"/>
                  <a:pt x="544" y="589"/>
                </a:cubicBezTo>
                <a:cubicBezTo>
                  <a:pt x="73" y="589"/>
                  <a:pt x="73" y="589"/>
                  <a:pt x="73" y="589"/>
                </a:cubicBezTo>
                <a:cubicBezTo>
                  <a:pt x="58" y="589"/>
                  <a:pt x="44" y="574"/>
                  <a:pt x="44" y="560"/>
                </a:cubicBezTo>
                <a:cubicBezTo>
                  <a:pt x="44" y="88"/>
                  <a:pt x="44" y="88"/>
                  <a:pt x="44" y="88"/>
                </a:cubicBezTo>
                <a:cubicBezTo>
                  <a:pt x="44" y="59"/>
                  <a:pt x="58" y="44"/>
                  <a:pt x="73" y="44"/>
                </a:cubicBezTo>
                <a:cubicBezTo>
                  <a:pt x="117" y="44"/>
                  <a:pt x="117" y="44"/>
                  <a:pt x="117" y="44"/>
                </a:cubicBezTo>
                <a:cubicBezTo>
                  <a:pt x="117" y="235"/>
                  <a:pt x="117" y="235"/>
                  <a:pt x="117" y="235"/>
                </a:cubicBezTo>
                <a:cubicBezTo>
                  <a:pt x="117" y="265"/>
                  <a:pt x="132" y="280"/>
                  <a:pt x="162" y="280"/>
                </a:cubicBezTo>
                <a:cubicBezTo>
                  <a:pt x="471" y="280"/>
                  <a:pt x="471" y="280"/>
                  <a:pt x="471" y="280"/>
                </a:cubicBezTo>
                <a:cubicBezTo>
                  <a:pt x="485" y="280"/>
                  <a:pt x="515" y="265"/>
                  <a:pt x="515" y="235"/>
                </a:cubicBezTo>
                <a:cubicBezTo>
                  <a:pt x="515" y="44"/>
                  <a:pt x="515" y="44"/>
                  <a:pt x="515" y="44"/>
                </a:cubicBezTo>
                <a:cubicBezTo>
                  <a:pt x="544" y="44"/>
                  <a:pt x="544" y="44"/>
                  <a:pt x="544" y="44"/>
                </a:cubicBezTo>
                <a:cubicBezTo>
                  <a:pt x="574" y="44"/>
                  <a:pt x="588" y="59"/>
                  <a:pt x="588" y="88"/>
                </a:cubicBezTo>
                <a:lnTo>
                  <a:pt x="588" y="560"/>
                </a:lnTo>
                <a:close/>
                <a:moveTo>
                  <a:pt x="367" y="206"/>
                </a:moveTo>
                <a:lnTo>
                  <a:pt x="367" y="206"/>
                </a:lnTo>
                <a:cubicBezTo>
                  <a:pt x="383" y="206"/>
                  <a:pt x="397" y="192"/>
                  <a:pt x="397" y="177"/>
                </a:cubicBezTo>
                <a:cubicBezTo>
                  <a:pt x="397" y="103"/>
                  <a:pt x="397" y="103"/>
                  <a:pt x="397" y="103"/>
                </a:cubicBezTo>
                <a:cubicBezTo>
                  <a:pt x="397" y="88"/>
                  <a:pt x="383" y="88"/>
                  <a:pt x="367" y="88"/>
                </a:cubicBezTo>
                <a:cubicBezTo>
                  <a:pt x="367" y="88"/>
                  <a:pt x="353" y="88"/>
                  <a:pt x="353" y="103"/>
                </a:cubicBezTo>
                <a:cubicBezTo>
                  <a:pt x="353" y="177"/>
                  <a:pt x="353" y="177"/>
                  <a:pt x="353" y="177"/>
                </a:cubicBezTo>
                <a:cubicBezTo>
                  <a:pt x="353" y="192"/>
                  <a:pt x="367" y="206"/>
                  <a:pt x="367" y="20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66" name="Freeform 141"/>
          <p:cNvSpPr>
            <a:spLocks noChangeArrowheads="1"/>
          </p:cNvSpPr>
          <p:nvPr/>
        </p:nvSpPr>
        <p:spPr bwMode="auto">
          <a:xfrm>
            <a:off x="571500" y="5254207"/>
            <a:ext cx="333377" cy="549418"/>
          </a:xfrm>
          <a:custGeom>
            <a:avLst/>
            <a:gdLst>
              <a:gd name="T0" fmla="*/ 191 w 383"/>
              <a:gd name="T1" fmla="*/ 162 h 634"/>
              <a:gd name="T2" fmla="*/ 191 w 383"/>
              <a:gd name="T3" fmla="*/ 162 h 634"/>
              <a:gd name="T4" fmla="*/ 176 w 383"/>
              <a:gd name="T5" fmla="*/ 177 h 634"/>
              <a:gd name="T6" fmla="*/ 176 w 383"/>
              <a:gd name="T7" fmla="*/ 265 h 634"/>
              <a:gd name="T8" fmla="*/ 191 w 383"/>
              <a:gd name="T9" fmla="*/ 280 h 634"/>
              <a:gd name="T10" fmla="*/ 206 w 383"/>
              <a:gd name="T11" fmla="*/ 265 h 634"/>
              <a:gd name="T12" fmla="*/ 206 w 383"/>
              <a:gd name="T13" fmla="*/ 177 h 634"/>
              <a:gd name="T14" fmla="*/ 191 w 383"/>
              <a:gd name="T15" fmla="*/ 162 h 634"/>
              <a:gd name="T16" fmla="*/ 309 w 383"/>
              <a:gd name="T17" fmla="*/ 88 h 634"/>
              <a:gd name="T18" fmla="*/ 309 w 383"/>
              <a:gd name="T19" fmla="*/ 88 h 634"/>
              <a:gd name="T20" fmla="*/ 206 w 383"/>
              <a:gd name="T21" fmla="*/ 88 h 634"/>
              <a:gd name="T22" fmla="*/ 206 w 383"/>
              <a:gd name="T23" fmla="*/ 0 h 634"/>
              <a:gd name="T24" fmla="*/ 132 w 383"/>
              <a:gd name="T25" fmla="*/ 0 h 634"/>
              <a:gd name="T26" fmla="*/ 117 w 383"/>
              <a:gd name="T27" fmla="*/ 30 h 634"/>
              <a:gd name="T28" fmla="*/ 132 w 383"/>
              <a:gd name="T29" fmla="*/ 44 h 634"/>
              <a:gd name="T30" fmla="*/ 176 w 383"/>
              <a:gd name="T31" fmla="*/ 44 h 634"/>
              <a:gd name="T32" fmla="*/ 176 w 383"/>
              <a:gd name="T33" fmla="*/ 88 h 634"/>
              <a:gd name="T34" fmla="*/ 73 w 383"/>
              <a:gd name="T35" fmla="*/ 88 h 634"/>
              <a:gd name="T36" fmla="*/ 0 w 383"/>
              <a:gd name="T37" fmla="*/ 162 h 634"/>
              <a:gd name="T38" fmla="*/ 0 w 383"/>
              <a:gd name="T39" fmla="*/ 560 h 634"/>
              <a:gd name="T40" fmla="*/ 73 w 383"/>
              <a:gd name="T41" fmla="*/ 633 h 634"/>
              <a:gd name="T42" fmla="*/ 309 w 383"/>
              <a:gd name="T43" fmla="*/ 633 h 634"/>
              <a:gd name="T44" fmla="*/ 382 w 383"/>
              <a:gd name="T45" fmla="*/ 560 h 634"/>
              <a:gd name="T46" fmla="*/ 382 w 383"/>
              <a:gd name="T47" fmla="*/ 162 h 634"/>
              <a:gd name="T48" fmla="*/ 309 w 383"/>
              <a:gd name="T49" fmla="*/ 88 h 634"/>
              <a:gd name="T50" fmla="*/ 353 w 383"/>
              <a:gd name="T51" fmla="*/ 560 h 634"/>
              <a:gd name="T52" fmla="*/ 353 w 383"/>
              <a:gd name="T53" fmla="*/ 560 h 634"/>
              <a:gd name="T54" fmla="*/ 309 w 383"/>
              <a:gd name="T55" fmla="*/ 589 h 634"/>
              <a:gd name="T56" fmla="*/ 73 w 383"/>
              <a:gd name="T57" fmla="*/ 589 h 634"/>
              <a:gd name="T58" fmla="*/ 29 w 383"/>
              <a:gd name="T59" fmla="*/ 560 h 634"/>
              <a:gd name="T60" fmla="*/ 29 w 383"/>
              <a:gd name="T61" fmla="*/ 162 h 634"/>
              <a:gd name="T62" fmla="*/ 73 w 383"/>
              <a:gd name="T63" fmla="*/ 118 h 634"/>
              <a:gd name="T64" fmla="*/ 309 w 383"/>
              <a:gd name="T65" fmla="*/ 118 h 634"/>
              <a:gd name="T66" fmla="*/ 353 w 383"/>
              <a:gd name="T67" fmla="*/ 162 h 634"/>
              <a:gd name="T68" fmla="*/ 353 w 383"/>
              <a:gd name="T69"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3" h="634">
                <a:moveTo>
                  <a:pt x="191" y="162"/>
                </a:moveTo>
                <a:lnTo>
                  <a:pt x="191" y="162"/>
                </a:lnTo>
                <a:cubicBezTo>
                  <a:pt x="176" y="162"/>
                  <a:pt x="176" y="177"/>
                  <a:pt x="176" y="177"/>
                </a:cubicBezTo>
                <a:cubicBezTo>
                  <a:pt x="176" y="265"/>
                  <a:pt x="176" y="265"/>
                  <a:pt x="176" y="265"/>
                </a:cubicBezTo>
                <a:cubicBezTo>
                  <a:pt x="176" y="265"/>
                  <a:pt x="176" y="280"/>
                  <a:pt x="191" y="280"/>
                </a:cubicBezTo>
                <a:cubicBezTo>
                  <a:pt x="206" y="280"/>
                  <a:pt x="206" y="265"/>
                  <a:pt x="206" y="265"/>
                </a:cubicBezTo>
                <a:cubicBezTo>
                  <a:pt x="206" y="177"/>
                  <a:pt x="206" y="177"/>
                  <a:pt x="206" y="177"/>
                </a:cubicBezTo>
                <a:cubicBezTo>
                  <a:pt x="206" y="177"/>
                  <a:pt x="206" y="162"/>
                  <a:pt x="191" y="162"/>
                </a:cubicBezTo>
                <a:close/>
                <a:moveTo>
                  <a:pt x="309" y="88"/>
                </a:moveTo>
                <a:lnTo>
                  <a:pt x="309" y="88"/>
                </a:lnTo>
                <a:cubicBezTo>
                  <a:pt x="206" y="88"/>
                  <a:pt x="206" y="88"/>
                  <a:pt x="206" y="88"/>
                </a:cubicBezTo>
                <a:cubicBezTo>
                  <a:pt x="206" y="0"/>
                  <a:pt x="206" y="0"/>
                  <a:pt x="206" y="0"/>
                </a:cubicBezTo>
                <a:cubicBezTo>
                  <a:pt x="132" y="0"/>
                  <a:pt x="132" y="0"/>
                  <a:pt x="132" y="0"/>
                </a:cubicBezTo>
                <a:cubicBezTo>
                  <a:pt x="117" y="0"/>
                  <a:pt x="117" y="15"/>
                  <a:pt x="117" y="30"/>
                </a:cubicBezTo>
                <a:cubicBezTo>
                  <a:pt x="117" y="30"/>
                  <a:pt x="117" y="44"/>
                  <a:pt x="132" y="44"/>
                </a:cubicBezTo>
                <a:cubicBezTo>
                  <a:pt x="176" y="44"/>
                  <a:pt x="176" y="44"/>
                  <a:pt x="176" y="44"/>
                </a:cubicBezTo>
                <a:cubicBezTo>
                  <a:pt x="176" y="88"/>
                  <a:pt x="176" y="88"/>
                  <a:pt x="176" y="88"/>
                </a:cubicBezTo>
                <a:cubicBezTo>
                  <a:pt x="73" y="88"/>
                  <a:pt x="73" y="88"/>
                  <a:pt x="73" y="88"/>
                </a:cubicBezTo>
                <a:cubicBezTo>
                  <a:pt x="29" y="88"/>
                  <a:pt x="0" y="118"/>
                  <a:pt x="0" y="162"/>
                </a:cubicBezTo>
                <a:cubicBezTo>
                  <a:pt x="0" y="560"/>
                  <a:pt x="0" y="560"/>
                  <a:pt x="0" y="560"/>
                </a:cubicBezTo>
                <a:cubicBezTo>
                  <a:pt x="0" y="604"/>
                  <a:pt x="29" y="633"/>
                  <a:pt x="73" y="633"/>
                </a:cubicBezTo>
                <a:cubicBezTo>
                  <a:pt x="309" y="633"/>
                  <a:pt x="309" y="633"/>
                  <a:pt x="309" y="633"/>
                </a:cubicBezTo>
                <a:cubicBezTo>
                  <a:pt x="353" y="633"/>
                  <a:pt x="382" y="604"/>
                  <a:pt x="382" y="560"/>
                </a:cubicBezTo>
                <a:cubicBezTo>
                  <a:pt x="382" y="162"/>
                  <a:pt x="382" y="162"/>
                  <a:pt x="382" y="162"/>
                </a:cubicBezTo>
                <a:cubicBezTo>
                  <a:pt x="382" y="118"/>
                  <a:pt x="353" y="88"/>
                  <a:pt x="309" y="88"/>
                </a:cubicBezTo>
                <a:close/>
                <a:moveTo>
                  <a:pt x="353" y="560"/>
                </a:moveTo>
                <a:lnTo>
                  <a:pt x="353" y="560"/>
                </a:lnTo>
                <a:cubicBezTo>
                  <a:pt x="353" y="574"/>
                  <a:pt x="323" y="589"/>
                  <a:pt x="309" y="589"/>
                </a:cubicBezTo>
                <a:cubicBezTo>
                  <a:pt x="73" y="589"/>
                  <a:pt x="73" y="589"/>
                  <a:pt x="73" y="589"/>
                </a:cubicBezTo>
                <a:cubicBezTo>
                  <a:pt x="59" y="589"/>
                  <a:pt x="29" y="574"/>
                  <a:pt x="29" y="560"/>
                </a:cubicBezTo>
                <a:cubicBezTo>
                  <a:pt x="29" y="162"/>
                  <a:pt x="29" y="162"/>
                  <a:pt x="29" y="162"/>
                </a:cubicBezTo>
                <a:cubicBezTo>
                  <a:pt x="29" y="147"/>
                  <a:pt x="59" y="118"/>
                  <a:pt x="73" y="118"/>
                </a:cubicBezTo>
                <a:cubicBezTo>
                  <a:pt x="309" y="118"/>
                  <a:pt x="309" y="118"/>
                  <a:pt x="309" y="118"/>
                </a:cubicBezTo>
                <a:cubicBezTo>
                  <a:pt x="323" y="118"/>
                  <a:pt x="353" y="147"/>
                  <a:pt x="353" y="162"/>
                </a:cubicBezTo>
                <a:lnTo>
                  <a:pt x="353" y="56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67" name="Freeform 142"/>
          <p:cNvSpPr>
            <a:spLocks noChangeArrowheads="1"/>
          </p:cNvSpPr>
          <p:nvPr/>
        </p:nvSpPr>
        <p:spPr bwMode="auto">
          <a:xfrm>
            <a:off x="8413750" y="4371331"/>
            <a:ext cx="523876" cy="552593"/>
          </a:xfrm>
          <a:custGeom>
            <a:avLst/>
            <a:gdLst>
              <a:gd name="T0" fmla="*/ 530 w 604"/>
              <a:gd name="T1" fmla="*/ 0 h 634"/>
              <a:gd name="T2" fmla="*/ 530 w 604"/>
              <a:gd name="T3" fmla="*/ 0 h 634"/>
              <a:gd name="T4" fmla="*/ 74 w 604"/>
              <a:gd name="T5" fmla="*/ 0 h 634"/>
              <a:gd name="T6" fmla="*/ 0 w 604"/>
              <a:gd name="T7" fmla="*/ 74 h 634"/>
              <a:gd name="T8" fmla="*/ 0 w 604"/>
              <a:gd name="T9" fmla="*/ 427 h 634"/>
              <a:gd name="T10" fmla="*/ 74 w 604"/>
              <a:gd name="T11" fmla="*/ 516 h 634"/>
              <a:gd name="T12" fmla="*/ 236 w 604"/>
              <a:gd name="T13" fmla="*/ 516 h 634"/>
              <a:gd name="T14" fmla="*/ 236 w 604"/>
              <a:gd name="T15" fmla="*/ 589 h 634"/>
              <a:gd name="T16" fmla="*/ 191 w 604"/>
              <a:gd name="T17" fmla="*/ 589 h 634"/>
              <a:gd name="T18" fmla="*/ 177 w 604"/>
              <a:gd name="T19" fmla="*/ 604 h 634"/>
              <a:gd name="T20" fmla="*/ 191 w 604"/>
              <a:gd name="T21" fmla="*/ 633 h 634"/>
              <a:gd name="T22" fmla="*/ 427 w 604"/>
              <a:gd name="T23" fmla="*/ 633 h 634"/>
              <a:gd name="T24" fmla="*/ 441 w 604"/>
              <a:gd name="T25" fmla="*/ 604 h 634"/>
              <a:gd name="T26" fmla="*/ 427 w 604"/>
              <a:gd name="T27" fmla="*/ 589 h 634"/>
              <a:gd name="T28" fmla="*/ 383 w 604"/>
              <a:gd name="T29" fmla="*/ 589 h 634"/>
              <a:gd name="T30" fmla="*/ 383 w 604"/>
              <a:gd name="T31" fmla="*/ 516 h 634"/>
              <a:gd name="T32" fmla="*/ 530 w 604"/>
              <a:gd name="T33" fmla="*/ 516 h 634"/>
              <a:gd name="T34" fmla="*/ 603 w 604"/>
              <a:gd name="T35" fmla="*/ 427 h 634"/>
              <a:gd name="T36" fmla="*/ 603 w 604"/>
              <a:gd name="T37" fmla="*/ 74 h 634"/>
              <a:gd name="T38" fmla="*/ 530 w 604"/>
              <a:gd name="T39" fmla="*/ 0 h 634"/>
              <a:gd name="T40" fmla="*/ 353 w 604"/>
              <a:gd name="T41" fmla="*/ 589 h 634"/>
              <a:gd name="T42" fmla="*/ 353 w 604"/>
              <a:gd name="T43" fmla="*/ 589 h 634"/>
              <a:gd name="T44" fmla="*/ 265 w 604"/>
              <a:gd name="T45" fmla="*/ 589 h 634"/>
              <a:gd name="T46" fmla="*/ 265 w 604"/>
              <a:gd name="T47" fmla="*/ 516 h 634"/>
              <a:gd name="T48" fmla="*/ 353 w 604"/>
              <a:gd name="T49" fmla="*/ 516 h 634"/>
              <a:gd name="T50" fmla="*/ 353 w 604"/>
              <a:gd name="T51" fmla="*/ 589 h 634"/>
              <a:gd name="T52" fmla="*/ 559 w 604"/>
              <a:gd name="T53" fmla="*/ 427 h 634"/>
              <a:gd name="T54" fmla="*/ 559 w 604"/>
              <a:gd name="T55" fmla="*/ 427 h 634"/>
              <a:gd name="T56" fmla="*/ 530 w 604"/>
              <a:gd name="T57" fmla="*/ 471 h 634"/>
              <a:gd name="T58" fmla="*/ 74 w 604"/>
              <a:gd name="T59" fmla="*/ 471 h 634"/>
              <a:gd name="T60" fmla="*/ 29 w 604"/>
              <a:gd name="T61" fmla="*/ 427 h 634"/>
              <a:gd name="T62" fmla="*/ 29 w 604"/>
              <a:gd name="T63" fmla="*/ 398 h 634"/>
              <a:gd name="T64" fmla="*/ 559 w 604"/>
              <a:gd name="T65" fmla="*/ 398 h 634"/>
              <a:gd name="T66" fmla="*/ 559 w 604"/>
              <a:gd name="T67" fmla="*/ 427 h 634"/>
              <a:gd name="T68" fmla="*/ 559 w 604"/>
              <a:gd name="T69" fmla="*/ 354 h 634"/>
              <a:gd name="T70" fmla="*/ 559 w 604"/>
              <a:gd name="T71" fmla="*/ 354 h 634"/>
              <a:gd name="T72" fmla="*/ 29 w 604"/>
              <a:gd name="T73" fmla="*/ 354 h 634"/>
              <a:gd name="T74" fmla="*/ 29 w 604"/>
              <a:gd name="T75" fmla="*/ 74 h 634"/>
              <a:gd name="T76" fmla="*/ 74 w 604"/>
              <a:gd name="T77" fmla="*/ 44 h 634"/>
              <a:gd name="T78" fmla="*/ 530 w 604"/>
              <a:gd name="T79" fmla="*/ 44 h 634"/>
              <a:gd name="T80" fmla="*/ 559 w 604"/>
              <a:gd name="T81" fmla="*/ 74 h 634"/>
              <a:gd name="T82" fmla="*/ 559 w 604"/>
              <a:gd name="T83" fmla="*/ 35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4" h="634">
                <a:moveTo>
                  <a:pt x="530" y="0"/>
                </a:moveTo>
                <a:lnTo>
                  <a:pt x="530" y="0"/>
                </a:lnTo>
                <a:cubicBezTo>
                  <a:pt x="74" y="0"/>
                  <a:pt x="74" y="0"/>
                  <a:pt x="74" y="0"/>
                </a:cubicBezTo>
                <a:cubicBezTo>
                  <a:pt x="29" y="0"/>
                  <a:pt x="0" y="30"/>
                  <a:pt x="0" y="74"/>
                </a:cubicBezTo>
                <a:cubicBezTo>
                  <a:pt x="0" y="427"/>
                  <a:pt x="0" y="427"/>
                  <a:pt x="0" y="427"/>
                </a:cubicBezTo>
                <a:cubicBezTo>
                  <a:pt x="0" y="471"/>
                  <a:pt x="29" y="516"/>
                  <a:pt x="74" y="516"/>
                </a:cubicBezTo>
                <a:cubicBezTo>
                  <a:pt x="236" y="516"/>
                  <a:pt x="236" y="516"/>
                  <a:pt x="236" y="516"/>
                </a:cubicBezTo>
                <a:cubicBezTo>
                  <a:pt x="236" y="589"/>
                  <a:pt x="236" y="589"/>
                  <a:pt x="236" y="589"/>
                </a:cubicBezTo>
                <a:cubicBezTo>
                  <a:pt x="191" y="589"/>
                  <a:pt x="191" y="589"/>
                  <a:pt x="191" y="589"/>
                </a:cubicBezTo>
                <a:cubicBezTo>
                  <a:pt x="177" y="589"/>
                  <a:pt x="177" y="604"/>
                  <a:pt x="177" y="604"/>
                </a:cubicBezTo>
                <a:cubicBezTo>
                  <a:pt x="177" y="619"/>
                  <a:pt x="177" y="633"/>
                  <a:pt x="191" y="633"/>
                </a:cubicBezTo>
                <a:cubicBezTo>
                  <a:pt x="427" y="633"/>
                  <a:pt x="427" y="633"/>
                  <a:pt x="427" y="633"/>
                </a:cubicBezTo>
                <a:cubicBezTo>
                  <a:pt x="441" y="633"/>
                  <a:pt x="441" y="619"/>
                  <a:pt x="441" y="604"/>
                </a:cubicBezTo>
                <a:cubicBezTo>
                  <a:pt x="441" y="604"/>
                  <a:pt x="441" y="589"/>
                  <a:pt x="427" y="589"/>
                </a:cubicBezTo>
                <a:cubicBezTo>
                  <a:pt x="383" y="589"/>
                  <a:pt x="383" y="589"/>
                  <a:pt x="383" y="589"/>
                </a:cubicBezTo>
                <a:cubicBezTo>
                  <a:pt x="383" y="516"/>
                  <a:pt x="383" y="516"/>
                  <a:pt x="383" y="516"/>
                </a:cubicBezTo>
                <a:cubicBezTo>
                  <a:pt x="530" y="516"/>
                  <a:pt x="530" y="516"/>
                  <a:pt x="530" y="516"/>
                </a:cubicBezTo>
                <a:cubicBezTo>
                  <a:pt x="574" y="516"/>
                  <a:pt x="603" y="471"/>
                  <a:pt x="603" y="427"/>
                </a:cubicBezTo>
                <a:cubicBezTo>
                  <a:pt x="603" y="74"/>
                  <a:pt x="603" y="74"/>
                  <a:pt x="603" y="74"/>
                </a:cubicBezTo>
                <a:cubicBezTo>
                  <a:pt x="603" y="30"/>
                  <a:pt x="574" y="0"/>
                  <a:pt x="530" y="0"/>
                </a:cubicBezTo>
                <a:close/>
                <a:moveTo>
                  <a:pt x="353" y="589"/>
                </a:moveTo>
                <a:lnTo>
                  <a:pt x="353" y="589"/>
                </a:lnTo>
                <a:cubicBezTo>
                  <a:pt x="265" y="589"/>
                  <a:pt x="265" y="589"/>
                  <a:pt x="265" y="589"/>
                </a:cubicBezTo>
                <a:cubicBezTo>
                  <a:pt x="265" y="516"/>
                  <a:pt x="265" y="516"/>
                  <a:pt x="265" y="516"/>
                </a:cubicBezTo>
                <a:cubicBezTo>
                  <a:pt x="353" y="516"/>
                  <a:pt x="353" y="516"/>
                  <a:pt x="353" y="516"/>
                </a:cubicBezTo>
                <a:lnTo>
                  <a:pt x="353" y="589"/>
                </a:lnTo>
                <a:close/>
                <a:moveTo>
                  <a:pt x="559" y="427"/>
                </a:moveTo>
                <a:lnTo>
                  <a:pt x="559" y="427"/>
                </a:lnTo>
                <a:cubicBezTo>
                  <a:pt x="559" y="457"/>
                  <a:pt x="545" y="471"/>
                  <a:pt x="530" y="471"/>
                </a:cubicBezTo>
                <a:cubicBezTo>
                  <a:pt x="74" y="471"/>
                  <a:pt x="74" y="471"/>
                  <a:pt x="74" y="471"/>
                </a:cubicBezTo>
                <a:cubicBezTo>
                  <a:pt x="59" y="471"/>
                  <a:pt x="29" y="457"/>
                  <a:pt x="29" y="427"/>
                </a:cubicBezTo>
                <a:cubicBezTo>
                  <a:pt x="29" y="398"/>
                  <a:pt x="29" y="398"/>
                  <a:pt x="29" y="398"/>
                </a:cubicBezTo>
                <a:cubicBezTo>
                  <a:pt x="559" y="398"/>
                  <a:pt x="559" y="398"/>
                  <a:pt x="559" y="398"/>
                </a:cubicBezTo>
                <a:lnTo>
                  <a:pt x="559" y="427"/>
                </a:lnTo>
                <a:close/>
                <a:moveTo>
                  <a:pt x="559" y="354"/>
                </a:moveTo>
                <a:lnTo>
                  <a:pt x="559" y="354"/>
                </a:lnTo>
                <a:cubicBezTo>
                  <a:pt x="29" y="354"/>
                  <a:pt x="29" y="354"/>
                  <a:pt x="29" y="354"/>
                </a:cubicBezTo>
                <a:cubicBezTo>
                  <a:pt x="29" y="74"/>
                  <a:pt x="29" y="74"/>
                  <a:pt x="29" y="74"/>
                </a:cubicBezTo>
                <a:cubicBezTo>
                  <a:pt x="29" y="59"/>
                  <a:pt x="59" y="44"/>
                  <a:pt x="74" y="44"/>
                </a:cubicBezTo>
                <a:cubicBezTo>
                  <a:pt x="530" y="44"/>
                  <a:pt x="530" y="44"/>
                  <a:pt x="530" y="44"/>
                </a:cubicBezTo>
                <a:cubicBezTo>
                  <a:pt x="545" y="44"/>
                  <a:pt x="559" y="59"/>
                  <a:pt x="559" y="74"/>
                </a:cubicBezTo>
                <a:lnTo>
                  <a:pt x="559" y="354"/>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68" name="Freeform 143"/>
          <p:cNvSpPr>
            <a:spLocks noChangeArrowheads="1"/>
          </p:cNvSpPr>
          <p:nvPr/>
        </p:nvSpPr>
        <p:spPr bwMode="auto">
          <a:xfrm>
            <a:off x="7600950" y="4371331"/>
            <a:ext cx="381000" cy="552593"/>
          </a:xfrm>
          <a:custGeom>
            <a:avLst/>
            <a:gdLst>
              <a:gd name="T0" fmla="*/ 368 w 442"/>
              <a:gd name="T1" fmla="*/ 0 h 634"/>
              <a:gd name="T2" fmla="*/ 368 w 442"/>
              <a:gd name="T3" fmla="*/ 0 h 634"/>
              <a:gd name="T4" fmla="*/ 73 w 442"/>
              <a:gd name="T5" fmla="*/ 0 h 634"/>
              <a:gd name="T6" fmla="*/ 0 w 442"/>
              <a:gd name="T7" fmla="*/ 74 h 634"/>
              <a:gd name="T8" fmla="*/ 0 w 442"/>
              <a:gd name="T9" fmla="*/ 545 h 634"/>
              <a:gd name="T10" fmla="*/ 73 w 442"/>
              <a:gd name="T11" fmla="*/ 633 h 634"/>
              <a:gd name="T12" fmla="*/ 368 w 442"/>
              <a:gd name="T13" fmla="*/ 633 h 634"/>
              <a:gd name="T14" fmla="*/ 441 w 442"/>
              <a:gd name="T15" fmla="*/ 545 h 634"/>
              <a:gd name="T16" fmla="*/ 441 w 442"/>
              <a:gd name="T17" fmla="*/ 74 h 634"/>
              <a:gd name="T18" fmla="*/ 368 w 442"/>
              <a:gd name="T19" fmla="*/ 0 h 634"/>
              <a:gd name="T20" fmla="*/ 412 w 442"/>
              <a:gd name="T21" fmla="*/ 545 h 634"/>
              <a:gd name="T22" fmla="*/ 412 w 442"/>
              <a:gd name="T23" fmla="*/ 545 h 634"/>
              <a:gd name="T24" fmla="*/ 368 w 442"/>
              <a:gd name="T25" fmla="*/ 589 h 634"/>
              <a:gd name="T26" fmla="*/ 73 w 442"/>
              <a:gd name="T27" fmla="*/ 589 h 634"/>
              <a:gd name="T28" fmla="*/ 29 w 442"/>
              <a:gd name="T29" fmla="*/ 545 h 634"/>
              <a:gd name="T30" fmla="*/ 29 w 442"/>
              <a:gd name="T31" fmla="*/ 486 h 634"/>
              <a:gd name="T32" fmla="*/ 412 w 442"/>
              <a:gd name="T33" fmla="*/ 486 h 634"/>
              <a:gd name="T34" fmla="*/ 412 w 442"/>
              <a:gd name="T35" fmla="*/ 545 h 634"/>
              <a:gd name="T36" fmla="*/ 412 w 442"/>
              <a:gd name="T37" fmla="*/ 457 h 634"/>
              <a:gd name="T38" fmla="*/ 412 w 442"/>
              <a:gd name="T39" fmla="*/ 457 h 634"/>
              <a:gd name="T40" fmla="*/ 29 w 442"/>
              <a:gd name="T41" fmla="*/ 457 h 634"/>
              <a:gd name="T42" fmla="*/ 29 w 442"/>
              <a:gd name="T43" fmla="*/ 133 h 634"/>
              <a:gd name="T44" fmla="*/ 412 w 442"/>
              <a:gd name="T45" fmla="*/ 133 h 634"/>
              <a:gd name="T46" fmla="*/ 412 w 442"/>
              <a:gd name="T47" fmla="*/ 457 h 634"/>
              <a:gd name="T48" fmla="*/ 412 w 442"/>
              <a:gd name="T49" fmla="*/ 103 h 634"/>
              <a:gd name="T50" fmla="*/ 412 w 442"/>
              <a:gd name="T51" fmla="*/ 103 h 634"/>
              <a:gd name="T52" fmla="*/ 29 w 442"/>
              <a:gd name="T53" fmla="*/ 103 h 634"/>
              <a:gd name="T54" fmla="*/ 29 w 442"/>
              <a:gd name="T55" fmla="*/ 74 h 634"/>
              <a:gd name="T56" fmla="*/ 73 w 442"/>
              <a:gd name="T57" fmla="*/ 44 h 634"/>
              <a:gd name="T58" fmla="*/ 368 w 442"/>
              <a:gd name="T59" fmla="*/ 44 h 634"/>
              <a:gd name="T60" fmla="*/ 412 w 442"/>
              <a:gd name="T61" fmla="*/ 74 h 634"/>
              <a:gd name="T62" fmla="*/ 412 w 442"/>
              <a:gd name="T63" fmla="*/ 103 h 634"/>
              <a:gd name="T64" fmla="*/ 221 w 442"/>
              <a:gd name="T65" fmla="*/ 574 h 634"/>
              <a:gd name="T66" fmla="*/ 221 w 442"/>
              <a:gd name="T67" fmla="*/ 574 h 634"/>
              <a:gd name="T68" fmla="*/ 250 w 442"/>
              <a:gd name="T69" fmla="*/ 545 h 634"/>
              <a:gd name="T70" fmla="*/ 221 w 442"/>
              <a:gd name="T71" fmla="*/ 516 h 634"/>
              <a:gd name="T72" fmla="*/ 191 w 442"/>
              <a:gd name="T73" fmla="*/ 545 h 634"/>
              <a:gd name="T74" fmla="*/ 221 w 442"/>
              <a:gd name="T75" fmla="*/ 57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2" h="634">
                <a:moveTo>
                  <a:pt x="368" y="0"/>
                </a:moveTo>
                <a:lnTo>
                  <a:pt x="368" y="0"/>
                </a:lnTo>
                <a:cubicBezTo>
                  <a:pt x="73" y="0"/>
                  <a:pt x="73" y="0"/>
                  <a:pt x="73" y="0"/>
                </a:cubicBezTo>
                <a:cubicBezTo>
                  <a:pt x="29" y="0"/>
                  <a:pt x="0" y="30"/>
                  <a:pt x="0" y="74"/>
                </a:cubicBezTo>
                <a:cubicBezTo>
                  <a:pt x="0" y="545"/>
                  <a:pt x="0" y="545"/>
                  <a:pt x="0" y="545"/>
                </a:cubicBezTo>
                <a:cubicBezTo>
                  <a:pt x="0" y="589"/>
                  <a:pt x="29" y="633"/>
                  <a:pt x="73" y="633"/>
                </a:cubicBezTo>
                <a:cubicBezTo>
                  <a:pt x="368" y="633"/>
                  <a:pt x="368" y="633"/>
                  <a:pt x="368" y="633"/>
                </a:cubicBezTo>
                <a:cubicBezTo>
                  <a:pt x="412" y="633"/>
                  <a:pt x="441" y="589"/>
                  <a:pt x="441" y="545"/>
                </a:cubicBezTo>
                <a:cubicBezTo>
                  <a:pt x="441" y="74"/>
                  <a:pt x="441" y="74"/>
                  <a:pt x="441" y="74"/>
                </a:cubicBezTo>
                <a:cubicBezTo>
                  <a:pt x="441" y="30"/>
                  <a:pt x="412" y="0"/>
                  <a:pt x="368" y="0"/>
                </a:cubicBezTo>
                <a:close/>
                <a:moveTo>
                  <a:pt x="412" y="545"/>
                </a:moveTo>
                <a:lnTo>
                  <a:pt x="412" y="545"/>
                </a:lnTo>
                <a:cubicBezTo>
                  <a:pt x="412" y="574"/>
                  <a:pt x="382" y="589"/>
                  <a:pt x="368" y="589"/>
                </a:cubicBezTo>
                <a:cubicBezTo>
                  <a:pt x="73" y="589"/>
                  <a:pt x="73" y="589"/>
                  <a:pt x="73" y="589"/>
                </a:cubicBezTo>
                <a:cubicBezTo>
                  <a:pt x="59" y="589"/>
                  <a:pt x="29" y="574"/>
                  <a:pt x="29" y="545"/>
                </a:cubicBezTo>
                <a:cubicBezTo>
                  <a:pt x="29" y="486"/>
                  <a:pt x="29" y="486"/>
                  <a:pt x="29" y="486"/>
                </a:cubicBezTo>
                <a:cubicBezTo>
                  <a:pt x="412" y="486"/>
                  <a:pt x="412" y="486"/>
                  <a:pt x="412" y="486"/>
                </a:cubicBezTo>
                <a:lnTo>
                  <a:pt x="412" y="545"/>
                </a:lnTo>
                <a:close/>
                <a:moveTo>
                  <a:pt x="412" y="457"/>
                </a:moveTo>
                <a:lnTo>
                  <a:pt x="412" y="457"/>
                </a:lnTo>
                <a:cubicBezTo>
                  <a:pt x="29" y="457"/>
                  <a:pt x="29" y="457"/>
                  <a:pt x="29" y="457"/>
                </a:cubicBezTo>
                <a:cubicBezTo>
                  <a:pt x="29" y="133"/>
                  <a:pt x="29" y="133"/>
                  <a:pt x="29" y="133"/>
                </a:cubicBezTo>
                <a:cubicBezTo>
                  <a:pt x="412" y="133"/>
                  <a:pt x="412" y="133"/>
                  <a:pt x="412" y="133"/>
                </a:cubicBezTo>
                <a:lnTo>
                  <a:pt x="412" y="457"/>
                </a:lnTo>
                <a:close/>
                <a:moveTo>
                  <a:pt x="412" y="103"/>
                </a:moveTo>
                <a:lnTo>
                  <a:pt x="412" y="103"/>
                </a:lnTo>
                <a:cubicBezTo>
                  <a:pt x="29" y="103"/>
                  <a:pt x="29" y="103"/>
                  <a:pt x="29" y="103"/>
                </a:cubicBezTo>
                <a:cubicBezTo>
                  <a:pt x="29" y="74"/>
                  <a:pt x="29" y="74"/>
                  <a:pt x="29" y="74"/>
                </a:cubicBezTo>
                <a:cubicBezTo>
                  <a:pt x="29" y="59"/>
                  <a:pt x="59" y="44"/>
                  <a:pt x="73" y="44"/>
                </a:cubicBezTo>
                <a:cubicBezTo>
                  <a:pt x="368" y="44"/>
                  <a:pt x="368" y="44"/>
                  <a:pt x="368" y="44"/>
                </a:cubicBezTo>
                <a:cubicBezTo>
                  <a:pt x="382" y="44"/>
                  <a:pt x="412" y="59"/>
                  <a:pt x="412" y="74"/>
                </a:cubicBezTo>
                <a:lnTo>
                  <a:pt x="412" y="103"/>
                </a:lnTo>
                <a:close/>
                <a:moveTo>
                  <a:pt x="221" y="574"/>
                </a:moveTo>
                <a:lnTo>
                  <a:pt x="221" y="574"/>
                </a:lnTo>
                <a:cubicBezTo>
                  <a:pt x="235" y="574"/>
                  <a:pt x="250" y="560"/>
                  <a:pt x="250" y="545"/>
                </a:cubicBezTo>
                <a:cubicBezTo>
                  <a:pt x="250" y="530"/>
                  <a:pt x="235" y="516"/>
                  <a:pt x="221" y="516"/>
                </a:cubicBezTo>
                <a:cubicBezTo>
                  <a:pt x="206" y="516"/>
                  <a:pt x="191" y="530"/>
                  <a:pt x="191" y="545"/>
                </a:cubicBezTo>
                <a:cubicBezTo>
                  <a:pt x="191" y="560"/>
                  <a:pt x="206" y="574"/>
                  <a:pt x="221" y="57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69" name="Freeform 144"/>
          <p:cNvSpPr>
            <a:spLocks noChangeArrowheads="1"/>
          </p:cNvSpPr>
          <p:nvPr/>
        </p:nvSpPr>
        <p:spPr bwMode="auto">
          <a:xfrm>
            <a:off x="6759578" y="4371331"/>
            <a:ext cx="304801" cy="552593"/>
          </a:xfrm>
          <a:custGeom>
            <a:avLst/>
            <a:gdLst>
              <a:gd name="T0" fmla="*/ 177 w 354"/>
              <a:gd name="T1" fmla="*/ 545 h 634"/>
              <a:gd name="T2" fmla="*/ 177 w 354"/>
              <a:gd name="T3" fmla="*/ 545 h 634"/>
              <a:gd name="T4" fmla="*/ 221 w 354"/>
              <a:gd name="T5" fmla="*/ 516 h 634"/>
              <a:gd name="T6" fmla="*/ 177 w 354"/>
              <a:gd name="T7" fmla="*/ 471 h 634"/>
              <a:gd name="T8" fmla="*/ 147 w 354"/>
              <a:gd name="T9" fmla="*/ 516 h 634"/>
              <a:gd name="T10" fmla="*/ 177 w 354"/>
              <a:gd name="T11" fmla="*/ 545 h 634"/>
              <a:gd name="T12" fmla="*/ 280 w 354"/>
              <a:gd name="T13" fmla="*/ 0 h 634"/>
              <a:gd name="T14" fmla="*/ 280 w 354"/>
              <a:gd name="T15" fmla="*/ 0 h 634"/>
              <a:gd name="T16" fmla="*/ 89 w 354"/>
              <a:gd name="T17" fmla="*/ 0 h 634"/>
              <a:gd name="T18" fmla="*/ 0 w 354"/>
              <a:gd name="T19" fmla="*/ 74 h 634"/>
              <a:gd name="T20" fmla="*/ 0 w 354"/>
              <a:gd name="T21" fmla="*/ 545 h 634"/>
              <a:gd name="T22" fmla="*/ 89 w 354"/>
              <a:gd name="T23" fmla="*/ 633 h 634"/>
              <a:gd name="T24" fmla="*/ 280 w 354"/>
              <a:gd name="T25" fmla="*/ 633 h 634"/>
              <a:gd name="T26" fmla="*/ 353 w 354"/>
              <a:gd name="T27" fmla="*/ 545 h 634"/>
              <a:gd name="T28" fmla="*/ 353 w 354"/>
              <a:gd name="T29" fmla="*/ 74 h 634"/>
              <a:gd name="T30" fmla="*/ 280 w 354"/>
              <a:gd name="T31" fmla="*/ 0 h 634"/>
              <a:gd name="T32" fmla="*/ 324 w 354"/>
              <a:gd name="T33" fmla="*/ 545 h 634"/>
              <a:gd name="T34" fmla="*/ 324 w 354"/>
              <a:gd name="T35" fmla="*/ 545 h 634"/>
              <a:gd name="T36" fmla="*/ 280 w 354"/>
              <a:gd name="T37" fmla="*/ 589 h 634"/>
              <a:gd name="T38" fmla="*/ 89 w 354"/>
              <a:gd name="T39" fmla="*/ 589 h 634"/>
              <a:gd name="T40" fmla="*/ 44 w 354"/>
              <a:gd name="T41" fmla="*/ 545 h 634"/>
              <a:gd name="T42" fmla="*/ 44 w 354"/>
              <a:gd name="T43" fmla="*/ 427 h 634"/>
              <a:gd name="T44" fmla="*/ 324 w 354"/>
              <a:gd name="T45" fmla="*/ 427 h 634"/>
              <a:gd name="T46" fmla="*/ 324 w 354"/>
              <a:gd name="T47" fmla="*/ 545 h 634"/>
              <a:gd name="T48" fmla="*/ 324 w 354"/>
              <a:gd name="T49" fmla="*/ 398 h 634"/>
              <a:gd name="T50" fmla="*/ 324 w 354"/>
              <a:gd name="T51" fmla="*/ 398 h 634"/>
              <a:gd name="T52" fmla="*/ 44 w 354"/>
              <a:gd name="T53" fmla="*/ 398 h 634"/>
              <a:gd name="T54" fmla="*/ 44 w 354"/>
              <a:gd name="T55" fmla="*/ 133 h 634"/>
              <a:gd name="T56" fmla="*/ 324 w 354"/>
              <a:gd name="T57" fmla="*/ 133 h 634"/>
              <a:gd name="T58" fmla="*/ 324 w 354"/>
              <a:gd name="T59" fmla="*/ 398 h 634"/>
              <a:gd name="T60" fmla="*/ 324 w 354"/>
              <a:gd name="T61" fmla="*/ 103 h 634"/>
              <a:gd name="T62" fmla="*/ 324 w 354"/>
              <a:gd name="T63" fmla="*/ 103 h 634"/>
              <a:gd name="T64" fmla="*/ 44 w 354"/>
              <a:gd name="T65" fmla="*/ 103 h 634"/>
              <a:gd name="T66" fmla="*/ 44 w 354"/>
              <a:gd name="T67" fmla="*/ 74 h 634"/>
              <a:gd name="T68" fmla="*/ 89 w 354"/>
              <a:gd name="T69" fmla="*/ 44 h 634"/>
              <a:gd name="T70" fmla="*/ 280 w 354"/>
              <a:gd name="T71" fmla="*/ 44 h 634"/>
              <a:gd name="T72" fmla="*/ 324 w 354"/>
              <a:gd name="T73" fmla="*/ 74 h 634"/>
              <a:gd name="T74" fmla="*/ 324 w 354"/>
              <a:gd name="T75" fmla="*/ 10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4" h="634">
                <a:moveTo>
                  <a:pt x="177" y="545"/>
                </a:moveTo>
                <a:lnTo>
                  <a:pt x="177" y="545"/>
                </a:lnTo>
                <a:cubicBezTo>
                  <a:pt x="206" y="545"/>
                  <a:pt x="221" y="530"/>
                  <a:pt x="221" y="516"/>
                </a:cubicBezTo>
                <a:cubicBezTo>
                  <a:pt x="221" y="486"/>
                  <a:pt x="206" y="471"/>
                  <a:pt x="177" y="471"/>
                </a:cubicBezTo>
                <a:cubicBezTo>
                  <a:pt x="162" y="471"/>
                  <a:pt x="147" y="486"/>
                  <a:pt x="147" y="516"/>
                </a:cubicBezTo>
                <a:cubicBezTo>
                  <a:pt x="147" y="530"/>
                  <a:pt x="162" y="545"/>
                  <a:pt x="177" y="545"/>
                </a:cubicBezTo>
                <a:close/>
                <a:moveTo>
                  <a:pt x="280" y="0"/>
                </a:moveTo>
                <a:lnTo>
                  <a:pt x="280" y="0"/>
                </a:lnTo>
                <a:cubicBezTo>
                  <a:pt x="89" y="0"/>
                  <a:pt x="89" y="0"/>
                  <a:pt x="89" y="0"/>
                </a:cubicBezTo>
                <a:cubicBezTo>
                  <a:pt x="44" y="0"/>
                  <a:pt x="0" y="30"/>
                  <a:pt x="0" y="74"/>
                </a:cubicBezTo>
                <a:cubicBezTo>
                  <a:pt x="0" y="545"/>
                  <a:pt x="0" y="545"/>
                  <a:pt x="0" y="545"/>
                </a:cubicBezTo>
                <a:cubicBezTo>
                  <a:pt x="0" y="589"/>
                  <a:pt x="44" y="633"/>
                  <a:pt x="89" y="633"/>
                </a:cubicBezTo>
                <a:cubicBezTo>
                  <a:pt x="280" y="633"/>
                  <a:pt x="280" y="633"/>
                  <a:pt x="280" y="633"/>
                </a:cubicBezTo>
                <a:cubicBezTo>
                  <a:pt x="324" y="633"/>
                  <a:pt x="353" y="589"/>
                  <a:pt x="353" y="545"/>
                </a:cubicBezTo>
                <a:cubicBezTo>
                  <a:pt x="353" y="74"/>
                  <a:pt x="353" y="74"/>
                  <a:pt x="353" y="74"/>
                </a:cubicBezTo>
                <a:cubicBezTo>
                  <a:pt x="353" y="30"/>
                  <a:pt x="324" y="0"/>
                  <a:pt x="280" y="0"/>
                </a:cubicBezTo>
                <a:close/>
                <a:moveTo>
                  <a:pt x="324" y="545"/>
                </a:moveTo>
                <a:lnTo>
                  <a:pt x="324" y="545"/>
                </a:lnTo>
                <a:cubicBezTo>
                  <a:pt x="324" y="574"/>
                  <a:pt x="294" y="589"/>
                  <a:pt x="280" y="589"/>
                </a:cubicBezTo>
                <a:cubicBezTo>
                  <a:pt x="89" y="589"/>
                  <a:pt x="89" y="589"/>
                  <a:pt x="89" y="589"/>
                </a:cubicBezTo>
                <a:cubicBezTo>
                  <a:pt x="59" y="589"/>
                  <a:pt x="44" y="574"/>
                  <a:pt x="44" y="545"/>
                </a:cubicBezTo>
                <a:cubicBezTo>
                  <a:pt x="44" y="427"/>
                  <a:pt x="44" y="427"/>
                  <a:pt x="44" y="427"/>
                </a:cubicBezTo>
                <a:cubicBezTo>
                  <a:pt x="324" y="427"/>
                  <a:pt x="324" y="427"/>
                  <a:pt x="324" y="427"/>
                </a:cubicBezTo>
                <a:lnTo>
                  <a:pt x="324" y="545"/>
                </a:lnTo>
                <a:close/>
                <a:moveTo>
                  <a:pt x="324" y="398"/>
                </a:moveTo>
                <a:lnTo>
                  <a:pt x="324" y="398"/>
                </a:lnTo>
                <a:cubicBezTo>
                  <a:pt x="44" y="398"/>
                  <a:pt x="44" y="398"/>
                  <a:pt x="44" y="398"/>
                </a:cubicBezTo>
                <a:cubicBezTo>
                  <a:pt x="44" y="133"/>
                  <a:pt x="44" y="133"/>
                  <a:pt x="44" y="133"/>
                </a:cubicBezTo>
                <a:cubicBezTo>
                  <a:pt x="324" y="133"/>
                  <a:pt x="324" y="133"/>
                  <a:pt x="324" y="133"/>
                </a:cubicBezTo>
                <a:lnTo>
                  <a:pt x="324" y="398"/>
                </a:lnTo>
                <a:close/>
                <a:moveTo>
                  <a:pt x="324" y="103"/>
                </a:moveTo>
                <a:lnTo>
                  <a:pt x="324" y="103"/>
                </a:lnTo>
                <a:cubicBezTo>
                  <a:pt x="44" y="103"/>
                  <a:pt x="44" y="103"/>
                  <a:pt x="44" y="103"/>
                </a:cubicBezTo>
                <a:cubicBezTo>
                  <a:pt x="44" y="74"/>
                  <a:pt x="44" y="74"/>
                  <a:pt x="44" y="74"/>
                </a:cubicBezTo>
                <a:cubicBezTo>
                  <a:pt x="44" y="59"/>
                  <a:pt x="59" y="44"/>
                  <a:pt x="89" y="44"/>
                </a:cubicBezTo>
                <a:cubicBezTo>
                  <a:pt x="280" y="44"/>
                  <a:pt x="280" y="44"/>
                  <a:pt x="280" y="44"/>
                </a:cubicBezTo>
                <a:cubicBezTo>
                  <a:pt x="294" y="44"/>
                  <a:pt x="324" y="59"/>
                  <a:pt x="324" y="74"/>
                </a:cubicBezTo>
                <a:lnTo>
                  <a:pt x="324" y="10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70" name="Freeform 145"/>
          <p:cNvSpPr>
            <a:spLocks noChangeArrowheads="1"/>
          </p:cNvSpPr>
          <p:nvPr/>
        </p:nvSpPr>
        <p:spPr bwMode="auto">
          <a:xfrm>
            <a:off x="5816599" y="4371331"/>
            <a:ext cx="434977" cy="552593"/>
          </a:xfrm>
          <a:custGeom>
            <a:avLst/>
            <a:gdLst>
              <a:gd name="T0" fmla="*/ 382 w 501"/>
              <a:gd name="T1" fmla="*/ 516 h 634"/>
              <a:gd name="T2" fmla="*/ 382 w 501"/>
              <a:gd name="T3" fmla="*/ 545 h 634"/>
              <a:gd name="T4" fmla="*/ 382 w 501"/>
              <a:gd name="T5" fmla="*/ 516 h 634"/>
              <a:gd name="T6" fmla="*/ 309 w 501"/>
              <a:gd name="T7" fmla="*/ 427 h 634"/>
              <a:gd name="T8" fmla="*/ 309 w 501"/>
              <a:gd name="T9" fmla="*/ 471 h 634"/>
              <a:gd name="T10" fmla="*/ 309 w 501"/>
              <a:gd name="T11" fmla="*/ 427 h 634"/>
              <a:gd name="T12" fmla="*/ 294 w 501"/>
              <a:gd name="T13" fmla="*/ 516 h 634"/>
              <a:gd name="T14" fmla="*/ 294 w 501"/>
              <a:gd name="T15" fmla="*/ 545 h 634"/>
              <a:gd name="T16" fmla="*/ 294 w 501"/>
              <a:gd name="T17" fmla="*/ 516 h 634"/>
              <a:gd name="T18" fmla="*/ 177 w 501"/>
              <a:gd name="T19" fmla="*/ 471 h 634"/>
              <a:gd name="T20" fmla="*/ 147 w 501"/>
              <a:gd name="T21" fmla="*/ 457 h 634"/>
              <a:gd name="T22" fmla="*/ 118 w 501"/>
              <a:gd name="T23" fmla="*/ 457 h 634"/>
              <a:gd name="T24" fmla="*/ 88 w 501"/>
              <a:gd name="T25" fmla="*/ 471 h 634"/>
              <a:gd name="T26" fmla="*/ 88 w 501"/>
              <a:gd name="T27" fmla="*/ 516 h 634"/>
              <a:gd name="T28" fmla="*/ 118 w 501"/>
              <a:gd name="T29" fmla="*/ 530 h 634"/>
              <a:gd name="T30" fmla="*/ 147 w 501"/>
              <a:gd name="T31" fmla="*/ 530 h 634"/>
              <a:gd name="T32" fmla="*/ 177 w 501"/>
              <a:gd name="T33" fmla="*/ 516 h 634"/>
              <a:gd name="T34" fmla="*/ 177 w 501"/>
              <a:gd name="T35" fmla="*/ 471 h 634"/>
              <a:gd name="T36" fmla="*/ 427 w 501"/>
              <a:gd name="T37" fmla="*/ 0 h 634"/>
              <a:gd name="T38" fmla="*/ 0 w 501"/>
              <a:gd name="T39" fmla="*/ 74 h 634"/>
              <a:gd name="T40" fmla="*/ 73 w 501"/>
              <a:gd name="T41" fmla="*/ 633 h 634"/>
              <a:gd name="T42" fmla="*/ 500 w 501"/>
              <a:gd name="T43" fmla="*/ 545 h 634"/>
              <a:gd name="T44" fmla="*/ 427 w 501"/>
              <a:gd name="T45" fmla="*/ 0 h 634"/>
              <a:gd name="T46" fmla="*/ 471 w 501"/>
              <a:gd name="T47" fmla="*/ 545 h 634"/>
              <a:gd name="T48" fmla="*/ 73 w 501"/>
              <a:gd name="T49" fmla="*/ 589 h 634"/>
              <a:gd name="T50" fmla="*/ 29 w 501"/>
              <a:gd name="T51" fmla="*/ 74 h 634"/>
              <a:gd name="T52" fmla="*/ 427 w 501"/>
              <a:gd name="T53" fmla="*/ 44 h 634"/>
              <a:gd name="T54" fmla="*/ 471 w 501"/>
              <a:gd name="T55" fmla="*/ 545 h 634"/>
              <a:gd name="T56" fmla="*/ 412 w 501"/>
              <a:gd name="T57" fmla="*/ 427 h 634"/>
              <a:gd name="T58" fmla="*/ 412 w 501"/>
              <a:gd name="T59" fmla="*/ 471 h 634"/>
              <a:gd name="T60" fmla="*/ 412 w 501"/>
              <a:gd name="T61" fmla="*/ 427 h 634"/>
              <a:gd name="T62" fmla="*/ 382 w 501"/>
              <a:gd name="T63" fmla="*/ 74 h 634"/>
              <a:gd name="T64" fmla="*/ 73 w 501"/>
              <a:gd name="T65" fmla="*/ 118 h 634"/>
              <a:gd name="T66" fmla="*/ 118 w 501"/>
              <a:gd name="T67" fmla="*/ 398 h 634"/>
              <a:gd name="T68" fmla="*/ 427 w 501"/>
              <a:gd name="T69" fmla="*/ 354 h 634"/>
              <a:gd name="T70" fmla="*/ 382 w 501"/>
              <a:gd name="T71" fmla="*/ 74 h 634"/>
              <a:gd name="T72" fmla="*/ 382 w 501"/>
              <a:gd name="T73" fmla="*/ 339 h 634"/>
              <a:gd name="T74" fmla="*/ 132 w 501"/>
              <a:gd name="T75" fmla="*/ 354 h 634"/>
              <a:gd name="T76" fmla="*/ 118 w 501"/>
              <a:gd name="T77" fmla="*/ 133 h 634"/>
              <a:gd name="T78" fmla="*/ 368 w 501"/>
              <a:gd name="T79" fmla="*/ 118 h 634"/>
              <a:gd name="T80" fmla="*/ 382 w 501"/>
              <a:gd name="T81" fmla="*/ 33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1" h="634">
                <a:moveTo>
                  <a:pt x="382" y="516"/>
                </a:moveTo>
                <a:lnTo>
                  <a:pt x="382" y="516"/>
                </a:lnTo>
                <a:cubicBezTo>
                  <a:pt x="382" y="516"/>
                  <a:pt x="368" y="516"/>
                  <a:pt x="368" y="530"/>
                </a:cubicBezTo>
                <a:cubicBezTo>
                  <a:pt x="368" y="545"/>
                  <a:pt x="382" y="545"/>
                  <a:pt x="382" y="545"/>
                </a:cubicBezTo>
                <a:cubicBezTo>
                  <a:pt x="397" y="545"/>
                  <a:pt x="412" y="545"/>
                  <a:pt x="412" y="530"/>
                </a:cubicBezTo>
                <a:cubicBezTo>
                  <a:pt x="412" y="516"/>
                  <a:pt x="397" y="516"/>
                  <a:pt x="382" y="516"/>
                </a:cubicBezTo>
                <a:close/>
                <a:moveTo>
                  <a:pt x="309" y="427"/>
                </a:moveTo>
                <a:lnTo>
                  <a:pt x="309" y="427"/>
                </a:lnTo>
                <a:cubicBezTo>
                  <a:pt x="294" y="427"/>
                  <a:pt x="294" y="442"/>
                  <a:pt x="294" y="457"/>
                </a:cubicBezTo>
                <a:cubicBezTo>
                  <a:pt x="294" y="457"/>
                  <a:pt x="294" y="471"/>
                  <a:pt x="309" y="471"/>
                </a:cubicBezTo>
                <a:cubicBezTo>
                  <a:pt x="324" y="471"/>
                  <a:pt x="324" y="457"/>
                  <a:pt x="324" y="457"/>
                </a:cubicBezTo>
                <a:cubicBezTo>
                  <a:pt x="324" y="442"/>
                  <a:pt x="324" y="427"/>
                  <a:pt x="309" y="427"/>
                </a:cubicBezTo>
                <a:close/>
                <a:moveTo>
                  <a:pt x="294" y="516"/>
                </a:moveTo>
                <a:lnTo>
                  <a:pt x="294" y="516"/>
                </a:lnTo>
                <a:cubicBezTo>
                  <a:pt x="280" y="516"/>
                  <a:pt x="265" y="516"/>
                  <a:pt x="265" y="530"/>
                </a:cubicBezTo>
                <a:cubicBezTo>
                  <a:pt x="265" y="545"/>
                  <a:pt x="280" y="545"/>
                  <a:pt x="294" y="545"/>
                </a:cubicBezTo>
                <a:cubicBezTo>
                  <a:pt x="294" y="545"/>
                  <a:pt x="309" y="545"/>
                  <a:pt x="309" y="530"/>
                </a:cubicBezTo>
                <a:cubicBezTo>
                  <a:pt x="309" y="516"/>
                  <a:pt x="294" y="516"/>
                  <a:pt x="294" y="516"/>
                </a:cubicBezTo>
                <a:close/>
                <a:moveTo>
                  <a:pt x="177" y="471"/>
                </a:moveTo>
                <a:lnTo>
                  <a:pt x="177" y="471"/>
                </a:lnTo>
                <a:cubicBezTo>
                  <a:pt x="147" y="471"/>
                  <a:pt x="147" y="471"/>
                  <a:pt x="147" y="471"/>
                </a:cubicBezTo>
                <a:cubicBezTo>
                  <a:pt x="147" y="457"/>
                  <a:pt x="147" y="457"/>
                  <a:pt x="147" y="457"/>
                </a:cubicBezTo>
                <a:cubicBezTo>
                  <a:pt x="147" y="442"/>
                  <a:pt x="147" y="427"/>
                  <a:pt x="132" y="427"/>
                </a:cubicBezTo>
                <a:cubicBezTo>
                  <a:pt x="118" y="427"/>
                  <a:pt x="118" y="442"/>
                  <a:pt x="118" y="457"/>
                </a:cubicBezTo>
                <a:cubicBezTo>
                  <a:pt x="118" y="471"/>
                  <a:pt x="118" y="471"/>
                  <a:pt x="118" y="471"/>
                </a:cubicBezTo>
                <a:cubicBezTo>
                  <a:pt x="88" y="471"/>
                  <a:pt x="88" y="471"/>
                  <a:pt x="88" y="471"/>
                </a:cubicBezTo>
                <a:lnTo>
                  <a:pt x="73" y="486"/>
                </a:lnTo>
                <a:cubicBezTo>
                  <a:pt x="73" y="501"/>
                  <a:pt x="88" y="516"/>
                  <a:pt x="88" y="516"/>
                </a:cubicBezTo>
                <a:cubicBezTo>
                  <a:pt x="118" y="516"/>
                  <a:pt x="118" y="516"/>
                  <a:pt x="118" y="516"/>
                </a:cubicBezTo>
                <a:cubicBezTo>
                  <a:pt x="118" y="530"/>
                  <a:pt x="118" y="530"/>
                  <a:pt x="118" y="530"/>
                </a:cubicBezTo>
                <a:cubicBezTo>
                  <a:pt x="118" y="545"/>
                  <a:pt x="118" y="545"/>
                  <a:pt x="132" y="545"/>
                </a:cubicBezTo>
                <a:cubicBezTo>
                  <a:pt x="147" y="545"/>
                  <a:pt x="147" y="545"/>
                  <a:pt x="147" y="530"/>
                </a:cubicBezTo>
                <a:cubicBezTo>
                  <a:pt x="147" y="516"/>
                  <a:pt x="147" y="516"/>
                  <a:pt x="147" y="516"/>
                </a:cubicBezTo>
                <a:cubicBezTo>
                  <a:pt x="177" y="516"/>
                  <a:pt x="177" y="516"/>
                  <a:pt x="177" y="516"/>
                </a:cubicBezTo>
                <a:cubicBezTo>
                  <a:pt x="177" y="516"/>
                  <a:pt x="191" y="501"/>
                  <a:pt x="191" y="486"/>
                </a:cubicBezTo>
                <a:lnTo>
                  <a:pt x="177" y="471"/>
                </a:lnTo>
                <a:close/>
                <a:moveTo>
                  <a:pt x="427" y="0"/>
                </a:moveTo>
                <a:lnTo>
                  <a:pt x="427" y="0"/>
                </a:lnTo>
                <a:cubicBezTo>
                  <a:pt x="73" y="0"/>
                  <a:pt x="73" y="0"/>
                  <a:pt x="73" y="0"/>
                </a:cubicBezTo>
                <a:cubicBezTo>
                  <a:pt x="29" y="0"/>
                  <a:pt x="0" y="30"/>
                  <a:pt x="0" y="74"/>
                </a:cubicBezTo>
                <a:cubicBezTo>
                  <a:pt x="0" y="545"/>
                  <a:pt x="0" y="545"/>
                  <a:pt x="0" y="545"/>
                </a:cubicBezTo>
                <a:cubicBezTo>
                  <a:pt x="0" y="589"/>
                  <a:pt x="29" y="633"/>
                  <a:pt x="73" y="633"/>
                </a:cubicBezTo>
                <a:cubicBezTo>
                  <a:pt x="427" y="633"/>
                  <a:pt x="427" y="633"/>
                  <a:pt x="427" y="633"/>
                </a:cubicBezTo>
                <a:cubicBezTo>
                  <a:pt x="471" y="633"/>
                  <a:pt x="500" y="589"/>
                  <a:pt x="500" y="545"/>
                </a:cubicBezTo>
                <a:cubicBezTo>
                  <a:pt x="500" y="74"/>
                  <a:pt x="500" y="74"/>
                  <a:pt x="500" y="74"/>
                </a:cubicBezTo>
                <a:cubicBezTo>
                  <a:pt x="500" y="30"/>
                  <a:pt x="471" y="0"/>
                  <a:pt x="427" y="0"/>
                </a:cubicBezTo>
                <a:close/>
                <a:moveTo>
                  <a:pt x="471" y="545"/>
                </a:moveTo>
                <a:lnTo>
                  <a:pt x="471" y="545"/>
                </a:lnTo>
                <a:cubicBezTo>
                  <a:pt x="471" y="574"/>
                  <a:pt x="441" y="589"/>
                  <a:pt x="427" y="589"/>
                </a:cubicBezTo>
                <a:cubicBezTo>
                  <a:pt x="73" y="589"/>
                  <a:pt x="73" y="589"/>
                  <a:pt x="73" y="589"/>
                </a:cubicBezTo>
                <a:cubicBezTo>
                  <a:pt x="59" y="589"/>
                  <a:pt x="29" y="574"/>
                  <a:pt x="29" y="545"/>
                </a:cubicBezTo>
                <a:cubicBezTo>
                  <a:pt x="29" y="74"/>
                  <a:pt x="29" y="74"/>
                  <a:pt x="29" y="74"/>
                </a:cubicBezTo>
                <a:cubicBezTo>
                  <a:pt x="29" y="59"/>
                  <a:pt x="59" y="44"/>
                  <a:pt x="73" y="44"/>
                </a:cubicBezTo>
                <a:cubicBezTo>
                  <a:pt x="427" y="44"/>
                  <a:pt x="427" y="44"/>
                  <a:pt x="427" y="44"/>
                </a:cubicBezTo>
                <a:cubicBezTo>
                  <a:pt x="441" y="44"/>
                  <a:pt x="471" y="59"/>
                  <a:pt x="471" y="74"/>
                </a:cubicBezTo>
                <a:lnTo>
                  <a:pt x="471" y="545"/>
                </a:lnTo>
                <a:close/>
                <a:moveTo>
                  <a:pt x="412" y="427"/>
                </a:moveTo>
                <a:lnTo>
                  <a:pt x="412" y="427"/>
                </a:lnTo>
                <a:cubicBezTo>
                  <a:pt x="397" y="427"/>
                  <a:pt x="382" y="442"/>
                  <a:pt x="382" y="457"/>
                </a:cubicBezTo>
                <a:cubicBezTo>
                  <a:pt x="382" y="457"/>
                  <a:pt x="397" y="471"/>
                  <a:pt x="412" y="471"/>
                </a:cubicBezTo>
                <a:lnTo>
                  <a:pt x="427" y="457"/>
                </a:lnTo>
                <a:cubicBezTo>
                  <a:pt x="427" y="442"/>
                  <a:pt x="412" y="427"/>
                  <a:pt x="412" y="427"/>
                </a:cubicBezTo>
                <a:close/>
                <a:moveTo>
                  <a:pt x="382" y="74"/>
                </a:moveTo>
                <a:lnTo>
                  <a:pt x="382" y="74"/>
                </a:lnTo>
                <a:cubicBezTo>
                  <a:pt x="118" y="74"/>
                  <a:pt x="118" y="74"/>
                  <a:pt x="118" y="74"/>
                </a:cubicBezTo>
                <a:cubicBezTo>
                  <a:pt x="88" y="74"/>
                  <a:pt x="73" y="103"/>
                  <a:pt x="73" y="118"/>
                </a:cubicBezTo>
                <a:cubicBezTo>
                  <a:pt x="73" y="354"/>
                  <a:pt x="73" y="354"/>
                  <a:pt x="73" y="354"/>
                </a:cubicBezTo>
                <a:cubicBezTo>
                  <a:pt x="73" y="368"/>
                  <a:pt x="88" y="398"/>
                  <a:pt x="118" y="398"/>
                </a:cubicBezTo>
                <a:cubicBezTo>
                  <a:pt x="382" y="398"/>
                  <a:pt x="382" y="398"/>
                  <a:pt x="382" y="398"/>
                </a:cubicBezTo>
                <a:cubicBezTo>
                  <a:pt x="412" y="398"/>
                  <a:pt x="427" y="368"/>
                  <a:pt x="427" y="354"/>
                </a:cubicBezTo>
                <a:cubicBezTo>
                  <a:pt x="427" y="118"/>
                  <a:pt x="427" y="118"/>
                  <a:pt x="427" y="118"/>
                </a:cubicBezTo>
                <a:cubicBezTo>
                  <a:pt x="427" y="103"/>
                  <a:pt x="412" y="74"/>
                  <a:pt x="382" y="74"/>
                </a:cubicBezTo>
                <a:close/>
                <a:moveTo>
                  <a:pt x="382" y="339"/>
                </a:moveTo>
                <a:lnTo>
                  <a:pt x="382" y="339"/>
                </a:lnTo>
                <a:cubicBezTo>
                  <a:pt x="382" y="339"/>
                  <a:pt x="382" y="354"/>
                  <a:pt x="368" y="354"/>
                </a:cubicBezTo>
                <a:cubicBezTo>
                  <a:pt x="132" y="354"/>
                  <a:pt x="132" y="354"/>
                  <a:pt x="132" y="354"/>
                </a:cubicBezTo>
                <a:cubicBezTo>
                  <a:pt x="118" y="354"/>
                  <a:pt x="118" y="339"/>
                  <a:pt x="118" y="339"/>
                </a:cubicBezTo>
                <a:cubicBezTo>
                  <a:pt x="118" y="133"/>
                  <a:pt x="118" y="133"/>
                  <a:pt x="118" y="133"/>
                </a:cubicBezTo>
                <a:cubicBezTo>
                  <a:pt x="118" y="133"/>
                  <a:pt x="118" y="118"/>
                  <a:pt x="132" y="118"/>
                </a:cubicBezTo>
                <a:cubicBezTo>
                  <a:pt x="368" y="118"/>
                  <a:pt x="368" y="118"/>
                  <a:pt x="368" y="118"/>
                </a:cubicBezTo>
                <a:cubicBezTo>
                  <a:pt x="382" y="118"/>
                  <a:pt x="382" y="133"/>
                  <a:pt x="382" y="133"/>
                </a:cubicBezTo>
                <a:lnTo>
                  <a:pt x="382" y="339"/>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71" name="Freeform 146"/>
          <p:cNvSpPr>
            <a:spLocks noChangeArrowheads="1"/>
          </p:cNvSpPr>
          <p:nvPr/>
        </p:nvSpPr>
        <p:spPr bwMode="auto">
          <a:xfrm>
            <a:off x="4873624" y="4488833"/>
            <a:ext cx="549274" cy="304881"/>
          </a:xfrm>
          <a:custGeom>
            <a:avLst/>
            <a:gdLst>
              <a:gd name="T0" fmla="*/ 383 w 634"/>
              <a:gd name="T1" fmla="*/ 147 h 354"/>
              <a:gd name="T2" fmla="*/ 383 w 634"/>
              <a:gd name="T3" fmla="*/ 147 h 354"/>
              <a:gd name="T4" fmla="*/ 354 w 634"/>
              <a:gd name="T5" fmla="*/ 176 h 354"/>
              <a:gd name="T6" fmla="*/ 383 w 634"/>
              <a:gd name="T7" fmla="*/ 206 h 354"/>
              <a:gd name="T8" fmla="*/ 412 w 634"/>
              <a:gd name="T9" fmla="*/ 176 h 354"/>
              <a:gd name="T10" fmla="*/ 383 w 634"/>
              <a:gd name="T11" fmla="*/ 147 h 354"/>
              <a:gd name="T12" fmla="*/ 265 w 634"/>
              <a:gd name="T13" fmla="*/ 162 h 354"/>
              <a:gd name="T14" fmla="*/ 265 w 634"/>
              <a:gd name="T15" fmla="*/ 162 h 354"/>
              <a:gd name="T16" fmla="*/ 207 w 634"/>
              <a:gd name="T17" fmla="*/ 162 h 354"/>
              <a:gd name="T18" fmla="*/ 207 w 634"/>
              <a:gd name="T19" fmla="*/ 103 h 354"/>
              <a:gd name="T20" fmla="*/ 177 w 634"/>
              <a:gd name="T21" fmla="*/ 88 h 354"/>
              <a:gd name="T22" fmla="*/ 162 w 634"/>
              <a:gd name="T23" fmla="*/ 103 h 354"/>
              <a:gd name="T24" fmla="*/ 162 w 634"/>
              <a:gd name="T25" fmla="*/ 162 h 354"/>
              <a:gd name="T26" fmla="*/ 103 w 634"/>
              <a:gd name="T27" fmla="*/ 162 h 354"/>
              <a:gd name="T28" fmla="*/ 89 w 634"/>
              <a:gd name="T29" fmla="*/ 176 h 354"/>
              <a:gd name="T30" fmla="*/ 103 w 634"/>
              <a:gd name="T31" fmla="*/ 206 h 354"/>
              <a:gd name="T32" fmla="*/ 162 w 634"/>
              <a:gd name="T33" fmla="*/ 206 h 354"/>
              <a:gd name="T34" fmla="*/ 162 w 634"/>
              <a:gd name="T35" fmla="*/ 265 h 354"/>
              <a:gd name="T36" fmla="*/ 177 w 634"/>
              <a:gd name="T37" fmla="*/ 279 h 354"/>
              <a:gd name="T38" fmla="*/ 207 w 634"/>
              <a:gd name="T39" fmla="*/ 265 h 354"/>
              <a:gd name="T40" fmla="*/ 207 w 634"/>
              <a:gd name="T41" fmla="*/ 206 h 354"/>
              <a:gd name="T42" fmla="*/ 265 w 634"/>
              <a:gd name="T43" fmla="*/ 206 h 354"/>
              <a:gd name="T44" fmla="*/ 280 w 634"/>
              <a:gd name="T45" fmla="*/ 176 h 354"/>
              <a:gd name="T46" fmla="*/ 265 w 634"/>
              <a:gd name="T47" fmla="*/ 162 h 354"/>
              <a:gd name="T48" fmla="*/ 442 w 634"/>
              <a:gd name="T49" fmla="*/ 221 h 354"/>
              <a:gd name="T50" fmla="*/ 442 w 634"/>
              <a:gd name="T51" fmla="*/ 221 h 354"/>
              <a:gd name="T52" fmla="*/ 412 w 634"/>
              <a:gd name="T53" fmla="*/ 250 h 354"/>
              <a:gd name="T54" fmla="*/ 442 w 634"/>
              <a:gd name="T55" fmla="*/ 279 h 354"/>
              <a:gd name="T56" fmla="*/ 471 w 634"/>
              <a:gd name="T57" fmla="*/ 250 h 354"/>
              <a:gd name="T58" fmla="*/ 442 w 634"/>
              <a:gd name="T59" fmla="*/ 221 h 354"/>
              <a:gd name="T60" fmla="*/ 516 w 634"/>
              <a:gd name="T61" fmla="*/ 0 h 354"/>
              <a:gd name="T62" fmla="*/ 516 w 634"/>
              <a:gd name="T63" fmla="*/ 0 h 354"/>
              <a:gd name="T64" fmla="*/ 118 w 634"/>
              <a:gd name="T65" fmla="*/ 0 h 354"/>
              <a:gd name="T66" fmla="*/ 0 w 634"/>
              <a:gd name="T67" fmla="*/ 117 h 354"/>
              <a:gd name="T68" fmla="*/ 0 w 634"/>
              <a:gd name="T69" fmla="*/ 235 h 354"/>
              <a:gd name="T70" fmla="*/ 118 w 634"/>
              <a:gd name="T71" fmla="*/ 353 h 354"/>
              <a:gd name="T72" fmla="*/ 516 w 634"/>
              <a:gd name="T73" fmla="*/ 353 h 354"/>
              <a:gd name="T74" fmla="*/ 633 w 634"/>
              <a:gd name="T75" fmla="*/ 235 h 354"/>
              <a:gd name="T76" fmla="*/ 633 w 634"/>
              <a:gd name="T77" fmla="*/ 117 h 354"/>
              <a:gd name="T78" fmla="*/ 516 w 634"/>
              <a:gd name="T79" fmla="*/ 0 h 354"/>
              <a:gd name="T80" fmla="*/ 589 w 634"/>
              <a:gd name="T81" fmla="*/ 235 h 354"/>
              <a:gd name="T82" fmla="*/ 589 w 634"/>
              <a:gd name="T83" fmla="*/ 235 h 354"/>
              <a:gd name="T84" fmla="*/ 516 w 634"/>
              <a:gd name="T85" fmla="*/ 324 h 354"/>
              <a:gd name="T86" fmla="*/ 118 w 634"/>
              <a:gd name="T87" fmla="*/ 324 h 354"/>
              <a:gd name="T88" fmla="*/ 45 w 634"/>
              <a:gd name="T89" fmla="*/ 235 h 354"/>
              <a:gd name="T90" fmla="*/ 45 w 634"/>
              <a:gd name="T91" fmla="*/ 117 h 354"/>
              <a:gd name="T92" fmla="*/ 118 w 634"/>
              <a:gd name="T93" fmla="*/ 44 h 354"/>
              <a:gd name="T94" fmla="*/ 516 w 634"/>
              <a:gd name="T95" fmla="*/ 44 h 354"/>
              <a:gd name="T96" fmla="*/ 589 w 634"/>
              <a:gd name="T97" fmla="*/ 117 h 354"/>
              <a:gd name="T98" fmla="*/ 589 w 634"/>
              <a:gd name="T99" fmla="*/ 235 h 354"/>
              <a:gd name="T100" fmla="*/ 530 w 634"/>
              <a:gd name="T101" fmla="*/ 162 h 354"/>
              <a:gd name="T102" fmla="*/ 530 w 634"/>
              <a:gd name="T103" fmla="*/ 162 h 354"/>
              <a:gd name="T104" fmla="*/ 501 w 634"/>
              <a:gd name="T105" fmla="*/ 191 h 354"/>
              <a:gd name="T106" fmla="*/ 530 w 634"/>
              <a:gd name="T107" fmla="*/ 221 h 354"/>
              <a:gd name="T108" fmla="*/ 560 w 634"/>
              <a:gd name="T109" fmla="*/ 191 h 354"/>
              <a:gd name="T110" fmla="*/ 530 w 634"/>
              <a:gd name="T111" fmla="*/ 162 h 354"/>
              <a:gd name="T112" fmla="*/ 471 w 634"/>
              <a:gd name="T113" fmla="*/ 88 h 354"/>
              <a:gd name="T114" fmla="*/ 471 w 634"/>
              <a:gd name="T115" fmla="*/ 88 h 354"/>
              <a:gd name="T116" fmla="*/ 442 w 634"/>
              <a:gd name="T117" fmla="*/ 117 h 354"/>
              <a:gd name="T118" fmla="*/ 471 w 634"/>
              <a:gd name="T119" fmla="*/ 147 h 354"/>
              <a:gd name="T120" fmla="*/ 501 w 634"/>
              <a:gd name="T121" fmla="*/ 117 h 354"/>
              <a:gd name="T122" fmla="*/ 471 w 634"/>
              <a:gd name="T123" fmla="*/ 8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4" h="354">
                <a:moveTo>
                  <a:pt x="383" y="147"/>
                </a:moveTo>
                <a:lnTo>
                  <a:pt x="383" y="147"/>
                </a:lnTo>
                <a:cubicBezTo>
                  <a:pt x="369" y="147"/>
                  <a:pt x="354" y="162"/>
                  <a:pt x="354" y="176"/>
                </a:cubicBezTo>
                <a:cubicBezTo>
                  <a:pt x="354" y="191"/>
                  <a:pt x="369" y="206"/>
                  <a:pt x="383" y="206"/>
                </a:cubicBezTo>
                <a:cubicBezTo>
                  <a:pt x="398" y="206"/>
                  <a:pt x="412" y="191"/>
                  <a:pt x="412" y="176"/>
                </a:cubicBezTo>
                <a:cubicBezTo>
                  <a:pt x="412" y="162"/>
                  <a:pt x="398" y="147"/>
                  <a:pt x="383" y="147"/>
                </a:cubicBezTo>
                <a:close/>
                <a:moveTo>
                  <a:pt x="265" y="162"/>
                </a:moveTo>
                <a:lnTo>
                  <a:pt x="265" y="162"/>
                </a:lnTo>
                <a:cubicBezTo>
                  <a:pt x="207" y="162"/>
                  <a:pt x="207" y="162"/>
                  <a:pt x="207" y="162"/>
                </a:cubicBezTo>
                <a:cubicBezTo>
                  <a:pt x="207" y="103"/>
                  <a:pt x="207" y="103"/>
                  <a:pt x="207" y="103"/>
                </a:cubicBezTo>
                <a:cubicBezTo>
                  <a:pt x="207" y="88"/>
                  <a:pt x="192" y="88"/>
                  <a:pt x="177" y="88"/>
                </a:cubicBezTo>
                <a:cubicBezTo>
                  <a:pt x="177" y="88"/>
                  <a:pt x="162" y="88"/>
                  <a:pt x="162" y="103"/>
                </a:cubicBezTo>
                <a:cubicBezTo>
                  <a:pt x="162" y="162"/>
                  <a:pt x="162" y="162"/>
                  <a:pt x="162" y="162"/>
                </a:cubicBezTo>
                <a:cubicBezTo>
                  <a:pt x="103" y="162"/>
                  <a:pt x="103" y="162"/>
                  <a:pt x="103" y="162"/>
                </a:cubicBezTo>
                <a:cubicBezTo>
                  <a:pt x="89" y="162"/>
                  <a:pt x="89" y="176"/>
                  <a:pt x="89" y="176"/>
                </a:cubicBezTo>
                <a:cubicBezTo>
                  <a:pt x="89" y="191"/>
                  <a:pt x="89" y="206"/>
                  <a:pt x="103" y="206"/>
                </a:cubicBezTo>
                <a:cubicBezTo>
                  <a:pt x="162" y="206"/>
                  <a:pt x="162" y="206"/>
                  <a:pt x="162" y="206"/>
                </a:cubicBezTo>
                <a:cubicBezTo>
                  <a:pt x="162" y="265"/>
                  <a:pt x="162" y="265"/>
                  <a:pt x="162" y="265"/>
                </a:cubicBezTo>
                <a:lnTo>
                  <a:pt x="177" y="279"/>
                </a:lnTo>
                <a:cubicBezTo>
                  <a:pt x="192" y="279"/>
                  <a:pt x="207" y="265"/>
                  <a:pt x="207" y="265"/>
                </a:cubicBezTo>
                <a:cubicBezTo>
                  <a:pt x="207" y="206"/>
                  <a:pt x="207" y="206"/>
                  <a:pt x="207" y="206"/>
                </a:cubicBezTo>
                <a:cubicBezTo>
                  <a:pt x="265" y="206"/>
                  <a:pt x="265" y="206"/>
                  <a:pt x="265" y="206"/>
                </a:cubicBezTo>
                <a:cubicBezTo>
                  <a:pt x="265" y="206"/>
                  <a:pt x="280" y="191"/>
                  <a:pt x="280" y="176"/>
                </a:cubicBezTo>
                <a:lnTo>
                  <a:pt x="265" y="162"/>
                </a:lnTo>
                <a:close/>
                <a:moveTo>
                  <a:pt x="442" y="221"/>
                </a:moveTo>
                <a:lnTo>
                  <a:pt x="442" y="221"/>
                </a:lnTo>
                <a:cubicBezTo>
                  <a:pt x="428" y="221"/>
                  <a:pt x="412" y="235"/>
                  <a:pt x="412" y="250"/>
                </a:cubicBezTo>
                <a:cubicBezTo>
                  <a:pt x="412" y="265"/>
                  <a:pt x="428" y="279"/>
                  <a:pt x="442" y="279"/>
                </a:cubicBezTo>
                <a:cubicBezTo>
                  <a:pt x="457" y="279"/>
                  <a:pt x="471" y="265"/>
                  <a:pt x="471" y="250"/>
                </a:cubicBezTo>
                <a:cubicBezTo>
                  <a:pt x="471" y="235"/>
                  <a:pt x="457" y="221"/>
                  <a:pt x="442" y="221"/>
                </a:cubicBezTo>
                <a:close/>
                <a:moveTo>
                  <a:pt x="516" y="0"/>
                </a:moveTo>
                <a:lnTo>
                  <a:pt x="516" y="0"/>
                </a:lnTo>
                <a:cubicBezTo>
                  <a:pt x="118" y="0"/>
                  <a:pt x="118" y="0"/>
                  <a:pt x="118" y="0"/>
                </a:cubicBezTo>
                <a:cubicBezTo>
                  <a:pt x="59" y="0"/>
                  <a:pt x="0" y="58"/>
                  <a:pt x="0" y="117"/>
                </a:cubicBezTo>
                <a:cubicBezTo>
                  <a:pt x="0" y="235"/>
                  <a:pt x="0" y="235"/>
                  <a:pt x="0" y="235"/>
                </a:cubicBezTo>
                <a:cubicBezTo>
                  <a:pt x="0" y="309"/>
                  <a:pt x="59" y="353"/>
                  <a:pt x="118" y="353"/>
                </a:cubicBezTo>
                <a:cubicBezTo>
                  <a:pt x="516" y="353"/>
                  <a:pt x="516" y="353"/>
                  <a:pt x="516" y="353"/>
                </a:cubicBezTo>
                <a:cubicBezTo>
                  <a:pt x="575" y="353"/>
                  <a:pt x="633" y="309"/>
                  <a:pt x="633" y="235"/>
                </a:cubicBezTo>
                <a:cubicBezTo>
                  <a:pt x="633" y="117"/>
                  <a:pt x="633" y="117"/>
                  <a:pt x="633" y="117"/>
                </a:cubicBezTo>
                <a:cubicBezTo>
                  <a:pt x="633" y="58"/>
                  <a:pt x="575" y="0"/>
                  <a:pt x="516" y="0"/>
                </a:cubicBezTo>
                <a:close/>
                <a:moveTo>
                  <a:pt x="589" y="235"/>
                </a:moveTo>
                <a:lnTo>
                  <a:pt x="589" y="235"/>
                </a:lnTo>
                <a:cubicBezTo>
                  <a:pt x="589" y="279"/>
                  <a:pt x="560" y="324"/>
                  <a:pt x="516" y="324"/>
                </a:cubicBezTo>
                <a:cubicBezTo>
                  <a:pt x="118" y="324"/>
                  <a:pt x="118" y="324"/>
                  <a:pt x="118" y="324"/>
                </a:cubicBezTo>
                <a:cubicBezTo>
                  <a:pt x="74" y="324"/>
                  <a:pt x="45" y="279"/>
                  <a:pt x="45" y="235"/>
                </a:cubicBezTo>
                <a:cubicBezTo>
                  <a:pt x="45" y="117"/>
                  <a:pt x="45" y="117"/>
                  <a:pt x="45" y="117"/>
                </a:cubicBezTo>
                <a:cubicBezTo>
                  <a:pt x="45" y="74"/>
                  <a:pt x="74" y="44"/>
                  <a:pt x="118" y="44"/>
                </a:cubicBezTo>
                <a:cubicBezTo>
                  <a:pt x="516" y="44"/>
                  <a:pt x="516" y="44"/>
                  <a:pt x="516" y="44"/>
                </a:cubicBezTo>
                <a:cubicBezTo>
                  <a:pt x="560" y="44"/>
                  <a:pt x="589" y="74"/>
                  <a:pt x="589" y="117"/>
                </a:cubicBezTo>
                <a:lnTo>
                  <a:pt x="589" y="235"/>
                </a:lnTo>
                <a:close/>
                <a:moveTo>
                  <a:pt x="530" y="162"/>
                </a:moveTo>
                <a:lnTo>
                  <a:pt x="530" y="162"/>
                </a:lnTo>
                <a:cubicBezTo>
                  <a:pt x="516" y="162"/>
                  <a:pt x="501" y="176"/>
                  <a:pt x="501" y="191"/>
                </a:cubicBezTo>
                <a:cubicBezTo>
                  <a:pt x="501" y="206"/>
                  <a:pt x="516" y="221"/>
                  <a:pt x="530" y="221"/>
                </a:cubicBezTo>
                <a:cubicBezTo>
                  <a:pt x="545" y="221"/>
                  <a:pt x="560" y="206"/>
                  <a:pt x="560" y="191"/>
                </a:cubicBezTo>
                <a:cubicBezTo>
                  <a:pt x="560" y="176"/>
                  <a:pt x="545" y="162"/>
                  <a:pt x="530" y="162"/>
                </a:cubicBezTo>
                <a:close/>
                <a:moveTo>
                  <a:pt x="471" y="88"/>
                </a:moveTo>
                <a:lnTo>
                  <a:pt x="471" y="88"/>
                </a:lnTo>
                <a:cubicBezTo>
                  <a:pt x="457" y="88"/>
                  <a:pt x="442" y="103"/>
                  <a:pt x="442" y="117"/>
                </a:cubicBezTo>
                <a:cubicBezTo>
                  <a:pt x="442" y="132"/>
                  <a:pt x="457" y="147"/>
                  <a:pt x="471" y="147"/>
                </a:cubicBezTo>
                <a:cubicBezTo>
                  <a:pt x="486" y="147"/>
                  <a:pt x="501" y="132"/>
                  <a:pt x="501" y="117"/>
                </a:cubicBezTo>
                <a:cubicBezTo>
                  <a:pt x="501" y="103"/>
                  <a:pt x="486" y="88"/>
                  <a:pt x="471" y="88"/>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72" name="Freeform 147"/>
          <p:cNvSpPr>
            <a:spLocks noChangeArrowheads="1"/>
          </p:cNvSpPr>
          <p:nvPr/>
        </p:nvSpPr>
        <p:spPr bwMode="auto">
          <a:xfrm>
            <a:off x="3997326" y="4460253"/>
            <a:ext cx="549274" cy="371570"/>
          </a:xfrm>
          <a:custGeom>
            <a:avLst/>
            <a:gdLst>
              <a:gd name="T0" fmla="*/ 103 w 634"/>
              <a:gd name="T1" fmla="*/ 265 h 428"/>
              <a:gd name="T2" fmla="*/ 103 w 634"/>
              <a:gd name="T3" fmla="*/ 309 h 428"/>
              <a:gd name="T4" fmla="*/ 103 w 634"/>
              <a:gd name="T5" fmla="*/ 265 h 428"/>
              <a:gd name="T6" fmla="*/ 456 w 634"/>
              <a:gd name="T7" fmla="*/ 74 h 428"/>
              <a:gd name="T8" fmla="*/ 162 w 634"/>
              <a:gd name="T9" fmla="*/ 88 h 428"/>
              <a:gd name="T10" fmla="*/ 176 w 634"/>
              <a:gd name="T11" fmla="*/ 354 h 428"/>
              <a:gd name="T12" fmla="*/ 471 w 634"/>
              <a:gd name="T13" fmla="*/ 324 h 428"/>
              <a:gd name="T14" fmla="*/ 456 w 634"/>
              <a:gd name="T15" fmla="*/ 74 h 428"/>
              <a:gd name="T16" fmla="*/ 426 w 634"/>
              <a:gd name="T17" fmla="*/ 295 h 428"/>
              <a:gd name="T18" fmla="*/ 221 w 634"/>
              <a:gd name="T19" fmla="*/ 309 h 428"/>
              <a:gd name="T20" fmla="*/ 191 w 634"/>
              <a:gd name="T21" fmla="*/ 133 h 428"/>
              <a:gd name="T22" fmla="*/ 412 w 634"/>
              <a:gd name="T23" fmla="*/ 118 h 428"/>
              <a:gd name="T24" fmla="*/ 426 w 634"/>
              <a:gd name="T25" fmla="*/ 295 h 428"/>
              <a:gd name="T26" fmla="*/ 103 w 634"/>
              <a:gd name="T27" fmla="*/ 192 h 428"/>
              <a:gd name="T28" fmla="*/ 103 w 634"/>
              <a:gd name="T29" fmla="*/ 236 h 428"/>
              <a:gd name="T30" fmla="*/ 103 w 634"/>
              <a:gd name="T31" fmla="*/ 192 h 428"/>
              <a:gd name="T32" fmla="*/ 544 w 634"/>
              <a:gd name="T33" fmla="*/ 0 h 428"/>
              <a:gd name="T34" fmla="*/ 0 w 634"/>
              <a:gd name="T35" fmla="*/ 74 h 428"/>
              <a:gd name="T36" fmla="*/ 73 w 634"/>
              <a:gd name="T37" fmla="*/ 427 h 428"/>
              <a:gd name="T38" fmla="*/ 633 w 634"/>
              <a:gd name="T39" fmla="*/ 354 h 428"/>
              <a:gd name="T40" fmla="*/ 544 w 634"/>
              <a:gd name="T41" fmla="*/ 0 h 428"/>
              <a:gd name="T42" fmla="*/ 588 w 634"/>
              <a:gd name="T43" fmla="*/ 354 h 428"/>
              <a:gd name="T44" fmla="*/ 73 w 634"/>
              <a:gd name="T45" fmla="*/ 383 h 428"/>
              <a:gd name="T46" fmla="*/ 44 w 634"/>
              <a:gd name="T47" fmla="*/ 74 h 428"/>
              <a:gd name="T48" fmla="*/ 544 w 634"/>
              <a:gd name="T49" fmla="*/ 30 h 428"/>
              <a:gd name="T50" fmla="*/ 588 w 634"/>
              <a:gd name="T51" fmla="*/ 354 h 428"/>
              <a:gd name="T52" fmla="*/ 530 w 634"/>
              <a:gd name="T53" fmla="*/ 192 h 428"/>
              <a:gd name="T54" fmla="*/ 530 w 634"/>
              <a:gd name="T55" fmla="*/ 236 h 428"/>
              <a:gd name="T56" fmla="*/ 530 w 634"/>
              <a:gd name="T57" fmla="*/ 192 h 428"/>
              <a:gd name="T58" fmla="*/ 530 w 634"/>
              <a:gd name="T59" fmla="*/ 265 h 428"/>
              <a:gd name="T60" fmla="*/ 530 w 634"/>
              <a:gd name="T61" fmla="*/ 309 h 428"/>
              <a:gd name="T62" fmla="*/ 530 w 634"/>
              <a:gd name="T63" fmla="*/ 265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428">
                <a:moveTo>
                  <a:pt x="103" y="265"/>
                </a:moveTo>
                <a:lnTo>
                  <a:pt x="103" y="265"/>
                </a:lnTo>
                <a:cubicBezTo>
                  <a:pt x="88" y="265"/>
                  <a:pt x="73" y="280"/>
                  <a:pt x="73" y="295"/>
                </a:cubicBezTo>
                <a:cubicBezTo>
                  <a:pt x="73" y="295"/>
                  <a:pt x="88" y="309"/>
                  <a:pt x="103" y="309"/>
                </a:cubicBezTo>
                <a:lnTo>
                  <a:pt x="117" y="295"/>
                </a:lnTo>
                <a:cubicBezTo>
                  <a:pt x="117" y="280"/>
                  <a:pt x="103" y="265"/>
                  <a:pt x="103" y="265"/>
                </a:cubicBezTo>
                <a:close/>
                <a:moveTo>
                  <a:pt x="456" y="74"/>
                </a:moveTo>
                <a:lnTo>
                  <a:pt x="456" y="74"/>
                </a:lnTo>
                <a:cubicBezTo>
                  <a:pt x="176" y="74"/>
                  <a:pt x="176" y="74"/>
                  <a:pt x="176" y="74"/>
                </a:cubicBezTo>
                <a:cubicBezTo>
                  <a:pt x="162" y="74"/>
                  <a:pt x="162" y="88"/>
                  <a:pt x="162" y="88"/>
                </a:cubicBezTo>
                <a:cubicBezTo>
                  <a:pt x="162" y="324"/>
                  <a:pt x="162" y="324"/>
                  <a:pt x="162" y="324"/>
                </a:cubicBezTo>
                <a:cubicBezTo>
                  <a:pt x="162" y="339"/>
                  <a:pt x="162" y="354"/>
                  <a:pt x="176" y="354"/>
                </a:cubicBezTo>
                <a:cubicBezTo>
                  <a:pt x="456" y="354"/>
                  <a:pt x="456" y="354"/>
                  <a:pt x="456" y="354"/>
                </a:cubicBezTo>
                <a:cubicBezTo>
                  <a:pt x="456" y="354"/>
                  <a:pt x="471" y="339"/>
                  <a:pt x="471" y="324"/>
                </a:cubicBezTo>
                <a:cubicBezTo>
                  <a:pt x="471" y="88"/>
                  <a:pt x="471" y="88"/>
                  <a:pt x="471" y="88"/>
                </a:cubicBezTo>
                <a:lnTo>
                  <a:pt x="456" y="74"/>
                </a:lnTo>
                <a:close/>
                <a:moveTo>
                  <a:pt x="426" y="295"/>
                </a:moveTo>
                <a:lnTo>
                  <a:pt x="426" y="295"/>
                </a:lnTo>
                <a:cubicBezTo>
                  <a:pt x="426" y="295"/>
                  <a:pt x="426" y="309"/>
                  <a:pt x="412" y="309"/>
                </a:cubicBezTo>
                <a:cubicBezTo>
                  <a:pt x="221" y="309"/>
                  <a:pt x="221" y="309"/>
                  <a:pt x="221" y="309"/>
                </a:cubicBezTo>
                <a:cubicBezTo>
                  <a:pt x="206" y="309"/>
                  <a:pt x="191" y="295"/>
                  <a:pt x="191" y="295"/>
                </a:cubicBezTo>
                <a:cubicBezTo>
                  <a:pt x="191" y="133"/>
                  <a:pt x="191" y="133"/>
                  <a:pt x="191" y="133"/>
                </a:cubicBezTo>
                <a:cubicBezTo>
                  <a:pt x="191" y="118"/>
                  <a:pt x="206" y="118"/>
                  <a:pt x="221" y="118"/>
                </a:cubicBezTo>
                <a:cubicBezTo>
                  <a:pt x="412" y="118"/>
                  <a:pt x="412" y="118"/>
                  <a:pt x="412" y="118"/>
                </a:cubicBezTo>
                <a:cubicBezTo>
                  <a:pt x="426" y="118"/>
                  <a:pt x="426" y="118"/>
                  <a:pt x="426" y="133"/>
                </a:cubicBezTo>
                <a:lnTo>
                  <a:pt x="426" y="295"/>
                </a:lnTo>
                <a:close/>
                <a:moveTo>
                  <a:pt x="103" y="192"/>
                </a:moveTo>
                <a:lnTo>
                  <a:pt x="103" y="192"/>
                </a:lnTo>
                <a:cubicBezTo>
                  <a:pt x="88" y="192"/>
                  <a:pt x="73" y="206"/>
                  <a:pt x="73" y="206"/>
                </a:cubicBezTo>
                <a:cubicBezTo>
                  <a:pt x="73" y="221"/>
                  <a:pt x="88" y="236"/>
                  <a:pt x="103" y="236"/>
                </a:cubicBezTo>
                <a:cubicBezTo>
                  <a:pt x="103" y="236"/>
                  <a:pt x="117" y="221"/>
                  <a:pt x="117" y="206"/>
                </a:cubicBezTo>
                <a:lnTo>
                  <a:pt x="103" y="192"/>
                </a:lnTo>
                <a:close/>
                <a:moveTo>
                  <a:pt x="544" y="0"/>
                </a:moveTo>
                <a:lnTo>
                  <a:pt x="544" y="0"/>
                </a:lnTo>
                <a:cubicBezTo>
                  <a:pt x="73" y="0"/>
                  <a:pt x="73" y="0"/>
                  <a:pt x="73" y="0"/>
                </a:cubicBezTo>
                <a:cubicBezTo>
                  <a:pt x="29" y="0"/>
                  <a:pt x="0" y="30"/>
                  <a:pt x="0" y="74"/>
                </a:cubicBezTo>
                <a:cubicBezTo>
                  <a:pt x="0" y="354"/>
                  <a:pt x="0" y="354"/>
                  <a:pt x="0" y="354"/>
                </a:cubicBezTo>
                <a:cubicBezTo>
                  <a:pt x="0" y="398"/>
                  <a:pt x="29" y="427"/>
                  <a:pt x="73" y="427"/>
                </a:cubicBezTo>
                <a:cubicBezTo>
                  <a:pt x="544" y="427"/>
                  <a:pt x="544" y="427"/>
                  <a:pt x="544" y="427"/>
                </a:cubicBezTo>
                <a:cubicBezTo>
                  <a:pt x="588" y="427"/>
                  <a:pt x="633" y="398"/>
                  <a:pt x="633" y="354"/>
                </a:cubicBezTo>
                <a:cubicBezTo>
                  <a:pt x="633" y="74"/>
                  <a:pt x="633" y="74"/>
                  <a:pt x="633" y="74"/>
                </a:cubicBezTo>
                <a:cubicBezTo>
                  <a:pt x="633" y="30"/>
                  <a:pt x="588" y="0"/>
                  <a:pt x="544" y="0"/>
                </a:cubicBezTo>
                <a:close/>
                <a:moveTo>
                  <a:pt x="588" y="354"/>
                </a:moveTo>
                <a:lnTo>
                  <a:pt x="588" y="354"/>
                </a:lnTo>
                <a:cubicBezTo>
                  <a:pt x="588" y="368"/>
                  <a:pt x="574" y="383"/>
                  <a:pt x="544" y="383"/>
                </a:cubicBezTo>
                <a:cubicBezTo>
                  <a:pt x="73" y="383"/>
                  <a:pt x="73" y="383"/>
                  <a:pt x="73" y="383"/>
                </a:cubicBezTo>
                <a:cubicBezTo>
                  <a:pt x="58" y="383"/>
                  <a:pt x="44" y="368"/>
                  <a:pt x="44" y="354"/>
                </a:cubicBezTo>
                <a:cubicBezTo>
                  <a:pt x="44" y="74"/>
                  <a:pt x="44" y="74"/>
                  <a:pt x="44" y="74"/>
                </a:cubicBezTo>
                <a:cubicBezTo>
                  <a:pt x="44" y="59"/>
                  <a:pt x="58" y="30"/>
                  <a:pt x="73" y="30"/>
                </a:cubicBezTo>
                <a:cubicBezTo>
                  <a:pt x="544" y="30"/>
                  <a:pt x="544" y="30"/>
                  <a:pt x="544" y="30"/>
                </a:cubicBezTo>
                <a:cubicBezTo>
                  <a:pt x="574" y="30"/>
                  <a:pt x="588" y="59"/>
                  <a:pt x="588" y="74"/>
                </a:cubicBezTo>
                <a:lnTo>
                  <a:pt x="588" y="354"/>
                </a:lnTo>
                <a:close/>
                <a:moveTo>
                  <a:pt x="530" y="192"/>
                </a:moveTo>
                <a:lnTo>
                  <a:pt x="530" y="192"/>
                </a:lnTo>
                <a:cubicBezTo>
                  <a:pt x="515" y="192"/>
                  <a:pt x="515" y="206"/>
                  <a:pt x="515" y="206"/>
                </a:cubicBezTo>
                <a:cubicBezTo>
                  <a:pt x="515" y="221"/>
                  <a:pt x="515" y="236"/>
                  <a:pt x="530" y="236"/>
                </a:cubicBezTo>
                <a:cubicBezTo>
                  <a:pt x="544" y="236"/>
                  <a:pt x="544" y="221"/>
                  <a:pt x="544" y="206"/>
                </a:cubicBezTo>
                <a:cubicBezTo>
                  <a:pt x="544" y="206"/>
                  <a:pt x="544" y="192"/>
                  <a:pt x="530" y="192"/>
                </a:cubicBezTo>
                <a:close/>
                <a:moveTo>
                  <a:pt x="530" y="265"/>
                </a:moveTo>
                <a:lnTo>
                  <a:pt x="530" y="265"/>
                </a:lnTo>
                <a:cubicBezTo>
                  <a:pt x="515" y="265"/>
                  <a:pt x="515" y="280"/>
                  <a:pt x="515" y="295"/>
                </a:cubicBezTo>
                <a:cubicBezTo>
                  <a:pt x="515" y="295"/>
                  <a:pt x="515" y="309"/>
                  <a:pt x="530" y="309"/>
                </a:cubicBezTo>
                <a:cubicBezTo>
                  <a:pt x="544" y="309"/>
                  <a:pt x="544" y="295"/>
                  <a:pt x="544" y="295"/>
                </a:cubicBezTo>
                <a:cubicBezTo>
                  <a:pt x="544" y="280"/>
                  <a:pt x="544" y="265"/>
                  <a:pt x="530" y="26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73" name="Freeform 148"/>
          <p:cNvSpPr>
            <a:spLocks noChangeArrowheads="1"/>
          </p:cNvSpPr>
          <p:nvPr/>
        </p:nvSpPr>
        <p:spPr bwMode="auto">
          <a:xfrm>
            <a:off x="3121026" y="4409439"/>
            <a:ext cx="533400" cy="476374"/>
          </a:xfrm>
          <a:custGeom>
            <a:avLst/>
            <a:gdLst>
              <a:gd name="T0" fmla="*/ 545 w 619"/>
              <a:gd name="T1" fmla="*/ 74 h 546"/>
              <a:gd name="T2" fmla="*/ 545 w 619"/>
              <a:gd name="T3" fmla="*/ 74 h 546"/>
              <a:gd name="T4" fmla="*/ 486 w 619"/>
              <a:gd name="T5" fmla="*/ 74 h 546"/>
              <a:gd name="T6" fmla="*/ 471 w 619"/>
              <a:gd name="T7" fmla="*/ 30 h 546"/>
              <a:gd name="T8" fmla="*/ 427 w 619"/>
              <a:gd name="T9" fmla="*/ 0 h 546"/>
              <a:gd name="T10" fmla="*/ 191 w 619"/>
              <a:gd name="T11" fmla="*/ 0 h 546"/>
              <a:gd name="T12" fmla="*/ 147 w 619"/>
              <a:gd name="T13" fmla="*/ 30 h 546"/>
              <a:gd name="T14" fmla="*/ 132 w 619"/>
              <a:gd name="T15" fmla="*/ 74 h 546"/>
              <a:gd name="T16" fmla="*/ 73 w 619"/>
              <a:gd name="T17" fmla="*/ 74 h 546"/>
              <a:gd name="T18" fmla="*/ 0 w 619"/>
              <a:gd name="T19" fmla="*/ 147 h 546"/>
              <a:gd name="T20" fmla="*/ 0 w 619"/>
              <a:gd name="T21" fmla="*/ 472 h 546"/>
              <a:gd name="T22" fmla="*/ 73 w 619"/>
              <a:gd name="T23" fmla="*/ 545 h 546"/>
              <a:gd name="T24" fmla="*/ 545 w 619"/>
              <a:gd name="T25" fmla="*/ 545 h 546"/>
              <a:gd name="T26" fmla="*/ 618 w 619"/>
              <a:gd name="T27" fmla="*/ 472 h 546"/>
              <a:gd name="T28" fmla="*/ 618 w 619"/>
              <a:gd name="T29" fmla="*/ 147 h 546"/>
              <a:gd name="T30" fmla="*/ 545 w 619"/>
              <a:gd name="T31" fmla="*/ 74 h 546"/>
              <a:gd name="T32" fmla="*/ 589 w 619"/>
              <a:gd name="T33" fmla="*/ 472 h 546"/>
              <a:gd name="T34" fmla="*/ 589 w 619"/>
              <a:gd name="T35" fmla="*/ 472 h 546"/>
              <a:gd name="T36" fmla="*/ 545 w 619"/>
              <a:gd name="T37" fmla="*/ 501 h 546"/>
              <a:gd name="T38" fmla="*/ 73 w 619"/>
              <a:gd name="T39" fmla="*/ 501 h 546"/>
              <a:gd name="T40" fmla="*/ 29 w 619"/>
              <a:gd name="T41" fmla="*/ 472 h 546"/>
              <a:gd name="T42" fmla="*/ 29 w 619"/>
              <a:gd name="T43" fmla="*/ 147 h 546"/>
              <a:gd name="T44" fmla="*/ 73 w 619"/>
              <a:gd name="T45" fmla="*/ 118 h 546"/>
              <a:gd name="T46" fmla="*/ 147 w 619"/>
              <a:gd name="T47" fmla="*/ 118 h 546"/>
              <a:gd name="T48" fmla="*/ 177 w 619"/>
              <a:gd name="T49" fmla="*/ 74 h 546"/>
              <a:gd name="T50" fmla="*/ 206 w 619"/>
              <a:gd name="T51" fmla="*/ 30 h 546"/>
              <a:gd name="T52" fmla="*/ 412 w 619"/>
              <a:gd name="T53" fmla="*/ 30 h 546"/>
              <a:gd name="T54" fmla="*/ 441 w 619"/>
              <a:gd name="T55" fmla="*/ 74 h 546"/>
              <a:gd name="T56" fmla="*/ 471 w 619"/>
              <a:gd name="T57" fmla="*/ 118 h 546"/>
              <a:gd name="T58" fmla="*/ 545 w 619"/>
              <a:gd name="T59" fmla="*/ 118 h 546"/>
              <a:gd name="T60" fmla="*/ 589 w 619"/>
              <a:gd name="T61" fmla="*/ 147 h 546"/>
              <a:gd name="T62" fmla="*/ 589 w 619"/>
              <a:gd name="T63" fmla="*/ 472 h 546"/>
              <a:gd name="T64" fmla="*/ 309 w 619"/>
              <a:gd name="T65" fmla="*/ 147 h 546"/>
              <a:gd name="T66" fmla="*/ 309 w 619"/>
              <a:gd name="T67" fmla="*/ 147 h 546"/>
              <a:gd name="T68" fmla="*/ 147 w 619"/>
              <a:gd name="T69" fmla="*/ 310 h 546"/>
              <a:gd name="T70" fmla="*/ 309 w 619"/>
              <a:gd name="T71" fmla="*/ 472 h 546"/>
              <a:gd name="T72" fmla="*/ 471 w 619"/>
              <a:gd name="T73" fmla="*/ 310 h 546"/>
              <a:gd name="T74" fmla="*/ 309 w 619"/>
              <a:gd name="T75" fmla="*/ 147 h 546"/>
              <a:gd name="T76" fmla="*/ 309 w 619"/>
              <a:gd name="T77" fmla="*/ 427 h 546"/>
              <a:gd name="T78" fmla="*/ 309 w 619"/>
              <a:gd name="T79" fmla="*/ 427 h 546"/>
              <a:gd name="T80" fmla="*/ 191 w 619"/>
              <a:gd name="T81" fmla="*/ 310 h 546"/>
              <a:gd name="T82" fmla="*/ 309 w 619"/>
              <a:gd name="T83" fmla="*/ 192 h 546"/>
              <a:gd name="T84" fmla="*/ 427 w 619"/>
              <a:gd name="T85" fmla="*/ 310 h 546"/>
              <a:gd name="T86" fmla="*/ 309 w 619"/>
              <a:gd name="T87" fmla="*/ 42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9" h="546">
                <a:moveTo>
                  <a:pt x="545" y="74"/>
                </a:moveTo>
                <a:lnTo>
                  <a:pt x="545" y="74"/>
                </a:lnTo>
                <a:cubicBezTo>
                  <a:pt x="486" y="74"/>
                  <a:pt x="486" y="74"/>
                  <a:pt x="486" y="74"/>
                </a:cubicBezTo>
                <a:cubicBezTo>
                  <a:pt x="471" y="30"/>
                  <a:pt x="471" y="30"/>
                  <a:pt x="471" y="30"/>
                </a:cubicBezTo>
                <a:cubicBezTo>
                  <a:pt x="456" y="15"/>
                  <a:pt x="441" y="0"/>
                  <a:pt x="427" y="0"/>
                </a:cubicBezTo>
                <a:cubicBezTo>
                  <a:pt x="191" y="0"/>
                  <a:pt x="191" y="0"/>
                  <a:pt x="191" y="0"/>
                </a:cubicBezTo>
                <a:cubicBezTo>
                  <a:pt x="177" y="0"/>
                  <a:pt x="162" y="15"/>
                  <a:pt x="147" y="30"/>
                </a:cubicBezTo>
                <a:cubicBezTo>
                  <a:pt x="132" y="74"/>
                  <a:pt x="132" y="74"/>
                  <a:pt x="132" y="74"/>
                </a:cubicBezTo>
                <a:cubicBezTo>
                  <a:pt x="73" y="74"/>
                  <a:pt x="73" y="74"/>
                  <a:pt x="73" y="74"/>
                </a:cubicBezTo>
                <a:cubicBezTo>
                  <a:pt x="29" y="74"/>
                  <a:pt x="0" y="104"/>
                  <a:pt x="0" y="147"/>
                </a:cubicBezTo>
                <a:cubicBezTo>
                  <a:pt x="0" y="472"/>
                  <a:pt x="0" y="472"/>
                  <a:pt x="0" y="472"/>
                </a:cubicBezTo>
                <a:cubicBezTo>
                  <a:pt x="0" y="516"/>
                  <a:pt x="29" y="545"/>
                  <a:pt x="73" y="545"/>
                </a:cubicBezTo>
                <a:cubicBezTo>
                  <a:pt x="545" y="545"/>
                  <a:pt x="545" y="545"/>
                  <a:pt x="545" y="545"/>
                </a:cubicBezTo>
                <a:cubicBezTo>
                  <a:pt x="589" y="545"/>
                  <a:pt x="618" y="516"/>
                  <a:pt x="618" y="472"/>
                </a:cubicBezTo>
                <a:cubicBezTo>
                  <a:pt x="618" y="147"/>
                  <a:pt x="618" y="147"/>
                  <a:pt x="618" y="147"/>
                </a:cubicBezTo>
                <a:cubicBezTo>
                  <a:pt x="618" y="104"/>
                  <a:pt x="589" y="74"/>
                  <a:pt x="545" y="74"/>
                </a:cubicBezTo>
                <a:close/>
                <a:moveTo>
                  <a:pt x="589" y="472"/>
                </a:moveTo>
                <a:lnTo>
                  <a:pt x="589" y="472"/>
                </a:lnTo>
                <a:cubicBezTo>
                  <a:pt x="589" y="486"/>
                  <a:pt x="559" y="501"/>
                  <a:pt x="545" y="501"/>
                </a:cubicBezTo>
                <a:cubicBezTo>
                  <a:pt x="73" y="501"/>
                  <a:pt x="73" y="501"/>
                  <a:pt x="73" y="501"/>
                </a:cubicBezTo>
                <a:cubicBezTo>
                  <a:pt x="59" y="501"/>
                  <a:pt x="29" y="486"/>
                  <a:pt x="29" y="472"/>
                </a:cubicBezTo>
                <a:cubicBezTo>
                  <a:pt x="29" y="147"/>
                  <a:pt x="29" y="147"/>
                  <a:pt x="29" y="147"/>
                </a:cubicBezTo>
                <a:cubicBezTo>
                  <a:pt x="29" y="133"/>
                  <a:pt x="59" y="118"/>
                  <a:pt x="73" y="118"/>
                </a:cubicBezTo>
                <a:cubicBezTo>
                  <a:pt x="147" y="118"/>
                  <a:pt x="147" y="118"/>
                  <a:pt x="147" y="118"/>
                </a:cubicBezTo>
                <a:cubicBezTo>
                  <a:pt x="177" y="74"/>
                  <a:pt x="177" y="74"/>
                  <a:pt x="177" y="74"/>
                </a:cubicBezTo>
                <a:cubicBezTo>
                  <a:pt x="191" y="45"/>
                  <a:pt x="191" y="30"/>
                  <a:pt x="206" y="30"/>
                </a:cubicBezTo>
                <a:cubicBezTo>
                  <a:pt x="412" y="30"/>
                  <a:pt x="412" y="30"/>
                  <a:pt x="412" y="30"/>
                </a:cubicBezTo>
                <a:cubicBezTo>
                  <a:pt x="427" y="30"/>
                  <a:pt x="427" y="45"/>
                  <a:pt x="441" y="74"/>
                </a:cubicBezTo>
                <a:cubicBezTo>
                  <a:pt x="471" y="118"/>
                  <a:pt x="471" y="118"/>
                  <a:pt x="471" y="118"/>
                </a:cubicBezTo>
                <a:cubicBezTo>
                  <a:pt x="545" y="118"/>
                  <a:pt x="545" y="118"/>
                  <a:pt x="545" y="118"/>
                </a:cubicBezTo>
                <a:cubicBezTo>
                  <a:pt x="559" y="118"/>
                  <a:pt x="589" y="133"/>
                  <a:pt x="589" y="147"/>
                </a:cubicBezTo>
                <a:lnTo>
                  <a:pt x="589" y="472"/>
                </a:lnTo>
                <a:close/>
                <a:moveTo>
                  <a:pt x="309" y="147"/>
                </a:moveTo>
                <a:lnTo>
                  <a:pt x="309" y="147"/>
                </a:lnTo>
                <a:cubicBezTo>
                  <a:pt x="221" y="147"/>
                  <a:pt x="147" y="221"/>
                  <a:pt x="147" y="310"/>
                </a:cubicBezTo>
                <a:cubicBezTo>
                  <a:pt x="147" y="398"/>
                  <a:pt x="221" y="472"/>
                  <a:pt x="309" y="472"/>
                </a:cubicBezTo>
                <a:cubicBezTo>
                  <a:pt x="398" y="472"/>
                  <a:pt x="471" y="398"/>
                  <a:pt x="471" y="310"/>
                </a:cubicBezTo>
                <a:cubicBezTo>
                  <a:pt x="471" y="221"/>
                  <a:pt x="398" y="147"/>
                  <a:pt x="309" y="147"/>
                </a:cubicBezTo>
                <a:close/>
                <a:moveTo>
                  <a:pt x="309" y="427"/>
                </a:moveTo>
                <a:lnTo>
                  <a:pt x="309" y="427"/>
                </a:lnTo>
                <a:cubicBezTo>
                  <a:pt x="250" y="427"/>
                  <a:pt x="191" y="368"/>
                  <a:pt x="191" y="310"/>
                </a:cubicBezTo>
                <a:cubicBezTo>
                  <a:pt x="191" y="251"/>
                  <a:pt x="250" y="192"/>
                  <a:pt x="309" y="192"/>
                </a:cubicBezTo>
                <a:cubicBezTo>
                  <a:pt x="368" y="192"/>
                  <a:pt x="427" y="251"/>
                  <a:pt x="427" y="310"/>
                </a:cubicBezTo>
                <a:cubicBezTo>
                  <a:pt x="427" y="368"/>
                  <a:pt x="368" y="427"/>
                  <a:pt x="309" y="42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74" name="Freeform 149"/>
          <p:cNvSpPr>
            <a:spLocks noChangeArrowheads="1"/>
          </p:cNvSpPr>
          <p:nvPr/>
        </p:nvSpPr>
        <p:spPr bwMode="auto">
          <a:xfrm>
            <a:off x="2368551" y="4371331"/>
            <a:ext cx="244475" cy="552593"/>
          </a:xfrm>
          <a:custGeom>
            <a:avLst/>
            <a:gdLst>
              <a:gd name="T0" fmla="*/ 280 w 281"/>
              <a:gd name="T1" fmla="*/ 162 h 634"/>
              <a:gd name="T2" fmla="*/ 280 w 281"/>
              <a:gd name="T3" fmla="*/ 162 h 634"/>
              <a:gd name="T4" fmla="*/ 133 w 281"/>
              <a:gd name="T5" fmla="*/ 0 h 634"/>
              <a:gd name="T6" fmla="*/ 0 w 281"/>
              <a:gd name="T7" fmla="*/ 162 h 634"/>
              <a:gd name="T8" fmla="*/ 118 w 281"/>
              <a:gd name="T9" fmla="*/ 309 h 634"/>
              <a:gd name="T10" fmla="*/ 118 w 281"/>
              <a:gd name="T11" fmla="*/ 309 h 634"/>
              <a:gd name="T12" fmla="*/ 118 w 281"/>
              <a:gd name="T13" fmla="*/ 604 h 634"/>
              <a:gd name="T14" fmla="*/ 133 w 281"/>
              <a:gd name="T15" fmla="*/ 633 h 634"/>
              <a:gd name="T16" fmla="*/ 162 w 281"/>
              <a:gd name="T17" fmla="*/ 604 h 634"/>
              <a:gd name="T18" fmla="*/ 162 w 281"/>
              <a:gd name="T19" fmla="*/ 309 h 634"/>
              <a:gd name="T20" fmla="*/ 162 w 281"/>
              <a:gd name="T21" fmla="*/ 309 h 634"/>
              <a:gd name="T22" fmla="*/ 280 w 281"/>
              <a:gd name="T23" fmla="*/ 162 h 634"/>
              <a:gd name="T24" fmla="*/ 133 w 281"/>
              <a:gd name="T25" fmla="*/ 280 h 634"/>
              <a:gd name="T26" fmla="*/ 133 w 281"/>
              <a:gd name="T27" fmla="*/ 280 h 634"/>
              <a:gd name="T28" fmla="*/ 45 w 281"/>
              <a:gd name="T29" fmla="*/ 162 h 634"/>
              <a:gd name="T30" fmla="*/ 133 w 281"/>
              <a:gd name="T31" fmla="*/ 44 h 634"/>
              <a:gd name="T32" fmla="*/ 236 w 281"/>
              <a:gd name="T33" fmla="*/ 162 h 634"/>
              <a:gd name="T34" fmla="*/ 133 w 281"/>
              <a:gd name="T35" fmla="*/ 28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634">
                <a:moveTo>
                  <a:pt x="280" y="162"/>
                </a:moveTo>
                <a:lnTo>
                  <a:pt x="280" y="162"/>
                </a:lnTo>
                <a:cubicBezTo>
                  <a:pt x="280" y="74"/>
                  <a:pt x="207" y="0"/>
                  <a:pt x="133" y="0"/>
                </a:cubicBezTo>
                <a:cubicBezTo>
                  <a:pt x="59" y="0"/>
                  <a:pt x="0" y="74"/>
                  <a:pt x="0" y="162"/>
                </a:cubicBezTo>
                <a:cubicBezTo>
                  <a:pt x="0" y="236"/>
                  <a:pt x="45" y="295"/>
                  <a:pt x="118" y="309"/>
                </a:cubicBezTo>
                <a:lnTo>
                  <a:pt x="118" y="309"/>
                </a:lnTo>
                <a:cubicBezTo>
                  <a:pt x="118" y="604"/>
                  <a:pt x="118" y="604"/>
                  <a:pt x="118" y="604"/>
                </a:cubicBezTo>
                <a:cubicBezTo>
                  <a:pt x="118" y="619"/>
                  <a:pt x="133" y="633"/>
                  <a:pt x="133" y="633"/>
                </a:cubicBezTo>
                <a:cubicBezTo>
                  <a:pt x="148" y="633"/>
                  <a:pt x="162" y="619"/>
                  <a:pt x="162" y="604"/>
                </a:cubicBezTo>
                <a:cubicBezTo>
                  <a:pt x="162" y="309"/>
                  <a:pt x="162" y="309"/>
                  <a:pt x="162" y="309"/>
                </a:cubicBezTo>
                <a:lnTo>
                  <a:pt x="162" y="309"/>
                </a:lnTo>
                <a:cubicBezTo>
                  <a:pt x="221" y="295"/>
                  <a:pt x="280" y="236"/>
                  <a:pt x="280" y="162"/>
                </a:cubicBezTo>
                <a:close/>
                <a:moveTo>
                  <a:pt x="133" y="280"/>
                </a:moveTo>
                <a:lnTo>
                  <a:pt x="133" y="280"/>
                </a:lnTo>
                <a:cubicBezTo>
                  <a:pt x="89" y="280"/>
                  <a:pt x="45" y="221"/>
                  <a:pt x="45" y="162"/>
                </a:cubicBezTo>
                <a:cubicBezTo>
                  <a:pt x="45" y="89"/>
                  <a:pt x="89" y="44"/>
                  <a:pt x="133" y="44"/>
                </a:cubicBezTo>
                <a:cubicBezTo>
                  <a:pt x="192" y="44"/>
                  <a:pt x="236" y="89"/>
                  <a:pt x="236" y="162"/>
                </a:cubicBezTo>
                <a:cubicBezTo>
                  <a:pt x="236" y="221"/>
                  <a:pt x="192" y="280"/>
                  <a:pt x="133" y="28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75" name="Freeform 150"/>
          <p:cNvSpPr>
            <a:spLocks noChangeArrowheads="1"/>
          </p:cNvSpPr>
          <p:nvPr/>
        </p:nvSpPr>
        <p:spPr bwMode="auto">
          <a:xfrm>
            <a:off x="1552577" y="4371331"/>
            <a:ext cx="139699" cy="552593"/>
          </a:xfrm>
          <a:custGeom>
            <a:avLst/>
            <a:gdLst>
              <a:gd name="T0" fmla="*/ 44 w 163"/>
              <a:gd name="T1" fmla="*/ 0 h 634"/>
              <a:gd name="T2" fmla="*/ 44 w 163"/>
              <a:gd name="T3" fmla="*/ 0 h 634"/>
              <a:gd name="T4" fmla="*/ 15 w 163"/>
              <a:gd name="T5" fmla="*/ 0 h 634"/>
              <a:gd name="T6" fmla="*/ 0 w 163"/>
              <a:gd name="T7" fmla="*/ 15 h 634"/>
              <a:gd name="T8" fmla="*/ 0 w 163"/>
              <a:gd name="T9" fmla="*/ 604 h 634"/>
              <a:gd name="T10" fmla="*/ 15 w 163"/>
              <a:gd name="T11" fmla="*/ 633 h 634"/>
              <a:gd name="T12" fmla="*/ 44 w 163"/>
              <a:gd name="T13" fmla="*/ 604 h 634"/>
              <a:gd name="T14" fmla="*/ 44 w 163"/>
              <a:gd name="T15" fmla="*/ 354 h 634"/>
              <a:gd name="T16" fmla="*/ 162 w 163"/>
              <a:gd name="T17" fmla="*/ 354 h 634"/>
              <a:gd name="T18" fmla="*/ 44 w 163"/>
              <a:gd name="T19" fmla="*/ 0 h 634"/>
              <a:gd name="T20" fmla="*/ 44 w 163"/>
              <a:gd name="T21" fmla="*/ 59 h 634"/>
              <a:gd name="T22" fmla="*/ 44 w 163"/>
              <a:gd name="T23" fmla="*/ 59 h 634"/>
              <a:gd name="T24" fmla="*/ 118 w 163"/>
              <a:gd name="T25" fmla="*/ 309 h 634"/>
              <a:gd name="T26" fmla="*/ 44 w 163"/>
              <a:gd name="T27" fmla="*/ 309 h 634"/>
              <a:gd name="T28" fmla="*/ 44 w 163"/>
              <a:gd name="T29" fmla="*/ 5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3" h="634">
                <a:moveTo>
                  <a:pt x="44" y="0"/>
                </a:moveTo>
                <a:lnTo>
                  <a:pt x="44" y="0"/>
                </a:lnTo>
                <a:cubicBezTo>
                  <a:pt x="30" y="0"/>
                  <a:pt x="30" y="0"/>
                  <a:pt x="15" y="0"/>
                </a:cubicBezTo>
                <a:lnTo>
                  <a:pt x="0" y="15"/>
                </a:lnTo>
                <a:cubicBezTo>
                  <a:pt x="0" y="604"/>
                  <a:pt x="0" y="604"/>
                  <a:pt x="0" y="604"/>
                </a:cubicBezTo>
                <a:cubicBezTo>
                  <a:pt x="0" y="619"/>
                  <a:pt x="15" y="633"/>
                  <a:pt x="15" y="633"/>
                </a:cubicBezTo>
                <a:cubicBezTo>
                  <a:pt x="30" y="633"/>
                  <a:pt x="44" y="619"/>
                  <a:pt x="44" y="604"/>
                </a:cubicBezTo>
                <a:cubicBezTo>
                  <a:pt x="44" y="354"/>
                  <a:pt x="44" y="354"/>
                  <a:pt x="44" y="354"/>
                </a:cubicBezTo>
                <a:cubicBezTo>
                  <a:pt x="44" y="354"/>
                  <a:pt x="74" y="354"/>
                  <a:pt x="162" y="354"/>
                </a:cubicBezTo>
                <a:cubicBezTo>
                  <a:pt x="162" y="118"/>
                  <a:pt x="44" y="0"/>
                  <a:pt x="44" y="0"/>
                </a:cubicBezTo>
                <a:close/>
                <a:moveTo>
                  <a:pt x="44" y="59"/>
                </a:moveTo>
                <a:lnTo>
                  <a:pt x="44" y="59"/>
                </a:lnTo>
                <a:cubicBezTo>
                  <a:pt x="44" y="59"/>
                  <a:pt x="118" y="191"/>
                  <a:pt x="118" y="309"/>
                </a:cubicBezTo>
                <a:cubicBezTo>
                  <a:pt x="59" y="309"/>
                  <a:pt x="44" y="309"/>
                  <a:pt x="44" y="309"/>
                </a:cubicBezTo>
                <a:lnTo>
                  <a:pt x="44" y="59"/>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76" name="Freeform 151"/>
          <p:cNvSpPr>
            <a:spLocks noChangeArrowheads="1"/>
          </p:cNvSpPr>
          <p:nvPr/>
        </p:nvSpPr>
        <p:spPr bwMode="auto">
          <a:xfrm>
            <a:off x="647699" y="4371331"/>
            <a:ext cx="180976" cy="552593"/>
          </a:xfrm>
          <a:custGeom>
            <a:avLst/>
            <a:gdLst>
              <a:gd name="T0" fmla="*/ 176 w 207"/>
              <a:gd name="T1" fmla="*/ 0 h 634"/>
              <a:gd name="T2" fmla="*/ 176 w 207"/>
              <a:gd name="T3" fmla="*/ 0 h 634"/>
              <a:gd name="T4" fmla="*/ 162 w 207"/>
              <a:gd name="T5" fmla="*/ 15 h 634"/>
              <a:gd name="T6" fmla="*/ 162 w 207"/>
              <a:gd name="T7" fmla="*/ 162 h 634"/>
              <a:gd name="T8" fmla="*/ 118 w 207"/>
              <a:gd name="T9" fmla="*/ 207 h 634"/>
              <a:gd name="T10" fmla="*/ 118 w 207"/>
              <a:gd name="T11" fmla="*/ 15 h 634"/>
              <a:gd name="T12" fmla="*/ 103 w 207"/>
              <a:gd name="T13" fmla="*/ 0 h 634"/>
              <a:gd name="T14" fmla="*/ 88 w 207"/>
              <a:gd name="T15" fmla="*/ 15 h 634"/>
              <a:gd name="T16" fmla="*/ 88 w 207"/>
              <a:gd name="T17" fmla="*/ 207 h 634"/>
              <a:gd name="T18" fmla="*/ 44 w 207"/>
              <a:gd name="T19" fmla="*/ 162 h 634"/>
              <a:gd name="T20" fmla="*/ 44 w 207"/>
              <a:gd name="T21" fmla="*/ 15 h 634"/>
              <a:gd name="T22" fmla="*/ 29 w 207"/>
              <a:gd name="T23" fmla="*/ 0 h 634"/>
              <a:gd name="T24" fmla="*/ 0 w 207"/>
              <a:gd name="T25" fmla="*/ 15 h 634"/>
              <a:gd name="T26" fmla="*/ 0 w 207"/>
              <a:gd name="T27" fmla="*/ 162 h 634"/>
              <a:gd name="T28" fmla="*/ 88 w 207"/>
              <a:gd name="T29" fmla="*/ 250 h 634"/>
              <a:gd name="T30" fmla="*/ 88 w 207"/>
              <a:gd name="T31" fmla="*/ 604 h 634"/>
              <a:gd name="T32" fmla="*/ 103 w 207"/>
              <a:gd name="T33" fmla="*/ 633 h 634"/>
              <a:gd name="T34" fmla="*/ 118 w 207"/>
              <a:gd name="T35" fmla="*/ 604 h 634"/>
              <a:gd name="T36" fmla="*/ 118 w 207"/>
              <a:gd name="T37" fmla="*/ 250 h 634"/>
              <a:gd name="T38" fmla="*/ 206 w 207"/>
              <a:gd name="T39" fmla="*/ 162 h 634"/>
              <a:gd name="T40" fmla="*/ 206 w 207"/>
              <a:gd name="T41" fmla="*/ 15 h 634"/>
              <a:gd name="T42" fmla="*/ 176 w 207"/>
              <a:gd name="T43"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7" h="634">
                <a:moveTo>
                  <a:pt x="176" y="0"/>
                </a:moveTo>
                <a:lnTo>
                  <a:pt x="176" y="0"/>
                </a:lnTo>
                <a:lnTo>
                  <a:pt x="162" y="15"/>
                </a:lnTo>
                <a:cubicBezTo>
                  <a:pt x="162" y="162"/>
                  <a:pt x="162" y="162"/>
                  <a:pt x="162" y="162"/>
                </a:cubicBezTo>
                <a:cubicBezTo>
                  <a:pt x="162" y="191"/>
                  <a:pt x="147" y="207"/>
                  <a:pt x="118" y="207"/>
                </a:cubicBezTo>
                <a:cubicBezTo>
                  <a:pt x="118" y="15"/>
                  <a:pt x="118" y="15"/>
                  <a:pt x="118" y="15"/>
                </a:cubicBezTo>
                <a:cubicBezTo>
                  <a:pt x="118" y="15"/>
                  <a:pt x="118" y="0"/>
                  <a:pt x="103" y="0"/>
                </a:cubicBezTo>
                <a:cubicBezTo>
                  <a:pt x="88" y="0"/>
                  <a:pt x="88" y="15"/>
                  <a:pt x="88" y="15"/>
                </a:cubicBezTo>
                <a:cubicBezTo>
                  <a:pt x="88" y="207"/>
                  <a:pt x="88" y="207"/>
                  <a:pt x="88" y="207"/>
                </a:cubicBezTo>
                <a:cubicBezTo>
                  <a:pt x="59" y="207"/>
                  <a:pt x="44" y="191"/>
                  <a:pt x="44" y="162"/>
                </a:cubicBezTo>
                <a:cubicBezTo>
                  <a:pt x="44" y="15"/>
                  <a:pt x="44" y="15"/>
                  <a:pt x="44" y="15"/>
                </a:cubicBezTo>
                <a:lnTo>
                  <a:pt x="29" y="0"/>
                </a:lnTo>
                <a:cubicBezTo>
                  <a:pt x="15" y="0"/>
                  <a:pt x="0" y="15"/>
                  <a:pt x="0" y="15"/>
                </a:cubicBezTo>
                <a:cubicBezTo>
                  <a:pt x="0" y="162"/>
                  <a:pt x="0" y="162"/>
                  <a:pt x="0" y="162"/>
                </a:cubicBezTo>
                <a:cubicBezTo>
                  <a:pt x="0" y="207"/>
                  <a:pt x="44" y="250"/>
                  <a:pt x="88" y="250"/>
                </a:cubicBezTo>
                <a:cubicBezTo>
                  <a:pt x="88" y="604"/>
                  <a:pt x="88" y="604"/>
                  <a:pt x="88" y="604"/>
                </a:cubicBezTo>
                <a:cubicBezTo>
                  <a:pt x="88" y="619"/>
                  <a:pt x="88" y="633"/>
                  <a:pt x="103" y="633"/>
                </a:cubicBezTo>
                <a:cubicBezTo>
                  <a:pt x="118" y="633"/>
                  <a:pt x="118" y="619"/>
                  <a:pt x="118" y="604"/>
                </a:cubicBezTo>
                <a:cubicBezTo>
                  <a:pt x="118" y="250"/>
                  <a:pt x="118" y="250"/>
                  <a:pt x="118" y="250"/>
                </a:cubicBezTo>
                <a:cubicBezTo>
                  <a:pt x="162" y="250"/>
                  <a:pt x="206" y="207"/>
                  <a:pt x="206" y="162"/>
                </a:cubicBezTo>
                <a:cubicBezTo>
                  <a:pt x="206" y="15"/>
                  <a:pt x="206" y="15"/>
                  <a:pt x="206" y="15"/>
                </a:cubicBezTo>
                <a:cubicBezTo>
                  <a:pt x="206" y="15"/>
                  <a:pt x="191" y="0"/>
                  <a:pt x="176" y="0"/>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77" name="Freeform 152"/>
          <p:cNvSpPr>
            <a:spLocks noChangeArrowheads="1"/>
          </p:cNvSpPr>
          <p:nvPr/>
        </p:nvSpPr>
        <p:spPr bwMode="auto">
          <a:xfrm>
            <a:off x="8582026" y="3494800"/>
            <a:ext cx="206374" cy="533540"/>
          </a:xfrm>
          <a:custGeom>
            <a:avLst/>
            <a:gdLst>
              <a:gd name="T0" fmla="*/ 177 w 237"/>
              <a:gd name="T1" fmla="*/ 235 h 619"/>
              <a:gd name="T2" fmla="*/ 177 w 237"/>
              <a:gd name="T3" fmla="*/ 235 h 619"/>
              <a:gd name="T4" fmla="*/ 177 w 237"/>
              <a:gd name="T5" fmla="*/ 235 h 619"/>
              <a:gd name="T6" fmla="*/ 177 w 237"/>
              <a:gd name="T7" fmla="*/ 14 h 619"/>
              <a:gd name="T8" fmla="*/ 162 w 237"/>
              <a:gd name="T9" fmla="*/ 0 h 619"/>
              <a:gd name="T10" fmla="*/ 74 w 237"/>
              <a:gd name="T11" fmla="*/ 0 h 619"/>
              <a:gd name="T12" fmla="*/ 59 w 237"/>
              <a:gd name="T13" fmla="*/ 14 h 619"/>
              <a:gd name="T14" fmla="*/ 59 w 237"/>
              <a:gd name="T15" fmla="*/ 235 h 619"/>
              <a:gd name="T16" fmla="*/ 59 w 237"/>
              <a:gd name="T17" fmla="*/ 235 h 619"/>
              <a:gd name="T18" fmla="*/ 0 w 237"/>
              <a:gd name="T19" fmla="*/ 309 h 619"/>
              <a:gd name="T20" fmla="*/ 0 w 237"/>
              <a:gd name="T21" fmla="*/ 618 h 619"/>
              <a:gd name="T22" fmla="*/ 236 w 237"/>
              <a:gd name="T23" fmla="*/ 618 h 619"/>
              <a:gd name="T24" fmla="*/ 236 w 237"/>
              <a:gd name="T25" fmla="*/ 309 h 619"/>
              <a:gd name="T26" fmla="*/ 177 w 237"/>
              <a:gd name="T27" fmla="*/ 235 h 619"/>
              <a:gd name="T28" fmla="*/ 103 w 237"/>
              <a:gd name="T29" fmla="*/ 29 h 619"/>
              <a:gd name="T30" fmla="*/ 103 w 237"/>
              <a:gd name="T31" fmla="*/ 29 h 619"/>
              <a:gd name="T32" fmla="*/ 133 w 237"/>
              <a:gd name="T33" fmla="*/ 29 h 619"/>
              <a:gd name="T34" fmla="*/ 133 w 237"/>
              <a:gd name="T35" fmla="*/ 73 h 619"/>
              <a:gd name="T36" fmla="*/ 103 w 237"/>
              <a:gd name="T37" fmla="*/ 73 h 619"/>
              <a:gd name="T38" fmla="*/ 103 w 237"/>
              <a:gd name="T39" fmla="*/ 29 h 619"/>
              <a:gd name="T40" fmla="*/ 103 w 237"/>
              <a:gd name="T41" fmla="*/ 117 h 619"/>
              <a:gd name="T42" fmla="*/ 103 w 237"/>
              <a:gd name="T43" fmla="*/ 117 h 619"/>
              <a:gd name="T44" fmla="*/ 133 w 237"/>
              <a:gd name="T45" fmla="*/ 117 h 619"/>
              <a:gd name="T46" fmla="*/ 133 w 237"/>
              <a:gd name="T47" fmla="*/ 235 h 619"/>
              <a:gd name="T48" fmla="*/ 103 w 237"/>
              <a:gd name="T49" fmla="*/ 235 h 619"/>
              <a:gd name="T50" fmla="*/ 103 w 237"/>
              <a:gd name="T51" fmla="*/ 117 h 619"/>
              <a:gd name="T52" fmla="*/ 192 w 237"/>
              <a:gd name="T53" fmla="*/ 588 h 619"/>
              <a:gd name="T54" fmla="*/ 192 w 237"/>
              <a:gd name="T55" fmla="*/ 588 h 619"/>
              <a:gd name="T56" fmla="*/ 45 w 237"/>
              <a:gd name="T57" fmla="*/ 588 h 619"/>
              <a:gd name="T58" fmla="*/ 45 w 237"/>
              <a:gd name="T59" fmla="*/ 309 h 619"/>
              <a:gd name="T60" fmla="*/ 74 w 237"/>
              <a:gd name="T61" fmla="*/ 264 h 619"/>
              <a:gd name="T62" fmla="*/ 162 w 237"/>
              <a:gd name="T63" fmla="*/ 264 h 619"/>
              <a:gd name="T64" fmla="*/ 192 w 237"/>
              <a:gd name="T65" fmla="*/ 309 h 619"/>
              <a:gd name="T66" fmla="*/ 192 w 237"/>
              <a:gd name="T67" fmla="*/ 588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619">
                <a:moveTo>
                  <a:pt x="177" y="235"/>
                </a:moveTo>
                <a:lnTo>
                  <a:pt x="177" y="235"/>
                </a:lnTo>
                <a:lnTo>
                  <a:pt x="177" y="235"/>
                </a:lnTo>
                <a:cubicBezTo>
                  <a:pt x="177" y="14"/>
                  <a:pt x="177" y="14"/>
                  <a:pt x="177" y="14"/>
                </a:cubicBezTo>
                <a:cubicBezTo>
                  <a:pt x="177" y="0"/>
                  <a:pt x="162" y="0"/>
                  <a:pt x="162" y="0"/>
                </a:cubicBezTo>
                <a:cubicBezTo>
                  <a:pt x="74" y="0"/>
                  <a:pt x="74" y="0"/>
                  <a:pt x="74" y="0"/>
                </a:cubicBezTo>
                <a:cubicBezTo>
                  <a:pt x="74" y="0"/>
                  <a:pt x="59" y="0"/>
                  <a:pt x="59" y="14"/>
                </a:cubicBezTo>
                <a:cubicBezTo>
                  <a:pt x="59" y="235"/>
                  <a:pt x="59" y="235"/>
                  <a:pt x="59" y="235"/>
                </a:cubicBezTo>
                <a:lnTo>
                  <a:pt x="59" y="235"/>
                </a:lnTo>
                <a:cubicBezTo>
                  <a:pt x="15" y="235"/>
                  <a:pt x="0" y="264"/>
                  <a:pt x="0" y="309"/>
                </a:cubicBezTo>
                <a:cubicBezTo>
                  <a:pt x="0" y="618"/>
                  <a:pt x="0" y="618"/>
                  <a:pt x="0" y="618"/>
                </a:cubicBezTo>
                <a:cubicBezTo>
                  <a:pt x="236" y="618"/>
                  <a:pt x="236" y="618"/>
                  <a:pt x="236" y="618"/>
                </a:cubicBezTo>
                <a:cubicBezTo>
                  <a:pt x="236" y="309"/>
                  <a:pt x="236" y="309"/>
                  <a:pt x="236" y="309"/>
                </a:cubicBezTo>
                <a:cubicBezTo>
                  <a:pt x="236" y="264"/>
                  <a:pt x="221" y="235"/>
                  <a:pt x="177" y="235"/>
                </a:cubicBezTo>
                <a:close/>
                <a:moveTo>
                  <a:pt x="103" y="29"/>
                </a:moveTo>
                <a:lnTo>
                  <a:pt x="103" y="29"/>
                </a:lnTo>
                <a:cubicBezTo>
                  <a:pt x="133" y="29"/>
                  <a:pt x="133" y="29"/>
                  <a:pt x="133" y="29"/>
                </a:cubicBezTo>
                <a:cubicBezTo>
                  <a:pt x="133" y="73"/>
                  <a:pt x="133" y="73"/>
                  <a:pt x="133" y="73"/>
                </a:cubicBezTo>
                <a:cubicBezTo>
                  <a:pt x="103" y="73"/>
                  <a:pt x="103" y="73"/>
                  <a:pt x="103" y="73"/>
                </a:cubicBezTo>
                <a:lnTo>
                  <a:pt x="103" y="29"/>
                </a:lnTo>
                <a:close/>
                <a:moveTo>
                  <a:pt x="103" y="117"/>
                </a:moveTo>
                <a:lnTo>
                  <a:pt x="103" y="117"/>
                </a:lnTo>
                <a:cubicBezTo>
                  <a:pt x="133" y="117"/>
                  <a:pt x="133" y="117"/>
                  <a:pt x="133" y="117"/>
                </a:cubicBezTo>
                <a:cubicBezTo>
                  <a:pt x="133" y="235"/>
                  <a:pt x="133" y="235"/>
                  <a:pt x="133" y="235"/>
                </a:cubicBezTo>
                <a:cubicBezTo>
                  <a:pt x="103" y="235"/>
                  <a:pt x="103" y="235"/>
                  <a:pt x="103" y="235"/>
                </a:cubicBezTo>
                <a:lnTo>
                  <a:pt x="103" y="117"/>
                </a:lnTo>
                <a:close/>
                <a:moveTo>
                  <a:pt x="192" y="588"/>
                </a:moveTo>
                <a:lnTo>
                  <a:pt x="192" y="588"/>
                </a:lnTo>
                <a:cubicBezTo>
                  <a:pt x="45" y="588"/>
                  <a:pt x="45" y="588"/>
                  <a:pt x="45" y="588"/>
                </a:cubicBezTo>
                <a:cubicBezTo>
                  <a:pt x="45" y="309"/>
                  <a:pt x="45" y="309"/>
                  <a:pt x="45" y="309"/>
                </a:cubicBezTo>
                <a:cubicBezTo>
                  <a:pt x="45" y="294"/>
                  <a:pt x="59" y="264"/>
                  <a:pt x="74" y="264"/>
                </a:cubicBezTo>
                <a:cubicBezTo>
                  <a:pt x="162" y="264"/>
                  <a:pt x="162" y="264"/>
                  <a:pt x="162" y="264"/>
                </a:cubicBezTo>
                <a:cubicBezTo>
                  <a:pt x="177" y="264"/>
                  <a:pt x="192" y="294"/>
                  <a:pt x="192" y="309"/>
                </a:cubicBezTo>
                <a:lnTo>
                  <a:pt x="192" y="588"/>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78" name="Freeform 153"/>
          <p:cNvSpPr>
            <a:spLocks noChangeArrowheads="1"/>
          </p:cNvSpPr>
          <p:nvPr/>
        </p:nvSpPr>
        <p:spPr bwMode="auto">
          <a:xfrm>
            <a:off x="7562852" y="3520208"/>
            <a:ext cx="457201" cy="485901"/>
          </a:xfrm>
          <a:custGeom>
            <a:avLst/>
            <a:gdLst>
              <a:gd name="T0" fmla="*/ 530 w 531"/>
              <a:gd name="T1" fmla="*/ 44 h 560"/>
              <a:gd name="T2" fmla="*/ 530 w 531"/>
              <a:gd name="T3" fmla="*/ 44 h 560"/>
              <a:gd name="T4" fmla="*/ 530 w 531"/>
              <a:gd name="T5" fmla="*/ 29 h 560"/>
              <a:gd name="T6" fmla="*/ 515 w 531"/>
              <a:gd name="T7" fmla="*/ 0 h 560"/>
              <a:gd name="T8" fmla="*/ 515 w 531"/>
              <a:gd name="T9" fmla="*/ 0 h 560"/>
              <a:gd name="T10" fmla="*/ 14 w 531"/>
              <a:gd name="T11" fmla="*/ 0 h 560"/>
              <a:gd name="T12" fmla="*/ 0 w 531"/>
              <a:gd name="T13" fmla="*/ 15 h 560"/>
              <a:gd name="T14" fmla="*/ 0 w 531"/>
              <a:gd name="T15" fmla="*/ 44 h 560"/>
              <a:gd name="T16" fmla="*/ 250 w 531"/>
              <a:gd name="T17" fmla="*/ 338 h 560"/>
              <a:gd name="T18" fmla="*/ 250 w 531"/>
              <a:gd name="T19" fmla="*/ 515 h 560"/>
              <a:gd name="T20" fmla="*/ 176 w 531"/>
              <a:gd name="T21" fmla="*/ 515 h 560"/>
              <a:gd name="T22" fmla="*/ 162 w 531"/>
              <a:gd name="T23" fmla="*/ 530 h 560"/>
              <a:gd name="T24" fmla="*/ 176 w 531"/>
              <a:gd name="T25" fmla="*/ 559 h 560"/>
              <a:gd name="T26" fmla="*/ 367 w 531"/>
              <a:gd name="T27" fmla="*/ 559 h 560"/>
              <a:gd name="T28" fmla="*/ 397 w 531"/>
              <a:gd name="T29" fmla="*/ 530 h 560"/>
              <a:gd name="T30" fmla="*/ 367 w 531"/>
              <a:gd name="T31" fmla="*/ 515 h 560"/>
              <a:gd name="T32" fmla="*/ 294 w 531"/>
              <a:gd name="T33" fmla="*/ 515 h 560"/>
              <a:gd name="T34" fmla="*/ 294 w 531"/>
              <a:gd name="T35" fmla="*/ 338 h 560"/>
              <a:gd name="T36" fmla="*/ 530 w 531"/>
              <a:gd name="T37" fmla="*/ 44 h 560"/>
              <a:gd name="T38" fmla="*/ 279 w 531"/>
              <a:gd name="T39" fmla="*/ 294 h 560"/>
              <a:gd name="T40" fmla="*/ 279 w 531"/>
              <a:gd name="T41" fmla="*/ 294 h 560"/>
              <a:gd name="T42" fmla="*/ 58 w 531"/>
              <a:gd name="T43" fmla="*/ 44 h 560"/>
              <a:gd name="T44" fmla="*/ 471 w 531"/>
              <a:gd name="T45" fmla="*/ 44 h 560"/>
              <a:gd name="T46" fmla="*/ 279 w 531"/>
              <a:gd name="T47" fmla="*/ 29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1" h="560">
                <a:moveTo>
                  <a:pt x="530" y="44"/>
                </a:moveTo>
                <a:lnTo>
                  <a:pt x="530" y="44"/>
                </a:lnTo>
                <a:cubicBezTo>
                  <a:pt x="530" y="29"/>
                  <a:pt x="530" y="29"/>
                  <a:pt x="530" y="29"/>
                </a:cubicBezTo>
                <a:cubicBezTo>
                  <a:pt x="530" y="15"/>
                  <a:pt x="530" y="15"/>
                  <a:pt x="515" y="0"/>
                </a:cubicBezTo>
                <a:lnTo>
                  <a:pt x="515" y="0"/>
                </a:lnTo>
                <a:cubicBezTo>
                  <a:pt x="14" y="0"/>
                  <a:pt x="14" y="0"/>
                  <a:pt x="14" y="0"/>
                </a:cubicBezTo>
                <a:cubicBezTo>
                  <a:pt x="14" y="0"/>
                  <a:pt x="14" y="0"/>
                  <a:pt x="0" y="15"/>
                </a:cubicBezTo>
                <a:cubicBezTo>
                  <a:pt x="0" y="15"/>
                  <a:pt x="0" y="29"/>
                  <a:pt x="0" y="44"/>
                </a:cubicBezTo>
                <a:cubicBezTo>
                  <a:pt x="250" y="338"/>
                  <a:pt x="250" y="338"/>
                  <a:pt x="250" y="338"/>
                </a:cubicBezTo>
                <a:cubicBezTo>
                  <a:pt x="250" y="515"/>
                  <a:pt x="250" y="515"/>
                  <a:pt x="250" y="515"/>
                </a:cubicBezTo>
                <a:cubicBezTo>
                  <a:pt x="176" y="515"/>
                  <a:pt x="176" y="515"/>
                  <a:pt x="176" y="515"/>
                </a:cubicBezTo>
                <a:cubicBezTo>
                  <a:pt x="162" y="515"/>
                  <a:pt x="162" y="530"/>
                  <a:pt x="162" y="530"/>
                </a:cubicBezTo>
                <a:cubicBezTo>
                  <a:pt x="162" y="545"/>
                  <a:pt x="162" y="559"/>
                  <a:pt x="176" y="559"/>
                </a:cubicBezTo>
                <a:cubicBezTo>
                  <a:pt x="367" y="559"/>
                  <a:pt x="367" y="559"/>
                  <a:pt x="367" y="559"/>
                </a:cubicBezTo>
                <a:cubicBezTo>
                  <a:pt x="383" y="559"/>
                  <a:pt x="397" y="545"/>
                  <a:pt x="397" y="530"/>
                </a:cubicBezTo>
                <a:cubicBezTo>
                  <a:pt x="397" y="530"/>
                  <a:pt x="383" y="515"/>
                  <a:pt x="367" y="515"/>
                </a:cubicBezTo>
                <a:cubicBezTo>
                  <a:pt x="294" y="515"/>
                  <a:pt x="294" y="515"/>
                  <a:pt x="294" y="515"/>
                </a:cubicBezTo>
                <a:cubicBezTo>
                  <a:pt x="294" y="338"/>
                  <a:pt x="294" y="338"/>
                  <a:pt x="294" y="338"/>
                </a:cubicBezTo>
                <a:lnTo>
                  <a:pt x="530" y="44"/>
                </a:lnTo>
                <a:close/>
                <a:moveTo>
                  <a:pt x="279" y="294"/>
                </a:moveTo>
                <a:lnTo>
                  <a:pt x="279" y="294"/>
                </a:lnTo>
                <a:cubicBezTo>
                  <a:pt x="58" y="44"/>
                  <a:pt x="58" y="44"/>
                  <a:pt x="58" y="44"/>
                </a:cubicBezTo>
                <a:cubicBezTo>
                  <a:pt x="471" y="44"/>
                  <a:pt x="471" y="44"/>
                  <a:pt x="471" y="44"/>
                </a:cubicBezTo>
                <a:lnTo>
                  <a:pt x="279" y="294"/>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79" name="Freeform 154"/>
          <p:cNvSpPr>
            <a:spLocks noChangeArrowheads="1"/>
          </p:cNvSpPr>
          <p:nvPr/>
        </p:nvSpPr>
        <p:spPr bwMode="auto">
          <a:xfrm>
            <a:off x="6645275" y="3545615"/>
            <a:ext cx="549274" cy="435087"/>
          </a:xfrm>
          <a:custGeom>
            <a:avLst/>
            <a:gdLst>
              <a:gd name="T0" fmla="*/ 603 w 634"/>
              <a:gd name="T1" fmla="*/ 472 h 502"/>
              <a:gd name="T2" fmla="*/ 603 w 634"/>
              <a:gd name="T3" fmla="*/ 472 h 502"/>
              <a:gd name="T4" fmla="*/ 14 w 634"/>
              <a:gd name="T5" fmla="*/ 472 h 502"/>
              <a:gd name="T6" fmla="*/ 0 w 634"/>
              <a:gd name="T7" fmla="*/ 486 h 502"/>
              <a:gd name="T8" fmla="*/ 14 w 634"/>
              <a:gd name="T9" fmla="*/ 501 h 502"/>
              <a:gd name="T10" fmla="*/ 603 w 634"/>
              <a:gd name="T11" fmla="*/ 501 h 502"/>
              <a:gd name="T12" fmla="*/ 633 w 634"/>
              <a:gd name="T13" fmla="*/ 486 h 502"/>
              <a:gd name="T14" fmla="*/ 603 w 634"/>
              <a:gd name="T15" fmla="*/ 472 h 502"/>
              <a:gd name="T16" fmla="*/ 338 w 634"/>
              <a:gd name="T17" fmla="*/ 74 h 502"/>
              <a:gd name="T18" fmla="*/ 338 w 634"/>
              <a:gd name="T19" fmla="*/ 74 h 502"/>
              <a:gd name="T20" fmla="*/ 338 w 634"/>
              <a:gd name="T21" fmla="*/ 30 h 502"/>
              <a:gd name="T22" fmla="*/ 368 w 634"/>
              <a:gd name="T23" fmla="*/ 30 h 502"/>
              <a:gd name="T24" fmla="*/ 397 w 634"/>
              <a:gd name="T25" fmla="*/ 15 h 502"/>
              <a:gd name="T26" fmla="*/ 368 w 634"/>
              <a:gd name="T27" fmla="*/ 0 h 502"/>
              <a:gd name="T28" fmla="*/ 250 w 634"/>
              <a:gd name="T29" fmla="*/ 0 h 502"/>
              <a:gd name="T30" fmla="*/ 235 w 634"/>
              <a:gd name="T31" fmla="*/ 15 h 502"/>
              <a:gd name="T32" fmla="*/ 250 w 634"/>
              <a:gd name="T33" fmla="*/ 30 h 502"/>
              <a:gd name="T34" fmla="*/ 294 w 634"/>
              <a:gd name="T35" fmla="*/ 30 h 502"/>
              <a:gd name="T36" fmla="*/ 294 w 634"/>
              <a:gd name="T37" fmla="*/ 74 h 502"/>
              <a:gd name="T38" fmla="*/ 0 w 634"/>
              <a:gd name="T39" fmla="*/ 383 h 502"/>
              <a:gd name="T40" fmla="*/ 0 w 634"/>
              <a:gd name="T41" fmla="*/ 413 h 502"/>
              <a:gd name="T42" fmla="*/ 14 w 634"/>
              <a:gd name="T43" fmla="*/ 427 h 502"/>
              <a:gd name="T44" fmla="*/ 603 w 634"/>
              <a:gd name="T45" fmla="*/ 427 h 502"/>
              <a:gd name="T46" fmla="*/ 633 w 634"/>
              <a:gd name="T47" fmla="*/ 413 h 502"/>
              <a:gd name="T48" fmla="*/ 633 w 634"/>
              <a:gd name="T49" fmla="*/ 383 h 502"/>
              <a:gd name="T50" fmla="*/ 338 w 634"/>
              <a:gd name="T51" fmla="*/ 74 h 502"/>
              <a:gd name="T52" fmla="*/ 44 w 634"/>
              <a:gd name="T53" fmla="*/ 383 h 502"/>
              <a:gd name="T54" fmla="*/ 44 w 634"/>
              <a:gd name="T55" fmla="*/ 383 h 502"/>
              <a:gd name="T56" fmla="*/ 309 w 634"/>
              <a:gd name="T57" fmla="*/ 118 h 502"/>
              <a:gd name="T58" fmla="*/ 588 w 634"/>
              <a:gd name="T59" fmla="*/ 383 h 502"/>
              <a:gd name="T60" fmla="*/ 44 w 634"/>
              <a:gd name="T61" fmla="*/ 383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34" h="502">
                <a:moveTo>
                  <a:pt x="603" y="472"/>
                </a:moveTo>
                <a:lnTo>
                  <a:pt x="603" y="472"/>
                </a:lnTo>
                <a:cubicBezTo>
                  <a:pt x="14" y="472"/>
                  <a:pt x="14" y="472"/>
                  <a:pt x="14" y="472"/>
                </a:cubicBezTo>
                <a:cubicBezTo>
                  <a:pt x="14" y="472"/>
                  <a:pt x="0" y="472"/>
                  <a:pt x="0" y="486"/>
                </a:cubicBezTo>
                <a:cubicBezTo>
                  <a:pt x="0" y="501"/>
                  <a:pt x="14" y="501"/>
                  <a:pt x="14" y="501"/>
                </a:cubicBezTo>
                <a:cubicBezTo>
                  <a:pt x="603" y="501"/>
                  <a:pt x="603" y="501"/>
                  <a:pt x="603" y="501"/>
                </a:cubicBezTo>
                <a:cubicBezTo>
                  <a:pt x="618" y="501"/>
                  <a:pt x="633" y="501"/>
                  <a:pt x="633" y="486"/>
                </a:cubicBezTo>
                <a:cubicBezTo>
                  <a:pt x="633" y="472"/>
                  <a:pt x="618" y="472"/>
                  <a:pt x="603" y="472"/>
                </a:cubicBezTo>
                <a:close/>
                <a:moveTo>
                  <a:pt x="338" y="74"/>
                </a:moveTo>
                <a:lnTo>
                  <a:pt x="338" y="74"/>
                </a:lnTo>
                <a:cubicBezTo>
                  <a:pt x="338" y="30"/>
                  <a:pt x="338" y="30"/>
                  <a:pt x="338" y="30"/>
                </a:cubicBezTo>
                <a:cubicBezTo>
                  <a:pt x="368" y="30"/>
                  <a:pt x="368" y="30"/>
                  <a:pt x="368" y="30"/>
                </a:cubicBezTo>
                <a:cubicBezTo>
                  <a:pt x="383" y="30"/>
                  <a:pt x="397" y="30"/>
                  <a:pt x="397" y="15"/>
                </a:cubicBezTo>
                <a:cubicBezTo>
                  <a:pt x="397" y="0"/>
                  <a:pt x="383" y="0"/>
                  <a:pt x="368" y="0"/>
                </a:cubicBezTo>
                <a:cubicBezTo>
                  <a:pt x="250" y="0"/>
                  <a:pt x="250" y="0"/>
                  <a:pt x="250" y="0"/>
                </a:cubicBezTo>
                <a:cubicBezTo>
                  <a:pt x="250" y="0"/>
                  <a:pt x="235" y="0"/>
                  <a:pt x="235" y="15"/>
                </a:cubicBezTo>
                <a:cubicBezTo>
                  <a:pt x="235" y="30"/>
                  <a:pt x="250" y="30"/>
                  <a:pt x="250" y="30"/>
                </a:cubicBezTo>
                <a:cubicBezTo>
                  <a:pt x="294" y="30"/>
                  <a:pt x="294" y="30"/>
                  <a:pt x="294" y="30"/>
                </a:cubicBezTo>
                <a:lnTo>
                  <a:pt x="294" y="74"/>
                </a:lnTo>
                <a:cubicBezTo>
                  <a:pt x="132" y="89"/>
                  <a:pt x="0" y="221"/>
                  <a:pt x="0" y="383"/>
                </a:cubicBezTo>
                <a:cubicBezTo>
                  <a:pt x="0" y="398"/>
                  <a:pt x="0" y="398"/>
                  <a:pt x="0" y="413"/>
                </a:cubicBezTo>
                <a:lnTo>
                  <a:pt x="14" y="427"/>
                </a:lnTo>
                <a:cubicBezTo>
                  <a:pt x="603" y="427"/>
                  <a:pt x="603" y="427"/>
                  <a:pt x="603" y="427"/>
                </a:cubicBezTo>
                <a:cubicBezTo>
                  <a:pt x="618" y="427"/>
                  <a:pt x="633" y="413"/>
                  <a:pt x="633" y="413"/>
                </a:cubicBezTo>
                <a:cubicBezTo>
                  <a:pt x="633" y="398"/>
                  <a:pt x="633" y="398"/>
                  <a:pt x="633" y="383"/>
                </a:cubicBezTo>
                <a:cubicBezTo>
                  <a:pt x="633" y="221"/>
                  <a:pt x="500" y="89"/>
                  <a:pt x="338" y="74"/>
                </a:cubicBezTo>
                <a:close/>
                <a:moveTo>
                  <a:pt x="44" y="383"/>
                </a:moveTo>
                <a:lnTo>
                  <a:pt x="44" y="383"/>
                </a:lnTo>
                <a:cubicBezTo>
                  <a:pt x="44" y="236"/>
                  <a:pt x="162" y="118"/>
                  <a:pt x="309" y="118"/>
                </a:cubicBezTo>
                <a:cubicBezTo>
                  <a:pt x="471" y="118"/>
                  <a:pt x="588" y="236"/>
                  <a:pt x="588" y="383"/>
                </a:cubicBezTo>
                <a:lnTo>
                  <a:pt x="44" y="38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80" name="Freeform 155"/>
          <p:cNvSpPr>
            <a:spLocks noChangeArrowheads="1"/>
          </p:cNvSpPr>
          <p:nvPr/>
        </p:nvSpPr>
        <p:spPr bwMode="auto">
          <a:xfrm>
            <a:off x="5816599" y="3494800"/>
            <a:ext cx="434977" cy="533540"/>
          </a:xfrm>
          <a:custGeom>
            <a:avLst/>
            <a:gdLst>
              <a:gd name="T0" fmla="*/ 441 w 501"/>
              <a:gd name="T1" fmla="*/ 132 h 619"/>
              <a:gd name="T2" fmla="*/ 441 w 501"/>
              <a:gd name="T3" fmla="*/ 132 h 619"/>
              <a:gd name="T4" fmla="*/ 353 w 501"/>
              <a:gd name="T5" fmla="*/ 264 h 619"/>
              <a:gd name="T6" fmla="*/ 294 w 501"/>
              <a:gd name="T7" fmla="*/ 0 h 619"/>
              <a:gd name="T8" fmla="*/ 132 w 501"/>
              <a:gd name="T9" fmla="*/ 353 h 619"/>
              <a:gd name="T10" fmla="*/ 73 w 501"/>
              <a:gd name="T11" fmla="*/ 205 h 619"/>
              <a:gd name="T12" fmla="*/ 0 w 501"/>
              <a:gd name="T13" fmla="*/ 367 h 619"/>
              <a:gd name="T14" fmla="*/ 250 w 501"/>
              <a:gd name="T15" fmla="*/ 618 h 619"/>
              <a:gd name="T16" fmla="*/ 500 w 501"/>
              <a:gd name="T17" fmla="*/ 367 h 619"/>
              <a:gd name="T18" fmla="*/ 441 w 501"/>
              <a:gd name="T19" fmla="*/ 132 h 619"/>
              <a:gd name="T20" fmla="*/ 265 w 501"/>
              <a:gd name="T21" fmla="*/ 588 h 619"/>
              <a:gd name="T22" fmla="*/ 265 w 501"/>
              <a:gd name="T23" fmla="*/ 588 h 619"/>
              <a:gd name="T24" fmla="*/ 29 w 501"/>
              <a:gd name="T25" fmla="*/ 353 h 619"/>
              <a:gd name="T26" fmla="*/ 59 w 501"/>
              <a:gd name="T27" fmla="*/ 294 h 619"/>
              <a:gd name="T28" fmla="*/ 177 w 501"/>
              <a:gd name="T29" fmla="*/ 397 h 619"/>
              <a:gd name="T30" fmla="*/ 250 w 501"/>
              <a:gd name="T31" fmla="*/ 58 h 619"/>
              <a:gd name="T32" fmla="*/ 382 w 501"/>
              <a:gd name="T33" fmla="*/ 323 h 619"/>
              <a:gd name="T34" fmla="*/ 412 w 501"/>
              <a:gd name="T35" fmla="*/ 205 h 619"/>
              <a:gd name="T36" fmla="*/ 471 w 501"/>
              <a:gd name="T37" fmla="*/ 367 h 619"/>
              <a:gd name="T38" fmla="*/ 265 w 501"/>
              <a:gd name="T39" fmla="*/ 588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1" h="619">
                <a:moveTo>
                  <a:pt x="441" y="132"/>
                </a:moveTo>
                <a:lnTo>
                  <a:pt x="441" y="132"/>
                </a:lnTo>
                <a:cubicBezTo>
                  <a:pt x="353" y="162"/>
                  <a:pt x="339" y="220"/>
                  <a:pt x="353" y="264"/>
                </a:cubicBezTo>
                <a:cubicBezTo>
                  <a:pt x="280" y="191"/>
                  <a:pt x="294" y="117"/>
                  <a:pt x="294" y="0"/>
                </a:cubicBezTo>
                <a:cubicBezTo>
                  <a:pt x="88" y="73"/>
                  <a:pt x="132" y="279"/>
                  <a:pt x="132" y="353"/>
                </a:cubicBezTo>
                <a:cubicBezTo>
                  <a:pt x="88" y="309"/>
                  <a:pt x="73" y="205"/>
                  <a:pt x="73" y="205"/>
                </a:cubicBezTo>
                <a:cubicBezTo>
                  <a:pt x="14" y="235"/>
                  <a:pt x="0" y="309"/>
                  <a:pt x="0" y="367"/>
                </a:cubicBezTo>
                <a:cubicBezTo>
                  <a:pt x="0" y="515"/>
                  <a:pt x="103" y="618"/>
                  <a:pt x="250" y="618"/>
                </a:cubicBezTo>
                <a:cubicBezTo>
                  <a:pt x="397" y="618"/>
                  <a:pt x="500" y="515"/>
                  <a:pt x="500" y="367"/>
                </a:cubicBezTo>
                <a:cubicBezTo>
                  <a:pt x="500" y="279"/>
                  <a:pt x="441" y="250"/>
                  <a:pt x="441" y="132"/>
                </a:cubicBezTo>
                <a:close/>
                <a:moveTo>
                  <a:pt x="265" y="588"/>
                </a:moveTo>
                <a:lnTo>
                  <a:pt x="265" y="588"/>
                </a:lnTo>
                <a:cubicBezTo>
                  <a:pt x="132" y="588"/>
                  <a:pt x="29" y="485"/>
                  <a:pt x="29" y="353"/>
                </a:cubicBezTo>
                <a:cubicBezTo>
                  <a:pt x="29" y="338"/>
                  <a:pt x="29" y="309"/>
                  <a:pt x="59" y="294"/>
                </a:cubicBezTo>
                <a:cubicBezTo>
                  <a:pt x="59" y="309"/>
                  <a:pt x="88" y="412"/>
                  <a:pt x="177" y="397"/>
                </a:cubicBezTo>
                <a:cubicBezTo>
                  <a:pt x="177" y="323"/>
                  <a:pt x="147" y="117"/>
                  <a:pt x="250" y="58"/>
                </a:cubicBezTo>
                <a:cubicBezTo>
                  <a:pt x="250" y="162"/>
                  <a:pt x="265" y="309"/>
                  <a:pt x="382" y="323"/>
                </a:cubicBezTo>
                <a:cubicBezTo>
                  <a:pt x="382" y="279"/>
                  <a:pt x="382" y="220"/>
                  <a:pt x="412" y="205"/>
                </a:cubicBezTo>
                <a:cubicBezTo>
                  <a:pt x="412" y="264"/>
                  <a:pt x="471" y="309"/>
                  <a:pt x="471" y="367"/>
                </a:cubicBezTo>
                <a:cubicBezTo>
                  <a:pt x="471" y="485"/>
                  <a:pt x="353" y="588"/>
                  <a:pt x="265" y="588"/>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81" name="Freeform 156"/>
          <p:cNvSpPr>
            <a:spLocks noChangeArrowheads="1"/>
          </p:cNvSpPr>
          <p:nvPr/>
        </p:nvSpPr>
        <p:spPr bwMode="auto">
          <a:xfrm>
            <a:off x="4927601" y="3494800"/>
            <a:ext cx="447675" cy="533540"/>
          </a:xfrm>
          <a:custGeom>
            <a:avLst/>
            <a:gdLst>
              <a:gd name="T0" fmla="*/ 265 w 517"/>
              <a:gd name="T1" fmla="*/ 0 h 619"/>
              <a:gd name="T2" fmla="*/ 265 w 517"/>
              <a:gd name="T3" fmla="*/ 0 h 619"/>
              <a:gd name="T4" fmla="*/ 0 w 517"/>
              <a:gd name="T5" fmla="*/ 367 h 619"/>
              <a:gd name="T6" fmla="*/ 265 w 517"/>
              <a:gd name="T7" fmla="*/ 618 h 619"/>
              <a:gd name="T8" fmla="*/ 516 w 517"/>
              <a:gd name="T9" fmla="*/ 367 h 619"/>
              <a:gd name="T10" fmla="*/ 265 w 517"/>
              <a:gd name="T11" fmla="*/ 0 h 619"/>
              <a:gd name="T12" fmla="*/ 265 w 517"/>
              <a:gd name="T13" fmla="*/ 588 h 619"/>
              <a:gd name="T14" fmla="*/ 265 w 517"/>
              <a:gd name="T15" fmla="*/ 588 h 619"/>
              <a:gd name="T16" fmla="*/ 44 w 517"/>
              <a:gd name="T17" fmla="*/ 367 h 619"/>
              <a:gd name="T18" fmla="*/ 265 w 517"/>
              <a:gd name="T19" fmla="*/ 58 h 619"/>
              <a:gd name="T20" fmla="*/ 471 w 517"/>
              <a:gd name="T21" fmla="*/ 367 h 619"/>
              <a:gd name="T22" fmla="*/ 265 w 517"/>
              <a:gd name="T23" fmla="*/ 588 h 619"/>
              <a:gd name="T24" fmla="*/ 265 w 517"/>
              <a:gd name="T25" fmla="*/ 191 h 619"/>
              <a:gd name="T26" fmla="*/ 265 w 517"/>
              <a:gd name="T27" fmla="*/ 191 h 619"/>
              <a:gd name="T28" fmla="*/ 118 w 517"/>
              <a:gd name="T29" fmla="*/ 382 h 619"/>
              <a:gd name="T30" fmla="*/ 265 w 517"/>
              <a:gd name="T31" fmla="*/ 530 h 619"/>
              <a:gd name="T32" fmla="*/ 398 w 517"/>
              <a:gd name="T33" fmla="*/ 382 h 619"/>
              <a:gd name="T34" fmla="*/ 265 w 517"/>
              <a:gd name="T35" fmla="*/ 191 h 619"/>
              <a:gd name="T36" fmla="*/ 265 w 517"/>
              <a:gd name="T37" fmla="*/ 485 h 619"/>
              <a:gd name="T38" fmla="*/ 265 w 517"/>
              <a:gd name="T39" fmla="*/ 485 h 619"/>
              <a:gd name="T40" fmla="*/ 162 w 517"/>
              <a:gd name="T41" fmla="*/ 382 h 619"/>
              <a:gd name="T42" fmla="*/ 265 w 517"/>
              <a:gd name="T43" fmla="*/ 235 h 619"/>
              <a:gd name="T44" fmla="*/ 353 w 517"/>
              <a:gd name="T45" fmla="*/ 382 h 619"/>
              <a:gd name="T46" fmla="*/ 265 w 517"/>
              <a:gd name="T47" fmla="*/ 48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7" h="619">
                <a:moveTo>
                  <a:pt x="265" y="0"/>
                </a:moveTo>
                <a:lnTo>
                  <a:pt x="265" y="0"/>
                </a:lnTo>
                <a:cubicBezTo>
                  <a:pt x="162" y="88"/>
                  <a:pt x="0" y="220"/>
                  <a:pt x="0" y="367"/>
                </a:cubicBezTo>
                <a:cubicBezTo>
                  <a:pt x="0" y="515"/>
                  <a:pt x="118" y="618"/>
                  <a:pt x="265" y="618"/>
                </a:cubicBezTo>
                <a:cubicBezTo>
                  <a:pt x="398" y="618"/>
                  <a:pt x="516" y="515"/>
                  <a:pt x="516" y="367"/>
                </a:cubicBezTo>
                <a:cubicBezTo>
                  <a:pt x="516" y="220"/>
                  <a:pt x="353" y="88"/>
                  <a:pt x="265" y="0"/>
                </a:cubicBezTo>
                <a:close/>
                <a:moveTo>
                  <a:pt x="265" y="588"/>
                </a:moveTo>
                <a:lnTo>
                  <a:pt x="265" y="588"/>
                </a:lnTo>
                <a:cubicBezTo>
                  <a:pt x="148" y="588"/>
                  <a:pt x="44" y="485"/>
                  <a:pt x="44" y="367"/>
                </a:cubicBezTo>
                <a:cubicBezTo>
                  <a:pt x="44" y="250"/>
                  <a:pt x="177" y="132"/>
                  <a:pt x="265" y="58"/>
                </a:cubicBezTo>
                <a:cubicBezTo>
                  <a:pt x="339" y="132"/>
                  <a:pt x="471" y="250"/>
                  <a:pt x="471" y="367"/>
                </a:cubicBezTo>
                <a:cubicBezTo>
                  <a:pt x="471" y="485"/>
                  <a:pt x="383" y="588"/>
                  <a:pt x="265" y="588"/>
                </a:cubicBezTo>
                <a:close/>
                <a:moveTo>
                  <a:pt x="265" y="191"/>
                </a:moveTo>
                <a:lnTo>
                  <a:pt x="265" y="191"/>
                </a:lnTo>
                <a:cubicBezTo>
                  <a:pt x="206" y="250"/>
                  <a:pt x="118" y="309"/>
                  <a:pt x="118" y="382"/>
                </a:cubicBezTo>
                <a:cubicBezTo>
                  <a:pt x="118" y="471"/>
                  <a:pt x="192" y="530"/>
                  <a:pt x="265" y="530"/>
                </a:cubicBezTo>
                <a:cubicBezTo>
                  <a:pt x="339" y="530"/>
                  <a:pt x="398" y="471"/>
                  <a:pt x="398" y="382"/>
                </a:cubicBezTo>
                <a:cubicBezTo>
                  <a:pt x="398" y="309"/>
                  <a:pt x="310" y="250"/>
                  <a:pt x="265" y="191"/>
                </a:cubicBezTo>
                <a:close/>
                <a:moveTo>
                  <a:pt x="265" y="485"/>
                </a:moveTo>
                <a:lnTo>
                  <a:pt x="265" y="485"/>
                </a:lnTo>
                <a:cubicBezTo>
                  <a:pt x="206" y="485"/>
                  <a:pt x="162" y="441"/>
                  <a:pt x="162" y="382"/>
                </a:cubicBezTo>
                <a:cubicBezTo>
                  <a:pt x="162" y="323"/>
                  <a:pt x="221" y="279"/>
                  <a:pt x="265" y="235"/>
                </a:cubicBezTo>
                <a:cubicBezTo>
                  <a:pt x="295" y="279"/>
                  <a:pt x="353" y="323"/>
                  <a:pt x="353" y="382"/>
                </a:cubicBezTo>
                <a:cubicBezTo>
                  <a:pt x="353" y="441"/>
                  <a:pt x="310" y="485"/>
                  <a:pt x="265" y="48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82" name="Freeform 157"/>
          <p:cNvSpPr>
            <a:spLocks noChangeArrowheads="1"/>
          </p:cNvSpPr>
          <p:nvPr/>
        </p:nvSpPr>
        <p:spPr bwMode="auto">
          <a:xfrm>
            <a:off x="3997326" y="3494800"/>
            <a:ext cx="549274" cy="533540"/>
          </a:xfrm>
          <a:custGeom>
            <a:avLst/>
            <a:gdLst>
              <a:gd name="T0" fmla="*/ 309 w 634"/>
              <a:gd name="T1" fmla="*/ 88 h 619"/>
              <a:gd name="T2" fmla="*/ 309 w 634"/>
              <a:gd name="T3" fmla="*/ 88 h 619"/>
              <a:gd name="T4" fmla="*/ 176 w 634"/>
              <a:gd name="T5" fmla="*/ 235 h 619"/>
              <a:gd name="T6" fmla="*/ 309 w 634"/>
              <a:gd name="T7" fmla="*/ 367 h 619"/>
              <a:gd name="T8" fmla="*/ 456 w 634"/>
              <a:gd name="T9" fmla="*/ 235 h 619"/>
              <a:gd name="T10" fmla="*/ 309 w 634"/>
              <a:gd name="T11" fmla="*/ 88 h 619"/>
              <a:gd name="T12" fmla="*/ 309 w 634"/>
              <a:gd name="T13" fmla="*/ 323 h 619"/>
              <a:gd name="T14" fmla="*/ 309 w 634"/>
              <a:gd name="T15" fmla="*/ 323 h 619"/>
              <a:gd name="T16" fmla="*/ 221 w 634"/>
              <a:gd name="T17" fmla="*/ 235 h 619"/>
              <a:gd name="T18" fmla="*/ 309 w 634"/>
              <a:gd name="T19" fmla="*/ 132 h 619"/>
              <a:gd name="T20" fmla="*/ 412 w 634"/>
              <a:gd name="T21" fmla="*/ 235 h 619"/>
              <a:gd name="T22" fmla="*/ 309 w 634"/>
              <a:gd name="T23" fmla="*/ 323 h 619"/>
              <a:gd name="T24" fmla="*/ 530 w 634"/>
              <a:gd name="T25" fmla="*/ 338 h 619"/>
              <a:gd name="T26" fmla="*/ 530 w 634"/>
              <a:gd name="T27" fmla="*/ 338 h 619"/>
              <a:gd name="T28" fmla="*/ 559 w 634"/>
              <a:gd name="T29" fmla="*/ 235 h 619"/>
              <a:gd name="T30" fmla="*/ 309 w 634"/>
              <a:gd name="T31" fmla="*/ 0 h 619"/>
              <a:gd name="T32" fmla="*/ 73 w 634"/>
              <a:gd name="T33" fmla="*/ 235 h 619"/>
              <a:gd name="T34" fmla="*/ 103 w 634"/>
              <a:gd name="T35" fmla="*/ 338 h 619"/>
              <a:gd name="T36" fmla="*/ 0 w 634"/>
              <a:gd name="T37" fmla="*/ 500 h 619"/>
              <a:gd name="T38" fmla="*/ 117 w 634"/>
              <a:gd name="T39" fmla="*/ 530 h 619"/>
              <a:gd name="T40" fmla="*/ 206 w 634"/>
              <a:gd name="T41" fmla="*/ 618 h 619"/>
              <a:gd name="T42" fmla="*/ 294 w 634"/>
              <a:gd name="T43" fmla="*/ 471 h 619"/>
              <a:gd name="T44" fmla="*/ 309 w 634"/>
              <a:gd name="T45" fmla="*/ 471 h 619"/>
              <a:gd name="T46" fmla="*/ 324 w 634"/>
              <a:gd name="T47" fmla="*/ 471 h 619"/>
              <a:gd name="T48" fmla="*/ 412 w 634"/>
              <a:gd name="T49" fmla="*/ 618 h 619"/>
              <a:gd name="T50" fmla="*/ 500 w 634"/>
              <a:gd name="T51" fmla="*/ 530 h 619"/>
              <a:gd name="T52" fmla="*/ 633 w 634"/>
              <a:gd name="T53" fmla="*/ 500 h 619"/>
              <a:gd name="T54" fmla="*/ 530 w 634"/>
              <a:gd name="T55" fmla="*/ 338 h 619"/>
              <a:gd name="T56" fmla="*/ 206 w 634"/>
              <a:gd name="T57" fmla="*/ 544 h 619"/>
              <a:gd name="T58" fmla="*/ 206 w 634"/>
              <a:gd name="T59" fmla="*/ 544 h 619"/>
              <a:gd name="T60" fmla="*/ 147 w 634"/>
              <a:gd name="T61" fmla="*/ 500 h 619"/>
              <a:gd name="T62" fmla="*/ 58 w 634"/>
              <a:gd name="T63" fmla="*/ 471 h 619"/>
              <a:gd name="T64" fmla="*/ 117 w 634"/>
              <a:gd name="T65" fmla="*/ 382 h 619"/>
              <a:gd name="T66" fmla="*/ 250 w 634"/>
              <a:gd name="T67" fmla="*/ 456 h 619"/>
              <a:gd name="T68" fmla="*/ 206 w 634"/>
              <a:gd name="T69" fmla="*/ 544 h 619"/>
              <a:gd name="T70" fmla="*/ 309 w 634"/>
              <a:gd name="T71" fmla="*/ 426 h 619"/>
              <a:gd name="T72" fmla="*/ 309 w 634"/>
              <a:gd name="T73" fmla="*/ 426 h 619"/>
              <a:gd name="T74" fmla="*/ 117 w 634"/>
              <a:gd name="T75" fmla="*/ 235 h 619"/>
              <a:gd name="T76" fmla="*/ 309 w 634"/>
              <a:gd name="T77" fmla="*/ 29 h 619"/>
              <a:gd name="T78" fmla="*/ 515 w 634"/>
              <a:gd name="T79" fmla="*/ 235 h 619"/>
              <a:gd name="T80" fmla="*/ 309 w 634"/>
              <a:gd name="T81" fmla="*/ 426 h 619"/>
              <a:gd name="T82" fmla="*/ 485 w 634"/>
              <a:gd name="T83" fmla="*/ 500 h 619"/>
              <a:gd name="T84" fmla="*/ 485 w 634"/>
              <a:gd name="T85" fmla="*/ 500 h 619"/>
              <a:gd name="T86" fmla="*/ 426 w 634"/>
              <a:gd name="T87" fmla="*/ 544 h 619"/>
              <a:gd name="T88" fmla="*/ 368 w 634"/>
              <a:gd name="T89" fmla="*/ 456 h 619"/>
              <a:gd name="T90" fmla="*/ 500 w 634"/>
              <a:gd name="T91" fmla="*/ 382 h 619"/>
              <a:gd name="T92" fmla="*/ 559 w 634"/>
              <a:gd name="T93" fmla="*/ 471 h 619"/>
              <a:gd name="T94" fmla="*/ 485 w 634"/>
              <a:gd name="T95" fmla="*/ 50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4" h="619">
                <a:moveTo>
                  <a:pt x="309" y="88"/>
                </a:moveTo>
                <a:lnTo>
                  <a:pt x="309" y="88"/>
                </a:lnTo>
                <a:cubicBezTo>
                  <a:pt x="235" y="88"/>
                  <a:pt x="176" y="162"/>
                  <a:pt x="176" y="235"/>
                </a:cubicBezTo>
                <a:cubicBezTo>
                  <a:pt x="176" y="309"/>
                  <a:pt x="235" y="367"/>
                  <a:pt x="309" y="367"/>
                </a:cubicBezTo>
                <a:cubicBezTo>
                  <a:pt x="383" y="367"/>
                  <a:pt x="456" y="309"/>
                  <a:pt x="456" y="235"/>
                </a:cubicBezTo>
                <a:cubicBezTo>
                  <a:pt x="456" y="162"/>
                  <a:pt x="383" y="88"/>
                  <a:pt x="309" y="88"/>
                </a:cubicBezTo>
                <a:close/>
                <a:moveTo>
                  <a:pt x="309" y="323"/>
                </a:moveTo>
                <a:lnTo>
                  <a:pt x="309" y="323"/>
                </a:lnTo>
                <a:cubicBezTo>
                  <a:pt x="265" y="323"/>
                  <a:pt x="221" y="279"/>
                  <a:pt x="221" y="235"/>
                </a:cubicBezTo>
                <a:cubicBezTo>
                  <a:pt x="221" y="176"/>
                  <a:pt x="265" y="132"/>
                  <a:pt x="309" y="132"/>
                </a:cubicBezTo>
                <a:cubicBezTo>
                  <a:pt x="368" y="132"/>
                  <a:pt x="412" y="176"/>
                  <a:pt x="412" y="235"/>
                </a:cubicBezTo>
                <a:cubicBezTo>
                  <a:pt x="412" y="279"/>
                  <a:pt x="368" y="323"/>
                  <a:pt x="309" y="323"/>
                </a:cubicBezTo>
                <a:close/>
                <a:moveTo>
                  <a:pt x="530" y="338"/>
                </a:moveTo>
                <a:lnTo>
                  <a:pt x="530" y="338"/>
                </a:lnTo>
                <a:cubicBezTo>
                  <a:pt x="544" y="309"/>
                  <a:pt x="559" y="264"/>
                  <a:pt x="559" y="235"/>
                </a:cubicBezTo>
                <a:cubicBezTo>
                  <a:pt x="559" y="103"/>
                  <a:pt x="441" y="0"/>
                  <a:pt x="309" y="0"/>
                </a:cubicBezTo>
                <a:cubicBezTo>
                  <a:pt x="176" y="0"/>
                  <a:pt x="73" y="103"/>
                  <a:pt x="73" y="235"/>
                </a:cubicBezTo>
                <a:cubicBezTo>
                  <a:pt x="73" y="264"/>
                  <a:pt x="88" y="309"/>
                  <a:pt x="103" y="338"/>
                </a:cubicBezTo>
                <a:cubicBezTo>
                  <a:pt x="0" y="500"/>
                  <a:pt x="0" y="500"/>
                  <a:pt x="0" y="500"/>
                </a:cubicBezTo>
                <a:cubicBezTo>
                  <a:pt x="0" y="500"/>
                  <a:pt x="58" y="515"/>
                  <a:pt x="117" y="530"/>
                </a:cubicBezTo>
                <a:cubicBezTo>
                  <a:pt x="162" y="574"/>
                  <a:pt x="206" y="618"/>
                  <a:pt x="206" y="618"/>
                </a:cubicBezTo>
                <a:cubicBezTo>
                  <a:pt x="294" y="471"/>
                  <a:pt x="294" y="471"/>
                  <a:pt x="294" y="471"/>
                </a:cubicBezTo>
                <a:cubicBezTo>
                  <a:pt x="309" y="471"/>
                  <a:pt x="309" y="471"/>
                  <a:pt x="309" y="471"/>
                </a:cubicBezTo>
                <a:cubicBezTo>
                  <a:pt x="324" y="471"/>
                  <a:pt x="324" y="471"/>
                  <a:pt x="324" y="471"/>
                </a:cubicBezTo>
                <a:cubicBezTo>
                  <a:pt x="412" y="618"/>
                  <a:pt x="412" y="618"/>
                  <a:pt x="412" y="618"/>
                </a:cubicBezTo>
                <a:cubicBezTo>
                  <a:pt x="412" y="618"/>
                  <a:pt x="456" y="574"/>
                  <a:pt x="500" y="530"/>
                </a:cubicBezTo>
                <a:cubicBezTo>
                  <a:pt x="559" y="515"/>
                  <a:pt x="633" y="500"/>
                  <a:pt x="633" y="500"/>
                </a:cubicBezTo>
                <a:lnTo>
                  <a:pt x="530" y="338"/>
                </a:lnTo>
                <a:close/>
                <a:moveTo>
                  <a:pt x="206" y="544"/>
                </a:moveTo>
                <a:lnTo>
                  <a:pt x="206" y="544"/>
                </a:lnTo>
                <a:cubicBezTo>
                  <a:pt x="206" y="544"/>
                  <a:pt x="176" y="530"/>
                  <a:pt x="147" y="500"/>
                </a:cubicBezTo>
                <a:cubicBezTo>
                  <a:pt x="103" y="485"/>
                  <a:pt x="58" y="471"/>
                  <a:pt x="58" y="471"/>
                </a:cubicBezTo>
                <a:cubicBezTo>
                  <a:pt x="117" y="382"/>
                  <a:pt x="117" y="382"/>
                  <a:pt x="117" y="382"/>
                </a:cubicBezTo>
                <a:cubicBezTo>
                  <a:pt x="147" y="412"/>
                  <a:pt x="206" y="456"/>
                  <a:pt x="250" y="456"/>
                </a:cubicBezTo>
                <a:lnTo>
                  <a:pt x="206" y="544"/>
                </a:lnTo>
                <a:close/>
                <a:moveTo>
                  <a:pt x="309" y="426"/>
                </a:moveTo>
                <a:lnTo>
                  <a:pt x="309" y="426"/>
                </a:lnTo>
                <a:cubicBezTo>
                  <a:pt x="206" y="426"/>
                  <a:pt x="117" y="338"/>
                  <a:pt x="117" y="235"/>
                </a:cubicBezTo>
                <a:cubicBezTo>
                  <a:pt x="117" y="117"/>
                  <a:pt x="206" y="29"/>
                  <a:pt x="309" y="29"/>
                </a:cubicBezTo>
                <a:cubicBezTo>
                  <a:pt x="426" y="29"/>
                  <a:pt x="515" y="117"/>
                  <a:pt x="515" y="235"/>
                </a:cubicBezTo>
                <a:cubicBezTo>
                  <a:pt x="515" y="338"/>
                  <a:pt x="426" y="426"/>
                  <a:pt x="309" y="426"/>
                </a:cubicBezTo>
                <a:close/>
                <a:moveTo>
                  <a:pt x="485" y="500"/>
                </a:moveTo>
                <a:lnTo>
                  <a:pt x="485" y="500"/>
                </a:lnTo>
                <a:cubicBezTo>
                  <a:pt x="456" y="530"/>
                  <a:pt x="426" y="544"/>
                  <a:pt x="426" y="544"/>
                </a:cubicBezTo>
                <a:cubicBezTo>
                  <a:pt x="368" y="456"/>
                  <a:pt x="368" y="456"/>
                  <a:pt x="368" y="456"/>
                </a:cubicBezTo>
                <a:cubicBezTo>
                  <a:pt x="426" y="456"/>
                  <a:pt x="471" y="412"/>
                  <a:pt x="500" y="382"/>
                </a:cubicBezTo>
                <a:cubicBezTo>
                  <a:pt x="559" y="471"/>
                  <a:pt x="559" y="471"/>
                  <a:pt x="559" y="471"/>
                </a:cubicBezTo>
                <a:cubicBezTo>
                  <a:pt x="559" y="471"/>
                  <a:pt x="530" y="485"/>
                  <a:pt x="485" y="50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83" name="Freeform 158"/>
          <p:cNvSpPr>
            <a:spLocks noChangeArrowheads="1"/>
          </p:cNvSpPr>
          <p:nvPr/>
        </p:nvSpPr>
        <p:spPr bwMode="auto">
          <a:xfrm>
            <a:off x="3105151" y="3507505"/>
            <a:ext cx="558800" cy="511308"/>
          </a:xfrm>
          <a:custGeom>
            <a:avLst/>
            <a:gdLst>
              <a:gd name="T0" fmla="*/ 515 w 649"/>
              <a:gd name="T1" fmla="*/ 74 h 590"/>
              <a:gd name="T2" fmla="*/ 515 w 649"/>
              <a:gd name="T3" fmla="*/ 74 h 590"/>
              <a:gd name="T4" fmla="*/ 442 w 649"/>
              <a:gd name="T5" fmla="*/ 0 h 590"/>
              <a:gd name="T6" fmla="*/ 206 w 649"/>
              <a:gd name="T7" fmla="*/ 0 h 590"/>
              <a:gd name="T8" fmla="*/ 133 w 649"/>
              <a:gd name="T9" fmla="*/ 74 h 590"/>
              <a:gd name="T10" fmla="*/ 15 w 649"/>
              <a:gd name="T11" fmla="*/ 162 h 590"/>
              <a:gd name="T12" fmla="*/ 133 w 649"/>
              <a:gd name="T13" fmla="*/ 280 h 590"/>
              <a:gd name="T14" fmla="*/ 147 w 649"/>
              <a:gd name="T15" fmla="*/ 280 h 590"/>
              <a:gd name="T16" fmla="*/ 309 w 649"/>
              <a:gd name="T17" fmla="*/ 427 h 590"/>
              <a:gd name="T18" fmla="*/ 309 w 649"/>
              <a:gd name="T19" fmla="*/ 545 h 590"/>
              <a:gd name="T20" fmla="*/ 250 w 649"/>
              <a:gd name="T21" fmla="*/ 545 h 590"/>
              <a:gd name="T22" fmla="*/ 221 w 649"/>
              <a:gd name="T23" fmla="*/ 574 h 590"/>
              <a:gd name="T24" fmla="*/ 250 w 649"/>
              <a:gd name="T25" fmla="*/ 589 h 590"/>
              <a:gd name="T26" fmla="*/ 397 w 649"/>
              <a:gd name="T27" fmla="*/ 589 h 590"/>
              <a:gd name="T28" fmla="*/ 427 w 649"/>
              <a:gd name="T29" fmla="*/ 574 h 590"/>
              <a:gd name="T30" fmla="*/ 397 w 649"/>
              <a:gd name="T31" fmla="*/ 545 h 590"/>
              <a:gd name="T32" fmla="*/ 339 w 649"/>
              <a:gd name="T33" fmla="*/ 545 h 590"/>
              <a:gd name="T34" fmla="*/ 339 w 649"/>
              <a:gd name="T35" fmla="*/ 427 h 590"/>
              <a:gd name="T36" fmla="*/ 501 w 649"/>
              <a:gd name="T37" fmla="*/ 280 h 590"/>
              <a:gd name="T38" fmla="*/ 515 w 649"/>
              <a:gd name="T39" fmla="*/ 280 h 590"/>
              <a:gd name="T40" fmla="*/ 633 w 649"/>
              <a:gd name="T41" fmla="*/ 162 h 590"/>
              <a:gd name="T42" fmla="*/ 515 w 649"/>
              <a:gd name="T43" fmla="*/ 74 h 590"/>
              <a:gd name="T44" fmla="*/ 133 w 649"/>
              <a:gd name="T45" fmla="*/ 236 h 590"/>
              <a:gd name="T46" fmla="*/ 133 w 649"/>
              <a:gd name="T47" fmla="*/ 236 h 590"/>
              <a:gd name="T48" fmla="*/ 44 w 649"/>
              <a:gd name="T49" fmla="*/ 162 h 590"/>
              <a:gd name="T50" fmla="*/ 133 w 649"/>
              <a:gd name="T51" fmla="*/ 118 h 590"/>
              <a:gd name="T52" fmla="*/ 133 w 649"/>
              <a:gd name="T53" fmla="*/ 236 h 590"/>
              <a:gd name="T54" fmla="*/ 486 w 649"/>
              <a:gd name="T55" fmla="*/ 191 h 590"/>
              <a:gd name="T56" fmla="*/ 486 w 649"/>
              <a:gd name="T57" fmla="*/ 191 h 590"/>
              <a:gd name="T58" fmla="*/ 324 w 649"/>
              <a:gd name="T59" fmla="*/ 398 h 590"/>
              <a:gd name="T60" fmla="*/ 162 w 649"/>
              <a:gd name="T61" fmla="*/ 191 h 590"/>
              <a:gd name="T62" fmla="*/ 162 w 649"/>
              <a:gd name="T63" fmla="*/ 74 h 590"/>
              <a:gd name="T64" fmla="*/ 206 w 649"/>
              <a:gd name="T65" fmla="*/ 44 h 590"/>
              <a:gd name="T66" fmla="*/ 442 w 649"/>
              <a:gd name="T67" fmla="*/ 44 h 590"/>
              <a:gd name="T68" fmla="*/ 486 w 649"/>
              <a:gd name="T69" fmla="*/ 74 h 590"/>
              <a:gd name="T70" fmla="*/ 486 w 649"/>
              <a:gd name="T71" fmla="*/ 191 h 590"/>
              <a:gd name="T72" fmla="*/ 515 w 649"/>
              <a:gd name="T73" fmla="*/ 236 h 590"/>
              <a:gd name="T74" fmla="*/ 515 w 649"/>
              <a:gd name="T75" fmla="*/ 236 h 590"/>
              <a:gd name="T76" fmla="*/ 515 w 649"/>
              <a:gd name="T77" fmla="*/ 118 h 590"/>
              <a:gd name="T78" fmla="*/ 604 w 649"/>
              <a:gd name="T79" fmla="*/ 162 h 590"/>
              <a:gd name="T80" fmla="*/ 515 w 649"/>
              <a:gd name="T81" fmla="*/ 23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49" h="590">
                <a:moveTo>
                  <a:pt x="515" y="74"/>
                </a:moveTo>
                <a:lnTo>
                  <a:pt x="515" y="74"/>
                </a:lnTo>
                <a:cubicBezTo>
                  <a:pt x="515" y="30"/>
                  <a:pt x="486" y="0"/>
                  <a:pt x="442" y="0"/>
                </a:cubicBezTo>
                <a:cubicBezTo>
                  <a:pt x="206" y="0"/>
                  <a:pt x="206" y="0"/>
                  <a:pt x="206" y="0"/>
                </a:cubicBezTo>
                <a:cubicBezTo>
                  <a:pt x="162" y="0"/>
                  <a:pt x="133" y="30"/>
                  <a:pt x="133" y="74"/>
                </a:cubicBezTo>
                <a:cubicBezTo>
                  <a:pt x="0" y="74"/>
                  <a:pt x="15" y="74"/>
                  <a:pt x="15" y="162"/>
                </a:cubicBezTo>
                <a:cubicBezTo>
                  <a:pt x="15" y="221"/>
                  <a:pt x="59" y="280"/>
                  <a:pt x="133" y="280"/>
                </a:cubicBezTo>
                <a:cubicBezTo>
                  <a:pt x="133" y="280"/>
                  <a:pt x="133" y="280"/>
                  <a:pt x="147" y="280"/>
                </a:cubicBezTo>
                <a:cubicBezTo>
                  <a:pt x="162" y="353"/>
                  <a:pt x="236" y="427"/>
                  <a:pt x="309" y="427"/>
                </a:cubicBezTo>
                <a:cubicBezTo>
                  <a:pt x="309" y="545"/>
                  <a:pt x="309" y="545"/>
                  <a:pt x="309" y="545"/>
                </a:cubicBezTo>
                <a:cubicBezTo>
                  <a:pt x="250" y="545"/>
                  <a:pt x="250" y="545"/>
                  <a:pt x="250" y="545"/>
                </a:cubicBezTo>
                <a:cubicBezTo>
                  <a:pt x="236" y="545"/>
                  <a:pt x="221" y="560"/>
                  <a:pt x="221" y="574"/>
                </a:cubicBezTo>
                <a:cubicBezTo>
                  <a:pt x="221" y="574"/>
                  <a:pt x="236" y="589"/>
                  <a:pt x="250" y="589"/>
                </a:cubicBezTo>
                <a:cubicBezTo>
                  <a:pt x="397" y="589"/>
                  <a:pt x="397" y="589"/>
                  <a:pt x="397" y="589"/>
                </a:cubicBezTo>
                <a:cubicBezTo>
                  <a:pt x="413" y="589"/>
                  <a:pt x="427" y="574"/>
                  <a:pt x="427" y="574"/>
                </a:cubicBezTo>
                <a:cubicBezTo>
                  <a:pt x="427" y="560"/>
                  <a:pt x="413" y="545"/>
                  <a:pt x="397" y="545"/>
                </a:cubicBezTo>
                <a:cubicBezTo>
                  <a:pt x="339" y="545"/>
                  <a:pt x="339" y="545"/>
                  <a:pt x="339" y="545"/>
                </a:cubicBezTo>
                <a:cubicBezTo>
                  <a:pt x="339" y="427"/>
                  <a:pt x="339" y="427"/>
                  <a:pt x="339" y="427"/>
                </a:cubicBezTo>
                <a:cubicBezTo>
                  <a:pt x="413" y="427"/>
                  <a:pt x="486" y="353"/>
                  <a:pt x="501" y="280"/>
                </a:cubicBezTo>
                <a:cubicBezTo>
                  <a:pt x="515" y="280"/>
                  <a:pt x="515" y="280"/>
                  <a:pt x="515" y="280"/>
                </a:cubicBezTo>
                <a:cubicBezTo>
                  <a:pt x="589" y="280"/>
                  <a:pt x="633" y="221"/>
                  <a:pt x="633" y="162"/>
                </a:cubicBezTo>
                <a:cubicBezTo>
                  <a:pt x="633" y="74"/>
                  <a:pt x="648" y="74"/>
                  <a:pt x="515" y="74"/>
                </a:cubicBezTo>
                <a:close/>
                <a:moveTo>
                  <a:pt x="133" y="236"/>
                </a:moveTo>
                <a:lnTo>
                  <a:pt x="133" y="236"/>
                </a:lnTo>
                <a:cubicBezTo>
                  <a:pt x="88" y="236"/>
                  <a:pt x="44" y="206"/>
                  <a:pt x="44" y="162"/>
                </a:cubicBezTo>
                <a:cubicBezTo>
                  <a:pt x="44" y="118"/>
                  <a:pt x="44" y="118"/>
                  <a:pt x="133" y="118"/>
                </a:cubicBezTo>
                <a:lnTo>
                  <a:pt x="133" y="236"/>
                </a:lnTo>
                <a:close/>
                <a:moveTo>
                  <a:pt x="486" y="191"/>
                </a:moveTo>
                <a:lnTo>
                  <a:pt x="486" y="191"/>
                </a:lnTo>
                <a:cubicBezTo>
                  <a:pt x="486" y="280"/>
                  <a:pt x="413" y="398"/>
                  <a:pt x="324" y="398"/>
                </a:cubicBezTo>
                <a:cubicBezTo>
                  <a:pt x="236" y="398"/>
                  <a:pt x="162" y="280"/>
                  <a:pt x="162" y="191"/>
                </a:cubicBezTo>
                <a:cubicBezTo>
                  <a:pt x="162" y="74"/>
                  <a:pt x="162" y="74"/>
                  <a:pt x="162" y="74"/>
                </a:cubicBezTo>
                <a:cubicBezTo>
                  <a:pt x="162" y="59"/>
                  <a:pt x="192" y="44"/>
                  <a:pt x="206" y="44"/>
                </a:cubicBezTo>
                <a:cubicBezTo>
                  <a:pt x="442" y="44"/>
                  <a:pt x="442" y="44"/>
                  <a:pt x="442" y="44"/>
                </a:cubicBezTo>
                <a:cubicBezTo>
                  <a:pt x="456" y="44"/>
                  <a:pt x="486" y="59"/>
                  <a:pt x="486" y="74"/>
                </a:cubicBezTo>
                <a:lnTo>
                  <a:pt x="486" y="191"/>
                </a:lnTo>
                <a:close/>
                <a:moveTo>
                  <a:pt x="515" y="236"/>
                </a:moveTo>
                <a:lnTo>
                  <a:pt x="515" y="236"/>
                </a:lnTo>
                <a:cubicBezTo>
                  <a:pt x="515" y="118"/>
                  <a:pt x="515" y="118"/>
                  <a:pt x="515" y="118"/>
                </a:cubicBezTo>
                <a:cubicBezTo>
                  <a:pt x="604" y="118"/>
                  <a:pt x="604" y="118"/>
                  <a:pt x="604" y="162"/>
                </a:cubicBezTo>
                <a:cubicBezTo>
                  <a:pt x="604" y="206"/>
                  <a:pt x="560" y="236"/>
                  <a:pt x="515" y="23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84" name="Freeform 159"/>
          <p:cNvSpPr>
            <a:spLocks noChangeArrowheads="1"/>
          </p:cNvSpPr>
          <p:nvPr/>
        </p:nvSpPr>
        <p:spPr bwMode="auto">
          <a:xfrm>
            <a:off x="2225676" y="3494800"/>
            <a:ext cx="549274" cy="533540"/>
          </a:xfrm>
          <a:custGeom>
            <a:avLst/>
            <a:gdLst>
              <a:gd name="T0" fmla="*/ 177 w 634"/>
              <a:gd name="T1" fmla="*/ 191 h 619"/>
              <a:gd name="T2" fmla="*/ 177 w 634"/>
              <a:gd name="T3" fmla="*/ 191 h 619"/>
              <a:gd name="T4" fmla="*/ 162 w 634"/>
              <a:gd name="T5" fmla="*/ 205 h 619"/>
              <a:gd name="T6" fmla="*/ 162 w 634"/>
              <a:gd name="T7" fmla="*/ 412 h 619"/>
              <a:gd name="T8" fmla="*/ 177 w 634"/>
              <a:gd name="T9" fmla="*/ 426 h 619"/>
              <a:gd name="T10" fmla="*/ 207 w 634"/>
              <a:gd name="T11" fmla="*/ 412 h 619"/>
              <a:gd name="T12" fmla="*/ 207 w 634"/>
              <a:gd name="T13" fmla="*/ 205 h 619"/>
              <a:gd name="T14" fmla="*/ 177 w 634"/>
              <a:gd name="T15" fmla="*/ 191 h 619"/>
              <a:gd name="T16" fmla="*/ 339 w 634"/>
              <a:gd name="T17" fmla="*/ 250 h 619"/>
              <a:gd name="T18" fmla="*/ 339 w 634"/>
              <a:gd name="T19" fmla="*/ 250 h 619"/>
              <a:gd name="T20" fmla="*/ 324 w 634"/>
              <a:gd name="T21" fmla="*/ 264 h 619"/>
              <a:gd name="T22" fmla="*/ 324 w 634"/>
              <a:gd name="T23" fmla="*/ 382 h 619"/>
              <a:gd name="T24" fmla="*/ 339 w 634"/>
              <a:gd name="T25" fmla="*/ 412 h 619"/>
              <a:gd name="T26" fmla="*/ 354 w 634"/>
              <a:gd name="T27" fmla="*/ 382 h 619"/>
              <a:gd name="T28" fmla="*/ 354 w 634"/>
              <a:gd name="T29" fmla="*/ 264 h 619"/>
              <a:gd name="T30" fmla="*/ 339 w 634"/>
              <a:gd name="T31" fmla="*/ 250 h 619"/>
              <a:gd name="T32" fmla="*/ 471 w 634"/>
              <a:gd name="T33" fmla="*/ 0 h 619"/>
              <a:gd name="T34" fmla="*/ 471 w 634"/>
              <a:gd name="T35" fmla="*/ 0 h 619"/>
              <a:gd name="T36" fmla="*/ 324 w 634"/>
              <a:gd name="T37" fmla="*/ 117 h 619"/>
              <a:gd name="T38" fmla="*/ 162 w 634"/>
              <a:gd name="T39" fmla="*/ 58 h 619"/>
              <a:gd name="T40" fmla="*/ 0 w 634"/>
              <a:gd name="T41" fmla="*/ 147 h 619"/>
              <a:gd name="T42" fmla="*/ 0 w 634"/>
              <a:gd name="T43" fmla="*/ 618 h 619"/>
              <a:gd name="T44" fmla="*/ 162 w 634"/>
              <a:gd name="T45" fmla="*/ 530 h 619"/>
              <a:gd name="T46" fmla="*/ 324 w 634"/>
              <a:gd name="T47" fmla="*/ 588 h 619"/>
              <a:gd name="T48" fmla="*/ 471 w 634"/>
              <a:gd name="T49" fmla="*/ 471 h 619"/>
              <a:gd name="T50" fmla="*/ 633 w 634"/>
              <a:gd name="T51" fmla="*/ 588 h 619"/>
              <a:gd name="T52" fmla="*/ 633 w 634"/>
              <a:gd name="T53" fmla="*/ 117 h 619"/>
              <a:gd name="T54" fmla="*/ 471 w 634"/>
              <a:gd name="T55" fmla="*/ 0 h 619"/>
              <a:gd name="T56" fmla="*/ 589 w 634"/>
              <a:gd name="T57" fmla="*/ 515 h 619"/>
              <a:gd name="T58" fmla="*/ 589 w 634"/>
              <a:gd name="T59" fmla="*/ 515 h 619"/>
              <a:gd name="T60" fmla="*/ 471 w 634"/>
              <a:gd name="T61" fmla="*/ 426 h 619"/>
              <a:gd name="T62" fmla="*/ 324 w 634"/>
              <a:gd name="T63" fmla="*/ 544 h 619"/>
              <a:gd name="T64" fmla="*/ 162 w 634"/>
              <a:gd name="T65" fmla="*/ 485 h 619"/>
              <a:gd name="T66" fmla="*/ 44 w 634"/>
              <a:gd name="T67" fmla="*/ 559 h 619"/>
              <a:gd name="T68" fmla="*/ 44 w 634"/>
              <a:gd name="T69" fmla="*/ 162 h 619"/>
              <a:gd name="T70" fmla="*/ 162 w 634"/>
              <a:gd name="T71" fmla="*/ 88 h 619"/>
              <a:gd name="T72" fmla="*/ 324 w 634"/>
              <a:gd name="T73" fmla="*/ 147 h 619"/>
              <a:gd name="T74" fmla="*/ 471 w 634"/>
              <a:gd name="T75" fmla="*/ 29 h 619"/>
              <a:gd name="T76" fmla="*/ 589 w 634"/>
              <a:gd name="T77" fmla="*/ 117 h 619"/>
              <a:gd name="T78" fmla="*/ 589 w 634"/>
              <a:gd name="T79" fmla="*/ 515 h 619"/>
              <a:gd name="T80" fmla="*/ 471 w 634"/>
              <a:gd name="T81" fmla="*/ 323 h 619"/>
              <a:gd name="T82" fmla="*/ 471 w 634"/>
              <a:gd name="T83" fmla="*/ 323 h 619"/>
              <a:gd name="T84" fmla="*/ 501 w 634"/>
              <a:gd name="T85" fmla="*/ 353 h 619"/>
              <a:gd name="T86" fmla="*/ 516 w 634"/>
              <a:gd name="T87" fmla="*/ 323 h 619"/>
              <a:gd name="T88" fmla="*/ 516 w 634"/>
              <a:gd name="T89" fmla="*/ 176 h 619"/>
              <a:gd name="T90" fmla="*/ 501 w 634"/>
              <a:gd name="T91" fmla="*/ 147 h 619"/>
              <a:gd name="T92" fmla="*/ 471 w 634"/>
              <a:gd name="T93" fmla="*/ 176 h 619"/>
              <a:gd name="T94" fmla="*/ 471 w 634"/>
              <a:gd name="T95" fmla="*/ 323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4" h="619">
                <a:moveTo>
                  <a:pt x="177" y="191"/>
                </a:moveTo>
                <a:lnTo>
                  <a:pt x="177" y="191"/>
                </a:lnTo>
                <a:lnTo>
                  <a:pt x="162" y="205"/>
                </a:lnTo>
                <a:cubicBezTo>
                  <a:pt x="162" y="412"/>
                  <a:pt x="162" y="412"/>
                  <a:pt x="162" y="412"/>
                </a:cubicBezTo>
                <a:lnTo>
                  <a:pt x="177" y="426"/>
                </a:lnTo>
                <a:cubicBezTo>
                  <a:pt x="192" y="426"/>
                  <a:pt x="207" y="412"/>
                  <a:pt x="207" y="412"/>
                </a:cubicBezTo>
                <a:cubicBezTo>
                  <a:pt x="207" y="205"/>
                  <a:pt x="207" y="205"/>
                  <a:pt x="207" y="205"/>
                </a:cubicBezTo>
                <a:cubicBezTo>
                  <a:pt x="207" y="205"/>
                  <a:pt x="192" y="191"/>
                  <a:pt x="177" y="191"/>
                </a:cubicBezTo>
                <a:close/>
                <a:moveTo>
                  <a:pt x="339" y="250"/>
                </a:moveTo>
                <a:lnTo>
                  <a:pt x="339" y="250"/>
                </a:lnTo>
                <a:cubicBezTo>
                  <a:pt x="324" y="250"/>
                  <a:pt x="324" y="264"/>
                  <a:pt x="324" y="264"/>
                </a:cubicBezTo>
                <a:cubicBezTo>
                  <a:pt x="324" y="382"/>
                  <a:pt x="324" y="382"/>
                  <a:pt x="324" y="382"/>
                </a:cubicBezTo>
                <a:cubicBezTo>
                  <a:pt x="324" y="397"/>
                  <a:pt x="324" y="412"/>
                  <a:pt x="339" y="412"/>
                </a:cubicBezTo>
                <a:cubicBezTo>
                  <a:pt x="354" y="412"/>
                  <a:pt x="354" y="397"/>
                  <a:pt x="354" y="382"/>
                </a:cubicBezTo>
                <a:cubicBezTo>
                  <a:pt x="354" y="264"/>
                  <a:pt x="354" y="264"/>
                  <a:pt x="354" y="264"/>
                </a:cubicBezTo>
                <a:cubicBezTo>
                  <a:pt x="354" y="264"/>
                  <a:pt x="354" y="250"/>
                  <a:pt x="339" y="250"/>
                </a:cubicBezTo>
                <a:close/>
                <a:moveTo>
                  <a:pt x="471" y="0"/>
                </a:moveTo>
                <a:lnTo>
                  <a:pt x="471" y="0"/>
                </a:lnTo>
                <a:cubicBezTo>
                  <a:pt x="324" y="117"/>
                  <a:pt x="324" y="117"/>
                  <a:pt x="324" y="117"/>
                </a:cubicBezTo>
                <a:cubicBezTo>
                  <a:pt x="162" y="58"/>
                  <a:pt x="162" y="58"/>
                  <a:pt x="162" y="58"/>
                </a:cubicBezTo>
                <a:cubicBezTo>
                  <a:pt x="0" y="147"/>
                  <a:pt x="0" y="147"/>
                  <a:pt x="0" y="147"/>
                </a:cubicBezTo>
                <a:cubicBezTo>
                  <a:pt x="0" y="618"/>
                  <a:pt x="0" y="618"/>
                  <a:pt x="0" y="618"/>
                </a:cubicBezTo>
                <a:cubicBezTo>
                  <a:pt x="162" y="530"/>
                  <a:pt x="162" y="530"/>
                  <a:pt x="162" y="530"/>
                </a:cubicBezTo>
                <a:cubicBezTo>
                  <a:pt x="324" y="588"/>
                  <a:pt x="324" y="588"/>
                  <a:pt x="324" y="588"/>
                </a:cubicBezTo>
                <a:cubicBezTo>
                  <a:pt x="471" y="471"/>
                  <a:pt x="471" y="471"/>
                  <a:pt x="471" y="471"/>
                </a:cubicBezTo>
                <a:cubicBezTo>
                  <a:pt x="633" y="588"/>
                  <a:pt x="633" y="588"/>
                  <a:pt x="633" y="588"/>
                </a:cubicBezTo>
                <a:cubicBezTo>
                  <a:pt x="633" y="117"/>
                  <a:pt x="633" y="117"/>
                  <a:pt x="633" y="117"/>
                </a:cubicBezTo>
                <a:lnTo>
                  <a:pt x="471" y="0"/>
                </a:lnTo>
                <a:close/>
                <a:moveTo>
                  <a:pt x="589" y="515"/>
                </a:moveTo>
                <a:lnTo>
                  <a:pt x="589" y="515"/>
                </a:lnTo>
                <a:cubicBezTo>
                  <a:pt x="471" y="426"/>
                  <a:pt x="471" y="426"/>
                  <a:pt x="471" y="426"/>
                </a:cubicBezTo>
                <a:cubicBezTo>
                  <a:pt x="324" y="544"/>
                  <a:pt x="324" y="544"/>
                  <a:pt x="324" y="544"/>
                </a:cubicBezTo>
                <a:cubicBezTo>
                  <a:pt x="162" y="485"/>
                  <a:pt x="162" y="485"/>
                  <a:pt x="162" y="485"/>
                </a:cubicBezTo>
                <a:cubicBezTo>
                  <a:pt x="44" y="559"/>
                  <a:pt x="44" y="559"/>
                  <a:pt x="44" y="559"/>
                </a:cubicBezTo>
                <a:cubicBezTo>
                  <a:pt x="44" y="162"/>
                  <a:pt x="44" y="162"/>
                  <a:pt x="44" y="162"/>
                </a:cubicBezTo>
                <a:cubicBezTo>
                  <a:pt x="162" y="88"/>
                  <a:pt x="162" y="88"/>
                  <a:pt x="162" y="88"/>
                </a:cubicBezTo>
                <a:cubicBezTo>
                  <a:pt x="324" y="147"/>
                  <a:pt x="324" y="147"/>
                  <a:pt x="324" y="147"/>
                </a:cubicBezTo>
                <a:cubicBezTo>
                  <a:pt x="471" y="29"/>
                  <a:pt x="471" y="29"/>
                  <a:pt x="471" y="29"/>
                </a:cubicBezTo>
                <a:cubicBezTo>
                  <a:pt x="589" y="117"/>
                  <a:pt x="589" y="117"/>
                  <a:pt x="589" y="117"/>
                </a:cubicBezTo>
                <a:lnTo>
                  <a:pt x="589" y="515"/>
                </a:lnTo>
                <a:close/>
                <a:moveTo>
                  <a:pt x="471" y="323"/>
                </a:moveTo>
                <a:lnTo>
                  <a:pt x="471" y="323"/>
                </a:lnTo>
                <a:cubicBezTo>
                  <a:pt x="471" y="338"/>
                  <a:pt x="486" y="353"/>
                  <a:pt x="501" y="353"/>
                </a:cubicBezTo>
                <a:cubicBezTo>
                  <a:pt x="501" y="353"/>
                  <a:pt x="516" y="338"/>
                  <a:pt x="516" y="323"/>
                </a:cubicBezTo>
                <a:cubicBezTo>
                  <a:pt x="516" y="176"/>
                  <a:pt x="516" y="176"/>
                  <a:pt x="516" y="176"/>
                </a:cubicBezTo>
                <a:cubicBezTo>
                  <a:pt x="516" y="162"/>
                  <a:pt x="501" y="147"/>
                  <a:pt x="501" y="147"/>
                </a:cubicBezTo>
                <a:cubicBezTo>
                  <a:pt x="486" y="147"/>
                  <a:pt x="471" y="162"/>
                  <a:pt x="471" y="176"/>
                </a:cubicBezTo>
                <a:lnTo>
                  <a:pt x="471" y="32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85" name="Freeform 160"/>
          <p:cNvSpPr>
            <a:spLocks noChangeArrowheads="1"/>
          </p:cNvSpPr>
          <p:nvPr/>
        </p:nvSpPr>
        <p:spPr bwMode="auto">
          <a:xfrm>
            <a:off x="1400176" y="3494800"/>
            <a:ext cx="444499" cy="533540"/>
          </a:xfrm>
          <a:custGeom>
            <a:avLst/>
            <a:gdLst>
              <a:gd name="T0" fmla="*/ 501 w 517"/>
              <a:gd name="T1" fmla="*/ 235 h 619"/>
              <a:gd name="T2" fmla="*/ 501 w 517"/>
              <a:gd name="T3" fmla="*/ 235 h 619"/>
              <a:gd name="T4" fmla="*/ 442 w 517"/>
              <a:gd name="T5" fmla="*/ 117 h 619"/>
              <a:gd name="T6" fmla="*/ 427 w 517"/>
              <a:gd name="T7" fmla="*/ 117 h 619"/>
              <a:gd name="T8" fmla="*/ 309 w 517"/>
              <a:gd name="T9" fmla="*/ 117 h 619"/>
              <a:gd name="T10" fmla="*/ 309 w 517"/>
              <a:gd name="T11" fmla="*/ 73 h 619"/>
              <a:gd name="T12" fmla="*/ 236 w 517"/>
              <a:gd name="T13" fmla="*/ 0 h 619"/>
              <a:gd name="T14" fmla="*/ 192 w 517"/>
              <a:gd name="T15" fmla="*/ 0 h 619"/>
              <a:gd name="T16" fmla="*/ 118 w 517"/>
              <a:gd name="T17" fmla="*/ 73 h 619"/>
              <a:gd name="T18" fmla="*/ 118 w 517"/>
              <a:gd name="T19" fmla="*/ 117 h 619"/>
              <a:gd name="T20" fmla="*/ 45 w 517"/>
              <a:gd name="T21" fmla="*/ 117 h 619"/>
              <a:gd name="T22" fmla="*/ 0 w 517"/>
              <a:gd name="T23" fmla="*/ 147 h 619"/>
              <a:gd name="T24" fmla="*/ 0 w 517"/>
              <a:gd name="T25" fmla="*/ 353 h 619"/>
              <a:gd name="T26" fmla="*/ 45 w 517"/>
              <a:gd name="T27" fmla="*/ 382 h 619"/>
              <a:gd name="T28" fmla="*/ 118 w 517"/>
              <a:gd name="T29" fmla="*/ 382 h 619"/>
              <a:gd name="T30" fmla="*/ 118 w 517"/>
              <a:gd name="T31" fmla="*/ 544 h 619"/>
              <a:gd name="T32" fmla="*/ 192 w 517"/>
              <a:gd name="T33" fmla="*/ 618 h 619"/>
              <a:gd name="T34" fmla="*/ 236 w 517"/>
              <a:gd name="T35" fmla="*/ 618 h 619"/>
              <a:gd name="T36" fmla="*/ 309 w 517"/>
              <a:gd name="T37" fmla="*/ 544 h 619"/>
              <a:gd name="T38" fmla="*/ 309 w 517"/>
              <a:gd name="T39" fmla="*/ 382 h 619"/>
              <a:gd name="T40" fmla="*/ 427 w 517"/>
              <a:gd name="T41" fmla="*/ 382 h 619"/>
              <a:gd name="T42" fmla="*/ 427 w 517"/>
              <a:gd name="T43" fmla="*/ 382 h 619"/>
              <a:gd name="T44" fmla="*/ 442 w 517"/>
              <a:gd name="T45" fmla="*/ 382 h 619"/>
              <a:gd name="T46" fmla="*/ 501 w 517"/>
              <a:gd name="T47" fmla="*/ 264 h 619"/>
              <a:gd name="T48" fmla="*/ 516 w 517"/>
              <a:gd name="T49" fmla="*/ 250 h 619"/>
              <a:gd name="T50" fmla="*/ 501 w 517"/>
              <a:gd name="T51" fmla="*/ 235 h 619"/>
              <a:gd name="T52" fmla="*/ 162 w 517"/>
              <a:gd name="T53" fmla="*/ 73 h 619"/>
              <a:gd name="T54" fmla="*/ 162 w 517"/>
              <a:gd name="T55" fmla="*/ 73 h 619"/>
              <a:gd name="T56" fmla="*/ 192 w 517"/>
              <a:gd name="T57" fmla="*/ 29 h 619"/>
              <a:gd name="T58" fmla="*/ 236 w 517"/>
              <a:gd name="T59" fmla="*/ 29 h 619"/>
              <a:gd name="T60" fmla="*/ 280 w 517"/>
              <a:gd name="T61" fmla="*/ 73 h 619"/>
              <a:gd name="T62" fmla="*/ 280 w 517"/>
              <a:gd name="T63" fmla="*/ 117 h 619"/>
              <a:gd name="T64" fmla="*/ 162 w 517"/>
              <a:gd name="T65" fmla="*/ 117 h 619"/>
              <a:gd name="T66" fmla="*/ 162 w 517"/>
              <a:gd name="T67" fmla="*/ 73 h 619"/>
              <a:gd name="T68" fmla="*/ 280 w 517"/>
              <a:gd name="T69" fmla="*/ 544 h 619"/>
              <a:gd name="T70" fmla="*/ 280 w 517"/>
              <a:gd name="T71" fmla="*/ 544 h 619"/>
              <a:gd name="T72" fmla="*/ 236 w 517"/>
              <a:gd name="T73" fmla="*/ 588 h 619"/>
              <a:gd name="T74" fmla="*/ 192 w 517"/>
              <a:gd name="T75" fmla="*/ 588 h 619"/>
              <a:gd name="T76" fmla="*/ 162 w 517"/>
              <a:gd name="T77" fmla="*/ 544 h 619"/>
              <a:gd name="T78" fmla="*/ 162 w 517"/>
              <a:gd name="T79" fmla="*/ 382 h 619"/>
              <a:gd name="T80" fmla="*/ 280 w 517"/>
              <a:gd name="T81" fmla="*/ 382 h 619"/>
              <a:gd name="T82" fmla="*/ 280 w 517"/>
              <a:gd name="T83" fmla="*/ 544 h 619"/>
              <a:gd name="T84" fmla="*/ 427 w 517"/>
              <a:gd name="T85" fmla="*/ 338 h 619"/>
              <a:gd name="T86" fmla="*/ 427 w 517"/>
              <a:gd name="T87" fmla="*/ 338 h 619"/>
              <a:gd name="T88" fmla="*/ 413 w 517"/>
              <a:gd name="T89" fmla="*/ 353 h 619"/>
              <a:gd name="T90" fmla="*/ 59 w 517"/>
              <a:gd name="T91" fmla="*/ 353 h 619"/>
              <a:gd name="T92" fmla="*/ 45 w 517"/>
              <a:gd name="T93" fmla="*/ 323 h 619"/>
              <a:gd name="T94" fmla="*/ 45 w 517"/>
              <a:gd name="T95" fmla="*/ 176 h 619"/>
              <a:gd name="T96" fmla="*/ 59 w 517"/>
              <a:gd name="T97" fmla="*/ 147 h 619"/>
              <a:gd name="T98" fmla="*/ 413 w 517"/>
              <a:gd name="T99" fmla="*/ 147 h 619"/>
              <a:gd name="T100" fmla="*/ 427 w 517"/>
              <a:gd name="T101" fmla="*/ 162 h 619"/>
              <a:gd name="T102" fmla="*/ 472 w 517"/>
              <a:gd name="T103" fmla="*/ 250 h 619"/>
              <a:gd name="T104" fmla="*/ 427 w 517"/>
              <a:gd name="T105" fmla="*/ 338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7" h="619">
                <a:moveTo>
                  <a:pt x="501" y="235"/>
                </a:moveTo>
                <a:lnTo>
                  <a:pt x="501" y="235"/>
                </a:lnTo>
                <a:cubicBezTo>
                  <a:pt x="442" y="117"/>
                  <a:pt x="442" y="117"/>
                  <a:pt x="442" y="117"/>
                </a:cubicBezTo>
                <a:cubicBezTo>
                  <a:pt x="442" y="117"/>
                  <a:pt x="442" y="117"/>
                  <a:pt x="427" y="117"/>
                </a:cubicBezTo>
                <a:cubicBezTo>
                  <a:pt x="309" y="117"/>
                  <a:pt x="309" y="117"/>
                  <a:pt x="309" y="117"/>
                </a:cubicBezTo>
                <a:cubicBezTo>
                  <a:pt x="309" y="73"/>
                  <a:pt x="309" y="73"/>
                  <a:pt x="309" y="73"/>
                </a:cubicBezTo>
                <a:cubicBezTo>
                  <a:pt x="309" y="29"/>
                  <a:pt x="280" y="0"/>
                  <a:pt x="236" y="0"/>
                </a:cubicBezTo>
                <a:cubicBezTo>
                  <a:pt x="192" y="0"/>
                  <a:pt x="192" y="0"/>
                  <a:pt x="192" y="0"/>
                </a:cubicBezTo>
                <a:cubicBezTo>
                  <a:pt x="148" y="0"/>
                  <a:pt x="118" y="29"/>
                  <a:pt x="118" y="73"/>
                </a:cubicBezTo>
                <a:cubicBezTo>
                  <a:pt x="118" y="117"/>
                  <a:pt x="118" y="117"/>
                  <a:pt x="118" y="117"/>
                </a:cubicBezTo>
                <a:cubicBezTo>
                  <a:pt x="45" y="117"/>
                  <a:pt x="45" y="117"/>
                  <a:pt x="45" y="117"/>
                </a:cubicBezTo>
                <a:cubicBezTo>
                  <a:pt x="15" y="117"/>
                  <a:pt x="0" y="132"/>
                  <a:pt x="0" y="147"/>
                </a:cubicBezTo>
                <a:cubicBezTo>
                  <a:pt x="0" y="353"/>
                  <a:pt x="0" y="353"/>
                  <a:pt x="0" y="353"/>
                </a:cubicBezTo>
                <a:cubicBezTo>
                  <a:pt x="0" y="367"/>
                  <a:pt x="15" y="382"/>
                  <a:pt x="45" y="382"/>
                </a:cubicBezTo>
                <a:cubicBezTo>
                  <a:pt x="118" y="382"/>
                  <a:pt x="118" y="382"/>
                  <a:pt x="118" y="382"/>
                </a:cubicBezTo>
                <a:cubicBezTo>
                  <a:pt x="118" y="544"/>
                  <a:pt x="118" y="544"/>
                  <a:pt x="118" y="544"/>
                </a:cubicBezTo>
                <a:cubicBezTo>
                  <a:pt x="118" y="588"/>
                  <a:pt x="148" y="618"/>
                  <a:pt x="192" y="618"/>
                </a:cubicBezTo>
                <a:cubicBezTo>
                  <a:pt x="236" y="618"/>
                  <a:pt x="236" y="618"/>
                  <a:pt x="236" y="618"/>
                </a:cubicBezTo>
                <a:cubicBezTo>
                  <a:pt x="280" y="618"/>
                  <a:pt x="309" y="588"/>
                  <a:pt x="309" y="544"/>
                </a:cubicBezTo>
                <a:cubicBezTo>
                  <a:pt x="309" y="382"/>
                  <a:pt x="309" y="382"/>
                  <a:pt x="309" y="382"/>
                </a:cubicBezTo>
                <a:cubicBezTo>
                  <a:pt x="427" y="382"/>
                  <a:pt x="427" y="382"/>
                  <a:pt x="427" y="382"/>
                </a:cubicBezTo>
                <a:lnTo>
                  <a:pt x="427" y="382"/>
                </a:lnTo>
                <a:cubicBezTo>
                  <a:pt x="442" y="382"/>
                  <a:pt x="442" y="382"/>
                  <a:pt x="442" y="382"/>
                </a:cubicBezTo>
                <a:cubicBezTo>
                  <a:pt x="501" y="264"/>
                  <a:pt x="501" y="264"/>
                  <a:pt x="501" y="264"/>
                </a:cubicBezTo>
                <a:cubicBezTo>
                  <a:pt x="516" y="250"/>
                  <a:pt x="516" y="250"/>
                  <a:pt x="516" y="250"/>
                </a:cubicBezTo>
                <a:cubicBezTo>
                  <a:pt x="516" y="250"/>
                  <a:pt x="516" y="235"/>
                  <a:pt x="501" y="235"/>
                </a:cubicBezTo>
                <a:close/>
                <a:moveTo>
                  <a:pt x="162" y="73"/>
                </a:moveTo>
                <a:lnTo>
                  <a:pt x="162" y="73"/>
                </a:lnTo>
                <a:cubicBezTo>
                  <a:pt x="162" y="58"/>
                  <a:pt x="177" y="29"/>
                  <a:pt x="192" y="29"/>
                </a:cubicBezTo>
                <a:cubicBezTo>
                  <a:pt x="236" y="29"/>
                  <a:pt x="236" y="29"/>
                  <a:pt x="236" y="29"/>
                </a:cubicBezTo>
                <a:cubicBezTo>
                  <a:pt x="251" y="29"/>
                  <a:pt x="280" y="58"/>
                  <a:pt x="280" y="73"/>
                </a:cubicBezTo>
                <a:cubicBezTo>
                  <a:pt x="280" y="117"/>
                  <a:pt x="280" y="117"/>
                  <a:pt x="280" y="117"/>
                </a:cubicBezTo>
                <a:cubicBezTo>
                  <a:pt x="162" y="117"/>
                  <a:pt x="162" y="117"/>
                  <a:pt x="162" y="117"/>
                </a:cubicBezTo>
                <a:lnTo>
                  <a:pt x="162" y="73"/>
                </a:lnTo>
                <a:close/>
                <a:moveTo>
                  <a:pt x="280" y="544"/>
                </a:moveTo>
                <a:lnTo>
                  <a:pt x="280" y="544"/>
                </a:lnTo>
                <a:cubicBezTo>
                  <a:pt x="280" y="559"/>
                  <a:pt x="251" y="588"/>
                  <a:pt x="236" y="588"/>
                </a:cubicBezTo>
                <a:cubicBezTo>
                  <a:pt x="192" y="588"/>
                  <a:pt x="192" y="588"/>
                  <a:pt x="192" y="588"/>
                </a:cubicBezTo>
                <a:cubicBezTo>
                  <a:pt x="177" y="588"/>
                  <a:pt x="162" y="559"/>
                  <a:pt x="162" y="544"/>
                </a:cubicBezTo>
                <a:cubicBezTo>
                  <a:pt x="162" y="382"/>
                  <a:pt x="162" y="382"/>
                  <a:pt x="162" y="382"/>
                </a:cubicBezTo>
                <a:cubicBezTo>
                  <a:pt x="280" y="382"/>
                  <a:pt x="280" y="382"/>
                  <a:pt x="280" y="382"/>
                </a:cubicBezTo>
                <a:lnTo>
                  <a:pt x="280" y="544"/>
                </a:lnTo>
                <a:close/>
                <a:moveTo>
                  <a:pt x="427" y="338"/>
                </a:moveTo>
                <a:lnTo>
                  <a:pt x="427" y="338"/>
                </a:lnTo>
                <a:cubicBezTo>
                  <a:pt x="427" y="353"/>
                  <a:pt x="413" y="353"/>
                  <a:pt x="413" y="353"/>
                </a:cubicBezTo>
                <a:cubicBezTo>
                  <a:pt x="59" y="353"/>
                  <a:pt x="59" y="353"/>
                  <a:pt x="59" y="353"/>
                </a:cubicBezTo>
                <a:cubicBezTo>
                  <a:pt x="45" y="353"/>
                  <a:pt x="45" y="338"/>
                  <a:pt x="45" y="323"/>
                </a:cubicBezTo>
                <a:cubicBezTo>
                  <a:pt x="45" y="176"/>
                  <a:pt x="45" y="176"/>
                  <a:pt x="45" y="176"/>
                </a:cubicBezTo>
                <a:cubicBezTo>
                  <a:pt x="45" y="162"/>
                  <a:pt x="45" y="147"/>
                  <a:pt x="59" y="147"/>
                </a:cubicBezTo>
                <a:cubicBezTo>
                  <a:pt x="413" y="147"/>
                  <a:pt x="413" y="147"/>
                  <a:pt x="413" y="147"/>
                </a:cubicBezTo>
                <a:cubicBezTo>
                  <a:pt x="413" y="147"/>
                  <a:pt x="427" y="147"/>
                  <a:pt x="427" y="162"/>
                </a:cubicBezTo>
                <a:cubicBezTo>
                  <a:pt x="472" y="250"/>
                  <a:pt x="472" y="250"/>
                  <a:pt x="472" y="250"/>
                </a:cubicBezTo>
                <a:lnTo>
                  <a:pt x="427" y="338"/>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86" name="Freeform 161"/>
          <p:cNvSpPr>
            <a:spLocks noChangeArrowheads="1"/>
          </p:cNvSpPr>
          <p:nvPr/>
        </p:nvSpPr>
        <p:spPr bwMode="auto">
          <a:xfrm>
            <a:off x="533401" y="3494800"/>
            <a:ext cx="409577" cy="533540"/>
          </a:xfrm>
          <a:custGeom>
            <a:avLst/>
            <a:gdLst>
              <a:gd name="T0" fmla="*/ 236 w 472"/>
              <a:gd name="T1" fmla="*/ 0 h 619"/>
              <a:gd name="T2" fmla="*/ 236 w 472"/>
              <a:gd name="T3" fmla="*/ 0 h 619"/>
              <a:gd name="T4" fmla="*/ 0 w 472"/>
              <a:gd name="T5" fmla="*/ 235 h 619"/>
              <a:gd name="T6" fmla="*/ 236 w 472"/>
              <a:gd name="T7" fmla="*/ 618 h 619"/>
              <a:gd name="T8" fmla="*/ 471 w 472"/>
              <a:gd name="T9" fmla="*/ 235 h 619"/>
              <a:gd name="T10" fmla="*/ 236 w 472"/>
              <a:gd name="T11" fmla="*/ 0 h 619"/>
              <a:gd name="T12" fmla="*/ 236 w 472"/>
              <a:gd name="T13" fmla="*/ 559 h 619"/>
              <a:gd name="T14" fmla="*/ 236 w 472"/>
              <a:gd name="T15" fmla="*/ 559 h 619"/>
              <a:gd name="T16" fmla="*/ 45 w 472"/>
              <a:gd name="T17" fmla="*/ 235 h 619"/>
              <a:gd name="T18" fmla="*/ 236 w 472"/>
              <a:gd name="T19" fmla="*/ 29 h 619"/>
              <a:gd name="T20" fmla="*/ 427 w 472"/>
              <a:gd name="T21" fmla="*/ 235 h 619"/>
              <a:gd name="T22" fmla="*/ 236 w 472"/>
              <a:gd name="T23" fmla="*/ 559 h 619"/>
              <a:gd name="T24" fmla="*/ 236 w 472"/>
              <a:gd name="T25" fmla="*/ 132 h 619"/>
              <a:gd name="T26" fmla="*/ 236 w 472"/>
              <a:gd name="T27" fmla="*/ 132 h 619"/>
              <a:gd name="T28" fmla="*/ 133 w 472"/>
              <a:gd name="T29" fmla="*/ 235 h 619"/>
              <a:gd name="T30" fmla="*/ 236 w 472"/>
              <a:gd name="T31" fmla="*/ 323 h 619"/>
              <a:gd name="T32" fmla="*/ 339 w 472"/>
              <a:gd name="T33" fmla="*/ 235 h 619"/>
              <a:gd name="T34" fmla="*/ 236 w 472"/>
              <a:gd name="T35" fmla="*/ 132 h 619"/>
              <a:gd name="T36" fmla="*/ 236 w 472"/>
              <a:gd name="T37" fmla="*/ 294 h 619"/>
              <a:gd name="T38" fmla="*/ 236 w 472"/>
              <a:gd name="T39" fmla="*/ 294 h 619"/>
              <a:gd name="T40" fmla="*/ 177 w 472"/>
              <a:gd name="T41" fmla="*/ 235 h 619"/>
              <a:gd name="T42" fmla="*/ 236 w 472"/>
              <a:gd name="T43" fmla="*/ 176 h 619"/>
              <a:gd name="T44" fmla="*/ 295 w 472"/>
              <a:gd name="T45" fmla="*/ 235 h 619"/>
              <a:gd name="T46" fmla="*/ 236 w 472"/>
              <a:gd name="T47" fmla="*/ 2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2" h="619">
                <a:moveTo>
                  <a:pt x="236" y="0"/>
                </a:moveTo>
                <a:lnTo>
                  <a:pt x="236" y="0"/>
                </a:lnTo>
                <a:cubicBezTo>
                  <a:pt x="104" y="0"/>
                  <a:pt x="0" y="103"/>
                  <a:pt x="0" y="235"/>
                </a:cubicBezTo>
                <a:cubicBezTo>
                  <a:pt x="0" y="323"/>
                  <a:pt x="192" y="618"/>
                  <a:pt x="236" y="618"/>
                </a:cubicBezTo>
                <a:cubicBezTo>
                  <a:pt x="280" y="618"/>
                  <a:pt x="471" y="323"/>
                  <a:pt x="471" y="235"/>
                </a:cubicBezTo>
                <a:cubicBezTo>
                  <a:pt x="471" y="103"/>
                  <a:pt x="368" y="0"/>
                  <a:pt x="236" y="0"/>
                </a:cubicBezTo>
                <a:close/>
                <a:moveTo>
                  <a:pt x="236" y="559"/>
                </a:moveTo>
                <a:lnTo>
                  <a:pt x="236" y="559"/>
                </a:lnTo>
                <a:cubicBezTo>
                  <a:pt x="207" y="559"/>
                  <a:pt x="45" y="309"/>
                  <a:pt x="45" y="235"/>
                </a:cubicBezTo>
                <a:cubicBezTo>
                  <a:pt x="45" y="117"/>
                  <a:pt x="133" y="29"/>
                  <a:pt x="236" y="29"/>
                </a:cubicBezTo>
                <a:cubicBezTo>
                  <a:pt x="339" y="29"/>
                  <a:pt x="427" y="117"/>
                  <a:pt x="427" y="235"/>
                </a:cubicBezTo>
                <a:cubicBezTo>
                  <a:pt x="427" y="309"/>
                  <a:pt x="266" y="559"/>
                  <a:pt x="236" y="559"/>
                </a:cubicBezTo>
                <a:close/>
                <a:moveTo>
                  <a:pt x="236" y="132"/>
                </a:moveTo>
                <a:lnTo>
                  <a:pt x="236" y="132"/>
                </a:lnTo>
                <a:cubicBezTo>
                  <a:pt x="177" y="132"/>
                  <a:pt x="133" y="176"/>
                  <a:pt x="133" y="235"/>
                </a:cubicBezTo>
                <a:cubicBezTo>
                  <a:pt x="133" y="279"/>
                  <a:pt x="177" y="323"/>
                  <a:pt x="236" y="323"/>
                </a:cubicBezTo>
                <a:cubicBezTo>
                  <a:pt x="295" y="323"/>
                  <a:pt x="339" y="279"/>
                  <a:pt x="339" y="235"/>
                </a:cubicBezTo>
                <a:cubicBezTo>
                  <a:pt x="339" y="176"/>
                  <a:pt x="295" y="132"/>
                  <a:pt x="236" y="132"/>
                </a:cubicBezTo>
                <a:close/>
                <a:moveTo>
                  <a:pt x="236" y="294"/>
                </a:moveTo>
                <a:lnTo>
                  <a:pt x="236" y="294"/>
                </a:lnTo>
                <a:cubicBezTo>
                  <a:pt x="207" y="294"/>
                  <a:pt x="177" y="264"/>
                  <a:pt x="177" y="235"/>
                </a:cubicBezTo>
                <a:cubicBezTo>
                  <a:pt x="177" y="191"/>
                  <a:pt x="207" y="176"/>
                  <a:pt x="236" y="176"/>
                </a:cubicBezTo>
                <a:cubicBezTo>
                  <a:pt x="266" y="176"/>
                  <a:pt x="295" y="191"/>
                  <a:pt x="295" y="235"/>
                </a:cubicBezTo>
                <a:cubicBezTo>
                  <a:pt x="295" y="264"/>
                  <a:pt x="266" y="294"/>
                  <a:pt x="236" y="29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Tree>
    <p:extLst>
      <p:ext uri="{BB962C8B-B14F-4D97-AF65-F5344CB8AC3E}">
        <p14:creationId xmlns:p14="http://schemas.microsoft.com/office/powerpoint/2010/main" val="194326208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rgbClr val="2C3744"/>
        </a:solidFill>
        <a:effectLst/>
      </p:bgPr>
    </p:bg>
    <p:spTree>
      <p:nvGrpSpPr>
        <p:cNvPr id="1" name=""/>
        <p:cNvGrpSpPr/>
        <p:nvPr/>
      </p:nvGrpSpPr>
      <p:grpSpPr>
        <a:xfrm>
          <a:off x="0" y="0"/>
          <a:ext cx="0" cy="0"/>
          <a:chOff x="0" y="0"/>
          <a:chExt cx="0" cy="0"/>
        </a:xfrm>
      </p:grpSpPr>
      <p:sp>
        <p:nvSpPr>
          <p:cNvPr id="16386" name="Freeform 1"/>
          <p:cNvSpPr>
            <a:spLocks noChangeArrowheads="1"/>
          </p:cNvSpPr>
          <p:nvPr/>
        </p:nvSpPr>
        <p:spPr bwMode="auto">
          <a:xfrm>
            <a:off x="15196566" y="7329248"/>
            <a:ext cx="447676" cy="139737"/>
          </a:xfrm>
          <a:custGeom>
            <a:avLst/>
            <a:gdLst>
              <a:gd name="T0" fmla="*/ 79390273 w 623"/>
              <a:gd name="T1" fmla="*/ 5558896 h 192"/>
              <a:gd name="T2" fmla="*/ 79390273 w 623"/>
              <a:gd name="T3" fmla="*/ 5558896 h 192"/>
              <a:gd name="T4" fmla="*/ 70224771 w 623"/>
              <a:gd name="T5" fmla="*/ 11117428 h 192"/>
              <a:gd name="T6" fmla="*/ 51119497 w 623"/>
              <a:gd name="T7" fmla="*/ 0 h 192"/>
              <a:gd name="T8" fmla="*/ 40146764 w 623"/>
              <a:gd name="T9" fmla="*/ 6485136 h 192"/>
              <a:gd name="T10" fmla="*/ 29174391 w 623"/>
              <a:gd name="T11" fmla="*/ 0 h 192"/>
              <a:gd name="T12" fmla="*/ 10069117 w 623"/>
              <a:gd name="T13" fmla="*/ 11117428 h 192"/>
              <a:gd name="T14" fmla="*/ 1807231 w 623"/>
              <a:gd name="T15" fmla="*/ 5558896 h 192"/>
              <a:gd name="T16" fmla="*/ 21816121 w 623"/>
              <a:gd name="T17" fmla="*/ 25279152 h 192"/>
              <a:gd name="T18" fmla="*/ 40146764 w 623"/>
              <a:gd name="T19" fmla="*/ 15882144 h 192"/>
              <a:gd name="T20" fmla="*/ 59252038 w 623"/>
              <a:gd name="T21" fmla="*/ 25279152 h 192"/>
              <a:gd name="T22" fmla="*/ 79390273 w 623"/>
              <a:gd name="T23" fmla="*/ 5558896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23" h="192">
                <a:moveTo>
                  <a:pt x="615" y="42"/>
                </a:moveTo>
                <a:lnTo>
                  <a:pt x="615" y="42"/>
                </a:lnTo>
                <a:cubicBezTo>
                  <a:pt x="601" y="42"/>
                  <a:pt x="587" y="84"/>
                  <a:pt x="544" y="84"/>
                </a:cubicBezTo>
                <a:cubicBezTo>
                  <a:pt x="495" y="84"/>
                  <a:pt x="473" y="0"/>
                  <a:pt x="396" y="0"/>
                </a:cubicBezTo>
                <a:cubicBezTo>
                  <a:pt x="339" y="0"/>
                  <a:pt x="318" y="49"/>
                  <a:pt x="311" y="49"/>
                </a:cubicBezTo>
                <a:cubicBezTo>
                  <a:pt x="311" y="49"/>
                  <a:pt x="290" y="0"/>
                  <a:pt x="226" y="0"/>
                </a:cubicBezTo>
                <a:cubicBezTo>
                  <a:pt x="148" y="0"/>
                  <a:pt x="127" y="84"/>
                  <a:pt x="78" y="84"/>
                </a:cubicBezTo>
                <a:cubicBezTo>
                  <a:pt x="42" y="84"/>
                  <a:pt x="21" y="42"/>
                  <a:pt x="14" y="42"/>
                </a:cubicBezTo>
                <a:cubicBezTo>
                  <a:pt x="0" y="49"/>
                  <a:pt x="35" y="191"/>
                  <a:pt x="169" y="191"/>
                </a:cubicBezTo>
                <a:cubicBezTo>
                  <a:pt x="254" y="191"/>
                  <a:pt x="304" y="120"/>
                  <a:pt x="311" y="120"/>
                </a:cubicBezTo>
                <a:cubicBezTo>
                  <a:pt x="318" y="120"/>
                  <a:pt x="375" y="191"/>
                  <a:pt x="459" y="191"/>
                </a:cubicBezTo>
                <a:cubicBezTo>
                  <a:pt x="594" y="191"/>
                  <a:pt x="622" y="49"/>
                  <a:pt x="615" y="42"/>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387" name="Freeform 2"/>
          <p:cNvSpPr>
            <a:spLocks noChangeArrowheads="1"/>
          </p:cNvSpPr>
          <p:nvPr/>
        </p:nvSpPr>
        <p:spPr bwMode="auto">
          <a:xfrm>
            <a:off x="14440917" y="7268908"/>
            <a:ext cx="438150" cy="260418"/>
          </a:xfrm>
          <a:custGeom>
            <a:avLst/>
            <a:gdLst>
              <a:gd name="T0" fmla="*/ 74925449 w 609"/>
              <a:gd name="T1" fmla="*/ 26655946 h 361"/>
              <a:gd name="T2" fmla="*/ 74925449 w 609"/>
              <a:gd name="T3" fmla="*/ 26655946 h 361"/>
              <a:gd name="T4" fmla="*/ 25622062 w 609"/>
              <a:gd name="T5" fmla="*/ 26655946 h 361"/>
              <a:gd name="T6" fmla="*/ 25622062 w 609"/>
              <a:gd name="T7" fmla="*/ 26655946 h 361"/>
              <a:gd name="T8" fmla="*/ 21869369 w 609"/>
              <a:gd name="T9" fmla="*/ 22885198 h 361"/>
              <a:gd name="T10" fmla="*/ 25622062 w 609"/>
              <a:gd name="T11" fmla="*/ 19244264 h 361"/>
              <a:gd name="T12" fmla="*/ 25622062 w 609"/>
              <a:gd name="T13" fmla="*/ 19244264 h 361"/>
              <a:gd name="T14" fmla="*/ 74925449 w 609"/>
              <a:gd name="T15" fmla="*/ 19244264 h 361"/>
              <a:gd name="T16" fmla="*/ 78678142 w 609"/>
              <a:gd name="T17" fmla="*/ 22885198 h 361"/>
              <a:gd name="T18" fmla="*/ 74925449 w 609"/>
              <a:gd name="T19" fmla="*/ 26655946 h 361"/>
              <a:gd name="T20" fmla="*/ 74925449 w 609"/>
              <a:gd name="T21" fmla="*/ 7281506 h 361"/>
              <a:gd name="T22" fmla="*/ 74925449 w 609"/>
              <a:gd name="T23" fmla="*/ 7281506 h 361"/>
              <a:gd name="T24" fmla="*/ 25622062 w 609"/>
              <a:gd name="T25" fmla="*/ 7281506 h 361"/>
              <a:gd name="T26" fmla="*/ 25622062 w 609"/>
              <a:gd name="T27" fmla="*/ 7281506 h 361"/>
              <a:gd name="T28" fmla="*/ 21869369 w 609"/>
              <a:gd name="T29" fmla="*/ 3640933 h 361"/>
              <a:gd name="T30" fmla="*/ 25622062 w 609"/>
              <a:gd name="T31" fmla="*/ 0 h 361"/>
              <a:gd name="T32" fmla="*/ 25622062 w 609"/>
              <a:gd name="T33" fmla="*/ 0 h 361"/>
              <a:gd name="T34" fmla="*/ 74925449 w 609"/>
              <a:gd name="T35" fmla="*/ 0 h 361"/>
              <a:gd name="T36" fmla="*/ 78678142 w 609"/>
              <a:gd name="T37" fmla="*/ 3640933 h 361"/>
              <a:gd name="T38" fmla="*/ 74925449 w 609"/>
              <a:gd name="T39" fmla="*/ 7281506 h 361"/>
              <a:gd name="T40" fmla="*/ 10999436 w 609"/>
              <a:gd name="T41" fmla="*/ 46810353 h 361"/>
              <a:gd name="T42" fmla="*/ 10999436 w 609"/>
              <a:gd name="T43" fmla="*/ 46810353 h 361"/>
              <a:gd name="T44" fmla="*/ 10999436 w 609"/>
              <a:gd name="T45" fmla="*/ 46810353 h 361"/>
              <a:gd name="T46" fmla="*/ 3623191 w 609"/>
              <a:gd name="T47" fmla="*/ 46810353 h 361"/>
              <a:gd name="T48" fmla="*/ 0 w 609"/>
              <a:gd name="T49" fmla="*/ 43169780 h 361"/>
              <a:gd name="T50" fmla="*/ 3623191 w 609"/>
              <a:gd name="T51" fmla="*/ 39528847 h 361"/>
              <a:gd name="T52" fmla="*/ 10999436 w 609"/>
              <a:gd name="T53" fmla="*/ 39528847 h 361"/>
              <a:gd name="T54" fmla="*/ 10999436 w 609"/>
              <a:gd name="T55" fmla="*/ 39528847 h 361"/>
              <a:gd name="T56" fmla="*/ 14622627 w 609"/>
              <a:gd name="T57" fmla="*/ 43169780 h 361"/>
              <a:gd name="T58" fmla="*/ 10999436 w 609"/>
              <a:gd name="T59" fmla="*/ 46810353 h 361"/>
              <a:gd name="T60" fmla="*/ 10999436 w 609"/>
              <a:gd name="T61" fmla="*/ 26655946 h 361"/>
              <a:gd name="T62" fmla="*/ 10999436 w 609"/>
              <a:gd name="T63" fmla="*/ 26655946 h 361"/>
              <a:gd name="T64" fmla="*/ 10999436 w 609"/>
              <a:gd name="T65" fmla="*/ 26655946 h 361"/>
              <a:gd name="T66" fmla="*/ 3623191 w 609"/>
              <a:gd name="T67" fmla="*/ 26655946 h 361"/>
              <a:gd name="T68" fmla="*/ 0 w 609"/>
              <a:gd name="T69" fmla="*/ 22885198 h 361"/>
              <a:gd name="T70" fmla="*/ 3623191 w 609"/>
              <a:gd name="T71" fmla="*/ 19244264 h 361"/>
              <a:gd name="T72" fmla="*/ 10999436 w 609"/>
              <a:gd name="T73" fmla="*/ 19244264 h 361"/>
              <a:gd name="T74" fmla="*/ 10999436 w 609"/>
              <a:gd name="T75" fmla="*/ 19244264 h 361"/>
              <a:gd name="T76" fmla="*/ 14622627 w 609"/>
              <a:gd name="T77" fmla="*/ 22885198 h 361"/>
              <a:gd name="T78" fmla="*/ 10999436 w 609"/>
              <a:gd name="T79" fmla="*/ 26655946 h 361"/>
              <a:gd name="T80" fmla="*/ 10999436 w 609"/>
              <a:gd name="T81" fmla="*/ 7281506 h 361"/>
              <a:gd name="T82" fmla="*/ 10999436 w 609"/>
              <a:gd name="T83" fmla="*/ 7281506 h 361"/>
              <a:gd name="T84" fmla="*/ 10999436 w 609"/>
              <a:gd name="T85" fmla="*/ 7281506 h 361"/>
              <a:gd name="T86" fmla="*/ 3623191 w 609"/>
              <a:gd name="T87" fmla="*/ 7281506 h 361"/>
              <a:gd name="T88" fmla="*/ 0 w 609"/>
              <a:gd name="T89" fmla="*/ 3640933 h 361"/>
              <a:gd name="T90" fmla="*/ 3623191 w 609"/>
              <a:gd name="T91" fmla="*/ 0 h 361"/>
              <a:gd name="T92" fmla="*/ 10999436 w 609"/>
              <a:gd name="T93" fmla="*/ 0 h 361"/>
              <a:gd name="T94" fmla="*/ 10999436 w 609"/>
              <a:gd name="T95" fmla="*/ 0 h 361"/>
              <a:gd name="T96" fmla="*/ 14622627 w 609"/>
              <a:gd name="T97" fmla="*/ 3640933 h 361"/>
              <a:gd name="T98" fmla="*/ 10999436 w 609"/>
              <a:gd name="T99" fmla="*/ 7281506 h 361"/>
              <a:gd name="T100" fmla="*/ 25622062 w 609"/>
              <a:gd name="T101" fmla="*/ 46810353 h 361"/>
              <a:gd name="T102" fmla="*/ 25622062 w 609"/>
              <a:gd name="T103" fmla="*/ 46810353 h 361"/>
              <a:gd name="T104" fmla="*/ 21869369 w 609"/>
              <a:gd name="T105" fmla="*/ 43169780 h 361"/>
              <a:gd name="T106" fmla="*/ 25622062 w 609"/>
              <a:gd name="T107" fmla="*/ 39528847 h 361"/>
              <a:gd name="T108" fmla="*/ 25622062 w 609"/>
              <a:gd name="T109" fmla="*/ 39528847 h 361"/>
              <a:gd name="T110" fmla="*/ 74925449 w 609"/>
              <a:gd name="T111" fmla="*/ 39528847 h 361"/>
              <a:gd name="T112" fmla="*/ 78678142 w 609"/>
              <a:gd name="T113" fmla="*/ 43169780 h 361"/>
              <a:gd name="T114" fmla="*/ 74925449 w 609"/>
              <a:gd name="T115" fmla="*/ 46810353 h 361"/>
              <a:gd name="T116" fmla="*/ 25622062 w 609"/>
              <a:gd name="T117" fmla="*/ 46810353 h 3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09" h="361">
                <a:moveTo>
                  <a:pt x="579" y="205"/>
                </a:moveTo>
                <a:lnTo>
                  <a:pt x="579" y="205"/>
                </a:lnTo>
                <a:cubicBezTo>
                  <a:pt x="198" y="205"/>
                  <a:pt x="198" y="205"/>
                  <a:pt x="198" y="205"/>
                </a:cubicBezTo>
                <a:cubicBezTo>
                  <a:pt x="184" y="205"/>
                  <a:pt x="169" y="198"/>
                  <a:pt x="169" y="176"/>
                </a:cubicBezTo>
                <a:cubicBezTo>
                  <a:pt x="169" y="162"/>
                  <a:pt x="184" y="148"/>
                  <a:pt x="198" y="148"/>
                </a:cubicBezTo>
                <a:cubicBezTo>
                  <a:pt x="579" y="148"/>
                  <a:pt x="579" y="148"/>
                  <a:pt x="579" y="148"/>
                </a:cubicBezTo>
                <a:cubicBezTo>
                  <a:pt x="594" y="148"/>
                  <a:pt x="608" y="162"/>
                  <a:pt x="608" y="176"/>
                </a:cubicBezTo>
                <a:cubicBezTo>
                  <a:pt x="608" y="198"/>
                  <a:pt x="594" y="205"/>
                  <a:pt x="579" y="205"/>
                </a:cubicBezTo>
                <a:close/>
                <a:moveTo>
                  <a:pt x="579" y="56"/>
                </a:moveTo>
                <a:lnTo>
                  <a:pt x="579" y="56"/>
                </a:lnTo>
                <a:cubicBezTo>
                  <a:pt x="198" y="56"/>
                  <a:pt x="198" y="56"/>
                  <a:pt x="198" y="56"/>
                </a:cubicBezTo>
                <a:cubicBezTo>
                  <a:pt x="184" y="56"/>
                  <a:pt x="169" y="42"/>
                  <a:pt x="169" y="28"/>
                </a:cubicBezTo>
                <a:cubicBezTo>
                  <a:pt x="169" y="14"/>
                  <a:pt x="184" y="0"/>
                  <a:pt x="198" y="0"/>
                </a:cubicBezTo>
                <a:cubicBezTo>
                  <a:pt x="579" y="0"/>
                  <a:pt x="579" y="0"/>
                  <a:pt x="579" y="0"/>
                </a:cubicBezTo>
                <a:cubicBezTo>
                  <a:pt x="594" y="0"/>
                  <a:pt x="608" y="14"/>
                  <a:pt x="608" y="28"/>
                </a:cubicBezTo>
                <a:cubicBezTo>
                  <a:pt x="608" y="42"/>
                  <a:pt x="594" y="56"/>
                  <a:pt x="579" y="56"/>
                </a:cubicBezTo>
                <a:close/>
                <a:moveTo>
                  <a:pt x="85" y="360"/>
                </a:moveTo>
                <a:lnTo>
                  <a:pt x="85" y="360"/>
                </a:lnTo>
                <a:cubicBezTo>
                  <a:pt x="28" y="360"/>
                  <a:pt x="28" y="360"/>
                  <a:pt x="28" y="360"/>
                </a:cubicBezTo>
                <a:cubicBezTo>
                  <a:pt x="14" y="360"/>
                  <a:pt x="0" y="346"/>
                  <a:pt x="0" y="332"/>
                </a:cubicBezTo>
                <a:cubicBezTo>
                  <a:pt x="0" y="311"/>
                  <a:pt x="14" y="304"/>
                  <a:pt x="28" y="304"/>
                </a:cubicBezTo>
                <a:cubicBezTo>
                  <a:pt x="85" y="304"/>
                  <a:pt x="85" y="304"/>
                  <a:pt x="85" y="304"/>
                </a:cubicBezTo>
                <a:cubicBezTo>
                  <a:pt x="106" y="304"/>
                  <a:pt x="113" y="311"/>
                  <a:pt x="113" y="332"/>
                </a:cubicBezTo>
                <a:cubicBezTo>
                  <a:pt x="113" y="346"/>
                  <a:pt x="106" y="360"/>
                  <a:pt x="85" y="360"/>
                </a:cubicBezTo>
                <a:close/>
                <a:moveTo>
                  <a:pt x="85" y="205"/>
                </a:moveTo>
                <a:lnTo>
                  <a:pt x="85" y="205"/>
                </a:lnTo>
                <a:cubicBezTo>
                  <a:pt x="28" y="205"/>
                  <a:pt x="28" y="205"/>
                  <a:pt x="28" y="205"/>
                </a:cubicBezTo>
                <a:cubicBezTo>
                  <a:pt x="14" y="205"/>
                  <a:pt x="0" y="198"/>
                  <a:pt x="0" y="176"/>
                </a:cubicBezTo>
                <a:cubicBezTo>
                  <a:pt x="0" y="162"/>
                  <a:pt x="14" y="148"/>
                  <a:pt x="28" y="148"/>
                </a:cubicBezTo>
                <a:cubicBezTo>
                  <a:pt x="85" y="148"/>
                  <a:pt x="85" y="148"/>
                  <a:pt x="85" y="148"/>
                </a:cubicBezTo>
                <a:cubicBezTo>
                  <a:pt x="106" y="148"/>
                  <a:pt x="113" y="162"/>
                  <a:pt x="113" y="176"/>
                </a:cubicBezTo>
                <a:cubicBezTo>
                  <a:pt x="113" y="198"/>
                  <a:pt x="106" y="205"/>
                  <a:pt x="85" y="205"/>
                </a:cubicBezTo>
                <a:close/>
                <a:moveTo>
                  <a:pt x="85" y="56"/>
                </a:moveTo>
                <a:lnTo>
                  <a:pt x="85" y="56"/>
                </a:lnTo>
                <a:cubicBezTo>
                  <a:pt x="28" y="56"/>
                  <a:pt x="28" y="56"/>
                  <a:pt x="28" y="56"/>
                </a:cubicBezTo>
                <a:cubicBezTo>
                  <a:pt x="14" y="56"/>
                  <a:pt x="0" y="42"/>
                  <a:pt x="0" y="28"/>
                </a:cubicBezTo>
                <a:cubicBezTo>
                  <a:pt x="0" y="14"/>
                  <a:pt x="14" y="0"/>
                  <a:pt x="28" y="0"/>
                </a:cubicBezTo>
                <a:cubicBezTo>
                  <a:pt x="85" y="0"/>
                  <a:pt x="85" y="0"/>
                  <a:pt x="85" y="0"/>
                </a:cubicBezTo>
                <a:cubicBezTo>
                  <a:pt x="106" y="0"/>
                  <a:pt x="113" y="14"/>
                  <a:pt x="113" y="28"/>
                </a:cubicBezTo>
                <a:cubicBezTo>
                  <a:pt x="113" y="42"/>
                  <a:pt x="106" y="56"/>
                  <a:pt x="85" y="56"/>
                </a:cubicBezTo>
                <a:close/>
                <a:moveTo>
                  <a:pt x="198" y="360"/>
                </a:moveTo>
                <a:lnTo>
                  <a:pt x="198" y="360"/>
                </a:lnTo>
                <a:cubicBezTo>
                  <a:pt x="184" y="360"/>
                  <a:pt x="169" y="346"/>
                  <a:pt x="169" y="332"/>
                </a:cubicBezTo>
                <a:cubicBezTo>
                  <a:pt x="169" y="311"/>
                  <a:pt x="184" y="304"/>
                  <a:pt x="198" y="304"/>
                </a:cubicBezTo>
                <a:cubicBezTo>
                  <a:pt x="579" y="304"/>
                  <a:pt x="579" y="304"/>
                  <a:pt x="579" y="304"/>
                </a:cubicBezTo>
                <a:cubicBezTo>
                  <a:pt x="594" y="304"/>
                  <a:pt x="608" y="311"/>
                  <a:pt x="608" y="332"/>
                </a:cubicBezTo>
                <a:cubicBezTo>
                  <a:pt x="608" y="346"/>
                  <a:pt x="594" y="360"/>
                  <a:pt x="579" y="360"/>
                </a:cubicBezTo>
                <a:cubicBezTo>
                  <a:pt x="198" y="360"/>
                  <a:pt x="198" y="360"/>
                  <a:pt x="198" y="360"/>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388" name="Freeform 3"/>
          <p:cNvSpPr>
            <a:spLocks noChangeArrowheads="1"/>
          </p:cNvSpPr>
          <p:nvPr/>
        </p:nvSpPr>
        <p:spPr bwMode="auto">
          <a:xfrm>
            <a:off x="14552253" y="8806256"/>
            <a:ext cx="434976" cy="260418"/>
          </a:xfrm>
          <a:custGeom>
            <a:avLst/>
            <a:gdLst>
              <a:gd name="T0" fmla="*/ 74657633 w 602"/>
              <a:gd name="T1" fmla="*/ 26655946 h 361"/>
              <a:gd name="T2" fmla="*/ 74657633 w 602"/>
              <a:gd name="T3" fmla="*/ 26655946 h 361"/>
              <a:gd name="T4" fmla="*/ 3654665 w 602"/>
              <a:gd name="T5" fmla="*/ 26655946 h 361"/>
              <a:gd name="T6" fmla="*/ 0 w 602"/>
              <a:gd name="T7" fmla="*/ 22885198 h 361"/>
              <a:gd name="T8" fmla="*/ 3654665 w 602"/>
              <a:gd name="T9" fmla="*/ 19244264 h 361"/>
              <a:gd name="T10" fmla="*/ 74657633 w 602"/>
              <a:gd name="T11" fmla="*/ 19244264 h 361"/>
              <a:gd name="T12" fmla="*/ 78442719 w 602"/>
              <a:gd name="T13" fmla="*/ 22885198 h 361"/>
              <a:gd name="T14" fmla="*/ 74657633 w 602"/>
              <a:gd name="T15" fmla="*/ 26655946 h 361"/>
              <a:gd name="T16" fmla="*/ 74657633 w 602"/>
              <a:gd name="T17" fmla="*/ 7281506 h 361"/>
              <a:gd name="T18" fmla="*/ 74657633 w 602"/>
              <a:gd name="T19" fmla="*/ 7281506 h 361"/>
              <a:gd name="T20" fmla="*/ 3654665 w 602"/>
              <a:gd name="T21" fmla="*/ 7281506 h 361"/>
              <a:gd name="T22" fmla="*/ 0 w 602"/>
              <a:gd name="T23" fmla="*/ 3640933 h 361"/>
              <a:gd name="T24" fmla="*/ 3654665 w 602"/>
              <a:gd name="T25" fmla="*/ 0 h 361"/>
              <a:gd name="T26" fmla="*/ 74657633 w 602"/>
              <a:gd name="T27" fmla="*/ 0 h 361"/>
              <a:gd name="T28" fmla="*/ 78442719 w 602"/>
              <a:gd name="T29" fmla="*/ 3640933 h 361"/>
              <a:gd name="T30" fmla="*/ 74657633 w 602"/>
              <a:gd name="T31" fmla="*/ 7281506 h 361"/>
              <a:gd name="T32" fmla="*/ 3654665 w 602"/>
              <a:gd name="T33" fmla="*/ 39528847 h 361"/>
              <a:gd name="T34" fmla="*/ 3654665 w 602"/>
              <a:gd name="T35" fmla="*/ 39528847 h 361"/>
              <a:gd name="T36" fmla="*/ 74657633 w 602"/>
              <a:gd name="T37" fmla="*/ 39528847 h 361"/>
              <a:gd name="T38" fmla="*/ 78442719 w 602"/>
              <a:gd name="T39" fmla="*/ 43169780 h 361"/>
              <a:gd name="T40" fmla="*/ 74657633 w 602"/>
              <a:gd name="T41" fmla="*/ 46810353 h 361"/>
              <a:gd name="T42" fmla="*/ 3654665 w 602"/>
              <a:gd name="T43" fmla="*/ 46810353 h 361"/>
              <a:gd name="T44" fmla="*/ 0 w 602"/>
              <a:gd name="T45" fmla="*/ 43169780 h 361"/>
              <a:gd name="T46" fmla="*/ 3654665 w 602"/>
              <a:gd name="T47" fmla="*/ 39528847 h 3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2" h="361">
                <a:moveTo>
                  <a:pt x="572" y="205"/>
                </a:moveTo>
                <a:lnTo>
                  <a:pt x="572" y="205"/>
                </a:lnTo>
                <a:cubicBezTo>
                  <a:pt x="28" y="205"/>
                  <a:pt x="28" y="205"/>
                  <a:pt x="28" y="205"/>
                </a:cubicBezTo>
                <a:cubicBezTo>
                  <a:pt x="14" y="205"/>
                  <a:pt x="0" y="198"/>
                  <a:pt x="0" y="176"/>
                </a:cubicBezTo>
                <a:cubicBezTo>
                  <a:pt x="0" y="162"/>
                  <a:pt x="14" y="148"/>
                  <a:pt x="28" y="148"/>
                </a:cubicBezTo>
                <a:cubicBezTo>
                  <a:pt x="572" y="148"/>
                  <a:pt x="572" y="148"/>
                  <a:pt x="572" y="148"/>
                </a:cubicBezTo>
                <a:cubicBezTo>
                  <a:pt x="594" y="148"/>
                  <a:pt x="601" y="162"/>
                  <a:pt x="601" y="176"/>
                </a:cubicBezTo>
                <a:cubicBezTo>
                  <a:pt x="601" y="198"/>
                  <a:pt x="594" y="205"/>
                  <a:pt x="572" y="205"/>
                </a:cubicBezTo>
                <a:close/>
                <a:moveTo>
                  <a:pt x="572" y="56"/>
                </a:moveTo>
                <a:lnTo>
                  <a:pt x="572" y="56"/>
                </a:lnTo>
                <a:cubicBezTo>
                  <a:pt x="28" y="56"/>
                  <a:pt x="28" y="56"/>
                  <a:pt x="28" y="56"/>
                </a:cubicBezTo>
                <a:cubicBezTo>
                  <a:pt x="14" y="56"/>
                  <a:pt x="0" y="42"/>
                  <a:pt x="0" y="28"/>
                </a:cubicBezTo>
                <a:cubicBezTo>
                  <a:pt x="0" y="14"/>
                  <a:pt x="14" y="0"/>
                  <a:pt x="28" y="0"/>
                </a:cubicBezTo>
                <a:cubicBezTo>
                  <a:pt x="572" y="0"/>
                  <a:pt x="572" y="0"/>
                  <a:pt x="572" y="0"/>
                </a:cubicBezTo>
                <a:cubicBezTo>
                  <a:pt x="594" y="0"/>
                  <a:pt x="601" y="14"/>
                  <a:pt x="601" y="28"/>
                </a:cubicBezTo>
                <a:cubicBezTo>
                  <a:pt x="601" y="42"/>
                  <a:pt x="594" y="56"/>
                  <a:pt x="572" y="56"/>
                </a:cubicBezTo>
                <a:close/>
                <a:moveTo>
                  <a:pt x="28" y="304"/>
                </a:moveTo>
                <a:lnTo>
                  <a:pt x="28" y="304"/>
                </a:lnTo>
                <a:cubicBezTo>
                  <a:pt x="572" y="304"/>
                  <a:pt x="572" y="304"/>
                  <a:pt x="572" y="304"/>
                </a:cubicBezTo>
                <a:cubicBezTo>
                  <a:pt x="594" y="304"/>
                  <a:pt x="601" y="311"/>
                  <a:pt x="601" y="332"/>
                </a:cubicBezTo>
                <a:cubicBezTo>
                  <a:pt x="601" y="346"/>
                  <a:pt x="594" y="360"/>
                  <a:pt x="572" y="360"/>
                </a:cubicBezTo>
                <a:cubicBezTo>
                  <a:pt x="28" y="360"/>
                  <a:pt x="28" y="360"/>
                  <a:pt x="28" y="360"/>
                </a:cubicBezTo>
                <a:cubicBezTo>
                  <a:pt x="14" y="360"/>
                  <a:pt x="0" y="346"/>
                  <a:pt x="0" y="332"/>
                </a:cubicBezTo>
                <a:cubicBezTo>
                  <a:pt x="0" y="311"/>
                  <a:pt x="14" y="304"/>
                  <a:pt x="28" y="30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389" name="Freeform 4"/>
          <p:cNvSpPr>
            <a:spLocks noChangeArrowheads="1"/>
          </p:cNvSpPr>
          <p:nvPr/>
        </p:nvSpPr>
        <p:spPr bwMode="auto">
          <a:xfrm>
            <a:off x="15274568" y="8223603"/>
            <a:ext cx="342900" cy="82572"/>
          </a:xfrm>
          <a:custGeom>
            <a:avLst/>
            <a:gdLst>
              <a:gd name="T0" fmla="*/ 54327993 w 475"/>
              <a:gd name="T1" fmla="*/ 14813018 h 114"/>
              <a:gd name="T2" fmla="*/ 54327993 w 475"/>
              <a:gd name="T3" fmla="*/ 14813018 h 114"/>
              <a:gd name="T4" fmla="*/ 47032164 w 475"/>
              <a:gd name="T5" fmla="*/ 7340795 h 114"/>
              <a:gd name="T6" fmla="*/ 54327993 w 475"/>
              <a:gd name="T7" fmla="*/ 0 h 114"/>
              <a:gd name="T8" fmla="*/ 61754124 w 475"/>
              <a:gd name="T9" fmla="*/ 7340795 h 114"/>
              <a:gd name="T10" fmla="*/ 54327993 w 475"/>
              <a:gd name="T11" fmla="*/ 14813018 h 114"/>
              <a:gd name="T12" fmla="*/ 30486337 w 475"/>
              <a:gd name="T13" fmla="*/ 14813018 h 114"/>
              <a:gd name="T14" fmla="*/ 30486337 w 475"/>
              <a:gd name="T15" fmla="*/ 14813018 h 114"/>
              <a:gd name="T16" fmla="*/ 23060205 w 475"/>
              <a:gd name="T17" fmla="*/ 7340795 h 114"/>
              <a:gd name="T18" fmla="*/ 30486337 w 475"/>
              <a:gd name="T19" fmla="*/ 0 h 114"/>
              <a:gd name="T20" fmla="*/ 37782166 w 475"/>
              <a:gd name="T21" fmla="*/ 7340795 h 114"/>
              <a:gd name="T22" fmla="*/ 30486337 w 475"/>
              <a:gd name="T23" fmla="*/ 14813018 h 114"/>
              <a:gd name="T24" fmla="*/ 7426131 w 475"/>
              <a:gd name="T25" fmla="*/ 14813018 h 114"/>
              <a:gd name="T26" fmla="*/ 7426131 w 475"/>
              <a:gd name="T27" fmla="*/ 14813018 h 114"/>
              <a:gd name="T28" fmla="*/ 0 w 475"/>
              <a:gd name="T29" fmla="*/ 7340795 h 114"/>
              <a:gd name="T30" fmla="*/ 7426131 w 475"/>
              <a:gd name="T31" fmla="*/ 0 h 114"/>
              <a:gd name="T32" fmla="*/ 14721960 w 475"/>
              <a:gd name="T33" fmla="*/ 7340795 h 114"/>
              <a:gd name="T34" fmla="*/ 7426131 w 475"/>
              <a:gd name="T35" fmla="*/ 14813018 h 1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75" h="114">
                <a:moveTo>
                  <a:pt x="417" y="113"/>
                </a:moveTo>
                <a:lnTo>
                  <a:pt x="417" y="113"/>
                </a:lnTo>
                <a:cubicBezTo>
                  <a:pt x="382" y="113"/>
                  <a:pt x="361" y="92"/>
                  <a:pt x="361" y="56"/>
                </a:cubicBezTo>
                <a:cubicBezTo>
                  <a:pt x="361" y="28"/>
                  <a:pt x="382" y="0"/>
                  <a:pt x="417" y="0"/>
                </a:cubicBezTo>
                <a:cubicBezTo>
                  <a:pt x="446" y="0"/>
                  <a:pt x="474" y="28"/>
                  <a:pt x="474" y="56"/>
                </a:cubicBezTo>
                <a:cubicBezTo>
                  <a:pt x="474" y="92"/>
                  <a:pt x="446" y="113"/>
                  <a:pt x="417" y="113"/>
                </a:cubicBezTo>
                <a:close/>
                <a:moveTo>
                  <a:pt x="234" y="113"/>
                </a:moveTo>
                <a:lnTo>
                  <a:pt x="234" y="113"/>
                </a:lnTo>
                <a:cubicBezTo>
                  <a:pt x="205" y="113"/>
                  <a:pt x="177" y="92"/>
                  <a:pt x="177" y="56"/>
                </a:cubicBezTo>
                <a:cubicBezTo>
                  <a:pt x="177" y="28"/>
                  <a:pt x="205" y="0"/>
                  <a:pt x="234" y="0"/>
                </a:cubicBezTo>
                <a:cubicBezTo>
                  <a:pt x="269" y="0"/>
                  <a:pt x="290" y="28"/>
                  <a:pt x="290" y="56"/>
                </a:cubicBezTo>
                <a:cubicBezTo>
                  <a:pt x="290" y="92"/>
                  <a:pt x="269" y="113"/>
                  <a:pt x="234" y="113"/>
                </a:cubicBezTo>
                <a:close/>
                <a:moveTo>
                  <a:pt x="57" y="113"/>
                </a:moveTo>
                <a:lnTo>
                  <a:pt x="57" y="113"/>
                </a:lnTo>
                <a:cubicBezTo>
                  <a:pt x="29" y="113"/>
                  <a:pt x="0" y="92"/>
                  <a:pt x="0" y="56"/>
                </a:cubicBezTo>
                <a:cubicBezTo>
                  <a:pt x="0" y="28"/>
                  <a:pt x="29" y="0"/>
                  <a:pt x="57" y="0"/>
                </a:cubicBezTo>
                <a:cubicBezTo>
                  <a:pt x="85" y="0"/>
                  <a:pt x="113" y="28"/>
                  <a:pt x="113" y="56"/>
                </a:cubicBezTo>
                <a:cubicBezTo>
                  <a:pt x="113" y="92"/>
                  <a:pt x="85" y="113"/>
                  <a:pt x="57" y="11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390" name="Freeform 5"/>
          <p:cNvSpPr>
            <a:spLocks noChangeArrowheads="1"/>
          </p:cNvSpPr>
          <p:nvPr/>
        </p:nvSpPr>
        <p:spPr bwMode="auto">
          <a:xfrm>
            <a:off x="14604641" y="8121977"/>
            <a:ext cx="165100" cy="285824"/>
          </a:xfrm>
          <a:custGeom>
            <a:avLst/>
            <a:gdLst>
              <a:gd name="T0" fmla="*/ 917464 w 228"/>
              <a:gd name="T1" fmla="*/ 6378503 h 396"/>
              <a:gd name="T2" fmla="*/ 917464 w 228"/>
              <a:gd name="T3" fmla="*/ 6378503 h 396"/>
              <a:gd name="T4" fmla="*/ 20449952 w 228"/>
              <a:gd name="T5" fmla="*/ 25644259 h 396"/>
              <a:gd name="T6" fmla="*/ 917464 w 228"/>
              <a:gd name="T7" fmla="*/ 45951270 h 396"/>
              <a:gd name="T8" fmla="*/ 917464 w 228"/>
              <a:gd name="T9" fmla="*/ 45951270 h 396"/>
              <a:gd name="T10" fmla="*/ 0 w 228"/>
              <a:gd name="T11" fmla="*/ 47773648 h 396"/>
              <a:gd name="T12" fmla="*/ 3801645 w 228"/>
              <a:gd name="T13" fmla="*/ 51418403 h 396"/>
              <a:gd name="T14" fmla="*/ 6554398 w 228"/>
              <a:gd name="T15" fmla="*/ 50507395 h 396"/>
              <a:gd name="T16" fmla="*/ 6554398 w 228"/>
              <a:gd name="T17" fmla="*/ 50507395 h 396"/>
              <a:gd name="T18" fmla="*/ 28839639 w 228"/>
              <a:gd name="T19" fmla="*/ 28507892 h 396"/>
              <a:gd name="T20" fmla="*/ 28839639 w 228"/>
              <a:gd name="T21" fmla="*/ 28507892 h 396"/>
              <a:gd name="T22" fmla="*/ 29757103 w 228"/>
              <a:gd name="T23" fmla="*/ 25644259 h 396"/>
              <a:gd name="T24" fmla="*/ 29757103 w 228"/>
              <a:gd name="T25" fmla="*/ 25644259 h 396"/>
              <a:gd name="T26" fmla="*/ 29757103 w 228"/>
              <a:gd name="T27" fmla="*/ 25644259 h 396"/>
              <a:gd name="T28" fmla="*/ 28839639 w 228"/>
              <a:gd name="T29" fmla="*/ 22910511 h 396"/>
              <a:gd name="T30" fmla="*/ 28839639 w 228"/>
              <a:gd name="T31" fmla="*/ 22910511 h 396"/>
              <a:gd name="T32" fmla="*/ 6554398 w 228"/>
              <a:gd name="T33" fmla="*/ 911369 h 396"/>
              <a:gd name="T34" fmla="*/ 6554398 w 228"/>
              <a:gd name="T35" fmla="*/ 911369 h 396"/>
              <a:gd name="T36" fmla="*/ 3801645 w 228"/>
              <a:gd name="T37" fmla="*/ 0 h 396"/>
              <a:gd name="T38" fmla="*/ 0 w 228"/>
              <a:gd name="T39" fmla="*/ 3644756 h 396"/>
              <a:gd name="T40" fmla="*/ 917464 w 228"/>
              <a:gd name="T41" fmla="*/ 6378503 h 3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8" h="396">
                <a:moveTo>
                  <a:pt x="7" y="49"/>
                </a:moveTo>
                <a:lnTo>
                  <a:pt x="7" y="49"/>
                </a:lnTo>
                <a:cubicBezTo>
                  <a:pt x="156" y="197"/>
                  <a:pt x="156" y="197"/>
                  <a:pt x="156" y="197"/>
                </a:cubicBezTo>
                <a:cubicBezTo>
                  <a:pt x="7" y="353"/>
                  <a:pt x="7" y="353"/>
                  <a:pt x="7" y="353"/>
                </a:cubicBezTo>
                <a:cubicBezTo>
                  <a:pt x="0" y="353"/>
                  <a:pt x="0" y="360"/>
                  <a:pt x="0" y="367"/>
                </a:cubicBezTo>
                <a:cubicBezTo>
                  <a:pt x="0" y="388"/>
                  <a:pt x="15" y="395"/>
                  <a:pt x="29" y="395"/>
                </a:cubicBezTo>
                <a:cubicBezTo>
                  <a:pt x="36" y="395"/>
                  <a:pt x="43" y="395"/>
                  <a:pt x="50" y="388"/>
                </a:cubicBezTo>
                <a:cubicBezTo>
                  <a:pt x="220" y="219"/>
                  <a:pt x="220" y="219"/>
                  <a:pt x="220" y="219"/>
                </a:cubicBezTo>
                <a:cubicBezTo>
                  <a:pt x="227" y="212"/>
                  <a:pt x="227" y="205"/>
                  <a:pt x="227" y="197"/>
                </a:cubicBezTo>
                <a:cubicBezTo>
                  <a:pt x="227" y="190"/>
                  <a:pt x="227" y="183"/>
                  <a:pt x="220" y="176"/>
                </a:cubicBezTo>
                <a:cubicBezTo>
                  <a:pt x="50" y="7"/>
                  <a:pt x="50" y="7"/>
                  <a:pt x="50" y="7"/>
                </a:cubicBezTo>
                <a:cubicBezTo>
                  <a:pt x="43" y="7"/>
                  <a:pt x="36" y="0"/>
                  <a:pt x="29" y="0"/>
                </a:cubicBezTo>
                <a:cubicBezTo>
                  <a:pt x="15" y="0"/>
                  <a:pt x="0" y="14"/>
                  <a:pt x="0" y="28"/>
                </a:cubicBezTo>
                <a:cubicBezTo>
                  <a:pt x="0" y="42"/>
                  <a:pt x="7" y="49"/>
                  <a:pt x="7" y="49"/>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391" name="Freeform 6"/>
          <p:cNvSpPr>
            <a:spLocks noChangeArrowheads="1"/>
          </p:cNvSpPr>
          <p:nvPr/>
        </p:nvSpPr>
        <p:spPr bwMode="auto">
          <a:xfrm>
            <a:off x="15266417" y="6505483"/>
            <a:ext cx="165100" cy="285824"/>
          </a:xfrm>
          <a:custGeom>
            <a:avLst/>
            <a:gdLst>
              <a:gd name="T0" fmla="*/ 27790747 w 228"/>
              <a:gd name="T1" fmla="*/ 6378503 h 396"/>
              <a:gd name="T2" fmla="*/ 27790747 w 228"/>
              <a:gd name="T3" fmla="*/ 6378503 h 396"/>
              <a:gd name="T4" fmla="*/ 8389687 w 228"/>
              <a:gd name="T5" fmla="*/ 25644259 h 396"/>
              <a:gd name="T6" fmla="*/ 28839639 w 228"/>
              <a:gd name="T7" fmla="*/ 45951270 h 396"/>
              <a:gd name="T8" fmla="*/ 28839639 w 228"/>
              <a:gd name="T9" fmla="*/ 45951270 h 396"/>
              <a:gd name="T10" fmla="*/ 29757103 w 228"/>
              <a:gd name="T11" fmla="*/ 47773648 h 396"/>
              <a:gd name="T12" fmla="*/ 25955458 w 228"/>
              <a:gd name="T13" fmla="*/ 51418403 h 396"/>
              <a:gd name="T14" fmla="*/ 23202705 w 228"/>
              <a:gd name="T15" fmla="*/ 50507395 h 396"/>
              <a:gd name="T16" fmla="*/ 23202705 w 228"/>
              <a:gd name="T17" fmla="*/ 50507395 h 396"/>
              <a:gd name="T18" fmla="*/ 917464 w 228"/>
              <a:gd name="T19" fmla="*/ 28507892 h 396"/>
              <a:gd name="T20" fmla="*/ 917464 w 228"/>
              <a:gd name="T21" fmla="*/ 28507892 h 396"/>
              <a:gd name="T22" fmla="*/ 0 w 228"/>
              <a:gd name="T23" fmla="*/ 25644259 h 396"/>
              <a:gd name="T24" fmla="*/ 0 w 228"/>
              <a:gd name="T25" fmla="*/ 25644259 h 396"/>
              <a:gd name="T26" fmla="*/ 0 w 228"/>
              <a:gd name="T27" fmla="*/ 25644259 h 396"/>
              <a:gd name="T28" fmla="*/ 917464 w 228"/>
              <a:gd name="T29" fmla="*/ 22910511 h 396"/>
              <a:gd name="T30" fmla="*/ 917464 w 228"/>
              <a:gd name="T31" fmla="*/ 22910511 h 396"/>
              <a:gd name="T32" fmla="*/ 23202705 w 228"/>
              <a:gd name="T33" fmla="*/ 911369 h 396"/>
              <a:gd name="T34" fmla="*/ 23202705 w 228"/>
              <a:gd name="T35" fmla="*/ 911369 h 396"/>
              <a:gd name="T36" fmla="*/ 25955458 w 228"/>
              <a:gd name="T37" fmla="*/ 0 h 396"/>
              <a:gd name="T38" fmla="*/ 29757103 w 228"/>
              <a:gd name="T39" fmla="*/ 3644756 h 396"/>
              <a:gd name="T40" fmla="*/ 27790747 w 228"/>
              <a:gd name="T41" fmla="*/ 6378503 h 3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8" h="396">
                <a:moveTo>
                  <a:pt x="212" y="49"/>
                </a:moveTo>
                <a:lnTo>
                  <a:pt x="212" y="49"/>
                </a:lnTo>
                <a:cubicBezTo>
                  <a:pt x="64" y="197"/>
                  <a:pt x="64" y="197"/>
                  <a:pt x="64" y="197"/>
                </a:cubicBezTo>
                <a:cubicBezTo>
                  <a:pt x="220" y="353"/>
                  <a:pt x="220" y="353"/>
                  <a:pt x="220" y="353"/>
                </a:cubicBezTo>
                <a:cubicBezTo>
                  <a:pt x="220" y="353"/>
                  <a:pt x="227" y="360"/>
                  <a:pt x="227" y="367"/>
                </a:cubicBezTo>
                <a:cubicBezTo>
                  <a:pt x="227" y="388"/>
                  <a:pt x="212" y="395"/>
                  <a:pt x="198" y="395"/>
                </a:cubicBezTo>
                <a:cubicBezTo>
                  <a:pt x="191" y="395"/>
                  <a:pt x="184" y="395"/>
                  <a:pt x="177" y="388"/>
                </a:cubicBezTo>
                <a:cubicBezTo>
                  <a:pt x="7" y="219"/>
                  <a:pt x="7" y="219"/>
                  <a:pt x="7" y="219"/>
                </a:cubicBezTo>
                <a:cubicBezTo>
                  <a:pt x="0" y="212"/>
                  <a:pt x="0" y="205"/>
                  <a:pt x="0" y="197"/>
                </a:cubicBezTo>
                <a:cubicBezTo>
                  <a:pt x="0" y="190"/>
                  <a:pt x="0" y="183"/>
                  <a:pt x="7" y="176"/>
                </a:cubicBezTo>
                <a:cubicBezTo>
                  <a:pt x="177" y="7"/>
                  <a:pt x="177" y="7"/>
                  <a:pt x="177" y="7"/>
                </a:cubicBezTo>
                <a:cubicBezTo>
                  <a:pt x="184" y="7"/>
                  <a:pt x="191" y="0"/>
                  <a:pt x="198" y="0"/>
                </a:cubicBezTo>
                <a:cubicBezTo>
                  <a:pt x="212" y="0"/>
                  <a:pt x="227" y="14"/>
                  <a:pt x="227" y="28"/>
                </a:cubicBezTo>
                <a:cubicBezTo>
                  <a:pt x="227" y="42"/>
                  <a:pt x="220" y="49"/>
                  <a:pt x="212" y="49"/>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392" name="Freeform 7"/>
          <p:cNvSpPr>
            <a:spLocks noChangeArrowheads="1"/>
          </p:cNvSpPr>
          <p:nvPr/>
        </p:nvSpPr>
        <p:spPr bwMode="auto">
          <a:xfrm>
            <a:off x="14440918" y="6565826"/>
            <a:ext cx="285750" cy="165143"/>
          </a:xfrm>
          <a:custGeom>
            <a:avLst/>
            <a:gdLst>
              <a:gd name="T0" fmla="*/ 6475800 w 397"/>
              <a:gd name="T1" fmla="*/ 28839639 h 228"/>
              <a:gd name="T2" fmla="*/ 6475800 w 397"/>
              <a:gd name="T3" fmla="*/ 28839639 h 228"/>
              <a:gd name="T4" fmla="*/ 25644803 w 397"/>
              <a:gd name="T5" fmla="*/ 9307150 h 228"/>
              <a:gd name="T6" fmla="*/ 45849559 w 397"/>
              <a:gd name="T7" fmla="*/ 28839639 h 228"/>
              <a:gd name="T8" fmla="*/ 45849559 w 397"/>
              <a:gd name="T9" fmla="*/ 28839639 h 228"/>
              <a:gd name="T10" fmla="*/ 47662668 w 397"/>
              <a:gd name="T11" fmla="*/ 29757103 h 228"/>
              <a:gd name="T12" fmla="*/ 51289246 w 397"/>
              <a:gd name="T13" fmla="*/ 25955458 h 228"/>
              <a:gd name="T14" fmla="*/ 50382691 w 397"/>
              <a:gd name="T15" fmla="*/ 24120169 h 228"/>
              <a:gd name="T16" fmla="*/ 50382691 w 397"/>
              <a:gd name="T17" fmla="*/ 24120169 h 228"/>
              <a:gd name="T18" fmla="*/ 28494026 w 397"/>
              <a:gd name="T19" fmla="*/ 1966355 h 228"/>
              <a:gd name="T20" fmla="*/ 28494026 w 397"/>
              <a:gd name="T21" fmla="*/ 1966355 h 228"/>
              <a:gd name="T22" fmla="*/ 25644803 w 397"/>
              <a:gd name="T23" fmla="*/ 0 h 228"/>
              <a:gd name="T24" fmla="*/ 25644803 w 397"/>
              <a:gd name="T25" fmla="*/ 0 h 228"/>
              <a:gd name="T26" fmla="*/ 25644803 w 397"/>
              <a:gd name="T27" fmla="*/ 0 h 228"/>
              <a:gd name="T28" fmla="*/ 22924780 w 397"/>
              <a:gd name="T29" fmla="*/ 1966355 h 228"/>
              <a:gd name="T30" fmla="*/ 22924780 w 397"/>
              <a:gd name="T31" fmla="*/ 1966355 h 228"/>
              <a:gd name="T32" fmla="*/ 1036114 w 397"/>
              <a:gd name="T33" fmla="*/ 24120169 h 228"/>
              <a:gd name="T34" fmla="*/ 1036114 w 397"/>
              <a:gd name="T35" fmla="*/ 24120169 h 228"/>
              <a:gd name="T36" fmla="*/ 0 w 397"/>
              <a:gd name="T37" fmla="*/ 25955458 h 228"/>
              <a:gd name="T38" fmla="*/ 3756137 w 397"/>
              <a:gd name="T39" fmla="*/ 29757103 h 228"/>
              <a:gd name="T40" fmla="*/ 6475800 w 397"/>
              <a:gd name="T41" fmla="*/ 28839639 h 2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7" h="228">
                <a:moveTo>
                  <a:pt x="50" y="220"/>
                </a:moveTo>
                <a:lnTo>
                  <a:pt x="50" y="220"/>
                </a:lnTo>
                <a:cubicBezTo>
                  <a:pt x="198" y="71"/>
                  <a:pt x="198" y="71"/>
                  <a:pt x="198" y="71"/>
                </a:cubicBezTo>
                <a:cubicBezTo>
                  <a:pt x="354" y="220"/>
                  <a:pt x="354" y="220"/>
                  <a:pt x="354" y="220"/>
                </a:cubicBezTo>
                <a:cubicBezTo>
                  <a:pt x="354" y="227"/>
                  <a:pt x="361" y="227"/>
                  <a:pt x="368" y="227"/>
                </a:cubicBezTo>
                <a:cubicBezTo>
                  <a:pt x="389" y="227"/>
                  <a:pt x="396" y="220"/>
                  <a:pt x="396" y="198"/>
                </a:cubicBezTo>
                <a:cubicBezTo>
                  <a:pt x="396" y="191"/>
                  <a:pt x="396" y="184"/>
                  <a:pt x="389" y="184"/>
                </a:cubicBezTo>
                <a:cubicBezTo>
                  <a:pt x="220" y="15"/>
                  <a:pt x="220" y="15"/>
                  <a:pt x="220" y="15"/>
                </a:cubicBezTo>
                <a:cubicBezTo>
                  <a:pt x="213" y="8"/>
                  <a:pt x="205" y="0"/>
                  <a:pt x="198" y="0"/>
                </a:cubicBezTo>
                <a:cubicBezTo>
                  <a:pt x="191" y="0"/>
                  <a:pt x="184" y="8"/>
                  <a:pt x="177" y="15"/>
                </a:cubicBezTo>
                <a:cubicBezTo>
                  <a:pt x="8" y="184"/>
                  <a:pt x="8" y="184"/>
                  <a:pt x="8" y="184"/>
                </a:cubicBezTo>
                <a:cubicBezTo>
                  <a:pt x="8" y="184"/>
                  <a:pt x="0" y="191"/>
                  <a:pt x="0" y="198"/>
                </a:cubicBezTo>
                <a:cubicBezTo>
                  <a:pt x="0" y="220"/>
                  <a:pt x="15" y="227"/>
                  <a:pt x="29" y="227"/>
                </a:cubicBezTo>
                <a:cubicBezTo>
                  <a:pt x="43" y="227"/>
                  <a:pt x="50" y="227"/>
                  <a:pt x="50" y="220"/>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393" name="Freeform 8"/>
          <p:cNvSpPr>
            <a:spLocks noChangeArrowheads="1"/>
          </p:cNvSpPr>
          <p:nvPr/>
        </p:nvSpPr>
        <p:spPr bwMode="auto">
          <a:xfrm>
            <a:off x="13685268" y="6565826"/>
            <a:ext cx="285750" cy="165143"/>
          </a:xfrm>
          <a:custGeom>
            <a:avLst/>
            <a:gdLst>
              <a:gd name="T0" fmla="*/ 6475800 w 397"/>
              <a:gd name="T1" fmla="*/ 1966355 h 228"/>
              <a:gd name="T2" fmla="*/ 6475800 w 397"/>
              <a:gd name="T3" fmla="*/ 1966355 h 228"/>
              <a:gd name="T4" fmla="*/ 25644803 w 397"/>
              <a:gd name="T5" fmla="*/ 21367416 h 228"/>
              <a:gd name="T6" fmla="*/ 44943005 w 397"/>
              <a:gd name="T7" fmla="*/ 1048530 h 228"/>
              <a:gd name="T8" fmla="*/ 44943005 w 397"/>
              <a:gd name="T9" fmla="*/ 1048530 h 228"/>
              <a:gd name="T10" fmla="*/ 47662668 w 397"/>
              <a:gd name="T11" fmla="*/ 0 h 228"/>
              <a:gd name="T12" fmla="*/ 51289246 w 397"/>
              <a:gd name="T13" fmla="*/ 3801645 h 228"/>
              <a:gd name="T14" fmla="*/ 50382691 w 397"/>
              <a:gd name="T15" fmla="*/ 6554398 h 228"/>
              <a:gd name="T16" fmla="*/ 50382691 w 397"/>
              <a:gd name="T17" fmla="*/ 6554398 h 228"/>
              <a:gd name="T18" fmla="*/ 28494026 w 397"/>
              <a:gd name="T19" fmla="*/ 28839639 h 228"/>
              <a:gd name="T20" fmla="*/ 28494026 w 397"/>
              <a:gd name="T21" fmla="*/ 28839639 h 228"/>
              <a:gd name="T22" fmla="*/ 25644803 w 397"/>
              <a:gd name="T23" fmla="*/ 29757103 h 228"/>
              <a:gd name="T24" fmla="*/ 25644803 w 397"/>
              <a:gd name="T25" fmla="*/ 29757103 h 228"/>
              <a:gd name="T26" fmla="*/ 25644803 w 397"/>
              <a:gd name="T27" fmla="*/ 29757103 h 228"/>
              <a:gd name="T28" fmla="*/ 22924780 w 397"/>
              <a:gd name="T29" fmla="*/ 28839639 h 228"/>
              <a:gd name="T30" fmla="*/ 22924780 w 397"/>
              <a:gd name="T31" fmla="*/ 28839639 h 228"/>
              <a:gd name="T32" fmla="*/ 906554 w 397"/>
              <a:gd name="T33" fmla="*/ 6554398 h 228"/>
              <a:gd name="T34" fmla="*/ 906554 w 397"/>
              <a:gd name="T35" fmla="*/ 6554398 h 228"/>
              <a:gd name="T36" fmla="*/ 0 w 397"/>
              <a:gd name="T37" fmla="*/ 3801645 h 228"/>
              <a:gd name="T38" fmla="*/ 3756137 w 397"/>
              <a:gd name="T39" fmla="*/ 0 h 228"/>
              <a:gd name="T40" fmla="*/ 6475800 w 397"/>
              <a:gd name="T41" fmla="*/ 1966355 h 2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7" h="228">
                <a:moveTo>
                  <a:pt x="50" y="15"/>
                </a:moveTo>
                <a:lnTo>
                  <a:pt x="50" y="15"/>
                </a:lnTo>
                <a:cubicBezTo>
                  <a:pt x="198" y="163"/>
                  <a:pt x="198" y="163"/>
                  <a:pt x="198" y="163"/>
                </a:cubicBezTo>
                <a:cubicBezTo>
                  <a:pt x="347" y="8"/>
                  <a:pt x="347" y="8"/>
                  <a:pt x="347" y="8"/>
                </a:cubicBezTo>
                <a:cubicBezTo>
                  <a:pt x="354" y="8"/>
                  <a:pt x="361" y="0"/>
                  <a:pt x="368" y="0"/>
                </a:cubicBezTo>
                <a:cubicBezTo>
                  <a:pt x="382" y="0"/>
                  <a:pt x="396" y="15"/>
                  <a:pt x="396" y="29"/>
                </a:cubicBezTo>
                <a:cubicBezTo>
                  <a:pt x="396" y="36"/>
                  <a:pt x="396" y="43"/>
                  <a:pt x="389" y="50"/>
                </a:cubicBezTo>
                <a:cubicBezTo>
                  <a:pt x="220" y="220"/>
                  <a:pt x="220" y="220"/>
                  <a:pt x="220" y="220"/>
                </a:cubicBezTo>
                <a:cubicBezTo>
                  <a:pt x="212" y="227"/>
                  <a:pt x="205" y="227"/>
                  <a:pt x="198" y="227"/>
                </a:cubicBezTo>
                <a:cubicBezTo>
                  <a:pt x="191" y="227"/>
                  <a:pt x="184" y="227"/>
                  <a:pt x="177" y="220"/>
                </a:cubicBezTo>
                <a:cubicBezTo>
                  <a:pt x="7" y="50"/>
                  <a:pt x="7" y="50"/>
                  <a:pt x="7" y="50"/>
                </a:cubicBezTo>
                <a:cubicBezTo>
                  <a:pt x="0" y="43"/>
                  <a:pt x="0" y="36"/>
                  <a:pt x="0" y="29"/>
                </a:cubicBezTo>
                <a:cubicBezTo>
                  <a:pt x="0" y="15"/>
                  <a:pt x="15" y="0"/>
                  <a:pt x="29" y="0"/>
                </a:cubicBezTo>
                <a:cubicBezTo>
                  <a:pt x="36" y="0"/>
                  <a:pt x="43" y="8"/>
                  <a:pt x="50" y="15"/>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394" name="Freeform 9"/>
          <p:cNvSpPr>
            <a:spLocks noChangeArrowheads="1"/>
          </p:cNvSpPr>
          <p:nvPr/>
        </p:nvSpPr>
        <p:spPr bwMode="auto">
          <a:xfrm>
            <a:off x="12951842" y="6537240"/>
            <a:ext cx="228600" cy="228660"/>
          </a:xfrm>
          <a:custGeom>
            <a:avLst/>
            <a:gdLst>
              <a:gd name="T0" fmla="*/ 39927606 w 319"/>
              <a:gd name="T1" fmla="*/ 5392165 h 319"/>
              <a:gd name="T2" fmla="*/ 39927606 w 319"/>
              <a:gd name="T3" fmla="*/ 5392165 h 319"/>
              <a:gd name="T4" fmla="*/ 25420105 w 319"/>
              <a:gd name="T5" fmla="*/ 19899666 h 319"/>
              <a:gd name="T6" fmla="*/ 39927606 w 319"/>
              <a:gd name="T7" fmla="*/ 34535440 h 319"/>
              <a:gd name="T8" fmla="*/ 39927606 w 319"/>
              <a:gd name="T9" fmla="*/ 34535440 h 319"/>
              <a:gd name="T10" fmla="*/ 40826240 w 319"/>
              <a:gd name="T11" fmla="*/ 37231344 h 319"/>
              <a:gd name="T12" fmla="*/ 37103070 w 319"/>
              <a:gd name="T13" fmla="*/ 40826240 h 319"/>
              <a:gd name="T14" fmla="*/ 35305443 w 319"/>
              <a:gd name="T15" fmla="*/ 39927606 h 319"/>
              <a:gd name="T16" fmla="*/ 35305443 w 319"/>
              <a:gd name="T17" fmla="*/ 39927606 h 319"/>
              <a:gd name="T18" fmla="*/ 20798300 w 319"/>
              <a:gd name="T19" fmla="*/ 25420105 h 319"/>
              <a:gd name="T20" fmla="*/ 6290800 w 319"/>
              <a:gd name="T21" fmla="*/ 39927606 h 319"/>
              <a:gd name="T22" fmla="*/ 6290800 w 319"/>
              <a:gd name="T23" fmla="*/ 39927606 h 319"/>
              <a:gd name="T24" fmla="*/ 3594896 w 319"/>
              <a:gd name="T25" fmla="*/ 40826240 h 319"/>
              <a:gd name="T26" fmla="*/ 0 w 319"/>
              <a:gd name="T27" fmla="*/ 37231344 h 319"/>
              <a:gd name="T28" fmla="*/ 898634 w 319"/>
              <a:gd name="T29" fmla="*/ 34535440 h 319"/>
              <a:gd name="T30" fmla="*/ 898634 w 319"/>
              <a:gd name="T31" fmla="*/ 34535440 h 319"/>
              <a:gd name="T32" fmla="*/ 15406135 w 319"/>
              <a:gd name="T33" fmla="*/ 19899666 h 319"/>
              <a:gd name="T34" fmla="*/ 898634 w 319"/>
              <a:gd name="T35" fmla="*/ 5392165 h 319"/>
              <a:gd name="T36" fmla="*/ 898634 w 319"/>
              <a:gd name="T37" fmla="*/ 5392165 h 319"/>
              <a:gd name="T38" fmla="*/ 0 w 319"/>
              <a:gd name="T39" fmla="*/ 3594896 h 319"/>
              <a:gd name="T40" fmla="*/ 3594896 w 319"/>
              <a:gd name="T41" fmla="*/ 0 h 319"/>
              <a:gd name="T42" fmla="*/ 6290800 w 319"/>
              <a:gd name="T43" fmla="*/ 898634 h 319"/>
              <a:gd name="T44" fmla="*/ 6290800 w 319"/>
              <a:gd name="T45" fmla="*/ 898634 h 319"/>
              <a:gd name="T46" fmla="*/ 20798300 w 319"/>
              <a:gd name="T47" fmla="*/ 15406135 h 319"/>
              <a:gd name="T48" fmla="*/ 35305443 w 319"/>
              <a:gd name="T49" fmla="*/ 898634 h 319"/>
              <a:gd name="T50" fmla="*/ 35305443 w 319"/>
              <a:gd name="T51" fmla="*/ 898634 h 319"/>
              <a:gd name="T52" fmla="*/ 37103070 w 319"/>
              <a:gd name="T53" fmla="*/ 0 h 319"/>
              <a:gd name="T54" fmla="*/ 40826240 w 319"/>
              <a:gd name="T55" fmla="*/ 3594896 h 319"/>
              <a:gd name="T56" fmla="*/ 39927606 w 319"/>
              <a:gd name="T57" fmla="*/ 5392165 h 3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19" h="319">
                <a:moveTo>
                  <a:pt x="311" y="42"/>
                </a:moveTo>
                <a:lnTo>
                  <a:pt x="311" y="42"/>
                </a:lnTo>
                <a:cubicBezTo>
                  <a:pt x="198" y="155"/>
                  <a:pt x="198" y="155"/>
                  <a:pt x="198" y="155"/>
                </a:cubicBezTo>
                <a:cubicBezTo>
                  <a:pt x="311" y="269"/>
                  <a:pt x="311" y="269"/>
                  <a:pt x="311" y="269"/>
                </a:cubicBezTo>
                <a:cubicBezTo>
                  <a:pt x="318" y="276"/>
                  <a:pt x="318" y="283"/>
                  <a:pt x="318" y="290"/>
                </a:cubicBezTo>
                <a:cubicBezTo>
                  <a:pt x="318" y="304"/>
                  <a:pt x="311" y="318"/>
                  <a:pt x="289" y="318"/>
                </a:cubicBezTo>
                <a:cubicBezTo>
                  <a:pt x="282" y="318"/>
                  <a:pt x="275" y="318"/>
                  <a:pt x="275" y="311"/>
                </a:cubicBezTo>
                <a:cubicBezTo>
                  <a:pt x="162" y="198"/>
                  <a:pt x="162" y="198"/>
                  <a:pt x="162" y="198"/>
                </a:cubicBezTo>
                <a:cubicBezTo>
                  <a:pt x="49" y="311"/>
                  <a:pt x="49" y="311"/>
                  <a:pt x="49" y="311"/>
                </a:cubicBezTo>
                <a:cubicBezTo>
                  <a:pt x="42" y="318"/>
                  <a:pt x="35" y="318"/>
                  <a:pt x="28" y="318"/>
                </a:cubicBezTo>
                <a:cubicBezTo>
                  <a:pt x="14" y="318"/>
                  <a:pt x="0" y="304"/>
                  <a:pt x="0" y="290"/>
                </a:cubicBezTo>
                <a:cubicBezTo>
                  <a:pt x="0" y="283"/>
                  <a:pt x="0" y="276"/>
                  <a:pt x="7" y="269"/>
                </a:cubicBezTo>
                <a:cubicBezTo>
                  <a:pt x="120" y="155"/>
                  <a:pt x="120" y="155"/>
                  <a:pt x="120" y="155"/>
                </a:cubicBezTo>
                <a:cubicBezTo>
                  <a:pt x="7" y="42"/>
                  <a:pt x="7" y="42"/>
                  <a:pt x="7" y="42"/>
                </a:cubicBezTo>
                <a:cubicBezTo>
                  <a:pt x="0" y="42"/>
                  <a:pt x="0" y="35"/>
                  <a:pt x="0" y="28"/>
                </a:cubicBezTo>
                <a:cubicBezTo>
                  <a:pt x="0" y="7"/>
                  <a:pt x="14" y="0"/>
                  <a:pt x="28" y="0"/>
                </a:cubicBezTo>
                <a:cubicBezTo>
                  <a:pt x="35" y="0"/>
                  <a:pt x="42" y="0"/>
                  <a:pt x="49" y="7"/>
                </a:cubicBezTo>
                <a:cubicBezTo>
                  <a:pt x="162" y="120"/>
                  <a:pt x="162" y="120"/>
                  <a:pt x="162" y="120"/>
                </a:cubicBezTo>
                <a:cubicBezTo>
                  <a:pt x="275" y="7"/>
                  <a:pt x="275" y="7"/>
                  <a:pt x="275" y="7"/>
                </a:cubicBezTo>
                <a:cubicBezTo>
                  <a:pt x="275" y="0"/>
                  <a:pt x="282" y="0"/>
                  <a:pt x="289" y="0"/>
                </a:cubicBezTo>
                <a:cubicBezTo>
                  <a:pt x="311" y="0"/>
                  <a:pt x="318" y="7"/>
                  <a:pt x="318" y="28"/>
                </a:cubicBezTo>
                <a:cubicBezTo>
                  <a:pt x="318" y="35"/>
                  <a:pt x="318" y="42"/>
                  <a:pt x="311" y="42"/>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395" name="Freeform 10"/>
          <p:cNvSpPr>
            <a:spLocks noChangeArrowheads="1"/>
          </p:cNvSpPr>
          <p:nvPr/>
        </p:nvSpPr>
        <p:spPr bwMode="auto">
          <a:xfrm>
            <a:off x="12161268" y="6556297"/>
            <a:ext cx="285750" cy="193727"/>
          </a:xfrm>
          <a:custGeom>
            <a:avLst/>
            <a:gdLst>
              <a:gd name="T0" fmla="*/ 50382691 w 397"/>
              <a:gd name="T1" fmla="*/ 5531243 h 270"/>
              <a:gd name="T2" fmla="*/ 50382691 w 397"/>
              <a:gd name="T3" fmla="*/ 5531243 h 270"/>
              <a:gd name="T4" fmla="*/ 50382691 w 397"/>
              <a:gd name="T5" fmla="*/ 5531243 h 270"/>
              <a:gd name="T6" fmla="*/ 22018225 w 397"/>
              <a:gd name="T7" fmla="*/ 33702852 h 270"/>
              <a:gd name="T8" fmla="*/ 22018225 w 397"/>
              <a:gd name="T9" fmla="*/ 33702852 h 270"/>
              <a:gd name="T10" fmla="*/ 20204756 w 397"/>
              <a:gd name="T11" fmla="*/ 34603087 h 270"/>
              <a:gd name="T12" fmla="*/ 17355534 w 397"/>
              <a:gd name="T13" fmla="*/ 33702852 h 270"/>
              <a:gd name="T14" fmla="*/ 17355534 w 397"/>
              <a:gd name="T15" fmla="*/ 33702852 h 270"/>
              <a:gd name="T16" fmla="*/ 1813109 w 397"/>
              <a:gd name="T17" fmla="*/ 18266516 h 270"/>
              <a:gd name="T18" fmla="*/ 1813109 w 397"/>
              <a:gd name="T19" fmla="*/ 18266516 h 270"/>
              <a:gd name="T20" fmla="*/ 0 w 397"/>
              <a:gd name="T21" fmla="*/ 15436336 h 270"/>
              <a:gd name="T22" fmla="*/ 3626578 w 397"/>
              <a:gd name="T23" fmla="*/ 11834680 h 270"/>
              <a:gd name="T24" fmla="*/ 6475800 w 397"/>
              <a:gd name="T25" fmla="*/ 12734914 h 270"/>
              <a:gd name="T26" fmla="*/ 6475800 w 397"/>
              <a:gd name="T27" fmla="*/ 12734914 h 270"/>
              <a:gd name="T28" fmla="*/ 20204756 w 397"/>
              <a:gd name="T29" fmla="*/ 26370422 h 270"/>
              <a:gd name="T30" fmla="*/ 45849559 w 397"/>
              <a:gd name="T31" fmla="*/ 900593 h 270"/>
              <a:gd name="T32" fmla="*/ 45849559 w 397"/>
              <a:gd name="T33" fmla="*/ 900593 h 270"/>
              <a:gd name="T34" fmla="*/ 47662668 w 397"/>
              <a:gd name="T35" fmla="*/ 0 h 270"/>
              <a:gd name="T36" fmla="*/ 51289246 w 397"/>
              <a:gd name="T37" fmla="*/ 3730415 h 270"/>
              <a:gd name="T38" fmla="*/ 50382691 w 397"/>
              <a:gd name="T39" fmla="*/ 5531243 h 27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97" h="270">
                <a:moveTo>
                  <a:pt x="389" y="43"/>
                </a:moveTo>
                <a:lnTo>
                  <a:pt x="389" y="43"/>
                </a:lnTo>
                <a:cubicBezTo>
                  <a:pt x="170" y="262"/>
                  <a:pt x="170" y="262"/>
                  <a:pt x="170" y="262"/>
                </a:cubicBezTo>
                <a:cubicBezTo>
                  <a:pt x="170" y="269"/>
                  <a:pt x="163" y="269"/>
                  <a:pt x="156" y="269"/>
                </a:cubicBezTo>
                <a:cubicBezTo>
                  <a:pt x="149" y="269"/>
                  <a:pt x="141" y="269"/>
                  <a:pt x="134" y="262"/>
                </a:cubicBezTo>
                <a:cubicBezTo>
                  <a:pt x="14" y="142"/>
                  <a:pt x="14" y="142"/>
                  <a:pt x="14" y="142"/>
                </a:cubicBezTo>
                <a:cubicBezTo>
                  <a:pt x="7" y="135"/>
                  <a:pt x="0" y="127"/>
                  <a:pt x="0" y="120"/>
                </a:cubicBezTo>
                <a:cubicBezTo>
                  <a:pt x="0" y="106"/>
                  <a:pt x="14" y="92"/>
                  <a:pt x="28" y="92"/>
                </a:cubicBezTo>
                <a:cubicBezTo>
                  <a:pt x="36" y="92"/>
                  <a:pt x="43" y="92"/>
                  <a:pt x="50" y="99"/>
                </a:cubicBezTo>
                <a:cubicBezTo>
                  <a:pt x="156" y="205"/>
                  <a:pt x="156" y="205"/>
                  <a:pt x="156" y="205"/>
                </a:cubicBezTo>
                <a:cubicBezTo>
                  <a:pt x="354" y="7"/>
                  <a:pt x="354" y="7"/>
                  <a:pt x="354" y="7"/>
                </a:cubicBezTo>
                <a:cubicBezTo>
                  <a:pt x="354" y="0"/>
                  <a:pt x="361" y="0"/>
                  <a:pt x="368" y="0"/>
                </a:cubicBezTo>
                <a:cubicBezTo>
                  <a:pt x="389" y="0"/>
                  <a:pt x="396" y="7"/>
                  <a:pt x="396" y="29"/>
                </a:cubicBezTo>
                <a:cubicBezTo>
                  <a:pt x="396" y="36"/>
                  <a:pt x="396" y="43"/>
                  <a:pt x="389" y="43"/>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396" name="Freeform 11"/>
          <p:cNvSpPr>
            <a:spLocks noChangeArrowheads="1"/>
          </p:cNvSpPr>
          <p:nvPr/>
        </p:nvSpPr>
        <p:spPr bwMode="auto">
          <a:xfrm>
            <a:off x="11389742" y="6626166"/>
            <a:ext cx="317500" cy="41287"/>
          </a:xfrm>
          <a:custGeom>
            <a:avLst/>
            <a:gdLst>
              <a:gd name="T0" fmla="*/ 53614468 w 439"/>
              <a:gd name="T1" fmla="*/ 7216895 h 58"/>
              <a:gd name="T2" fmla="*/ 53614468 w 439"/>
              <a:gd name="T3" fmla="*/ 7216895 h 58"/>
              <a:gd name="T4" fmla="*/ 32299297 w 439"/>
              <a:gd name="T5" fmla="*/ 7216895 h 58"/>
              <a:gd name="T6" fmla="*/ 24976546 w 439"/>
              <a:gd name="T7" fmla="*/ 7216895 h 58"/>
              <a:gd name="T8" fmla="*/ 3661375 w 439"/>
              <a:gd name="T9" fmla="*/ 7216895 h 58"/>
              <a:gd name="T10" fmla="*/ 0 w 439"/>
              <a:gd name="T11" fmla="*/ 3545110 h 58"/>
              <a:gd name="T12" fmla="*/ 3661375 w 439"/>
              <a:gd name="T13" fmla="*/ 0 h 58"/>
              <a:gd name="T14" fmla="*/ 24976546 w 439"/>
              <a:gd name="T15" fmla="*/ 0 h 58"/>
              <a:gd name="T16" fmla="*/ 32299297 w 439"/>
              <a:gd name="T17" fmla="*/ 0 h 58"/>
              <a:gd name="T18" fmla="*/ 53614468 w 439"/>
              <a:gd name="T19" fmla="*/ 0 h 58"/>
              <a:gd name="T20" fmla="*/ 57275843 w 439"/>
              <a:gd name="T21" fmla="*/ 3545110 h 58"/>
              <a:gd name="T22" fmla="*/ 53614468 w 439"/>
              <a:gd name="T23" fmla="*/ 7216895 h 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9" h="58">
                <a:moveTo>
                  <a:pt x="410" y="57"/>
                </a:moveTo>
                <a:lnTo>
                  <a:pt x="410" y="57"/>
                </a:lnTo>
                <a:cubicBezTo>
                  <a:pt x="247" y="57"/>
                  <a:pt x="247" y="57"/>
                  <a:pt x="247" y="57"/>
                </a:cubicBezTo>
                <a:cubicBezTo>
                  <a:pt x="191" y="57"/>
                  <a:pt x="191" y="57"/>
                  <a:pt x="191" y="57"/>
                </a:cubicBezTo>
                <a:cubicBezTo>
                  <a:pt x="28" y="57"/>
                  <a:pt x="28" y="57"/>
                  <a:pt x="28" y="57"/>
                </a:cubicBezTo>
                <a:cubicBezTo>
                  <a:pt x="14" y="57"/>
                  <a:pt x="0" y="50"/>
                  <a:pt x="0" y="28"/>
                </a:cubicBezTo>
                <a:cubicBezTo>
                  <a:pt x="0" y="14"/>
                  <a:pt x="14" y="0"/>
                  <a:pt x="28" y="0"/>
                </a:cubicBezTo>
                <a:cubicBezTo>
                  <a:pt x="191" y="0"/>
                  <a:pt x="191" y="0"/>
                  <a:pt x="191" y="0"/>
                </a:cubicBezTo>
                <a:cubicBezTo>
                  <a:pt x="247" y="0"/>
                  <a:pt x="247" y="0"/>
                  <a:pt x="247" y="0"/>
                </a:cubicBezTo>
                <a:cubicBezTo>
                  <a:pt x="410" y="0"/>
                  <a:pt x="410" y="0"/>
                  <a:pt x="410" y="0"/>
                </a:cubicBezTo>
                <a:cubicBezTo>
                  <a:pt x="424" y="0"/>
                  <a:pt x="438" y="14"/>
                  <a:pt x="438" y="28"/>
                </a:cubicBezTo>
                <a:cubicBezTo>
                  <a:pt x="438" y="50"/>
                  <a:pt x="424" y="57"/>
                  <a:pt x="410" y="57"/>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397" name="Freeform 12"/>
          <p:cNvSpPr>
            <a:spLocks noChangeArrowheads="1"/>
          </p:cNvSpPr>
          <p:nvPr/>
        </p:nvSpPr>
        <p:spPr bwMode="auto">
          <a:xfrm>
            <a:off x="10630919" y="6495957"/>
            <a:ext cx="311150" cy="311231"/>
          </a:xfrm>
          <a:custGeom>
            <a:avLst/>
            <a:gdLst>
              <a:gd name="T0" fmla="*/ 52265637 w 432"/>
              <a:gd name="T1" fmla="*/ 31126164 h 432"/>
              <a:gd name="T2" fmla="*/ 52265637 w 432"/>
              <a:gd name="T3" fmla="*/ 31126164 h 432"/>
              <a:gd name="T4" fmla="*/ 32033685 w 432"/>
              <a:gd name="T5" fmla="*/ 31126164 h 432"/>
              <a:gd name="T6" fmla="*/ 32033685 w 432"/>
              <a:gd name="T7" fmla="*/ 52135991 h 432"/>
              <a:gd name="T8" fmla="*/ 28402521 w 432"/>
              <a:gd name="T9" fmla="*/ 55897161 h 432"/>
              <a:gd name="T10" fmla="*/ 24770997 w 432"/>
              <a:gd name="T11" fmla="*/ 52135991 h 432"/>
              <a:gd name="T12" fmla="*/ 24770997 w 432"/>
              <a:gd name="T13" fmla="*/ 31126164 h 432"/>
              <a:gd name="T14" fmla="*/ 3631524 w 432"/>
              <a:gd name="T15" fmla="*/ 31126164 h 432"/>
              <a:gd name="T16" fmla="*/ 0 w 432"/>
              <a:gd name="T17" fmla="*/ 27364994 h 432"/>
              <a:gd name="T18" fmla="*/ 3631524 w 432"/>
              <a:gd name="T19" fmla="*/ 23733470 h 432"/>
              <a:gd name="T20" fmla="*/ 24770997 w 432"/>
              <a:gd name="T21" fmla="*/ 23733470 h 432"/>
              <a:gd name="T22" fmla="*/ 24770997 w 432"/>
              <a:gd name="T23" fmla="*/ 3631524 h 432"/>
              <a:gd name="T24" fmla="*/ 28402521 w 432"/>
              <a:gd name="T25" fmla="*/ 0 h 432"/>
              <a:gd name="T26" fmla="*/ 32033685 w 432"/>
              <a:gd name="T27" fmla="*/ 3631524 h 432"/>
              <a:gd name="T28" fmla="*/ 32033685 w 432"/>
              <a:gd name="T29" fmla="*/ 23733470 h 432"/>
              <a:gd name="T30" fmla="*/ 52265637 w 432"/>
              <a:gd name="T31" fmla="*/ 23733470 h 432"/>
              <a:gd name="T32" fmla="*/ 55897161 w 432"/>
              <a:gd name="T33" fmla="*/ 27364994 h 432"/>
              <a:gd name="T34" fmla="*/ 52265637 w 432"/>
              <a:gd name="T35" fmla="*/ 31126164 h 4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32" h="432">
                <a:moveTo>
                  <a:pt x="403" y="240"/>
                </a:moveTo>
                <a:lnTo>
                  <a:pt x="403" y="240"/>
                </a:lnTo>
                <a:cubicBezTo>
                  <a:pt x="247" y="240"/>
                  <a:pt x="247" y="240"/>
                  <a:pt x="247" y="240"/>
                </a:cubicBezTo>
                <a:cubicBezTo>
                  <a:pt x="247" y="402"/>
                  <a:pt x="247" y="402"/>
                  <a:pt x="247" y="402"/>
                </a:cubicBezTo>
                <a:cubicBezTo>
                  <a:pt x="247" y="417"/>
                  <a:pt x="233" y="431"/>
                  <a:pt x="219" y="431"/>
                </a:cubicBezTo>
                <a:cubicBezTo>
                  <a:pt x="198" y="431"/>
                  <a:pt x="191" y="417"/>
                  <a:pt x="191" y="402"/>
                </a:cubicBezTo>
                <a:cubicBezTo>
                  <a:pt x="191" y="240"/>
                  <a:pt x="191" y="240"/>
                  <a:pt x="191" y="240"/>
                </a:cubicBezTo>
                <a:cubicBezTo>
                  <a:pt x="28" y="240"/>
                  <a:pt x="28" y="240"/>
                  <a:pt x="28" y="240"/>
                </a:cubicBezTo>
                <a:cubicBezTo>
                  <a:pt x="14" y="240"/>
                  <a:pt x="0" y="233"/>
                  <a:pt x="0" y="211"/>
                </a:cubicBezTo>
                <a:cubicBezTo>
                  <a:pt x="0" y="197"/>
                  <a:pt x="14" y="183"/>
                  <a:pt x="28" y="183"/>
                </a:cubicBezTo>
                <a:cubicBezTo>
                  <a:pt x="191" y="183"/>
                  <a:pt x="191" y="183"/>
                  <a:pt x="191" y="183"/>
                </a:cubicBezTo>
                <a:cubicBezTo>
                  <a:pt x="191" y="28"/>
                  <a:pt x="191" y="28"/>
                  <a:pt x="191" y="28"/>
                </a:cubicBezTo>
                <a:cubicBezTo>
                  <a:pt x="191" y="7"/>
                  <a:pt x="198" y="0"/>
                  <a:pt x="219" y="0"/>
                </a:cubicBezTo>
                <a:cubicBezTo>
                  <a:pt x="233" y="0"/>
                  <a:pt x="247" y="7"/>
                  <a:pt x="247" y="28"/>
                </a:cubicBezTo>
                <a:cubicBezTo>
                  <a:pt x="247" y="183"/>
                  <a:pt x="247" y="183"/>
                  <a:pt x="247" y="183"/>
                </a:cubicBezTo>
                <a:cubicBezTo>
                  <a:pt x="403" y="183"/>
                  <a:pt x="403" y="183"/>
                  <a:pt x="403" y="183"/>
                </a:cubicBezTo>
                <a:cubicBezTo>
                  <a:pt x="424" y="183"/>
                  <a:pt x="431" y="197"/>
                  <a:pt x="431" y="211"/>
                </a:cubicBezTo>
                <a:cubicBezTo>
                  <a:pt x="431" y="233"/>
                  <a:pt x="424" y="240"/>
                  <a:pt x="403" y="240"/>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398" name="Freeform 13"/>
          <p:cNvSpPr>
            <a:spLocks noChangeArrowheads="1"/>
          </p:cNvSpPr>
          <p:nvPr/>
        </p:nvSpPr>
        <p:spPr bwMode="auto">
          <a:xfrm>
            <a:off x="13815443" y="8722746"/>
            <a:ext cx="161924" cy="368396"/>
          </a:xfrm>
          <a:custGeom>
            <a:avLst/>
            <a:gdLst>
              <a:gd name="T0" fmla="*/ 14374500 w 227"/>
              <a:gd name="T1" fmla="*/ 51629522 h 510"/>
              <a:gd name="T2" fmla="*/ 14374500 w 227"/>
              <a:gd name="T3" fmla="*/ 51629522 h 510"/>
              <a:gd name="T4" fmla="*/ 0 w 227"/>
              <a:gd name="T5" fmla="*/ 66362244 h 510"/>
              <a:gd name="T6" fmla="*/ 0 w 227"/>
              <a:gd name="T7" fmla="*/ 47979019 h 510"/>
              <a:gd name="T8" fmla="*/ 0 w 227"/>
              <a:gd name="T9" fmla="*/ 35984354 h 510"/>
              <a:gd name="T10" fmla="*/ 0 w 227"/>
              <a:gd name="T11" fmla="*/ 22164077 h 510"/>
              <a:gd name="T12" fmla="*/ 0 w 227"/>
              <a:gd name="T13" fmla="*/ 16688323 h 510"/>
              <a:gd name="T14" fmla="*/ 0 w 227"/>
              <a:gd name="T15" fmla="*/ 3780852 h 510"/>
              <a:gd name="T16" fmla="*/ 3561971 w 227"/>
              <a:gd name="T17" fmla="*/ 0 h 510"/>
              <a:gd name="T18" fmla="*/ 25187029 w 227"/>
              <a:gd name="T19" fmla="*/ 0 h 510"/>
              <a:gd name="T20" fmla="*/ 28748643 w 227"/>
              <a:gd name="T21" fmla="*/ 3780852 h 510"/>
              <a:gd name="T22" fmla="*/ 28748643 w 227"/>
              <a:gd name="T23" fmla="*/ 16688323 h 510"/>
              <a:gd name="T24" fmla="*/ 28748643 w 227"/>
              <a:gd name="T25" fmla="*/ 22164077 h 510"/>
              <a:gd name="T26" fmla="*/ 28748643 w 227"/>
              <a:gd name="T27" fmla="*/ 35984354 h 510"/>
              <a:gd name="T28" fmla="*/ 28748643 w 227"/>
              <a:gd name="T29" fmla="*/ 47979019 h 510"/>
              <a:gd name="T30" fmla="*/ 28748643 w 227"/>
              <a:gd name="T31" fmla="*/ 66362244 h 510"/>
              <a:gd name="T32" fmla="*/ 14374500 w 227"/>
              <a:gd name="T33" fmla="*/ 51629522 h 5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7" h="510">
                <a:moveTo>
                  <a:pt x="113" y="396"/>
                </a:moveTo>
                <a:lnTo>
                  <a:pt x="113" y="396"/>
                </a:lnTo>
                <a:cubicBezTo>
                  <a:pt x="0" y="509"/>
                  <a:pt x="0" y="509"/>
                  <a:pt x="0" y="509"/>
                </a:cubicBezTo>
                <a:cubicBezTo>
                  <a:pt x="0" y="368"/>
                  <a:pt x="0" y="368"/>
                  <a:pt x="0" y="368"/>
                </a:cubicBezTo>
                <a:cubicBezTo>
                  <a:pt x="0" y="276"/>
                  <a:pt x="0" y="276"/>
                  <a:pt x="0" y="276"/>
                </a:cubicBezTo>
                <a:cubicBezTo>
                  <a:pt x="0" y="170"/>
                  <a:pt x="0" y="170"/>
                  <a:pt x="0" y="170"/>
                </a:cubicBezTo>
                <a:cubicBezTo>
                  <a:pt x="0" y="128"/>
                  <a:pt x="0" y="128"/>
                  <a:pt x="0" y="128"/>
                </a:cubicBezTo>
                <a:cubicBezTo>
                  <a:pt x="0" y="29"/>
                  <a:pt x="0" y="29"/>
                  <a:pt x="0" y="29"/>
                </a:cubicBezTo>
                <a:cubicBezTo>
                  <a:pt x="0" y="15"/>
                  <a:pt x="14" y="0"/>
                  <a:pt x="28" y="0"/>
                </a:cubicBezTo>
                <a:cubicBezTo>
                  <a:pt x="198" y="0"/>
                  <a:pt x="198" y="0"/>
                  <a:pt x="198" y="0"/>
                </a:cubicBezTo>
                <a:cubicBezTo>
                  <a:pt x="219" y="0"/>
                  <a:pt x="226" y="15"/>
                  <a:pt x="226" y="29"/>
                </a:cubicBezTo>
                <a:cubicBezTo>
                  <a:pt x="226" y="128"/>
                  <a:pt x="226" y="128"/>
                  <a:pt x="226" y="128"/>
                </a:cubicBezTo>
                <a:cubicBezTo>
                  <a:pt x="226" y="170"/>
                  <a:pt x="226" y="170"/>
                  <a:pt x="226" y="170"/>
                </a:cubicBezTo>
                <a:cubicBezTo>
                  <a:pt x="226" y="276"/>
                  <a:pt x="226" y="276"/>
                  <a:pt x="226" y="276"/>
                </a:cubicBezTo>
                <a:cubicBezTo>
                  <a:pt x="226" y="368"/>
                  <a:pt x="226" y="368"/>
                  <a:pt x="226" y="368"/>
                </a:cubicBezTo>
                <a:cubicBezTo>
                  <a:pt x="226" y="509"/>
                  <a:pt x="226" y="509"/>
                  <a:pt x="226" y="509"/>
                </a:cubicBezTo>
                <a:lnTo>
                  <a:pt x="113" y="396"/>
                </a:ln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399" name="Freeform 14"/>
          <p:cNvSpPr>
            <a:spLocks noChangeArrowheads="1"/>
          </p:cNvSpPr>
          <p:nvPr/>
        </p:nvSpPr>
        <p:spPr bwMode="auto">
          <a:xfrm>
            <a:off x="12916918" y="8722746"/>
            <a:ext cx="438150" cy="438264"/>
          </a:xfrm>
          <a:custGeom>
            <a:avLst/>
            <a:gdLst>
              <a:gd name="T0" fmla="*/ 75960749 w 609"/>
              <a:gd name="T1" fmla="*/ 63149718 h 609"/>
              <a:gd name="T2" fmla="*/ 39339251 w 609"/>
              <a:gd name="T3" fmla="*/ 78678142 h 609"/>
              <a:gd name="T4" fmla="*/ 2717393 w 609"/>
              <a:gd name="T5" fmla="*/ 63149718 h 609"/>
              <a:gd name="T6" fmla="*/ 0 w 609"/>
              <a:gd name="T7" fmla="*/ 3752694 h 609"/>
              <a:gd name="T8" fmla="*/ 5435146 w 609"/>
              <a:gd name="T9" fmla="*/ 1035300 h 609"/>
              <a:gd name="T10" fmla="*/ 5435146 w 609"/>
              <a:gd name="T11" fmla="*/ 1035300 h 609"/>
              <a:gd name="T12" fmla="*/ 39339251 w 609"/>
              <a:gd name="T13" fmla="*/ 14752129 h 609"/>
              <a:gd name="T14" fmla="*/ 73113853 w 609"/>
              <a:gd name="T15" fmla="*/ 1035300 h 609"/>
              <a:gd name="T16" fmla="*/ 73113853 w 609"/>
              <a:gd name="T17" fmla="*/ 1035300 h 609"/>
              <a:gd name="T18" fmla="*/ 78678142 w 609"/>
              <a:gd name="T19" fmla="*/ 3752694 h 609"/>
              <a:gd name="T20" fmla="*/ 75960749 w 609"/>
              <a:gd name="T21" fmla="*/ 63149718 h 609"/>
              <a:gd name="T22" fmla="*/ 35715700 w 609"/>
              <a:gd name="T23" fmla="*/ 21093073 h 609"/>
              <a:gd name="T24" fmla="*/ 7246742 w 609"/>
              <a:gd name="T25" fmla="*/ 57714571 h 609"/>
              <a:gd name="T26" fmla="*/ 35715700 w 609"/>
              <a:gd name="T27" fmla="*/ 21093073 h 609"/>
              <a:gd name="T28" fmla="*/ 71302258 w 609"/>
              <a:gd name="T29" fmla="*/ 9187840 h 609"/>
              <a:gd name="T30" fmla="*/ 42962442 w 609"/>
              <a:gd name="T31" fmla="*/ 69619805 h 609"/>
              <a:gd name="T32" fmla="*/ 71302258 w 609"/>
              <a:gd name="T33" fmla="*/ 9187840 h 609"/>
              <a:gd name="T34" fmla="*/ 48526731 w 609"/>
              <a:gd name="T35" fmla="*/ 26657363 h 609"/>
              <a:gd name="T36" fmla="*/ 62114417 w 609"/>
              <a:gd name="T37" fmla="*/ 20187276 h 609"/>
              <a:gd name="T38" fmla="*/ 67678707 w 609"/>
              <a:gd name="T39" fmla="*/ 23810467 h 609"/>
              <a:gd name="T40" fmla="*/ 64961313 w 609"/>
              <a:gd name="T41" fmla="*/ 26657363 h 609"/>
              <a:gd name="T42" fmla="*/ 52150282 w 609"/>
              <a:gd name="T43" fmla="*/ 32998307 h 609"/>
              <a:gd name="T44" fmla="*/ 46585633 w 609"/>
              <a:gd name="T45" fmla="*/ 29374756 h 609"/>
              <a:gd name="T46" fmla="*/ 48526731 w 609"/>
              <a:gd name="T47" fmla="*/ 39339251 h 609"/>
              <a:gd name="T48" fmla="*/ 48526731 w 609"/>
              <a:gd name="T49" fmla="*/ 39339251 h 609"/>
              <a:gd name="T50" fmla="*/ 62114417 w 609"/>
              <a:gd name="T51" fmla="*/ 33904105 h 609"/>
              <a:gd name="T52" fmla="*/ 67678707 w 609"/>
              <a:gd name="T53" fmla="*/ 36621498 h 609"/>
              <a:gd name="T54" fmla="*/ 52150282 w 609"/>
              <a:gd name="T55" fmla="*/ 46715136 h 609"/>
              <a:gd name="T56" fmla="*/ 50338687 w 609"/>
              <a:gd name="T57" fmla="*/ 46715136 h 609"/>
              <a:gd name="T58" fmla="*/ 48526731 w 609"/>
              <a:gd name="T59" fmla="*/ 39339251 h 609"/>
              <a:gd name="T60" fmla="*/ 48526731 w 609"/>
              <a:gd name="T61" fmla="*/ 53056080 h 609"/>
              <a:gd name="T62" fmla="*/ 62114417 w 609"/>
              <a:gd name="T63" fmla="*/ 46715136 h 609"/>
              <a:gd name="T64" fmla="*/ 64055516 w 609"/>
              <a:gd name="T65" fmla="*/ 46715136 h 609"/>
              <a:gd name="T66" fmla="*/ 64961313 w 609"/>
              <a:gd name="T67" fmla="*/ 53961878 h 609"/>
              <a:gd name="T68" fmla="*/ 52150282 w 609"/>
              <a:gd name="T69" fmla="*/ 59526167 h 609"/>
              <a:gd name="T70" fmla="*/ 50338687 w 609"/>
              <a:gd name="T71" fmla="*/ 60431965 h 609"/>
              <a:gd name="T72" fmla="*/ 48526731 w 609"/>
              <a:gd name="T73" fmla="*/ 53056080 h 609"/>
              <a:gd name="T74" fmla="*/ 14622627 w 609"/>
              <a:gd name="T75" fmla="*/ 20187276 h 609"/>
              <a:gd name="T76" fmla="*/ 16434582 w 609"/>
              <a:gd name="T77" fmla="*/ 20187276 h 609"/>
              <a:gd name="T78" fmla="*/ 30151411 w 609"/>
              <a:gd name="T79" fmla="*/ 26657363 h 609"/>
              <a:gd name="T80" fmla="*/ 28339815 w 609"/>
              <a:gd name="T81" fmla="*/ 32998307 h 609"/>
              <a:gd name="T82" fmla="*/ 26527860 w 609"/>
              <a:gd name="T83" fmla="*/ 32998307 h 609"/>
              <a:gd name="T84" fmla="*/ 13716829 w 609"/>
              <a:gd name="T85" fmla="*/ 26657363 h 609"/>
              <a:gd name="T86" fmla="*/ 14622627 w 609"/>
              <a:gd name="T87" fmla="*/ 20187276 h 609"/>
              <a:gd name="T88" fmla="*/ 14622627 w 609"/>
              <a:gd name="T89" fmla="*/ 32998307 h 609"/>
              <a:gd name="T90" fmla="*/ 16434582 w 609"/>
              <a:gd name="T91" fmla="*/ 33904105 h 609"/>
              <a:gd name="T92" fmla="*/ 30151411 w 609"/>
              <a:gd name="T93" fmla="*/ 39339251 h 609"/>
              <a:gd name="T94" fmla="*/ 28339815 w 609"/>
              <a:gd name="T95" fmla="*/ 46715136 h 609"/>
              <a:gd name="T96" fmla="*/ 26527860 w 609"/>
              <a:gd name="T97" fmla="*/ 46715136 h 609"/>
              <a:gd name="T98" fmla="*/ 13716829 w 609"/>
              <a:gd name="T99" fmla="*/ 40245049 h 609"/>
              <a:gd name="T100" fmla="*/ 14622627 w 609"/>
              <a:gd name="T101" fmla="*/ 32998307 h 609"/>
              <a:gd name="T102" fmla="*/ 14622627 w 609"/>
              <a:gd name="T103" fmla="*/ 46715136 h 609"/>
              <a:gd name="T104" fmla="*/ 16434582 w 609"/>
              <a:gd name="T105" fmla="*/ 46715136 h 609"/>
              <a:gd name="T106" fmla="*/ 30151411 w 609"/>
              <a:gd name="T107" fmla="*/ 53056080 h 609"/>
              <a:gd name="T108" fmla="*/ 28339815 w 609"/>
              <a:gd name="T109" fmla="*/ 60431965 h 609"/>
              <a:gd name="T110" fmla="*/ 26527860 w 609"/>
              <a:gd name="T111" fmla="*/ 59526167 h 609"/>
              <a:gd name="T112" fmla="*/ 13716829 w 609"/>
              <a:gd name="T113" fmla="*/ 53961878 h 609"/>
              <a:gd name="T114" fmla="*/ 14622627 w 609"/>
              <a:gd name="T115" fmla="*/ 46715136 h 6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609" h="609">
                <a:moveTo>
                  <a:pt x="587" y="488"/>
                </a:moveTo>
                <a:lnTo>
                  <a:pt x="587" y="488"/>
                </a:lnTo>
                <a:cubicBezTo>
                  <a:pt x="318" y="601"/>
                  <a:pt x="318" y="601"/>
                  <a:pt x="318" y="601"/>
                </a:cubicBezTo>
                <a:cubicBezTo>
                  <a:pt x="311" y="608"/>
                  <a:pt x="311" y="608"/>
                  <a:pt x="304" y="608"/>
                </a:cubicBezTo>
                <a:cubicBezTo>
                  <a:pt x="297" y="608"/>
                  <a:pt x="297" y="608"/>
                  <a:pt x="290" y="601"/>
                </a:cubicBezTo>
                <a:cubicBezTo>
                  <a:pt x="21" y="488"/>
                  <a:pt x="21" y="488"/>
                  <a:pt x="21" y="488"/>
                </a:cubicBezTo>
                <a:cubicBezTo>
                  <a:pt x="7" y="488"/>
                  <a:pt x="0" y="474"/>
                  <a:pt x="0" y="467"/>
                </a:cubicBezTo>
                <a:cubicBezTo>
                  <a:pt x="0" y="29"/>
                  <a:pt x="0" y="29"/>
                  <a:pt x="0" y="29"/>
                </a:cubicBezTo>
                <a:cubicBezTo>
                  <a:pt x="0" y="15"/>
                  <a:pt x="14" y="0"/>
                  <a:pt x="28" y="0"/>
                </a:cubicBezTo>
                <a:cubicBezTo>
                  <a:pt x="35" y="0"/>
                  <a:pt x="35" y="0"/>
                  <a:pt x="42" y="8"/>
                </a:cubicBezTo>
                <a:cubicBezTo>
                  <a:pt x="304" y="114"/>
                  <a:pt x="304" y="114"/>
                  <a:pt x="304" y="114"/>
                </a:cubicBezTo>
                <a:cubicBezTo>
                  <a:pt x="565" y="8"/>
                  <a:pt x="565" y="8"/>
                  <a:pt x="565" y="8"/>
                </a:cubicBezTo>
                <a:cubicBezTo>
                  <a:pt x="572" y="0"/>
                  <a:pt x="572" y="0"/>
                  <a:pt x="579" y="0"/>
                </a:cubicBezTo>
                <a:cubicBezTo>
                  <a:pt x="594" y="0"/>
                  <a:pt x="608" y="15"/>
                  <a:pt x="608" y="29"/>
                </a:cubicBezTo>
                <a:cubicBezTo>
                  <a:pt x="608" y="467"/>
                  <a:pt x="608" y="467"/>
                  <a:pt x="608" y="467"/>
                </a:cubicBezTo>
                <a:cubicBezTo>
                  <a:pt x="608" y="474"/>
                  <a:pt x="601" y="488"/>
                  <a:pt x="587" y="488"/>
                </a:cubicBezTo>
                <a:close/>
                <a:moveTo>
                  <a:pt x="276" y="163"/>
                </a:moveTo>
                <a:lnTo>
                  <a:pt x="276" y="163"/>
                </a:lnTo>
                <a:cubicBezTo>
                  <a:pt x="56" y="71"/>
                  <a:pt x="56" y="71"/>
                  <a:pt x="56" y="71"/>
                </a:cubicBezTo>
                <a:cubicBezTo>
                  <a:pt x="56" y="446"/>
                  <a:pt x="56" y="446"/>
                  <a:pt x="56" y="446"/>
                </a:cubicBezTo>
                <a:cubicBezTo>
                  <a:pt x="276" y="538"/>
                  <a:pt x="276" y="538"/>
                  <a:pt x="276" y="538"/>
                </a:cubicBezTo>
                <a:lnTo>
                  <a:pt x="276" y="163"/>
                </a:lnTo>
                <a:close/>
                <a:moveTo>
                  <a:pt x="551" y="71"/>
                </a:moveTo>
                <a:lnTo>
                  <a:pt x="551" y="71"/>
                </a:lnTo>
                <a:cubicBezTo>
                  <a:pt x="332" y="163"/>
                  <a:pt x="332" y="163"/>
                  <a:pt x="332" y="163"/>
                </a:cubicBezTo>
                <a:cubicBezTo>
                  <a:pt x="332" y="538"/>
                  <a:pt x="332" y="538"/>
                  <a:pt x="332" y="538"/>
                </a:cubicBezTo>
                <a:cubicBezTo>
                  <a:pt x="551" y="446"/>
                  <a:pt x="551" y="446"/>
                  <a:pt x="551" y="446"/>
                </a:cubicBezTo>
                <a:lnTo>
                  <a:pt x="551" y="71"/>
                </a:lnTo>
                <a:close/>
                <a:moveTo>
                  <a:pt x="375" y="206"/>
                </a:moveTo>
                <a:lnTo>
                  <a:pt x="375" y="206"/>
                </a:lnTo>
                <a:cubicBezTo>
                  <a:pt x="480" y="156"/>
                  <a:pt x="480" y="156"/>
                  <a:pt x="480" y="156"/>
                </a:cubicBezTo>
                <a:cubicBezTo>
                  <a:pt x="488" y="156"/>
                  <a:pt x="488" y="156"/>
                  <a:pt x="495" y="156"/>
                </a:cubicBezTo>
                <a:cubicBezTo>
                  <a:pt x="509" y="156"/>
                  <a:pt x="523" y="163"/>
                  <a:pt x="523" y="184"/>
                </a:cubicBezTo>
                <a:cubicBezTo>
                  <a:pt x="523" y="191"/>
                  <a:pt x="516" y="206"/>
                  <a:pt x="502" y="206"/>
                </a:cubicBezTo>
                <a:cubicBezTo>
                  <a:pt x="403" y="255"/>
                  <a:pt x="403" y="255"/>
                  <a:pt x="403" y="255"/>
                </a:cubicBezTo>
                <a:cubicBezTo>
                  <a:pt x="396" y="255"/>
                  <a:pt x="396" y="255"/>
                  <a:pt x="389" y="255"/>
                </a:cubicBezTo>
                <a:cubicBezTo>
                  <a:pt x="375" y="255"/>
                  <a:pt x="360" y="248"/>
                  <a:pt x="360" y="227"/>
                </a:cubicBezTo>
                <a:cubicBezTo>
                  <a:pt x="360" y="220"/>
                  <a:pt x="367" y="206"/>
                  <a:pt x="375" y="206"/>
                </a:cubicBezTo>
                <a:close/>
                <a:moveTo>
                  <a:pt x="375" y="304"/>
                </a:moveTo>
                <a:lnTo>
                  <a:pt x="375" y="304"/>
                </a:lnTo>
                <a:cubicBezTo>
                  <a:pt x="480" y="262"/>
                  <a:pt x="480" y="262"/>
                  <a:pt x="480" y="262"/>
                </a:cubicBezTo>
                <a:cubicBezTo>
                  <a:pt x="488" y="255"/>
                  <a:pt x="488" y="255"/>
                  <a:pt x="495" y="255"/>
                </a:cubicBezTo>
                <a:cubicBezTo>
                  <a:pt x="509" y="255"/>
                  <a:pt x="523" y="269"/>
                  <a:pt x="523" y="283"/>
                </a:cubicBezTo>
                <a:cubicBezTo>
                  <a:pt x="523" y="297"/>
                  <a:pt x="516" y="304"/>
                  <a:pt x="502" y="311"/>
                </a:cubicBezTo>
                <a:cubicBezTo>
                  <a:pt x="403" y="361"/>
                  <a:pt x="403" y="361"/>
                  <a:pt x="403" y="361"/>
                </a:cubicBezTo>
                <a:cubicBezTo>
                  <a:pt x="396" y="361"/>
                  <a:pt x="396" y="361"/>
                  <a:pt x="389" y="361"/>
                </a:cubicBezTo>
                <a:cubicBezTo>
                  <a:pt x="375" y="361"/>
                  <a:pt x="360" y="347"/>
                  <a:pt x="360" y="333"/>
                </a:cubicBezTo>
                <a:cubicBezTo>
                  <a:pt x="360" y="319"/>
                  <a:pt x="367" y="311"/>
                  <a:pt x="375" y="304"/>
                </a:cubicBezTo>
                <a:close/>
                <a:moveTo>
                  <a:pt x="375" y="410"/>
                </a:moveTo>
                <a:lnTo>
                  <a:pt x="375" y="410"/>
                </a:lnTo>
                <a:cubicBezTo>
                  <a:pt x="480" y="361"/>
                  <a:pt x="480" y="361"/>
                  <a:pt x="480" y="361"/>
                </a:cubicBezTo>
                <a:cubicBezTo>
                  <a:pt x="488" y="361"/>
                  <a:pt x="488" y="361"/>
                  <a:pt x="495" y="361"/>
                </a:cubicBezTo>
                <a:cubicBezTo>
                  <a:pt x="509" y="361"/>
                  <a:pt x="523" y="375"/>
                  <a:pt x="523" y="389"/>
                </a:cubicBezTo>
                <a:cubicBezTo>
                  <a:pt x="523" y="403"/>
                  <a:pt x="516" y="410"/>
                  <a:pt x="502" y="417"/>
                </a:cubicBezTo>
                <a:cubicBezTo>
                  <a:pt x="403" y="460"/>
                  <a:pt x="403" y="460"/>
                  <a:pt x="403" y="460"/>
                </a:cubicBezTo>
                <a:cubicBezTo>
                  <a:pt x="396" y="467"/>
                  <a:pt x="396" y="467"/>
                  <a:pt x="389" y="467"/>
                </a:cubicBezTo>
                <a:cubicBezTo>
                  <a:pt x="375" y="467"/>
                  <a:pt x="360" y="453"/>
                  <a:pt x="360" y="439"/>
                </a:cubicBezTo>
                <a:cubicBezTo>
                  <a:pt x="360" y="425"/>
                  <a:pt x="367" y="417"/>
                  <a:pt x="375" y="410"/>
                </a:cubicBezTo>
                <a:close/>
                <a:moveTo>
                  <a:pt x="113" y="156"/>
                </a:moveTo>
                <a:lnTo>
                  <a:pt x="113" y="156"/>
                </a:lnTo>
                <a:cubicBezTo>
                  <a:pt x="120" y="156"/>
                  <a:pt x="120" y="156"/>
                  <a:pt x="127" y="156"/>
                </a:cubicBezTo>
                <a:cubicBezTo>
                  <a:pt x="233" y="206"/>
                  <a:pt x="233" y="206"/>
                  <a:pt x="233" y="206"/>
                </a:cubicBezTo>
                <a:cubicBezTo>
                  <a:pt x="240" y="206"/>
                  <a:pt x="247" y="220"/>
                  <a:pt x="247" y="227"/>
                </a:cubicBezTo>
                <a:cubicBezTo>
                  <a:pt x="247" y="248"/>
                  <a:pt x="233" y="255"/>
                  <a:pt x="219" y="255"/>
                </a:cubicBezTo>
                <a:cubicBezTo>
                  <a:pt x="212" y="255"/>
                  <a:pt x="212" y="255"/>
                  <a:pt x="205" y="255"/>
                </a:cubicBezTo>
                <a:cubicBezTo>
                  <a:pt x="106" y="206"/>
                  <a:pt x="106" y="206"/>
                  <a:pt x="106" y="206"/>
                </a:cubicBezTo>
                <a:cubicBezTo>
                  <a:pt x="92" y="206"/>
                  <a:pt x="85" y="191"/>
                  <a:pt x="85" y="184"/>
                </a:cubicBezTo>
                <a:cubicBezTo>
                  <a:pt x="85" y="163"/>
                  <a:pt x="99" y="156"/>
                  <a:pt x="113" y="156"/>
                </a:cubicBezTo>
                <a:close/>
                <a:moveTo>
                  <a:pt x="113" y="255"/>
                </a:moveTo>
                <a:lnTo>
                  <a:pt x="113" y="255"/>
                </a:lnTo>
                <a:cubicBezTo>
                  <a:pt x="120" y="255"/>
                  <a:pt x="120" y="255"/>
                  <a:pt x="127" y="262"/>
                </a:cubicBezTo>
                <a:cubicBezTo>
                  <a:pt x="233" y="304"/>
                  <a:pt x="233" y="304"/>
                  <a:pt x="233" y="304"/>
                </a:cubicBezTo>
                <a:cubicBezTo>
                  <a:pt x="240" y="311"/>
                  <a:pt x="247" y="319"/>
                  <a:pt x="247" y="333"/>
                </a:cubicBezTo>
                <a:cubicBezTo>
                  <a:pt x="247" y="347"/>
                  <a:pt x="233" y="361"/>
                  <a:pt x="219" y="361"/>
                </a:cubicBezTo>
                <a:cubicBezTo>
                  <a:pt x="212" y="361"/>
                  <a:pt x="212" y="361"/>
                  <a:pt x="205" y="361"/>
                </a:cubicBezTo>
                <a:cubicBezTo>
                  <a:pt x="106" y="311"/>
                  <a:pt x="106" y="311"/>
                  <a:pt x="106" y="311"/>
                </a:cubicBezTo>
                <a:cubicBezTo>
                  <a:pt x="92" y="304"/>
                  <a:pt x="85" y="297"/>
                  <a:pt x="85" y="283"/>
                </a:cubicBezTo>
                <a:cubicBezTo>
                  <a:pt x="85" y="269"/>
                  <a:pt x="99" y="255"/>
                  <a:pt x="113" y="255"/>
                </a:cubicBezTo>
                <a:close/>
                <a:moveTo>
                  <a:pt x="113" y="361"/>
                </a:moveTo>
                <a:lnTo>
                  <a:pt x="113" y="361"/>
                </a:lnTo>
                <a:cubicBezTo>
                  <a:pt x="120" y="361"/>
                  <a:pt x="120" y="361"/>
                  <a:pt x="127" y="361"/>
                </a:cubicBezTo>
                <a:cubicBezTo>
                  <a:pt x="233" y="410"/>
                  <a:pt x="233" y="410"/>
                  <a:pt x="233" y="410"/>
                </a:cubicBezTo>
                <a:cubicBezTo>
                  <a:pt x="240" y="417"/>
                  <a:pt x="247" y="425"/>
                  <a:pt x="247" y="439"/>
                </a:cubicBezTo>
                <a:cubicBezTo>
                  <a:pt x="247" y="453"/>
                  <a:pt x="233" y="467"/>
                  <a:pt x="219" y="467"/>
                </a:cubicBezTo>
                <a:cubicBezTo>
                  <a:pt x="212" y="467"/>
                  <a:pt x="212" y="467"/>
                  <a:pt x="205" y="460"/>
                </a:cubicBezTo>
                <a:cubicBezTo>
                  <a:pt x="106" y="417"/>
                  <a:pt x="106" y="417"/>
                  <a:pt x="106" y="417"/>
                </a:cubicBezTo>
                <a:cubicBezTo>
                  <a:pt x="92" y="410"/>
                  <a:pt x="85" y="403"/>
                  <a:pt x="85" y="389"/>
                </a:cubicBezTo>
                <a:cubicBezTo>
                  <a:pt x="85" y="375"/>
                  <a:pt x="99" y="361"/>
                  <a:pt x="113" y="361"/>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00" name="Freeform 15"/>
          <p:cNvSpPr>
            <a:spLocks noChangeArrowheads="1"/>
          </p:cNvSpPr>
          <p:nvPr/>
        </p:nvSpPr>
        <p:spPr bwMode="auto">
          <a:xfrm>
            <a:off x="12161268" y="8722746"/>
            <a:ext cx="434976" cy="438264"/>
          </a:xfrm>
          <a:custGeom>
            <a:avLst/>
            <a:gdLst>
              <a:gd name="T0" fmla="*/ 76484966 w 602"/>
              <a:gd name="T1" fmla="*/ 63149718 h 609"/>
              <a:gd name="T2" fmla="*/ 76484966 w 602"/>
              <a:gd name="T3" fmla="*/ 63149718 h 609"/>
              <a:gd name="T4" fmla="*/ 40591859 w 602"/>
              <a:gd name="T5" fmla="*/ 77772344 h 609"/>
              <a:gd name="T6" fmla="*/ 39678193 w 602"/>
              <a:gd name="T7" fmla="*/ 78678142 h 609"/>
              <a:gd name="T8" fmla="*/ 37850860 w 602"/>
              <a:gd name="T9" fmla="*/ 77772344 h 609"/>
              <a:gd name="T10" fmla="*/ 1827333 w 602"/>
              <a:gd name="T11" fmla="*/ 63149718 h 609"/>
              <a:gd name="T12" fmla="*/ 0 w 602"/>
              <a:gd name="T13" fmla="*/ 60431965 h 609"/>
              <a:gd name="T14" fmla="*/ 0 w 602"/>
              <a:gd name="T15" fmla="*/ 3752694 h 609"/>
              <a:gd name="T16" fmla="*/ 3654665 w 602"/>
              <a:gd name="T17" fmla="*/ 0 h 609"/>
              <a:gd name="T18" fmla="*/ 5481998 w 602"/>
              <a:gd name="T19" fmla="*/ 1035300 h 609"/>
              <a:gd name="T20" fmla="*/ 5481998 w 602"/>
              <a:gd name="T21" fmla="*/ 1035300 h 609"/>
              <a:gd name="T22" fmla="*/ 5481998 w 602"/>
              <a:gd name="T23" fmla="*/ 1035300 h 609"/>
              <a:gd name="T24" fmla="*/ 5481998 w 602"/>
              <a:gd name="T25" fmla="*/ 1035300 h 609"/>
              <a:gd name="T26" fmla="*/ 39678193 w 602"/>
              <a:gd name="T27" fmla="*/ 14752129 h 609"/>
              <a:gd name="T28" fmla="*/ 73743967 w 602"/>
              <a:gd name="T29" fmla="*/ 1035300 h 609"/>
              <a:gd name="T30" fmla="*/ 73743967 w 602"/>
              <a:gd name="T31" fmla="*/ 1035300 h 609"/>
              <a:gd name="T32" fmla="*/ 73743967 w 602"/>
              <a:gd name="T33" fmla="*/ 1035300 h 609"/>
              <a:gd name="T34" fmla="*/ 73743967 w 602"/>
              <a:gd name="T35" fmla="*/ 1035300 h 609"/>
              <a:gd name="T36" fmla="*/ 74657633 w 602"/>
              <a:gd name="T37" fmla="*/ 0 h 609"/>
              <a:gd name="T38" fmla="*/ 78442719 w 602"/>
              <a:gd name="T39" fmla="*/ 3752694 h 609"/>
              <a:gd name="T40" fmla="*/ 78442719 w 602"/>
              <a:gd name="T41" fmla="*/ 60431965 h 609"/>
              <a:gd name="T42" fmla="*/ 76484966 w 602"/>
              <a:gd name="T43" fmla="*/ 63149718 h 609"/>
              <a:gd name="T44" fmla="*/ 36023527 w 602"/>
              <a:gd name="T45" fmla="*/ 69619805 h 609"/>
              <a:gd name="T46" fmla="*/ 36023527 w 602"/>
              <a:gd name="T47" fmla="*/ 69619805 h 609"/>
              <a:gd name="T48" fmla="*/ 36023527 w 602"/>
              <a:gd name="T49" fmla="*/ 21093073 h 609"/>
              <a:gd name="T50" fmla="*/ 7308970 w 602"/>
              <a:gd name="T51" fmla="*/ 9187840 h 609"/>
              <a:gd name="T52" fmla="*/ 7308970 w 602"/>
              <a:gd name="T53" fmla="*/ 57714571 h 609"/>
              <a:gd name="T54" fmla="*/ 36023527 w 602"/>
              <a:gd name="T55" fmla="*/ 69619805 h 609"/>
              <a:gd name="T56" fmla="*/ 71002968 w 602"/>
              <a:gd name="T57" fmla="*/ 9187840 h 609"/>
              <a:gd name="T58" fmla="*/ 71002968 w 602"/>
              <a:gd name="T59" fmla="*/ 9187840 h 609"/>
              <a:gd name="T60" fmla="*/ 43332858 w 602"/>
              <a:gd name="T61" fmla="*/ 21093073 h 609"/>
              <a:gd name="T62" fmla="*/ 43332858 w 602"/>
              <a:gd name="T63" fmla="*/ 69619805 h 609"/>
              <a:gd name="T64" fmla="*/ 71002968 w 602"/>
              <a:gd name="T65" fmla="*/ 57714571 h 609"/>
              <a:gd name="T66" fmla="*/ 71002968 w 602"/>
              <a:gd name="T67" fmla="*/ 9187840 h 60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02" h="609">
                <a:moveTo>
                  <a:pt x="586" y="488"/>
                </a:moveTo>
                <a:lnTo>
                  <a:pt x="586" y="488"/>
                </a:lnTo>
                <a:cubicBezTo>
                  <a:pt x="311" y="601"/>
                  <a:pt x="311" y="601"/>
                  <a:pt x="311" y="601"/>
                </a:cubicBezTo>
                <a:cubicBezTo>
                  <a:pt x="311" y="608"/>
                  <a:pt x="304" y="608"/>
                  <a:pt x="304" y="608"/>
                </a:cubicBezTo>
                <a:cubicBezTo>
                  <a:pt x="297" y="608"/>
                  <a:pt x="297" y="608"/>
                  <a:pt x="290" y="601"/>
                </a:cubicBezTo>
                <a:cubicBezTo>
                  <a:pt x="14" y="488"/>
                  <a:pt x="14" y="488"/>
                  <a:pt x="14" y="488"/>
                </a:cubicBezTo>
                <a:cubicBezTo>
                  <a:pt x="7" y="488"/>
                  <a:pt x="0" y="474"/>
                  <a:pt x="0" y="467"/>
                </a:cubicBezTo>
                <a:cubicBezTo>
                  <a:pt x="0" y="29"/>
                  <a:pt x="0" y="29"/>
                  <a:pt x="0" y="29"/>
                </a:cubicBezTo>
                <a:cubicBezTo>
                  <a:pt x="0" y="15"/>
                  <a:pt x="14" y="0"/>
                  <a:pt x="28" y="0"/>
                </a:cubicBezTo>
                <a:cubicBezTo>
                  <a:pt x="35" y="0"/>
                  <a:pt x="35" y="0"/>
                  <a:pt x="42" y="8"/>
                </a:cubicBezTo>
                <a:cubicBezTo>
                  <a:pt x="304" y="114"/>
                  <a:pt x="304" y="114"/>
                  <a:pt x="304" y="114"/>
                </a:cubicBezTo>
                <a:cubicBezTo>
                  <a:pt x="565" y="8"/>
                  <a:pt x="565" y="8"/>
                  <a:pt x="565" y="8"/>
                </a:cubicBezTo>
                <a:cubicBezTo>
                  <a:pt x="565" y="0"/>
                  <a:pt x="572" y="0"/>
                  <a:pt x="572" y="0"/>
                </a:cubicBezTo>
                <a:cubicBezTo>
                  <a:pt x="594" y="0"/>
                  <a:pt x="601" y="15"/>
                  <a:pt x="601" y="29"/>
                </a:cubicBezTo>
                <a:cubicBezTo>
                  <a:pt x="601" y="467"/>
                  <a:pt x="601" y="467"/>
                  <a:pt x="601" y="467"/>
                </a:cubicBezTo>
                <a:cubicBezTo>
                  <a:pt x="601" y="474"/>
                  <a:pt x="594" y="488"/>
                  <a:pt x="586" y="488"/>
                </a:cubicBezTo>
                <a:close/>
                <a:moveTo>
                  <a:pt x="276" y="538"/>
                </a:moveTo>
                <a:lnTo>
                  <a:pt x="276" y="538"/>
                </a:lnTo>
                <a:cubicBezTo>
                  <a:pt x="276" y="163"/>
                  <a:pt x="276" y="163"/>
                  <a:pt x="276" y="163"/>
                </a:cubicBezTo>
                <a:cubicBezTo>
                  <a:pt x="56" y="71"/>
                  <a:pt x="56" y="71"/>
                  <a:pt x="56" y="71"/>
                </a:cubicBezTo>
                <a:cubicBezTo>
                  <a:pt x="56" y="446"/>
                  <a:pt x="56" y="446"/>
                  <a:pt x="56" y="446"/>
                </a:cubicBezTo>
                <a:lnTo>
                  <a:pt x="276" y="538"/>
                </a:lnTo>
                <a:close/>
                <a:moveTo>
                  <a:pt x="544" y="71"/>
                </a:moveTo>
                <a:lnTo>
                  <a:pt x="544" y="71"/>
                </a:lnTo>
                <a:cubicBezTo>
                  <a:pt x="332" y="163"/>
                  <a:pt x="332" y="163"/>
                  <a:pt x="332" y="163"/>
                </a:cubicBezTo>
                <a:cubicBezTo>
                  <a:pt x="332" y="538"/>
                  <a:pt x="332" y="538"/>
                  <a:pt x="332" y="538"/>
                </a:cubicBezTo>
                <a:cubicBezTo>
                  <a:pt x="544" y="446"/>
                  <a:pt x="544" y="446"/>
                  <a:pt x="544" y="446"/>
                </a:cubicBezTo>
                <a:lnTo>
                  <a:pt x="544" y="7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01" name="Freeform 16"/>
          <p:cNvSpPr>
            <a:spLocks noChangeArrowheads="1"/>
          </p:cNvSpPr>
          <p:nvPr/>
        </p:nvSpPr>
        <p:spPr bwMode="auto">
          <a:xfrm>
            <a:off x="11446895" y="8744977"/>
            <a:ext cx="342900" cy="396979"/>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02" name="Freeform 17"/>
          <p:cNvSpPr>
            <a:spLocks noChangeArrowheads="1"/>
          </p:cNvSpPr>
          <p:nvPr/>
        </p:nvSpPr>
        <p:spPr bwMode="auto">
          <a:xfrm>
            <a:off x="10710294" y="8738625"/>
            <a:ext cx="365124" cy="422386"/>
          </a:xfrm>
          <a:custGeom>
            <a:avLst/>
            <a:gdLst>
              <a:gd name="T0" fmla="*/ 61748637 w 509"/>
              <a:gd name="T1" fmla="*/ 58478392 h 587"/>
              <a:gd name="T2" fmla="*/ 61748637 w 509"/>
              <a:gd name="T3" fmla="*/ 58478392 h 587"/>
              <a:gd name="T4" fmla="*/ 59047150 w 509"/>
              <a:gd name="T5" fmla="*/ 57572693 h 587"/>
              <a:gd name="T6" fmla="*/ 56345663 w 509"/>
              <a:gd name="T7" fmla="*/ 54855954 h 587"/>
              <a:gd name="T8" fmla="*/ 56345663 w 509"/>
              <a:gd name="T9" fmla="*/ 72192291 h 587"/>
              <a:gd name="T10" fmla="*/ 52614799 w 509"/>
              <a:gd name="T11" fmla="*/ 75814728 h 587"/>
              <a:gd name="T12" fmla="*/ 49012696 w 509"/>
              <a:gd name="T13" fmla="*/ 72192291 h 587"/>
              <a:gd name="T14" fmla="*/ 49012696 w 509"/>
              <a:gd name="T15" fmla="*/ 54855954 h 587"/>
              <a:gd name="T16" fmla="*/ 47211824 w 509"/>
              <a:gd name="T17" fmla="*/ 57572693 h 587"/>
              <a:gd name="T18" fmla="*/ 44510337 w 509"/>
              <a:gd name="T19" fmla="*/ 58478392 h 587"/>
              <a:gd name="T20" fmla="*/ 40908235 w 509"/>
              <a:gd name="T21" fmla="*/ 54855954 h 587"/>
              <a:gd name="T22" fmla="*/ 41808850 w 509"/>
              <a:gd name="T23" fmla="*/ 52138857 h 587"/>
              <a:gd name="T24" fmla="*/ 50813927 w 509"/>
              <a:gd name="T25" fmla="*/ 43858794 h 587"/>
              <a:gd name="T26" fmla="*/ 52614799 w 509"/>
              <a:gd name="T27" fmla="*/ 42953095 h 587"/>
              <a:gd name="T28" fmla="*/ 55445048 w 509"/>
              <a:gd name="T29" fmla="*/ 43858794 h 587"/>
              <a:gd name="T30" fmla="*/ 63549509 w 509"/>
              <a:gd name="T31" fmla="*/ 52138857 h 587"/>
              <a:gd name="T32" fmla="*/ 65350381 w 509"/>
              <a:gd name="T33" fmla="*/ 54855954 h 587"/>
              <a:gd name="T34" fmla="*/ 61748637 w 509"/>
              <a:gd name="T35" fmla="*/ 58478392 h 587"/>
              <a:gd name="T36" fmla="*/ 39107363 w 509"/>
              <a:gd name="T37" fmla="*/ 49292630 h 587"/>
              <a:gd name="T38" fmla="*/ 39107363 w 509"/>
              <a:gd name="T39" fmla="*/ 49292630 h 587"/>
              <a:gd name="T40" fmla="*/ 37177729 w 509"/>
              <a:gd name="T41" fmla="*/ 54855954 h 587"/>
              <a:gd name="T42" fmla="*/ 44510337 w 509"/>
              <a:gd name="T43" fmla="*/ 62100829 h 587"/>
              <a:gd name="T44" fmla="*/ 45410952 w 509"/>
              <a:gd name="T45" fmla="*/ 62100829 h 587"/>
              <a:gd name="T46" fmla="*/ 45410952 w 509"/>
              <a:gd name="T47" fmla="*/ 70380892 h 587"/>
              <a:gd name="T48" fmla="*/ 3602102 w 509"/>
              <a:gd name="T49" fmla="*/ 70380892 h 587"/>
              <a:gd name="T50" fmla="*/ 0 w 509"/>
              <a:gd name="T51" fmla="*/ 66758455 h 587"/>
              <a:gd name="T52" fmla="*/ 0 w 509"/>
              <a:gd name="T53" fmla="*/ 3622437 h 587"/>
              <a:gd name="T54" fmla="*/ 3602102 w 509"/>
              <a:gd name="T55" fmla="*/ 0 h 587"/>
              <a:gd name="T56" fmla="*/ 11706564 w 509"/>
              <a:gd name="T57" fmla="*/ 0 h 587"/>
              <a:gd name="T58" fmla="*/ 11706564 w 509"/>
              <a:gd name="T59" fmla="*/ 0 h 587"/>
              <a:gd name="T60" fmla="*/ 22641275 w 509"/>
              <a:gd name="T61" fmla="*/ 0 h 587"/>
              <a:gd name="T62" fmla="*/ 22641275 w 509"/>
              <a:gd name="T63" fmla="*/ 13713899 h 587"/>
              <a:gd name="T64" fmla="*/ 22641275 w 509"/>
              <a:gd name="T65" fmla="*/ 20959133 h 587"/>
              <a:gd name="T66" fmla="*/ 29973883 w 509"/>
              <a:gd name="T67" fmla="*/ 28333497 h 587"/>
              <a:gd name="T68" fmla="*/ 37177729 w 509"/>
              <a:gd name="T69" fmla="*/ 28333497 h 587"/>
              <a:gd name="T70" fmla="*/ 52614799 w 509"/>
              <a:gd name="T71" fmla="*/ 28333497 h 587"/>
              <a:gd name="T72" fmla="*/ 52614799 w 509"/>
              <a:gd name="T73" fmla="*/ 39330657 h 587"/>
              <a:gd name="T74" fmla="*/ 48112440 w 509"/>
              <a:gd name="T75" fmla="*/ 41141696 h 587"/>
              <a:gd name="T76" fmla="*/ 39107363 w 509"/>
              <a:gd name="T77" fmla="*/ 49292630 h 587"/>
              <a:gd name="T78" fmla="*/ 29973883 w 509"/>
              <a:gd name="T79" fmla="*/ 24711059 h 587"/>
              <a:gd name="T80" fmla="*/ 29973883 w 509"/>
              <a:gd name="T81" fmla="*/ 24711059 h 587"/>
              <a:gd name="T82" fmla="*/ 26371780 w 509"/>
              <a:gd name="T83" fmla="*/ 20959133 h 587"/>
              <a:gd name="T84" fmla="*/ 26371780 w 509"/>
              <a:gd name="T85" fmla="*/ 13713899 h 587"/>
              <a:gd name="T86" fmla="*/ 26371780 w 509"/>
              <a:gd name="T87" fmla="*/ 0 h 587"/>
              <a:gd name="T88" fmla="*/ 26371780 w 509"/>
              <a:gd name="T89" fmla="*/ 0 h 587"/>
              <a:gd name="T90" fmla="*/ 52614799 w 509"/>
              <a:gd name="T91" fmla="*/ 24711059 h 587"/>
              <a:gd name="T92" fmla="*/ 37177729 w 509"/>
              <a:gd name="T93" fmla="*/ 24711059 h 587"/>
              <a:gd name="T94" fmla="*/ 29973883 w 509"/>
              <a:gd name="T95" fmla="*/ 24711059 h 5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09" h="587">
                <a:moveTo>
                  <a:pt x="480" y="452"/>
                </a:moveTo>
                <a:lnTo>
                  <a:pt x="480" y="452"/>
                </a:lnTo>
                <a:cubicBezTo>
                  <a:pt x="473" y="452"/>
                  <a:pt x="466" y="452"/>
                  <a:pt x="459" y="445"/>
                </a:cubicBezTo>
                <a:cubicBezTo>
                  <a:pt x="438" y="424"/>
                  <a:pt x="438" y="424"/>
                  <a:pt x="438" y="424"/>
                </a:cubicBezTo>
                <a:cubicBezTo>
                  <a:pt x="438" y="558"/>
                  <a:pt x="438" y="558"/>
                  <a:pt x="438" y="558"/>
                </a:cubicBezTo>
                <a:cubicBezTo>
                  <a:pt x="438" y="572"/>
                  <a:pt x="431" y="586"/>
                  <a:pt x="409" y="586"/>
                </a:cubicBezTo>
                <a:cubicBezTo>
                  <a:pt x="395" y="586"/>
                  <a:pt x="381" y="572"/>
                  <a:pt x="381" y="558"/>
                </a:cubicBezTo>
                <a:cubicBezTo>
                  <a:pt x="381" y="424"/>
                  <a:pt x="381" y="424"/>
                  <a:pt x="381" y="424"/>
                </a:cubicBezTo>
                <a:cubicBezTo>
                  <a:pt x="367" y="445"/>
                  <a:pt x="367" y="445"/>
                  <a:pt x="367" y="445"/>
                </a:cubicBezTo>
                <a:cubicBezTo>
                  <a:pt x="360" y="452"/>
                  <a:pt x="353" y="452"/>
                  <a:pt x="346" y="452"/>
                </a:cubicBezTo>
                <a:cubicBezTo>
                  <a:pt x="332" y="452"/>
                  <a:pt x="318" y="438"/>
                  <a:pt x="318" y="424"/>
                </a:cubicBezTo>
                <a:cubicBezTo>
                  <a:pt x="318" y="417"/>
                  <a:pt x="318" y="410"/>
                  <a:pt x="325" y="403"/>
                </a:cubicBezTo>
                <a:cubicBezTo>
                  <a:pt x="395" y="339"/>
                  <a:pt x="395" y="339"/>
                  <a:pt x="395" y="339"/>
                </a:cubicBezTo>
                <a:cubicBezTo>
                  <a:pt x="395" y="332"/>
                  <a:pt x="402" y="332"/>
                  <a:pt x="409" y="332"/>
                </a:cubicBezTo>
                <a:cubicBezTo>
                  <a:pt x="417" y="332"/>
                  <a:pt x="424" y="332"/>
                  <a:pt x="431" y="339"/>
                </a:cubicBezTo>
                <a:cubicBezTo>
                  <a:pt x="494" y="403"/>
                  <a:pt x="494" y="403"/>
                  <a:pt x="494" y="403"/>
                </a:cubicBezTo>
                <a:cubicBezTo>
                  <a:pt x="501" y="410"/>
                  <a:pt x="508" y="417"/>
                  <a:pt x="508" y="424"/>
                </a:cubicBezTo>
                <a:cubicBezTo>
                  <a:pt x="508" y="438"/>
                  <a:pt x="494" y="452"/>
                  <a:pt x="480" y="452"/>
                </a:cubicBezTo>
                <a:close/>
                <a:moveTo>
                  <a:pt x="304" y="381"/>
                </a:moveTo>
                <a:lnTo>
                  <a:pt x="304" y="381"/>
                </a:lnTo>
                <a:cubicBezTo>
                  <a:pt x="296" y="395"/>
                  <a:pt x="289" y="410"/>
                  <a:pt x="289" y="424"/>
                </a:cubicBezTo>
                <a:cubicBezTo>
                  <a:pt x="289" y="452"/>
                  <a:pt x="318" y="480"/>
                  <a:pt x="346" y="480"/>
                </a:cubicBezTo>
                <a:lnTo>
                  <a:pt x="353" y="480"/>
                </a:lnTo>
                <a:cubicBezTo>
                  <a:pt x="353" y="544"/>
                  <a:pt x="353" y="544"/>
                  <a:pt x="353" y="544"/>
                </a:cubicBezTo>
                <a:cubicBezTo>
                  <a:pt x="28" y="544"/>
                  <a:pt x="28" y="544"/>
                  <a:pt x="28" y="544"/>
                </a:cubicBezTo>
                <a:cubicBezTo>
                  <a:pt x="7" y="544"/>
                  <a:pt x="0" y="537"/>
                  <a:pt x="0" y="516"/>
                </a:cubicBezTo>
                <a:cubicBezTo>
                  <a:pt x="0" y="28"/>
                  <a:pt x="0" y="28"/>
                  <a:pt x="0" y="28"/>
                </a:cubicBezTo>
                <a:cubicBezTo>
                  <a:pt x="0" y="14"/>
                  <a:pt x="7" y="0"/>
                  <a:pt x="28" y="0"/>
                </a:cubicBezTo>
                <a:cubicBezTo>
                  <a:pt x="91" y="0"/>
                  <a:pt x="91" y="0"/>
                  <a:pt x="91" y="0"/>
                </a:cubicBezTo>
                <a:cubicBezTo>
                  <a:pt x="176" y="0"/>
                  <a:pt x="176" y="0"/>
                  <a:pt x="176" y="0"/>
                </a:cubicBezTo>
                <a:cubicBezTo>
                  <a:pt x="176" y="106"/>
                  <a:pt x="176" y="106"/>
                  <a:pt x="176" y="106"/>
                </a:cubicBezTo>
                <a:cubicBezTo>
                  <a:pt x="176" y="162"/>
                  <a:pt x="176" y="162"/>
                  <a:pt x="176" y="162"/>
                </a:cubicBezTo>
                <a:cubicBezTo>
                  <a:pt x="176" y="191"/>
                  <a:pt x="205" y="219"/>
                  <a:pt x="233" y="219"/>
                </a:cubicBezTo>
                <a:cubicBezTo>
                  <a:pt x="289" y="219"/>
                  <a:pt x="289" y="219"/>
                  <a:pt x="289" y="219"/>
                </a:cubicBezTo>
                <a:cubicBezTo>
                  <a:pt x="409" y="219"/>
                  <a:pt x="409" y="219"/>
                  <a:pt x="409" y="219"/>
                </a:cubicBezTo>
                <a:cubicBezTo>
                  <a:pt x="409" y="304"/>
                  <a:pt x="409" y="304"/>
                  <a:pt x="409" y="304"/>
                </a:cubicBezTo>
                <a:cubicBezTo>
                  <a:pt x="395" y="304"/>
                  <a:pt x="381" y="311"/>
                  <a:pt x="374" y="318"/>
                </a:cubicBezTo>
                <a:lnTo>
                  <a:pt x="304" y="381"/>
                </a:lnTo>
                <a:close/>
                <a:moveTo>
                  <a:pt x="233" y="191"/>
                </a:moveTo>
                <a:lnTo>
                  <a:pt x="233" y="191"/>
                </a:lnTo>
                <a:cubicBezTo>
                  <a:pt x="219" y="191"/>
                  <a:pt x="205" y="176"/>
                  <a:pt x="205" y="162"/>
                </a:cubicBezTo>
                <a:cubicBezTo>
                  <a:pt x="205" y="106"/>
                  <a:pt x="205" y="106"/>
                  <a:pt x="205" y="106"/>
                </a:cubicBezTo>
                <a:cubicBezTo>
                  <a:pt x="205" y="0"/>
                  <a:pt x="205" y="0"/>
                  <a:pt x="205" y="0"/>
                </a:cubicBezTo>
                <a:cubicBezTo>
                  <a:pt x="409" y="191"/>
                  <a:pt x="409" y="191"/>
                  <a:pt x="409" y="191"/>
                </a:cubicBezTo>
                <a:cubicBezTo>
                  <a:pt x="289" y="191"/>
                  <a:pt x="289" y="191"/>
                  <a:pt x="289" y="191"/>
                </a:cubicBezTo>
                <a:lnTo>
                  <a:pt x="233" y="19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03" name="Freeform 18"/>
          <p:cNvSpPr>
            <a:spLocks noChangeArrowheads="1"/>
          </p:cNvSpPr>
          <p:nvPr/>
        </p:nvSpPr>
        <p:spPr bwMode="auto">
          <a:xfrm>
            <a:off x="15193392" y="5686120"/>
            <a:ext cx="368300" cy="422386"/>
          </a:xfrm>
          <a:custGeom>
            <a:avLst/>
            <a:gdLst>
              <a:gd name="T0" fmla="*/ 65449438 w 510"/>
              <a:gd name="T1" fmla="*/ 65852755 h 587"/>
              <a:gd name="T2" fmla="*/ 65449438 w 510"/>
              <a:gd name="T3" fmla="*/ 65852755 h 587"/>
              <a:gd name="T4" fmla="*/ 57235625 w 510"/>
              <a:gd name="T5" fmla="*/ 74003689 h 587"/>
              <a:gd name="T6" fmla="*/ 54367579 w 510"/>
              <a:gd name="T7" fmla="*/ 75814728 h 587"/>
              <a:gd name="T8" fmla="*/ 51629522 w 510"/>
              <a:gd name="T9" fmla="*/ 74003689 h 587"/>
              <a:gd name="T10" fmla="*/ 43415710 w 510"/>
              <a:gd name="T11" fmla="*/ 65852755 h 587"/>
              <a:gd name="T12" fmla="*/ 42503264 w 510"/>
              <a:gd name="T13" fmla="*/ 63006529 h 587"/>
              <a:gd name="T14" fmla="*/ 46153767 w 510"/>
              <a:gd name="T15" fmla="*/ 59384091 h 587"/>
              <a:gd name="T16" fmla="*/ 47979019 w 510"/>
              <a:gd name="T17" fmla="*/ 61195130 h 587"/>
              <a:gd name="T18" fmla="*/ 50717076 w 510"/>
              <a:gd name="T19" fmla="*/ 63006529 h 587"/>
              <a:gd name="T20" fmla="*/ 50717076 w 510"/>
              <a:gd name="T21" fmla="*/ 46575532 h 587"/>
              <a:gd name="T22" fmla="*/ 54367579 w 510"/>
              <a:gd name="T23" fmla="*/ 42953095 h 587"/>
              <a:gd name="T24" fmla="*/ 58148432 w 510"/>
              <a:gd name="T25" fmla="*/ 46575532 h 587"/>
              <a:gd name="T26" fmla="*/ 58148432 w 510"/>
              <a:gd name="T27" fmla="*/ 63006529 h 587"/>
              <a:gd name="T28" fmla="*/ 60886489 w 510"/>
              <a:gd name="T29" fmla="*/ 61195130 h 587"/>
              <a:gd name="T30" fmla="*/ 62711741 w 510"/>
              <a:gd name="T31" fmla="*/ 59384091 h 587"/>
              <a:gd name="T32" fmla="*/ 66362244 w 510"/>
              <a:gd name="T33" fmla="*/ 63006529 h 587"/>
              <a:gd name="T34" fmla="*/ 65449438 w 510"/>
              <a:gd name="T35" fmla="*/ 65852755 h 587"/>
              <a:gd name="T36" fmla="*/ 47066212 w 510"/>
              <a:gd name="T37" fmla="*/ 46575532 h 587"/>
              <a:gd name="T38" fmla="*/ 47066212 w 510"/>
              <a:gd name="T39" fmla="*/ 46575532 h 587"/>
              <a:gd name="T40" fmla="*/ 47066212 w 510"/>
              <a:gd name="T41" fmla="*/ 55761294 h 587"/>
              <a:gd name="T42" fmla="*/ 46153767 w 510"/>
              <a:gd name="T43" fmla="*/ 55761294 h 587"/>
              <a:gd name="T44" fmla="*/ 38722051 w 510"/>
              <a:gd name="T45" fmla="*/ 63006529 h 587"/>
              <a:gd name="T46" fmla="*/ 40547302 w 510"/>
              <a:gd name="T47" fmla="*/ 68569853 h 587"/>
              <a:gd name="T48" fmla="*/ 42503264 w 510"/>
              <a:gd name="T49" fmla="*/ 70380892 h 587"/>
              <a:gd name="T50" fmla="*/ 3780852 w 510"/>
              <a:gd name="T51" fmla="*/ 70380892 h 587"/>
              <a:gd name="T52" fmla="*/ 0 w 510"/>
              <a:gd name="T53" fmla="*/ 66758455 h 587"/>
              <a:gd name="T54" fmla="*/ 0 w 510"/>
              <a:gd name="T55" fmla="*/ 3622437 h 587"/>
              <a:gd name="T56" fmla="*/ 3780852 w 510"/>
              <a:gd name="T57" fmla="*/ 0 h 587"/>
              <a:gd name="T58" fmla="*/ 12907471 w 510"/>
              <a:gd name="T59" fmla="*/ 0 h 587"/>
              <a:gd name="T60" fmla="*/ 12907471 w 510"/>
              <a:gd name="T61" fmla="*/ 0 h 587"/>
              <a:gd name="T62" fmla="*/ 23989329 w 510"/>
              <a:gd name="T63" fmla="*/ 0 h 587"/>
              <a:gd name="T64" fmla="*/ 23989329 w 510"/>
              <a:gd name="T65" fmla="*/ 13713899 h 587"/>
              <a:gd name="T66" fmla="*/ 23989329 w 510"/>
              <a:gd name="T67" fmla="*/ 20959133 h 587"/>
              <a:gd name="T68" fmla="*/ 31421045 w 510"/>
              <a:gd name="T69" fmla="*/ 28333497 h 587"/>
              <a:gd name="T70" fmla="*/ 38722051 w 510"/>
              <a:gd name="T71" fmla="*/ 28333497 h 587"/>
              <a:gd name="T72" fmla="*/ 54367579 w 510"/>
              <a:gd name="T73" fmla="*/ 28333497 h 587"/>
              <a:gd name="T74" fmla="*/ 54367579 w 510"/>
              <a:gd name="T75" fmla="*/ 39330657 h 587"/>
              <a:gd name="T76" fmla="*/ 54367579 w 510"/>
              <a:gd name="T77" fmla="*/ 39330657 h 587"/>
              <a:gd name="T78" fmla="*/ 47066212 w 510"/>
              <a:gd name="T79" fmla="*/ 46575532 h 587"/>
              <a:gd name="T80" fmla="*/ 31421045 w 510"/>
              <a:gd name="T81" fmla="*/ 24711059 h 587"/>
              <a:gd name="T82" fmla="*/ 31421045 w 510"/>
              <a:gd name="T83" fmla="*/ 24711059 h 587"/>
              <a:gd name="T84" fmla="*/ 27770542 w 510"/>
              <a:gd name="T85" fmla="*/ 20959133 h 587"/>
              <a:gd name="T86" fmla="*/ 27770542 w 510"/>
              <a:gd name="T87" fmla="*/ 13713899 h 587"/>
              <a:gd name="T88" fmla="*/ 27770542 w 510"/>
              <a:gd name="T89" fmla="*/ 0 h 587"/>
              <a:gd name="T90" fmla="*/ 27770542 w 510"/>
              <a:gd name="T91" fmla="*/ 0 h 587"/>
              <a:gd name="T92" fmla="*/ 54367579 w 510"/>
              <a:gd name="T93" fmla="*/ 24711059 h 587"/>
              <a:gd name="T94" fmla="*/ 38722051 w 510"/>
              <a:gd name="T95" fmla="*/ 24711059 h 587"/>
              <a:gd name="T96" fmla="*/ 31421045 w 510"/>
              <a:gd name="T97" fmla="*/ 24711059 h 5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10" h="587">
                <a:moveTo>
                  <a:pt x="502" y="509"/>
                </a:moveTo>
                <a:lnTo>
                  <a:pt x="502" y="509"/>
                </a:lnTo>
                <a:cubicBezTo>
                  <a:pt x="439" y="572"/>
                  <a:pt x="439" y="572"/>
                  <a:pt x="439" y="572"/>
                </a:cubicBezTo>
                <a:cubicBezTo>
                  <a:pt x="432" y="579"/>
                  <a:pt x="424" y="586"/>
                  <a:pt x="417" y="586"/>
                </a:cubicBezTo>
                <a:cubicBezTo>
                  <a:pt x="410" y="586"/>
                  <a:pt x="403" y="579"/>
                  <a:pt x="396" y="572"/>
                </a:cubicBezTo>
                <a:cubicBezTo>
                  <a:pt x="333" y="509"/>
                  <a:pt x="333" y="509"/>
                  <a:pt x="333" y="509"/>
                </a:cubicBezTo>
                <a:cubicBezTo>
                  <a:pt x="326" y="502"/>
                  <a:pt x="326" y="495"/>
                  <a:pt x="326" y="487"/>
                </a:cubicBezTo>
                <a:cubicBezTo>
                  <a:pt x="326" y="473"/>
                  <a:pt x="333" y="459"/>
                  <a:pt x="354" y="459"/>
                </a:cubicBezTo>
                <a:cubicBezTo>
                  <a:pt x="361" y="459"/>
                  <a:pt x="368" y="466"/>
                  <a:pt x="368" y="473"/>
                </a:cubicBezTo>
                <a:cubicBezTo>
                  <a:pt x="389" y="487"/>
                  <a:pt x="389" y="487"/>
                  <a:pt x="389" y="487"/>
                </a:cubicBezTo>
                <a:cubicBezTo>
                  <a:pt x="389" y="360"/>
                  <a:pt x="389" y="360"/>
                  <a:pt x="389" y="360"/>
                </a:cubicBezTo>
                <a:cubicBezTo>
                  <a:pt x="389" y="339"/>
                  <a:pt x="403" y="332"/>
                  <a:pt x="417" y="332"/>
                </a:cubicBezTo>
                <a:cubicBezTo>
                  <a:pt x="432" y="332"/>
                  <a:pt x="446" y="339"/>
                  <a:pt x="446" y="360"/>
                </a:cubicBezTo>
                <a:cubicBezTo>
                  <a:pt x="446" y="487"/>
                  <a:pt x="446" y="487"/>
                  <a:pt x="446" y="487"/>
                </a:cubicBezTo>
                <a:cubicBezTo>
                  <a:pt x="467" y="473"/>
                  <a:pt x="467" y="473"/>
                  <a:pt x="467" y="473"/>
                </a:cubicBezTo>
                <a:cubicBezTo>
                  <a:pt x="467" y="466"/>
                  <a:pt x="474" y="459"/>
                  <a:pt x="481" y="459"/>
                </a:cubicBezTo>
                <a:cubicBezTo>
                  <a:pt x="502" y="459"/>
                  <a:pt x="509" y="473"/>
                  <a:pt x="509" y="487"/>
                </a:cubicBezTo>
                <a:cubicBezTo>
                  <a:pt x="509" y="495"/>
                  <a:pt x="509" y="502"/>
                  <a:pt x="502" y="509"/>
                </a:cubicBezTo>
                <a:close/>
                <a:moveTo>
                  <a:pt x="361" y="360"/>
                </a:moveTo>
                <a:lnTo>
                  <a:pt x="361" y="360"/>
                </a:lnTo>
                <a:cubicBezTo>
                  <a:pt x="361" y="431"/>
                  <a:pt x="361" y="431"/>
                  <a:pt x="361" y="431"/>
                </a:cubicBezTo>
                <a:lnTo>
                  <a:pt x="354" y="431"/>
                </a:lnTo>
                <a:cubicBezTo>
                  <a:pt x="319" y="431"/>
                  <a:pt x="297" y="459"/>
                  <a:pt x="297" y="487"/>
                </a:cubicBezTo>
                <a:cubicBezTo>
                  <a:pt x="297" y="509"/>
                  <a:pt x="304" y="523"/>
                  <a:pt x="311" y="530"/>
                </a:cubicBezTo>
                <a:cubicBezTo>
                  <a:pt x="326" y="544"/>
                  <a:pt x="326" y="544"/>
                  <a:pt x="326" y="544"/>
                </a:cubicBezTo>
                <a:cubicBezTo>
                  <a:pt x="29" y="544"/>
                  <a:pt x="29" y="544"/>
                  <a:pt x="29" y="544"/>
                </a:cubicBezTo>
                <a:cubicBezTo>
                  <a:pt x="15" y="544"/>
                  <a:pt x="0" y="537"/>
                  <a:pt x="0" y="516"/>
                </a:cubicBezTo>
                <a:cubicBezTo>
                  <a:pt x="0" y="28"/>
                  <a:pt x="0" y="28"/>
                  <a:pt x="0" y="28"/>
                </a:cubicBezTo>
                <a:cubicBezTo>
                  <a:pt x="0" y="14"/>
                  <a:pt x="15" y="0"/>
                  <a:pt x="29" y="0"/>
                </a:cubicBezTo>
                <a:cubicBezTo>
                  <a:pt x="99" y="0"/>
                  <a:pt x="99" y="0"/>
                  <a:pt x="99" y="0"/>
                </a:cubicBezTo>
                <a:cubicBezTo>
                  <a:pt x="184" y="0"/>
                  <a:pt x="184" y="0"/>
                  <a:pt x="184" y="0"/>
                </a:cubicBezTo>
                <a:cubicBezTo>
                  <a:pt x="184" y="106"/>
                  <a:pt x="184" y="106"/>
                  <a:pt x="184" y="106"/>
                </a:cubicBezTo>
                <a:cubicBezTo>
                  <a:pt x="184" y="162"/>
                  <a:pt x="184" y="162"/>
                  <a:pt x="184" y="162"/>
                </a:cubicBezTo>
                <a:cubicBezTo>
                  <a:pt x="184" y="191"/>
                  <a:pt x="206" y="219"/>
                  <a:pt x="241" y="219"/>
                </a:cubicBezTo>
                <a:cubicBezTo>
                  <a:pt x="297" y="219"/>
                  <a:pt x="297" y="219"/>
                  <a:pt x="297" y="219"/>
                </a:cubicBezTo>
                <a:cubicBezTo>
                  <a:pt x="417" y="219"/>
                  <a:pt x="417" y="219"/>
                  <a:pt x="417" y="219"/>
                </a:cubicBezTo>
                <a:cubicBezTo>
                  <a:pt x="417" y="304"/>
                  <a:pt x="417" y="304"/>
                  <a:pt x="417" y="304"/>
                </a:cubicBezTo>
                <a:cubicBezTo>
                  <a:pt x="389" y="304"/>
                  <a:pt x="361" y="325"/>
                  <a:pt x="361" y="360"/>
                </a:cubicBezTo>
                <a:close/>
                <a:moveTo>
                  <a:pt x="241" y="191"/>
                </a:moveTo>
                <a:lnTo>
                  <a:pt x="241" y="191"/>
                </a:lnTo>
                <a:cubicBezTo>
                  <a:pt x="220" y="191"/>
                  <a:pt x="213" y="176"/>
                  <a:pt x="213" y="162"/>
                </a:cubicBezTo>
                <a:cubicBezTo>
                  <a:pt x="213" y="106"/>
                  <a:pt x="213" y="106"/>
                  <a:pt x="213" y="106"/>
                </a:cubicBezTo>
                <a:cubicBezTo>
                  <a:pt x="213" y="0"/>
                  <a:pt x="213" y="0"/>
                  <a:pt x="213" y="0"/>
                </a:cubicBezTo>
                <a:cubicBezTo>
                  <a:pt x="417" y="191"/>
                  <a:pt x="417" y="191"/>
                  <a:pt x="417" y="191"/>
                </a:cubicBezTo>
                <a:cubicBezTo>
                  <a:pt x="297" y="191"/>
                  <a:pt x="297" y="191"/>
                  <a:pt x="297" y="191"/>
                </a:cubicBezTo>
                <a:lnTo>
                  <a:pt x="241" y="19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04" name="Freeform 19"/>
          <p:cNvSpPr>
            <a:spLocks noChangeArrowheads="1"/>
          </p:cNvSpPr>
          <p:nvPr/>
        </p:nvSpPr>
        <p:spPr bwMode="auto">
          <a:xfrm>
            <a:off x="14437742" y="5686121"/>
            <a:ext cx="368300" cy="412857"/>
          </a:xfrm>
          <a:custGeom>
            <a:avLst/>
            <a:gdLst>
              <a:gd name="T0" fmla="*/ 65449438 w 510"/>
              <a:gd name="T1" fmla="*/ 58633190 h 573"/>
              <a:gd name="T2" fmla="*/ 65449438 w 510"/>
              <a:gd name="T3" fmla="*/ 58633190 h 573"/>
              <a:gd name="T4" fmla="*/ 60886489 w 510"/>
              <a:gd name="T5" fmla="*/ 63173440 h 573"/>
              <a:gd name="T6" fmla="*/ 65449438 w 510"/>
              <a:gd name="T7" fmla="*/ 68751328 h 573"/>
              <a:gd name="T8" fmla="*/ 66362244 w 510"/>
              <a:gd name="T9" fmla="*/ 70567284 h 573"/>
              <a:gd name="T10" fmla="*/ 62711741 w 510"/>
              <a:gd name="T11" fmla="*/ 74199556 h 573"/>
              <a:gd name="T12" fmla="*/ 59973683 w 510"/>
              <a:gd name="T13" fmla="*/ 73291578 h 573"/>
              <a:gd name="T14" fmla="*/ 55280025 w 510"/>
              <a:gd name="T15" fmla="*/ 68751328 h 573"/>
              <a:gd name="T16" fmla="*/ 50717076 w 510"/>
              <a:gd name="T17" fmla="*/ 73291578 h 573"/>
              <a:gd name="T18" fmla="*/ 47979019 w 510"/>
              <a:gd name="T19" fmla="*/ 74199556 h 573"/>
              <a:gd name="T20" fmla="*/ 44328516 w 510"/>
              <a:gd name="T21" fmla="*/ 70567284 h 573"/>
              <a:gd name="T22" fmla="*/ 45240961 w 510"/>
              <a:gd name="T23" fmla="*/ 68751328 h 573"/>
              <a:gd name="T24" fmla="*/ 45240961 w 510"/>
              <a:gd name="T25" fmla="*/ 68751328 h 573"/>
              <a:gd name="T26" fmla="*/ 49804270 w 510"/>
              <a:gd name="T27" fmla="*/ 63173440 h 573"/>
              <a:gd name="T28" fmla="*/ 45240961 w 510"/>
              <a:gd name="T29" fmla="*/ 58633190 h 573"/>
              <a:gd name="T30" fmla="*/ 44328516 w 510"/>
              <a:gd name="T31" fmla="*/ 55908896 h 573"/>
              <a:gd name="T32" fmla="*/ 47979019 w 510"/>
              <a:gd name="T33" fmla="*/ 52276985 h 573"/>
              <a:gd name="T34" fmla="*/ 50717076 w 510"/>
              <a:gd name="T35" fmla="*/ 54092940 h 573"/>
              <a:gd name="T36" fmla="*/ 55280025 w 510"/>
              <a:gd name="T37" fmla="*/ 58633190 h 573"/>
              <a:gd name="T38" fmla="*/ 59973683 w 510"/>
              <a:gd name="T39" fmla="*/ 54092940 h 573"/>
              <a:gd name="T40" fmla="*/ 59973683 w 510"/>
              <a:gd name="T41" fmla="*/ 54092940 h 573"/>
              <a:gd name="T42" fmla="*/ 62711741 w 510"/>
              <a:gd name="T43" fmla="*/ 52276985 h 573"/>
              <a:gd name="T44" fmla="*/ 66362244 w 510"/>
              <a:gd name="T45" fmla="*/ 55908896 h 573"/>
              <a:gd name="T46" fmla="*/ 65449438 w 510"/>
              <a:gd name="T47" fmla="*/ 58633190 h 573"/>
              <a:gd name="T48" fmla="*/ 54367579 w 510"/>
              <a:gd name="T49" fmla="*/ 52276985 h 573"/>
              <a:gd name="T50" fmla="*/ 54367579 w 510"/>
              <a:gd name="T51" fmla="*/ 52276985 h 573"/>
              <a:gd name="T52" fmla="*/ 54367579 w 510"/>
              <a:gd name="T53" fmla="*/ 52276985 h 573"/>
              <a:gd name="T54" fmla="*/ 53454773 w 510"/>
              <a:gd name="T55" fmla="*/ 51238987 h 573"/>
              <a:gd name="T56" fmla="*/ 53454773 w 510"/>
              <a:gd name="T57" fmla="*/ 51238987 h 573"/>
              <a:gd name="T58" fmla="*/ 47979019 w 510"/>
              <a:gd name="T59" fmla="*/ 48515053 h 573"/>
              <a:gd name="T60" fmla="*/ 40547302 w 510"/>
              <a:gd name="T61" fmla="*/ 55908896 h 573"/>
              <a:gd name="T62" fmla="*/ 42503264 w 510"/>
              <a:gd name="T63" fmla="*/ 61357124 h 573"/>
              <a:gd name="T64" fmla="*/ 42503264 w 510"/>
              <a:gd name="T65" fmla="*/ 61357124 h 573"/>
              <a:gd name="T66" fmla="*/ 45240961 w 510"/>
              <a:gd name="T67" fmla="*/ 63173440 h 573"/>
              <a:gd name="T68" fmla="*/ 42503264 w 510"/>
              <a:gd name="T69" fmla="*/ 66027034 h 573"/>
              <a:gd name="T70" fmla="*/ 42503264 w 510"/>
              <a:gd name="T71" fmla="*/ 66027034 h 573"/>
              <a:gd name="T72" fmla="*/ 40547302 w 510"/>
              <a:gd name="T73" fmla="*/ 70567284 h 573"/>
              <a:gd name="T74" fmla="*/ 37809606 w 510"/>
              <a:gd name="T75" fmla="*/ 70567284 h 573"/>
              <a:gd name="T76" fmla="*/ 37809606 w 510"/>
              <a:gd name="T77" fmla="*/ 70567284 h 573"/>
              <a:gd name="T78" fmla="*/ 3780852 w 510"/>
              <a:gd name="T79" fmla="*/ 70567284 h 573"/>
              <a:gd name="T80" fmla="*/ 0 w 510"/>
              <a:gd name="T81" fmla="*/ 66935372 h 573"/>
              <a:gd name="T82" fmla="*/ 0 w 510"/>
              <a:gd name="T83" fmla="*/ 3632272 h 573"/>
              <a:gd name="T84" fmla="*/ 3780852 w 510"/>
              <a:gd name="T85" fmla="*/ 0 h 573"/>
              <a:gd name="T86" fmla="*/ 11994664 w 510"/>
              <a:gd name="T87" fmla="*/ 0 h 573"/>
              <a:gd name="T88" fmla="*/ 23076884 w 510"/>
              <a:gd name="T89" fmla="*/ 0 h 573"/>
              <a:gd name="T90" fmla="*/ 23076884 w 510"/>
              <a:gd name="T91" fmla="*/ 13750410 h 573"/>
              <a:gd name="T92" fmla="*/ 23076884 w 510"/>
              <a:gd name="T93" fmla="*/ 21014594 h 573"/>
              <a:gd name="T94" fmla="*/ 30508239 w 510"/>
              <a:gd name="T95" fmla="*/ 28408437 h 573"/>
              <a:gd name="T96" fmla="*/ 37809606 w 510"/>
              <a:gd name="T97" fmla="*/ 28408437 h 573"/>
              <a:gd name="T98" fmla="*/ 54367579 w 510"/>
              <a:gd name="T99" fmla="*/ 28408437 h 573"/>
              <a:gd name="T100" fmla="*/ 54367579 w 510"/>
              <a:gd name="T101" fmla="*/ 48515053 h 573"/>
              <a:gd name="T102" fmla="*/ 54367579 w 510"/>
              <a:gd name="T103" fmla="*/ 48515053 h 573"/>
              <a:gd name="T104" fmla="*/ 54367579 w 510"/>
              <a:gd name="T105" fmla="*/ 52276985 h 573"/>
              <a:gd name="T106" fmla="*/ 30508239 w 510"/>
              <a:gd name="T107" fmla="*/ 24776525 h 573"/>
              <a:gd name="T108" fmla="*/ 30508239 w 510"/>
              <a:gd name="T109" fmla="*/ 24776525 h 573"/>
              <a:gd name="T110" fmla="*/ 26727387 w 510"/>
              <a:gd name="T111" fmla="*/ 21014594 h 573"/>
              <a:gd name="T112" fmla="*/ 26727387 w 510"/>
              <a:gd name="T113" fmla="*/ 13750410 h 573"/>
              <a:gd name="T114" fmla="*/ 26727387 w 510"/>
              <a:gd name="T115" fmla="*/ 0 h 573"/>
              <a:gd name="T116" fmla="*/ 54367579 w 510"/>
              <a:gd name="T117" fmla="*/ 24776525 h 573"/>
              <a:gd name="T118" fmla="*/ 37809606 w 510"/>
              <a:gd name="T119" fmla="*/ 24776525 h 573"/>
              <a:gd name="T120" fmla="*/ 30508239 w 510"/>
              <a:gd name="T121" fmla="*/ 24776525 h 5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0" h="573">
                <a:moveTo>
                  <a:pt x="502" y="452"/>
                </a:moveTo>
                <a:lnTo>
                  <a:pt x="502" y="452"/>
                </a:lnTo>
                <a:cubicBezTo>
                  <a:pt x="467" y="487"/>
                  <a:pt x="467" y="487"/>
                  <a:pt x="467" y="487"/>
                </a:cubicBezTo>
                <a:cubicBezTo>
                  <a:pt x="502" y="530"/>
                  <a:pt x="502" y="530"/>
                  <a:pt x="502" y="530"/>
                </a:cubicBezTo>
                <a:cubicBezTo>
                  <a:pt x="509" y="530"/>
                  <a:pt x="509" y="537"/>
                  <a:pt x="509" y="544"/>
                </a:cubicBezTo>
                <a:cubicBezTo>
                  <a:pt x="509" y="565"/>
                  <a:pt x="495" y="572"/>
                  <a:pt x="481" y="572"/>
                </a:cubicBezTo>
                <a:cubicBezTo>
                  <a:pt x="474" y="572"/>
                  <a:pt x="467" y="572"/>
                  <a:pt x="460" y="565"/>
                </a:cubicBezTo>
                <a:cubicBezTo>
                  <a:pt x="424" y="530"/>
                  <a:pt x="424" y="530"/>
                  <a:pt x="424" y="530"/>
                </a:cubicBezTo>
                <a:cubicBezTo>
                  <a:pt x="389" y="565"/>
                  <a:pt x="389" y="565"/>
                  <a:pt x="389" y="565"/>
                </a:cubicBezTo>
                <a:cubicBezTo>
                  <a:pt x="382" y="572"/>
                  <a:pt x="375" y="572"/>
                  <a:pt x="368" y="572"/>
                </a:cubicBezTo>
                <a:cubicBezTo>
                  <a:pt x="354" y="572"/>
                  <a:pt x="340" y="565"/>
                  <a:pt x="340" y="544"/>
                </a:cubicBezTo>
                <a:cubicBezTo>
                  <a:pt x="340" y="537"/>
                  <a:pt x="340" y="530"/>
                  <a:pt x="347" y="530"/>
                </a:cubicBezTo>
                <a:cubicBezTo>
                  <a:pt x="382" y="487"/>
                  <a:pt x="382" y="487"/>
                  <a:pt x="382" y="487"/>
                </a:cubicBezTo>
                <a:cubicBezTo>
                  <a:pt x="347" y="452"/>
                  <a:pt x="347" y="452"/>
                  <a:pt x="347" y="452"/>
                </a:cubicBezTo>
                <a:cubicBezTo>
                  <a:pt x="340" y="445"/>
                  <a:pt x="340" y="438"/>
                  <a:pt x="340" y="431"/>
                </a:cubicBezTo>
                <a:cubicBezTo>
                  <a:pt x="340" y="417"/>
                  <a:pt x="354" y="403"/>
                  <a:pt x="368" y="403"/>
                </a:cubicBezTo>
                <a:cubicBezTo>
                  <a:pt x="375" y="403"/>
                  <a:pt x="382" y="410"/>
                  <a:pt x="389" y="417"/>
                </a:cubicBezTo>
                <a:cubicBezTo>
                  <a:pt x="424" y="452"/>
                  <a:pt x="424" y="452"/>
                  <a:pt x="424" y="452"/>
                </a:cubicBezTo>
                <a:cubicBezTo>
                  <a:pt x="460" y="417"/>
                  <a:pt x="460" y="417"/>
                  <a:pt x="460" y="417"/>
                </a:cubicBezTo>
                <a:cubicBezTo>
                  <a:pt x="467" y="410"/>
                  <a:pt x="474" y="403"/>
                  <a:pt x="481" y="403"/>
                </a:cubicBezTo>
                <a:cubicBezTo>
                  <a:pt x="495" y="403"/>
                  <a:pt x="509" y="417"/>
                  <a:pt x="509" y="431"/>
                </a:cubicBezTo>
                <a:cubicBezTo>
                  <a:pt x="509" y="438"/>
                  <a:pt x="509" y="445"/>
                  <a:pt x="502" y="452"/>
                </a:cubicBezTo>
                <a:close/>
                <a:moveTo>
                  <a:pt x="417" y="403"/>
                </a:moveTo>
                <a:lnTo>
                  <a:pt x="417" y="403"/>
                </a:lnTo>
                <a:cubicBezTo>
                  <a:pt x="410" y="395"/>
                  <a:pt x="410" y="395"/>
                  <a:pt x="410" y="395"/>
                </a:cubicBezTo>
                <a:cubicBezTo>
                  <a:pt x="396" y="381"/>
                  <a:pt x="382" y="374"/>
                  <a:pt x="368" y="374"/>
                </a:cubicBezTo>
                <a:cubicBezTo>
                  <a:pt x="340" y="374"/>
                  <a:pt x="311" y="403"/>
                  <a:pt x="311" y="431"/>
                </a:cubicBezTo>
                <a:cubicBezTo>
                  <a:pt x="311" y="452"/>
                  <a:pt x="318" y="466"/>
                  <a:pt x="326" y="473"/>
                </a:cubicBezTo>
                <a:cubicBezTo>
                  <a:pt x="347" y="487"/>
                  <a:pt x="347" y="487"/>
                  <a:pt x="347" y="487"/>
                </a:cubicBezTo>
                <a:cubicBezTo>
                  <a:pt x="326" y="509"/>
                  <a:pt x="326" y="509"/>
                  <a:pt x="326" y="509"/>
                </a:cubicBezTo>
                <a:cubicBezTo>
                  <a:pt x="318" y="516"/>
                  <a:pt x="311" y="530"/>
                  <a:pt x="311" y="544"/>
                </a:cubicBezTo>
                <a:cubicBezTo>
                  <a:pt x="290" y="544"/>
                  <a:pt x="290" y="544"/>
                  <a:pt x="290" y="544"/>
                </a:cubicBezTo>
                <a:cubicBezTo>
                  <a:pt x="29" y="544"/>
                  <a:pt x="29" y="544"/>
                  <a:pt x="29" y="544"/>
                </a:cubicBezTo>
                <a:cubicBezTo>
                  <a:pt x="15" y="544"/>
                  <a:pt x="0" y="537"/>
                  <a:pt x="0" y="516"/>
                </a:cubicBezTo>
                <a:cubicBezTo>
                  <a:pt x="0" y="28"/>
                  <a:pt x="0" y="28"/>
                  <a:pt x="0" y="28"/>
                </a:cubicBezTo>
                <a:cubicBezTo>
                  <a:pt x="0" y="14"/>
                  <a:pt x="15" y="0"/>
                  <a:pt x="29" y="0"/>
                </a:cubicBezTo>
                <a:cubicBezTo>
                  <a:pt x="92" y="0"/>
                  <a:pt x="92" y="0"/>
                  <a:pt x="92" y="0"/>
                </a:cubicBezTo>
                <a:cubicBezTo>
                  <a:pt x="177" y="0"/>
                  <a:pt x="177" y="0"/>
                  <a:pt x="177" y="0"/>
                </a:cubicBezTo>
                <a:cubicBezTo>
                  <a:pt x="177" y="106"/>
                  <a:pt x="177" y="106"/>
                  <a:pt x="177" y="106"/>
                </a:cubicBezTo>
                <a:cubicBezTo>
                  <a:pt x="177" y="162"/>
                  <a:pt x="177" y="162"/>
                  <a:pt x="177" y="162"/>
                </a:cubicBezTo>
                <a:cubicBezTo>
                  <a:pt x="177" y="191"/>
                  <a:pt x="205" y="219"/>
                  <a:pt x="234" y="219"/>
                </a:cubicBezTo>
                <a:cubicBezTo>
                  <a:pt x="290" y="219"/>
                  <a:pt x="290" y="219"/>
                  <a:pt x="290" y="219"/>
                </a:cubicBezTo>
                <a:cubicBezTo>
                  <a:pt x="417" y="219"/>
                  <a:pt x="417" y="219"/>
                  <a:pt x="417" y="219"/>
                </a:cubicBezTo>
                <a:cubicBezTo>
                  <a:pt x="417" y="374"/>
                  <a:pt x="417" y="374"/>
                  <a:pt x="417" y="374"/>
                </a:cubicBezTo>
                <a:lnTo>
                  <a:pt x="417" y="403"/>
                </a:lnTo>
                <a:close/>
                <a:moveTo>
                  <a:pt x="234" y="191"/>
                </a:moveTo>
                <a:lnTo>
                  <a:pt x="234" y="191"/>
                </a:lnTo>
                <a:cubicBezTo>
                  <a:pt x="220" y="191"/>
                  <a:pt x="205" y="176"/>
                  <a:pt x="205" y="162"/>
                </a:cubicBezTo>
                <a:cubicBezTo>
                  <a:pt x="205" y="106"/>
                  <a:pt x="205" y="106"/>
                  <a:pt x="205" y="106"/>
                </a:cubicBezTo>
                <a:cubicBezTo>
                  <a:pt x="205" y="0"/>
                  <a:pt x="205" y="0"/>
                  <a:pt x="205" y="0"/>
                </a:cubicBezTo>
                <a:cubicBezTo>
                  <a:pt x="417" y="191"/>
                  <a:pt x="417" y="191"/>
                  <a:pt x="417" y="191"/>
                </a:cubicBezTo>
                <a:cubicBezTo>
                  <a:pt x="290" y="191"/>
                  <a:pt x="290" y="191"/>
                  <a:pt x="290" y="191"/>
                </a:cubicBezTo>
                <a:lnTo>
                  <a:pt x="234" y="19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05" name="Freeform 20"/>
          <p:cNvSpPr>
            <a:spLocks noChangeArrowheads="1"/>
          </p:cNvSpPr>
          <p:nvPr/>
        </p:nvSpPr>
        <p:spPr bwMode="auto">
          <a:xfrm>
            <a:off x="13678919" y="5686121"/>
            <a:ext cx="368300" cy="403331"/>
          </a:xfrm>
          <a:custGeom>
            <a:avLst/>
            <a:gdLst>
              <a:gd name="T0" fmla="*/ 64536992 w 510"/>
              <a:gd name="T1" fmla="*/ 61528392 h 559"/>
              <a:gd name="T2" fmla="*/ 64536992 w 510"/>
              <a:gd name="T3" fmla="*/ 61528392 h 559"/>
              <a:gd name="T4" fmla="*/ 55280025 w 510"/>
              <a:gd name="T5" fmla="*/ 70763999 h 559"/>
              <a:gd name="T6" fmla="*/ 52542328 w 510"/>
              <a:gd name="T7" fmla="*/ 72585008 h 559"/>
              <a:gd name="T8" fmla="*/ 49804270 w 510"/>
              <a:gd name="T9" fmla="*/ 70763999 h 559"/>
              <a:gd name="T10" fmla="*/ 45240961 w 510"/>
              <a:gd name="T11" fmla="*/ 66211296 h 559"/>
              <a:gd name="T12" fmla="*/ 44328516 w 510"/>
              <a:gd name="T13" fmla="*/ 63349401 h 559"/>
              <a:gd name="T14" fmla="*/ 47979019 w 510"/>
              <a:gd name="T15" fmla="*/ 59707023 h 559"/>
              <a:gd name="T16" fmla="*/ 49804270 w 510"/>
              <a:gd name="T17" fmla="*/ 61528392 h 559"/>
              <a:gd name="T18" fmla="*/ 52542328 w 510"/>
              <a:gd name="T19" fmla="*/ 63349401 h 559"/>
              <a:gd name="T20" fmla="*/ 59973683 w 510"/>
              <a:gd name="T21" fmla="*/ 56065005 h 559"/>
              <a:gd name="T22" fmla="*/ 59973683 w 510"/>
              <a:gd name="T23" fmla="*/ 56065005 h 559"/>
              <a:gd name="T24" fmla="*/ 62711741 w 510"/>
              <a:gd name="T25" fmla="*/ 55154320 h 559"/>
              <a:gd name="T26" fmla="*/ 66362244 w 510"/>
              <a:gd name="T27" fmla="*/ 58796699 h 559"/>
              <a:gd name="T28" fmla="*/ 64536992 w 510"/>
              <a:gd name="T29" fmla="*/ 61528392 h 559"/>
              <a:gd name="T30" fmla="*/ 53454773 w 510"/>
              <a:gd name="T31" fmla="*/ 56975329 h 559"/>
              <a:gd name="T32" fmla="*/ 53454773 w 510"/>
              <a:gd name="T33" fmla="*/ 56975329 h 559"/>
              <a:gd name="T34" fmla="*/ 52542328 w 510"/>
              <a:gd name="T35" fmla="*/ 57886014 h 559"/>
              <a:gd name="T36" fmla="*/ 47979019 w 510"/>
              <a:gd name="T37" fmla="*/ 56065005 h 559"/>
              <a:gd name="T38" fmla="*/ 40547302 w 510"/>
              <a:gd name="T39" fmla="*/ 63349401 h 559"/>
              <a:gd name="T40" fmla="*/ 42372554 w 510"/>
              <a:gd name="T41" fmla="*/ 68942990 h 559"/>
              <a:gd name="T42" fmla="*/ 42372554 w 510"/>
              <a:gd name="T43" fmla="*/ 68942990 h 559"/>
              <a:gd name="T44" fmla="*/ 44328516 w 510"/>
              <a:gd name="T45" fmla="*/ 70763999 h 559"/>
              <a:gd name="T46" fmla="*/ 44328516 w 510"/>
              <a:gd name="T47" fmla="*/ 70763999 h 559"/>
              <a:gd name="T48" fmla="*/ 31421045 w 510"/>
              <a:gd name="T49" fmla="*/ 70763999 h 559"/>
              <a:gd name="T50" fmla="*/ 31421045 w 510"/>
              <a:gd name="T51" fmla="*/ 70763999 h 559"/>
              <a:gd name="T52" fmla="*/ 3780852 w 510"/>
              <a:gd name="T53" fmla="*/ 70763999 h 559"/>
              <a:gd name="T54" fmla="*/ 0 w 510"/>
              <a:gd name="T55" fmla="*/ 67121620 h 559"/>
              <a:gd name="T56" fmla="*/ 0 w 510"/>
              <a:gd name="T57" fmla="*/ 3642379 h 559"/>
              <a:gd name="T58" fmla="*/ 3780852 w 510"/>
              <a:gd name="T59" fmla="*/ 0 h 559"/>
              <a:gd name="T60" fmla="*/ 11994664 w 510"/>
              <a:gd name="T61" fmla="*/ 0 h 559"/>
              <a:gd name="T62" fmla="*/ 23076884 w 510"/>
              <a:gd name="T63" fmla="*/ 0 h 559"/>
              <a:gd name="T64" fmla="*/ 23076884 w 510"/>
              <a:gd name="T65" fmla="*/ 13788670 h 559"/>
              <a:gd name="T66" fmla="*/ 23076884 w 510"/>
              <a:gd name="T67" fmla="*/ 21073067 h 559"/>
              <a:gd name="T68" fmla="*/ 30508239 w 510"/>
              <a:gd name="T69" fmla="*/ 28487664 h 559"/>
              <a:gd name="T70" fmla="*/ 37809606 w 510"/>
              <a:gd name="T71" fmla="*/ 28487664 h 559"/>
              <a:gd name="T72" fmla="*/ 53454773 w 510"/>
              <a:gd name="T73" fmla="*/ 28487664 h 559"/>
              <a:gd name="T74" fmla="*/ 53454773 w 510"/>
              <a:gd name="T75" fmla="*/ 50471416 h 559"/>
              <a:gd name="T76" fmla="*/ 53454773 w 510"/>
              <a:gd name="T77" fmla="*/ 50471416 h 559"/>
              <a:gd name="T78" fmla="*/ 53454773 w 510"/>
              <a:gd name="T79" fmla="*/ 56975329 h 559"/>
              <a:gd name="T80" fmla="*/ 30508239 w 510"/>
              <a:gd name="T81" fmla="*/ 24845286 h 559"/>
              <a:gd name="T82" fmla="*/ 30508239 w 510"/>
              <a:gd name="T83" fmla="*/ 24845286 h 559"/>
              <a:gd name="T84" fmla="*/ 26727387 w 510"/>
              <a:gd name="T85" fmla="*/ 21073067 h 559"/>
              <a:gd name="T86" fmla="*/ 26727387 w 510"/>
              <a:gd name="T87" fmla="*/ 13788670 h 559"/>
              <a:gd name="T88" fmla="*/ 26727387 w 510"/>
              <a:gd name="T89" fmla="*/ 0 h 559"/>
              <a:gd name="T90" fmla="*/ 53454773 w 510"/>
              <a:gd name="T91" fmla="*/ 24845286 h 559"/>
              <a:gd name="T92" fmla="*/ 37809606 w 510"/>
              <a:gd name="T93" fmla="*/ 24845286 h 559"/>
              <a:gd name="T94" fmla="*/ 30508239 w 510"/>
              <a:gd name="T95" fmla="*/ 24845286 h 55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10" h="559">
                <a:moveTo>
                  <a:pt x="495" y="473"/>
                </a:moveTo>
                <a:lnTo>
                  <a:pt x="495" y="473"/>
                </a:lnTo>
                <a:cubicBezTo>
                  <a:pt x="424" y="544"/>
                  <a:pt x="424" y="544"/>
                  <a:pt x="424" y="544"/>
                </a:cubicBezTo>
                <a:cubicBezTo>
                  <a:pt x="417" y="551"/>
                  <a:pt x="410" y="558"/>
                  <a:pt x="403" y="558"/>
                </a:cubicBezTo>
                <a:cubicBezTo>
                  <a:pt x="396" y="558"/>
                  <a:pt x="389" y="551"/>
                  <a:pt x="382" y="544"/>
                </a:cubicBezTo>
                <a:cubicBezTo>
                  <a:pt x="347" y="509"/>
                  <a:pt x="347" y="509"/>
                  <a:pt x="347" y="509"/>
                </a:cubicBezTo>
                <a:cubicBezTo>
                  <a:pt x="340" y="502"/>
                  <a:pt x="340" y="495"/>
                  <a:pt x="340" y="487"/>
                </a:cubicBezTo>
                <a:cubicBezTo>
                  <a:pt x="340" y="473"/>
                  <a:pt x="347" y="459"/>
                  <a:pt x="368" y="459"/>
                </a:cubicBezTo>
                <a:cubicBezTo>
                  <a:pt x="375" y="459"/>
                  <a:pt x="382" y="466"/>
                  <a:pt x="382" y="473"/>
                </a:cubicBezTo>
                <a:cubicBezTo>
                  <a:pt x="403" y="487"/>
                  <a:pt x="403" y="487"/>
                  <a:pt x="403" y="487"/>
                </a:cubicBezTo>
                <a:cubicBezTo>
                  <a:pt x="460" y="431"/>
                  <a:pt x="460" y="431"/>
                  <a:pt x="460" y="431"/>
                </a:cubicBezTo>
                <a:cubicBezTo>
                  <a:pt x="467" y="424"/>
                  <a:pt x="474" y="424"/>
                  <a:pt x="481" y="424"/>
                </a:cubicBezTo>
                <a:cubicBezTo>
                  <a:pt x="495" y="424"/>
                  <a:pt x="509" y="438"/>
                  <a:pt x="509" y="452"/>
                </a:cubicBezTo>
                <a:cubicBezTo>
                  <a:pt x="509" y="459"/>
                  <a:pt x="502" y="466"/>
                  <a:pt x="495" y="473"/>
                </a:cubicBezTo>
                <a:close/>
                <a:moveTo>
                  <a:pt x="410" y="438"/>
                </a:moveTo>
                <a:lnTo>
                  <a:pt x="410" y="438"/>
                </a:lnTo>
                <a:cubicBezTo>
                  <a:pt x="403" y="445"/>
                  <a:pt x="403" y="445"/>
                  <a:pt x="403" y="445"/>
                </a:cubicBezTo>
                <a:cubicBezTo>
                  <a:pt x="396" y="438"/>
                  <a:pt x="382" y="431"/>
                  <a:pt x="368" y="431"/>
                </a:cubicBezTo>
                <a:cubicBezTo>
                  <a:pt x="333" y="431"/>
                  <a:pt x="311" y="459"/>
                  <a:pt x="311" y="487"/>
                </a:cubicBezTo>
                <a:cubicBezTo>
                  <a:pt x="311" y="509"/>
                  <a:pt x="318" y="523"/>
                  <a:pt x="325" y="530"/>
                </a:cubicBezTo>
                <a:cubicBezTo>
                  <a:pt x="340" y="544"/>
                  <a:pt x="340" y="544"/>
                  <a:pt x="340" y="544"/>
                </a:cubicBezTo>
                <a:cubicBezTo>
                  <a:pt x="241" y="544"/>
                  <a:pt x="241" y="544"/>
                  <a:pt x="241" y="544"/>
                </a:cubicBezTo>
                <a:cubicBezTo>
                  <a:pt x="29" y="544"/>
                  <a:pt x="29" y="544"/>
                  <a:pt x="29" y="544"/>
                </a:cubicBezTo>
                <a:cubicBezTo>
                  <a:pt x="7" y="544"/>
                  <a:pt x="0" y="537"/>
                  <a:pt x="0" y="516"/>
                </a:cubicBezTo>
                <a:cubicBezTo>
                  <a:pt x="0" y="28"/>
                  <a:pt x="0" y="28"/>
                  <a:pt x="0" y="28"/>
                </a:cubicBezTo>
                <a:cubicBezTo>
                  <a:pt x="0" y="14"/>
                  <a:pt x="7" y="0"/>
                  <a:pt x="29" y="0"/>
                </a:cubicBezTo>
                <a:cubicBezTo>
                  <a:pt x="92" y="0"/>
                  <a:pt x="92" y="0"/>
                  <a:pt x="92" y="0"/>
                </a:cubicBezTo>
                <a:cubicBezTo>
                  <a:pt x="177" y="0"/>
                  <a:pt x="177" y="0"/>
                  <a:pt x="177" y="0"/>
                </a:cubicBezTo>
                <a:cubicBezTo>
                  <a:pt x="177" y="106"/>
                  <a:pt x="177" y="106"/>
                  <a:pt x="177" y="106"/>
                </a:cubicBezTo>
                <a:cubicBezTo>
                  <a:pt x="177" y="162"/>
                  <a:pt x="177" y="162"/>
                  <a:pt x="177" y="162"/>
                </a:cubicBezTo>
                <a:cubicBezTo>
                  <a:pt x="177" y="191"/>
                  <a:pt x="205" y="219"/>
                  <a:pt x="234" y="219"/>
                </a:cubicBezTo>
                <a:cubicBezTo>
                  <a:pt x="290" y="219"/>
                  <a:pt x="290" y="219"/>
                  <a:pt x="290" y="219"/>
                </a:cubicBezTo>
                <a:cubicBezTo>
                  <a:pt x="410" y="219"/>
                  <a:pt x="410" y="219"/>
                  <a:pt x="410" y="219"/>
                </a:cubicBezTo>
                <a:cubicBezTo>
                  <a:pt x="410" y="388"/>
                  <a:pt x="410" y="388"/>
                  <a:pt x="410" y="388"/>
                </a:cubicBezTo>
                <a:lnTo>
                  <a:pt x="410" y="438"/>
                </a:lnTo>
                <a:close/>
                <a:moveTo>
                  <a:pt x="234" y="191"/>
                </a:moveTo>
                <a:lnTo>
                  <a:pt x="234" y="191"/>
                </a:lnTo>
                <a:cubicBezTo>
                  <a:pt x="219" y="191"/>
                  <a:pt x="205" y="176"/>
                  <a:pt x="205" y="162"/>
                </a:cubicBezTo>
                <a:cubicBezTo>
                  <a:pt x="205" y="106"/>
                  <a:pt x="205" y="106"/>
                  <a:pt x="205" y="106"/>
                </a:cubicBezTo>
                <a:cubicBezTo>
                  <a:pt x="205" y="0"/>
                  <a:pt x="205" y="0"/>
                  <a:pt x="205" y="0"/>
                </a:cubicBezTo>
                <a:cubicBezTo>
                  <a:pt x="410" y="191"/>
                  <a:pt x="410" y="191"/>
                  <a:pt x="410" y="191"/>
                </a:cubicBezTo>
                <a:cubicBezTo>
                  <a:pt x="290" y="191"/>
                  <a:pt x="290" y="191"/>
                  <a:pt x="290" y="191"/>
                </a:cubicBezTo>
                <a:lnTo>
                  <a:pt x="234" y="19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06" name="Freeform 21"/>
          <p:cNvSpPr>
            <a:spLocks noChangeArrowheads="1"/>
          </p:cNvSpPr>
          <p:nvPr/>
        </p:nvSpPr>
        <p:spPr bwMode="auto">
          <a:xfrm>
            <a:off x="12916918" y="5686120"/>
            <a:ext cx="361950" cy="393802"/>
          </a:xfrm>
          <a:custGeom>
            <a:avLst/>
            <a:gdLst>
              <a:gd name="T0" fmla="*/ 61359160 w 503"/>
              <a:gd name="T1" fmla="*/ 67317282 h 545"/>
              <a:gd name="T2" fmla="*/ 61359160 w 503"/>
              <a:gd name="T3" fmla="*/ 67317282 h 545"/>
              <a:gd name="T4" fmla="*/ 57605098 w 503"/>
              <a:gd name="T5" fmla="*/ 67317282 h 545"/>
              <a:gd name="T6" fmla="*/ 57605098 w 503"/>
              <a:gd name="T7" fmla="*/ 67317282 h 545"/>
              <a:gd name="T8" fmla="*/ 50356024 w 503"/>
              <a:gd name="T9" fmla="*/ 67317282 h 545"/>
              <a:gd name="T10" fmla="*/ 50356024 w 503"/>
              <a:gd name="T11" fmla="*/ 67317282 h 545"/>
              <a:gd name="T12" fmla="*/ 46731487 w 503"/>
              <a:gd name="T13" fmla="*/ 67317282 h 545"/>
              <a:gd name="T14" fmla="*/ 42977425 w 503"/>
              <a:gd name="T15" fmla="*/ 63534150 h 545"/>
              <a:gd name="T16" fmla="*/ 46731487 w 503"/>
              <a:gd name="T17" fmla="*/ 59881048 h 545"/>
              <a:gd name="T18" fmla="*/ 49449710 w 503"/>
              <a:gd name="T19" fmla="*/ 59881048 h 545"/>
              <a:gd name="T20" fmla="*/ 50356024 w 503"/>
              <a:gd name="T21" fmla="*/ 59881048 h 545"/>
              <a:gd name="T22" fmla="*/ 57605098 w 503"/>
              <a:gd name="T23" fmla="*/ 59881048 h 545"/>
              <a:gd name="T24" fmla="*/ 61359160 w 503"/>
              <a:gd name="T25" fmla="*/ 59881048 h 545"/>
              <a:gd name="T26" fmla="*/ 64983697 w 503"/>
              <a:gd name="T27" fmla="*/ 63534150 h 545"/>
              <a:gd name="T28" fmla="*/ 61359160 w 503"/>
              <a:gd name="T29" fmla="*/ 67317282 h 545"/>
              <a:gd name="T30" fmla="*/ 53980561 w 503"/>
              <a:gd name="T31" fmla="*/ 48792072 h 545"/>
              <a:gd name="T32" fmla="*/ 53980561 w 503"/>
              <a:gd name="T33" fmla="*/ 48792072 h 545"/>
              <a:gd name="T34" fmla="*/ 53980561 w 503"/>
              <a:gd name="T35" fmla="*/ 56228306 h 545"/>
              <a:gd name="T36" fmla="*/ 46731487 w 503"/>
              <a:gd name="T37" fmla="*/ 56228306 h 545"/>
              <a:gd name="T38" fmla="*/ 39352888 w 503"/>
              <a:gd name="T39" fmla="*/ 63534150 h 545"/>
              <a:gd name="T40" fmla="*/ 46731487 w 503"/>
              <a:gd name="T41" fmla="*/ 70970385 h 545"/>
              <a:gd name="T42" fmla="*/ 46731487 w 503"/>
              <a:gd name="T43" fmla="*/ 70970385 h 545"/>
              <a:gd name="T44" fmla="*/ 3624537 w 503"/>
              <a:gd name="T45" fmla="*/ 70970385 h 545"/>
              <a:gd name="T46" fmla="*/ 0 w 503"/>
              <a:gd name="T47" fmla="*/ 67317282 h 545"/>
              <a:gd name="T48" fmla="*/ 0 w 503"/>
              <a:gd name="T49" fmla="*/ 3652741 h 545"/>
              <a:gd name="T50" fmla="*/ 3624537 w 503"/>
              <a:gd name="T51" fmla="*/ 0 h 545"/>
              <a:gd name="T52" fmla="*/ 12815405 w 503"/>
              <a:gd name="T53" fmla="*/ 0 h 545"/>
              <a:gd name="T54" fmla="*/ 12815405 w 503"/>
              <a:gd name="T55" fmla="*/ 0 h 545"/>
              <a:gd name="T56" fmla="*/ 23818900 w 503"/>
              <a:gd name="T57" fmla="*/ 0 h 545"/>
              <a:gd name="T58" fmla="*/ 23818900 w 503"/>
              <a:gd name="T59" fmla="*/ 13828622 h 545"/>
              <a:gd name="T60" fmla="*/ 23818900 w 503"/>
              <a:gd name="T61" fmla="*/ 21134466 h 545"/>
              <a:gd name="T62" fmla="*/ 31197500 w 503"/>
              <a:gd name="T63" fmla="*/ 28570701 h 545"/>
              <a:gd name="T64" fmla="*/ 38446574 w 503"/>
              <a:gd name="T65" fmla="*/ 28570701 h 545"/>
              <a:gd name="T66" fmla="*/ 53980561 w 503"/>
              <a:gd name="T67" fmla="*/ 28570701 h 545"/>
              <a:gd name="T68" fmla="*/ 53980561 w 503"/>
              <a:gd name="T69" fmla="*/ 48792072 h 545"/>
              <a:gd name="T70" fmla="*/ 31197500 w 503"/>
              <a:gd name="T71" fmla="*/ 24917959 h 545"/>
              <a:gd name="T72" fmla="*/ 31197500 w 503"/>
              <a:gd name="T73" fmla="*/ 24917959 h 545"/>
              <a:gd name="T74" fmla="*/ 27443438 w 503"/>
              <a:gd name="T75" fmla="*/ 21134466 h 545"/>
              <a:gd name="T76" fmla="*/ 27443438 w 503"/>
              <a:gd name="T77" fmla="*/ 13828622 h 545"/>
              <a:gd name="T78" fmla="*/ 27443438 w 503"/>
              <a:gd name="T79" fmla="*/ 0 h 545"/>
              <a:gd name="T80" fmla="*/ 53980561 w 503"/>
              <a:gd name="T81" fmla="*/ 24917959 h 545"/>
              <a:gd name="T82" fmla="*/ 38446574 w 503"/>
              <a:gd name="T83" fmla="*/ 24917959 h 545"/>
              <a:gd name="T84" fmla="*/ 31197500 w 503"/>
              <a:gd name="T85" fmla="*/ 24917959 h 5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03" h="545">
                <a:moveTo>
                  <a:pt x="474" y="516"/>
                </a:moveTo>
                <a:lnTo>
                  <a:pt x="474" y="516"/>
                </a:lnTo>
                <a:cubicBezTo>
                  <a:pt x="445" y="516"/>
                  <a:pt x="445" y="516"/>
                  <a:pt x="445" y="516"/>
                </a:cubicBezTo>
                <a:cubicBezTo>
                  <a:pt x="389" y="516"/>
                  <a:pt x="389" y="516"/>
                  <a:pt x="389" y="516"/>
                </a:cubicBezTo>
                <a:cubicBezTo>
                  <a:pt x="361" y="516"/>
                  <a:pt x="361" y="516"/>
                  <a:pt x="361" y="516"/>
                </a:cubicBezTo>
                <a:cubicBezTo>
                  <a:pt x="347" y="516"/>
                  <a:pt x="332" y="509"/>
                  <a:pt x="332" y="487"/>
                </a:cubicBezTo>
                <a:cubicBezTo>
                  <a:pt x="332" y="473"/>
                  <a:pt x="347" y="459"/>
                  <a:pt x="361" y="459"/>
                </a:cubicBezTo>
                <a:cubicBezTo>
                  <a:pt x="382" y="459"/>
                  <a:pt x="382" y="459"/>
                  <a:pt x="382" y="459"/>
                </a:cubicBezTo>
                <a:cubicBezTo>
                  <a:pt x="389" y="459"/>
                  <a:pt x="389" y="459"/>
                  <a:pt x="389" y="459"/>
                </a:cubicBezTo>
                <a:cubicBezTo>
                  <a:pt x="445" y="459"/>
                  <a:pt x="445" y="459"/>
                  <a:pt x="445" y="459"/>
                </a:cubicBezTo>
                <a:cubicBezTo>
                  <a:pt x="474" y="459"/>
                  <a:pt x="474" y="459"/>
                  <a:pt x="474" y="459"/>
                </a:cubicBezTo>
                <a:cubicBezTo>
                  <a:pt x="488" y="459"/>
                  <a:pt x="502" y="473"/>
                  <a:pt x="502" y="487"/>
                </a:cubicBezTo>
                <a:cubicBezTo>
                  <a:pt x="502" y="509"/>
                  <a:pt x="488" y="516"/>
                  <a:pt x="474" y="516"/>
                </a:cubicBezTo>
                <a:close/>
                <a:moveTo>
                  <a:pt x="417" y="374"/>
                </a:moveTo>
                <a:lnTo>
                  <a:pt x="417" y="374"/>
                </a:lnTo>
                <a:cubicBezTo>
                  <a:pt x="417" y="431"/>
                  <a:pt x="417" y="431"/>
                  <a:pt x="417" y="431"/>
                </a:cubicBezTo>
                <a:cubicBezTo>
                  <a:pt x="361" y="431"/>
                  <a:pt x="361" y="431"/>
                  <a:pt x="361" y="431"/>
                </a:cubicBezTo>
                <a:cubicBezTo>
                  <a:pt x="332" y="431"/>
                  <a:pt x="304" y="459"/>
                  <a:pt x="304" y="487"/>
                </a:cubicBezTo>
                <a:cubicBezTo>
                  <a:pt x="304" y="523"/>
                  <a:pt x="332" y="544"/>
                  <a:pt x="361" y="544"/>
                </a:cubicBezTo>
                <a:cubicBezTo>
                  <a:pt x="28" y="544"/>
                  <a:pt x="28" y="544"/>
                  <a:pt x="28" y="544"/>
                </a:cubicBezTo>
                <a:cubicBezTo>
                  <a:pt x="14" y="544"/>
                  <a:pt x="0" y="537"/>
                  <a:pt x="0" y="516"/>
                </a:cubicBezTo>
                <a:cubicBezTo>
                  <a:pt x="0" y="28"/>
                  <a:pt x="0" y="28"/>
                  <a:pt x="0" y="28"/>
                </a:cubicBezTo>
                <a:cubicBezTo>
                  <a:pt x="0" y="14"/>
                  <a:pt x="14" y="0"/>
                  <a:pt x="28" y="0"/>
                </a:cubicBezTo>
                <a:cubicBezTo>
                  <a:pt x="99" y="0"/>
                  <a:pt x="99" y="0"/>
                  <a:pt x="99" y="0"/>
                </a:cubicBezTo>
                <a:cubicBezTo>
                  <a:pt x="184" y="0"/>
                  <a:pt x="184" y="0"/>
                  <a:pt x="184" y="0"/>
                </a:cubicBezTo>
                <a:cubicBezTo>
                  <a:pt x="184" y="106"/>
                  <a:pt x="184" y="106"/>
                  <a:pt x="184" y="106"/>
                </a:cubicBezTo>
                <a:cubicBezTo>
                  <a:pt x="184" y="162"/>
                  <a:pt x="184" y="162"/>
                  <a:pt x="184" y="162"/>
                </a:cubicBezTo>
                <a:cubicBezTo>
                  <a:pt x="184" y="191"/>
                  <a:pt x="205" y="219"/>
                  <a:pt x="241" y="219"/>
                </a:cubicBezTo>
                <a:cubicBezTo>
                  <a:pt x="297" y="219"/>
                  <a:pt x="297" y="219"/>
                  <a:pt x="297" y="219"/>
                </a:cubicBezTo>
                <a:cubicBezTo>
                  <a:pt x="417" y="219"/>
                  <a:pt x="417" y="219"/>
                  <a:pt x="417" y="219"/>
                </a:cubicBezTo>
                <a:cubicBezTo>
                  <a:pt x="417" y="374"/>
                  <a:pt x="417" y="374"/>
                  <a:pt x="417" y="374"/>
                </a:cubicBezTo>
                <a:close/>
                <a:moveTo>
                  <a:pt x="241" y="191"/>
                </a:moveTo>
                <a:lnTo>
                  <a:pt x="241" y="191"/>
                </a:lnTo>
                <a:cubicBezTo>
                  <a:pt x="219" y="191"/>
                  <a:pt x="212" y="176"/>
                  <a:pt x="212" y="162"/>
                </a:cubicBezTo>
                <a:cubicBezTo>
                  <a:pt x="212" y="106"/>
                  <a:pt x="212" y="106"/>
                  <a:pt x="212" y="106"/>
                </a:cubicBezTo>
                <a:cubicBezTo>
                  <a:pt x="212" y="0"/>
                  <a:pt x="212" y="0"/>
                  <a:pt x="212" y="0"/>
                </a:cubicBezTo>
                <a:cubicBezTo>
                  <a:pt x="417" y="191"/>
                  <a:pt x="417" y="191"/>
                  <a:pt x="417" y="191"/>
                </a:cubicBezTo>
                <a:cubicBezTo>
                  <a:pt x="297" y="191"/>
                  <a:pt x="297" y="191"/>
                  <a:pt x="297" y="191"/>
                </a:cubicBezTo>
                <a:lnTo>
                  <a:pt x="241" y="19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07" name="Freeform 22"/>
          <p:cNvSpPr>
            <a:spLocks noChangeArrowheads="1"/>
          </p:cNvSpPr>
          <p:nvPr/>
        </p:nvSpPr>
        <p:spPr bwMode="auto">
          <a:xfrm>
            <a:off x="12158092" y="5686121"/>
            <a:ext cx="361950" cy="412857"/>
          </a:xfrm>
          <a:custGeom>
            <a:avLst/>
            <a:gdLst>
              <a:gd name="T0" fmla="*/ 61359160 w 503"/>
              <a:gd name="T1" fmla="*/ 66935372 h 573"/>
              <a:gd name="T2" fmla="*/ 61359160 w 503"/>
              <a:gd name="T3" fmla="*/ 66935372 h 573"/>
              <a:gd name="T4" fmla="*/ 57605098 w 503"/>
              <a:gd name="T5" fmla="*/ 66935372 h 573"/>
              <a:gd name="T6" fmla="*/ 57605098 w 503"/>
              <a:gd name="T7" fmla="*/ 70567284 h 573"/>
              <a:gd name="T8" fmla="*/ 53980561 w 503"/>
              <a:gd name="T9" fmla="*/ 74199556 h 573"/>
              <a:gd name="T10" fmla="*/ 50356024 w 503"/>
              <a:gd name="T11" fmla="*/ 70567284 h 573"/>
              <a:gd name="T12" fmla="*/ 50356024 w 503"/>
              <a:gd name="T13" fmla="*/ 66935372 h 573"/>
              <a:gd name="T14" fmla="*/ 46731487 w 503"/>
              <a:gd name="T15" fmla="*/ 66935372 h 573"/>
              <a:gd name="T16" fmla="*/ 42977425 w 503"/>
              <a:gd name="T17" fmla="*/ 63173440 h 573"/>
              <a:gd name="T18" fmla="*/ 46731487 w 503"/>
              <a:gd name="T19" fmla="*/ 59541168 h 573"/>
              <a:gd name="T20" fmla="*/ 50356024 w 503"/>
              <a:gd name="T21" fmla="*/ 59541168 h 573"/>
              <a:gd name="T22" fmla="*/ 50356024 w 503"/>
              <a:gd name="T23" fmla="*/ 55908896 h 573"/>
              <a:gd name="T24" fmla="*/ 53980561 w 503"/>
              <a:gd name="T25" fmla="*/ 52276985 h 573"/>
              <a:gd name="T26" fmla="*/ 57605098 w 503"/>
              <a:gd name="T27" fmla="*/ 55908896 h 573"/>
              <a:gd name="T28" fmla="*/ 57605098 w 503"/>
              <a:gd name="T29" fmla="*/ 59541168 h 573"/>
              <a:gd name="T30" fmla="*/ 61359160 w 503"/>
              <a:gd name="T31" fmla="*/ 59541168 h 573"/>
              <a:gd name="T32" fmla="*/ 64983697 w 503"/>
              <a:gd name="T33" fmla="*/ 63173440 h 573"/>
              <a:gd name="T34" fmla="*/ 61359160 w 503"/>
              <a:gd name="T35" fmla="*/ 66935372 h 573"/>
              <a:gd name="T36" fmla="*/ 46731487 w 503"/>
              <a:gd name="T37" fmla="*/ 55908896 h 573"/>
              <a:gd name="T38" fmla="*/ 46731487 w 503"/>
              <a:gd name="T39" fmla="*/ 55908896 h 573"/>
              <a:gd name="T40" fmla="*/ 39352888 w 503"/>
              <a:gd name="T41" fmla="*/ 63173440 h 573"/>
              <a:gd name="T42" fmla="*/ 46731487 w 503"/>
              <a:gd name="T43" fmla="*/ 70567284 h 573"/>
              <a:gd name="T44" fmla="*/ 46731487 w 503"/>
              <a:gd name="T45" fmla="*/ 70567284 h 573"/>
              <a:gd name="T46" fmla="*/ 3624537 w 503"/>
              <a:gd name="T47" fmla="*/ 70567284 h 573"/>
              <a:gd name="T48" fmla="*/ 0 w 503"/>
              <a:gd name="T49" fmla="*/ 66935372 h 573"/>
              <a:gd name="T50" fmla="*/ 0 w 503"/>
              <a:gd name="T51" fmla="*/ 3632272 h 573"/>
              <a:gd name="T52" fmla="*/ 3624537 w 503"/>
              <a:gd name="T53" fmla="*/ 0 h 573"/>
              <a:gd name="T54" fmla="*/ 11909450 w 503"/>
              <a:gd name="T55" fmla="*/ 0 h 573"/>
              <a:gd name="T56" fmla="*/ 11909450 w 503"/>
              <a:gd name="T57" fmla="*/ 0 h 573"/>
              <a:gd name="T58" fmla="*/ 22912586 w 503"/>
              <a:gd name="T59" fmla="*/ 0 h 573"/>
              <a:gd name="T60" fmla="*/ 22912586 w 503"/>
              <a:gd name="T61" fmla="*/ 13750410 h 573"/>
              <a:gd name="T62" fmla="*/ 22912586 w 503"/>
              <a:gd name="T63" fmla="*/ 21014594 h 573"/>
              <a:gd name="T64" fmla="*/ 30161660 w 503"/>
              <a:gd name="T65" fmla="*/ 28408437 h 573"/>
              <a:gd name="T66" fmla="*/ 37540259 w 503"/>
              <a:gd name="T67" fmla="*/ 28408437 h 573"/>
              <a:gd name="T68" fmla="*/ 53980561 w 503"/>
              <a:gd name="T69" fmla="*/ 28408437 h 573"/>
              <a:gd name="T70" fmla="*/ 53980561 w 503"/>
              <a:gd name="T71" fmla="*/ 48515053 h 573"/>
              <a:gd name="T72" fmla="*/ 53980561 w 503"/>
              <a:gd name="T73" fmla="*/ 48515053 h 573"/>
              <a:gd name="T74" fmla="*/ 46731487 w 503"/>
              <a:gd name="T75" fmla="*/ 55908896 h 573"/>
              <a:gd name="T76" fmla="*/ 30161660 w 503"/>
              <a:gd name="T77" fmla="*/ 24776525 h 573"/>
              <a:gd name="T78" fmla="*/ 30161660 w 503"/>
              <a:gd name="T79" fmla="*/ 24776525 h 573"/>
              <a:gd name="T80" fmla="*/ 26537123 w 503"/>
              <a:gd name="T81" fmla="*/ 21014594 h 573"/>
              <a:gd name="T82" fmla="*/ 26537123 w 503"/>
              <a:gd name="T83" fmla="*/ 13750410 h 573"/>
              <a:gd name="T84" fmla="*/ 26537123 w 503"/>
              <a:gd name="T85" fmla="*/ 0 h 573"/>
              <a:gd name="T86" fmla="*/ 53980561 w 503"/>
              <a:gd name="T87" fmla="*/ 24776525 h 573"/>
              <a:gd name="T88" fmla="*/ 37540259 w 503"/>
              <a:gd name="T89" fmla="*/ 24776525 h 573"/>
              <a:gd name="T90" fmla="*/ 30161660 w 503"/>
              <a:gd name="T91" fmla="*/ 24776525 h 57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03" h="573">
                <a:moveTo>
                  <a:pt x="474" y="516"/>
                </a:moveTo>
                <a:lnTo>
                  <a:pt x="474" y="516"/>
                </a:lnTo>
                <a:cubicBezTo>
                  <a:pt x="445" y="516"/>
                  <a:pt x="445" y="516"/>
                  <a:pt x="445" y="516"/>
                </a:cubicBezTo>
                <a:cubicBezTo>
                  <a:pt x="445" y="544"/>
                  <a:pt x="445" y="544"/>
                  <a:pt x="445" y="544"/>
                </a:cubicBezTo>
                <a:cubicBezTo>
                  <a:pt x="445" y="565"/>
                  <a:pt x="431" y="572"/>
                  <a:pt x="417" y="572"/>
                </a:cubicBezTo>
                <a:cubicBezTo>
                  <a:pt x="396" y="572"/>
                  <a:pt x="389" y="565"/>
                  <a:pt x="389" y="544"/>
                </a:cubicBezTo>
                <a:cubicBezTo>
                  <a:pt x="389" y="516"/>
                  <a:pt x="389" y="516"/>
                  <a:pt x="389" y="516"/>
                </a:cubicBezTo>
                <a:cubicBezTo>
                  <a:pt x="361" y="516"/>
                  <a:pt x="361" y="516"/>
                  <a:pt x="361" y="516"/>
                </a:cubicBezTo>
                <a:cubicBezTo>
                  <a:pt x="339" y="516"/>
                  <a:pt x="332" y="509"/>
                  <a:pt x="332" y="487"/>
                </a:cubicBezTo>
                <a:cubicBezTo>
                  <a:pt x="332" y="473"/>
                  <a:pt x="339" y="459"/>
                  <a:pt x="361" y="459"/>
                </a:cubicBezTo>
                <a:cubicBezTo>
                  <a:pt x="389" y="459"/>
                  <a:pt x="389" y="459"/>
                  <a:pt x="389" y="459"/>
                </a:cubicBezTo>
                <a:cubicBezTo>
                  <a:pt x="389" y="431"/>
                  <a:pt x="389" y="431"/>
                  <a:pt x="389" y="431"/>
                </a:cubicBezTo>
                <a:cubicBezTo>
                  <a:pt x="389" y="417"/>
                  <a:pt x="396" y="403"/>
                  <a:pt x="417" y="403"/>
                </a:cubicBezTo>
                <a:cubicBezTo>
                  <a:pt x="431" y="403"/>
                  <a:pt x="445" y="417"/>
                  <a:pt x="445" y="431"/>
                </a:cubicBezTo>
                <a:cubicBezTo>
                  <a:pt x="445" y="459"/>
                  <a:pt x="445" y="459"/>
                  <a:pt x="445" y="459"/>
                </a:cubicBezTo>
                <a:cubicBezTo>
                  <a:pt x="474" y="459"/>
                  <a:pt x="474" y="459"/>
                  <a:pt x="474" y="459"/>
                </a:cubicBezTo>
                <a:cubicBezTo>
                  <a:pt x="488" y="459"/>
                  <a:pt x="502" y="473"/>
                  <a:pt x="502" y="487"/>
                </a:cubicBezTo>
                <a:cubicBezTo>
                  <a:pt x="502" y="509"/>
                  <a:pt x="488" y="516"/>
                  <a:pt x="474" y="516"/>
                </a:cubicBezTo>
                <a:close/>
                <a:moveTo>
                  <a:pt x="361" y="431"/>
                </a:moveTo>
                <a:lnTo>
                  <a:pt x="361" y="431"/>
                </a:lnTo>
                <a:cubicBezTo>
                  <a:pt x="325" y="431"/>
                  <a:pt x="304" y="459"/>
                  <a:pt x="304" y="487"/>
                </a:cubicBezTo>
                <a:cubicBezTo>
                  <a:pt x="304" y="523"/>
                  <a:pt x="325" y="544"/>
                  <a:pt x="361" y="544"/>
                </a:cubicBezTo>
                <a:cubicBezTo>
                  <a:pt x="28" y="544"/>
                  <a:pt x="28" y="544"/>
                  <a:pt x="28" y="544"/>
                </a:cubicBezTo>
                <a:cubicBezTo>
                  <a:pt x="14" y="544"/>
                  <a:pt x="0" y="537"/>
                  <a:pt x="0" y="516"/>
                </a:cubicBezTo>
                <a:cubicBezTo>
                  <a:pt x="0" y="28"/>
                  <a:pt x="0" y="28"/>
                  <a:pt x="0" y="28"/>
                </a:cubicBezTo>
                <a:cubicBezTo>
                  <a:pt x="0" y="14"/>
                  <a:pt x="14" y="0"/>
                  <a:pt x="28" y="0"/>
                </a:cubicBezTo>
                <a:cubicBezTo>
                  <a:pt x="92" y="0"/>
                  <a:pt x="92" y="0"/>
                  <a:pt x="92" y="0"/>
                </a:cubicBezTo>
                <a:cubicBezTo>
                  <a:pt x="177" y="0"/>
                  <a:pt x="177" y="0"/>
                  <a:pt x="177" y="0"/>
                </a:cubicBezTo>
                <a:cubicBezTo>
                  <a:pt x="177" y="106"/>
                  <a:pt x="177" y="106"/>
                  <a:pt x="177" y="106"/>
                </a:cubicBezTo>
                <a:cubicBezTo>
                  <a:pt x="177" y="162"/>
                  <a:pt x="177" y="162"/>
                  <a:pt x="177" y="162"/>
                </a:cubicBezTo>
                <a:cubicBezTo>
                  <a:pt x="177" y="191"/>
                  <a:pt x="205" y="219"/>
                  <a:pt x="233" y="219"/>
                </a:cubicBezTo>
                <a:cubicBezTo>
                  <a:pt x="290" y="219"/>
                  <a:pt x="290" y="219"/>
                  <a:pt x="290" y="219"/>
                </a:cubicBezTo>
                <a:cubicBezTo>
                  <a:pt x="417" y="219"/>
                  <a:pt x="417" y="219"/>
                  <a:pt x="417" y="219"/>
                </a:cubicBezTo>
                <a:cubicBezTo>
                  <a:pt x="417" y="374"/>
                  <a:pt x="417" y="374"/>
                  <a:pt x="417" y="374"/>
                </a:cubicBezTo>
                <a:cubicBezTo>
                  <a:pt x="382" y="374"/>
                  <a:pt x="361" y="403"/>
                  <a:pt x="361" y="431"/>
                </a:cubicBezTo>
                <a:close/>
                <a:moveTo>
                  <a:pt x="233" y="191"/>
                </a:moveTo>
                <a:lnTo>
                  <a:pt x="233" y="191"/>
                </a:lnTo>
                <a:cubicBezTo>
                  <a:pt x="219" y="191"/>
                  <a:pt x="205" y="176"/>
                  <a:pt x="205" y="162"/>
                </a:cubicBezTo>
                <a:cubicBezTo>
                  <a:pt x="205" y="106"/>
                  <a:pt x="205" y="106"/>
                  <a:pt x="205" y="106"/>
                </a:cubicBezTo>
                <a:cubicBezTo>
                  <a:pt x="205" y="0"/>
                  <a:pt x="205" y="0"/>
                  <a:pt x="205" y="0"/>
                </a:cubicBezTo>
                <a:cubicBezTo>
                  <a:pt x="417" y="191"/>
                  <a:pt x="417" y="191"/>
                  <a:pt x="417" y="191"/>
                </a:cubicBezTo>
                <a:cubicBezTo>
                  <a:pt x="290" y="191"/>
                  <a:pt x="290" y="191"/>
                  <a:pt x="290" y="191"/>
                </a:cubicBezTo>
                <a:lnTo>
                  <a:pt x="233" y="19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08" name="Freeform 23"/>
          <p:cNvSpPr>
            <a:spLocks noChangeArrowheads="1"/>
          </p:cNvSpPr>
          <p:nvPr/>
        </p:nvSpPr>
        <p:spPr bwMode="auto">
          <a:xfrm>
            <a:off x="11380218" y="5670241"/>
            <a:ext cx="336550" cy="438264"/>
          </a:xfrm>
          <a:custGeom>
            <a:avLst/>
            <a:gdLst>
              <a:gd name="T0" fmla="*/ 56869383 w 467"/>
              <a:gd name="T1" fmla="*/ 71431400 h 609"/>
              <a:gd name="T2" fmla="*/ 56869383 w 467"/>
              <a:gd name="T3" fmla="*/ 71431400 h 609"/>
              <a:gd name="T4" fmla="*/ 11036246 w 467"/>
              <a:gd name="T5" fmla="*/ 71431400 h 609"/>
              <a:gd name="T6" fmla="*/ 7271138 w 467"/>
              <a:gd name="T7" fmla="*/ 67808209 h 609"/>
              <a:gd name="T8" fmla="*/ 7271138 w 467"/>
              <a:gd name="T9" fmla="*/ 3752694 h 609"/>
              <a:gd name="T10" fmla="*/ 11036246 w 467"/>
              <a:gd name="T11" fmla="*/ 0 h 609"/>
              <a:gd name="T12" fmla="*/ 30252386 w 467"/>
              <a:gd name="T13" fmla="*/ 0 h 609"/>
              <a:gd name="T14" fmla="*/ 30252386 w 467"/>
              <a:gd name="T15" fmla="*/ 13846331 h 609"/>
              <a:gd name="T16" fmla="*/ 30252386 w 467"/>
              <a:gd name="T17" fmla="*/ 21093073 h 609"/>
              <a:gd name="T18" fmla="*/ 37653243 w 467"/>
              <a:gd name="T19" fmla="*/ 28468958 h 609"/>
              <a:gd name="T20" fmla="*/ 44924380 w 467"/>
              <a:gd name="T21" fmla="*/ 28468958 h 609"/>
              <a:gd name="T22" fmla="*/ 60505132 w 467"/>
              <a:gd name="T23" fmla="*/ 28468958 h 609"/>
              <a:gd name="T24" fmla="*/ 60505132 w 467"/>
              <a:gd name="T25" fmla="*/ 57714571 h 609"/>
              <a:gd name="T26" fmla="*/ 60505132 w 467"/>
              <a:gd name="T27" fmla="*/ 67808209 h 609"/>
              <a:gd name="T28" fmla="*/ 56869383 w 467"/>
              <a:gd name="T29" fmla="*/ 71431400 h 609"/>
              <a:gd name="T30" fmla="*/ 37653243 w 467"/>
              <a:gd name="T31" fmla="*/ 24716265 h 609"/>
              <a:gd name="T32" fmla="*/ 37653243 w 467"/>
              <a:gd name="T33" fmla="*/ 24716265 h 609"/>
              <a:gd name="T34" fmla="*/ 33888135 w 467"/>
              <a:gd name="T35" fmla="*/ 21093073 h 609"/>
              <a:gd name="T36" fmla="*/ 33888135 w 467"/>
              <a:gd name="T37" fmla="*/ 13846331 h 609"/>
              <a:gd name="T38" fmla="*/ 33888135 w 467"/>
              <a:gd name="T39" fmla="*/ 0 h 609"/>
              <a:gd name="T40" fmla="*/ 60505132 w 467"/>
              <a:gd name="T41" fmla="*/ 24716265 h 609"/>
              <a:gd name="T42" fmla="*/ 44924380 w 467"/>
              <a:gd name="T43" fmla="*/ 24716265 h 609"/>
              <a:gd name="T44" fmla="*/ 37653243 w 467"/>
              <a:gd name="T45" fmla="*/ 24716265 h 609"/>
              <a:gd name="T46" fmla="*/ 13762877 w 467"/>
              <a:gd name="T47" fmla="*/ 75054951 h 609"/>
              <a:gd name="T48" fmla="*/ 13762877 w 467"/>
              <a:gd name="T49" fmla="*/ 75054951 h 609"/>
              <a:gd name="T50" fmla="*/ 16489509 w 467"/>
              <a:gd name="T51" fmla="*/ 75054951 h 609"/>
              <a:gd name="T52" fmla="*/ 40379874 w 467"/>
              <a:gd name="T53" fmla="*/ 75054951 h 609"/>
              <a:gd name="T54" fmla="*/ 45833137 w 467"/>
              <a:gd name="T55" fmla="*/ 75054951 h 609"/>
              <a:gd name="T56" fmla="*/ 53233994 w 467"/>
              <a:gd name="T57" fmla="*/ 75054951 h 609"/>
              <a:gd name="T58" fmla="*/ 49468526 w 467"/>
              <a:gd name="T59" fmla="*/ 78678142 h 609"/>
              <a:gd name="T60" fmla="*/ 7271138 w 467"/>
              <a:gd name="T61" fmla="*/ 78678142 h 609"/>
              <a:gd name="T62" fmla="*/ 0 w 467"/>
              <a:gd name="T63" fmla="*/ 71431400 h 609"/>
              <a:gd name="T64" fmla="*/ 0 w 467"/>
              <a:gd name="T65" fmla="*/ 10999436 h 609"/>
              <a:gd name="T66" fmla="*/ 3635389 w 467"/>
              <a:gd name="T67" fmla="*/ 7376244 h 609"/>
              <a:gd name="T68" fmla="*/ 3635389 w 467"/>
              <a:gd name="T69" fmla="*/ 18375680 h 609"/>
              <a:gd name="T70" fmla="*/ 3635389 w 467"/>
              <a:gd name="T71" fmla="*/ 61338122 h 609"/>
              <a:gd name="T72" fmla="*/ 3635389 w 467"/>
              <a:gd name="T73" fmla="*/ 67808209 h 609"/>
              <a:gd name="T74" fmla="*/ 11036246 w 467"/>
              <a:gd name="T75" fmla="*/ 75054951 h 609"/>
              <a:gd name="T76" fmla="*/ 13762877 w 467"/>
              <a:gd name="T77" fmla="*/ 75054951 h 60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67" h="609">
                <a:moveTo>
                  <a:pt x="438" y="552"/>
                </a:moveTo>
                <a:lnTo>
                  <a:pt x="438" y="552"/>
                </a:lnTo>
                <a:cubicBezTo>
                  <a:pt x="85" y="552"/>
                  <a:pt x="85" y="552"/>
                  <a:pt x="85" y="552"/>
                </a:cubicBezTo>
                <a:cubicBezTo>
                  <a:pt x="63" y="552"/>
                  <a:pt x="56" y="538"/>
                  <a:pt x="56" y="524"/>
                </a:cubicBezTo>
                <a:cubicBezTo>
                  <a:pt x="56" y="29"/>
                  <a:pt x="56" y="29"/>
                  <a:pt x="56" y="29"/>
                </a:cubicBezTo>
                <a:cubicBezTo>
                  <a:pt x="56" y="15"/>
                  <a:pt x="63" y="0"/>
                  <a:pt x="85" y="0"/>
                </a:cubicBezTo>
                <a:cubicBezTo>
                  <a:pt x="233" y="0"/>
                  <a:pt x="233" y="0"/>
                  <a:pt x="233" y="0"/>
                </a:cubicBezTo>
                <a:cubicBezTo>
                  <a:pt x="233" y="107"/>
                  <a:pt x="233" y="107"/>
                  <a:pt x="233" y="107"/>
                </a:cubicBezTo>
                <a:cubicBezTo>
                  <a:pt x="233" y="163"/>
                  <a:pt x="233" y="163"/>
                  <a:pt x="233" y="163"/>
                </a:cubicBezTo>
                <a:cubicBezTo>
                  <a:pt x="233" y="191"/>
                  <a:pt x="261" y="220"/>
                  <a:pt x="290" y="220"/>
                </a:cubicBezTo>
                <a:cubicBezTo>
                  <a:pt x="346" y="220"/>
                  <a:pt x="346" y="220"/>
                  <a:pt x="346" y="220"/>
                </a:cubicBezTo>
                <a:cubicBezTo>
                  <a:pt x="466" y="220"/>
                  <a:pt x="466" y="220"/>
                  <a:pt x="466" y="220"/>
                </a:cubicBezTo>
                <a:cubicBezTo>
                  <a:pt x="466" y="446"/>
                  <a:pt x="466" y="446"/>
                  <a:pt x="466" y="446"/>
                </a:cubicBezTo>
                <a:cubicBezTo>
                  <a:pt x="466" y="524"/>
                  <a:pt x="466" y="524"/>
                  <a:pt x="466" y="524"/>
                </a:cubicBezTo>
                <a:cubicBezTo>
                  <a:pt x="466" y="538"/>
                  <a:pt x="459" y="552"/>
                  <a:pt x="438" y="552"/>
                </a:cubicBezTo>
                <a:close/>
                <a:moveTo>
                  <a:pt x="290" y="191"/>
                </a:moveTo>
                <a:lnTo>
                  <a:pt x="290" y="191"/>
                </a:lnTo>
                <a:cubicBezTo>
                  <a:pt x="275" y="191"/>
                  <a:pt x="261" y="177"/>
                  <a:pt x="261" y="163"/>
                </a:cubicBezTo>
                <a:cubicBezTo>
                  <a:pt x="261" y="107"/>
                  <a:pt x="261" y="107"/>
                  <a:pt x="261" y="107"/>
                </a:cubicBezTo>
                <a:cubicBezTo>
                  <a:pt x="261" y="0"/>
                  <a:pt x="261" y="0"/>
                  <a:pt x="261" y="0"/>
                </a:cubicBezTo>
                <a:cubicBezTo>
                  <a:pt x="466" y="191"/>
                  <a:pt x="466" y="191"/>
                  <a:pt x="466" y="191"/>
                </a:cubicBezTo>
                <a:cubicBezTo>
                  <a:pt x="346" y="191"/>
                  <a:pt x="346" y="191"/>
                  <a:pt x="346" y="191"/>
                </a:cubicBezTo>
                <a:lnTo>
                  <a:pt x="290" y="191"/>
                </a:lnTo>
                <a:close/>
                <a:moveTo>
                  <a:pt x="106" y="580"/>
                </a:moveTo>
                <a:lnTo>
                  <a:pt x="106" y="580"/>
                </a:lnTo>
                <a:cubicBezTo>
                  <a:pt x="127" y="580"/>
                  <a:pt x="127" y="580"/>
                  <a:pt x="127" y="580"/>
                </a:cubicBezTo>
                <a:cubicBezTo>
                  <a:pt x="311" y="580"/>
                  <a:pt x="311" y="580"/>
                  <a:pt x="311" y="580"/>
                </a:cubicBezTo>
                <a:cubicBezTo>
                  <a:pt x="353" y="580"/>
                  <a:pt x="353" y="580"/>
                  <a:pt x="353" y="580"/>
                </a:cubicBezTo>
                <a:cubicBezTo>
                  <a:pt x="410" y="580"/>
                  <a:pt x="410" y="580"/>
                  <a:pt x="410" y="580"/>
                </a:cubicBezTo>
                <a:cubicBezTo>
                  <a:pt x="410" y="594"/>
                  <a:pt x="403" y="608"/>
                  <a:pt x="381" y="608"/>
                </a:cubicBezTo>
                <a:cubicBezTo>
                  <a:pt x="56" y="608"/>
                  <a:pt x="56" y="608"/>
                  <a:pt x="56" y="608"/>
                </a:cubicBezTo>
                <a:cubicBezTo>
                  <a:pt x="21" y="608"/>
                  <a:pt x="0" y="580"/>
                  <a:pt x="0" y="552"/>
                </a:cubicBezTo>
                <a:cubicBezTo>
                  <a:pt x="0" y="85"/>
                  <a:pt x="0" y="85"/>
                  <a:pt x="0" y="85"/>
                </a:cubicBezTo>
                <a:cubicBezTo>
                  <a:pt x="0" y="71"/>
                  <a:pt x="7" y="57"/>
                  <a:pt x="28" y="57"/>
                </a:cubicBezTo>
                <a:cubicBezTo>
                  <a:pt x="28" y="142"/>
                  <a:pt x="28" y="142"/>
                  <a:pt x="28" y="142"/>
                </a:cubicBezTo>
                <a:cubicBezTo>
                  <a:pt x="28" y="474"/>
                  <a:pt x="28" y="474"/>
                  <a:pt x="28" y="474"/>
                </a:cubicBezTo>
                <a:cubicBezTo>
                  <a:pt x="28" y="524"/>
                  <a:pt x="28" y="524"/>
                  <a:pt x="28" y="524"/>
                </a:cubicBezTo>
                <a:cubicBezTo>
                  <a:pt x="28" y="552"/>
                  <a:pt x="49" y="580"/>
                  <a:pt x="85" y="580"/>
                </a:cubicBezTo>
                <a:lnTo>
                  <a:pt x="106" y="58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09" name="Freeform 24"/>
          <p:cNvSpPr>
            <a:spLocks noChangeArrowheads="1"/>
          </p:cNvSpPr>
          <p:nvPr/>
        </p:nvSpPr>
        <p:spPr bwMode="auto">
          <a:xfrm>
            <a:off x="10637268" y="5686120"/>
            <a:ext cx="301624" cy="393802"/>
          </a:xfrm>
          <a:custGeom>
            <a:avLst/>
            <a:gdLst>
              <a:gd name="T0" fmla="*/ 50637113 w 418"/>
              <a:gd name="T1" fmla="*/ 70970385 h 545"/>
              <a:gd name="T2" fmla="*/ 50637113 w 418"/>
              <a:gd name="T3" fmla="*/ 70970385 h 545"/>
              <a:gd name="T4" fmla="*/ 3644744 w 418"/>
              <a:gd name="T5" fmla="*/ 70970385 h 545"/>
              <a:gd name="T6" fmla="*/ 0 w 418"/>
              <a:gd name="T7" fmla="*/ 67317282 h 545"/>
              <a:gd name="T8" fmla="*/ 0 w 418"/>
              <a:gd name="T9" fmla="*/ 3652741 h 545"/>
              <a:gd name="T10" fmla="*/ 3644744 w 418"/>
              <a:gd name="T11" fmla="*/ 0 h 545"/>
              <a:gd name="T12" fmla="*/ 23951688 w 418"/>
              <a:gd name="T13" fmla="*/ 0 h 545"/>
              <a:gd name="T14" fmla="*/ 23951688 w 418"/>
              <a:gd name="T15" fmla="*/ 13828622 h 545"/>
              <a:gd name="T16" fmla="*/ 23951688 w 418"/>
              <a:gd name="T17" fmla="*/ 21134466 h 545"/>
              <a:gd name="T18" fmla="*/ 31241536 w 418"/>
              <a:gd name="T19" fmla="*/ 28570701 h 545"/>
              <a:gd name="T20" fmla="*/ 38661270 w 418"/>
              <a:gd name="T21" fmla="*/ 28570701 h 545"/>
              <a:gd name="T22" fmla="*/ 54281857 w 418"/>
              <a:gd name="T23" fmla="*/ 28570701 h 545"/>
              <a:gd name="T24" fmla="*/ 54281857 w 418"/>
              <a:gd name="T25" fmla="*/ 58054858 h 545"/>
              <a:gd name="T26" fmla="*/ 54281857 w 418"/>
              <a:gd name="T27" fmla="*/ 67317282 h 545"/>
              <a:gd name="T28" fmla="*/ 50637113 w 418"/>
              <a:gd name="T29" fmla="*/ 70970385 h 545"/>
              <a:gd name="T30" fmla="*/ 31241536 w 418"/>
              <a:gd name="T31" fmla="*/ 24917959 h 545"/>
              <a:gd name="T32" fmla="*/ 31241536 w 418"/>
              <a:gd name="T33" fmla="*/ 24917959 h 545"/>
              <a:gd name="T34" fmla="*/ 27596431 w 418"/>
              <a:gd name="T35" fmla="*/ 21134466 h 545"/>
              <a:gd name="T36" fmla="*/ 27596431 w 418"/>
              <a:gd name="T37" fmla="*/ 13828622 h 545"/>
              <a:gd name="T38" fmla="*/ 27596431 w 418"/>
              <a:gd name="T39" fmla="*/ 0 h 545"/>
              <a:gd name="T40" fmla="*/ 54281857 w 418"/>
              <a:gd name="T41" fmla="*/ 24917959 h 545"/>
              <a:gd name="T42" fmla="*/ 38661270 w 418"/>
              <a:gd name="T43" fmla="*/ 24917959 h 545"/>
              <a:gd name="T44" fmla="*/ 31241536 w 418"/>
              <a:gd name="T45" fmla="*/ 24917959 h 5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18" h="545">
                <a:moveTo>
                  <a:pt x="389" y="544"/>
                </a:moveTo>
                <a:lnTo>
                  <a:pt x="389" y="544"/>
                </a:lnTo>
                <a:cubicBezTo>
                  <a:pt x="28" y="544"/>
                  <a:pt x="28" y="544"/>
                  <a:pt x="28" y="544"/>
                </a:cubicBezTo>
                <a:cubicBezTo>
                  <a:pt x="14" y="544"/>
                  <a:pt x="0" y="537"/>
                  <a:pt x="0" y="516"/>
                </a:cubicBezTo>
                <a:cubicBezTo>
                  <a:pt x="0" y="28"/>
                  <a:pt x="0" y="28"/>
                  <a:pt x="0" y="28"/>
                </a:cubicBezTo>
                <a:cubicBezTo>
                  <a:pt x="0" y="14"/>
                  <a:pt x="14" y="0"/>
                  <a:pt x="28" y="0"/>
                </a:cubicBezTo>
                <a:cubicBezTo>
                  <a:pt x="184" y="0"/>
                  <a:pt x="184" y="0"/>
                  <a:pt x="184" y="0"/>
                </a:cubicBezTo>
                <a:cubicBezTo>
                  <a:pt x="184" y="106"/>
                  <a:pt x="184" y="106"/>
                  <a:pt x="184" y="106"/>
                </a:cubicBezTo>
                <a:cubicBezTo>
                  <a:pt x="184" y="162"/>
                  <a:pt x="184" y="162"/>
                  <a:pt x="184" y="162"/>
                </a:cubicBezTo>
                <a:cubicBezTo>
                  <a:pt x="184" y="191"/>
                  <a:pt x="205" y="219"/>
                  <a:pt x="240" y="219"/>
                </a:cubicBezTo>
                <a:cubicBezTo>
                  <a:pt x="297" y="219"/>
                  <a:pt x="297" y="219"/>
                  <a:pt x="297" y="219"/>
                </a:cubicBezTo>
                <a:cubicBezTo>
                  <a:pt x="417" y="219"/>
                  <a:pt x="417" y="219"/>
                  <a:pt x="417" y="219"/>
                </a:cubicBezTo>
                <a:cubicBezTo>
                  <a:pt x="417" y="445"/>
                  <a:pt x="417" y="445"/>
                  <a:pt x="417" y="445"/>
                </a:cubicBezTo>
                <a:cubicBezTo>
                  <a:pt x="417" y="516"/>
                  <a:pt x="417" y="516"/>
                  <a:pt x="417" y="516"/>
                </a:cubicBezTo>
                <a:cubicBezTo>
                  <a:pt x="417" y="537"/>
                  <a:pt x="403" y="544"/>
                  <a:pt x="389" y="544"/>
                </a:cubicBezTo>
                <a:close/>
                <a:moveTo>
                  <a:pt x="240" y="191"/>
                </a:moveTo>
                <a:lnTo>
                  <a:pt x="240" y="191"/>
                </a:lnTo>
                <a:cubicBezTo>
                  <a:pt x="219" y="191"/>
                  <a:pt x="212" y="176"/>
                  <a:pt x="212" y="162"/>
                </a:cubicBezTo>
                <a:cubicBezTo>
                  <a:pt x="212" y="106"/>
                  <a:pt x="212" y="106"/>
                  <a:pt x="212" y="106"/>
                </a:cubicBezTo>
                <a:cubicBezTo>
                  <a:pt x="212" y="0"/>
                  <a:pt x="212" y="0"/>
                  <a:pt x="212" y="0"/>
                </a:cubicBezTo>
                <a:cubicBezTo>
                  <a:pt x="417" y="191"/>
                  <a:pt x="417" y="191"/>
                  <a:pt x="417" y="191"/>
                </a:cubicBezTo>
                <a:cubicBezTo>
                  <a:pt x="297" y="191"/>
                  <a:pt x="297" y="191"/>
                  <a:pt x="297" y="191"/>
                </a:cubicBezTo>
                <a:lnTo>
                  <a:pt x="240" y="19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10" name="Freeform 25"/>
          <p:cNvSpPr>
            <a:spLocks noChangeArrowheads="1"/>
          </p:cNvSpPr>
          <p:nvPr/>
        </p:nvSpPr>
        <p:spPr bwMode="auto">
          <a:xfrm>
            <a:off x="13682093" y="8011362"/>
            <a:ext cx="434974" cy="387451"/>
          </a:xfrm>
          <a:custGeom>
            <a:avLst/>
            <a:gdLst>
              <a:gd name="T0" fmla="*/ 74787349 w 602"/>
              <a:gd name="T1" fmla="*/ 43932186 h 538"/>
              <a:gd name="T2" fmla="*/ 69174956 w 602"/>
              <a:gd name="T3" fmla="*/ 46653716 h 538"/>
              <a:gd name="T4" fmla="*/ 65520668 w 602"/>
              <a:gd name="T5" fmla="*/ 46653716 h 538"/>
              <a:gd name="T6" fmla="*/ 59908275 w 602"/>
              <a:gd name="T7" fmla="*/ 43932186 h 538"/>
              <a:gd name="T8" fmla="*/ 54426302 w 602"/>
              <a:gd name="T9" fmla="*/ 56761895 h 538"/>
              <a:gd name="T10" fmla="*/ 57167289 w 602"/>
              <a:gd name="T11" fmla="*/ 58576248 h 538"/>
              <a:gd name="T12" fmla="*/ 54426302 w 602"/>
              <a:gd name="T13" fmla="*/ 61427374 h 538"/>
              <a:gd name="T14" fmla="*/ 53512640 w 602"/>
              <a:gd name="T15" fmla="*/ 61427374 h 538"/>
              <a:gd name="T16" fmla="*/ 3654649 w 602"/>
              <a:gd name="T17" fmla="*/ 61427374 h 538"/>
              <a:gd name="T18" fmla="*/ 0 w 602"/>
              <a:gd name="T19" fmla="*/ 53133188 h 538"/>
              <a:gd name="T20" fmla="*/ 0 w 602"/>
              <a:gd name="T21" fmla="*/ 42117833 h 538"/>
              <a:gd name="T22" fmla="*/ 0 w 602"/>
              <a:gd name="T23" fmla="*/ 31102477 h 538"/>
              <a:gd name="T24" fmla="*/ 78441997 w 602"/>
              <a:gd name="T25" fmla="*/ 18272768 h 538"/>
              <a:gd name="T26" fmla="*/ 78441997 w 602"/>
              <a:gd name="T27" fmla="*/ 35767597 h 538"/>
              <a:gd name="T28" fmla="*/ 78441997 w 602"/>
              <a:gd name="T29" fmla="*/ 44839362 h 538"/>
              <a:gd name="T30" fmla="*/ 0 w 602"/>
              <a:gd name="T31" fmla="*/ 11015356 h 538"/>
              <a:gd name="T32" fmla="*/ 0 w 602"/>
              <a:gd name="T33" fmla="*/ 9201002 h 538"/>
              <a:gd name="T34" fmla="*/ 3654649 w 602"/>
              <a:gd name="T35" fmla="*/ 0 h 538"/>
              <a:gd name="T36" fmla="*/ 11094005 w 602"/>
              <a:gd name="T37" fmla="*/ 0 h 538"/>
              <a:gd name="T38" fmla="*/ 22188371 w 602"/>
              <a:gd name="T39" fmla="*/ 0 h 538"/>
              <a:gd name="T40" fmla="*/ 74787349 w 602"/>
              <a:gd name="T41" fmla="*/ 7257053 h 538"/>
              <a:gd name="T42" fmla="*/ 78441997 w 602"/>
              <a:gd name="T43" fmla="*/ 14644062 h 538"/>
              <a:gd name="T44" fmla="*/ 0 w 602"/>
              <a:gd name="T45" fmla="*/ 11015356 h 538"/>
              <a:gd name="T46" fmla="*/ 57167289 w 602"/>
              <a:gd name="T47" fmla="*/ 64148544 h 538"/>
              <a:gd name="T48" fmla="*/ 57167289 w 602"/>
              <a:gd name="T49" fmla="*/ 54040365 h 538"/>
              <a:gd name="T50" fmla="*/ 59908275 w 602"/>
              <a:gd name="T51" fmla="*/ 47560892 h 538"/>
              <a:gd name="T52" fmla="*/ 67347631 w 602"/>
              <a:gd name="T53" fmla="*/ 54040365 h 538"/>
              <a:gd name="T54" fmla="*/ 71915942 w 602"/>
              <a:gd name="T55" fmla="*/ 49504482 h 538"/>
              <a:gd name="T56" fmla="*/ 78441997 w 602"/>
              <a:gd name="T57" fmla="*/ 51318835 h 538"/>
              <a:gd name="T58" fmla="*/ 72829604 w 602"/>
              <a:gd name="T59" fmla="*/ 58576248 h 538"/>
              <a:gd name="T60" fmla="*/ 78441997 w 602"/>
              <a:gd name="T61" fmla="*/ 65962897 h 538"/>
              <a:gd name="T62" fmla="*/ 71915942 w 602"/>
              <a:gd name="T63" fmla="*/ 68684427 h 538"/>
              <a:gd name="T64" fmla="*/ 62779682 w 602"/>
              <a:gd name="T65" fmla="*/ 68684427 h 538"/>
              <a:gd name="T66" fmla="*/ 56253627 w 602"/>
              <a:gd name="T67" fmla="*/ 65962897 h 5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02" h="538">
                <a:moveTo>
                  <a:pt x="573" y="339"/>
                </a:moveTo>
                <a:lnTo>
                  <a:pt x="573" y="339"/>
                </a:lnTo>
                <a:cubicBezTo>
                  <a:pt x="558" y="339"/>
                  <a:pt x="544" y="346"/>
                  <a:pt x="530" y="360"/>
                </a:cubicBezTo>
                <a:cubicBezTo>
                  <a:pt x="516" y="375"/>
                  <a:pt x="516" y="375"/>
                  <a:pt x="516" y="375"/>
                </a:cubicBezTo>
                <a:cubicBezTo>
                  <a:pt x="502" y="360"/>
                  <a:pt x="502" y="360"/>
                  <a:pt x="502" y="360"/>
                </a:cubicBezTo>
                <a:cubicBezTo>
                  <a:pt x="488" y="346"/>
                  <a:pt x="474" y="339"/>
                  <a:pt x="459" y="339"/>
                </a:cubicBezTo>
                <a:cubicBezTo>
                  <a:pt x="431" y="339"/>
                  <a:pt x="403" y="367"/>
                  <a:pt x="403" y="396"/>
                </a:cubicBezTo>
                <a:cubicBezTo>
                  <a:pt x="403" y="417"/>
                  <a:pt x="410" y="431"/>
                  <a:pt x="417" y="438"/>
                </a:cubicBezTo>
                <a:cubicBezTo>
                  <a:pt x="438" y="452"/>
                  <a:pt x="438" y="452"/>
                  <a:pt x="438" y="452"/>
                </a:cubicBezTo>
                <a:cubicBezTo>
                  <a:pt x="417" y="474"/>
                  <a:pt x="417" y="474"/>
                  <a:pt x="417" y="474"/>
                </a:cubicBezTo>
                <a:cubicBezTo>
                  <a:pt x="410" y="474"/>
                  <a:pt x="410" y="474"/>
                  <a:pt x="410" y="474"/>
                </a:cubicBezTo>
                <a:cubicBezTo>
                  <a:pt x="28" y="474"/>
                  <a:pt x="28" y="474"/>
                  <a:pt x="28" y="474"/>
                </a:cubicBezTo>
                <a:cubicBezTo>
                  <a:pt x="7" y="474"/>
                  <a:pt x="0" y="459"/>
                  <a:pt x="0" y="445"/>
                </a:cubicBezTo>
                <a:cubicBezTo>
                  <a:pt x="0" y="410"/>
                  <a:pt x="0" y="410"/>
                  <a:pt x="0" y="410"/>
                </a:cubicBezTo>
                <a:cubicBezTo>
                  <a:pt x="0" y="360"/>
                  <a:pt x="0" y="360"/>
                  <a:pt x="0" y="360"/>
                </a:cubicBezTo>
                <a:cubicBezTo>
                  <a:pt x="0" y="325"/>
                  <a:pt x="0" y="325"/>
                  <a:pt x="0" y="325"/>
                </a:cubicBezTo>
                <a:cubicBezTo>
                  <a:pt x="0" y="276"/>
                  <a:pt x="0" y="276"/>
                  <a:pt x="0" y="276"/>
                </a:cubicBezTo>
                <a:cubicBezTo>
                  <a:pt x="0" y="240"/>
                  <a:pt x="0" y="240"/>
                  <a:pt x="0" y="240"/>
                </a:cubicBezTo>
                <a:cubicBezTo>
                  <a:pt x="0" y="141"/>
                  <a:pt x="0" y="141"/>
                  <a:pt x="0" y="141"/>
                </a:cubicBezTo>
                <a:cubicBezTo>
                  <a:pt x="601" y="141"/>
                  <a:pt x="601" y="141"/>
                  <a:pt x="601" y="141"/>
                </a:cubicBezTo>
                <a:cubicBezTo>
                  <a:pt x="601" y="240"/>
                  <a:pt x="601" y="240"/>
                  <a:pt x="601" y="240"/>
                </a:cubicBezTo>
                <a:cubicBezTo>
                  <a:pt x="601" y="276"/>
                  <a:pt x="601" y="276"/>
                  <a:pt x="601" y="276"/>
                </a:cubicBezTo>
                <a:cubicBezTo>
                  <a:pt x="601" y="325"/>
                  <a:pt x="601" y="325"/>
                  <a:pt x="601" y="325"/>
                </a:cubicBezTo>
                <a:cubicBezTo>
                  <a:pt x="601" y="346"/>
                  <a:pt x="601" y="346"/>
                  <a:pt x="601" y="346"/>
                </a:cubicBezTo>
                <a:cubicBezTo>
                  <a:pt x="594" y="346"/>
                  <a:pt x="580" y="339"/>
                  <a:pt x="573" y="339"/>
                </a:cubicBezTo>
                <a:close/>
                <a:moveTo>
                  <a:pt x="0" y="85"/>
                </a:moveTo>
                <a:lnTo>
                  <a:pt x="0" y="85"/>
                </a:lnTo>
                <a:cubicBezTo>
                  <a:pt x="0" y="71"/>
                  <a:pt x="0" y="71"/>
                  <a:pt x="0" y="71"/>
                </a:cubicBezTo>
                <a:cubicBezTo>
                  <a:pt x="0" y="28"/>
                  <a:pt x="0" y="28"/>
                  <a:pt x="0" y="28"/>
                </a:cubicBezTo>
                <a:cubicBezTo>
                  <a:pt x="0" y="14"/>
                  <a:pt x="7" y="0"/>
                  <a:pt x="28" y="0"/>
                </a:cubicBezTo>
                <a:cubicBezTo>
                  <a:pt x="64" y="0"/>
                  <a:pt x="64" y="0"/>
                  <a:pt x="64" y="0"/>
                </a:cubicBezTo>
                <a:cubicBezTo>
                  <a:pt x="85" y="0"/>
                  <a:pt x="85" y="0"/>
                  <a:pt x="85" y="0"/>
                </a:cubicBezTo>
                <a:cubicBezTo>
                  <a:pt x="113" y="0"/>
                  <a:pt x="113" y="0"/>
                  <a:pt x="113" y="0"/>
                </a:cubicBezTo>
                <a:cubicBezTo>
                  <a:pt x="170" y="0"/>
                  <a:pt x="170" y="0"/>
                  <a:pt x="170" y="0"/>
                </a:cubicBezTo>
                <a:cubicBezTo>
                  <a:pt x="226" y="56"/>
                  <a:pt x="226" y="56"/>
                  <a:pt x="226" y="56"/>
                </a:cubicBezTo>
                <a:cubicBezTo>
                  <a:pt x="573" y="56"/>
                  <a:pt x="573" y="56"/>
                  <a:pt x="573" y="56"/>
                </a:cubicBezTo>
                <a:cubicBezTo>
                  <a:pt x="587" y="56"/>
                  <a:pt x="601" y="71"/>
                  <a:pt x="601" y="85"/>
                </a:cubicBezTo>
                <a:cubicBezTo>
                  <a:pt x="601" y="113"/>
                  <a:pt x="601" y="113"/>
                  <a:pt x="601" y="113"/>
                </a:cubicBezTo>
                <a:cubicBezTo>
                  <a:pt x="0" y="113"/>
                  <a:pt x="0" y="113"/>
                  <a:pt x="0" y="113"/>
                </a:cubicBezTo>
                <a:lnTo>
                  <a:pt x="0" y="85"/>
                </a:lnTo>
                <a:close/>
                <a:moveTo>
                  <a:pt x="438" y="495"/>
                </a:moveTo>
                <a:lnTo>
                  <a:pt x="438" y="495"/>
                </a:lnTo>
                <a:cubicBezTo>
                  <a:pt x="474" y="452"/>
                  <a:pt x="474" y="452"/>
                  <a:pt x="474" y="452"/>
                </a:cubicBezTo>
                <a:cubicBezTo>
                  <a:pt x="438" y="417"/>
                  <a:pt x="438" y="417"/>
                  <a:pt x="438" y="417"/>
                </a:cubicBezTo>
                <a:cubicBezTo>
                  <a:pt x="431" y="410"/>
                  <a:pt x="431" y="403"/>
                  <a:pt x="431" y="396"/>
                </a:cubicBezTo>
                <a:cubicBezTo>
                  <a:pt x="431" y="382"/>
                  <a:pt x="445" y="367"/>
                  <a:pt x="459" y="367"/>
                </a:cubicBezTo>
                <a:cubicBezTo>
                  <a:pt x="466" y="367"/>
                  <a:pt x="474" y="375"/>
                  <a:pt x="481" y="382"/>
                </a:cubicBezTo>
                <a:cubicBezTo>
                  <a:pt x="516" y="417"/>
                  <a:pt x="516" y="417"/>
                  <a:pt x="516" y="417"/>
                </a:cubicBezTo>
                <a:cubicBezTo>
                  <a:pt x="551" y="382"/>
                  <a:pt x="551" y="382"/>
                  <a:pt x="551" y="382"/>
                </a:cubicBezTo>
                <a:cubicBezTo>
                  <a:pt x="558" y="375"/>
                  <a:pt x="565" y="367"/>
                  <a:pt x="573" y="367"/>
                </a:cubicBezTo>
                <a:cubicBezTo>
                  <a:pt x="587" y="367"/>
                  <a:pt x="601" y="382"/>
                  <a:pt x="601" y="396"/>
                </a:cubicBezTo>
                <a:cubicBezTo>
                  <a:pt x="601" y="403"/>
                  <a:pt x="601" y="410"/>
                  <a:pt x="594" y="417"/>
                </a:cubicBezTo>
                <a:cubicBezTo>
                  <a:pt x="558" y="452"/>
                  <a:pt x="558" y="452"/>
                  <a:pt x="558" y="452"/>
                </a:cubicBezTo>
                <a:cubicBezTo>
                  <a:pt x="594" y="495"/>
                  <a:pt x="594" y="495"/>
                  <a:pt x="594" y="495"/>
                </a:cubicBezTo>
                <a:cubicBezTo>
                  <a:pt x="601" y="495"/>
                  <a:pt x="601" y="502"/>
                  <a:pt x="601" y="509"/>
                </a:cubicBezTo>
                <a:cubicBezTo>
                  <a:pt x="601" y="530"/>
                  <a:pt x="587" y="537"/>
                  <a:pt x="573" y="537"/>
                </a:cubicBezTo>
                <a:cubicBezTo>
                  <a:pt x="565" y="537"/>
                  <a:pt x="558" y="537"/>
                  <a:pt x="551" y="530"/>
                </a:cubicBezTo>
                <a:cubicBezTo>
                  <a:pt x="516" y="495"/>
                  <a:pt x="516" y="495"/>
                  <a:pt x="516" y="495"/>
                </a:cubicBezTo>
                <a:cubicBezTo>
                  <a:pt x="481" y="530"/>
                  <a:pt x="481" y="530"/>
                  <a:pt x="481" y="530"/>
                </a:cubicBezTo>
                <a:cubicBezTo>
                  <a:pt x="474" y="537"/>
                  <a:pt x="466" y="537"/>
                  <a:pt x="459" y="537"/>
                </a:cubicBezTo>
                <a:cubicBezTo>
                  <a:pt x="445" y="537"/>
                  <a:pt x="431" y="530"/>
                  <a:pt x="431" y="509"/>
                </a:cubicBezTo>
                <a:cubicBezTo>
                  <a:pt x="431" y="502"/>
                  <a:pt x="431" y="495"/>
                  <a:pt x="438" y="495"/>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11" name="Freeform 26"/>
          <p:cNvSpPr>
            <a:spLocks noChangeArrowheads="1"/>
          </p:cNvSpPr>
          <p:nvPr/>
        </p:nvSpPr>
        <p:spPr bwMode="auto">
          <a:xfrm>
            <a:off x="12916918" y="8011361"/>
            <a:ext cx="438150" cy="377922"/>
          </a:xfrm>
          <a:custGeom>
            <a:avLst/>
            <a:gdLst>
              <a:gd name="T0" fmla="*/ 74925449 w 609"/>
              <a:gd name="T1" fmla="*/ 46790690 h 524"/>
              <a:gd name="T2" fmla="*/ 74925449 w 609"/>
              <a:gd name="T3" fmla="*/ 46790690 h 524"/>
              <a:gd name="T4" fmla="*/ 69490662 w 609"/>
              <a:gd name="T5" fmla="*/ 48740378 h 524"/>
              <a:gd name="T6" fmla="*/ 64961313 w 609"/>
              <a:gd name="T7" fmla="*/ 53289407 h 524"/>
              <a:gd name="T8" fmla="*/ 60302822 w 609"/>
              <a:gd name="T9" fmla="*/ 51469868 h 524"/>
              <a:gd name="T10" fmla="*/ 53056080 w 609"/>
              <a:gd name="T11" fmla="*/ 58748387 h 524"/>
              <a:gd name="T12" fmla="*/ 53056080 w 609"/>
              <a:gd name="T13" fmla="*/ 61607664 h 524"/>
              <a:gd name="T14" fmla="*/ 3623191 w 609"/>
              <a:gd name="T15" fmla="*/ 61607664 h 524"/>
              <a:gd name="T16" fmla="*/ 0 w 609"/>
              <a:gd name="T17" fmla="*/ 57838437 h 524"/>
              <a:gd name="T18" fmla="*/ 0 w 609"/>
              <a:gd name="T19" fmla="*/ 53289407 h 524"/>
              <a:gd name="T20" fmla="*/ 0 w 609"/>
              <a:gd name="T21" fmla="*/ 46790690 h 524"/>
              <a:gd name="T22" fmla="*/ 0 w 609"/>
              <a:gd name="T23" fmla="*/ 42241661 h 524"/>
              <a:gd name="T24" fmla="*/ 0 w 609"/>
              <a:gd name="T25" fmla="*/ 35872730 h 524"/>
              <a:gd name="T26" fmla="*/ 0 w 609"/>
              <a:gd name="T27" fmla="*/ 31193914 h 524"/>
              <a:gd name="T28" fmla="*/ 0 w 609"/>
              <a:gd name="T29" fmla="*/ 18326267 h 524"/>
              <a:gd name="T30" fmla="*/ 78678142 w 609"/>
              <a:gd name="T31" fmla="*/ 18326267 h 524"/>
              <a:gd name="T32" fmla="*/ 78678142 w 609"/>
              <a:gd name="T33" fmla="*/ 31193914 h 524"/>
              <a:gd name="T34" fmla="*/ 78678142 w 609"/>
              <a:gd name="T35" fmla="*/ 35872730 h 524"/>
              <a:gd name="T36" fmla="*/ 78678142 w 609"/>
              <a:gd name="T37" fmla="*/ 42241661 h 524"/>
              <a:gd name="T38" fmla="*/ 78678142 w 609"/>
              <a:gd name="T39" fmla="*/ 46790690 h 524"/>
              <a:gd name="T40" fmla="*/ 78678142 w 609"/>
              <a:gd name="T41" fmla="*/ 47700641 h 524"/>
              <a:gd name="T42" fmla="*/ 74925449 w 609"/>
              <a:gd name="T43" fmla="*/ 46790690 h 524"/>
              <a:gd name="T44" fmla="*/ 0 w 609"/>
              <a:gd name="T45" fmla="*/ 11047747 h 524"/>
              <a:gd name="T46" fmla="*/ 0 w 609"/>
              <a:gd name="T47" fmla="*/ 11047747 h 524"/>
              <a:gd name="T48" fmla="*/ 0 w 609"/>
              <a:gd name="T49" fmla="*/ 9228207 h 524"/>
              <a:gd name="T50" fmla="*/ 0 w 609"/>
              <a:gd name="T51" fmla="*/ 3639440 h 524"/>
              <a:gd name="T52" fmla="*/ 3623191 w 609"/>
              <a:gd name="T53" fmla="*/ 0 h 524"/>
              <a:gd name="T54" fmla="*/ 9187840 w 609"/>
              <a:gd name="T55" fmla="*/ 0 h 524"/>
              <a:gd name="T56" fmla="*/ 10999436 w 609"/>
              <a:gd name="T57" fmla="*/ 0 h 524"/>
              <a:gd name="T58" fmla="*/ 14622627 w 609"/>
              <a:gd name="T59" fmla="*/ 0 h 524"/>
              <a:gd name="T60" fmla="*/ 21869369 w 609"/>
              <a:gd name="T61" fmla="*/ 0 h 524"/>
              <a:gd name="T62" fmla="*/ 29245613 w 609"/>
              <a:gd name="T63" fmla="*/ 7278520 h 524"/>
              <a:gd name="T64" fmla="*/ 74925449 w 609"/>
              <a:gd name="T65" fmla="*/ 7278520 h 524"/>
              <a:gd name="T66" fmla="*/ 78678142 w 609"/>
              <a:gd name="T67" fmla="*/ 11047747 h 524"/>
              <a:gd name="T68" fmla="*/ 78678142 w 609"/>
              <a:gd name="T69" fmla="*/ 14687187 h 524"/>
              <a:gd name="T70" fmla="*/ 0 w 609"/>
              <a:gd name="T71" fmla="*/ 14687187 h 524"/>
              <a:gd name="T72" fmla="*/ 0 w 609"/>
              <a:gd name="T73" fmla="*/ 11047747 h 524"/>
              <a:gd name="T74" fmla="*/ 60302822 w 609"/>
              <a:gd name="T75" fmla="*/ 55108947 h 524"/>
              <a:gd name="T76" fmla="*/ 60302822 w 609"/>
              <a:gd name="T77" fmla="*/ 55108947 h 524"/>
              <a:gd name="T78" fmla="*/ 62114417 w 609"/>
              <a:gd name="T79" fmla="*/ 56928487 h 524"/>
              <a:gd name="T80" fmla="*/ 64961313 w 609"/>
              <a:gd name="T81" fmla="*/ 58748387 h 524"/>
              <a:gd name="T82" fmla="*/ 72208055 w 609"/>
              <a:gd name="T83" fmla="*/ 51469868 h 524"/>
              <a:gd name="T84" fmla="*/ 74925449 w 609"/>
              <a:gd name="T85" fmla="*/ 50559917 h 524"/>
              <a:gd name="T86" fmla="*/ 78678142 w 609"/>
              <a:gd name="T87" fmla="*/ 54198997 h 524"/>
              <a:gd name="T88" fmla="*/ 76866547 w 609"/>
              <a:gd name="T89" fmla="*/ 56928487 h 524"/>
              <a:gd name="T90" fmla="*/ 67678707 w 609"/>
              <a:gd name="T91" fmla="*/ 66156694 h 524"/>
              <a:gd name="T92" fmla="*/ 64961313 w 609"/>
              <a:gd name="T93" fmla="*/ 67976234 h 524"/>
              <a:gd name="T94" fmla="*/ 62114417 w 609"/>
              <a:gd name="T95" fmla="*/ 66156694 h 524"/>
              <a:gd name="T96" fmla="*/ 57585069 w 609"/>
              <a:gd name="T97" fmla="*/ 61607664 h 524"/>
              <a:gd name="T98" fmla="*/ 56679271 w 609"/>
              <a:gd name="T99" fmla="*/ 58748387 h 524"/>
              <a:gd name="T100" fmla="*/ 60302822 w 609"/>
              <a:gd name="T101" fmla="*/ 55108947 h 5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09" h="524">
                <a:moveTo>
                  <a:pt x="579" y="360"/>
                </a:moveTo>
                <a:lnTo>
                  <a:pt x="579" y="360"/>
                </a:lnTo>
                <a:cubicBezTo>
                  <a:pt x="558" y="360"/>
                  <a:pt x="544" y="367"/>
                  <a:pt x="537" y="375"/>
                </a:cubicBezTo>
                <a:cubicBezTo>
                  <a:pt x="502" y="410"/>
                  <a:pt x="502" y="410"/>
                  <a:pt x="502" y="410"/>
                </a:cubicBezTo>
                <a:cubicBezTo>
                  <a:pt x="495" y="403"/>
                  <a:pt x="480" y="396"/>
                  <a:pt x="466" y="396"/>
                </a:cubicBezTo>
                <a:cubicBezTo>
                  <a:pt x="431" y="396"/>
                  <a:pt x="410" y="424"/>
                  <a:pt x="410" y="452"/>
                </a:cubicBezTo>
                <a:cubicBezTo>
                  <a:pt x="410" y="459"/>
                  <a:pt x="410" y="467"/>
                  <a:pt x="410" y="474"/>
                </a:cubicBezTo>
                <a:cubicBezTo>
                  <a:pt x="28" y="474"/>
                  <a:pt x="28" y="474"/>
                  <a:pt x="28" y="474"/>
                </a:cubicBezTo>
                <a:cubicBezTo>
                  <a:pt x="14" y="474"/>
                  <a:pt x="0" y="459"/>
                  <a:pt x="0" y="445"/>
                </a:cubicBezTo>
                <a:cubicBezTo>
                  <a:pt x="0" y="410"/>
                  <a:pt x="0" y="410"/>
                  <a:pt x="0" y="410"/>
                </a:cubicBezTo>
                <a:cubicBezTo>
                  <a:pt x="0" y="360"/>
                  <a:pt x="0" y="360"/>
                  <a:pt x="0" y="360"/>
                </a:cubicBezTo>
                <a:cubicBezTo>
                  <a:pt x="0" y="325"/>
                  <a:pt x="0" y="325"/>
                  <a:pt x="0" y="325"/>
                </a:cubicBezTo>
                <a:cubicBezTo>
                  <a:pt x="0" y="276"/>
                  <a:pt x="0" y="276"/>
                  <a:pt x="0" y="276"/>
                </a:cubicBezTo>
                <a:cubicBezTo>
                  <a:pt x="0" y="240"/>
                  <a:pt x="0" y="240"/>
                  <a:pt x="0" y="240"/>
                </a:cubicBezTo>
                <a:cubicBezTo>
                  <a:pt x="0" y="141"/>
                  <a:pt x="0" y="141"/>
                  <a:pt x="0" y="141"/>
                </a:cubicBezTo>
                <a:cubicBezTo>
                  <a:pt x="608" y="141"/>
                  <a:pt x="608" y="141"/>
                  <a:pt x="608" y="141"/>
                </a:cubicBezTo>
                <a:cubicBezTo>
                  <a:pt x="608" y="240"/>
                  <a:pt x="608" y="240"/>
                  <a:pt x="608" y="240"/>
                </a:cubicBezTo>
                <a:cubicBezTo>
                  <a:pt x="608" y="276"/>
                  <a:pt x="608" y="276"/>
                  <a:pt x="608" y="276"/>
                </a:cubicBezTo>
                <a:cubicBezTo>
                  <a:pt x="608" y="325"/>
                  <a:pt x="608" y="325"/>
                  <a:pt x="608" y="325"/>
                </a:cubicBezTo>
                <a:cubicBezTo>
                  <a:pt x="608" y="360"/>
                  <a:pt x="608" y="360"/>
                  <a:pt x="608" y="360"/>
                </a:cubicBezTo>
                <a:cubicBezTo>
                  <a:pt x="608" y="367"/>
                  <a:pt x="608" y="367"/>
                  <a:pt x="608" y="367"/>
                </a:cubicBezTo>
                <a:cubicBezTo>
                  <a:pt x="594" y="360"/>
                  <a:pt x="587" y="360"/>
                  <a:pt x="579" y="360"/>
                </a:cubicBezTo>
                <a:close/>
                <a:moveTo>
                  <a:pt x="0" y="85"/>
                </a:moveTo>
                <a:lnTo>
                  <a:pt x="0" y="85"/>
                </a:lnTo>
                <a:cubicBezTo>
                  <a:pt x="0" y="71"/>
                  <a:pt x="0" y="71"/>
                  <a:pt x="0" y="71"/>
                </a:cubicBezTo>
                <a:cubicBezTo>
                  <a:pt x="0" y="28"/>
                  <a:pt x="0" y="28"/>
                  <a:pt x="0" y="28"/>
                </a:cubicBezTo>
                <a:cubicBezTo>
                  <a:pt x="0" y="14"/>
                  <a:pt x="14" y="0"/>
                  <a:pt x="28" y="0"/>
                </a:cubicBezTo>
                <a:cubicBezTo>
                  <a:pt x="71" y="0"/>
                  <a:pt x="71" y="0"/>
                  <a:pt x="71" y="0"/>
                </a:cubicBezTo>
                <a:cubicBezTo>
                  <a:pt x="85" y="0"/>
                  <a:pt x="85" y="0"/>
                  <a:pt x="85" y="0"/>
                </a:cubicBezTo>
                <a:cubicBezTo>
                  <a:pt x="113" y="0"/>
                  <a:pt x="113" y="0"/>
                  <a:pt x="113" y="0"/>
                </a:cubicBezTo>
                <a:cubicBezTo>
                  <a:pt x="169" y="0"/>
                  <a:pt x="169" y="0"/>
                  <a:pt x="169" y="0"/>
                </a:cubicBezTo>
                <a:cubicBezTo>
                  <a:pt x="226" y="56"/>
                  <a:pt x="226" y="56"/>
                  <a:pt x="226" y="56"/>
                </a:cubicBezTo>
                <a:cubicBezTo>
                  <a:pt x="579" y="56"/>
                  <a:pt x="579" y="56"/>
                  <a:pt x="579" y="56"/>
                </a:cubicBezTo>
                <a:cubicBezTo>
                  <a:pt x="594" y="56"/>
                  <a:pt x="608" y="71"/>
                  <a:pt x="608" y="85"/>
                </a:cubicBezTo>
                <a:cubicBezTo>
                  <a:pt x="608" y="113"/>
                  <a:pt x="608" y="113"/>
                  <a:pt x="608" y="113"/>
                </a:cubicBezTo>
                <a:cubicBezTo>
                  <a:pt x="0" y="113"/>
                  <a:pt x="0" y="113"/>
                  <a:pt x="0" y="113"/>
                </a:cubicBezTo>
                <a:lnTo>
                  <a:pt x="0" y="85"/>
                </a:lnTo>
                <a:close/>
                <a:moveTo>
                  <a:pt x="466" y="424"/>
                </a:moveTo>
                <a:lnTo>
                  <a:pt x="466" y="424"/>
                </a:lnTo>
                <a:cubicBezTo>
                  <a:pt x="473" y="424"/>
                  <a:pt x="480" y="431"/>
                  <a:pt x="480" y="438"/>
                </a:cubicBezTo>
                <a:cubicBezTo>
                  <a:pt x="502" y="452"/>
                  <a:pt x="502" y="452"/>
                  <a:pt x="502" y="452"/>
                </a:cubicBezTo>
                <a:cubicBezTo>
                  <a:pt x="558" y="396"/>
                  <a:pt x="558" y="396"/>
                  <a:pt x="558" y="396"/>
                </a:cubicBezTo>
                <a:cubicBezTo>
                  <a:pt x="565" y="389"/>
                  <a:pt x="572" y="389"/>
                  <a:pt x="579" y="389"/>
                </a:cubicBezTo>
                <a:cubicBezTo>
                  <a:pt x="594" y="389"/>
                  <a:pt x="608" y="403"/>
                  <a:pt x="608" y="417"/>
                </a:cubicBezTo>
                <a:cubicBezTo>
                  <a:pt x="608" y="424"/>
                  <a:pt x="601" y="431"/>
                  <a:pt x="594" y="438"/>
                </a:cubicBezTo>
                <a:cubicBezTo>
                  <a:pt x="523" y="509"/>
                  <a:pt x="523" y="509"/>
                  <a:pt x="523" y="509"/>
                </a:cubicBezTo>
                <a:cubicBezTo>
                  <a:pt x="516" y="516"/>
                  <a:pt x="509" y="523"/>
                  <a:pt x="502" y="523"/>
                </a:cubicBezTo>
                <a:cubicBezTo>
                  <a:pt x="495" y="523"/>
                  <a:pt x="488" y="516"/>
                  <a:pt x="480" y="509"/>
                </a:cubicBezTo>
                <a:cubicBezTo>
                  <a:pt x="445" y="474"/>
                  <a:pt x="445" y="474"/>
                  <a:pt x="445" y="474"/>
                </a:cubicBezTo>
                <a:cubicBezTo>
                  <a:pt x="438" y="467"/>
                  <a:pt x="438" y="459"/>
                  <a:pt x="438" y="452"/>
                </a:cubicBezTo>
                <a:cubicBezTo>
                  <a:pt x="438" y="438"/>
                  <a:pt x="445" y="424"/>
                  <a:pt x="466" y="42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12" name="Freeform 27"/>
          <p:cNvSpPr>
            <a:spLocks noChangeArrowheads="1"/>
          </p:cNvSpPr>
          <p:nvPr/>
        </p:nvSpPr>
        <p:spPr bwMode="auto">
          <a:xfrm>
            <a:off x="12161268" y="8011360"/>
            <a:ext cx="434976" cy="346164"/>
          </a:xfrm>
          <a:custGeom>
            <a:avLst/>
            <a:gdLst>
              <a:gd name="T0" fmla="*/ 73743967 w 602"/>
              <a:gd name="T1" fmla="*/ 51036222 h 482"/>
              <a:gd name="T2" fmla="*/ 73743967 w 602"/>
              <a:gd name="T3" fmla="*/ 51036222 h 482"/>
              <a:gd name="T4" fmla="*/ 58995246 w 602"/>
              <a:gd name="T5" fmla="*/ 51036222 h 482"/>
              <a:gd name="T6" fmla="*/ 51685915 w 602"/>
              <a:gd name="T7" fmla="*/ 58253516 h 482"/>
              <a:gd name="T8" fmla="*/ 51685915 w 602"/>
              <a:gd name="T9" fmla="*/ 61088882 h 482"/>
              <a:gd name="T10" fmla="*/ 3654665 w 602"/>
              <a:gd name="T11" fmla="*/ 61088882 h 482"/>
              <a:gd name="T12" fmla="*/ 0 w 602"/>
              <a:gd name="T13" fmla="*/ 57351355 h 482"/>
              <a:gd name="T14" fmla="*/ 0 w 602"/>
              <a:gd name="T15" fmla="*/ 52840546 h 482"/>
              <a:gd name="T16" fmla="*/ 0 w 602"/>
              <a:gd name="T17" fmla="*/ 46396533 h 482"/>
              <a:gd name="T18" fmla="*/ 0 w 602"/>
              <a:gd name="T19" fmla="*/ 41885724 h 482"/>
              <a:gd name="T20" fmla="*/ 0 w 602"/>
              <a:gd name="T21" fmla="*/ 35570591 h 482"/>
              <a:gd name="T22" fmla="*/ 0 w 602"/>
              <a:gd name="T23" fmla="*/ 30931261 h 482"/>
              <a:gd name="T24" fmla="*/ 0 w 602"/>
              <a:gd name="T25" fmla="*/ 18172116 h 482"/>
              <a:gd name="T26" fmla="*/ 78442719 w 602"/>
              <a:gd name="T27" fmla="*/ 18172116 h 482"/>
              <a:gd name="T28" fmla="*/ 78442719 w 602"/>
              <a:gd name="T29" fmla="*/ 30931261 h 482"/>
              <a:gd name="T30" fmla="*/ 78442719 w 602"/>
              <a:gd name="T31" fmla="*/ 35570591 h 482"/>
              <a:gd name="T32" fmla="*/ 78442719 w 602"/>
              <a:gd name="T33" fmla="*/ 41885724 h 482"/>
              <a:gd name="T34" fmla="*/ 78442719 w 602"/>
              <a:gd name="T35" fmla="*/ 46396533 h 482"/>
              <a:gd name="T36" fmla="*/ 78442719 w 602"/>
              <a:gd name="T37" fmla="*/ 52840546 h 482"/>
              <a:gd name="T38" fmla="*/ 78442719 w 602"/>
              <a:gd name="T39" fmla="*/ 52840546 h 482"/>
              <a:gd name="T40" fmla="*/ 73743967 w 602"/>
              <a:gd name="T41" fmla="*/ 51036222 h 482"/>
              <a:gd name="T42" fmla="*/ 0 w 602"/>
              <a:gd name="T43" fmla="*/ 10954822 h 482"/>
              <a:gd name="T44" fmla="*/ 0 w 602"/>
              <a:gd name="T45" fmla="*/ 10954822 h 482"/>
              <a:gd name="T46" fmla="*/ 0 w 602"/>
              <a:gd name="T47" fmla="*/ 9150498 h 482"/>
              <a:gd name="T48" fmla="*/ 0 w 602"/>
              <a:gd name="T49" fmla="*/ 3608647 h 482"/>
              <a:gd name="T50" fmla="*/ 3654665 w 602"/>
              <a:gd name="T51" fmla="*/ 0 h 482"/>
              <a:gd name="T52" fmla="*/ 8222636 w 602"/>
              <a:gd name="T53" fmla="*/ 0 h 482"/>
              <a:gd name="T54" fmla="*/ 11094056 w 602"/>
              <a:gd name="T55" fmla="*/ 0 h 482"/>
              <a:gd name="T56" fmla="*/ 14748721 w 602"/>
              <a:gd name="T57" fmla="*/ 0 h 482"/>
              <a:gd name="T58" fmla="*/ 22058052 w 602"/>
              <a:gd name="T59" fmla="*/ 0 h 482"/>
              <a:gd name="T60" fmla="*/ 29497442 w 602"/>
              <a:gd name="T61" fmla="*/ 7217294 h 482"/>
              <a:gd name="T62" fmla="*/ 74657633 w 602"/>
              <a:gd name="T63" fmla="*/ 7217294 h 482"/>
              <a:gd name="T64" fmla="*/ 78442719 w 602"/>
              <a:gd name="T65" fmla="*/ 10954822 h 482"/>
              <a:gd name="T66" fmla="*/ 78442719 w 602"/>
              <a:gd name="T67" fmla="*/ 14563469 h 482"/>
              <a:gd name="T68" fmla="*/ 0 w 602"/>
              <a:gd name="T69" fmla="*/ 14563469 h 482"/>
              <a:gd name="T70" fmla="*/ 0 w 602"/>
              <a:gd name="T71" fmla="*/ 10954822 h 482"/>
              <a:gd name="T72" fmla="*/ 58995246 w 602"/>
              <a:gd name="T73" fmla="*/ 54644869 h 482"/>
              <a:gd name="T74" fmla="*/ 58995246 w 602"/>
              <a:gd name="T75" fmla="*/ 54644869 h 482"/>
              <a:gd name="T76" fmla="*/ 73743967 w 602"/>
              <a:gd name="T77" fmla="*/ 54644869 h 482"/>
              <a:gd name="T78" fmla="*/ 77529053 w 602"/>
              <a:gd name="T79" fmla="*/ 58253516 h 482"/>
              <a:gd name="T80" fmla="*/ 73743967 w 602"/>
              <a:gd name="T81" fmla="*/ 61991044 h 482"/>
              <a:gd name="T82" fmla="*/ 58995246 w 602"/>
              <a:gd name="T83" fmla="*/ 61991044 h 482"/>
              <a:gd name="T84" fmla="*/ 55340580 w 602"/>
              <a:gd name="T85" fmla="*/ 58253516 h 482"/>
              <a:gd name="T86" fmla="*/ 58995246 w 602"/>
              <a:gd name="T87" fmla="*/ 54644869 h 4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02" h="482">
                <a:moveTo>
                  <a:pt x="565" y="396"/>
                </a:moveTo>
                <a:lnTo>
                  <a:pt x="565" y="396"/>
                </a:lnTo>
                <a:cubicBezTo>
                  <a:pt x="452" y="396"/>
                  <a:pt x="452" y="396"/>
                  <a:pt x="452" y="396"/>
                </a:cubicBezTo>
                <a:cubicBezTo>
                  <a:pt x="424" y="396"/>
                  <a:pt x="396" y="424"/>
                  <a:pt x="396" y="452"/>
                </a:cubicBezTo>
                <a:cubicBezTo>
                  <a:pt x="396" y="459"/>
                  <a:pt x="396" y="467"/>
                  <a:pt x="396" y="474"/>
                </a:cubicBezTo>
                <a:cubicBezTo>
                  <a:pt x="28" y="474"/>
                  <a:pt x="28" y="474"/>
                  <a:pt x="28" y="474"/>
                </a:cubicBezTo>
                <a:cubicBezTo>
                  <a:pt x="14" y="474"/>
                  <a:pt x="0" y="459"/>
                  <a:pt x="0" y="445"/>
                </a:cubicBezTo>
                <a:cubicBezTo>
                  <a:pt x="0" y="410"/>
                  <a:pt x="0" y="410"/>
                  <a:pt x="0" y="410"/>
                </a:cubicBezTo>
                <a:cubicBezTo>
                  <a:pt x="0" y="360"/>
                  <a:pt x="0" y="360"/>
                  <a:pt x="0" y="360"/>
                </a:cubicBezTo>
                <a:cubicBezTo>
                  <a:pt x="0" y="325"/>
                  <a:pt x="0" y="325"/>
                  <a:pt x="0" y="325"/>
                </a:cubicBezTo>
                <a:cubicBezTo>
                  <a:pt x="0" y="276"/>
                  <a:pt x="0" y="276"/>
                  <a:pt x="0" y="276"/>
                </a:cubicBezTo>
                <a:cubicBezTo>
                  <a:pt x="0" y="240"/>
                  <a:pt x="0" y="240"/>
                  <a:pt x="0" y="240"/>
                </a:cubicBezTo>
                <a:cubicBezTo>
                  <a:pt x="0" y="141"/>
                  <a:pt x="0" y="141"/>
                  <a:pt x="0" y="141"/>
                </a:cubicBezTo>
                <a:cubicBezTo>
                  <a:pt x="601" y="141"/>
                  <a:pt x="601" y="141"/>
                  <a:pt x="601" y="141"/>
                </a:cubicBezTo>
                <a:cubicBezTo>
                  <a:pt x="601" y="240"/>
                  <a:pt x="601" y="240"/>
                  <a:pt x="601" y="240"/>
                </a:cubicBezTo>
                <a:cubicBezTo>
                  <a:pt x="601" y="276"/>
                  <a:pt x="601" y="276"/>
                  <a:pt x="601" y="276"/>
                </a:cubicBezTo>
                <a:cubicBezTo>
                  <a:pt x="601" y="325"/>
                  <a:pt x="601" y="325"/>
                  <a:pt x="601" y="325"/>
                </a:cubicBezTo>
                <a:cubicBezTo>
                  <a:pt x="601" y="360"/>
                  <a:pt x="601" y="360"/>
                  <a:pt x="601" y="360"/>
                </a:cubicBezTo>
                <a:cubicBezTo>
                  <a:pt x="601" y="410"/>
                  <a:pt x="601" y="410"/>
                  <a:pt x="601" y="410"/>
                </a:cubicBezTo>
                <a:cubicBezTo>
                  <a:pt x="594" y="403"/>
                  <a:pt x="579" y="396"/>
                  <a:pt x="565" y="396"/>
                </a:cubicBezTo>
                <a:close/>
                <a:moveTo>
                  <a:pt x="0" y="85"/>
                </a:moveTo>
                <a:lnTo>
                  <a:pt x="0" y="85"/>
                </a:lnTo>
                <a:cubicBezTo>
                  <a:pt x="0" y="71"/>
                  <a:pt x="0" y="71"/>
                  <a:pt x="0" y="71"/>
                </a:cubicBezTo>
                <a:cubicBezTo>
                  <a:pt x="0" y="28"/>
                  <a:pt x="0" y="28"/>
                  <a:pt x="0" y="28"/>
                </a:cubicBezTo>
                <a:cubicBezTo>
                  <a:pt x="0" y="14"/>
                  <a:pt x="14" y="0"/>
                  <a:pt x="28" y="0"/>
                </a:cubicBezTo>
                <a:cubicBezTo>
                  <a:pt x="63" y="0"/>
                  <a:pt x="63" y="0"/>
                  <a:pt x="63" y="0"/>
                </a:cubicBezTo>
                <a:cubicBezTo>
                  <a:pt x="85" y="0"/>
                  <a:pt x="85" y="0"/>
                  <a:pt x="85" y="0"/>
                </a:cubicBezTo>
                <a:cubicBezTo>
                  <a:pt x="113" y="0"/>
                  <a:pt x="113" y="0"/>
                  <a:pt x="113" y="0"/>
                </a:cubicBezTo>
                <a:cubicBezTo>
                  <a:pt x="169" y="0"/>
                  <a:pt x="169" y="0"/>
                  <a:pt x="169" y="0"/>
                </a:cubicBezTo>
                <a:cubicBezTo>
                  <a:pt x="226" y="56"/>
                  <a:pt x="226" y="56"/>
                  <a:pt x="226" y="56"/>
                </a:cubicBezTo>
                <a:cubicBezTo>
                  <a:pt x="572" y="56"/>
                  <a:pt x="572" y="56"/>
                  <a:pt x="572" y="56"/>
                </a:cubicBezTo>
                <a:cubicBezTo>
                  <a:pt x="594" y="56"/>
                  <a:pt x="601" y="71"/>
                  <a:pt x="601" y="85"/>
                </a:cubicBezTo>
                <a:cubicBezTo>
                  <a:pt x="601" y="113"/>
                  <a:pt x="601" y="113"/>
                  <a:pt x="601" y="113"/>
                </a:cubicBezTo>
                <a:cubicBezTo>
                  <a:pt x="0" y="113"/>
                  <a:pt x="0" y="113"/>
                  <a:pt x="0" y="113"/>
                </a:cubicBezTo>
                <a:lnTo>
                  <a:pt x="0" y="85"/>
                </a:lnTo>
                <a:close/>
                <a:moveTo>
                  <a:pt x="452" y="424"/>
                </a:moveTo>
                <a:lnTo>
                  <a:pt x="452" y="424"/>
                </a:lnTo>
                <a:cubicBezTo>
                  <a:pt x="565" y="424"/>
                  <a:pt x="565" y="424"/>
                  <a:pt x="565" y="424"/>
                </a:cubicBezTo>
                <a:cubicBezTo>
                  <a:pt x="579" y="424"/>
                  <a:pt x="594" y="438"/>
                  <a:pt x="594" y="452"/>
                </a:cubicBezTo>
                <a:cubicBezTo>
                  <a:pt x="594" y="474"/>
                  <a:pt x="579" y="481"/>
                  <a:pt x="565" y="481"/>
                </a:cubicBezTo>
                <a:cubicBezTo>
                  <a:pt x="452" y="481"/>
                  <a:pt x="452" y="481"/>
                  <a:pt x="452" y="481"/>
                </a:cubicBezTo>
                <a:cubicBezTo>
                  <a:pt x="438" y="481"/>
                  <a:pt x="424" y="474"/>
                  <a:pt x="424" y="452"/>
                </a:cubicBezTo>
                <a:cubicBezTo>
                  <a:pt x="424" y="438"/>
                  <a:pt x="438" y="424"/>
                  <a:pt x="452" y="42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13" name="Freeform 28"/>
          <p:cNvSpPr>
            <a:spLocks noChangeArrowheads="1"/>
          </p:cNvSpPr>
          <p:nvPr/>
        </p:nvSpPr>
        <p:spPr bwMode="auto">
          <a:xfrm>
            <a:off x="11402445" y="8011362"/>
            <a:ext cx="431800" cy="387451"/>
          </a:xfrm>
          <a:custGeom>
            <a:avLst/>
            <a:gdLst>
              <a:gd name="T0" fmla="*/ 72913130 w 601"/>
              <a:gd name="T1" fmla="*/ 51318835 h 538"/>
              <a:gd name="T2" fmla="*/ 72913130 w 601"/>
              <a:gd name="T3" fmla="*/ 51318835 h 538"/>
              <a:gd name="T4" fmla="*/ 65686048 w 601"/>
              <a:gd name="T5" fmla="*/ 43932186 h 538"/>
              <a:gd name="T6" fmla="*/ 58330360 w 601"/>
              <a:gd name="T7" fmla="*/ 51318835 h 538"/>
              <a:gd name="T8" fmla="*/ 51103638 w 601"/>
              <a:gd name="T9" fmla="*/ 58576248 h 538"/>
              <a:gd name="T10" fmla="*/ 51103638 w 601"/>
              <a:gd name="T11" fmla="*/ 61427374 h 538"/>
              <a:gd name="T12" fmla="*/ 3613541 w 601"/>
              <a:gd name="T13" fmla="*/ 61427374 h 538"/>
              <a:gd name="T14" fmla="*/ 0 w 601"/>
              <a:gd name="T15" fmla="*/ 57669071 h 538"/>
              <a:gd name="T16" fmla="*/ 0 w 601"/>
              <a:gd name="T17" fmla="*/ 53133188 h 538"/>
              <a:gd name="T18" fmla="*/ 0 w 601"/>
              <a:gd name="T19" fmla="*/ 46653716 h 538"/>
              <a:gd name="T20" fmla="*/ 0 w 601"/>
              <a:gd name="T21" fmla="*/ 42117833 h 538"/>
              <a:gd name="T22" fmla="*/ 0 w 601"/>
              <a:gd name="T23" fmla="*/ 35767597 h 538"/>
              <a:gd name="T24" fmla="*/ 0 w 601"/>
              <a:gd name="T25" fmla="*/ 31102477 h 538"/>
              <a:gd name="T26" fmla="*/ 0 w 601"/>
              <a:gd name="T27" fmla="*/ 18272768 h 538"/>
              <a:gd name="T28" fmla="*/ 77429787 w 601"/>
              <a:gd name="T29" fmla="*/ 18272768 h 538"/>
              <a:gd name="T30" fmla="*/ 77429787 w 601"/>
              <a:gd name="T31" fmla="*/ 31102477 h 538"/>
              <a:gd name="T32" fmla="*/ 77429787 w 601"/>
              <a:gd name="T33" fmla="*/ 35767597 h 538"/>
              <a:gd name="T34" fmla="*/ 77429787 w 601"/>
              <a:gd name="T35" fmla="*/ 42117833 h 538"/>
              <a:gd name="T36" fmla="*/ 77429787 w 601"/>
              <a:gd name="T37" fmla="*/ 46653716 h 538"/>
              <a:gd name="T38" fmla="*/ 77429787 w 601"/>
              <a:gd name="T39" fmla="*/ 53133188 h 538"/>
              <a:gd name="T40" fmla="*/ 77429787 w 601"/>
              <a:gd name="T41" fmla="*/ 53133188 h 538"/>
              <a:gd name="T42" fmla="*/ 72913130 w 601"/>
              <a:gd name="T43" fmla="*/ 51318835 h 538"/>
              <a:gd name="T44" fmla="*/ 0 w 601"/>
              <a:gd name="T45" fmla="*/ 11015356 h 538"/>
              <a:gd name="T46" fmla="*/ 0 w 601"/>
              <a:gd name="T47" fmla="*/ 11015356 h 538"/>
              <a:gd name="T48" fmla="*/ 0 w 601"/>
              <a:gd name="T49" fmla="*/ 9201002 h 538"/>
              <a:gd name="T50" fmla="*/ 0 w 601"/>
              <a:gd name="T51" fmla="*/ 3628706 h 538"/>
              <a:gd name="T52" fmla="*/ 3613541 w 601"/>
              <a:gd name="T53" fmla="*/ 0 h 538"/>
              <a:gd name="T54" fmla="*/ 8130198 w 601"/>
              <a:gd name="T55" fmla="*/ 0 h 538"/>
              <a:gd name="T56" fmla="*/ 10969229 w 601"/>
              <a:gd name="T57" fmla="*/ 0 h 538"/>
              <a:gd name="T58" fmla="*/ 14582770 w 601"/>
              <a:gd name="T59" fmla="*/ 0 h 538"/>
              <a:gd name="T60" fmla="*/ 21809492 w 601"/>
              <a:gd name="T61" fmla="*/ 0 h 538"/>
              <a:gd name="T62" fmla="*/ 29165180 w 601"/>
              <a:gd name="T63" fmla="*/ 7257053 h 538"/>
              <a:gd name="T64" fmla="*/ 73816246 w 601"/>
              <a:gd name="T65" fmla="*/ 7257053 h 538"/>
              <a:gd name="T66" fmla="*/ 77429787 w 601"/>
              <a:gd name="T67" fmla="*/ 11015356 h 538"/>
              <a:gd name="T68" fmla="*/ 77429787 w 601"/>
              <a:gd name="T69" fmla="*/ 14644062 h 538"/>
              <a:gd name="T70" fmla="*/ 0 w 601"/>
              <a:gd name="T71" fmla="*/ 14644062 h 538"/>
              <a:gd name="T72" fmla="*/ 0 w 601"/>
              <a:gd name="T73" fmla="*/ 11015356 h 538"/>
              <a:gd name="T74" fmla="*/ 58330360 w 601"/>
              <a:gd name="T75" fmla="*/ 54947541 h 538"/>
              <a:gd name="T76" fmla="*/ 58330360 w 601"/>
              <a:gd name="T77" fmla="*/ 54947541 h 538"/>
              <a:gd name="T78" fmla="*/ 61943901 w 601"/>
              <a:gd name="T79" fmla="*/ 54947541 h 538"/>
              <a:gd name="T80" fmla="*/ 61943901 w 601"/>
              <a:gd name="T81" fmla="*/ 51318835 h 538"/>
              <a:gd name="T82" fmla="*/ 65686048 w 601"/>
              <a:gd name="T83" fmla="*/ 47560892 h 538"/>
              <a:gd name="T84" fmla="*/ 69299589 w 601"/>
              <a:gd name="T85" fmla="*/ 51318835 h 538"/>
              <a:gd name="T86" fmla="*/ 69299589 w 601"/>
              <a:gd name="T87" fmla="*/ 54947541 h 538"/>
              <a:gd name="T88" fmla="*/ 72913130 w 601"/>
              <a:gd name="T89" fmla="*/ 54947541 h 538"/>
              <a:gd name="T90" fmla="*/ 76526312 w 601"/>
              <a:gd name="T91" fmla="*/ 58576248 h 538"/>
              <a:gd name="T92" fmla="*/ 72913130 w 601"/>
              <a:gd name="T93" fmla="*/ 62334551 h 538"/>
              <a:gd name="T94" fmla="*/ 69299589 w 601"/>
              <a:gd name="T95" fmla="*/ 62334551 h 538"/>
              <a:gd name="T96" fmla="*/ 69299589 w 601"/>
              <a:gd name="T97" fmla="*/ 65962897 h 538"/>
              <a:gd name="T98" fmla="*/ 65686048 w 601"/>
              <a:gd name="T99" fmla="*/ 69591603 h 538"/>
              <a:gd name="T100" fmla="*/ 61943901 w 601"/>
              <a:gd name="T101" fmla="*/ 65962897 h 538"/>
              <a:gd name="T102" fmla="*/ 61943901 w 601"/>
              <a:gd name="T103" fmla="*/ 62334551 h 538"/>
              <a:gd name="T104" fmla="*/ 58330360 w 601"/>
              <a:gd name="T105" fmla="*/ 62334551 h 538"/>
              <a:gd name="T106" fmla="*/ 54716819 w 601"/>
              <a:gd name="T107" fmla="*/ 58576248 h 538"/>
              <a:gd name="T108" fmla="*/ 58330360 w 601"/>
              <a:gd name="T109" fmla="*/ 54947541 h 5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01" h="538">
                <a:moveTo>
                  <a:pt x="565" y="396"/>
                </a:moveTo>
                <a:lnTo>
                  <a:pt x="565" y="396"/>
                </a:lnTo>
                <a:cubicBezTo>
                  <a:pt x="565" y="367"/>
                  <a:pt x="537" y="339"/>
                  <a:pt x="509" y="339"/>
                </a:cubicBezTo>
                <a:cubicBezTo>
                  <a:pt x="473" y="339"/>
                  <a:pt x="452" y="367"/>
                  <a:pt x="452" y="396"/>
                </a:cubicBezTo>
                <a:cubicBezTo>
                  <a:pt x="417" y="396"/>
                  <a:pt x="396" y="424"/>
                  <a:pt x="396" y="452"/>
                </a:cubicBezTo>
                <a:cubicBezTo>
                  <a:pt x="396" y="459"/>
                  <a:pt x="396" y="467"/>
                  <a:pt x="396" y="474"/>
                </a:cubicBezTo>
                <a:cubicBezTo>
                  <a:pt x="28" y="474"/>
                  <a:pt x="28" y="474"/>
                  <a:pt x="28" y="474"/>
                </a:cubicBezTo>
                <a:cubicBezTo>
                  <a:pt x="7" y="474"/>
                  <a:pt x="0" y="459"/>
                  <a:pt x="0" y="445"/>
                </a:cubicBezTo>
                <a:cubicBezTo>
                  <a:pt x="0" y="410"/>
                  <a:pt x="0" y="410"/>
                  <a:pt x="0" y="410"/>
                </a:cubicBezTo>
                <a:cubicBezTo>
                  <a:pt x="0" y="360"/>
                  <a:pt x="0" y="360"/>
                  <a:pt x="0" y="360"/>
                </a:cubicBezTo>
                <a:cubicBezTo>
                  <a:pt x="0" y="325"/>
                  <a:pt x="0" y="325"/>
                  <a:pt x="0" y="325"/>
                </a:cubicBezTo>
                <a:cubicBezTo>
                  <a:pt x="0" y="276"/>
                  <a:pt x="0" y="276"/>
                  <a:pt x="0" y="276"/>
                </a:cubicBezTo>
                <a:cubicBezTo>
                  <a:pt x="0" y="240"/>
                  <a:pt x="0" y="240"/>
                  <a:pt x="0" y="240"/>
                </a:cubicBezTo>
                <a:cubicBezTo>
                  <a:pt x="0" y="141"/>
                  <a:pt x="0" y="141"/>
                  <a:pt x="0" y="141"/>
                </a:cubicBezTo>
                <a:cubicBezTo>
                  <a:pt x="600" y="141"/>
                  <a:pt x="600" y="141"/>
                  <a:pt x="600" y="141"/>
                </a:cubicBezTo>
                <a:cubicBezTo>
                  <a:pt x="600" y="240"/>
                  <a:pt x="600" y="240"/>
                  <a:pt x="600" y="240"/>
                </a:cubicBezTo>
                <a:cubicBezTo>
                  <a:pt x="600" y="276"/>
                  <a:pt x="600" y="276"/>
                  <a:pt x="600" y="276"/>
                </a:cubicBezTo>
                <a:cubicBezTo>
                  <a:pt x="600" y="325"/>
                  <a:pt x="600" y="325"/>
                  <a:pt x="600" y="325"/>
                </a:cubicBezTo>
                <a:cubicBezTo>
                  <a:pt x="600" y="360"/>
                  <a:pt x="600" y="360"/>
                  <a:pt x="600" y="360"/>
                </a:cubicBezTo>
                <a:cubicBezTo>
                  <a:pt x="600" y="410"/>
                  <a:pt x="600" y="410"/>
                  <a:pt x="600" y="410"/>
                </a:cubicBezTo>
                <a:cubicBezTo>
                  <a:pt x="593" y="403"/>
                  <a:pt x="579" y="396"/>
                  <a:pt x="565" y="396"/>
                </a:cubicBezTo>
                <a:close/>
                <a:moveTo>
                  <a:pt x="0" y="85"/>
                </a:moveTo>
                <a:lnTo>
                  <a:pt x="0" y="85"/>
                </a:lnTo>
                <a:cubicBezTo>
                  <a:pt x="0" y="71"/>
                  <a:pt x="0" y="71"/>
                  <a:pt x="0" y="71"/>
                </a:cubicBezTo>
                <a:cubicBezTo>
                  <a:pt x="0" y="28"/>
                  <a:pt x="0" y="28"/>
                  <a:pt x="0" y="28"/>
                </a:cubicBezTo>
                <a:cubicBezTo>
                  <a:pt x="0" y="14"/>
                  <a:pt x="7" y="0"/>
                  <a:pt x="28" y="0"/>
                </a:cubicBezTo>
                <a:cubicBezTo>
                  <a:pt x="63" y="0"/>
                  <a:pt x="63" y="0"/>
                  <a:pt x="63" y="0"/>
                </a:cubicBezTo>
                <a:cubicBezTo>
                  <a:pt x="85" y="0"/>
                  <a:pt x="85" y="0"/>
                  <a:pt x="85" y="0"/>
                </a:cubicBezTo>
                <a:cubicBezTo>
                  <a:pt x="113" y="0"/>
                  <a:pt x="113" y="0"/>
                  <a:pt x="113" y="0"/>
                </a:cubicBezTo>
                <a:cubicBezTo>
                  <a:pt x="169" y="0"/>
                  <a:pt x="169" y="0"/>
                  <a:pt x="169" y="0"/>
                </a:cubicBezTo>
                <a:cubicBezTo>
                  <a:pt x="226" y="56"/>
                  <a:pt x="226" y="56"/>
                  <a:pt x="226" y="56"/>
                </a:cubicBezTo>
                <a:cubicBezTo>
                  <a:pt x="572" y="56"/>
                  <a:pt x="572" y="56"/>
                  <a:pt x="572" y="56"/>
                </a:cubicBezTo>
                <a:cubicBezTo>
                  <a:pt x="586" y="56"/>
                  <a:pt x="600" y="71"/>
                  <a:pt x="600" y="85"/>
                </a:cubicBezTo>
                <a:cubicBezTo>
                  <a:pt x="600" y="113"/>
                  <a:pt x="600" y="113"/>
                  <a:pt x="600" y="113"/>
                </a:cubicBezTo>
                <a:cubicBezTo>
                  <a:pt x="0" y="113"/>
                  <a:pt x="0" y="113"/>
                  <a:pt x="0" y="113"/>
                </a:cubicBezTo>
                <a:lnTo>
                  <a:pt x="0" y="85"/>
                </a:lnTo>
                <a:close/>
                <a:moveTo>
                  <a:pt x="452" y="424"/>
                </a:moveTo>
                <a:lnTo>
                  <a:pt x="452" y="424"/>
                </a:lnTo>
                <a:cubicBezTo>
                  <a:pt x="480" y="424"/>
                  <a:pt x="480" y="424"/>
                  <a:pt x="480" y="424"/>
                </a:cubicBezTo>
                <a:cubicBezTo>
                  <a:pt x="480" y="396"/>
                  <a:pt x="480" y="396"/>
                  <a:pt x="480" y="396"/>
                </a:cubicBezTo>
                <a:cubicBezTo>
                  <a:pt x="480" y="382"/>
                  <a:pt x="487" y="367"/>
                  <a:pt x="509" y="367"/>
                </a:cubicBezTo>
                <a:cubicBezTo>
                  <a:pt x="523" y="367"/>
                  <a:pt x="537" y="382"/>
                  <a:pt x="537" y="396"/>
                </a:cubicBezTo>
                <a:cubicBezTo>
                  <a:pt x="537" y="424"/>
                  <a:pt x="537" y="424"/>
                  <a:pt x="537" y="424"/>
                </a:cubicBezTo>
                <a:cubicBezTo>
                  <a:pt x="565" y="424"/>
                  <a:pt x="565" y="424"/>
                  <a:pt x="565" y="424"/>
                </a:cubicBezTo>
                <a:cubicBezTo>
                  <a:pt x="579" y="424"/>
                  <a:pt x="593" y="438"/>
                  <a:pt x="593" y="452"/>
                </a:cubicBezTo>
                <a:cubicBezTo>
                  <a:pt x="593" y="474"/>
                  <a:pt x="579" y="481"/>
                  <a:pt x="565" y="481"/>
                </a:cubicBezTo>
                <a:cubicBezTo>
                  <a:pt x="537" y="481"/>
                  <a:pt x="537" y="481"/>
                  <a:pt x="537" y="481"/>
                </a:cubicBezTo>
                <a:cubicBezTo>
                  <a:pt x="537" y="509"/>
                  <a:pt x="537" y="509"/>
                  <a:pt x="537" y="509"/>
                </a:cubicBezTo>
                <a:cubicBezTo>
                  <a:pt x="537" y="530"/>
                  <a:pt x="523" y="537"/>
                  <a:pt x="509" y="537"/>
                </a:cubicBezTo>
                <a:cubicBezTo>
                  <a:pt x="487" y="537"/>
                  <a:pt x="480" y="530"/>
                  <a:pt x="480" y="509"/>
                </a:cubicBezTo>
                <a:cubicBezTo>
                  <a:pt x="480" y="481"/>
                  <a:pt x="480" y="481"/>
                  <a:pt x="480" y="481"/>
                </a:cubicBezTo>
                <a:cubicBezTo>
                  <a:pt x="452" y="481"/>
                  <a:pt x="452" y="481"/>
                  <a:pt x="452" y="481"/>
                </a:cubicBezTo>
                <a:cubicBezTo>
                  <a:pt x="431" y="481"/>
                  <a:pt x="424" y="474"/>
                  <a:pt x="424" y="452"/>
                </a:cubicBezTo>
                <a:cubicBezTo>
                  <a:pt x="424" y="438"/>
                  <a:pt x="431" y="424"/>
                  <a:pt x="452" y="42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14" name="Freeform 29"/>
          <p:cNvSpPr>
            <a:spLocks noChangeArrowheads="1"/>
          </p:cNvSpPr>
          <p:nvPr/>
        </p:nvSpPr>
        <p:spPr bwMode="auto">
          <a:xfrm>
            <a:off x="10640444" y="8011360"/>
            <a:ext cx="438150" cy="342989"/>
          </a:xfrm>
          <a:custGeom>
            <a:avLst/>
            <a:gdLst>
              <a:gd name="T0" fmla="*/ 75172271 w 608"/>
              <a:gd name="T1" fmla="*/ 61754124 h 475"/>
              <a:gd name="T2" fmla="*/ 75172271 w 608"/>
              <a:gd name="T3" fmla="*/ 61754124 h 475"/>
              <a:gd name="T4" fmla="*/ 3635276 w 608"/>
              <a:gd name="T5" fmla="*/ 61754124 h 475"/>
              <a:gd name="T6" fmla="*/ 0 w 608"/>
              <a:gd name="T7" fmla="*/ 57976088 h 475"/>
              <a:gd name="T8" fmla="*/ 0 w 608"/>
              <a:gd name="T9" fmla="*/ 53415879 h 475"/>
              <a:gd name="T10" fmla="*/ 0 w 608"/>
              <a:gd name="T11" fmla="*/ 46901862 h 475"/>
              <a:gd name="T12" fmla="*/ 0 w 608"/>
              <a:gd name="T13" fmla="*/ 42342014 h 475"/>
              <a:gd name="T14" fmla="*/ 0 w 608"/>
              <a:gd name="T15" fmla="*/ 35957938 h 475"/>
              <a:gd name="T16" fmla="*/ 0 w 608"/>
              <a:gd name="T17" fmla="*/ 31267788 h 475"/>
              <a:gd name="T18" fmla="*/ 0 w 608"/>
              <a:gd name="T19" fmla="*/ 18370055 h 475"/>
              <a:gd name="T20" fmla="*/ 78807547 w 608"/>
              <a:gd name="T21" fmla="*/ 18370055 h 475"/>
              <a:gd name="T22" fmla="*/ 78807547 w 608"/>
              <a:gd name="T23" fmla="*/ 31267788 h 475"/>
              <a:gd name="T24" fmla="*/ 78807547 w 608"/>
              <a:gd name="T25" fmla="*/ 35957938 h 475"/>
              <a:gd name="T26" fmla="*/ 78807547 w 608"/>
              <a:gd name="T27" fmla="*/ 42342014 h 475"/>
              <a:gd name="T28" fmla="*/ 78807547 w 608"/>
              <a:gd name="T29" fmla="*/ 46901862 h 475"/>
              <a:gd name="T30" fmla="*/ 78807547 w 608"/>
              <a:gd name="T31" fmla="*/ 53415879 h 475"/>
              <a:gd name="T32" fmla="*/ 78807547 w 608"/>
              <a:gd name="T33" fmla="*/ 57976088 h 475"/>
              <a:gd name="T34" fmla="*/ 75172271 w 608"/>
              <a:gd name="T35" fmla="*/ 61754124 h 475"/>
              <a:gd name="T36" fmla="*/ 0 w 608"/>
              <a:gd name="T37" fmla="*/ 11074226 h 475"/>
              <a:gd name="T38" fmla="*/ 0 w 608"/>
              <a:gd name="T39" fmla="*/ 11074226 h 475"/>
              <a:gd name="T40" fmla="*/ 0 w 608"/>
              <a:gd name="T41" fmla="*/ 9249998 h 475"/>
              <a:gd name="T42" fmla="*/ 0 w 608"/>
              <a:gd name="T43" fmla="*/ 3648095 h 475"/>
              <a:gd name="T44" fmla="*/ 3635276 w 608"/>
              <a:gd name="T45" fmla="*/ 0 h 475"/>
              <a:gd name="T46" fmla="*/ 9088009 w 608"/>
              <a:gd name="T47" fmla="*/ 0 h 475"/>
              <a:gd name="T48" fmla="*/ 10905827 w 608"/>
              <a:gd name="T49" fmla="*/ 0 h 475"/>
              <a:gd name="T50" fmla="*/ 14670819 w 608"/>
              <a:gd name="T51" fmla="*/ 0 h 475"/>
              <a:gd name="T52" fmla="*/ 21941370 w 608"/>
              <a:gd name="T53" fmla="*/ 0 h 475"/>
              <a:gd name="T54" fmla="*/ 29341637 w 608"/>
              <a:gd name="T55" fmla="*/ 7295829 h 475"/>
              <a:gd name="T56" fmla="*/ 75172271 w 608"/>
              <a:gd name="T57" fmla="*/ 7295829 h 475"/>
              <a:gd name="T58" fmla="*/ 78807547 w 608"/>
              <a:gd name="T59" fmla="*/ 11074226 h 475"/>
              <a:gd name="T60" fmla="*/ 78807547 w 608"/>
              <a:gd name="T61" fmla="*/ 14721960 h 475"/>
              <a:gd name="T62" fmla="*/ 0 w 608"/>
              <a:gd name="T63" fmla="*/ 14721960 h 475"/>
              <a:gd name="T64" fmla="*/ 0 w 608"/>
              <a:gd name="T65" fmla="*/ 11074226 h 47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08" h="475">
                <a:moveTo>
                  <a:pt x="579" y="474"/>
                </a:moveTo>
                <a:lnTo>
                  <a:pt x="579" y="474"/>
                </a:lnTo>
                <a:cubicBezTo>
                  <a:pt x="28" y="474"/>
                  <a:pt x="28" y="474"/>
                  <a:pt x="28" y="474"/>
                </a:cubicBezTo>
                <a:cubicBezTo>
                  <a:pt x="14" y="474"/>
                  <a:pt x="0" y="459"/>
                  <a:pt x="0" y="445"/>
                </a:cubicBezTo>
                <a:cubicBezTo>
                  <a:pt x="0" y="410"/>
                  <a:pt x="0" y="410"/>
                  <a:pt x="0" y="410"/>
                </a:cubicBezTo>
                <a:cubicBezTo>
                  <a:pt x="0" y="360"/>
                  <a:pt x="0" y="360"/>
                  <a:pt x="0" y="360"/>
                </a:cubicBezTo>
                <a:cubicBezTo>
                  <a:pt x="0" y="325"/>
                  <a:pt x="0" y="325"/>
                  <a:pt x="0" y="325"/>
                </a:cubicBezTo>
                <a:cubicBezTo>
                  <a:pt x="0" y="276"/>
                  <a:pt x="0" y="276"/>
                  <a:pt x="0" y="276"/>
                </a:cubicBezTo>
                <a:cubicBezTo>
                  <a:pt x="0" y="240"/>
                  <a:pt x="0" y="240"/>
                  <a:pt x="0" y="240"/>
                </a:cubicBezTo>
                <a:cubicBezTo>
                  <a:pt x="0" y="141"/>
                  <a:pt x="0" y="141"/>
                  <a:pt x="0" y="141"/>
                </a:cubicBezTo>
                <a:cubicBezTo>
                  <a:pt x="607" y="141"/>
                  <a:pt x="607" y="141"/>
                  <a:pt x="607" y="141"/>
                </a:cubicBezTo>
                <a:cubicBezTo>
                  <a:pt x="607" y="240"/>
                  <a:pt x="607" y="240"/>
                  <a:pt x="607" y="240"/>
                </a:cubicBezTo>
                <a:cubicBezTo>
                  <a:pt x="607" y="276"/>
                  <a:pt x="607" y="276"/>
                  <a:pt x="607" y="276"/>
                </a:cubicBezTo>
                <a:cubicBezTo>
                  <a:pt x="607" y="325"/>
                  <a:pt x="607" y="325"/>
                  <a:pt x="607" y="325"/>
                </a:cubicBezTo>
                <a:cubicBezTo>
                  <a:pt x="607" y="360"/>
                  <a:pt x="607" y="360"/>
                  <a:pt x="607" y="360"/>
                </a:cubicBezTo>
                <a:cubicBezTo>
                  <a:pt x="607" y="410"/>
                  <a:pt x="607" y="410"/>
                  <a:pt x="607" y="410"/>
                </a:cubicBezTo>
                <a:cubicBezTo>
                  <a:pt x="607" y="445"/>
                  <a:pt x="607" y="445"/>
                  <a:pt x="607" y="445"/>
                </a:cubicBezTo>
                <a:cubicBezTo>
                  <a:pt x="607" y="459"/>
                  <a:pt x="593" y="474"/>
                  <a:pt x="579" y="474"/>
                </a:cubicBezTo>
                <a:close/>
                <a:moveTo>
                  <a:pt x="0" y="85"/>
                </a:moveTo>
                <a:lnTo>
                  <a:pt x="0" y="85"/>
                </a:lnTo>
                <a:cubicBezTo>
                  <a:pt x="0" y="71"/>
                  <a:pt x="0" y="71"/>
                  <a:pt x="0" y="71"/>
                </a:cubicBezTo>
                <a:cubicBezTo>
                  <a:pt x="0" y="28"/>
                  <a:pt x="0" y="28"/>
                  <a:pt x="0" y="28"/>
                </a:cubicBezTo>
                <a:cubicBezTo>
                  <a:pt x="0" y="14"/>
                  <a:pt x="14" y="0"/>
                  <a:pt x="28" y="0"/>
                </a:cubicBezTo>
                <a:cubicBezTo>
                  <a:pt x="70" y="0"/>
                  <a:pt x="70" y="0"/>
                  <a:pt x="70" y="0"/>
                </a:cubicBezTo>
                <a:cubicBezTo>
                  <a:pt x="84" y="0"/>
                  <a:pt x="84" y="0"/>
                  <a:pt x="84" y="0"/>
                </a:cubicBezTo>
                <a:cubicBezTo>
                  <a:pt x="113" y="0"/>
                  <a:pt x="113" y="0"/>
                  <a:pt x="113" y="0"/>
                </a:cubicBezTo>
                <a:cubicBezTo>
                  <a:pt x="169" y="0"/>
                  <a:pt x="169" y="0"/>
                  <a:pt x="169" y="0"/>
                </a:cubicBezTo>
                <a:cubicBezTo>
                  <a:pt x="226" y="56"/>
                  <a:pt x="226" y="56"/>
                  <a:pt x="226" y="56"/>
                </a:cubicBezTo>
                <a:cubicBezTo>
                  <a:pt x="579" y="56"/>
                  <a:pt x="579" y="56"/>
                  <a:pt x="579" y="56"/>
                </a:cubicBezTo>
                <a:cubicBezTo>
                  <a:pt x="593" y="56"/>
                  <a:pt x="607" y="71"/>
                  <a:pt x="607" y="85"/>
                </a:cubicBezTo>
                <a:cubicBezTo>
                  <a:pt x="607" y="113"/>
                  <a:pt x="607" y="113"/>
                  <a:pt x="607" y="113"/>
                </a:cubicBezTo>
                <a:cubicBezTo>
                  <a:pt x="0" y="113"/>
                  <a:pt x="0" y="113"/>
                  <a:pt x="0" y="113"/>
                </a:cubicBezTo>
                <a:lnTo>
                  <a:pt x="0" y="8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15" name="Freeform 30"/>
          <p:cNvSpPr>
            <a:spLocks noChangeArrowheads="1"/>
          </p:cNvSpPr>
          <p:nvPr/>
        </p:nvSpPr>
        <p:spPr bwMode="auto">
          <a:xfrm>
            <a:off x="15129892" y="4911218"/>
            <a:ext cx="431800" cy="435089"/>
          </a:xfrm>
          <a:custGeom>
            <a:avLst/>
            <a:gdLst>
              <a:gd name="T0" fmla="*/ 39230934 w 601"/>
              <a:gd name="T1" fmla="*/ 78442719 h 602"/>
              <a:gd name="T2" fmla="*/ 39230934 w 601"/>
              <a:gd name="T3" fmla="*/ 78442719 h 602"/>
              <a:gd name="T4" fmla="*/ 0 w 601"/>
              <a:gd name="T5" fmla="*/ 39678193 h 602"/>
              <a:gd name="T6" fmla="*/ 39230934 w 601"/>
              <a:gd name="T7" fmla="*/ 0 h 602"/>
              <a:gd name="T8" fmla="*/ 77429787 w 601"/>
              <a:gd name="T9" fmla="*/ 39678193 h 602"/>
              <a:gd name="T10" fmla="*/ 39230934 w 601"/>
              <a:gd name="T11" fmla="*/ 78442719 h 602"/>
              <a:gd name="T12" fmla="*/ 39230934 w 601"/>
              <a:gd name="T13" fmla="*/ 7439751 h 602"/>
              <a:gd name="T14" fmla="*/ 39230934 w 601"/>
              <a:gd name="T15" fmla="*/ 7439751 h 602"/>
              <a:gd name="T16" fmla="*/ 7226723 w 601"/>
              <a:gd name="T17" fmla="*/ 39678193 h 602"/>
              <a:gd name="T18" fmla="*/ 39230934 w 601"/>
              <a:gd name="T19" fmla="*/ 71133388 h 602"/>
              <a:gd name="T20" fmla="*/ 70203064 w 601"/>
              <a:gd name="T21" fmla="*/ 39678193 h 602"/>
              <a:gd name="T22" fmla="*/ 39230934 w 601"/>
              <a:gd name="T23" fmla="*/ 7439751 h 602"/>
              <a:gd name="T24" fmla="*/ 50974673 w 601"/>
              <a:gd name="T25" fmla="*/ 48031249 h 602"/>
              <a:gd name="T26" fmla="*/ 50974673 w 601"/>
              <a:gd name="T27" fmla="*/ 48031249 h 602"/>
              <a:gd name="T28" fmla="*/ 47361132 w 601"/>
              <a:gd name="T29" fmla="*/ 51685915 h 602"/>
              <a:gd name="T30" fmla="*/ 43747950 w 601"/>
              <a:gd name="T31" fmla="*/ 48031249 h 602"/>
              <a:gd name="T32" fmla="*/ 43747950 w 601"/>
              <a:gd name="T33" fmla="*/ 48031249 h 602"/>
              <a:gd name="T34" fmla="*/ 43747950 w 601"/>
              <a:gd name="T35" fmla="*/ 42549612 h 602"/>
              <a:gd name="T36" fmla="*/ 32778721 w 601"/>
              <a:gd name="T37" fmla="*/ 50772248 h 602"/>
              <a:gd name="T38" fmla="*/ 32778721 w 601"/>
              <a:gd name="T39" fmla="*/ 50772248 h 602"/>
              <a:gd name="T40" fmla="*/ 30068655 w 601"/>
              <a:gd name="T41" fmla="*/ 51685915 h 602"/>
              <a:gd name="T42" fmla="*/ 26326149 w 601"/>
              <a:gd name="T43" fmla="*/ 48031249 h 602"/>
              <a:gd name="T44" fmla="*/ 26326149 w 601"/>
              <a:gd name="T45" fmla="*/ 48031249 h 602"/>
              <a:gd name="T46" fmla="*/ 26326149 w 601"/>
              <a:gd name="T47" fmla="*/ 30541890 h 602"/>
              <a:gd name="T48" fmla="*/ 26326149 w 601"/>
              <a:gd name="T49" fmla="*/ 30541890 h 602"/>
              <a:gd name="T50" fmla="*/ 30068655 w 601"/>
              <a:gd name="T51" fmla="*/ 26756804 h 602"/>
              <a:gd name="T52" fmla="*/ 32778721 w 601"/>
              <a:gd name="T53" fmla="*/ 27800891 h 602"/>
              <a:gd name="T54" fmla="*/ 32778721 w 601"/>
              <a:gd name="T55" fmla="*/ 27800891 h 602"/>
              <a:gd name="T56" fmla="*/ 43747950 w 601"/>
              <a:gd name="T57" fmla="*/ 36023527 h 602"/>
              <a:gd name="T58" fmla="*/ 43747950 w 601"/>
              <a:gd name="T59" fmla="*/ 30541890 h 602"/>
              <a:gd name="T60" fmla="*/ 43747950 w 601"/>
              <a:gd name="T61" fmla="*/ 30541890 h 602"/>
              <a:gd name="T62" fmla="*/ 47361132 w 601"/>
              <a:gd name="T63" fmla="*/ 26756804 h 602"/>
              <a:gd name="T64" fmla="*/ 50974673 w 601"/>
              <a:gd name="T65" fmla="*/ 30541890 h 602"/>
              <a:gd name="T66" fmla="*/ 50974673 w 601"/>
              <a:gd name="T67" fmla="*/ 30541890 h 602"/>
              <a:gd name="T68" fmla="*/ 50974673 w 601"/>
              <a:gd name="T69" fmla="*/ 48031249 h 6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1" h="602">
                <a:moveTo>
                  <a:pt x="304" y="601"/>
                </a:moveTo>
                <a:lnTo>
                  <a:pt x="304" y="601"/>
                </a:lnTo>
                <a:cubicBezTo>
                  <a:pt x="134" y="601"/>
                  <a:pt x="0" y="467"/>
                  <a:pt x="0" y="304"/>
                </a:cubicBezTo>
                <a:cubicBezTo>
                  <a:pt x="0" y="135"/>
                  <a:pt x="134" y="0"/>
                  <a:pt x="304" y="0"/>
                </a:cubicBezTo>
                <a:cubicBezTo>
                  <a:pt x="466" y="0"/>
                  <a:pt x="600" y="135"/>
                  <a:pt x="600" y="304"/>
                </a:cubicBezTo>
                <a:cubicBezTo>
                  <a:pt x="600" y="467"/>
                  <a:pt x="466" y="601"/>
                  <a:pt x="304" y="601"/>
                </a:cubicBezTo>
                <a:close/>
                <a:moveTo>
                  <a:pt x="304" y="57"/>
                </a:moveTo>
                <a:lnTo>
                  <a:pt x="304" y="57"/>
                </a:lnTo>
                <a:cubicBezTo>
                  <a:pt x="169" y="57"/>
                  <a:pt x="56" y="170"/>
                  <a:pt x="56" y="304"/>
                </a:cubicBezTo>
                <a:cubicBezTo>
                  <a:pt x="56" y="439"/>
                  <a:pt x="169" y="545"/>
                  <a:pt x="304" y="545"/>
                </a:cubicBezTo>
                <a:cubicBezTo>
                  <a:pt x="438" y="545"/>
                  <a:pt x="544" y="439"/>
                  <a:pt x="544" y="304"/>
                </a:cubicBezTo>
                <a:cubicBezTo>
                  <a:pt x="544" y="170"/>
                  <a:pt x="438" y="57"/>
                  <a:pt x="304" y="57"/>
                </a:cubicBezTo>
                <a:close/>
                <a:moveTo>
                  <a:pt x="395" y="368"/>
                </a:moveTo>
                <a:lnTo>
                  <a:pt x="395" y="368"/>
                </a:lnTo>
                <a:cubicBezTo>
                  <a:pt x="395" y="382"/>
                  <a:pt x="381" y="396"/>
                  <a:pt x="367" y="396"/>
                </a:cubicBezTo>
                <a:cubicBezTo>
                  <a:pt x="353" y="396"/>
                  <a:pt x="339" y="382"/>
                  <a:pt x="339" y="368"/>
                </a:cubicBezTo>
                <a:cubicBezTo>
                  <a:pt x="339" y="326"/>
                  <a:pt x="339" y="326"/>
                  <a:pt x="339" y="326"/>
                </a:cubicBezTo>
                <a:cubicBezTo>
                  <a:pt x="254" y="389"/>
                  <a:pt x="254" y="389"/>
                  <a:pt x="254" y="389"/>
                </a:cubicBezTo>
                <a:cubicBezTo>
                  <a:pt x="247" y="396"/>
                  <a:pt x="240" y="396"/>
                  <a:pt x="233" y="396"/>
                </a:cubicBezTo>
                <a:cubicBezTo>
                  <a:pt x="219" y="396"/>
                  <a:pt x="204" y="382"/>
                  <a:pt x="204" y="368"/>
                </a:cubicBezTo>
                <a:cubicBezTo>
                  <a:pt x="204" y="234"/>
                  <a:pt x="204" y="234"/>
                  <a:pt x="204" y="234"/>
                </a:cubicBezTo>
                <a:cubicBezTo>
                  <a:pt x="204" y="220"/>
                  <a:pt x="219" y="205"/>
                  <a:pt x="233" y="205"/>
                </a:cubicBezTo>
                <a:cubicBezTo>
                  <a:pt x="240" y="205"/>
                  <a:pt x="247" y="213"/>
                  <a:pt x="254" y="213"/>
                </a:cubicBezTo>
                <a:cubicBezTo>
                  <a:pt x="339" y="276"/>
                  <a:pt x="339" y="276"/>
                  <a:pt x="339" y="276"/>
                </a:cubicBezTo>
                <a:cubicBezTo>
                  <a:pt x="339" y="234"/>
                  <a:pt x="339" y="234"/>
                  <a:pt x="339" y="234"/>
                </a:cubicBezTo>
                <a:cubicBezTo>
                  <a:pt x="339" y="220"/>
                  <a:pt x="353" y="205"/>
                  <a:pt x="367" y="205"/>
                </a:cubicBezTo>
                <a:cubicBezTo>
                  <a:pt x="381" y="205"/>
                  <a:pt x="395" y="220"/>
                  <a:pt x="395" y="234"/>
                </a:cubicBezTo>
                <a:cubicBezTo>
                  <a:pt x="395" y="368"/>
                  <a:pt x="395" y="368"/>
                  <a:pt x="395" y="36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16" name="Freeform 31"/>
          <p:cNvSpPr>
            <a:spLocks noChangeArrowheads="1"/>
          </p:cNvSpPr>
          <p:nvPr/>
        </p:nvSpPr>
        <p:spPr bwMode="auto">
          <a:xfrm>
            <a:off x="14371067" y="4911218"/>
            <a:ext cx="431800" cy="435089"/>
          </a:xfrm>
          <a:custGeom>
            <a:avLst/>
            <a:gdLst>
              <a:gd name="T0" fmla="*/ 38198494 w 601"/>
              <a:gd name="T1" fmla="*/ 78442719 h 602"/>
              <a:gd name="T2" fmla="*/ 38198494 w 601"/>
              <a:gd name="T3" fmla="*/ 78442719 h 602"/>
              <a:gd name="T4" fmla="*/ 0 w 601"/>
              <a:gd name="T5" fmla="*/ 39678193 h 602"/>
              <a:gd name="T6" fmla="*/ 38198494 w 601"/>
              <a:gd name="T7" fmla="*/ 0 h 602"/>
              <a:gd name="T8" fmla="*/ 77429787 w 601"/>
              <a:gd name="T9" fmla="*/ 39678193 h 602"/>
              <a:gd name="T10" fmla="*/ 38198494 w 601"/>
              <a:gd name="T11" fmla="*/ 78442719 h 602"/>
              <a:gd name="T12" fmla="*/ 38198494 w 601"/>
              <a:gd name="T13" fmla="*/ 7439751 h 602"/>
              <a:gd name="T14" fmla="*/ 38198494 w 601"/>
              <a:gd name="T15" fmla="*/ 7439751 h 602"/>
              <a:gd name="T16" fmla="*/ 7226723 w 601"/>
              <a:gd name="T17" fmla="*/ 39678193 h 602"/>
              <a:gd name="T18" fmla="*/ 38198494 w 601"/>
              <a:gd name="T19" fmla="*/ 71133388 h 602"/>
              <a:gd name="T20" fmla="*/ 70203064 w 601"/>
              <a:gd name="T21" fmla="*/ 39678193 h 602"/>
              <a:gd name="T22" fmla="*/ 38198494 w 601"/>
              <a:gd name="T23" fmla="*/ 7439751 h 602"/>
              <a:gd name="T24" fmla="*/ 50974673 w 601"/>
              <a:gd name="T25" fmla="*/ 48031249 h 602"/>
              <a:gd name="T26" fmla="*/ 50974673 w 601"/>
              <a:gd name="T27" fmla="*/ 48031249 h 602"/>
              <a:gd name="T28" fmla="*/ 47361132 w 601"/>
              <a:gd name="T29" fmla="*/ 51685915 h 602"/>
              <a:gd name="T30" fmla="*/ 44651066 w 601"/>
              <a:gd name="T31" fmla="*/ 50772248 h 602"/>
              <a:gd name="T32" fmla="*/ 44651066 w 601"/>
              <a:gd name="T33" fmla="*/ 50772248 h 602"/>
              <a:gd name="T34" fmla="*/ 33681837 w 601"/>
              <a:gd name="T35" fmla="*/ 42549612 h 602"/>
              <a:gd name="T36" fmla="*/ 33681837 w 601"/>
              <a:gd name="T37" fmla="*/ 48031249 h 602"/>
              <a:gd name="T38" fmla="*/ 33681837 w 601"/>
              <a:gd name="T39" fmla="*/ 48031249 h 602"/>
              <a:gd name="T40" fmla="*/ 30068655 w 601"/>
              <a:gd name="T41" fmla="*/ 51685915 h 602"/>
              <a:gd name="T42" fmla="*/ 26326149 w 601"/>
              <a:gd name="T43" fmla="*/ 48031249 h 602"/>
              <a:gd name="T44" fmla="*/ 26326149 w 601"/>
              <a:gd name="T45" fmla="*/ 48031249 h 602"/>
              <a:gd name="T46" fmla="*/ 26326149 w 601"/>
              <a:gd name="T47" fmla="*/ 30541890 h 602"/>
              <a:gd name="T48" fmla="*/ 26326149 w 601"/>
              <a:gd name="T49" fmla="*/ 30541890 h 602"/>
              <a:gd name="T50" fmla="*/ 30068655 w 601"/>
              <a:gd name="T51" fmla="*/ 26756804 h 602"/>
              <a:gd name="T52" fmla="*/ 33681837 w 601"/>
              <a:gd name="T53" fmla="*/ 30541890 h 602"/>
              <a:gd name="T54" fmla="*/ 33681837 w 601"/>
              <a:gd name="T55" fmla="*/ 30541890 h 602"/>
              <a:gd name="T56" fmla="*/ 33681837 w 601"/>
              <a:gd name="T57" fmla="*/ 36023527 h 602"/>
              <a:gd name="T58" fmla="*/ 44651066 w 601"/>
              <a:gd name="T59" fmla="*/ 27800891 h 602"/>
              <a:gd name="T60" fmla="*/ 44651066 w 601"/>
              <a:gd name="T61" fmla="*/ 27800891 h 602"/>
              <a:gd name="T62" fmla="*/ 47361132 w 601"/>
              <a:gd name="T63" fmla="*/ 26756804 h 602"/>
              <a:gd name="T64" fmla="*/ 50974673 w 601"/>
              <a:gd name="T65" fmla="*/ 30541890 h 602"/>
              <a:gd name="T66" fmla="*/ 50974673 w 601"/>
              <a:gd name="T67" fmla="*/ 30541890 h 602"/>
              <a:gd name="T68" fmla="*/ 50974673 w 601"/>
              <a:gd name="T69" fmla="*/ 48031249 h 6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1" h="602">
                <a:moveTo>
                  <a:pt x="296" y="601"/>
                </a:moveTo>
                <a:lnTo>
                  <a:pt x="296" y="601"/>
                </a:lnTo>
                <a:cubicBezTo>
                  <a:pt x="134" y="601"/>
                  <a:pt x="0" y="467"/>
                  <a:pt x="0" y="304"/>
                </a:cubicBezTo>
                <a:cubicBezTo>
                  <a:pt x="0" y="135"/>
                  <a:pt x="134" y="0"/>
                  <a:pt x="296" y="0"/>
                </a:cubicBezTo>
                <a:cubicBezTo>
                  <a:pt x="466" y="0"/>
                  <a:pt x="600" y="135"/>
                  <a:pt x="600" y="304"/>
                </a:cubicBezTo>
                <a:cubicBezTo>
                  <a:pt x="600" y="467"/>
                  <a:pt x="466" y="601"/>
                  <a:pt x="296" y="601"/>
                </a:cubicBezTo>
                <a:close/>
                <a:moveTo>
                  <a:pt x="296" y="57"/>
                </a:moveTo>
                <a:lnTo>
                  <a:pt x="296" y="57"/>
                </a:lnTo>
                <a:cubicBezTo>
                  <a:pt x="162" y="57"/>
                  <a:pt x="56" y="170"/>
                  <a:pt x="56" y="304"/>
                </a:cubicBezTo>
                <a:cubicBezTo>
                  <a:pt x="56" y="439"/>
                  <a:pt x="162" y="545"/>
                  <a:pt x="296" y="545"/>
                </a:cubicBezTo>
                <a:cubicBezTo>
                  <a:pt x="431" y="545"/>
                  <a:pt x="544" y="439"/>
                  <a:pt x="544" y="304"/>
                </a:cubicBezTo>
                <a:cubicBezTo>
                  <a:pt x="544" y="170"/>
                  <a:pt x="431" y="57"/>
                  <a:pt x="296" y="57"/>
                </a:cubicBezTo>
                <a:close/>
                <a:moveTo>
                  <a:pt x="395" y="368"/>
                </a:moveTo>
                <a:lnTo>
                  <a:pt x="395" y="368"/>
                </a:lnTo>
                <a:cubicBezTo>
                  <a:pt x="395" y="382"/>
                  <a:pt x="381" y="396"/>
                  <a:pt x="367" y="396"/>
                </a:cubicBezTo>
                <a:cubicBezTo>
                  <a:pt x="360" y="396"/>
                  <a:pt x="353" y="396"/>
                  <a:pt x="346" y="389"/>
                </a:cubicBezTo>
                <a:cubicBezTo>
                  <a:pt x="261" y="326"/>
                  <a:pt x="261" y="326"/>
                  <a:pt x="261" y="326"/>
                </a:cubicBezTo>
                <a:cubicBezTo>
                  <a:pt x="261" y="368"/>
                  <a:pt x="261" y="368"/>
                  <a:pt x="261" y="368"/>
                </a:cubicBezTo>
                <a:cubicBezTo>
                  <a:pt x="261" y="382"/>
                  <a:pt x="247" y="396"/>
                  <a:pt x="233" y="396"/>
                </a:cubicBezTo>
                <a:cubicBezTo>
                  <a:pt x="219" y="396"/>
                  <a:pt x="204" y="382"/>
                  <a:pt x="204" y="368"/>
                </a:cubicBezTo>
                <a:cubicBezTo>
                  <a:pt x="204" y="234"/>
                  <a:pt x="204" y="234"/>
                  <a:pt x="204" y="234"/>
                </a:cubicBezTo>
                <a:cubicBezTo>
                  <a:pt x="204" y="220"/>
                  <a:pt x="219" y="205"/>
                  <a:pt x="233" y="205"/>
                </a:cubicBezTo>
                <a:cubicBezTo>
                  <a:pt x="247" y="205"/>
                  <a:pt x="261" y="220"/>
                  <a:pt x="261" y="234"/>
                </a:cubicBezTo>
                <a:cubicBezTo>
                  <a:pt x="261" y="276"/>
                  <a:pt x="261" y="276"/>
                  <a:pt x="261" y="276"/>
                </a:cubicBezTo>
                <a:cubicBezTo>
                  <a:pt x="346" y="213"/>
                  <a:pt x="346" y="213"/>
                  <a:pt x="346" y="213"/>
                </a:cubicBezTo>
                <a:cubicBezTo>
                  <a:pt x="353" y="213"/>
                  <a:pt x="360" y="205"/>
                  <a:pt x="367" y="205"/>
                </a:cubicBezTo>
                <a:cubicBezTo>
                  <a:pt x="381" y="205"/>
                  <a:pt x="395" y="220"/>
                  <a:pt x="395" y="234"/>
                </a:cubicBezTo>
                <a:cubicBezTo>
                  <a:pt x="395" y="368"/>
                  <a:pt x="395" y="368"/>
                  <a:pt x="395" y="36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17" name="Freeform 32"/>
          <p:cNvSpPr>
            <a:spLocks noChangeArrowheads="1"/>
          </p:cNvSpPr>
          <p:nvPr/>
        </p:nvSpPr>
        <p:spPr bwMode="auto">
          <a:xfrm>
            <a:off x="13609068" y="4911218"/>
            <a:ext cx="438150" cy="435089"/>
          </a:xfrm>
          <a:custGeom>
            <a:avLst/>
            <a:gdLst>
              <a:gd name="T0" fmla="*/ 39339251 w 609"/>
              <a:gd name="T1" fmla="*/ 78442719 h 602"/>
              <a:gd name="T2" fmla="*/ 39339251 w 609"/>
              <a:gd name="T3" fmla="*/ 78442719 h 602"/>
              <a:gd name="T4" fmla="*/ 0 w 609"/>
              <a:gd name="T5" fmla="*/ 39678193 h 602"/>
              <a:gd name="T6" fmla="*/ 39339251 w 609"/>
              <a:gd name="T7" fmla="*/ 0 h 602"/>
              <a:gd name="T8" fmla="*/ 78678142 w 609"/>
              <a:gd name="T9" fmla="*/ 39678193 h 602"/>
              <a:gd name="T10" fmla="*/ 39339251 w 609"/>
              <a:gd name="T11" fmla="*/ 78442719 h 602"/>
              <a:gd name="T12" fmla="*/ 39339251 w 609"/>
              <a:gd name="T13" fmla="*/ 7439751 h 602"/>
              <a:gd name="T14" fmla="*/ 39339251 w 609"/>
              <a:gd name="T15" fmla="*/ 7439751 h 602"/>
              <a:gd name="T16" fmla="*/ 7376244 w 609"/>
              <a:gd name="T17" fmla="*/ 39678193 h 602"/>
              <a:gd name="T18" fmla="*/ 39339251 w 609"/>
              <a:gd name="T19" fmla="*/ 71133388 h 602"/>
              <a:gd name="T20" fmla="*/ 71431400 w 609"/>
              <a:gd name="T21" fmla="*/ 39678193 h 602"/>
              <a:gd name="T22" fmla="*/ 39339251 w 609"/>
              <a:gd name="T23" fmla="*/ 7439751 h 602"/>
              <a:gd name="T24" fmla="*/ 55902976 w 609"/>
              <a:gd name="T25" fmla="*/ 42549612 h 602"/>
              <a:gd name="T26" fmla="*/ 55902976 w 609"/>
              <a:gd name="T27" fmla="*/ 42549612 h 602"/>
              <a:gd name="T28" fmla="*/ 43997742 w 609"/>
              <a:gd name="T29" fmla="*/ 50772248 h 602"/>
              <a:gd name="T30" fmla="*/ 42186147 w 609"/>
              <a:gd name="T31" fmla="*/ 51685915 h 602"/>
              <a:gd name="T32" fmla="*/ 38433453 w 609"/>
              <a:gd name="T33" fmla="*/ 48031249 h 602"/>
              <a:gd name="T34" fmla="*/ 38433453 w 609"/>
              <a:gd name="T35" fmla="*/ 48031249 h 602"/>
              <a:gd name="T36" fmla="*/ 38433453 w 609"/>
              <a:gd name="T37" fmla="*/ 43463279 h 602"/>
              <a:gd name="T38" fmla="*/ 26527860 w 609"/>
              <a:gd name="T39" fmla="*/ 50772248 h 602"/>
              <a:gd name="T40" fmla="*/ 24716265 w 609"/>
              <a:gd name="T41" fmla="*/ 51685915 h 602"/>
              <a:gd name="T42" fmla="*/ 21093073 w 609"/>
              <a:gd name="T43" fmla="*/ 48031249 h 602"/>
              <a:gd name="T44" fmla="*/ 21093073 w 609"/>
              <a:gd name="T45" fmla="*/ 48031249 h 602"/>
              <a:gd name="T46" fmla="*/ 21093073 w 609"/>
              <a:gd name="T47" fmla="*/ 30541890 h 602"/>
              <a:gd name="T48" fmla="*/ 21093073 w 609"/>
              <a:gd name="T49" fmla="*/ 30541890 h 602"/>
              <a:gd name="T50" fmla="*/ 21093073 w 609"/>
              <a:gd name="T51" fmla="*/ 30541890 h 602"/>
              <a:gd name="T52" fmla="*/ 24716265 w 609"/>
              <a:gd name="T53" fmla="*/ 26756804 h 602"/>
              <a:gd name="T54" fmla="*/ 26527860 w 609"/>
              <a:gd name="T55" fmla="*/ 27800891 h 602"/>
              <a:gd name="T56" fmla="*/ 38433453 w 609"/>
              <a:gd name="T57" fmla="*/ 36023527 h 602"/>
              <a:gd name="T58" fmla="*/ 38433453 w 609"/>
              <a:gd name="T59" fmla="*/ 30541890 h 602"/>
              <a:gd name="T60" fmla="*/ 38433453 w 609"/>
              <a:gd name="T61" fmla="*/ 30541890 h 602"/>
              <a:gd name="T62" fmla="*/ 38433453 w 609"/>
              <a:gd name="T63" fmla="*/ 30541890 h 602"/>
              <a:gd name="T64" fmla="*/ 42186147 w 609"/>
              <a:gd name="T65" fmla="*/ 26756804 h 602"/>
              <a:gd name="T66" fmla="*/ 43997742 w 609"/>
              <a:gd name="T67" fmla="*/ 27800891 h 602"/>
              <a:gd name="T68" fmla="*/ 55902976 w 609"/>
              <a:gd name="T69" fmla="*/ 36023527 h 602"/>
              <a:gd name="T70" fmla="*/ 57714571 w 609"/>
              <a:gd name="T71" fmla="*/ 39678193 h 602"/>
              <a:gd name="T72" fmla="*/ 55902976 w 609"/>
              <a:gd name="T73" fmla="*/ 42549612 h 6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09" h="602">
                <a:moveTo>
                  <a:pt x="304" y="601"/>
                </a:moveTo>
                <a:lnTo>
                  <a:pt x="304" y="601"/>
                </a:lnTo>
                <a:cubicBezTo>
                  <a:pt x="135" y="601"/>
                  <a:pt x="0" y="467"/>
                  <a:pt x="0" y="304"/>
                </a:cubicBezTo>
                <a:cubicBezTo>
                  <a:pt x="0" y="135"/>
                  <a:pt x="135" y="0"/>
                  <a:pt x="304" y="0"/>
                </a:cubicBezTo>
                <a:cubicBezTo>
                  <a:pt x="474" y="0"/>
                  <a:pt x="608" y="135"/>
                  <a:pt x="608" y="304"/>
                </a:cubicBezTo>
                <a:cubicBezTo>
                  <a:pt x="608" y="467"/>
                  <a:pt x="474" y="601"/>
                  <a:pt x="304" y="601"/>
                </a:cubicBezTo>
                <a:close/>
                <a:moveTo>
                  <a:pt x="304" y="57"/>
                </a:moveTo>
                <a:lnTo>
                  <a:pt x="304" y="57"/>
                </a:lnTo>
                <a:cubicBezTo>
                  <a:pt x="170" y="57"/>
                  <a:pt x="57" y="170"/>
                  <a:pt x="57" y="304"/>
                </a:cubicBezTo>
                <a:cubicBezTo>
                  <a:pt x="57" y="439"/>
                  <a:pt x="170" y="545"/>
                  <a:pt x="304" y="545"/>
                </a:cubicBezTo>
                <a:cubicBezTo>
                  <a:pt x="439" y="545"/>
                  <a:pt x="552" y="439"/>
                  <a:pt x="552" y="304"/>
                </a:cubicBezTo>
                <a:cubicBezTo>
                  <a:pt x="552" y="170"/>
                  <a:pt x="439" y="57"/>
                  <a:pt x="304" y="57"/>
                </a:cubicBezTo>
                <a:close/>
                <a:moveTo>
                  <a:pt x="432" y="326"/>
                </a:moveTo>
                <a:lnTo>
                  <a:pt x="432" y="326"/>
                </a:lnTo>
                <a:cubicBezTo>
                  <a:pt x="340" y="389"/>
                  <a:pt x="340" y="389"/>
                  <a:pt x="340" y="389"/>
                </a:cubicBezTo>
                <a:cubicBezTo>
                  <a:pt x="333" y="396"/>
                  <a:pt x="333" y="396"/>
                  <a:pt x="326" y="396"/>
                </a:cubicBezTo>
                <a:cubicBezTo>
                  <a:pt x="304" y="396"/>
                  <a:pt x="297" y="382"/>
                  <a:pt x="297" y="368"/>
                </a:cubicBezTo>
                <a:cubicBezTo>
                  <a:pt x="297" y="333"/>
                  <a:pt x="297" y="333"/>
                  <a:pt x="297" y="333"/>
                </a:cubicBezTo>
                <a:cubicBezTo>
                  <a:pt x="205" y="389"/>
                  <a:pt x="205" y="389"/>
                  <a:pt x="205" y="389"/>
                </a:cubicBezTo>
                <a:cubicBezTo>
                  <a:pt x="205" y="396"/>
                  <a:pt x="198" y="396"/>
                  <a:pt x="191" y="396"/>
                </a:cubicBezTo>
                <a:cubicBezTo>
                  <a:pt x="177" y="396"/>
                  <a:pt x="163" y="382"/>
                  <a:pt x="163" y="368"/>
                </a:cubicBezTo>
                <a:cubicBezTo>
                  <a:pt x="163" y="234"/>
                  <a:pt x="163" y="234"/>
                  <a:pt x="163" y="234"/>
                </a:cubicBezTo>
                <a:cubicBezTo>
                  <a:pt x="163" y="220"/>
                  <a:pt x="177" y="205"/>
                  <a:pt x="191" y="205"/>
                </a:cubicBezTo>
                <a:cubicBezTo>
                  <a:pt x="198" y="205"/>
                  <a:pt x="205" y="213"/>
                  <a:pt x="205" y="213"/>
                </a:cubicBezTo>
                <a:cubicBezTo>
                  <a:pt x="297" y="276"/>
                  <a:pt x="297" y="276"/>
                  <a:pt x="297" y="276"/>
                </a:cubicBezTo>
                <a:cubicBezTo>
                  <a:pt x="297" y="234"/>
                  <a:pt x="297" y="234"/>
                  <a:pt x="297" y="234"/>
                </a:cubicBezTo>
                <a:cubicBezTo>
                  <a:pt x="297" y="220"/>
                  <a:pt x="304" y="205"/>
                  <a:pt x="326" y="205"/>
                </a:cubicBezTo>
                <a:cubicBezTo>
                  <a:pt x="333" y="205"/>
                  <a:pt x="333" y="213"/>
                  <a:pt x="340" y="213"/>
                </a:cubicBezTo>
                <a:cubicBezTo>
                  <a:pt x="432" y="276"/>
                  <a:pt x="432" y="276"/>
                  <a:pt x="432" y="276"/>
                </a:cubicBezTo>
                <a:cubicBezTo>
                  <a:pt x="439" y="283"/>
                  <a:pt x="446" y="290"/>
                  <a:pt x="446" y="304"/>
                </a:cubicBezTo>
                <a:cubicBezTo>
                  <a:pt x="446" y="311"/>
                  <a:pt x="439" y="318"/>
                  <a:pt x="432" y="326"/>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18" name="Freeform 33"/>
          <p:cNvSpPr>
            <a:spLocks noChangeArrowheads="1"/>
          </p:cNvSpPr>
          <p:nvPr/>
        </p:nvSpPr>
        <p:spPr bwMode="auto">
          <a:xfrm>
            <a:off x="12850242" y="4911218"/>
            <a:ext cx="434976" cy="435089"/>
          </a:xfrm>
          <a:custGeom>
            <a:avLst/>
            <a:gdLst>
              <a:gd name="T0" fmla="*/ 39678193 w 602"/>
              <a:gd name="T1" fmla="*/ 78442719 h 602"/>
              <a:gd name="T2" fmla="*/ 39678193 w 602"/>
              <a:gd name="T3" fmla="*/ 78442719 h 602"/>
              <a:gd name="T4" fmla="*/ 78442719 w 602"/>
              <a:gd name="T5" fmla="*/ 39678193 h 602"/>
              <a:gd name="T6" fmla="*/ 39678193 w 602"/>
              <a:gd name="T7" fmla="*/ 0 h 602"/>
              <a:gd name="T8" fmla="*/ 0 w 602"/>
              <a:gd name="T9" fmla="*/ 39678193 h 602"/>
              <a:gd name="T10" fmla="*/ 39678193 w 602"/>
              <a:gd name="T11" fmla="*/ 78442719 h 602"/>
              <a:gd name="T12" fmla="*/ 39678193 w 602"/>
              <a:gd name="T13" fmla="*/ 7439751 h 602"/>
              <a:gd name="T14" fmla="*/ 39678193 w 602"/>
              <a:gd name="T15" fmla="*/ 7439751 h 602"/>
              <a:gd name="T16" fmla="*/ 71002968 w 602"/>
              <a:gd name="T17" fmla="*/ 39678193 h 602"/>
              <a:gd name="T18" fmla="*/ 39678193 w 602"/>
              <a:gd name="T19" fmla="*/ 71133388 h 602"/>
              <a:gd name="T20" fmla="*/ 7439751 w 602"/>
              <a:gd name="T21" fmla="*/ 39678193 h 602"/>
              <a:gd name="T22" fmla="*/ 39678193 w 602"/>
              <a:gd name="T23" fmla="*/ 7439751 h 602"/>
              <a:gd name="T24" fmla="*/ 23102139 w 602"/>
              <a:gd name="T25" fmla="*/ 42549612 h 602"/>
              <a:gd name="T26" fmla="*/ 23102139 w 602"/>
              <a:gd name="T27" fmla="*/ 42549612 h 602"/>
              <a:gd name="T28" fmla="*/ 35109861 w 602"/>
              <a:gd name="T29" fmla="*/ 50772248 h 602"/>
              <a:gd name="T30" fmla="*/ 36937194 w 602"/>
              <a:gd name="T31" fmla="*/ 51685915 h 602"/>
              <a:gd name="T32" fmla="*/ 40591859 w 602"/>
              <a:gd name="T33" fmla="*/ 48031249 h 602"/>
              <a:gd name="T34" fmla="*/ 40591859 w 602"/>
              <a:gd name="T35" fmla="*/ 48031249 h 602"/>
              <a:gd name="T36" fmla="*/ 40591859 w 602"/>
              <a:gd name="T37" fmla="*/ 43463279 h 602"/>
              <a:gd name="T38" fmla="*/ 51685915 w 602"/>
              <a:gd name="T39" fmla="*/ 50772248 h 602"/>
              <a:gd name="T40" fmla="*/ 54426914 w 602"/>
              <a:gd name="T41" fmla="*/ 51685915 h 602"/>
              <a:gd name="T42" fmla="*/ 58212000 w 602"/>
              <a:gd name="T43" fmla="*/ 48031249 h 602"/>
              <a:gd name="T44" fmla="*/ 58212000 w 602"/>
              <a:gd name="T45" fmla="*/ 48031249 h 602"/>
              <a:gd name="T46" fmla="*/ 58212000 w 602"/>
              <a:gd name="T47" fmla="*/ 30541890 h 602"/>
              <a:gd name="T48" fmla="*/ 58212000 w 602"/>
              <a:gd name="T49" fmla="*/ 30541890 h 602"/>
              <a:gd name="T50" fmla="*/ 58212000 w 602"/>
              <a:gd name="T51" fmla="*/ 30541890 h 602"/>
              <a:gd name="T52" fmla="*/ 54426914 w 602"/>
              <a:gd name="T53" fmla="*/ 26756804 h 602"/>
              <a:gd name="T54" fmla="*/ 51685915 w 602"/>
              <a:gd name="T55" fmla="*/ 27800891 h 602"/>
              <a:gd name="T56" fmla="*/ 40591859 w 602"/>
              <a:gd name="T57" fmla="*/ 36023527 h 602"/>
              <a:gd name="T58" fmla="*/ 40591859 w 602"/>
              <a:gd name="T59" fmla="*/ 30541890 h 602"/>
              <a:gd name="T60" fmla="*/ 40591859 w 602"/>
              <a:gd name="T61" fmla="*/ 30541890 h 602"/>
              <a:gd name="T62" fmla="*/ 40591859 w 602"/>
              <a:gd name="T63" fmla="*/ 30541890 h 602"/>
              <a:gd name="T64" fmla="*/ 36937194 w 602"/>
              <a:gd name="T65" fmla="*/ 26756804 h 602"/>
              <a:gd name="T66" fmla="*/ 35109861 w 602"/>
              <a:gd name="T67" fmla="*/ 27800891 h 602"/>
              <a:gd name="T68" fmla="*/ 23102139 w 602"/>
              <a:gd name="T69" fmla="*/ 36023527 h 602"/>
              <a:gd name="T70" fmla="*/ 21274806 w 602"/>
              <a:gd name="T71" fmla="*/ 39678193 h 602"/>
              <a:gd name="T72" fmla="*/ 23102139 w 602"/>
              <a:gd name="T73" fmla="*/ 42549612 h 6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02" h="602">
                <a:moveTo>
                  <a:pt x="304" y="601"/>
                </a:moveTo>
                <a:lnTo>
                  <a:pt x="304" y="601"/>
                </a:lnTo>
                <a:cubicBezTo>
                  <a:pt x="467" y="601"/>
                  <a:pt x="601" y="467"/>
                  <a:pt x="601" y="304"/>
                </a:cubicBezTo>
                <a:cubicBezTo>
                  <a:pt x="601" y="135"/>
                  <a:pt x="467" y="0"/>
                  <a:pt x="304" y="0"/>
                </a:cubicBezTo>
                <a:cubicBezTo>
                  <a:pt x="135" y="0"/>
                  <a:pt x="0" y="135"/>
                  <a:pt x="0" y="304"/>
                </a:cubicBezTo>
                <a:cubicBezTo>
                  <a:pt x="0" y="467"/>
                  <a:pt x="135" y="601"/>
                  <a:pt x="304" y="601"/>
                </a:cubicBezTo>
                <a:close/>
                <a:moveTo>
                  <a:pt x="304" y="57"/>
                </a:moveTo>
                <a:lnTo>
                  <a:pt x="304" y="57"/>
                </a:lnTo>
                <a:cubicBezTo>
                  <a:pt x="439" y="57"/>
                  <a:pt x="544" y="170"/>
                  <a:pt x="544" y="304"/>
                </a:cubicBezTo>
                <a:cubicBezTo>
                  <a:pt x="544" y="439"/>
                  <a:pt x="439" y="545"/>
                  <a:pt x="304" y="545"/>
                </a:cubicBezTo>
                <a:cubicBezTo>
                  <a:pt x="170" y="545"/>
                  <a:pt x="57" y="439"/>
                  <a:pt x="57" y="304"/>
                </a:cubicBezTo>
                <a:cubicBezTo>
                  <a:pt x="57" y="170"/>
                  <a:pt x="170" y="57"/>
                  <a:pt x="304" y="57"/>
                </a:cubicBezTo>
                <a:close/>
                <a:moveTo>
                  <a:pt x="177" y="326"/>
                </a:moveTo>
                <a:lnTo>
                  <a:pt x="177" y="326"/>
                </a:lnTo>
                <a:cubicBezTo>
                  <a:pt x="269" y="389"/>
                  <a:pt x="269" y="389"/>
                  <a:pt x="269" y="389"/>
                </a:cubicBezTo>
                <a:cubicBezTo>
                  <a:pt x="269" y="396"/>
                  <a:pt x="276" y="396"/>
                  <a:pt x="283" y="396"/>
                </a:cubicBezTo>
                <a:cubicBezTo>
                  <a:pt x="297" y="396"/>
                  <a:pt x="311" y="382"/>
                  <a:pt x="311" y="368"/>
                </a:cubicBezTo>
                <a:cubicBezTo>
                  <a:pt x="311" y="333"/>
                  <a:pt x="311" y="333"/>
                  <a:pt x="311" y="333"/>
                </a:cubicBezTo>
                <a:cubicBezTo>
                  <a:pt x="396" y="389"/>
                  <a:pt x="396" y="389"/>
                  <a:pt x="396" y="389"/>
                </a:cubicBezTo>
                <a:cubicBezTo>
                  <a:pt x="403" y="396"/>
                  <a:pt x="410" y="396"/>
                  <a:pt x="417" y="396"/>
                </a:cubicBezTo>
                <a:cubicBezTo>
                  <a:pt x="431" y="396"/>
                  <a:pt x="446" y="382"/>
                  <a:pt x="446" y="368"/>
                </a:cubicBezTo>
                <a:cubicBezTo>
                  <a:pt x="446" y="234"/>
                  <a:pt x="446" y="234"/>
                  <a:pt x="446" y="234"/>
                </a:cubicBezTo>
                <a:cubicBezTo>
                  <a:pt x="446" y="220"/>
                  <a:pt x="431" y="205"/>
                  <a:pt x="417" y="205"/>
                </a:cubicBezTo>
                <a:cubicBezTo>
                  <a:pt x="410" y="205"/>
                  <a:pt x="403" y="213"/>
                  <a:pt x="396" y="213"/>
                </a:cubicBezTo>
                <a:cubicBezTo>
                  <a:pt x="311" y="276"/>
                  <a:pt x="311" y="276"/>
                  <a:pt x="311" y="276"/>
                </a:cubicBezTo>
                <a:cubicBezTo>
                  <a:pt x="311" y="234"/>
                  <a:pt x="311" y="234"/>
                  <a:pt x="311" y="234"/>
                </a:cubicBezTo>
                <a:cubicBezTo>
                  <a:pt x="311" y="220"/>
                  <a:pt x="297" y="205"/>
                  <a:pt x="283" y="205"/>
                </a:cubicBezTo>
                <a:cubicBezTo>
                  <a:pt x="276" y="205"/>
                  <a:pt x="269" y="213"/>
                  <a:pt x="269" y="213"/>
                </a:cubicBezTo>
                <a:cubicBezTo>
                  <a:pt x="177" y="276"/>
                  <a:pt x="177" y="276"/>
                  <a:pt x="177" y="276"/>
                </a:cubicBezTo>
                <a:cubicBezTo>
                  <a:pt x="163" y="283"/>
                  <a:pt x="163" y="290"/>
                  <a:pt x="163" y="304"/>
                </a:cubicBezTo>
                <a:cubicBezTo>
                  <a:pt x="163" y="311"/>
                  <a:pt x="163" y="318"/>
                  <a:pt x="177" y="326"/>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19" name="Freeform 34"/>
          <p:cNvSpPr>
            <a:spLocks noChangeArrowheads="1"/>
          </p:cNvSpPr>
          <p:nvPr/>
        </p:nvSpPr>
        <p:spPr bwMode="auto">
          <a:xfrm>
            <a:off x="12091418" y="4911218"/>
            <a:ext cx="434974" cy="435089"/>
          </a:xfrm>
          <a:custGeom>
            <a:avLst/>
            <a:gdLst>
              <a:gd name="T0" fmla="*/ 38763987 w 602"/>
              <a:gd name="T1" fmla="*/ 78442719 h 602"/>
              <a:gd name="T2" fmla="*/ 38763987 w 602"/>
              <a:gd name="T3" fmla="*/ 78442719 h 602"/>
              <a:gd name="T4" fmla="*/ 0 w 602"/>
              <a:gd name="T5" fmla="*/ 39678193 h 602"/>
              <a:gd name="T6" fmla="*/ 38763987 w 602"/>
              <a:gd name="T7" fmla="*/ 0 h 602"/>
              <a:gd name="T8" fmla="*/ 78441997 w 602"/>
              <a:gd name="T9" fmla="*/ 39678193 h 602"/>
              <a:gd name="T10" fmla="*/ 38763987 w 602"/>
              <a:gd name="T11" fmla="*/ 78442719 h 602"/>
              <a:gd name="T12" fmla="*/ 38763987 w 602"/>
              <a:gd name="T13" fmla="*/ 7439751 h 602"/>
              <a:gd name="T14" fmla="*/ 38763987 w 602"/>
              <a:gd name="T15" fmla="*/ 7439751 h 602"/>
              <a:gd name="T16" fmla="*/ 7439717 w 602"/>
              <a:gd name="T17" fmla="*/ 39678193 h 602"/>
              <a:gd name="T18" fmla="*/ 38763987 w 602"/>
              <a:gd name="T19" fmla="*/ 71133388 h 602"/>
              <a:gd name="T20" fmla="*/ 71002280 w 602"/>
              <a:gd name="T21" fmla="*/ 39678193 h 602"/>
              <a:gd name="T22" fmla="*/ 38763987 w 602"/>
              <a:gd name="T23" fmla="*/ 7439751 h 602"/>
              <a:gd name="T24" fmla="*/ 49858353 w 602"/>
              <a:gd name="T25" fmla="*/ 48944916 h 602"/>
              <a:gd name="T26" fmla="*/ 49858353 w 602"/>
              <a:gd name="T27" fmla="*/ 48944916 h 602"/>
              <a:gd name="T28" fmla="*/ 46203704 w 602"/>
              <a:gd name="T29" fmla="*/ 52599581 h 602"/>
              <a:gd name="T30" fmla="*/ 42418636 w 602"/>
              <a:gd name="T31" fmla="*/ 48944916 h 602"/>
              <a:gd name="T32" fmla="*/ 42418636 w 602"/>
              <a:gd name="T33" fmla="*/ 48944916 h 602"/>
              <a:gd name="T34" fmla="*/ 42418636 w 602"/>
              <a:gd name="T35" fmla="*/ 29628224 h 602"/>
              <a:gd name="T36" fmla="*/ 42418636 w 602"/>
              <a:gd name="T37" fmla="*/ 29628224 h 602"/>
              <a:gd name="T38" fmla="*/ 42418636 w 602"/>
              <a:gd name="T39" fmla="*/ 29628224 h 602"/>
              <a:gd name="T40" fmla="*/ 46203704 w 602"/>
              <a:gd name="T41" fmla="*/ 25843138 h 602"/>
              <a:gd name="T42" fmla="*/ 49858353 w 602"/>
              <a:gd name="T43" fmla="*/ 29628224 h 602"/>
              <a:gd name="T44" fmla="*/ 49858353 w 602"/>
              <a:gd name="T45" fmla="*/ 29628224 h 602"/>
              <a:gd name="T46" fmla="*/ 49858353 w 602"/>
              <a:gd name="T47" fmla="*/ 48944916 h 602"/>
              <a:gd name="T48" fmla="*/ 35109700 w 602"/>
              <a:gd name="T49" fmla="*/ 48944916 h 602"/>
              <a:gd name="T50" fmla="*/ 35109700 w 602"/>
              <a:gd name="T51" fmla="*/ 48944916 h 602"/>
              <a:gd name="T52" fmla="*/ 31324631 w 602"/>
              <a:gd name="T53" fmla="*/ 52599581 h 602"/>
              <a:gd name="T54" fmla="*/ 27669982 w 602"/>
              <a:gd name="T55" fmla="*/ 48944916 h 602"/>
              <a:gd name="T56" fmla="*/ 27669982 w 602"/>
              <a:gd name="T57" fmla="*/ 48944916 h 602"/>
              <a:gd name="T58" fmla="*/ 27669982 w 602"/>
              <a:gd name="T59" fmla="*/ 29628224 h 602"/>
              <a:gd name="T60" fmla="*/ 27669982 w 602"/>
              <a:gd name="T61" fmla="*/ 29628224 h 602"/>
              <a:gd name="T62" fmla="*/ 27669982 w 602"/>
              <a:gd name="T63" fmla="*/ 29628224 h 602"/>
              <a:gd name="T64" fmla="*/ 31324631 w 602"/>
              <a:gd name="T65" fmla="*/ 25843138 h 602"/>
              <a:gd name="T66" fmla="*/ 35109700 w 602"/>
              <a:gd name="T67" fmla="*/ 29628224 h 602"/>
              <a:gd name="T68" fmla="*/ 35109700 w 602"/>
              <a:gd name="T69" fmla="*/ 29628224 h 602"/>
              <a:gd name="T70" fmla="*/ 35109700 w 602"/>
              <a:gd name="T71" fmla="*/ 48944916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2" h="602">
                <a:moveTo>
                  <a:pt x="297" y="601"/>
                </a:moveTo>
                <a:lnTo>
                  <a:pt x="297" y="601"/>
                </a:lnTo>
                <a:cubicBezTo>
                  <a:pt x="135" y="601"/>
                  <a:pt x="0" y="467"/>
                  <a:pt x="0" y="304"/>
                </a:cubicBezTo>
                <a:cubicBezTo>
                  <a:pt x="0" y="135"/>
                  <a:pt x="135" y="0"/>
                  <a:pt x="297" y="0"/>
                </a:cubicBezTo>
                <a:cubicBezTo>
                  <a:pt x="467" y="0"/>
                  <a:pt x="601" y="135"/>
                  <a:pt x="601" y="304"/>
                </a:cubicBezTo>
                <a:cubicBezTo>
                  <a:pt x="601" y="467"/>
                  <a:pt x="467" y="601"/>
                  <a:pt x="297" y="601"/>
                </a:cubicBezTo>
                <a:close/>
                <a:moveTo>
                  <a:pt x="297" y="57"/>
                </a:moveTo>
                <a:lnTo>
                  <a:pt x="297" y="57"/>
                </a:lnTo>
                <a:cubicBezTo>
                  <a:pt x="163" y="57"/>
                  <a:pt x="57" y="170"/>
                  <a:pt x="57" y="304"/>
                </a:cubicBezTo>
                <a:cubicBezTo>
                  <a:pt x="57" y="439"/>
                  <a:pt x="163" y="545"/>
                  <a:pt x="297" y="545"/>
                </a:cubicBezTo>
                <a:cubicBezTo>
                  <a:pt x="431" y="545"/>
                  <a:pt x="544" y="439"/>
                  <a:pt x="544" y="304"/>
                </a:cubicBezTo>
                <a:cubicBezTo>
                  <a:pt x="544" y="170"/>
                  <a:pt x="431" y="57"/>
                  <a:pt x="297" y="57"/>
                </a:cubicBezTo>
                <a:close/>
                <a:moveTo>
                  <a:pt x="382" y="375"/>
                </a:moveTo>
                <a:lnTo>
                  <a:pt x="382" y="375"/>
                </a:lnTo>
                <a:cubicBezTo>
                  <a:pt x="382" y="396"/>
                  <a:pt x="375" y="403"/>
                  <a:pt x="354" y="403"/>
                </a:cubicBezTo>
                <a:cubicBezTo>
                  <a:pt x="340" y="403"/>
                  <a:pt x="325" y="396"/>
                  <a:pt x="325" y="375"/>
                </a:cubicBezTo>
                <a:cubicBezTo>
                  <a:pt x="325" y="227"/>
                  <a:pt x="325" y="227"/>
                  <a:pt x="325" y="227"/>
                </a:cubicBezTo>
                <a:cubicBezTo>
                  <a:pt x="325" y="213"/>
                  <a:pt x="340" y="198"/>
                  <a:pt x="354" y="198"/>
                </a:cubicBezTo>
                <a:cubicBezTo>
                  <a:pt x="375" y="198"/>
                  <a:pt x="382" y="213"/>
                  <a:pt x="382" y="227"/>
                </a:cubicBezTo>
                <a:cubicBezTo>
                  <a:pt x="382" y="375"/>
                  <a:pt x="382" y="375"/>
                  <a:pt x="382" y="375"/>
                </a:cubicBezTo>
                <a:close/>
                <a:moveTo>
                  <a:pt x="269" y="375"/>
                </a:moveTo>
                <a:lnTo>
                  <a:pt x="269" y="375"/>
                </a:lnTo>
                <a:cubicBezTo>
                  <a:pt x="269" y="396"/>
                  <a:pt x="262" y="403"/>
                  <a:pt x="240" y="403"/>
                </a:cubicBezTo>
                <a:cubicBezTo>
                  <a:pt x="226" y="403"/>
                  <a:pt x="212" y="396"/>
                  <a:pt x="212" y="375"/>
                </a:cubicBezTo>
                <a:cubicBezTo>
                  <a:pt x="212" y="227"/>
                  <a:pt x="212" y="227"/>
                  <a:pt x="212" y="227"/>
                </a:cubicBezTo>
                <a:cubicBezTo>
                  <a:pt x="212" y="213"/>
                  <a:pt x="226" y="198"/>
                  <a:pt x="240" y="198"/>
                </a:cubicBezTo>
                <a:cubicBezTo>
                  <a:pt x="262" y="198"/>
                  <a:pt x="269" y="213"/>
                  <a:pt x="269" y="227"/>
                </a:cubicBezTo>
                <a:cubicBezTo>
                  <a:pt x="269" y="375"/>
                  <a:pt x="269" y="375"/>
                  <a:pt x="269" y="375"/>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20" name="Freeform 35"/>
          <p:cNvSpPr>
            <a:spLocks noChangeArrowheads="1"/>
          </p:cNvSpPr>
          <p:nvPr/>
        </p:nvSpPr>
        <p:spPr bwMode="auto">
          <a:xfrm>
            <a:off x="11329418" y="4911218"/>
            <a:ext cx="438150" cy="435089"/>
          </a:xfrm>
          <a:custGeom>
            <a:avLst/>
            <a:gdLst>
              <a:gd name="T0" fmla="*/ 39339251 w 609"/>
              <a:gd name="T1" fmla="*/ 78442719 h 602"/>
              <a:gd name="T2" fmla="*/ 39339251 w 609"/>
              <a:gd name="T3" fmla="*/ 78442719 h 602"/>
              <a:gd name="T4" fmla="*/ 0 w 609"/>
              <a:gd name="T5" fmla="*/ 39678193 h 602"/>
              <a:gd name="T6" fmla="*/ 39339251 w 609"/>
              <a:gd name="T7" fmla="*/ 0 h 602"/>
              <a:gd name="T8" fmla="*/ 78678142 w 609"/>
              <a:gd name="T9" fmla="*/ 39678193 h 602"/>
              <a:gd name="T10" fmla="*/ 39339251 w 609"/>
              <a:gd name="T11" fmla="*/ 78442719 h 602"/>
              <a:gd name="T12" fmla="*/ 39339251 w 609"/>
              <a:gd name="T13" fmla="*/ 7439751 h 602"/>
              <a:gd name="T14" fmla="*/ 39339251 w 609"/>
              <a:gd name="T15" fmla="*/ 7439751 h 602"/>
              <a:gd name="T16" fmla="*/ 7376244 w 609"/>
              <a:gd name="T17" fmla="*/ 39678193 h 602"/>
              <a:gd name="T18" fmla="*/ 39339251 w 609"/>
              <a:gd name="T19" fmla="*/ 71133388 h 602"/>
              <a:gd name="T20" fmla="*/ 71302258 w 609"/>
              <a:gd name="T21" fmla="*/ 39678193 h 602"/>
              <a:gd name="T22" fmla="*/ 39339251 w 609"/>
              <a:gd name="T23" fmla="*/ 7439751 h 602"/>
              <a:gd name="T24" fmla="*/ 49432889 w 609"/>
              <a:gd name="T25" fmla="*/ 52599581 h 602"/>
              <a:gd name="T26" fmla="*/ 49432889 w 609"/>
              <a:gd name="T27" fmla="*/ 52599581 h 602"/>
              <a:gd name="T28" fmla="*/ 29245613 w 609"/>
              <a:gd name="T29" fmla="*/ 52599581 h 602"/>
              <a:gd name="T30" fmla="*/ 25622062 w 609"/>
              <a:gd name="T31" fmla="*/ 48944916 h 602"/>
              <a:gd name="T32" fmla="*/ 25622062 w 609"/>
              <a:gd name="T33" fmla="*/ 29628224 h 602"/>
              <a:gd name="T34" fmla="*/ 29245613 w 609"/>
              <a:gd name="T35" fmla="*/ 25843138 h 602"/>
              <a:gd name="T36" fmla="*/ 49432889 w 609"/>
              <a:gd name="T37" fmla="*/ 25843138 h 602"/>
              <a:gd name="T38" fmla="*/ 53056080 w 609"/>
              <a:gd name="T39" fmla="*/ 29628224 h 602"/>
              <a:gd name="T40" fmla="*/ 53056080 w 609"/>
              <a:gd name="T41" fmla="*/ 48944916 h 602"/>
              <a:gd name="T42" fmla="*/ 49432889 w 609"/>
              <a:gd name="T43" fmla="*/ 52599581 h 6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9" h="602">
                <a:moveTo>
                  <a:pt x="304" y="601"/>
                </a:moveTo>
                <a:lnTo>
                  <a:pt x="304" y="601"/>
                </a:lnTo>
                <a:cubicBezTo>
                  <a:pt x="134" y="601"/>
                  <a:pt x="0" y="467"/>
                  <a:pt x="0" y="304"/>
                </a:cubicBezTo>
                <a:cubicBezTo>
                  <a:pt x="0" y="135"/>
                  <a:pt x="134" y="0"/>
                  <a:pt x="304" y="0"/>
                </a:cubicBezTo>
                <a:cubicBezTo>
                  <a:pt x="474" y="0"/>
                  <a:pt x="608" y="135"/>
                  <a:pt x="608" y="304"/>
                </a:cubicBezTo>
                <a:cubicBezTo>
                  <a:pt x="608" y="467"/>
                  <a:pt x="474" y="601"/>
                  <a:pt x="304" y="601"/>
                </a:cubicBezTo>
                <a:close/>
                <a:moveTo>
                  <a:pt x="304" y="57"/>
                </a:moveTo>
                <a:lnTo>
                  <a:pt x="304" y="57"/>
                </a:lnTo>
                <a:cubicBezTo>
                  <a:pt x="170" y="57"/>
                  <a:pt x="57" y="170"/>
                  <a:pt x="57" y="304"/>
                </a:cubicBezTo>
                <a:cubicBezTo>
                  <a:pt x="57" y="439"/>
                  <a:pt x="170" y="545"/>
                  <a:pt x="304" y="545"/>
                </a:cubicBezTo>
                <a:cubicBezTo>
                  <a:pt x="438" y="545"/>
                  <a:pt x="551" y="439"/>
                  <a:pt x="551" y="304"/>
                </a:cubicBezTo>
                <a:cubicBezTo>
                  <a:pt x="551" y="170"/>
                  <a:pt x="438" y="57"/>
                  <a:pt x="304" y="57"/>
                </a:cubicBezTo>
                <a:close/>
                <a:moveTo>
                  <a:pt x="382" y="403"/>
                </a:moveTo>
                <a:lnTo>
                  <a:pt x="382" y="403"/>
                </a:lnTo>
                <a:cubicBezTo>
                  <a:pt x="226" y="403"/>
                  <a:pt x="226" y="403"/>
                  <a:pt x="226" y="403"/>
                </a:cubicBezTo>
                <a:cubicBezTo>
                  <a:pt x="212" y="403"/>
                  <a:pt x="198" y="396"/>
                  <a:pt x="198" y="375"/>
                </a:cubicBezTo>
                <a:cubicBezTo>
                  <a:pt x="198" y="227"/>
                  <a:pt x="198" y="227"/>
                  <a:pt x="198" y="227"/>
                </a:cubicBezTo>
                <a:cubicBezTo>
                  <a:pt x="198" y="213"/>
                  <a:pt x="212" y="198"/>
                  <a:pt x="226" y="198"/>
                </a:cubicBezTo>
                <a:cubicBezTo>
                  <a:pt x="382" y="198"/>
                  <a:pt x="382" y="198"/>
                  <a:pt x="382" y="198"/>
                </a:cubicBezTo>
                <a:cubicBezTo>
                  <a:pt x="396" y="198"/>
                  <a:pt x="410" y="213"/>
                  <a:pt x="410" y="227"/>
                </a:cubicBezTo>
                <a:cubicBezTo>
                  <a:pt x="410" y="375"/>
                  <a:pt x="410" y="375"/>
                  <a:pt x="410" y="375"/>
                </a:cubicBezTo>
                <a:cubicBezTo>
                  <a:pt x="410" y="396"/>
                  <a:pt x="396" y="403"/>
                  <a:pt x="382" y="40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21" name="Freeform 36"/>
          <p:cNvSpPr>
            <a:spLocks noChangeArrowheads="1"/>
          </p:cNvSpPr>
          <p:nvPr/>
        </p:nvSpPr>
        <p:spPr bwMode="auto">
          <a:xfrm>
            <a:off x="10570594" y="4911218"/>
            <a:ext cx="434976" cy="435089"/>
          </a:xfrm>
          <a:custGeom>
            <a:avLst/>
            <a:gdLst>
              <a:gd name="T0" fmla="*/ 39678193 w 602"/>
              <a:gd name="T1" fmla="*/ 78442719 h 602"/>
              <a:gd name="T2" fmla="*/ 39678193 w 602"/>
              <a:gd name="T3" fmla="*/ 78442719 h 602"/>
              <a:gd name="T4" fmla="*/ 0 w 602"/>
              <a:gd name="T5" fmla="*/ 39678193 h 602"/>
              <a:gd name="T6" fmla="*/ 39678193 w 602"/>
              <a:gd name="T7" fmla="*/ 0 h 602"/>
              <a:gd name="T8" fmla="*/ 78442719 w 602"/>
              <a:gd name="T9" fmla="*/ 39678193 h 602"/>
              <a:gd name="T10" fmla="*/ 39678193 w 602"/>
              <a:gd name="T11" fmla="*/ 78442719 h 602"/>
              <a:gd name="T12" fmla="*/ 39678193 w 602"/>
              <a:gd name="T13" fmla="*/ 7439751 h 602"/>
              <a:gd name="T14" fmla="*/ 39678193 w 602"/>
              <a:gd name="T15" fmla="*/ 7439751 h 602"/>
              <a:gd name="T16" fmla="*/ 7439751 w 602"/>
              <a:gd name="T17" fmla="*/ 39678193 h 602"/>
              <a:gd name="T18" fmla="*/ 39678193 w 602"/>
              <a:gd name="T19" fmla="*/ 71133388 h 602"/>
              <a:gd name="T20" fmla="*/ 71002968 w 602"/>
              <a:gd name="T21" fmla="*/ 39678193 h 602"/>
              <a:gd name="T22" fmla="*/ 39678193 w 602"/>
              <a:gd name="T23" fmla="*/ 7439751 h 602"/>
              <a:gd name="T24" fmla="*/ 50772248 w 602"/>
              <a:gd name="T25" fmla="*/ 42549612 h 602"/>
              <a:gd name="T26" fmla="*/ 50772248 w 602"/>
              <a:gd name="T27" fmla="*/ 42549612 h 602"/>
              <a:gd name="T28" fmla="*/ 31324775 w 602"/>
              <a:gd name="T29" fmla="*/ 54426914 h 602"/>
              <a:gd name="T30" fmla="*/ 31324775 w 602"/>
              <a:gd name="T31" fmla="*/ 54426914 h 602"/>
              <a:gd name="T32" fmla="*/ 31324775 w 602"/>
              <a:gd name="T33" fmla="*/ 55340580 h 602"/>
              <a:gd name="T34" fmla="*/ 31324775 w 602"/>
              <a:gd name="T35" fmla="*/ 55340580 h 602"/>
              <a:gd name="T36" fmla="*/ 30411109 w 602"/>
              <a:gd name="T37" fmla="*/ 55340580 h 602"/>
              <a:gd name="T38" fmla="*/ 30411109 w 602"/>
              <a:gd name="T39" fmla="*/ 55340580 h 602"/>
              <a:gd name="T40" fmla="*/ 30411109 w 602"/>
              <a:gd name="T41" fmla="*/ 55340580 h 602"/>
              <a:gd name="T42" fmla="*/ 30411109 w 602"/>
              <a:gd name="T43" fmla="*/ 55340580 h 602"/>
              <a:gd name="T44" fmla="*/ 30411109 w 602"/>
              <a:gd name="T45" fmla="*/ 55340580 h 602"/>
              <a:gd name="T46" fmla="*/ 30411109 w 602"/>
              <a:gd name="T47" fmla="*/ 55340580 h 602"/>
              <a:gd name="T48" fmla="*/ 29497442 w 602"/>
              <a:gd name="T49" fmla="*/ 55340580 h 602"/>
              <a:gd name="T50" fmla="*/ 29497442 w 602"/>
              <a:gd name="T51" fmla="*/ 55340580 h 602"/>
              <a:gd name="T52" fmla="*/ 29497442 w 602"/>
              <a:gd name="T53" fmla="*/ 55340580 h 602"/>
              <a:gd name="T54" fmla="*/ 25843138 w 602"/>
              <a:gd name="T55" fmla="*/ 51685915 h 602"/>
              <a:gd name="T56" fmla="*/ 25843138 w 602"/>
              <a:gd name="T57" fmla="*/ 51685915 h 602"/>
              <a:gd name="T58" fmla="*/ 25843138 w 602"/>
              <a:gd name="T59" fmla="*/ 51685915 h 602"/>
              <a:gd name="T60" fmla="*/ 25843138 w 602"/>
              <a:gd name="T61" fmla="*/ 26756804 h 602"/>
              <a:gd name="T62" fmla="*/ 25843138 w 602"/>
              <a:gd name="T63" fmla="*/ 26756804 h 602"/>
              <a:gd name="T64" fmla="*/ 29497442 w 602"/>
              <a:gd name="T65" fmla="*/ 23102139 h 602"/>
              <a:gd name="T66" fmla="*/ 31324775 w 602"/>
              <a:gd name="T67" fmla="*/ 24015805 h 602"/>
              <a:gd name="T68" fmla="*/ 50772248 w 602"/>
              <a:gd name="T69" fmla="*/ 36023527 h 602"/>
              <a:gd name="T70" fmla="*/ 52599581 w 602"/>
              <a:gd name="T71" fmla="*/ 39678193 h 602"/>
              <a:gd name="T72" fmla="*/ 50772248 w 602"/>
              <a:gd name="T73" fmla="*/ 42549612 h 6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02" h="602">
                <a:moveTo>
                  <a:pt x="304" y="601"/>
                </a:moveTo>
                <a:lnTo>
                  <a:pt x="304" y="601"/>
                </a:lnTo>
                <a:cubicBezTo>
                  <a:pt x="134" y="601"/>
                  <a:pt x="0" y="467"/>
                  <a:pt x="0" y="304"/>
                </a:cubicBezTo>
                <a:cubicBezTo>
                  <a:pt x="0" y="135"/>
                  <a:pt x="134" y="0"/>
                  <a:pt x="304" y="0"/>
                </a:cubicBezTo>
                <a:cubicBezTo>
                  <a:pt x="467" y="0"/>
                  <a:pt x="601" y="135"/>
                  <a:pt x="601" y="304"/>
                </a:cubicBezTo>
                <a:cubicBezTo>
                  <a:pt x="601" y="467"/>
                  <a:pt x="467" y="601"/>
                  <a:pt x="304" y="601"/>
                </a:cubicBezTo>
                <a:close/>
                <a:moveTo>
                  <a:pt x="304" y="57"/>
                </a:moveTo>
                <a:lnTo>
                  <a:pt x="304" y="57"/>
                </a:lnTo>
                <a:cubicBezTo>
                  <a:pt x="170" y="57"/>
                  <a:pt x="57" y="170"/>
                  <a:pt x="57" y="304"/>
                </a:cubicBezTo>
                <a:cubicBezTo>
                  <a:pt x="57" y="439"/>
                  <a:pt x="170" y="545"/>
                  <a:pt x="304" y="545"/>
                </a:cubicBezTo>
                <a:cubicBezTo>
                  <a:pt x="438" y="545"/>
                  <a:pt x="544" y="439"/>
                  <a:pt x="544" y="304"/>
                </a:cubicBezTo>
                <a:cubicBezTo>
                  <a:pt x="544" y="170"/>
                  <a:pt x="438" y="57"/>
                  <a:pt x="304" y="57"/>
                </a:cubicBezTo>
                <a:close/>
                <a:moveTo>
                  <a:pt x="389" y="326"/>
                </a:moveTo>
                <a:lnTo>
                  <a:pt x="389" y="326"/>
                </a:lnTo>
                <a:cubicBezTo>
                  <a:pt x="240" y="417"/>
                  <a:pt x="240" y="417"/>
                  <a:pt x="240" y="417"/>
                </a:cubicBezTo>
                <a:lnTo>
                  <a:pt x="240" y="424"/>
                </a:lnTo>
                <a:cubicBezTo>
                  <a:pt x="233" y="424"/>
                  <a:pt x="233" y="424"/>
                  <a:pt x="233" y="424"/>
                </a:cubicBezTo>
                <a:cubicBezTo>
                  <a:pt x="226" y="424"/>
                  <a:pt x="226" y="424"/>
                  <a:pt x="226" y="424"/>
                </a:cubicBezTo>
                <a:cubicBezTo>
                  <a:pt x="212" y="424"/>
                  <a:pt x="198" y="410"/>
                  <a:pt x="198" y="396"/>
                </a:cubicBezTo>
                <a:cubicBezTo>
                  <a:pt x="198" y="205"/>
                  <a:pt x="198" y="205"/>
                  <a:pt x="198" y="205"/>
                </a:cubicBezTo>
                <a:cubicBezTo>
                  <a:pt x="198" y="191"/>
                  <a:pt x="212" y="177"/>
                  <a:pt x="226" y="177"/>
                </a:cubicBezTo>
                <a:cubicBezTo>
                  <a:pt x="233" y="177"/>
                  <a:pt x="240" y="184"/>
                  <a:pt x="240" y="184"/>
                </a:cubicBezTo>
                <a:cubicBezTo>
                  <a:pt x="389" y="276"/>
                  <a:pt x="389" y="276"/>
                  <a:pt x="389" y="276"/>
                </a:cubicBezTo>
                <a:cubicBezTo>
                  <a:pt x="403" y="283"/>
                  <a:pt x="403" y="290"/>
                  <a:pt x="403" y="304"/>
                </a:cubicBezTo>
                <a:cubicBezTo>
                  <a:pt x="403" y="311"/>
                  <a:pt x="403" y="318"/>
                  <a:pt x="389" y="326"/>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22" name="Freeform 37"/>
          <p:cNvSpPr>
            <a:spLocks noChangeArrowheads="1"/>
          </p:cNvSpPr>
          <p:nvPr/>
        </p:nvSpPr>
        <p:spPr bwMode="auto">
          <a:xfrm>
            <a:off x="13682093" y="7207876"/>
            <a:ext cx="434974" cy="435089"/>
          </a:xfrm>
          <a:custGeom>
            <a:avLst/>
            <a:gdLst>
              <a:gd name="T0" fmla="*/ 38763987 w 602"/>
              <a:gd name="T1" fmla="*/ 78442719 h 602"/>
              <a:gd name="T2" fmla="*/ 38763987 w 602"/>
              <a:gd name="T3" fmla="*/ 78442719 h 602"/>
              <a:gd name="T4" fmla="*/ 0 w 602"/>
              <a:gd name="T5" fmla="*/ 38764526 h 602"/>
              <a:gd name="T6" fmla="*/ 38763987 w 602"/>
              <a:gd name="T7" fmla="*/ 0 h 602"/>
              <a:gd name="T8" fmla="*/ 78441997 w 602"/>
              <a:gd name="T9" fmla="*/ 38764526 h 602"/>
              <a:gd name="T10" fmla="*/ 38763987 w 602"/>
              <a:gd name="T11" fmla="*/ 78442719 h 602"/>
              <a:gd name="T12" fmla="*/ 38763987 w 602"/>
              <a:gd name="T13" fmla="*/ 7439751 h 602"/>
              <a:gd name="T14" fmla="*/ 38763987 w 602"/>
              <a:gd name="T15" fmla="*/ 7439751 h 602"/>
              <a:gd name="T16" fmla="*/ 7439717 w 602"/>
              <a:gd name="T17" fmla="*/ 38764526 h 602"/>
              <a:gd name="T18" fmla="*/ 38763987 w 602"/>
              <a:gd name="T19" fmla="*/ 71002968 h 602"/>
              <a:gd name="T20" fmla="*/ 71002280 w 602"/>
              <a:gd name="T21" fmla="*/ 38764526 h 602"/>
              <a:gd name="T22" fmla="*/ 38763987 w 602"/>
              <a:gd name="T23" fmla="*/ 7439751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297" y="601"/>
                </a:moveTo>
                <a:lnTo>
                  <a:pt x="297" y="601"/>
                </a:lnTo>
                <a:cubicBezTo>
                  <a:pt x="134" y="601"/>
                  <a:pt x="0" y="467"/>
                  <a:pt x="0" y="297"/>
                </a:cubicBezTo>
                <a:cubicBezTo>
                  <a:pt x="0" y="135"/>
                  <a:pt x="134" y="0"/>
                  <a:pt x="297" y="0"/>
                </a:cubicBezTo>
                <a:cubicBezTo>
                  <a:pt x="466" y="0"/>
                  <a:pt x="601" y="135"/>
                  <a:pt x="601" y="297"/>
                </a:cubicBezTo>
                <a:cubicBezTo>
                  <a:pt x="601" y="467"/>
                  <a:pt x="466" y="601"/>
                  <a:pt x="297" y="601"/>
                </a:cubicBezTo>
                <a:close/>
                <a:moveTo>
                  <a:pt x="297" y="57"/>
                </a:moveTo>
                <a:lnTo>
                  <a:pt x="297" y="57"/>
                </a:lnTo>
                <a:cubicBezTo>
                  <a:pt x="163" y="57"/>
                  <a:pt x="57" y="163"/>
                  <a:pt x="57" y="297"/>
                </a:cubicBezTo>
                <a:cubicBezTo>
                  <a:pt x="57" y="431"/>
                  <a:pt x="163" y="544"/>
                  <a:pt x="297" y="544"/>
                </a:cubicBezTo>
                <a:cubicBezTo>
                  <a:pt x="431" y="544"/>
                  <a:pt x="544" y="431"/>
                  <a:pt x="544" y="297"/>
                </a:cubicBezTo>
                <a:cubicBezTo>
                  <a:pt x="544" y="163"/>
                  <a:pt x="431" y="57"/>
                  <a:pt x="297" y="5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23" name="Freeform 38"/>
          <p:cNvSpPr>
            <a:spLocks noChangeArrowheads="1"/>
          </p:cNvSpPr>
          <p:nvPr/>
        </p:nvSpPr>
        <p:spPr bwMode="auto">
          <a:xfrm>
            <a:off x="12916918" y="7207876"/>
            <a:ext cx="438150" cy="435089"/>
          </a:xfrm>
          <a:custGeom>
            <a:avLst/>
            <a:gdLst>
              <a:gd name="T0" fmla="*/ 74925449 w 609"/>
              <a:gd name="T1" fmla="*/ 78442719 h 602"/>
              <a:gd name="T2" fmla="*/ 74925449 w 609"/>
              <a:gd name="T3" fmla="*/ 78442719 h 602"/>
              <a:gd name="T4" fmla="*/ 3623191 w 609"/>
              <a:gd name="T5" fmla="*/ 78442719 h 602"/>
              <a:gd name="T6" fmla="*/ 0 w 609"/>
              <a:gd name="T7" fmla="*/ 74788054 h 602"/>
              <a:gd name="T8" fmla="*/ 0 w 609"/>
              <a:gd name="T9" fmla="*/ 3785086 h 602"/>
              <a:gd name="T10" fmla="*/ 3623191 w 609"/>
              <a:gd name="T11" fmla="*/ 0 h 602"/>
              <a:gd name="T12" fmla="*/ 74925449 w 609"/>
              <a:gd name="T13" fmla="*/ 0 h 602"/>
              <a:gd name="T14" fmla="*/ 78678142 w 609"/>
              <a:gd name="T15" fmla="*/ 3785086 h 602"/>
              <a:gd name="T16" fmla="*/ 78678142 w 609"/>
              <a:gd name="T17" fmla="*/ 74788054 h 602"/>
              <a:gd name="T18" fmla="*/ 74925449 w 609"/>
              <a:gd name="T19" fmla="*/ 78442719 h 602"/>
              <a:gd name="T20" fmla="*/ 71302258 w 609"/>
              <a:gd name="T21" fmla="*/ 7439751 h 602"/>
              <a:gd name="T22" fmla="*/ 71302258 w 609"/>
              <a:gd name="T23" fmla="*/ 7439751 h 602"/>
              <a:gd name="T24" fmla="*/ 7246742 w 609"/>
              <a:gd name="T25" fmla="*/ 7439751 h 602"/>
              <a:gd name="T26" fmla="*/ 7246742 w 609"/>
              <a:gd name="T27" fmla="*/ 71002968 h 602"/>
              <a:gd name="T28" fmla="*/ 71302258 w 609"/>
              <a:gd name="T29" fmla="*/ 71002968 h 602"/>
              <a:gd name="T30" fmla="*/ 71302258 w 609"/>
              <a:gd name="T31" fmla="*/ 7439751 h 6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9" h="602">
                <a:moveTo>
                  <a:pt x="579" y="601"/>
                </a:moveTo>
                <a:lnTo>
                  <a:pt x="579" y="601"/>
                </a:lnTo>
                <a:cubicBezTo>
                  <a:pt x="28" y="601"/>
                  <a:pt x="28" y="601"/>
                  <a:pt x="28" y="601"/>
                </a:cubicBezTo>
                <a:cubicBezTo>
                  <a:pt x="14" y="601"/>
                  <a:pt x="0" y="587"/>
                  <a:pt x="0" y="573"/>
                </a:cubicBezTo>
                <a:cubicBezTo>
                  <a:pt x="0" y="29"/>
                  <a:pt x="0" y="29"/>
                  <a:pt x="0" y="29"/>
                </a:cubicBezTo>
                <a:cubicBezTo>
                  <a:pt x="0" y="7"/>
                  <a:pt x="14" y="0"/>
                  <a:pt x="28" y="0"/>
                </a:cubicBezTo>
                <a:cubicBezTo>
                  <a:pt x="579" y="0"/>
                  <a:pt x="579" y="0"/>
                  <a:pt x="579" y="0"/>
                </a:cubicBezTo>
                <a:cubicBezTo>
                  <a:pt x="594" y="0"/>
                  <a:pt x="608" y="7"/>
                  <a:pt x="608" y="29"/>
                </a:cubicBezTo>
                <a:cubicBezTo>
                  <a:pt x="608" y="573"/>
                  <a:pt x="608" y="573"/>
                  <a:pt x="608" y="573"/>
                </a:cubicBezTo>
                <a:cubicBezTo>
                  <a:pt x="608" y="587"/>
                  <a:pt x="594" y="601"/>
                  <a:pt x="579" y="601"/>
                </a:cubicBezTo>
                <a:close/>
                <a:moveTo>
                  <a:pt x="551" y="57"/>
                </a:moveTo>
                <a:lnTo>
                  <a:pt x="551" y="57"/>
                </a:lnTo>
                <a:cubicBezTo>
                  <a:pt x="56" y="57"/>
                  <a:pt x="56" y="57"/>
                  <a:pt x="56" y="57"/>
                </a:cubicBezTo>
                <a:cubicBezTo>
                  <a:pt x="56" y="544"/>
                  <a:pt x="56" y="544"/>
                  <a:pt x="56" y="544"/>
                </a:cubicBezTo>
                <a:cubicBezTo>
                  <a:pt x="551" y="544"/>
                  <a:pt x="551" y="544"/>
                  <a:pt x="551" y="544"/>
                </a:cubicBezTo>
                <a:lnTo>
                  <a:pt x="551" y="57"/>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24" name="Freeform 39"/>
          <p:cNvSpPr>
            <a:spLocks noChangeArrowheads="1"/>
          </p:cNvSpPr>
          <p:nvPr/>
        </p:nvSpPr>
        <p:spPr bwMode="auto">
          <a:xfrm>
            <a:off x="12164444" y="7217405"/>
            <a:ext cx="422274" cy="409681"/>
          </a:xfrm>
          <a:custGeom>
            <a:avLst/>
            <a:gdLst>
              <a:gd name="T0" fmla="*/ 71946369 w 588"/>
              <a:gd name="T1" fmla="*/ 61832672 h 567"/>
              <a:gd name="T2" fmla="*/ 71946369 w 588"/>
              <a:gd name="T3" fmla="*/ 61832672 h 567"/>
              <a:gd name="T4" fmla="*/ 53766324 w 588"/>
              <a:gd name="T5" fmla="*/ 61832672 h 567"/>
              <a:gd name="T6" fmla="*/ 49253450 w 588"/>
              <a:gd name="T7" fmla="*/ 61832672 h 567"/>
              <a:gd name="T8" fmla="*/ 49253450 w 588"/>
              <a:gd name="T9" fmla="*/ 68224410 h 567"/>
              <a:gd name="T10" fmla="*/ 53766324 w 588"/>
              <a:gd name="T11" fmla="*/ 72920786 h 567"/>
              <a:gd name="T12" fmla="*/ 53766324 w 588"/>
              <a:gd name="T13" fmla="*/ 73833840 h 567"/>
              <a:gd name="T14" fmla="*/ 21790200 w 588"/>
              <a:gd name="T15" fmla="*/ 73833840 h 567"/>
              <a:gd name="T16" fmla="*/ 21790200 w 588"/>
              <a:gd name="T17" fmla="*/ 72920786 h 567"/>
              <a:gd name="T18" fmla="*/ 27334342 w 588"/>
              <a:gd name="T19" fmla="*/ 68224410 h 567"/>
              <a:gd name="T20" fmla="*/ 27334342 w 588"/>
              <a:gd name="T21" fmla="*/ 61832672 h 567"/>
              <a:gd name="T22" fmla="*/ 21790200 w 588"/>
              <a:gd name="T23" fmla="*/ 61832672 h 567"/>
              <a:gd name="T24" fmla="*/ 3610155 w 588"/>
              <a:gd name="T25" fmla="*/ 61832672 h 567"/>
              <a:gd name="T26" fmla="*/ 0 w 588"/>
              <a:gd name="T27" fmla="*/ 58180095 h 567"/>
              <a:gd name="T28" fmla="*/ 0 w 588"/>
              <a:gd name="T29" fmla="*/ 9262007 h 567"/>
              <a:gd name="T30" fmla="*/ 3610155 w 588"/>
              <a:gd name="T31" fmla="*/ 5609430 h 567"/>
              <a:gd name="T32" fmla="*/ 26431982 w 588"/>
              <a:gd name="T33" fmla="*/ 5609430 h 567"/>
              <a:gd name="T34" fmla="*/ 21790200 w 588"/>
              <a:gd name="T35" fmla="*/ 10175061 h 567"/>
              <a:gd name="T36" fmla="*/ 5415233 w 588"/>
              <a:gd name="T37" fmla="*/ 10175061 h 567"/>
              <a:gd name="T38" fmla="*/ 5415233 w 588"/>
              <a:gd name="T39" fmla="*/ 51657611 h 567"/>
              <a:gd name="T40" fmla="*/ 71043651 w 588"/>
              <a:gd name="T41" fmla="*/ 51657611 h 567"/>
              <a:gd name="T42" fmla="*/ 71043651 w 588"/>
              <a:gd name="T43" fmla="*/ 10175061 h 567"/>
              <a:gd name="T44" fmla="*/ 54668684 w 588"/>
              <a:gd name="T45" fmla="*/ 10175061 h 567"/>
              <a:gd name="T46" fmla="*/ 49253450 w 588"/>
              <a:gd name="T47" fmla="*/ 5609430 h 567"/>
              <a:gd name="T48" fmla="*/ 71946369 w 588"/>
              <a:gd name="T49" fmla="*/ 5609430 h 567"/>
              <a:gd name="T50" fmla="*/ 75685433 w 588"/>
              <a:gd name="T51" fmla="*/ 9262007 h 567"/>
              <a:gd name="T52" fmla="*/ 75685433 w 588"/>
              <a:gd name="T53" fmla="*/ 58180095 h 567"/>
              <a:gd name="T54" fmla="*/ 71946369 w 588"/>
              <a:gd name="T55" fmla="*/ 61832672 h 567"/>
              <a:gd name="T56" fmla="*/ 46417105 w 588"/>
              <a:gd name="T57" fmla="*/ 16697545 h 567"/>
              <a:gd name="T58" fmla="*/ 46417105 w 588"/>
              <a:gd name="T59" fmla="*/ 16697545 h 567"/>
              <a:gd name="T60" fmla="*/ 43709309 w 588"/>
              <a:gd name="T61" fmla="*/ 14740691 h 567"/>
              <a:gd name="T62" fmla="*/ 41904231 w 588"/>
              <a:gd name="T63" fmla="*/ 12914222 h 567"/>
              <a:gd name="T64" fmla="*/ 41904231 w 588"/>
              <a:gd name="T65" fmla="*/ 29481382 h 567"/>
              <a:gd name="T66" fmla="*/ 38294076 w 588"/>
              <a:gd name="T67" fmla="*/ 33264343 h 567"/>
              <a:gd name="T68" fmla="*/ 34683920 w 588"/>
              <a:gd name="T69" fmla="*/ 29481382 h 567"/>
              <a:gd name="T70" fmla="*/ 34683920 w 588"/>
              <a:gd name="T71" fmla="*/ 12914222 h 567"/>
              <a:gd name="T72" fmla="*/ 31847216 w 588"/>
              <a:gd name="T73" fmla="*/ 14740691 h 567"/>
              <a:gd name="T74" fmla="*/ 29139420 w 588"/>
              <a:gd name="T75" fmla="*/ 16697545 h 567"/>
              <a:gd name="T76" fmla="*/ 25529264 w 588"/>
              <a:gd name="T77" fmla="*/ 12914222 h 567"/>
              <a:gd name="T78" fmla="*/ 27334342 w 588"/>
              <a:gd name="T79" fmla="*/ 10175061 h 567"/>
              <a:gd name="T80" fmla="*/ 35586280 w 588"/>
              <a:gd name="T81" fmla="*/ 1956854 h 567"/>
              <a:gd name="T82" fmla="*/ 38294076 w 588"/>
              <a:gd name="T83" fmla="*/ 0 h 567"/>
              <a:gd name="T84" fmla="*/ 40099153 w 588"/>
              <a:gd name="T85" fmla="*/ 1956854 h 567"/>
              <a:gd name="T86" fmla="*/ 49253450 w 588"/>
              <a:gd name="T87" fmla="*/ 10175061 h 567"/>
              <a:gd name="T88" fmla="*/ 50156169 w 588"/>
              <a:gd name="T89" fmla="*/ 12914222 h 567"/>
              <a:gd name="T90" fmla="*/ 46417105 w 588"/>
              <a:gd name="T91" fmla="*/ 16697545 h 56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88" h="567">
                <a:moveTo>
                  <a:pt x="558" y="474"/>
                </a:moveTo>
                <a:lnTo>
                  <a:pt x="558" y="474"/>
                </a:lnTo>
                <a:cubicBezTo>
                  <a:pt x="417" y="474"/>
                  <a:pt x="417" y="474"/>
                  <a:pt x="417" y="474"/>
                </a:cubicBezTo>
                <a:cubicBezTo>
                  <a:pt x="382" y="474"/>
                  <a:pt x="382" y="474"/>
                  <a:pt x="382" y="474"/>
                </a:cubicBezTo>
                <a:cubicBezTo>
                  <a:pt x="382" y="523"/>
                  <a:pt x="382" y="523"/>
                  <a:pt x="382" y="523"/>
                </a:cubicBezTo>
                <a:cubicBezTo>
                  <a:pt x="417" y="559"/>
                  <a:pt x="417" y="559"/>
                  <a:pt x="417" y="559"/>
                </a:cubicBezTo>
                <a:cubicBezTo>
                  <a:pt x="417" y="566"/>
                  <a:pt x="417" y="566"/>
                  <a:pt x="417" y="566"/>
                </a:cubicBezTo>
                <a:cubicBezTo>
                  <a:pt x="169" y="566"/>
                  <a:pt x="169" y="566"/>
                  <a:pt x="169" y="566"/>
                </a:cubicBezTo>
                <a:cubicBezTo>
                  <a:pt x="169" y="559"/>
                  <a:pt x="169" y="559"/>
                  <a:pt x="169" y="559"/>
                </a:cubicBezTo>
                <a:cubicBezTo>
                  <a:pt x="212" y="523"/>
                  <a:pt x="212" y="523"/>
                  <a:pt x="212" y="523"/>
                </a:cubicBezTo>
                <a:cubicBezTo>
                  <a:pt x="212" y="474"/>
                  <a:pt x="212" y="474"/>
                  <a:pt x="212" y="474"/>
                </a:cubicBezTo>
                <a:cubicBezTo>
                  <a:pt x="169" y="474"/>
                  <a:pt x="169" y="474"/>
                  <a:pt x="169" y="474"/>
                </a:cubicBezTo>
                <a:cubicBezTo>
                  <a:pt x="28" y="474"/>
                  <a:pt x="28" y="474"/>
                  <a:pt x="28" y="474"/>
                </a:cubicBezTo>
                <a:cubicBezTo>
                  <a:pt x="14" y="474"/>
                  <a:pt x="0" y="460"/>
                  <a:pt x="0" y="446"/>
                </a:cubicBezTo>
                <a:cubicBezTo>
                  <a:pt x="0" y="71"/>
                  <a:pt x="0" y="71"/>
                  <a:pt x="0" y="71"/>
                </a:cubicBezTo>
                <a:cubicBezTo>
                  <a:pt x="0" y="50"/>
                  <a:pt x="14" y="43"/>
                  <a:pt x="28" y="43"/>
                </a:cubicBezTo>
                <a:cubicBezTo>
                  <a:pt x="205" y="43"/>
                  <a:pt x="205" y="43"/>
                  <a:pt x="205" y="43"/>
                </a:cubicBezTo>
                <a:cubicBezTo>
                  <a:pt x="169" y="78"/>
                  <a:pt x="169" y="78"/>
                  <a:pt x="169" y="78"/>
                </a:cubicBezTo>
                <a:cubicBezTo>
                  <a:pt x="42" y="78"/>
                  <a:pt x="42" y="78"/>
                  <a:pt x="42" y="78"/>
                </a:cubicBezTo>
                <a:cubicBezTo>
                  <a:pt x="42" y="396"/>
                  <a:pt x="42" y="396"/>
                  <a:pt x="42" y="396"/>
                </a:cubicBezTo>
                <a:cubicBezTo>
                  <a:pt x="551" y="396"/>
                  <a:pt x="551" y="396"/>
                  <a:pt x="551" y="396"/>
                </a:cubicBezTo>
                <a:cubicBezTo>
                  <a:pt x="551" y="78"/>
                  <a:pt x="551" y="78"/>
                  <a:pt x="551" y="78"/>
                </a:cubicBezTo>
                <a:cubicBezTo>
                  <a:pt x="424" y="78"/>
                  <a:pt x="424" y="78"/>
                  <a:pt x="424" y="78"/>
                </a:cubicBezTo>
                <a:cubicBezTo>
                  <a:pt x="382" y="43"/>
                  <a:pt x="382" y="43"/>
                  <a:pt x="382" y="43"/>
                </a:cubicBezTo>
                <a:cubicBezTo>
                  <a:pt x="558" y="43"/>
                  <a:pt x="558" y="43"/>
                  <a:pt x="558" y="43"/>
                </a:cubicBezTo>
                <a:cubicBezTo>
                  <a:pt x="572" y="43"/>
                  <a:pt x="587" y="50"/>
                  <a:pt x="587" y="71"/>
                </a:cubicBezTo>
                <a:cubicBezTo>
                  <a:pt x="587" y="446"/>
                  <a:pt x="587" y="446"/>
                  <a:pt x="587" y="446"/>
                </a:cubicBezTo>
                <a:cubicBezTo>
                  <a:pt x="587" y="460"/>
                  <a:pt x="572" y="474"/>
                  <a:pt x="558" y="474"/>
                </a:cubicBezTo>
                <a:close/>
                <a:moveTo>
                  <a:pt x="360" y="128"/>
                </a:moveTo>
                <a:lnTo>
                  <a:pt x="360" y="128"/>
                </a:lnTo>
                <a:cubicBezTo>
                  <a:pt x="353" y="128"/>
                  <a:pt x="346" y="121"/>
                  <a:pt x="339" y="113"/>
                </a:cubicBezTo>
                <a:cubicBezTo>
                  <a:pt x="325" y="99"/>
                  <a:pt x="325" y="99"/>
                  <a:pt x="325" y="99"/>
                </a:cubicBezTo>
                <a:cubicBezTo>
                  <a:pt x="325" y="226"/>
                  <a:pt x="325" y="226"/>
                  <a:pt x="325" y="226"/>
                </a:cubicBezTo>
                <a:cubicBezTo>
                  <a:pt x="325" y="248"/>
                  <a:pt x="311" y="255"/>
                  <a:pt x="297" y="255"/>
                </a:cubicBezTo>
                <a:cubicBezTo>
                  <a:pt x="276" y="255"/>
                  <a:pt x="269" y="248"/>
                  <a:pt x="269" y="226"/>
                </a:cubicBezTo>
                <a:cubicBezTo>
                  <a:pt x="269" y="99"/>
                  <a:pt x="269" y="99"/>
                  <a:pt x="269" y="99"/>
                </a:cubicBezTo>
                <a:cubicBezTo>
                  <a:pt x="247" y="113"/>
                  <a:pt x="247" y="113"/>
                  <a:pt x="247" y="113"/>
                </a:cubicBezTo>
                <a:cubicBezTo>
                  <a:pt x="240" y="121"/>
                  <a:pt x="233" y="128"/>
                  <a:pt x="226" y="128"/>
                </a:cubicBezTo>
                <a:cubicBezTo>
                  <a:pt x="212" y="128"/>
                  <a:pt x="198" y="113"/>
                  <a:pt x="198" y="99"/>
                </a:cubicBezTo>
                <a:cubicBezTo>
                  <a:pt x="198" y="92"/>
                  <a:pt x="205" y="85"/>
                  <a:pt x="212" y="78"/>
                </a:cubicBezTo>
                <a:cubicBezTo>
                  <a:pt x="276" y="15"/>
                  <a:pt x="276" y="15"/>
                  <a:pt x="276" y="15"/>
                </a:cubicBezTo>
                <a:cubicBezTo>
                  <a:pt x="283" y="8"/>
                  <a:pt x="290" y="0"/>
                  <a:pt x="297" y="0"/>
                </a:cubicBezTo>
                <a:cubicBezTo>
                  <a:pt x="304" y="0"/>
                  <a:pt x="311" y="8"/>
                  <a:pt x="311" y="15"/>
                </a:cubicBezTo>
                <a:cubicBezTo>
                  <a:pt x="382" y="78"/>
                  <a:pt x="382" y="78"/>
                  <a:pt x="382" y="78"/>
                </a:cubicBezTo>
                <a:cubicBezTo>
                  <a:pt x="389" y="85"/>
                  <a:pt x="389" y="92"/>
                  <a:pt x="389" y="99"/>
                </a:cubicBezTo>
                <a:cubicBezTo>
                  <a:pt x="389" y="113"/>
                  <a:pt x="375" y="128"/>
                  <a:pt x="360" y="12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25" name="Freeform 40"/>
          <p:cNvSpPr>
            <a:spLocks noChangeArrowheads="1"/>
          </p:cNvSpPr>
          <p:nvPr/>
        </p:nvSpPr>
        <p:spPr bwMode="auto">
          <a:xfrm>
            <a:off x="11405618" y="7217405"/>
            <a:ext cx="422276" cy="409681"/>
          </a:xfrm>
          <a:custGeom>
            <a:avLst/>
            <a:gdLst>
              <a:gd name="T0" fmla="*/ 72192291 w 587"/>
              <a:gd name="T1" fmla="*/ 61832672 h 567"/>
              <a:gd name="T2" fmla="*/ 72192291 w 587"/>
              <a:gd name="T3" fmla="*/ 61832672 h 567"/>
              <a:gd name="T4" fmla="*/ 53950255 w 587"/>
              <a:gd name="T5" fmla="*/ 61832672 h 567"/>
              <a:gd name="T6" fmla="*/ 48386931 w 587"/>
              <a:gd name="T7" fmla="*/ 61832672 h 567"/>
              <a:gd name="T8" fmla="*/ 48386931 w 587"/>
              <a:gd name="T9" fmla="*/ 68224410 h 567"/>
              <a:gd name="T10" fmla="*/ 53950255 w 587"/>
              <a:gd name="T11" fmla="*/ 72920786 h 567"/>
              <a:gd name="T12" fmla="*/ 53950255 w 587"/>
              <a:gd name="T13" fmla="*/ 73833840 h 567"/>
              <a:gd name="T14" fmla="*/ 21864833 w 587"/>
              <a:gd name="T15" fmla="*/ 73833840 h 567"/>
              <a:gd name="T16" fmla="*/ 21864833 w 587"/>
              <a:gd name="T17" fmla="*/ 72920786 h 567"/>
              <a:gd name="T18" fmla="*/ 26522098 w 587"/>
              <a:gd name="T19" fmla="*/ 68224410 h 567"/>
              <a:gd name="T20" fmla="*/ 26522098 w 587"/>
              <a:gd name="T21" fmla="*/ 61832672 h 567"/>
              <a:gd name="T22" fmla="*/ 21864833 w 587"/>
              <a:gd name="T23" fmla="*/ 61832672 h 567"/>
              <a:gd name="T24" fmla="*/ 3622437 w 587"/>
              <a:gd name="T25" fmla="*/ 61832672 h 567"/>
              <a:gd name="T26" fmla="*/ 0 w 587"/>
              <a:gd name="T27" fmla="*/ 58180095 h 567"/>
              <a:gd name="T28" fmla="*/ 0 w 587"/>
              <a:gd name="T29" fmla="*/ 9262007 h 567"/>
              <a:gd name="T30" fmla="*/ 3622437 w 587"/>
              <a:gd name="T31" fmla="*/ 5609430 h 567"/>
              <a:gd name="T32" fmla="*/ 30144895 w 587"/>
              <a:gd name="T33" fmla="*/ 5609430 h 567"/>
              <a:gd name="T34" fmla="*/ 30144895 w 587"/>
              <a:gd name="T35" fmla="*/ 10175061 h 567"/>
              <a:gd name="T36" fmla="*/ 4528137 w 587"/>
              <a:gd name="T37" fmla="*/ 10175061 h 567"/>
              <a:gd name="T38" fmla="*/ 4528137 w 587"/>
              <a:gd name="T39" fmla="*/ 51657611 h 567"/>
              <a:gd name="T40" fmla="*/ 70380892 w 587"/>
              <a:gd name="T41" fmla="*/ 51657611 h 567"/>
              <a:gd name="T42" fmla="*/ 70380892 w 587"/>
              <a:gd name="T43" fmla="*/ 10175061 h 567"/>
              <a:gd name="T44" fmla="*/ 44764493 w 587"/>
              <a:gd name="T45" fmla="*/ 10175061 h 567"/>
              <a:gd name="T46" fmla="*/ 44764493 w 587"/>
              <a:gd name="T47" fmla="*/ 5609430 h 567"/>
              <a:gd name="T48" fmla="*/ 72192291 w 587"/>
              <a:gd name="T49" fmla="*/ 5609430 h 567"/>
              <a:gd name="T50" fmla="*/ 75814728 w 587"/>
              <a:gd name="T51" fmla="*/ 9262007 h 567"/>
              <a:gd name="T52" fmla="*/ 75814728 w 587"/>
              <a:gd name="T53" fmla="*/ 58180095 h 567"/>
              <a:gd name="T54" fmla="*/ 72192291 w 587"/>
              <a:gd name="T55" fmla="*/ 61832672 h 567"/>
              <a:gd name="T56" fmla="*/ 50327458 w 587"/>
              <a:gd name="T57" fmla="*/ 21263175 h 567"/>
              <a:gd name="T58" fmla="*/ 50327458 w 587"/>
              <a:gd name="T59" fmla="*/ 21263175 h 567"/>
              <a:gd name="T60" fmla="*/ 48386931 w 587"/>
              <a:gd name="T61" fmla="*/ 24002337 h 567"/>
              <a:gd name="T62" fmla="*/ 40236356 w 587"/>
              <a:gd name="T63" fmla="*/ 32351290 h 567"/>
              <a:gd name="T64" fmla="*/ 37519259 w 587"/>
              <a:gd name="T65" fmla="*/ 33264343 h 567"/>
              <a:gd name="T66" fmla="*/ 35707860 w 587"/>
              <a:gd name="T67" fmla="*/ 32351290 h 567"/>
              <a:gd name="T68" fmla="*/ 26522098 w 587"/>
              <a:gd name="T69" fmla="*/ 24002337 h 567"/>
              <a:gd name="T70" fmla="*/ 25616758 w 587"/>
              <a:gd name="T71" fmla="*/ 21263175 h 567"/>
              <a:gd name="T72" fmla="*/ 29239196 w 587"/>
              <a:gd name="T73" fmla="*/ 17610598 h 567"/>
              <a:gd name="T74" fmla="*/ 31955934 w 587"/>
              <a:gd name="T75" fmla="*/ 18523652 h 567"/>
              <a:gd name="T76" fmla="*/ 33767333 w 587"/>
              <a:gd name="T77" fmla="*/ 21263175 h 567"/>
              <a:gd name="T78" fmla="*/ 33767333 w 587"/>
              <a:gd name="T79" fmla="*/ 3782961 h 567"/>
              <a:gd name="T80" fmla="*/ 37519259 w 587"/>
              <a:gd name="T81" fmla="*/ 0 h 567"/>
              <a:gd name="T82" fmla="*/ 41141696 w 587"/>
              <a:gd name="T83" fmla="*/ 3782961 h 567"/>
              <a:gd name="T84" fmla="*/ 41141696 w 587"/>
              <a:gd name="T85" fmla="*/ 21263175 h 567"/>
              <a:gd name="T86" fmla="*/ 43858794 w 587"/>
              <a:gd name="T87" fmla="*/ 18523652 h 567"/>
              <a:gd name="T88" fmla="*/ 46575532 w 587"/>
              <a:gd name="T89" fmla="*/ 17610598 h 567"/>
              <a:gd name="T90" fmla="*/ 50327458 w 587"/>
              <a:gd name="T91" fmla="*/ 21263175 h 56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87" h="567">
                <a:moveTo>
                  <a:pt x="558" y="474"/>
                </a:moveTo>
                <a:lnTo>
                  <a:pt x="558" y="474"/>
                </a:lnTo>
                <a:cubicBezTo>
                  <a:pt x="417" y="474"/>
                  <a:pt x="417" y="474"/>
                  <a:pt x="417" y="474"/>
                </a:cubicBezTo>
                <a:cubicBezTo>
                  <a:pt x="374" y="474"/>
                  <a:pt x="374" y="474"/>
                  <a:pt x="374" y="474"/>
                </a:cubicBezTo>
                <a:cubicBezTo>
                  <a:pt x="374" y="523"/>
                  <a:pt x="374" y="523"/>
                  <a:pt x="374" y="523"/>
                </a:cubicBezTo>
                <a:cubicBezTo>
                  <a:pt x="417" y="559"/>
                  <a:pt x="417" y="559"/>
                  <a:pt x="417" y="559"/>
                </a:cubicBezTo>
                <a:cubicBezTo>
                  <a:pt x="417" y="566"/>
                  <a:pt x="417" y="566"/>
                  <a:pt x="417" y="566"/>
                </a:cubicBezTo>
                <a:cubicBezTo>
                  <a:pt x="169" y="566"/>
                  <a:pt x="169" y="566"/>
                  <a:pt x="169" y="566"/>
                </a:cubicBezTo>
                <a:cubicBezTo>
                  <a:pt x="169" y="559"/>
                  <a:pt x="169" y="559"/>
                  <a:pt x="169" y="559"/>
                </a:cubicBezTo>
                <a:cubicBezTo>
                  <a:pt x="205" y="523"/>
                  <a:pt x="205" y="523"/>
                  <a:pt x="205" y="523"/>
                </a:cubicBezTo>
                <a:cubicBezTo>
                  <a:pt x="205" y="474"/>
                  <a:pt x="205" y="474"/>
                  <a:pt x="205" y="474"/>
                </a:cubicBezTo>
                <a:cubicBezTo>
                  <a:pt x="169" y="474"/>
                  <a:pt x="169" y="474"/>
                  <a:pt x="169" y="474"/>
                </a:cubicBezTo>
                <a:cubicBezTo>
                  <a:pt x="28" y="474"/>
                  <a:pt x="28" y="474"/>
                  <a:pt x="28" y="474"/>
                </a:cubicBezTo>
                <a:cubicBezTo>
                  <a:pt x="14" y="474"/>
                  <a:pt x="0" y="460"/>
                  <a:pt x="0" y="446"/>
                </a:cubicBezTo>
                <a:cubicBezTo>
                  <a:pt x="0" y="71"/>
                  <a:pt x="0" y="71"/>
                  <a:pt x="0" y="71"/>
                </a:cubicBezTo>
                <a:cubicBezTo>
                  <a:pt x="0" y="50"/>
                  <a:pt x="14" y="43"/>
                  <a:pt x="28" y="43"/>
                </a:cubicBezTo>
                <a:cubicBezTo>
                  <a:pt x="233" y="43"/>
                  <a:pt x="233" y="43"/>
                  <a:pt x="233" y="43"/>
                </a:cubicBezTo>
                <a:cubicBezTo>
                  <a:pt x="233" y="78"/>
                  <a:pt x="233" y="78"/>
                  <a:pt x="233" y="78"/>
                </a:cubicBezTo>
                <a:cubicBezTo>
                  <a:pt x="35" y="78"/>
                  <a:pt x="35" y="78"/>
                  <a:pt x="35" y="78"/>
                </a:cubicBezTo>
                <a:cubicBezTo>
                  <a:pt x="35" y="396"/>
                  <a:pt x="35" y="396"/>
                  <a:pt x="35" y="396"/>
                </a:cubicBezTo>
                <a:cubicBezTo>
                  <a:pt x="544" y="396"/>
                  <a:pt x="544" y="396"/>
                  <a:pt x="544" y="396"/>
                </a:cubicBezTo>
                <a:cubicBezTo>
                  <a:pt x="544" y="78"/>
                  <a:pt x="544" y="78"/>
                  <a:pt x="544" y="78"/>
                </a:cubicBezTo>
                <a:cubicBezTo>
                  <a:pt x="346" y="78"/>
                  <a:pt x="346" y="78"/>
                  <a:pt x="346" y="78"/>
                </a:cubicBezTo>
                <a:cubicBezTo>
                  <a:pt x="346" y="43"/>
                  <a:pt x="346" y="43"/>
                  <a:pt x="346" y="43"/>
                </a:cubicBezTo>
                <a:cubicBezTo>
                  <a:pt x="558" y="43"/>
                  <a:pt x="558" y="43"/>
                  <a:pt x="558" y="43"/>
                </a:cubicBezTo>
                <a:cubicBezTo>
                  <a:pt x="572" y="43"/>
                  <a:pt x="586" y="50"/>
                  <a:pt x="586" y="71"/>
                </a:cubicBezTo>
                <a:cubicBezTo>
                  <a:pt x="586" y="446"/>
                  <a:pt x="586" y="446"/>
                  <a:pt x="586" y="446"/>
                </a:cubicBezTo>
                <a:cubicBezTo>
                  <a:pt x="586" y="460"/>
                  <a:pt x="572" y="474"/>
                  <a:pt x="558" y="474"/>
                </a:cubicBezTo>
                <a:close/>
                <a:moveTo>
                  <a:pt x="389" y="163"/>
                </a:moveTo>
                <a:lnTo>
                  <a:pt x="389" y="163"/>
                </a:lnTo>
                <a:cubicBezTo>
                  <a:pt x="389" y="170"/>
                  <a:pt x="382" y="177"/>
                  <a:pt x="374" y="184"/>
                </a:cubicBezTo>
                <a:cubicBezTo>
                  <a:pt x="311" y="248"/>
                  <a:pt x="311" y="248"/>
                  <a:pt x="311" y="248"/>
                </a:cubicBezTo>
                <a:cubicBezTo>
                  <a:pt x="304" y="255"/>
                  <a:pt x="297" y="255"/>
                  <a:pt x="290" y="255"/>
                </a:cubicBezTo>
                <a:cubicBezTo>
                  <a:pt x="283" y="255"/>
                  <a:pt x="276" y="255"/>
                  <a:pt x="276" y="248"/>
                </a:cubicBezTo>
                <a:cubicBezTo>
                  <a:pt x="205" y="184"/>
                  <a:pt x="205" y="184"/>
                  <a:pt x="205" y="184"/>
                </a:cubicBezTo>
                <a:cubicBezTo>
                  <a:pt x="198" y="177"/>
                  <a:pt x="198" y="170"/>
                  <a:pt x="198" y="163"/>
                </a:cubicBezTo>
                <a:cubicBezTo>
                  <a:pt x="198" y="149"/>
                  <a:pt x="212" y="135"/>
                  <a:pt x="226" y="135"/>
                </a:cubicBezTo>
                <a:cubicBezTo>
                  <a:pt x="233" y="135"/>
                  <a:pt x="240" y="135"/>
                  <a:pt x="247" y="142"/>
                </a:cubicBezTo>
                <a:cubicBezTo>
                  <a:pt x="261" y="163"/>
                  <a:pt x="261" y="163"/>
                  <a:pt x="261" y="163"/>
                </a:cubicBezTo>
                <a:cubicBezTo>
                  <a:pt x="261" y="29"/>
                  <a:pt x="261" y="29"/>
                  <a:pt x="261" y="29"/>
                </a:cubicBezTo>
                <a:cubicBezTo>
                  <a:pt x="261" y="15"/>
                  <a:pt x="276" y="0"/>
                  <a:pt x="290" y="0"/>
                </a:cubicBezTo>
                <a:cubicBezTo>
                  <a:pt x="311" y="0"/>
                  <a:pt x="318" y="15"/>
                  <a:pt x="318" y="29"/>
                </a:cubicBezTo>
                <a:cubicBezTo>
                  <a:pt x="318" y="163"/>
                  <a:pt x="318" y="163"/>
                  <a:pt x="318" y="163"/>
                </a:cubicBezTo>
                <a:cubicBezTo>
                  <a:pt x="339" y="142"/>
                  <a:pt x="339" y="142"/>
                  <a:pt x="339" y="142"/>
                </a:cubicBezTo>
                <a:cubicBezTo>
                  <a:pt x="346" y="135"/>
                  <a:pt x="353" y="135"/>
                  <a:pt x="360" y="135"/>
                </a:cubicBezTo>
                <a:cubicBezTo>
                  <a:pt x="374" y="135"/>
                  <a:pt x="389" y="149"/>
                  <a:pt x="389" y="16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26" name="Freeform 41"/>
          <p:cNvSpPr>
            <a:spLocks noChangeArrowheads="1"/>
          </p:cNvSpPr>
          <p:nvPr/>
        </p:nvSpPr>
        <p:spPr bwMode="auto">
          <a:xfrm>
            <a:off x="10649968" y="7245985"/>
            <a:ext cx="419100" cy="377924"/>
          </a:xfrm>
          <a:custGeom>
            <a:avLst/>
            <a:gdLst>
              <a:gd name="T0" fmla="*/ 71923702 w 580"/>
              <a:gd name="T1" fmla="*/ 56019554 h 524"/>
              <a:gd name="T2" fmla="*/ 71923702 w 580"/>
              <a:gd name="T3" fmla="*/ 56019554 h 524"/>
              <a:gd name="T4" fmla="*/ 53518347 w 580"/>
              <a:gd name="T5" fmla="*/ 56019554 h 524"/>
              <a:gd name="T6" fmla="*/ 48819369 w 580"/>
              <a:gd name="T7" fmla="*/ 56019554 h 524"/>
              <a:gd name="T8" fmla="*/ 48819369 w 580"/>
              <a:gd name="T9" fmla="*/ 62388158 h 524"/>
              <a:gd name="T10" fmla="*/ 53518347 w 580"/>
              <a:gd name="T11" fmla="*/ 67067360 h 524"/>
              <a:gd name="T12" fmla="*/ 53518347 w 580"/>
              <a:gd name="T13" fmla="*/ 67976954 h 524"/>
              <a:gd name="T14" fmla="*/ 22060196 w 580"/>
              <a:gd name="T15" fmla="*/ 67976954 h 524"/>
              <a:gd name="T16" fmla="*/ 22060196 w 580"/>
              <a:gd name="T17" fmla="*/ 67067360 h 524"/>
              <a:gd name="T18" fmla="*/ 26759174 w 580"/>
              <a:gd name="T19" fmla="*/ 62388158 h 524"/>
              <a:gd name="T20" fmla="*/ 26759174 w 580"/>
              <a:gd name="T21" fmla="*/ 56019554 h 524"/>
              <a:gd name="T22" fmla="*/ 22060196 w 580"/>
              <a:gd name="T23" fmla="*/ 56019554 h 524"/>
              <a:gd name="T24" fmla="*/ 3654841 w 580"/>
              <a:gd name="T25" fmla="*/ 56019554 h 524"/>
              <a:gd name="T26" fmla="*/ 0 w 580"/>
              <a:gd name="T27" fmla="*/ 52380095 h 524"/>
              <a:gd name="T28" fmla="*/ 0 w 580"/>
              <a:gd name="T29" fmla="*/ 3639459 h 524"/>
              <a:gd name="T30" fmla="*/ 3654841 w 580"/>
              <a:gd name="T31" fmla="*/ 0 h 524"/>
              <a:gd name="T32" fmla="*/ 71923702 w 580"/>
              <a:gd name="T33" fmla="*/ 0 h 524"/>
              <a:gd name="T34" fmla="*/ 75578543 w 580"/>
              <a:gd name="T35" fmla="*/ 3639459 h 524"/>
              <a:gd name="T36" fmla="*/ 75578543 w 580"/>
              <a:gd name="T37" fmla="*/ 52380095 h 524"/>
              <a:gd name="T38" fmla="*/ 71923702 w 580"/>
              <a:gd name="T39" fmla="*/ 56019554 h 524"/>
              <a:gd name="T40" fmla="*/ 71009630 w 580"/>
              <a:gd name="T41" fmla="*/ 4549054 h 524"/>
              <a:gd name="T42" fmla="*/ 71009630 w 580"/>
              <a:gd name="T43" fmla="*/ 4549054 h 524"/>
              <a:gd name="T44" fmla="*/ 4568551 w 580"/>
              <a:gd name="T45" fmla="*/ 4549054 h 524"/>
              <a:gd name="T46" fmla="*/ 4568551 w 580"/>
              <a:gd name="T47" fmla="*/ 45881344 h 524"/>
              <a:gd name="T48" fmla="*/ 71009630 w 580"/>
              <a:gd name="T49" fmla="*/ 45881344 h 524"/>
              <a:gd name="T50" fmla="*/ 71009630 w 580"/>
              <a:gd name="T51" fmla="*/ 4549054 h 524"/>
              <a:gd name="T52" fmla="*/ 30414015 w 580"/>
              <a:gd name="T53" fmla="*/ 14687265 h 524"/>
              <a:gd name="T54" fmla="*/ 30414015 w 580"/>
              <a:gd name="T55" fmla="*/ 14687265 h 524"/>
              <a:gd name="T56" fmla="*/ 33155146 w 580"/>
              <a:gd name="T57" fmla="*/ 15597220 h 524"/>
              <a:gd name="T58" fmla="*/ 33155146 w 580"/>
              <a:gd name="T59" fmla="*/ 15597220 h 524"/>
              <a:gd name="T60" fmla="*/ 37854485 w 580"/>
              <a:gd name="T61" fmla="*/ 20146274 h 524"/>
              <a:gd name="T62" fmla="*/ 42423036 w 580"/>
              <a:gd name="T63" fmla="*/ 15597220 h 524"/>
              <a:gd name="T64" fmla="*/ 42423036 w 580"/>
              <a:gd name="T65" fmla="*/ 15597220 h 524"/>
              <a:gd name="T66" fmla="*/ 45164167 w 580"/>
              <a:gd name="T67" fmla="*/ 14687265 h 524"/>
              <a:gd name="T68" fmla="*/ 48819369 w 580"/>
              <a:gd name="T69" fmla="*/ 18326364 h 524"/>
              <a:gd name="T70" fmla="*/ 47905659 w 580"/>
              <a:gd name="T71" fmla="*/ 20146274 h 524"/>
              <a:gd name="T72" fmla="*/ 47905659 w 580"/>
              <a:gd name="T73" fmla="*/ 20146274 h 524"/>
              <a:gd name="T74" fmla="*/ 43336746 w 580"/>
              <a:gd name="T75" fmla="*/ 25735070 h 524"/>
              <a:gd name="T76" fmla="*/ 47905659 w 580"/>
              <a:gd name="T77" fmla="*/ 30284124 h 524"/>
              <a:gd name="T78" fmla="*/ 47905659 w 580"/>
              <a:gd name="T79" fmla="*/ 30284124 h 524"/>
              <a:gd name="T80" fmla="*/ 48819369 w 580"/>
              <a:gd name="T81" fmla="*/ 33013628 h 524"/>
              <a:gd name="T82" fmla="*/ 45164167 w 580"/>
              <a:gd name="T83" fmla="*/ 36782875 h 524"/>
              <a:gd name="T84" fmla="*/ 42423036 w 580"/>
              <a:gd name="T85" fmla="*/ 34833538 h 524"/>
              <a:gd name="T86" fmla="*/ 42423036 w 580"/>
              <a:gd name="T87" fmla="*/ 34833538 h 524"/>
              <a:gd name="T88" fmla="*/ 37854485 w 580"/>
              <a:gd name="T89" fmla="*/ 30284124 h 524"/>
              <a:gd name="T90" fmla="*/ 33155146 w 580"/>
              <a:gd name="T91" fmla="*/ 34833538 h 524"/>
              <a:gd name="T92" fmla="*/ 33155146 w 580"/>
              <a:gd name="T93" fmla="*/ 34833538 h 524"/>
              <a:gd name="T94" fmla="*/ 30414015 w 580"/>
              <a:gd name="T95" fmla="*/ 36782875 h 524"/>
              <a:gd name="T96" fmla="*/ 26759174 w 580"/>
              <a:gd name="T97" fmla="*/ 33013628 h 524"/>
              <a:gd name="T98" fmla="*/ 27672884 w 580"/>
              <a:gd name="T99" fmla="*/ 30284124 h 524"/>
              <a:gd name="T100" fmla="*/ 27672884 w 580"/>
              <a:gd name="T101" fmla="*/ 30284124 h 524"/>
              <a:gd name="T102" fmla="*/ 32241435 w 580"/>
              <a:gd name="T103" fmla="*/ 25735070 h 524"/>
              <a:gd name="T104" fmla="*/ 27672884 w 580"/>
              <a:gd name="T105" fmla="*/ 20146274 h 524"/>
              <a:gd name="T106" fmla="*/ 27672884 w 580"/>
              <a:gd name="T107" fmla="*/ 20146274 h 524"/>
              <a:gd name="T108" fmla="*/ 26759174 w 580"/>
              <a:gd name="T109" fmla="*/ 18326364 h 524"/>
              <a:gd name="T110" fmla="*/ 30414015 w 580"/>
              <a:gd name="T111" fmla="*/ 14687265 h 5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80" h="524">
                <a:moveTo>
                  <a:pt x="551" y="431"/>
                </a:moveTo>
                <a:lnTo>
                  <a:pt x="551" y="431"/>
                </a:lnTo>
                <a:cubicBezTo>
                  <a:pt x="410" y="431"/>
                  <a:pt x="410" y="431"/>
                  <a:pt x="410" y="431"/>
                </a:cubicBezTo>
                <a:cubicBezTo>
                  <a:pt x="374" y="431"/>
                  <a:pt x="374" y="431"/>
                  <a:pt x="374" y="431"/>
                </a:cubicBezTo>
                <a:cubicBezTo>
                  <a:pt x="374" y="480"/>
                  <a:pt x="374" y="480"/>
                  <a:pt x="374" y="480"/>
                </a:cubicBezTo>
                <a:cubicBezTo>
                  <a:pt x="410" y="516"/>
                  <a:pt x="410" y="516"/>
                  <a:pt x="410" y="516"/>
                </a:cubicBezTo>
                <a:cubicBezTo>
                  <a:pt x="410" y="523"/>
                  <a:pt x="410" y="523"/>
                  <a:pt x="410" y="523"/>
                </a:cubicBezTo>
                <a:cubicBezTo>
                  <a:pt x="169" y="523"/>
                  <a:pt x="169" y="523"/>
                  <a:pt x="169" y="523"/>
                </a:cubicBezTo>
                <a:cubicBezTo>
                  <a:pt x="169" y="516"/>
                  <a:pt x="169" y="516"/>
                  <a:pt x="169" y="516"/>
                </a:cubicBezTo>
                <a:cubicBezTo>
                  <a:pt x="205" y="480"/>
                  <a:pt x="205" y="480"/>
                  <a:pt x="205" y="480"/>
                </a:cubicBezTo>
                <a:cubicBezTo>
                  <a:pt x="205" y="431"/>
                  <a:pt x="205" y="431"/>
                  <a:pt x="205" y="431"/>
                </a:cubicBezTo>
                <a:cubicBezTo>
                  <a:pt x="169" y="431"/>
                  <a:pt x="169" y="431"/>
                  <a:pt x="169" y="431"/>
                </a:cubicBezTo>
                <a:cubicBezTo>
                  <a:pt x="28" y="431"/>
                  <a:pt x="28" y="431"/>
                  <a:pt x="28" y="431"/>
                </a:cubicBezTo>
                <a:cubicBezTo>
                  <a:pt x="7" y="431"/>
                  <a:pt x="0" y="417"/>
                  <a:pt x="0" y="403"/>
                </a:cubicBezTo>
                <a:cubicBezTo>
                  <a:pt x="0" y="28"/>
                  <a:pt x="0" y="28"/>
                  <a:pt x="0" y="28"/>
                </a:cubicBezTo>
                <a:cubicBezTo>
                  <a:pt x="0" y="7"/>
                  <a:pt x="7" y="0"/>
                  <a:pt x="28" y="0"/>
                </a:cubicBezTo>
                <a:cubicBezTo>
                  <a:pt x="551" y="0"/>
                  <a:pt x="551" y="0"/>
                  <a:pt x="551" y="0"/>
                </a:cubicBezTo>
                <a:cubicBezTo>
                  <a:pt x="572" y="0"/>
                  <a:pt x="579" y="7"/>
                  <a:pt x="579" y="28"/>
                </a:cubicBezTo>
                <a:cubicBezTo>
                  <a:pt x="579" y="403"/>
                  <a:pt x="579" y="403"/>
                  <a:pt x="579" y="403"/>
                </a:cubicBezTo>
                <a:cubicBezTo>
                  <a:pt x="579" y="417"/>
                  <a:pt x="572" y="431"/>
                  <a:pt x="551" y="431"/>
                </a:cubicBezTo>
                <a:close/>
                <a:moveTo>
                  <a:pt x="544" y="35"/>
                </a:moveTo>
                <a:lnTo>
                  <a:pt x="544" y="35"/>
                </a:lnTo>
                <a:cubicBezTo>
                  <a:pt x="35" y="35"/>
                  <a:pt x="35" y="35"/>
                  <a:pt x="35" y="35"/>
                </a:cubicBezTo>
                <a:cubicBezTo>
                  <a:pt x="35" y="353"/>
                  <a:pt x="35" y="353"/>
                  <a:pt x="35" y="353"/>
                </a:cubicBezTo>
                <a:cubicBezTo>
                  <a:pt x="544" y="353"/>
                  <a:pt x="544" y="353"/>
                  <a:pt x="544" y="353"/>
                </a:cubicBezTo>
                <a:lnTo>
                  <a:pt x="544" y="35"/>
                </a:lnTo>
                <a:close/>
                <a:moveTo>
                  <a:pt x="233" y="113"/>
                </a:moveTo>
                <a:lnTo>
                  <a:pt x="233" y="113"/>
                </a:lnTo>
                <a:cubicBezTo>
                  <a:pt x="240" y="113"/>
                  <a:pt x="247" y="113"/>
                  <a:pt x="254" y="120"/>
                </a:cubicBezTo>
                <a:cubicBezTo>
                  <a:pt x="290" y="155"/>
                  <a:pt x="290" y="155"/>
                  <a:pt x="290" y="155"/>
                </a:cubicBezTo>
                <a:cubicBezTo>
                  <a:pt x="325" y="120"/>
                  <a:pt x="325" y="120"/>
                  <a:pt x="325" y="120"/>
                </a:cubicBezTo>
                <a:cubicBezTo>
                  <a:pt x="332" y="113"/>
                  <a:pt x="339" y="113"/>
                  <a:pt x="346" y="113"/>
                </a:cubicBezTo>
                <a:cubicBezTo>
                  <a:pt x="360" y="113"/>
                  <a:pt x="374" y="120"/>
                  <a:pt x="374" y="141"/>
                </a:cubicBezTo>
                <a:cubicBezTo>
                  <a:pt x="374" y="148"/>
                  <a:pt x="374" y="155"/>
                  <a:pt x="367" y="155"/>
                </a:cubicBezTo>
                <a:cubicBezTo>
                  <a:pt x="332" y="198"/>
                  <a:pt x="332" y="198"/>
                  <a:pt x="332" y="198"/>
                </a:cubicBezTo>
                <a:cubicBezTo>
                  <a:pt x="367" y="233"/>
                  <a:pt x="367" y="233"/>
                  <a:pt x="367" y="233"/>
                </a:cubicBezTo>
                <a:cubicBezTo>
                  <a:pt x="374" y="240"/>
                  <a:pt x="374" y="247"/>
                  <a:pt x="374" y="254"/>
                </a:cubicBezTo>
                <a:cubicBezTo>
                  <a:pt x="374" y="268"/>
                  <a:pt x="360" y="283"/>
                  <a:pt x="346" y="283"/>
                </a:cubicBezTo>
                <a:cubicBezTo>
                  <a:pt x="339" y="283"/>
                  <a:pt x="332" y="276"/>
                  <a:pt x="325" y="268"/>
                </a:cubicBezTo>
                <a:cubicBezTo>
                  <a:pt x="290" y="233"/>
                  <a:pt x="290" y="233"/>
                  <a:pt x="290" y="233"/>
                </a:cubicBezTo>
                <a:cubicBezTo>
                  <a:pt x="254" y="268"/>
                  <a:pt x="254" y="268"/>
                  <a:pt x="254" y="268"/>
                </a:cubicBezTo>
                <a:cubicBezTo>
                  <a:pt x="247" y="276"/>
                  <a:pt x="240" y="283"/>
                  <a:pt x="233" y="283"/>
                </a:cubicBezTo>
                <a:cubicBezTo>
                  <a:pt x="219" y="283"/>
                  <a:pt x="205" y="268"/>
                  <a:pt x="205" y="254"/>
                </a:cubicBezTo>
                <a:cubicBezTo>
                  <a:pt x="205" y="247"/>
                  <a:pt x="205" y="240"/>
                  <a:pt x="212" y="233"/>
                </a:cubicBezTo>
                <a:cubicBezTo>
                  <a:pt x="247" y="198"/>
                  <a:pt x="247" y="198"/>
                  <a:pt x="247" y="198"/>
                </a:cubicBezTo>
                <a:cubicBezTo>
                  <a:pt x="212" y="155"/>
                  <a:pt x="212" y="155"/>
                  <a:pt x="212" y="155"/>
                </a:cubicBezTo>
                <a:cubicBezTo>
                  <a:pt x="205" y="155"/>
                  <a:pt x="205" y="148"/>
                  <a:pt x="205" y="141"/>
                </a:cubicBezTo>
                <a:cubicBezTo>
                  <a:pt x="205" y="120"/>
                  <a:pt x="219" y="113"/>
                  <a:pt x="233" y="11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27" name="Freeform 42"/>
          <p:cNvSpPr>
            <a:spLocks noChangeArrowheads="1"/>
          </p:cNvSpPr>
          <p:nvPr/>
        </p:nvSpPr>
        <p:spPr bwMode="auto">
          <a:xfrm>
            <a:off x="15133067" y="4193480"/>
            <a:ext cx="422274" cy="377924"/>
          </a:xfrm>
          <a:custGeom>
            <a:avLst/>
            <a:gdLst>
              <a:gd name="T0" fmla="*/ 72191589 w 587"/>
              <a:gd name="T1" fmla="*/ 56019554 h 524"/>
              <a:gd name="T2" fmla="*/ 72191589 w 587"/>
              <a:gd name="T3" fmla="*/ 56019554 h 524"/>
              <a:gd name="T4" fmla="*/ 53949640 w 587"/>
              <a:gd name="T5" fmla="*/ 56019554 h 524"/>
              <a:gd name="T6" fmla="*/ 49292037 w 587"/>
              <a:gd name="T7" fmla="*/ 56019554 h 524"/>
              <a:gd name="T8" fmla="*/ 49292037 w 587"/>
              <a:gd name="T9" fmla="*/ 62388158 h 524"/>
              <a:gd name="T10" fmla="*/ 53949640 w 587"/>
              <a:gd name="T11" fmla="*/ 67067360 h 524"/>
              <a:gd name="T12" fmla="*/ 53949640 w 587"/>
              <a:gd name="T13" fmla="*/ 67976954 h 524"/>
              <a:gd name="T14" fmla="*/ 21864369 w 587"/>
              <a:gd name="T15" fmla="*/ 67976954 h 524"/>
              <a:gd name="T16" fmla="*/ 21864369 w 587"/>
              <a:gd name="T17" fmla="*/ 67067360 h 524"/>
              <a:gd name="T18" fmla="*/ 27427667 w 587"/>
              <a:gd name="T19" fmla="*/ 62388158 h 524"/>
              <a:gd name="T20" fmla="*/ 27427667 w 587"/>
              <a:gd name="T21" fmla="*/ 56019554 h 524"/>
              <a:gd name="T22" fmla="*/ 21864369 w 587"/>
              <a:gd name="T23" fmla="*/ 56019554 h 524"/>
              <a:gd name="T24" fmla="*/ 3622420 w 587"/>
              <a:gd name="T25" fmla="*/ 56019554 h 524"/>
              <a:gd name="T26" fmla="*/ 0 w 587"/>
              <a:gd name="T27" fmla="*/ 52380095 h 524"/>
              <a:gd name="T28" fmla="*/ 0 w 587"/>
              <a:gd name="T29" fmla="*/ 3639459 h 524"/>
              <a:gd name="T30" fmla="*/ 3622420 w 587"/>
              <a:gd name="T31" fmla="*/ 0 h 524"/>
              <a:gd name="T32" fmla="*/ 72191589 w 587"/>
              <a:gd name="T33" fmla="*/ 0 h 524"/>
              <a:gd name="T34" fmla="*/ 75814009 w 587"/>
              <a:gd name="T35" fmla="*/ 3639459 h 524"/>
              <a:gd name="T36" fmla="*/ 75814009 w 587"/>
              <a:gd name="T37" fmla="*/ 52380095 h 524"/>
              <a:gd name="T38" fmla="*/ 72191589 w 587"/>
              <a:gd name="T39" fmla="*/ 56019554 h 524"/>
              <a:gd name="T40" fmla="*/ 71285894 w 587"/>
              <a:gd name="T41" fmla="*/ 4549054 h 524"/>
              <a:gd name="T42" fmla="*/ 71285894 w 587"/>
              <a:gd name="T43" fmla="*/ 4549054 h 524"/>
              <a:gd name="T44" fmla="*/ 5433810 w 587"/>
              <a:gd name="T45" fmla="*/ 4549054 h 524"/>
              <a:gd name="T46" fmla="*/ 5433810 w 587"/>
              <a:gd name="T47" fmla="*/ 45881344 h 524"/>
              <a:gd name="T48" fmla="*/ 71285894 w 587"/>
              <a:gd name="T49" fmla="*/ 45881344 h 524"/>
              <a:gd name="T50" fmla="*/ 71285894 w 587"/>
              <a:gd name="T51" fmla="*/ 4549054 h 524"/>
              <a:gd name="T52" fmla="*/ 31050088 w 587"/>
              <a:gd name="T53" fmla="*/ 21965823 h 524"/>
              <a:gd name="T54" fmla="*/ 31050088 w 587"/>
              <a:gd name="T55" fmla="*/ 21965823 h 524"/>
              <a:gd name="T56" fmla="*/ 32861478 w 587"/>
              <a:gd name="T57" fmla="*/ 22875778 h 524"/>
              <a:gd name="T58" fmla="*/ 32861478 w 587"/>
              <a:gd name="T59" fmla="*/ 22875778 h 524"/>
              <a:gd name="T60" fmla="*/ 35578203 w 587"/>
              <a:gd name="T61" fmla="*/ 24825476 h 524"/>
              <a:gd name="T62" fmla="*/ 42952532 w 587"/>
              <a:gd name="T63" fmla="*/ 18326364 h 524"/>
              <a:gd name="T64" fmla="*/ 42952532 w 587"/>
              <a:gd name="T65" fmla="*/ 18326364 h 524"/>
              <a:gd name="T66" fmla="*/ 45669617 w 587"/>
              <a:gd name="T67" fmla="*/ 16506814 h 524"/>
              <a:gd name="T68" fmla="*/ 49292037 w 587"/>
              <a:gd name="T69" fmla="*/ 20146274 h 524"/>
              <a:gd name="T70" fmla="*/ 47481007 w 587"/>
              <a:gd name="T71" fmla="*/ 22875778 h 524"/>
              <a:gd name="T72" fmla="*/ 47481007 w 587"/>
              <a:gd name="T73" fmla="*/ 22875778 h 524"/>
              <a:gd name="T74" fmla="*/ 38424416 w 587"/>
              <a:gd name="T75" fmla="*/ 33013628 h 524"/>
              <a:gd name="T76" fmla="*/ 38424416 w 587"/>
              <a:gd name="T77" fmla="*/ 33013628 h 524"/>
              <a:gd name="T78" fmla="*/ 35578203 w 587"/>
              <a:gd name="T79" fmla="*/ 33923583 h 524"/>
              <a:gd name="T80" fmla="*/ 32861478 w 587"/>
              <a:gd name="T81" fmla="*/ 33013628 h 524"/>
              <a:gd name="T82" fmla="*/ 32861478 w 587"/>
              <a:gd name="T83" fmla="*/ 33013628 h 524"/>
              <a:gd name="T84" fmla="*/ 28333362 w 587"/>
              <a:gd name="T85" fmla="*/ 27554619 h 524"/>
              <a:gd name="T86" fmla="*/ 28333362 w 587"/>
              <a:gd name="T87" fmla="*/ 27554619 h 524"/>
              <a:gd name="T88" fmla="*/ 27427667 w 587"/>
              <a:gd name="T89" fmla="*/ 25735070 h 524"/>
              <a:gd name="T90" fmla="*/ 31050088 w 587"/>
              <a:gd name="T91" fmla="*/ 21965823 h 5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87" h="524">
                <a:moveTo>
                  <a:pt x="558" y="431"/>
                </a:moveTo>
                <a:lnTo>
                  <a:pt x="558" y="431"/>
                </a:lnTo>
                <a:cubicBezTo>
                  <a:pt x="417" y="431"/>
                  <a:pt x="417" y="431"/>
                  <a:pt x="417" y="431"/>
                </a:cubicBezTo>
                <a:cubicBezTo>
                  <a:pt x="381" y="431"/>
                  <a:pt x="381" y="431"/>
                  <a:pt x="381" y="431"/>
                </a:cubicBezTo>
                <a:cubicBezTo>
                  <a:pt x="381" y="480"/>
                  <a:pt x="381" y="480"/>
                  <a:pt x="381" y="480"/>
                </a:cubicBezTo>
                <a:cubicBezTo>
                  <a:pt x="417" y="516"/>
                  <a:pt x="417" y="516"/>
                  <a:pt x="417" y="516"/>
                </a:cubicBezTo>
                <a:cubicBezTo>
                  <a:pt x="417" y="523"/>
                  <a:pt x="417" y="523"/>
                  <a:pt x="417" y="523"/>
                </a:cubicBezTo>
                <a:cubicBezTo>
                  <a:pt x="169" y="523"/>
                  <a:pt x="169" y="523"/>
                  <a:pt x="169" y="523"/>
                </a:cubicBezTo>
                <a:cubicBezTo>
                  <a:pt x="169" y="516"/>
                  <a:pt x="169" y="516"/>
                  <a:pt x="169" y="516"/>
                </a:cubicBezTo>
                <a:cubicBezTo>
                  <a:pt x="212" y="480"/>
                  <a:pt x="212" y="480"/>
                  <a:pt x="212" y="480"/>
                </a:cubicBezTo>
                <a:cubicBezTo>
                  <a:pt x="212" y="431"/>
                  <a:pt x="212" y="431"/>
                  <a:pt x="212" y="431"/>
                </a:cubicBezTo>
                <a:cubicBezTo>
                  <a:pt x="169" y="431"/>
                  <a:pt x="169" y="431"/>
                  <a:pt x="169" y="431"/>
                </a:cubicBezTo>
                <a:cubicBezTo>
                  <a:pt x="28" y="431"/>
                  <a:pt x="28" y="431"/>
                  <a:pt x="28" y="431"/>
                </a:cubicBezTo>
                <a:cubicBezTo>
                  <a:pt x="14" y="431"/>
                  <a:pt x="0" y="417"/>
                  <a:pt x="0" y="403"/>
                </a:cubicBezTo>
                <a:cubicBezTo>
                  <a:pt x="0" y="28"/>
                  <a:pt x="0" y="28"/>
                  <a:pt x="0" y="28"/>
                </a:cubicBezTo>
                <a:cubicBezTo>
                  <a:pt x="0" y="7"/>
                  <a:pt x="14" y="0"/>
                  <a:pt x="28" y="0"/>
                </a:cubicBezTo>
                <a:cubicBezTo>
                  <a:pt x="558" y="0"/>
                  <a:pt x="558" y="0"/>
                  <a:pt x="558" y="0"/>
                </a:cubicBezTo>
                <a:cubicBezTo>
                  <a:pt x="572" y="0"/>
                  <a:pt x="586" y="7"/>
                  <a:pt x="586" y="28"/>
                </a:cubicBezTo>
                <a:cubicBezTo>
                  <a:pt x="586" y="403"/>
                  <a:pt x="586" y="403"/>
                  <a:pt x="586" y="403"/>
                </a:cubicBezTo>
                <a:cubicBezTo>
                  <a:pt x="586" y="417"/>
                  <a:pt x="572" y="431"/>
                  <a:pt x="558" y="431"/>
                </a:cubicBezTo>
                <a:close/>
                <a:moveTo>
                  <a:pt x="551" y="35"/>
                </a:moveTo>
                <a:lnTo>
                  <a:pt x="551" y="35"/>
                </a:lnTo>
                <a:cubicBezTo>
                  <a:pt x="42" y="35"/>
                  <a:pt x="42" y="35"/>
                  <a:pt x="42" y="35"/>
                </a:cubicBezTo>
                <a:cubicBezTo>
                  <a:pt x="42" y="353"/>
                  <a:pt x="42" y="353"/>
                  <a:pt x="42" y="353"/>
                </a:cubicBezTo>
                <a:cubicBezTo>
                  <a:pt x="551" y="353"/>
                  <a:pt x="551" y="353"/>
                  <a:pt x="551" y="353"/>
                </a:cubicBezTo>
                <a:lnTo>
                  <a:pt x="551" y="35"/>
                </a:lnTo>
                <a:close/>
                <a:moveTo>
                  <a:pt x="240" y="169"/>
                </a:moveTo>
                <a:lnTo>
                  <a:pt x="240" y="169"/>
                </a:lnTo>
                <a:cubicBezTo>
                  <a:pt x="247" y="169"/>
                  <a:pt x="254" y="169"/>
                  <a:pt x="254" y="176"/>
                </a:cubicBezTo>
                <a:cubicBezTo>
                  <a:pt x="275" y="191"/>
                  <a:pt x="275" y="191"/>
                  <a:pt x="275" y="191"/>
                </a:cubicBezTo>
                <a:cubicBezTo>
                  <a:pt x="332" y="141"/>
                  <a:pt x="332" y="141"/>
                  <a:pt x="332" y="141"/>
                </a:cubicBezTo>
                <a:cubicBezTo>
                  <a:pt x="339" y="134"/>
                  <a:pt x="346" y="127"/>
                  <a:pt x="353" y="127"/>
                </a:cubicBezTo>
                <a:cubicBezTo>
                  <a:pt x="367" y="127"/>
                  <a:pt x="381" y="141"/>
                  <a:pt x="381" y="155"/>
                </a:cubicBezTo>
                <a:cubicBezTo>
                  <a:pt x="381" y="162"/>
                  <a:pt x="374" y="169"/>
                  <a:pt x="367" y="176"/>
                </a:cubicBezTo>
                <a:cubicBezTo>
                  <a:pt x="297" y="254"/>
                  <a:pt x="297" y="254"/>
                  <a:pt x="297" y="254"/>
                </a:cubicBezTo>
                <a:cubicBezTo>
                  <a:pt x="290" y="261"/>
                  <a:pt x="282" y="261"/>
                  <a:pt x="275" y="261"/>
                </a:cubicBezTo>
                <a:cubicBezTo>
                  <a:pt x="268" y="261"/>
                  <a:pt x="261" y="261"/>
                  <a:pt x="254" y="254"/>
                </a:cubicBezTo>
                <a:cubicBezTo>
                  <a:pt x="219" y="212"/>
                  <a:pt x="219" y="212"/>
                  <a:pt x="219" y="212"/>
                </a:cubicBezTo>
                <a:cubicBezTo>
                  <a:pt x="212" y="212"/>
                  <a:pt x="212" y="205"/>
                  <a:pt x="212" y="198"/>
                </a:cubicBezTo>
                <a:cubicBezTo>
                  <a:pt x="212" y="176"/>
                  <a:pt x="219" y="169"/>
                  <a:pt x="240" y="169"/>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28" name="Freeform 43"/>
          <p:cNvSpPr>
            <a:spLocks noChangeArrowheads="1"/>
          </p:cNvSpPr>
          <p:nvPr/>
        </p:nvSpPr>
        <p:spPr bwMode="auto">
          <a:xfrm>
            <a:off x="14377419" y="4193480"/>
            <a:ext cx="422274" cy="377924"/>
          </a:xfrm>
          <a:custGeom>
            <a:avLst/>
            <a:gdLst>
              <a:gd name="T0" fmla="*/ 72191589 w 587"/>
              <a:gd name="T1" fmla="*/ 56019554 h 524"/>
              <a:gd name="T2" fmla="*/ 72191589 w 587"/>
              <a:gd name="T3" fmla="*/ 56019554 h 524"/>
              <a:gd name="T4" fmla="*/ 53949640 w 587"/>
              <a:gd name="T5" fmla="*/ 56019554 h 524"/>
              <a:gd name="T6" fmla="*/ 48386342 w 587"/>
              <a:gd name="T7" fmla="*/ 56019554 h 524"/>
              <a:gd name="T8" fmla="*/ 48386342 w 587"/>
              <a:gd name="T9" fmla="*/ 62388158 h 524"/>
              <a:gd name="T10" fmla="*/ 53949640 w 587"/>
              <a:gd name="T11" fmla="*/ 67067360 h 524"/>
              <a:gd name="T12" fmla="*/ 53949640 w 587"/>
              <a:gd name="T13" fmla="*/ 67976954 h 524"/>
              <a:gd name="T14" fmla="*/ 21864369 w 587"/>
              <a:gd name="T15" fmla="*/ 67976954 h 524"/>
              <a:gd name="T16" fmla="*/ 21864369 w 587"/>
              <a:gd name="T17" fmla="*/ 67067360 h 524"/>
              <a:gd name="T18" fmla="*/ 26392485 w 587"/>
              <a:gd name="T19" fmla="*/ 62388158 h 524"/>
              <a:gd name="T20" fmla="*/ 26392485 w 587"/>
              <a:gd name="T21" fmla="*/ 56019554 h 524"/>
              <a:gd name="T22" fmla="*/ 21864369 w 587"/>
              <a:gd name="T23" fmla="*/ 56019554 h 524"/>
              <a:gd name="T24" fmla="*/ 3622420 w 587"/>
              <a:gd name="T25" fmla="*/ 56019554 h 524"/>
              <a:gd name="T26" fmla="*/ 0 w 587"/>
              <a:gd name="T27" fmla="*/ 52380095 h 524"/>
              <a:gd name="T28" fmla="*/ 0 w 587"/>
              <a:gd name="T29" fmla="*/ 3639459 h 524"/>
              <a:gd name="T30" fmla="*/ 3622420 w 587"/>
              <a:gd name="T31" fmla="*/ 0 h 524"/>
              <a:gd name="T32" fmla="*/ 72191589 w 587"/>
              <a:gd name="T33" fmla="*/ 0 h 524"/>
              <a:gd name="T34" fmla="*/ 75814009 w 587"/>
              <a:gd name="T35" fmla="*/ 3639459 h 524"/>
              <a:gd name="T36" fmla="*/ 75814009 w 587"/>
              <a:gd name="T37" fmla="*/ 52380095 h 524"/>
              <a:gd name="T38" fmla="*/ 72191589 w 587"/>
              <a:gd name="T39" fmla="*/ 56019554 h 524"/>
              <a:gd name="T40" fmla="*/ 70380199 w 587"/>
              <a:gd name="T41" fmla="*/ 4549054 h 524"/>
              <a:gd name="T42" fmla="*/ 70380199 w 587"/>
              <a:gd name="T43" fmla="*/ 4549054 h 524"/>
              <a:gd name="T44" fmla="*/ 4528115 w 587"/>
              <a:gd name="T45" fmla="*/ 4549054 h 524"/>
              <a:gd name="T46" fmla="*/ 4528115 w 587"/>
              <a:gd name="T47" fmla="*/ 45881344 h 524"/>
              <a:gd name="T48" fmla="*/ 70380199 w 587"/>
              <a:gd name="T49" fmla="*/ 45881344 h 524"/>
              <a:gd name="T50" fmla="*/ 70380199 w 587"/>
              <a:gd name="T51" fmla="*/ 4549054 h 524"/>
              <a:gd name="T52" fmla="*/ 30144393 w 587"/>
              <a:gd name="T53" fmla="*/ 21965823 h 524"/>
              <a:gd name="T54" fmla="*/ 30144393 w 587"/>
              <a:gd name="T55" fmla="*/ 21965823 h 524"/>
              <a:gd name="T56" fmla="*/ 44763922 w 587"/>
              <a:gd name="T57" fmla="*/ 21965823 h 524"/>
              <a:gd name="T58" fmla="*/ 48386342 w 587"/>
              <a:gd name="T59" fmla="*/ 25735070 h 524"/>
              <a:gd name="T60" fmla="*/ 44763922 w 587"/>
              <a:gd name="T61" fmla="*/ 29374529 h 524"/>
              <a:gd name="T62" fmla="*/ 30144393 w 587"/>
              <a:gd name="T63" fmla="*/ 29374529 h 524"/>
              <a:gd name="T64" fmla="*/ 26392485 w 587"/>
              <a:gd name="T65" fmla="*/ 25735070 h 524"/>
              <a:gd name="T66" fmla="*/ 30144393 w 587"/>
              <a:gd name="T67" fmla="*/ 21965823 h 52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87" h="524">
                <a:moveTo>
                  <a:pt x="558" y="431"/>
                </a:moveTo>
                <a:lnTo>
                  <a:pt x="558" y="431"/>
                </a:lnTo>
                <a:cubicBezTo>
                  <a:pt x="417" y="431"/>
                  <a:pt x="417" y="431"/>
                  <a:pt x="417" y="431"/>
                </a:cubicBezTo>
                <a:cubicBezTo>
                  <a:pt x="374" y="431"/>
                  <a:pt x="374" y="431"/>
                  <a:pt x="374" y="431"/>
                </a:cubicBezTo>
                <a:cubicBezTo>
                  <a:pt x="374" y="480"/>
                  <a:pt x="374" y="480"/>
                  <a:pt x="374" y="480"/>
                </a:cubicBezTo>
                <a:cubicBezTo>
                  <a:pt x="417" y="516"/>
                  <a:pt x="417" y="516"/>
                  <a:pt x="417" y="516"/>
                </a:cubicBezTo>
                <a:cubicBezTo>
                  <a:pt x="417" y="523"/>
                  <a:pt x="417" y="523"/>
                  <a:pt x="417" y="523"/>
                </a:cubicBezTo>
                <a:cubicBezTo>
                  <a:pt x="169" y="523"/>
                  <a:pt x="169" y="523"/>
                  <a:pt x="169" y="523"/>
                </a:cubicBezTo>
                <a:cubicBezTo>
                  <a:pt x="169" y="516"/>
                  <a:pt x="169" y="516"/>
                  <a:pt x="169" y="516"/>
                </a:cubicBezTo>
                <a:cubicBezTo>
                  <a:pt x="204" y="480"/>
                  <a:pt x="204" y="480"/>
                  <a:pt x="204" y="480"/>
                </a:cubicBezTo>
                <a:cubicBezTo>
                  <a:pt x="204" y="431"/>
                  <a:pt x="204" y="431"/>
                  <a:pt x="204" y="431"/>
                </a:cubicBezTo>
                <a:cubicBezTo>
                  <a:pt x="169" y="431"/>
                  <a:pt x="169" y="431"/>
                  <a:pt x="169" y="431"/>
                </a:cubicBezTo>
                <a:cubicBezTo>
                  <a:pt x="28" y="431"/>
                  <a:pt x="28" y="431"/>
                  <a:pt x="28" y="431"/>
                </a:cubicBezTo>
                <a:cubicBezTo>
                  <a:pt x="14" y="431"/>
                  <a:pt x="0" y="417"/>
                  <a:pt x="0" y="403"/>
                </a:cubicBezTo>
                <a:cubicBezTo>
                  <a:pt x="0" y="28"/>
                  <a:pt x="0" y="28"/>
                  <a:pt x="0" y="28"/>
                </a:cubicBezTo>
                <a:cubicBezTo>
                  <a:pt x="0" y="7"/>
                  <a:pt x="14" y="0"/>
                  <a:pt x="28" y="0"/>
                </a:cubicBezTo>
                <a:cubicBezTo>
                  <a:pt x="558" y="0"/>
                  <a:pt x="558" y="0"/>
                  <a:pt x="558" y="0"/>
                </a:cubicBezTo>
                <a:cubicBezTo>
                  <a:pt x="572" y="0"/>
                  <a:pt x="586" y="7"/>
                  <a:pt x="586" y="28"/>
                </a:cubicBezTo>
                <a:cubicBezTo>
                  <a:pt x="586" y="403"/>
                  <a:pt x="586" y="403"/>
                  <a:pt x="586" y="403"/>
                </a:cubicBezTo>
                <a:cubicBezTo>
                  <a:pt x="586" y="417"/>
                  <a:pt x="572" y="431"/>
                  <a:pt x="558" y="431"/>
                </a:cubicBezTo>
                <a:close/>
                <a:moveTo>
                  <a:pt x="544" y="35"/>
                </a:moveTo>
                <a:lnTo>
                  <a:pt x="544" y="35"/>
                </a:lnTo>
                <a:cubicBezTo>
                  <a:pt x="35" y="35"/>
                  <a:pt x="35" y="35"/>
                  <a:pt x="35" y="35"/>
                </a:cubicBezTo>
                <a:cubicBezTo>
                  <a:pt x="35" y="353"/>
                  <a:pt x="35" y="353"/>
                  <a:pt x="35" y="353"/>
                </a:cubicBezTo>
                <a:cubicBezTo>
                  <a:pt x="544" y="353"/>
                  <a:pt x="544" y="353"/>
                  <a:pt x="544" y="353"/>
                </a:cubicBezTo>
                <a:lnTo>
                  <a:pt x="544" y="35"/>
                </a:lnTo>
                <a:close/>
                <a:moveTo>
                  <a:pt x="233" y="169"/>
                </a:moveTo>
                <a:lnTo>
                  <a:pt x="233" y="169"/>
                </a:lnTo>
                <a:cubicBezTo>
                  <a:pt x="346" y="169"/>
                  <a:pt x="346" y="169"/>
                  <a:pt x="346" y="169"/>
                </a:cubicBezTo>
                <a:cubicBezTo>
                  <a:pt x="367" y="169"/>
                  <a:pt x="374" y="176"/>
                  <a:pt x="374" y="198"/>
                </a:cubicBezTo>
                <a:cubicBezTo>
                  <a:pt x="374" y="212"/>
                  <a:pt x="367" y="226"/>
                  <a:pt x="346" y="226"/>
                </a:cubicBezTo>
                <a:cubicBezTo>
                  <a:pt x="233" y="226"/>
                  <a:pt x="233" y="226"/>
                  <a:pt x="233" y="226"/>
                </a:cubicBezTo>
                <a:cubicBezTo>
                  <a:pt x="219" y="226"/>
                  <a:pt x="204" y="212"/>
                  <a:pt x="204" y="198"/>
                </a:cubicBezTo>
                <a:cubicBezTo>
                  <a:pt x="204" y="176"/>
                  <a:pt x="219" y="169"/>
                  <a:pt x="233" y="169"/>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29" name="Freeform 44"/>
          <p:cNvSpPr>
            <a:spLocks noChangeArrowheads="1"/>
          </p:cNvSpPr>
          <p:nvPr/>
        </p:nvSpPr>
        <p:spPr bwMode="auto">
          <a:xfrm>
            <a:off x="13618592" y="4193480"/>
            <a:ext cx="419100" cy="377924"/>
          </a:xfrm>
          <a:custGeom>
            <a:avLst/>
            <a:gdLst>
              <a:gd name="T0" fmla="*/ 71923702 w 580"/>
              <a:gd name="T1" fmla="*/ 56019554 h 524"/>
              <a:gd name="T2" fmla="*/ 71923702 w 580"/>
              <a:gd name="T3" fmla="*/ 56019554 h 524"/>
              <a:gd name="T4" fmla="*/ 53387921 w 580"/>
              <a:gd name="T5" fmla="*/ 56019554 h 524"/>
              <a:gd name="T6" fmla="*/ 48819369 w 580"/>
              <a:gd name="T7" fmla="*/ 56019554 h 524"/>
              <a:gd name="T8" fmla="*/ 48819369 w 580"/>
              <a:gd name="T9" fmla="*/ 62388158 h 524"/>
              <a:gd name="T10" fmla="*/ 53387921 w 580"/>
              <a:gd name="T11" fmla="*/ 67067360 h 524"/>
              <a:gd name="T12" fmla="*/ 53387921 w 580"/>
              <a:gd name="T13" fmla="*/ 67976954 h 524"/>
              <a:gd name="T14" fmla="*/ 22060196 w 580"/>
              <a:gd name="T15" fmla="*/ 67976954 h 524"/>
              <a:gd name="T16" fmla="*/ 22060196 w 580"/>
              <a:gd name="T17" fmla="*/ 67067360 h 524"/>
              <a:gd name="T18" fmla="*/ 26628747 w 580"/>
              <a:gd name="T19" fmla="*/ 62388158 h 524"/>
              <a:gd name="T20" fmla="*/ 26628747 w 580"/>
              <a:gd name="T21" fmla="*/ 56019554 h 524"/>
              <a:gd name="T22" fmla="*/ 22060196 w 580"/>
              <a:gd name="T23" fmla="*/ 56019554 h 524"/>
              <a:gd name="T24" fmla="*/ 3654841 w 580"/>
              <a:gd name="T25" fmla="*/ 56019554 h 524"/>
              <a:gd name="T26" fmla="*/ 0 w 580"/>
              <a:gd name="T27" fmla="*/ 52380095 h 524"/>
              <a:gd name="T28" fmla="*/ 0 w 580"/>
              <a:gd name="T29" fmla="*/ 3639459 h 524"/>
              <a:gd name="T30" fmla="*/ 3654841 w 580"/>
              <a:gd name="T31" fmla="*/ 0 h 524"/>
              <a:gd name="T32" fmla="*/ 71923702 w 580"/>
              <a:gd name="T33" fmla="*/ 0 h 524"/>
              <a:gd name="T34" fmla="*/ 75578543 w 580"/>
              <a:gd name="T35" fmla="*/ 3639459 h 524"/>
              <a:gd name="T36" fmla="*/ 75578543 w 580"/>
              <a:gd name="T37" fmla="*/ 52380095 h 524"/>
              <a:gd name="T38" fmla="*/ 71923702 w 580"/>
              <a:gd name="T39" fmla="*/ 56019554 h 524"/>
              <a:gd name="T40" fmla="*/ 71009630 w 580"/>
              <a:gd name="T41" fmla="*/ 4549054 h 524"/>
              <a:gd name="T42" fmla="*/ 71009630 w 580"/>
              <a:gd name="T43" fmla="*/ 4549054 h 524"/>
              <a:gd name="T44" fmla="*/ 4568551 w 580"/>
              <a:gd name="T45" fmla="*/ 4549054 h 524"/>
              <a:gd name="T46" fmla="*/ 4568551 w 580"/>
              <a:gd name="T47" fmla="*/ 45881344 h 524"/>
              <a:gd name="T48" fmla="*/ 71009630 w 580"/>
              <a:gd name="T49" fmla="*/ 45881344 h 524"/>
              <a:gd name="T50" fmla="*/ 71009630 w 580"/>
              <a:gd name="T51" fmla="*/ 4549054 h 524"/>
              <a:gd name="T52" fmla="*/ 30414015 w 580"/>
              <a:gd name="T53" fmla="*/ 21965823 h 524"/>
              <a:gd name="T54" fmla="*/ 30414015 w 580"/>
              <a:gd name="T55" fmla="*/ 21965823 h 524"/>
              <a:gd name="T56" fmla="*/ 34069217 w 580"/>
              <a:gd name="T57" fmla="*/ 21965823 h 524"/>
              <a:gd name="T58" fmla="*/ 34069217 w 580"/>
              <a:gd name="T59" fmla="*/ 18326364 h 524"/>
              <a:gd name="T60" fmla="*/ 37724058 w 580"/>
              <a:gd name="T61" fmla="*/ 14687265 h 524"/>
              <a:gd name="T62" fmla="*/ 41509326 w 580"/>
              <a:gd name="T63" fmla="*/ 18326364 h 524"/>
              <a:gd name="T64" fmla="*/ 41509326 w 580"/>
              <a:gd name="T65" fmla="*/ 21965823 h 524"/>
              <a:gd name="T66" fmla="*/ 45164167 w 580"/>
              <a:gd name="T67" fmla="*/ 21965823 h 524"/>
              <a:gd name="T68" fmla="*/ 48819369 w 580"/>
              <a:gd name="T69" fmla="*/ 25735070 h 524"/>
              <a:gd name="T70" fmla="*/ 45164167 w 580"/>
              <a:gd name="T71" fmla="*/ 29374529 h 524"/>
              <a:gd name="T72" fmla="*/ 41509326 w 580"/>
              <a:gd name="T73" fmla="*/ 29374529 h 524"/>
              <a:gd name="T74" fmla="*/ 41509326 w 580"/>
              <a:gd name="T75" fmla="*/ 33013628 h 524"/>
              <a:gd name="T76" fmla="*/ 37724058 w 580"/>
              <a:gd name="T77" fmla="*/ 36782875 h 524"/>
              <a:gd name="T78" fmla="*/ 34069217 w 580"/>
              <a:gd name="T79" fmla="*/ 33013628 h 524"/>
              <a:gd name="T80" fmla="*/ 34069217 w 580"/>
              <a:gd name="T81" fmla="*/ 29374529 h 524"/>
              <a:gd name="T82" fmla="*/ 30414015 w 580"/>
              <a:gd name="T83" fmla="*/ 29374529 h 524"/>
              <a:gd name="T84" fmla="*/ 26628747 w 580"/>
              <a:gd name="T85" fmla="*/ 25735070 h 524"/>
              <a:gd name="T86" fmla="*/ 30414015 w 580"/>
              <a:gd name="T87" fmla="*/ 21965823 h 5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80" h="524">
                <a:moveTo>
                  <a:pt x="551" y="431"/>
                </a:moveTo>
                <a:lnTo>
                  <a:pt x="551" y="431"/>
                </a:lnTo>
                <a:cubicBezTo>
                  <a:pt x="409" y="431"/>
                  <a:pt x="409" y="431"/>
                  <a:pt x="409" y="431"/>
                </a:cubicBezTo>
                <a:cubicBezTo>
                  <a:pt x="374" y="431"/>
                  <a:pt x="374" y="431"/>
                  <a:pt x="374" y="431"/>
                </a:cubicBezTo>
                <a:cubicBezTo>
                  <a:pt x="374" y="480"/>
                  <a:pt x="374" y="480"/>
                  <a:pt x="374" y="480"/>
                </a:cubicBezTo>
                <a:cubicBezTo>
                  <a:pt x="409" y="516"/>
                  <a:pt x="409" y="516"/>
                  <a:pt x="409" y="516"/>
                </a:cubicBezTo>
                <a:cubicBezTo>
                  <a:pt x="409" y="523"/>
                  <a:pt x="409" y="523"/>
                  <a:pt x="409" y="523"/>
                </a:cubicBezTo>
                <a:cubicBezTo>
                  <a:pt x="169" y="523"/>
                  <a:pt x="169" y="523"/>
                  <a:pt x="169" y="523"/>
                </a:cubicBezTo>
                <a:cubicBezTo>
                  <a:pt x="169" y="516"/>
                  <a:pt x="169" y="516"/>
                  <a:pt x="169" y="516"/>
                </a:cubicBezTo>
                <a:cubicBezTo>
                  <a:pt x="204" y="480"/>
                  <a:pt x="204" y="480"/>
                  <a:pt x="204" y="480"/>
                </a:cubicBezTo>
                <a:cubicBezTo>
                  <a:pt x="204" y="431"/>
                  <a:pt x="204" y="431"/>
                  <a:pt x="204" y="431"/>
                </a:cubicBezTo>
                <a:cubicBezTo>
                  <a:pt x="169" y="431"/>
                  <a:pt x="169" y="431"/>
                  <a:pt x="169" y="431"/>
                </a:cubicBezTo>
                <a:cubicBezTo>
                  <a:pt x="28" y="431"/>
                  <a:pt x="28" y="431"/>
                  <a:pt x="28" y="431"/>
                </a:cubicBezTo>
                <a:cubicBezTo>
                  <a:pt x="7" y="431"/>
                  <a:pt x="0" y="417"/>
                  <a:pt x="0" y="403"/>
                </a:cubicBezTo>
                <a:cubicBezTo>
                  <a:pt x="0" y="28"/>
                  <a:pt x="0" y="28"/>
                  <a:pt x="0" y="28"/>
                </a:cubicBezTo>
                <a:cubicBezTo>
                  <a:pt x="0" y="7"/>
                  <a:pt x="7" y="0"/>
                  <a:pt x="28" y="0"/>
                </a:cubicBezTo>
                <a:cubicBezTo>
                  <a:pt x="551" y="0"/>
                  <a:pt x="551" y="0"/>
                  <a:pt x="551" y="0"/>
                </a:cubicBezTo>
                <a:cubicBezTo>
                  <a:pt x="572" y="0"/>
                  <a:pt x="579" y="7"/>
                  <a:pt x="579" y="28"/>
                </a:cubicBezTo>
                <a:cubicBezTo>
                  <a:pt x="579" y="403"/>
                  <a:pt x="579" y="403"/>
                  <a:pt x="579" y="403"/>
                </a:cubicBezTo>
                <a:cubicBezTo>
                  <a:pt x="579" y="417"/>
                  <a:pt x="572" y="431"/>
                  <a:pt x="551" y="431"/>
                </a:cubicBezTo>
                <a:close/>
                <a:moveTo>
                  <a:pt x="544" y="35"/>
                </a:moveTo>
                <a:lnTo>
                  <a:pt x="544" y="35"/>
                </a:lnTo>
                <a:cubicBezTo>
                  <a:pt x="35" y="35"/>
                  <a:pt x="35" y="35"/>
                  <a:pt x="35" y="35"/>
                </a:cubicBezTo>
                <a:cubicBezTo>
                  <a:pt x="35" y="353"/>
                  <a:pt x="35" y="353"/>
                  <a:pt x="35" y="353"/>
                </a:cubicBezTo>
                <a:cubicBezTo>
                  <a:pt x="544" y="353"/>
                  <a:pt x="544" y="353"/>
                  <a:pt x="544" y="353"/>
                </a:cubicBezTo>
                <a:lnTo>
                  <a:pt x="544" y="35"/>
                </a:lnTo>
                <a:close/>
                <a:moveTo>
                  <a:pt x="233" y="169"/>
                </a:moveTo>
                <a:lnTo>
                  <a:pt x="233" y="169"/>
                </a:lnTo>
                <a:cubicBezTo>
                  <a:pt x="261" y="169"/>
                  <a:pt x="261" y="169"/>
                  <a:pt x="261" y="169"/>
                </a:cubicBezTo>
                <a:cubicBezTo>
                  <a:pt x="261" y="141"/>
                  <a:pt x="261" y="141"/>
                  <a:pt x="261" y="141"/>
                </a:cubicBezTo>
                <a:cubicBezTo>
                  <a:pt x="261" y="120"/>
                  <a:pt x="275" y="113"/>
                  <a:pt x="289" y="113"/>
                </a:cubicBezTo>
                <a:cubicBezTo>
                  <a:pt x="303" y="113"/>
                  <a:pt x="318" y="120"/>
                  <a:pt x="318" y="141"/>
                </a:cubicBezTo>
                <a:cubicBezTo>
                  <a:pt x="318" y="169"/>
                  <a:pt x="318" y="169"/>
                  <a:pt x="318" y="169"/>
                </a:cubicBezTo>
                <a:cubicBezTo>
                  <a:pt x="346" y="169"/>
                  <a:pt x="346" y="169"/>
                  <a:pt x="346" y="169"/>
                </a:cubicBezTo>
                <a:cubicBezTo>
                  <a:pt x="360" y="169"/>
                  <a:pt x="374" y="176"/>
                  <a:pt x="374" y="198"/>
                </a:cubicBezTo>
                <a:cubicBezTo>
                  <a:pt x="374" y="212"/>
                  <a:pt x="360" y="226"/>
                  <a:pt x="346" y="226"/>
                </a:cubicBezTo>
                <a:cubicBezTo>
                  <a:pt x="318" y="226"/>
                  <a:pt x="318" y="226"/>
                  <a:pt x="318" y="226"/>
                </a:cubicBezTo>
                <a:cubicBezTo>
                  <a:pt x="318" y="254"/>
                  <a:pt x="318" y="254"/>
                  <a:pt x="318" y="254"/>
                </a:cubicBezTo>
                <a:cubicBezTo>
                  <a:pt x="318" y="268"/>
                  <a:pt x="303" y="283"/>
                  <a:pt x="289" y="283"/>
                </a:cubicBezTo>
                <a:cubicBezTo>
                  <a:pt x="275" y="283"/>
                  <a:pt x="261" y="268"/>
                  <a:pt x="261" y="254"/>
                </a:cubicBezTo>
                <a:cubicBezTo>
                  <a:pt x="261" y="226"/>
                  <a:pt x="261" y="226"/>
                  <a:pt x="261" y="226"/>
                </a:cubicBezTo>
                <a:cubicBezTo>
                  <a:pt x="233" y="226"/>
                  <a:pt x="233" y="226"/>
                  <a:pt x="233" y="226"/>
                </a:cubicBezTo>
                <a:cubicBezTo>
                  <a:pt x="219" y="226"/>
                  <a:pt x="204" y="212"/>
                  <a:pt x="204" y="198"/>
                </a:cubicBezTo>
                <a:cubicBezTo>
                  <a:pt x="204" y="176"/>
                  <a:pt x="219" y="169"/>
                  <a:pt x="233" y="169"/>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30" name="Freeform 45"/>
          <p:cNvSpPr>
            <a:spLocks noChangeArrowheads="1"/>
          </p:cNvSpPr>
          <p:nvPr/>
        </p:nvSpPr>
        <p:spPr bwMode="auto">
          <a:xfrm>
            <a:off x="12853418" y="4193480"/>
            <a:ext cx="422274" cy="377924"/>
          </a:xfrm>
          <a:custGeom>
            <a:avLst/>
            <a:gdLst>
              <a:gd name="T0" fmla="*/ 72075278 w 588"/>
              <a:gd name="T1" fmla="*/ 56019554 h 524"/>
              <a:gd name="T2" fmla="*/ 72075278 w 588"/>
              <a:gd name="T3" fmla="*/ 56019554 h 524"/>
              <a:gd name="T4" fmla="*/ 53766324 w 588"/>
              <a:gd name="T5" fmla="*/ 56019554 h 524"/>
              <a:gd name="T6" fmla="*/ 49253450 w 588"/>
              <a:gd name="T7" fmla="*/ 56019554 h 524"/>
              <a:gd name="T8" fmla="*/ 49253450 w 588"/>
              <a:gd name="T9" fmla="*/ 62388158 h 524"/>
              <a:gd name="T10" fmla="*/ 53766324 w 588"/>
              <a:gd name="T11" fmla="*/ 67067360 h 524"/>
              <a:gd name="T12" fmla="*/ 53766324 w 588"/>
              <a:gd name="T13" fmla="*/ 67976954 h 524"/>
              <a:gd name="T14" fmla="*/ 21919109 w 588"/>
              <a:gd name="T15" fmla="*/ 67976954 h 524"/>
              <a:gd name="T16" fmla="*/ 21919109 w 588"/>
              <a:gd name="T17" fmla="*/ 67067360 h 524"/>
              <a:gd name="T18" fmla="*/ 27334342 w 588"/>
              <a:gd name="T19" fmla="*/ 62388158 h 524"/>
              <a:gd name="T20" fmla="*/ 27334342 w 588"/>
              <a:gd name="T21" fmla="*/ 56019554 h 524"/>
              <a:gd name="T22" fmla="*/ 21919109 w 588"/>
              <a:gd name="T23" fmla="*/ 56019554 h 524"/>
              <a:gd name="T24" fmla="*/ 3739064 w 588"/>
              <a:gd name="T25" fmla="*/ 56019554 h 524"/>
              <a:gd name="T26" fmla="*/ 0 w 588"/>
              <a:gd name="T27" fmla="*/ 52380095 h 524"/>
              <a:gd name="T28" fmla="*/ 0 w 588"/>
              <a:gd name="T29" fmla="*/ 3639459 h 524"/>
              <a:gd name="T30" fmla="*/ 3739064 w 588"/>
              <a:gd name="T31" fmla="*/ 0 h 524"/>
              <a:gd name="T32" fmla="*/ 72075278 w 588"/>
              <a:gd name="T33" fmla="*/ 0 h 524"/>
              <a:gd name="T34" fmla="*/ 75685433 w 588"/>
              <a:gd name="T35" fmla="*/ 3639459 h 524"/>
              <a:gd name="T36" fmla="*/ 75685433 w 588"/>
              <a:gd name="T37" fmla="*/ 52380095 h 524"/>
              <a:gd name="T38" fmla="*/ 72075278 w 588"/>
              <a:gd name="T39" fmla="*/ 56019554 h 524"/>
              <a:gd name="T40" fmla="*/ 71172559 w 588"/>
              <a:gd name="T41" fmla="*/ 4549054 h 524"/>
              <a:gd name="T42" fmla="*/ 71172559 w 588"/>
              <a:gd name="T43" fmla="*/ 4549054 h 524"/>
              <a:gd name="T44" fmla="*/ 5544142 w 588"/>
              <a:gd name="T45" fmla="*/ 4549054 h 524"/>
              <a:gd name="T46" fmla="*/ 5544142 w 588"/>
              <a:gd name="T47" fmla="*/ 45881344 h 524"/>
              <a:gd name="T48" fmla="*/ 71172559 w 588"/>
              <a:gd name="T49" fmla="*/ 45881344 h 524"/>
              <a:gd name="T50" fmla="*/ 71172559 w 588"/>
              <a:gd name="T51" fmla="*/ 4549054 h 52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88" h="524">
                <a:moveTo>
                  <a:pt x="559" y="431"/>
                </a:moveTo>
                <a:lnTo>
                  <a:pt x="559" y="431"/>
                </a:lnTo>
                <a:cubicBezTo>
                  <a:pt x="417" y="431"/>
                  <a:pt x="417" y="431"/>
                  <a:pt x="417" y="431"/>
                </a:cubicBezTo>
                <a:cubicBezTo>
                  <a:pt x="382" y="431"/>
                  <a:pt x="382" y="431"/>
                  <a:pt x="382" y="431"/>
                </a:cubicBezTo>
                <a:cubicBezTo>
                  <a:pt x="382" y="480"/>
                  <a:pt x="382" y="480"/>
                  <a:pt x="382" y="480"/>
                </a:cubicBezTo>
                <a:cubicBezTo>
                  <a:pt x="417" y="516"/>
                  <a:pt x="417" y="516"/>
                  <a:pt x="417" y="516"/>
                </a:cubicBezTo>
                <a:cubicBezTo>
                  <a:pt x="417" y="523"/>
                  <a:pt x="417" y="523"/>
                  <a:pt x="417" y="523"/>
                </a:cubicBezTo>
                <a:cubicBezTo>
                  <a:pt x="170" y="523"/>
                  <a:pt x="170" y="523"/>
                  <a:pt x="170" y="523"/>
                </a:cubicBezTo>
                <a:cubicBezTo>
                  <a:pt x="170" y="516"/>
                  <a:pt x="170" y="516"/>
                  <a:pt x="170" y="516"/>
                </a:cubicBezTo>
                <a:cubicBezTo>
                  <a:pt x="212" y="480"/>
                  <a:pt x="212" y="480"/>
                  <a:pt x="212" y="480"/>
                </a:cubicBezTo>
                <a:cubicBezTo>
                  <a:pt x="212" y="431"/>
                  <a:pt x="212" y="431"/>
                  <a:pt x="212" y="431"/>
                </a:cubicBezTo>
                <a:cubicBezTo>
                  <a:pt x="170" y="431"/>
                  <a:pt x="170" y="431"/>
                  <a:pt x="170" y="431"/>
                </a:cubicBezTo>
                <a:cubicBezTo>
                  <a:pt x="29" y="431"/>
                  <a:pt x="29" y="431"/>
                  <a:pt x="29" y="431"/>
                </a:cubicBezTo>
                <a:cubicBezTo>
                  <a:pt x="15" y="431"/>
                  <a:pt x="0" y="417"/>
                  <a:pt x="0" y="403"/>
                </a:cubicBezTo>
                <a:cubicBezTo>
                  <a:pt x="0" y="28"/>
                  <a:pt x="0" y="28"/>
                  <a:pt x="0" y="28"/>
                </a:cubicBezTo>
                <a:cubicBezTo>
                  <a:pt x="0" y="7"/>
                  <a:pt x="15" y="0"/>
                  <a:pt x="29" y="0"/>
                </a:cubicBezTo>
                <a:cubicBezTo>
                  <a:pt x="559" y="0"/>
                  <a:pt x="559" y="0"/>
                  <a:pt x="559" y="0"/>
                </a:cubicBezTo>
                <a:cubicBezTo>
                  <a:pt x="573" y="0"/>
                  <a:pt x="587" y="7"/>
                  <a:pt x="587" y="28"/>
                </a:cubicBezTo>
                <a:cubicBezTo>
                  <a:pt x="587" y="403"/>
                  <a:pt x="587" y="403"/>
                  <a:pt x="587" y="403"/>
                </a:cubicBezTo>
                <a:cubicBezTo>
                  <a:pt x="587" y="417"/>
                  <a:pt x="573" y="431"/>
                  <a:pt x="559" y="431"/>
                </a:cubicBezTo>
                <a:close/>
                <a:moveTo>
                  <a:pt x="552" y="35"/>
                </a:moveTo>
                <a:lnTo>
                  <a:pt x="552" y="35"/>
                </a:lnTo>
                <a:cubicBezTo>
                  <a:pt x="43" y="35"/>
                  <a:pt x="43" y="35"/>
                  <a:pt x="43" y="35"/>
                </a:cubicBezTo>
                <a:cubicBezTo>
                  <a:pt x="43" y="353"/>
                  <a:pt x="43" y="353"/>
                  <a:pt x="43" y="353"/>
                </a:cubicBezTo>
                <a:cubicBezTo>
                  <a:pt x="552" y="353"/>
                  <a:pt x="552" y="353"/>
                  <a:pt x="552" y="353"/>
                </a:cubicBezTo>
                <a:lnTo>
                  <a:pt x="552" y="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31" name="Freeform 46"/>
          <p:cNvSpPr>
            <a:spLocks noChangeArrowheads="1"/>
          </p:cNvSpPr>
          <p:nvPr/>
        </p:nvSpPr>
        <p:spPr bwMode="auto">
          <a:xfrm>
            <a:off x="12091418" y="4234767"/>
            <a:ext cx="434974" cy="269944"/>
          </a:xfrm>
          <a:custGeom>
            <a:avLst/>
            <a:gdLst>
              <a:gd name="T0" fmla="*/ 74787349 w 602"/>
              <a:gd name="T1" fmla="*/ 48296680 h 376"/>
              <a:gd name="T2" fmla="*/ 74787349 w 602"/>
              <a:gd name="T3" fmla="*/ 48296680 h 376"/>
              <a:gd name="T4" fmla="*/ 71002280 w 602"/>
              <a:gd name="T5" fmla="*/ 48296680 h 376"/>
              <a:gd name="T6" fmla="*/ 7439717 w 602"/>
              <a:gd name="T7" fmla="*/ 48296680 h 376"/>
              <a:gd name="T8" fmla="*/ 3785069 w 602"/>
              <a:gd name="T9" fmla="*/ 48296680 h 376"/>
              <a:gd name="T10" fmla="*/ 0 w 602"/>
              <a:gd name="T11" fmla="*/ 44690704 h 376"/>
              <a:gd name="T12" fmla="*/ 0 w 602"/>
              <a:gd name="T13" fmla="*/ 38251051 h 376"/>
              <a:gd name="T14" fmla="*/ 7439717 w 602"/>
              <a:gd name="T15" fmla="*/ 38251051 h 376"/>
              <a:gd name="T16" fmla="*/ 7439717 w 602"/>
              <a:gd name="T17" fmla="*/ 3734812 h 376"/>
              <a:gd name="T18" fmla="*/ 11094005 w 602"/>
              <a:gd name="T19" fmla="*/ 0 h 376"/>
              <a:gd name="T20" fmla="*/ 67347631 w 602"/>
              <a:gd name="T21" fmla="*/ 0 h 376"/>
              <a:gd name="T22" fmla="*/ 71002280 w 602"/>
              <a:gd name="T23" fmla="*/ 3734812 h 376"/>
              <a:gd name="T24" fmla="*/ 71002280 w 602"/>
              <a:gd name="T25" fmla="*/ 38251051 h 376"/>
              <a:gd name="T26" fmla="*/ 78441997 w 602"/>
              <a:gd name="T27" fmla="*/ 38251051 h 376"/>
              <a:gd name="T28" fmla="*/ 78441997 w 602"/>
              <a:gd name="T29" fmla="*/ 44690704 h 376"/>
              <a:gd name="T30" fmla="*/ 74787349 w 602"/>
              <a:gd name="T31" fmla="*/ 48296680 h 376"/>
              <a:gd name="T32" fmla="*/ 30410969 w 602"/>
              <a:gd name="T33" fmla="*/ 44690704 h 376"/>
              <a:gd name="T34" fmla="*/ 30410969 w 602"/>
              <a:gd name="T35" fmla="*/ 44690704 h 376"/>
              <a:gd name="T36" fmla="*/ 48031029 w 602"/>
              <a:gd name="T37" fmla="*/ 44690704 h 376"/>
              <a:gd name="T38" fmla="*/ 48031029 w 602"/>
              <a:gd name="T39" fmla="*/ 41857027 h 376"/>
              <a:gd name="T40" fmla="*/ 30410969 w 602"/>
              <a:gd name="T41" fmla="*/ 41857027 h 376"/>
              <a:gd name="T42" fmla="*/ 30410969 w 602"/>
              <a:gd name="T43" fmla="*/ 44690704 h 376"/>
              <a:gd name="T44" fmla="*/ 66434330 w 602"/>
              <a:gd name="T45" fmla="*/ 4636665 h 376"/>
              <a:gd name="T46" fmla="*/ 66434330 w 602"/>
              <a:gd name="T47" fmla="*/ 4636665 h 376"/>
              <a:gd name="T48" fmla="*/ 12007667 w 602"/>
              <a:gd name="T49" fmla="*/ 4636665 h 376"/>
              <a:gd name="T50" fmla="*/ 12007667 w 602"/>
              <a:gd name="T51" fmla="*/ 36448063 h 376"/>
              <a:gd name="T52" fmla="*/ 66434330 w 602"/>
              <a:gd name="T53" fmla="*/ 36448063 h 376"/>
              <a:gd name="T54" fmla="*/ 66434330 w 602"/>
              <a:gd name="T55" fmla="*/ 4636665 h 37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02" h="376">
                <a:moveTo>
                  <a:pt x="573" y="375"/>
                </a:moveTo>
                <a:lnTo>
                  <a:pt x="573" y="375"/>
                </a:lnTo>
                <a:cubicBezTo>
                  <a:pt x="544" y="375"/>
                  <a:pt x="544" y="375"/>
                  <a:pt x="544" y="375"/>
                </a:cubicBezTo>
                <a:cubicBezTo>
                  <a:pt x="57" y="375"/>
                  <a:pt x="57" y="375"/>
                  <a:pt x="57" y="375"/>
                </a:cubicBezTo>
                <a:cubicBezTo>
                  <a:pt x="29" y="375"/>
                  <a:pt x="29" y="375"/>
                  <a:pt x="29" y="375"/>
                </a:cubicBezTo>
                <a:cubicBezTo>
                  <a:pt x="7" y="375"/>
                  <a:pt x="0" y="361"/>
                  <a:pt x="0" y="347"/>
                </a:cubicBezTo>
                <a:cubicBezTo>
                  <a:pt x="0" y="297"/>
                  <a:pt x="0" y="297"/>
                  <a:pt x="0" y="297"/>
                </a:cubicBezTo>
                <a:cubicBezTo>
                  <a:pt x="57" y="297"/>
                  <a:pt x="57" y="297"/>
                  <a:pt x="57" y="297"/>
                </a:cubicBezTo>
                <a:cubicBezTo>
                  <a:pt x="57" y="29"/>
                  <a:pt x="57" y="29"/>
                  <a:pt x="57" y="29"/>
                </a:cubicBezTo>
                <a:cubicBezTo>
                  <a:pt x="57" y="7"/>
                  <a:pt x="64" y="0"/>
                  <a:pt x="85" y="0"/>
                </a:cubicBezTo>
                <a:cubicBezTo>
                  <a:pt x="516" y="0"/>
                  <a:pt x="516" y="0"/>
                  <a:pt x="516" y="0"/>
                </a:cubicBezTo>
                <a:cubicBezTo>
                  <a:pt x="530" y="0"/>
                  <a:pt x="544" y="7"/>
                  <a:pt x="544" y="29"/>
                </a:cubicBezTo>
                <a:cubicBezTo>
                  <a:pt x="544" y="297"/>
                  <a:pt x="544" y="297"/>
                  <a:pt x="544" y="297"/>
                </a:cubicBezTo>
                <a:cubicBezTo>
                  <a:pt x="601" y="297"/>
                  <a:pt x="601" y="297"/>
                  <a:pt x="601" y="297"/>
                </a:cubicBezTo>
                <a:cubicBezTo>
                  <a:pt x="601" y="347"/>
                  <a:pt x="601" y="347"/>
                  <a:pt x="601" y="347"/>
                </a:cubicBezTo>
                <a:cubicBezTo>
                  <a:pt x="601" y="361"/>
                  <a:pt x="587" y="375"/>
                  <a:pt x="573" y="375"/>
                </a:cubicBezTo>
                <a:close/>
                <a:moveTo>
                  <a:pt x="233" y="347"/>
                </a:moveTo>
                <a:lnTo>
                  <a:pt x="233" y="347"/>
                </a:lnTo>
                <a:cubicBezTo>
                  <a:pt x="368" y="347"/>
                  <a:pt x="368" y="347"/>
                  <a:pt x="368" y="347"/>
                </a:cubicBezTo>
                <a:cubicBezTo>
                  <a:pt x="368" y="325"/>
                  <a:pt x="368" y="325"/>
                  <a:pt x="368" y="325"/>
                </a:cubicBezTo>
                <a:cubicBezTo>
                  <a:pt x="233" y="325"/>
                  <a:pt x="233" y="325"/>
                  <a:pt x="233" y="325"/>
                </a:cubicBezTo>
                <a:lnTo>
                  <a:pt x="233" y="347"/>
                </a:lnTo>
                <a:close/>
                <a:moveTo>
                  <a:pt x="509" y="36"/>
                </a:moveTo>
                <a:lnTo>
                  <a:pt x="509" y="36"/>
                </a:lnTo>
                <a:cubicBezTo>
                  <a:pt x="92" y="36"/>
                  <a:pt x="92" y="36"/>
                  <a:pt x="92" y="36"/>
                </a:cubicBezTo>
                <a:cubicBezTo>
                  <a:pt x="92" y="283"/>
                  <a:pt x="92" y="283"/>
                  <a:pt x="92" y="283"/>
                </a:cubicBezTo>
                <a:cubicBezTo>
                  <a:pt x="509" y="283"/>
                  <a:pt x="509" y="283"/>
                  <a:pt x="509" y="283"/>
                </a:cubicBezTo>
                <a:lnTo>
                  <a:pt x="509" y="3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32" name="Freeform 47"/>
          <p:cNvSpPr>
            <a:spLocks noChangeArrowheads="1"/>
          </p:cNvSpPr>
          <p:nvPr/>
        </p:nvSpPr>
        <p:spPr bwMode="auto">
          <a:xfrm>
            <a:off x="11380218" y="4174426"/>
            <a:ext cx="336550" cy="393802"/>
          </a:xfrm>
          <a:custGeom>
            <a:avLst/>
            <a:gdLst>
              <a:gd name="T0" fmla="*/ 56869383 w 467"/>
              <a:gd name="T1" fmla="*/ 70970385 h 545"/>
              <a:gd name="T2" fmla="*/ 56869383 w 467"/>
              <a:gd name="T3" fmla="*/ 70970385 h 545"/>
              <a:gd name="T4" fmla="*/ 3635389 w 467"/>
              <a:gd name="T5" fmla="*/ 70970385 h 545"/>
              <a:gd name="T6" fmla="*/ 0 w 467"/>
              <a:gd name="T7" fmla="*/ 67186892 h 545"/>
              <a:gd name="T8" fmla="*/ 0 w 467"/>
              <a:gd name="T9" fmla="*/ 3652741 h 545"/>
              <a:gd name="T10" fmla="*/ 3635389 w 467"/>
              <a:gd name="T11" fmla="*/ 0 h 545"/>
              <a:gd name="T12" fmla="*/ 56869383 w 467"/>
              <a:gd name="T13" fmla="*/ 0 h 545"/>
              <a:gd name="T14" fmla="*/ 60505132 w 467"/>
              <a:gd name="T15" fmla="*/ 3652741 h 545"/>
              <a:gd name="T16" fmla="*/ 60505132 w 467"/>
              <a:gd name="T17" fmla="*/ 67186892 h 545"/>
              <a:gd name="T18" fmla="*/ 56869383 w 467"/>
              <a:gd name="T19" fmla="*/ 70970385 h 545"/>
              <a:gd name="T20" fmla="*/ 30252386 w 467"/>
              <a:gd name="T21" fmla="*/ 68100348 h 545"/>
              <a:gd name="T22" fmla="*/ 30252386 w 467"/>
              <a:gd name="T23" fmla="*/ 68100348 h 545"/>
              <a:gd name="T24" fmla="*/ 32979017 w 467"/>
              <a:gd name="T25" fmla="*/ 66273797 h 545"/>
              <a:gd name="T26" fmla="*/ 30252386 w 467"/>
              <a:gd name="T27" fmla="*/ 63534150 h 545"/>
              <a:gd name="T28" fmla="*/ 27525754 w 467"/>
              <a:gd name="T29" fmla="*/ 66273797 h 545"/>
              <a:gd name="T30" fmla="*/ 30252386 w 467"/>
              <a:gd name="T31" fmla="*/ 68100348 h 545"/>
              <a:gd name="T32" fmla="*/ 53233994 w 467"/>
              <a:gd name="T33" fmla="*/ 7305844 h 545"/>
              <a:gd name="T34" fmla="*/ 53233994 w 467"/>
              <a:gd name="T35" fmla="*/ 7305844 h 545"/>
              <a:gd name="T36" fmla="*/ 7271138 w 467"/>
              <a:gd name="T37" fmla="*/ 7305844 h 545"/>
              <a:gd name="T38" fmla="*/ 7271138 w 467"/>
              <a:gd name="T39" fmla="*/ 60794504 h 545"/>
              <a:gd name="T40" fmla="*/ 53233994 w 467"/>
              <a:gd name="T41" fmla="*/ 60794504 h 545"/>
              <a:gd name="T42" fmla="*/ 53233994 w 467"/>
              <a:gd name="T43" fmla="*/ 7305844 h 5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67" h="545">
                <a:moveTo>
                  <a:pt x="438" y="544"/>
                </a:moveTo>
                <a:lnTo>
                  <a:pt x="438" y="544"/>
                </a:lnTo>
                <a:cubicBezTo>
                  <a:pt x="28" y="544"/>
                  <a:pt x="28" y="544"/>
                  <a:pt x="28" y="544"/>
                </a:cubicBezTo>
                <a:cubicBezTo>
                  <a:pt x="7" y="544"/>
                  <a:pt x="0" y="530"/>
                  <a:pt x="0" y="515"/>
                </a:cubicBezTo>
                <a:cubicBezTo>
                  <a:pt x="0" y="28"/>
                  <a:pt x="0" y="28"/>
                  <a:pt x="0" y="28"/>
                </a:cubicBezTo>
                <a:cubicBezTo>
                  <a:pt x="0" y="7"/>
                  <a:pt x="7" y="0"/>
                  <a:pt x="28" y="0"/>
                </a:cubicBezTo>
                <a:cubicBezTo>
                  <a:pt x="438" y="0"/>
                  <a:pt x="438" y="0"/>
                  <a:pt x="438" y="0"/>
                </a:cubicBezTo>
                <a:cubicBezTo>
                  <a:pt x="459" y="0"/>
                  <a:pt x="466" y="7"/>
                  <a:pt x="466" y="28"/>
                </a:cubicBezTo>
                <a:cubicBezTo>
                  <a:pt x="466" y="515"/>
                  <a:pt x="466" y="515"/>
                  <a:pt x="466" y="515"/>
                </a:cubicBezTo>
                <a:cubicBezTo>
                  <a:pt x="466" y="530"/>
                  <a:pt x="459" y="544"/>
                  <a:pt x="438" y="544"/>
                </a:cubicBezTo>
                <a:close/>
                <a:moveTo>
                  <a:pt x="233" y="522"/>
                </a:moveTo>
                <a:lnTo>
                  <a:pt x="233" y="522"/>
                </a:lnTo>
                <a:cubicBezTo>
                  <a:pt x="240" y="522"/>
                  <a:pt x="254" y="515"/>
                  <a:pt x="254" y="508"/>
                </a:cubicBezTo>
                <a:cubicBezTo>
                  <a:pt x="254" y="494"/>
                  <a:pt x="240" y="487"/>
                  <a:pt x="233" y="487"/>
                </a:cubicBezTo>
                <a:cubicBezTo>
                  <a:pt x="226" y="487"/>
                  <a:pt x="212" y="494"/>
                  <a:pt x="212" y="508"/>
                </a:cubicBezTo>
                <a:cubicBezTo>
                  <a:pt x="212" y="515"/>
                  <a:pt x="226" y="522"/>
                  <a:pt x="233" y="522"/>
                </a:cubicBezTo>
                <a:close/>
                <a:moveTo>
                  <a:pt x="410" y="56"/>
                </a:moveTo>
                <a:lnTo>
                  <a:pt x="410" y="56"/>
                </a:lnTo>
                <a:cubicBezTo>
                  <a:pt x="56" y="56"/>
                  <a:pt x="56" y="56"/>
                  <a:pt x="56" y="56"/>
                </a:cubicBezTo>
                <a:cubicBezTo>
                  <a:pt x="56" y="466"/>
                  <a:pt x="56" y="466"/>
                  <a:pt x="56" y="466"/>
                </a:cubicBezTo>
                <a:cubicBezTo>
                  <a:pt x="410" y="466"/>
                  <a:pt x="410" y="466"/>
                  <a:pt x="410" y="466"/>
                </a:cubicBezTo>
                <a:lnTo>
                  <a:pt x="410" y="5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33" name="Freeform 48"/>
          <p:cNvSpPr>
            <a:spLocks noChangeArrowheads="1"/>
          </p:cNvSpPr>
          <p:nvPr/>
        </p:nvSpPr>
        <p:spPr bwMode="auto">
          <a:xfrm>
            <a:off x="10672193" y="4174426"/>
            <a:ext cx="228600" cy="393802"/>
          </a:xfrm>
          <a:custGeom>
            <a:avLst/>
            <a:gdLst>
              <a:gd name="T0" fmla="*/ 37231344 w 319"/>
              <a:gd name="T1" fmla="*/ 70970385 h 545"/>
              <a:gd name="T2" fmla="*/ 37231344 w 319"/>
              <a:gd name="T3" fmla="*/ 70970385 h 545"/>
              <a:gd name="T4" fmla="*/ 3723170 w 319"/>
              <a:gd name="T5" fmla="*/ 70970385 h 545"/>
              <a:gd name="T6" fmla="*/ 0 w 319"/>
              <a:gd name="T7" fmla="*/ 67186892 h 545"/>
              <a:gd name="T8" fmla="*/ 0 w 319"/>
              <a:gd name="T9" fmla="*/ 3652741 h 545"/>
              <a:gd name="T10" fmla="*/ 3723170 w 319"/>
              <a:gd name="T11" fmla="*/ 0 h 545"/>
              <a:gd name="T12" fmla="*/ 37231344 w 319"/>
              <a:gd name="T13" fmla="*/ 0 h 545"/>
              <a:gd name="T14" fmla="*/ 40826240 w 319"/>
              <a:gd name="T15" fmla="*/ 3652741 h 545"/>
              <a:gd name="T16" fmla="*/ 40826240 w 319"/>
              <a:gd name="T17" fmla="*/ 67186892 h 545"/>
              <a:gd name="T18" fmla="*/ 37231344 w 319"/>
              <a:gd name="T19" fmla="*/ 70970385 h 545"/>
              <a:gd name="T20" fmla="*/ 20926574 w 319"/>
              <a:gd name="T21" fmla="*/ 67186892 h 545"/>
              <a:gd name="T22" fmla="*/ 20926574 w 319"/>
              <a:gd name="T23" fmla="*/ 67186892 h 545"/>
              <a:gd name="T24" fmla="*/ 22723843 w 319"/>
              <a:gd name="T25" fmla="*/ 64447245 h 545"/>
              <a:gd name="T26" fmla="*/ 20926574 w 319"/>
              <a:gd name="T27" fmla="*/ 62620694 h 545"/>
              <a:gd name="T28" fmla="*/ 18230671 w 319"/>
              <a:gd name="T29" fmla="*/ 64447245 h 545"/>
              <a:gd name="T30" fmla="*/ 20926574 w 319"/>
              <a:gd name="T31" fmla="*/ 67186892 h 545"/>
              <a:gd name="T32" fmla="*/ 37231344 w 319"/>
              <a:gd name="T33" fmla="*/ 7305844 h 545"/>
              <a:gd name="T34" fmla="*/ 37231344 w 319"/>
              <a:gd name="T35" fmla="*/ 7305844 h 545"/>
              <a:gd name="T36" fmla="*/ 36332709 w 319"/>
              <a:gd name="T37" fmla="*/ 7305844 h 545"/>
              <a:gd name="T38" fmla="*/ 4621805 w 319"/>
              <a:gd name="T39" fmla="*/ 7305844 h 545"/>
              <a:gd name="T40" fmla="*/ 3723170 w 319"/>
              <a:gd name="T41" fmla="*/ 7305844 h 545"/>
              <a:gd name="T42" fmla="*/ 3723170 w 319"/>
              <a:gd name="T43" fmla="*/ 58967953 h 545"/>
              <a:gd name="T44" fmla="*/ 4621805 w 319"/>
              <a:gd name="T45" fmla="*/ 58967953 h 545"/>
              <a:gd name="T46" fmla="*/ 36332709 w 319"/>
              <a:gd name="T47" fmla="*/ 58967953 h 545"/>
              <a:gd name="T48" fmla="*/ 37231344 w 319"/>
              <a:gd name="T49" fmla="*/ 58967953 h 545"/>
              <a:gd name="T50" fmla="*/ 37231344 w 319"/>
              <a:gd name="T51" fmla="*/ 7305844 h 5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19" h="545">
                <a:moveTo>
                  <a:pt x="290" y="544"/>
                </a:moveTo>
                <a:lnTo>
                  <a:pt x="290" y="544"/>
                </a:lnTo>
                <a:cubicBezTo>
                  <a:pt x="29" y="544"/>
                  <a:pt x="29" y="544"/>
                  <a:pt x="29" y="544"/>
                </a:cubicBezTo>
                <a:cubicBezTo>
                  <a:pt x="15" y="544"/>
                  <a:pt x="0" y="530"/>
                  <a:pt x="0" y="515"/>
                </a:cubicBezTo>
                <a:cubicBezTo>
                  <a:pt x="0" y="28"/>
                  <a:pt x="0" y="28"/>
                  <a:pt x="0" y="28"/>
                </a:cubicBezTo>
                <a:cubicBezTo>
                  <a:pt x="0" y="7"/>
                  <a:pt x="15" y="0"/>
                  <a:pt x="29" y="0"/>
                </a:cubicBezTo>
                <a:cubicBezTo>
                  <a:pt x="290" y="0"/>
                  <a:pt x="290" y="0"/>
                  <a:pt x="290" y="0"/>
                </a:cubicBezTo>
                <a:cubicBezTo>
                  <a:pt x="311" y="0"/>
                  <a:pt x="318" y="7"/>
                  <a:pt x="318" y="28"/>
                </a:cubicBezTo>
                <a:cubicBezTo>
                  <a:pt x="318" y="515"/>
                  <a:pt x="318" y="515"/>
                  <a:pt x="318" y="515"/>
                </a:cubicBezTo>
                <a:cubicBezTo>
                  <a:pt x="318" y="530"/>
                  <a:pt x="311" y="544"/>
                  <a:pt x="290" y="544"/>
                </a:cubicBezTo>
                <a:close/>
                <a:moveTo>
                  <a:pt x="163" y="515"/>
                </a:moveTo>
                <a:lnTo>
                  <a:pt x="163" y="515"/>
                </a:lnTo>
                <a:cubicBezTo>
                  <a:pt x="170" y="515"/>
                  <a:pt x="177" y="508"/>
                  <a:pt x="177" y="494"/>
                </a:cubicBezTo>
                <a:cubicBezTo>
                  <a:pt x="177" y="487"/>
                  <a:pt x="170" y="480"/>
                  <a:pt x="163" y="480"/>
                </a:cubicBezTo>
                <a:cubicBezTo>
                  <a:pt x="149" y="480"/>
                  <a:pt x="142" y="487"/>
                  <a:pt x="142" y="494"/>
                </a:cubicBezTo>
                <a:cubicBezTo>
                  <a:pt x="142" y="508"/>
                  <a:pt x="149" y="515"/>
                  <a:pt x="163" y="515"/>
                </a:cubicBezTo>
                <a:close/>
                <a:moveTo>
                  <a:pt x="290" y="56"/>
                </a:moveTo>
                <a:lnTo>
                  <a:pt x="290" y="56"/>
                </a:lnTo>
                <a:cubicBezTo>
                  <a:pt x="283" y="56"/>
                  <a:pt x="283" y="56"/>
                  <a:pt x="283" y="56"/>
                </a:cubicBezTo>
                <a:cubicBezTo>
                  <a:pt x="36" y="56"/>
                  <a:pt x="36" y="56"/>
                  <a:pt x="36" y="56"/>
                </a:cubicBezTo>
                <a:cubicBezTo>
                  <a:pt x="29" y="56"/>
                  <a:pt x="29" y="56"/>
                  <a:pt x="29" y="56"/>
                </a:cubicBezTo>
                <a:cubicBezTo>
                  <a:pt x="29" y="452"/>
                  <a:pt x="29" y="452"/>
                  <a:pt x="29" y="452"/>
                </a:cubicBezTo>
                <a:cubicBezTo>
                  <a:pt x="36" y="452"/>
                  <a:pt x="36" y="452"/>
                  <a:pt x="36" y="452"/>
                </a:cubicBezTo>
                <a:cubicBezTo>
                  <a:pt x="283" y="452"/>
                  <a:pt x="283" y="452"/>
                  <a:pt x="283" y="452"/>
                </a:cubicBezTo>
                <a:cubicBezTo>
                  <a:pt x="290" y="452"/>
                  <a:pt x="290" y="452"/>
                  <a:pt x="290" y="452"/>
                </a:cubicBezTo>
                <a:lnTo>
                  <a:pt x="290" y="5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34" name="Freeform 49"/>
          <p:cNvSpPr>
            <a:spLocks noChangeArrowheads="1"/>
          </p:cNvSpPr>
          <p:nvPr/>
        </p:nvSpPr>
        <p:spPr bwMode="auto">
          <a:xfrm>
            <a:off x="9964738" y="8757143"/>
            <a:ext cx="327026" cy="355692"/>
          </a:xfrm>
          <a:custGeom>
            <a:avLst/>
            <a:gdLst>
              <a:gd name="T0" fmla="*/ 58890669 w 453"/>
              <a:gd name="T1" fmla="*/ 31867782 h 496"/>
              <a:gd name="T2" fmla="*/ 58890669 w 453"/>
              <a:gd name="T3" fmla="*/ 31867782 h 496"/>
              <a:gd name="T4" fmla="*/ 57066759 w 453"/>
              <a:gd name="T5" fmla="*/ 34566327 h 496"/>
              <a:gd name="T6" fmla="*/ 57066759 w 453"/>
              <a:gd name="T7" fmla="*/ 34566327 h 496"/>
              <a:gd name="T8" fmla="*/ 45080137 w 453"/>
              <a:gd name="T9" fmla="*/ 45488840 h 496"/>
              <a:gd name="T10" fmla="*/ 45080137 w 453"/>
              <a:gd name="T11" fmla="*/ 45488840 h 496"/>
              <a:gd name="T12" fmla="*/ 42344092 w 453"/>
              <a:gd name="T13" fmla="*/ 46388235 h 496"/>
              <a:gd name="T14" fmla="*/ 38695911 w 453"/>
              <a:gd name="T15" fmla="*/ 42790294 h 496"/>
              <a:gd name="T16" fmla="*/ 40519821 w 453"/>
              <a:gd name="T17" fmla="*/ 39963059 h 496"/>
              <a:gd name="T18" fmla="*/ 40519821 w 453"/>
              <a:gd name="T19" fmla="*/ 39963059 h 496"/>
              <a:gd name="T20" fmla="*/ 45080137 w 453"/>
              <a:gd name="T21" fmla="*/ 35465723 h 496"/>
              <a:gd name="T22" fmla="*/ 23061108 w 453"/>
              <a:gd name="T23" fmla="*/ 35465723 h 496"/>
              <a:gd name="T24" fmla="*/ 23061108 w 453"/>
              <a:gd name="T25" fmla="*/ 35465723 h 496"/>
              <a:gd name="T26" fmla="*/ 19282622 w 453"/>
              <a:gd name="T27" fmla="*/ 31867782 h 496"/>
              <a:gd name="T28" fmla="*/ 23061108 w 453"/>
              <a:gd name="T29" fmla="*/ 28269842 h 496"/>
              <a:gd name="T30" fmla="*/ 23061108 w 453"/>
              <a:gd name="T31" fmla="*/ 28269842 h 496"/>
              <a:gd name="T32" fmla="*/ 45080137 w 453"/>
              <a:gd name="T33" fmla="*/ 28269842 h 496"/>
              <a:gd name="T34" fmla="*/ 40519821 w 453"/>
              <a:gd name="T35" fmla="*/ 23643815 h 496"/>
              <a:gd name="T36" fmla="*/ 40519821 w 453"/>
              <a:gd name="T37" fmla="*/ 23643815 h 496"/>
              <a:gd name="T38" fmla="*/ 38695911 w 453"/>
              <a:gd name="T39" fmla="*/ 20945270 h 496"/>
              <a:gd name="T40" fmla="*/ 42344092 w 453"/>
              <a:gd name="T41" fmla="*/ 17347329 h 496"/>
              <a:gd name="T42" fmla="*/ 45080137 w 453"/>
              <a:gd name="T43" fmla="*/ 18246725 h 496"/>
              <a:gd name="T44" fmla="*/ 45080137 w 453"/>
              <a:gd name="T45" fmla="*/ 18246725 h 496"/>
              <a:gd name="T46" fmla="*/ 57066759 w 453"/>
              <a:gd name="T47" fmla="*/ 29169237 h 496"/>
              <a:gd name="T48" fmla="*/ 57066759 w 453"/>
              <a:gd name="T49" fmla="*/ 29169237 h 496"/>
              <a:gd name="T50" fmla="*/ 58890669 w 453"/>
              <a:gd name="T51" fmla="*/ 31867782 h 496"/>
              <a:gd name="T52" fmla="*/ 22148973 w 453"/>
              <a:gd name="T53" fmla="*/ 7324571 h 496"/>
              <a:gd name="T54" fmla="*/ 22148973 w 453"/>
              <a:gd name="T55" fmla="*/ 7324571 h 496"/>
              <a:gd name="T56" fmla="*/ 7296362 w 453"/>
              <a:gd name="T57" fmla="*/ 7324571 h 496"/>
              <a:gd name="T58" fmla="*/ 7296362 w 453"/>
              <a:gd name="T59" fmla="*/ 56410993 h 496"/>
              <a:gd name="T60" fmla="*/ 22148973 w 453"/>
              <a:gd name="T61" fmla="*/ 56410993 h 496"/>
              <a:gd name="T62" fmla="*/ 25797154 w 453"/>
              <a:gd name="T63" fmla="*/ 60008934 h 496"/>
              <a:gd name="T64" fmla="*/ 22148973 w 453"/>
              <a:gd name="T65" fmla="*/ 63607233 h 496"/>
              <a:gd name="T66" fmla="*/ 3648181 w 453"/>
              <a:gd name="T67" fmla="*/ 63607233 h 496"/>
              <a:gd name="T68" fmla="*/ 0 w 453"/>
              <a:gd name="T69" fmla="*/ 60008934 h 496"/>
              <a:gd name="T70" fmla="*/ 0 w 453"/>
              <a:gd name="T71" fmla="*/ 3726631 h 496"/>
              <a:gd name="T72" fmla="*/ 3648181 w 453"/>
              <a:gd name="T73" fmla="*/ 0 h 496"/>
              <a:gd name="T74" fmla="*/ 22148973 w 453"/>
              <a:gd name="T75" fmla="*/ 0 h 496"/>
              <a:gd name="T76" fmla="*/ 25797154 w 453"/>
              <a:gd name="T77" fmla="*/ 3726631 h 496"/>
              <a:gd name="T78" fmla="*/ 22148973 w 453"/>
              <a:gd name="T79" fmla="*/ 7324571 h 49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53" h="496">
                <a:moveTo>
                  <a:pt x="452" y="248"/>
                </a:moveTo>
                <a:lnTo>
                  <a:pt x="452" y="248"/>
                </a:lnTo>
                <a:cubicBezTo>
                  <a:pt x="452" y="255"/>
                  <a:pt x="445" y="262"/>
                  <a:pt x="438" y="269"/>
                </a:cubicBezTo>
                <a:cubicBezTo>
                  <a:pt x="346" y="354"/>
                  <a:pt x="346" y="354"/>
                  <a:pt x="346" y="354"/>
                </a:cubicBezTo>
                <a:cubicBezTo>
                  <a:pt x="339" y="361"/>
                  <a:pt x="332" y="361"/>
                  <a:pt x="325" y="361"/>
                </a:cubicBezTo>
                <a:cubicBezTo>
                  <a:pt x="311" y="361"/>
                  <a:pt x="297" y="347"/>
                  <a:pt x="297" y="333"/>
                </a:cubicBezTo>
                <a:cubicBezTo>
                  <a:pt x="297" y="326"/>
                  <a:pt x="304" y="319"/>
                  <a:pt x="311" y="311"/>
                </a:cubicBezTo>
                <a:cubicBezTo>
                  <a:pt x="346" y="276"/>
                  <a:pt x="346" y="276"/>
                  <a:pt x="346" y="276"/>
                </a:cubicBezTo>
                <a:cubicBezTo>
                  <a:pt x="177" y="276"/>
                  <a:pt x="177" y="276"/>
                  <a:pt x="177" y="276"/>
                </a:cubicBezTo>
                <a:cubicBezTo>
                  <a:pt x="163" y="276"/>
                  <a:pt x="148" y="262"/>
                  <a:pt x="148" y="248"/>
                </a:cubicBezTo>
                <a:cubicBezTo>
                  <a:pt x="148" y="234"/>
                  <a:pt x="163" y="220"/>
                  <a:pt x="177" y="220"/>
                </a:cubicBezTo>
                <a:cubicBezTo>
                  <a:pt x="346" y="220"/>
                  <a:pt x="346" y="220"/>
                  <a:pt x="346" y="220"/>
                </a:cubicBezTo>
                <a:cubicBezTo>
                  <a:pt x="311" y="184"/>
                  <a:pt x="311" y="184"/>
                  <a:pt x="311" y="184"/>
                </a:cubicBezTo>
                <a:cubicBezTo>
                  <a:pt x="304" y="177"/>
                  <a:pt x="297" y="170"/>
                  <a:pt x="297" y="163"/>
                </a:cubicBezTo>
                <a:cubicBezTo>
                  <a:pt x="297" y="149"/>
                  <a:pt x="311" y="135"/>
                  <a:pt x="325" y="135"/>
                </a:cubicBezTo>
                <a:cubicBezTo>
                  <a:pt x="332" y="135"/>
                  <a:pt x="339" y="135"/>
                  <a:pt x="346" y="142"/>
                </a:cubicBezTo>
                <a:cubicBezTo>
                  <a:pt x="438" y="227"/>
                  <a:pt x="438" y="227"/>
                  <a:pt x="438" y="227"/>
                </a:cubicBezTo>
                <a:cubicBezTo>
                  <a:pt x="445" y="234"/>
                  <a:pt x="452" y="241"/>
                  <a:pt x="452" y="248"/>
                </a:cubicBezTo>
                <a:close/>
                <a:moveTo>
                  <a:pt x="170" y="57"/>
                </a:moveTo>
                <a:lnTo>
                  <a:pt x="170" y="57"/>
                </a:lnTo>
                <a:cubicBezTo>
                  <a:pt x="56" y="57"/>
                  <a:pt x="56" y="57"/>
                  <a:pt x="56" y="57"/>
                </a:cubicBezTo>
                <a:cubicBezTo>
                  <a:pt x="56" y="439"/>
                  <a:pt x="56" y="439"/>
                  <a:pt x="56" y="439"/>
                </a:cubicBezTo>
                <a:cubicBezTo>
                  <a:pt x="170" y="439"/>
                  <a:pt x="170" y="439"/>
                  <a:pt x="170" y="439"/>
                </a:cubicBezTo>
                <a:cubicBezTo>
                  <a:pt x="184" y="439"/>
                  <a:pt x="198" y="446"/>
                  <a:pt x="198" y="467"/>
                </a:cubicBezTo>
                <a:cubicBezTo>
                  <a:pt x="198" y="481"/>
                  <a:pt x="184" y="495"/>
                  <a:pt x="170" y="495"/>
                </a:cubicBezTo>
                <a:cubicBezTo>
                  <a:pt x="28" y="495"/>
                  <a:pt x="28" y="495"/>
                  <a:pt x="28" y="495"/>
                </a:cubicBezTo>
                <a:cubicBezTo>
                  <a:pt x="7" y="495"/>
                  <a:pt x="0" y="481"/>
                  <a:pt x="0" y="467"/>
                </a:cubicBezTo>
                <a:cubicBezTo>
                  <a:pt x="0" y="29"/>
                  <a:pt x="0" y="29"/>
                  <a:pt x="0" y="29"/>
                </a:cubicBezTo>
                <a:cubicBezTo>
                  <a:pt x="0" y="15"/>
                  <a:pt x="7" y="0"/>
                  <a:pt x="28" y="0"/>
                </a:cubicBezTo>
                <a:cubicBezTo>
                  <a:pt x="170" y="0"/>
                  <a:pt x="170" y="0"/>
                  <a:pt x="170" y="0"/>
                </a:cubicBezTo>
                <a:cubicBezTo>
                  <a:pt x="184" y="0"/>
                  <a:pt x="198" y="15"/>
                  <a:pt x="198" y="29"/>
                </a:cubicBezTo>
                <a:cubicBezTo>
                  <a:pt x="198" y="50"/>
                  <a:pt x="184" y="57"/>
                  <a:pt x="170" y="5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35" name="Freeform 50"/>
          <p:cNvSpPr>
            <a:spLocks noChangeArrowheads="1"/>
          </p:cNvSpPr>
          <p:nvPr/>
        </p:nvSpPr>
        <p:spPr bwMode="auto">
          <a:xfrm>
            <a:off x="9193214" y="8757143"/>
            <a:ext cx="327024" cy="355692"/>
          </a:xfrm>
          <a:custGeom>
            <a:avLst/>
            <a:gdLst>
              <a:gd name="T0" fmla="*/ 58889948 w 453"/>
              <a:gd name="T1" fmla="*/ 31867782 h 496"/>
              <a:gd name="T2" fmla="*/ 58889948 w 453"/>
              <a:gd name="T3" fmla="*/ 31867782 h 496"/>
              <a:gd name="T4" fmla="*/ 58889948 w 453"/>
              <a:gd name="T5" fmla="*/ 60008934 h 496"/>
              <a:gd name="T6" fmla="*/ 55241789 w 453"/>
              <a:gd name="T7" fmla="*/ 63607233 h 496"/>
              <a:gd name="T8" fmla="*/ 36741110 w 453"/>
              <a:gd name="T9" fmla="*/ 63607233 h 496"/>
              <a:gd name="T10" fmla="*/ 33092952 w 453"/>
              <a:gd name="T11" fmla="*/ 60008934 h 496"/>
              <a:gd name="T12" fmla="*/ 36741110 w 453"/>
              <a:gd name="T13" fmla="*/ 56410993 h 496"/>
              <a:gd name="T14" fmla="*/ 51463687 w 453"/>
              <a:gd name="T15" fmla="*/ 56410993 h 496"/>
              <a:gd name="T16" fmla="*/ 51463687 w 453"/>
              <a:gd name="T17" fmla="*/ 7324571 h 496"/>
              <a:gd name="T18" fmla="*/ 36741110 w 453"/>
              <a:gd name="T19" fmla="*/ 7324571 h 496"/>
              <a:gd name="T20" fmla="*/ 33092952 w 453"/>
              <a:gd name="T21" fmla="*/ 3726631 h 496"/>
              <a:gd name="T22" fmla="*/ 36741110 w 453"/>
              <a:gd name="T23" fmla="*/ 0 h 496"/>
              <a:gd name="T24" fmla="*/ 55241789 w 453"/>
              <a:gd name="T25" fmla="*/ 0 h 496"/>
              <a:gd name="T26" fmla="*/ 58889948 w 453"/>
              <a:gd name="T27" fmla="*/ 3726631 h 496"/>
              <a:gd name="T28" fmla="*/ 58889948 w 453"/>
              <a:gd name="T29" fmla="*/ 31867782 h 496"/>
              <a:gd name="T30" fmla="*/ 37653240 w 453"/>
              <a:gd name="T31" fmla="*/ 29169237 h 496"/>
              <a:gd name="T32" fmla="*/ 37653240 w 453"/>
              <a:gd name="T33" fmla="*/ 29169237 h 496"/>
              <a:gd name="T34" fmla="*/ 38565009 w 453"/>
              <a:gd name="T35" fmla="*/ 31867782 h 496"/>
              <a:gd name="T36" fmla="*/ 37653240 w 453"/>
              <a:gd name="T37" fmla="*/ 34566327 h 496"/>
              <a:gd name="T38" fmla="*/ 37653240 w 453"/>
              <a:gd name="T39" fmla="*/ 34566327 h 496"/>
              <a:gd name="T40" fmla="*/ 25796996 w 453"/>
              <a:gd name="T41" fmla="*/ 45488840 h 496"/>
              <a:gd name="T42" fmla="*/ 25796996 w 453"/>
              <a:gd name="T43" fmla="*/ 45488840 h 496"/>
              <a:gd name="T44" fmla="*/ 22930663 w 453"/>
              <a:gd name="T45" fmla="*/ 46388235 h 496"/>
              <a:gd name="T46" fmla="*/ 19282505 w 453"/>
              <a:gd name="T47" fmla="*/ 42790294 h 496"/>
              <a:gd name="T48" fmla="*/ 20194634 w 453"/>
              <a:gd name="T49" fmla="*/ 39963059 h 496"/>
              <a:gd name="T50" fmla="*/ 20194634 w 453"/>
              <a:gd name="T51" fmla="*/ 39963059 h 496"/>
              <a:gd name="T52" fmla="*/ 25796996 w 453"/>
              <a:gd name="T53" fmla="*/ 35465723 h 496"/>
              <a:gd name="T54" fmla="*/ 3648158 w 453"/>
              <a:gd name="T55" fmla="*/ 35465723 h 496"/>
              <a:gd name="T56" fmla="*/ 3648158 w 453"/>
              <a:gd name="T57" fmla="*/ 35465723 h 496"/>
              <a:gd name="T58" fmla="*/ 0 w 453"/>
              <a:gd name="T59" fmla="*/ 31867782 h 496"/>
              <a:gd name="T60" fmla="*/ 3648158 w 453"/>
              <a:gd name="T61" fmla="*/ 28269842 h 496"/>
              <a:gd name="T62" fmla="*/ 3648158 w 453"/>
              <a:gd name="T63" fmla="*/ 28269842 h 496"/>
              <a:gd name="T64" fmla="*/ 25796996 w 453"/>
              <a:gd name="T65" fmla="*/ 28269842 h 496"/>
              <a:gd name="T66" fmla="*/ 20194634 w 453"/>
              <a:gd name="T67" fmla="*/ 23643815 h 496"/>
              <a:gd name="T68" fmla="*/ 20194634 w 453"/>
              <a:gd name="T69" fmla="*/ 23643815 h 496"/>
              <a:gd name="T70" fmla="*/ 19282505 w 453"/>
              <a:gd name="T71" fmla="*/ 20945270 h 496"/>
              <a:gd name="T72" fmla="*/ 22930663 w 453"/>
              <a:gd name="T73" fmla="*/ 17347329 h 496"/>
              <a:gd name="T74" fmla="*/ 25796996 w 453"/>
              <a:gd name="T75" fmla="*/ 18246725 h 496"/>
              <a:gd name="T76" fmla="*/ 25796996 w 453"/>
              <a:gd name="T77" fmla="*/ 18246725 h 496"/>
              <a:gd name="T78" fmla="*/ 37653240 w 453"/>
              <a:gd name="T79" fmla="*/ 29169237 h 49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53" h="496">
                <a:moveTo>
                  <a:pt x="452" y="248"/>
                </a:moveTo>
                <a:lnTo>
                  <a:pt x="452" y="248"/>
                </a:lnTo>
                <a:cubicBezTo>
                  <a:pt x="452" y="467"/>
                  <a:pt x="452" y="467"/>
                  <a:pt x="452" y="467"/>
                </a:cubicBezTo>
                <a:cubicBezTo>
                  <a:pt x="452" y="481"/>
                  <a:pt x="438" y="495"/>
                  <a:pt x="424" y="495"/>
                </a:cubicBezTo>
                <a:cubicBezTo>
                  <a:pt x="282" y="495"/>
                  <a:pt x="282" y="495"/>
                  <a:pt x="282" y="495"/>
                </a:cubicBezTo>
                <a:cubicBezTo>
                  <a:pt x="261" y="495"/>
                  <a:pt x="254" y="481"/>
                  <a:pt x="254" y="467"/>
                </a:cubicBezTo>
                <a:cubicBezTo>
                  <a:pt x="254" y="446"/>
                  <a:pt x="261" y="439"/>
                  <a:pt x="282" y="439"/>
                </a:cubicBezTo>
                <a:cubicBezTo>
                  <a:pt x="395" y="439"/>
                  <a:pt x="395" y="439"/>
                  <a:pt x="395" y="439"/>
                </a:cubicBezTo>
                <a:cubicBezTo>
                  <a:pt x="395" y="57"/>
                  <a:pt x="395" y="57"/>
                  <a:pt x="395" y="57"/>
                </a:cubicBezTo>
                <a:cubicBezTo>
                  <a:pt x="282" y="57"/>
                  <a:pt x="282" y="57"/>
                  <a:pt x="282" y="57"/>
                </a:cubicBezTo>
                <a:cubicBezTo>
                  <a:pt x="261" y="57"/>
                  <a:pt x="254" y="43"/>
                  <a:pt x="254" y="29"/>
                </a:cubicBezTo>
                <a:cubicBezTo>
                  <a:pt x="254" y="15"/>
                  <a:pt x="261" y="0"/>
                  <a:pt x="282" y="0"/>
                </a:cubicBezTo>
                <a:cubicBezTo>
                  <a:pt x="424" y="0"/>
                  <a:pt x="424" y="0"/>
                  <a:pt x="424" y="0"/>
                </a:cubicBezTo>
                <a:cubicBezTo>
                  <a:pt x="438" y="0"/>
                  <a:pt x="452" y="15"/>
                  <a:pt x="452" y="29"/>
                </a:cubicBezTo>
                <a:cubicBezTo>
                  <a:pt x="452" y="248"/>
                  <a:pt x="452" y="248"/>
                  <a:pt x="452" y="248"/>
                </a:cubicBezTo>
                <a:close/>
                <a:moveTo>
                  <a:pt x="289" y="227"/>
                </a:moveTo>
                <a:lnTo>
                  <a:pt x="289" y="227"/>
                </a:lnTo>
                <a:cubicBezTo>
                  <a:pt x="296" y="234"/>
                  <a:pt x="296" y="241"/>
                  <a:pt x="296" y="248"/>
                </a:cubicBezTo>
                <a:cubicBezTo>
                  <a:pt x="296" y="255"/>
                  <a:pt x="296" y="262"/>
                  <a:pt x="289" y="269"/>
                </a:cubicBezTo>
                <a:cubicBezTo>
                  <a:pt x="198" y="354"/>
                  <a:pt x="198" y="354"/>
                  <a:pt x="198" y="354"/>
                </a:cubicBezTo>
                <a:cubicBezTo>
                  <a:pt x="191" y="361"/>
                  <a:pt x="183" y="361"/>
                  <a:pt x="176" y="361"/>
                </a:cubicBezTo>
                <a:cubicBezTo>
                  <a:pt x="162" y="361"/>
                  <a:pt x="148" y="347"/>
                  <a:pt x="148" y="333"/>
                </a:cubicBezTo>
                <a:cubicBezTo>
                  <a:pt x="148" y="326"/>
                  <a:pt x="155" y="319"/>
                  <a:pt x="155" y="311"/>
                </a:cubicBezTo>
                <a:cubicBezTo>
                  <a:pt x="198" y="276"/>
                  <a:pt x="198" y="276"/>
                  <a:pt x="198" y="276"/>
                </a:cubicBezTo>
                <a:cubicBezTo>
                  <a:pt x="28" y="276"/>
                  <a:pt x="28" y="276"/>
                  <a:pt x="28" y="276"/>
                </a:cubicBezTo>
                <a:cubicBezTo>
                  <a:pt x="7" y="276"/>
                  <a:pt x="0" y="262"/>
                  <a:pt x="0" y="248"/>
                </a:cubicBezTo>
                <a:cubicBezTo>
                  <a:pt x="0" y="234"/>
                  <a:pt x="7" y="220"/>
                  <a:pt x="28" y="220"/>
                </a:cubicBezTo>
                <a:cubicBezTo>
                  <a:pt x="198" y="220"/>
                  <a:pt x="198" y="220"/>
                  <a:pt x="198" y="220"/>
                </a:cubicBezTo>
                <a:cubicBezTo>
                  <a:pt x="155" y="184"/>
                  <a:pt x="155" y="184"/>
                  <a:pt x="155" y="184"/>
                </a:cubicBezTo>
                <a:cubicBezTo>
                  <a:pt x="155" y="177"/>
                  <a:pt x="148" y="170"/>
                  <a:pt x="148" y="163"/>
                </a:cubicBezTo>
                <a:cubicBezTo>
                  <a:pt x="148" y="149"/>
                  <a:pt x="162" y="135"/>
                  <a:pt x="176" y="135"/>
                </a:cubicBezTo>
                <a:cubicBezTo>
                  <a:pt x="183" y="135"/>
                  <a:pt x="191" y="135"/>
                  <a:pt x="198" y="142"/>
                </a:cubicBezTo>
                <a:cubicBezTo>
                  <a:pt x="289" y="227"/>
                  <a:pt x="289" y="227"/>
                  <a:pt x="289" y="22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36" name="Freeform 51"/>
          <p:cNvSpPr>
            <a:spLocks noChangeArrowheads="1"/>
          </p:cNvSpPr>
          <p:nvPr/>
        </p:nvSpPr>
        <p:spPr bwMode="auto">
          <a:xfrm>
            <a:off x="8421689" y="8773022"/>
            <a:ext cx="352426" cy="327109"/>
          </a:xfrm>
          <a:custGeom>
            <a:avLst/>
            <a:gdLst>
              <a:gd name="T0" fmla="*/ 59733324 w 489"/>
              <a:gd name="T1" fmla="*/ 58889948 h 453"/>
              <a:gd name="T2" fmla="*/ 59733324 w 489"/>
              <a:gd name="T3" fmla="*/ 58889948 h 453"/>
              <a:gd name="T4" fmla="*/ 3765697 w 489"/>
              <a:gd name="T5" fmla="*/ 58889948 h 453"/>
              <a:gd name="T6" fmla="*/ 0 w 489"/>
              <a:gd name="T7" fmla="*/ 55241789 h 453"/>
              <a:gd name="T8" fmla="*/ 0 w 489"/>
              <a:gd name="T9" fmla="*/ 36741110 h 453"/>
              <a:gd name="T10" fmla="*/ 3765697 w 489"/>
              <a:gd name="T11" fmla="*/ 33092952 h 453"/>
              <a:gd name="T12" fmla="*/ 7401667 w 489"/>
              <a:gd name="T13" fmla="*/ 36741110 h 453"/>
              <a:gd name="T14" fmla="*/ 7401667 w 489"/>
              <a:gd name="T15" fmla="*/ 51593992 h 453"/>
              <a:gd name="T16" fmla="*/ 55967267 w 489"/>
              <a:gd name="T17" fmla="*/ 51593992 h 453"/>
              <a:gd name="T18" fmla="*/ 55967267 w 489"/>
              <a:gd name="T19" fmla="*/ 36741110 h 453"/>
              <a:gd name="T20" fmla="*/ 59733324 w 489"/>
              <a:gd name="T21" fmla="*/ 33092952 h 453"/>
              <a:gd name="T22" fmla="*/ 63369294 w 489"/>
              <a:gd name="T23" fmla="*/ 36741110 h 453"/>
              <a:gd name="T24" fmla="*/ 63369294 w 489"/>
              <a:gd name="T25" fmla="*/ 55241789 h 453"/>
              <a:gd name="T26" fmla="*/ 59733324 w 489"/>
              <a:gd name="T27" fmla="*/ 58889948 h 453"/>
              <a:gd name="T28" fmla="*/ 43241733 w 489"/>
              <a:gd name="T29" fmla="*/ 19282505 h 453"/>
              <a:gd name="T30" fmla="*/ 43241733 w 489"/>
              <a:gd name="T31" fmla="*/ 19282505 h 453"/>
              <a:gd name="T32" fmla="*/ 40384848 w 489"/>
              <a:gd name="T33" fmla="*/ 18370375 h 453"/>
              <a:gd name="T34" fmla="*/ 40384848 w 489"/>
              <a:gd name="T35" fmla="*/ 18370375 h 453"/>
              <a:gd name="T36" fmla="*/ 35840067 w 489"/>
              <a:gd name="T37" fmla="*/ 12898317 h 453"/>
              <a:gd name="T38" fmla="*/ 35840067 w 489"/>
              <a:gd name="T39" fmla="*/ 35828980 h 453"/>
              <a:gd name="T40" fmla="*/ 35840067 w 489"/>
              <a:gd name="T41" fmla="*/ 35828980 h 453"/>
              <a:gd name="T42" fmla="*/ 32204097 w 489"/>
              <a:gd name="T43" fmla="*/ 39607443 h 453"/>
              <a:gd name="T44" fmla="*/ 28568127 w 489"/>
              <a:gd name="T45" fmla="*/ 35828980 h 453"/>
              <a:gd name="T46" fmla="*/ 28568127 w 489"/>
              <a:gd name="T47" fmla="*/ 35828980 h 453"/>
              <a:gd name="T48" fmla="*/ 28568127 w 489"/>
              <a:gd name="T49" fmla="*/ 12898317 h 453"/>
              <a:gd name="T50" fmla="*/ 23893258 w 489"/>
              <a:gd name="T51" fmla="*/ 18370375 h 453"/>
              <a:gd name="T52" fmla="*/ 23893258 w 489"/>
              <a:gd name="T53" fmla="*/ 18370375 h 453"/>
              <a:gd name="T54" fmla="*/ 21166461 w 489"/>
              <a:gd name="T55" fmla="*/ 19282505 h 453"/>
              <a:gd name="T56" fmla="*/ 17530491 w 489"/>
              <a:gd name="T57" fmla="*/ 15634346 h 453"/>
              <a:gd name="T58" fmla="*/ 18439303 w 489"/>
              <a:gd name="T59" fmla="*/ 13810447 h 453"/>
              <a:gd name="T60" fmla="*/ 18439303 w 489"/>
              <a:gd name="T61" fmla="*/ 13810447 h 453"/>
              <a:gd name="T62" fmla="*/ 29476939 w 489"/>
              <a:gd name="T63" fmla="*/ 912130 h 453"/>
              <a:gd name="T64" fmla="*/ 29476939 w 489"/>
              <a:gd name="T65" fmla="*/ 912130 h 453"/>
              <a:gd name="T66" fmla="*/ 32204097 w 489"/>
              <a:gd name="T67" fmla="*/ 0 h 453"/>
              <a:gd name="T68" fmla="*/ 34930894 w 489"/>
              <a:gd name="T69" fmla="*/ 912130 h 453"/>
              <a:gd name="T70" fmla="*/ 34930894 w 489"/>
              <a:gd name="T71" fmla="*/ 912130 h 453"/>
              <a:gd name="T72" fmla="*/ 45968530 w 489"/>
              <a:gd name="T73" fmla="*/ 13810447 h 453"/>
              <a:gd name="T74" fmla="*/ 45968530 w 489"/>
              <a:gd name="T75" fmla="*/ 13810447 h 453"/>
              <a:gd name="T76" fmla="*/ 46877703 w 489"/>
              <a:gd name="T77" fmla="*/ 15634346 h 453"/>
              <a:gd name="T78" fmla="*/ 43241733 w 489"/>
              <a:gd name="T79" fmla="*/ 19282505 h 45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89" h="453">
                <a:moveTo>
                  <a:pt x="460" y="452"/>
                </a:moveTo>
                <a:lnTo>
                  <a:pt x="460" y="452"/>
                </a:lnTo>
                <a:cubicBezTo>
                  <a:pt x="29" y="452"/>
                  <a:pt x="29" y="452"/>
                  <a:pt x="29" y="452"/>
                </a:cubicBezTo>
                <a:cubicBezTo>
                  <a:pt x="15" y="452"/>
                  <a:pt x="0" y="438"/>
                  <a:pt x="0" y="424"/>
                </a:cubicBezTo>
                <a:cubicBezTo>
                  <a:pt x="0" y="282"/>
                  <a:pt x="0" y="282"/>
                  <a:pt x="0" y="282"/>
                </a:cubicBezTo>
                <a:cubicBezTo>
                  <a:pt x="0" y="268"/>
                  <a:pt x="15" y="254"/>
                  <a:pt x="29" y="254"/>
                </a:cubicBezTo>
                <a:cubicBezTo>
                  <a:pt x="43" y="254"/>
                  <a:pt x="57" y="268"/>
                  <a:pt x="57" y="282"/>
                </a:cubicBezTo>
                <a:cubicBezTo>
                  <a:pt x="57" y="396"/>
                  <a:pt x="57" y="396"/>
                  <a:pt x="57" y="396"/>
                </a:cubicBezTo>
                <a:cubicBezTo>
                  <a:pt x="431" y="396"/>
                  <a:pt x="431" y="396"/>
                  <a:pt x="431" y="396"/>
                </a:cubicBezTo>
                <a:cubicBezTo>
                  <a:pt x="431" y="282"/>
                  <a:pt x="431" y="282"/>
                  <a:pt x="431" y="282"/>
                </a:cubicBezTo>
                <a:cubicBezTo>
                  <a:pt x="431" y="268"/>
                  <a:pt x="446" y="254"/>
                  <a:pt x="460" y="254"/>
                </a:cubicBezTo>
                <a:cubicBezTo>
                  <a:pt x="481" y="254"/>
                  <a:pt x="488" y="268"/>
                  <a:pt x="488" y="282"/>
                </a:cubicBezTo>
                <a:cubicBezTo>
                  <a:pt x="488" y="424"/>
                  <a:pt x="488" y="424"/>
                  <a:pt x="488" y="424"/>
                </a:cubicBezTo>
                <a:cubicBezTo>
                  <a:pt x="488" y="438"/>
                  <a:pt x="481" y="452"/>
                  <a:pt x="460" y="452"/>
                </a:cubicBezTo>
                <a:close/>
                <a:moveTo>
                  <a:pt x="333" y="148"/>
                </a:moveTo>
                <a:lnTo>
                  <a:pt x="333" y="148"/>
                </a:lnTo>
                <a:cubicBezTo>
                  <a:pt x="318" y="148"/>
                  <a:pt x="311" y="148"/>
                  <a:pt x="311" y="141"/>
                </a:cubicBezTo>
                <a:cubicBezTo>
                  <a:pt x="276" y="99"/>
                  <a:pt x="276" y="99"/>
                  <a:pt x="276" y="99"/>
                </a:cubicBezTo>
                <a:cubicBezTo>
                  <a:pt x="276" y="275"/>
                  <a:pt x="276" y="275"/>
                  <a:pt x="276" y="275"/>
                </a:cubicBezTo>
                <a:cubicBezTo>
                  <a:pt x="276" y="289"/>
                  <a:pt x="262" y="304"/>
                  <a:pt x="248" y="304"/>
                </a:cubicBezTo>
                <a:cubicBezTo>
                  <a:pt x="227" y="304"/>
                  <a:pt x="220" y="289"/>
                  <a:pt x="220" y="275"/>
                </a:cubicBezTo>
                <a:cubicBezTo>
                  <a:pt x="220" y="99"/>
                  <a:pt x="220" y="99"/>
                  <a:pt x="220" y="99"/>
                </a:cubicBezTo>
                <a:cubicBezTo>
                  <a:pt x="184" y="141"/>
                  <a:pt x="184" y="141"/>
                  <a:pt x="184" y="141"/>
                </a:cubicBezTo>
                <a:cubicBezTo>
                  <a:pt x="177" y="148"/>
                  <a:pt x="170" y="148"/>
                  <a:pt x="163" y="148"/>
                </a:cubicBezTo>
                <a:cubicBezTo>
                  <a:pt x="142" y="148"/>
                  <a:pt x="135" y="141"/>
                  <a:pt x="135" y="120"/>
                </a:cubicBezTo>
                <a:cubicBezTo>
                  <a:pt x="135" y="113"/>
                  <a:pt x="135" y="106"/>
                  <a:pt x="142" y="106"/>
                </a:cubicBezTo>
                <a:cubicBezTo>
                  <a:pt x="227" y="7"/>
                  <a:pt x="227" y="7"/>
                  <a:pt x="227" y="7"/>
                </a:cubicBezTo>
                <a:cubicBezTo>
                  <a:pt x="227" y="7"/>
                  <a:pt x="234" y="0"/>
                  <a:pt x="248" y="0"/>
                </a:cubicBezTo>
                <a:cubicBezTo>
                  <a:pt x="255" y="0"/>
                  <a:pt x="262" y="7"/>
                  <a:pt x="269" y="7"/>
                </a:cubicBezTo>
                <a:cubicBezTo>
                  <a:pt x="354" y="106"/>
                  <a:pt x="354" y="106"/>
                  <a:pt x="354" y="106"/>
                </a:cubicBezTo>
                <a:cubicBezTo>
                  <a:pt x="354" y="106"/>
                  <a:pt x="361" y="113"/>
                  <a:pt x="361" y="120"/>
                </a:cubicBezTo>
                <a:cubicBezTo>
                  <a:pt x="361" y="141"/>
                  <a:pt x="347" y="148"/>
                  <a:pt x="333" y="14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37" name="Freeform 52"/>
          <p:cNvSpPr>
            <a:spLocks noChangeArrowheads="1"/>
          </p:cNvSpPr>
          <p:nvPr/>
        </p:nvSpPr>
        <p:spPr bwMode="auto">
          <a:xfrm>
            <a:off x="7666039" y="8773022"/>
            <a:ext cx="352426" cy="327109"/>
          </a:xfrm>
          <a:custGeom>
            <a:avLst/>
            <a:gdLst>
              <a:gd name="T0" fmla="*/ 59733324 w 489"/>
              <a:gd name="T1" fmla="*/ 58889948 h 453"/>
              <a:gd name="T2" fmla="*/ 59733324 w 489"/>
              <a:gd name="T3" fmla="*/ 58889948 h 453"/>
              <a:gd name="T4" fmla="*/ 31294924 w 489"/>
              <a:gd name="T5" fmla="*/ 58889948 h 453"/>
              <a:gd name="T6" fmla="*/ 31294924 w 489"/>
              <a:gd name="T7" fmla="*/ 58889948 h 453"/>
              <a:gd name="T8" fmla="*/ 31294924 w 489"/>
              <a:gd name="T9" fmla="*/ 58889948 h 453"/>
              <a:gd name="T10" fmla="*/ 3765697 w 489"/>
              <a:gd name="T11" fmla="*/ 58889948 h 453"/>
              <a:gd name="T12" fmla="*/ 0 w 489"/>
              <a:gd name="T13" fmla="*/ 55241789 h 453"/>
              <a:gd name="T14" fmla="*/ 0 w 489"/>
              <a:gd name="T15" fmla="*/ 36741110 h 453"/>
              <a:gd name="T16" fmla="*/ 3765697 w 489"/>
              <a:gd name="T17" fmla="*/ 33092952 h 453"/>
              <a:gd name="T18" fmla="*/ 7401667 w 489"/>
              <a:gd name="T19" fmla="*/ 36741110 h 453"/>
              <a:gd name="T20" fmla="*/ 7401667 w 489"/>
              <a:gd name="T21" fmla="*/ 51593992 h 453"/>
              <a:gd name="T22" fmla="*/ 55967267 w 489"/>
              <a:gd name="T23" fmla="*/ 51593992 h 453"/>
              <a:gd name="T24" fmla="*/ 55967267 w 489"/>
              <a:gd name="T25" fmla="*/ 36741110 h 453"/>
              <a:gd name="T26" fmla="*/ 59733324 w 489"/>
              <a:gd name="T27" fmla="*/ 33092952 h 453"/>
              <a:gd name="T28" fmla="*/ 63369294 w 489"/>
              <a:gd name="T29" fmla="*/ 36741110 h 453"/>
              <a:gd name="T30" fmla="*/ 63369294 w 489"/>
              <a:gd name="T31" fmla="*/ 55241789 h 453"/>
              <a:gd name="T32" fmla="*/ 59733324 w 489"/>
              <a:gd name="T33" fmla="*/ 58889948 h 453"/>
              <a:gd name="T34" fmla="*/ 45059718 w 489"/>
              <a:gd name="T35" fmla="*/ 25796996 h 453"/>
              <a:gd name="T36" fmla="*/ 45059718 w 489"/>
              <a:gd name="T37" fmla="*/ 25796996 h 453"/>
              <a:gd name="T38" fmla="*/ 34022082 w 489"/>
              <a:gd name="T39" fmla="*/ 37653240 h 453"/>
              <a:gd name="T40" fmla="*/ 34022082 w 489"/>
              <a:gd name="T41" fmla="*/ 37653240 h 453"/>
              <a:gd name="T42" fmla="*/ 31294924 w 489"/>
              <a:gd name="T43" fmla="*/ 39607443 h 453"/>
              <a:gd name="T44" fmla="*/ 28568127 w 489"/>
              <a:gd name="T45" fmla="*/ 37653240 h 453"/>
              <a:gd name="T46" fmla="*/ 28568127 w 489"/>
              <a:gd name="T47" fmla="*/ 37653240 h 453"/>
              <a:gd name="T48" fmla="*/ 17530491 w 489"/>
              <a:gd name="T49" fmla="*/ 25796996 h 453"/>
              <a:gd name="T50" fmla="*/ 17530491 w 489"/>
              <a:gd name="T51" fmla="*/ 25796996 h 453"/>
              <a:gd name="T52" fmla="*/ 16491591 w 489"/>
              <a:gd name="T53" fmla="*/ 22930663 h 453"/>
              <a:gd name="T54" fmla="*/ 20257288 w 489"/>
              <a:gd name="T55" fmla="*/ 19282505 h 453"/>
              <a:gd name="T56" fmla="*/ 22984445 w 489"/>
              <a:gd name="T57" fmla="*/ 21106403 h 453"/>
              <a:gd name="T58" fmla="*/ 22984445 w 489"/>
              <a:gd name="T59" fmla="*/ 21106403 h 453"/>
              <a:gd name="T60" fmla="*/ 27529227 w 489"/>
              <a:gd name="T61" fmla="*/ 25796996 h 453"/>
              <a:gd name="T62" fmla="*/ 27529227 w 489"/>
              <a:gd name="T63" fmla="*/ 3648158 h 453"/>
              <a:gd name="T64" fmla="*/ 27529227 w 489"/>
              <a:gd name="T65" fmla="*/ 3648158 h 453"/>
              <a:gd name="T66" fmla="*/ 31294924 w 489"/>
              <a:gd name="T67" fmla="*/ 0 h 453"/>
              <a:gd name="T68" fmla="*/ 34930894 w 489"/>
              <a:gd name="T69" fmla="*/ 3648158 h 453"/>
              <a:gd name="T70" fmla="*/ 34930894 w 489"/>
              <a:gd name="T71" fmla="*/ 3648158 h 453"/>
              <a:gd name="T72" fmla="*/ 34930894 w 489"/>
              <a:gd name="T73" fmla="*/ 25796996 h 453"/>
              <a:gd name="T74" fmla="*/ 39476036 w 489"/>
              <a:gd name="T75" fmla="*/ 21106403 h 453"/>
              <a:gd name="T76" fmla="*/ 39476036 w 489"/>
              <a:gd name="T77" fmla="*/ 21106403 h 453"/>
              <a:gd name="T78" fmla="*/ 42202833 w 489"/>
              <a:gd name="T79" fmla="*/ 19282505 h 453"/>
              <a:gd name="T80" fmla="*/ 45968530 w 489"/>
              <a:gd name="T81" fmla="*/ 22930663 h 453"/>
              <a:gd name="T82" fmla="*/ 45059718 w 489"/>
              <a:gd name="T83" fmla="*/ 25796996 h 45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89" h="453">
                <a:moveTo>
                  <a:pt x="460" y="452"/>
                </a:moveTo>
                <a:lnTo>
                  <a:pt x="460" y="452"/>
                </a:lnTo>
                <a:cubicBezTo>
                  <a:pt x="241" y="452"/>
                  <a:pt x="241" y="452"/>
                  <a:pt x="241" y="452"/>
                </a:cubicBezTo>
                <a:cubicBezTo>
                  <a:pt x="29" y="452"/>
                  <a:pt x="29" y="452"/>
                  <a:pt x="29" y="452"/>
                </a:cubicBezTo>
                <a:cubicBezTo>
                  <a:pt x="7" y="452"/>
                  <a:pt x="0" y="438"/>
                  <a:pt x="0" y="424"/>
                </a:cubicBezTo>
                <a:cubicBezTo>
                  <a:pt x="0" y="282"/>
                  <a:pt x="0" y="282"/>
                  <a:pt x="0" y="282"/>
                </a:cubicBezTo>
                <a:cubicBezTo>
                  <a:pt x="0" y="268"/>
                  <a:pt x="7" y="254"/>
                  <a:pt x="29" y="254"/>
                </a:cubicBezTo>
                <a:cubicBezTo>
                  <a:pt x="43" y="254"/>
                  <a:pt x="57" y="268"/>
                  <a:pt x="57" y="282"/>
                </a:cubicBezTo>
                <a:cubicBezTo>
                  <a:pt x="57" y="396"/>
                  <a:pt x="57" y="396"/>
                  <a:pt x="57" y="396"/>
                </a:cubicBezTo>
                <a:cubicBezTo>
                  <a:pt x="431" y="396"/>
                  <a:pt x="431" y="396"/>
                  <a:pt x="431" y="396"/>
                </a:cubicBezTo>
                <a:cubicBezTo>
                  <a:pt x="431" y="282"/>
                  <a:pt x="431" y="282"/>
                  <a:pt x="431" y="282"/>
                </a:cubicBezTo>
                <a:cubicBezTo>
                  <a:pt x="431" y="268"/>
                  <a:pt x="446" y="254"/>
                  <a:pt x="460" y="254"/>
                </a:cubicBezTo>
                <a:cubicBezTo>
                  <a:pt x="474" y="254"/>
                  <a:pt x="488" y="268"/>
                  <a:pt x="488" y="282"/>
                </a:cubicBezTo>
                <a:cubicBezTo>
                  <a:pt x="488" y="424"/>
                  <a:pt x="488" y="424"/>
                  <a:pt x="488" y="424"/>
                </a:cubicBezTo>
                <a:cubicBezTo>
                  <a:pt x="488" y="438"/>
                  <a:pt x="474" y="452"/>
                  <a:pt x="460" y="452"/>
                </a:cubicBezTo>
                <a:close/>
                <a:moveTo>
                  <a:pt x="347" y="198"/>
                </a:moveTo>
                <a:lnTo>
                  <a:pt x="347" y="198"/>
                </a:lnTo>
                <a:cubicBezTo>
                  <a:pt x="262" y="289"/>
                  <a:pt x="262" y="289"/>
                  <a:pt x="262" y="289"/>
                </a:cubicBezTo>
                <a:cubicBezTo>
                  <a:pt x="262" y="297"/>
                  <a:pt x="255" y="304"/>
                  <a:pt x="241" y="304"/>
                </a:cubicBezTo>
                <a:cubicBezTo>
                  <a:pt x="234" y="304"/>
                  <a:pt x="227" y="297"/>
                  <a:pt x="220" y="289"/>
                </a:cubicBezTo>
                <a:cubicBezTo>
                  <a:pt x="135" y="198"/>
                  <a:pt x="135" y="198"/>
                  <a:pt x="135" y="198"/>
                </a:cubicBezTo>
                <a:cubicBezTo>
                  <a:pt x="135" y="191"/>
                  <a:pt x="127" y="184"/>
                  <a:pt x="127" y="176"/>
                </a:cubicBezTo>
                <a:cubicBezTo>
                  <a:pt x="127" y="162"/>
                  <a:pt x="142" y="148"/>
                  <a:pt x="156" y="148"/>
                </a:cubicBezTo>
                <a:cubicBezTo>
                  <a:pt x="170" y="148"/>
                  <a:pt x="177" y="155"/>
                  <a:pt x="177" y="162"/>
                </a:cubicBezTo>
                <a:cubicBezTo>
                  <a:pt x="212" y="198"/>
                  <a:pt x="212" y="198"/>
                  <a:pt x="212" y="198"/>
                </a:cubicBezTo>
                <a:cubicBezTo>
                  <a:pt x="212" y="28"/>
                  <a:pt x="212" y="28"/>
                  <a:pt x="212" y="28"/>
                </a:cubicBezTo>
                <a:cubicBezTo>
                  <a:pt x="212" y="14"/>
                  <a:pt x="227" y="0"/>
                  <a:pt x="241" y="0"/>
                </a:cubicBezTo>
                <a:cubicBezTo>
                  <a:pt x="262" y="0"/>
                  <a:pt x="269" y="14"/>
                  <a:pt x="269" y="28"/>
                </a:cubicBezTo>
                <a:cubicBezTo>
                  <a:pt x="269" y="198"/>
                  <a:pt x="269" y="198"/>
                  <a:pt x="269" y="198"/>
                </a:cubicBezTo>
                <a:cubicBezTo>
                  <a:pt x="304" y="162"/>
                  <a:pt x="304" y="162"/>
                  <a:pt x="304" y="162"/>
                </a:cubicBezTo>
                <a:cubicBezTo>
                  <a:pt x="311" y="155"/>
                  <a:pt x="318" y="148"/>
                  <a:pt x="325" y="148"/>
                </a:cubicBezTo>
                <a:cubicBezTo>
                  <a:pt x="347" y="148"/>
                  <a:pt x="354" y="162"/>
                  <a:pt x="354" y="176"/>
                </a:cubicBezTo>
                <a:cubicBezTo>
                  <a:pt x="354" y="184"/>
                  <a:pt x="354" y="191"/>
                  <a:pt x="347" y="19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38" name="Freeform 53"/>
          <p:cNvSpPr>
            <a:spLocks noChangeArrowheads="1"/>
          </p:cNvSpPr>
          <p:nvPr/>
        </p:nvSpPr>
        <p:spPr bwMode="auto">
          <a:xfrm>
            <a:off x="6862765" y="8715857"/>
            <a:ext cx="438150" cy="438264"/>
          </a:xfrm>
          <a:custGeom>
            <a:avLst/>
            <a:gdLst>
              <a:gd name="T0" fmla="*/ 75172271 w 608"/>
              <a:gd name="T1" fmla="*/ 78678142 h 609"/>
              <a:gd name="T2" fmla="*/ 0 w 608"/>
              <a:gd name="T3" fmla="*/ 75054951 h 609"/>
              <a:gd name="T4" fmla="*/ 3635276 w 608"/>
              <a:gd name="T5" fmla="*/ 10093638 h 609"/>
              <a:gd name="T6" fmla="*/ 10905827 w 608"/>
              <a:gd name="T7" fmla="*/ 13716829 h 609"/>
              <a:gd name="T8" fmla="*/ 28432908 w 608"/>
              <a:gd name="T9" fmla="*/ 13716829 h 609"/>
              <a:gd name="T10" fmla="*/ 50374278 w 608"/>
              <a:gd name="T11" fmla="*/ 10093638 h 609"/>
              <a:gd name="T12" fmla="*/ 58683635 w 608"/>
              <a:gd name="T13" fmla="*/ 21998871 h 609"/>
              <a:gd name="T14" fmla="*/ 67901720 w 608"/>
              <a:gd name="T15" fmla="*/ 10093638 h 609"/>
              <a:gd name="T16" fmla="*/ 78807547 w 608"/>
              <a:gd name="T17" fmla="*/ 13716829 h 609"/>
              <a:gd name="T18" fmla="*/ 75172271 w 608"/>
              <a:gd name="T19" fmla="*/ 78678142 h 609"/>
              <a:gd name="T20" fmla="*/ 71536996 w 608"/>
              <a:gd name="T21" fmla="*/ 29245613 h 609"/>
              <a:gd name="T22" fmla="*/ 7270552 w 608"/>
              <a:gd name="T23" fmla="*/ 71302258 h 609"/>
              <a:gd name="T24" fmla="*/ 71536996 w 608"/>
              <a:gd name="T25" fmla="*/ 29245613 h 609"/>
              <a:gd name="T26" fmla="*/ 24667917 w 608"/>
              <a:gd name="T27" fmla="*/ 54867675 h 609"/>
              <a:gd name="T28" fmla="*/ 29341637 w 608"/>
              <a:gd name="T29" fmla="*/ 51244484 h 609"/>
              <a:gd name="T30" fmla="*/ 32068184 w 608"/>
              <a:gd name="T31" fmla="*/ 48526731 h 609"/>
              <a:gd name="T32" fmla="*/ 33886002 w 608"/>
              <a:gd name="T33" fmla="*/ 45679835 h 609"/>
              <a:gd name="T34" fmla="*/ 31159455 w 608"/>
              <a:gd name="T35" fmla="*/ 42056644 h 609"/>
              <a:gd name="T36" fmla="*/ 28432908 w 608"/>
              <a:gd name="T37" fmla="*/ 43868240 h 609"/>
              <a:gd name="T38" fmla="*/ 27524179 w 608"/>
              <a:gd name="T39" fmla="*/ 46585633 h 609"/>
              <a:gd name="T40" fmla="*/ 23759188 w 608"/>
              <a:gd name="T41" fmla="*/ 43868240 h 609"/>
              <a:gd name="T42" fmla="*/ 27524179 w 608"/>
              <a:gd name="T43" fmla="*/ 38433453 h 609"/>
              <a:gd name="T44" fmla="*/ 33886002 w 608"/>
              <a:gd name="T45" fmla="*/ 38433453 h 609"/>
              <a:gd name="T46" fmla="*/ 37650993 w 608"/>
              <a:gd name="T47" fmla="*/ 42056644 h 609"/>
              <a:gd name="T48" fmla="*/ 38559722 w 608"/>
              <a:gd name="T49" fmla="*/ 47491791 h 609"/>
              <a:gd name="T50" fmla="*/ 34794731 w 608"/>
              <a:gd name="T51" fmla="*/ 52150282 h 609"/>
              <a:gd name="T52" fmla="*/ 30250726 w 608"/>
              <a:gd name="T53" fmla="*/ 54867675 h 609"/>
              <a:gd name="T54" fmla="*/ 38559722 w 608"/>
              <a:gd name="T55" fmla="*/ 56679271 h 609"/>
              <a:gd name="T56" fmla="*/ 21941370 w 608"/>
              <a:gd name="T57" fmla="*/ 60431965 h 609"/>
              <a:gd name="T58" fmla="*/ 24667917 w 608"/>
              <a:gd name="T59" fmla="*/ 54867675 h 609"/>
              <a:gd name="T60" fmla="*/ 45830274 w 608"/>
              <a:gd name="T61" fmla="*/ 56679271 h 609"/>
              <a:gd name="T62" fmla="*/ 49465550 w 608"/>
              <a:gd name="T63" fmla="*/ 56679271 h 609"/>
              <a:gd name="T64" fmla="*/ 51283368 w 608"/>
              <a:gd name="T65" fmla="*/ 54867675 h 609"/>
              <a:gd name="T66" fmla="*/ 51283368 w 608"/>
              <a:gd name="T67" fmla="*/ 51244484 h 609"/>
              <a:gd name="T68" fmla="*/ 49465550 w 608"/>
              <a:gd name="T69" fmla="*/ 49432889 h 609"/>
              <a:gd name="T70" fmla="*/ 45830274 w 608"/>
              <a:gd name="T71" fmla="*/ 49432889 h 609"/>
              <a:gd name="T72" fmla="*/ 40377540 w 608"/>
              <a:gd name="T73" fmla="*/ 51244484 h 609"/>
              <a:gd name="T74" fmla="*/ 55048359 w 608"/>
              <a:gd name="T75" fmla="*/ 38433453 h 609"/>
              <a:gd name="T76" fmla="*/ 45830274 w 608"/>
              <a:gd name="T77" fmla="*/ 42056644 h 609"/>
              <a:gd name="T78" fmla="*/ 44921545 w 608"/>
              <a:gd name="T79" fmla="*/ 47491791 h 609"/>
              <a:gd name="T80" fmla="*/ 49465550 w 608"/>
              <a:gd name="T81" fmla="*/ 45679835 h 609"/>
              <a:gd name="T82" fmla="*/ 55048359 w 608"/>
              <a:gd name="T83" fmla="*/ 47491791 h 609"/>
              <a:gd name="T84" fmla="*/ 56865817 w 608"/>
              <a:gd name="T85" fmla="*/ 53056080 h 609"/>
              <a:gd name="T86" fmla="*/ 54139630 w 608"/>
              <a:gd name="T87" fmla="*/ 58491226 h 609"/>
              <a:gd name="T88" fmla="*/ 48556821 w 608"/>
              <a:gd name="T89" fmla="*/ 61338122 h 609"/>
              <a:gd name="T90" fmla="*/ 42194998 w 608"/>
              <a:gd name="T91" fmla="*/ 59526167 h 609"/>
              <a:gd name="T92" fmla="*/ 40377540 w 608"/>
              <a:gd name="T93" fmla="*/ 53961878 h 609"/>
              <a:gd name="T94" fmla="*/ 45830274 w 608"/>
              <a:gd name="T95" fmla="*/ 56679271 h 609"/>
              <a:gd name="T96" fmla="*/ 58683635 w 608"/>
              <a:gd name="T97" fmla="*/ 17340380 h 609"/>
              <a:gd name="T98" fmla="*/ 55048359 w 608"/>
              <a:gd name="T99" fmla="*/ 3623191 h 609"/>
              <a:gd name="T100" fmla="*/ 62318910 w 608"/>
              <a:gd name="T101" fmla="*/ 3623191 h 609"/>
              <a:gd name="T102" fmla="*/ 58683635 w 608"/>
              <a:gd name="T103" fmla="*/ 17340380 h 609"/>
              <a:gd name="T104" fmla="*/ 20123912 w 608"/>
              <a:gd name="T105" fmla="*/ 17340380 h 609"/>
              <a:gd name="T106" fmla="*/ 16488637 w 608"/>
              <a:gd name="T107" fmla="*/ 3623191 h 609"/>
              <a:gd name="T108" fmla="*/ 23759188 w 608"/>
              <a:gd name="T109" fmla="*/ 3623191 h 609"/>
              <a:gd name="T110" fmla="*/ 20123912 w 608"/>
              <a:gd name="T111" fmla="*/ 17340380 h 60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8" h="609">
                <a:moveTo>
                  <a:pt x="579" y="608"/>
                </a:moveTo>
                <a:lnTo>
                  <a:pt x="579" y="608"/>
                </a:lnTo>
                <a:cubicBezTo>
                  <a:pt x="28" y="608"/>
                  <a:pt x="28" y="608"/>
                  <a:pt x="28" y="608"/>
                </a:cubicBezTo>
                <a:cubicBezTo>
                  <a:pt x="14" y="608"/>
                  <a:pt x="0" y="594"/>
                  <a:pt x="0" y="580"/>
                </a:cubicBezTo>
                <a:cubicBezTo>
                  <a:pt x="0" y="106"/>
                  <a:pt x="0" y="106"/>
                  <a:pt x="0" y="106"/>
                </a:cubicBezTo>
                <a:cubicBezTo>
                  <a:pt x="0" y="92"/>
                  <a:pt x="14" y="78"/>
                  <a:pt x="28" y="78"/>
                </a:cubicBezTo>
                <a:cubicBezTo>
                  <a:pt x="84" y="78"/>
                  <a:pt x="84" y="78"/>
                  <a:pt x="84" y="78"/>
                </a:cubicBezTo>
                <a:cubicBezTo>
                  <a:pt x="84" y="106"/>
                  <a:pt x="84" y="106"/>
                  <a:pt x="84" y="106"/>
                </a:cubicBezTo>
                <a:cubicBezTo>
                  <a:pt x="84" y="141"/>
                  <a:pt x="120" y="170"/>
                  <a:pt x="155" y="170"/>
                </a:cubicBezTo>
                <a:cubicBezTo>
                  <a:pt x="190" y="170"/>
                  <a:pt x="219" y="141"/>
                  <a:pt x="219" y="106"/>
                </a:cubicBezTo>
                <a:cubicBezTo>
                  <a:pt x="219" y="78"/>
                  <a:pt x="219" y="78"/>
                  <a:pt x="219" y="78"/>
                </a:cubicBezTo>
                <a:cubicBezTo>
                  <a:pt x="388" y="78"/>
                  <a:pt x="388" y="78"/>
                  <a:pt x="388" y="78"/>
                </a:cubicBezTo>
                <a:cubicBezTo>
                  <a:pt x="388" y="106"/>
                  <a:pt x="388" y="106"/>
                  <a:pt x="388" y="106"/>
                </a:cubicBezTo>
                <a:cubicBezTo>
                  <a:pt x="388" y="141"/>
                  <a:pt x="417" y="170"/>
                  <a:pt x="452" y="170"/>
                </a:cubicBezTo>
                <a:cubicBezTo>
                  <a:pt x="487" y="170"/>
                  <a:pt x="523" y="141"/>
                  <a:pt x="523" y="106"/>
                </a:cubicBezTo>
                <a:cubicBezTo>
                  <a:pt x="523" y="78"/>
                  <a:pt x="523" y="78"/>
                  <a:pt x="523" y="78"/>
                </a:cubicBezTo>
                <a:cubicBezTo>
                  <a:pt x="579" y="78"/>
                  <a:pt x="579" y="78"/>
                  <a:pt x="579" y="78"/>
                </a:cubicBezTo>
                <a:cubicBezTo>
                  <a:pt x="593" y="78"/>
                  <a:pt x="607" y="92"/>
                  <a:pt x="607" y="106"/>
                </a:cubicBezTo>
                <a:cubicBezTo>
                  <a:pt x="607" y="580"/>
                  <a:pt x="607" y="580"/>
                  <a:pt x="607" y="580"/>
                </a:cubicBezTo>
                <a:cubicBezTo>
                  <a:pt x="607" y="594"/>
                  <a:pt x="593" y="608"/>
                  <a:pt x="579" y="608"/>
                </a:cubicBezTo>
                <a:close/>
                <a:moveTo>
                  <a:pt x="551" y="226"/>
                </a:moveTo>
                <a:lnTo>
                  <a:pt x="551" y="226"/>
                </a:lnTo>
                <a:cubicBezTo>
                  <a:pt x="56" y="226"/>
                  <a:pt x="56" y="226"/>
                  <a:pt x="56" y="226"/>
                </a:cubicBezTo>
                <a:cubicBezTo>
                  <a:pt x="56" y="551"/>
                  <a:pt x="56" y="551"/>
                  <a:pt x="56" y="551"/>
                </a:cubicBezTo>
                <a:cubicBezTo>
                  <a:pt x="551" y="551"/>
                  <a:pt x="551" y="551"/>
                  <a:pt x="551" y="551"/>
                </a:cubicBezTo>
                <a:lnTo>
                  <a:pt x="551" y="226"/>
                </a:lnTo>
                <a:close/>
                <a:moveTo>
                  <a:pt x="190" y="424"/>
                </a:moveTo>
                <a:lnTo>
                  <a:pt x="190" y="424"/>
                </a:lnTo>
                <a:cubicBezTo>
                  <a:pt x="190" y="417"/>
                  <a:pt x="197" y="410"/>
                  <a:pt x="205" y="410"/>
                </a:cubicBezTo>
                <a:cubicBezTo>
                  <a:pt x="212" y="403"/>
                  <a:pt x="219" y="396"/>
                  <a:pt x="226" y="396"/>
                </a:cubicBezTo>
                <a:cubicBezTo>
                  <a:pt x="233" y="389"/>
                  <a:pt x="233" y="389"/>
                  <a:pt x="240" y="382"/>
                </a:cubicBezTo>
                <a:cubicBezTo>
                  <a:pt x="240" y="382"/>
                  <a:pt x="247" y="382"/>
                  <a:pt x="247" y="375"/>
                </a:cubicBezTo>
                <a:cubicBezTo>
                  <a:pt x="254" y="375"/>
                  <a:pt x="254" y="367"/>
                  <a:pt x="261" y="367"/>
                </a:cubicBezTo>
                <a:cubicBezTo>
                  <a:pt x="261" y="360"/>
                  <a:pt x="261" y="353"/>
                  <a:pt x="261" y="353"/>
                </a:cubicBezTo>
                <a:cubicBezTo>
                  <a:pt x="261" y="339"/>
                  <a:pt x="261" y="339"/>
                  <a:pt x="254" y="332"/>
                </a:cubicBezTo>
                <a:cubicBezTo>
                  <a:pt x="254" y="325"/>
                  <a:pt x="247" y="325"/>
                  <a:pt x="240" y="325"/>
                </a:cubicBezTo>
                <a:cubicBezTo>
                  <a:pt x="233" y="325"/>
                  <a:pt x="226" y="325"/>
                  <a:pt x="226" y="325"/>
                </a:cubicBezTo>
                <a:cubicBezTo>
                  <a:pt x="219" y="332"/>
                  <a:pt x="219" y="332"/>
                  <a:pt x="219" y="339"/>
                </a:cubicBezTo>
                <a:cubicBezTo>
                  <a:pt x="212" y="339"/>
                  <a:pt x="212" y="346"/>
                  <a:pt x="212" y="353"/>
                </a:cubicBezTo>
                <a:lnTo>
                  <a:pt x="212" y="360"/>
                </a:lnTo>
                <a:cubicBezTo>
                  <a:pt x="176" y="360"/>
                  <a:pt x="176" y="360"/>
                  <a:pt x="176" y="360"/>
                </a:cubicBezTo>
                <a:cubicBezTo>
                  <a:pt x="176" y="353"/>
                  <a:pt x="176" y="346"/>
                  <a:pt x="183" y="339"/>
                </a:cubicBezTo>
                <a:cubicBezTo>
                  <a:pt x="183" y="325"/>
                  <a:pt x="183" y="318"/>
                  <a:pt x="190" y="311"/>
                </a:cubicBezTo>
                <a:cubicBezTo>
                  <a:pt x="197" y="311"/>
                  <a:pt x="205" y="304"/>
                  <a:pt x="212" y="297"/>
                </a:cubicBezTo>
                <a:cubicBezTo>
                  <a:pt x="219" y="297"/>
                  <a:pt x="226" y="297"/>
                  <a:pt x="240" y="297"/>
                </a:cubicBezTo>
                <a:cubicBezTo>
                  <a:pt x="247" y="297"/>
                  <a:pt x="254" y="297"/>
                  <a:pt x="261" y="297"/>
                </a:cubicBezTo>
                <a:cubicBezTo>
                  <a:pt x="268" y="304"/>
                  <a:pt x="275" y="304"/>
                  <a:pt x="282" y="311"/>
                </a:cubicBezTo>
                <a:cubicBezTo>
                  <a:pt x="282" y="311"/>
                  <a:pt x="290" y="318"/>
                  <a:pt x="290" y="325"/>
                </a:cubicBezTo>
                <a:cubicBezTo>
                  <a:pt x="297" y="332"/>
                  <a:pt x="297" y="339"/>
                  <a:pt x="297" y="346"/>
                </a:cubicBezTo>
                <a:cubicBezTo>
                  <a:pt x="297" y="353"/>
                  <a:pt x="297" y="367"/>
                  <a:pt x="297" y="367"/>
                </a:cubicBezTo>
                <a:cubicBezTo>
                  <a:pt x="290" y="375"/>
                  <a:pt x="290" y="382"/>
                  <a:pt x="282" y="389"/>
                </a:cubicBezTo>
                <a:cubicBezTo>
                  <a:pt x="275" y="389"/>
                  <a:pt x="275" y="396"/>
                  <a:pt x="268" y="403"/>
                </a:cubicBezTo>
                <a:cubicBezTo>
                  <a:pt x="261" y="403"/>
                  <a:pt x="254" y="410"/>
                  <a:pt x="247" y="410"/>
                </a:cubicBezTo>
                <a:cubicBezTo>
                  <a:pt x="240" y="417"/>
                  <a:pt x="240" y="417"/>
                  <a:pt x="233" y="424"/>
                </a:cubicBezTo>
                <a:cubicBezTo>
                  <a:pt x="226" y="431"/>
                  <a:pt x="219" y="431"/>
                  <a:pt x="219" y="438"/>
                </a:cubicBezTo>
                <a:cubicBezTo>
                  <a:pt x="297" y="438"/>
                  <a:pt x="297" y="438"/>
                  <a:pt x="297" y="438"/>
                </a:cubicBezTo>
                <a:cubicBezTo>
                  <a:pt x="297" y="467"/>
                  <a:pt x="297" y="467"/>
                  <a:pt x="297" y="467"/>
                </a:cubicBezTo>
                <a:cubicBezTo>
                  <a:pt x="169" y="467"/>
                  <a:pt x="169" y="467"/>
                  <a:pt x="169" y="467"/>
                </a:cubicBezTo>
                <a:cubicBezTo>
                  <a:pt x="169" y="460"/>
                  <a:pt x="176" y="452"/>
                  <a:pt x="176" y="445"/>
                </a:cubicBezTo>
                <a:cubicBezTo>
                  <a:pt x="176" y="438"/>
                  <a:pt x="183" y="431"/>
                  <a:pt x="190" y="424"/>
                </a:cubicBezTo>
                <a:close/>
                <a:moveTo>
                  <a:pt x="353" y="438"/>
                </a:moveTo>
                <a:lnTo>
                  <a:pt x="353" y="438"/>
                </a:lnTo>
                <a:cubicBezTo>
                  <a:pt x="360" y="445"/>
                  <a:pt x="360" y="445"/>
                  <a:pt x="374" y="445"/>
                </a:cubicBezTo>
                <a:cubicBezTo>
                  <a:pt x="374" y="445"/>
                  <a:pt x="381" y="445"/>
                  <a:pt x="381" y="438"/>
                </a:cubicBezTo>
                <a:cubicBezTo>
                  <a:pt x="388" y="438"/>
                  <a:pt x="388" y="438"/>
                  <a:pt x="395" y="431"/>
                </a:cubicBezTo>
                <a:lnTo>
                  <a:pt x="395" y="424"/>
                </a:lnTo>
                <a:cubicBezTo>
                  <a:pt x="403" y="417"/>
                  <a:pt x="403" y="417"/>
                  <a:pt x="403" y="410"/>
                </a:cubicBezTo>
                <a:cubicBezTo>
                  <a:pt x="403" y="410"/>
                  <a:pt x="403" y="403"/>
                  <a:pt x="395" y="396"/>
                </a:cubicBezTo>
                <a:lnTo>
                  <a:pt x="395" y="389"/>
                </a:lnTo>
                <a:cubicBezTo>
                  <a:pt x="388" y="389"/>
                  <a:pt x="388" y="382"/>
                  <a:pt x="381" y="382"/>
                </a:cubicBezTo>
                <a:lnTo>
                  <a:pt x="374" y="382"/>
                </a:lnTo>
                <a:cubicBezTo>
                  <a:pt x="367" y="382"/>
                  <a:pt x="360" y="382"/>
                  <a:pt x="353" y="382"/>
                </a:cubicBezTo>
                <a:cubicBezTo>
                  <a:pt x="353" y="382"/>
                  <a:pt x="346" y="389"/>
                  <a:pt x="346" y="396"/>
                </a:cubicBezTo>
                <a:cubicBezTo>
                  <a:pt x="311" y="396"/>
                  <a:pt x="311" y="396"/>
                  <a:pt x="311" y="396"/>
                </a:cubicBezTo>
                <a:cubicBezTo>
                  <a:pt x="332" y="297"/>
                  <a:pt x="332" y="297"/>
                  <a:pt x="332" y="297"/>
                </a:cubicBezTo>
                <a:cubicBezTo>
                  <a:pt x="424" y="297"/>
                  <a:pt x="424" y="297"/>
                  <a:pt x="424" y="297"/>
                </a:cubicBezTo>
                <a:cubicBezTo>
                  <a:pt x="424" y="325"/>
                  <a:pt x="424" y="325"/>
                  <a:pt x="424" y="325"/>
                </a:cubicBezTo>
                <a:cubicBezTo>
                  <a:pt x="353" y="325"/>
                  <a:pt x="353" y="325"/>
                  <a:pt x="353" y="325"/>
                </a:cubicBezTo>
                <a:cubicBezTo>
                  <a:pt x="346" y="367"/>
                  <a:pt x="346" y="367"/>
                  <a:pt x="346" y="367"/>
                </a:cubicBezTo>
                <a:cubicBezTo>
                  <a:pt x="353" y="360"/>
                  <a:pt x="360" y="360"/>
                  <a:pt x="367" y="353"/>
                </a:cubicBezTo>
                <a:cubicBezTo>
                  <a:pt x="367" y="353"/>
                  <a:pt x="374" y="353"/>
                  <a:pt x="381" y="353"/>
                </a:cubicBezTo>
                <a:cubicBezTo>
                  <a:pt x="388" y="353"/>
                  <a:pt x="395" y="353"/>
                  <a:pt x="403" y="360"/>
                </a:cubicBezTo>
                <a:cubicBezTo>
                  <a:pt x="410" y="360"/>
                  <a:pt x="417" y="367"/>
                  <a:pt x="424" y="367"/>
                </a:cubicBezTo>
                <a:cubicBezTo>
                  <a:pt x="424" y="375"/>
                  <a:pt x="431" y="382"/>
                  <a:pt x="431" y="389"/>
                </a:cubicBezTo>
                <a:cubicBezTo>
                  <a:pt x="438" y="396"/>
                  <a:pt x="438" y="403"/>
                  <a:pt x="438" y="410"/>
                </a:cubicBezTo>
                <a:cubicBezTo>
                  <a:pt x="438" y="417"/>
                  <a:pt x="431" y="431"/>
                  <a:pt x="431" y="438"/>
                </a:cubicBezTo>
                <a:cubicBezTo>
                  <a:pt x="424" y="445"/>
                  <a:pt x="424" y="452"/>
                  <a:pt x="417" y="452"/>
                </a:cubicBezTo>
                <a:cubicBezTo>
                  <a:pt x="410" y="460"/>
                  <a:pt x="403" y="467"/>
                  <a:pt x="395" y="467"/>
                </a:cubicBezTo>
                <a:cubicBezTo>
                  <a:pt x="388" y="474"/>
                  <a:pt x="381" y="474"/>
                  <a:pt x="374" y="474"/>
                </a:cubicBezTo>
                <a:cubicBezTo>
                  <a:pt x="360" y="474"/>
                  <a:pt x="353" y="474"/>
                  <a:pt x="346" y="467"/>
                </a:cubicBezTo>
                <a:cubicBezTo>
                  <a:pt x="339" y="467"/>
                  <a:pt x="332" y="467"/>
                  <a:pt x="325" y="460"/>
                </a:cubicBezTo>
                <a:cubicBezTo>
                  <a:pt x="325" y="452"/>
                  <a:pt x="318" y="452"/>
                  <a:pt x="311" y="445"/>
                </a:cubicBezTo>
                <a:cubicBezTo>
                  <a:pt x="311" y="438"/>
                  <a:pt x="311" y="424"/>
                  <a:pt x="311" y="417"/>
                </a:cubicBezTo>
                <a:cubicBezTo>
                  <a:pt x="346" y="417"/>
                  <a:pt x="346" y="417"/>
                  <a:pt x="346" y="417"/>
                </a:cubicBezTo>
                <a:cubicBezTo>
                  <a:pt x="346" y="424"/>
                  <a:pt x="346" y="431"/>
                  <a:pt x="353" y="438"/>
                </a:cubicBezTo>
                <a:close/>
                <a:moveTo>
                  <a:pt x="452" y="134"/>
                </a:moveTo>
                <a:lnTo>
                  <a:pt x="452" y="134"/>
                </a:lnTo>
                <a:cubicBezTo>
                  <a:pt x="438" y="134"/>
                  <a:pt x="424" y="120"/>
                  <a:pt x="424" y="106"/>
                </a:cubicBezTo>
                <a:cubicBezTo>
                  <a:pt x="424" y="28"/>
                  <a:pt x="424" y="28"/>
                  <a:pt x="424" y="28"/>
                </a:cubicBezTo>
                <a:cubicBezTo>
                  <a:pt x="424" y="14"/>
                  <a:pt x="438" y="0"/>
                  <a:pt x="452" y="0"/>
                </a:cubicBezTo>
                <a:cubicBezTo>
                  <a:pt x="473" y="0"/>
                  <a:pt x="480" y="14"/>
                  <a:pt x="480" y="28"/>
                </a:cubicBezTo>
                <a:cubicBezTo>
                  <a:pt x="480" y="106"/>
                  <a:pt x="480" y="106"/>
                  <a:pt x="480" y="106"/>
                </a:cubicBezTo>
                <a:cubicBezTo>
                  <a:pt x="480" y="120"/>
                  <a:pt x="473" y="134"/>
                  <a:pt x="452" y="134"/>
                </a:cubicBezTo>
                <a:close/>
                <a:moveTo>
                  <a:pt x="155" y="134"/>
                </a:moveTo>
                <a:lnTo>
                  <a:pt x="155" y="134"/>
                </a:lnTo>
                <a:cubicBezTo>
                  <a:pt x="134" y="134"/>
                  <a:pt x="127" y="120"/>
                  <a:pt x="127" y="106"/>
                </a:cubicBezTo>
                <a:cubicBezTo>
                  <a:pt x="127" y="28"/>
                  <a:pt x="127" y="28"/>
                  <a:pt x="127" y="28"/>
                </a:cubicBezTo>
                <a:cubicBezTo>
                  <a:pt x="127" y="14"/>
                  <a:pt x="134" y="0"/>
                  <a:pt x="155" y="0"/>
                </a:cubicBezTo>
                <a:cubicBezTo>
                  <a:pt x="169" y="0"/>
                  <a:pt x="183" y="14"/>
                  <a:pt x="183" y="28"/>
                </a:cubicBezTo>
                <a:cubicBezTo>
                  <a:pt x="183" y="106"/>
                  <a:pt x="183" y="106"/>
                  <a:pt x="183" y="106"/>
                </a:cubicBezTo>
                <a:cubicBezTo>
                  <a:pt x="183" y="120"/>
                  <a:pt x="169" y="134"/>
                  <a:pt x="155" y="13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39" name="Freeform 54"/>
          <p:cNvSpPr>
            <a:spLocks noChangeArrowheads="1"/>
          </p:cNvSpPr>
          <p:nvPr/>
        </p:nvSpPr>
        <p:spPr bwMode="auto">
          <a:xfrm>
            <a:off x="6103939" y="8715857"/>
            <a:ext cx="431800" cy="438264"/>
          </a:xfrm>
          <a:custGeom>
            <a:avLst/>
            <a:gdLst>
              <a:gd name="T0" fmla="*/ 73816246 w 601"/>
              <a:gd name="T1" fmla="*/ 78678142 h 609"/>
              <a:gd name="T2" fmla="*/ 0 w 601"/>
              <a:gd name="T3" fmla="*/ 75054951 h 609"/>
              <a:gd name="T4" fmla="*/ 3613541 w 601"/>
              <a:gd name="T5" fmla="*/ 10093638 h 609"/>
              <a:gd name="T6" fmla="*/ 10840264 w 601"/>
              <a:gd name="T7" fmla="*/ 13716829 h 609"/>
              <a:gd name="T8" fmla="*/ 28261705 w 601"/>
              <a:gd name="T9" fmla="*/ 13716829 h 609"/>
              <a:gd name="T10" fmla="*/ 50071198 w 601"/>
              <a:gd name="T11" fmla="*/ 10093638 h 609"/>
              <a:gd name="T12" fmla="*/ 58330360 w 601"/>
              <a:gd name="T13" fmla="*/ 21998871 h 609"/>
              <a:gd name="T14" fmla="*/ 66460558 w 601"/>
              <a:gd name="T15" fmla="*/ 10093638 h 609"/>
              <a:gd name="T16" fmla="*/ 77429787 w 601"/>
              <a:gd name="T17" fmla="*/ 13716829 h 609"/>
              <a:gd name="T18" fmla="*/ 73816246 w 601"/>
              <a:gd name="T19" fmla="*/ 78678142 h 609"/>
              <a:gd name="T20" fmla="*/ 70203064 w 601"/>
              <a:gd name="T21" fmla="*/ 29245613 h 609"/>
              <a:gd name="T22" fmla="*/ 7226723 w 601"/>
              <a:gd name="T23" fmla="*/ 71302258 h 609"/>
              <a:gd name="T24" fmla="*/ 70203064 w 601"/>
              <a:gd name="T25" fmla="*/ 29245613 h 609"/>
              <a:gd name="T26" fmla="*/ 30068655 w 601"/>
              <a:gd name="T27" fmla="*/ 46585633 h 609"/>
              <a:gd name="T28" fmla="*/ 35488787 w 601"/>
              <a:gd name="T29" fmla="*/ 42056644 h 609"/>
              <a:gd name="T30" fmla="*/ 42844475 w 601"/>
              <a:gd name="T31" fmla="*/ 42056644 h 609"/>
              <a:gd name="T32" fmla="*/ 47361132 w 601"/>
              <a:gd name="T33" fmla="*/ 46585633 h 609"/>
              <a:gd name="T34" fmla="*/ 47361132 w 601"/>
              <a:gd name="T35" fmla="*/ 53961878 h 609"/>
              <a:gd name="T36" fmla="*/ 42844475 w 601"/>
              <a:gd name="T37" fmla="*/ 58491226 h 609"/>
              <a:gd name="T38" fmla="*/ 35488787 w 601"/>
              <a:gd name="T39" fmla="*/ 58491226 h 609"/>
              <a:gd name="T40" fmla="*/ 30068655 w 601"/>
              <a:gd name="T41" fmla="*/ 53961878 h 609"/>
              <a:gd name="T42" fmla="*/ 30068655 w 601"/>
              <a:gd name="T43" fmla="*/ 46585633 h 609"/>
              <a:gd name="T44" fmla="*/ 30971771 w 601"/>
              <a:gd name="T45" fmla="*/ 38433453 h 609"/>
              <a:gd name="T46" fmla="*/ 30068655 w 601"/>
              <a:gd name="T47" fmla="*/ 38433453 h 609"/>
              <a:gd name="T48" fmla="*/ 58330360 w 601"/>
              <a:gd name="T49" fmla="*/ 17340380 h 609"/>
              <a:gd name="T50" fmla="*/ 54716819 w 601"/>
              <a:gd name="T51" fmla="*/ 13716829 h 609"/>
              <a:gd name="T52" fmla="*/ 58330360 w 601"/>
              <a:gd name="T53" fmla="*/ 0 h 609"/>
              <a:gd name="T54" fmla="*/ 61943901 w 601"/>
              <a:gd name="T55" fmla="*/ 13716829 h 609"/>
              <a:gd name="T56" fmla="*/ 19099426 w 601"/>
              <a:gd name="T57" fmla="*/ 17340380 h 609"/>
              <a:gd name="T58" fmla="*/ 15485886 w 601"/>
              <a:gd name="T59" fmla="*/ 13716829 h 609"/>
              <a:gd name="T60" fmla="*/ 19099426 w 601"/>
              <a:gd name="T61" fmla="*/ 0 h 609"/>
              <a:gd name="T62" fmla="*/ 22712608 w 601"/>
              <a:gd name="T63" fmla="*/ 13716829 h 60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01" h="609">
                <a:moveTo>
                  <a:pt x="572" y="608"/>
                </a:moveTo>
                <a:lnTo>
                  <a:pt x="572" y="608"/>
                </a:lnTo>
                <a:cubicBezTo>
                  <a:pt x="28" y="608"/>
                  <a:pt x="28" y="608"/>
                  <a:pt x="28" y="608"/>
                </a:cubicBezTo>
                <a:cubicBezTo>
                  <a:pt x="14" y="608"/>
                  <a:pt x="0" y="594"/>
                  <a:pt x="0" y="580"/>
                </a:cubicBezTo>
                <a:cubicBezTo>
                  <a:pt x="0" y="106"/>
                  <a:pt x="0" y="106"/>
                  <a:pt x="0" y="106"/>
                </a:cubicBezTo>
                <a:cubicBezTo>
                  <a:pt x="0" y="92"/>
                  <a:pt x="14" y="78"/>
                  <a:pt x="28" y="78"/>
                </a:cubicBezTo>
                <a:cubicBezTo>
                  <a:pt x="84" y="78"/>
                  <a:pt x="84" y="78"/>
                  <a:pt x="84" y="78"/>
                </a:cubicBezTo>
                <a:cubicBezTo>
                  <a:pt x="84" y="106"/>
                  <a:pt x="84" y="106"/>
                  <a:pt x="84" y="106"/>
                </a:cubicBezTo>
                <a:cubicBezTo>
                  <a:pt x="84" y="141"/>
                  <a:pt x="113" y="170"/>
                  <a:pt x="148" y="170"/>
                </a:cubicBezTo>
                <a:cubicBezTo>
                  <a:pt x="183" y="170"/>
                  <a:pt x="219" y="141"/>
                  <a:pt x="219" y="106"/>
                </a:cubicBezTo>
                <a:cubicBezTo>
                  <a:pt x="219" y="78"/>
                  <a:pt x="219" y="78"/>
                  <a:pt x="219" y="78"/>
                </a:cubicBezTo>
                <a:cubicBezTo>
                  <a:pt x="388" y="78"/>
                  <a:pt x="388" y="78"/>
                  <a:pt x="388" y="78"/>
                </a:cubicBezTo>
                <a:cubicBezTo>
                  <a:pt x="388" y="106"/>
                  <a:pt x="388" y="106"/>
                  <a:pt x="388" y="106"/>
                </a:cubicBezTo>
                <a:cubicBezTo>
                  <a:pt x="388" y="141"/>
                  <a:pt x="417" y="170"/>
                  <a:pt x="452" y="170"/>
                </a:cubicBezTo>
                <a:cubicBezTo>
                  <a:pt x="487" y="170"/>
                  <a:pt x="515" y="141"/>
                  <a:pt x="515" y="106"/>
                </a:cubicBezTo>
                <a:cubicBezTo>
                  <a:pt x="515" y="78"/>
                  <a:pt x="515" y="78"/>
                  <a:pt x="515" y="78"/>
                </a:cubicBezTo>
                <a:cubicBezTo>
                  <a:pt x="572" y="78"/>
                  <a:pt x="572" y="78"/>
                  <a:pt x="572" y="78"/>
                </a:cubicBezTo>
                <a:cubicBezTo>
                  <a:pt x="593" y="78"/>
                  <a:pt x="600" y="92"/>
                  <a:pt x="600" y="106"/>
                </a:cubicBezTo>
                <a:cubicBezTo>
                  <a:pt x="600" y="580"/>
                  <a:pt x="600" y="580"/>
                  <a:pt x="600" y="580"/>
                </a:cubicBezTo>
                <a:cubicBezTo>
                  <a:pt x="600" y="594"/>
                  <a:pt x="593" y="608"/>
                  <a:pt x="572" y="608"/>
                </a:cubicBezTo>
                <a:close/>
                <a:moveTo>
                  <a:pt x="544" y="226"/>
                </a:moveTo>
                <a:lnTo>
                  <a:pt x="544" y="226"/>
                </a:lnTo>
                <a:cubicBezTo>
                  <a:pt x="56" y="226"/>
                  <a:pt x="56" y="226"/>
                  <a:pt x="56" y="226"/>
                </a:cubicBezTo>
                <a:cubicBezTo>
                  <a:pt x="56" y="551"/>
                  <a:pt x="56" y="551"/>
                  <a:pt x="56" y="551"/>
                </a:cubicBezTo>
                <a:cubicBezTo>
                  <a:pt x="544" y="551"/>
                  <a:pt x="544" y="551"/>
                  <a:pt x="544" y="551"/>
                </a:cubicBezTo>
                <a:lnTo>
                  <a:pt x="544" y="226"/>
                </a:lnTo>
                <a:close/>
                <a:moveTo>
                  <a:pt x="233" y="360"/>
                </a:moveTo>
                <a:lnTo>
                  <a:pt x="233" y="360"/>
                </a:lnTo>
                <a:cubicBezTo>
                  <a:pt x="275" y="360"/>
                  <a:pt x="275" y="360"/>
                  <a:pt x="275" y="360"/>
                </a:cubicBezTo>
                <a:cubicBezTo>
                  <a:pt x="275" y="325"/>
                  <a:pt x="275" y="325"/>
                  <a:pt x="275" y="325"/>
                </a:cubicBezTo>
                <a:cubicBezTo>
                  <a:pt x="275" y="304"/>
                  <a:pt x="282" y="297"/>
                  <a:pt x="304" y="297"/>
                </a:cubicBezTo>
                <a:cubicBezTo>
                  <a:pt x="318" y="297"/>
                  <a:pt x="332" y="304"/>
                  <a:pt x="332" y="325"/>
                </a:cubicBezTo>
                <a:cubicBezTo>
                  <a:pt x="332" y="360"/>
                  <a:pt x="332" y="360"/>
                  <a:pt x="332" y="360"/>
                </a:cubicBezTo>
                <a:cubicBezTo>
                  <a:pt x="367" y="360"/>
                  <a:pt x="367" y="360"/>
                  <a:pt x="367" y="360"/>
                </a:cubicBezTo>
                <a:cubicBezTo>
                  <a:pt x="381" y="360"/>
                  <a:pt x="395" y="375"/>
                  <a:pt x="395" y="389"/>
                </a:cubicBezTo>
                <a:cubicBezTo>
                  <a:pt x="395" y="403"/>
                  <a:pt x="381" y="417"/>
                  <a:pt x="367" y="417"/>
                </a:cubicBezTo>
                <a:cubicBezTo>
                  <a:pt x="332" y="417"/>
                  <a:pt x="332" y="417"/>
                  <a:pt x="332" y="417"/>
                </a:cubicBezTo>
                <a:cubicBezTo>
                  <a:pt x="332" y="452"/>
                  <a:pt x="332" y="452"/>
                  <a:pt x="332" y="452"/>
                </a:cubicBezTo>
                <a:cubicBezTo>
                  <a:pt x="332" y="474"/>
                  <a:pt x="318" y="481"/>
                  <a:pt x="304" y="481"/>
                </a:cubicBezTo>
                <a:cubicBezTo>
                  <a:pt x="282" y="481"/>
                  <a:pt x="275" y="474"/>
                  <a:pt x="275" y="452"/>
                </a:cubicBezTo>
                <a:cubicBezTo>
                  <a:pt x="275" y="417"/>
                  <a:pt x="275" y="417"/>
                  <a:pt x="275" y="417"/>
                </a:cubicBezTo>
                <a:cubicBezTo>
                  <a:pt x="233" y="417"/>
                  <a:pt x="233" y="417"/>
                  <a:pt x="233" y="417"/>
                </a:cubicBezTo>
                <a:cubicBezTo>
                  <a:pt x="219" y="417"/>
                  <a:pt x="204" y="403"/>
                  <a:pt x="204" y="389"/>
                </a:cubicBezTo>
                <a:cubicBezTo>
                  <a:pt x="204" y="375"/>
                  <a:pt x="219" y="360"/>
                  <a:pt x="233" y="360"/>
                </a:cubicBezTo>
                <a:close/>
                <a:moveTo>
                  <a:pt x="240" y="297"/>
                </a:moveTo>
                <a:lnTo>
                  <a:pt x="240" y="297"/>
                </a:lnTo>
                <a:cubicBezTo>
                  <a:pt x="233" y="297"/>
                  <a:pt x="233" y="297"/>
                  <a:pt x="233" y="297"/>
                </a:cubicBezTo>
                <a:cubicBezTo>
                  <a:pt x="233" y="297"/>
                  <a:pt x="233" y="297"/>
                  <a:pt x="240" y="297"/>
                </a:cubicBezTo>
                <a:close/>
                <a:moveTo>
                  <a:pt x="452" y="134"/>
                </a:moveTo>
                <a:lnTo>
                  <a:pt x="452" y="134"/>
                </a:lnTo>
                <a:cubicBezTo>
                  <a:pt x="438" y="134"/>
                  <a:pt x="424" y="120"/>
                  <a:pt x="424" y="106"/>
                </a:cubicBezTo>
                <a:cubicBezTo>
                  <a:pt x="424" y="28"/>
                  <a:pt x="424" y="28"/>
                  <a:pt x="424" y="28"/>
                </a:cubicBezTo>
                <a:cubicBezTo>
                  <a:pt x="424" y="14"/>
                  <a:pt x="438" y="0"/>
                  <a:pt x="452" y="0"/>
                </a:cubicBezTo>
                <a:cubicBezTo>
                  <a:pt x="466" y="0"/>
                  <a:pt x="480" y="14"/>
                  <a:pt x="480" y="28"/>
                </a:cubicBezTo>
                <a:cubicBezTo>
                  <a:pt x="480" y="106"/>
                  <a:pt x="480" y="106"/>
                  <a:pt x="480" y="106"/>
                </a:cubicBezTo>
                <a:cubicBezTo>
                  <a:pt x="480" y="120"/>
                  <a:pt x="466" y="134"/>
                  <a:pt x="452" y="134"/>
                </a:cubicBezTo>
                <a:close/>
                <a:moveTo>
                  <a:pt x="148" y="134"/>
                </a:moveTo>
                <a:lnTo>
                  <a:pt x="148" y="134"/>
                </a:lnTo>
                <a:cubicBezTo>
                  <a:pt x="134" y="134"/>
                  <a:pt x="120" y="120"/>
                  <a:pt x="120" y="106"/>
                </a:cubicBezTo>
                <a:cubicBezTo>
                  <a:pt x="120" y="28"/>
                  <a:pt x="120" y="28"/>
                  <a:pt x="120" y="28"/>
                </a:cubicBezTo>
                <a:cubicBezTo>
                  <a:pt x="120" y="14"/>
                  <a:pt x="134" y="0"/>
                  <a:pt x="148" y="0"/>
                </a:cubicBezTo>
                <a:cubicBezTo>
                  <a:pt x="169" y="0"/>
                  <a:pt x="176" y="14"/>
                  <a:pt x="176" y="28"/>
                </a:cubicBezTo>
                <a:cubicBezTo>
                  <a:pt x="176" y="106"/>
                  <a:pt x="176" y="106"/>
                  <a:pt x="176" y="106"/>
                </a:cubicBezTo>
                <a:cubicBezTo>
                  <a:pt x="176" y="120"/>
                  <a:pt x="169" y="134"/>
                  <a:pt x="148" y="13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40" name="Freeform 55"/>
          <p:cNvSpPr>
            <a:spLocks noChangeArrowheads="1"/>
          </p:cNvSpPr>
          <p:nvPr/>
        </p:nvSpPr>
        <p:spPr bwMode="auto">
          <a:xfrm>
            <a:off x="5345115" y="8715857"/>
            <a:ext cx="431800" cy="438264"/>
          </a:xfrm>
          <a:custGeom>
            <a:avLst/>
            <a:gdLst>
              <a:gd name="T0" fmla="*/ 73816246 w 601"/>
              <a:gd name="T1" fmla="*/ 78678142 h 609"/>
              <a:gd name="T2" fmla="*/ 73816246 w 601"/>
              <a:gd name="T3" fmla="*/ 78678142 h 609"/>
              <a:gd name="T4" fmla="*/ 3613541 w 601"/>
              <a:gd name="T5" fmla="*/ 78678142 h 609"/>
              <a:gd name="T6" fmla="*/ 0 w 601"/>
              <a:gd name="T7" fmla="*/ 75054951 h 609"/>
              <a:gd name="T8" fmla="*/ 0 w 601"/>
              <a:gd name="T9" fmla="*/ 13716829 h 609"/>
              <a:gd name="T10" fmla="*/ 3613541 w 601"/>
              <a:gd name="T11" fmla="*/ 10093638 h 609"/>
              <a:gd name="T12" fmla="*/ 10840264 w 601"/>
              <a:gd name="T13" fmla="*/ 10093638 h 609"/>
              <a:gd name="T14" fmla="*/ 10840264 w 601"/>
              <a:gd name="T15" fmla="*/ 13716829 h 609"/>
              <a:gd name="T16" fmla="*/ 19099426 w 601"/>
              <a:gd name="T17" fmla="*/ 21998871 h 609"/>
              <a:gd name="T18" fmla="*/ 27229624 w 601"/>
              <a:gd name="T19" fmla="*/ 13716829 h 609"/>
              <a:gd name="T20" fmla="*/ 27229624 w 601"/>
              <a:gd name="T21" fmla="*/ 10093638 h 609"/>
              <a:gd name="T22" fmla="*/ 49167722 w 601"/>
              <a:gd name="T23" fmla="*/ 10093638 h 609"/>
              <a:gd name="T24" fmla="*/ 49167722 w 601"/>
              <a:gd name="T25" fmla="*/ 13716829 h 609"/>
              <a:gd name="T26" fmla="*/ 58330360 w 601"/>
              <a:gd name="T27" fmla="*/ 21998871 h 609"/>
              <a:gd name="T28" fmla="*/ 66460558 w 601"/>
              <a:gd name="T29" fmla="*/ 13716829 h 609"/>
              <a:gd name="T30" fmla="*/ 66460558 w 601"/>
              <a:gd name="T31" fmla="*/ 10093638 h 609"/>
              <a:gd name="T32" fmla="*/ 73816246 w 601"/>
              <a:gd name="T33" fmla="*/ 10093638 h 609"/>
              <a:gd name="T34" fmla="*/ 77429787 w 601"/>
              <a:gd name="T35" fmla="*/ 13716829 h 609"/>
              <a:gd name="T36" fmla="*/ 77429787 w 601"/>
              <a:gd name="T37" fmla="*/ 75054951 h 609"/>
              <a:gd name="T38" fmla="*/ 73816246 w 601"/>
              <a:gd name="T39" fmla="*/ 78678142 h 609"/>
              <a:gd name="T40" fmla="*/ 70203064 w 601"/>
              <a:gd name="T41" fmla="*/ 29245613 h 609"/>
              <a:gd name="T42" fmla="*/ 70203064 w 601"/>
              <a:gd name="T43" fmla="*/ 29245613 h 609"/>
              <a:gd name="T44" fmla="*/ 7226723 w 601"/>
              <a:gd name="T45" fmla="*/ 29245613 h 609"/>
              <a:gd name="T46" fmla="*/ 7226723 w 601"/>
              <a:gd name="T47" fmla="*/ 71302258 h 609"/>
              <a:gd name="T48" fmla="*/ 70203064 w 601"/>
              <a:gd name="T49" fmla="*/ 71302258 h 609"/>
              <a:gd name="T50" fmla="*/ 70203064 w 601"/>
              <a:gd name="T51" fmla="*/ 29245613 h 609"/>
              <a:gd name="T52" fmla="*/ 26326149 w 601"/>
              <a:gd name="T53" fmla="*/ 46585633 h 609"/>
              <a:gd name="T54" fmla="*/ 26326149 w 601"/>
              <a:gd name="T55" fmla="*/ 46585633 h 609"/>
              <a:gd name="T56" fmla="*/ 29165180 w 601"/>
              <a:gd name="T57" fmla="*/ 47491791 h 609"/>
              <a:gd name="T58" fmla="*/ 34585312 w 601"/>
              <a:gd name="T59" fmla="*/ 53961878 h 609"/>
              <a:gd name="T60" fmla="*/ 49167722 w 601"/>
              <a:gd name="T61" fmla="*/ 39339251 h 609"/>
              <a:gd name="T62" fmla="*/ 51877788 w 601"/>
              <a:gd name="T63" fmla="*/ 38433453 h 609"/>
              <a:gd name="T64" fmla="*/ 55620295 w 601"/>
              <a:gd name="T65" fmla="*/ 42056644 h 609"/>
              <a:gd name="T66" fmla="*/ 54716819 w 601"/>
              <a:gd name="T67" fmla="*/ 43868240 h 609"/>
              <a:gd name="T68" fmla="*/ 37295378 w 601"/>
              <a:gd name="T69" fmla="*/ 61338122 h 609"/>
              <a:gd name="T70" fmla="*/ 34585312 w 601"/>
              <a:gd name="T71" fmla="*/ 62243920 h 609"/>
              <a:gd name="T72" fmla="*/ 32778721 w 601"/>
              <a:gd name="T73" fmla="*/ 61338122 h 609"/>
              <a:gd name="T74" fmla="*/ 23616083 w 601"/>
              <a:gd name="T75" fmla="*/ 53056080 h 609"/>
              <a:gd name="T76" fmla="*/ 22712608 w 601"/>
              <a:gd name="T77" fmla="*/ 50338687 h 609"/>
              <a:gd name="T78" fmla="*/ 26326149 w 601"/>
              <a:gd name="T79" fmla="*/ 46585633 h 609"/>
              <a:gd name="T80" fmla="*/ 58330360 w 601"/>
              <a:gd name="T81" fmla="*/ 17340380 h 609"/>
              <a:gd name="T82" fmla="*/ 58330360 w 601"/>
              <a:gd name="T83" fmla="*/ 17340380 h 609"/>
              <a:gd name="T84" fmla="*/ 54716819 w 601"/>
              <a:gd name="T85" fmla="*/ 13716829 h 609"/>
              <a:gd name="T86" fmla="*/ 54716819 w 601"/>
              <a:gd name="T87" fmla="*/ 3623191 h 609"/>
              <a:gd name="T88" fmla="*/ 58330360 w 601"/>
              <a:gd name="T89" fmla="*/ 0 h 609"/>
              <a:gd name="T90" fmla="*/ 61943901 w 601"/>
              <a:gd name="T91" fmla="*/ 3623191 h 609"/>
              <a:gd name="T92" fmla="*/ 61943901 w 601"/>
              <a:gd name="T93" fmla="*/ 13716829 h 609"/>
              <a:gd name="T94" fmla="*/ 58330360 w 601"/>
              <a:gd name="T95" fmla="*/ 17340380 h 609"/>
              <a:gd name="T96" fmla="*/ 19099426 w 601"/>
              <a:gd name="T97" fmla="*/ 17340380 h 609"/>
              <a:gd name="T98" fmla="*/ 19099426 w 601"/>
              <a:gd name="T99" fmla="*/ 17340380 h 609"/>
              <a:gd name="T100" fmla="*/ 15485886 w 601"/>
              <a:gd name="T101" fmla="*/ 13716829 h 609"/>
              <a:gd name="T102" fmla="*/ 15485886 w 601"/>
              <a:gd name="T103" fmla="*/ 3623191 h 609"/>
              <a:gd name="T104" fmla="*/ 19099426 w 601"/>
              <a:gd name="T105" fmla="*/ 0 h 609"/>
              <a:gd name="T106" fmla="*/ 22712608 w 601"/>
              <a:gd name="T107" fmla="*/ 3623191 h 609"/>
              <a:gd name="T108" fmla="*/ 22712608 w 601"/>
              <a:gd name="T109" fmla="*/ 13716829 h 609"/>
              <a:gd name="T110" fmla="*/ 19099426 w 601"/>
              <a:gd name="T111" fmla="*/ 17340380 h 60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1" h="609">
                <a:moveTo>
                  <a:pt x="572" y="608"/>
                </a:moveTo>
                <a:lnTo>
                  <a:pt x="572" y="608"/>
                </a:lnTo>
                <a:cubicBezTo>
                  <a:pt x="28" y="608"/>
                  <a:pt x="28" y="608"/>
                  <a:pt x="28" y="608"/>
                </a:cubicBezTo>
                <a:cubicBezTo>
                  <a:pt x="7" y="608"/>
                  <a:pt x="0" y="594"/>
                  <a:pt x="0" y="580"/>
                </a:cubicBezTo>
                <a:cubicBezTo>
                  <a:pt x="0" y="106"/>
                  <a:pt x="0" y="106"/>
                  <a:pt x="0" y="106"/>
                </a:cubicBezTo>
                <a:cubicBezTo>
                  <a:pt x="0" y="92"/>
                  <a:pt x="7" y="78"/>
                  <a:pt x="28" y="78"/>
                </a:cubicBezTo>
                <a:cubicBezTo>
                  <a:pt x="84" y="78"/>
                  <a:pt x="84" y="78"/>
                  <a:pt x="84" y="78"/>
                </a:cubicBezTo>
                <a:cubicBezTo>
                  <a:pt x="84" y="106"/>
                  <a:pt x="84" y="106"/>
                  <a:pt x="84" y="106"/>
                </a:cubicBezTo>
                <a:cubicBezTo>
                  <a:pt x="84" y="141"/>
                  <a:pt x="113" y="170"/>
                  <a:pt x="148" y="170"/>
                </a:cubicBezTo>
                <a:cubicBezTo>
                  <a:pt x="183" y="170"/>
                  <a:pt x="211" y="141"/>
                  <a:pt x="211" y="106"/>
                </a:cubicBezTo>
                <a:cubicBezTo>
                  <a:pt x="211" y="78"/>
                  <a:pt x="211" y="78"/>
                  <a:pt x="211" y="78"/>
                </a:cubicBezTo>
                <a:cubicBezTo>
                  <a:pt x="381" y="78"/>
                  <a:pt x="381" y="78"/>
                  <a:pt x="381" y="78"/>
                </a:cubicBezTo>
                <a:cubicBezTo>
                  <a:pt x="381" y="106"/>
                  <a:pt x="381" y="106"/>
                  <a:pt x="381" y="106"/>
                </a:cubicBezTo>
                <a:cubicBezTo>
                  <a:pt x="381" y="141"/>
                  <a:pt x="417" y="170"/>
                  <a:pt x="452" y="170"/>
                </a:cubicBezTo>
                <a:cubicBezTo>
                  <a:pt x="487" y="170"/>
                  <a:pt x="515" y="141"/>
                  <a:pt x="515" y="106"/>
                </a:cubicBezTo>
                <a:cubicBezTo>
                  <a:pt x="515" y="78"/>
                  <a:pt x="515" y="78"/>
                  <a:pt x="515" y="78"/>
                </a:cubicBezTo>
                <a:cubicBezTo>
                  <a:pt x="572" y="78"/>
                  <a:pt x="572" y="78"/>
                  <a:pt x="572" y="78"/>
                </a:cubicBezTo>
                <a:cubicBezTo>
                  <a:pt x="586" y="78"/>
                  <a:pt x="600" y="92"/>
                  <a:pt x="600" y="106"/>
                </a:cubicBezTo>
                <a:cubicBezTo>
                  <a:pt x="600" y="580"/>
                  <a:pt x="600" y="580"/>
                  <a:pt x="600" y="580"/>
                </a:cubicBezTo>
                <a:cubicBezTo>
                  <a:pt x="600" y="594"/>
                  <a:pt x="586" y="608"/>
                  <a:pt x="572" y="608"/>
                </a:cubicBezTo>
                <a:close/>
                <a:moveTo>
                  <a:pt x="544" y="226"/>
                </a:moveTo>
                <a:lnTo>
                  <a:pt x="544" y="226"/>
                </a:lnTo>
                <a:cubicBezTo>
                  <a:pt x="56" y="226"/>
                  <a:pt x="56" y="226"/>
                  <a:pt x="56" y="226"/>
                </a:cubicBezTo>
                <a:cubicBezTo>
                  <a:pt x="56" y="551"/>
                  <a:pt x="56" y="551"/>
                  <a:pt x="56" y="551"/>
                </a:cubicBezTo>
                <a:cubicBezTo>
                  <a:pt x="544" y="551"/>
                  <a:pt x="544" y="551"/>
                  <a:pt x="544" y="551"/>
                </a:cubicBezTo>
                <a:lnTo>
                  <a:pt x="544" y="226"/>
                </a:lnTo>
                <a:close/>
                <a:moveTo>
                  <a:pt x="204" y="360"/>
                </a:moveTo>
                <a:lnTo>
                  <a:pt x="204" y="360"/>
                </a:lnTo>
                <a:cubicBezTo>
                  <a:pt x="211" y="360"/>
                  <a:pt x="219" y="360"/>
                  <a:pt x="226" y="367"/>
                </a:cubicBezTo>
                <a:cubicBezTo>
                  <a:pt x="268" y="417"/>
                  <a:pt x="268" y="417"/>
                  <a:pt x="268" y="417"/>
                </a:cubicBezTo>
                <a:cubicBezTo>
                  <a:pt x="381" y="304"/>
                  <a:pt x="381" y="304"/>
                  <a:pt x="381" y="304"/>
                </a:cubicBezTo>
                <a:cubicBezTo>
                  <a:pt x="388" y="297"/>
                  <a:pt x="395" y="297"/>
                  <a:pt x="402" y="297"/>
                </a:cubicBezTo>
                <a:cubicBezTo>
                  <a:pt x="417" y="297"/>
                  <a:pt x="431" y="304"/>
                  <a:pt x="431" y="325"/>
                </a:cubicBezTo>
                <a:cubicBezTo>
                  <a:pt x="431" y="332"/>
                  <a:pt x="431" y="339"/>
                  <a:pt x="424" y="339"/>
                </a:cubicBezTo>
                <a:cubicBezTo>
                  <a:pt x="289" y="474"/>
                  <a:pt x="289" y="474"/>
                  <a:pt x="289" y="474"/>
                </a:cubicBezTo>
                <a:cubicBezTo>
                  <a:pt x="282" y="481"/>
                  <a:pt x="275" y="481"/>
                  <a:pt x="268" y="481"/>
                </a:cubicBezTo>
                <a:cubicBezTo>
                  <a:pt x="261" y="481"/>
                  <a:pt x="254" y="481"/>
                  <a:pt x="254" y="474"/>
                </a:cubicBezTo>
                <a:cubicBezTo>
                  <a:pt x="183" y="410"/>
                  <a:pt x="183" y="410"/>
                  <a:pt x="183" y="410"/>
                </a:cubicBezTo>
                <a:cubicBezTo>
                  <a:pt x="176" y="403"/>
                  <a:pt x="176" y="396"/>
                  <a:pt x="176" y="389"/>
                </a:cubicBezTo>
                <a:cubicBezTo>
                  <a:pt x="176" y="375"/>
                  <a:pt x="190" y="360"/>
                  <a:pt x="204" y="360"/>
                </a:cubicBezTo>
                <a:close/>
                <a:moveTo>
                  <a:pt x="452" y="134"/>
                </a:moveTo>
                <a:lnTo>
                  <a:pt x="452" y="134"/>
                </a:lnTo>
                <a:cubicBezTo>
                  <a:pt x="431" y="134"/>
                  <a:pt x="424" y="120"/>
                  <a:pt x="424" y="106"/>
                </a:cubicBezTo>
                <a:cubicBezTo>
                  <a:pt x="424" y="28"/>
                  <a:pt x="424" y="28"/>
                  <a:pt x="424" y="28"/>
                </a:cubicBezTo>
                <a:cubicBezTo>
                  <a:pt x="424" y="14"/>
                  <a:pt x="431" y="0"/>
                  <a:pt x="452" y="0"/>
                </a:cubicBezTo>
                <a:cubicBezTo>
                  <a:pt x="466" y="0"/>
                  <a:pt x="480" y="14"/>
                  <a:pt x="480" y="28"/>
                </a:cubicBezTo>
                <a:cubicBezTo>
                  <a:pt x="480" y="106"/>
                  <a:pt x="480" y="106"/>
                  <a:pt x="480" y="106"/>
                </a:cubicBezTo>
                <a:cubicBezTo>
                  <a:pt x="480" y="120"/>
                  <a:pt x="466" y="134"/>
                  <a:pt x="452" y="134"/>
                </a:cubicBezTo>
                <a:close/>
                <a:moveTo>
                  <a:pt x="148" y="134"/>
                </a:moveTo>
                <a:lnTo>
                  <a:pt x="148" y="134"/>
                </a:lnTo>
                <a:cubicBezTo>
                  <a:pt x="134" y="134"/>
                  <a:pt x="120" y="120"/>
                  <a:pt x="120" y="106"/>
                </a:cubicBezTo>
                <a:cubicBezTo>
                  <a:pt x="120" y="28"/>
                  <a:pt x="120" y="28"/>
                  <a:pt x="120" y="28"/>
                </a:cubicBezTo>
                <a:cubicBezTo>
                  <a:pt x="120" y="14"/>
                  <a:pt x="134" y="0"/>
                  <a:pt x="148" y="0"/>
                </a:cubicBezTo>
                <a:cubicBezTo>
                  <a:pt x="162" y="0"/>
                  <a:pt x="176" y="14"/>
                  <a:pt x="176" y="28"/>
                </a:cubicBezTo>
                <a:cubicBezTo>
                  <a:pt x="176" y="106"/>
                  <a:pt x="176" y="106"/>
                  <a:pt x="176" y="106"/>
                </a:cubicBezTo>
                <a:cubicBezTo>
                  <a:pt x="176" y="120"/>
                  <a:pt x="162" y="134"/>
                  <a:pt x="148" y="13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41" name="Freeform 56"/>
          <p:cNvSpPr>
            <a:spLocks noChangeArrowheads="1"/>
          </p:cNvSpPr>
          <p:nvPr/>
        </p:nvSpPr>
        <p:spPr bwMode="auto">
          <a:xfrm>
            <a:off x="4602166" y="8715857"/>
            <a:ext cx="419100" cy="438264"/>
          </a:xfrm>
          <a:custGeom>
            <a:avLst/>
            <a:gdLst>
              <a:gd name="T0" fmla="*/ 71923702 w 580"/>
              <a:gd name="T1" fmla="*/ 71302258 h 609"/>
              <a:gd name="T2" fmla="*/ 53518347 w 580"/>
              <a:gd name="T3" fmla="*/ 67678707 h 609"/>
              <a:gd name="T4" fmla="*/ 71923702 w 580"/>
              <a:gd name="T5" fmla="*/ 64055516 h 609"/>
              <a:gd name="T6" fmla="*/ 71923702 w 580"/>
              <a:gd name="T7" fmla="*/ 71302258 h 609"/>
              <a:gd name="T8" fmla="*/ 57173188 w 580"/>
              <a:gd name="T9" fmla="*/ 60431965 h 609"/>
              <a:gd name="T10" fmla="*/ 57173188 w 580"/>
              <a:gd name="T11" fmla="*/ 75054951 h 609"/>
              <a:gd name="T12" fmla="*/ 58086899 w 580"/>
              <a:gd name="T13" fmla="*/ 75054951 h 609"/>
              <a:gd name="T14" fmla="*/ 68268500 w 580"/>
              <a:gd name="T15" fmla="*/ 78678142 h 609"/>
              <a:gd name="T16" fmla="*/ 0 w 580"/>
              <a:gd name="T17" fmla="*/ 75054951 h 609"/>
              <a:gd name="T18" fmla="*/ 3654841 w 580"/>
              <a:gd name="T19" fmla="*/ 7246742 h 609"/>
              <a:gd name="T20" fmla="*/ 10051174 w 580"/>
              <a:gd name="T21" fmla="*/ 10999436 h 609"/>
              <a:gd name="T22" fmla="*/ 24801326 w 580"/>
              <a:gd name="T23" fmla="*/ 10999436 h 609"/>
              <a:gd name="T24" fmla="*/ 28586594 w 580"/>
              <a:gd name="T25" fmla="*/ 7246742 h 609"/>
              <a:gd name="T26" fmla="*/ 35896638 w 580"/>
              <a:gd name="T27" fmla="*/ 18246178 h 609"/>
              <a:gd name="T28" fmla="*/ 43336746 w 580"/>
              <a:gd name="T29" fmla="*/ 7246742 h 609"/>
              <a:gd name="T30" fmla="*/ 46991949 w 580"/>
              <a:gd name="T31" fmla="*/ 10999436 h 609"/>
              <a:gd name="T32" fmla="*/ 61742101 w 580"/>
              <a:gd name="T33" fmla="*/ 10999436 h 609"/>
              <a:gd name="T34" fmla="*/ 68268500 w 580"/>
              <a:gd name="T35" fmla="*/ 7246742 h 609"/>
              <a:gd name="T36" fmla="*/ 71923702 w 580"/>
              <a:gd name="T37" fmla="*/ 60431965 h 609"/>
              <a:gd name="T38" fmla="*/ 57173188 w 580"/>
              <a:gd name="T39" fmla="*/ 60431965 h 609"/>
              <a:gd name="T40" fmla="*/ 12922732 w 580"/>
              <a:gd name="T41" fmla="*/ 65867111 h 609"/>
              <a:gd name="T42" fmla="*/ 39681905 w 580"/>
              <a:gd name="T43" fmla="*/ 63149718 h 609"/>
              <a:gd name="T44" fmla="*/ 12922732 w 580"/>
              <a:gd name="T45" fmla="*/ 60431965 h 609"/>
              <a:gd name="T46" fmla="*/ 12922732 w 580"/>
              <a:gd name="T47" fmla="*/ 65867111 h 609"/>
              <a:gd name="T48" fmla="*/ 58086899 w 580"/>
              <a:gd name="T49" fmla="*/ 28339815 h 609"/>
              <a:gd name="T50" fmla="*/ 10051174 w 580"/>
              <a:gd name="T51" fmla="*/ 31963007 h 609"/>
              <a:gd name="T52" fmla="*/ 58086899 w 580"/>
              <a:gd name="T53" fmla="*/ 35715700 h 609"/>
              <a:gd name="T54" fmla="*/ 58086899 w 580"/>
              <a:gd name="T55" fmla="*/ 28339815 h 609"/>
              <a:gd name="T56" fmla="*/ 58086899 w 580"/>
              <a:gd name="T57" fmla="*/ 43868240 h 609"/>
              <a:gd name="T58" fmla="*/ 29500304 w 580"/>
              <a:gd name="T59" fmla="*/ 43868240 h 609"/>
              <a:gd name="T60" fmla="*/ 13836442 w 580"/>
              <a:gd name="T61" fmla="*/ 43868240 h 609"/>
              <a:gd name="T62" fmla="*/ 13836442 w 580"/>
              <a:gd name="T63" fmla="*/ 51244484 h 609"/>
              <a:gd name="T64" fmla="*/ 29500304 w 580"/>
              <a:gd name="T65" fmla="*/ 51244484 h 609"/>
              <a:gd name="T66" fmla="*/ 58086899 w 580"/>
              <a:gd name="T67" fmla="*/ 51244484 h 609"/>
              <a:gd name="T68" fmla="*/ 58086899 w 580"/>
              <a:gd name="T69" fmla="*/ 43868240 h 609"/>
              <a:gd name="T70" fmla="*/ 54432058 w 580"/>
              <a:gd name="T71" fmla="*/ 14622627 h 609"/>
              <a:gd name="T72" fmla="*/ 50646790 w 580"/>
              <a:gd name="T73" fmla="*/ 3623191 h 609"/>
              <a:gd name="T74" fmla="*/ 58086899 w 580"/>
              <a:gd name="T75" fmla="*/ 3623191 h 609"/>
              <a:gd name="T76" fmla="*/ 54432058 w 580"/>
              <a:gd name="T77" fmla="*/ 14622627 h 609"/>
              <a:gd name="T78" fmla="*/ 35896638 w 580"/>
              <a:gd name="T79" fmla="*/ 14622627 h 609"/>
              <a:gd name="T80" fmla="*/ 32241435 w 580"/>
              <a:gd name="T81" fmla="*/ 3623191 h 609"/>
              <a:gd name="T82" fmla="*/ 39681905 w 580"/>
              <a:gd name="T83" fmla="*/ 3623191 h 609"/>
              <a:gd name="T84" fmla="*/ 35896638 w 580"/>
              <a:gd name="T85" fmla="*/ 14622627 h 609"/>
              <a:gd name="T86" fmla="*/ 17491283 w 580"/>
              <a:gd name="T87" fmla="*/ 14622627 h 609"/>
              <a:gd name="T88" fmla="*/ 13836442 w 580"/>
              <a:gd name="T89" fmla="*/ 3623191 h 609"/>
              <a:gd name="T90" fmla="*/ 21146124 w 580"/>
              <a:gd name="T91" fmla="*/ 3623191 h 609"/>
              <a:gd name="T92" fmla="*/ 17491283 w 580"/>
              <a:gd name="T93" fmla="*/ 14622627 h 6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80" h="609">
                <a:moveTo>
                  <a:pt x="551" y="551"/>
                </a:moveTo>
                <a:lnTo>
                  <a:pt x="551" y="551"/>
                </a:lnTo>
                <a:cubicBezTo>
                  <a:pt x="438" y="551"/>
                  <a:pt x="438" y="551"/>
                  <a:pt x="438" y="551"/>
                </a:cubicBezTo>
                <a:cubicBezTo>
                  <a:pt x="417" y="551"/>
                  <a:pt x="410" y="537"/>
                  <a:pt x="410" y="523"/>
                </a:cubicBezTo>
                <a:cubicBezTo>
                  <a:pt x="410" y="502"/>
                  <a:pt x="417" y="495"/>
                  <a:pt x="438" y="495"/>
                </a:cubicBezTo>
                <a:cubicBezTo>
                  <a:pt x="551" y="495"/>
                  <a:pt x="551" y="495"/>
                  <a:pt x="551" y="495"/>
                </a:cubicBezTo>
                <a:cubicBezTo>
                  <a:pt x="565" y="495"/>
                  <a:pt x="579" y="502"/>
                  <a:pt x="579" y="523"/>
                </a:cubicBezTo>
                <a:cubicBezTo>
                  <a:pt x="579" y="537"/>
                  <a:pt x="565" y="551"/>
                  <a:pt x="551" y="551"/>
                </a:cubicBezTo>
                <a:close/>
                <a:moveTo>
                  <a:pt x="438" y="467"/>
                </a:moveTo>
                <a:lnTo>
                  <a:pt x="438" y="467"/>
                </a:lnTo>
                <a:cubicBezTo>
                  <a:pt x="403" y="467"/>
                  <a:pt x="381" y="488"/>
                  <a:pt x="381" y="523"/>
                </a:cubicBezTo>
                <a:cubicBezTo>
                  <a:pt x="381" y="551"/>
                  <a:pt x="403" y="580"/>
                  <a:pt x="438" y="580"/>
                </a:cubicBezTo>
                <a:cubicBezTo>
                  <a:pt x="445" y="580"/>
                  <a:pt x="445" y="580"/>
                  <a:pt x="445" y="580"/>
                </a:cubicBezTo>
                <a:cubicBezTo>
                  <a:pt x="551" y="580"/>
                  <a:pt x="551" y="580"/>
                  <a:pt x="551" y="580"/>
                </a:cubicBezTo>
                <a:cubicBezTo>
                  <a:pt x="551" y="594"/>
                  <a:pt x="537" y="608"/>
                  <a:pt x="523" y="608"/>
                </a:cubicBezTo>
                <a:cubicBezTo>
                  <a:pt x="28" y="608"/>
                  <a:pt x="28" y="608"/>
                  <a:pt x="28" y="608"/>
                </a:cubicBezTo>
                <a:cubicBezTo>
                  <a:pt x="14" y="608"/>
                  <a:pt x="0" y="594"/>
                  <a:pt x="0" y="580"/>
                </a:cubicBezTo>
                <a:cubicBezTo>
                  <a:pt x="0" y="85"/>
                  <a:pt x="0" y="85"/>
                  <a:pt x="0" y="85"/>
                </a:cubicBezTo>
                <a:cubicBezTo>
                  <a:pt x="0" y="71"/>
                  <a:pt x="14" y="56"/>
                  <a:pt x="28" y="56"/>
                </a:cubicBezTo>
                <a:cubicBezTo>
                  <a:pt x="77" y="56"/>
                  <a:pt x="77" y="56"/>
                  <a:pt x="77" y="56"/>
                </a:cubicBezTo>
                <a:cubicBezTo>
                  <a:pt x="77" y="85"/>
                  <a:pt x="77" y="85"/>
                  <a:pt x="77" y="85"/>
                </a:cubicBezTo>
                <a:cubicBezTo>
                  <a:pt x="77" y="120"/>
                  <a:pt x="106" y="141"/>
                  <a:pt x="134" y="141"/>
                </a:cubicBezTo>
                <a:cubicBezTo>
                  <a:pt x="162" y="141"/>
                  <a:pt x="190" y="120"/>
                  <a:pt x="190" y="85"/>
                </a:cubicBezTo>
                <a:cubicBezTo>
                  <a:pt x="190" y="56"/>
                  <a:pt x="190" y="56"/>
                  <a:pt x="190" y="56"/>
                </a:cubicBezTo>
                <a:cubicBezTo>
                  <a:pt x="219" y="56"/>
                  <a:pt x="219" y="56"/>
                  <a:pt x="219" y="56"/>
                </a:cubicBezTo>
                <a:cubicBezTo>
                  <a:pt x="219" y="85"/>
                  <a:pt x="219" y="85"/>
                  <a:pt x="219" y="85"/>
                </a:cubicBezTo>
                <a:cubicBezTo>
                  <a:pt x="219" y="120"/>
                  <a:pt x="247" y="141"/>
                  <a:pt x="275" y="141"/>
                </a:cubicBezTo>
                <a:cubicBezTo>
                  <a:pt x="304" y="141"/>
                  <a:pt x="332" y="120"/>
                  <a:pt x="332" y="85"/>
                </a:cubicBezTo>
                <a:cubicBezTo>
                  <a:pt x="332" y="56"/>
                  <a:pt x="332" y="56"/>
                  <a:pt x="332" y="56"/>
                </a:cubicBezTo>
                <a:cubicBezTo>
                  <a:pt x="360" y="56"/>
                  <a:pt x="360" y="56"/>
                  <a:pt x="360" y="56"/>
                </a:cubicBezTo>
                <a:cubicBezTo>
                  <a:pt x="360" y="85"/>
                  <a:pt x="360" y="85"/>
                  <a:pt x="360" y="85"/>
                </a:cubicBezTo>
                <a:cubicBezTo>
                  <a:pt x="360" y="120"/>
                  <a:pt x="388" y="141"/>
                  <a:pt x="417" y="141"/>
                </a:cubicBezTo>
                <a:cubicBezTo>
                  <a:pt x="445" y="141"/>
                  <a:pt x="473" y="120"/>
                  <a:pt x="473" y="85"/>
                </a:cubicBezTo>
                <a:cubicBezTo>
                  <a:pt x="473" y="56"/>
                  <a:pt x="473" y="56"/>
                  <a:pt x="473" y="56"/>
                </a:cubicBezTo>
                <a:cubicBezTo>
                  <a:pt x="523" y="56"/>
                  <a:pt x="523" y="56"/>
                  <a:pt x="523" y="56"/>
                </a:cubicBezTo>
                <a:cubicBezTo>
                  <a:pt x="537" y="56"/>
                  <a:pt x="551" y="71"/>
                  <a:pt x="551" y="85"/>
                </a:cubicBezTo>
                <a:cubicBezTo>
                  <a:pt x="551" y="467"/>
                  <a:pt x="551" y="467"/>
                  <a:pt x="551" y="467"/>
                </a:cubicBezTo>
                <a:cubicBezTo>
                  <a:pt x="523" y="467"/>
                  <a:pt x="523" y="467"/>
                  <a:pt x="523" y="467"/>
                </a:cubicBezTo>
                <a:lnTo>
                  <a:pt x="438" y="467"/>
                </a:lnTo>
                <a:close/>
                <a:moveTo>
                  <a:pt x="99" y="509"/>
                </a:moveTo>
                <a:lnTo>
                  <a:pt x="99" y="509"/>
                </a:lnTo>
                <a:cubicBezTo>
                  <a:pt x="282" y="509"/>
                  <a:pt x="282" y="509"/>
                  <a:pt x="282" y="509"/>
                </a:cubicBezTo>
                <a:cubicBezTo>
                  <a:pt x="297" y="509"/>
                  <a:pt x="304" y="502"/>
                  <a:pt x="304" y="488"/>
                </a:cubicBezTo>
                <a:cubicBezTo>
                  <a:pt x="304" y="474"/>
                  <a:pt x="297" y="467"/>
                  <a:pt x="282" y="467"/>
                </a:cubicBezTo>
                <a:cubicBezTo>
                  <a:pt x="99" y="467"/>
                  <a:pt x="99" y="467"/>
                  <a:pt x="99" y="467"/>
                </a:cubicBezTo>
                <a:cubicBezTo>
                  <a:pt x="84" y="467"/>
                  <a:pt x="77" y="474"/>
                  <a:pt x="77" y="488"/>
                </a:cubicBezTo>
                <a:cubicBezTo>
                  <a:pt x="77" y="502"/>
                  <a:pt x="84" y="509"/>
                  <a:pt x="99" y="509"/>
                </a:cubicBezTo>
                <a:close/>
                <a:moveTo>
                  <a:pt x="445" y="219"/>
                </a:moveTo>
                <a:lnTo>
                  <a:pt x="445" y="219"/>
                </a:lnTo>
                <a:cubicBezTo>
                  <a:pt x="106" y="219"/>
                  <a:pt x="106" y="219"/>
                  <a:pt x="106" y="219"/>
                </a:cubicBezTo>
                <a:cubicBezTo>
                  <a:pt x="92" y="219"/>
                  <a:pt x="77" y="233"/>
                  <a:pt x="77" y="247"/>
                </a:cubicBezTo>
                <a:cubicBezTo>
                  <a:pt x="77" y="262"/>
                  <a:pt x="92" y="276"/>
                  <a:pt x="106" y="276"/>
                </a:cubicBezTo>
                <a:cubicBezTo>
                  <a:pt x="445" y="276"/>
                  <a:pt x="445" y="276"/>
                  <a:pt x="445" y="276"/>
                </a:cubicBezTo>
                <a:cubicBezTo>
                  <a:pt x="459" y="276"/>
                  <a:pt x="473" y="262"/>
                  <a:pt x="473" y="247"/>
                </a:cubicBezTo>
                <a:cubicBezTo>
                  <a:pt x="473" y="233"/>
                  <a:pt x="459" y="219"/>
                  <a:pt x="445" y="219"/>
                </a:cubicBezTo>
                <a:close/>
                <a:moveTo>
                  <a:pt x="445" y="339"/>
                </a:moveTo>
                <a:lnTo>
                  <a:pt x="445" y="339"/>
                </a:lnTo>
                <a:cubicBezTo>
                  <a:pt x="275" y="339"/>
                  <a:pt x="275" y="339"/>
                  <a:pt x="275" y="339"/>
                </a:cubicBezTo>
                <a:cubicBezTo>
                  <a:pt x="226" y="339"/>
                  <a:pt x="226" y="339"/>
                  <a:pt x="226" y="339"/>
                </a:cubicBezTo>
                <a:cubicBezTo>
                  <a:pt x="219" y="339"/>
                  <a:pt x="219" y="339"/>
                  <a:pt x="219" y="339"/>
                </a:cubicBezTo>
                <a:cubicBezTo>
                  <a:pt x="106" y="339"/>
                  <a:pt x="106" y="339"/>
                  <a:pt x="106" y="339"/>
                </a:cubicBezTo>
                <a:cubicBezTo>
                  <a:pt x="92" y="339"/>
                  <a:pt x="77" y="353"/>
                  <a:pt x="77" y="367"/>
                </a:cubicBezTo>
                <a:cubicBezTo>
                  <a:pt x="77" y="389"/>
                  <a:pt x="92" y="396"/>
                  <a:pt x="106" y="396"/>
                </a:cubicBezTo>
                <a:cubicBezTo>
                  <a:pt x="219" y="396"/>
                  <a:pt x="219" y="396"/>
                  <a:pt x="219" y="396"/>
                </a:cubicBezTo>
                <a:cubicBezTo>
                  <a:pt x="226" y="396"/>
                  <a:pt x="226" y="396"/>
                  <a:pt x="226" y="396"/>
                </a:cubicBezTo>
                <a:cubicBezTo>
                  <a:pt x="275" y="396"/>
                  <a:pt x="275" y="396"/>
                  <a:pt x="275" y="396"/>
                </a:cubicBezTo>
                <a:cubicBezTo>
                  <a:pt x="445" y="396"/>
                  <a:pt x="445" y="396"/>
                  <a:pt x="445" y="396"/>
                </a:cubicBezTo>
                <a:cubicBezTo>
                  <a:pt x="459" y="396"/>
                  <a:pt x="473" y="389"/>
                  <a:pt x="473" y="367"/>
                </a:cubicBezTo>
                <a:cubicBezTo>
                  <a:pt x="473" y="353"/>
                  <a:pt x="459" y="339"/>
                  <a:pt x="445" y="339"/>
                </a:cubicBezTo>
                <a:close/>
                <a:moveTo>
                  <a:pt x="417" y="113"/>
                </a:moveTo>
                <a:lnTo>
                  <a:pt x="417" y="113"/>
                </a:lnTo>
                <a:cubicBezTo>
                  <a:pt x="403" y="113"/>
                  <a:pt x="388" y="106"/>
                  <a:pt x="388" y="85"/>
                </a:cubicBezTo>
                <a:cubicBezTo>
                  <a:pt x="388" y="28"/>
                  <a:pt x="388" y="28"/>
                  <a:pt x="388" y="28"/>
                </a:cubicBezTo>
                <a:cubicBezTo>
                  <a:pt x="388" y="14"/>
                  <a:pt x="403" y="0"/>
                  <a:pt x="417" y="0"/>
                </a:cubicBezTo>
                <a:cubicBezTo>
                  <a:pt x="431" y="0"/>
                  <a:pt x="445" y="14"/>
                  <a:pt x="445" y="28"/>
                </a:cubicBezTo>
                <a:cubicBezTo>
                  <a:pt x="445" y="85"/>
                  <a:pt x="445" y="85"/>
                  <a:pt x="445" y="85"/>
                </a:cubicBezTo>
                <a:cubicBezTo>
                  <a:pt x="445" y="106"/>
                  <a:pt x="431" y="113"/>
                  <a:pt x="417" y="113"/>
                </a:cubicBezTo>
                <a:close/>
                <a:moveTo>
                  <a:pt x="275" y="113"/>
                </a:moveTo>
                <a:lnTo>
                  <a:pt x="275" y="113"/>
                </a:lnTo>
                <a:cubicBezTo>
                  <a:pt x="261" y="113"/>
                  <a:pt x="247" y="106"/>
                  <a:pt x="247" y="85"/>
                </a:cubicBezTo>
                <a:cubicBezTo>
                  <a:pt x="247" y="28"/>
                  <a:pt x="247" y="28"/>
                  <a:pt x="247" y="28"/>
                </a:cubicBezTo>
                <a:cubicBezTo>
                  <a:pt x="247" y="14"/>
                  <a:pt x="261" y="0"/>
                  <a:pt x="275" y="0"/>
                </a:cubicBezTo>
                <a:cubicBezTo>
                  <a:pt x="289" y="0"/>
                  <a:pt x="304" y="14"/>
                  <a:pt x="304" y="28"/>
                </a:cubicBezTo>
                <a:cubicBezTo>
                  <a:pt x="304" y="85"/>
                  <a:pt x="304" y="85"/>
                  <a:pt x="304" y="85"/>
                </a:cubicBezTo>
                <a:cubicBezTo>
                  <a:pt x="304" y="106"/>
                  <a:pt x="289" y="113"/>
                  <a:pt x="275" y="113"/>
                </a:cubicBezTo>
                <a:close/>
                <a:moveTo>
                  <a:pt x="134" y="113"/>
                </a:moveTo>
                <a:lnTo>
                  <a:pt x="134" y="113"/>
                </a:lnTo>
                <a:cubicBezTo>
                  <a:pt x="120" y="113"/>
                  <a:pt x="106" y="106"/>
                  <a:pt x="106" y="85"/>
                </a:cubicBezTo>
                <a:cubicBezTo>
                  <a:pt x="106" y="28"/>
                  <a:pt x="106" y="28"/>
                  <a:pt x="106" y="28"/>
                </a:cubicBezTo>
                <a:cubicBezTo>
                  <a:pt x="106" y="14"/>
                  <a:pt x="120" y="0"/>
                  <a:pt x="134" y="0"/>
                </a:cubicBezTo>
                <a:cubicBezTo>
                  <a:pt x="148" y="0"/>
                  <a:pt x="162" y="14"/>
                  <a:pt x="162" y="28"/>
                </a:cubicBezTo>
                <a:cubicBezTo>
                  <a:pt x="162" y="85"/>
                  <a:pt x="162" y="85"/>
                  <a:pt x="162" y="85"/>
                </a:cubicBezTo>
                <a:cubicBezTo>
                  <a:pt x="162" y="106"/>
                  <a:pt x="148" y="113"/>
                  <a:pt x="134" y="11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42" name="Freeform 57"/>
          <p:cNvSpPr>
            <a:spLocks noChangeArrowheads="1"/>
          </p:cNvSpPr>
          <p:nvPr/>
        </p:nvSpPr>
        <p:spPr bwMode="auto">
          <a:xfrm>
            <a:off x="3843339" y="8715857"/>
            <a:ext cx="412750" cy="438264"/>
          </a:xfrm>
          <a:custGeom>
            <a:avLst/>
            <a:gdLst>
              <a:gd name="T0" fmla="*/ 70567284 w 573"/>
              <a:gd name="T1" fmla="*/ 71302258 h 609"/>
              <a:gd name="T2" fmla="*/ 66805352 w 573"/>
              <a:gd name="T3" fmla="*/ 75054951 h 609"/>
              <a:gd name="T4" fmla="*/ 59541168 w 573"/>
              <a:gd name="T5" fmla="*/ 75054951 h 609"/>
              <a:gd name="T6" fmla="*/ 55908896 w 573"/>
              <a:gd name="T7" fmla="*/ 71302258 h 609"/>
              <a:gd name="T8" fmla="*/ 55908896 w 573"/>
              <a:gd name="T9" fmla="*/ 64055516 h 609"/>
              <a:gd name="T10" fmla="*/ 59541168 w 573"/>
              <a:gd name="T11" fmla="*/ 60431965 h 609"/>
              <a:gd name="T12" fmla="*/ 66805352 w 573"/>
              <a:gd name="T13" fmla="*/ 60431965 h 609"/>
              <a:gd name="T14" fmla="*/ 70567284 w 573"/>
              <a:gd name="T15" fmla="*/ 64055516 h 609"/>
              <a:gd name="T16" fmla="*/ 70567284 w 573"/>
              <a:gd name="T17" fmla="*/ 71302258 h 609"/>
              <a:gd name="T18" fmla="*/ 63173440 w 573"/>
              <a:gd name="T19" fmla="*/ 53056080 h 609"/>
              <a:gd name="T20" fmla="*/ 48515053 w 573"/>
              <a:gd name="T21" fmla="*/ 67678707 h 609"/>
              <a:gd name="T22" fmla="*/ 55908896 w 573"/>
              <a:gd name="T23" fmla="*/ 78678142 h 609"/>
              <a:gd name="T24" fmla="*/ 0 w 573"/>
              <a:gd name="T25" fmla="*/ 75054951 h 609"/>
              <a:gd name="T26" fmla="*/ 3632272 w 573"/>
              <a:gd name="T27" fmla="*/ 7246742 h 609"/>
              <a:gd name="T28" fmla="*/ 9988478 w 573"/>
              <a:gd name="T29" fmla="*/ 10999436 h 609"/>
              <a:gd name="T30" fmla="*/ 24646866 w 573"/>
              <a:gd name="T31" fmla="*/ 10999436 h 609"/>
              <a:gd name="T32" fmla="*/ 28408437 w 573"/>
              <a:gd name="T33" fmla="*/ 7246742 h 609"/>
              <a:gd name="T34" fmla="*/ 35672981 w 573"/>
              <a:gd name="T35" fmla="*/ 18246178 h 609"/>
              <a:gd name="T36" fmla="*/ 43066825 w 573"/>
              <a:gd name="T37" fmla="*/ 7246742 h 609"/>
              <a:gd name="T38" fmla="*/ 46699097 w 573"/>
              <a:gd name="T39" fmla="*/ 10999436 h 609"/>
              <a:gd name="T40" fmla="*/ 61357124 w 573"/>
              <a:gd name="T41" fmla="*/ 10999436 h 609"/>
              <a:gd name="T42" fmla="*/ 66805352 w 573"/>
              <a:gd name="T43" fmla="*/ 7246742 h 609"/>
              <a:gd name="T44" fmla="*/ 70567284 w 573"/>
              <a:gd name="T45" fmla="*/ 60431965 h 609"/>
              <a:gd name="T46" fmla="*/ 9988478 w 573"/>
              <a:gd name="T47" fmla="*/ 63149718 h 609"/>
              <a:gd name="T48" fmla="*/ 9988478 w 573"/>
              <a:gd name="T49" fmla="*/ 63149718 h 609"/>
              <a:gd name="T50" fmla="*/ 35672981 w 573"/>
              <a:gd name="T51" fmla="*/ 65867111 h 609"/>
              <a:gd name="T52" fmla="*/ 39434553 w 573"/>
              <a:gd name="T53" fmla="*/ 63149718 h 609"/>
              <a:gd name="T54" fmla="*/ 39434553 w 573"/>
              <a:gd name="T55" fmla="*/ 63149718 h 609"/>
              <a:gd name="T56" fmla="*/ 35672981 w 573"/>
              <a:gd name="T57" fmla="*/ 60431965 h 609"/>
              <a:gd name="T58" fmla="*/ 9988478 w 573"/>
              <a:gd name="T59" fmla="*/ 63149718 h 609"/>
              <a:gd name="T60" fmla="*/ 13750410 w 573"/>
              <a:gd name="T61" fmla="*/ 51244484 h 609"/>
              <a:gd name="T62" fmla="*/ 35672981 w 573"/>
              <a:gd name="T63" fmla="*/ 51244484 h 609"/>
              <a:gd name="T64" fmla="*/ 41250869 w 573"/>
              <a:gd name="T65" fmla="*/ 51244484 h 609"/>
              <a:gd name="T66" fmla="*/ 48515053 w 573"/>
              <a:gd name="T67" fmla="*/ 47491791 h 609"/>
              <a:gd name="T68" fmla="*/ 36580959 w 573"/>
              <a:gd name="T69" fmla="*/ 43868240 h 609"/>
              <a:gd name="T70" fmla="*/ 29316415 w 573"/>
              <a:gd name="T71" fmla="*/ 43868240 h 609"/>
              <a:gd name="T72" fmla="*/ 9988478 w 573"/>
              <a:gd name="T73" fmla="*/ 47491791 h 609"/>
              <a:gd name="T74" fmla="*/ 57725212 w 573"/>
              <a:gd name="T75" fmla="*/ 28339815 h 609"/>
              <a:gd name="T76" fmla="*/ 13750410 w 573"/>
              <a:gd name="T77" fmla="*/ 28339815 h 609"/>
              <a:gd name="T78" fmla="*/ 13750410 w 573"/>
              <a:gd name="T79" fmla="*/ 35715700 h 609"/>
              <a:gd name="T80" fmla="*/ 61357124 w 573"/>
              <a:gd name="T81" fmla="*/ 31963007 h 609"/>
              <a:gd name="T82" fmla="*/ 54092940 w 573"/>
              <a:gd name="T83" fmla="*/ 14622627 h 609"/>
              <a:gd name="T84" fmla="*/ 50331009 w 573"/>
              <a:gd name="T85" fmla="*/ 10999436 h 609"/>
              <a:gd name="T86" fmla="*/ 54092940 w 573"/>
              <a:gd name="T87" fmla="*/ 0 h 609"/>
              <a:gd name="T88" fmla="*/ 57725212 w 573"/>
              <a:gd name="T89" fmla="*/ 10999436 h 609"/>
              <a:gd name="T90" fmla="*/ 35672981 w 573"/>
              <a:gd name="T91" fmla="*/ 14622627 h 609"/>
              <a:gd name="T92" fmla="*/ 32040709 w 573"/>
              <a:gd name="T93" fmla="*/ 10999436 h 609"/>
              <a:gd name="T94" fmla="*/ 35672981 w 573"/>
              <a:gd name="T95" fmla="*/ 0 h 609"/>
              <a:gd name="T96" fmla="*/ 39434553 w 573"/>
              <a:gd name="T97" fmla="*/ 10999436 h 609"/>
              <a:gd name="T98" fmla="*/ 17382322 w 573"/>
              <a:gd name="T99" fmla="*/ 14622627 h 609"/>
              <a:gd name="T100" fmla="*/ 13750410 w 573"/>
              <a:gd name="T101" fmla="*/ 10999436 h 609"/>
              <a:gd name="T102" fmla="*/ 17382322 w 573"/>
              <a:gd name="T103" fmla="*/ 0 h 609"/>
              <a:gd name="T104" fmla="*/ 21014594 w 573"/>
              <a:gd name="T105" fmla="*/ 10999436 h 60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3" h="609">
                <a:moveTo>
                  <a:pt x="544" y="551"/>
                </a:moveTo>
                <a:lnTo>
                  <a:pt x="544" y="551"/>
                </a:lnTo>
                <a:cubicBezTo>
                  <a:pt x="515" y="551"/>
                  <a:pt x="515" y="551"/>
                  <a:pt x="515" y="551"/>
                </a:cubicBezTo>
                <a:cubicBezTo>
                  <a:pt x="515" y="580"/>
                  <a:pt x="515" y="580"/>
                  <a:pt x="515" y="580"/>
                </a:cubicBezTo>
                <a:cubicBezTo>
                  <a:pt x="515" y="594"/>
                  <a:pt x="508" y="608"/>
                  <a:pt x="487" y="608"/>
                </a:cubicBezTo>
                <a:cubicBezTo>
                  <a:pt x="473" y="608"/>
                  <a:pt x="459" y="594"/>
                  <a:pt x="459" y="580"/>
                </a:cubicBezTo>
                <a:cubicBezTo>
                  <a:pt x="459" y="551"/>
                  <a:pt x="459" y="551"/>
                  <a:pt x="459" y="551"/>
                </a:cubicBezTo>
                <a:cubicBezTo>
                  <a:pt x="431" y="551"/>
                  <a:pt x="431" y="551"/>
                  <a:pt x="431" y="551"/>
                </a:cubicBezTo>
                <a:cubicBezTo>
                  <a:pt x="417" y="551"/>
                  <a:pt x="402" y="537"/>
                  <a:pt x="402" y="523"/>
                </a:cubicBezTo>
                <a:cubicBezTo>
                  <a:pt x="402" y="502"/>
                  <a:pt x="417" y="495"/>
                  <a:pt x="431" y="495"/>
                </a:cubicBezTo>
                <a:cubicBezTo>
                  <a:pt x="459" y="495"/>
                  <a:pt x="459" y="495"/>
                  <a:pt x="459" y="495"/>
                </a:cubicBezTo>
                <a:cubicBezTo>
                  <a:pt x="459" y="467"/>
                  <a:pt x="459" y="467"/>
                  <a:pt x="459" y="467"/>
                </a:cubicBezTo>
                <a:cubicBezTo>
                  <a:pt x="459" y="445"/>
                  <a:pt x="473" y="438"/>
                  <a:pt x="487" y="438"/>
                </a:cubicBezTo>
                <a:cubicBezTo>
                  <a:pt x="508" y="438"/>
                  <a:pt x="515" y="445"/>
                  <a:pt x="515" y="467"/>
                </a:cubicBezTo>
                <a:cubicBezTo>
                  <a:pt x="515" y="495"/>
                  <a:pt x="515" y="495"/>
                  <a:pt x="515" y="495"/>
                </a:cubicBezTo>
                <a:cubicBezTo>
                  <a:pt x="544" y="495"/>
                  <a:pt x="544" y="495"/>
                  <a:pt x="544" y="495"/>
                </a:cubicBezTo>
                <a:cubicBezTo>
                  <a:pt x="565" y="495"/>
                  <a:pt x="572" y="502"/>
                  <a:pt x="572" y="523"/>
                </a:cubicBezTo>
                <a:cubicBezTo>
                  <a:pt x="572" y="537"/>
                  <a:pt x="565" y="551"/>
                  <a:pt x="544" y="551"/>
                </a:cubicBezTo>
                <a:close/>
                <a:moveTo>
                  <a:pt x="487" y="410"/>
                </a:moveTo>
                <a:lnTo>
                  <a:pt x="487" y="410"/>
                </a:lnTo>
                <a:cubicBezTo>
                  <a:pt x="459" y="410"/>
                  <a:pt x="431" y="431"/>
                  <a:pt x="431" y="467"/>
                </a:cubicBezTo>
                <a:cubicBezTo>
                  <a:pt x="402" y="467"/>
                  <a:pt x="374" y="488"/>
                  <a:pt x="374" y="523"/>
                </a:cubicBezTo>
                <a:cubicBezTo>
                  <a:pt x="374" y="551"/>
                  <a:pt x="402" y="580"/>
                  <a:pt x="431" y="580"/>
                </a:cubicBezTo>
                <a:cubicBezTo>
                  <a:pt x="431" y="608"/>
                  <a:pt x="431" y="608"/>
                  <a:pt x="431" y="608"/>
                </a:cubicBezTo>
                <a:cubicBezTo>
                  <a:pt x="28" y="608"/>
                  <a:pt x="28" y="608"/>
                  <a:pt x="28" y="608"/>
                </a:cubicBezTo>
                <a:cubicBezTo>
                  <a:pt x="14" y="608"/>
                  <a:pt x="0" y="594"/>
                  <a:pt x="0" y="580"/>
                </a:cubicBezTo>
                <a:cubicBezTo>
                  <a:pt x="0" y="85"/>
                  <a:pt x="0" y="85"/>
                  <a:pt x="0" y="85"/>
                </a:cubicBezTo>
                <a:cubicBezTo>
                  <a:pt x="0" y="71"/>
                  <a:pt x="14" y="56"/>
                  <a:pt x="28" y="56"/>
                </a:cubicBezTo>
                <a:cubicBezTo>
                  <a:pt x="77" y="56"/>
                  <a:pt x="77" y="56"/>
                  <a:pt x="77" y="56"/>
                </a:cubicBezTo>
                <a:cubicBezTo>
                  <a:pt x="77" y="85"/>
                  <a:pt x="77" y="85"/>
                  <a:pt x="77" y="85"/>
                </a:cubicBezTo>
                <a:cubicBezTo>
                  <a:pt x="77" y="120"/>
                  <a:pt x="99" y="141"/>
                  <a:pt x="134" y="141"/>
                </a:cubicBezTo>
                <a:cubicBezTo>
                  <a:pt x="162" y="141"/>
                  <a:pt x="190" y="120"/>
                  <a:pt x="190" y="85"/>
                </a:cubicBezTo>
                <a:cubicBezTo>
                  <a:pt x="190" y="56"/>
                  <a:pt x="190" y="56"/>
                  <a:pt x="190" y="56"/>
                </a:cubicBezTo>
                <a:cubicBezTo>
                  <a:pt x="219" y="56"/>
                  <a:pt x="219" y="56"/>
                  <a:pt x="219" y="56"/>
                </a:cubicBezTo>
                <a:cubicBezTo>
                  <a:pt x="219" y="85"/>
                  <a:pt x="219" y="85"/>
                  <a:pt x="219" y="85"/>
                </a:cubicBezTo>
                <a:cubicBezTo>
                  <a:pt x="219" y="120"/>
                  <a:pt x="240" y="141"/>
                  <a:pt x="275" y="141"/>
                </a:cubicBezTo>
                <a:cubicBezTo>
                  <a:pt x="304" y="141"/>
                  <a:pt x="332" y="120"/>
                  <a:pt x="332" y="85"/>
                </a:cubicBezTo>
                <a:cubicBezTo>
                  <a:pt x="332" y="56"/>
                  <a:pt x="332" y="56"/>
                  <a:pt x="332" y="56"/>
                </a:cubicBezTo>
                <a:cubicBezTo>
                  <a:pt x="360" y="56"/>
                  <a:pt x="360" y="56"/>
                  <a:pt x="360" y="56"/>
                </a:cubicBezTo>
                <a:cubicBezTo>
                  <a:pt x="360" y="85"/>
                  <a:pt x="360" y="85"/>
                  <a:pt x="360" y="85"/>
                </a:cubicBezTo>
                <a:cubicBezTo>
                  <a:pt x="360" y="120"/>
                  <a:pt x="381" y="141"/>
                  <a:pt x="417" y="141"/>
                </a:cubicBezTo>
                <a:cubicBezTo>
                  <a:pt x="445" y="141"/>
                  <a:pt x="473" y="120"/>
                  <a:pt x="473" y="85"/>
                </a:cubicBezTo>
                <a:cubicBezTo>
                  <a:pt x="473" y="56"/>
                  <a:pt x="473" y="56"/>
                  <a:pt x="473" y="56"/>
                </a:cubicBezTo>
                <a:cubicBezTo>
                  <a:pt x="515" y="56"/>
                  <a:pt x="515" y="56"/>
                  <a:pt x="515" y="56"/>
                </a:cubicBezTo>
                <a:cubicBezTo>
                  <a:pt x="537" y="56"/>
                  <a:pt x="544" y="71"/>
                  <a:pt x="544" y="85"/>
                </a:cubicBezTo>
                <a:cubicBezTo>
                  <a:pt x="544" y="467"/>
                  <a:pt x="544" y="467"/>
                  <a:pt x="544" y="467"/>
                </a:cubicBezTo>
                <a:cubicBezTo>
                  <a:pt x="544" y="431"/>
                  <a:pt x="523" y="410"/>
                  <a:pt x="487" y="410"/>
                </a:cubicBezTo>
                <a:close/>
                <a:moveTo>
                  <a:pt x="77" y="488"/>
                </a:moveTo>
                <a:lnTo>
                  <a:pt x="77" y="488"/>
                </a:lnTo>
                <a:cubicBezTo>
                  <a:pt x="77" y="502"/>
                  <a:pt x="84" y="509"/>
                  <a:pt x="99" y="509"/>
                </a:cubicBezTo>
                <a:cubicBezTo>
                  <a:pt x="275" y="509"/>
                  <a:pt x="275" y="509"/>
                  <a:pt x="275" y="509"/>
                </a:cubicBezTo>
                <a:cubicBezTo>
                  <a:pt x="289" y="509"/>
                  <a:pt x="304" y="502"/>
                  <a:pt x="304" y="488"/>
                </a:cubicBezTo>
                <a:cubicBezTo>
                  <a:pt x="304" y="474"/>
                  <a:pt x="289" y="467"/>
                  <a:pt x="275" y="467"/>
                </a:cubicBezTo>
                <a:cubicBezTo>
                  <a:pt x="99" y="467"/>
                  <a:pt x="99" y="467"/>
                  <a:pt x="99" y="467"/>
                </a:cubicBezTo>
                <a:cubicBezTo>
                  <a:pt x="84" y="467"/>
                  <a:pt x="77" y="474"/>
                  <a:pt x="77" y="488"/>
                </a:cubicBezTo>
                <a:close/>
                <a:moveTo>
                  <a:pt x="106" y="396"/>
                </a:moveTo>
                <a:lnTo>
                  <a:pt x="106" y="396"/>
                </a:lnTo>
                <a:cubicBezTo>
                  <a:pt x="226" y="396"/>
                  <a:pt x="226" y="396"/>
                  <a:pt x="226" y="396"/>
                </a:cubicBezTo>
                <a:cubicBezTo>
                  <a:pt x="275" y="396"/>
                  <a:pt x="275" y="396"/>
                  <a:pt x="275" y="396"/>
                </a:cubicBezTo>
                <a:cubicBezTo>
                  <a:pt x="282" y="396"/>
                  <a:pt x="282" y="396"/>
                  <a:pt x="282" y="396"/>
                </a:cubicBezTo>
                <a:cubicBezTo>
                  <a:pt x="318" y="396"/>
                  <a:pt x="318" y="396"/>
                  <a:pt x="318" y="396"/>
                </a:cubicBezTo>
                <a:cubicBezTo>
                  <a:pt x="346" y="396"/>
                  <a:pt x="346" y="396"/>
                  <a:pt x="346" y="396"/>
                </a:cubicBezTo>
                <a:cubicBezTo>
                  <a:pt x="367" y="396"/>
                  <a:pt x="374" y="389"/>
                  <a:pt x="374" y="367"/>
                </a:cubicBezTo>
                <a:cubicBezTo>
                  <a:pt x="374" y="353"/>
                  <a:pt x="367" y="339"/>
                  <a:pt x="346" y="339"/>
                </a:cubicBezTo>
                <a:cubicBezTo>
                  <a:pt x="282" y="339"/>
                  <a:pt x="282" y="339"/>
                  <a:pt x="282" y="339"/>
                </a:cubicBezTo>
                <a:cubicBezTo>
                  <a:pt x="275" y="339"/>
                  <a:pt x="275" y="339"/>
                  <a:pt x="275" y="339"/>
                </a:cubicBezTo>
                <a:cubicBezTo>
                  <a:pt x="226" y="339"/>
                  <a:pt x="226" y="339"/>
                  <a:pt x="226" y="339"/>
                </a:cubicBezTo>
                <a:cubicBezTo>
                  <a:pt x="106" y="339"/>
                  <a:pt x="106" y="339"/>
                  <a:pt x="106" y="339"/>
                </a:cubicBezTo>
                <a:cubicBezTo>
                  <a:pt x="84" y="339"/>
                  <a:pt x="77" y="353"/>
                  <a:pt x="77" y="367"/>
                </a:cubicBezTo>
                <a:cubicBezTo>
                  <a:pt x="77" y="389"/>
                  <a:pt x="84" y="396"/>
                  <a:pt x="106" y="396"/>
                </a:cubicBezTo>
                <a:close/>
                <a:moveTo>
                  <a:pt x="445" y="219"/>
                </a:moveTo>
                <a:lnTo>
                  <a:pt x="445" y="219"/>
                </a:lnTo>
                <a:cubicBezTo>
                  <a:pt x="106" y="219"/>
                  <a:pt x="106" y="219"/>
                  <a:pt x="106" y="219"/>
                </a:cubicBezTo>
                <a:cubicBezTo>
                  <a:pt x="84" y="219"/>
                  <a:pt x="77" y="233"/>
                  <a:pt x="77" y="247"/>
                </a:cubicBezTo>
                <a:cubicBezTo>
                  <a:pt x="77" y="262"/>
                  <a:pt x="84" y="276"/>
                  <a:pt x="106" y="276"/>
                </a:cubicBezTo>
                <a:cubicBezTo>
                  <a:pt x="445" y="276"/>
                  <a:pt x="445" y="276"/>
                  <a:pt x="445" y="276"/>
                </a:cubicBezTo>
                <a:cubicBezTo>
                  <a:pt x="459" y="276"/>
                  <a:pt x="473" y="262"/>
                  <a:pt x="473" y="247"/>
                </a:cubicBezTo>
                <a:cubicBezTo>
                  <a:pt x="473" y="233"/>
                  <a:pt x="459" y="219"/>
                  <a:pt x="445" y="219"/>
                </a:cubicBezTo>
                <a:close/>
                <a:moveTo>
                  <a:pt x="417" y="113"/>
                </a:moveTo>
                <a:lnTo>
                  <a:pt x="417" y="113"/>
                </a:lnTo>
                <a:cubicBezTo>
                  <a:pt x="395" y="113"/>
                  <a:pt x="388" y="106"/>
                  <a:pt x="388" y="85"/>
                </a:cubicBezTo>
                <a:cubicBezTo>
                  <a:pt x="388" y="28"/>
                  <a:pt x="388" y="28"/>
                  <a:pt x="388" y="28"/>
                </a:cubicBezTo>
                <a:cubicBezTo>
                  <a:pt x="388" y="14"/>
                  <a:pt x="395" y="0"/>
                  <a:pt x="417" y="0"/>
                </a:cubicBezTo>
                <a:cubicBezTo>
                  <a:pt x="431" y="0"/>
                  <a:pt x="445" y="14"/>
                  <a:pt x="445" y="28"/>
                </a:cubicBezTo>
                <a:cubicBezTo>
                  <a:pt x="445" y="85"/>
                  <a:pt x="445" y="85"/>
                  <a:pt x="445" y="85"/>
                </a:cubicBezTo>
                <a:cubicBezTo>
                  <a:pt x="445" y="106"/>
                  <a:pt x="431" y="113"/>
                  <a:pt x="417" y="113"/>
                </a:cubicBezTo>
                <a:close/>
                <a:moveTo>
                  <a:pt x="275" y="113"/>
                </a:moveTo>
                <a:lnTo>
                  <a:pt x="275" y="113"/>
                </a:lnTo>
                <a:cubicBezTo>
                  <a:pt x="254" y="113"/>
                  <a:pt x="247" y="106"/>
                  <a:pt x="247" y="85"/>
                </a:cubicBezTo>
                <a:cubicBezTo>
                  <a:pt x="247" y="28"/>
                  <a:pt x="247" y="28"/>
                  <a:pt x="247" y="28"/>
                </a:cubicBezTo>
                <a:cubicBezTo>
                  <a:pt x="247" y="14"/>
                  <a:pt x="254" y="0"/>
                  <a:pt x="275" y="0"/>
                </a:cubicBezTo>
                <a:cubicBezTo>
                  <a:pt x="289" y="0"/>
                  <a:pt x="304" y="14"/>
                  <a:pt x="304" y="28"/>
                </a:cubicBezTo>
                <a:cubicBezTo>
                  <a:pt x="304" y="85"/>
                  <a:pt x="304" y="85"/>
                  <a:pt x="304" y="85"/>
                </a:cubicBezTo>
                <a:cubicBezTo>
                  <a:pt x="304" y="106"/>
                  <a:pt x="289" y="113"/>
                  <a:pt x="275" y="113"/>
                </a:cubicBezTo>
                <a:close/>
                <a:moveTo>
                  <a:pt x="134" y="113"/>
                </a:moveTo>
                <a:lnTo>
                  <a:pt x="134" y="113"/>
                </a:lnTo>
                <a:cubicBezTo>
                  <a:pt x="113" y="113"/>
                  <a:pt x="106" y="106"/>
                  <a:pt x="106" y="85"/>
                </a:cubicBezTo>
                <a:cubicBezTo>
                  <a:pt x="106" y="28"/>
                  <a:pt x="106" y="28"/>
                  <a:pt x="106" y="28"/>
                </a:cubicBezTo>
                <a:cubicBezTo>
                  <a:pt x="106" y="14"/>
                  <a:pt x="113" y="0"/>
                  <a:pt x="134" y="0"/>
                </a:cubicBezTo>
                <a:cubicBezTo>
                  <a:pt x="148" y="0"/>
                  <a:pt x="162" y="14"/>
                  <a:pt x="162" y="28"/>
                </a:cubicBezTo>
                <a:cubicBezTo>
                  <a:pt x="162" y="85"/>
                  <a:pt x="162" y="85"/>
                  <a:pt x="162" y="85"/>
                </a:cubicBezTo>
                <a:cubicBezTo>
                  <a:pt x="162" y="106"/>
                  <a:pt x="148" y="113"/>
                  <a:pt x="134" y="11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43" name="Freeform 58"/>
          <p:cNvSpPr>
            <a:spLocks noChangeArrowheads="1"/>
          </p:cNvSpPr>
          <p:nvPr/>
        </p:nvSpPr>
        <p:spPr bwMode="auto">
          <a:xfrm>
            <a:off x="3087690" y="8712681"/>
            <a:ext cx="412750" cy="435089"/>
          </a:xfrm>
          <a:custGeom>
            <a:avLst/>
            <a:gdLst>
              <a:gd name="T0" fmla="*/ 68751328 w 573"/>
              <a:gd name="T1" fmla="*/ 67348302 h 602"/>
              <a:gd name="T2" fmla="*/ 74199556 w 573"/>
              <a:gd name="T3" fmla="*/ 74657633 h 602"/>
              <a:gd name="T4" fmla="*/ 67713690 w 573"/>
              <a:gd name="T5" fmla="*/ 77529053 h 602"/>
              <a:gd name="T6" fmla="*/ 58633190 w 573"/>
              <a:gd name="T7" fmla="*/ 77529053 h 602"/>
              <a:gd name="T8" fmla="*/ 52147325 w 573"/>
              <a:gd name="T9" fmla="*/ 74657633 h 602"/>
              <a:gd name="T10" fmla="*/ 57725212 w 573"/>
              <a:gd name="T11" fmla="*/ 67348302 h 602"/>
              <a:gd name="T12" fmla="*/ 52147325 w 573"/>
              <a:gd name="T13" fmla="*/ 59908912 h 602"/>
              <a:gd name="T14" fmla="*/ 58633190 w 573"/>
              <a:gd name="T15" fmla="*/ 58081579 h 602"/>
              <a:gd name="T16" fmla="*/ 67713690 w 573"/>
              <a:gd name="T17" fmla="*/ 58081579 h 602"/>
              <a:gd name="T18" fmla="*/ 74199556 w 573"/>
              <a:gd name="T19" fmla="*/ 59908912 h 602"/>
              <a:gd name="T20" fmla="*/ 68751328 w 573"/>
              <a:gd name="T21" fmla="*/ 67348302 h 602"/>
              <a:gd name="T22" fmla="*/ 64989396 w 573"/>
              <a:gd name="T23" fmla="*/ 55340580 h 602"/>
              <a:gd name="T24" fmla="*/ 61357124 w 573"/>
              <a:gd name="T25" fmla="*/ 55340580 h 602"/>
              <a:gd name="T26" fmla="*/ 48515053 w 573"/>
              <a:gd name="T27" fmla="*/ 59908912 h 602"/>
              <a:gd name="T28" fmla="*/ 53055303 w 573"/>
              <a:gd name="T29" fmla="*/ 67348302 h 602"/>
              <a:gd name="T30" fmla="*/ 50331009 w 573"/>
              <a:gd name="T31" fmla="*/ 70089301 h 602"/>
              <a:gd name="T32" fmla="*/ 49423031 w 573"/>
              <a:gd name="T33" fmla="*/ 78442719 h 602"/>
              <a:gd name="T34" fmla="*/ 0 w 573"/>
              <a:gd name="T35" fmla="*/ 74657633 h 602"/>
              <a:gd name="T36" fmla="*/ 3632272 w 573"/>
              <a:gd name="T37" fmla="*/ 7308970 h 602"/>
              <a:gd name="T38" fmla="*/ 9080500 w 573"/>
              <a:gd name="T39" fmla="*/ 11094056 h 602"/>
              <a:gd name="T40" fmla="*/ 23738527 w 573"/>
              <a:gd name="T41" fmla="*/ 11094056 h 602"/>
              <a:gd name="T42" fmla="*/ 27370800 w 573"/>
              <a:gd name="T43" fmla="*/ 7308970 h 602"/>
              <a:gd name="T44" fmla="*/ 34764643 w 573"/>
              <a:gd name="T45" fmla="*/ 18403387 h 602"/>
              <a:gd name="T46" fmla="*/ 42158847 w 573"/>
              <a:gd name="T47" fmla="*/ 7308970 h 602"/>
              <a:gd name="T48" fmla="*/ 45791119 w 573"/>
              <a:gd name="T49" fmla="*/ 11094056 h 602"/>
              <a:gd name="T50" fmla="*/ 60449146 w 573"/>
              <a:gd name="T51" fmla="*/ 11094056 h 602"/>
              <a:gd name="T52" fmla="*/ 66805352 w 573"/>
              <a:gd name="T53" fmla="*/ 7308970 h 602"/>
              <a:gd name="T54" fmla="*/ 70567284 w 573"/>
              <a:gd name="T55" fmla="*/ 52599581 h 602"/>
              <a:gd name="T56" fmla="*/ 45791119 w 573"/>
              <a:gd name="T57" fmla="*/ 47900829 h 602"/>
              <a:gd name="T58" fmla="*/ 42158847 w 573"/>
              <a:gd name="T59" fmla="*/ 44246163 h 602"/>
              <a:gd name="T60" fmla="*/ 29316415 w 573"/>
              <a:gd name="T61" fmla="*/ 44246163 h 602"/>
              <a:gd name="T62" fmla="*/ 9080500 w 573"/>
              <a:gd name="T63" fmla="*/ 47900829 h 602"/>
              <a:gd name="T64" fmla="*/ 29316415 w 573"/>
              <a:gd name="T65" fmla="*/ 51685915 h 602"/>
              <a:gd name="T66" fmla="*/ 42158847 w 573"/>
              <a:gd name="T67" fmla="*/ 51685915 h 602"/>
              <a:gd name="T68" fmla="*/ 9080500 w 573"/>
              <a:gd name="T69" fmla="*/ 63693998 h 602"/>
              <a:gd name="T70" fmla="*/ 12712412 w 573"/>
              <a:gd name="T71" fmla="*/ 66434636 h 602"/>
              <a:gd name="T72" fmla="*/ 38396915 w 573"/>
              <a:gd name="T73" fmla="*/ 63693998 h 602"/>
              <a:gd name="T74" fmla="*/ 12712412 w 573"/>
              <a:gd name="T75" fmla="*/ 59908912 h 602"/>
              <a:gd name="T76" fmla="*/ 56817235 w 573"/>
              <a:gd name="T77" fmla="*/ 28583776 h 602"/>
              <a:gd name="T78" fmla="*/ 12712412 w 573"/>
              <a:gd name="T79" fmla="*/ 28583776 h 602"/>
              <a:gd name="T80" fmla="*/ 12712412 w 573"/>
              <a:gd name="T81" fmla="*/ 36023527 h 602"/>
              <a:gd name="T82" fmla="*/ 60449146 w 573"/>
              <a:gd name="T83" fmla="*/ 32238441 h 602"/>
              <a:gd name="T84" fmla="*/ 53055303 w 573"/>
              <a:gd name="T85" fmla="*/ 14748721 h 602"/>
              <a:gd name="T86" fmla="*/ 49423031 w 573"/>
              <a:gd name="T87" fmla="*/ 11094056 h 602"/>
              <a:gd name="T88" fmla="*/ 53055303 w 573"/>
              <a:gd name="T89" fmla="*/ 0 h 602"/>
              <a:gd name="T90" fmla="*/ 56817235 w 573"/>
              <a:gd name="T91" fmla="*/ 11094056 h 602"/>
              <a:gd name="T92" fmla="*/ 34764643 w 573"/>
              <a:gd name="T93" fmla="*/ 14748721 h 602"/>
              <a:gd name="T94" fmla="*/ 31132731 w 573"/>
              <a:gd name="T95" fmla="*/ 11094056 h 602"/>
              <a:gd name="T96" fmla="*/ 34764643 w 573"/>
              <a:gd name="T97" fmla="*/ 0 h 602"/>
              <a:gd name="T98" fmla="*/ 38396915 w 573"/>
              <a:gd name="T99" fmla="*/ 11094056 h 602"/>
              <a:gd name="T100" fmla="*/ 16474344 w 573"/>
              <a:gd name="T101" fmla="*/ 14748721 h 602"/>
              <a:gd name="T102" fmla="*/ 12712412 w 573"/>
              <a:gd name="T103" fmla="*/ 11094056 h 602"/>
              <a:gd name="T104" fmla="*/ 16474344 w 573"/>
              <a:gd name="T105" fmla="*/ 0 h 602"/>
              <a:gd name="T106" fmla="*/ 20106616 w 573"/>
              <a:gd name="T107" fmla="*/ 11094056 h 60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73" h="602">
                <a:moveTo>
                  <a:pt x="530" y="516"/>
                </a:moveTo>
                <a:lnTo>
                  <a:pt x="530" y="516"/>
                </a:lnTo>
                <a:cubicBezTo>
                  <a:pt x="565" y="558"/>
                  <a:pt x="565" y="558"/>
                  <a:pt x="565" y="558"/>
                </a:cubicBezTo>
                <a:cubicBezTo>
                  <a:pt x="572" y="558"/>
                  <a:pt x="572" y="565"/>
                  <a:pt x="572" y="572"/>
                </a:cubicBezTo>
                <a:cubicBezTo>
                  <a:pt x="572" y="594"/>
                  <a:pt x="558" y="601"/>
                  <a:pt x="544" y="601"/>
                </a:cubicBezTo>
                <a:cubicBezTo>
                  <a:pt x="537" y="601"/>
                  <a:pt x="530" y="601"/>
                  <a:pt x="522" y="594"/>
                </a:cubicBezTo>
                <a:cubicBezTo>
                  <a:pt x="487" y="558"/>
                  <a:pt x="487" y="558"/>
                  <a:pt x="487" y="558"/>
                </a:cubicBezTo>
                <a:cubicBezTo>
                  <a:pt x="452" y="594"/>
                  <a:pt x="452" y="594"/>
                  <a:pt x="452" y="594"/>
                </a:cubicBezTo>
                <a:cubicBezTo>
                  <a:pt x="445" y="601"/>
                  <a:pt x="438" y="601"/>
                  <a:pt x="431" y="601"/>
                </a:cubicBezTo>
                <a:cubicBezTo>
                  <a:pt x="417" y="601"/>
                  <a:pt x="402" y="594"/>
                  <a:pt x="402" y="572"/>
                </a:cubicBezTo>
                <a:cubicBezTo>
                  <a:pt x="402" y="565"/>
                  <a:pt x="402" y="558"/>
                  <a:pt x="409" y="558"/>
                </a:cubicBezTo>
                <a:cubicBezTo>
                  <a:pt x="445" y="516"/>
                  <a:pt x="445" y="516"/>
                  <a:pt x="445" y="516"/>
                </a:cubicBezTo>
                <a:cubicBezTo>
                  <a:pt x="409" y="481"/>
                  <a:pt x="409" y="481"/>
                  <a:pt x="409" y="481"/>
                </a:cubicBezTo>
                <a:cubicBezTo>
                  <a:pt x="402" y="474"/>
                  <a:pt x="402" y="467"/>
                  <a:pt x="402" y="459"/>
                </a:cubicBezTo>
                <a:cubicBezTo>
                  <a:pt x="402" y="445"/>
                  <a:pt x="417" y="431"/>
                  <a:pt x="431" y="431"/>
                </a:cubicBezTo>
                <a:cubicBezTo>
                  <a:pt x="438" y="431"/>
                  <a:pt x="445" y="438"/>
                  <a:pt x="452" y="445"/>
                </a:cubicBezTo>
                <a:cubicBezTo>
                  <a:pt x="487" y="481"/>
                  <a:pt x="487" y="481"/>
                  <a:pt x="487" y="481"/>
                </a:cubicBezTo>
                <a:cubicBezTo>
                  <a:pt x="522" y="445"/>
                  <a:pt x="522" y="445"/>
                  <a:pt x="522" y="445"/>
                </a:cubicBezTo>
                <a:cubicBezTo>
                  <a:pt x="530" y="438"/>
                  <a:pt x="537" y="431"/>
                  <a:pt x="544" y="431"/>
                </a:cubicBezTo>
                <a:cubicBezTo>
                  <a:pt x="558" y="431"/>
                  <a:pt x="572" y="445"/>
                  <a:pt x="572" y="459"/>
                </a:cubicBezTo>
                <a:cubicBezTo>
                  <a:pt x="572" y="467"/>
                  <a:pt x="572" y="474"/>
                  <a:pt x="565" y="481"/>
                </a:cubicBezTo>
                <a:lnTo>
                  <a:pt x="530" y="516"/>
                </a:lnTo>
                <a:close/>
                <a:moveTo>
                  <a:pt x="501" y="424"/>
                </a:moveTo>
                <a:lnTo>
                  <a:pt x="501" y="424"/>
                </a:lnTo>
                <a:cubicBezTo>
                  <a:pt x="487" y="438"/>
                  <a:pt x="487" y="438"/>
                  <a:pt x="487" y="438"/>
                </a:cubicBezTo>
                <a:cubicBezTo>
                  <a:pt x="473" y="424"/>
                  <a:pt x="473" y="424"/>
                  <a:pt x="473" y="424"/>
                </a:cubicBezTo>
                <a:cubicBezTo>
                  <a:pt x="459" y="410"/>
                  <a:pt x="445" y="403"/>
                  <a:pt x="431" y="403"/>
                </a:cubicBezTo>
                <a:cubicBezTo>
                  <a:pt x="402" y="403"/>
                  <a:pt x="374" y="431"/>
                  <a:pt x="374" y="459"/>
                </a:cubicBezTo>
                <a:cubicBezTo>
                  <a:pt x="374" y="481"/>
                  <a:pt x="381" y="495"/>
                  <a:pt x="388" y="502"/>
                </a:cubicBezTo>
                <a:cubicBezTo>
                  <a:pt x="409" y="516"/>
                  <a:pt x="409" y="516"/>
                  <a:pt x="409" y="516"/>
                </a:cubicBezTo>
                <a:cubicBezTo>
                  <a:pt x="388" y="537"/>
                  <a:pt x="388" y="537"/>
                  <a:pt x="388" y="537"/>
                </a:cubicBezTo>
                <a:cubicBezTo>
                  <a:pt x="381" y="544"/>
                  <a:pt x="374" y="558"/>
                  <a:pt x="374" y="572"/>
                </a:cubicBezTo>
                <a:cubicBezTo>
                  <a:pt x="374" y="587"/>
                  <a:pt x="374" y="594"/>
                  <a:pt x="381" y="601"/>
                </a:cubicBezTo>
                <a:cubicBezTo>
                  <a:pt x="28" y="601"/>
                  <a:pt x="28" y="601"/>
                  <a:pt x="28" y="601"/>
                </a:cubicBezTo>
                <a:cubicBezTo>
                  <a:pt x="7" y="601"/>
                  <a:pt x="0" y="594"/>
                  <a:pt x="0" y="572"/>
                </a:cubicBezTo>
                <a:cubicBezTo>
                  <a:pt x="0" y="85"/>
                  <a:pt x="0" y="85"/>
                  <a:pt x="0" y="85"/>
                </a:cubicBezTo>
                <a:cubicBezTo>
                  <a:pt x="0" y="71"/>
                  <a:pt x="7" y="56"/>
                  <a:pt x="28" y="56"/>
                </a:cubicBezTo>
                <a:cubicBezTo>
                  <a:pt x="70" y="56"/>
                  <a:pt x="70" y="56"/>
                  <a:pt x="70" y="56"/>
                </a:cubicBezTo>
                <a:cubicBezTo>
                  <a:pt x="70" y="85"/>
                  <a:pt x="70" y="85"/>
                  <a:pt x="70" y="85"/>
                </a:cubicBezTo>
                <a:cubicBezTo>
                  <a:pt x="70" y="113"/>
                  <a:pt x="98" y="141"/>
                  <a:pt x="127" y="141"/>
                </a:cubicBezTo>
                <a:cubicBezTo>
                  <a:pt x="162" y="141"/>
                  <a:pt x="183" y="113"/>
                  <a:pt x="183" y="85"/>
                </a:cubicBezTo>
                <a:cubicBezTo>
                  <a:pt x="183" y="56"/>
                  <a:pt x="183" y="56"/>
                  <a:pt x="183" y="56"/>
                </a:cubicBezTo>
                <a:cubicBezTo>
                  <a:pt x="211" y="56"/>
                  <a:pt x="211" y="56"/>
                  <a:pt x="211" y="56"/>
                </a:cubicBezTo>
                <a:cubicBezTo>
                  <a:pt x="211" y="85"/>
                  <a:pt x="211" y="85"/>
                  <a:pt x="211" y="85"/>
                </a:cubicBezTo>
                <a:cubicBezTo>
                  <a:pt x="211" y="113"/>
                  <a:pt x="240" y="141"/>
                  <a:pt x="268" y="141"/>
                </a:cubicBezTo>
                <a:cubicBezTo>
                  <a:pt x="303" y="141"/>
                  <a:pt x="325" y="113"/>
                  <a:pt x="325" y="85"/>
                </a:cubicBezTo>
                <a:cubicBezTo>
                  <a:pt x="325" y="56"/>
                  <a:pt x="325" y="56"/>
                  <a:pt x="325" y="56"/>
                </a:cubicBezTo>
                <a:cubicBezTo>
                  <a:pt x="353" y="56"/>
                  <a:pt x="353" y="56"/>
                  <a:pt x="353" y="56"/>
                </a:cubicBezTo>
                <a:cubicBezTo>
                  <a:pt x="353" y="85"/>
                  <a:pt x="353" y="85"/>
                  <a:pt x="353" y="85"/>
                </a:cubicBezTo>
                <a:cubicBezTo>
                  <a:pt x="353" y="113"/>
                  <a:pt x="381" y="141"/>
                  <a:pt x="409" y="141"/>
                </a:cubicBezTo>
                <a:cubicBezTo>
                  <a:pt x="445" y="141"/>
                  <a:pt x="466" y="113"/>
                  <a:pt x="466" y="85"/>
                </a:cubicBezTo>
                <a:cubicBezTo>
                  <a:pt x="466" y="56"/>
                  <a:pt x="466" y="56"/>
                  <a:pt x="466" y="56"/>
                </a:cubicBezTo>
                <a:cubicBezTo>
                  <a:pt x="515" y="56"/>
                  <a:pt x="515" y="56"/>
                  <a:pt x="515" y="56"/>
                </a:cubicBezTo>
                <a:cubicBezTo>
                  <a:pt x="530" y="56"/>
                  <a:pt x="544" y="71"/>
                  <a:pt x="544" y="85"/>
                </a:cubicBezTo>
                <a:cubicBezTo>
                  <a:pt x="544" y="403"/>
                  <a:pt x="544" y="403"/>
                  <a:pt x="544" y="403"/>
                </a:cubicBezTo>
                <a:cubicBezTo>
                  <a:pt x="530" y="403"/>
                  <a:pt x="515" y="410"/>
                  <a:pt x="501" y="424"/>
                </a:cubicBezTo>
                <a:close/>
                <a:moveTo>
                  <a:pt x="353" y="367"/>
                </a:moveTo>
                <a:lnTo>
                  <a:pt x="353" y="367"/>
                </a:lnTo>
                <a:cubicBezTo>
                  <a:pt x="353" y="353"/>
                  <a:pt x="346" y="339"/>
                  <a:pt x="325" y="339"/>
                </a:cubicBezTo>
                <a:cubicBezTo>
                  <a:pt x="268" y="339"/>
                  <a:pt x="268" y="339"/>
                  <a:pt x="268" y="339"/>
                </a:cubicBezTo>
                <a:cubicBezTo>
                  <a:pt x="226" y="339"/>
                  <a:pt x="226" y="339"/>
                  <a:pt x="226" y="339"/>
                </a:cubicBezTo>
                <a:cubicBezTo>
                  <a:pt x="98" y="339"/>
                  <a:pt x="98" y="339"/>
                  <a:pt x="98" y="339"/>
                </a:cubicBezTo>
                <a:cubicBezTo>
                  <a:pt x="84" y="339"/>
                  <a:pt x="70" y="353"/>
                  <a:pt x="70" y="367"/>
                </a:cubicBezTo>
                <a:cubicBezTo>
                  <a:pt x="70" y="382"/>
                  <a:pt x="84" y="396"/>
                  <a:pt x="98" y="396"/>
                </a:cubicBezTo>
                <a:cubicBezTo>
                  <a:pt x="226" y="396"/>
                  <a:pt x="226" y="396"/>
                  <a:pt x="226" y="396"/>
                </a:cubicBezTo>
                <a:cubicBezTo>
                  <a:pt x="268" y="396"/>
                  <a:pt x="268" y="396"/>
                  <a:pt x="268" y="396"/>
                </a:cubicBezTo>
                <a:cubicBezTo>
                  <a:pt x="325" y="396"/>
                  <a:pt x="325" y="396"/>
                  <a:pt x="325" y="396"/>
                </a:cubicBezTo>
                <a:cubicBezTo>
                  <a:pt x="346" y="396"/>
                  <a:pt x="353" y="382"/>
                  <a:pt x="353" y="367"/>
                </a:cubicBezTo>
                <a:close/>
                <a:moveTo>
                  <a:pt x="70" y="488"/>
                </a:moveTo>
                <a:lnTo>
                  <a:pt x="70" y="488"/>
                </a:lnTo>
                <a:cubicBezTo>
                  <a:pt x="70" y="502"/>
                  <a:pt x="84" y="509"/>
                  <a:pt x="98" y="509"/>
                </a:cubicBezTo>
                <a:cubicBezTo>
                  <a:pt x="275" y="509"/>
                  <a:pt x="275" y="509"/>
                  <a:pt x="275" y="509"/>
                </a:cubicBezTo>
                <a:cubicBezTo>
                  <a:pt x="289" y="509"/>
                  <a:pt x="296" y="502"/>
                  <a:pt x="296" y="488"/>
                </a:cubicBezTo>
                <a:cubicBezTo>
                  <a:pt x="296" y="474"/>
                  <a:pt x="289" y="459"/>
                  <a:pt x="275" y="459"/>
                </a:cubicBezTo>
                <a:cubicBezTo>
                  <a:pt x="98" y="459"/>
                  <a:pt x="98" y="459"/>
                  <a:pt x="98" y="459"/>
                </a:cubicBezTo>
                <a:cubicBezTo>
                  <a:pt x="84" y="459"/>
                  <a:pt x="70" y="474"/>
                  <a:pt x="70" y="488"/>
                </a:cubicBezTo>
                <a:close/>
                <a:moveTo>
                  <a:pt x="438" y="219"/>
                </a:moveTo>
                <a:lnTo>
                  <a:pt x="438" y="219"/>
                </a:lnTo>
                <a:cubicBezTo>
                  <a:pt x="98" y="219"/>
                  <a:pt x="98" y="219"/>
                  <a:pt x="98" y="219"/>
                </a:cubicBezTo>
                <a:cubicBezTo>
                  <a:pt x="84" y="219"/>
                  <a:pt x="70" y="226"/>
                  <a:pt x="70" y="247"/>
                </a:cubicBezTo>
                <a:cubicBezTo>
                  <a:pt x="70" y="261"/>
                  <a:pt x="84" y="276"/>
                  <a:pt x="98" y="276"/>
                </a:cubicBezTo>
                <a:cubicBezTo>
                  <a:pt x="438" y="276"/>
                  <a:pt x="438" y="276"/>
                  <a:pt x="438" y="276"/>
                </a:cubicBezTo>
                <a:cubicBezTo>
                  <a:pt x="459" y="276"/>
                  <a:pt x="466" y="261"/>
                  <a:pt x="466" y="247"/>
                </a:cubicBezTo>
                <a:cubicBezTo>
                  <a:pt x="466" y="226"/>
                  <a:pt x="459" y="219"/>
                  <a:pt x="438" y="219"/>
                </a:cubicBezTo>
                <a:close/>
                <a:moveTo>
                  <a:pt x="409" y="113"/>
                </a:moveTo>
                <a:lnTo>
                  <a:pt x="409" y="113"/>
                </a:lnTo>
                <a:cubicBezTo>
                  <a:pt x="395" y="113"/>
                  <a:pt x="381" y="99"/>
                  <a:pt x="381" y="85"/>
                </a:cubicBezTo>
                <a:cubicBezTo>
                  <a:pt x="381" y="28"/>
                  <a:pt x="381" y="28"/>
                  <a:pt x="381" y="28"/>
                </a:cubicBezTo>
                <a:cubicBezTo>
                  <a:pt x="381" y="14"/>
                  <a:pt x="395" y="0"/>
                  <a:pt x="409" y="0"/>
                </a:cubicBezTo>
                <a:cubicBezTo>
                  <a:pt x="431" y="0"/>
                  <a:pt x="438" y="14"/>
                  <a:pt x="438" y="28"/>
                </a:cubicBezTo>
                <a:cubicBezTo>
                  <a:pt x="438" y="85"/>
                  <a:pt x="438" y="85"/>
                  <a:pt x="438" y="85"/>
                </a:cubicBezTo>
                <a:cubicBezTo>
                  <a:pt x="438" y="99"/>
                  <a:pt x="431" y="113"/>
                  <a:pt x="409" y="113"/>
                </a:cubicBezTo>
                <a:close/>
                <a:moveTo>
                  <a:pt x="268" y="113"/>
                </a:moveTo>
                <a:lnTo>
                  <a:pt x="268" y="113"/>
                </a:lnTo>
                <a:cubicBezTo>
                  <a:pt x="254" y="113"/>
                  <a:pt x="240" y="99"/>
                  <a:pt x="240" y="85"/>
                </a:cubicBezTo>
                <a:cubicBezTo>
                  <a:pt x="240" y="28"/>
                  <a:pt x="240" y="28"/>
                  <a:pt x="240" y="28"/>
                </a:cubicBezTo>
                <a:cubicBezTo>
                  <a:pt x="240" y="14"/>
                  <a:pt x="254" y="0"/>
                  <a:pt x="268" y="0"/>
                </a:cubicBezTo>
                <a:cubicBezTo>
                  <a:pt x="289" y="0"/>
                  <a:pt x="296" y="14"/>
                  <a:pt x="296" y="28"/>
                </a:cubicBezTo>
                <a:cubicBezTo>
                  <a:pt x="296" y="85"/>
                  <a:pt x="296" y="85"/>
                  <a:pt x="296" y="85"/>
                </a:cubicBezTo>
                <a:cubicBezTo>
                  <a:pt x="296" y="99"/>
                  <a:pt x="289" y="113"/>
                  <a:pt x="268" y="113"/>
                </a:cubicBezTo>
                <a:close/>
                <a:moveTo>
                  <a:pt x="127" y="113"/>
                </a:moveTo>
                <a:lnTo>
                  <a:pt x="127" y="113"/>
                </a:lnTo>
                <a:cubicBezTo>
                  <a:pt x="113" y="113"/>
                  <a:pt x="98" y="99"/>
                  <a:pt x="98" y="85"/>
                </a:cubicBezTo>
                <a:cubicBezTo>
                  <a:pt x="98" y="28"/>
                  <a:pt x="98" y="28"/>
                  <a:pt x="98" y="28"/>
                </a:cubicBezTo>
                <a:cubicBezTo>
                  <a:pt x="98" y="14"/>
                  <a:pt x="113" y="0"/>
                  <a:pt x="127" y="0"/>
                </a:cubicBezTo>
                <a:cubicBezTo>
                  <a:pt x="148" y="0"/>
                  <a:pt x="155" y="14"/>
                  <a:pt x="155" y="28"/>
                </a:cubicBezTo>
                <a:cubicBezTo>
                  <a:pt x="155" y="85"/>
                  <a:pt x="155" y="85"/>
                  <a:pt x="155" y="85"/>
                </a:cubicBezTo>
                <a:cubicBezTo>
                  <a:pt x="155" y="99"/>
                  <a:pt x="148" y="113"/>
                  <a:pt x="127" y="11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44" name="Freeform 59"/>
          <p:cNvSpPr>
            <a:spLocks noChangeArrowheads="1"/>
          </p:cNvSpPr>
          <p:nvPr/>
        </p:nvSpPr>
        <p:spPr bwMode="auto">
          <a:xfrm>
            <a:off x="2322516" y="8715857"/>
            <a:ext cx="419100" cy="438264"/>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45" name="Freeform 60"/>
          <p:cNvSpPr>
            <a:spLocks noChangeArrowheads="1"/>
          </p:cNvSpPr>
          <p:nvPr/>
        </p:nvSpPr>
        <p:spPr bwMode="auto">
          <a:xfrm>
            <a:off x="1563690" y="8715857"/>
            <a:ext cx="393700" cy="438264"/>
          </a:xfrm>
          <a:custGeom>
            <a:avLst/>
            <a:gdLst>
              <a:gd name="T0" fmla="*/ 67317282 w 545"/>
              <a:gd name="T1" fmla="*/ 78678142 h 609"/>
              <a:gd name="T2" fmla="*/ 0 w 545"/>
              <a:gd name="T3" fmla="*/ 75054951 h 609"/>
              <a:gd name="T4" fmla="*/ 3783493 w 545"/>
              <a:gd name="T5" fmla="*/ 7246742 h 609"/>
              <a:gd name="T6" fmla="*/ 10175881 w 545"/>
              <a:gd name="T7" fmla="*/ 10999436 h 609"/>
              <a:gd name="T8" fmla="*/ 24917959 w 545"/>
              <a:gd name="T9" fmla="*/ 10999436 h 609"/>
              <a:gd name="T10" fmla="*/ 28570701 w 545"/>
              <a:gd name="T11" fmla="*/ 7246742 h 609"/>
              <a:gd name="T12" fmla="*/ 36006935 w 545"/>
              <a:gd name="T13" fmla="*/ 18246178 h 609"/>
              <a:gd name="T14" fmla="*/ 43443170 w 545"/>
              <a:gd name="T15" fmla="*/ 7246742 h 609"/>
              <a:gd name="T16" fmla="*/ 47096272 w 545"/>
              <a:gd name="T17" fmla="*/ 10999436 h 609"/>
              <a:gd name="T18" fmla="*/ 61837989 w 545"/>
              <a:gd name="T19" fmla="*/ 10999436 h 609"/>
              <a:gd name="T20" fmla="*/ 67317282 w 545"/>
              <a:gd name="T21" fmla="*/ 7246742 h 609"/>
              <a:gd name="T22" fmla="*/ 70970385 w 545"/>
              <a:gd name="T23" fmla="*/ 75054951 h 609"/>
              <a:gd name="T24" fmla="*/ 58185248 w 545"/>
              <a:gd name="T25" fmla="*/ 28339815 h 609"/>
              <a:gd name="T26" fmla="*/ 13828622 w 545"/>
              <a:gd name="T27" fmla="*/ 28339815 h 609"/>
              <a:gd name="T28" fmla="*/ 13828622 w 545"/>
              <a:gd name="T29" fmla="*/ 35715700 h 609"/>
              <a:gd name="T30" fmla="*/ 61837989 w 545"/>
              <a:gd name="T31" fmla="*/ 31963007 h 609"/>
              <a:gd name="T32" fmla="*/ 58185248 w 545"/>
              <a:gd name="T33" fmla="*/ 43868240 h 609"/>
              <a:gd name="T34" fmla="*/ 13828622 w 545"/>
              <a:gd name="T35" fmla="*/ 43868240 h 609"/>
              <a:gd name="T36" fmla="*/ 13828622 w 545"/>
              <a:gd name="T37" fmla="*/ 51244484 h 609"/>
              <a:gd name="T38" fmla="*/ 61837989 w 545"/>
              <a:gd name="T39" fmla="*/ 47491791 h 609"/>
              <a:gd name="T40" fmla="*/ 58185248 w 545"/>
              <a:gd name="T41" fmla="*/ 60431965 h 609"/>
              <a:gd name="T42" fmla="*/ 12915527 w 545"/>
              <a:gd name="T43" fmla="*/ 60431965 h 609"/>
              <a:gd name="T44" fmla="*/ 12915527 w 545"/>
              <a:gd name="T45" fmla="*/ 65867111 h 609"/>
              <a:gd name="T46" fmla="*/ 61837989 w 545"/>
              <a:gd name="T47" fmla="*/ 63149718 h 609"/>
              <a:gd name="T48" fmla="*/ 54401755 w 545"/>
              <a:gd name="T49" fmla="*/ 14622627 h 609"/>
              <a:gd name="T50" fmla="*/ 50749014 w 545"/>
              <a:gd name="T51" fmla="*/ 10999436 h 609"/>
              <a:gd name="T52" fmla="*/ 54401755 w 545"/>
              <a:gd name="T53" fmla="*/ 0 h 609"/>
              <a:gd name="T54" fmla="*/ 58185248 w 545"/>
              <a:gd name="T55" fmla="*/ 10999436 h 609"/>
              <a:gd name="T56" fmla="*/ 36006935 w 545"/>
              <a:gd name="T57" fmla="*/ 14622627 h 609"/>
              <a:gd name="T58" fmla="*/ 32354194 w 545"/>
              <a:gd name="T59" fmla="*/ 10999436 h 609"/>
              <a:gd name="T60" fmla="*/ 36006935 w 545"/>
              <a:gd name="T61" fmla="*/ 0 h 609"/>
              <a:gd name="T62" fmla="*/ 39660038 w 545"/>
              <a:gd name="T63" fmla="*/ 10999436 h 609"/>
              <a:gd name="T64" fmla="*/ 17612115 w 545"/>
              <a:gd name="T65" fmla="*/ 14622627 h 609"/>
              <a:gd name="T66" fmla="*/ 13828622 w 545"/>
              <a:gd name="T67" fmla="*/ 10999436 h 609"/>
              <a:gd name="T68" fmla="*/ 17612115 w 545"/>
              <a:gd name="T69" fmla="*/ 0 h 609"/>
              <a:gd name="T70" fmla="*/ 21264857 w 545"/>
              <a:gd name="T71" fmla="*/ 10999436 h 60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45" h="609">
                <a:moveTo>
                  <a:pt x="516" y="608"/>
                </a:moveTo>
                <a:lnTo>
                  <a:pt x="516" y="608"/>
                </a:lnTo>
                <a:cubicBezTo>
                  <a:pt x="29" y="608"/>
                  <a:pt x="29" y="608"/>
                  <a:pt x="29" y="608"/>
                </a:cubicBezTo>
                <a:cubicBezTo>
                  <a:pt x="14" y="608"/>
                  <a:pt x="0" y="594"/>
                  <a:pt x="0" y="580"/>
                </a:cubicBezTo>
                <a:cubicBezTo>
                  <a:pt x="0" y="85"/>
                  <a:pt x="0" y="85"/>
                  <a:pt x="0" y="85"/>
                </a:cubicBezTo>
                <a:cubicBezTo>
                  <a:pt x="0" y="71"/>
                  <a:pt x="14" y="56"/>
                  <a:pt x="29" y="56"/>
                </a:cubicBezTo>
                <a:cubicBezTo>
                  <a:pt x="78" y="56"/>
                  <a:pt x="78" y="56"/>
                  <a:pt x="78" y="56"/>
                </a:cubicBezTo>
                <a:cubicBezTo>
                  <a:pt x="78" y="85"/>
                  <a:pt x="78" y="85"/>
                  <a:pt x="78" y="85"/>
                </a:cubicBezTo>
                <a:cubicBezTo>
                  <a:pt x="78" y="120"/>
                  <a:pt x="99"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1"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2" y="141"/>
                  <a:pt x="417" y="141"/>
                </a:cubicBezTo>
                <a:cubicBezTo>
                  <a:pt x="446" y="141"/>
                  <a:pt x="474" y="120"/>
                  <a:pt x="474" y="85"/>
                </a:cubicBezTo>
                <a:cubicBezTo>
                  <a:pt x="474" y="56"/>
                  <a:pt x="474" y="56"/>
                  <a:pt x="474" y="56"/>
                </a:cubicBezTo>
                <a:cubicBezTo>
                  <a:pt x="516" y="56"/>
                  <a:pt x="516" y="56"/>
                  <a:pt x="516" y="56"/>
                </a:cubicBezTo>
                <a:cubicBezTo>
                  <a:pt x="537" y="56"/>
                  <a:pt x="544" y="71"/>
                  <a:pt x="544" y="85"/>
                </a:cubicBezTo>
                <a:cubicBezTo>
                  <a:pt x="544" y="580"/>
                  <a:pt x="544" y="580"/>
                  <a:pt x="544" y="580"/>
                </a:cubicBezTo>
                <a:cubicBezTo>
                  <a:pt x="544" y="594"/>
                  <a:pt x="537" y="608"/>
                  <a:pt x="516" y="608"/>
                </a:cubicBezTo>
                <a:close/>
                <a:moveTo>
                  <a:pt x="446" y="219"/>
                </a:moveTo>
                <a:lnTo>
                  <a:pt x="446" y="219"/>
                </a:lnTo>
                <a:cubicBezTo>
                  <a:pt x="106" y="219"/>
                  <a:pt x="106" y="219"/>
                  <a:pt x="106" y="219"/>
                </a:cubicBezTo>
                <a:cubicBezTo>
                  <a:pt x="85" y="219"/>
                  <a:pt x="78" y="233"/>
                  <a:pt x="78" y="247"/>
                </a:cubicBezTo>
                <a:cubicBezTo>
                  <a:pt x="78" y="262"/>
                  <a:pt x="85"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106" y="339"/>
                  <a:pt x="106" y="339"/>
                  <a:pt x="106" y="339"/>
                </a:cubicBezTo>
                <a:cubicBezTo>
                  <a:pt x="85" y="339"/>
                  <a:pt x="78" y="353"/>
                  <a:pt x="78" y="367"/>
                </a:cubicBezTo>
                <a:cubicBezTo>
                  <a:pt x="78" y="389"/>
                  <a:pt x="85" y="396"/>
                  <a:pt x="106" y="396"/>
                </a:cubicBezTo>
                <a:cubicBezTo>
                  <a:pt x="446" y="396"/>
                  <a:pt x="446" y="396"/>
                  <a:pt x="446" y="396"/>
                </a:cubicBezTo>
                <a:cubicBezTo>
                  <a:pt x="460" y="396"/>
                  <a:pt x="474" y="389"/>
                  <a:pt x="474" y="367"/>
                </a:cubicBezTo>
                <a:cubicBezTo>
                  <a:pt x="474" y="353"/>
                  <a:pt x="460" y="339"/>
                  <a:pt x="446" y="339"/>
                </a:cubicBezTo>
                <a:close/>
                <a:moveTo>
                  <a:pt x="446" y="467"/>
                </a:moveTo>
                <a:lnTo>
                  <a:pt x="446" y="467"/>
                </a:lnTo>
                <a:cubicBezTo>
                  <a:pt x="99" y="467"/>
                  <a:pt x="99" y="467"/>
                  <a:pt x="99" y="467"/>
                </a:cubicBezTo>
                <a:cubicBezTo>
                  <a:pt x="85" y="467"/>
                  <a:pt x="78" y="474"/>
                  <a:pt x="78" y="488"/>
                </a:cubicBezTo>
                <a:cubicBezTo>
                  <a:pt x="78" y="502"/>
                  <a:pt x="85" y="509"/>
                  <a:pt x="99" y="509"/>
                </a:cubicBezTo>
                <a:cubicBezTo>
                  <a:pt x="446" y="509"/>
                  <a:pt x="446" y="509"/>
                  <a:pt x="446" y="509"/>
                </a:cubicBezTo>
                <a:cubicBezTo>
                  <a:pt x="460" y="509"/>
                  <a:pt x="474" y="502"/>
                  <a:pt x="474" y="488"/>
                </a:cubicBezTo>
                <a:cubicBezTo>
                  <a:pt x="474" y="474"/>
                  <a:pt x="460" y="467"/>
                  <a:pt x="446" y="467"/>
                </a:cubicBezTo>
                <a:close/>
                <a:moveTo>
                  <a:pt x="417" y="113"/>
                </a:moveTo>
                <a:lnTo>
                  <a:pt x="417" y="113"/>
                </a:lnTo>
                <a:cubicBezTo>
                  <a:pt x="396" y="113"/>
                  <a:pt x="389" y="106"/>
                  <a:pt x="389" y="85"/>
                </a:cubicBezTo>
                <a:cubicBezTo>
                  <a:pt x="389" y="28"/>
                  <a:pt x="389" y="28"/>
                  <a:pt x="389" y="28"/>
                </a:cubicBezTo>
                <a:cubicBezTo>
                  <a:pt x="389" y="14"/>
                  <a:pt x="396"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55" y="113"/>
                  <a:pt x="248" y="106"/>
                  <a:pt x="248" y="85"/>
                </a:cubicBezTo>
                <a:cubicBezTo>
                  <a:pt x="248" y="28"/>
                  <a:pt x="248" y="28"/>
                  <a:pt x="248" y="28"/>
                </a:cubicBezTo>
                <a:cubicBezTo>
                  <a:pt x="248" y="14"/>
                  <a:pt x="255"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13" y="113"/>
                  <a:pt x="106" y="106"/>
                  <a:pt x="106" y="85"/>
                </a:cubicBezTo>
                <a:cubicBezTo>
                  <a:pt x="106" y="28"/>
                  <a:pt x="106" y="28"/>
                  <a:pt x="106" y="28"/>
                </a:cubicBezTo>
                <a:cubicBezTo>
                  <a:pt x="106" y="14"/>
                  <a:pt x="113"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46" name="Freeform 61"/>
          <p:cNvSpPr>
            <a:spLocks noChangeArrowheads="1"/>
          </p:cNvSpPr>
          <p:nvPr/>
        </p:nvSpPr>
        <p:spPr bwMode="auto">
          <a:xfrm>
            <a:off x="9971088" y="7956835"/>
            <a:ext cx="301626" cy="435089"/>
          </a:xfrm>
          <a:custGeom>
            <a:avLst/>
            <a:gdLst>
              <a:gd name="T0" fmla="*/ 54282578 w 418"/>
              <a:gd name="T1" fmla="*/ 36023527 h 602"/>
              <a:gd name="T2" fmla="*/ 54282578 w 418"/>
              <a:gd name="T3" fmla="*/ 36023527 h 602"/>
              <a:gd name="T4" fmla="*/ 30330731 w 418"/>
              <a:gd name="T5" fmla="*/ 62649550 h 602"/>
              <a:gd name="T6" fmla="*/ 30330731 w 418"/>
              <a:gd name="T7" fmla="*/ 71002968 h 602"/>
              <a:gd name="T8" fmla="*/ 43217666 w 418"/>
              <a:gd name="T9" fmla="*/ 71002968 h 602"/>
              <a:gd name="T10" fmla="*/ 46862795 w 418"/>
              <a:gd name="T11" fmla="*/ 74657633 h 602"/>
              <a:gd name="T12" fmla="*/ 43217666 w 418"/>
              <a:gd name="T13" fmla="*/ 78442719 h 602"/>
              <a:gd name="T14" fmla="*/ 26685603 w 418"/>
              <a:gd name="T15" fmla="*/ 78442719 h 602"/>
              <a:gd name="T16" fmla="*/ 11064912 w 418"/>
              <a:gd name="T17" fmla="*/ 78442719 h 602"/>
              <a:gd name="T18" fmla="*/ 7289896 w 418"/>
              <a:gd name="T19" fmla="*/ 74657633 h 602"/>
              <a:gd name="T20" fmla="*/ 11064912 w 418"/>
              <a:gd name="T21" fmla="*/ 71002968 h 602"/>
              <a:gd name="T22" fmla="*/ 23040835 w 418"/>
              <a:gd name="T23" fmla="*/ 71002968 h 602"/>
              <a:gd name="T24" fmla="*/ 23040835 w 418"/>
              <a:gd name="T25" fmla="*/ 62649550 h 602"/>
              <a:gd name="T26" fmla="*/ 0 w 418"/>
              <a:gd name="T27" fmla="*/ 36023527 h 602"/>
              <a:gd name="T28" fmla="*/ 0 w 418"/>
              <a:gd name="T29" fmla="*/ 36023527 h 602"/>
              <a:gd name="T30" fmla="*/ 0 w 418"/>
              <a:gd name="T31" fmla="*/ 36023527 h 602"/>
              <a:gd name="T32" fmla="*/ 3644768 w 418"/>
              <a:gd name="T33" fmla="*/ 32238441 h 602"/>
              <a:gd name="T34" fmla="*/ 7289896 w 418"/>
              <a:gd name="T35" fmla="*/ 36023527 h 602"/>
              <a:gd name="T36" fmla="*/ 7289896 w 418"/>
              <a:gd name="T37" fmla="*/ 36023527 h 602"/>
              <a:gd name="T38" fmla="*/ 26685603 w 418"/>
              <a:gd name="T39" fmla="*/ 55340580 h 602"/>
              <a:gd name="T40" fmla="*/ 46862795 w 418"/>
              <a:gd name="T41" fmla="*/ 36023527 h 602"/>
              <a:gd name="T42" fmla="*/ 46862795 w 418"/>
              <a:gd name="T43" fmla="*/ 36023527 h 602"/>
              <a:gd name="T44" fmla="*/ 50637810 w 418"/>
              <a:gd name="T45" fmla="*/ 32238441 h 602"/>
              <a:gd name="T46" fmla="*/ 54282578 w 418"/>
              <a:gd name="T47" fmla="*/ 36023527 h 602"/>
              <a:gd name="T48" fmla="*/ 26685603 w 418"/>
              <a:gd name="T49" fmla="*/ 48814495 h 602"/>
              <a:gd name="T50" fmla="*/ 26685603 w 418"/>
              <a:gd name="T51" fmla="*/ 48814495 h 602"/>
              <a:gd name="T52" fmla="*/ 26685603 w 418"/>
              <a:gd name="T53" fmla="*/ 48814495 h 602"/>
              <a:gd name="T54" fmla="*/ 11975923 w 418"/>
              <a:gd name="T55" fmla="*/ 34065774 h 602"/>
              <a:gd name="T56" fmla="*/ 11975923 w 418"/>
              <a:gd name="T57" fmla="*/ 14748721 h 602"/>
              <a:gd name="T58" fmla="*/ 26685603 w 418"/>
              <a:gd name="T59" fmla="*/ 0 h 602"/>
              <a:gd name="T60" fmla="*/ 26685603 w 418"/>
              <a:gd name="T61" fmla="*/ 0 h 602"/>
              <a:gd name="T62" fmla="*/ 41395282 w 418"/>
              <a:gd name="T63" fmla="*/ 14748721 h 602"/>
              <a:gd name="T64" fmla="*/ 41395282 w 418"/>
              <a:gd name="T65" fmla="*/ 34065774 h 602"/>
              <a:gd name="T66" fmla="*/ 26685603 w 418"/>
              <a:gd name="T67" fmla="*/ 48814495 h 6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18" h="602">
                <a:moveTo>
                  <a:pt x="417" y="276"/>
                </a:moveTo>
                <a:lnTo>
                  <a:pt x="417" y="276"/>
                </a:lnTo>
                <a:cubicBezTo>
                  <a:pt x="417" y="382"/>
                  <a:pt x="339" y="466"/>
                  <a:pt x="233" y="480"/>
                </a:cubicBezTo>
                <a:cubicBezTo>
                  <a:pt x="233" y="544"/>
                  <a:pt x="233" y="544"/>
                  <a:pt x="233" y="544"/>
                </a:cubicBezTo>
                <a:cubicBezTo>
                  <a:pt x="332" y="544"/>
                  <a:pt x="332" y="544"/>
                  <a:pt x="332" y="544"/>
                </a:cubicBezTo>
                <a:cubicBezTo>
                  <a:pt x="346" y="544"/>
                  <a:pt x="360" y="558"/>
                  <a:pt x="360" y="572"/>
                </a:cubicBezTo>
                <a:cubicBezTo>
                  <a:pt x="360" y="594"/>
                  <a:pt x="346" y="601"/>
                  <a:pt x="332" y="601"/>
                </a:cubicBezTo>
                <a:cubicBezTo>
                  <a:pt x="205" y="601"/>
                  <a:pt x="205" y="601"/>
                  <a:pt x="205" y="601"/>
                </a:cubicBezTo>
                <a:cubicBezTo>
                  <a:pt x="85" y="601"/>
                  <a:pt x="85" y="601"/>
                  <a:pt x="85" y="601"/>
                </a:cubicBezTo>
                <a:cubicBezTo>
                  <a:pt x="71" y="601"/>
                  <a:pt x="56" y="594"/>
                  <a:pt x="56" y="572"/>
                </a:cubicBezTo>
                <a:cubicBezTo>
                  <a:pt x="56" y="558"/>
                  <a:pt x="71" y="544"/>
                  <a:pt x="85" y="544"/>
                </a:cubicBezTo>
                <a:cubicBezTo>
                  <a:pt x="177" y="544"/>
                  <a:pt x="177" y="544"/>
                  <a:pt x="177" y="544"/>
                </a:cubicBezTo>
                <a:cubicBezTo>
                  <a:pt x="177" y="480"/>
                  <a:pt x="177" y="480"/>
                  <a:pt x="177" y="480"/>
                </a:cubicBezTo>
                <a:cubicBezTo>
                  <a:pt x="78" y="466"/>
                  <a:pt x="0" y="382"/>
                  <a:pt x="0" y="276"/>
                </a:cubicBezTo>
                <a:cubicBezTo>
                  <a:pt x="0" y="254"/>
                  <a:pt x="14" y="247"/>
                  <a:pt x="28" y="247"/>
                </a:cubicBezTo>
                <a:cubicBezTo>
                  <a:pt x="42" y="247"/>
                  <a:pt x="56" y="254"/>
                  <a:pt x="56" y="276"/>
                </a:cubicBezTo>
                <a:cubicBezTo>
                  <a:pt x="56" y="353"/>
                  <a:pt x="127" y="424"/>
                  <a:pt x="205" y="424"/>
                </a:cubicBezTo>
                <a:cubicBezTo>
                  <a:pt x="290" y="424"/>
                  <a:pt x="360" y="353"/>
                  <a:pt x="360" y="276"/>
                </a:cubicBezTo>
                <a:cubicBezTo>
                  <a:pt x="360" y="254"/>
                  <a:pt x="367" y="247"/>
                  <a:pt x="389" y="247"/>
                </a:cubicBezTo>
                <a:cubicBezTo>
                  <a:pt x="403" y="247"/>
                  <a:pt x="417" y="254"/>
                  <a:pt x="417" y="276"/>
                </a:cubicBezTo>
                <a:close/>
                <a:moveTo>
                  <a:pt x="205" y="374"/>
                </a:moveTo>
                <a:lnTo>
                  <a:pt x="205" y="374"/>
                </a:lnTo>
                <a:cubicBezTo>
                  <a:pt x="141" y="374"/>
                  <a:pt x="92" y="325"/>
                  <a:pt x="92" y="261"/>
                </a:cubicBezTo>
                <a:cubicBezTo>
                  <a:pt x="92" y="113"/>
                  <a:pt x="92" y="113"/>
                  <a:pt x="92" y="113"/>
                </a:cubicBezTo>
                <a:cubicBezTo>
                  <a:pt x="92" y="49"/>
                  <a:pt x="141" y="0"/>
                  <a:pt x="205" y="0"/>
                </a:cubicBezTo>
                <a:cubicBezTo>
                  <a:pt x="269" y="0"/>
                  <a:pt x="318" y="49"/>
                  <a:pt x="318" y="113"/>
                </a:cubicBezTo>
                <a:cubicBezTo>
                  <a:pt x="318" y="261"/>
                  <a:pt x="318" y="261"/>
                  <a:pt x="318" y="261"/>
                </a:cubicBezTo>
                <a:cubicBezTo>
                  <a:pt x="318" y="325"/>
                  <a:pt x="269" y="374"/>
                  <a:pt x="205" y="37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47" name="Freeform 62"/>
          <p:cNvSpPr>
            <a:spLocks noChangeArrowheads="1"/>
          </p:cNvSpPr>
          <p:nvPr/>
        </p:nvSpPr>
        <p:spPr bwMode="auto">
          <a:xfrm>
            <a:off x="9170989" y="7956835"/>
            <a:ext cx="377826" cy="435089"/>
          </a:xfrm>
          <a:custGeom>
            <a:avLst/>
            <a:gdLst>
              <a:gd name="T0" fmla="*/ 67067360 w 524"/>
              <a:gd name="T1" fmla="*/ 20230719 h 602"/>
              <a:gd name="T2" fmla="*/ 2859292 w 524"/>
              <a:gd name="T3" fmla="*/ 61735884 h 602"/>
              <a:gd name="T4" fmla="*/ 2859292 w 524"/>
              <a:gd name="T5" fmla="*/ 61735884 h 602"/>
              <a:gd name="T6" fmla="*/ 1819549 w 524"/>
              <a:gd name="T7" fmla="*/ 62649550 h 602"/>
              <a:gd name="T8" fmla="*/ 909955 w 524"/>
              <a:gd name="T9" fmla="*/ 58995246 h 602"/>
              <a:gd name="T10" fmla="*/ 65247810 w 524"/>
              <a:gd name="T11" fmla="*/ 16576054 h 602"/>
              <a:gd name="T12" fmla="*/ 65247810 w 524"/>
              <a:gd name="T13" fmla="*/ 16576054 h 602"/>
              <a:gd name="T14" fmla="*/ 66157405 w 524"/>
              <a:gd name="T15" fmla="*/ 16576054 h 602"/>
              <a:gd name="T16" fmla="*/ 67067360 w 524"/>
              <a:gd name="T17" fmla="*/ 20230719 h 602"/>
              <a:gd name="T18" fmla="*/ 19366467 w 524"/>
              <a:gd name="T19" fmla="*/ 34065774 h 602"/>
              <a:gd name="T20" fmla="*/ 34053731 w 524"/>
              <a:gd name="T21" fmla="*/ 0 h 602"/>
              <a:gd name="T22" fmla="*/ 48740636 w 524"/>
              <a:gd name="T23" fmla="*/ 23102139 h 602"/>
              <a:gd name="T24" fmla="*/ 19366467 w 524"/>
              <a:gd name="T25" fmla="*/ 34065774 h 602"/>
              <a:gd name="T26" fmla="*/ 7408706 w 524"/>
              <a:gd name="T27" fmla="*/ 36023527 h 602"/>
              <a:gd name="T28" fmla="*/ 7408706 w 524"/>
              <a:gd name="T29" fmla="*/ 36023527 h 602"/>
              <a:gd name="T30" fmla="*/ 14687265 w 524"/>
              <a:gd name="T31" fmla="*/ 36023527 h 602"/>
              <a:gd name="T32" fmla="*/ 16506814 w 524"/>
              <a:gd name="T33" fmla="*/ 44246163 h 602"/>
              <a:gd name="T34" fmla="*/ 7408706 w 524"/>
              <a:gd name="T35" fmla="*/ 36023527 h 602"/>
              <a:gd name="T36" fmla="*/ 30414272 w 524"/>
              <a:gd name="T37" fmla="*/ 48814495 h 602"/>
              <a:gd name="T38" fmla="*/ 34053731 w 524"/>
              <a:gd name="T39" fmla="*/ 48814495 h 602"/>
              <a:gd name="T40" fmla="*/ 18456512 w 524"/>
              <a:gd name="T41" fmla="*/ 71002968 h 602"/>
              <a:gd name="T42" fmla="*/ 30414272 w 524"/>
              <a:gd name="T43" fmla="*/ 71002968 h 602"/>
              <a:gd name="T44" fmla="*/ 17546557 w 524"/>
              <a:gd name="T45" fmla="*/ 57167913 h 602"/>
              <a:gd name="T46" fmla="*/ 34053731 w 524"/>
              <a:gd name="T47" fmla="*/ 55340580 h 602"/>
              <a:gd name="T48" fmla="*/ 34053731 w 524"/>
              <a:gd name="T49" fmla="*/ 55340580 h 602"/>
              <a:gd name="T50" fmla="*/ 36782875 w 524"/>
              <a:gd name="T51" fmla="*/ 55340580 h 602"/>
              <a:gd name="T52" fmla="*/ 53290050 w 524"/>
              <a:gd name="T53" fmla="*/ 36023527 h 602"/>
              <a:gd name="T54" fmla="*/ 60698396 w 524"/>
              <a:gd name="T55" fmla="*/ 36023527 h 602"/>
              <a:gd name="T56" fmla="*/ 60698396 w 524"/>
              <a:gd name="T57" fmla="*/ 36023527 h 602"/>
              <a:gd name="T58" fmla="*/ 37692830 w 524"/>
              <a:gd name="T59" fmla="*/ 71002968 h 602"/>
              <a:gd name="T60" fmla="*/ 53290050 w 524"/>
              <a:gd name="T61" fmla="*/ 74657633 h 602"/>
              <a:gd name="T62" fmla="*/ 37692830 w 524"/>
              <a:gd name="T63" fmla="*/ 78442719 h 602"/>
              <a:gd name="T64" fmla="*/ 18456512 w 524"/>
              <a:gd name="T65" fmla="*/ 78442719 h 602"/>
              <a:gd name="T66" fmla="*/ 18456512 w 524"/>
              <a:gd name="T67" fmla="*/ 71002968 h 6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24" h="602">
                <a:moveTo>
                  <a:pt x="516" y="155"/>
                </a:moveTo>
                <a:lnTo>
                  <a:pt x="516" y="155"/>
                </a:lnTo>
                <a:cubicBezTo>
                  <a:pt x="22" y="473"/>
                  <a:pt x="22" y="473"/>
                  <a:pt x="22" y="473"/>
                </a:cubicBezTo>
                <a:cubicBezTo>
                  <a:pt x="22" y="473"/>
                  <a:pt x="22" y="480"/>
                  <a:pt x="14" y="480"/>
                </a:cubicBezTo>
                <a:cubicBezTo>
                  <a:pt x="7" y="480"/>
                  <a:pt x="0" y="473"/>
                  <a:pt x="0" y="466"/>
                </a:cubicBezTo>
                <a:cubicBezTo>
                  <a:pt x="0" y="459"/>
                  <a:pt x="7" y="452"/>
                  <a:pt x="7" y="452"/>
                </a:cubicBezTo>
                <a:cubicBezTo>
                  <a:pt x="502" y="127"/>
                  <a:pt x="502" y="127"/>
                  <a:pt x="502" y="127"/>
                </a:cubicBezTo>
                <a:cubicBezTo>
                  <a:pt x="502" y="127"/>
                  <a:pt x="502" y="127"/>
                  <a:pt x="509" y="127"/>
                </a:cubicBezTo>
                <a:cubicBezTo>
                  <a:pt x="516" y="127"/>
                  <a:pt x="523" y="134"/>
                  <a:pt x="523" y="141"/>
                </a:cubicBezTo>
                <a:cubicBezTo>
                  <a:pt x="523" y="148"/>
                  <a:pt x="516" y="148"/>
                  <a:pt x="516" y="155"/>
                </a:cubicBezTo>
                <a:close/>
                <a:moveTo>
                  <a:pt x="149" y="261"/>
                </a:moveTo>
                <a:lnTo>
                  <a:pt x="149" y="261"/>
                </a:lnTo>
                <a:cubicBezTo>
                  <a:pt x="149" y="113"/>
                  <a:pt x="149" y="113"/>
                  <a:pt x="149" y="113"/>
                </a:cubicBezTo>
                <a:cubicBezTo>
                  <a:pt x="149" y="49"/>
                  <a:pt x="198" y="0"/>
                  <a:pt x="262" y="0"/>
                </a:cubicBezTo>
                <a:cubicBezTo>
                  <a:pt x="325" y="0"/>
                  <a:pt x="375" y="49"/>
                  <a:pt x="375" y="113"/>
                </a:cubicBezTo>
                <a:cubicBezTo>
                  <a:pt x="375" y="177"/>
                  <a:pt x="375" y="177"/>
                  <a:pt x="375" y="177"/>
                </a:cubicBezTo>
                <a:cubicBezTo>
                  <a:pt x="163" y="318"/>
                  <a:pt x="163" y="318"/>
                  <a:pt x="163" y="318"/>
                </a:cubicBezTo>
                <a:cubicBezTo>
                  <a:pt x="156" y="304"/>
                  <a:pt x="149" y="283"/>
                  <a:pt x="149" y="261"/>
                </a:cubicBezTo>
                <a:close/>
                <a:moveTo>
                  <a:pt x="57" y="276"/>
                </a:moveTo>
                <a:lnTo>
                  <a:pt x="57" y="276"/>
                </a:lnTo>
                <a:cubicBezTo>
                  <a:pt x="57" y="254"/>
                  <a:pt x="64" y="247"/>
                  <a:pt x="85" y="247"/>
                </a:cubicBezTo>
                <a:cubicBezTo>
                  <a:pt x="99" y="247"/>
                  <a:pt x="113" y="254"/>
                  <a:pt x="113" y="276"/>
                </a:cubicBezTo>
                <a:cubicBezTo>
                  <a:pt x="113" y="297"/>
                  <a:pt x="113" y="318"/>
                  <a:pt x="127" y="339"/>
                </a:cubicBezTo>
                <a:cubicBezTo>
                  <a:pt x="78" y="374"/>
                  <a:pt x="78" y="374"/>
                  <a:pt x="78" y="374"/>
                </a:cubicBezTo>
                <a:cubicBezTo>
                  <a:pt x="64" y="339"/>
                  <a:pt x="57" y="311"/>
                  <a:pt x="57" y="276"/>
                </a:cubicBezTo>
                <a:close/>
                <a:moveTo>
                  <a:pt x="234" y="374"/>
                </a:moveTo>
                <a:lnTo>
                  <a:pt x="234" y="374"/>
                </a:lnTo>
                <a:cubicBezTo>
                  <a:pt x="375" y="283"/>
                  <a:pt x="375" y="283"/>
                  <a:pt x="375" y="283"/>
                </a:cubicBezTo>
                <a:cubicBezTo>
                  <a:pt x="368" y="332"/>
                  <a:pt x="318" y="374"/>
                  <a:pt x="262" y="374"/>
                </a:cubicBezTo>
                <a:cubicBezTo>
                  <a:pt x="255" y="374"/>
                  <a:pt x="241" y="374"/>
                  <a:pt x="234" y="374"/>
                </a:cubicBezTo>
                <a:close/>
                <a:moveTo>
                  <a:pt x="142" y="544"/>
                </a:moveTo>
                <a:lnTo>
                  <a:pt x="142" y="544"/>
                </a:lnTo>
                <a:cubicBezTo>
                  <a:pt x="234" y="544"/>
                  <a:pt x="234" y="544"/>
                  <a:pt x="234" y="544"/>
                </a:cubicBezTo>
                <a:cubicBezTo>
                  <a:pt x="234" y="480"/>
                  <a:pt x="234" y="480"/>
                  <a:pt x="234" y="480"/>
                </a:cubicBezTo>
                <a:cubicBezTo>
                  <a:pt x="198" y="473"/>
                  <a:pt x="163" y="459"/>
                  <a:pt x="135" y="438"/>
                </a:cubicBezTo>
                <a:cubicBezTo>
                  <a:pt x="184" y="403"/>
                  <a:pt x="184" y="403"/>
                  <a:pt x="184" y="403"/>
                </a:cubicBezTo>
                <a:cubicBezTo>
                  <a:pt x="205" y="417"/>
                  <a:pt x="234" y="424"/>
                  <a:pt x="262" y="424"/>
                </a:cubicBezTo>
                <a:cubicBezTo>
                  <a:pt x="269" y="424"/>
                  <a:pt x="269" y="424"/>
                  <a:pt x="276" y="424"/>
                </a:cubicBezTo>
                <a:lnTo>
                  <a:pt x="283" y="424"/>
                </a:lnTo>
                <a:cubicBezTo>
                  <a:pt x="354" y="410"/>
                  <a:pt x="410" y="346"/>
                  <a:pt x="410" y="276"/>
                </a:cubicBezTo>
                <a:cubicBezTo>
                  <a:pt x="410" y="254"/>
                  <a:pt x="424" y="247"/>
                  <a:pt x="438" y="247"/>
                </a:cubicBezTo>
                <a:cubicBezTo>
                  <a:pt x="460" y="247"/>
                  <a:pt x="467" y="254"/>
                  <a:pt x="467" y="276"/>
                </a:cubicBezTo>
                <a:cubicBezTo>
                  <a:pt x="467" y="382"/>
                  <a:pt x="389" y="466"/>
                  <a:pt x="290" y="480"/>
                </a:cubicBezTo>
                <a:cubicBezTo>
                  <a:pt x="290" y="544"/>
                  <a:pt x="290" y="544"/>
                  <a:pt x="290" y="544"/>
                </a:cubicBezTo>
                <a:cubicBezTo>
                  <a:pt x="382" y="544"/>
                  <a:pt x="382" y="544"/>
                  <a:pt x="382" y="544"/>
                </a:cubicBezTo>
                <a:cubicBezTo>
                  <a:pt x="403" y="544"/>
                  <a:pt x="410" y="558"/>
                  <a:pt x="410" y="572"/>
                </a:cubicBezTo>
                <a:cubicBezTo>
                  <a:pt x="410" y="594"/>
                  <a:pt x="403" y="601"/>
                  <a:pt x="382" y="601"/>
                </a:cubicBezTo>
                <a:cubicBezTo>
                  <a:pt x="290" y="601"/>
                  <a:pt x="290" y="601"/>
                  <a:pt x="290" y="601"/>
                </a:cubicBezTo>
                <a:cubicBezTo>
                  <a:pt x="142" y="601"/>
                  <a:pt x="142" y="601"/>
                  <a:pt x="142" y="601"/>
                </a:cubicBezTo>
                <a:cubicBezTo>
                  <a:pt x="120" y="601"/>
                  <a:pt x="113" y="594"/>
                  <a:pt x="113" y="572"/>
                </a:cubicBezTo>
                <a:cubicBezTo>
                  <a:pt x="113" y="558"/>
                  <a:pt x="120" y="544"/>
                  <a:pt x="142" y="54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48" name="Freeform 63"/>
          <p:cNvSpPr>
            <a:spLocks noChangeArrowheads="1"/>
          </p:cNvSpPr>
          <p:nvPr/>
        </p:nvSpPr>
        <p:spPr bwMode="auto">
          <a:xfrm>
            <a:off x="8443915" y="7991771"/>
            <a:ext cx="311150" cy="371571"/>
          </a:xfrm>
          <a:custGeom>
            <a:avLst/>
            <a:gdLst>
              <a:gd name="T0" fmla="*/ 52135991 w 432"/>
              <a:gd name="T1" fmla="*/ 55628052 h 517"/>
              <a:gd name="T2" fmla="*/ 52135991 w 432"/>
              <a:gd name="T3" fmla="*/ 55628052 h 517"/>
              <a:gd name="T4" fmla="*/ 3631524 w 432"/>
              <a:gd name="T5" fmla="*/ 55628052 h 517"/>
              <a:gd name="T6" fmla="*/ 0 w 432"/>
              <a:gd name="T7" fmla="*/ 52013904 h 517"/>
              <a:gd name="T8" fmla="*/ 3631524 w 432"/>
              <a:gd name="T9" fmla="*/ 48400116 h 517"/>
              <a:gd name="T10" fmla="*/ 7262688 w 432"/>
              <a:gd name="T11" fmla="*/ 44786328 h 517"/>
              <a:gd name="T12" fmla="*/ 7262688 w 432"/>
              <a:gd name="T13" fmla="*/ 20134322 h 517"/>
              <a:gd name="T14" fmla="*/ 24770997 w 432"/>
              <a:gd name="T15" fmla="*/ 3743121 h 517"/>
              <a:gd name="T16" fmla="*/ 28402521 w 432"/>
              <a:gd name="T17" fmla="*/ 0 h 517"/>
              <a:gd name="T18" fmla="*/ 32033685 w 432"/>
              <a:gd name="T19" fmla="*/ 3743121 h 517"/>
              <a:gd name="T20" fmla="*/ 48504828 w 432"/>
              <a:gd name="T21" fmla="*/ 20134322 h 517"/>
              <a:gd name="T22" fmla="*/ 48504828 w 432"/>
              <a:gd name="T23" fmla="*/ 44786328 h 517"/>
              <a:gd name="T24" fmla="*/ 52135991 w 432"/>
              <a:gd name="T25" fmla="*/ 48400116 h 517"/>
              <a:gd name="T26" fmla="*/ 55897161 w 432"/>
              <a:gd name="T27" fmla="*/ 52013904 h 517"/>
              <a:gd name="T28" fmla="*/ 52135991 w 432"/>
              <a:gd name="T29" fmla="*/ 55628052 h 517"/>
              <a:gd name="T30" fmla="*/ 28402521 w 432"/>
              <a:gd name="T31" fmla="*/ 66598750 h 517"/>
              <a:gd name="T32" fmla="*/ 28402521 w 432"/>
              <a:gd name="T33" fmla="*/ 66598750 h 517"/>
              <a:gd name="T34" fmla="*/ 21010188 w 432"/>
              <a:gd name="T35" fmla="*/ 59370814 h 517"/>
              <a:gd name="T36" fmla="*/ 35665209 w 432"/>
              <a:gd name="T37" fmla="*/ 59370814 h 517"/>
              <a:gd name="T38" fmla="*/ 28402521 w 432"/>
              <a:gd name="T39" fmla="*/ 66598750 h 5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32" h="517">
                <a:moveTo>
                  <a:pt x="402" y="431"/>
                </a:moveTo>
                <a:lnTo>
                  <a:pt x="402" y="431"/>
                </a:lnTo>
                <a:cubicBezTo>
                  <a:pt x="28" y="431"/>
                  <a:pt x="28" y="431"/>
                  <a:pt x="28" y="431"/>
                </a:cubicBezTo>
                <a:cubicBezTo>
                  <a:pt x="14" y="431"/>
                  <a:pt x="0" y="417"/>
                  <a:pt x="0" y="403"/>
                </a:cubicBezTo>
                <a:cubicBezTo>
                  <a:pt x="0" y="389"/>
                  <a:pt x="14" y="375"/>
                  <a:pt x="28" y="375"/>
                </a:cubicBezTo>
                <a:cubicBezTo>
                  <a:pt x="42" y="375"/>
                  <a:pt x="56" y="361"/>
                  <a:pt x="56" y="347"/>
                </a:cubicBezTo>
                <a:cubicBezTo>
                  <a:pt x="56" y="156"/>
                  <a:pt x="56" y="156"/>
                  <a:pt x="56" y="156"/>
                </a:cubicBezTo>
                <a:cubicBezTo>
                  <a:pt x="56" y="85"/>
                  <a:pt x="113" y="29"/>
                  <a:pt x="191" y="29"/>
                </a:cubicBezTo>
                <a:cubicBezTo>
                  <a:pt x="191" y="7"/>
                  <a:pt x="198" y="0"/>
                  <a:pt x="219" y="0"/>
                </a:cubicBezTo>
                <a:cubicBezTo>
                  <a:pt x="233" y="0"/>
                  <a:pt x="247" y="7"/>
                  <a:pt x="247" y="29"/>
                </a:cubicBezTo>
                <a:cubicBezTo>
                  <a:pt x="318" y="29"/>
                  <a:pt x="374" y="85"/>
                  <a:pt x="374" y="156"/>
                </a:cubicBezTo>
                <a:cubicBezTo>
                  <a:pt x="374" y="347"/>
                  <a:pt x="374" y="347"/>
                  <a:pt x="374" y="347"/>
                </a:cubicBezTo>
                <a:cubicBezTo>
                  <a:pt x="374" y="361"/>
                  <a:pt x="388" y="375"/>
                  <a:pt x="402" y="375"/>
                </a:cubicBezTo>
                <a:cubicBezTo>
                  <a:pt x="424" y="375"/>
                  <a:pt x="431" y="389"/>
                  <a:pt x="431" y="403"/>
                </a:cubicBezTo>
                <a:cubicBezTo>
                  <a:pt x="431" y="417"/>
                  <a:pt x="424" y="431"/>
                  <a:pt x="402" y="431"/>
                </a:cubicBezTo>
                <a:close/>
                <a:moveTo>
                  <a:pt x="219" y="516"/>
                </a:moveTo>
                <a:lnTo>
                  <a:pt x="219" y="516"/>
                </a:lnTo>
                <a:cubicBezTo>
                  <a:pt x="184" y="516"/>
                  <a:pt x="162" y="488"/>
                  <a:pt x="162" y="460"/>
                </a:cubicBezTo>
                <a:cubicBezTo>
                  <a:pt x="275" y="460"/>
                  <a:pt x="275" y="460"/>
                  <a:pt x="275" y="460"/>
                </a:cubicBezTo>
                <a:cubicBezTo>
                  <a:pt x="275" y="488"/>
                  <a:pt x="247" y="516"/>
                  <a:pt x="219" y="516"/>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49" name="Freeform 64"/>
          <p:cNvSpPr>
            <a:spLocks noChangeArrowheads="1"/>
          </p:cNvSpPr>
          <p:nvPr/>
        </p:nvSpPr>
        <p:spPr bwMode="auto">
          <a:xfrm>
            <a:off x="7751765" y="8074341"/>
            <a:ext cx="177800" cy="209605"/>
          </a:xfrm>
          <a:custGeom>
            <a:avLst/>
            <a:gdLst>
              <a:gd name="T0" fmla="*/ 31612340 w 249"/>
              <a:gd name="T1" fmla="*/ 22945725 h 291"/>
              <a:gd name="T2" fmla="*/ 31612340 w 249"/>
              <a:gd name="T3" fmla="*/ 22945725 h 291"/>
              <a:gd name="T4" fmla="*/ 28043130 w 249"/>
              <a:gd name="T5" fmla="*/ 26575765 h 291"/>
              <a:gd name="T6" fmla="*/ 3696669 w 249"/>
              <a:gd name="T7" fmla="*/ 26575765 h 291"/>
              <a:gd name="T8" fmla="*/ 0 w 249"/>
              <a:gd name="T9" fmla="*/ 22945725 h 291"/>
              <a:gd name="T10" fmla="*/ 892213 w 249"/>
              <a:gd name="T11" fmla="*/ 21130705 h 291"/>
              <a:gd name="T12" fmla="*/ 892213 w 249"/>
              <a:gd name="T13" fmla="*/ 21130705 h 291"/>
              <a:gd name="T14" fmla="*/ 12746975 w 249"/>
              <a:gd name="T15" fmla="*/ 1944638 h 291"/>
              <a:gd name="T16" fmla="*/ 12746975 w 249"/>
              <a:gd name="T17" fmla="*/ 1944638 h 291"/>
              <a:gd name="T18" fmla="*/ 12746975 w 249"/>
              <a:gd name="T19" fmla="*/ 1944638 h 291"/>
              <a:gd name="T20" fmla="*/ 12746975 w 249"/>
              <a:gd name="T21" fmla="*/ 1944638 h 291"/>
              <a:gd name="T22" fmla="*/ 15423614 w 249"/>
              <a:gd name="T23" fmla="*/ 0 h 291"/>
              <a:gd name="T24" fmla="*/ 18992824 w 249"/>
              <a:gd name="T25" fmla="*/ 1944638 h 291"/>
              <a:gd name="T26" fmla="*/ 18992824 w 249"/>
              <a:gd name="T27" fmla="*/ 1944638 h 291"/>
              <a:gd name="T28" fmla="*/ 18992824 w 249"/>
              <a:gd name="T29" fmla="*/ 1944638 h 291"/>
              <a:gd name="T30" fmla="*/ 18992824 w 249"/>
              <a:gd name="T31" fmla="*/ 1944638 h 291"/>
              <a:gd name="T32" fmla="*/ 30720127 w 249"/>
              <a:gd name="T33" fmla="*/ 21130705 h 291"/>
              <a:gd name="T34" fmla="*/ 30720127 w 249"/>
              <a:gd name="T35" fmla="*/ 21130705 h 291"/>
              <a:gd name="T36" fmla="*/ 31612340 w 249"/>
              <a:gd name="T37" fmla="*/ 22945725 h 291"/>
              <a:gd name="T38" fmla="*/ 3696669 w 249"/>
              <a:gd name="T39" fmla="*/ 30335063 h 291"/>
              <a:gd name="T40" fmla="*/ 3696669 w 249"/>
              <a:gd name="T41" fmla="*/ 30335063 h 291"/>
              <a:gd name="T42" fmla="*/ 28043130 w 249"/>
              <a:gd name="T43" fmla="*/ 30335063 h 291"/>
              <a:gd name="T44" fmla="*/ 31612340 w 249"/>
              <a:gd name="T45" fmla="*/ 33965103 h 291"/>
              <a:gd name="T46" fmla="*/ 28043130 w 249"/>
              <a:gd name="T47" fmla="*/ 37594782 h 291"/>
              <a:gd name="T48" fmla="*/ 3696669 w 249"/>
              <a:gd name="T49" fmla="*/ 37594782 h 291"/>
              <a:gd name="T50" fmla="*/ 0 w 249"/>
              <a:gd name="T51" fmla="*/ 33965103 h 291"/>
              <a:gd name="T52" fmla="*/ 3696669 w 249"/>
              <a:gd name="T53" fmla="*/ 30335063 h 29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49" h="291">
                <a:moveTo>
                  <a:pt x="248" y="177"/>
                </a:moveTo>
                <a:lnTo>
                  <a:pt x="248" y="177"/>
                </a:lnTo>
                <a:cubicBezTo>
                  <a:pt x="248" y="191"/>
                  <a:pt x="234" y="205"/>
                  <a:pt x="220" y="205"/>
                </a:cubicBezTo>
                <a:cubicBezTo>
                  <a:pt x="29" y="205"/>
                  <a:pt x="29" y="205"/>
                  <a:pt x="29" y="205"/>
                </a:cubicBezTo>
                <a:cubicBezTo>
                  <a:pt x="15" y="205"/>
                  <a:pt x="0" y="191"/>
                  <a:pt x="0" y="177"/>
                </a:cubicBezTo>
                <a:cubicBezTo>
                  <a:pt x="0" y="170"/>
                  <a:pt x="0" y="163"/>
                  <a:pt x="7" y="163"/>
                </a:cubicBezTo>
                <a:cubicBezTo>
                  <a:pt x="100" y="15"/>
                  <a:pt x="100" y="15"/>
                  <a:pt x="100" y="15"/>
                </a:cubicBezTo>
                <a:cubicBezTo>
                  <a:pt x="107" y="0"/>
                  <a:pt x="114" y="0"/>
                  <a:pt x="121" y="0"/>
                </a:cubicBezTo>
                <a:cubicBezTo>
                  <a:pt x="135" y="0"/>
                  <a:pt x="142" y="0"/>
                  <a:pt x="149" y="15"/>
                </a:cubicBezTo>
                <a:cubicBezTo>
                  <a:pt x="241" y="163"/>
                  <a:pt x="241" y="163"/>
                  <a:pt x="241" y="163"/>
                </a:cubicBezTo>
                <a:cubicBezTo>
                  <a:pt x="241" y="163"/>
                  <a:pt x="248" y="170"/>
                  <a:pt x="248" y="177"/>
                </a:cubicBezTo>
                <a:close/>
                <a:moveTo>
                  <a:pt x="29" y="234"/>
                </a:moveTo>
                <a:lnTo>
                  <a:pt x="29" y="234"/>
                </a:lnTo>
                <a:cubicBezTo>
                  <a:pt x="220" y="234"/>
                  <a:pt x="220" y="234"/>
                  <a:pt x="220" y="234"/>
                </a:cubicBezTo>
                <a:cubicBezTo>
                  <a:pt x="234" y="234"/>
                  <a:pt x="248" y="248"/>
                  <a:pt x="248" y="262"/>
                </a:cubicBezTo>
                <a:cubicBezTo>
                  <a:pt x="248" y="276"/>
                  <a:pt x="234" y="290"/>
                  <a:pt x="220" y="290"/>
                </a:cubicBezTo>
                <a:cubicBezTo>
                  <a:pt x="29" y="290"/>
                  <a:pt x="29" y="290"/>
                  <a:pt x="29" y="290"/>
                </a:cubicBezTo>
                <a:cubicBezTo>
                  <a:pt x="15" y="290"/>
                  <a:pt x="0" y="276"/>
                  <a:pt x="0" y="262"/>
                </a:cubicBezTo>
                <a:cubicBezTo>
                  <a:pt x="0" y="248"/>
                  <a:pt x="15" y="234"/>
                  <a:pt x="29" y="23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50" name="Freeform 65"/>
          <p:cNvSpPr>
            <a:spLocks noChangeArrowheads="1"/>
          </p:cNvSpPr>
          <p:nvPr/>
        </p:nvSpPr>
        <p:spPr bwMode="auto">
          <a:xfrm>
            <a:off x="6999289" y="8083867"/>
            <a:ext cx="165100" cy="177847"/>
          </a:xfrm>
          <a:custGeom>
            <a:avLst/>
            <a:gdLst>
              <a:gd name="T0" fmla="*/ 0 w 228"/>
              <a:gd name="T1" fmla="*/ 3597941 h 248"/>
              <a:gd name="T2" fmla="*/ 0 w 228"/>
              <a:gd name="T3" fmla="*/ 3597941 h 248"/>
              <a:gd name="T4" fmla="*/ 0 w 228"/>
              <a:gd name="T5" fmla="*/ 28141152 h 248"/>
              <a:gd name="T6" fmla="*/ 0 w 228"/>
              <a:gd name="T7" fmla="*/ 28141152 h 248"/>
              <a:gd name="T8" fmla="*/ 3801645 w 228"/>
              <a:gd name="T9" fmla="*/ 31739451 h 248"/>
              <a:gd name="T10" fmla="*/ 5636934 w 228"/>
              <a:gd name="T11" fmla="*/ 30839697 h 248"/>
              <a:gd name="T12" fmla="*/ 5636934 w 228"/>
              <a:gd name="T13" fmla="*/ 30839697 h 248"/>
              <a:gd name="T14" fmla="*/ 22284879 w 228"/>
              <a:gd name="T15" fmla="*/ 20816939 h 248"/>
              <a:gd name="T16" fmla="*/ 22284879 w 228"/>
              <a:gd name="T17" fmla="*/ 28141152 h 248"/>
              <a:gd name="T18" fmla="*/ 25955458 w 228"/>
              <a:gd name="T19" fmla="*/ 31739451 h 248"/>
              <a:gd name="T20" fmla="*/ 29757103 w 228"/>
              <a:gd name="T21" fmla="*/ 28141152 h 248"/>
              <a:gd name="T22" fmla="*/ 29757103 w 228"/>
              <a:gd name="T23" fmla="*/ 3597941 h 248"/>
              <a:gd name="T24" fmla="*/ 25955458 w 228"/>
              <a:gd name="T25" fmla="*/ 0 h 248"/>
              <a:gd name="T26" fmla="*/ 22284879 w 228"/>
              <a:gd name="T27" fmla="*/ 3597941 h 248"/>
              <a:gd name="T28" fmla="*/ 22284879 w 228"/>
              <a:gd name="T29" fmla="*/ 10793822 h 248"/>
              <a:gd name="T30" fmla="*/ 5636934 w 228"/>
              <a:gd name="T31" fmla="*/ 899396 h 248"/>
              <a:gd name="T32" fmla="*/ 5636934 w 228"/>
              <a:gd name="T33" fmla="*/ 899396 h 248"/>
              <a:gd name="T34" fmla="*/ 3801645 w 228"/>
              <a:gd name="T35" fmla="*/ 0 h 248"/>
              <a:gd name="T36" fmla="*/ 0 w 228"/>
              <a:gd name="T37" fmla="*/ 3597941 h 2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8" h="248">
                <a:moveTo>
                  <a:pt x="0" y="28"/>
                </a:moveTo>
                <a:lnTo>
                  <a:pt x="0" y="28"/>
                </a:lnTo>
                <a:cubicBezTo>
                  <a:pt x="0" y="219"/>
                  <a:pt x="0" y="219"/>
                  <a:pt x="0" y="219"/>
                </a:cubicBezTo>
                <a:cubicBezTo>
                  <a:pt x="0" y="233"/>
                  <a:pt x="15" y="247"/>
                  <a:pt x="29" y="247"/>
                </a:cubicBezTo>
                <a:cubicBezTo>
                  <a:pt x="36" y="247"/>
                  <a:pt x="43" y="247"/>
                  <a:pt x="43" y="240"/>
                </a:cubicBezTo>
                <a:cubicBezTo>
                  <a:pt x="170" y="162"/>
                  <a:pt x="170" y="162"/>
                  <a:pt x="170" y="162"/>
                </a:cubicBezTo>
                <a:cubicBezTo>
                  <a:pt x="170" y="219"/>
                  <a:pt x="170" y="219"/>
                  <a:pt x="170" y="219"/>
                </a:cubicBezTo>
                <a:cubicBezTo>
                  <a:pt x="170" y="233"/>
                  <a:pt x="184" y="247"/>
                  <a:pt x="198" y="247"/>
                </a:cubicBezTo>
                <a:cubicBezTo>
                  <a:pt x="213" y="247"/>
                  <a:pt x="227" y="233"/>
                  <a:pt x="227" y="219"/>
                </a:cubicBezTo>
                <a:cubicBezTo>
                  <a:pt x="227" y="28"/>
                  <a:pt x="227" y="28"/>
                  <a:pt x="227" y="28"/>
                </a:cubicBezTo>
                <a:cubicBezTo>
                  <a:pt x="227" y="14"/>
                  <a:pt x="213" y="0"/>
                  <a:pt x="198" y="0"/>
                </a:cubicBezTo>
                <a:cubicBezTo>
                  <a:pt x="184" y="0"/>
                  <a:pt x="170" y="14"/>
                  <a:pt x="170" y="28"/>
                </a:cubicBezTo>
                <a:cubicBezTo>
                  <a:pt x="170" y="84"/>
                  <a:pt x="170" y="84"/>
                  <a:pt x="170" y="84"/>
                </a:cubicBezTo>
                <a:cubicBezTo>
                  <a:pt x="43" y="7"/>
                  <a:pt x="43" y="7"/>
                  <a:pt x="43" y="7"/>
                </a:cubicBezTo>
                <a:cubicBezTo>
                  <a:pt x="43" y="7"/>
                  <a:pt x="36" y="0"/>
                  <a:pt x="29" y="0"/>
                </a:cubicBezTo>
                <a:cubicBezTo>
                  <a:pt x="15" y="0"/>
                  <a:pt x="0" y="14"/>
                  <a:pt x="0" y="28"/>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51" name="Freeform 66"/>
          <p:cNvSpPr>
            <a:spLocks noChangeArrowheads="1"/>
          </p:cNvSpPr>
          <p:nvPr/>
        </p:nvSpPr>
        <p:spPr bwMode="auto">
          <a:xfrm>
            <a:off x="6240465" y="8083867"/>
            <a:ext cx="165100" cy="177847"/>
          </a:xfrm>
          <a:custGeom>
            <a:avLst/>
            <a:gdLst>
              <a:gd name="T0" fmla="*/ 29757103 w 228"/>
              <a:gd name="T1" fmla="*/ 3597941 h 248"/>
              <a:gd name="T2" fmla="*/ 29757103 w 228"/>
              <a:gd name="T3" fmla="*/ 3597941 h 248"/>
              <a:gd name="T4" fmla="*/ 29757103 w 228"/>
              <a:gd name="T5" fmla="*/ 28141152 h 248"/>
              <a:gd name="T6" fmla="*/ 29757103 w 228"/>
              <a:gd name="T7" fmla="*/ 28141152 h 248"/>
              <a:gd name="T8" fmla="*/ 25955458 w 228"/>
              <a:gd name="T9" fmla="*/ 31739451 h 248"/>
              <a:gd name="T10" fmla="*/ 24120169 w 228"/>
              <a:gd name="T11" fmla="*/ 30839697 h 248"/>
              <a:gd name="T12" fmla="*/ 24120169 w 228"/>
              <a:gd name="T13" fmla="*/ 30839697 h 248"/>
              <a:gd name="T14" fmla="*/ 7472223 w 228"/>
              <a:gd name="T15" fmla="*/ 20816939 h 248"/>
              <a:gd name="T16" fmla="*/ 7472223 w 228"/>
              <a:gd name="T17" fmla="*/ 28141152 h 248"/>
              <a:gd name="T18" fmla="*/ 3801645 w 228"/>
              <a:gd name="T19" fmla="*/ 31739451 h 248"/>
              <a:gd name="T20" fmla="*/ 0 w 228"/>
              <a:gd name="T21" fmla="*/ 28141152 h 248"/>
              <a:gd name="T22" fmla="*/ 0 w 228"/>
              <a:gd name="T23" fmla="*/ 3597941 h 248"/>
              <a:gd name="T24" fmla="*/ 3801645 w 228"/>
              <a:gd name="T25" fmla="*/ 0 h 248"/>
              <a:gd name="T26" fmla="*/ 7472223 w 228"/>
              <a:gd name="T27" fmla="*/ 3597941 h 248"/>
              <a:gd name="T28" fmla="*/ 7472223 w 228"/>
              <a:gd name="T29" fmla="*/ 10793822 h 248"/>
              <a:gd name="T30" fmla="*/ 24120169 w 228"/>
              <a:gd name="T31" fmla="*/ 899396 h 248"/>
              <a:gd name="T32" fmla="*/ 24120169 w 228"/>
              <a:gd name="T33" fmla="*/ 899396 h 248"/>
              <a:gd name="T34" fmla="*/ 25955458 w 228"/>
              <a:gd name="T35" fmla="*/ 0 h 248"/>
              <a:gd name="T36" fmla="*/ 29757103 w 228"/>
              <a:gd name="T37" fmla="*/ 3597941 h 2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8" h="248">
                <a:moveTo>
                  <a:pt x="227" y="28"/>
                </a:moveTo>
                <a:lnTo>
                  <a:pt x="227" y="28"/>
                </a:lnTo>
                <a:cubicBezTo>
                  <a:pt x="227" y="219"/>
                  <a:pt x="227" y="219"/>
                  <a:pt x="227" y="219"/>
                </a:cubicBezTo>
                <a:cubicBezTo>
                  <a:pt x="227" y="233"/>
                  <a:pt x="212" y="247"/>
                  <a:pt x="198" y="247"/>
                </a:cubicBezTo>
                <a:cubicBezTo>
                  <a:pt x="191" y="247"/>
                  <a:pt x="184" y="247"/>
                  <a:pt x="184" y="240"/>
                </a:cubicBezTo>
                <a:cubicBezTo>
                  <a:pt x="57" y="162"/>
                  <a:pt x="57" y="162"/>
                  <a:pt x="57" y="162"/>
                </a:cubicBezTo>
                <a:cubicBezTo>
                  <a:pt x="57" y="219"/>
                  <a:pt x="57" y="219"/>
                  <a:pt x="57" y="219"/>
                </a:cubicBezTo>
                <a:cubicBezTo>
                  <a:pt x="57" y="233"/>
                  <a:pt x="43" y="247"/>
                  <a:pt x="29" y="247"/>
                </a:cubicBezTo>
                <a:cubicBezTo>
                  <a:pt x="7" y="247"/>
                  <a:pt x="0" y="233"/>
                  <a:pt x="0" y="219"/>
                </a:cubicBezTo>
                <a:cubicBezTo>
                  <a:pt x="0" y="28"/>
                  <a:pt x="0" y="28"/>
                  <a:pt x="0" y="28"/>
                </a:cubicBezTo>
                <a:cubicBezTo>
                  <a:pt x="0" y="14"/>
                  <a:pt x="7" y="0"/>
                  <a:pt x="29" y="0"/>
                </a:cubicBezTo>
                <a:cubicBezTo>
                  <a:pt x="43" y="0"/>
                  <a:pt x="57" y="14"/>
                  <a:pt x="57" y="28"/>
                </a:cubicBezTo>
                <a:cubicBezTo>
                  <a:pt x="57" y="84"/>
                  <a:pt x="57" y="84"/>
                  <a:pt x="57" y="84"/>
                </a:cubicBezTo>
                <a:cubicBezTo>
                  <a:pt x="184" y="7"/>
                  <a:pt x="184" y="7"/>
                  <a:pt x="184" y="7"/>
                </a:cubicBezTo>
                <a:cubicBezTo>
                  <a:pt x="184" y="7"/>
                  <a:pt x="191" y="0"/>
                  <a:pt x="198" y="0"/>
                </a:cubicBezTo>
                <a:cubicBezTo>
                  <a:pt x="212" y="0"/>
                  <a:pt x="227" y="14"/>
                  <a:pt x="227" y="28"/>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52" name="Freeform 67"/>
          <p:cNvSpPr>
            <a:spLocks noChangeArrowheads="1"/>
          </p:cNvSpPr>
          <p:nvPr/>
        </p:nvSpPr>
        <p:spPr bwMode="auto">
          <a:xfrm>
            <a:off x="5430839" y="8083867"/>
            <a:ext cx="260350" cy="177847"/>
          </a:xfrm>
          <a:custGeom>
            <a:avLst/>
            <a:gdLst>
              <a:gd name="T0" fmla="*/ 0 w 361"/>
              <a:gd name="T1" fmla="*/ 3597941 h 248"/>
              <a:gd name="T2" fmla="*/ 0 w 361"/>
              <a:gd name="T3" fmla="*/ 3597941 h 248"/>
              <a:gd name="T4" fmla="*/ 0 w 361"/>
              <a:gd name="T5" fmla="*/ 28141152 h 248"/>
              <a:gd name="T6" fmla="*/ 3640933 w 361"/>
              <a:gd name="T7" fmla="*/ 31739451 h 248"/>
              <a:gd name="T8" fmla="*/ 5461220 w 361"/>
              <a:gd name="T9" fmla="*/ 30839697 h 248"/>
              <a:gd name="T10" fmla="*/ 5461220 w 361"/>
              <a:gd name="T11" fmla="*/ 30839697 h 248"/>
              <a:gd name="T12" fmla="*/ 19244264 w 361"/>
              <a:gd name="T13" fmla="*/ 22615730 h 248"/>
              <a:gd name="T14" fmla="*/ 19244264 w 361"/>
              <a:gd name="T15" fmla="*/ 28141152 h 248"/>
              <a:gd name="T16" fmla="*/ 22885198 w 361"/>
              <a:gd name="T17" fmla="*/ 31739451 h 248"/>
              <a:gd name="T18" fmla="*/ 24835659 w 361"/>
              <a:gd name="T19" fmla="*/ 30839697 h 248"/>
              <a:gd name="T20" fmla="*/ 24835659 w 361"/>
              <a:gd name="T21" fmla="*/ 30839697 h 248"/>
              <a:gd name="T22" fmla="*/ 44990067 w 361"/>
              <a:gd name="T23" fmla="*/ 19017789 h 248"/>
              <a:gd name="T24" fmla="*/ 44990067 w 361"/>
              <a:gd name="T25" fmla="*/ 19017789 h 248"/>
              <a:gd name="T26" fmla="*/ 44990067 w 361"/>
              <a:gd name="T27" fmla="*/ 19017789 h 248"/>
              <a:gd name="T28" fmla="*/ 44990067 w 361"/>
              <a:gd name="T29" fmla="*/ 19017789 h 248"/>
              <a:gd name="T30" fmla="*/ 46810353 w 361"/>
              <a:gd name="T31" fmla="*/ 16319244 h 248"/>
              <a:gd name="T32" fmla="*/ 44990067 w 361"/>
              <a:gd name="T33" fmla="*/ 12721303 h 248"/>
              <a:gd name="T34" fmla="*/ 44990067 w 361"/>
              <a:gd name="T35" fmla="*/ 12721303 h 248"/>
              <a:gd name="T36" fmla="*/ 44990067 w 361"/>
              <a:gd name="T37" fmla="*/ 12721303 h 248"/>
              <a:gd name="T38" fmla="*/ 44990067 w 361"/>
              <a:gd name="T39" fmla="*/ 12721303 h 248"/>
              <a:gd name="T40" fmla="*/ 24835659 w 361"/>
              <a:gd name="T41" fmla="*/ 899396 h 248"/>
              <a:gd name="T42" fmla="*/ 24835659 w 361"/>
              <a:gd name="T43" fmla="*/ 899396 h 248"/>
              <a:gd name="T44" fmla="*/ 22885198 w 361"/>
              <a:gd name="T45" fmla="*/ 0 h 248"/>
              <a:gd name="T46" fmla="*/ 19244264 w 361"/>
              <a:gd name="T47" fmla="*/ 3597941 h 248"/>
              <a:gd name="T48" fmla="*/ 19244264 w 361"/>
              <a:gd name="T49" fmla="*/ 3597941 h 248"/>
              <a:gd name="T50" fmla="*/ 19244264 w 361"/>
              <a:gd name="T51" fmla="*/ 8995031 h 248"/>
              <a:gd name="T52" fmla="*/ 5461220 w 361"/>
              <a:gd name="T53" fmla="*/ 899396 h 248"/>
              <a:gd name="T54" fmla="*/ 5461220 w 361"/>
              <a:gd name="T55" fmla="*/ 899396 h 248"/>
              <a:gd name="T56" fmla="*/ 3640933 w 361"/>
              <a:gd name="T57" fmla="*/ 0 h 248"/>
              <a:gd name="T58" fmla="*/ 0 w 361"/>
              <a:gd name="T59" fmla="*/ 3597941 h 2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61" h="248">
                <a:moveTo>
                  <a:pt x="0" y="28"/>
                </a:moveTo>
                <a:lnTo>
                  <a:pt x="0" y="28"/>
                </a:lnTo>
                <a:cubicBezTo>
                  <a:pt x="0" y="219"/>
                  <a:pt x="0" y="219"/>
                  <a:pt x="0" y="219"/>
                </a:cubicBezTo>
                <a:cubicBezTo>
                  <a:pt x="0" y="233"/>
                  <a:pt x="14" y="247"/>
                  <a:pt x="28" y="247"/>
                </a:cubicBezTo>
                <a:cubicBezTo>
                  <a:pt x="35" y="247"/>
                  <a:pt x="42" y="247"/>
                  <a:pt x="42" y="240"/>
                </a:cubicBezTo>
                <a:cubicBezTo>
                  <a:pt x="148" y="176"/>
                  <a:pt x="148" y="176"/>
                  <a:pt x="148" y="176"/>
                </a:cubicBezTo>
                <a:cubicBezTo>
                  <a:pt x="148" y="219"/>
                  <a:pt x="148" y="219"/>
                  <a:pt x="148" y="219"/>
                </a:cubicBezTo>
                <a:cubicBezTo>
                  <a:pt x="148" y="233"/>
                  <a:pt x="162" y="247"/>
                  <a:pt x="176" y="247"/>
                </a:cubicBezTo>
                <a:cubicBezTo>
                  <a:pt x="183" y="247"/>
                  <a:pt x="191" y="247"/>
                  <a:pt x="191" y="240"/>
                </a:cubicBezTo>
                <a:cubicBezTo>
                  <a:pt x="346" y="148"/>
                  <a:pt x="346" y="148"/>
                  <a:pt x="346" y="148"/>
                </a:cubicBezTo>
                <a:cubicBezTo>
                  <a:pt x="353" y="141"/>
                  <a:pt x="360" y="134"/>
                  <a:pt x="360" y="127"/>
                </a:cubicBezTo>
                <a:cubicBezTo>
                  <a:pt x="360" y="113"/>
                  <a:pt x="353" y="106"/>
                  <a:pt x="346" y="99"/>
                </a:cubicBezTo>
                <a:cubicBezTo>
                  <a:pt x="191" y="7"/>
                  <a:pt x="191" y="7"/>
                  <a:pt x="191" y="7"/>
                </a:cubicBezTo>
                <a:cubicBezTo>
                  <a:pt x="191" y="7"/>
                  <a:pt x="183" y="0"/>
                  <a:pt x="176" y="0"/>
                </a:cubicBezTo>
                <a:cubicBezTo>
                  <a:pt x="162" y="0"/>
                  <a:pt x="148" y="14"/>
                  <a:pt x="148" y="28"/>
                </a:cubicBezTo>
                <a:cubicBezTo>
                  <a:pt x="148" y="70"/>
                  <a:pt x="148" y="70"/>
                  <a:pt x="148" y="70"/>
                </a:cubicBezTo>
                <a:cubicBezTo>
                  <a:pt x="42" y="7"/>
                  <a:pt x="42" y="7"/>
                  <a:pt x="42" y="7"/>
                </a:cubicBezTo>
                <a:cubicBezTo>
                  <a:pt x="42" y="7"/>
                  <a:pt x="35" y="0"/>
                  <a:pt x="28" y="0"/>
                </a:cubicBezTo>
                <a:cubicBezTo>
                  <a:pt x="14" y="0"/>
                  <a:pt x="0" y="14"/>
                  <a:pt x="0" y="28"/>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53" name="Freeform 68"/>
          <p:cNvSpPr>
            <a:spLocks noChangeArrowheads="1"/>
          </p:cNvSpPr>
          <p:nvPr/>
        </p:nvSpPr>
        <p:spPr bwMode="auto">
          <a:xfrm>
            <a:off x="4675190" y="8083867"/>
            <a:ext cx="254000" cy="177847"/>
          </a:xfrm>
          <a:custGeom>
            <a:avLst/>
            <a:gdLst>
              <a:gd name="T0" fmla="*/ 45433353 w 354"/>
              <a:gd name="T1" fmla="*/ 3597941 h 248"/>
              <a:gd name="T2" fmla="*/ 45433353 w 354"/>
              <a:gd name="T3" fmla="*/ 3597941 h 248"/>
              <a:gd name="T4" fmla="*/ 45433353 w 354"/>
              <a:gd name="T5" fmla="*/ 28141152 h 248"/>
              <a:gd name="T6" fmla="*/ 41829638 w 354"/>
              <a:gd name="T7" fmla="*/ 31739451 h 248"/>
              <a:gd name="T8" fmla="*/ 40027602 w 354"/>
              <a:gd name="T9" fmla="*/ 30839697 h 248"/>
              <a:gd name="T10" fmla="*/ 40027602 w 354"/>
              <a:gd name="T11" fmla="*/ 30839697 h 248"/>
              <a:gd name="T12" fmla="*/ 26384788 w 354"/>
              <a:gd name="T13" fmla="*/ 22615730 h 248"/>
              <a:gd name="T14" fmla="*/ 26384788 w 354"/>
              <a:gd name="T15" fmla="*/ 28141152 h 248"/>
              <a:gd name="T16" fmla="*/ 22652280 w 354"/>
              <a:gd name="T17" fmla="*/ 31739451 h 248"/>
              <a:gd name="T18" fmla="*/ 20850602 w 354"/>
              <a:gd name="T19" fmla="*/ 30839697 h 248"/>
              <a:gd name="T20" fmla="*/ 20850602 w 354"/>
              <a:gd name="T21" fmla="*/ 30839697 h 248"/>
              <a:gd name="T22" fmla="*/ 1802037 w 354"/>
              <a:gd name="T23" fmla="*/ 19017789 h 248"/>
              <a:gd name="T24" fmla="*/ 1802037 w 354"/>
              <a:gd name="T25" fmla="*/ 19017789 h 248"/>
              <a:gd name="T26" fmla="*/ 1802037 w 354"/>
              <a:gd name="T27" fmla="*/ 19017789 h 248"/>
              <a:gd name="T28" fmla="*/ 1802037 w 354"/>
              <a:gd name="T29" fmla="*/ 19017789 h 248"/>
              <a:gd name="T30" fmla="*/ 0 w 354"/>
              <a:gd name="T31" fmla="*/ 16319244 h 248"/>
              <a:gd name="T32" fmla="*/ 1802037 w 354"/>
              <a:gd name="T33" fmla="*/ 12721303 h 248"/>
              <a:gd name="T34" fmla="*/ 1802037 w 354"/>
              <a:gd name="T35" fmla="*/ 12721303 h 248"/>
              <a:gd name="T36" fmla="*/ 1802037 w 354"/>
              <a:gd name="T37" fmla="*/ 12721303 h 248"/>
              <a:gd name="T38" fmla="*/ 1802037 w 354"/>
              <a:gd name="T39" fmla="*/ 12721303 h 248"/>
              <a:gd name="T40" fmla="*/ 20850602 w 354"/>
              <a:gd name="T41" fmla="*/ 899396 h 248"/>
              <a:gd name="T42" fmla="*/ 20850602 w 354"/>
              <a:gd name="T43" fmla="*/ 899396 h 248"/>
              <a:gd name="T44" fmla="*/ 22652280 w 354"/>
              <a:gd name="T45" fmla="*/ 0 h 248"/>
              <a:gd name="T46" fmla="*/ 26384788 w 354"/>
              <a:gd name="T47" fmla="*/ 3597941 h 248"/>
              <a:gd name="T48" fmla="*/ 26384788 w 354"/>
              <a:gd name="T49" fmla="*/ 3597941 h 248"/>
              <a:gd name="T50" fmla="*/ 26384788 w 354"/>
              <a:gd name="T51" fmla="*/ 8995031 h 248"/>
              <a:gd name="T52" fmla="*/ 40027602 w 354"/>
              <a:gd name="T53" fmla="*/ 899396 h 248"/>
              <a:gd name="T54" fmla="*/ 40027602 w 354"/>
              <a:gd name="T55" fmla="*/ 899396 h 248"/>
              <a:gd name="T56" fmla="*/ 41829638 w 354"/>
              <a:gd name="T57" fmla="*/ 0 h 248"/>
              <a:gd name="T58" fmla="*/ 45433353 w 354"/>
              <a:gd name="T59" fmla="*/ 3597941 h 2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54" h="248">
                <a:moveTo>
                  <a:pt x="353" y="28"/>
                </a:moveTo>
                <a:lnTo>
                  <a:pt x="353" y="28"/>
                </a:lnTo>
                <a:cubicBezTo>
                  <a:pt x="353" y="219"/>
                  <a:pt x="353" y="219"/>
                  <a:pt x="353" y="219"/>
                </a:cubicBezTo>
                <a:cubicBezTo>
                  <a:pt x="353" y="233"/>
                  <a:pt x="346" y="247"/>
                  <a:pt x="325" y="247"/>
                </a:cubicBezTo>
                <a:cubicBezTo>
                  <a:pt x="325" y="247"/>
                  <a:pt x="318" y="247"/>
                  <a:pt x="311" y="240"/>
                </a:cubicBezTo>
                <a:cubicBezTo>
                  <a:pt x="205" y="176"/>
                  <a:pt x="205" y="176"/>
                  <a:pt x="205" y="176"/>
                </a:cubicBezTo>
                <a:cubicBezTo>
                  <a:pt x="205" y="219"/>
                  <a:pt x="205" y="219"/>
                  <a:pt x="205" y="219"/>
                </a:cubicBezTo>
                <a:cubicBezTo>
                  <a:pt x="205" y="233"/>
                  <a:pt x="190" y="247"/>
                  <a:pt x="176" y="247"/>
                </a:cubicBezTo>
                <a:cubicBezTo>
                  <a:pt x="169" y="247"/>
                  <a:pt x="162" y="247"/>
                  <a:pt x="162" y="240"/>
                </a:cubicBezTo>
                <a:cubicBezTo>
                  <a:pt x="14" y="148"/>
                  <a:pt x="14" y="148"/>
                  <a:pt x="14" y="148"/>
                </a:cubicBezTo>
                <a:cubicBezTo>
                  <a:pt x="0" y="141"/>
                  <a:pt x="0" y="134"/>
                  <a:pt x="0" y="127"/>
                </a:cubicBezTo>
                <a:cubicBezTo>
                  <a:pt x="0" y="113"/>
                  <a:pt x="0" y="106"/>
                  <a:pt x="14" y="99"/>
                </a:cubicBezTo>
                <a:cubicBezTo>
                  <a:pt x="162" y="7"/>
                  <a:pt x="162" y="7"/>
                  <a:pt x="162" y="7"/>
                </a:cubicBezTo>
                <a:cubicBezTo>
                  <a:pt x="162" y="7"/>
                  <a:pt x="169" y="0"/>
                  <a:pt x="176" y="0"/>
                </a:cubicBezTo>
                <a:cubicBezTo>
                  <a:pt x="190" y="0"/>
                  <a:pt x="205" y="14"/>
                  <a:pt x="205" y="28"/>
                </a:cubicBezTo>
                <a:cubicBezTo>
                  <a:pt x="205" y="70"/>
                  <a:pt x="205" y="70"/>
                  <a:pt x="205" y="70"/>
                </a:cubicBezTo>
                <a:cubicBezTo>
                  <a:pt x="311" y="7"/>
                  <a:pt x="311" y="7"/>
                  <a:pt x="311" y="7"/>
                </a:cubicBezTo>
                <a:cubicBezTo>
                  <a:pt x="318" y="7"/>
                  <a:pt x="325" y="0"/>
                  <a:pt x="325" y="0"/>
                </a:cubicBezTo>
                <a:cubicBezTo>
                  <a:pt x="346" y="0"/>
                  <a:pt x="353" y="14"/>
                  <a:pt x="353" y="28"/>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54" name="Freeform 69"/>
          <p:cNvSpPr>
            <a:spLocks noChangeArrowheads="1"/>
          </p:cNvSpPr>
          <p:nvPr/>
        </p:nvSpPr>
        <p:spPr bwMode="auto">
          <a:xfrm>
            <a:off x="3979866" y="8083867"/>
            <a:ext cx="123824" cy="177847"/>
          </a:xfrm>
          <a:custGeom>
            <a:avLst/>
            <a:gdLst>
              <a:gd name="T0" fmla="*/ 18614151 w 171"/>
              <a:gd name="T1" fmla="*/ 31739451 h 248"/>
              <a:gd name="T2" fmla="*/ 18614151 w 171"/>
              <a:gd name="T3" fmla="*/ 31739451 h 248"/>
              <a:gd name="T4" fmla="*/ 14943964 w 171"/>
              <a:gd name="T5" fmla="*/ 28141152 h 248"/>
              <a:gd name="T6" fmla="*/ 14943964 w 171"/>
              <a:gd name="T7" fmla="*/ 3597941 h 248"/>
              <a:gd name="T8" fmla="*/ 18614151 w 171"/>
              <a:gd name="T9" fmla="*/ 0 h 248"/>
              <a:gd name="T10" fmla="*/ 22284699 w 171"/>
              <a:gd name="T11" fmla="*/ 3597941 h 248"/>
              <a:gd name="T12" fmla="*/ 22284699 w 171"/>
              <a:gd name="T13" fmla="*/ 28141152 h 248"/>
              <a:gd name="T14" fmla="*/ 18614151 w 171"/>
              <a:gd name="T15" fmla="*/ 31739451 h 248"/>
              <a:gd name="T16" fmla="*/ 3801614 w 171"/>
              <a:gd name="T17" fmla="*/ 31739451 h 248"/>
              <a:gd name="T18" fmla="*/ 3801614 w 171"/>
              <a:gd name="T19" fmla="*/ 31739451 h 248"/>
              <a:gd name="T20" fmla="*/ 0 w 171"/>
              <a:gd name="T21" fmla="*/ 28141152 h 248"/>
              <a:gd name="T22" fmla="*/ 0 w 171"/>
              <a:gd name="T23" fmla="*/ 3597941 h 248"/>
              <a:gd name="T24" fmla="*/ 3801614 w 171"/>
              <a:gd name="T25" fmla="*/ 0 h 248"/>
              <a:gd name="T26" fmla="*/ 7471801 w 171"/>
              <a:gd name="T27" fmla="*/ 3597941 h 248"/>
              <a:gd name="T28" fmla="*/ 7471801 w 171"/>
              <a:gd name="T29" fmla="*/ 28141152 h 248"/>
              <a:gd name="T30" fmla="*/ 3801614 w 171"/>
              <a:gd name="T31" fmla="*/ 31739451 h 2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1" h="248">
                <a:moveTo>
                  <a:pt x="142" y="247"/>
                </a:moveTo>
                <a:lnTo>
                  <a:pt x="142" y="247"/>
                </a:lnTo>
                <a:cubicBezTo>
                  <a:pt x="121" y="247"/>
                  <a:pt x="114" y="233"/>
                  <a:pt x="114" y="219"/>
                </a:cubicBezTo>
                <a:cubicBezTo>
                  <a:pt x="114" y="28"/>
                  <a:pt x="114" y="28"/>
                  <a:pt x="114" y="28"/>
                </a:cubicBezTo>
                <a:cubicBezTo>
                  <a:pt x="114" y="14"/>
                  <a:pt x="121" y="0"/>
                  <a:pt x="142" y="0"/>
                </a:cubicBezTo>
                <a:cubicBezTo>
                  <a:pt x="156" y="0"/>
                  <a:pt x="170" y="14"/>
                  <a:pt x="170" y="28"/>
                </a:cubicBezTo>
                <a:cubicBezTo>
                  <a:pt x="170" y="219"/>
                  <a:pt x="170" y="219"/>
                  <a:pt x="170" y="219"/>
                </a:cubicBezTo>
                <a:cubicBezTo>
                  <a:pt x="170" y="233"/>
                  <a:pt x="156" y="247"/>
                  <a:pt x="142" y="247"/>
                </a:cubicBezTo>
                <a:close/>
                <a:moveTo>
                  <a:pt x="29" y="247"/>
                </a:moveTo>
                <a:lnTo>
                  <a:pt x="29" y="247"/>
                </a:lnTo>
                <a:cubicBezTo>
                  <a:pt x="7" y="247"/>
                  <a:pt x="0" y="233"/>
                  <a:pt x="0" y="219"/>
                </a:cubicBezTo>
                <a:cubicBezTo>
                  <a:pt x="0" y="28"/>
                  <a:pt x="0" y="28"/>
                  <a:pt x="0" y="28"/>
                </a:cubicBezTo>
                <a:cubicBezTo>
                  <a:pt x="0" y="14"/>
                  <a:pt x="7" y="0"/>
                  <a:pt x="29" y="0"/>
                </a:cubicBezTo>
                <a:cubicBezTo>
                  <a:pt x="43" y="0"/>
                  <a:pt x="57" y="14"/>
                  <a:pt x="57" y="28"/>
                </a:cubicBezTo>
                <a:cubicBezTo>
                  <a:pt x="57" y="219"/>
                  <a:pt x="57" y="219"/>
                  <a:pt x="57" y="219"/>
                </a:cubicBezTo>
                <a:cubicBezTo>
                  <a:pt x="57" y="233"/>
                  <a:pt x="43" y="247"/>
                  <a:pt x="29" y="24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55" name="Freeform 70"/>
          <p:cNvSpPr>
            <a:spLocks noChangeArrowheads="1"/>
          </p:cNvSpPr>
          <p:nvPr/>
        </p:nvSpPr>
        <p:spPr bwMode="auto">
          <a:xfrm>
            <a:off x="3189290" y="8080693"/>
            <a:ext cx="187326" cy="187373"/>
          </a:xfrm>
          <a:custGeom>
            <a:avLst/>
            <a:gdLst>
              <a:gd name="T0" fmla="*/ 29777684 w 262"/>
              <a:gd name="T1" fmla="*/ 33355469 h 262"/>
              <a:gd name="T2" fmla="*/ 29777684 w 262"/>
              <a:gd name="T3" fmla="*/ 33355469 h 262"/>
              <a:gd name="T4" fmla="*/ 3578499 w 262"/>
              <a:gd name="T5" fmla="*/ 33355469 h 262"/>
              <a:gd name="T6" fmla="*/ 0 w 262"/>
              <a:gd name="T7" fmla="*/ 29777009 h 262"/>
              <a:gd name="T8" fmla="*/ 0 w 262"/>
              <a:gd name="T9" fmla="*/ 3578460 h 262"/>
              <a:gd name="T10" fmla="*/ 3578499 w 262"/>
              <a:gd name="T11" fmla="*/ 0 h 262"/>
              <a:gd name="T12" fmla="*/ 29777684 w 262"/>
              <a:gd name="T13" fmla="*/ 0 h 262"/>
              <a:gd name="T14" fmla="*/ 33356183 w 262"/>
              <a:gd name="T15" fmla="*/ 3578460 h 262"/>
              <a:gd name="T16" fmla="*/ 33356183 w 262"/>
              <a:gd name="T17" fmla="*/ 29777009 h 262"/>
              <a:gd name="T18" fmla="*/ 29777684 w 262"/>
              <a:gd name="T19" fmla="*/ 33355469 h 2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2" h="262">
                <a:moveTo>
                  <a:pt x="233" y="261"/>
                </a:moveTo>
                <a:lnTo>
                  <a:pt x="233" y="261"/>
                </a:lnTo>
                <a:cubicBezTo>
                  <a:pt x="28" y="261"/>
                  <a:pt x="28" y="261"/>
                  <a:pt x="28" y="261"/>
                </a:cubicBezTo>
                <a:cubicBezTo>
                  <a:pt x="7" y="261"/>
                  <a:pt x="0" y="254"/>
                  <a:pt x="0" y="233"/>
                </a:cubicBezTo>
                <a:cubicBezTo>
                  <a:pt x="0" y="28"/>
                  <a:pt x="0" y="28"/>
                  <a:pt x="0" y="28"/>
                </a:cubicBezTo>
                <a:cubicBezTo>
                  <a:pt x="0" y="14"/>
                  <a:pt x="7" y="0"/>
                  <a:pt x="28" y="0"/>
                </a:cubicBezTo>
                <a:cubicBezTo>
                  <a:pt x="233" y="0"/>
                  <a:pt x="233" y="0"/>
                  <a:pt x="233" y="0"/>
                </a:cubicBezTo>
                <a:cubicBezTo>
                  <a:pt x="247" y="0"/>
                  <a:pt x="261" y="14"/>
                  <a:pt x="261" y="28"/>
                </a:cubicBezTo>
                <a:cubicBezTo>
                  <a:pt x="261" y="233"/>
                  <a:pt x="261" y="233"/>
                  <a:pt x="261" y="233"/>
                </a:cubicBezTo>
                <a:cubicBezTo>
                  <a:pt x="261" y="254"/>
                  <a:pt x="247" y="261"/>
                  <a:pt x="233" y="261"/>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56" name="Freeform 71"/>
          <p:cNvSpPr>
            <a:spLocks noChangeArrowheads="1"/>
          </p:cNvSpPr>
          <p:nvPr/>
        </p:nvSpPr>
        <p:spPr bwMode="auto">
          <a:xfrm>
            <a:off x="2424116" y="8080693"/>
            <a:ext cx="193674" cy="187373"/>
          </a:xfrm>
          <a:custGeom>
            <a:avLst/>
            <a:gdLst>
              <a:gd name="T0" fmla="*/ 17365502 w 269"/>
              <a:gd name="T1" fmla="*/ 0 h 262"/>
              <a:gd name="T2" fmla="*/ 17365502 w 269"/>
              <a:gd name="T3" fmla="*/ 0 h 262"/>
              <a:gd name="T4" fmla="*/ 34730644 w 269"/>
              <a:gd name="T5" fmla="*/ 17124774 h 262"/>
              <a:gd name="T6" fmla="*/ 17365502 w 269"/>
              <a:gd name="T7" fmla="*/ 33355469 h 262"/>
              <a:gd name="T8" fmla="*/ 0 w 269"/>
              <a:gd name="T9" fmla="*/ 17124774 h 262"/>
              <a:gd name="T10" fmla="*/ 17365502 w 269"/>
              <a:gd name="T11" fmla="*/ 0 h 2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9" h="262">
                <a:moveTo>
                  <a:pt x="134" y="0"/>
                </a:moveTo>
                <a:lnTo>
                  <a:pt x="134" y="0"/>
                </a:lnTo>
                <a:cubicBezTo>
                  <a:pt x="205" y="0"/>
                  <a:pt x="268" y="56"/>
                  <a:pt x="268" y="134"/>
                </a:cubicBezTo>
                <a:cubicBezTo>
                  <a:pt x="268" y="204"/>
                  <a:pt x="205" y="261"/>
                  <a:pt x="134" y="261"/>
                </a:cubicBezTo>
                <a:cubicBezTo>
                  <a:pt x="63" y="261"/>
                  <a:pt x="0" y="204"/>
                  <a:pt x="0" y="134"/>
                </a:cubicBezTo>
                <a:cubicBezTo>
                  <a:pt x="0" y="56"/>
                  <a:pt x="63" y="0"/>
                  <a:pt x="134" y="0"/>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57" name="Freeform 72"/>
          <p:cNvSpPr>
            <a:spLocks noChangeArrowheads="1"/>
          </p:cNvSpPr>
          <p:nvPr/>
        </p:nvSpPr>
        <p:spPr bwMode="auto">
          <a:xfrm>
            <a:off x="1665292" y="8064814"/>
            <a:ext cx="187326" cy="219133"/>
          </a:xfrm>
          <a:custGeom>
            <a:avLst/>
            <a:gdLst>
              <a:gd name="T0" fmla="*/ 33356183 w 262"/>
              <a:gd name="T1" fmla="*/ 20121233 h 305"/>
              <a:gd name="T2" fmla="*/ 33356183 w 262"/>
              <a:gd name="T3" fmla="*/ 20121233 h 305"/>
              <a:gd name="T4" fmla="*/ 31566933 w 262"/>
              <a:gd name="T5" fmla="*/ 22829874 h 305"/>
              <a:gd name="T6" fmla="*/ 31566933 w 262"/>
              <a:gd name="T7" fmla="*/ 22829874 h 305"/>
              <a:gd name="T8" fmla="*/ 5367748 w 262"/>
              <a:gd name="T9" fmla="*/ 38307773 h 305"/>
              <a:gd name="T10" fmla="*/ 5367748 w 262"/>
              <a:gd name="T11" fmla="*/ 38307773 h 305"/>
              <a:gd name="T12" fmla="*/ 5367748 w 262"/>
              <a:gd name="T13" fmla="*/ 38307773 h 305"/>
              <a:gd name="T14" fmla="*/ 5367748 w 262"/>
              <a:gd name="T15" fmla="*/ 38307773 h 305"/>
              <a:gd name="T16" fmla="*/ 3578499 w 262"/>
              <a:gd name="T17" fmla="*/ 39210653 h 305"/>
              <a:gd name="T18" fmla="*/ 0 w 262"/>
              <a:gd name="T19" fmla="*/ 35599132 h 305"/>
              <a:gd name="T20" fmla="*/ 0 w 262"/>
              <a:gd name="T21" fmla="*/ 35599132 h 305"/>
              <a:gd name="T22" fmla="*/ 0 w 262"/>
              <a:gd name="T23" fmla="*/ 3740453 h 305"/>
              <a:gd name="T24" fmla="*/ 0 w 262"/>
              <a:gd name="T25" fmla="*/ 3740453 h 305"/>
              <a:gd name="T26" fmla="*/ 3578499 w 262"/>
              <a:gd name="T27" fmla="*/ 0 h 305"/>
              <a:gd name="T28" fmla="*/ 5367748 w 262"/>
              <a:gd name="T29" fmla="*/ 902880 h 305"/>
              <a:gd name="T30" fmla="*/ 5367748 w 262"/>
              <a:gd name="T31" fmla="*/ 902880 h 305"/>
              <a:gd name="T32" fmla="*/ 5367748 w 262"/>
              <a:gd name="T33" fmla="*/ 902880 h 305"/>
              <a:gd name="T34" fmla="*/ 5367748 w 262"/>
              <a:gd name="T35" fmla="*/ 902880 h 305"/>
              <a:gd name="T36" fmla="*/ 31566933 w 262"/>
              <a:gd name="T37" fmla="*/ 16509711 h 305"/>
              <a:gd name="T38" fmla="*/ 31566933 w 262"/>
              <a:gd name="T39" fmla="*/ 16509711 h 305"/>
              <a:gd name="T40" fmla="*/ 33356183 w 262"/>
              <a:gd name="T41" fmla="*/ 20121233 h 30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2" h="305">
                <a:moveTo>
                  <a:pt x="261" y="156"/>
                </a:moveTo>
                <a:lnTo>
                  <a:pt x="261" y="156"/>
                </a:lnTo>
                <a:cubicBezTo>
                  <a:pt x="261" y="163"/>
                  <a:pt x="261" y="170"/>
                  <a:pt x="247" y="177"/>
                </a:cubicBezTo>
                <a:cubicBezTo>
                  <a:pt x="42" y="297"/>
                  <a:pt x="42" y="297"/>
                  <a:pt x="42" y="297"/>
                </a:cubicBezTo>
                <a:cubicBezTo>
                  <a:pt x="35" y="304"/>
                  <a:pt x="35" y="304"/>
                  <a:pt x="28" y="304"/>
                </a:cubicBezTo>
                <a:cubicBezTo>
                  <a:pt x="14" y="304"/>
                  <a:pt x="0" y="290"/>
                  <a:pt x="0" y="276"/>
                </a:cubicBezTo>
                <a:cubicBezTo>
                  <a:pt x="0" y="29"/>
                  <a:pt x="0" y="29"/>
                  <a:pt x="0" y="29"/>
                </a:cubicBezTo>
                <a:cubicBezTo>
                  <a:pt x="0" y="14"/>
                  <a:pt x="14" y="0"/>
                  <a:pt x="28" y="0"/>
                </a:cubicBezTo>
                <a:cubicBezTo>
                  <a:pt x="35" y="0"/>
                  <a:pt x="35" y="7"/>
                  <a:pt x="42" y="7"/>
                </a:cubicBezTo>
                <a:cubicBezTo>
                  <a:pt x="247" y="128"/>
                  <a:pt x="247" y="128"/>
                  <a:pt x="247" y="128"/>
                </a:cubicBezTo>
                <a:cubicBezTo>
                  <a:pt x="261" y="135"/>
                  <a:pt x="261" y="142"/>
                  <a:pt x="261" y="156"/>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58" name="Freeform 73"/>
          <p:cNvSpPr>
            <a:spLocks noChangeArrowheads="1"/>
          </p:cNvSpPr>
          <p:nvPr/>
        </p:nvSpPr>
        <p:spPr bwMode="auto">
          <a:xfrm>
            <a:off x="9904414" y="7200987"/>
            <a:ext cx="434974" cy="435089"/>
          </a:xfrm>
          <a:custGeom>
            <a:avLst/>
            <a:gdLst>
              <a:gd name="T0" fmla="*/ 74787349 w 602"/>
              <a:gd name="T1" fmla="*/ 78442719 h 602"/>
              <a:gd name="T2" fmla="*/ 74787349 w 602"/>
              <a:gd name="T3" fmla="*/ 78442719 h 602"/>
              <a:gd name="T4" fmla="*/ 3654649 w 602"/>
              <a:gd name="T5" fmla="*/ 78442719 h 602"/>
              <a:gd name="T6" fmla="*/ 0 w 602"/>
              <a:gd name="T7" fmla="*/ 74657633 h 602"/>
              <a:gd name="T8" fmla="*/ 0 w 602"/>
              <a:gd name="T9" fmla="*/ 3654665 h 602"/>
              <a:gd name="T10" fmla="*/ 3654649 w 602"/>
              <a:gd name="T11" fmla="*/ 0 h 602"/>
              <a:gd name="T12" fmla="*/ 74787349 w 602"/>
              <a:gd name="T13" fmla="*/ 0 h 602"/>
              <a:gd name="T14" fmla="*/ 78441997 w 602"/>
              <a:gd name="T15" fmla="*/ 3654665 h 602"/>
              <a:gd name="T16" fmla="*/ 78441997 w 602"/>
              <a:gd name="T17" fmla="*/ 74657633 h 602"/>
              <a:gd name="T18" fmla="*/ 74787349 w 602"/>
              <a:gd name="T19" fmla="*/ 78442719 h 602"/>
              <a:gd name="T20" fmla="*/ 71002280 w 602"/>
              <a:gd name="T21" fmla="*/ 7308970 h 602"/>
              <a:gd name="T22" fmla="*/ 71002280 w 602"/>
              <a:gd name="T23" fmla="*/ 7308970 h 602"/>
              <a:gd name="T24" fmla="*/ 7439717 w 602"/>
              <a:gd name="T25" fmla="*/ 7308970 h 602"/>
              <a:gd name="T26" fmla="*/ 7439717 w 602"/>
              <a:gd name="T27" fmla="*/ 71002968 h 602"/>
              <a:gd name="T28" fmla="*/ 71002280 w 602"/>
              <a:gd name="T29" fmla="*/ 71002968 h 602"/>
              <a:gd name="T30" fmla="*/ 71002280 w 602"/>
              <a:gd name="T31" fmla="*/ 7308970 h 602"/>
              <a:gd name="T32" fmla="*/ 14748653 w 602"/>
              <a:gd name="T33" fmla="*/ 52599581 h 602"/>
              <a:gd name="T34" fmla="*/ 14748653 w 602"/>
              <a:gd name="T35" fmla="*/ 52599581 h 602"/>
              <a:gd name="T36" fmla="*/ 22188371 w 602"/>
              <a:gd name="T37" fmla="*/ 52599581 h 602"/>
              <a:gd name="T38" fmla="*/ 25842658 w 602"/>
              <a:gd name="T39" fmla="*/ 56254247 h 602"/>
              <a:gd name="T40" fmla="*/ 25842658 w 602"/>
              <a:gd name="T41" fmla="*/ 63563216 h 602"/>
              <a:gd name="T42" fmla="*/ 22188371 w 602"/>
              <a:gd name="T43" fmla="*/ 67348302 h 602"/>
              <a:gd name="T44" fmla="*/ 14748653 w 602"/>
              <a:gd name="T45" fmla="*/ 67348302 h 602"/>
              <a:gd name="T46" fmla="*/ 11094005 w 602"/>
              <a:gd name="T47" fmla="*/ 63563216 h 602"/>
              <a:gd name="T48" fmla="*/ 11094005 w 602"/>
              <a:gd name="T49" fmla="*/ 56254247 h 602"/>
              <a:gd name="T50" fmla="*/ 14748653 w 602"/>
              <a:gd name="T51" fmla="*/ 52599581 h 602"/>
              <a:gd name="T52" fmla="*/ 35109700 w 602"/>
              <a:gd name="T53" fmla="*/ 19317053 h 602"/>
              <a:gd name="T54" fmla="*/ 35109700 w 602"/>
              <a:gd name="T55" fmla="*/ 19317053 h 602"/>
              <a:gd name="T56" fmla="*/ 42418636 w 602"/>
              <a:gd name="T57" fmla="*/ 19317053 h 602"/>
              <a:gd name="T58" fmla="*/ 46073284 w 602"/>
              <a:gd name="T59" fmla="*/ 22971718 h 602"/>
              <a:gd name="T60" fmla="*/ 46073284 w 602"/>
              <a:gd name="T61" fmla="*/ 63563216 h 602"/>
              <a:gd name="T62" fmla="*/ 42418636 w 602"/>
              <a:gd name="T63" fmla="*/ 67348302 h 602"/>
              <a:gd name="T64" fmla="*/ 35109700 w 602"/>
              <a:gd name="T65" fmla="*/ 67348302 h 602"/>
              <a:gd name="T66" fmla="*/ 31324631 w 602"/>
              <a:gd name="T67" fmla="*/ 63563216 h 602"/>
              <a:gd name="T68" fmla="*/ 31324631 w 602"/>
              <a:gd name="T69" fmla="*/ 22971718 h 602"/>
              <a:gd name="T70" fmla="*/ 35109700 w 602"/>
              <a:gd name="T71" fmla="*/ 19317053 h 602"/>
              <a:gd name="T72" fmla="*/ 56253627 w 602"/>
              <a:gd name="T73" fmla="*/ 34065774 h 602"/>
              <a:gd name="T74" fmla="*/ 56253627 w 602"/>
              <a:gd name="T75" fmla="*/ 34065774 h 602"/>
              <a:gd name="T76" fmla="*/ 63693344 w 602"/>
              <a:gd name="T77" fmla="*/ 34065774 h 602"/>
              <a:gd name="T78" fmla="*/ 67347631 w 602"/>
              <a:gd name="T79" fmla="*/ 37850860 h 602"/>
              <a:gd name="T80" fmla="*/ 67347631 w 602"/>
              <a:gd name="T81" fmla="*/ 63563216 h 602"/>
              <a:gd name="T82" fmla="*/ 63693344 w 602"/>
              <a:gd name="T83" fmla="*/ 67348302 h 602"/>
              <a:gd name="T84" fmla="*/ 56253627 w 602"/>
              <a:gd name="T85" fmla="*/ 67348302 h 602"/>
              <a:gd name="T86" fmla="*/ 52598978 w 602"/>
              <a:gd name="T87" fmla="*/ 63563216 h 602"/>
              <a:gd name="T88" fmla="*/ 52598978 w 602"/>
              <a:gd name="T89" fmla="*/ 37850860 h 602"/>
              <a:gd name="T90" fmla="*/ 56253627 w 602"/>
              <a:gd name="T91" fmla="*/ 34065774 h 6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02" h="602">
                <a:moveTo>
                  <a:pt x="573" y="601"/>
                </a:moveTo>
                <a:lnTo>
                  <a:pt x="573" y="601"/>
                </a:lnTo>
                <a:cubicBezTo>
                  <a:pt x="28" y="601"/>
                  <a:pt x="28" y="601"/>
                  <a:pt x="28" y="601"/>
                </a:cubicBezTo>
                <a:cubicBezTo>
                  <a:pt x="7" y="601"/>
                  <a:pt x="0" y="586"/>
                  <a:pt x="0" y="572"/>
                </a:cubicBezTo>
                <a:cubicBezTo>
                  <a:pt x="0" y="28"/>
                  <a:pt x="0" y="28"/>
                  <a:pt x="0" y="28"/>
                </a:cubicBezTo>
                <a:cubicBezTo>
                  <a:pt x="0" y="7"/>
                  <a:pt x="7" y="0"/>
                  <a:pt x="28" y="0"/>
                </a:cubicBezTo>
                <a:cubicBezTo>
                  <a:pt x="573" y="0"/>
                  <a:pt x="573" y="0"/>
                  <a:pt x="573" y="0"/>
                </a:cubicBezTo>
                <a:cubicBezTo>
                  <a:pt x="587" y="0"/>
                  <a:pt x="601" y="7"/>
                  <a:pt x="601" y="28"/>
                </a:cubicBezTo>
                <a:cubicBezTo>
                  <a:pt x="601" y="572"/>
                  <a:pt x="601" y="572"/>
                  <a:pt x="601" y="572"/>
                </a:cubicBezTo>
                <a:cubicBezTo>
                  <a:pt x="601" y="586"/>
                  <a:pt x="587" y="601"/>
                  <a:pt x="573" y="601"/>
                </a:cubicBezTo>
                <a:close/>
                <a:moveTo>
                  <a:pt x="544" y="56"/>
                </a:moveTo>
                <a:lnTo>
                  <a:pt x="544" y="56"/>
                </a:lnTo>
                <a:cubicBezTo>
                  <a:pt x="57" y="56"/>
                  <a:pt x="57" y="56"/>
                  <a:pt x="57" y="56"/>
                </a:cubicBezTo>
                <a:cubicBezTo>
                  <a:pt x="57" y="544"/>
                  <a:pt x="57" y="544"/>
                  <a:pt x="57" y="544"/>
                </a:cubicBezTo>
                <a:cubicBezTo>
                  <a:pt x="544" y="544"/>
                  <a:pt x="544" y="544"/>
                  <a:pt x="544" y="544"/>
                </a:cubicBezTo>
                <a:lnTo>
                  <a:pt x="544" y="56"/>
                </a:lnTo>
                <a:close/>
                <a:moveTo>
                  <a:pt x="113" y="403"/>
                </a:moveTo>
                <a:lnTo>
                  <a:pt x="113" y="403"/>
                </a:lnTo>
                <a:cubicBezTo>
                  <a:pt x="170" y="403"/>
                  <a:pt x="170" y="403"/>
                  <a:pt x="170" y="403"/>
                </a:cubicBezTo>
                <a:cubicBezTo>
                  <a:pt x="184" y="403"/>
                  <a:pt x="198" y="417"/>
                  <a:pt x="198" y="431"/>
                </a:cubicBezTo>
                <a:cubicBezTo>
                  <a:pt x="198" y="487"/>
                  <a:pt x="198" y="487"/>
                  <a:pt x="198" y="487"/>
                </a:cubicBezTo>
                <a:cubicBezTo>
                  <a:pt x="198" y="502"/>
                  <a:pt x="184" y="516"/>
                  <a:pt x="170" y="516"/>
                </a:cubicBezTo>
                <a:cubicBezTo>
                  <a:pt x="113" y="516"/>
                  <a:pt x="113" y="516"/>
                  <a:pt x="113" y="516"/>
                </a:cubicBezTo>
                <a:cubicBezTo>
                  <a:pt x="92" y="516"/>
                  <a:pt x="85" y="502"/>
                  <a:pt x="85" y="487"/>
                </a:cubicBezTo>
                <a:cubicBezTo>
                  <a:pt x="85" y="431"/>
                  <a:pt x="85" y="431"/>
                  <a:pt x="85" y="431"/>
                </a:cubicBezTo>
                <a:cubicBezTo>
                  <a:pt x="85" y="417"/>
                  <a:pt x="92" y="403"/>
                  <a:pt x="113" y="403"/>
                </a:cubicBezTo>
                <a:close/>
                <a:moveTo>
                  <a:pt x="269" y="148"/>
                </a:moveTo>
                <a:lnTo>
                  <a:pt x="269" y="148"/>
                </a:lnTo>
                <a:cubicBezTo>
                  <a:pt x="325" y="148"/>
                  <a:pt x="325" y="148"/>
                  <a:pt x="325" y="148"/>
                </a:cubicBezTo>
                <a:cubicBezTo>
                  <a:pt x="346" y="148"/>
                  <a:pt x="353" y="162"/>
                  <a:pt x="353" y="176"/>
                </a:cubicBezTo>
                <a:cubicBezTo>
                  <a:pt x="353" y="487"/>
                  <a:pt x="353" y="487"/>
                  <a:pt x="353" y="487"/>
                </a:cubicBezTo>
                <a:cubicBezTo>
                  <a:pt x="353" y="502"/>
                  <a:pt x="346" y="516"/>
                  <a:pt x="325" y="516"/>
                </a:cubicBezTo>
                <a:cubicBezTo>
                  <a:pt x="269" y="516"/>
                  <a:pt x="269" y="516"/>
                  <a:pt x="269" y="516"/>
                </a:cubicBezTo>
                <a:cubicBezTo>
                  <a:pt x="255" y="516"/>
                  <a:pt x="240" y="502"/>
                  <a:pt x="240" y="487"/>
                </a:cubicBezTo>
                <a:cubicBezTo>
                  <a:pt x="240" y="176"/>
                  <a:pt x="240" y="176"/>
                  <a:pt x="240" y="176"/>
                </a:cubicBezTo>
                <a:cubicBezTo>
                  <a:pt x="240" y="162"/>
                  <a:pt x="255" y="148"/>
                  <a:pt x="269" y="148"/>
                </a:cubicBezTo>
                <a:close/>
                <a:moveTo>
                  <a:pt x="431" y="261"/>
                </a:moveTo>
                <a:lnTo>
                  <a:pt x="431" y="261"/>
                </a:lnTo>
                <a:cubicBezTo>
                  <a:pt x="488" y="261"/>
                  <a:pt x="488" y="261"/>
                  <a:pt x="488" y="261"/>
                </a:cubicBezTo>
                <a:cubicBezTo>
                  <a:pt x="502" y="261"/>
                  <a:pt x="516" y="276"/>
                  <a:pt x="516" y="290"/>
                </a:cubicBezTo>
                <a:cubicBezTo>
                  <a:pt x="516" y="487"/>
                  <a:pt x="516" y="487"/>
                  <a:pt x="516" y="487"/>
                </a:cubicBezTo>
                <a:cubicBezTo>
                  <a:pt x="516" y="502"/>
                  <a:pt x="502" y="516"/>
                  <a:pt x="488" y="516"/>
                </a:cubicBezTo>
                <a:cubicBezTo>
                  <a:pt x="431" y="516"/>
                  <a:pt x="431" y="516"/>
                  <a:pt x="431" y="516"/>
                </a:cubicBezTo>
                <a:cubicBezTo>
                  <a:pt x="417" y="516"/>
                  <a:pt x="403" y="502"/>
                  <a:pt x="403" y="487"/>
                </a:cubicBezTo>
                <a:cubicBezTo>
                  <a:pt x="403" y="290"/>
                  <a:pt x="403" y="290"/>
                  <a:pt x="403" y="290"/>
                </a:cubicBezTo>
                <a:cubicBezTo>
                  <a:pt x="403" y="276"/>
                  <a:pt x="417" y="261"/>
                  <a:pt x="431" y="261"/>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59" name="Freeform 74"/>
          <p:cNvSpPr>
            <a:spLocks noChangeArrowheads="1"/>
          </p:cNvSpPr>
          <p:nvPr/>
        </p:nvSpPr>
        <p:spPr bwMode="auto">
          <a:xfrm>
            <a:off x="9139239" y="7200987"/>
            <a:ext cx="438150" cy="435089"/>
          </a:xfrm>
          <a:custGeom>
            <a:avLst/>
            <a:gdLst>
              <a:gd name="T0" fmla="*/ 74925449 w 609"/>
              <a:gd name="T1" fmla="*/ 78442719 h 602"/>
              <a:gd name="T2" fmla="*/ 74925449 w 609"/>
              <a:gd name="T3" fmla="*/ 78442719 h 602"/>
              <a:gd name="T4" fmla="*/ 3623191 w 609"/>
              <a:gd name="T5" fmla="*/ 78442719 h 602"/>
              <a:gd name="T6" fmla="*/ 0 w 609"/>
              <a:gd name="T7" fmla="*/ 74657633 h 602"/>
              <a:gd name="T8" fmla="*/ 0 w 609"/>
              <a:gd name="T9" fmla="*/ 3654665 h 602"/>
              <a:gd name="T10" fmla="*/ 3623191 w 609"/>
              <a:gd name="T11" fmla="*/ 0 h 602"/>
              <a:gd name="T12" fmla="*/ 74925449 w 609"/>
              <a:gd name="T13" fmla="*/ 0 h 602"/>
              <a:gd name="T14" fmla="*/ 78678142 w 609"/>
              <a:gd name="T15" fmla="*/ 3654665 h 602"/>
              <a:gd name="T16" fmla="*/ 78678142 w 609"/>
              <a:gd name="T17" fmla="*/ 74657633 h 602"/>
              <a:gd name="T18" fmla="*/ 74925449 w 609"/>
              <a:gd name="T19" fmla="*/ 78442719 h 602"/>
              <a:gd name="T20" fmla="*/ 71302258 w 609"/>
              <a:gd name="T21" fmla="*/ 7308970 h 602"/>
              <a:gd name="T22" fmla="*/ 71302258 w 609"/>
              <a:gd name="T23" fmla="*/ 7308970 h 602"/>
              <a:gd name="T24" fmla="*/ 7246742 w 609"/>
              <a:gd name="T25" fmla="*/ 7308970 h 602"/>
              <a:gd name="T26" fmla="*/ 7246742 w 609"/>
              <a:gd name="T27" fmla="*/ 71002968 h 602"/>
              <a:gd name="T28" fmla="*/ 71302258 w 609"/>
              <a:gd name="T29" fmla="*/ 71002968 h 602"/>
              <a:gd name="T30" fmla="*/ 71302258 w 609"/>
              <a:gd name="T31" fmla="*/ 7308970 h 602"/>
              <a:gd name="T32" fmla="*/ 12811031 w 609"/>
              <a:gd name="T33" fmla="*/ 39678193 h 602"/>
              <a:gd name="T34" fmla="*/ 12811031 w 609"/>
              <a:gd name="T35" fmla="*/ 39678193 h 602"/>
              <a:gd name="T36" fmla="*/ 12811031 w 609"/>
              <a:gd name="T37" fmla="*/ 39678193 h 602"/>
              <a:gd name="T38" fmla="*/ 22904669 w 609"/>
              <a:gd name="T39" fmla="*/ 33152108 h 602"/>
              <a:gd name="T40" fmla="*/ 22904669 w 609"/>
              <a:gd name="T41" fmla="*/ 33152108 h 602"/>
              <a:gd name="T42" fmla="*/ 24716265 w 609"/>
              <a:gd name="T43" fmla="*/ 33152108 h 602"/>
              <a:gd name="T44" fmla="*/ 26527860 w 609"/>
              <a:gd name="T45" fmla="*/ 33152108 h 602"/>
              <a:gd name="T46" fmla="*/ 26527860 w 609"/>
              <a:gd name="T47" fmla="*/ 33152108 h 602"/>
              <a:gd name="T48" fmla="*/ 42962442 w 609"/>
              <a:gd name="T49" fmla="*/ 44246163 h 602"/>
              <a:gd name="T50" fmla="*/ 61208620 w 609"/>
              <a:gd name="T51" fmla="*/ 31324775 h 602"/>
              <a:gd name="T52" fmla="*/ 64055516 w 609"/>
              <a:gd name="T53" fmla="*/ 30411109 h 602"/>
              <a:gd name="T54" fmla="*/ 67678707 w 609"/>
              <a:gd name="T55" fmla="*/ 34065774 h 602"/>
              <a:gd name="T56" fmla="*/ 65867111 w 609"/>
              <a:gd name="T57" fmla="*/ 36937194 h 602"/>
              <a:gd name="T58" fmla="*/ 65867111 w 609"/>
              <a:gd name="T59" fmla="*/ 36937194 h 602"/>
              <a:gd name="T60" fmla="*/ 44774038 w 609"/>
              <a:gd name="T61" fmla="*/ 51685915 h 602"/>
              <a:gd name="T62" fmla="*/ 44774038 w 609"/>
              <a:gd name="T63" fmla="*/ 51685915 h 602"/>
              <a:gd name="T64" fmla="*/ 42962442 w 609"/>
              <a:gd name="T65" fmla="*/ 52599581 h 602"/>
              <a:gd name="T66" fmla="*/ 41150847 w 609"/>
              <a:gd name="T67" fmla="*/ 51685915 h 602"/>
              <a:gd name="T68" fmla="*/ 24716265 w 609"/>
              <a:gd name="T69" fmla="*/ 40591859 h 602"/>
              <a:gd name="T70" fmla="*/ 17340380 w 609"/>
              <a:gd name="T71" fmla="*/ 46073496 h 602"/>
              <a:gd name="T72" fmla="*/ 14622627 w 609"/>
              <a:gd name="T73" fmla="*/ 46073496 h 602"/>
              <a:gd name="T74" fmla="*/ 10999436 w 609"/>
              <a:gd name="T75" fmla="*/ 42419192 h 602"/>
              <a:gd name="T76" fmla="*/ 12811031 w 609"/>
              <a:gd name="T77" fmla="*/ 39678193 h 6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9" h="602">
                <a:moveTo>
                  <a:pt x="579" y="601"/>
                </a:moveTo>
                <a:lnTo>
                  <a:pt x="579" y="601"/>
                </a:lnTo>
                <a:cubicBezTo>
                  <a:pt x="28" y="601"/>
                  <a:pt x="28" y="601"/>
                  <a:pt x="28" y="601"/>
                </a:cubicBezTo>
                <a:cubicBezTo>
                  <a:pt x="14" y="601"/>
                  <a:pt x="0" y="586"/>
                  <a:pt x="0" y="572"/>
                </a:cubicBezTo>
                <a:cubicBezTo>
                  <a:pt x="0" y="28"/>
                  <a:pt x="0" y="28"/>
                  <a:pt x="0" y="28"/>
                </a:cubicBezTo>
                <a:cubicBezTo>
                  <a:pt x="0" y="7"/>
                  <a:pt x="14" y="0"/>
                  <a:pt x="28" y="0"/>
                </a:cubicBezTo>
                <a:cubicBezTo>
                  <a:pt x="579" y="0"/>
                  <a:pt x="579" y="0"/>
                  <a:pt x="579" y="0"/>
                </a:cubicBezTo>
                <a:cubicBezTo>
                  <a:pt x="594" y="0"/>
                  <a:pt x="608" y="7"/>
                  <a:pt x="608" y="28"/>
                </a:cubicBezTo>
                <a:cubicBezTo>
                  <a:pt x="608" y="572"/>
                  <a:pt x="608" y="572"/>
                  <a:pt x="608" y="572"/>
                </a:cubicBezTo>
                <a:cubicBezTo>
                  <a:pt x="608" y="586"/>
                  <a:pt x="594" y="601"/>
                  <a:pt x="579" y="601"/>
                </a:cubicBezTo>
                <a:close/>
                <a:moveTo>
                  <a:pt x="551" y="56"/>
                </a:moveTo>
                <a:lnTo>
                  <a:pt x="551" y="56"/>
                </a:lnTo>
                <a:cubicBezTo>
                  <a:pt x="56" y="56"/>
                  <a:pt x="56" y="56"/>
                  <a:pt x="56" y="56"/>
                </a:cubicBezTo>
                <a:cubicBezTo>
                  <a:pt x="56" y="544"/>
                  <a:pt x="56" y="544"/>
                  <a:pt x="56" y="544"/>
                </a:cubicBezTo>
                <a:cubicBezTo>
                  <a:pt x="551" y="544"/>
                  <a:pt x="551" y="544"/>
                  <a:pt x="551" y="544"/>
                </a:cubicBezTo>
                <a:lnTo>
                  <a:pt x="551" y="56"/>
                </a:lnTo>
                <a:close/>
                <a:moveTo>
                  <a:pt x="99" y="304"/>
                </a:moveTo>
                <a:lnTo>
                  <a:pt x="99" y="304"/>
                </a:lnTo>
                <a:cubicBezTo>
                  <a:pt x="177" y="254"/>
                  <a:pt x="177" y="254"/>
                  <a:pt x="177" y="254"/>
                </a:cubicBezTo>
                <a:cubicBezTo>
                  <a:pt x="184" y="254"/>
                  <a:pt x="184" y="254"/>
                  <a:pt x="191" y="254"/>
                </a:cubicBezTo>
                <a:cubicBezTo>
                  <a:pt x="198" y="254"/>
                  <a:pt x="205" y="254"/>
                  <a:pt x="205" y="254"/>
                </a:cubicBezTo>
                <a:cubicBezTo>
                  <a:pt x="332" y="339"/>
                  <a:pt x="332" y="339"/>
                  <a:pt x="332" y="339"/>
                </a:cubicBezTo>
                <a:cubicBezTo>
                  <a:pt x="473" y="240"/>
                  <a:pt x="473" y="240"/>
                  <a:pt x="473" y="240"/>
                </a:cubicBezTo>
                <a:cubicBezTo>
                  <a:pt x="480" y="233"/>
                  <a:pt x="488" y="233"/>
                  <a:pt x="495" y="233"/>
                </a:cubicBezTo>
                <a:cubicBezTo>
                  <a:pt x="509" y="233"/>
                  <a:pt x="523" y="247"/>
                  <a:pt x="523" y="261"/>
                </a:cubicBezTo>
                <a:cubicBezTo>
                  <a:pt x="523" y="268"/>
                  <a:pt x="516" y="283"/>
                  <a:pt x="509" y="283"/>
                </a:cubicBezTo>
                <a:cubicBezTo>
                  <a:pt x="346" y="396"/>
                  <a:pt x="346" y="396"/>
                  <a:pt x="346" y="396"/>
                </a:cubicBezTo>
                <a:cubicBezTo>
                  <a:pt x="346" y="403"/>
                  <a:pt x="339" y="403"/>
                  <a:pt x="332" y="403"/>
                </a:cubicBezTo>
                <a:cubicBezTo>
                  <a:pt x="325" y="403"/>
                  <a:pt x="318" y="403"/>
                  <a:pt x="318" y="396"/>
                </a:cubicBezTo>
                <a:cubicBezTo>
                  <a:pt x="191" y="311"/>
                  <a:pt x="191" y="311"/>
                  <a:pt x="191" y="311"/>
                </a:cubicBezTo>
                <a:cubicBezTo>
                  <a:pt x="134" y="353"/>
                  <a:pt x="134" y="353"/>
                  <a:pt x="134" y="353"/>
                </a:cubicBezTo>
                <a:cubicBezTo>
                  <a:pt x="127" y="353"/>
                  <a:pt x="120" y="353"/>
                  <a:pt x="113" y="353"/>
                </a:cubicBezTo>
                <a:cubicBezTo>
                  <a:pt x="99" y="353"/>
                  <a:pt x="85" y="346"/>
                  <a:pt x="85" y="325"/>
                </a:cubicBezTo>
                <a:cubicBezTo>
                  <a:pt x="85" y="318"/>
                  <a:pt x="92" y="311"/>
                  <a:pt x="99" y="30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60" name="Freeform 75"/>
          <p:cNvSpPr>
            <a:spLocks noChangeArrowheads="1"/>
          </p:cNvSpPr>
          <p:nvPr/>
        </p:nvSpPr>
        <p:spPr bwMode="auto">
          <a:xfrm>
            <a:off x="8383590" y="7229571"/>
            <a:ext cx="434976" cy="36839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61" name="Freeform 76"/>
          <p:cNvSpPr>
            <a:spLocks noChangeArrowheads="1"/>
          </p:cNvSpPr>
          <p:nvPr/>
        </p:nvSpPr>
        <p:spPr bwMode="auto">
          <a:xfrm>
            <a:off x="7624765" y="7229571"/>
            <a:ext cx="431800" cy="368396"/>
          </a:xfrm>
          <a:custGeom>
            <a:avLst/>
            <a:gdLst>
              <a:gd name="T0" fmla="*/ 75622837 w 601"/>
              <a:gd name="T1" fmla="*/ 23076884 h 510"/>
              <a:gd name="T2" fmla="*/ 75622837 w 601"/>
              <a:gd name="T3" fmla="*/ 23076884 h 510"/>
              <a:gd name="T4" fmla="*/ 75622837 w 601"/>
              <a:gd name="T5" fmla="*/ 23076884 h 510"/>
              <a:gd name="T6" fmla="*/ 75622837 w 601"/>
              <a:gd name="T7" fmla="*/ 23076884 h 510"/>
              <a:gd name="T8" fmla="*/ 44651066 w 601"/>
              <a:gd name="T9" fmla="*/ 45240961 h 510"/>
              <a:gd name="T10" fmla="*/ 44651066 w 601"/>
              <a:gd name="T11" fmla="*/ 45240961 h 510"/>
              <a:gd name="T12" fmla="*/ 41941000 w 601"/>
              <a:gd name="T13" fmla="*/ 46153767 h 510"/>
              <a:gd name="T14" fmla="*/ 40134409 w 601"/>
              <a:gd name="T15" fmla="*/ 45240961 h 510"/>
              <a:gd name="T16" fmla="*/ 40134409 w 601"/>
              <a:gd name="T17" fmla="*/ 45240961 h 510"/>
              <a:gd name="T18" fmla="*/ 40134409 w 601"/>
              <a:gd name="T19" fmla="*/ 45240961 h 510"/>
              <a:gd name="T20" fmla="*/ 40134409 w 601"/>
              <a:gd name="T21" fmla="*/ 45240961 h 510"/>
              <a:gd name="T22" fmla="*/ 23616083 w 601"/>
              <a:gd name="T23" fmla="*/ 34159103 h 510"/>
              <a:gd name="T24" fmla="*/ 7226723 w 601"/>
              <a:gd name="T25" fmla="*/ 44198166 h 510"/>
              <a:gd name="T26" fmla="*/ 7226723 w 601"/>
              <a:gd name="T27" fmla="*/ 58930528 h 510"/>
              <a:gd name="T28" fmla="*/ 73816246 w 601"/>
              <a:gd name="T29" fmla="*/ 58930528 h 510"/>
              <a:gd name="T30" fmla="*/ 77429787 w 601"/>
              <a:gd name="T31" fmla="*/ 62711741 h 510"/>
              <a:gd name="T32" fmla="*/ 73816246 w 601"/>
              <a:gd name="T33" fmla="*/ 66362244 h 510"/>
              <a:gd name="T34" fmla="*/ 3613541 w 601"/>
              <a:gd name="T35" fmla="*/ 66362244 h 510"/>
              <a:gd name="T36" fmla="*/ 0 w 601"/>
              <a:gd name="T37" fmla="*/ 62711741 h 510"/>
              <a:gd name="T38" fmla="*/ 0 w 601"/>
              <a:gd name="T39" fmla="*/ 3650503 h 510"/>
              <a:gd name="T40" fmla="*/ 3613541 w 601"/>
              <a:gd name="T41" fmla="*/ 0 h 510"/>
              <a:gd name="T42" fmla="*/ 7226723 w 601"/>
              <a:gd name="T43" fmla="*/ 3650503 h 510"/>
              <a:gd name="T44" fmla="*/ 7226723 w 601"/>
              <a:gd name="T45" fmla="*/ 35984354 h 510"/>
              <a:gd name="T46" fmla="*/ 21809492 w 601"/>
              <a:gd name="T47" fmla="*/ 26727387 h 510"/>
              <a:gd name="T48" fmla="*/ 21809492 w 601"/>
              <a:gd name="T49" fmla="*/ 26727387 h 510"/>
              <a:gd name="T50" fmla="*/ 23616083 w 601"/>
              <a:gd name="T51" fmla="*/ 25814941 h 510"/>
              <a:gd name="T52" fmla="*/ 26455114 w 601"/>
              <a:gd name="T53" fmla="*/ 26727387 h 510"/>
              <a:gd name="T54" fmla="*/ 26455114 w 601"/>
              <a:gd name="T55" fmla="*/ 26727387 h 510"/>
              <a:gd name="T56" fmla="*/ 26455114 w 601"/>
              <a:gd name="T57" fmla="*/ 26727387 h 510"/>
              <a:gd name="T58" fmla="*/ 26455114 w 601"/>
              <a:gd name="T59" fmla="*/ 26727387 h 510"/>
              <a:gd name="T60" fmla="*/ 41941000 w 601"/>
              <a:gd name="T61" fmla="*/ 37809606 h 510"/>
              <a:gd name="T62" fmla="*/ 72009655 w 601"/>
              <a:gd name="T63" fmla="*/ 16557974 h 510"/>
              <a:gd name="T64" fmla="*/ 72009655 w 601"/>
              <a:gd name="T65" fmla="*/ 16557974 h 510"/>
              <a:gd name="T66" fmla="*/ 73816246 w 601"/>
              <a:gd name="T67" fmla="*/ 16557974 h 510"/>
              <a:gd name="T68" fmla="*/ 77429787 w 601"/>
              <a:gd name="T69" fmla="*/ 20338826 h 510"/>
              <a:gd name="T70" fmla="*/ 75622837 w 601"/>
              <a:gd name="T71" fmla="*/ 23076884 h 51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1" h="510">
                <a:moveTo>
                  <a:pt x="586" y="177"/>
                </a:moveTo>
                <a:lnTo>
                  <a:pt x="586" y="177"/>
                </a:lnTo>
                <a:cubicBezTo>
                  <a:pt x="346" y="347"/>
                  <a:pt x="346" y="347"/>
                  <a:pt x="346" y="347"/>
                </a:cubicBezTo>
                <a:cubicBezTo>
                  <a:pt x="339" y="347"/>
                  <a:pt x="332" y="354"/>
                  <a:pt x="325" y="354"/>
                </a:cubicBezTo>
                <a:cubicBezTo>
                  <a:pt x="325" y="354"/>
                  <a:pt x="318" y="347"/>
                  <a:pt x="311" y="347"/>
                </a:cubicBezTo>
                <a:cubicBezTo>
                  <a:pt x="183" y="262"/>
                  <a:pt x="183" y="262"/>
                  <a:pt x="183" y="262"/>
                </a:cubicBezTo>
                <a:cubicBezTo>
                  <a:pt x="56" y="339"/>
                  <a:pt x="56" y="339"/>
                  <a:pt x="56" y="339"/>
                </a:cubicBezTo>
                <a:cubicBezTo>
                  <a:pt x="56" y="452"/>
                  <a:pt x="56" y="452"/>
                  <a:pt x="56" y="452"/>
                </a:cubicBezTo>
                <a:cubicBezTo>
                  <a:pt x="572" y="452"/>
                  <a:pt x="572" y="452"/>
                  <a:pt x="572" y="452"/>
                </a:cubicBezTo>
                <a:cubicBezTo>
                  <a:pt x="586" y="452"/>
                  <a:pt x="600" y="467"/>
                  <a:pt x="600" y="481"/>
                </a:cubicBezTo>
                <a:cubicBezTo>
                  <a:pt x="600" y="502"/>
                  <a:pt x="586" y="509"/>
                  <a:pt x="572" y="509"/>
                </a:cubicBezTo>
                <a:cubicBezTo>
                  <a:pt x="28" y="509"/>
                  <a:pt x="28" y="509"/>
                  <a:pt x="28" y="509"/>
                </a:cubicBezTo>
                <a:cubicBezTo>
                  <a:pt x="7" y="509"/>
                  <a:pt x="0" y="502"/>
                  <a:pt x="0" y="481"/>
                </a:cubicBezTo>
                <a:cubicBezTo>
                  <a:pt x="0" y="28"/>
                  <a:pt x="0" y="28"/>
                  <a:pt x="0" y="28"/>
                </a:cubicBezTo>
                <a:cubicBezTo>
                  <a:pt x="0" y="14"/>
                  <a:pt x="7" y="0"/>
                  <a:pt x="28" y="0"/>
                </a:cubicBezTo>
                <a:cubicBezTo>
                  <a:pt x="42" y="0"/>
                  <a:pt x="56" y="14"/>
                  <a:pt x="56" y="28"/>
                </a:cubicBezTo>
                <a:cubicBezTo>
                  <a:pt x="56" y="276"/>
                  <a:pt x="56" y="276"/>
                  <a:pt x="56" y="276"/>
                </a:cubicBezTo>
                <a:cubicBezTo>
                  <a:pt x="169" y="205"/>
                  <a:pt x="169" y="205"/>
                  <a:pt x="169" y="205"/>
                </a:cubicBezTo>
                <a:cubicBezTo>
                  <a:pt x="176" y="205"/>
                  <a:pt x="183" y="198"/>
                  <a:pt x="183" y="198"/>
                </a:cubicBezTo>
                <a:cubicBezTo>
                  <a:pt x="191" y="198"/>
                  <a:pt x="198" y="205"/>
                  <a:pt x="205" y="205"/>
                </a:cubicBezTo>
                <a:cubicBezTo>
                  <a:pt x="325" y="290"/>
                  <a:pt x="325" y="290"/>
                  <a:pt x="325" y="290"/>
                </a:cubicBezTo>
                <a:cubicBezTo>
                  <a:pt x="558" y="127"/>
                  <a:pt x="558" y="127"/>
                  <a:pt x="558" y="127"/>
                </a:cubicBezTo>
                <a:cubicBezTo>
                  <a:pt x="558" y="127"/>
                  <a:pt x="565" y="127"/>
                  <a:pt x="572" y="127"/>
                </a:cubicBezTo>
                <a:cubicBezTo>
                  <a:pt x="586" y="127"/>
                  <a:pt x="600" y="134"/>
                  <a:pt x="600" y="156"/>
                </a:cubicBezTo>
                <a:cubicBezTo>
                  <a:pt x="600" y="163"/>
                  <a:pt x="593" y="170"/>
                  <a:pt x="586" y="177"/>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62" name="Freeform 77"/>
          <p:cNvSpPr>
            <a:spLocks noChangeArrowheads="1"/>
          </p:cNvSpPr>
          <p:nvPr/>
        </p:nvSpPr>
        <p:spPr bwMode="auto">
          <a:xfrm>
            <a:off x="6862765" y="7200987"/>
            <a:ext cx="438150" cy="435089"/>
          </a:xfrm>
          <a:custGeom>
            <a:avLst/>
            <a:gdLst>
              <a:gd name="T0" fmla="*/ 39468811 w 608"/>
              <a:gd name="T1" fmla="*/ 78442719 h 602"/>
              <a:gd name="T2" fmla="*/ 39468811 w 608"/>
              <a:gd name="T3" fmla="*/ 78442719 h 602"/>
              <a:gd name="T4" fmla="*/ 0 w 608"/>
              <a:gd name="T5" fmla="*/ 38764526 h 602"/>
              <a:gd name="T6" fmla="*/ 39468811 w 608"/>
              <a:gd name="T7" fmla="*/ 0 h 602"/>
              <a:gd name="T8" fmla="*/ 78807547 w 608"/>
              <a:gd name="T9" fmla="*/ 38764526 h 602"/>
              <a:gd name="T10" fmla="*/ 39468811 w 608"/>
              <a:gd name="T11" fmla="*/ 78442719 h 602"/>
              <a:gd name="T12" fmla="*/ 16488637 w 608"/>
              <a:gd name="T13" fmla="*/ 16576054 h 602"/>
              <a:gd name="T14" fmla="*/ 16488637 w 608"/>
              <a:gd name="T15" fmla="*/ 16576054 h 602"/>
              <a:gd name="T16" fmla="*/ 39468811 w 608"/>
              <a:gd name="T17" fmla="*/ 38764526 h 602"/>
              <a:gd name="T18" fmla="*/ 39468811 w 608"/>
              <a:gd name="T19" fmla="*/ 7308970 h 602"/>
              <a:gd name="T20" fmla="*/ 16488637 w 608"/>
              <a:gd name="T21" fmla="*/ 16576054 h 6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08" h="602">
                <a:moveTo>
                  <a:pt x="304" y="601"/>
                </a:moveTo>
                <a:lnTo>
                  <a:pt x="304" y="601"/>
                </a:lnTo>
                <a:cubicBezTo>
                  <a:pt x="134" y="601"/>
                  <a:pt x="0" y="466"/>
                  <a:pt x="0" y="297"/>
                </a:cubicBezTo>
                <a:cubicBezTo>
                  <a:pt x="0" y="134"/>
                  <a:pt x="134" y="0"/>
                  <a:pt x="304" y="0"/>
                </a:cubicBezTo>
                <a:cubicBezTo>
                  <a:pt x="473" y="0"/>
                  <a:pt x="607" y="134"/>
                  <a:pt x="607" y="297"/>
                </a:cubicBezTo>
                <a:cubicBezTo>
                  <a:pt x="607" y="466"/>
                  <a:pt x="473" y="601"/>
                  <a:pt x="304" y="601"/>
                </a:cubicBezTo>
                <a:close/>
                <a:moveTo>
                  <a:pt x="127" y="127"/>
                </a:moveTo>
                <a:lnTo>
                  <a:pt x="127" y="127"/>
                </a:lnTo>
                <a:cubicBezTo>
                  <a:pt x="304" y="297"/>
                  <a:pt x="304" y="297"/>
                  <a:pt x="304" y="297"/>
                </a:cubicBezTo>
                <a:cubicBezTo>
                  <a:pt x="304" y="56"/>
                  <a:pt x="304" y="56"/>
                  <a:pt x="304" y="56"/>
                </a:cubicBezTo>
                <a:cubicBezTo>
                  <a:pt x="233" y="56"/>
                  <a:pt x="176" y="85"/>
                  <a:pt x="127" y="12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63" name="Freeform 78"/>
          <p:cNvSpPr>
            <a:spLocks noChangeArrowheads="1"/>
          </p:cNvSpPr>
          <p:nvPr/>
        </p:nvSpPr>
        <p:spPr bwMode="auto">
          <a:xfrm>
            <a:off x="6103939" y="7200987"/>
            <a:ext cx="431800" cy="435089"/>
          </a:xfrm>
          <a:custGeom>
            <a:avLst/>
            <a:gdLst>
              <a:gd name="T0" fmla="*/ 39230934 w 601"/>
              <a:gd name="T1" fmla="*/ 78442719 h 602"/>
              <a:gd name="T2" fmla="*/ 39230934 w 601"/>
              <a:gd name="T3" fmla="*/ 78442719 h 602"/>
              <a:gd name="T4" fmla="*/ 0 w 601"/>
              <a:gd name="T5" fmla="*/ 38764526 h 602"/>
              <a:gd name="T6" fmla="*/ 39230934 w 601"/>
              <a:gd name="T7" fmla="*/ 0 h 602"/>
              <a:gd name="T8" fmla="*/ 77429787 w 601"/>
              <a:gd name="T9" fmla="*/ 38764526 h 602"/>
              <a:gd name="T10" fmla="*/ 39230934 w 601"/>
              <a:gd name="T11" fmla="*/ 78442719 h 602"/>
              <a:gd name="T12" fmla="*/ 7226723 w 601"/>
              <a:gd name="T13" fmla="*/ 38764526 h 602"/>
              <a:gd name="T14" fmla="*/ 7226723 w 601"/>
              <a:gd name="T15" fmla="*/ 38764526 h 602"/>
              <a:gd name="T16" fmla="*/ 39230934 w 601"/>
              <a:gd name="T17" fmla="*/ 38764526 h 602"/>
              <a:gd name="T18" fmla="*/ 39230934 w 601"/>
              <a:gd name="T19" fmla="*/ 7308970 h 602"/>
              <a:gd name="T20" fmla="*/ 7226723 w 601"/>
              <a:gd name="T21" fmla="*/ 38764526 h 6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01" h="602">
                <a:moveTo>
                  <a:pt x="304" y="601"/>
                </a:moveTo>
                <a:lnTo>
                  <a:pt x="304" y="601"/>
                </a:lnTo>
                <a:cubicBezTo>
                  <a:pt x="134" y="601"/>
                  <a:pt x="0" y="466"/>
                  <a:pt x="0" y="297"/>
                </a:cubicBezTo>
                <a:cubicBezTo>
                  <a:pt x="0" y="134"/>
                  <a:pt x="134" y="0"/>
                  <a:pt x="304" y="0"/>
                </a:cubicBezTo>
                <a:cubicBezTo>
                  <a:pt x="466" y="0"/>
                  <a:pt x="600" y="134"/>
                  <a:pt x="600" y="297"/>
                </a:cubicBezTo>
                <a:cubicBezTo>
                  <a:pt x="600" y="466"/>
                  <a:pt x="466" y="601"/>
                  <a:pt x="304" y="601"/>
                </a:cubicBezTo>
                <a:close/>
                <a:moveTo>
                  <a:pt x="56" y="297"/>
                </a:moveTo>
                <a:lnTo>
                  <a:pt x="56" y="297"/>
                </a:lnTo>
                <a:cubicBezTo>
                  <a:pt x="304" y="297"/>
                  <a:pt x="304" y="297"/>
                  <a:pt x="304" y="297"/>
                </a:cubicBezTo>
                <a:cubicBezTo>
                  <a:pt x="304" y="56"/>
                  <a:pt x="304" y="56"/>
                  <a:pt x="304" y="56"/>
                </a:cubicBezTo>
                <a:cubicBezTo>
                  <a:pt x="169" y="56"/>
                  <a:pt x="56" y="162"/>
                  <a:pt x="56" y="29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64" name="Freeform 79"/>
          <p:cNvSpPr>
            <a:spLocks noChangeArrowheads="1"/>
          </p:cNvSpPr>
          <p:nvPr/>
        </p:nvSpPr>
        <p:spPr bwMode="auto">
          <a:xfrm>
            <a:off x="5345115" y="7200987"/>
            <a:ext cx="431800" cy="435089"/>
          </a:xfrm>
          <a:custGeom>
            <a:avLst/>
            <a:gdLst>
              <a:gd name="T0" fmla="*/ 38198494 w 601"/>
              <a:gd name="T1" fmla="*/ 78442719 h 602"/>
              <a:gd name="T2" fmla="*/ 38198494 w 601"/>
              <a:gd name="T3" fmla="*/ 78442719 h 602"/>
              <a:gd name="T4" fmla="*/ 0 w 601"/>
              <a:gd name="T5" fmla="*/ 38764526 h 602"/>
              <a:gd name="T6" fmla="*/ 38198494 w 601"/>
              <a:gd name="T7" fmla="*/ 0 h 602"/>
              <a:gd name="T8" fmla="*/ 77429787 w 601"/>
              <a:gd name="T9" fmla="*/ 38764526 h 602"/>
              <a:gd name="T10" fmla="*/ 38198494 w 601"/>
              <a:gd name="T11" fmla="*/ 78442719 h 602"/>
              <a:gd name="T12" fmla="*/ 7226723 w 601"/>
              <a:gd name="T13" fmla="*/ 38764526 h 602"/>
              <a:gd name="T14" fmla="*/ 7226723 w 601"/>
              <a:gd name="T15" fmla="*/ 38764526 h 602"/>
              <a:gd name="T16" fmla="*/ 16389361 w 601"/>
              <a:gd name="T17" fmla="*/ 61735884 h 602"/>
              <a:gd name="T18" fmla="*/ 38198494 w 601"/>
              <a:gd name="T19" fmla="*/ 38764526 h 602"/>
              <a:gd name="T20" fmla="*/ 38198494 w 601"/>
              <a:gd name="T21" fmla="*/ 7308970 h 602"/>
              <a:gd name="T22" fmla="*/ 7226723 w 601"/>
              <a:gd name="T23" fmla="*/ 38764526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1" h="602">
                <a:moveTo>
                  <a:pt x="296" y="601"/>
                </a:moveTo>
                <a:lnTo>
                  <a:pt x="296" y="601"/>
                </a:lnTo>
                <a:cubicBezTo>
                  <a:pt x="134" y="601"/>
                  <a:pt x="0" y="466"/>
                  <a:pt x="0" y="297"/>
                </a:cubicBezTo>
                <a:cubicBezTo>
                  <a:pt x="0" y="134"/>
                  <a:pt x="134" y="0"/>
                  <a:pt x="296" y="0"/>
                </a:cubicBezTo>
                <a:cubicBezTo>
                  <a:pt x="466" y="0"/>
                  <a:pt x="600" y="134"/>
                  <a:pt x="600" y="297"/>
                </a:cubicBezTo>
                <a:cubicBezTo>
                  <a:pt x="600" y="466"/>
                  <a:pt x="466" y="601"/>
                  <a:pt x="296" y="601"/>
                </a:cubicBezTo>
                <a:close/>
                <a:moveTo>
                  <a:pt x="56" y="297"/>
                </a:moveTo>
                <a:lnTo>
                  <a:pt x="56" y="297"/>
                </a:lnTo>
                <a:cubicBezTo>
                  <a:pt x="56" y="367"/>
                  <a:pt x="84" y="431"/>
                  <a:pt x="127" y="473"/>
                </a:cubicBezTo>
                <a:cubicBezTo>
                  <a:pt x="296" y="297"/>
                  <a:pt x="296" y="297"/>
                  <a:pt x="296" y="297"/>
                </a:cubicBezTo>
                <a:cubicBezTo>
                  <a:pt x="296" y="56"/>
                  <a:pt x="296" y="56"/>
                  <a:pt x="296" y="56"/>
                </a:cubicBezTo>
                <a:cubicBezTo>
                  <a:pt x="162" y="56"/>
                  <a:pt x="56" y="162"/>
                  <a:pt x="56" y="29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65" name="Freeform 80"/>
          <p:cNvSpPr>
            <a:spLocks noChangeArrowheads="1"/>
          </p:cNvSpPr>
          <p:nvPr/>
        </p:nvSpPr>
        <p:spPr bwMode="auto">
          <a:xfrm>
            <a:off x="4583115" y="7200987"/>
            <a:ext cx="438150" cy="435089"/>
          </a:xfrm>
          <a:custGeom>
            <a:avLst/>
            <a:gdLst>
              <a:gd name="T0" fmla="*/ 39339251 w 609"/>
              <a:gd name="T1" fmla="*/ 78442719 h 602"/>
              <a:gd name="T2" fmla="*/ 39339251 w 609"/>
              <a:gd name="T3" fmla="*/ 78442719 h 602"/>
              <a:gd name="T4" fmla="*/ 0 w 609"/>
              <a:gd name="T5" fmla="*/ 38764526 h 602"/>
              <a:gd name="T6" fmla="*/ 39339251 w 609"/>
              <a:gd name="T7" fmla="*/ 0 h 602"/>
              <a:gd name="T8" fmla="*/ 78678142 w 609"/>
              <a:gd name="T9" fmla="*/ 38764526 h 602"/>
              <a:gd name="T10" fmla="*/ 39339251 w 609"/>
              <a:gd name="T11" fmla="*/ 78442719 h 602"/>
              <a:gd name="T12" fmla="*/ 7376244 w 609"/>
              <a:gd name="T13" fmla="*/ 38764526 h 602"/>
              <a:gd name="T14" fmla="*/ 7376244 w 609"/>
              <a:gd name="T15" fmla="*/ 38764526 h 602"/>
              <a:gd name="T16" fmla="*/ 39339251 w 609"/>
              <a:gd name="T17" fmla="*/ 71002968 h 602"/>
              <a:gd name="T18" fmla="*/ 39339251 w 609"/>
              <a:gd name="T19" fmla="*/ 7308970 h 602"/>
              <a:gd name="T20" fmla="*/ 7376244 w 609"/>
              <a:gd name="T21" fmla="*/ 38764526 h 6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09" h="602">
                <a:moveTo>
                  <a:pt x="304" y="601"/>
                </a:moveTo>
                <a:lnTo>
                  <a:pt x="304" y="601"/>
                </a:lnTo>
                <a:cubicBezTo>
                  <a:pt x="135" y="601"/>
                  <a:pt x="0" y="466"/>
                  <a:pt x="0" y="297"/>
                </a:cubicBezTo>
                <a:cubicBezTo>
                  <a:pt x="0" y="134"/>
                  <a:pt x="135" y="0"/>
                  <a:pt x="304" y="0"/>
                </a:cubicBezTo>
                <a:cubicBezTo>
                  <a:pt x="474" y="0"/>
                  <a:pt x="608" y="134"/>
                  <a:pt x="608" y="297"/>
                </a:cubicBezTo>
                <a:cubicBezTo>
                  <a:pt x="608" y="466"/>
                  <a:pt x="474" y="601"/>
                  <a:pt x="304" y="601"/>
                </a:cubicBezTo>
                <a:close/>
                <a:moveTo>
                  <a:pt x="57" y="297"/>
                </a:moveTo>
                <a:lnTo>
                  <a:pt x="57" y="297"/>
                </a:lnTo>
                <a:cubicBezTo>
                  <a:pt x="57" y="431"/>
                  <a:pt x="170" y="544"/>
                  <a:pt x="304" y="544"/>
                </a:cubicBezTo>
                <a:cubicBezTo>
                  <a:pt x="304" y="56"/>
                  <a:pt x="304" y="56"/>
                  <a:pt x="304" y="56"/>
                </a:cubicBezTo>
                <a:cubicBezTo>
                  <a:pt x="170" y="56"/>
                  <a:pt x="57" y="162"/>
                  <a:pt x="57" y="29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66" name="Freeform 81"/>
          <p:cNvSpPr>
            <a:spLocks noChangeArrowheads="1"/>
          </p:cNvSpPr>
          <p:nvPr/>
        </p:nvSpPr>
        <p:spPr bwMode="auto">
          <a:xfrm>
            <a:off x="3824290" y="7200987"/>
            <a:ext cx="434976" cy="435089"/>
          </a:xfrm>
          <a:custGeom>
            <a:avLst/>
            <a:gdLst>
              <a:gd name="T0" fmla="*/ 39678193 w 602"/>
              <a:gd name="T1" fmla="*/ 78442719 h 602"/>
              <a:gd name="T2" fmla="*/ 39678193 w 602"/>
              <a:gd name="T3" fmla="*/ 78442719 h 602"/>
              <a:gd name="T4" fmla="*/ 0 w 602"/>
              <a:gd name="T5" fmla="*/ 38764526 h 602"/>
              <a:gd name="T6" fmla="*/ 39678193 w 602"/>
              <a:gd name="T7" fmla="*/ 0 h 602"/>
              <a:gd name="T8" fmla="*/ 78442719 w 602"/>
              <a:gd name="T9" fmla="*/ 38764526 h 602"/>
              <a:gd name="T10" fmla="*/ 39678193 w 602"/>
              <a:gd name="T11" fmla="*/ 78442719 h 602"/>
              <a:gd name="T12" fmla="*/ 7439751 w 602"/>
              <a:gd name="T13" fmla="*/ 38764526 h 602"/>
              <a:gd name="T14" fmla="*/ 7439751 w 602"/>
              <a:gd name="T15" fmla="*/ 38764526 h 602"/>
              <a:gd name="T16" fmla="*/ 39678193 w 602"/>
              <a:gd name="T17" fmla="*/ 71002968 h 602"/>
              <a:gd name="T18" fmla="*/ 61866665 w 602"/>
              <a:gd name="T19" fmla="*/ 61735884 h 602"/>
              <a:gd name="T20" fmla="*/ 39678193 w 602"/>
              <a:gd name="T21" fmla="*/ 38764526 h 602"/>
              <a:gd name="T22" fmla="*/ 39678193 w 602"/>
              <a:gd name="T23" fmla="*/ 7308970 h 602"/>
              <a:gd name="T24" fmla="*/ 7439751 w 602"/>
              <a:gd name="T25" fmla="*/ 38764526 h 6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02" h="602">
                <a:moveTo>
                  <a:pt x="304" y="601"/>
                </a:moveTo>
                <a:lnTo>
                  <a:pt x="304" y="601"/>
                </a:lnTo>
                <a:cubicBezTo>
                  <a:pt x="135" y="601"/>
                  <a:pt x="0" y="466"/>
                  <a:pt x="0" y="297"/>
                </a:cubicBezTo>
                <a:cubicBezTo>
                  <a:pt x="0" y="134"/>
                  <a:pt x="135" y="0"/>
                  <a:pt x="304" y="0"/>
                </a:cubicBezTo>
                <a:cubicBezTo>
                  <a:pt x="467" y="0"/>
                  <a:pt x="601" y="134"/>
                  <a:pt x="601" y="297"/>
                </a:cubicBezTo>
                <a:cubicBezTo>
                  <a:pt x="601" y="466"/>
                  <a:pt x="467" y="601"/>
                  <a:pt x="304" y="601"/>
                </a:cubicBezTo>
                <a:close/>
                <a:moveTo>
                  <a:pt x="57" y="297"/>
                </a:moveTo>
                <a:lnTo>
                  <a:pt x="57" y="297"/>
                </a:lnTo>
                <a:cubicBezTo>
                  <a:pt x="57" y="431"/>
                  <a:pt x="170" y="544"/>
                  <a:pt x="304" y="544"/>
                </a:cubicBezTo>
                <a:cubicBezTo>
                  <a:pt x="368" y="544"/>
                  <a:pt x="431" y="516"/>
                  <a:pt x="474" y="473"/>
                </a:cubicBezTo>
                <a:cubicBezTo>
                  <a:pt x="304" y="297"/>
                  <a:pt x="304" y="297"/>
                  <a:pt x="304" y="297"/>
                </a:cubicBezTo>
                <a:cubicBezTo>
                  <a:pt x="304" y="56"/>
                  <a:pt x="304" y="56"/>
                  <a:pt x="304" y="56"/>
                </a:cubicBezTo>
                <a:cubicBezTo>
                  <a:pt x="170" y="56"/>
                  <a:pt x="57" y="162"/>
                  <a:pt x="57" y="29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67" name="Freeform 82"/>
          <p:cNvSpPr>
            <a:spLocks noChangeArrowheads="1"/>
          </p:cNvSpPr>
          <p:nvPr/>
        </p:nvSpPr>
        <p:spPr bwMode="auto">
          <a:xfrm>
            <a:off x="3065465" y="7200987"/>
            <a:ext cx="434974" cy="435089"/>
          </a:xfrm>
          <a:custGeom>
            <a:avLst/>
            <a:gdLst>
              <a:gd name="T0" fmla="*/ 38763987 w 602"/>
              <a:gd name="T1" fmla="*/ 78442719 h 602"/>
              <a:gd name="T2" fmla="*/ 38763987 w 602"/>
              <a:gd name="T3" fmla="*/ 78442719 h 602"/>
              <a:gd name="T4" fmla="*/ 0 w 602"/>
              <a:gd name="T5" fmla="*/ 38764526 h 602"/>
              <a:gd name="T6" fmla="*/ 38763987 w 602"/>
              <a:gd name="T7" fmla="*/ 0 h 602"/>
              <a:gd name="T8" fmla="*/ 78441997 w 602"/>
              <a:gd name="T9" fmla="*/ 38764526 h 602"/>
              <a:gd name="T10" fmla="*/ 38763987 w 602"/>
              <a:gd name="T11" fmla="*/ 78442719 h 602"/>
              <a:gd name="T12" fmla="*/ 7439717 w 602"/>
              <a:gd name="T13" fmla="*/ 38764526 h 602"/>
              <a:gd name="T14" fmla="*/ 7439717 w 602"/>
              <a:gd name="T15" fmla="*/ 38764526 h 602"/>
              <a:gd name="T16" fmla="*/ 38763987 w 602"/>
              <a:gd name="T17" fmla="*/ 71002968 h 602"/>
              <a:gd name="T18" fmla="*/ 71002280 w 602"/>
              <a:gd name="T19" fmla="*/ 38764526 h 602"/>
              <a:gd name="T20" fmla="*/ 71002280 w 602"/>
              <a:gd name="T21" fmla="*/ 38764526 h 602"/>
              <a:gd name="T22" fmla="*/ 38763987 w 602"/>
              <a:gd name="T23" fmla="*/ 38764526 h 602"/>
              <a:gd name="T24" fmla="*/ 38763987 w 602"/>
              <a:gd name="T25" fmla="*/ 7308970 h 602"/>
              <a:gd name="T26" fmla="*/ 7439717 w 602"/>
              <a:gd name="T27" fmla="*/ 38764526 h 6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02" h="602">
                <a:moveTo>
                  <a:pt x="297" y="601"/>
                </a:moveTo>
                <a:lnTo>
                  <a:pt x="297" y="601"/>
                </a:lnTo>
                <a:cubicBezTo>
                  <a:pt x="135" y="601"/>
                  <a:pt x="0" y="466"/>
                  <a:pt x="0" y="297"/>
                </a:cubicBezTo>
                <a:cubicBezTo>
                  <a:pt x="0" y="134"/>
                  <a:pt x="135" y="0"/>
                  <a:pt x="297" y="0"/>
                </a:cubicBezTo>
                <a:cubicBezTo>
                  <a:pt x="467" y="0"/>
                  <a:pt x="601" y="134"/>
                  <a:pt x="601" y="297"/>
                </a:cubicBezTo>
                <a:cubicBezTo>
                  <a:pt x="601" y="466"/>
                  <a:pt x="467" y="601"/>
                  <a:pt x="297" y="601"/>
                </a:cubicBezTo>
                <a:close/>
                <a:moveTo>
                  <a:pt x="57" y="297"/>
                </a:moveTo>
                <a:lnTo>
                  <a:pt x="57" y="297"/>
                </a:lnTo>
                <a:cubicBezTo>
                  <a:pt x="57" y="431"/>
                  <a:pt x="163" y="544"/>
                  <a:pt x="297" y="544"/>
                </a:cubicBezTo>
                <a:cubicBezTo>
                  <a:pt x="431" y="544"/>
                  <a:pt x="544" y="431"/>
                  <a:pt x="544" y="297"/>
                </a:cubicBezTo>
                <a:cubicBezTo>
                  <a:pt x="297" y="297"/>
                  <a:pt x="297" y="297"/>
                  <a:pt x="297" y="297"/>
                </a:cubicBezTo>
                <a:cubicBezTo>
                  <a:pt x="297" y="56"/>
                  <a:pt x="297" y="56"/>
                  <a:pt x="297" y="56"/>
                </a:cubicBezTo>
                <a:cubicBezTo>
                  <a:pt x="163" y="56"/>
                  <a:pt x="57" y="162"/>
                  <a:pt x="57" y="29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68" name="Freeform 83"/>
          <p:cNvSpPr>
            <a:spLocks noChangeArrowheads="1"/>
          </p:cNvSpPr>
          <p:nvPr/>
        </p:nvSpPr>
        <p:spPr bwMode="auto">
          <a:xfrm>
            <a:off x="2312991" y="7200987"/>
            <a:ext cx="434976" cy="435089"/>
          </a:xfrm>
          <a:custGeom>
            <a:avLst/>
            <a:gdLst>
              <a:gd name="T0" fmla="*/ 38764526 w 602"/>
              <a:gd name="T1" fmla="*/ 78442719 h 602"/>
              <a:gd name="T2" fmla="*/ 38764526 w 602"/>
              <a:gd name="T3" fmla="*/ 78442719 h 602"/>
              <a:gd name="T4" fmla="*/ 0 w 602"/>
              <a:gd name="T5" fmla="*/ 38764526 h 602"/>
              <a:gd name="T6" fmla="*/ 38764526 w 602"/>
              <a:gd name="T7" fmla="*/ 0 h 602"/>
              <a:gd name="T8" fmla="*/ 78442719 w 602"/>
              <a:gd name="T9" fmla="*/ 38764526 h 602"/>
              <a:gd name="T10" fmla="*/ 38764526 w 602"/>
              <a:gd name="T11" fmla="*/ 78442719 h 602"/>
              <a:gd name="T12" fmla="*/ 61866665 w 602"/>
              <a:gd name="T13" fmla="*/ 16576054 h 602"/>
              <a:gd name="T14" fmla="*/ 61866665 w 602"/>
              <a:gd name="T15" fmla="*/ 16576054 h 602"/>
              <a:gd name="T16" fmla="*/ 38764526 w 602"/>
              <a:gd name="T17" fmla="*/ 38764526 h 602"/>
              <a:gd name="T18" fmla="*/ 38764526 w 602"/>
              <a:gd name="T19" fmla="*/ 7308970 h 602"/>
              <a:gd name="T20" fmla="*/ 7439751 w 602"/>
              <a:gd name="T21" fmla="*/ 38764526 h 602"/>
              <a:gd name="T22" fmla="*/ 38764526 w 602"/>
              <a:gd name="T23" fmla="*/ 71002968 h 602"/>
              <a:gd name="T24" fmla="*/ 71002968 w 602"/>
              <a:gd name="T25" fmla="*/ 38764526 h 602"/>
              <a:gd name="T26" fmla="*/ 61866665 w 602"/>
              <a:gd name="T27" fmla="*/ 16576054 h 6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02" h="602">
                <a:moveTo>
                  <a:pt x="297" y="601"/>
                </a:moveTo>
                <a:lnTo>
                  <a:pt x="297" y="601"/>
                </a:lnTo>
                <a:cubicBezTo>
                  <a:pt x="135" y="601"/>
                  <a:pt x="0" y="466"/>
                  <a:pt x="0" y="297"/>
                </a:cubicBezTo>
                <a:cubicBezTo>
                  <a:pt x="0" y="134"/>
                  <a:pt x="135" y="0"/>
                  <a:pt x="297" y="0"/>
                </a:cubicBezTo>
                <a:cubicBezTo>
                  <a:pt x="467" y="0"/>
                  <a:pt x="601" y="134"/>
                  <a:pt x="601" y="297"/>
                </a:cubicBezTo>
                <a:cubicBezTo>
                  <a:pt x="601" y="466"/>
                  <a:pt x="467" y="601"/>
                  <a:pt x="297" y="601"/>
                </a:cubicBezTo>
                <a:close/>
                <a:moveTo>
                  <a:pt x="474" y="127"/>
                </a:moveTo>
                <a:lnTo>
                  <a:pt x="474" y="127"/>
                </a:lnTo>
                <a:cubicBezTo>
                  <a:pt x="297" y="297"/>
                  <a:pt x="297" y="297"/>
                  <a:pt x="297" y="297"/>
                </a:cubicBezTo>
                <a:cubicBezTo>
                  <a:pt x="297" y="56"/>
                  <a:pt x="297" y="56"/>
                  <a:pt x="297" y="56"/>
                </a:cubicBezTo>
                <a:cubicBezTo>
                  <a:pt x="163" y="56"/>
                  <a:pt x="57" y="162"/>
                  <a:pt x="57" y="297"/>
                </a:cubicBezTo>
                <a:cubicBezTo>
                  <a:pt x="57" y="431"/>
                  <a:pt x="163" y="544"/>
                  <a:pt x="297" y="544"/>
                </a:cubicBezTo>
                <a:cubicBezTo>
                  <a:pt x="431" y="544"/>
                  <a:pt x="544" y="431"/>
                  <a:pt x="544" y="297"/>
                </a:cubicBezTo>
                <a:cubicBezTo>
                  <a:pt x="544" y="233"/>
                  <a:pt x="516" y="169"/>
                  <a:pt x="474" y="12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69" name="Freeform 84"/>
          <p:cNvSpPr>
            <a:spLocks noChangeArrowheads="1"/>
          </p:cNvSpPr>
          <p:nvPr/>
        </p:nvSpPr>
        <p:spPr bwMode="auto">
          <a:xfrm>
            <a:off x="1544641" y="7200987"/>
            <a:ext cx="434976" cy="435089"/>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70" name="Freeform 85"/>
          <p:cNvSpPr>
            <a:spLocks noChangeArrowheads="1"/>
          </p:cNvSpPr>
          <p:nvPr/>
        </p:nvSpPr>
        <p:spPr bwMode="auto">
          <a:xfrm>
            <a:off x="9923464" y="6435614"/>
            <a:ext cx="412750" cy="438264"/>
          </a:xfrm>
          <a:custGeom>
            <a:avLst/>
            <a:gdLst>
              <a:gd name="T0" fmla="*/ 74070289 w 574"/>
              <a:gd name="T1" fmla="*/ 39339251 h 609"/>
              <a:gd name="T2" fmla="*/ 74070289 w 574"/>
              <a:gd name="T3" fmla="*/ 39339251 h 609"/>
              <a:gd name="T4" fmla="*/ 34773109 w 574"/>
              <a:gd name="T5" fmla="*/ 78678142 h 609"/>
              <a:gd name="T6" fmla="*/ 34773109 w 574"/>
              <a:gd name="T7" fmla="*/ 78678142 h 609"/>
              <a:gd name="T8" fmla="*/ 34773109 w 574"/>
              <a:gd name="T9" fmla="*/ 78678142 h 609"/>
              <a:gd name="T10" fmla="*/ 0 w 574"/>
              <a:gd name="T11" fmla="*/ 43091945 h 609"/>
              <a:gd name="T12" fmla="*/ 21975702 w 574"/>
              <a:gd name="T13" fmla="*/ 10093638 h 609"/>
              <a:gd name="T14" fmla="*/ 21975702 w 574"/>
              <a:gd name="T15" fmla="*/ 10093638 h 609"/>
              <a:gd name="T16" fmla="*/ 22880300 w 574"/>
              <a:gd name="T17" fmla="*/ 10093638 h 609"/>
              <a:gd name="T18" fmla="*/ 26499772 w 574"/>
              <a:gd name="T19" fmla="*/ 13846331 h 609"/>
              <a:gd name="T20" fmla="*/ 23785258 w 574"/>
              <a:gd name="T21" fmla="*/ 17469523 h 609"/>
              <a:gd name="T22" fmla="*/ 23785258 w 574"/>
              <a:gd name="T23" fmla="*/ 17469523 h 609"/>
              <a:gd name="T24" fmla="*/ 7368378 w 574"/>
              <a:gd name="T25" fmla="*/ 43091945 h 609"/>
              <a:gd name="T26" fmla="*/ 34773109 w 574"/>
              <a:gd name="T27" fmla="*/ 71431400 h 609"/>
              <a:gd name="T28" fmla="*/ 63082797 w 574"/>
              <a:gd name="T29" fmla="*/ 43091945 h 609"/>
              <a:gd name="T30" fmla="*/ 45760960 w 574"/>
              <a:gd name="T31" fmla="*/ 17469523 h 609"/>
              <a:gd name="T32" fmla="*/ 45760960 w 574"/>
              <a:gd name="T33" fmla="*/ 17469523 h 609"/>
              <a:gd name="T34" fmla="*/ 43951044 w 574"/>
              <a:gd name="T35" fmla="*/ 13846331 h 609"/>
              <a:gd name="T36" fmla="*/ 47570516 w 574"/>
              <a:gd name="T37" fmla="*/ 10093638 h 609"/>
              <a:gd name="T38" fmla="*/ 48475474 w 574"/>
              <a:gd name="T39" fmla="*/ 10093638 h 609"/>
              <a:gd name="T40" fmla="*/ 48475474 w 574"/>
              <a:gd name="T41" fmla="*/ 10093638 h 609"/>
              <a:gd name="T42" fmla="*/ 70450816 w 574"/>
              <a:gd name="T43" fmla="*/ 43091945 h 609"/>
              <a:gd name="T44" fmla="*/ 34773109 w 574"/>
              <a:gd name="T45" fmla="*/ 78678142 h 609"/>
              <a:gd name="T46" fmla="*/ 34773109 w 574"/>
              <a:gd name="T47" fmla="*/ 40245049 h 609"/>
              <a:gd name="T48" fmla="*/ 34773109 w 574"/>
              <a:gd name="T49" fmla="*/ 40245049 h 609"/>
              <a:gd name="T50" fmla="*/ 31153637 w 574"/>
              <a:gd name="T51" fmla="*/ 36621498 h 609"/>
              <a:gd name="T52" fmla="*/ 31153637 w 574"/>
              <a:gd name="T53" fmla="*/ 15657927 h 609"/>
              <a:gd name="T54" fmla="*/ 31153637 w 574"/>
              <a:gd name="T55" fmla="*/ 15657927 h 609"/>
              <a:gd name="T56" fmla="*/ 31153637 w 574"/>
              <a:gd name="T57" fmla="*/ 8282042 h 609"/>
              <a:gd name="T58" fmla="*/ 31153637 w 574"/>
              <a:gd name="T59" fmla="*/ 8282042 h 609"/>
              <a:gd name="T60" fmla="*/ 31153637 w 574"/>
              <a:gd name="T61" fmla="*/ 3752694 h 609"/>
              <a:gd name="T62" fmla="*/ 34773109 w 574"/>
              <a:gd name="T63" fmla="*/ 0 h 609"/>
              <a:gd name="T64" fmla="*/ 38392581 w 574"/>
              <a:gd name="T65" fmla="*/ 3752694 h 609"/>
              <a:gd name="T66" fmla="*/ 38392581 w 574"/>
              <a:gd name="T67" fmla="*/ 14752129 h 609"/>
              <a:gd name="T68" fmla="*/ 38392581 w 574"/>
              <a:gd name="T69" fmla="*/ 21998871 h 609"/>
              <a:gd name="T70" fmla="*/ 38392581 w 574"/>
              <a:gd name="T71" fmla="*/ 36621498 h 609"/>
              <a:gd name="T72" fmla="*/ 34773109 w 574"/>
              <a:gd name="T73" fmla="*/ 40245049 h 6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74" h="609">
                <a:moveTo>
                  <a:pt x="573" y="304"/>
                </a:moveTo>
                <a:lnTo>
                  <a:pt x="573" y="304"/>
                </a:lnTo>
                <a:close/>
                <a:moveTo>
                  <a:pt x="269" y="608"/>
                </a:moveTo>
                <a:lnTo>
                  <a:pt x="269" y="608"/>
                </a:lnTo>
                <a:cubicBezTo>
                  <a:pt x="120" y="608"/>
                  <a:pt x="0" y="481"/>
                  <a:pt x="0" y="333"/>
                </a:cubicBezTo>
                <a:cubicBezTo>
                  <a:pt x="0" y="220"/>
                  <a:pt x="71" y="121"/>
                  <a:pt x="170" y="78"/>
                </a:cubicBezTo>
                <a:lnTo>
                  <a:pt x="177" y="78"/>
                </a:lnTo>
                <a:cubicBezTo>
                  <a:pt x="191" y="78"/>
                  <a:pt x="205" y="93"/>
                  <a:pt x="205" y="107"/>
                </a:cubicBezTo>
                <a:cubicBezTo>
                  <a:pt x="205" y="121"/>
                  <a:pt x="198" y="128"/>
                  <a:pt x="184" y="135"/>
                </a:cubicBezTo>
                <a:cubicBezTo>
                  <a:pt x="106" y="163"/>
                  <a:pt x="57" y="241"/>
                  <a:pt x="57" y="333"/>
                </a:cubicBezTo>
                <a:cubicBezTo>
                  <a:pt x="57" y="453"/>
                  <a:pt x="149" y="552"/>
                  <a:pt x="269" y="552"/>
                </a:cubicBezTo>
                <a:cubicBezTo>
                  <a:pt x="389" y="552"/>
                  <a:pt x="488" y="453"/>
                  <a:pt x="488" y="333"/>
                </a:cubicBezTo>
                <a:cubicBezTo>
                  <a:pt x="488" y="241"/>
                  <a:pt x="431" y="163"/>
                  <a:pt x="354" y="135"/>
                </a:cubicBezTo>
                <a:cubicBezTo>
                  <a:pt x="347" y="128"/>
                  <a:pt x="340" y="121"/>
                  <a:pt x="340" y="107"/>
                </a:cubicBezTo>
                <a:cubicBezTo>
                  <a:pt x="340" y="93"/>
                  <a:pt x="347" y="78"/>
                  <a:pt x="368" y="78"/>
                </a:cubicBezTo>
                <a:lnTo>
                  <a:pt x="375" y="78"/>
                </a:lnTo>
                <a:cubicBezTo>
                  <a:pt x="474" y="121"/>
                  <a:pt x="545" y="220"/>
                  <a:pt x="545" y="333"/>
                </a:cubicBezTo>
                <a:cubicBezTo>
                  <a:pt x="545" y="481"/>
                  <a:pt x="424" y="608"/>
                  <a:pt x="269" y="608"/>
                </a:cubicBezTo>
                <a:close/>
                <a:moveTo>
                  <a:pt x="269" y="311"/>
                </a:moveTo>
                <a:lnTo>
                  <a:pt x="269" y="311"/>
                </a:lnTo>
                <a:cubicBezTo>
                  <a:pt x="255" y="311"/>
                  <a:pt x="241" y="304"/>
                  <a:pt x="241" y="283"/>
                </a:cubicBezTo>
                <a:cubicBezTo>
                  <a:pt x="241" y="121"/>
                  <a:pt x="241" y="121"/>
                  <a:pt x="241" y="121"/>
                </a:cubicBezTo>
                <a:cubicBezTo>
                  <a:pt x="241" y="64"/>
                  <a:pt x="241" y="64"/>
                  <a:pt x="241" y="64"/>
                </a:cubicBezTo>
                <a:cubicBezTo>
                  <a:pt x="241" y="29"/>
                  <a:pt x="241" y="29"/>
                  <a:pt x="241" y="29"/>
                </a:cubicBezTo>
                <a:cubicBezTo>
                  <a:pt x="241" y="15"/>
                  <a:pt x="255" y="0"/>
                  <a:pt x="269" y="0"/>
                </a:cubicBezTo>
                <a:cubicBezTo>
                  <a:pt x="290" y="0"/>
                  <a:pt x="297" y="15"/>
                  <a:pt x="297" y="29"/>
                </a:cubicBezTo>
                <a:cubicBezTo>
                  <a:pt x="297" y="114"/>
                  <a:pt x="297" y="114"/>
                  <a:pt x="297" y="114"/>
                </a:cubicBezTo>
                <a:cubicBezTo>
                  <a:pt x="297" y="170"/>
                  <a:pt x="297" y="170"/>
                  <a:pt x="297" y="170"/>
                </a:cubicBezTo>
                <a:cubicBezTo>
                  <a:pt x="297" y="283"/>
                  <a:pt x="297" y="283"/>
                  <a:pt x="297" y="283"/>
                </a:cubicBezTo>
                <a:cubicBezTo>
                  <a:pt x="297" y="304"/>
                  <a:pt x="290" y="311"/>
                  <a:pt x="269" y="311"/>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71" name="Freeform 86"/>
          <p:cNvSpPr>
            <a:spLocks noChangeArrowheads="1"/>
          </p:cNvSpPr>
          <p:nvPr/>
        </p:nvSpPr>
        <p:spPr bwMode="auto">
          <a:xfrm>
            <a:off x="9139239" y="6451494"/>
            <a:ext cx="438150" cy="412857"/>
          </a:xfrm>
          <a:custGeom>
            <a:avLst/>
            <a:gdLst>
              <a:gd name="T0" fmla="*/ 74925449 w 609"/>
              <a:gd name="T1" fmla="*/ 22830550 h 573"/>
              <a:gd name="T2" fmla="*/ 74925449 w 609"/>
              <a:gd name="T3" fmla="*/ 22830550 h 573"/>
              <a:gd name="T4" fmla="*/ 54867675 w 609"/>
              <a:gd name="T5" fmla="*/ 2723934 h 573"/>
              <a:gd name="T6" fmla="*/ 64055516 w 609"/>
              <a:gd name="T7" fmla="*/ 0 h 573"/>
              <a:gd name="T8" fmla="*/ 78678142 w 609"/>
              <a:gd name="T9" fmla="*/ 14658388 h 573"/>
              <a:gd name="T10" fmla="*/ 74925449 w 609"/>
              <a:gd name="T11" fmla="*/ 22830550 h 573"/>
              <a:gd name="T12" fmla="*/ 74925449 w 609"/>
              <a:gd name="T13" fmla="*/ 39434553 h 573"/>
              <a:gd name="T14" fmla="*/ 74925449 w 609"/>
              <a:gd name="T15" fmla="*/ 39434553 h 573"/>
              <a:gd name="T16" fmla="*/ 64961313 w 609"/>
              <a:gd name="T17" fmla="*/ 63173440 h 573"/>
              <a:gd name="T18" fmla="*/ 70396460 w 609"/>
              <a:gd name="T19" fmla="*/ 68751328 h 573"/>
              <a:gd name="T20" fmla="*/ 71302258 w 609"/>
              <a:gd name="T21" fmla="*/ 70567284 h 573"/>
              <a:gd name="T22" fmla="*/ 67678707 w 609"/>
              <a:gd name="T23" fmla="*/ 74199556 h 573"/>
              <a:gd name="T24" fmla="*/ 64961313 w 609"/>
              <a:gd name="T25" fmla="*/ 73291578 h 573"/>
              <a:gd name="T26" fmla="*/ 59397024 w 609"/>
              <a:gd name="T27" fmla="*/ 67843350 h 573"/>
              <a:gd name="T28" fmla="*/ 39339251 w 609"/>
              <a:gd name="T29" fmla="*/ 74199556 h 573"/>
              <a:gd name="T30" fmla="*/ 19151975 w 609"/>
              <a:gd name="T31" fmla="*/ 67843350 h 573"/>
              <a:gd name="T32" fmla="*/ 13716829 w 609"/>
              <a:gd name="T33" fmla="*/ 73291578 h 573"/>
              <a:gd name="T34" fmla="*/ 10999436 w 609"/>
              <a:gd name="T35" fmla="*/ 74199556 h 573"/>
              <a:gd name="T36" fmla="*/ 7246742 w 609"/>
              <a:gd name="T37" fmla="*/ 70567284 h 573"/>
              <a:gd name="T38" fmla="*/ 9187840 w 609"/>
              <a:gd name="T39" fmla="*/ 68751328 h 573"/>
              <a:gd name="T40" fmla="*/ 13716829 w 609"/>
              <a:gd name="T41" fmla="*/ 63173440 h 573"/>
              <a:gd name="T42" fmla="*/ 3623191 w 609"/>
              <a:gd name="T43" fmla="*/ 39434553 h 573"/>
              <a:gd name="T44" fmla="*/ 39339251 w 609"/>
              <a:gd name="T45" fmla="*/ 3632272 h 573"/>
              <a:gd name="T46" fmla="*/ 74925449 w 609"/>
              <a:gd name="T47" fmla="*/ 39434553 h 573"/>
              <a:gd name="T48" fmla="*/ 39339251 w 609"/>
              <a:gd name="T49" fmla="*/ 11026116 h 573"/>
              <a:gd name="T50" fmla="*/ 39339251 w 609"/>
              <a:gd name="T51" fmla="*/ 11026116 h 573"/>
              <a:gd name="T52" fmla="*/ 10999436 w 609"/>
              <a:gd name="T53" fmla="*/ 39434553 h 573"/>
              <a:gd name="T54" fmla="*/ 39339251 w 609"/>
              <a:gd name="T55" fmla="*/ 66935372 h 573"/>
              <a:gd name="T56" fmla="*/ 67678707 w 609"/>
              <a:gd name="T57" fmla="*/ 39434553 h 573"/>
              <a:gd name="T58" fmla="*/ 39339251 w 609"/>
              <a:gd name="T59" fmla="*/ 11026116 h 573"/>
              <a:gd name="T60" fmla="*/ 53961878 w 609"/>
              <a:gd name="T61" fmla="*/ 43066825 h 573"/>
              <a:gd name="T62" fmla="*/ 53961878 w 609"/>
              <a:gd name="T63" fmla="*/ 43066825 h 573"/>
              <a:gd name="T64" fmla="*/ 39339251 w 609"/>
              <a:gd name="T65" fmla="*/ 43066825 h 573"/>
              <a:gd name="T66" fmla="*/ 35715700 w 609"/>
              <a:gd name="T67" fmla="*/ 39434553 h 573"/>
              <a:gd name="T68" fmla="*/ 35715700 w 609"/>
              <a:gd name="T69" fmla="*/ 19198638 h 573"/>
              <a:gd name="T70" fmla="*/ 39339251 w 609"/>
              <a:gd name="T71" fmla="*/ 15566366 h 573"/>
              <a:gd name="T72" fmla="*/ 42962442 w 609"/>
              <a:gd name="T73" fmla="*/ 19198638 h 573"/>
              <a:gd name="T74" fmla="*/ 42962442 w 609"/>
              <a:gd name="T75" fmla="*/ 35672981 h 573"/>
              <a:gd name="T76" fmla="*/ 53961878 w 609"/>
              <a:gd name="T77" fmla="*/ 35672981 h 573"/>
              <a:gd name="T78" fmla="*/ 57585069 w 609"/>
              <a:gd name="T79" fmla="*/ 39434553 h 573"/>
              <a:gd name="T80" fmla="*/ 53961878 w 609"/>
              <a:gd name="T81" fmla="*/ 43066825 h 573"/>
              <a:gd name="T82" fmla="*/ 3623191 w 609"/>
              <a:gd name="T83" fmla="*/ 23738527 h 573"/>
              <a:gd name="T84" fmla="*/ 3623191 w 609"/>
              <a:gd name="T85" fmla="*/ 23738527 h 573"/>
              <a:gd name="T86" fmla="*/ 0 w 609"/>
              <a:gd name="T87" fmla="*/ 14658388 h 573"/>
              <a:gd name="T88" fmla="*/ 14622627 w 609"/>
              <a:gd name="T89" fmla="*/ 0 h 573"/>
              <a:gd name="T90" fmla="*/ 23810467 w 609"/>
              <a:gd name="T91" fmla="*/ 2723934 h 573"/>
              <a:gd name="T92" fmla="*/ 3623191 w 609"/>
              <a:gd name="T93" fmla="*/ 23738527 h 5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09" h="573">
                <a:moveTo>
                  <a:pt x="579" y="176"/>
                </a:moveTo>
                <a:lnTo>
                  <a:pt x="579" y="176"/>
                </a:lnTo>
                <a:cubicBezTo>
                  <a:pt x="551" y="106"/>
                  <a:pt x="495" y="56"/>
                  <a:pt x="424" y="21"/>
                </a:cubicBezTo>
                <a:cubicBezTo>
                  <a:pt x="445" y="7"/>
                  <a:pt x="466" y="0"/>
                  <a:pt x="495" y="0"/>
                </a:cubicBezTo>
                <a:cubicBezTo>
                  <a:pt x="558" y="0"/>
                  <a:pt x="608" y="49"/>
                  <a:pt x="608" y="113"/>
                </a:cubicBezTo>
                <a:cubicBezTo>
                  <a:pt x="608" y="134"/>
                  <a:pt x="594" y="162"/>
                  <a:pt x="579" y="176"/>
                </a:cubicBezTo>
                <a:close/>
                <a:moveTo>
                  <a:pt x="579" y="304"/>
                </a:moveTo>
                <a:lnTo>
                  <a:pt x="579" y="304"/>
                </a:lnTo>
                <a:cubicBezTo>
                  <a:pt x="579" y="374"/>
                  <a:pt x="551" y="438"/>
                  <a:pt x="502" y="487"/>
                </a:cubicBezTo>
                <a:cubicBezTo>
                  <a:pt x="544" y="530"/>
                  <a:pt x="544" y="530"/>
                  <a:pt x="544" y="530"/>
                </a:cubicBezTo>
                <a:cubicBezTo>
                  <a:pt x="544" y="530"/>
                  <a:pt x="551" y="537"/>
                  <a:pt x="551" y="544"/>
                </a:cubicBezTo>
                <a:cubicBezTo>
                  <a:pt x="551" y="565"/>
                  <a:pt x="537" y="572"/>
                  <a:pt x="523" y="572"/>
                </a:cubicBezTo>
                <a:cubicBezTo>
                  <a:pt x="516" y="572"/>
                  <a:pt x="509" y="572"/>
                  <a:pt x="502" y="565"/>
                </a:cubicBezTo>
                <a:cubicBezTo>
                  <a:pt x="459" y="523"/>
                  <a:pt x="459" y="523"/>
                  <a:pt x="459" y="523"/>
                </a:cubicBezTo>
                <a:cubicBezTo>
                  <a:pt x="417" y="558"/>
                  <a:pt x="360" y="572"/>
                  <a:pt x="304" y="572"/>
                </a:cubicBezTo>
                <a:cubicBezTo>
                  <a:pt x="247" y="572"/>
                  <a:pt x="191" y="558"/>
                  <a:pt x="148" y="523"/>
                </a:cubicBezTo>
                <a:cubicBezTo>
                  <a:pt x="106" y="565"/>
                  <a:pt x="106" y="565"/>
                  <a:pt x="106" y="565"/>
                </a:cubicBezTo>
                <a:cubicBezTo>
                  <a:pt x="99" y="572"/>
                  <a:pt x="92" y="572"/>
                  <a:pt x="85" y="572"/>
                </a:cubicBezTo>
                <a:cubicBezTo>
                  <a:pt x="71" y="572"/>
                  <a:pt x="56" y="565"/>
                  <a:pt x="56" y="544"/>
                </a:cubicBezTo>
                <a:cubicBezTo>
                  <a:pt x="56" y="537"/>
                  <a:pt x="64" y="530"/>
                  <a:pt x="71" y="530"/>
                </a:cubicBezTo>
                <a:cubicBezTo>
                  <a:pt x="106" y="487"/>
                  <a:pt x="106" y="487"/>
                  <a:pt x="106" y="487"/>
                </a:cubicBezTo>
                <a:cubicBezTo>
                  <a:pt x="56" y="438"/>
                  <a:pt x="28" y="374"/>
                  <a:pt x="28" y="304"/>
                </a:cubicBezTo>
                <a:cubicBezTo>
                  <a:pt x="28" y="148"/>
                  <a:pt x="155" y="28"/>
                  <a:pt x="304" y="28"/>
                </a:cubicBezTo>
                <a:cubicBezTo>
                  <a:pt x="452" y="28"/>
                  <a:pt x="579" y="148"/>
                  <a:pt x="579" y="304"/>
                </a:cubicBezTo>
                <a:close/>
                <a:moveTo>
                  <a:pt x="304" y="85"/>
                </a:moveTo>
                <a:lnTo>
                  <a:pt x="304" y="85"/>
                </a:lnTo>
                <a:cubicBezTo>
                  <a:pt x="184" y="85"/>
                  <a:pt x="85" y="183"/>
                  <a:pt x="85" y="304"/>
                </a:cubicBezTo>
                <a:cubicBezTo>
                  <a:pt x="85" y="424"/>
                  <a:pt x="184" y="516"/>
                  <a:pt x="304" y="516"/>
                </a:cubicBezTo>
                <a:cubicBezTo>
                  <a:pt x="424" y="516"/>
                  <a:pt x="523" y="424"/>
                  <a:pt x="523" y="304"/>
                </a:cubicBezTo>
                <a:cubicBezTo>
                  <a:pt x="523" y="183"/>
                  <a:pt x="424" y="85"/>
                  <a:pt x="304" y="85"/>
                </a:cubicBezTo>
                <a:close/>
                <a:moveTo>
                  <a:pt x="417" y="332"/>
                </a:moveTo>
                <a:lnTo>
                  <a:pt x="417" y="332"/>
                </a:lnTo>
                <a:cubicBezTo>
                  <a:pt x="304" y="332"/>
                  <a:pt x="304" y="332"/>
                  <a:pt x="304" y="332"/>
                </a:cubicBezTo>
                <a:cubicBezTo>
                  <a:pt x="290" y="332"/>
                  <a:pt x="276" y="318"/>
                  <a:pt x="276" y="304"/>
                </a:cubicBezTo>
                <a:cubicBezTo>
                  <a:pt x="276" y="148"/>
                  <a:pt x="276" y="148"/>
                  <a:pt x="276" y="148"/>
                </a:cubicBezTo>
                <a:cubicBezTo>
                  <a:pt x="276" y="134"/>
                  <a:pt x="290" y="120"/>
                  <a:pt x="304" y="120"/>
                </a:cubicBezTo>
                <a:cubicBezTo>
                  <a:pt x="318" y="120"/>
                  <a:pt x="332" y="134"/>
                  <a:pt x="332" y="148"/>
                </a:cubicBezTo>
                <a:cubicBezTo>
                  <a:pt x="332" y="275"/>
                  <a:pt x="332" y="275"/>
                  <a:pt x="332" y="275"/>
                </a:cubicBezTo>
                <a:cubicBezTo>
                  <a:pt x="417" y="275"/>
                  <a:pt x="417" y="275"/>
                  <a:pt x="417" y="275"/>
                </a:cubicBezTo>
                <a:cubicBezTo>
                  <a:pt x="431" y="275"/>
                  <a:pt x="445" y="282"/>
                  <a:pt x="445" y="304"/>
                </a:cubicBezTo>
                <a:cubicBezTo>
                  <a:pt x="445" y="318"/>
                  <a:pt x="431" y="332"/>
                  <a:pt x="417" y="332"/>
                </a:cubicBezTo>
                <a:close/>
                <a:moveTo>
                  <a:pt x="28" y="183"/>
                </a:moveTo>
                <a:lnTo>
                  <a:pt x="28" y="183"/>
                </a:lnTo>
                <a:cubicBezTo>
                  <a:pt x="14" y="162"/>
                  <a:pt x="0" y="141"/>
                  <a:pt x="0" y="113"/>
                </a:cubicBezTo>
                <a:cubicBezTo>
                  <a:pt x="0" y="49"/>
                  <a:pt x="49" y="0"/>
                  <a:pt x="113" y="0"/>
                </a:cubicBezTo>
                <a:cubicBezTo>
                  <a:pt x="141" y="0"/>
                  <a:pt x="162" y="7"/>
                  <a:pt x="184" y="21"/>
                </a:cubicBezTo>
                <a:cubicBezTo>
                  <a:pt x="113" y="56"/>
                  <a:pt x="56" y="113"/>
                  <a:pt x="28" y="18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72" name="Freeform 87"/>
          <p:cNvSpPr>
            <a:spLocks noChangeArrowheads="1"/>
          </p:cNvSpPr>
          <p:nvPr/>
        </p:nvSpPr>
        <p:spPr bwMode="auto">
          <a:xfrm>
            <a:off x="8383590" y="6435614"/>
            <a:ext cx="434976" cy="438264"/>
          </a:xfrm>
          <a:custGeom>
            <a:avLst/>
            <a:gdLst>
              <a:gd name="T0" fmla="*/ 39678193 w 602"/>
              <a:gd name="T1" fmla="*/ 78678142 h 609"/>
              <a:gd name="T2" fmla="*/ 39678193 w 602"/>
              <a:gd name="T3" fmla="*/ 78678142 h 609"/>
              <a:gd name="T4" fmla="*/ 0 w 602"/>
              <a:gd name="T5" fmla="*/ 39339251 h 609"/>
              <a:gd name="T6" fmla="*/ 39678193 w 602"/>
              <a:gd name="T7" fmla="*/ 0 h 609"/>
              <a:gd name="T8" fmla="*/ 78442719 w 602"/>
              <a:gd name="T9" fmla="*/ 39339251 h 609"/>
              <a:gd name="T10" fmla="*/ 39678193 w 602"/>
              <a:gd name="T11" fmla="*/ 78678142 h 609"/>
              <a:gd name="T12" fmla="*/ 39678193 w 602"/>
              <a:gd name="T13" fmla="*/ 7376244 h 609"/>
              <a:gd name="T14" fmla="*/ 39678193 w 602"/>
              <a:gd name="T15" fmla="*/ 7376244 h 609"/>
              <a:gd name="T16" fmla="*/ 7308970 w 602"/>
              <a:gd name="T17" fmla="*/ 39339251 h 609"/>
              <a:gd name="T18" fmla="*/ 39678193 w 602"/>
              <a:gd name="T19" fmla="*/ 71431400 h 609"/>
              <a:gd name="T20" fmla="*/ 71002968 w 602"/>
              <a:gd name="T21" fmla="*/ 39339251 h 609"/>
              <a:gd name="T22" fmla="*/ 39678193 w 602"/>
              <a:gd name="T23" fmla="*/ 7376244 h 609"/>
              <a:gd name="T24" fmla="*/ 55340580 w 602"/>
              <a:gd name="T25" fmla="*/ 43091945 h 609"/>
              <a:gd name="T26" fmla="*/ 55340580 w 602"/>
              <a:gd name="T27" fmla="*/ 43091945 h 609"/>
              <a:gd name="T28" fmla="*/ 47900829 w 602"/>
              <a:gd name="T29" fmla="*/ 43091945 h 609"/>
              <a:gd name="T30" fmla="*/ 43332858 w 602"/>
              <a:gd name="T31" fmla="*/ 43091945 h 609"/>
              <a:gd name="T32" fmla="*/ 39678193 w 602"/>
              <a:gd name="T33" fmla="*/ 43091945 h 609"/>
              <a:gd name="T34" fmla="*/ 39678193 w 602"/>
              <a:gd name="T35" fmla="*/ 43091945 h 609"/>
              <a:gd name="T36" fmla="*/ 36023527 w 602"/>
              <a:gd name="T37" fmla="*/ 39339251 h 609"/>
              <a:gd name="T38" fmla="*/ 36023527 w 602"/>
              <a:gd name="T39" fmla="*/ 17469523 h 609"/>
              <a:gd name="T40" fmla="*/ 39678193 w 602"/>
              <a:gd name="T41" fmla="*/ 13846331 h 609"/>
              <a:gd name="T42" fmla="*/ 43332858 w 602"/>
              <a:gd name="T43" fmla="*/ 17469523 h 609"/>
              <a:gd name="T44" fmla="*/ 43332858 w 602"/>
              <a:gd name="T45" fmla="*/ 35715700 h 609"/>
              <a:gd name="T46" fmla="*/ 47900829 w 602"/>
              <a:gd name="T47" fmla="*/ 35715700 h 609"/>
              <a:gd name="T48" fmla="*/ 55340580 w 602"/>
              <a:gd name="T49" fmla="*/ 35715700 h 609"/>
              <a:gd name="T50" fmla="*/ 58995246 w 602"/>
              <a:gd name="T51" fmla="*/ 39339251 h 609"/>
              <a:gd name="T52" fmla="*/ 55340580 w 602"/>
              <a:gd name="T53" fmla="*/ 43091945 h 60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602" h="609">
                <a:moveTo>
                  <a:pt x="304" y="608"/>
                </a:moveTo>
                <a:lnTo>
                  <a:pt x="304" y="608"/>
                </a:lnTo>
                <a:cubicBezTo>
                  <a:pt x="134" y="608"/>
                  <a:pt x="0" y="474"/>
                  <a:pt x="0" y="304"/>
                </a:cubicBezTo>
                <a:cubicBezTo>
                  <a:pt x="0" y="135"/>
                  <a:pt x="134" y="0"/>
                  <a:pt x="304" y="0"/>
                </a:cubicBezTo>
                <a:cubicBezTo>
                  <a:pt x="466" y="0"/>
                  <a:pt x="601" y="135"/>
                  <a:pt x="601" y="304"/>
                </a:cubicBezTo>
                <a:cubicBezTo>
                  <a:pt x="601" y="474"/>
                  <a:pt x="466" y="608"/>
                  <a:pt x="304" y="608"/>
                </a:cubicBezTo>
                <a:close/>
                <a:moveTo>
                  <a:pt x="304" y="57"/>
                </a:moveTo>
                <a:lnTo>
                  <a:pt x="304" y="57"/>
                </a:lnTo>
                <a:cubicBezTo>
                  <a:pt x="169" y="57"/>
                  <a:pt x="56" y="170"/>
                  <a:pt x="56" y="304"/>
                </a:cubicBezTo>
                <a:cubicBezTo>
                  <a:pt x="56" y="439"/>
                  <a:pt x="169" y="552"/>
                  <a:pt x="304" y="552"/>
                </a:cubicBezTo>
                <a:cubicBezTo>
                  <a:pt x="438" y="552"/>
                  <a:pt x="544" y="439"/>
                  <a:pt x="544" y="304"/>
                </a:cubicBezTo>
                <a:cubicBezTo>
                  <a:pt x="544" y="170"/>
                  <a:pt x="438" y="57"/>
                  <a:pt x="304" y="57"/>
                </a:cubicBezTo>
                <a:close/>
                <a:moveTo>
                  <a:pt x="424" y="333"/>
                </a:moveTo>
                <a:lnTo>
                  <a:pt x="424" y="333"/>
                </a:lnTo>
                <a:cubicBezTo>
                  <a:pt x="367" y="333"/>
                  <a:pt x="367" y="333"/>
                  <a:pt x="367" y="333"/>
                </a:cubicBezTo>
                <a:cubicBezTo>
                  <a:pt x="332" y="333"/>
                  <a:pt x="332" y="333"/>
                  <a:pt x="332" y="333"/>
                </a:cubicBezTo>
                <a:cubicBezTo>
                  <a:pt x="304" y="333"/>
                  <a:pt x="304" y="333"/>
                  <a:pt x="304" y="333"/>
                </a:cubicBezTo>
                <a:cubicBezTo>
                  <a:pt x="283" y="333"/>
                  <a:pt x="276" y="319"/>
                  <a:pt x="276" y="304"/>
                </a:cubicBezTo>
                <a:cubicBezTo>
                  <a:pt x="276" y="135"/>
                  <a:pt x="276" y="135"/>
                  <a:pt x="276" y="135"/>
                </a:cubicBezTo>
                <a:cubicBezTo>
                  <a:pt x="276" y="121"/>
                  <a:pt x="283" y="107"/>
                  <a:pt x="304" y="107"/>
                </a:cubicBezTo>
                <a:cubicBezTo>
                  <a:pt x="318" y="107"/>
                  <a:pt x="332" y="121"/>
                  <a:pt x="332" y="135"/>
                </a:cubicBezTo>
                <a:cubicBezTo>
                  <a:pt x="332" y="276"/>
                  <a:pt x="332" y="276"/>
                  <a:pt x="332" y="276"/>
                </a:cubicBezTo>
                <a:cubicBezTo>
                  <a:pt x="367" y="276"/>
                  <a:pt x="367" y="276"/>
                  <a:pt x="367" y="276"/>
                </a:cubicBezTo>
                <a:cubicBezTo>
                  <a:pt x="424" y="276"/>
                  <a:pt x="424" y="276"/>
                  <a:pt x="424" y="276"/>
                </a:cubicBezTo>
                <a:cubicBezTo>
                  <a:pt x="438" y="276"/>
                  <a:pt x="452" y="290"/>
                  <a:pt x="452" y="304"/>
                </a:cubicBezTo>
                <a:cubicBezTo>
                  <a:pt x="452" y="319"/>
                  <a:pt x="438" y="333"/>
                  <a:pt x="424" y="33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73" name="Freeform 88"/>
          <p:cNvSpPr>
            <a:spLocks noChangeArrowheads="1"/>
          </p:cNvSpPr>
          <p:nvPr/>
        </p:nvSpPr>
        <p:spPr bwMode="auto">
          <a:xfrm>
            <a:off x="7624765" y="6435614"/>
            <a:ext cx="431800" cy="438264"/>
          </a:xfrm>
          <a:custGeom>
            <a:avLst/>
            <a:gdLst>
              <a:gd name="T0" fmla="*/ 38327818 w 601"/>
              <a:gd name="T1" fmla="*/ 78678142 h 609"/>
              <a:gd name="T2" fmla="*/ 38327818 w 601"/>
              <a:gd name="T3" fmla="*/ 78678142 h 609"/>
              <a:gd name="T4" fmla="*/ 0 w 601"/>
              <a:gd name="T5" fmla="*/ 39339251 h 609"/>
              <a:gd name="T6" fmla="*/ 38327818 w 601"/>
              <a:gd name="T7" fmla="*/ 0 h 609"/>
              <a:gd name="T8" fmla="*/ 77429787 w 601"/>
              <a:gd name="T9" fmla="*/ 39339251 h 609"/>
              <a:gd name="T10" fmla="*/ 38327818 w 601"/>
              <a:gd name="T11" fmla="*/ 78678142 h 609"/>
              <a:gd name="T12" fmla="*/ 38327818 w 601"/>
              <a:gd name="T13" fmla="*/ 7376244 h 609"/>
              <a:gd name="T14" fmla="*/ 38327818 w 601"/>
              <a:gd name="T15" fmla="*/ 7376244 h 609"/>
              <a:gd name="T16" fmla="*/ 7226723 w 601"/>
              <a:gd name="T17" fmla="*/ 39339251 h 609"/>
              <a:gd name="T18" fmla="*/ 15485886 w 601"/>
              <a:gd name="T19" fmla="*/ 60431965 h 609"/>
              <a:gd name="T20" fmla="*/ 23616083 w 601"/>
              <a:gd name="T21" fmla="*/ 57714571 h 609"/>
              <a:gd name="T22" fmla="*/ 31875246 w 601"/>
              <a:gd name="T23" fmla="*/ 54091380 h 609"/>
              <a:gd name="T24" fmla="*/ 31875246 w 601"/>
              <a:gd name="T25" fmla="*/ 48526731 h 609"/>
              <a:gd name="T26" fmla="*/ 28261705 w 601"/>
              <a:gd name="T27" fmla="*/ 41280349 h 609"/>
              <a:gd name="T28" fmla="*/ 26455114 w 601"/>
              <a:gd name="T29" fmla="*/ 38433453 h 609"/>
              <a:gd name="T30" fmla="*/ 27358589 w 601"/>
              <a:gd name="T31" fmla="*/ 32998307 h 609"/>
              <a:gd name="T32" fmla="*/ 27358589 w 601"/>
              <a:gd name="T33" fmla="*/ 26527860 h 609"/>
              <a:gd name="T34" fmla="*/ 38327818 w 601"/>
              <a:gd name="T35" fmla="*/ 17469523 h 609"/>
              <a:gd name="T36" fmla="*/ 50200163 w 601"/>
              <a:gd name="T37" fmla="*/ 26527860 h 609"/>
              <a:gd name="T38" fmla="*/ 49167722 w 601"/>
              <a:gd name="T39" fmla="*/ 32998307 h 609"/>
              <a:gd name="T40" fmla="*/ 50200163 w 601"/>
              <a:gd name="T41" fmla="*/ 38433453 h 609"/>
              <a:gd name="T42" fmla="*/ 48264607 w 601"/>
              <a:gd name="T43" fmla="*/ 41280349 h 609"/>
              <a:gd name="T44" fmla="*/ 45554541 w 601"/>
              <a:gd name="T45" fmla="*/ 48526731 h 609"/>
              <a:gd name="T46" fmla="*/ 45554541 w 601"/>
              <a:gd name="T47" fmla="*/ 54091380 h 609"/>
              <a:gd name="T48" fmla="*/ 52910229 w 601"/>
              <a:gd name="T49" fmla="*/ 57714571 h 609"/>
              <a:gd name="T50" fmla="*/ 61943901 w 601"/>
              <a:gd name="T51" fmla="*/ 60431965 h 609"/>
              <a:gd name="T52" fmla="*/ 70203064 w 601"/>
              <a:gd name="T53" fmla="*/ 39339251 h 609"/>
              <a:gd name="T54" fmla="*/ 38327818 w 601"/>
              <a:gd name="T55" fmla="*/ 7376244 h 60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01" h="609">
                <a:moveTo>
                  <a:pt x="297" y="608"/>
                </a:moveTo>
                <a:lnTo>
                  <a:pt x="297" y="608"/>
                </a:lnTo>
                <a:cubicBezTo>
                  <a:pt x="134" y="608"/>
                  <a:pt x="0" y="474"/>
                  <a:pt x="0" y="304"/>
                </a:cubicBezTo>
                <a:cubicBezTo>
                  <a:pt x="0" y="135"/>
                  <a:pt x="134" y="0"/>
                  <a:pt x="297" y="0"/>
                </a:cubicBezTo>
                <a:cubicBezTo>
                  <a:pt x="466" y="0"/>
                  <a:pt x="600" y="135"/>
                  <a:pt x="600" y="304"/>
                </a:cubicBezTo>
                <a:cubicBezTo>
                  <a:pt x="600" y="474"/>
                  <a:pt x="466" y="608"/>
                  <a:pt x="297" y="608"/>
                </a:cubicBezTo>
                <a:close/>
                <a:moveTo>
                  <a:pt x="297" y="57"/>
                </a:moveTo>
                <a:lnTo>
                  <a:pt x="297" y="57"/>
                </a:lnTo>
                <a:cubicBezTo>
                  <a:pt x="162" y="57"/>
                  <a:pt x="56" y="170"/>
                  <a:pt x="56" y="304"/>
                </a:cubicBezTo>
                <a:cubicBezTo>
                  <a:pt x="56" y="368"/>
                  <a:pt x="78" y="425"/>
                  <a:pt x="120" y="467"/>
                </a:cubicBezTo>
                <a:cubicBezTo>
                  <a:pt x="155" y="453"/>
                  <a:pt x="141" y="467"/>
                  <a:pt x="183" y="446"/>
                </a:cubicBezTo>
                <a:cubicBezTo>
                  <a:pt x="233" y="425"/>
                  <a:pt x="247" y="418"/>
                  <a:pt x="247" y="418"/>
                </a:cubicBezTo>
                <a:cubicBezTo>
                  <a:pt x="247" y="375"/>
                  <a:pt x="247" y="375"/>
                  <a:pt x="247" y="375"/>
                </a:cubicBezTo>
                <a:cubicBezTo>
                  <a:pt x="247" y="375"/>
                  <a:pt x="226" y="361"/>
                  <a:pt x="219" y="319"/>
                </a:cubicBezTo>
                <a:cubicBezTo>
                  <a:pt x="212" y="326"/>
                  <a:pt x="205" y="304"/>
                  <a:pt x="205" y="297"/>
                </a:cubicBezTo>
                <a:cubicBezTo>
                  <a:pt x="205" y="283"/>
                  <a:pt x="198" y="255"/>
                  <a:pt x="212" y="255"/>
                </a:cubicBezTo>
                <a:cubicBezTo>
                  <a:pt x="212" y="234"/>
                  <a:pt x="212" y="220"/>
                  <a:pt x="212" y="205"/>
                </a:cubicBezTo>
                <a:cubicBezTo>
                  <a:pt x="212" y="177"/>
                  <a:pt x="247" y="135"/>
                  <a:pt x="297" y="135"/>
                </a:cubicBezTo>
                <a:cubicBezTo>
                  <a:pt x="360" y="135"/>
                  <a:pt x="381" y="177"/>
                  <a:pt x="389" y="205"/>
                </a:cubicBezTo>
                <a:cubicBezTo>
                  <a:pt x="389" y="220"/>
                  <a:pt x="389" y="234"/>
                  <a:pt x="381" y="255"/>
                </a:cubicBezTo>
                <a:cubicBezTo>
                  <a:pt x="396" y="255"/>
                  <a:pt x="389" y="283"/>
                  <a:pt x="389" y="297"/>
                </a:cubicBezTo>
                <a:cubicBezTo>
                  <a:pt x="389" y="304"/>
                  <a:pt x="389" y="326"/>
                  <a:pt x="374" y="319"/>
                </a:cubicBezTo>
                <a:cubicBezTo>
                  <a:pt x="367" y="361"/>
                  <a:pt x="353" y="375"/>
                  <a:pt x="353" y="375"/>
                </a:cubicBezTo>
                <a:cubicBezTo>
                  <a:pt x="353" y="418"/>
                  <a:pt x="353" y="418"/>
                  <a:pt x="353" y="418"/>
                </a:cubicBezTo>
                <a:cubicBezTo>
                  <a:pt x="353" y="418"/>
                  <a:pt x="367" y="425"/>
                  <a:pt x="410" y="446"/>
                </a:cubicBezTo>
                <a:cubicBezTo>
                  <a:pt x="459" y="467"/>
                  <a:pt x="445" y="453"/>
                  <a:pt x="480" y="467"/>
                </a:cubicBezTo>
                <a:cubicBezTo>
                  <a:pt x="523" y="425"/>
                  <a:pt x="544" y="368"/>
                  <a:pt x="544" y="304"/>
                </a:cubicBezTo>
                <a:cubicBezTo>
                  <a:pt x="544" y="170"/>
                  <a:pt x="431" y="57"/>
                  <a:pt x="297" y="5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74" name="Freeform 89"/>
          <p:cNvSpPr>
            <a:spLocks noChangeArrowheads="1"/>
          </p:cNvSpPr>
          <p:nvPr/>
        </p:nvSpPr>
        <p:spPr bwMode="auto">
          <a:xfrm>
            <a:off x="6862765" y="6559471"/>
            <a:ext cx="438150" cy="304879"/>
          </a:xfrm>
          <a:custGeom>
            <a:avLst/>
            <a:gdLst>
              <a:gd name="T0" fmla="*/ 78807547 w 608"/>
              <a:gd name="T1" fmla="*/ 52720001 h 425"/>
              <a:gd name="T2" fmla="*/ 78807547 w 608"/>
              <a:gd name="T3" fmla="*/ 52720001 h 425"/>
              <a:gd name="T4" fmla="*/ 78807547 w 608"/>
              <a:gd name="T5" fmla="*/ 52720001 h 425"/>
              <a:gd name="T6" fmla="*/ 76081000 w 608"/>
              <a:gd name="T7" fmla="*/ 54520114 h 425"/>
              <a:gd name="T8" fmla="*/ 57774906 w 608"/>
              <a:gd name="T9" fmla="*/ 54520114 h 425"/>
              <a:gd name="T10" fmla="*/ 60501092 w 608"/>
              <a:gd name="T11" fmla="*/ 51819944 h 425"/>
              <a:gd name="T12" fmla="*/ 60501092 w 608"/>
              <a:gd name="T13" fmla="*/ 51819944 h 425"/>
              <a:gd name="T14" fmla="*/ 60501092 w 608"/>
              <a:gd name="T15" fmla="*/ 51819944 h 425"/>
              <a:gd name="T16" fmla="*/ 52321812 w 608"/>
              <a:gd name="T17" fmla="*/ 37289949 h 425"/>
              <a:gd name="T18" fmla="*/ 46739003 w 608"/>
              <a:gd name="T19" fmla="*/ 35489478 h 425"/>
              <a:gd name="T20" fmla="*/ 46739003 w 608"/>
              <a:gd name="T21" fmla="*/ 30989195 h 425"/>
              <a:gd name="T22" fmla="*/ 44012816 w 608"/>
              <a:gd name="T23" fmla="*/ 24559708 h 425"/>
              <a:gd name="T24" fmla="*/ 43103727 w 608"/>
              <a:gd name="T25" fmla="*/ 21859539 h 425"/>
              <a:gd name="T26" fmla="*/ 43103727 w 608"/>
              <a:gd name="T27" fmla="*/ 18130580 h 425"/>
              <a:gd name="T28" fmla="*/ 43103727 w 608"/>
              <a:gd name="T29" fmla="*/ 12729882 h 425"/>
              <a:gd name="T30" fmla="*/ 52321812 w 608"/>
              <a:gd name="T31" fmla="*/ 5529072 h 425"/>
              <a:gd name="T32" fmla="*/ 62318910 w 608"/>
              <a:gd name="T33" fmla="*/ 12729882 h 425"/>
              <a:gd name="T34" fmla="*/ 61410182 w 608"/>
              <a:gd name="T35" fmla="*/ 18130580 h 425"/>
              <a:gd name="T36" fmla="*/ 62318910 w 608"/>
              <a:gd name="T37" fmla="*/ 21859539 h 425"/>
              <a:gd name="T38" fmla="*/ 60501092 w 608"/>
              <a:gd name="T39" fmla="*/ 24559708 h 425"/>
              <a:gd name="T40" fmla="*/ 57774906 w 608"/>
              <a:gd name="T41" fmla="*/ 30989195 h 425"/>
              <a:gd name="T42" fmla="*/ 57774906 w 608"/>
              <a:gd name="T43" fmla="*/ 35489478 h 425"/>
              <a:gd name="T44" fmla="*/ 64136368 w 608"/>
              <a:gd name="T45" fmla="*/ 38190006 h 425"/>
              <a:gd name="T46" fmla="*/ 71536996 w 608"/>
              <a:gd name="T47" fmla="*/ 40890175 h 425"/>
              <a:gd name="T48" fmla="*/ 78807547 w 608"/>
              <a:gd name="T49" fmla="*/ 52720001 h 425"/>
              <a:gd name="T50" fmla="*/ 42194998 w 608"/>
              <a:gd name="T51" fmla="*/ 36389534 h 425"/>
              <a:gd name="T52" fmla="*/ 42194998 w 608"/>
              <a:gd name="T53" fmla="*/ 36389534 h 425"/>
              <a:gd name="T54" fmla="*/ 50374278 w 608"/>
              <a:gd name="T55" fmla="*/ 39090062 h 425"/>
              <a:gd name="T56" fmla="*/ 57774906 w 608"/>
              <a:gd name="T57" fmla="*/ 51819944 h 425"/>
              <a:gd name="T58" fmla="*/ 57774906 w 608"/>
              <a:gd name="T59" fmla="*/ 51819944 h 425"/>
              <a:gd name="T60" fmla="*/ 57774906 w 608"/>
              <a:gd name="T61" fmla="*/ 51819944 h 425"/>
              <a:gd name="T62" fmla="*/ 55048359 w 608"/>
              <a:gd name="T63" fmla="*/ 54520114 h 425"/>
              <a:gd name="T64" fmla="*/ 2726547 w 608"/>
              <a:gd name="T65" fmla="*/ 54520114 h 425"/>
              <a:gd name="T66" fmla="*/ 0 w 608"/>
              <a:gd name="T67" fmla="*/ 51819944 h 425"/>
              <a:gd name="T68" fmla="*/ 0 w 608"/>
              <a:gd name="T69" fmla="*/ 51819944 h 425"/>
              <a:gd name="T70" fmla="*/ 0 w 608"/>
              <a:gd name="T71" fmla="*/ 51819944 h 425"/>
              <a:gd name="T72" fmla="*/ 7270552 w 608"/>
              <a:gd name="T73" fmla="*/ 39090062 h 425"/>
              <a:gd name="T74" fmla="*/ 15579547 w 608"/>
              <a:gd name="T75" fmla="*/ 36389534 h 425"/>
              <a:gd name="T76" fmla="*/ 22850099 w 608"/>
              <a:gd name="T77" fmla="*/ 33689365 h 425"/>
              <a:gd name="T78" fmla="*/ 22850099 w 608"/>
              <a:gd name="T79" fmla="*/ 28160293 h 425"/>
              <a:gd name="T80" fmla="*/ 20123912 w 608"/>
              <a:gd name="T81" fmla="*/ 21859539 h 425"/>
              <a:gd name="T82" fmla="*/ 18306094 w 608"/>
              <a:gd name="T83" fmla="*/ 19159369 h 425"/>
              <a:gd name="T84" fmla="*/ 19214823 w 608"/>
              <a:gd name="T85" fmla="*/ 14529995 h 425"/>
              <a:gd name="T86" fmla="*/ 18306094 w 608"/>
              <a:gd name="T87" fmla="*/ 9129656 h 425"/>
              <a:gd name="T88" fmla="*/ 28432908 w 608"/>
              <a:gd name="T89" fmla="*/ 0 h 425"/>
              <a:gd name="T90" fmla="*/ 39468811 w 608"/>
              <a:gd name="T91" fmla="*/ 9129656 h 425"/>
              <a:gd name="T92" fmla="*/ 38559722 w 608"/>
              <a:gd name="T93" fmla="*/ 14529995 h 425"/>
              <a:gd name="T94" fmla="*/ 39468811 w 608"/>
              <a:gd name="T95" fmla="*/ 19159369 h 425"/>
              <a:gd name="T96" fmla="*/ 37650993 w 608"/>
              <a:gd name="T97" fmla="*/ 21859539 h 425"/>
              <a:gd name="T98" fmla="*/ 34794731 w 608"/>
              <a:gd name="T99" fmla="*/ 28160293 h 425"/>
              <a:gd name="T100" fmla="*/ 34794731 w 608"/>
              <a:gd name="T101" fmla="*/ 33689365 h 425"/>
              <a:gd name="T102" fmla="*/ 42194998 w 608"/>
              <a:gd name="T103" fmla="*/ 36389534 h 4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08" h="425">
                <a:moveTo>
                  <a:pt x="607" y="410"/>
                </a:moveTo>
                <a:lnTo>
                  <a:pt x="607" y="410"/>
                </a:lnTo>
                <a:cubicBezTo>
                  <a:pt x="607" y="417"/>
                  <a:pt x="593" y="424"/>
                  <a:pt x="586" y="424"/>
                </a:cubicBezTo>
                <a:cubicBezTo>
                  <a:pt x="445" y="424"/>
                  <a:pt x="445" y="424"/>
                  <a:pt x="445" y="424"/>
                </a:cubicBezTo>
                <a:cubicBezTo>
                  <a:pt x="459" y="424"/>
                  <a:pt x="466" y="417"/>
                  <a:pt x="466" y="403"/>
                </a:cubicBezTo>
                <a:cubicBezTo>
                  <a:pt x="466" y="403"/>
                  <a:pt x="466" y="318"/>
                  <a:pt x="403" y="290"/>
                </a:cubicBezTo>
                <a:cubicBezTo>
                  <a:pt x="374" y="276"/>
                  <a:pt x="374" y="276"/>
                  <a:pt x="360" y="276"/>
                </a:cubicBezTo>
                <a:cubicBezTo>
                  <a:pt x="360" y="241"/>
                  <a:pt x="360" y="241"/>
                  <a:pt x="360" y="241"/>
                </a:cubicBezTo>
                <a:cubicBezTo>
                  <a:pt x="360" y="241"/>
                  <a:pt x="346" y="226"/>
                  <a:pt x="339" y="191"/>
                </a:cubicBezTo>
                <a:cubicBezTo>
                  <a:pt x="332" y="191"/>
                  <a:pt x="332" y="184"/>
                  <a:pt x="332" y="170"/>
                </a:cubicBezTo>
                <a:cubicBezTo>
                  <a:pt x="332" y="163"/>
                  <a:pt x="325" y="141"/>
                  <a:pt x="332" y="141"/>
                </a:cubicBezTo>
                <a:cubicBezTo>
                  <a:pt x="332" y="127"/>
                  <a:pt x="332" y="106"/>
                  <a:pt x="332" y="99"/>
                </a:cubicBezTo>
                <a:cubicBezTo>
                  <a:pt x="332" y="71"/>
                  <a:pt x="360" y="43"/>
                  <a:pt x="403" y="43"/>
                </a:cubicBezTo>
                <a:cubicBezTo>
                  <a:pt x="452" y="43"/>
                  <a:pt x="473" y="71"/>
                  <a:pt x="480" y="99"/>
                </a:cubicBezTo>
                <a:cubicBezTo>
                  <a:pt x="480" y="106"/>
                  <a:pt x="473" y="127"/>
                  <a:pt x="473" y="141"/>
                </a:cubicBezTo>
                <a:cubicBezTo>
                  <a:pt x="487" y="141"/>
                  <a:pt x="480" y="163"/>
                  <a:pt x="480" y="170"/>
                </a:cubicBezTo>
                <a:cubicBezTo>
                  <a:pt x="480" y="184"/>
                  <a:pt x="473" y="191"/>
                  <a:pt x="466" y="191"/>
                </a:cubicBezTo>
                <a:cubicBezTo>
                  <a:pt x="459" y="226"/>
                  <a:pt x="445" y="241"/>
                  <a:pt x="445" y="241"/>
                </a:cubicBezTo>
                <a:cubicBezTo>
                  <a:pt x="445" y="276"/>
                  <a:pt x="445" y="276"/>
                  <a:pt x="445" y="276"/>
                </a:cubicBezTo>
                <a:cubicBezTo>
                  <a:pt x="445" y="276"/>
                  <a:pt x="459" y="276"/>
                  <a:pt x="494" y="297"/>
                </a:cubicBezTo>
                <a:cubicBezTo>
                  <a:pt x="537" y="311"/>
                  <a:pt x="523" y="297"/>
                  <a:pt x="551" y="318"/>
                </a:cubicBezTo>
                <a:cubicBezTo>
                  <a:pt x="607" y="339"/>
                  <a:pt x="607" y="410"/>
                  <a:pt x="607" y="410"/>
                </a:cubicBezTo>
                <a:close/>
                <a:moveTo>
                  <a:pt x="325" y="283"/>
                </a:moveTo>
                <a:lnTo>
                  <a:pt x="325" y="283"/>
                </a:lnTo>
                <a:cubicBezTo>
                  <a:pt x="367" y="297"/>
                  <a:pt x="353" y="290"/>
                  <a:pt x="388" y="304"/>
                </a:cubicBezTo>
                <a:cubicBezTo>
                  <a:pt x="445" y="332"/>
                  <a:pt x="445" y="403"/>
                  <a:pt x="445" y="403"/>
                </a:cubicBezTo>
                <a:cubicBezTo>
                  <a:pt x="445" y="417"/>
                  <a:pt x="431" y="424"/>
                  <a:pt x="424" y="424"/>
                </a:cubicBezTo>
                <a:cubicBezTo>
                  <a:pt x="21" y="424"/>
                  <a:pt x="21" y="424"/>
                  <a:pt x="21" y="424"/>
                </a:cubicBezTo>
                <a:cubicBezTo>
                  <a:pt x="14" y="424"/>
                  <a:pt x="0" y="417"/>
                  <a:pt x="0" y="403"/>
                </a:cubicBezTo>
                <a:cubicBezTo>
                  <a:pt x="0" y="403"/>
                  <a:pt x="0" y="332"/>
                  <a:pt x="56" y="304"/>
                </a:cubicBezTo>
                <a:cubicBezTo>
                  <a:pt x="92" y="290"/>
                  <a:pt x="77" y="304"/>
                  <a:pt x="120" y="283"/>
                </a:cubicBezTo>
                <a:cubicBezTo>
                  <a:pt x="162" y="269"/>
                  <a:pt x="176" y="262"/>
                  <a:pt x="176" y="262"/>
                </a:cubicBezTo>
                <a:cubicBezTo>
                  <a:pt x="176" y="219"/>
                  <a:pt x="176" y="219"/>
                  <a:pt x="176" y="219"/>
                </a:cubicBezTo>
                <a:cubicBezTo>
                  <a:pt x="176" y="219"/>
                  <a:pt x="155" y="205"/>
                  <a:pt x="155" y="170"/>
                </a:cubicBezTo>
                <a:cubicBezTo>
                  <a:pt x="141" y="170"/>
                  <a:pt x="141" y="156"/>
                  <a:pt x="141" y="149"/>
                </a:cubicBezTo>
                <a:cubicBezTo>
                  <a:pt x="141" y="141"/>
                  <a:pt x="134" y="113"/>
                  <a:pt x="148" y="113"/>
                </a:cubicBezTo>
                <a:cubicBezTo>
                  <a:pt x="141" y="92"/>
                  <a:pt x="141" y="78"/>
                  <a:pt x="141" y="71"/>
                </a:cubicBezTo>
                <a:cubicBezTo>
                  <a:pt x="148" y="35"/>
                  <a:pt x="176" y="7"/>
                  <a:pt x="219" y="0"/>
                </a:cubicBezTo>
                <a:cubicBezTo>
                  <a:pt x="275" y="7"/>
                  <a:pt x="297" y="35"/>
                  <a:pt x="304" y="71"/>
                </a:cubicBezTo>
                <a:cubicBezTo>
                  <a:pt x="304" y="78"/>
                  <a:pt x="304" y="92"/>
                  <a:pt x="297" y="113"/>
                </a:cubicBezTo>
                <a:cubicBezTo>
                  <a:pt x="311" y="113"/>
                  <a:pt x="304" y="141"/>
                  <a:pt x="304" y="149"/>
                </a:cubicBezTo>
                <a:cubicBezTo>
                  <a:pt x="304" y="156"/>
                  <a:pt x="304" y="170"/>
                  <a:pt x="290" y="170"/>
                </a:cubicBezTo>
                <a:cubicBezTo>
                  <a:pt x="282" y="205"/>
                  <a:pt x="268" y="219"/>
                  <a:pt x="268" y="219"/>
                </a:cubicBezTo>
                <a:cubicBezTo>
                  <a:pt x="268" y="262"/>
                  <a:pt x="268" y="262"/>
                  <a:pt x="268" y="262"/>
                </a:cubicBezTo>
                <a:cubicBezTo>
                  <a:pt x="268" y="262"/>
                  <a:pt x="282" y="262"/>
                  <a:pt x="325" y="28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75" name="Freeform 90"/>
          <p:cNvSpPr>
            <a:spLocks noChangeArrowheads="1"/>
          </p:cNvSpPr>
          <p:nvPr/>
        </p:nvSpPr>
        <p:spPr bwMode="auto">
          <a:xfrm>
            <a:off x="6103939" y="6445141"/>
            <a:ext cx="431800" cy="419209"/>
          </a:xfrm>
          <a:custGeom>
            <a:avLst/>
            <a:gdLst>
              <a:gd name="T0" fmla="*/ 76526312 w 601"/>
              <a:gd name="T1" fmla="*/ 66441079 h 580"/>
              <a:gd name="T2" fmla="*/ 76526312 w 601"/>
              <a:gd name="T3" fmla="*/ 66441079 h 580"/>
              <a:gd name="T4" fmla="*/ 76526312 w 601"/>
              <a:gd name="T5" fmla="*/ 66441079 h 580"/>
              <a:gd name="T6" fmla="*/ 68396114 w 601"/>
              <a:gd name="T7" fmla="*/ 74664833 h 580"/>
              <a:gd name="T8" fmla="*/ 68396114 w 601"/>
              <a:gd name="T9" fmla="*/ 74664833 h 580"/>
              <a:gd name="T10" fmla="*/ 65557083 w 601"/>
              <a:gd name="T11" fmla="*/ 75578543 h 580"/>
              <a:gd name="T12" fmla="*/ 61943901 w 601"/>
              <a:gd name="T13" fmla="*/ 71923702 h 580"/>
              <a:gd name="T14" fmla="*/ 62847017 w 601"/>
              <a:gd name="T15" fmla="*/ 70095920 h 580"/>
              <a:gd name="T16" fmla="*/ 62847017 w 601"/>
              <a:gd name="T17" fmla="*/ 70095920 h 580"/>
              <a:gd name="T18" fmla="*/ 65557083 w 601"/>
              <a:gd name="T19" fmla="*/ 67354789 h 580"/>
              <a:gd name="T20" fmla="*/ 48264607 w 601"/>
              <a:gd name="T21" fmla="*/ 67354789 h 580"/>
              <a:gd name="T22" fmla="*/ 44651066 w 601"/>
              <a:gd name="T23" fmla="*/ 63569522 h 580"/>
              <a:gd name="T24" fmla="*/ 48264607 w 601"/>
              <a:gd name="T25" fmla="*/ 59914681 h 580"/>
              <a:gd name="T26" fmla="*/ 65557083 w 601"/>
              <a:gd name="T27" fmla="*/ 59914681 h 580"/>
              <a:gd name="T28" fmla="*/ 62847017 w 601"/>
              <a:gd name="T29" fmla="*/ 57173188 h 580"/>
              <a:gd name="T30" fmla="*/ 62847017 w 601"/>
              <a:gd name="T31" fmla="*/ 57173188 h 580"/>
              <a:gd name="T32" fmla="*/ 61943901 w 601"/>
              <a:gd name="T33" fmla="*/ 55345768 h 580"/>
              <a:gd name="T34" fmla="*/ 65557083 w 601"/>
              <a:gd name="T35" fmla="*/ 51690927 h 580"/>
              <a:gd name="T36" fmla="*/ 68396114 w 601"/>
              <a:gd name="T37" fmla="*/ 52604637 h 580"/>
              <a:gd name="T38" fmla="*/ 68396114 w 601"/>
              <a:gd name="T39" fmla="*/ 52604637 h 580"/>
              <a:gd name="T40" fmla="*/ 76526312 w 601"/>
              <a:gd name="T41" fmla="*/ 60828391 h 580"/>
              <a:gd name="T42" fmla="*/ 76526312 w 601"/>
              <a:gd name="T43" fmla="*/ 60828391 h 580"/>
              <a:gd name="T44" fmla="*/ 77429787 w 601"/>
              <a:gd name="T45" fmla="*/ 63569522 h 580"/>
              <a:gd name="T46" fmla="*/ 76526312 w 601"/>
              <a:gd name="T47" fmla="*/ 66441079 h 580"/>
              <a:gd name="T48" fmla="*/ 58330360 w 601"/>
              <a:gd name="T49" fmla="*/ 56259478 h 580"/>
              <a:gd name="T50" fmla="*/ 58330360 w 601"/>
              <a:gd name="T51" fmla="*/ 56259478 h 580"/>
              <a:gd name="T52" fmla="*/ 48264607 w 601"/>
              <a:gd name="T53" fmla="*/ 56259478 h 580"/>
              <a:gd name="T54" fmla="*/ 41037884 w 601"/>
              <a:gd name="T55" fmla="*/ 63569522 h 580"/>
              <a:gd name="T56" fmla="*/ 48264607 w 601"/>
              <a:gd name="T57" fmla="*/ 71009630 h 580"/>
              <a:gd name="T58" fmla="*/ 58330360 w 601"/>
              <a:gd name="T59" fmla="*/ 71009630 h 580"/>
              <a:gd name="T60" fmla="*/ 58330360 w 601"/>
              <a:gd name="T61" fmla="*/ 71923702 h 580"/>
              <a:gd name="T62" fmla="*/ 59233835 w 601"/>
              <a:gd name="T63" fmla="*/ 75578543 h 580"/>
              <a:gd name="T64" fmla="*/ 3613541 w 601"/>
              <a:gd name="T65" fmla="*/ 75578543 h 580"/>
              <a:gd name="T66" fmla="*/ 0 w 601"/>
              <a:gd name="T67" fmla="*/ 71923702 h 580"/>
              <a:gd name="T68" fmla="*/ 0 w 601"/>
              <a:gd name="T69" fmla="*/ 71923702 h 580"/>
              <a:gd name="T70" fmla="*/ 0 w 601"/>
              <a:gd name="T71" fmla="*/ 71923702 h 580"/>
              <a:gd name="T72" fmla="*/ 9936789 w 601"/>
              <a:gd name="T73" fmla="*/ 53518347 h 580"/>
              <a:gd name="T74" fmla="*/ 20906017 w 601"/>
              <a:gd name="T75" fmla="*/ 49733080 h 580"/>
              <a:gd name="T76" fmla="*/ 30068655 w 601"/>
              <a:gd name="T77" fmla="*/ 46077877 h 580"/>
              <a:gd name="T78" fmla="*/ 30068655 w 601"/>
              <a:gd name="T79" fmla="*/ 38637768 h 580"/>
              <a:gd name="T80" fmla="*/ 26326149 w 601"/>
              <a:gd name="T81" fmla="*/ 29500304 h 580"/>
              <a:gd name="T82" fmla="*/ 24519558 w 601"/>
              <a:gd name="T83" fmla="*/ 25845463 h 580"/>
              <a:gd name="T84" fmla="*/ 25422674 w 601"/>
              <a:gd name="T85" fmla="*/ 19318704 h 580"/>
              <a:gd name="T86" fmla="*/ 24519558 w 601"/>
              <a:gd name="T87" fmla="*/ 12009021 h 580"/>
              <a:gd name="T88" fmla="*/ 39230934 w 601"/>
              <a:gd name="T89" fmla="*/ 0 h 580"/>
              <a:gd name="T90" fmla="*/ 52910229 w 601"/>
              <a:gd name="T91" fmla="*/ 12009021 h 580"/>
              <a:gd name="T92" fmla="*/ 51877788 w 601"/>
              <a:gd name="T93" fmla="*/ 19318704 h 580"/>
              <a:gd name="T94" fmla="*/ 53813704 w 601"/>
              <a:gd name="T95" fmla="*/ 25845463 h 580"/>
              <a:gd name="T96" fmla="*/ 50974673 w 601"/>
              <a:gd name="T97" fmla="*/ 29500304 h 580"/>
              <a:gd name="T98" fmla="*/ 47361132 w 601"/>
              <a:gd name="T99" fmla="*/ 38637768 h 580"/>
              <a:gd name="T100" fmla="*/ 47361132 w 601"/>
              <a:gd name="T101" fmla="*/ 46077877 h 580"/>
              <a:gd name="T102" fmla="*/ 56523770 w 601"/>
              <a:gd name="T103" fmla="*/ 49733080 h 580"/>
              <a:gd name="T104" fmla="*/ 59233835 w 601"/>
              <a:gd name="T105" fmla="*/ 50646790 h 580"/>
              <a:gd name="T106" fmla="*/ 58330360 w 601"/>
              <a:gd name="T107" fmla="*/ 55345768 h 580"/>
              <a:gd name="T108" fmla="*/ 58330360 w 601"/>
              <a:gd name="T109" fmla="*/ 56259478 h 580"/>
              <a:gd name="T110" fmla="*/ 77429787 w 601"/>
              <a:gd name="T111" fmla="*/ 71923702 h 580"/>
              <a:gd name="T112" fmla="*/ 77429787 w 601"/>
              <a:gd name="T113" fmla="*/ 71923702 h 580"/>
              <a:gd name="T114" fmla="*/ 77429787 w 601"/>
              <a:gd name="T115" fmla="*/ 71923702 h 580"/>
              <a:gd name="T116" fmla="*/ 77429787 w 601"/>
              <a:gd name="T117" fmla="*/ 71923702 h 580"/>
              <a:gd name="T118" fmla="*/ 73816246 w 601"/>
              <a:gd name="T119" fmla="*/ 75578543 h 580"/>
              <a:gd name="T120" fmla="*/ 72009655 w 601"/>
              <a:gd name="T121" fmla="*/ 75578543 h 580"/>
              <a:gd name="T122" fmla="*/ 77429787 w 601"/>
              <a:gd name="T123" fmla="*/ 70095920 h 580"/>
              <a:gd name="T124" fmla="*/ 77429787 w 601"/>
              <a:gd name="T125" fmla="*/ 71923702 h 5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01" h="580">
                <a:moveTo>
                  <a:pt x="593" y="509"/>
                </a:moveTo>
                <a:lnTo>
                  <a:pt x="593" y="509"/>
                </a:lnTo>
                <a:cubicBezTo>
                  <a:pt x="530" y="572"/>
                  <a:pt x="530" y="572"/>
                  <a:pt x="530" y="572"/>
                </a:cubicBezTo>
                <a:cubicBezTo>
                  <a:pt x="523" y="579"/>
                  <a:pt x="515" y="579"/>
                  <a:pt x="508" y="579"/>
                </a:cubicBezTo>
                <a:cubicBezTo>
                  <a:pt x="494" y="579"/>
                  <a:pt x="480" y="572"/>
                  <a:pt x="480" y="551"/>
                </a:cubicBezTo>
                <a:cubicBezTo>
                  <a:pt x="480" y="544"/>
                  <a:pt x="480" y="537"/>
                  <a:pt x="487" y="537"/>
                </a:cubicBezTo>
                <a:cubicBezTo>
                  <a:pt x="508" y="516"/>
                  <a:pt x="508" y="516"/>
                  <a:pt x="508" y="516"/>
                </a:cubicBezTo>
                <a:cubicBezTo>
                  <a:pt x="374" y="516"/>
                  <a:pt x="374" y="516"/>
                  <a:pt x="374" y="516"/>
                </a:cubicBezTo>
                <a:cubicBezTo>
                  <a:pt x="360" y="516"/>
                  <a:pt x="346" y="502"/>
                  <a:pt x="346" y="487"/>
                </a:cubicBezTo>
                <a:cubicBezTo>
                  <a:pt x="346" y="473"/>
                  <a:pt x="360" y="459"/>
                  <a:pt x="374" y="459"/>
                </a:cubicBezTo>
                <a:cubicBezTo>
                  <a:pt x="508" y="459"/>
                  <a:pt x="508" y="459"/>
                  <a:pt x="508" y="459"/>
                </a:cubicBezTo>
                <a:cubicBezTo>
                  <a:pt x="487" y="438"/>
                  <a:pt x="487" y="438"/>
                  <a:pt x="487" y="438"/>
                </a:cubicBezTo>
                <a:cubicBezTo>
                  <a:pt x="480" y="438"/>
                  <a:pt x="480" y="431"/>
                  <a:pt x="480" y="424"/>
                </a:cubicBezTo>
                <a:cubicBezTo>
                  <a:pt x="480" y="403"/>
                  <a:pt x="494" y="396"/>
                  <a:pt x="508" y="396"/>
                </a:cubicBezTo>
                <a:cubicBezTo>
                  <a:pt x="515" y="396"/>
                  <a:pt x="523" y="396"/>
                  <a:pt x="530" y="403"/>
                </a:cubicBezTo>
                <a:cubicBezTo>
                  <a:pt x="593" y="466"/>
                  <a:pt x="593" y="466"/>
                  <a:pt x="593" y="466"/>
                </a:cubicBezTo>
                <a:cubicBezTo>
                  <a:pt x="600" y="473"/>
                  <a:pt x="600" y="480"/>
                  <a:pt x="600" y="487"/>
                </a:cubicBezTo>
                <a:cubicBezTo>
                  <a:pt x="600" y="494"/>
                  <a:pt x="600" y="502"/>
                  <a:pt x="593" y="509"/>
                </a:cubicBezTo>
                <a:close/>
                <a:moveTo>
                  <a:pt x="452" y="431"/>
                </a:moveTo>
                <a:lnTo>
                  <a:pt x="452" y="431"/>
                </a:lnTo>
                <a:cubicBezTo>
                  <a:pt x="374" y="431"/>
                  <a:pt x="374" y="431"/>
                  <a:pt x="374" y="431"/>
                </a:cubicBezTo>
                <a:cubicBezTo>
                  <a:pt x="346" y="431"/>
                  <a:pt x="318" y="459"/>
                  <a:pt x="318" y="487"/>
                </a:cubicBezTo>
                <a:cubicBezTo>
                  <a:pt x="318" y="516"/>
                  <a:pt x="346" y="544"/>
                  <a:pt x="374" y="544"/>
                </a:cubicBezTo>
                <a:cubicBezTo>
                  <a:pt x="452" y="544"/>
                  <a:pt x="452" y="544"/>
                  <a:pt x="452" y="544"/>
                </a:cubicBezTo>
                <a:lnTo>
                  <a:pt x="452" y="551"/>
                </a:lnTo>
                <a:cubicBezTo>
                  <a:pt x="452" y="565"/>
                  <a:pt x="452" y="572"/>
                  <a:pt x="459" y="579"/>
                </a:cubicBezTo>
                <a:cubicBezTo>
                  <a:pt x="28" y="579"/>
                  <a:pt x="28" y="579"/>
                  <a:pt x="28" y="579"/>
                </a:cubicBezTo>
                <a:cubicBezTo>
                  <a:pt x="14" y="579"/>
                  <a:pt x="0" y="572"/>
                  <a:pt x="0" y="551"/>
                </a:cubicBezTo>
                <a:cubicBezTo>
                  <a:pt x="0" y="551"/>
                  <a:pt x="0" y="452"/>
                  <a:pt x="77" y="410"/>
                </a:cubicBezTo>
                <a:cubicBezTo>
                  <a:pt x="120" y="388"/>
                  <a:pt x="106" y="410"/>
                  <a:pt x="162" y="381"/>
                </a:cubicBezTo>
                <a:cubicBezTo>
                  <a:pt x="219" y="360"/>
                  <a:pt x="233" y="353"/>
                  <a:pt x="233" y="353"/>
                </a:cubicBezTo>
                <a:cubicBezTo>
                  <a:pt x="233" y="296"/>
                  <a:pt x="233" y="296"/>
                  <a:pt x="233" y="296"/>
                </a:cubicBezTo>
                <a:cubicBezTo>
                  <a:pt x="233" y="296"/>
                  <a:pt x="212" y="275"/>
                  <a:pt x="204" y="226"/>
                </a:cubicBezTo>
                <a:cubicBezTo>
                  <a:pt x="190" y="233"/>
                  <a:pt x="190" y="212"/>
                  <a:pt x="190" y="198"/>
                </a:cubicBezTo>
                <a:cubicBezTo>
                  <a:pt x="190" y="183"/>
                  <a:pt x="183" y="148"/>
                  <a:pt x="197" y="148"/>
                </a:cubicBezTo>
                <a:cubicBezTo>
                  <a:pt x="190" y="127"/>
                  <a:pt x="190" y="99"/>
                  <a:pt x="190" y="92"/>
                </a:cubicBezTo>
                <a:cubicBezTo>
                  <a:pt x="197" y="49"/>
                  <a:pt x="240" y="0"/>
                  <a:pt x="304" y="0"/>
                </a:cubicBezTo>
                <a:cubicBezTo>
                  <a:pt x="374" y="0"/>
                  <a:pt x="410" y="49"/>
                  <a:pt x="410" y="92"/>
                </a:cubicBezTo>
                <a:cubicBezTo>
                  <a:pt x="410" y="99"/>
                  <a:pt x="410" y="127"/>
                  <a:pt x="402" y="148"/>
                </a:cubicBezTo>
                <a:cubicBezTo>
                  <a:pt x="424" y="148"/>
                  <a:pt x="417" y="183"/>
                  <a:pt x="417" y="198"/>
                </a:cubicBezTo>
                <a:cubicBezTo>
                  <a:pt x="417" y="212"/>
                  <a:pt x="410" y="233"/>
                  <a:pt x="395" y="226"/>
                </a:cubicBezTo>
                <a:cubicBezTo>
                  <a:pt x="388" y="275"/>
                  <a:pt x="367" y="296"/>
                  <a:pt x="367" y="296"/>
                </a:cubicBezTo>
                <a:cubicBezTo>
                  <a:pt x="367" y="353"/>
                  <a:pt x="367" y="353"/>
                  <a:pt x="367" y="353"/>
                </a:cubicBezTo>
                <a:cubicBezTo>
                  <a:pt x="367" y="353"/>
                  <a:pt x="381" y="360"/>
                  <a:pt x="438" y="381"/>
                </a:cubicBezTo>
                <a:cubicBezTo>
                  <a:pt x="445" y="388"/>
                  <a:pt x="452" y="388"/>
                  <a:pt x="459" y="388"/>
                </a:cubicBezTo>
                <a:cubicBezTo>
                  <a:pt x="452" y="403"/>
                  <a:pt x="452" y="410"/>
                  <a:pt x="452" y="424"/>
                </a:cubicBezTo>
                <a:lnTo>
                  <a:pt x="452" y="431"/>
                </a:lnTo>
                <a:close/>
                <a:moveTo>
                  <a:pt x="600" y="551"/>
                </a:moveTo>
                <a:lnTo>
                  <a:pt x="600" y="551"/>
                </a:lnTo>
                <a:cubicBezTo>
                  <a:pt x="600" y="572"/>
                  <a:pt x="593" y="579"/>
                  <a:pt x="572" y="579"/>
                </a:cubicBezTo>
                <a:cubicBezTo>
                  <a:pt x="558" y="579"/>
                  <a:pt x="558" y="579"/>
                  <a:pt x="558" y="579"/>
                </a:cubicBezTo>
                <a:cubicBezTo>
                  <a:pt x="600" y="537"/>
                  <a:pt x="600" y="537"/>
                  <a:pt x="600" y="537"/>
                </a:cubicBezTo>
                <a:cubicBezTo>
                  <a:pt x="600" y="551"/>
                  <a:pt x="600" y="551"/>
                  <a:pt x="600" y="551"/>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76" name="Freeform 91"/>
          <p:cNvSpPr>
            <a:spLocks noChangeArrowheads="1"/>
          </p:cNvSpPr>
          <p:nvPr/>
        </p:nvSpPr>
        <p:spPr bwMode="auto">
          <a:xfrm>
            <a:off x="5345115" y="6445141"/>
            <a:ext cx="431800" cy="419209"/>
          </a:xfrm>
          <a:custGeom>
            <a:avLst/>
            <a:gdLst>
              <a:gd name="T0" fmla="*/ 73816246 w 601"/>
              <a:gd name="T1" fmla="*/ 67354789 h 580"/>
              <a:gd name="T2" fmla="*/ 59233835 w 601"/>
              <a:gd name="T3" fmla="*/ 70095920 h 580"/>
              <a:gd name="T4" fmla="*/ 60136951 w 601"/>
              <a:gd name="T5" fmla="*/ 71923702 h 580"/>
              <a:gd name="T6" fmla="*/ 54716819 w 601"/>
              <a:gd name="T7" fmla="*/ 74664833 h 580"/>
              <a:gd name="T8" fmla="*/ 45554541 w 601"/>
              <a:gd name="T9" fmla="*/ 66441079 h 580"/>
              <a:gd name="T10" fmla="*/ 44651066 w 601"/>
              <a:gd name="T11" fmla="*/ 63569522 h 580"/>
              <a:gd name="T12" fmla="*/ 45554541 w 601"/>
              <a:gd name="T13" fmla="*/ 60828391 h 580"/>
              <a:gd name="T14" fmla="*/ 54716819 w 601"/>
              <a:gd name="T15" fmla="*/ 52604637 h 580"/>
              <a:gd name="T16" fmla="*/ 60136951 w 601"/>
              <a:gd name="T17" fmla="*/ 55345768 h 580"/>
              <a:gd name="T18" fmla="*/ 59233835 w 601"/>
              <a:gd name="T19" fmla="*/ 57173188 h 580"/>
              <a:gd name="T20" fmla="*/ 73816246 w 601"/>
              <a:gd name="T21" fmla="*/ 59914681 h 580"/>
              <a:gd name="T22" fmla="*/ 73816246 w 601"/>
              <a:gd name="T23" fmla="*/ 67354789 h 580"/>
              <a:gd name="T24" fmla="*/ 63750492 w 601"/>
              <a:gd name="T25" fmla="*/ 55345768 h 580"/>
              <a:gd name="T26" fmla="*/ 67363674 w 601"/>
              <a:gd name="T27" fmla="*/ 53518347 h 580"/>
              <a:gd name="T28" fmla="*/ 63750492 w 601"/>
              <a:gd name="T29" fmla="*/ 56259478 h 580"/>
              <a:gd name="T30" fmla="*/ 50974673 w 601"/>
              <a:gd name="T31" fmla="*/ 29500304 h 580"/>
              <a:gd name="T32" fmla="*/ 47361132 w 601"/>
              <a:gd name="T33" fmla="*/ 38637768 h 580"/>
              <a:gd name="T34" fmla="*/ 52781263 w 601"/>
              <a:gd name="T35" fmla="*/ 48819369 h 580"/>
              <a:gd name="T36" fmla="*/ 51877788 w 601"/>
              <a:gd name="T37" fmla="*/ 49733080 h 580"/>
              <a:gd name="T38" fmla="*/ 42844475 w 601"/>
              <a:gd name="T39" fmla="*/ 58086899 h 580"/>
              <a:gd name="T40" fmla="*/ 42844475 w 601"/>
              <a:gd name="T41" fmla="*/ 69182210 h 580"/>
              <a:gd name="T42" fmla="*/ 50071198 w 601"/>
              <a:gd name="T43" fmla="*/ 75578543 h 580"/>
              <a:gd name="T44" fmla="*/ 0 w 601"/>
              <a:gd name="T45" fmla="*/ 71923702 h 580"/>
              <a:gd name="T46" fmla="*/ 0 w 601"/>
              <a:gd name="T47" fmla="*/ 71923702 h 580"/>
              <a:gd name="T48" fmla="*/ 20906017 w 601"/>
              <a:gd name="T49" fmla="*/ 49733080 h 580"/>
              <a:gd name="T50" fmla="*/ 30068655 w 601"/>
              <a:gd name="T51" fmla="*/ 38637768 h 580"/>
              <a:gd name="T52" fmla="*/ 23616083 w 601"/>
              <a:gd name="T53" fmla="*/ 25845463 h 580"/>
              <a:gd name="T54" fmla="*/ 24519558 w 601"/>
              <a:gd name="T55" fmla="*/ 12009021 h 580"/>
              <a:gd name="T56" fmla="*/ 52781263 w 601"/>
              <a:gd name="T57" fmla="*/ 12009021 h 580"/>
              <a:gd name="T58" fmla="*/ 52781263 w 601"/>
              <a:gd name="T59" fmla="*/ 25845463 h 580"/>
              <a:gd name="T60" fmla="*/ 63750492 w 601"/>
              <a:gd name="T61" fmla="*/ 71009630 h 580"/>
              <a:gd name="T62" fmla="*/ 73816246 w 601"/>
              <a:gd name="T63" fmla="*/ 71009630 h 580"/>
              <a:gd name="T64" fmla="*/ 77429787 w 601"/>
              <a:gd name="T65" fmla="*/ 71923702 h 580"/>
              <a:gd name="T66" fmla="*/ 77429787 w 601"/>
              <a:gd name="T67" fmla="*/ 71923702 h 580"/>
              <a:gd name="T68" fmla="*/ 62847017 w 601"/>
              <a:gd name="T69" fmla="*/ 75578543 h 580"/>
              <a:gd name="T70" fmla="*/ 63750492 w 601"/>
              <a:gd name="T71" fmla="*/ 71009630 h 58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1" h="580">
                <a:moveTo>
                  <a:pt x="572" y="516"/>
                </a:moveTo>
                <a:lnTo>
                  <a:pt x="572" y="516"/>
                </a:lnTo>
                <a:cubicBezTo>
                  <a:pt x="445" y="516"/>
                  <a:pt x="445" y="516"/>
                  <a:pt x="445" y="516"/>
                </a:cubicBezTo>
                <a:cubicBezTo>
                  <a:pt x="459" y="537"/>
                  <a:pt x="459" y="537"/>
                  <a:pt x="459" y="537"/>
                </a:cubicBezTo>
                <a:cubicBezTo>
                  <a:pt x="466" y="537"/>
                  <a:pt x="466" y="544"/>
                  <a:pt x="466" y="551"/>
                </a:cubicBezTo>
                <a:cubicBezTo>
                  <a:pt x="466" y="572"/>
                  <a:pt x="459" y="579"/>
                  <a:pt x="438" y="579"/>
                </a:cubicBezTo>
                <a:cubicBezTo>
                  <a:pt x="431" y="579"/>
                  <a:pt x="424" y="579"/>
                  <a:pt x="424" y="572"/>
                </a:cubicBezTo>
                <a:cubicBezTo>
                  <a:pt x="353" y="509"/>
                  <a:pt x="353" y="509"/>
                  <a:pt x="353" y="509"/>
                </a:cubicBezTo>
                <a:cubicBezTo>
                  <a:pt x="346" y="502"/>
                  <a:pt x="346" y="494"/>
                  <a:pt x="346" y="487"/>
                </a:cubicBezTo>
                <a:cubicBezTo>
                  <a:pt x="346" y="480"/>
                  <a:pt x="346" y="473"/>
                  <a:pt x="353" y="466"/>
                </a:cubicBezTo>
                <a:cubicBezTo>
                  <a:pt x="424" y="403"/>
                  <a:pt x="424" y="403"/>
                  <a:pt x="424" y="403"/>
                </a:cubicBezTo>
                <a:cubicBezTo>
                  <a:pt x="424" y="396"/>
                  <a:pt x="431" y="396"/>
                  <a:pt x="438" y="396"/>
                </a:cubicBezTo>
                <a:cubicBezTo>
                  <a:pt x="459" y="396"/>
                  <a:pt x="466" y="403"/>
                  <a:pt x="466" y="424"/>
                </a:cubicBezTo>
                <a:cubicBezTo>
                  <a:pt x="466" y="431"/>
                  <a:pt x="466" y="438"/>
                  <a:pt x="459" y="438"/>
                </a:cubicBezTo>
                <a:cubicBezTo>
                  <a:pt x="445" y="459"/>
                  <a:pt x="445" y="459"/>
                  <a:pt x="445" y="459"/>
                </a:cubicBezTo>
                <a:cubicBezTo>
                  <a:pt x="572" y="459"/>
                  <a:pt x="572" y="459"/>
                  <a:pt x="572" y="459"/>
                </a:cubicBezTo>
                <a:cubicBezTo>
                  <a:pt x="586" y="459"/>
                  <a:pt x="600" y="473"/>
                  <a:pt x="600" y="487"/>
                </a:cubicBezTo>
                <a:cubicBezTo>
                  <a:pt x="600" y="502"/>
                  <a:pt x="586" y="516"/>
                  <a:pt x="572" y="516"/>
                </a:cubicBezTo>
                <a:close/>
                <a:moveTo>
                  <a:pt x="494" y="424"/>
                </a:moveTo>
                <a:lnTo>
                  <a:pt x="494" y="424"/>
                </a:lnTo>
                <a:cubicBezTo>
                  <a:pt x="494" y="417"/>
                  <a:pt x="494" y="410"/>
                  <a:pt x="494" y="403"/>
                </a:cubicBezTo>
                <a:cubicBezTo>
                  <a:pt x="501" y="403"/>
                  <a:pt x="508" y="403"/>
                  <a:pt x="522" y="410"/>
                </a:cubicBezTo>
                <a:cubicBezTo>
                  <a:pt x="537" y="417"/>
                  <a:pt x="544" y="424"/>
                  <a:pt x="551" y="431"/>
                </a:cubicBezTo>
                <a:cubicBezTo>
                  <a:pt x="494" y="431"/>
                  <a:pt x="494" y="431"/>
                  <a:pt x="494" y="431"/>
                </a:cubicBezTo>
                <a:lnTo>
                  <a:pt x="494" y="424"/>
                </a:lnTo>
                <a:close/>
                <a:moveTo>
                  <a:pt x="395" y="226"/>
                </a:moveTo>
                <a:lnTo>
                  <a:pt x="395" y="226"/>
                </a:lnTo>
                <a:cubicBezTo>
                  <a:pt x="388" y="275"/>
                  <a:pt x="367" y="296"/>
                  <a:pt x="367" y="296"/>
                </a:cubicBezTo>
                <a:cubicBezTo>
                  <a:pt x="367" y="353"/>
                  <a:pt x="367" y="353"/>
                  <a:pt x="367" y="353"/>
                </a:cubicBezTo>
                <a:cubicBezTo>
                  <a:pt x="367" y="353"/>
                  <a:pt x="374" y="353"/>
                  <a:pt x="409" y="374"/>
                </a:cubicBezTo>
                <a:lnTo>
                  <a:pt x="402" y="381"/>
                </a:lnTo>
                <a:cubicBezTo>
                  <a:pt x="332" y="445"/>
                  <a:pt x="332" y="445"/>
                  <a:pt x="332" y="445"/>
                </a:cubicBezTo>
                <a:cubicBezTo>
                  <a:pt x="325" y="459"/>
                  <a:pt x="318" y="473"/>
                  <a:pt x="318" y="487"/>
                </a:cubicBezTo>
                <a:cubicBezTo>
                  <a:pt x="318" y="502"/>
                  <a:pt x="325" y="516"/>
                  <a:pt x="332" y="530"/>
                </a:cubicBezTo>
                <a:cubicBezTo>
                  <a:pt x="388" y="579"/>
                  <a:pt x="388" y="579"/>
                  <a:pt x="388" y="579"/>
                </a:cubicBezTo>
                <a:cubicBezTo>
                  <a:pt x="28" y="579"/>
                  <a:pt x="28" y="579"/>
                  <a:pt x="28" y="579"/>
                </a:cubicBezTo>
                <a:cubicBezTo>
                  <a:pt x="7" y="579"/>
                  <a:pt x="0" y="572"/>
                  <a:pt x="0" y="551"/>
                </a:cubicBezTo>
                <a:cubicBezTo>
                  <a:pt x="0" y="551"/>
                  <a:pt x="0" y="452"/>
                  <a:pt x="70" y="410"/>
                </a:cubicBezTo>
                <a:cubicBezTo>
                  <a:pt x="120" y="388"/>
                  <a:pt x="98" y="410"/>
                  <a:pt x="162" y="381"/>
                </a:cubicBezTo>
                <a:cubicBezTo>
                  <a:pt x="219" y="360"/>
                  <a:pt x="233" y="353"/>
                  <a:pt x="233" y="353"/>
                </a:cubicBezTo>
                <a:cubicBezTo>
                  <a:pt x="233" y="296"/>
                  <a:pt x="233" y="296"/>
                  <a:pt x="233" y="296"/>
                </a:cubicBezTo>
                <a:cubicBezTo>
                  <a:pt x="233" y="296"/>
                  <a:pt x="211" y="275"/>
                  <a:pt x="204" y="226"/>
                </a:cubicBezTo>
                <a:cubicBezTo>
                  <a:pt x="190" y="233"/>
                  <a:pt x="183" y="212"/>
                  <a:pt x="183" y="198"/>
                </a:cubicBezTo>
                <a:cubicBezTo>
                  <a:pt x="183" y="183"/>
                  <a:pt x="176" y="148"/>
                  <a:pt x="197" y="148"/>
                </a:cubicBezTo>
                <a:cubicBezTo>
                  <a:pt x="190" y="127"/>
                  <a:pt x="190" y="99"/>
                  <a:pt x="190" y="92"/>
                </a:cubicBezTo>
                <a:cubicBezTo>
                  <a:pt x="190" y="49"/>
                  <a:pt x="233" y="0"/>
                  <a:pt x="296" y="0"/>
                </a:cubicBezTo>
                <a:cubicBezTo>
                  <a:pt x="374" y="0"/>
                  <a:pt x="402" y="49"/>
                  <a:pt x="409" y="92"/>
                </a:cubicBezTo>
                <a:cubicBezTo>
                  <a:pt x="409" y="99"/>
                  <a:pt x="409" y="127"/>
                  <a:pt x="402" y="148"/>
                </a:cubicBezTo>
                <a:cubicBezTo>
                  <a:pt x="424" y="148"/>
                  <a:pt x="417" y="183"/>
                  <a:pt x="409" y="198"/>
                </a:cubicBezTo>
                <a:cubicBezTo>
                  <a:pt x="409" y="212"/>
                  <a:pt x="409" y="233"/>
                  <a:pt x="395" y="226"/>
                </a:cubicBezTo>
                <a:close/>
                <a:moveTo>
                  <a:pt x="494" y="544"/>
                </a:moveTo>
                <a:lnTo>
                  <a:pt x="494" y="544"/>
                </a:lnTo>
                <a:cubicBezTo>
                  <a:pt x="572" y="544"/>
                  <a:pt x="572" y="544"/>
                  <a:pt x="572" y="544"/>
                </a:cubicBezTo>
                <a:cubicBezTo>
                  <a:pt x="579" y="544"/>
                  <a:pt x="593" y="544"/>
                  <a:pt x="600" y="537"/>
                </a:cubicBezTo>
                <a:cubicBezTo>
                  <a:pt x="600" y="544"/>
                  <a:pt x="600" y="551"/>
                  <a:pt x="600" y="551"/>
                </a:cubicBezTo>
                <a:cubicBezTo>
                  <a:pt x="600" y="572"/>
                  <a:pt x="586" y="579"/>
                  <a:pt x="572" y="579"/>
                </a:cubicBezTo>
                <a:cubicBezTo>
                  <a:pt x="487" y="579"/>
                  <a:pt x="487" y="579"/>
                  <a:pt x="487" y="579"/>
                </a:cubicBezTo>
                <a:cubicBezTo>
                  <a:pt x="494" y="572"/>
                  <a:pt x="494" y="565"/>
                  <a:pt x="494" y="551"/>
                </a:cubicBezTo>
                <a:lnTo>
                  <a:pt x="494" y="544"/>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77" name="Freeform 92"/>
          <p:cNvSpPr>
            <a:spLocks noChangeArrowheads="1"/>
          </p:cNvSpPr>
          <p:nvPr/>
        </p:nvSpPr>
        <p:spPr bwMode="auto">
          <a:xfrm>
            <a:off x="4583115" y="6445141"/>
            <a:ext cx="438150" cy="419209"/>
          </a:xfrm>
          <a:custGeom>
            <a:avLst/>
            <a:gdLst>
              <a:gd name="T0" fmla="*/ 72337558 w 609"/>
              <a:gd name="T1" fmla="*/ 64483232 h 580"/>
              <a:gd name="T2" fmla="*/ 72337558 w 609"/>
              <a:gd name="T3" fmla="*/ 64483232 h 580"/>
              <a:gd name="T4" fmla="*/ 76866547 w 609"/>
              <a:gd name="T5" fmla="*/ 70095920 h 580"/>
              <a:gd name="T6" fmla="*/ 78678142 w 609"/>
              <a:gd name="T7" fmla="*/ 71923702 h 580"/>
              <a:gd name="T8" fmla="*/ 75054951 w 609"/>
              <a:gd name="T9" fmla="*/ 75578543 h 580"/>
              <a:gd name="T10" fmla="*/ 72337558 w 609"/>
              <a:gd name="T11" fmla="*/ 74664833 h 580"/>
              <a:gd name="T12" fmla="*/ 67678707 w 609"/>
              <a:gd name="T13" fmla="*/ 70095920 h 580"/>
              <a:gd name="T14" fmla="*/ 62243920 w 609"/>
              <a:gd name="T15" fmla="*/ 74664833 h 580"/>
              <a:gd name="T16" fmla="*/ 60431965 w 609"/>
              <a:gd name="T17" fmla="*/ 75578543 h 580"/>
              <a:gd name="T18" fmla="*/ 56808774 w 609"/>
              <a:gd name="T19" fmla="*/ 71923702 h 580"/>
              <a:gd name="T20" fmla="*/ 57714571 w 609"/>
              <a:gd name="T21" fmla="*/ 70095920 h 580"/>
              <a:gd name="T22" fmla="*/ 57714571 w 609"/>
              <a:gd name="T23" fmla="*/ 70095920 h 580"/>
              <a:gd name="T24" fmla="*/ 62243920 w 609"/>
              <a:gd name="T25" fmla="*/ 64483232 h 580"/>
              <a:gd name="T26" fmla="*/ 57714571 w 609"/>
              <a:gd name="T27" fmla="*/ 59914681 h 580"/>
              <a:gd name="T28" fmla="*/ 56808774 w 609"/>
              <a:gd name="T29" fmla="*/ 57173188 h 580"/>
              <a:gd name="T30" fmla="*/ 60431965 w 609"/>
              <a:gd name="T31" fmla="*/ 53518347 h 580"/>
              <a:gd name="T32" fmla="*/ 62243920 w 609"/>
              <a:gd name="T33" fmla="*/ 55345768 h 580"/>
              <a:gd name="T34" fmla="*/ 67678707 w 609"/>
              <a:gd name="T35" fmla="*/ 59914681 h 580"/>
              <a:gd name="T36" fmla="*/ 72337558 w 609"/>
              <a:gd name="T37" fmla="*/ 55345768 h 580"/>
              <a:gd name="T38" fmla="*/ 72337558 w 609"/>
              <a:gd name="T39" fmla="*/ 55345768 h 580"/>
              <a:gd name="T40" fmla="*/ 75054951 w 609"/>
              <a:gd name="T41" fmla="*/ 53518347 h 580"/>
              <a:gd name="T42" fmla="*/ 78678142 w 609"/>
              <a:gd name="T43" fmla="*/ 57173188 h 580"/>
              <a:gd name="T44" fmla="*/ 76866547 w 609"/>
              <a:gd name="T45" fmla="*/ 59914681 h 580"/>
              <a:gd name="T46" fmla="*/ 72337558 w 609"/>
              <a:gd name="T47" fmla="*/ 64483232 h 580"/>
              <a:gd name="T48" fmla="*/ 53056080 w 609"/>
              <a:gd name="T49" fmla="*/ 57173188 h 580"/>
              <a:gd name="T50" fmla="*/ 53056080 w 609"/>
              <a:gd name="T51" fmla="*/ 57173188 h 580"/>
              <a:gd name="T52" fmla="*/ 54867675 w 609"/>
              <a:gd name="T53" fmla="*/ 62655811 h 580"/>
              <a:gd name="T54" fmla="*/ 54867675 w 609"/>
              <a:gd name="T55" fmla="*/ 62655811 h 580"/>
              <a:gd name="T56" fmla="*/ 56808774 w 609"/>
              <a:gd name="T57" fmla="*/ 64483232 h 580"/>
              <a:gd name="T58" fmla="*/ 54867675 w 609"/>
              <a:gd name="T59" fmla="*/ 67354789 h 580"/>
              <a:gd name="T60" fmla="*/ 53056080 w 609"/>
              <a:gd name="T61" fmla="*/ 71923702 h 580"/>
              <a:gd name="T62" fmla="*/ 53961878 w 609"/>
              <a:gd name="T63" fmla="*/ 75578543 h 580"/>
              <a:gd name="T64" fmla="*/ 3752694 w 609"/>
              <a:gd name="T65" fmla="*/ 75578543 h 580"/>
              <a:gd name="T66" fmla="*/ 0 w 609"/>
              <a:gd name="T67" fmla="*/ 71923702 h 580"/>
              <a:gd name="T68" fmla="*/ 0 w 609"/>
              <a:gd name="T69" fmla="*/ 71923702 h 580"/>
              <a:gd name="T70" fmla="*/ 0 w 609"/>
              <a:gd name="T71" fmla="*/ 71923702 h 580"/>
              <a:gd name="T72" fmla="*/ 10093638 w 609"/>
              <a:gd name="T73" fmla="*/ 53518347 h 580"/>
              <a:gd name="T74" fmla="*/ 21093073 w 609"/>
              <a:gd name="T75" fmla="*/ 49733080 h 580"/>
              <a:gd name="T76" fmla="*/ 31186711 w 609"/>
              <a:gd name="T77" fmla="*/ 46077877 h 580"/>
              <a:gd name="T78" fmla="*/ 31186711 w 609"/>
              <a:gd name="T79" fmla="*/ 38637768 h 580"/>
              <a:gd name="T80" fmla="*/ 27434018 w 609"/>
              <a:gd name="T81" fmla="*/ 29500304 h 580"/>
              <a:gd name="T82" fmla="*/ 24716265 w 609"/>
              <a:gd name="T83" fmla="*/ 25845463 h 580"/>
              <a:gd name="T84" fmla="*/ 25622062 w 609"/>
              <a:gd name="T85" fmla="*/ 19318704 h 580"/>
              <a:gd name="T86" fmla="*/ 25622062 w 609"/>
              <a:gd name="T87" fmla="*/ 12009021 h 580"/>
              <a:gd name="T88" fmla="*/ 39339251 w 609"/>
              <a:gd name="T89" fmla="*/ 0 h 580"/>
              <a:gd name="T90" fmla="*/ 53961878 w 609"/>
              <a:gd name="T91" fmla="*/ 12009021 h 580"/>
              <a:gd name="T92" fmla="*/ 53056080 w 609"/>
              <a:gd name="T93" fmla="*/ 19318704 h 580"/>
              <a:gd name="T94" fmla="*/ 53961878 w 609"/>
              <a:gd name="T95" fmla="*/ 25845463 h 580"/>
              <a:gd name="T96" fmla="*/ 51244484 w 609"/>
              <a:gd name="T97" fmla="*/ 29500304 h 580"/>
              <a:gd name="T98" fmla="*/ 47620933 w 609"/>
              <a:gd name="T99" fmla="*/ 38637768 h 580"/>
              <a:gd name="T100" fmla="*/ 47620933 w 609"/>
              <a:gd name="T101" fmla="*/ 46077877 h 580"/>
              <a:gd name="T102" fmla="*/ 57714571 w 609"/>
              <a:gd name="T103" fmla="*/ 49733080 h 580"/>
              <a:gd name="T104" fmla="*/ 58620369 w 609"/>
              <a:gd name="T105" fmla="*/ 50646790 h 580"/>
              <a:gd name="T106" fmla="*/ 53056080 w 609"/>
              <a:gd name="T107" fmla="*/ 57173188 h 58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9" h="580">
                <a:moveTo>
                  <a:pt x="559" y="494"/>
                </a:moveTo>
                <a:lnTo>
                  <a:pt x="559" y="494"/>
                </a:lnTo>
                <a:cubicBezTo>
                  <a:pt x="594" y="537"/>
                  <a:pt x="594" y="537"/>
                  <a:pt x="594" y="537"/>
                </a:cubicBezTo>
                <a:cubicBezTo>
                  <a:pt x="601" y="537"/>
                  <a:pt x="608" y="544"/>
                  <a:pt x="608" y="551"/>
                </a:cubicBezTo>
                <a:cubicBezTo>
                  <a:pt x="608" y="572"/>
                  <a:pt x="594" y="579"/>
                  <a:pt x="580" y="579"/>
                </a:cubicBezTo>
                <a:cubicBezTo>
                  <a:pt x="573" y="579"/>
                  <a:pt x="566" y="579"/>
                  <a:pt x="559" y="572"/>
                </a:cubicBezTo>
                <a:cubicBezTo>
                  <a:pt x="523" y="537"/>
                  <a:pt x="523" y="537"/>
                  <a:pt x="523" y="537"/>
                </a:cubicBezTo>
                <a:cubicBezTo>
                  <a:pt x="481" y="572"/>
                  <a:pt x="481" y="572"/>
                  <a:pt x="481" y="572"/>
                </a:cubicBezTo>
                <a:cubicBezTo>
                  <a:pt x="481" y="579"/>
                  <a:pt x="474" y="579"/>
                  <a:pt x="467" y="579"/>
                </a:cubicBezTo>
                <a:cubicBezTo>
                  <a:pt x="446" y="579"/>
                  <a:pt x="439" y="572"/>
                  <a:pt x="439" y="551"/>
                </a:cubicBezTo>
                <a:cubicBezTo>
                  <a:pt x="439" y="544"/>
                  <a:pt x="439" y="537"/>
                  <a:pt x="446" y="537"/>
                </a:cubicBezTo>
                <a:cubicBezTo>
                  <a:pt x="481" y="494"/>
                  <a:pt x="481" y="494"/>
                  <a:pt x="481" y="494"/>
                </a:cubicBezTo>
                <a:cubicBezTo>
                  <a:pt x="446" y="459"/>
                  <a:pt x="446" y="459"/>
                  <a:pt x="446" y="459"/>
                </a:cubicBezTo>
                <a:cubicBezTo>
                  <a:pt x="439" y="452"/>
                  <a:pt x="439" y="445"/>
                  <a:pt x="439" y="438"/>
                </a:cubicBezTo>
                <a:cubicBezTo>
                  <a:pt x="439" y="424"/>
                  <a:pt x="446" y="410"/>
                  <a:pt x="467" y="410"/>
                </a:cubicBezTo>
                <a:cubicBezTo>
                  <a:pt x="474" y="410"/>
                  <a:pt x="481" y="417"/>
                  <a:pt x="481" y="424"/>
                </a:cubicBezTo>
                <a:cubicBezTo>
                  <a:pt x="523" y="459"/>
                  <a:pt x="523" y="459"/>
                  <a:pt x="523" y="459"/>
                </a:cubicBezTo>
                <a:cubicBezTo>
                  <a:pt x="559" y="424"/>
                  <a:pt x="559" y="424"/>
                  <a:pt x="559" y="424"/>
                </a:cubicBezTo>
                <a:cubicBezTo>
                  <a:pt x="566" y="417"/>
                  <a:pt x="573" y="410"/>
                  <a:pt x="580" y="410"/>
                </a:cubicBezTo>
                <a:cubicBezTo>
                  <a:pt x="594" y="410"/>
                  <a:pt x="608" y="424"/>
                  <a:pt x="608" y="438"/>
                </a:cubicBezTo>
                <a:cubicBezTo>
                  <a:pt x="608" y="445"/>
                  <a:pt x="601" y="452"/>
                  <a:pt x="594" y="459"/>
                </a:cubicBezTo>
                <a:lnTo>
                  <a:pt x="559" y="494"/>
                </a:lnTo>
                <a:close/>
                <a:moveTo>
                  <a:pt x="410" y="438"/>
                </a:moveTo>
                <a:lnTo>
                  <a:pt x="410" y="438"/>
                </a:lnTo>
                <a:cubicBezTo>
                  <a:pt x="410" y="459"/>
                  <a:pt x="417" y="473"/>
                  <a:pt x="424" y="480"/>
                </a:cubicBezTo>
                <a:cubicBezTo>
                  <a:pt x="439" y="494"/>
                  <a:pt x="439" y="494"/>
                  <a:pt x="439" y="494"/>
                </a:cubicBezTo>
                <a:cubicBezTo>
                  <a:pt x="424" y="516"/>
                  <a:pt x="424" y="516"/>
                  <a:pt x="424" y="516"/>
                </a:cubicBezTo>
                <a:cubicBezTo>
                  <a:pt x="417" y="523"/>
                  <a:pt x="410" y="537"/>
                  <a:pt x="410" y="551"/>
                </a:cubicBezTo>
                <a:cubicBezTo>
                  <a:pt x="410" y="565"/>
                  <a:pt x="410" y="572"/>
                  <a:pt x="417" y="579"/>
                </a:cubicBezTo>
                <a:cubicBezTo>
                  <a:pt x="29" y="579"/>
                  <a:pt x="29" y="579"/>
                  <a:pt x="29" y="579"/>
                </a:cubicBezTo>
                <a:cubicBezTo>
                  <a:pt x="15" y="579"/>
                  <a:pt x="0" y="572"/>
                  <a:pt x="0" y="551"/>
                </a:cubicBezTo>
                <a:cubicBezTo>
                  <a:pt x="0" y="551"/>
                  <a:pt x="0" y="452"/>
                  <a:pt x="78" y="410"/>
                </a:cubicBezTo>
                <a:cubicBezTo>
                  <a:pt x="128" y="388"/>
                  <a:pt x="106" y="410"/>
                  <a:pt x="163" y="381"/>
                </a:cubicBezTo>
                <a:cubicBezTo>
                  <a:pt x="226" y="360"/>
                  <a:pt x="241" y="353"/>
                  <a:pt x="241" y="353"/>
                </a:cubicBezTo>
                <a:cubicBezTo>
                  <a:pt x="241" y="296"/>
                  <a:pt x="241" y="296"/>
                  <a:pt x="241" y="296"/>
                </a:cubicBezTo>
                <a:cubicBezTo>
                  <a:pt x="241" y="296"/>
                  <a:pt x="219" y="275"/>
                  <a:pt x="212" y="226"/>
                </a:cubicBezTo>
                <a:cubicBezTo>
                  <a:pt x="198" y="233"/>
                  <a:pt x="191" y="212"/>
                  <a:pt x="191" y="198"/>
                </a:cubicBezTo>
                <a:cubicBezTo>
                  <a:pt x="191" y="183"/>
                  <a:pt x="184" y="148"/>
                  <a:pt x="198" y="148"/>
                </a:cubicBezTo>
                <a:cubicBezTo>
                  <a:pt x="198" y="127"/>
                  <a:pt x="191" y="99"/>
                  <a:pt x="198" y="92"/>
                </a:cubicBezTo>
                <a:cubicBezTo>
                  <a:pt x="198" y="49"/>
                  <a:pt x="241" y="0"/>
                  <a:pt x="304" y="0"/>
                </a:cubicBezTo>
                <a:cubicBezTo>
                  <a:pt x="382" y="0"/>
                  <a:pt x="410" y="49"/>
                  <a:pt x="417" y="92"/>
                </a:cubicBezTo>
                <a:cubicBezTo>
                  <a:pt x="417" y="99"/>
                  <a:pt x="410" y="127"/>
                  <a:pt x="410" y="148"/>
                </a:cubicBezTo>
                <a:cubicBezTo>
                  <a:pt x="424" y="148"/>
                  <a:pt x="417" y="183"/>
                  <a:pt x="417" y="198"/>
                </a:cubicBezTo>
                <a:cubicBezTo>
                  <a:pt x="417" y="212"/>
                  <a:pt x="410" y="233"/>
                  <a:pt x="396" y="226"/>
                </a:cubicBezTo>
                <a:cubicBezTo>
                  <a:pt x="389" y="275"/>
                  <a:pt x="368" y="296"/>
                  <a:pt x="368" y="296"/>
                </a:cubicBezTo>
                <a:cubicBezTo>
                  <a:pt x="368" y="353"/>
                  <a:pt x="368" y="353"/>
                  <a:pt x="368" y="353"/>
                </a:cubicBezTo>
                <a:cubicBezTo>
                  <a:pt x="368" y="353"/>
                  <a:pt x="382" y="360"/>
                  <a:pt x="446" y="381"/>
                </a:cubicBezTo>
                <a:cubicBezTo>
                  <a:pt x="446" y="381"/>
                  <a:pt x="446" y="388"/>
                  <a:pt x="453" y="388"/>
                </a:cubicBezTo>
                <a:cubicBezTo>
                  <a:pt x="424" y="396"/>
                  <a:pt x="410" y="417"/>
                  <a:pt x="410" y="43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78" name="Freeform 93"/>
          <p:cNvSpPr>
            <a:spLocks noChangeArrowheads="1"/>
          </p:cNvSpPr>
          <p:nvPr/>
        </p:nvSpPr>
        <p:spPr bwMode="auto">
          <a:xfrm>
            <a:off x="3824290" y="6445141"/>
            <a:ext cx="434976" cy="419209"/>
          </a:xfrm>
          <a:custGeom>
            <a:avLst/>
            <a:gdLst>
              <a:gd name="T0" fmla="*/ 67348302 w 602"/>
              <a:gd name="T1" fmla="*/ 71923702 h 580"/>
              <a:gd name="T2" fmla="*/ 67348302 w 602"/>
              <a:gd name="T3" fmla="*/ 71923702 h 580"/>
              <a:gd name="T4" fmla="*/ 65520970 w 602"/>
              <a:gd name="T5" fmla="*/ 73751123 h 580"/>
              <a:gd name="T6" fmla="*/ 62780332 w 602"/>
              <a:gd name="T7" fmla="*/ 71923702 h 580"/>
              <a:gd name="T8" fmla="*/ 58212000 w 602"/>
              <a:gd name="T9" fmla="*/ 67354789 h 580"/>
              <a:gd name="T10" fmla="*/ 56254247 w 602"/>
              <a:gd name="T11" fmla="*/ 64483232 h 580"/>
              <a:gd name="T12" fmla="*/ 60039333 w 602"/>
              <a:gd name="T13" fmla="*/ 60828391 h 580"/>
              <a:gd name="T14" fmla="*/ 62780332 w 602"/>
              <a:gd name="T15" fmla="*/ 62655811 h 580"/>
              <a:gd name="T16" fmla="*/ 65520970 w 602"/>
              <a:gd name="T17" fmla="*/ 64483232 h 580"/>
              <a:gd name="T18" fmla="*/ 72960721 w 602"/>
              <a:gd name="T19" fmla="*/ 57173188 h 580"/>
              <a:gd name="T20" fmla="*/ 72960721 w 602"/>
              <a:gd name="T21" fmla="*/ 57173188 h 580"/>
              <a:gd name="T22" fmla="*/ 74788054 w 602"/>
              <a:gd name="T23" fmla="*/ 56259478 h 580"/>
              <a:gd name="T24" fmla="*/ 78442719 w 602"/>
              <a:gd name="T25" fmla="*/ 59914681 h 580"/>
              <a:gd name="T26" fmla="*/ 77529053 w 602"/>
              <a:gd name="T27" fmla="*/ 62655811 h 580"/>
              <a:gd name="T28" fmla="*/ 67348302 w 602"/>
              <a:gd name="T29" fmla="*/ 71923702 h 580"/>
              <a:gd name="T30" fmla="*/ 65520970 w 602"/>
              <a:gd name="T31" fmla="*/ 59000609 h 580"/>
              <a:gd name="T32" fmla="*/ 65520970 w 602"/>
              <a:gd name="T33" fmla="*/ 59000609 h 580"/>
              <a:gd name="T34" fmla="*/ 60039333 w 602"/>
              <a:gd name="T35" fmla="*/ 57173188 h 580"/>
              <a:gd name="T36" fmla="*/ 52599581 w 602"/>
              <a:gd name="T37" fmla="*/ 64483232 h 580"/>
              <a:gd name="T38" fmla="*/ 55340580 w 602"/>
              <a:gd name="T39" fmla="*/ 70095920 h 580"/>
              <a:gd name="T40" fmla="*/ 60039333 w 602"/>
              <a:gd name="T41" fmla="*/ 74664833 h 580"/>
              <a:gd name="T42" fmla="*/ 60952999 w 602"/>
              <a:gd name="T43" fmla="*/ 75578543 h 580"/>
              <a:gd name="T44" fmla="*/ 3785086 w 602"/>
              <a:gd name="T45" fmla="*/ 75578543 h 580"/>
              <a:gd name="T46" fmla="*/ 0 w 602"/>
              <a:gd name="T47" fmla="*/ 71923702 h 580"/>
              <a:gd name="T48" fmla="*/ 0 w 602"/>
              <a:gd name="T49" fmla="*/ 71923702 h 580"/>
              <a:gd name="T50" fmla="*/ 0 w 602"/>
              <a:gd name="T51" fmla="*/ 71923702 h 580"/>
              <a:gd name="T52" fmla="*/ 10180751 w 602"/>
              <a:gd name="T53" fmla="*/ 53518347 h 580"/>
              <a:gd name="T54" fmla="*/ 21274806 w 602"/>
              <a:gd name="T55" fmla="*/ 49733080 h 580"/>
              <a:gd name="T56" fmla="*/ 30411109 w 602"/>
              <a:gd name="T57" fmla="*/ 46077877 h 580"/>
              <a:gd name="T58" fmla="*/ 30411109 w 602"/>
              <a:gd name="T59" fmla="*/ 38637768 h 580"/>
              <a:gd name="T60" fmla="*/ 26756804 w 602"/>
              <a:gd name="T61" fmla="*/ 29500304 h 580"/>
              <a:gd name="T62" fmla="*/ 24929472 w 602"/>
              <a:gd name="T63" fmla="*/ 25845463 h 580"/>
              <a:gd name="T64" fmla="*/ 25843138 w 602"/>
              <a:gd name="T65" fmla="*/ 19318704 h 580"/>
              <a:gd name="T66" fmla="*/ 24929472 w 602"/>
              <a:gd name="T67" fmla="*/ 12009021 h 580"/>
              <a:gd name="T68" fmla="*/ 39678193 w 602"/>
              <a:gd name="T69" fmla="*/ 0 h 580"/>
              <a:gd name="T70" fmla="*/ 53513248 w 602"/>
              <a:gd name="T71" fmla="*/ 12009021 h 580"/>
              <a:gd name="T72" fmla="*/ 52599581 w 602"/>
              <a:gd name="T73" fmla="*/ 19318704 h 580"/>
              <a:gd name="T74" fmla="*/ 54426914 w 602"/>
              <a:gd name="T75" fmla="*/ 25845463 h 580"/>
              <a:gd name="T76" fmla="*/ 51685915 w 602"/>
              <a:gd name="T77" fmla="*/ 29500304 h 580"/>
              <a:gd name="T78" fmla="*/ 48031249 w 602"/>
              <a:gd name="T79" fmla="*/ 38637768 h 580"/>
              <a:gd name="T80" fmla="*/ 48031249 w 602"/>
              <a:gd name="T81" fmla="*/ 46077877 h 580"/>
              <a:gd name="T82" fmla="*/ 57298334 w 602"/>
              <a:gd name="T83" fmla="*/ 49733080 h 580"/>
              <a:gd name="T84" fmla="*/ 69175635 w 602"/>
              <a:gd name="T85" fmla="*/ 53518347 h 580"/>
              <a:gd name="T86" fmla="*/ 70089301 w 602"/>
              <a:gd name="T87" fmla="*/ 54432058 h 580"/>
              <a:gd name="T88" fmla="*/ 70089301 w 602"/>
              <a:gd name="T89" fmla="*/ 54432058 h 580"/>
              <a:gd name="T90" fmla="*/ 65520970 w 602"/>
              <a:gd name="T91" fmla="*/ 59000609 h 580"/>
              <a:gd name="T92" fmla="*/ 78442719 w 602"/>
              <a:gd name="T93" fmla="*/ 67354789 h 580"/>
              <a:gd name="T94" fmla="*/ 78442719 w 602"/>
              <a:gd name="T95" fmla="*/ 67354789 h 580"/>
              <a:gd name="T96" fmla="*/ 78442719 w 602"/>
              <a:gd name="T97" fmla="*/ 71923702 h 580"/>
              <a:gd name="T98" fmla="*/ 78442719 w 602"/>
              <a:gd name="T99" fmla="*/ 71923702 h 580"/>
              <a:gd name="T100" fmla="*/ 78442719 w 602"/>
              <a:gd name="T101" fmla="*/ 71923702 h 580"/>
              <a:gd name="T102" fmla="*/ 74788054 w 602"/>
              <a:gd name="T103" fmla="*/ 75578543 h 580"/>
              <a:gd name="T104" fmla="*/ 69175635 w 602"/>
              <a:gd name="T105" fmla="*/ 75578543 h 580"/>
              <a:gd name="T106" fmla="*/ 70089301 w 602"/>
              <a:gd name="T107" fmla="*/ 74664833 h 580"/>
              <a:gd name="T108" fmla="*/ 78442719 w 602"/>
              <a:gd name="T109" fmla="*/ 67354789 h 58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02" h="580">
                <a:moveTo>
                  <a:pt x="516" y="551"/>
                </a:moveTo>
                <a:lnTo>
                  <a:pt x="516" y="551"/>
                </a:lnTo>
                <a:cubicBezTo>
                  <a:pt x="516" y="558"/>
                  <a:pt x="509" y="565"/>
                  <a:pt x="502" y="565"/>
                </a:cubicBezTo>
                <a:cubicBezTo>
                  <a:pt x="495" y="565"/>
                  <a:pt x="488" y="558"/>
                  <a:pt x="481" y="551"/>
                </a:cubicBezTo>
                <a:cubicBezTo>
                  <a:pt x="446" y="516"/>
                  <a:pt x="446" y="516"/>
                  <a:pt x="446" y="516"/>
                </a:cubicBezTo>
                <a:cubicBezTo>
                  <a:pt x="439" y="509"/>
                  <a:pt x="431" y="502"/>
                  <a:pt x="431" y="494"/>
                </a:cubicBezTo>
                <a:cubicBezTo>
                  <a:pt x="431" y="480"/>
                  <a:pt x="446" y="466"/>
                  <a:pt x="460" y="466"/>
                </a:cubicBezTo>
                <a:cubicBezTo>
                  <a:pt x="467" y="466"/>
                  <a:pt x="474" y="473"/>
                  <a:pt x="481" y="480"/>
                </a:cubicBezTo>
                <a:cubicBezTo>
                  <a:pt x="502" y="494"/>
                  <a:pt x="502" y="494"/>
                  <a:pt x="502" y="494"/>
                </a:cubicBezTo>
                <a:cubicBezTo>
                  <a:pt x="559" y="438"/>
                  <a:pt x="559" y="438"/>
                  <a:pt x="559" y="438"/>
                </a:cubicBezTo>
                <a:cubicBezTo>
                  <a:pt x="559" y="431"/>
                  <a:pt x="566" y="431"/>
                  <a:pt x="573" y="431"/>
                </a:cubicBezTo>
                <a:cubicBezTo>
                  <a:pt x="594" y="431"/>
                  <a:pt x="601" y="445"/>
                  <a:pt x="601" y="459"/>
                </a:cubicBezTo>
                <a:cubicBezTo>
                  <a:pt x="601" y="466"/>
                  <a:pt x="601" y="473"/>
                  <a:pt x="594" y="480"/>
                </a:cubicBezTo>
                <a:lnTo>
                  <a:pt x="516" y="551"/>
                </a:lnTo>
                <a:close/>
                <a:moveTo>
                  <a:pt x="502" y="452"/>
                </a:moveTo>
                <a:lnTo>
                  <a:pt x="502" y="452"/>
                </a:lnTo>
                <a:cubicBezTo>
                  <a:pt x="488" y="445"/>
                  <a:pt x="474" y="438"/>
                  <a:pt x="460" y="438"/>
                </a:cubicBezTo>
                <a:cubicBezTo>
                  <a:pt x="431" y="438"/>
                  <a:pt x="403" y="466"/>
                  <a:pt x="403" y="494"/>
                </a:cubicBezTo>
                <a:cubicBezTo>
                  <a:pt x="403" y="516"/>
                  <a:pt x="410" y="530"/>
                  <a:pt x="424" y="537"/>
                </a:cubicBezTo>
                <a:cubicBezTo>
                  <a:pt x="460" y="572"/>
                  <a:pt x="460" y="572"/>
                  <a:pt x="460" y="572"/>
                </a:cubicBezTo>
                <a:cubicBezTo>
                  <a:pt x="460" y="579"/>
                  <a:pt x="467" y="579"/>
                  <a:pt x="467" y="579"/>
                </a:cubicBezTo>
                <a:cubicBezTo>
                  <a:pt x="29" y="579"/>
                  <a:pt x="29" y="579"/>
                  <a:pt x="29" y="579"/>
                </a:cubicBezTo>
                <a:cubicBezTo>
                  <a:pt x="15" y="579"/>
                  <a:pt x="0" y="572"/>
                  <a:pt x="0" y="551"/>
                </a:cubicBezTo>
                <a:cubicBezTo>
                  <a:pt x="0" y="551"/>
                  <a:pt x="0" y="452"/>
                  <a:pt x="78" y="410"/>
                </a:cubicBezTo>
                <a:cubicBezTo>
                  <a:pt x="120" y="388"/>
                  <a:pt x="106" y="410"/>
                  <a:pt x="163" y="381"/>
                </a:cubicBezTo>
                <a:cubicBezTo>
                  <a:pt x="219" y="360"/>
                  <a:pt x="233" y="353"/>
                  <a:pt x="233" y="353"/>
                </a:cubicBezTo>
                <a:cubicBezTo>
                  <a:pt x="233" y="296"/>
                  <a:pt x="233" y="296"/>
                  <a:pt x="233" y="296"/>
                </a:cubicBezTo>
                <a:cubicBezTo>
                  <a:pt x="233" y="296"/>
                  <a:pt x="212" y="275"/>
                  <a:pt x="205" y="226"/>
                </a:cubicBezTo>
                <a:cubicBezTo>
                  <a:pt x="191" y="233"/>
                  <a:pt x="191" y="212"/>
                  <a:pt x="191" y="198"/>
                </a:cubicBezTo>
                <a:cubicBezTo>
                  <a:pt x="191" y="183"/>
                  <a:pt x="184" y="148"/>
                  <a:pt x="198" y="148"/>
                </a:cubicBezTo>
                <a:cubicBezTo>
                  <a:pt x="191" y="127"/>
                  <a:pt x="191" y="99"/>
                  <a:pt x="191" y="92"/>
                </a:cubicBezTo>
                <a:cubicBezTo>
                  <a:pt x="198" y="49"/>
                  <a:pt x="241" y="0"/>
                  <a:pt x="304" y="0"/>
                </a:cubicBezTo>
                <a:cubicBezTo>
                  <a:pt x="375" y="0"/>
                  <a:pt x="410" y="49"/>
                  <a:pt x="410" y="92"/>
                </a:cubicBezTo>
                <a:cubicBezTo>
                  <a:pt x="410" y="99"/>
                  <a:pt x="410" y="127"/>
                  <a:pt x="403" y="148"/>
                </a:cubicBezTo>
                <a:cubicBezTo>
                  <a:pt x="424" y="148"/>
                  <a:pt x="417" y="183"/>
                  <a:pt x="417" y="198"/>
                </a:cubicBezTo>
                <a:cubicBezTo>
                  <a:pt x="417" y="212"/>
                  <a:pt x="410" y="233"/>
                  <a:pt x="396" y="226"/>
                </a:cubicBezTo>
                <a:cubicBezTo>
                  <a:pt x="389" y="275"/>
                  <a:pt x="368" y="296"/>
                  <a:pt x="368" y="296"/>
                </a:cubicBezTo>
                <a:cubicBezTo>
                  <a:pt x="368" y="353"/>
                  <a:pt x="368" y="353"/>
                  <a:pt x="368" y="353"/>
                </a:cubicBezTo>
                <a:cubicBezTo>
                  <a:pt x="368" y="353"/>
                  <a:pt x="382" y="360"/>
                  <a:pt x="439" y="381"/>
                </a:cubicBezTo>
                <a:cubicBezTo>
                  <a:pt x="502" y="410"/>
                  <a:pt x="481" y="388"/>
                  <a:pt x="530" y="410"/>
                </a:cubicBezTo>
                <a:cubicBezTo>
                  <a:pt x="530" y="417"/>
                  <a:pt x="530" y="417"/>
                  <a:pt x="537" y="417"/>
                </a:cubicBezTo>
                <a:lnTo>
                  <a:pt x="502" y="452"/>
                </a:lnTo>
                <a:close/>
                <a:moveTo>
                  <a:pt x="601" y="516"/>
                </a:moveTo>
                <a:lnTo>
                  <a:pt x="601" y="516"/>
                </a:lnTo>
                <a:cubicBezTo>
                  <a:pt x="601" y="537"/>
                  <a:pt x="601" y="551"/>
                  <a:pt x="601" y="551"/>
                </a:cubicBezTo>
                <a:cubicBezTo>
                  <a:pt x="601" y="572"/>
                  <a:pt x="594" y="579"/>
                  <a:pt x="573" y="579"/>
                </a:cubicBezTo>
                <a:cubicBezTo>
                  <a:pt x="530" y="579"/>
                  <a:pt x="530" y="579"/>
                  <a:pt x="530" y="579"/>
                </a:cubicBezTo>
                <a:cubicBezTo>
                  <a:pt x="537" y="579"/>
                  <a:pt x="537" y="579"/>
                  <a:pt x="537" y="572"/>
                </a:cubicBezTo>
                <a:lnTo>
                  <a:pt x="601" y="5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79" name="Freeform 94"/>
          <p:cNvSpPr>
            <a:spLocks noChangeArrowheads="1"/>
          </p:cNvSpPr>
          <p:nvPr/>
        </p:nvSpPr>
        <p:spPr bwMode="auto">
          <a:xfrm>
            <a:off x="3065465" y="6445141"/>
            <a:ext cx="434974" cy="419209"/>
          </a:xfrm>
          <a:custGeom>
            <a:avLst/>
            <a:gdLst>
              <a:gd name="T0" fmla="*/ 78441997 w 602"/>
              <a:gd name="T1" fmla="*/ 71923702 h 580"/>
              <a:gd name="T2" fmla="*/ 78441997 w 602"/>
              <a:gd name="T3" fmla="*/ 71923702 h 580"/>
              <a:gd name="T4" fmla="*/ 78441997 w 602"/>
              <a:gd name="T5" fmla="*/ 71923702 h 580"/>
              <a:gd name="T6" fmla="*/ 74787349 w 602"/>
              <a:gd name="T7" fmla="*/ 75578543 h 580"/>
              <a:gd name="T8" fmla="*/ 3785069 w 602"/>
              <a:gd name="T9" fmla="*/ 75578543 h 580"/>
              <a:gd name="T10" fmla="*/ 0 w 602"/>
              <a:gd name="T11" fmla="*/ 71923702 h 580"/>
              <a:gd name="T12" fmla="*/ 0 w 602"/>
              <a:gd name="T13" fmla="*/ 71923702 h 580"/>
              <a:gd name="T14" fmla="*/ 0 w 602"/>
              <a:gd name="T15" fmla="*/ 71923702 h 580"/>
              <a:gd name="T16" fmla="*/ 9266680 w 602"/>
              <a:gd name="T17" fmla="*/ 53518347 h 580"/>
              <a:gd name="T18" fmla="*/ 21274708 w 602"/>
              <a:gd name="T19" fmla="*/ 49733080 h 580"/>
              <a:gd name="T20" fmla="*/ 30410969 w 602"/>
              <a:gd name="T21" fmla="*/ 46077877 h 580"/>
              <a:gd name="T22" fmla="*/ 30410969 w 602"/>
              <a:gd name="T23" fmla="*/ 38637768 h 580"/>
              <a:gd name="T24" fmla="*/ 26756320 w 602"/>
              <a:gd name="T25" fmla="*/ 29500304 h 580"/>
              <a:gd name="T26" fmla="*/ 24015334 w 602"/>
              <a:gd name="T27" fmla="*/ 25845463 h 580"/>
              <a:gd name="T28" fmla="*/ 25842658 w 602"/>
              <a:gd name="T29" fmla="*/ 19318704 h 580"/>
              <a:gd name="T30" fmla="*/ 24928996 w 602"/>
              <a:gd name="T31" fmla="*/ 12009021 h 580"/>
              <a:gd name="T32" fmla="*/ 38763987 w 602"/>
              <a:gd name="T33" fmla="*/ 0 h 580"/>
              <a:gd name="T34" fmla="*/ 53512640 w 602"/>
              <a:gd name="T35" fmla="*/ 12009021 h 580"/>
              <a:gd name="T36" fmla="*/ 52598978 w 602"/>
              <a:gd name="T37" fmla="*/ 19318704 h 580"/>
              <a:gd name="T38" fmla="*/ 53512640 w 602"/>
              <a:gd name="T39" fmla="*/ 25845463 h 580"/>
              <a:gd name="T40" fmla="*/ 51685677 w 602"/>
              <a:gd name="T41" fmla="*/ 29500304 h 580"/>
              <a:gd name="T42" fmla="*/ 48031029 w 602"/>
              <a:gd name="T43" fmla="*/ 38637768 h 580"/>
              <a:gd name="T44" fmla="*/ 48031029 w 602"/>
              <a:gd name="T45" fmla="*/ 46077877 h 580"/>
              <a:gd name="T46" fmla="*/ 57167289 w 602"/>
              <a:gd name="T47" fmla="*/ 49733080 h 580"/>
              <a:gd name="T48" fmla="*/ 68261294 w 602"/>
              <a:gd name="T49" fmla="*/ 53518347 h 580"/>
              <a:gd name="T50" fmla="*/ 72960024 w 602"/>
              <a:gd name="T51" fmla="*/ 57173188 h 580"/>
              <a:gd name="T52" fmla="*/ 59125033 w 602"/>
              <a:gd name="T53" fmla="*/ 57173188 h 580"/>
              <a:gd name="T54" fmla="*/ 51685677 w 602"/>
              <a:gd name="T55" fmla="*/ 64483232 h 580"/>
              <a:gd name="T56" fmla="*/ 59125033 w 602"/>
              <a:gd name="T57" fmla="*/ 71923702 h 580"/>
              <a:gd name="T58" fmla="*/ 73873686 w 602"/>
              <a:gd name="T59" fmla="*/ 71923702 h 580"/>
              <a:gd name="T60" fmla="*/ 78441997 w 602"/>
              <a:gd name="T61" fmla="*/ 70095920 h 580"/>
              <a:gd name="T62" fmla="*/ 78441997 w 602"/>
              <a:gd name="T63" fmla="*/ 71923702 h 580"/>
              <a:gd name="T64" fmla="*/ 73873686 w 602"/>
              <a:gd name="T65" fmla="*/ 68268500 h 580"/>
              <a:gd name="T66" fmla="*/ 73873686 w 602"/>
              <a:gd name="T67" fmla="*/ 68268500 h 580"/>
              <a:gd name="T68" fmla="*/ 59125033 w 602"/>
              <a:gd name="T69" fmla="*/ 68268500 h 580"/>
              <a:gd name="T70" fmla="*/ 55339965 w 602"/>
              <a:gd name="T71" fmla="*/ 64483232 h 580"/>
              <a:gd name="T72" fmla="*/ 59125033 w 602"/>
              <a:gd name="T73" fmla="*/ 60828391 h 580"/>
              <a:gd name="T74" fmla="*/ 73873686 w 602"/>
              <a:gd name="T75" fmla="*/ 60828391 h 580"/>
              <a:gd name="T76" fmla="*/ 77528335 w 602"/>
              <a:gd name="T77" fmla="*/ 64483232 h 580"/>
              <a:gd name="T78" fmla="*/ 73873686 w 602"/>
              <a:gd name="T79" fmla="*/ 68268500 h 5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02" h="580">
                <a:moveTo>
                  <a:pt x="601" y="551"/>
                </a:moveTo>
                <a:lnTo>
                  <a:pt x="601" y="551"/>
                </a:lnTo>
                <a:cubicBezTo>
                  <a:pt x="601" y="572"/>
                  <a:pt x="587" y="579"/>
                  <a:pt x="573" y="579"/>
                </a:cubicBezTo>
                <a:cubicBezTo>
                  <a:pt x="29" y="579"/>
                  <a:pt x="29" y="579"/>
                  <a:pt x="29" y="579"/>
                </a:cubicBezTo>
                <a:cubicBezTo>
                  <a:pt x="7" y="579"/>
                  <a:pt x="0" y="572"/>
                  <a:pt x="0" y="551"/>
                </a:cubicBezTo>
                <a:cubicBezTo>
                  <a:pt x="0" y="551"/>
                  <a:pt x="0" y="452"/>
                  <a:pt x="71" y="410"/>
                </a:cubicBezTo>
                <a:cubicBezTo>
                  <a:pt x="120" y="388"/>
                  <a:pt x="99" y="410"/>
                  <a:pt x="163" y="381"/>
                </a:cubicBezTo>
                <a:cubicBezTo>
                  <a:pt x="219" y="360"/>
                  <a:pt x="233" y="353"/>
                  <a:pt x="233" y="353"/>
                </a:cubicBezTo>
                <a:cubicBezTo>
                  <a:pt x="233" y="296"/>
                  <a:pt x="233" y="296"/>
                  <a:pt x="233" y="296"/>
                </a:cubicBezTo>
                <a:cubicBezTo>
                  <a:pt x="233" y="296"/>
                  <a:pt x="212" y="275"/>
                  <a:pt x="205" y="226"/>
                </a:cubicBezTo>
                <a:cubicBezTo>
                  <a:pt x="191" y="233"/>
                  <a:pt x="184" y="212"/>
                  <a:pt x="184" y="198"/>
                </a:cubicBezTo>
                <a:cubicBezTo>
                  <a:pt x="184" y="183"/>
                  <a:pt x="177" y="148"/>
                  <a:pt x="198" y="148"/>
                </a:cubicBezTo>
                <a:cubicBezTo>
                  <a:pt x="191" y="127"/>
                  <a:pt x="191" y="99"/>
                  <a:pt x="191" y="92"/>
                </a:cubicBezTo>
                <a:cubicBezTo>
                  <a:pt x="191" y="49"/>
                  <a:pt x="233" y="0"/>
                  <a:pt x="297" y="0"/>
                </a:cubicBezTo>
                <a:cubicBezTo>
                  <a:pt x="375" y="0"/>
                  <a:pt x="403" y="49"/>
                  <a:pt x="410" y="92"/>
                </a:cubicBezTo>
                <a:cubicBezTo>
                  <a:pt x="410" y="99"/>
                  <a:pt x="410" y="127"/>
                  <a:pt x="403" y="148"/>
                </a:cubicBezTo>
                <a:cubicBezTo>
                  <a:pt x="424" y="148"/>
                  <a:pt x="417" y="183"/>
                  <a:pt x="410" y="198"/>
                </a:cubicBezTo>
                <a:cubicBezTo>
                  <a:pt x="410" y="212"/>
                  <a:pt x="410" y="233"/>
                  <a:pt x="396" y="226"/>
                </a:cubicBezTo>
                <a:cubicBezTo>
                  <a:pt x="389" y="275"/>
                  <a:pt x="368" y="296"/>
                  <a:pt x="368" y="296"/>
                </a:cubicBezTo>
                <a:cubicBezTo>
                  <a:pt x="368" y="353"/>
                  <a:pt x="368" y="353"/>
                  <a:pt x="368" y="353"/>
                </a:cubicBezTo>
                <a:cubicBezTo>
                  <a:pt x="368" y="353"/>
                  <a:pt x="382" y="360"/>
                  <a:pt x="438" y="381"/>
                </a:cubicBezTo>
                <a:cubicBezTo>
                  <a:pt x="495" y="410"/>
                  <a:pt x="481" y="388"/>
                  <a:pt x="523" y="410"/>
                </a:cubicBezTo>
                <a:cubicBezTo>
                  <a:pt x="537" y="417"/>
                  <a:pt x="551" y="431"/>
                  <a:pt x="559" y="438"/>
                </a:cubicBezTo>
                <a:cubicBezTo>
                  <a:pt x="453" y="438"/>
                  <a:pt x="453" y="438"/>
                  <a:pt x="453" y="438"/>
                </a:cubicBezTo>
                <a:cubicBezTo>
                  <a:pt x="417" y="438"/>
                  <a:pt x="396" y="466"/>
                  <a:pt x="396" y="494"/>
                </a:cubicBezTo>
                <a:cubicBezTo>
                  <a:pt x="396" y="530"/>
                  <a:pt x="417" y="551"/>
                  <a:pt x="453" y="551"/>
                </a:cubicBezTo>
                <a:cubicBezTo>
                  <a:pt x="566" y="551"/>
                  <a:pt x="566" y="551"/>
                  <a:pt x="566" y="551"/>
                </a:cubicBezTo>
                <a:cubicBezTo>
                  <a:pt x="580" y="551"/>
                  <a:pt x="587" y="551"/>
                  <a:pt x="601" y="537"/>
                </a:cubicBezTo>
                <a:cubicBezTo>
                  <a:pt x="601" y="551"/>
                  <a:pt x="601" y="551"/>
                  <a:pt x="601" y="551"/>
                </a:cubicBezTo>
                <a:close/>
                <a:moveTo>
                  <a:pt x="566" y="523"/>
                </a:moveTo>
                <a:lnTo>
                  <a:pt x="566" y="523"/>
                </a:lnTo>
                <a:cubicBezTo>
                  <a:pt x="453" y="523"/>
                  <a:pt x="453" y="523"/>
                  <a:pt x="453" y="523"/>
                </a:cubicBezTo>
                <a:cubicBezTo>
                  <a:pt x="431" y="523"/>
                  <a:pt x="424" y="516"/>
                  <a:pt x="424" y="494"/>
                </a:cubicBezTo>
                <a:cubicBezTo>
                  <a:pt x="424" y="480"/>
                  <a:pt x="431" y="466"/>
                  <a:pt x="453" y="466"/>
                </a:cubicBezTo>
                <a:cubicBezTo>
                  <a:pt x="566" y="466"/>
                  <a:pt x="566" y="466"/>
                  <a:pt x="566" y="466"/>
                </a:cubicBezTo>
                <a:cubicBezTo>
                  <a:pt x="580" y="466"/>
                  <a:pt x="594" y="480"/>
                  <a:pt x="594" y="494"/>
                </a:cubicBezTo>
                <a:cubicBezTo>
                  <a:pt x="594" y="516"/>
                  <a:pt x="580" y="523"/>
                  <a:pt x="566" y="52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80" name="Freeform 95"/>
          <p:cNvSpPr>
            <a:spLocks noChangeArrowheads="1"/>
          </p:cNvSpPr>
          <p:nvPr/>
        </p:nvSpPr>
        <p:spPr bwMode="auto">
          <a:xfrm>
            <a:off x="2303466" y="6445141"/>
            <a:ext cx="438150" cy="419209"/>
          </a:xfrm>
          <a:custGeom>
            <a:avLst/>
            <a:gdLst>
              <a:gd name="T0" fmla="*/ 78678142 w 609"/>
              <a:gd name="T1" fmla="*/ 71923702 h 580"/>
              <a:gd name="T2" fmla="*/ 78678142 w 609"/>
              <a:gd name="T3" fmla="*/ 71923702 h 580"/>
              <a:gd name="T4" fmla="*/ 78678142 w 609"/>
              <a:gd name="T5" fmla="*/ 71923702 h 580"/>
              <a:gd name="T6" fmla="*/ 75054951 w 609"/>
              <a:gd name="T7" fmla="*/ 75578543 h 580"/>
              <a:gd name="T8" fmla="*/ 72208055 w 609"/>
              <a:gd name="T9" fmla="*/ 75578543 h 580"/>
              <a:gd name="T10" fmla="*/ 73113853 w 609"/>
              <a:gd name="T11" fmla="*/ 71923702 h 580"/>
              <a:gd name="T12" fmla="*/ 78678142 w 609"/>
              <a:gd name="T13" fmla="*/ 70095920 h 580"/>
              <a:gd name="T14" fmla="*/ 78678142 w 609"/>
              <a:gd name="T15" fmla="*/ 71923702 h 580"/>
              <a:gd name="T16" fmla="*/ 73113853 w 609"/>
              <a:gd name="T17" fmla="*/ 68268500 h 580"/>
              <a:gd name="T18" fmla="*/ 73113853 w 609"/>
              <a:gd name="T19" fmla="*/ 68268500 h 580"/>
              <a:gd name="T20" fmla="*/ 69490662 w 609"/>
              <a:gd name="T21" fmla="*/ 68268500 h 580"/>
              <a:gd name="T22" fmla="*/ 69490662 w 609"/>
              <a:gd name="T23" fmla="*/ 71923702 h 580"/>
              <a:gd name="T24" fmla="*/ 65867111 w 609"/>
              <a:gd name="T25" fmla="*/ 75578543 h 580"/>
              <a:gd name="T26" fmla="*/ 62243920 w 609"/>
              <a:gd name="T27" fmla="*/ 71923702 h 580"/>
              <a:gd name="T28" fmla="*/ 62243920 w 609"/>
              <a:gd name="T29" fmla="*/ 68268500 h 580"/>
              <a:gd name="T30" fmla="*/ 58491226 w 609"/>
              <a:gd name="T31" fmla="*/ 68268500 h 580"/>
              <a:gd name="T32" fmla="*/ 54867675 w 609"/>
              <a:gd name="T33" fmla="*/ 64483232 h 580"/>
              <a:gd name="T34" fmla="*/ 58491226 w 609"/>
              <a:gd name="T35" fmla="*/ 60828391 h 580"/>
              <a:gd name="T36" fmla="*/ 62243920 w 609"/>
              <a:gd name="T37" fmla="*/ 60828391 h 580"/>
              <a:gd name="T38" fmla="*/ 62243920 w 609"/>
              <a:gd name="T39" fmla="*/ 57173188 h 580"/>
              <a:gd name="T40" fmla="*/ 65867111 w 609"/>
              <a:gd name="T41" fmla="*/ 53518347 h 580"/>
              <a:gd name="T42" fmla="*/ 69490662 w 609"/>
              <a:gd name="T43" fmla="*/ 57173188 h 580"/>
              <a:gd name="T44" fmla="*/ 69490662 w 609"/>
              <a:gd name="T45" fmla="*/ 60828391 h 580"/>
              <a:gd name="T46" fmla="*/ 73113853 w 609"/>
              <a:gd name="T47" fmla="*/ 60828391 h 580"/>
              <a:gd name="T48" fmla="*/ 76866547 w 609"/>
              <a:gd name="T49" fmla="*/ 64483232 h 580"/>
              <a:gd name="T50" fmla="*/ 73113853 w 609"/>
              <a:gd name="T51" fmla="*/ 68268500 h 580"/>
              <a:gd name="T52" fmla="*/ 58491226 w 609"/>
              <a:gd name="T53" fmla="*/ 57173188 h 580"/>
              <a:gd name="T54" fmla="*/ 58491226 w 609"/>
              <a:gd name="T55" fmla="*/ 57173188 h 580"/>
              <a:gd name="T56" fmla="*/ 51244484 w 609"/>
              <a:gd name="T57" fmla="*/ 64483232 h 580"/>
              <a:gd name="T58" fmla="*/ 58491226 w 609"/>
              <a:gd name="T59" fmla="*/ 71923702 h 580"/>
              <a:gd name="T60" fmla="*/ 59397024 w 609"/>
              <a:gd name="T61" fmla="*/ 75578543 h 580"/>
              <a:gd name="T62" fmla="*/ 3623191 w 609"/>
              <a:gd name="T63" fmla="*/ 75578543 h 580"/>
              <a:gd name="T64" fmla="*/ 0 w 609"/>
              <a:gd name="T65" fmla="*/ 71923702 h 580"/>
              <a:gd name="T66" fmla="*/ 0 w 609"/>
              <a:gd name="T67" fmla="*/ 71923702 h 580"/>
              <a:gd name="T68" fmla="*/ 0 w 609"/>
              <a:gd name="T69" fmla="*/ 71923702 h 580"/>
              <a:gd name="T70" fmla="*/ 10093638 w 609"/>
              <a:gd name="T71" fmla="*/ 53518347 h 580"/>
              <a:gd name="T72" fmla="*/ 21093073 w 609"/>
              <a:gd name="T73" fmla="*/ 49733080 h 580"/>
              <a:gd name="T74" fmla="*/ 31057209 w 609"/>
              <a:gd name="T75" fmla="*/ 46077877 h 580"/>
              <a:gd name="T76" fmla="*/ 31057209 w 609"/>
              <a:gd name="T77" fmla="*/ 38637768 h 580"/>
              <a:gd name="T78" fmla="*/ 27434018 w 609"/>
              <a:gd name="T79" fmla="*/ 29500304 h 580"/>
              <a:gd name="T80" fmla="*/ 24716265 w 609"/>
              <a:gd name="T81" fmla="*/ 25845463 h 580"/>
              <a:gd name="T82" fmla="*/ 25622062 w 609"/>
              <a:gd name="T83" fmla="*/ 19318704 h 580"/>
              <a:gd name="T84" fmla="*/ 25622062 w 609"/>
              <a:gd name="T85" fmla="*/ 12009021 h 580"/>
              <a:gd name="T86" fmla="*/ 39339251 w 609"/>
              <a:gd name="T87" fmla="*/ 0 h 580"/>
              <a:gd name="T88" fmla="*/ 53961878 w 609"/>
              <a:gd name="T89" fmla="*/ 12009021 h 580"/>
              <a:gd name="T90" fmla="*/ 53056080 w 609"/>
              <a:gd name="T91" fmla="*/ 19318704 h 580"/>
              <a:gd name="T92" fmla="*/ 53961878 w 609"/>
              <a:gd name="T93" fmla="*/ 25845463 h 580"/>
              <a:gd name="T94" fmla="*/ 51244484 w 609"/>
              <a:gd name="T95" fmla="*/ 29500304 h 580"/>
              <a:gd name="T96" fmla="*/ 47620933 w 609"/>
              <a:gd name="T97" fmla="*/ 38637768 h 580"/>
              <a:gd name="T98" fmla="*/ 47620933 w 609"/>
              <a:gd name="T99" fmla="*/ 46077877 h 580"/>
              <a:gd name="T100" fmla="*/ 57585069 w 609"/>
              <a:gd name="T101" fmla="*/ 49733080 h 580"/>
              <a:gd name="T102" fmla="*/ 62243920 w 609"/>
              <a:gd name="T103" fmla="*/ 51690927 h 580"/>
              <a:gd name="T104" fmla="*/ 58491226 w 609"/>
              <a:gd name="T105" fmla="*/ 57173188 h 5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09" h="580">
                <a:moveTo>
                  <a:pt x="608" y="551"/>
                </a:moveTo>
                <a:lnTo>
                  <a:pt x="608" y="551"/>
                </a:lnTo>
                <a:cubicBezTo>
                  <a:pt x="608" y="572"/>
                  <a:pt x="594" y="579"/>
                  <a:pt x="580" y="579"/>
                </a:cubicBezTo>
                <a:cubicBezTo>
                  <a:pt x="558" y="579"/>
                  <a:pt x="558" y="579"/>
                  <a:pt x="558" y="579"/>
                </a:cubicBezTo>
                <a:cubicBezTo>
                  <a:pt x="565" y="572"/>
                  <a:pt x="565" y="565"/>
                  <a:pt x="565" y="551"/>
                </a:cubicBezTo>
                <a:cubicBezTo>
                  <a:pt x="580" y="551"/>
                  <a:pt x="594" y="551"/>
                  <a:pt x="608" y="537"/>
                </a:cubicBezTo>
                <a:cubicBezTo>
                  <a:pt x="608" y="551"/>
                  <a:pt x="608" y="551"/>
                  <a:pt x="608" y="551"/>
                </a:cubicBezTo>
                <a:close/>
                <a:moveTo>
                  <a:pt x="565" y="523"/>
                </a:moveTo>
                <a:lnTo>
                  <a:pt x="565" y="523"/>
                </a:lnTo>
                <a:cubicBezTo>
                  <a:pt x="537" y="523"/>
                  <a:pt x="537" y="523"/>
                  <a:pt x="537" y="523"/>
                </a:cubicBezTo>
                <a:cubicBezTo>
                  <a:pt x="537" y="551"/>
                  <a:pt x="537" y="551"/>
                  <a:pt x="537" y="551"/>
                </a:cubicBezTo>
                <a:cubicBezTo>
                  <a:pt x="537" y="572"/>
                  <a:pt x="530" y="579"/>
                  <a:pt x="509" y="579"/>
                </a:cubicBezTo>
                <a:cubicBezTo>
                  <a:pt x="495" y="579"/>
                  <a:pt x="481" y="572"/>
                  <a:pt x="481" y="551"/>
                </a:cubicBezTo>
                <a:cubicBezTo>
                  <a:pt x="481" y="523"/>
                  <a:pt x="481" y="523"/>
                  <a:pt x="481" y="523"/>
                </a:cubicBezTo>
                <a:cubicBezTo>
                  <a:pt x="452" y="523"/>
                  <a:pt x="452" y="523"/>
                  <a:pt x="452" y="523"/>
                </a:cubicBezTo>
                <a:cubicBezTo>
                  <a:pt x="438" y="523"/>
                  <a:pt x="424" y="516"/>
                  <a:pt x="424" y="494"/>
                </a:cubicBezTo>
                <a:cubicBezTo>
                  <a:pt x="424" y="480"/>
                  <a:pt x="438" y="466"/>
                  <a:pt x="452" y="466"/>
                </a:cubicBezTo>
                <a:cubicBezTo>
                  <a:pt x="481" y="466"/>
                  <a:pt x="481" y="466"/>
                  <a:pt x="481" y="466"/>
                </a:cubicBezTo>
                <a:cubicBezTo>
                  <a:pt x="481" y="438"/>
                  <a:pt x="481" y="438"/>
                  <a:pt x="481" y="438"/>
                </a:cubicBezTo>
                <a:cubicBezTo>
                  <a:pt x="481" y="424"/>
                  <a:pt x="495" y="410"/>
                  <a:pt x="509" y="410"/>
                </a:cubicBezTo>
                <a:cubicBezTo>
                  <a:pt x="530" y="410"/>
                  <a:pt x="537" y="424"/>
                  <a:pt x="537" y="438"/>
                </a:cubicBezTo>
                <a:cubicBezTo>
                  <a:pt x="537" y="466"/>
                  <a:pt x="537" y="466"/>
                  <a:pt x="537" y="466"/>
                </a:cubicBezTo>
                <a:cubicBezTo>
                  <a:pt x="565" y="466"/>
                  <a:pt x="565" y="466"/>
                  <a:pt x="565" y="466"/>
                </a:cubicBezTo>
                <a:cubicBezTo>
                  <a:pt x="587" y="466"/>
                  <a:pt x="594" y="480"/>
                  <a:pt x="594" y="494"/>
                </a:cubicBezTo>
                <a:cubicBezTo>
                  <a:pt x="594" y="516"/>
                  <a:pt x="587" y="523"/>
                  <a:pt x="565" y="523"/>
                </a:cubicBezTo>
                <a:close/>
                <a:moveTo>
                  <a:pt x="452" y="438"/>
                </a:moveTo>
                <a:lnTo>
                  <a:pt x="452" y="438"/>
                </a:lnTo>
                <a:cubicBezTo>
                  <a:pt x="424" y="438"/>
                  <a:pt x="396" y="466"/>
                  <a:pt x="396" y="494"/>
                </a:cubicBezTo>
                <a:cubicBezTo>
                  <a:pt x="396" y="530"/>
                  <a:pt x="424" y="551"/>
                  <a:pt x="452" y="551"/>
                </a:cubicBezTo>
                <a:cubicBezTo>
                  <a:pt x="452" y="565"/>
                  <a:pt x="459" y="572"/>
                  <a:pt x="459" y="579"/>
                </a:cubicBezTo>
                <a:cubicBezTo>
                  <a:pt x="28" y="579"/>
                  <a:pt x="28" y="579"/>
                  <a:pt x="28" y="579"/>
                </a:cubicBezTo>
                <a:cubicBezTo>
                  <a:pt x="14" y="579"/>
                  <a:pt x="0" y="572"/>
                  <a:pt x="0" y="551"/>
                </a:cubicBezTo>
                <a:cubicBezTo>
                  <a:pt x="0" y="551"/>
                  <a:pt x="0" y="452"/>
                  <a:pt x="78" y="410"/>
                </a:cubicBezTo>
                <a:cubicBezTo>
                  <a:pt x="127" y="388"/>
                  <a:pt x="106" y="410"/>
                  <a:pt x="163" y="381"/>
                </a:cubicBezTo>
                <a:cubicBezTo>
                  <a:pt x="226" y="360"/>
                  <a:pt x="240" y="353"/>
                  <a:pt x="240" y="353"/>
                </a:cubicBezTo>
                <a:cubicBezTo>
                  <a:pt x="240" y="296"/>
                  <a:pt x="240" y="296"/>
                  <a:pt x="240" y="296"/>
                </a:cubicBezTo>
                <a:cubicBezTo>
                  <a:pt x="240" y="296"/>
                  <a:pt x="219" y="275"/>
                  <a:pt x="212" y="226"/>
                </a:cubicBezTo>
                <a:cubicBezTo>
                  <a:pt x="198" y="233"/>
                  <a:pt x="191" y="212"/>
                  <a:pt x="191" y="198"/>
                </a:cubicBezTo>
                <a:cubicBezTo>
                  <a:pt x="191" y="183"/>
                  <a:pt x="184" y="148"/>
                  <a:pt x="198" y="148"/>
                </a:cubicBezTo>
                <a:cubicBezTo>
                  <a:pt x="198" y="127"/>
                  <a:pt x="191" y="99"/>
                  <a:pt x="198" y="92"/>
                </a:cubicBezTo>
                <a:cubicBezTo>
                  <a:pt x="198" y="49"/>
                  <a:pt x="240" y="0"/>
                  <a:pt x="304" y="0"/>
                </a:cubicBezTo>
                <a:cubicBezTo>
                  <a:pt x="382" y="0"/>
                  <a:pt x="410" y="49"/>
                  <a:pt x="417" y="92"/>
                </a:cubicBezTo>
                <a:cubicBezTo>
                  <a:pt x="417" y="99"/>
                  <a:pt x="410" y="127"/>
                  <a:pt x="410" y="148"/>
                </a:cubicBezTo>
                <a:cubicBezTo>
                  <a:pt x="424" y="148"/>
                  <a:pt x="417" y="183"/>
                  <a:pt x="417" y="198"/>
                </a:cubicBezTo>
                <a:cubicBezTo>
                  <a:pt x="417" y="212"/>
                  <a:pt x="410" y="233"/>
                  <a:pt x="396" y="226"/>
                </a:cubicBezTo>
                <a:cubicBezTo>
                  <a:pt x="389" y="275"/>
                  <a:pt x="368" y="296"/>
                  <a:pt x="368" y="296"/>
                </a:cubicBezTo>
                <a:cubicBezTo>
                  <a:pt x="368" y="353"/>
                  <a:pt x="368" y="353"/>
                  <a:pt x="368" y="353"/>
                </a:cubicBezTo>
                <a:cubicBezTo>
                  <a:pt x="368" y="353"/>
                  <a:pt x="382" y="360"/>
                  <a:pt x="445" y="381"/>
                </a:cubicBezTo>
                <a:cubicBezTo>
                  <a:pt x="459" y="388"/>
                  <a:pt x="467" y="396"/>
                  <a:pt x="481" y="396"/>
                </a:cubicBezTo>
                <a:cubicBezTo>
                  <a:pt x="467" y="403"/>
                  <a:pt x="452" y="424"/>
                  <a:pt x="452" y="43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81" name="Freeform 96"/>
          <p:cNvSpPr>
            <a:spLocks noChangeArrowheads="1"/>
          </p:cNvSpPr>
          <p:nvPr/>
        </p:nvSpPr>
        <p:spPr bwMode="auto">
          <a:xfrm>
            <a:off x="1544641" y="6445141"/>
            <a:ext cx="434976" cy="419209"/>
          </a:xfrm>
          <a:custGeom>
            <a:avLst/>
            <a:gdLst>
              <a:gd name="T0" fmla="*/ 78442719 w 602"/>
              <a:gd name="T1" fmla="*/ 71923702 h 580"/>
              <a:gd name="T2" fmla="*/ 78442719 w 602"/>
              <a:gd name="T3" fmla="*/ 71923702 h 580"/>
              <a:gd name="T4" fmla="*/ 78442719 w 602"/>
              <a:gd name="T5" fmla="*/ 71923702 h 580"/>
              <a:gd name="T6" fmla="*/ 74657633 w 602"/>
              <a:gd name="T7" fmla="*/ 75578543 h 580"/>
              <a:gd name="T8" fmla="*/ 3654665 w 602"/>
              <a:gd name="T9" fmla="*/ 75578543 h 580"/>
              <a:gd name="T10" fmla="*/ 0 w 602"/>
              <a:gd name="T11" fmla="*/ 71923702 h 580"/>
              <a:gd name="T12" fmla="*/ 0 w 602"/>
              <a:gd name="T13" fmla="*/ 71923702 h 580"/>
              <a:gd name="T14" fmla="*/ 0 w 602"/>
              <a:gd name="T15" fmla="*/ 71923702 h 580"/>
              <a:gd name="T16" fmla="*/ 10180751 w 602"/>
              <a:gd name="T17" fmla="*/ 53518347 h 580"/>
              <a:gd name="T18" fmla="*/ 21274806 w 602"/>
              <a:gd name="T19" fmla="*/ 49733080 h 580"/>
              <a:gd name="T20" fmla="*/ 30411109 w 602"/>
              <a:gd name="T21" fmla="*/ 46077877 h 580"/>
              <a:gd name="T22" fmla="*/ 30411109 w 602"/>
              <a:gd name="T23" fmla="*/ 38637768 h 580"/>
              <a:gd name="T24" fmla="*/ 26756804 w 602"/>
              <a:gd name="T25" fmla="*/ 29500304 h 580"/>
              <a:gd name="T26" fmla="*/ 24929472 w 602"/>
              <a:gd name="T27" fmla="*/ 25845463 h 580"/>
              <a:gd name="T28" fmla="*/ 25843138 w 602"/>
              <a:gd name="T29" fmla="*/ 19318704 h 580"/>
              <a:gd name="T30" fmla="*/ 24929472 w 602"/>
              <a:gd name="T31" fmla="*/ 12009021 h 580"/>
              <a:gd name="T32" fmla="*/ 39678193 w 602"/>
              <a:gd name="T33" fmla="*/ 0 h 580"/>
              <a:gd name="T34" fmla="*/ 53513248 w 602"/>
              <a:gd name="T35" fmla="*/ 12009021 h 580"/>
              <a:gd name="T36" fmla="*/ 52599581 w 602"/>
              <a:gd name="T37" fmla="*/ 19318704 h 580"/>
              <a:gd name="T38" fmla="*/ 54426914 w 602"/>
              <a:gd name="T39" fmla="*/ 25845463 h 580"/>
              <a:gd name="T40" fmla="*/ 51685915 w 602"/>
              <a:gd name="T41" fmla="*/ 29500304 h 580"/>
              <a:gd name="T42" fmla="*/ 48031249 w 602"/>
              <a:gd name="T43" fmla="*/ 38637768 h 580"/>
              <a:gd name="T44" fmla="*/ 48031249 w 602"/>
              <a:gd name="T45" fmla="*/ 46077877 h 580"/>
              <a:gd name="T46" fmla="*/ 57167913 w 602"/>
              <a:gd name="T47" fmla="*/ 49733080 h 580"/>
              <a:gd name="T48" fmla="*/ 69175635 w 602"/>
              <a:gd name="T49" fmla="*/ 53518347 h 580"/>
              <a:gd name="T50" fmla="*/ 78442719 w 602"/>
              <a:gd name="T51" fmla="*/ 71923702 h 5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02" h="580">
                <a:moveTo>
                  <a:pt x="601" y="551"/>
                </a:moveTo>
                <a:lnTo>
                  <a:pt x="601" y="551"/>
                </a:lnTo>
                <a:cubicBezTo>
                  <a:pt x="601" y="572"/>
                  <a:pt x="594" y="579"/>
                  <a:pt x="572" y="579"/>
                </a:cubicBezTo>
                <a:cubicBezTo>
                  <a:pt x="28" y="579"/>
                  <a:pt x="28" y="579"/>
                  <a:pt x="28" y="579"/>
                </a:cubicBezTo>
                <a:cubicBezTo>
                  <a:pt x="14" y="579"/>
                  <a:pt x="0" y="572"/>
                  <a:pt x="0" y="551"/>
                </a:cubicBezTo>
                <a:cubicBezTo>
                  <a:pt x="0" y="551"/>
                  <a:pt x="0" y="452"/>
                  <a:pt x="78" y="410"/>
                </a:cubicBezTo>
                <a:cubicBezTo>
                  <a:pt x="120" y="388"/>
                  <a:pt x="106" y="410"/>
                  <a:pt x="163" y="381"/>
                </a:cubicBezTo>
                <a:cubicBezTo>
                  <a:pt x="219" y="360"/>
                  <a:pt x="233" y="353"/>
                  <a:pt x="233" y="353"/>
                </a:cubicBezTo>
                <a:cubicBezTo>
                  <a:pt x="233" y="296"/>
                  <a:pt x="233" y="296"/>
                  <a:pt x="233" y="296"/>
                </a:cubicBezTo>
                <a:cubicBezTo>
                  <a:pt x="233" y="296"/>
                  <a:pt x="212" y="275"/>
                  <a:pt x="205" y="226"/>
                </a:cubicBezTo>
                <a:cubicBezTo>
                  <a:pt x="191" y="233"/>
                  <a:pt x="191" y="212"/>
                  <a:pt x="191" y="198"/>
                </a:cubicBezTo>
                <a:cubicBezTo>
                  <a:pt x="191" y="183"/>
                  <a:pt x="184" y="148"/>
                  <a:pt x="198" y="148"/>
                </a:cubicBezTo>
                <a:cubicBezTo>
                  <a:pt x="191" y="127"/>
                  <a:pt x="191" y="99"/>
                  <a:pt x="191" y="92"/>
                </a:cubicBezTo>
                <a:cubicBezTo>
                  <a:pt x="198" y="49"/>
                  <a:pt x="240" y="0"/>
                  <a:pt x="304" y="0"/>
                </a:cubicBezTo>
                <a:cubicBezTo>
                  <a:pt x="375" y="0"/>
                  <a:pt x="410" y="49"/>
                  <a:pt x="410" y="92"/>
                </a:cubicBezTo>
                <a:cubicBezTo>
                  <a:pt x="410" y="99"/>
                  <a:pt x="410" y="127"/>
                  <a:pt x="403" y="148"/>
                </a:cubicBezTo>
                <a:cubicBezTo>
                  <a:pt x="424" y="148"/>
                  <a:pt x="417" y="183"/>
                  <a:pt x="417" y="198"/>
                </a:cubicBezTo>
                <a:cubicBezTo>
                  <a:pt x="417" y="212"/>
                  <a:pt x="410" y="233"/>
                  <a:pt x="396" y="226"/>
                </a:cubicBezTo>
                <a:cubicBezTo>
                  <a:pt x="389" y="275"/>
                  <a:pt x="368" y="296"/>
                  <a:pt x="368" y="296"/>
                </a:cubicBezTo>
                <a:cubicBezTo>
                  <a:pt x="368" y="353"/>
                  <a:pt x="368" y="353"/>
                  <a:pt x="368" y="353"/>
                </a:cubicBezTo>
                <a:cubicBezTo>
                  <a:pt x="368" y="353"/>
                  <a:pt x="382" y="360"/>
                  <a:pt x="438" y="381"/>
                </a:cubicBezTo>
                <a:cubicBezTo>
                  <a:pt x="502" y="410"/>
                  <a:pt x="481" y="388"/>
                  <a:pt x="530" y="410"/>
                </a:cubicBezTo>
                <a:cubicBezTo>
                  <a:pt x="601" y="452"/>
                  <a:pt x="601" y="551"/>
                  <a:pt x="601" y="551"/>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82" name="Freeform 97"/>
          <p:cNvSpPr>
            <a:spLocks noChangeArrowheads="1"/>
          </p:cNvSpPr>
          <p:nvPr/>
        </p:nvSpPr>
        <p:spPr bwMode="auto">
          <a:xfrm>
            <a:off x="9904414" y="5701998"/>
            <a:ext cx="434974" cy="381099"/>
          </a:xfrm>
          <a:custGeom>
            <a:avLst/>
            <a:gdLst>
              <a:gd name="T0" fmla="*/ 56253627 w 602"/>
              <a:gd name="T1" fmla="*/ 0 h 531"/>
              <a:gd name="T2" fmla="*/ 56253627 w 602"/>
              <a:gd name="T3" fmla="*/ 0 h 531"/>
              <a:gd name="T4" fmla="*/ 41504973 w 602"/>
              <a:gd name="T5" fmla="*/ 6306590 h 531"/>
              <a:gd name="T6" fmla="*/ 41504973 w 602"/>
              <a:gd name="T7" fmla="*/ 6306590 h 531"/>
              <a:gd name="T8" fmla="*/ 41504973 w 602"/>
              <a:gd name="T9" fmla="*/ 6306590 h 531"/>
              <a:gd name="T10" fmla="*/ 38763987 w 602"/>
              <a:gd name="T11" fmla="*/ 9009466 h 531"/>
              <a:gd name="T12" fmla="*/ 36937024 w 602"/>
              <a:gd name="T13" fmla="*/ 6306590 h 531"/>
              <a:gd name="T14" fmla="*/ 36937024 w 602"/>
              <a:gd name="T15" fmla="*/ 6306590 h 531"/>
              <a:gd name="T16" fmla="*/ 36937024 w 602"/>
              <a:gd name="T17" fmla="*/ 6306590 h 531"/>
              <a:gd name="T18" fmla="*/ 36937024 w 602"/>
              <a:gd name="T19" fmla="*/ 6306590 h 531"/>
              <a:gd name="T20" fmla="*/ 22188371 w 602"/>
              <a:gd name="T21" fmla="*/ 0 h 531"/>
              <a:gd name="T22" fmla="*/ 6526055 w 602"/>
              <a:gd name="T23" fmla="*/ 6306590 h 531"/>
              <a:gd name="T24" fmla="*/ 0 w 602"/>
              <a:gd name="T25" fmla="*/ 21751441 h 531"/>
              <a:gd name="T26" fmla="*/ 6526055 w 602"/>
              <a:gd name="T27" fmla="*/ 37325085 h 531"/>
              <a:gd name="T28" fmla="*/ 36023362 w 602"/>
              <a:gd name="T29" fmla="*/ 66412749 h 531"/>
              <a:gd name="T30" fmla="*/ 38763987 w 602"/>
              <a:gd name="T31" fmla="*/ 68214427 h 531"/>
              <a:gd name="T32" fmla="*/ 42418636 w 602"/>
              <a:gd name="T33" fmla="*/ 66412749 h 531"/>
              <a:gd name="T34" fmla="*/ 71915942 w 602"/>
              <a:gd name="T35" fmla="*/ 37325085 h 531"/>
              <a:gd name="T36" fmla="*/ 78441997 w 602"/>
              <a:gd name="T37" fmla="*/ 21751441 h 531"/>
              <a:gd name="T38" fmla="*/ 71915942 w 602"/>
              <a:gd name="T39" fmla="*/ 6306590 h 531"/>
              <a:gd name="T40" fmla="*/ 56253627 w 602"/>
              <a:gd name="T41" fmla="*/ 0 h 5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2" h="531">
                <a:moveTo>
                  <a:pt x="431" y="0"/>
                </a:moveTo>
                <a:lnTo>
                  <a:pt x="431" y="0"/>
                </a:lnTo>
                <a:cubicBezTo>
                  <a:pt x="389" y="0"/>
                  <a:pt x="346" y="21"/>
                  <a:pt x="318" y="49"/>
                </a:cubicBezTo>
                <a:cubicBezTo>
                  <a:pt x="297" y="70"/>
                  <a:pt x="297" y="70"/>
                  <a:pt x="297" y="70"/>
                </a:cubicBezTo>
                <a:cubicBezTo>
                  <a:pt x="283" y="49"/>
                  <a:pt x="283" y="49"/>
                  <a:pt x="283" y="49"/>
                </a:cubicBezTo>
                <a:cubicBezTo>
                  <a:pt x="248" y="21"/>
                  <a:pt x="212" y="0"/>
                  <a:pt x="170" y="0"/>
                </a:cubicBezTo>
                <a:cubicBezTo>
                  <a:pt x="120" y="0"/>
                  <a:pt x="78" y="21"/>
                  <a:pt x="50" y="49"/>
                </a:cubicBezTo>
                <a:cubicBezTo>
                  <a:pt x="14" y="84"/>
                  <a:pt x="0" y="127"/>
                  <a:pt x="0" y="169"/>
                </a:cubicBezTo>
                <a:cubicBezTo>
                  <a:pt x="0" y="219"/>
                  <a:pt x="14" y="261"/>
                  <a:pt x="50" y="290"/>
                </a:cubicBezTo>
                <a:cubicBezTo>
                  <a:pt x="276" y="516"/>
                  <a:pt x="276" y="516"/>
                  <a:pt x="276" y="516"/>
                </a:cubicBezTo>
                <a:cubicBezTo>
                  <a:pt x="283" y="523"/>
                  <a:pt x="290" y="530"/>
                  <a:pt x="297" y="530"/>
                </a:cubicBezTo>
                <a:cubicBezTo>
                  <a:pt x="311" y="530"/>
                  <a:pt x="318" y="523"/>
                  <a:pt x="325" y="516"/>
                </a:cubicBezTo>
                <a:cubicBezTo>
                  <a:pt x="551" y="290"/>
                  <a:pt x="551" y="290"/>
                  <a:pt x="551" y="290"/>
                </a:cubicBezTo>
                <a:cubicBezTo>
                  <a:pt x="587" y="261"/>
                  <a:pt x="601" y="219"/>
                  <a:pt x="601" y="169"/>
                </a:cubicBezTo>
                <a:cubicBezTo>
                  <a:pt x="601" y="127"/>
                  <a:pt x="587" y="84"/>
                  <a:pt x="551" y="49"/>
                </a:cubicBezTo>
                <a:cubicBezTo>
                  <a:pt x="516" y="21"/>
                  <a:pt x="474" y="0"/>
                  <a:pt x="431" y="0"/>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83" name="Freeform 98"/>
          <p:cNvSpPr>
            <a:spLocks noChangeArrowheads="1"/>
          </p:cNvSpPr>
          <p:nvPr/>
        </p:nvSpPr>
        <p:spPr bwMode="auto">
          <a:xfrm>
            <a:off x="9155114" y="5698823"/>
            <a:ext cx="422274" cy="393802"/>
          </a:xfrm>
          <a:custGeom>
            <a:avLst/>
            <a:gdLst>
              <a:gd name="T0" fmla="*/ 65628418 w 588"/>
              <a:gd name="T1" fmla="*/ 20221371 h 545"/>
              <a:gd name="T2" fmla="*/ 53766324 w 588"/>
              <a:gd name="T3" fmla="*/ 36789640 h 545"/>
              <a:gd name="T4" fmla="*/ 46546013 w 588"/>
              <a:gd name="T5" fmla="*/ 10045490 h 545"/>
              <a:gd name="T6" fmla="*/ 26431982 w 588"/>
              <a:gd name="T7" fmla="*/ 61707599 h 545"/>
              <a:gd name="T8" fmla="*/ 40099153 w 588"/>
              <a:gd name="T9" fmla="*/ 55315211 h 545"/>
              <a:gd name="T10" fmla="*/ 24626905 w 588"/>
              <a:gd name="T11" fmla="*/ 70970385 h 545"/>
              <a:gd name="T12" fmla="*/ 22821827 w 588"/>
              <a:gd name="T13" fmla="*/ 70970385 h 545"/>
              <a:gd name="T14" fmla="*/ 1805078 w 588"/>
              <a:gd name="T15" fmla="*/ 56228306 h 545"/>
              <a:gd name="T16" fmla="*/ 0 w 588"/>
              <a:gd name="T17" fmla="*/ 3652741 h 545"/>
              <a:gd name="T18" fmla="*/ 5544142 w 588"/>
              <a:gd name="T19" fmla="*/ 913095 h 545"/>
              <a:gd name="T20" fmla="*/ 23724186 w 588"/>
              <a:gd name="T21" fmla="*/ 13828622 h 545"/>
              <a:gd name="T22" fmla="*/ 48351091 w 588"/>
              <a:gd name="T23" fmla="*/ 0 h 545"/>
              <a:gd name="T24" fmla="*/ 51961247 w 588"/>
              <a:gd name="T25" fmla="*/ 913095 h 545"/>
              <a:gd name="T26" fmla="*/ 71043651 w 588"/>
              <a:gd name="T27" fmla="*/ 15655173 h 545"/>
              <a:gd name="T28" fmla="*/ 71043651 w 588"/>
              <a:gd name="T29" fmla="*/ 15655173 h 545"/>
              <a:gd name="T30" fmla="*/ 72977637 w 588"/>
              <a:gd name="T31" fmla="*/ 18394820 h 545"/>
              <a:gd name="T32" fmla="*/ 65628418 w 588"/>
              <a:gd name="T33" fmla="*/ 36789640 h 545"/>
              <a:gd name="T34" fmla="*/ 19082404 w 588"/>
              <a:gd name="T35" fmla="*/ 20221371 h 545"/>
              <a:gd name="T36" fmla="*/ 7349219 w 588"/>
              <a:gd name="T37" fmla="*/ 10958585 h 545"/>
              <a:gd name="T38" fmla="*/ 19082404 w 588"/>
              <a:gd name="T39" fmla="*/ 59881048 h 545"/>
              <a:gd name="T40" fmla="*/ 59181557 w 588"/>
              <a:gd name="T41" fmla="*/ 39660038 h 545"/>
              <a:gd name="T42" fmla="*/ 75685433 w 588"/>
              <a:gd name="T43" fmla="*/ 55315211 h 545"/>
              <a:gd name="T44" fmla="*/ 43709309 w 588"/>
              <a:gd name="T45" fmla="*/ 55315211 h 545"/>
              <a:gd name="T46" fmla="*/ 51961247 w 588"/>
              <a:gd name="T47" fmla="*/ 58054858 h 545"/>
              <a:gd name="T48" fmla="*/ 51058528 w 588"/>
              <a:gd name="T49" fmla="*/ 59881048 h 545"/>
              <a:gd name="T50" fmla="*/ 57376480 w 588"/>
              <a:gd name="T51" fmla="*/ 62620694 h 545"/>
              <a:gd name="T52" fmla="*/ 62018262 w 588"/>
              <a:gd name="T53" fmla="*/ 62620694 h 545"/>
              <a:gd name="T54" fmla="*/ 68336214 w 588"/>
              <a:gd name="T55" fmla="*/ 59881048 h 545"/>
              <a:gd name="T56" fmla="*/ 64725699 w 588"/>
              <a:gd name="T57" fmla="*/ 55315211 h 545"/>
              <a:gd name="T58" fmla="*/ 68336214 w 588"/>
              <a:gd name="T59" fmla="*/ 50618623 h 545"/>
              <a:gd name="T60" fmla="*/ 62018262 w 588"/>
              <a:gd name="T61" fmla="*/ 47878977 h 545"/>
              <a:gd name="T62" fmla="*/ 57376480 w 588"/>
              <a:gd name="T63" fmla="*/ 47878977 h 545"/>
              <a:gd name="T64" fmla="*/ 51058528 w 588"/>
              <a:gd name="T65" fmla="*/ 50618623 h 545"/>
              <a:gd name="T66" fmla="*/ 54668684 w 588"/>
              <a:gd name="T67" fmla="*/ 55315211 h 5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88" h="545">
                <a:moveTo>
                  <a:pt x="509" y="155"/>
                </a:moveTo>
                <a:lnTo>
                  <a:pt x="509" y="155"/>
                </a:lnTo>
                <a:cubicBezTo>
                  <a:pt x="417" y="84"/>
                  <a:pt x="417" y="84"/>
                  <a:pt x="417" y="84"/>
                </a:cubicBezTo>
                <a:cubicBezTo>
                  <a:pt x="417" y="282"/>
                  <a:pt x="417" y="282"/>
                  <a:pt x="417" y="282"/>
                </a:cubicBezTo>
                <a:cubicBezTo>
                  <a:pt x="396" y="289"/>
                  <a:pt x="375" y="297"/>
                  <a:pt x="361" y="318"/>
                </a:cubicBezTo>
                <a:cubicBezTo>
                  <a:pt x="361" y="77"/>
                  <a:pt x="361" y="77"/>
                  <a:pt x="361" y="77"/>
                </a:cubicBezTo>
                <a:cubicBezTo>
                  <a:pt x="205" y="155"/>
                  <a:pt x="205" y="155"/>
                  <a:pt x="205" y="155"/>
                </a:cubicBezTo>
                <a:cubicBezTo>
                  <a:pt x="205" y="473"/>
                  <a:pt x="205" y="473"/>
                  <a:pt x="205" y="473"/>
                </a:cubicBezTo>
                <a:cubicBezTo>
                  <a:pt x="311" y="417"/>
                  <a:pt x="311" y="417"/>
                  <a:pt x="311" y="417"/>
                </a:cubicBezTo>
                <a:lnTo>
                  <a:pt x="311" y="424"/>
                </a:lnTo>
                <a:cubicBezTo>
                  <a:pt x="311" y="438"/>
                  <a:pt x="311" y="459"/>
                  <a:pt x="318" y="473"/>
                </a:cubicBezTo>
                <a:cubicBezTo>
                  <a:pt x="191" y="544"/>
                  <a:pt x="191" y="544"/>
                  <a:pt x="191" y="544"/>
                </a:cubicBezTo>
                <a:cubicBezTo>
                  <a:pt x="191" y="544"/>
                  <a:pt x="184" y="544"/>
                  <a:pt x="177" y="544"/>
                </a:cubicBezTo>
                <a:cubicBezTo>
                  <a:pt x="170" y="544"/>
                  <a:pt x="170" y="544"/>
                  <a:pt x="163" y="544"/>
                </a:cubicBezTo>
                <a:cubicBezTo>
                  <a:pt x="14" y="431"/>
                  <a:pt x="14" y="431"/>
                  <a:pt x="14" y="431"/>
                </a:cubicBezTo>
                <a:cubicBezTo>
                  <a:pt x="7" y="424"/>
                  <a:pt x="0" y="417"/>
                  <a:pt x="0" y="402"/>
                </a:cubicBezTo>
                <a:cubicBezTo>
                  <a:pt x="0" y="28"/>
                  <a:pt x="0" y="28"/>
                  <a:pt x="0" y="28"/>
                </a:cubicBezTo>
                <a:cubicBezTo>
                  <a:pt x="0" y="14"/>
                  <a:pt x="14" y="0"/>
                  <a:pt x="28" y="0"/>
                </a:cubicBezTo>
                <a:cubicBezTo>
                  <a:pt x="35" y="0"/>
                  <a:pt x="43" y="0"/>
                  <a:pt x="43" y="7"/>
                </a:cubicBezTo>
                <a:cubicBezTo>
                  <a:pt x="184" y="106"/>
                  <a:pt x="184" y="106"/>
                  <a:pt x="184" y="106"/>
                </a:cubicBezTo>
                <a:cubicBezTo>
                  <a:pt x="375" y="0"/>
                  <a:pt x="375" y="0"/>
                  <a:pt x="375" y="0"/>
                </a:cubicBezTo>
                <a:cubicBezTo>
                  <a:pt x="375" y="0"/>
                  <a:pt x="382" y="0"/>
                  <a:pt x="389" y="0"/>
                </a:cubicBezTo>
                <a:cubicBezTo>
                  <a:pt x="396" y="0"/>
                  <a:pt x="396" y="0"/>
                  <a:pt x="403" y="7"/>
                </a:cubicBezTo>
                <a:cubicBezTo>
                  <a:pt x="551" y="120"/>
                  <a:pt x="551" y="120"/>
                  <a:pt x="551" y="120"/>
                </a:cubicBezTo>
                <a:cubicBezTo>
                  <a:pt x="558" y="127"/>
                  <a:pt x="566" y="134"/>
                  <a:pt x="566" y="141"/>
                </a:cubicBezTo>
                <a:cubicBezTo>
                  <a:pt x="566" y="318"/>
                  <a:pt x="566" y="318"/>
                  <a:pt x="566" y="318"/>
                </a:cubicBezTo>
                <a:cubicBezTo>
                  <a:pt x="551" y="297"/>
                  <a:pt x="530" y="289"/>
                  <a:pt x="509" y="282"/>
                </a:cubicBezTo>
                <a:lnTo>
                  <a:pt x="509" y="155"/>
                </a:lnTo>
                <a:close/>
                <a:moveTo>
                  <a:pt x="148" y="155"/>
                </a:moveTo>
                <a:lnTo>
                  <a:pt x="148" y="155"/>
                </a:lnTo>
                <a:cubicBezTo>
                  <a:pt x="57" y="84"/>
                  <a:pt x="57" y="84"/>
                  <a:pt x="57" y="84"/>
                </a:cubicBezTo>
                <a:cubicBezTo>
                  <a:pt x="57" y="388"/>
                  <a:pt x="57" y="388"/>
                  <a:pt x="57" y="388"/>
                </a:cubicBezTo>
                <a:cubicBezTo>
                  <a:pt x="148" y="459"/>
                  <a:pt x="148" y="459"/>
                  <a:pt x="148" y="459"/>
                </a:cubicBezTo>
                <a:lnTo>
                  <a:pt x="148" y="155"/>
                </a:lnTo>
                <a:close/>
                <a:moveTo>
                  <a:pt x="459" y="304"/>
                </a:moveTo>
                <a:lnTo>
                  <a:pt x="459" y="304"/>
                </a:lnTo>
                <a:cubicBezTo>
                  <a:pt x="530" y="304"/>
                  <a:pt x="587" y="353"/>
                  <a:pt x="587" y="424"/>
                </a:cubicBezTo>
                <a:cubicBezTo>
                  <a:pt x="587" y="495"/>
                  <a:pt x="530" y="544"/>
                  <a:pt x="459" y="544"/>
                </a:cubicBezTo>
                <a:cubicBezTo>
                  <a:pt x="396" y="544"/>
                  <a:pt x="339" y="495"/>
                  <a:pt x="339" y="424"/>
                </a:cubicBezTo>
                <a:cubicBezTo>
                  <a:pt x="339" y="353"/>
                  <a:pt x="396" y="304"/>
                  <a:pt x="459" y="304"/>
                </a:cubicBezTo>
                <a:close/>
                <a:moveTo>
                  <a:pt x="403" y="445"/>
                </a:moveTo>
                <a:lnTo>
                  <a:pt x="403" y="445"/>
                </a:lnTo>
                <a:cubicBezTo>
                  <a:pt x="396" y="445"/>
                  <a:pt x="396" y="452"/>
                  <a:pt x="396" y="459"/>
                </a:cubicBezTo>
                <a:cubicBezTo>
                  <a:pt x="396" y="480"/>
                  <a:pt x="410" y="487"/>
                  <a:pt x="424" y="487"/>
                </a:cubicBezTo>
                <a:cubicBezTo>
                  <a:pt x="431" y="487"/>
                  <a:pt x="438" y="487"/>
                  <a:pt x="445" y="480"/>
                </a:cubicBezTo>
                <a:cubicBezTo>
                  <a:pt x="459" y="466"/>
                  <a:pt x="459" y="466"/>
                  <a:pt x="459" y="466"/>
                </a:cubicBezTo>
                <a:cubicBezTo>
                  <a:pt x="481" y="480"/>
                  <a:pt x="481" y="480"/>
                  <a:pt x="481" y="480"/>
                </a:cubicBezTo>
                <a:cubicBezTo>
                  <a:pt x="488" y="487"/>
                  <a:pt x="495" y="487"/>
                  <a:pt x="502" y="487"/>
                </a:cubicBezTo>
                <a:cubicBezTo>
                  <a:pt x="516" y="487"/>
                  <a:pt x="530" y="480"/>
                  <a:pt x="530" y="459"/>
                </a:cubicBezTo>
                <a:cubicBezTo>
                  <a:pt x="530" y="452"/>
                  <a:pt x="523" y="445"/>
                  <a:pt x="516" y="445"/>
                </a:cubicBezTo>
                <a:cubicBezTo>
                  <a:pt x="502" y="424"/>
                  <a:pt x="502" y="424"/>
                  <a:pt x="502" y="424"/>
                </a:cubicBezTo>
                <a:cubicBezTo>
                  <a:pt x="516" y="402"/>
                  <a:pt x="516" y="402"/>
                  <a:pt x="516" y="402"/>
                </a:cubicBezTo>
                <a:cubicBezTo>
                  <a:pt x="523" y="402"/>
                  <a:pt x="530" y="395"/>
                  <a:pt x="530" y="388"/>
                </a:cubicBezTo>
                <a:cubicBezTo>
                  <a:pt x="530" y="367"/>
                  <a:pt x="516" y="360"/>
                  <a:pt x="502" y="360"/>
                </a:cubicBezTo>
                <a:cubicBezTo>
                  <a:pt x="495" y="360"/>
                  <a:pt x="488" y="360"/>
                  <a:pt x="481" y="367"/>
                </a:cubicBezTo>
                <a:cubicBezTo>
                  <a:pt x="459" y="381"/>
                  <a:pt x="459" y="381"/>
                  <a:pt x="459" y="381"/>
                </a:cubicBezTo>
                <a:cubicBezTo>
                  <a:pt x="445" y="367"/>
                  <a:pt x="445" y="367"/>
                  <a:pt x="445" y="367"/>
                </a:cubicBezTo>
                <a:cubicBezTo>
                  <a:pt x="438" y="360"/>
                  <a:pt x="431" y="360"/>
                  <a:pt x="424" y="360"/>
                </a:cubicBezTo>
                <a:cubicBezTo>
                  <a:pt x="410" y="360"/>
                  <a:pt x="396" y="367"/>
                  <a:pt x="396" y="388"/>
                </a:cubicBezTo>
                <a:cubicBezTo>
                  <a:pt x="396" y="395"/>
                  <a:pt x="396" y="402"/>
                  <a:pt x="403" y="402"/>
                </a:cubicBezTo>
                <a:cubicBezTo>
                  <a:pt x="424" y="424"/>
                  <a:pt x="424" y="424"/>
                  <a:pt x="424" y="424"/>
                </a:cubicBezTo>
                <a:lnTo>
                  <a:pt x="403" y="44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84" name="Freeform 99"/>
          <p:cNvSpPr>
            <a:spLocks noChangeArrowheads="1"/>
          </p:cNvSpPr>
          <p:nvPr/>
        </p:nvSpPr>
        <p:spPr bwMode="auto">
          <a:xfrm>
            <a:off x="8396288" y="5698823"/>
            <a:ext cx="419100" cy="393802"/>
          </a:xfrm>
          <a:custGeom>
            <a:avLst/>
            <a:gdLst>
              <a:gd name="T0" fmla="*/ 66212751 w 581"/>
              <a:gd name="T1" fmla="*/ 20221371 h 545"/>
              <a:gd name="T2" fmla="*/ 66212751 w 581"/>
              <a:gd name="T3" fmla="*/ 20221371 h 545"/>
              <a:gd name="T4" fmla="*/ 53334262 w 581"/>
              <a:gd name="T5" fmla="*/ 10958585 h 545"/>
              <a:gd name="T6" fmla="*/ 53334262 w 581"/>
              <a:gd name="T7" fmla="*/ 36789640 h 545"/>
              <a:gd name="T8" fmla="*/ 45919582 w 581"/>
              <a:gd name="T9" fmla="*/ 41486228 h 545"/>
              <a:gd name="T10" fmla="*/ 45919582 w 581"/>
              <a:gd name="T11" fmla="*/ 10045490 h 545"/>
              <a:gd name="T12" fmla="*/ 26667311 w 581"/>
              <a:gd name="T13" fmla="*/ 20221371 h 545"/>
              <a:gd name="T14" fmla="*/ 26667311 w 581"/>
              <a:gd name="T15" fmla="*/ 61707599 h 545"/>
              <a:gd name="T16" fmla="*/ 40456134 w 581"/>
              <a:gd name="T17" fmla="*/ 54401755 h 545"/>
              <a:gd name="T18" fmla="*/ 40456134 w 581"/>
              <a:gd name="T19" fmla="*/ 55315211 h 545"/>
              <a:gd name="T20" fmla="*/ 41366468 w 581"/>
              <a:gd name="T21" fmla="*/ 61707599 h 545"/>
              <a:gd name="T22" fmla="*/ 24845922 w 581"/>
              <a:gd name="T23" fmla="*/ 70970385 h 545"/>
              <a:gd name="T24" fmla="*/ 24845922 w 581"/>
              <a:gd name="T25" fmla="*/ 70970385 h 545"/>
              <a:gd name="T26" fmla="*/ 23024892 w 581"/>
              <a:gd name="T27" fmla="*/ 70970385 h 545"/>
              <a:gd name="T28" fmla="*/ 21203502 w 581"/>
              <a:gd name="T29" fmla="*/ 70970385 h 545"/>
              <a:gd name="T30" fmla="*/ 910695 w 581"/>
              <a:gd name="T31" fmla="*/ 56228306 h 545"/>
              <a:gd name="T32" fmla="*/ 0 w 581"/>
              <a:gd name="T33" fmla="*/ 52444813 h 545"/>
              <a:gd name="T34" fmla="*/ 0 w 581"/>
              <a:gd name="T35" fmla="*/ 3652741 h 545"/>
              <a:gd name="T36" fmla="*/ 3642419 w 581"/>
              <a:gd name="T37" fmla="*/ 0 h 545"/>
              <a:gd name="T38" fmla="*/ 5463448 w 581"/>
              <a:gd name="T39" fmla="*/ 913095 h 545"/>
              <a:gd name="T40" fmla="*/ 5463448 w 581"/>
              <a:gd name="T41" fmla="*/ 913095 h 545"/>
              <a:gd name="T42" fmla="*/ 23024892 w 581"/>
              <a:gd name="T43" fmla="*/ 13828622 h 545"/>
              <a:gd name="T44" fmla="*/ 48781509 w 581"/>
              <a:gd name="T45" fmla="*/ 0 h 545"/>
              <a:gd name="T46" fmla="*/ 48781509 w 581"/>
              <a:gd name="T47" fmla="*/ 0 h 545"/>
              <a:gd name="T48" fmla="*/ 49691843 w 581"/>
              <a:gd name="T49" fmla="*/ 0 h 545"/>
              <a:gd name="T50" fmla="*/ 52423928 w 581"/>
              <a:gd name="T51" fmla="*/ 913095 h 545"/>
              <a:gd name="T52" fmla="*/ 52423928 w 581"/>
              <a:gd name="T53" fmla="*/ 913095 h 545"/>
              <a:gd name="T54" fmla="*/ 71676199 w 581"/>
              <a:gd name="T55" fmla="*/ 15655173 h 545"/>
              <a:gd name="T56" fmla="*/ 71676199 w 581"/>
              <a:gd name="T57" fmla="*/ 15655173 h 545"/>
              <a:gd name="T58" fmla="*/ 71676199 w 581"/>
              <a:gd name="T59" fmla="*/ 15655173 h 545"/>
              <a:gd name="T60" fmla="*/ 71676199 w 581"/>
              <a:gd name="T61" fmla="*/ 15655173 h 545"/>
              <a:gd name="T62" fmla="*/ 73497228 w 581"/>
              <a:gd name="T63" fmla="*/ 18394820 h 545"/>
              <a:gd name="T64" fmla="*/ 73497228 w 581"/>
              <a:gd name="T65" fmla="*/ 41486228 h 545"/>
              <a:gd name="T66" fmla="*/ 66212751 w 581"/>
              <a:gd name="T67" fmla="*/ 36789640 h 545"/>
              <a:gd name="T68" fmla="*/ 66212751 w 581"/>
              <a:gd name="T69" fmla="*/ 20221371 h 545"/>
              <a:gd name="T70" fmla="*/ 19252271 w 581"/>
              <a:gd name="T71" fmla="*/ 20221371 h 545"/>
              <a:gd name="T72" fmla="*/ 19252271 w 581"/>
              <a:gd name="T73" fmla="*/ 20221371 h 545"/>
              <a:gd name="T74" fmla="*/ 7414680 w 581"/>
              <a:gd name="T75" fmla="*/ 10958585 h 545"/>
              <a:gd name="T76" fmla="*/ 7414680 w 581"/>
              <a:gd name="T77" fmla="*/ 50618623 h 545"/>
              <a:gd name="T78" fmla="*/ 19252271 w 581"/>
              <a:gd name="T79" fmla="*/ 59881048 h 545"/>
              <a:gd name="T80" fmla="*/ 19252271 w 581"/>
              <a:gd name="T81" fmla="*/ 20221371 h 545"/>
              <a:gd name="T82" fmla="*/ 59708405 w 581"/>
              <a:gd name="T83" fmla="*/ 39660038 h 545"/>
              <a:gd name="T84" fmla="*/ 59708405 w 581"/>
              <a:gd name="T85" fmla="*/ 39660038 h 545"/>
              <a:gd name="T86" fmla="*/ 75448459 w 581"/>
              <a:gd name="T87" fmla="*/ 55315211 h 545"/>
              <a:gd name="T88" fmla="*/ 59708405 w 581"/>
              <a:gd name="T89" fmla="*/ 70970385 h 545"/>
              <a:gd name="T90" fmla="*/ 44098553 w 581"/>
              <a:gd name="T91" fmla="*/ 55315211 h 545"/>
              <a:gd name="T92" fmla="*/ 59708405 w 581"/>
              <a:gd name="T93" fmla="*/ 39660038 h 545"/>
              <a:gd name="T94" fmla="*/ 49691843 w 581"/>
              <a:gd name="T95" fmla="*/ 58967953 h 545"/>
              <a:gd name="T96" fmla="*/ 49691843 w 581"/>
              <a:gd name="T97" fmla="*/ 58967953 h 545"/>
              <a:gd name="T98" fmla="*/ 55155652 w 581"/>
              <a:gd name="T99" fmla="*/ 63534150 h 545"/>
              <a:gd name="T100" fmla="*/ 56976681 w 581"/>
              <a:gd name="T101" fmla="*/ 65491092 h 545"/>
              <a:gd name="T102" fmla="*/ 59708405 w 581"/>
              <a:gd name="T103" fmla="*/ 63534150 h 545"/>
              <a:gd name="T104" fmla="*/ 69854809 w 581"/>
              <a:gd name="T105" fmla="*/ 54401755 h 545"/>
              <a:gd name="T106" fmla="*/ 70765504 w 581"/>
              <a:gd name="T107" fmla="*/ 51531718 h 545"/>
              <a:gd name="T108" fmla="*/ 67123085 w 581"/>
              <a:gd name="T109" fmla="*/ 47878977 h 545"/>
              <a:gd name="T110" fmla="*/ 64391361 w 581"/>
              <a:gd name="T111" fmla="*/ 48792072 h 545"/>
              <a:gd name="T112" fmla="*/ 56976681 w 581"/>
              <a:gd name="T113" fmla="*/ 56228306 h 545"/>
              <a:gd name="T114" fmla="*/ 55155652 w 581"/>
              <a:gd name="T115" fmla="*/ 54401755 h 545"/>
              <a:gd name="T116" fmla="*/ 52423928 w 581"/>
              <a:gd name="T117" fmla="*/ 52444813 h 545"/>
              <a:gd name="T118" fmla="*/ 48781509 w 581"/>
              <a:gd name="T119" fmla="*/ 56228306 h 545"/>
              <a:gd name="T120" fmla="*/ 49691843 w 581"/>
              <a:gd name="T121" fmla="*/ 58967953 h 5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81" h="545">
                <a:moveTo>
                  <a:pt x="509" y="155"/>
                </a:moveTo>
                <a:lnTo>
                  <a:pt x="509" y="155"/>
                </a:lnTo>
                <a:cubicBezTo>
                  <a:pt x="410" y="84"/>
                  <a:pt x="410" y="84"/>
                  <a:pt x="410" y="84"/>
                </a:cubicBezTo>
                <a:cubicBezTo>
                  <a:pt x="410" y="282"/>
                  <a:pt x="410" y="282"/>
                  <a:pt x="410" y="282"/>
                </a:cubicBezTo>
                <a:cubicBezTo>
                  <a:pt x="389" y="289"/>
                  <a:pt x="375" y="297"/>
                  <a:pt x="353" y="318"/>
                </a:cubicBezTo>
                <a:cubicBezTo>
                  <a:pt x="353" y="77"/>
                  <a:pt x="353" y="77"/>
                  <a:pt x="353" y="77"/>
                </a:cubicBezTo>
                <a:cubicBezTo>
                  <a:pt x="205" y="155"/>
                  <a:pt x="205" y="155"/>
                  <a:pt x="205" y="155"/>
                </a:cubicBezTo>
                <a:cubicBezTo>
                  <a:pt x="205" y="473"/>
                  <a:pt x="205" y="473"/>
                  <a:pt x="205" y="473"/>
                </a:cubicBezTo>
                <a:cubicBezTo>
                  <a:pt x="311" y="417"/>
                  <a:pt x="311" y="417"/>
                  <a:pt x="311" y="417"/>
                </a:cubicBezTo>
                <a:lnTo>
                  <a:pt x="311" y="424"/>
                </a:lnTo>
                <a:cubicBezTo>
                  <a:pt x="311" y="438"/>
                  <a:pt x="311" y="459"/>
                  <a:pt x="318" y="473"/>
                </a:cubicBezTo>
                <a:cubicBezTo>
                  <a:pt x="191" y="544"/>
                  <a:pt x="191" y="544"/>
                  <a:pt x="191" y="544"/>
                </a:cubicBezTo>
                <a:cubicBezTo>
                  <a:pt x="184" y="544"/>
                  <a:pt x="184" y="544"/>
                  <a:pt x="177" y="544"/>
                </a:cubicBezTo>
                <a:cubicBezTo>
                  <a:pt x="170" y="544"/>
                  <a:pt x="163" y="544"/>
                  <a:pt x="163" y="544"/>
                </a:cubicBezTo>
                <a:cubicBezTo>
                  <a:pt x="7" y="431"/>
                  <a:pt x="7" y="431"/>
                  <a:pt x="7" y="431"/>
                </a:cubicBezTo>
                <a:cubicBezTo>
                  <a:pt x="0" y="424"/>
                  <a:pt x="0" y="417"/>
                  <a:pt x="0" y="402"/>
                </a:cubicBezTo>
                <a:cubicBezTo>
                  <a:pt x="0" y="28"/>
                  <a:pt x="0" y="28"/>
                  <a:pt x="0" y="28"/>
                </a:cubicBezTo>
                <a:cubicBezTo>
                  <a:pt x="0" y="14"/>
                  <a:pt x="7" y="0"/>
                  <a:pt x="28" y="0"/>
                </a:cubicBezTo>
                <a:cubicBezTo>
                  <a:pt x="35" y="0"/>
                  <a:pt x="35" y="0"/>
                  <a:pt x="42" y="7"/>
                </a:cubicBezTo>
                <a:cubicBezTo>
                  <a:pt x="177" y="106"/>
                  <a:pt x="177" y="106"/>
                  <a:pt x="177" y="106"/>
                </a:cubicBezTo>
                <a:cubicBezTo>
                  <a:pt x="375" y="0"/>
                  <a:pt x="375" y="0"/>
                  <a:pt x="375" y="0"/>
                </a:cubicBezTo>
                <a:lnTo>
                  <a:pt x="382" y="0"/>
                </a:lnTo>
                <a:cubicBezTo>
                  <a:pt x="389" y="0"/>
                  <a:pt x="396" y="0"/>
                  <a:pt x="403" y="7"/>
                </a:cubicBezTo>
                <a:cubicBezTo>
                  <a:pt x="551" y="120"/>
                  <a:pt x="551" y="120"/>
                  <a:pt x="551" y="120"/>
                </a:cubicBezTo>
                <a:cubicBezTo>
                  <a:pt x="558" y="127"/>
                  <a:pt x="565" y="134"/>
                  <a:pt x="565" y="141"/>
                </a:cubicBezTo>
                <a:cubicBezTo>
                  <a:pt x="565" y="318"/>
                  <a:pt x="565" y="318"/>
                  <a:pt x="565" y="318"/>
                </a:cubicBezTo>
                <a:cubicBezTo>
                  <a:pt x="544" y="297"/>
                  <a:pt x="530" y="289"/>
                  <a:pt x="509" y="282"/>
                </a:cubicBezTo>
                <a:lnTo>
                  <a:pt x="509" y="155"/>
                </a:lnTo>
                <a:close/>
                <a:moveTo>
                  <a:pt x="148" y="155"/>
                </a:moveTo>
                <a:lnTo>
                  <a:pt x="148" y="155"/>
                </a:lnTo>
                <a:cubicBezTo>
                  <a:pt x="57" y="84"/>
                  <a:pt x="57" y="84"/>
                  <a:pt x="57" y="84"/>
                </a:cubicBezTo>
                <a:cubicBezTo>
                  <a:pt x="57" y="388"/>
                  <a:pt x="57" y="388"/>
                  <a:pt x="57" y="388"/>
                </a:cubicBezTo>
                <a:cubicBezTo>
                  <a:pt x="148" y="459"/>
                  <a:pt x="148" y="459"/>
                  <a:pt x="148" y="459"/>
                </a:cubicBezTo>
                <a:lnTo>
                  <a:pt x="148" y="155"/>
                </a:lnTo>
                <a:close/>
                <a:moveTo>
                  <a:pt x="459" y="304"/>
                </a:moveTo>
                <a:lnTo>
                  <a:pt x="459" y="304"/>
                </a:lnTo>
                <a:cubicBezTo>
                  <a:pt x="530" y="304"/>
                  <a:pt x="580" y="353"/>
                  <a:pt x="580" y="424"/>
                </a:cubicBezTo>
                <a:cubicBezTo>
                  <a:pt x="580" y="495"/>
                  <a:pt x="530" y="544"/>
                  <a:pt x="459" y="544"/>
                </a:cubicBezTo>
                <a:cubicBezTo>
                  <a:pt x="389" y="544"/>
                  <a:pt x="339" y="495"/>
                  <a:pt x="339" y="424"/>
                </a:cubicBezTo>
                <a:cubicBezTo>
                  <a:pt x="339" y="353"/>
                  <a:pt x="389" y="304"/>
                  <a:pt x="459" y="304"/>
                </a:cubicBezTo>
                <a:close/>
                <a:moveTo>
                  <a:pt x="382" y="452"/>
                </a:moveTo>
                <a:lnTo>
                  <a:pt x="382" y="452"/>
                </a:lnTo>
                <a:cubicBezTo>
                  <a:pt x="424" y="487"/>
                  <a:pt x="424" y="487"/>
                  <a:pt x="424" y="487"/>
                </a:cubicBezTo>
                <a:cubicBezTo>
                  <a:pt x="424" y="495"/>
                  <a:pt x="431" y="502"/>
                  <a:pt x="438" y="502"/>
                </a:cubicBezTo>
                <a:cubicBezTo>
                  <a:pt x="445" y="502"/>
                  <a:pt x="452" y="495"/>
                  <a:pt x="459" y="487"/>
                </a:cubicBezTo>
                <a:cubicBezTo>
                  <a:pt x="537" y="417"/>
                  <a:pt x="537" y="417"/>
                  <a:pt x="537" y="417"/>
                </a:cubicBezTo>
                <a:cubicBezTo>
                  <a:pt x="544" y="410"/>
                  <a:pt x="544" y="402"/>
                  <a:pt x="544" y="395"/>
                </a:cubicBezTo>
                <a:cubicBezTo>
                  <a:pt x="544" y="381"/>
                  <a:pt x="530" y="367"/>
                  <a:pt x="516" y="367"/>
                </a:cubicBezTo>
                <a:cubicBezTo>
                  <a:pt x="509" y="367"/>
                  <a:pt x="502" y="367"/>
                  <a:pt x="495" y="374"/>
                </a:cubicBezTo>
                <a:cubicBezTo>
                  <a:pt x="438" y="431"/>
                  <a:pt x="438" y="431"/>
                  <a:pt x="438" y="431"/>
                </a:cubicBezTo>
                <a:cubicBezTo>
                  <a:pt x="424" y="417"/>
                  <a:pt x="424" y="417"/>
                  <a:pt x="424" y="417"/>
                </a:cubicBezTo>
                <a:cubicBezTo>
                  <a:pt x="417" y="410"/>
                  <a:pt x="410" y="402"/>
                  <a:pt x="403" y="402"/>
                </a:cubicBezTo>
                <a:cubicBezTo>
                  <a:pt x="389" y="402"/>
                  <a:pt x="375" y="417"/>
                  <a:pt x="375" y="431"/>
                </a:cubicBezTo>
                <a:cubicBezTo>
                  <a:pt x="375" y="438"/>
                  <a:pt x="375" y="445"/>
                  <a:pt x="382" y="452"/>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85" name="Freeform 100"/>
          <p:cNvSpPr>
            <a:spLocks noChangeArrowheads="1"/>
          </p:cNvSpPr>
          <p:nvPr/>
        </p:nvSpPr>
        <p:spPr bwMode="auto">
          <a:xfrm>
            <a:off x="7634289" y="5698823"/>
            <a:ext cx="422276" cy="393802"/>
          </a:xfrm>
          <a:custGeom>
            <a:avLst/>
            <a:gdLst>
              <a:gd name="T0" fmla="*/ 65852755 w 587"/>
              <a:gd name="T1" fmla="*/ 20221371 h 545"/>
              <a:gd name="T2" fmla="*/ 65852755 w 587"/>
              <a:gd name="T3" fmla="*/ 20221371 h 545"/>
              <a:gd name="T4" fmla="*/ 53950255 w 587"/>
              <a:gd name="T5" fmla="*/ 10958585 h 545"/>
              <a:gd name="T6" fmla="*/ 53950255 w 587"/>
              <a:gd name="T7" fmla="*/ 36789640 h 545"/>
              <a:gd name="T8" fmla="*/ 46575532 w 587"/>
              <a:gd name="T9" fmla="*/ 41486228 h 545"/>
              <a:gd name="T10" fmla="*/ 46575532 w 587"/>
              <a:gd name="T11" fmla="*/ 10045490 h 545"/>
              <a:gd name="T12" fmla="*/ 27427797 w 587"/>
              <a:gd name="T13" fmla="*/ 20221371 h 545"/>
              <a:gd name="T14" fmla="*/ 27427797 w 587"/>
              <a:gd name="T15" fmla="*/ 61707599 h 545"/>
              <a:gd name="T16" fmla="*/ 40236356 w 587"/>
              <a:gd name="T17" fmla="*/ 54401755 h 545"/>
              <a:gd name="T18" fmla="*/ 40236356 w 587"/>
              <a:gd name="T19" fmla="*/ 55315211 h 545"/>
              <a:gd name="T20" fmla="*/ 42047395 w 587"/>
              <a:gd name="T21" fmla="*/ 61707599 h 545"/>
              <a:gd name="T22" fmla="*/ 25616758 w 587"/>
              <a:gd name="T23" fmla="*/ 70970385 h 545"/>
              <a:gd name="T24" fmla="*/ 25616758 w 587"/>
              <a:gd name="T25" fmla="*/ 70970385 h 545"/>
              <a:gd name="T26" fmla="*/ 23805360 w 587"/>
              <a:gd name="T27" fmla="*/ 70970385 h 545"/>
              <a:gd name="T28" fmla="*/ 20959133 w 587"/>
              <a:gd name="T29" fmla="*/ 70970385 h 545"/>
              <a:gd name="T30" fmla="*/ 1811399 w 587"/>
              <a:gd name="T31" fmla="*/ 56228306 h 545"/>
              <a:gd name="T32" fmla="*/ 0 w 587"/>
              <a:gd name="T33" fmla="*/ 52444813 h 545"/>
              <a:gd name="T34" fmla="*/ 0 w 587"/>
              <a:gd name="T35" fmla="*/ 3652741 h 545"/>
              <a:gd name="T36" fmla="*/ 3622437 w 587"/>
              <a:gd name="T37" fmla="*/ 0 h 545"/>
              <a:gd name="T38" fmla="*/ 6339535 w 587"/>
              <a:gd name="T39" fmla="*/ 913095 h 545"/>
              <a:gd name="T40" fmla="*/ 6339535 w 587"/>
              <a:gd name="T41" fmla="*/ 913095 h 545"/>
              <a:gd name="T42" fmla="*/ 23805360 w 587"/>
              <a:gd name="T43" fmla="*/ 13828622 h 545"/>
              <a:gd name="T44" fmla="*/ 48516419 w 587"/>
              <a:gd name="T45" fmla="*/ 0 h 545"/>
              <a:gd name="T46" fmla="*/ 48516419 w 587"/>
              <a:gd name="T47" fmla="*/ 0 h 545"/>
              <a:gd name="T48" fmla="*/ 50327458 w 587"/>
              <a:gd name="T49" fmla="*/ 0 h 545"/>
              <a:gd name="T50" fmla="*/ 52138857 w 587"/>
              <a:gd name="T51" fmla="*/ 913095 h 545"/>
              <a:gd name="T52" fmla="*/ 52138857 w 587"/>
              <a:gd name="T53" fmla="*/ 913095 h 545"/>
              <a:gd name="T54" fmla="*/ 71286591 w 587"/>
              <a:gd name="T55" fmla="*/ 15655173 h 545"/>
              <a:gd name="T56" fmla="*/ 72192291 w 587"/>
              <a:gd name="T57" fmla="*/ 15655173 h 545"/>
              <a:gd name="T58" fmla="*/ 72192291 w 587"/>
              <a:gd name="T59" fmla="*/ 15655173 h 545"/>
              <a:gd name="T60" fmla="*/ 72192291 w 587"/>
              <a:gd name="T61" fmla="*/ 15655173 h 545"/>
              <a:gd name="T62" fmla="*/ 73097990 w 587"/>
              <a:gd name="T63" fmla="*/ 18394820 h 545"/>
              <a:gd name="T64" fmla="*/ 73097990 w 587"/>
              <a:gd name="T65" fmla="*/ 41486228 h 545"/>
              <a:gd name="T66" fmla="*/ 65852755 w 587"/>
              <a:gd name="T67" fmla="*/ 36789640 h 545"/>
              <a:gd name="T68" fmla="*/ 65852755 w 587"/>
              <a:gd name="T69" fmla="*/ 20221371 h 545"/>
              <a:gd name="T70" fmla="*/ 20053434 w 587"/>
              <a:gd name="T71" fmla="*/ 20221371 h 545"/>
              <a:gd name="T72" fmla="*/ 20053434 w 587"/>
              <a:gd name="T73" fmla="*/ 20221371 h 545"/>
              <a:gd name="T74" fmla="*/ 7245235 w 587"/>
              <a:gd name="T75" fmla="*/ 10958585 h 545"/>
              <a:gd name="T76" fmla="*/ 7245235 w 587"/>
              <a:gd name="T77" fmla="*/ 50618623 h 545"/>
              <a:gd name="T78" fmla="*/ 20053434 w 587"/>
              <a:gd name="T79" fmla="*/ 59881048 h 545"/>
              <a:gd name="T80" fmla="*/ 20053434 w 587"/>
              <a:gd name="T81" fmla="*/ 20221371 h 545"/>
              <a:gd name="T82" fmla="*/ 60289790 w 587"/>
              <a:gd name="T83" fmla="*/ 39660038 h 545"/>
              <a:gd name="T84" fmla="*/ 60289790 w 587"/>
              <a:gd name="T85" fmla="*/ 39660038 h 545"/>
              <a:gd name="T86" fmla="*/ 75814728 w 587"/>
              <a:gd name="T87" fmla="*/ 55315211 h 545"/>
              <a:gd name="T88" fmla="*/ 60289790 w 587"/>
              <a:gd name="T89" fmla="*/ 70970385 h 545"/>
              <a:gd name="T90" fmla="*/ 43858794 w 587"/>
              <a:gd name="T91" fmla="*/ 55315211 h 545"/>
              <a:gd name="T92" fmla="*/ 60289790 w 587"/>
              <a:gd name="T93" fmla="*/ 39660038 h 545"/>
              <a:gd name="T94" fmla="*/ 53044556 w 587"/>
              <a:gd name="T95" fmla="*/ 58967953 h 545"/>
              <a:gd name="T96" fmla="*/ 53044556 w 587"/>
              <a:gd name="T97" fmla="*/ 58967953 h 545"/>
              <a:gd name="T98" fmla="*/ 67664154 w 587"/>
              <a:gd name="T99" fmla="*/ 58967953 h 545"/>
              <a:gd name="T100" fmla="*/ 71286591 w 587"/>
              <a:gd name="T101" fmla="*/ 55315211 h 545"/>
              <a:gd name="T102" fmla="*/ 67664154 w 587"/>
              <a:gd name="T103" fmla="*/ 51531718 h 545"/>
              <a:gd name="T104" fmla="*/ 53044556 w 587"/>
              <a:gd name="T105" fmla="*/ 51531718 h 545"/>
              <a:gd name="T106" fmla="*/ 49422118 w 587"/>
              <a:gd name="T107" fmla="*/ 55315211 h 545"/>
              <a:gd name="T108" fmla="*/ 53044556 w 587"/>
              <a:gd name="T109" fmla="*/ 58967953 h 54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87" h="545">
                <a:moveTo>
                  <a:pt x="509" y="155"/>
                </a:moveTo>
                <a:lnTo>
                  <a:pt x="509" y="155"/>
                </a:lnTo>
                <a:cubicBezTo>
                  <a:pt x="417" y="84"/>
                  <a:pt x="417" y="84"/>
                  <a:pt x="417" y="84"/>
                </a:cubicBezTo>
                <a:cubicBezTo>
                  <a:pt x="417" y="282"/>
                  <a:pt x="417" y="282"/>
                  <a:pt x="417" y="282"/>
                </a:cubicBezTo>
                <a:cubicBezTo>
                  <a:pt x="396" y="289"/>
                  <a:pt x="375" y="297"/>
                  <a:pt x="360" y="318"/>
                </a:cubicBezTo>
                <a:cubicBezTo>
                  <a:pt x="360" y="77"/>
                  <a:pt x="360" y="77"/>
                  <a:pt x="360" y="77"/>
                </a:cubicBezTo>
                <a:cubicBezTo>
                  <a:pt x="212" y="155"/>
                  <a:pt x="212" y="155"/>
                  <a:pt x="212" y="155"/>
                </a:cubicBezTo>
                <a:cubicBezTo>
                  <a:pt x="212" y="473"/>
                  <a:pt x="212" y="473"/>
                  <a:pt x="212" y="473"/>
                </a:cubicBezTo>
                <a:cubicBezTo>
                  <a:pt x="311" y="417"/>
                  <a:pt x="311" y="417"/>
                  <a:pt x="311" y="417"/>
                </a:cubicBezTo>
                <a:lnTo>
                  <a:pt x="311" y="424"/>
                </a:lnTo>
                <a:cubicBezTo>
                  <a:pt x="311" y="438"/>
                  <a:pt x="318" y="459"/>
                  <a:pt x="325" y="473"/>
                </a:cubicBezTo>
                <a:cubicBezTo>
                  <a:pt x="198" y="544"/>
                  <a:pt x="198" y="544"/>
                  <a:pt x="198" y="544"/>
                </a:cubicBezTo>
                <a:cubicBezTo>
                  <a:pt x="191" y="544"/>
                  <a:pt x="184" y="544"/>
                  <a:pt x="184" y="544"/>
                </a:cubicBezTo>
                <a:cubicBezTo>
                  <a:pt x="177" y="544"/>
                  <a:pt x="169" y="544"/>
                  <a:pt x="162" y="544"/>
                </a:cubicBezTo>
                <a:cubicBezTo>
                  <a:pt x="14" y="431"/>
                  <a:pt x="14" y="431"/>
                  <a:pt x="14" y="431"/>
                </a:cubicBezTo>
                <a:cubicBezTo>
                  <a:pt x="7" y="424"/>
                  <a:pt x="0" y="417"/>
                  <a:pt x="0" y="402"/>
                </a:cubicBezTo>
                <a:cubicBezTo>
                  <a:pt x="0" y="28"/>
                  <a:pt x="0" y="28"/>
                  <a:pt x="0" y="28"/>
                </a:cubicBezTo>
                <a:cubicBezTo>
                  <a:pt x="0" y="14"/>
                  <a:pt x="14" y="0"/>
                  <a:pt x="28" y="0"/>
                </a:cubicBezTo>
                <a:cubicBezTo>
                  <a:pt x="35" y="0"/>
                  <a:pt x="42" y="0"/>
                  <a:pt x="49" y="7"/>
                </a:cubicBezTo>
                <a:cubicBezTo>
                  <a:pt x="184" y="106"/>
                  <a:pt x="184" y="106"/>
                  <a:pt x="184" y="106"/>
                </a:cubicBezTo>
                <a:cubicBezTo>
                  <a:pt x="375" y="0"/>
                  <a:pt x="375" y="0"/>
                  <a:pt x="375" y="0"/>
                </a:cubicBezTo>
                <a:cubicBezTo>
                  <a:pt x="382" y="0"/>
                  <a:pt x="382" y="0"/>
                  <a:pt x="389" y="0"/>
                </a:cubicBezTo>
                <a:cubicBezTo>
                  <a:pt x="396" y="0"/>
                  <a:pt x="403" y="0"/>
                  <a:pt x="403" y="7"/>
                </a:cubicBezTo>
                <a:cubicBezTo>
                  <a:pt x="551" y="120"/>
                  <a:pt x="551" y="120"/>
                  <a:pt x="551" y="120"/>
                </a:cubicBezTo>
                <a:cubicBezTo>
                  <a:pt x="558" y="120"/>
                  <a:pt x="558" y="120"/>
                  <a:pt x="558" y="120"/>
                </a:cubicBezTo>
                <a:cubicBezTo>
                  <a:pt x="565" y="127"/>
                  <a:pt x="565" y="134"/>
                  <a:pt x="565" y="141"/>
                </a:cubicBezTo>
                <a:cubicBezTo>
                  <a:pt x="565" y="318"/>
                  <a:pt x="565" y="318"/>
                  <a:pt x="565" y="318"/>
                </a:cubicBezTo>
                <a:cubicBezTo>
                  <a:pt x="551" y="297"/>
                  <a:pt x="530" y="289"/>
                  <a:pt x="509" y="282"/>
                </a:cubicBezTo>
                <a:lnTo>
                  <a:pt x="509" y="155"/>
                </a:lnTo>
                <a:close/>
                <a:moveTo>
                  <a:pt x="155" y="155"/>
                </a:moveTo>
                <a:lnTo>
                  <a:pt x="155" y="155"/>
                </a:lnTo>
                <a:cubicBezTo>
                  <a:pt x="56" y="84"/>
                  <a:pt x="56" y="84"/>
                  <a:pt x="56" y="84"/>
                </a:cubicBezTo>
                <a:cubicBezTo>
                  <a:pt x="56" y="388"/>
                  <a:pt x="56" y="388"/>
                  <a:pt x="56" y="388"/>
                </a:cubicBezTo>
                <a:cubicBezTo>
                  <a:pt x="155" y="459"/>
                  <a:pt x="155" y="459"/>
                  <a:pt x="155" y="459"/>
                </a:cubicBezTo>
                <a:lnTo>
                  <a:pt x="155" y="155"/>
                </a:lnTo>
                <a:close/>
                <a:moveTo>
                  <a:pt x="466" y="304"/>
                </a:moveTo>
                <a:lnTo>
                  <a:pt x="466" y="304"/>
                </a:lnTo>
                <a:cubicBezTo>
                  <a:pt x="530" y="304"/>
                  <a:pt x="586" y="353"/>
                  <a:pt x="586" y="424"/>
                </a:cubicBezTo>
                <a:cubicBezTo>
                  <a:pt x="586" y="495"/>
                  <a:pt x="530" y="544"/>
                  <a:pt x="466" y="544"/>
                </a:cubicBezTo>
                <a:cubicBezTo>
                  <a:pt x="396" y="544"/>
                  <a:pt x="339" y="495"/>
                  <a:pt x="339" y="424"/>
                </a:cubicBezTo>
                <a:cubicBezTo>
                  <a:pt x="339" y="353"/>
                  <a:pt x="396" y="304"/>
                  <a:pt x="466" y="304"/>
                </a:cubicBezTo>
                <a:close/>
                <a:moveTo>
                  <a:pt x="410" y="452"/>
                </a:moveTo>
                <a:lnTo>
                  <a:pt x="410" y="452"/>
                </a:lnTo>
                <a:cubicBezTo>
                  <a:pt x="523" y="452"/>
                  <a:pt x="523" y="452"/>
                  <a:pt x="523" y="452"/>
                </a:cubicBezTo>
                <a:cubicBezTo>
                  <a:pt x="537" y="452"/>
                  <a:pt x="551" y="438"/>
                  <a:pt x="551" y="424"/>
                </a:cubicBezTo>
                <a:cubicBezTo>
                  <a:pt x="551" y="410"/>
                  <a:pt x="537" y="395"/>
                  <a:pt x="523" y="395"/>
                </a:cubicBezTo>
                <a:cubicBezTo>
                  <a:pt x="410" y="395"/>
                  <a:pt x="410" y="395"/>
                  <a:pt x="410" y="395"/>
                </a:cubicBezTo>
                <a:cubicBezTo>
                  <a:pt x="389" y="395"/>
                  <a:pt x="382" y="410"/>
                  <a:pt x="382" y="424"/>
                </a:cubicBezTo>
                <a:cubicBezTo>
                  <a:pt x="382" y="438"/>
                  <a:pt x="389" y="452"/>
                  <a:pt x="410" y="452"/>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86" name="Freeform 101"/>
          <p:cNvSpPr>
            <a:spLocks noChangeArrowheads="1"/>
          </p:cNvSpPr>
          <p:nvPr/>
        </p:nvSpPr>
        <p:spPr bwMode="auto">
          <a:xfrm>
            <a:off x="6875466" y="5698823"/>
            <a:ext cx="422274" cy="393802"/>
          </a:xfrm>
          <a:custGeom>
            <a:avLst/>
            <a:gdLst>
              <a:gd name="T0" fmla="*/ 65852084 w 587"/>
              <a:gd name="T1" fmla="*/ 20221371 h 545"/>
              <a:gd name="T2" fmla="*/ 53949640 w 587"/>
              <a:gd name="T3" fmla="*/ 36789640 h 545"/>
              <a:gd name="T4" fmla="*/ 46575312 w 587"/>
              <a:gd name="T5" fmla="*/ 10045490 h 545"/>
              <a:gd name="T6" fmla="*/ 26521972 w 587"/>
              <a:gd name="T7" fmla="*/ 61707599 h 545"/>
              <a:gd name="T8" fmla="*/ 40235806 w 587"/>
              <a:gd name="T9" fmla="*/ 55315211 h 545"/>
              <a:gd name="T10" fmla="*/ 24710582 w 587"/>
              <a:gd name="T11" fmla="*/ 70970385 h 545"/>
              <a:gd name="T12" fmla="*/ 22770064 w 587"/>
              <a:gd name="T13" fmla="*/ 70970385 h 545"/>
              <a:gd name="T14" fmla="*/ 1811390 w 587"/>
              <a:gd name="T15" fmla="*/ 56228306 h 545"/>
              <a:gd name="T16" fmla="*/ 0 w 587"/>
              <a:gd name="T17" fmla="*/ 3652741 h 545"/>
              <a:gd name="T18" fmla="*/ 5433810 w 587"/>
              <a:gd name="T19" fmla="*/ 913095 h 545"/>
              <a:gd name="T20" fmla="*/ 23805247 w 587"/>
              <a:gd name="T21" fmla="*/ 13828622 h 545"/>
              <a:gd name="T22" fmla="*/ 48386342 w 587"/>
              <a:gd name="T23" fmla="*/ 0 h 545"/>
              <a:gd name="T24" fmla="*/ 52138250 w 587"/>
              <a:gd name="T25" fmla="*/ 913095 h 545"/>
              <a:gd name="T26" fmla="*/ 71285894 w 587"/>
              <a:gd name="T27" fmla="*/ 15655173 h 545"/>
              <a:gd name="T28" fmla="*/ 71285894 w 587"/>
              <a:gd name="T29" fmla="*/ 15655173 h 545"/>
              <a:gd name="T30" fmla="*/ 73097284 w 587"/>
              <a:gd name="T31" fmla="*/ 18394820 h 545"/>
              <a:gd name="T32" fmla="*/ 65852084 w 587"/>
              <a:gd name="T33" fmla="*/ 36789640 h 545"/>
              <a:gd name="T34" fmla="*/ 19147644 w 587"/>
              <a:gd name="T35" fmla="*/ 20221371 h 545"/>
              <a:gd name="T36" fmla="*/ 7245200 w 587"/>
              <a:gd name="T37" fmla="*/ 10958585 h 545"/>
              <a:gd name="T38" fmla="*/ 19147644 w 587"/>
              <a:gd name="T39" fmla="*/ 59881048 h 545"/>
              <a:gd name="T40" fmla="*/ 59383450 w 587"/>
              <a:gd name="T41" fmla="*/ 39660038 h 545"/>
              <a:gd name="T42" fmla="*/ 75814009 w 587"/>
              <a:gd name="T43" fmla="*/ 55315211 h 545"/>
              <a:gd name="T44" fmla="*/ 43858227 w 587"/>
              <a:gd name="T45" fmla="*/ 55315211 h 545"/>
              <a:gd name="T46" fmla="*/ 52138250 w 587"/>
              <a:gd name="T47" fmla="*/ 58967953 h 545"/>
              <a:gd name="T48" fmla="*/ 55761030 w 587"/>
              <a:gd name="T49" fmla="*/ 58967953 h 545"/>
              <a:gd name="T50" fmla="*/ 59383450 w 587"/>
              <a:gd name="T51" fmla="*/ 66404187 h 545"/>
              <a:gd name="T52" fmla="*/ 63005871 w 587"/>
              <a:gd name="T53" fmla="*/ 58967953 h 545"/>
              <a:gd name="T54" fmla="*/ 70380199 w 587"/>
              <a:gd name="T55" fmla="*/ 55315211 h 545"/>
              <a:gd name="T56" fmla="*/ 63005871 w 587"/>
              <a:gd name="T57" fmla="*/ 51531718 h 545"/>
              <a:gd name="T58" fmla="*/ 59383450 w 587"/>
              <a:gd name="T59" fmla="*/ 44225874 h 545"/>
              <a:gd name="T60" fmla="*/ 55761030 w 587"/>
              <a:gd name="T61" fmla="*/ 51531718 h 545"/>
              <a:gd name="T62" fmla="*/ 48386342 w 587"/>
              <a:gd name="T63" fmla="*/ 55315211 h 5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87" h="545">
                <a:moveTo>
                  <a:pt x="509" y="155"/>
                </a:moveTo>
                <a:lnTo>
                  <a:pt x="509" y="155"/>
                </a:lnTo>
                <a:cubicBezTo>
                  <a:pt x="417" y="84"/>
                  <a:pt x="417" y="84"/>
                  <a:pt x="417" y="84"/>
                </a:cubicBezTo>
                <a:cubicBezTo>
                  <a:pt x="417" y="282"/>
                  <a:pt x="417" y="282"/>
                  <a:pt x="417" y="282"/>
                </a:cubicBezTo>
                <a:cubicBezTo>
                  <a:pt x="396" y="289"/>
                  <a:pt x="374" y="297"/>
                  <a:pt x="360" y="318"/>
                </a:cubicBezTo>
                <a:cubicBezTo>
                  <a:pt x="360" y="77"/>
                  <a:pt x="360" y="77"/>
                  <a:pt x="360" y="77"/>
                </a:cubicBezTo>
                <a:cubicBezTo>
                  <a:pt x="205" y="155"/>
                  <a:pt x="205" y="155"/>
                  <a:pt x="205" y="155"/>
                </a:cubicBezTo>
                <a:cubicBezTo>
                  <a:pt x="205" y="473"/>
                  <a:pt x="205" y="473"/>
                  <a:pt x="205" y="473"/>
                </a:cubicBezTo>
                <a:cubicBezTo>
                  <a:pt x="311" y="417"/>
                  <a:pt x="311" y="417"/>
                  <a:pt x="311" y="417"/>
                </a:cubicBezTo>
                <a:lnTo>
                  <a:pt x="311" y="424"/>
                </a:lnTo>
                <a:cubicBezTo>
                  <a:pt x="311" y="438"/>
                  <a:pt x="311" y="459"/>
                  <a:pt x="318" y="473"/>
                </a:cubicBezTo>
                <a:cubicBezTo>
                  <a:pt x="191" y="544"/>
                  <a:pt x="191" y="544"/>
                  <a:pt x="191" y="544"/>
                </a:cubicBezTo>
                <a:cubicBezTo>
                  <a:pt x="191" y="544"/>
                  <a:pt x="184" y="544"/>
                  <a:pt x="176" y="544"/>
                </a:cubicBezTo>
                <a:cubicBezTo>
                  <a:pt x="169" y="544"/>
                  <a:pt x="169" y="544"/>
                  <a:pt x="162" y="544"/>
                </a:cubicBezTo>
                <a:cubicBezTo>
                  <a:pt x="14" y="431"/>
                  <a:pt x="14" y="431"/>
                  <a:pt x="14" y="431"/>
                </a:cubicBezTo>
                <a:cubicBezTo>
                  <a:pt x="7" y="424"/>
                  <a:pt x="0" y="417"/>
                  <a:pt x="0" y="402"/>
                </a:cubicBezTo>
                <a:cubicBezTo>
                  <a:pt x="0" y="28"/>
                  <a:pt x="0" y="28"/>
                  <a:pt x="0" y="28"/>
                </a:cubicBezTo>
                <a:cubicBezTo>
                  <a:pt x="0" y="14"/>
                  <a:pt x="14" y="0"/>
                  <a:pt x="28" y="0"/>
                </a:cubicBezTo>
                <a:cubicBezTo>
                  <a:pt x="35" y="0"/>
                  <a:pt x="42" y="0"/>
                  <a:pt x="42" y="7"/>
                </a:cubicBezTo>
                <a:cubicBezTo>
                  <a:pt x="184" y="106"/>
                  <a:pt x="184" y="106"/>
                  <a:pt x="184" y="106"/>
                </a:cubicBezTo>
                <a:cubicBezTo>
                  <a:pt x="374" y="0"/>
                  <a:pt x="374" y="0"/>
                  <a:pt x="374" y="0"/>
                </a:cubicBezTo>
                <a:cubicBezTo>
                  <a:pt x="374" y="0"/>
                  <a:pt x="382" y="0"/>
                  <a:pt x="389" y="0"/>
                </a:cubicBezTo>
                <a:cubicBezTo>
                  <a:pt x="396" y="0"/>
                  <a:pt x="396" y="0"/>
                  <a:pt x="403" y="7"/>
                </a:cubicBezTo>
                <a:cubicBezTo>
                  <a:pt x="551" y="120"/>
                  <a:pt x="551" y="120"/>
                  <a:pt x="551" y="120"/>
                </a:cubicBezTo>
                <a:cubicBezTo>
                  <a:pt x="558" y="127"/>
                  <a:pt x="565" y="134"/>
                  <a:pt x="565" y="141"/>
                </a:cubicBezTo>
                <a:cubicBezTo>
                  <a:pt x="565" y="318"/>
                  <a:pt x="565" y="318"/>
                  <a:pt x="565" y="318"/>
                </a:cubicBezTo>
                <a:cubicBezTo>
                  <a:pt x="551" y="297"/>
                  <a:pt x="530" y="289"/>
                  <a:pt x="509" y="282"/>
                </a:cubicBezTo>
                <a:lnTo>
                  <a:pt x="509" y="155"/>
                </a:lnTo>
                <a:close/>
                <a:moveTo>
                  <a:pt x="148" y="155"/>
                </a:moveTo>
                <a:lnTo>
                  <a:pt x="148" y="155"/>
                </a:lnTo>
                <a:cubicBezTo>
                  <a:pt x="56" y="84"/>
                  <a:pt x="56" y="84"/>
                  <a:pt x="56" y="84"/>
                </a:cubicBezTo>
                <a:cubicBezTo>
                  <a:pt x="56" y="388"/>
                  <a:pt x="56" y="388"/>
                  <a:pt x="56" y="388"/>
                </a:cubicBezTo>
                <a:cubicBezTo>
                  <a:pt x="148" y="459"/>
                  <a:pt x="148" y="459"/>
                  <a:pt x="148" y="459"/>
                </a:cubicBezTo>
                <a:lnTo>
                  <a:pt x="148" y="155"/>
                </a:lnTo>
                <a:close/>
                <a:moveTo>
                  <a:pt x="459" y="304"/>
                </a:moveTo>
                <a:lnTo>
                  <a:pt x="459" y="304"/>
                </a:lnTo>
                <a:cubicBezTo>
                  <a:pt x="530" y="304"/>
                  <a:pt x="586" y="353"/>
                  <a:pt x="586" y="424"/>
                </a:cubicBezTo>
                <a:cubicBezTo>
                  <a:pt x="586" y="495"/>
                  <a:pt x="530" y="544"/>
                  <a:pt x="459" y="544"/>
                </a:cubicBezTo>
                <a:cubicBezTo>
                  <a:pt x="396" y="544"/>
                  <a:pt x="339" y="495"/>
                  <a:pt x="339" y="424"/>
                </a:cubicBezTo>
                <a:cubicBezTo>
                  <a:pt x="339" y="353"/>
                  <a:pt x="396" y="304"/>
                  <a:pt x="459" y="304"/>
                </a:cubicBezTo>
                <a:close/>
                <a:moveTo>
                  <a:pt x="403" y="452"/>
                </a:moveTo>
                <a:lnTo>
                  <a:pt x="403" y="452"/>
                </a:lnTo>
                <a:cubicBezTo>
                  <a:pt x="431" y="452"/>
                  <a:pt x="431" y="452"/>
                  <a:pt x="431" y="452"/>
                </a:cubicBezTo>
                <a:cubicBezTo>
                  <a:pt x="431" y="480"/>
                  <a:pt x="431" y="480"/>
                  <a:pt x="431" y="480"/>
                </a:cubicBezTo>
                <a:cubicBezTo>
                  <a:pt x="431" y="495"/>
                  <a:pt x="445" y="509"/>
                  <a:pt x="459" y="509"/>
                </a:cubicBezTo>
                <a:cubicBezTo>
                  <a:pt x="480" y="509"/>
                  <a:pt x="487" y="495"/>
                  <a:pt x="487" y="480"/>
                </a:cubicBezTo>
                <a:cubicBezTo>
                  <a:pt x="487" y="452"/>
                  <a:pt x="487" y="452"/>
                  <a:pt x="487" y="452"/>
                </a:cubicBezTo>
                <a:cubicBezTo>
                  <a:pt x="516" y="452"/>
                  <a:pt x="516" y="452"/>
                  <a:pt x="516" y="452"/>
                </a:cubicBezTo>
                <a:cubicBezTo>
                  <a:pt x="537" y="452"/>
                  <a:pt x="544" y="438"/>
                  <a:pt x="544" y="424"/>
                </a:cubicBezTo>
                <a:cubicBezTo>
                  <a:pt x="544" y="410"/>
                  <a:pt x="537" y="395"/>
                  <a:pt x="516" y="395"/>
                </a:cubicBezTo>
                <a:cubicBezTo>
                  <a:pt x="487" y="395"/>
                  <a:pt x="487" y="395"/>
                  <a:pt x="487" y="395"/>
                </a:cubicBezTo>
                <a:cubicBezTo>
                  <a:pt x="487" y="367"/>
                  <a:pt x="487" y="367"/>
                  <a:pt x="487" y="367"/>
                </a:cubicBezTo>
                <a:cubicBezTo>
                  <a:pt x="487" y="353"/>
                  <a:pt x="480" y="339"/>
                  <a:pt x="459" y="339"/>
                </a:cubicBezTo>
                <a:cubicBezTo>
                  <a:pt x="445" y="339"/>
                  <a:pt x="431" y="353"/>
                  <a:pt x="431" y="367"/>
                </a:cubicBezTo>
                <a:cubicBezTo>
                  <a:pt x="431" y="395"/>
                  <a:pt x="431" y="395"/>
                  <a:pt x="431" y="395"/>
                </a:cubicBezTo>
                <a:cubicBezTo>
                  <a:pt x="403" y="395"/>
                  <a:pt x="403" y="395"/>
                  <a:pt x="403" y="395"/>
                </a:cubicBezTo>
                <a:cubicBezTo>
                  <a:pt x="389" y="395"/>
                  <a:pt x="374" y="410"/>
                  <a:pt x="374" y="424"/>
                </a:cubicBezTo>
                <a:cubicBezTo>
                  <a:pt x="374" y="438"/>
                  <a:pt x="389" y="452"/>
                  <a:pt x="403" y="452"/>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87" name="Freeform 102"/>
          <p:cNvSpPr>
            <a:spLocks noChangeArrowheads="1"/>
          </p:cNvSpPr>
          <p:nvPr/>
        </p:nvSpPr>
        <p:spPr bwMode="auto">
          <a:xfrm>
            <a:off x="6116639" y="5698823"/>
            <a:ext cx="406400" cy="393802"/>
          </a:xfrm>
          <a:custGeom>
            <a:avLst/>
            <a:gdLst>
              <a:gd name="T0" fmla="*/ 72822069 w 566"/>
              <a:gd name="T1" fmla="*/ 67317282 h 545"/>
              <a:gd name="T2" fmla="*/ 72822069 w 566"/>
              <a:gd name="T3" fmla="*/ 67317282 h 545"/>
              <a:gd name="T4" fmla="*/ 69213295 w 566"/>
              <a:gd name="T5" fmla="*/ 70970385 h 545"/>
              <a:gd name="T6" fmla="*/ 66506355 w 566"/>
              <a:gd name="T7" fmla="*/ 70970385 h 545"/>
              <a:gd name="T8" fmla="*/ 66506355 w 566"/>
              <a:gd name="T9" fmla="*/ 70970385 h 545"/>
              <a:gd name="T10" fmla="*/ 49106547 w 566"/>
              <a:gd name="T11" fmla="*/ 57141401 h 545"/>
              <a:gd name="T12" fmla="*/ 24617716 w 566"/>
              <a:gd name="T13" fmla="*/ 70970385 h 545"/>
              <a:gd name="T14" fmla="*/ 24617716 w 566"/>
              <a:gd name="T15" fmla="*/ 70970385 h 545"/>
              <a:gd name="T16" fmla="*/ 22684444 w 566"/>
              <a:gd name="T17" fmla="*/ 70970385 h 545"/>
              <a:gd name="T18" fmla="*/ 20880057 w 566"/>
              <a:gd name="T19" fmla="*/ 70970385 h 545"/>
              <a:gd name="T20" fmla="*/ 902194 w 566"/>
              <a:gd name="T21" fmla="*/ 56228306 h 545"/>
              <a:gd name="T22" fmla="*/ 0 w 566"/>
              <a:gd name="T23" fmla="*/ 52444813 h 545"/>
              <a:gd name="T24" fmla="*/ 0 w 566"/>
              <a:gd name="T25" fmla="*/ 3652741 h 545"/>
              <a:gd name="T26" fmla="*/ 3608775 w 566"/>
              <a:gd name="T27" fmla="*/ 0 h 545"/>
              <a:gd name="T28" fmla="*/ 5413162 w 566"/>
              <a:gd name="T29" fmla="*/ 913095 h 545"/>
              <a:gd name="T30" fmla="*/ 5413162 w 566"/>
              <a:gd name="T31" fmla="*/ 913095 h 545"/>
              <a:gd name="T32" fmla="*/ 22684444 w 566"/>
              <a:gd name="T33" fmla="*/ 13828622 h 545"/>
              <a:gd name="T34" fmla="*/ 48204353 w 566"/>
              <a:gd name="T35" fmla="*/ 0 h 545"/>
              <a:gd name="T36" fmla="*/ 48204353 w 566"/>
              <a:gd name="T37" fmla="*/ 0 h 545"/>
              <a:gd name="T38" fmla="*/ 49106547 w 566"/>
              <a:gd name="T39" fmla="*/ 0 h 545"/>
              <a:gd name="T40" fmla="*/ 51942013 w 566"/>
              <a:gd name="T41" fmla="*/ 913095 h 545"/>
              <a:gd name="T42" fmla="*/ 51942013 w 566"/>
              <a:gd name="T43" fmla="*/ 913095 h 545"/>
              <a:gd name="T44" fmla="*/ 71017682 w 566"/>
              <a:gd name="T45" fmla="*/ 15655173 h 545"/>
              <a:gd name="T46" fmla="*/ 71017682 w 566"/>
              <a:gd name="T47" fmla="*/ 15655173 h 545"/>
              <a:gd name="T48" fmla="*/ 71017682 w 566"/>
              <a:gd name="T49" fmla="*/ 15655173 h 545"/>
              <a:gd name="T50" fmla="*/ 71017682 w 566"/>
              <a:gd name="T51" fmla="*/ 15655173 h 545"/>
              <a:gd name="T52" fmla="*/ 72822069 w 566"/>
              <a:gd name="T53" fmla="*/ 18394820 h 545"/>
              <a:gd name="T54" fmla="*/ 72822069 w 566"/>
              <a:gd name="T55" fmla="*/ 67317282 h 545"/>
              <a:gd name="T56" fmla="*/ 19075669 w 566"/>
              <a:gd name="T57" fmla="*/ 59881048 h 545"/>
              <a:gd name="T58" fmla="*/ 19075669 w 566"/>
              <a:gd name="T59" fmla="*/ 59881048 h 545"/>
              <a:gd name="T60" fmla="*/ 19075669 w 566"/>
              <a:gd name="T61" fmla="*/ 20221371 h 545"/>
              <a:gd name="T62" fmla="*/ 7217908 w 566"/>
              <a:gd name="T63" fmla="*/ 10958585 h 545"/>
              <a:gd name="T64" fmla="*/ 7217908 w 566"/>
              <a:gd name="T65" fmla="*/ 50618623 h 545"/>
              <a:gd name="T66" fmla="*/ 19075669 w 566"/>
              <a:gd name="T67" fmla="*/ 59881048 h 545"/>
              <a:gd name="T68" fmla="*/ 45497772 w 566"/>
              <a:gd name="T69" fmla="*/ 10045490 h 545"/>
              <a:gd name="T70" fmla="*/ 45497772 w 566"/>
              <a:gd name="T71" fmla="*/ 10045490 h 545"/>
              <a:gd name="T72" fmla="*/ 26422103 w 566"/>
              <a:gd name="T73" fmla="*/ 20221371 h 545"/>
              <a:gd name="T74" fmla="*/ 26422103 w 566"/>
              <a:gd name="T75" fmla="*/ 61707599 h 545"/>
              <a:gd name="T76" fmla="*/ 45497772 w 566"/>
              <a:gd name="T77" fmla="*/ 50618623 h 545"/>
              <a:gd name="T78" fmla="*/ 45497772 w 566"/>
              <a:gd name="T79" fmla="*/ 10045490 h 545"/>
              <a:gd name="T80" fmla="*/ 65604161 w 566"/>
              <a:gd name="T81" fmla="*/ 20221371 h 545"/>
              <a:gd name="T82" fmla="*/ 65604161 w 566"/>
              <a:gd name="T83" fmla="*/ 20221371 h 545"/>
              <a:gd name="T84" fmla="*/ 52844206 w 566"/>
              <a:gd name="T85" fmla="*/ 10958585 h 545"/>
              <a:gd name="T86" fmla="*/ 52844206 w 566"/>
              <a:gd name="T87" fmla="*/ 50618623 h 545"/>
              <a:gd name="T88" fmla="*/ 65604161 w 566"/>
              <a:gd name="T89" fmla="*/ 59881048 h 545"/>
              <a:gd name="T90" fmla="*/ 65604161 w 566"/>
              <a:gd name="T91" fmla="*/ 20221371 h 54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66" h="545">
                <a:moveTo>
                  <a:pt x="565" y="516"/>
                </a:moveTo>
                <a:lnTo>
                  <a:pt x="565" y="516"/>
                </a:lnTo>
                <a:cubicBezTo>
                  <a:pt x="565" y="537"/>
                  <a:pt x="551" y="544"/>
                  <a:pt x="537" y="544"/>
                </a:cubicBezTo>
                <a:cubicBezTo>
                  <a:pt x="530" y="544"/>
                  <a:pt x="523" y="544"/>
                  <a:pt x="516" y="544"/>
                </a:cubicBezTo>
                <a:cubicBezTo>
                  <a:pt x="381" y="438"/>
                  <a:pt x="381" y="438"/>
                  <a:pt x="381" y="438"/>
                </a:cubicBezTo>
                <a:cubicBezTo>
                  <a:pt x="191" y="544"/>
                  <a:pt x="191" y="544"/>
                  <a:pt x="191" y="544"/>
                </a:cubicBezTo>
                <a:cubicBezTo>
                  <a:pt x="183" y="544"/>
                  <a:pt x="183" y="544"/>
                  <a:pt x="176" y="544"/>
                </a:cubicBezTo>
                <a:cubicBezTo>
                  <a:pt x="169" y="544"/>
                  <a:pt x="162" y="544"/>
                  <a:pt x="162" y="544"/>
                </a:cubicBezTo>
                <a:cubicBezTo>
                  <a:pt x="7" y="431"/>
                  <a:pt x="7" y="431"/>
                  <a:pt x="7" y="431"/>
                </a:cubicBezTo>
                <a:cubicBezTo>
                  <a:pt x="0" y="424"/>
                  <a:pt x="0" y="417"/>
                  <a:pt x="0" y="402"/>
                </a:cubicBezTo>
                <a:cubicBezTo>
                  <a:pt x="0" y="28"/>
                  <a:pt x="0" y="28"/>
                  <a:pt x="0" y="28"/>
                </a:cubicBezTo>
                <a:cubicBezTo>
                  <a:pt x="0" y="14"/>
                  <a:pt x="7" y="0"/>
                  <a:pt x="28" y="0"/>
                </a:cubicBezTo>
                <a:cubicBezTo>
                  <a:pt x="35" y="0"/>
                  <a:pt x="35" y="0"/>
                  <a:pt x="42" y="7"/>
                </a:cubicBezTo>
                <a:cubicBezTo>
                  <a:pt x="176" y="106"/>
                  <a:pt x="176" y="106"/>
                  <a:pt x="176" y="106"/>
                </a:cubicBezTo>
                <a:cubicBezTo>
                  <a:pt x="374" y="0"/>
                  <a:pt x="374" y="0"/>
                  <a:pt x="374" y="0"/>
                </a:cubicBezTo>
                <a:lnTo>
                  <a:pt x="381" y="0"/>
                </a:lnTo>
                <a:cubicBezTo>
                  <a:pt x="389" y="0"/>
                  <a:pt x="396" y="0"/>
                  <a:pt x="403" y="7"/>
                </a:cubicBezTo>
                <a:cubicBezTo>
                  <a:pt x="551" y="120"/>
                  <a:pt x="551" y="120"/>
                  <a:pt x="551" y="120"/>
                </a:cubicBezTo>
                <a:cubicBezTo>
                  <a:pt x="558" y="127"/>
                  <a:pt x="565" y="134"/>
                  <a:pt x="565" y="141"/>
                </a:cubicBezTo>
                <a:lnTo>
                  <a:pt x="565" y="516"/>
                </a:lnTo>
                <a:close/>
                <a:moveTo>
                  <a:pt x="148" y="459"/>
                </a:moveTo>
                <a:lnTo>
                  <a:pt x="148" y="459"/>
                </a:lnTo>
                <a:cubicBezTo>
                  <a:pt x="148" y="155"/>
                  <a:pt x="148" y="155"/>
                  <a:pt x="148" y="155"/>
                </a:cubicBezTo>
                <a:cubicBezTo>
                  <a:pt x="56" y="84"/>
                  <a:pt x="56" y="84"/>
                  <a:pt x="56" y="84"/>
                </a:cubicBezTo>
                <a:cubicBezTo>
                  <a:pt x="56" y="388"/>
                  <a:pt x="56" y="388"/>
                  <a:pt x="56" y="388"/>
                </a:cubicBezTo>
                <a:lnTo>
                  <a:pt x="148" y="459"/>
                </a:lnTo>
                <a:close/>
                <a:moveTo>
                  <a:pt x="353" y="77"/>
                </a:moveTo>
                <a:lnTo>
                  <a:pt x="353" y="77"/>
                </a:lnTo>
                <a:cubicBezTo>
                  <a:pt x="205" y="155"/>
                  <a:pt x="205" y="155"/>
                  <a:pt x="205" y="155"/>
                </a:cubicBezTo>
                <a:cubicBezTo>
                  <a:pt x="205" y="473"/>
                  <a:pt x="205" y="473"/>
                  <a:pt x="205" y="473"/>
                </a:cubicBezTo>
                <a:cubicBezTo>
                  <a:pt x="353" y="388"/>
                  <a:pt x="353" y="388"/>
                  <a:pt x="353" y="388"/>
                </a:cubicBezTo>
                <a:lnTo>
                  <a:pt x="353" y="77"/>
                </a:lnTo>
                <a:close/>
                <a:moveTo>
                  <a:pt x="509" y="155"/>
                </a:moveTo>
                <a:lnTo>
                  <a:pt x="509" y="155"/>
                </a:lnTo>
                <a:cubicBezTo>
                  <a:pt x="410" y="84"/>
                  <a:pt x="410" y="84"/>
                  <a:pt x="410" y="84"/>
                </a:cubicBezTo>
                <a:cubicBezTo>
                  <a:pt x="410" y="388"/>
                  <a:pt x="410" y="388"/>
                  <a:pt x="410" y="388"/>
                </a:cubicBezTo>
                <a:cubicBezTo>
                  <a:pt x="509" y="459"/>
                  <a:pt x="509" y="459"/>
                  <a:pt x="509" y="459"/>
                </a:cubicBezTo>
                <a:lnTo>
                  <a:pt x="509" y="15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88" name="Freeform 103"/>
          <p:cNvSpPr>
            <a:spLocks noChangeArrowheads="1"/>
          </p:cNvSpPr>
          <p:nvPr/>
        </p:nvSpPr>
        <p:spPr bwMode="auto">
          <a:xfrm>
            <a:off x="5345115" y="5676590"/>
            <a:ext cx="431800" cy="435089"/>
          </a:xfrm>
          <a:custGeom>
            <a:avLst/>
            <a:gdLst>
              <a:gd name="T0" fmla="*/ 73816246 w 601"/>
              <a:gd name="T1" fmla="*/ 43463279 h 602"/>
              <a:gd name="T2" fmla="*/ 63750492 w 601"/>
              <a:gd name="T3" fmla="*/ 43463279 h 602"/>
              <a:gd name="T4" fmla="*/ 63750492 w 601"/>
              <a:gd name="T5" fmla="*/ 36023527 h 602"/>
              <a:gd name="T6" fmla="*/ 73816246 w 601"/>
              <a:gd name="T7" fmla="*/ 36023527 h 602"/>
              <a:gd name="T8" fmla="*/ 73816246 w 601"/>
              <a:gd name="T9" fmla="*/ 43463279 h 602"/>
              <a:gd name="T10" fmla="*/ 67363674 w 601"/>
              <a:gd name="T11" fmla="*/ 14748721 h 602"/>
              <a:gd name="T12" fmla="*/ 59233835 w 601"/>
              <a:gd name="T13" fmla="*/ 23102139 h 602"/>
              <a:gd name="T14" fmla="*/ 59233835 w 601"/>
              <a:gd name="T15" fmla="*/ 23102139 h 602"/>
              <a:gd name="T16" fmla="*/ 52781263 w 601"/>
              <a:gd name="T17" fmla="*/ 21274806 h 602"/>
              <a:gd name="T18" fmla="*/ 54716819 w 601"/>
              <a:gd name="T19" fmla="*/ 18533807 h 602"/>
              <a:gd name="T20" fmla="*/ 56523770 w 601"/>
              <a:gd name="T21" fmla="*/ 16706474 h 602"/>
              <a:gd name="T22" fmla="*/ 62847017 w 601"/>
              <a:gd name="T23" fmla="*/ 10180751 h 602"/>
              <a:gd name="T24" fmla="*/ 69299589 w 601"/>
              <a:gd name="T25" fmla="*/ 12007722 h 602"/>
              <a:gd name="T26" fmla="*/ 38198494 w 601"/>
              <a:gd name="T27" fmla="*/ 54426914 h 602"/>
              <a:gd name="T28" fmla="*/ 25422674 w 601"/>
              <a:gd name="T29" fmla="*/ 47117944 h 602"/>
              <a:gd name="T30" fmla="*/ 23616083 w 601"/>
              <a:gd name="T31" fmla="*/ 39678193 h 602"/>
              <a:gd name="T32" fmla="*/ 52781263 w 601"/>
              <a:gd name="T33" fmla="*/ 39678193 h 602"/>
              <a:gd name="T34" fmla="*/ 38198494 w 601"/>
              <a:gd name="T35" fmla="*/ 32368862 h 602"/>
              <a:gd name="T36" fmla="*/ 30971771 w 601"/>
              <a:gd name="T37" fmla="*/ 39678193 h 602"/>
              <a:gd name="T38" fmla="*/ 45554541 w 601"/>
              <a:gd name="T39" fmla="*/ 39678193 h 602"/>
              <a:gd name="T40" fmla="*/ 38198494 w 601"/>
              <a:gd name="T41" fmla="*/ 17620141 h 602"/>
              <a:gd name="T42" fmla="*/ 34585312 w 601"/>
              <a:gd name="T43" fmla="*/ 13835055 h 602"/>
              <a:gd name="T44" fmla="*/ 34585312 w 601"/>
              <a:gd name="T45" fmla="*/ 3785086 h 602"/>
              <a:gd name="T46" fmla="*/ 41941000 w 601"/>
              <a:gd name="T47" fmla="*/ 3785086 h 602"/>
              <a:gd name="T48" fmla="*/ 41941000 w 601"/>
              <a:gd name="T49" fmla="*/ 13835055 h 602"/>
              <a:gd name="T50" fmla="*/ 22712608 w 601"/>
              <a:gd name="T51" fmla="*/ 60039333 h 602"/>
              <a:gd name="T52" fmla="*/ 22712608 w 601"/>
              <a:gd name="T53" fmla="*/ 60039333 h 602"/>
              <a:gd name="T54" fmla="*/ 14582770 w 601"/>
              <a:gd name="T55" fmla="*/ 69306056 h 602"/>
              <a:gd name="T56" fmla="*/ 11743379 w 601"/>
              <a:gd name="T57" fmla="*/ 70219722 h 602"/>
              <a:gd name="T58" fmla="*/ 9033313 w 601"/>
              <a:gd name="T59" fmla="*/ 63693998 h 602"/>
              <a:gd name="T60" fmla="*/ 15485886 w 601"/>
              <a:gd name="T61" fmla="*/ 57298334 h 602"/>
              <a:gd name="T62" fmla="*/ 18195951 w 601"/>
              <a:gd name="T63" fmla="*/ 55340580 h 602"/>
              <a:gd name="T64" fmla="*/ 20002542 w 601"/>
              <a:gd name="T65" fmla="*/ 54426914 h 602"/>
              <a:gd name="T66" fmla="*/ 22712608 w 601"/>
              <a:gd name="T67" fmla="*/ 60039333 h 602"/>
              <a:gd name="T68" fmla="*/ 20002542 w 601"/>
              <a:gd name="T69" fmla="*/ 24929472 h 602"/>
              <a:gd name="T70" fmla="*/ 18195951 w 601"/>
              <a:gd name="T71" fmla="*/ 23102139 h 602"/>
              <a:gd name="T72" fmla="*/ 15485886 w 601"/>
              <a:gd name="T73" fmla="*/ 21274806 h 602"/>
              <a:gd name="T74" fmla="*/ 9033313 w 601"/>
              <a:gd name="T75" fmla="*/ 14748721 h 602"/>
              <a:gd name="T76" fmla="*/ 11743379 w 601"/>
              <a:gd name="T77" fmla="*/ 8353418 h 602"/>
              <a:gd name="T78" fmla="*/ 14582770 w 601"/>
              <a:gd name="T79" fmla="*/ 10180751 h 602"/>
              <a:gd name="T80" fmla="*/ 22712608 w 601"/>
              <a:gd name="T81" fmla="*/ 18533807 h 602"/>
              <a:gd name="T82" fmla="*/ 22712608 w 601"/>
              <a:gd name="T83" fmla="*/ 18533807 h 602"/>
              <a:gd name="T84" fmla="*/ 20002542 w 601"/>
              <a:gd name="T85" fmla="*/ 24929472 h 602"/>
              <a:gd name="T86" fmla="*/ 12646854 w 601"/>
              <a:gd name="T87" fmla="*/ 36023527 h 602"/>
              <a:gd name="T88" fmla="*/ 12646854 w 601"/>
              <a:gd name="T89" fmla="*/ 43463279 h 602"/>
              <a:gd name="T90" fmla="*/ 3613541 w 601"/>
              <a:gd name="T91" fmla="*/ 43463279 h 602"/>
              <a:gd name="T92" fmla="*/ 3613541 w 601"/>
              <a:gd name="T93" fmla="*/ 36023527 h 602"/>
              <a:gd name="T94" fmla="*/ 38198494 w 601"/>
              <a:gd name="T95" fmla="*/ 61866665 h 602"/>
              <a:gd name="T96" fmla="*/ 41941000 w 601"/>
              <a:gd name="T97" fmla="*/ 65520970 h 602"/>
              <a:gd name="T98" fmla="*/ 41941000 w 601"/>
              <a:gd name="T99" fmla="*/ 74788054 h 602"/>
              <a:gd name="T100" fmla="*/ 34585312 w 601"/>
              <a:gd name="T101" fmla="*/ 74788054 h 602"/>
              <a:gd name="T102" fmla="*/ 34585312 w 601"/>
              <a:gd name="T103" fmla="*/ 65520970 h 602"/>
              <a:gd name="T104" fmla="*/ 56523770 w 601"/>
              <a:gd name="T105" fmla="*/ 54426914 h 602"/>
              <a:gd name="T106" fmla="*/ 59233835 w 601"/>
              <a:gd name="T107" fmla="*/ 55340580 h 602"/>
              <a:gd name="T108" fmla="*/ 59233835 w 601"/>
              <a:gd name="T109" fmla="*/ 55340580 h 602"/>
              <a:gd name="T110" fmla="*/ 61040426 w 601"/>
              <a:gd name="T111" fmla="*/ 57298334 h 602"/>
              <a:gd name="T112" fmla="*/ 67363674 w 601"/>
              <a:gd name="T113" fmla="*/ 63693998 h 602"/>
              <a:gd name="T114" fmla="*/ 65557083 w 601"/>
              <a:gd name="T115" fmla="*/ 70219722 h 602"/>
              <a:gd name="T116" fmla="*/ 62847017 w 601"/>
              <a:gd name="T117" fmla="*/ 69306056 h 602"/>
              <a:gd name="T118" fmla="*/ 54716819 w 601"/>
              <a:gd name="T119" fmla="*/ 60039333 h 602"/>
              <a:gd name="T120" fmla="*/ 54716819 w 601"/>
              <a:gd name="T121" fmla="*/ 60039333 h 602"/>
              <a:gd name="T122" fmla="*/ 52781263 w 601"/>
              <a:gd name="T123" fmla="*/ 58212000 h 6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01" h="602">
                <a:moveTo>
                  <a:pt x="572" y="333"/>
                </a:moveTo>
                <a:lnTo>
                  <a:pt x="572" y="333"/>
                </a:lnTo>
                <a:cubicBezTo>
                  <a:pt x="494" y="333"/>
                  <a:pt x="494" y="333"/>
                  <a:pt x="494" y="333"/>
                </a:cubicBezTo>
                <a:cubicBezTo>
                  <a:pt x="480" y="333"/>
                  <a:pt x="466" y="318"/>
                  <a:pt x="466" y="304"/>
                </a:cubicBezTo>
                <a:cubicBezTo>
                  <a:pt x="466" y="283"/>
                  <a:pt x="480" y="276"/>
                  <a:pt x="494" y="276"/>
                </a:cubicBezTo>
                <a:cubicBezTo>
                  <a:pt x="572" y="276"/>
                  <a:pt x="572" y="276"/>
                  <a:pt x="572" y="276"/>
                </a:cubicBezTo>
                <a:cubicBezTo>
                  <a:pt x="586" y="276"/>
                  <a:pt x="600" y="283"/>
                  <a:pt x="600" y="304"/>
                </a:cubicBezTo>
                <a:cubicBezTo>
                  <a:pt x="600" y="318"/>
                  <a:pt x="586" y="333"/>
                  <a:pt x="572" y="333"/>
                </a:cubicBezTo>
                <a:close/>
                <a:moveTo>
                  <a:pt x="522" y="113"/>
                </a:moveTo>
                <a:lnTo>
                  <a:pt x="522" y="113"/>
                </a:lnTo>
                <a:cubicBezTo>
                  <a:pt x="473" y="163"/>
                  <a:pt x="473" y="163"/>
                  <a:pt x="473" y="163"/>
                </a:cubicBezTo>
                <a:cubicBezTo>
                  <a:pt x="459" y="177"/>
                  <a:pt x="459" y="177"/>
                  <a:pt x="459" y="177"/>
                </a:cubicBezTo>
                <a:cubicBezTo>
                  <a:pt x="452" y="184"/>
                  <a:pt x="445" y="191"/>
                  <a:pt x="438" y="191"/>
                </a:cubicBezTo>
                <a:cubicBezTo>
                  <a:pt x="424" y="191"/>
                  <a:pt x="409" y="177"/>
                  <a:pt x="409" y="163"/>
                </a:cubicBezTo>
                <a:cubicBezTo>
                  <a:pt x="409" y="156"/>
                  <a:pt x="417" y="149"/>
                  <a:pt x="424" y="142"/>
                </a:cubicBezTo>
                <a:cubicBezTo>
                  <a:pt x="438" y="128"/>
                  <a:pt x="438" y="128"/>
                  <a:pt x="438" y="128"/>
                </a:cubicBezTo>
                <a:cubicBezTo>
                  <a:pt x="487" y="78"/>
                  <a:pt x="487" y="78"/>
                  <a:pt x="487" y="78"/>
                </a:cubicBezTo>
                <a:cubicBezTo>
                  <a:pt x="494" y="71"/>
                  <a:pt x="501" y="64"/>
                  <a:pt x="508" y="64"/>
                </a:cubicBezTo>
                <a:cubicBezTo>
                  <a:pt x="522" y="64"/>
                  <a:pt x="537" y="78"/>
                  <a:pt x="537" y="92"/>
                </a:cubicBezTo>
                <a:cubicBezTo>
                  <a:pt x="537" y="99"/>
                  <a:pt x="530" y="106"/>
                  <a:pt x="522" y="113"/>
                </a:cubicBezTo>
                <a:close/>
                <a:moveTo>
                  <a:pt x="296" y="417"/>
                </a:moveTo>
                <a:lnTo>
                  <a:pt x="296" y="417"/>
                </a:lnTo>
                <a:cubicBezTo>
                  <a:pt x="254" y="417"/>
                  <a:pt x="219" y="389"/>
                  <a:pt x="197" y="361"/>
                </a:cubicBezTo>
                <a:cubicBezTo>
                  <a:pt x="190" y="333"/>
                  <a:pt x="190" y="333"/>
                  <a:pt x="190" y="333"/>
                </a:cubicBezTo>
                <a:cubicBezTo>
                  <a:pt x="190" y="318"/>
                  <a:pt x="183" y="311"/>
                  <a:pt x="183" y="304"/>
                </a:cubicBezTo>
                <a:cubicBezTo>
                  <a:pt x="183" y="241"/>
                  <a:pt x="233" y="191"/>
                  <a:pt x="296" y="191"/>
                </a:cubicBezTo>
                <a:cubicBezTo>
                  <a:pt x="360" y="191"/>
                  <a:pt x="409" y="241"/>
                  <a:pt x="409" y="304"/>
                </a:cubicBezTo>
                <a:cubicBezTo>
                  <a:pt x="409" y="368"/>
                  <a:pt x="360" y="417"/>
                  <a:pt x="296" y="417"/>
                </a:cubicBezTo>
                <a:close/>
                <a:moveTo>
                  <a:pt x="296" y="248"/>
                </a:moveTo>
                <a:lnTo>
                  <a:pt x="296" y="248"/>
                </a:lnTo>
                <a:cubicBezTo>
                  <a:pt x="268" y="248"/>
                  <a:pt x="240" y="269"/>
                  <a:pt x="240" y="304"/>
                </a:cubicBezTo>
                <a:cubicBezTo>
                  <a:pt x="240" y="333"/>
                  <a:pt x="268" y="361"/>
                  <a:pt x="296" y="361"/>
                </a:cubicBezTo>
                <a:cubicBezTo>
                  <a:pt x="332" y="361"/>
                  <a:pt x="353" y="333"/>
                  <a:pt x="353" y="304"/>
                </a:cubicBezTo>
                <a:cubicBezTo>
                  <a:pt x="353" y="269"/>
                  <a:pt x="332" y="248"/>
                  <a:pt x="296" y="248"/>
                </a:cubicBezTo>
                <a:close/>
                <a:moveTo>
                  <a:pt x="296" y="135"/>
                </a:moveTo>
                <a:lnTo>
                  <a:pt x="296" y="135"/>
                </a:lnTo>
                <a:cubicBezTo>
                  <a:pt x="282" y="135"/>
                  <a:pt x="268" y="120"/>
                  <a:pt x="268" y="106"/>
                </a:cubicBezTo>
                <a:cubicBezTo>
                  <a:pt x="268" y="29"/>
                  <a:pt x="268" y="29"/>
                  <a:pt x="268" y="29"/>
                </a:cubicBezTo>
                <a:cubicBezTo>
                  <a:pt x="268" y="15"/>
                  <a:pt x="282" y="0"/>
                  <a:pt x="296" y="0"/>
                </a:cubicBezTo>
                <a:cubicBezTo>
                  <a:pt x="318" y="0"/>
                  <a:pt x="325" y="15"/>
                  <a:pt x="325" y="29"/>
                </a:cubicBezTo>
                <a:cubicBezTo>
                  <a:pt x="325" y="106"/>
                  <a:pt x="325" y="106"/>
                  <a:pt x="325" y="106"/>
                </a:cubicBezTo>
                <a:cubicBezTo>
                  <a:pt x="325" y="120"/>
                  <a:pt x="318" y="135"/>
                  <a:pt x="296" y="135"/>
                </a:cubicBezTo>
                <a:close/>
                <a:moveTo>
                  <a:pt x="176" y="460"/>
                </a:moveTo>
                <a:lnTo>
                  <a:pt x="176" y="460"/>
                </a:lnTo>
                <a:cubicBezTo>
                  <a:pt x="162" y="481"/>
                  <a:pt x="162" y="481"/>
                  <a:pt x="162" y="481"/>
                </a:cubicBezTo>
                <a:cubicBezTo>
                  <a:pt x="113" y="531"/>
                  <a:pt x="113" y="531"/>
                  <a:pt x="113" y="531"/>
                </a:cubicBezTo>
                <a:cubicBezTo>
                  <a:pt x="106" y="538"/>
                  <a:pt x="98" y="538"/>
                  <a:pt x="91" y="538"/>
                </a:cubicBezTo>
                <a:cubicBezTo>
                  <a:pt x="77" y="538"/>
                  <a:pt x="63" y="524"/>
                  <a:pt x="63" y="509"/>
                </a:cubicBezTo>
                <a:cubicBezTo>
                  <a:pt x="63" y="502"/>
                  <a:pt x="63" y="495"/>
                  <a:pt x="70" y="488"/>
                </a:cubicBezTo>
                <a:cubicBezTo>
                  <a:pt x="120" y="439"/>
                  <a:pt x="120" y="439"/>
                  <a:pt x="120" y="439"/>
                </a:cubicBezTo>
                <a:cubicBezTo>
                  <a:pt x="141" y="424"/>
                  <a:pt x="141" y="424"/>
                  <a:pt x="141" y="424"/>
                </a:cubicBezTo>
                <a:cubicBezTo>
                  <a:pt x="141" y="417"/>
                  <a:pt x="148" y="417"/>
                  <a:pt x="155" y="417"/>
                </a:cubicBezTo>
                <a:cubicBezTo>
                  <a:pt x="176" y="417"/>
                  <a:pt x="183" y="424"/>
                  <a:pt x="183" y="446"/>
                </a:cubicBezTo>
                <a:cubicBezTo>
                  <a:pt x="183" y="453"/>
                  <a:pt x="183" y="460"/>
                  <a:pt x="176" y="460"/>
                </a:cubicBezTo>
                <a:close/>
                <a:moveTo>
                  <a:pt x="155" y="191"/>
                </a:moveTo>
                <a:lnTo>
                  <a:pt x="155" y="191"/>
                </a:lnTo>
                <a:cubicBezTo>
                  <a:pt x="148" y="191"/>
                  <a:pt x="141" y="184"/>
                  <a:pt x="141" y="177"/>
                </a:cubicBezTo>
                <a:cubicBezTo>
                  <a:pt x="120" y="163"/>
                  <a:pt x="120" y="163"/>
                  <a:pt x="120" y="163"/>
                </a:cubicBezTo>
                <a:cubicBezTo>
                  <a:pt x="70" y="113"/>
                  <a:pt x="70" y="113"/>
                  <a:pt x="70" y="113"/>
                </a:cubicBezTo>
                <a:cubicBezTo>
                  <a:pt x="63" y="106"/>
                  <a:pt x="63" y="99"/>
                  <a:pt x="63" y="92"/>
                </a:cubicBezTo>
                <a:cubicBezTo>
                  <a:pt x="63" y="78"/>
                  <a:pt x="77" y="64"/>
                  <a:pt x="91" y="64"/>
                </a:cubicBezTo>
                <a:cubicBezTo>
                  <a:pt x="98" y="64"/>
                  <a:pt x="106" y="71"/>
                  <a:pt x="113" y="78"/>
                </a:cubicBezTo>
                <a:cubicBezTo>
                  <a:pt x="162" y="128"/>
                  <a:pt x="162" y="128"/>
                  <a:pt x="162" y="128"/>
                </a:cubicBezTo>
                <a:cubicBezTo>
                  <a:pt x="176" y="142"/>
                  <a:pt x="176" y="142"/>
                  <a:pt x="176" y="142"/>
                </a:cubicBezTo>
                <a:cubicBezTo>
                  <a:pt x="183" y="149"/>
                  <a:pt x="183" y="156"/>
                  <a:pt x="183" y="163"/>
                </a:cubicBezTo>
                <a:cubicBezTo>
                  <a:pt x="183" y="177"/>
                  <a:pt x="176" y="191"/>
                  <a:pt x="155" y="191"/>
                </a:cubicBezTo>
                <a:close/>
                <a:moveTo>
                  <a:pt x="98" y="276"/>
                </a:moveTo>
                <a:lnTo>
                  <a:pt x="98" y="276"/>
                </a:lnTo>
                <a:cubicBezTo>
                  <a:pt x="120" y="276"/>
                  <a:pt x="127" y="283"/>
                  <a:pt x="127" y="304"/>
                </a:cubicBezTo>
                <a:cubicBezTo>
                  <a:pt x="127" y="318"/>
                  <a:pt x="120" y="333"/>
                  <a:pt x="98" y="333"/>
                </a:cubicBezTo>
                <a:cubicBezTo>
                  <a:pt x="28" y="333"/>
                  <a:pt x="28" y="333"/>
                  <a:pt x="28" y="333"/>
                </a:cubicBezTo>
                <a:cubicBezTo>
                  <a:pt x="7" y="333"/>
                  <a:pt x="0" y="318"/>
                  <a:pt x="0" y="304"/>
                </a:cubicBezTo>
                <a:cubicBezTo>
                  <a:pt x="0" y="283"/>
                  <a:pt x="7" y="276"/>
                  <a:pt x="28" y="276"/>
                </a:cubicBezTo>
                <a:cubicBezTo>
                  <a:pt x="98" y="276"/>
                  <a:pt x="98" y="276"/>
                  <a:pt x="98" y="276"/>
                </a:cubicBezTo>
                <a:close/>
                <a:moveTo>
                  <a:pt x="296" y="474"/>
                </a:moveTo>
                <a:lnTo>
                  <a:pt x="296" y="474"/>
                </a:lnTo>
                <a:cubicBezTo>
                  <a:pt x="318" y="474"/>
                  <a:pt x="325" y="481"/>
                  <a:pt x="325" y="502"/>
                </a:cubicBezTo>
                <a:cubicBezTo>
                  <a:pt x="325" y="573"/>
                  <a:pt x="325" y="573"/>
                  <a:pt x="325" y="573"/>
                </a:cubicBezTo>
                <a:cubicBezTo>
                  <a:pt x="325" y="594"/>
                  <a:pt x="318" y="601"/>
                  <a:pt x="296" y="601"/>
                </a:cubicBezTo>
                <a:cubicBezTo>
                  <a:pt x="282" y="601"/>
                  <a:pt x="268" y="594"/>
                  <a:pt x="268" y="573"/>
                </a:cubicBezTo>
                <a:cubicBezTo>
                  <a:pt x="268" y="502"/>
                  <a:pt x="268" y="502"/>
                  <a:pt x="268" y="502"/>
                </a:cubicBezTo>
                <a:cubicBezTo>
                  <a:pt x="268" y="481"/>
                  <a:pt x="282" y="474"/>
                  <a:pt x="296" y="474"/>
                </a:cubicBezTo>
                <a:close/>
                <a:moveTo>
                  <a:pt x="438" y="417"/>
                </a:moveTo>
                <a:lnTo>
                  <a:pt x="438" y="417"/>
                </a:lnTo>
                <a:cubicBezTo>
                  <a:pt x="445" y="417"/>
                  <a:pt x="452" y="417"/>
                  <a:pt x="459" y="424"/>
                </a:cubicBezTo>
                <a:cubicBezTo>
                  <a:pt x="473" y="439"/>
                  <a:pt x="473" y="439"/>
                  <a:pt x="473" y="439"/>
                </a:cubicBezTo>
                <a:cubicBezTo>
                  <a:pt x="522" y="488"/>
                  <a:pt x="522" y="488"/>
                  <a:pt x="522" y="488"/>
                </a:cubicBezTo>
                <a:cubicBezTo>
                  <a:pt x="530" y="495"/>
                  <a:pt x="537" y="502"/>
                  <a:pt x="537" y="509"/>
                </a:cubicBezTo>
                <a:cubicBezTo>
                  <a:pt x="537" y="524"/>
                  <a:pt x="522" y="538"/>
                  <a:pt x="508" y="538"/>
                </a:cubicBezTo>
                <a:cubicBezTo>
                  <a:pt x="501" y="538"/>
                  <a:pt x="494" y="538"/>
                  <a:pt x="487" y="531"/>
                </a:cubicBezTo>
                <a:cubicBezTo>
                  <a:pt x="438" y="481"/>
                  <a:pt x="438" y="481"/>
                  <a:pt x="438" y="481"/>
                </a:cubicBezTo>
                <a:cubicBezTo>
                  <a:pt x="424" y="460"/>
                  <a:pt x="424" y="460"/>
                  <a:pt x="424" y="460"/>
                </a:cubicBezTo>
                <a:cubicBezTo>
                  <a:pt x="417" y="460"/>
                  <a:pt x="409" y="453"/>
                  <a:pt x="409" y="446"/>
                </a:cubicBezTo>
                <a:cubicBezTo>
                  <a:pt x="409" y="424"/>
                  <a:pt x="424" y="417"/>
                  <a:pt x="438" y="41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89" name="Freeform 104"/>
          <p:cNvSpPr>
            <a:spLocks noChangeArrowheads="1"/>
          </p:cNvSpPr>
          <p:nvPr/>
        </p:nvSpPr>
        <p:spPr bwMode="auto">
          <a:xfrm>
            <a:off x="4621215" y="5717877"/>
            <a:ext cx="355600" cy="352516"/>
          </a:xfrm>
          <a:custGeom>
            <a:avLst/>
            <a:gdLst>
              <a:gd name="T0" fmla="*/ 59880602 w 496"/>
              <a:gd name="T1" fmla="*/ 35839503 h 489"/>
              <a:gd name="T2" fmla="*/ 53584117 w 496"/>
              <a:gd name="T3" fmla="*/ 32073827 h 489"/>
              <a:gd name="T4" fmla="*/ 59880602 w 496"/>
              <a:gd name="T5" fmla="*/ 28437878 h 489"/>
              <a:gd name="T6" fmla="*/ 59880602 w 496"/>
              <a:gd name="T7" fmla="*/ 35839503 h 489"/>
              <a:gd name="T8" fmla="*/ 54483512 w 496"/>
              <a:gd name="T9" fmla="*/ 13764355 h 489"/>
              <a:gd name="T10" fmla="*/ 52684721 w 496"/>
              <a:gd name="T11" fmla="*/ 15582330 h 489"/>
              <a:gd name="T12" fmla="*/ 46259545 w 496"/>
              <a:gd name="T13" fmla="*/ 13764355 h 489"/>
              <a:gd name="T14" fmla="*/ 47159299 w 496"/>
              <a:gd name="T15" fmla="*/ 11037574 h 489"/>
              <a:gd name="T16" fmla="*/ 49986176 w 496"/>
              <a:gd name="T17" fmla="*/ 8180705 h 489"/>
              <a:gd name="T18" fmla="*/ 56282662 w 496"/>
              <a:gd name="T19" fmla="*/ 11037574 h 489"/>
              <a:gd name="T20" fmla="*/ 31739451 w 496"/>
              <a:gd name="T21" fmla="*/ 46747350 h 489"/>
              <a:gd name="T22" fmla="*/ 19017789 w 496"/>
              <a:gd name="T23" fmla="*/ 39475452 h 489"/>
              <a:gd name="T24" fmla="*/ 17218998 w 496"/>
              <a:gd name="T25" fmla="*/ 32073827 h 489"/>
              <a:gd name="T26" fmla="*/ 46259545 w 496"/>
              <a:gd name="T27" fmla="*/ 32073827 h 489"/>
              <a:gd name="T28" fmla="*/ 31739451 w 496"/>
              <a:gd name="T29" fmla="*/ 24801929 h 489"/>
              <a:gd name="T30" fmla="*/ 24543211 w 496"/>
              <a:gd name="T31" fmla="*/ 32073827 h 489"/>
              <a:gd name="T32" fmla="*/ 39063664 w 496"/>
              <a:gd name="T33" fmla="*/ 32073827 h 489"/>
              <a:gd name="T34" fmla="*/ 31739451 w 496"/>
              <a:gd name="T35" fmla="*/ 10128406 h 489"/>
              <a:gd name="T36" fmla="*/ 28141152 w 496"/>
              <a:gd name="T37" fmla="*/ 6362731 h 489"/>
              <a:gd name="T38" fmla="*/ 31739451 w 496"/>
              <a:gd name="T39" fmla="*/ 0 h 489"/>
              <a:gd name="T40" fmla="*/ 35465723 w 496"/>
              <a:gd name="T41" fmla="*/ 6362731 h 489"/>
              <a:gd name="T42" fmla="*/ 13621057 w 496"/>
              <a:gd name="T43" fmla="*/ 17400304 h 489"/>
              <a:gd name="T44" fmla="*/ 10922512 w 496"/>
              <a:gd name="T45" fmla="*/ 15582330 h 489"/>
              <a:gd name="T46" fmla="*/ 9123363 w 496"/>
              <a:gd name="T47" fmla="*/ 13764355 h 489"/>
              <a:gd name="T48" fmla="*/ 7195881 w 496"/>
              <a:gd name="T49" fmla="*/ 11037574 h 489"/>
              <a:gd name="T50" fmla="*/ 13621057 w 496"/>
              <a:gd name="T51" fmla="*/ 8180705 h 489"/>
              <a:gd name="T52" fmla="*/ 16319244 w 496"/>
              <a:gd name="T53" fmla="*/ 11037574 h 489"/>
              <a:gd name="T54" fmla="*/ 17218998 w 496"/>
              <a:gd name="T55" fmla="*/ 13764355 h 489"/>
              <a:gd name="T56" fmla="*/ 10022758 w 496"/>
              <a:gd name="T57" fmla="*/ 32073827 h 489"/>
              <a:gd name="T58" fmla="*/ 6296486 w 496"/>
              <a:gd name="T59" fmla="*/ 35839503 h 489"/>
              <a:gd name="T60" fmla="*/ 0 w 496"/>
              <a:gd name="T61" fmla="*/ 32073827 h 489"/>
              <a:gd name="T62" fmla="*/ 6296486 w 496"/>
              <a:gd name="T63" fmla="*/ 28437878 h 489"/>
              <a:gd name="T64" fmla="*/ 10922512 w 496"/>
              <a:gd name="T65" fmla="*/ 47656157 h 489"/>
              <a:gd name="T66" fmla="*/ 13621057 w 496"/>
              <a:gd name="T67" fmla="*/ 46747350 h 489"/>
              <a:gd name="T68" fmla="*/ 16319244 w 496"/>
              <a:gd name="T69" fmla="*/ 52331000 h 489"/>
              <a:gd name="T70" fmla="*/ 10922512 w 496"/>
              <a:gd name="T71" fmla="*/ 55966949 h 489"/>
              <a:gd name="T72" fmla="*/ 9123363 w 496"/>
              <a:gd name="T73" fmla="*/ 50513026 h 489"/>
              <a:gd name="T74" fmla="*/ 31739451 w 496"/>
              <a:gd name="T75" fmla="*/ 54148975 h 489"/>
              <a:gd name="T76" fmla="*/ 35465723 w 496"/>
              <a:gd name="T77" fmla="*/ 57784924 h 489"/>
              <a:gd name="T78" fmla="*/ 31739451 w 496"/>
              <a:gd name="T79" fmla="*/ 63368574 h 489"/>
              <a:gd name="T80" fmla="*/ 28141152 w 496"/>
              <a:gd name="T81" fmla="*/ 57784924 h 489"/>
              <a:gd name="T82" fmla="*/ 49986176 w 496"/>
              <a:gd name="T83" fmla="*/ 46747350 h 489"/>
              <a:gd name="T84" fmla="*/ 52684721 w 496"/>
              <a:gd name="T85" fmla="*/ 47656157 h 489"/>
              <a:gd name="T86" fmla="*/ 56282662 w 496"/>
              <a:gd name="T87" fmla="*/ 52331000 h 489"/>
              <a:gd name="T88" fmla="*/ 49986176 w 496"/>
              <a:gd name="T89" fmla="*/ 55057782 h 489"/>
              <a:gd name="T90" fmla="*/ 46259545 w 496"/>
              <a:gd name="T91" fmla="*/ 50513026 h 4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96" h="489">
                <a:moveTo>
                  <a:pt x="466" y="276"/>
                </a:moveTo>
                <a:lnTo>
                  <a:pt x="466" y="276"/>
                </a:lnTo>
                <a:cubicBezTo>
                  <a:pt x="445" y="276"/>
                  <a:pt x="445" y="276"/>
                  <a:pt x="445" y="276"/>
                </a:cubicBezTo>
                <a:cubicBezTo>
                  <a:pt x="431" y="276"/>
                  <a:pt x="417" y="261"/>
                  <a:pt x="417" y="247"/>
                </a:cubicBezTo>
                <a:cubicBezTo>
                  <a:pt x="417" y="226"/>
                  <a:pt x="431" y="219"/>
                  <a:pt x="445" y="219"/>
                </a:cubicBezTo>
                <a:cubicBezTo>
                  <a:pt x="466" y="219"/>
                  <a:pt x="466" y="219"/>
                  <a:pt x="466" y="219"/>
                </a:cubicBezTo>
                <a:cubicBezTo>
                  <a:pt x="480" y="219"/>
                  <a:pt x="495" y="226"/>
                  <a:pt x="495" y="247"/>
                </a:cubicBezTo>
                <a:cubicBezTo>
                  <a:pt x="495" y="261"/>
                  <a:pt x="480" y="276"/>
                  <a:pt x="466" y="276"/>
                </a:cubicBezTo>
                <a:close/>
                <a:moveTo>
                  <a:pt x="424" y="106"/>
                </a:moveTo>
                <a:lnTo>
                  <a:pt x="424" y="106"/>
                </a:lnTo>
                <a:cubicBezTo>
                  <a:pt x="410" y="120"/>
                  <a:pt x="410" y="120"/>
                  <a:pt x="410" y="120"/>
                </a:cubicBezTo>
                <a:cubicBezTo>
                  <a:pt x="403" y="127"/>
                  <a:pt x="396" y="134"/>
                  <a:pt x="389" y="134"/>
                </a:cubicBezTo>
                <a:cubicBezTo>
                  <a:pt x="375" y="134"/>
                  <a:pt x="360" y="120"/>
                  <a:pt x="360" y="106"/>
                </a:cubicBezTo>
                <a:cubicBezTo>
                  <a:pt x="360" y="99"/>
                  <a:pt x="360" y="92"/>
                  <a:pt x="367" y="85"/>
                </a:cubicBezTo>
                <a:cubicBezTo>
                  <a:pt x="389" y="63"/>
                  <a:pt x="389" y="63"/>
                  <a:pt x="389" y="63"/>
                </a:cubicBezTo>
                <a:cubicBezTo>
                  <a:pt x="396" y="56"/>
                  <a:pt x="403" y="56"/>
                  <a:pt x="410" y="56"/>
                </a:cubicBezTo>
                <a:cubicBezTo>
                  <a:pt x="424" y="56"/>
                  <a:pt x="438" y="71"/>
                  <a:pt x="438" y="85"/>
                </a:cubicBezTo>
                <a:cubicBezTo>
                  <a:pt x="438" y="92"/>
                  <a:pt x="431" y="99"/>
                  <a:pt x="424" y="106"/>
                </a:cubicBezTo>
                <a:close/>
                <a:moveTo>
                  <a:pt x="247" y="360"/>
                </a:moveTo>
                <a:lnTo>
                  <a:pt x="247" y="360"/>
                </a:lnTo>
                <a:cubicBezTo>
                  <a:pt x="205" y="360"/>
                  <a:pt x="169" y="332"/>
                  <a:pt x="148" y="304"/>
                </a:cubicBezTo>
                <a:cubicBezTo>
                  <a:pt x="141" y="276"/>
                  <a:pt x="141" y="276"/>
                  <a:pt x="141" y="276"/>
                </a:cubicBezTo>
                <a:cubicBezTo>
                  <a:pt x="134" y="261"/>
                  <a:pt x="134" y="254"/>
                  <a:pt x="134" y="247"/>
                </a:cubicBezTo>
                <a:cubicBezTo>
                  <a:pt x="134" y="184"/>
                  <a:pt x="184" y="134"/>
                  <a:pt x="247" y="134"/>
                </a:cubicBezTo>
                <a:cubicBezTo>
                  <a:pt x="311" y="134"/>
                  <a:pt x="360" y="184"/>
                  <a:pt x="360" y="247"/>
                </a:cubicBezTo>
                <a:cubicBezTo>
                  <a:pt x="360" y="311"/>
                  <a:pt x="311" y="360"/>
                  <a:pt x="247" y="360"/>
                </a:cubicBezTo>
                <a:close/>
                <a:moveTo>
                  <a:pt x="247" y="191"/>
                </a:moveTo>
                <a:lnTo>
                  <a:pt x="247" y="191"/>
                </a:lnTo>
                <a:cubicBezTo>
                  <a:pt x="219" y="191"/>
                  <a:pt x="191" y="212"/>
                  <a:pt x="191" y="247"/>
                </a:cubicBezTo>
                <a:cubicBezTo>
                  <a:pt x="191" y="276"/>
                  <a:pt x="219" y="304"/>
                  <a:pt x="247" y="304"/>
                </a:cubicBezTo>
                <a:cubicBezTo>
                  <a:pt x="276" y="304"/>
                  <a:pt x="304" y="276"/>
                  <a:pt x="304" y="247"/>
                </a:cubicBezTo>
                <a:cubicBezTo>
                  <a:pt x="304" y="212"/>
                  <a:pt x="276" y="191"/>
                  <a:pt x="247" y="191"/>
                </a:cubicBezTo>
                <a:close/>
                <a:moveTo>
                  <a:pt x="247" y="78"/>
                </a:moveTo>
                <a:lnTo>
                  <a:pt x="247" y="78"/>
                </a:lnTo>
                <a:cubicBezTo>
                  <a:pt x="233" y="78"/>
                  <a:pt x="219" y="63"/>
                  <a:pt x="219" y="49"/>
                </a:cubicBezTo>
                <a:cubicBezTo>
                  <a:pt x="219" y="28"/>
                  <a:pt x="219" y="28"/>
                  <a:pt x="219" y="28"/>
                </a:cubicBezTo>
                <a:cubicBezTo>
                  <a:pt x="219" y="14"/>
                  <a:pt x="233" y="0"/>
                  <a:pt x="247" y="0"/>
                </a:cubicBezTo>
                <a:cubicBezTo>
                  <a:pt x="261" y="0"/>
                  <a:pt x="276" y="14"/>
                  <a:pt x="276" y="28"/>
                </a:cubicBezTo>
                <a:cubicBezTo>
                  <a:pt x="276" y="49"/>
                  <a:pt x="276" y="49"/>
                  <a:pt x="276" y="49"/>
                </a:cubicBezTo>
                <a:cubicBezTo>
                  <a:pt x="276" y="63"/>
                  <a:pt x="261" y="78"/>
                  <a:pt x="247" y="78"/>
                </a:cubicBezTo>
                <a:close/>
                <a:moveTo>
                  <a:pt x="106" y="134"/>
                </a:moveTo>
                <a:lnTo>
                  <a:pt x="106" y="134"/>
                </a:lnTo>
                <a:cubicBezTo>
                  <a:pt x="99" y="134"/>
                  <a:pt x="92" y="127"/>
                  <a:pt x="85" y="120"/>
                </a:cubicBezTo>
                <a:cubicBezTo>
                  <a:pt x="71" y="106"/>
                  <a:pt x="71" y="106"/>
                  <a:pt x="71" y="106"/>
                </a:cubicBezTo>
                <a:cubicBezTo>
                  <a:pt x="64" y="99"/>
                  <a:pt x="56" y="92"/>
                  <a:pt x="56" y="85"/>
                </a:cubicBezTo>
                <a:cubicBezTo>
                  <a:pt x="56" y="71"/>
                  <a:pt x="71" y="56"/>
                  <a:pt x="85" y="56"/>
                </a:cubicBezTo>
                <a:cubicBezTo>
                  <a:pt x="92" y="56"/>
                  <a:pt x="99" y="56"/>
                  <a:pt x="106" y="63"/>
                </a:cubicBezTo>
                <a:cubicBezTo>
                  <a:pt x="127" y="85"/>
                  <a:pt x="127" y="85"/>
                  <a:pt x="127" y="85"/>
                </a:cubicBezTo>
                <a:cubicBezTo>
                  <a:pt x="134" y="92"/>
                  <a:pt x="134" y="99"/>
                  <a:pt x="134" y="106"/>
                </a:cubicBezTo>
                <a:cubicBezTo>
                  <a:pt x="134" y="120"/>
                  <a:pt x="120" y="134"/>
                  <a:pt x="106" y="134"/>
                </a:cubicBezTo>
                <a:close/>
                <a:moveTo>
                  <a:pt x="78" y="247"/>
                </a:moveTo>
                <a:lnTo>
                  <a:pt x="78" y="247"/>
                </a:lnTo>
                <a:cubicBezTo>
                  <a:pt x="78" y="261"/>
                  <a:pt x="64" y="276"/>
                  <a:pt x="49" y="276"/>
                </a:cubicBezTo>
                <a:cubicBezTo>
                  <a:pt x="28" y="276"/>
                  <a:pt x="28" y="276"/>
                  <a:pt x="28" y="276"/>
                </a:cubicBezTo>
                <a:cubicBezTo>
                  <a:pt x="14" y="276"/>
                  <a:pt x="0" y="261"/>
                  <a:pt x="0" y="247"/>
                </a:cubicBezTo>
                <a:cubicBezTo>
                  <a:pt x="0" y="226"/>
                  <a:pt x="14" y="219"/>
                  <a:pt x="28" y="219"/>
                </a:cubicBezTo>
                <a:cubicBezTo>
                  <a:pt x="49" y="219"/>
                  <a:pt x="49" y="219"/>
                  <a:pt x="49" y="219"/>
                </a:cubicBezTo>
                <a:cubicBezTo>
                  <a:pt x="64" y="219"/>
                  <a:pt x="78" y="226"/>
                  <a:pt x="78" y="247"/>
                </a:cubicBezTo>
                <a:close/>
                <a:moveTo>
                  <a:pt x="85" y="367"/>
                </a:moveTo>
                <a:lnTo>
                  <a:pt x="85" y="367"/>
                </a:lnTo>
                <a:cubicBezTo>
                  <a:pt x="92" y="360"/>
                  <a:pt x="99" y="360"/>
                  <a:pt x="106" y="360"/>
                </a:cubicBezTo>
                <a:cubicBezTo>
                  <a:pt x="120" y="360"/>
                  <a:pt x="134" y="367"/>
                  <a:pt x="134" y="389"/>
                </a:cubicBezTo>
                <a:cubicBezTo>
                  <a:pt x="134" y="396"/>
                  <a:pt x="134" y="403"/>
                  <a:pt x="127" y="403"/>
                </a:cubicBezTo>
                <a:cubicBezTo>
                  <a:pt x="106" y="424"/>
                  <a:pt x="106" y="424"/>
                  <a:pt x="106" y="424"/>
                </a:cubicBezTo>
                <a:cubicBezTo>
                  <a:pt x="99" y="431"/>
                  <a:pt x="92" y="431"/>
                  <a:pt x="85" y="431"/>
                </a:cubicBezTo>
                <a:cubicBezTo>
                  <a:pt x="71" y="431"/>
                  <a:pt x="56" y="424"/>
                  <a:pt x="56" y="403"/>
                </a:cubicBezTo>
                <a:cubicBezTo>
                  <a:pt x="56" y="396"/>
                  <a:pt x="64" y="389"/>
                  <a:pt x="71" y="389"/>
                </a:cubicBezTo>
                <a:lnTo>
                  <a:pt x="85" y="367"/>
                </a:lnTo>
                <a:close/>
                <a:moveTo>
                  <a:pt x="247" y="417"/>
                </a:moveTo>
                <a:lnTo>
                  <a:pt x="247" y="417"/>
                </a:lnTo>
                <a:cubicBezTo>
                  <a:pt x="261" y="417"/>
                  <a:pt x="276" y="424"/>
                  <a:pt x="276" y="445"/>
                </a:cubicBezTo>
                <a:cubicBezTo>
                  <a:pt x="276" y="459"/>
                  <a:pt x="276" y="459"/>
                  <a:pt x="276" y="459"/>
                </a:cubicBezTo>
                <a:cubicBezTo>
                  <a:pt x="276" y="481"/>
                  <a:pt x="261" y="488"/>
                  <a:pt x="247" y="488"/>
                </a:cubicBezTo>
                <a:cubicBezTo>
                  <a:pt x="233" y="488"/>
                  <a:pt x="219" y="481"/>
                  <a:pt x="219" y="459"/>
                </a:cubicBezTo>
                <a:cubicBezTo>
                  <a:pt x="219" y="445"/>
                  <a:pt x="219" y="445"/>
                  <a:pt x="219" y="445"/>
                </a:cubicBezTo>
                <a:cubicBezTo>
                  <a:pt x="219" y="424"/>
                  <a:pt x="233" y="417"/>
                  <a:pt x="247" y="417"/>
                </a:cubicBezTo>
                <a:close/>
                <a:moveTo>
                  <a:pt x="389" y="360"/>
                </a:moveTo>
                <a:lnTo>
                  <a:pt x="389" y="360"/>
                </a:lnTo>
                <a:cubicBezTo>
                  <a:pt x="396" y="360"/>
                  <a:pt x="403" y="360"/>
                  <a:pt x="410" y="367"/>
                </a:cubicBezTo>
                <a:cubicBezTo>
                  <a:pt x="424" y="389"/>
                  <a:pt x="424" y="389"/>
                  <a:pt x="424" y="389"/>
                </a:cubicBezTo>
                <a:cubicBezTo>
                  <a:pt x="431" y="389"/>
                  <a:pt x="438" y="396"/>
                  <a:pt x="438" y="403"/>
                </a:cubicBezTo>
                <a:cubicBezTo>
                  <a:pt x="438" y="424"/>
                  <a:pt x="424" y="431"/>
                  <a:pt x="410" y="431"/>
                </a:cubicBezTo>
                <a:cubicBezTo>
                  <a:pt x="403" y="431"/>
                  <a:pt x="396" y="431"/>
                  <a:pt x="389" y="424"/>
                </a:cubicBezTo>
                <a:cubicBezTo>
                  <a:pt x="367" y="403"/>
                  <a:pt x="367" y="403"/>
                  <a:pt x="367" y="403"/>
                </a:cubicBezTo>
                <a:cubicBezTo>
                  <a:pt x="360" y="403"/>
                  <a:pt x="360" y="396"/>
                  <a:pt x="360" y="389"/>
                </a:cubicBezTo>
                <a:cubicBezTo>
                  <a:pt x="360" y="367"/>
                  <a:pt x="375" y="360"/>
                  <a:pt x="389" y="360"/>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90" name="Freeform 105"/>
          <p:cNvSpPr>
            <a:spLocks noChangeArrowheads="1"/>
          </p:cNvSpPr>
          <p:nvPr/>
        </p:nvSpPr>
        <p:spPr bwMode="auto">
          <a:xfrm>
            <a:off x="3824290" y="5676590"/>
            <a:ext cx="434976" cy="435089"/>
          </a:xfrm>
          <a:custGeom>
            <a:avLst/>
            <a:gdLst>
              <a:gd name="T0" fmla="*/ 74788054 w 602"/>
              <a:gd name="T1" fmla="*/ 63693998 h 602"/>
              <a:gd name="T2" fmla="*/ 74788054 w 602"/>
              <a:gd name="T3" fmla="*/ 63693998 h 602"/>
              <a:gd name="T4" fmla="*/ 62780332 w 602"/>
              <a:gd name="T5" fmla="*/ 63693998 h 602"/>
              <a:gd name="T6" fmla="*/ 62780332 w 602"/>
              <a:gd name="T7" fmla="*/ 45290612 h 602"/>
              <a:gd name="T8" fmla="*/ 71002968 w 602"/>
              <a:gd name="T9" fmla="*/ 45290612 h 602"/>
              <a:gd name="T10" fmla="*/ 71002968 w 602"/>
              <a:gd name="T11" fmla="*/ 7439751 h 602"/>
              <a:gd name="T12" fmla="*/ 26756804 w 602"/>
              <a:gd name="T13" fmla="*/ 7439751 h 602"/>
              <a:gd name="T14" fmla="*/ 26756804 w 602"/>
              <a:gd name="T15" fmla="*/ 11094056 h 602"/>
              <a:gd name="T16" fmla="*/ 19447473 w 602"/>
              <a:gd name="T17" fmla="*/ 11094056 h 602"/>
              <a:gd name="T18" fmla="*/ 19447473 w 602"/>
              <a:gd name="T19" fmla="*/ 3785086 h 602"/>
              <a:gd name="T20" fmla="*/ 23102139 w 602"/>
              <a:gd name="T21" fmla="*/ 0 h 602"/>
              <a:gd name="T22" fmla="*/ 74788054 w 602"/>
              <a:gd name="T23" fmla="*/ 0 h 602"/>
              <a:gd name="T24" fmla="*/ 78442719 w 602"/>
              <a:gd name="T25" fmla="*/ 3785086 h 602"/>
              <a:gd name="T26" fmla="*/ 78442719 w 602"/>
              <a:gd name="T27" fmla="*/ 60039333 h 602"/>
              <a:gd name="T28" fmla="*/ 74788054 w 602"/>
              <a:gd name="T29" fmla="*/ 63693998 h 602"/>
              <a:gd name="T30" fmla="*/ 59125666 w 602"/>
              <a:gd name="T31" fmla="*/ 18533807 h 602"/>
              <a:gd name="T32" fmla="*/ 59125666 w 602"/>
              <a:gd name="T33" fmla="*/ 18533807 h 602"/>
              <a:gd name="T34" fmla="*/ 59125666 w 602"/>
              <a:gd name="T35" fmla="*/ 74788054 h 602"/>
              <a:gd name="T36" fmla="*/ 55340580 w 602"/>
              <a:gd name="T37" fmla="*/ 78442719 h 602"/>
              <a:gd name="T38" fmla="*/ 3785086 w 602"/>
              <a:gd name="T39" fmla="*/ 78442719 h 602"/>
              <a:gd name="T40" fmla="*/ 0 w 602"/>
              <a:gd name="T41" fmla="*/ 74788054 h 602"/>
              <a:gd name="T42" fmla="*/ 0 w 602"/>
              <a:gd name="T43" fmla="*/ 18533807 h 602"/>
              <a:gd name="T44" fmla="*/ 3785086 w 602"/>
              <a:gd name="T45" fmla="*/ 14748721 h 602"/>
              <a:gd name="T46" fmla="*/ 55340580 w 602"/>
              <a:gd name="T47" fmla="*/ 14748721 h 602"/>
              <a:gd name="T48" fmla="*/ 59125666 w 602"/>
              <a:gd name="T49" fmla="*/ 18533807 h 602"/>
              <a:gd name="T50" fmla="*/ 51685915 w 602"/>
              <a:gd name="T51" fmla="*/ 22188473 h 602"/>
              <a:gd name="T52" fmla="*/ 51685915 w 602"/>
              <a:gd name="T53" fmla="*/ 22188473 h 602"/>
              <a:gd name="T54" fmla="*/ 7439751 w 602"/>
              <a:gd name="T55" fmla="*/ 22188473 h 602"/>
              <a:gd name="T56" fmla="*/ 7439751 w 602"/>
              <a:gd name="T57" fmla="*/ 60039333 h 602"/>
              <a:gd name="T58" fmla="*/ 51685915 w 602"/>
              <a:gd name="T59" fmla="*/ 60039333 h 602"/>
              <a:gd name="T60" fmla="*/ 51685915 w 602"/>
              <a:gd name="T61" fmla="*/ 22188473 h 60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02" h="602">
                <a:moveTo>
                  <a:pt x="573" y="488"/>
                </a:moveTo>
                <a:lnTo>
                  <a:pt x="573" y="488"/>
                </a:lnTo>
                <a:cubicBezTo>
                  <a:pt x="481" y="488"/>
                  <a:pt x="481" y="488"/>
                  <a:pt x="481" y="488"/>
                </a:cubicBezTo>
                <a:cubicBezTo>
                  <a:pt x="481" y="347"/>
                  <a:pt x="481" y="347"/>
                  <a:pt x="481" y="347"/>
                </a:cubicBezTo>
                <a:cubicBezTo>
                  <a:pt x="544" y="347"/>
                  <a:pt x="544" y="347"/>
                  <a:pt x="544" y="347"/>
                </a:cubicBezTo>
                <a:cubicBezTo>
                  <a:pt x="544" y="57"/>
                  <a:pt x="544" y="57"/>
                  <a:pt x="544" y="57"/>
                </a:cubicBezTo>
                <a:cubicBezTo>
                  <a:pt x="205" y="57"/>
                  <a:pt x="205" y="57"/>
                  <a:pt x="205" y="57"/>
                </a:cubicBezTo>
                <a:cubicBezTo>
                  <a:pt x="205" y="85"/>
                  <a:pt x="205" y="85"/>
                  <a:pt x="205" y="85"/>
                </a:cubicBezTo>
                <a:cubicBezTo>
                  <a:pt x="149" y="85"/>
                  <a:pt x="149" y="85"/>
                  <a:pt x="149" y="85"/>
                </a:cubicBezTo>
                <a:cubicBezTo>
                  <a:pt x="149" y="29"/>
                  <a:pt x="149" y="29"/>
                  <a:pt x="149" y="29"/>
                </a:cubicBezTo>
                <a:cubicBezTo>
                  <a:pt x="149" y="15"/>
                  <a:pt x="163" y="0"/>
                  <a:pt x="177" y="0"/>
                </a:cubicBezTo>
                <a:cubicBezTo>
                  <a:pt x="573" y="0"/>
                  <a:pt x="573" y="0"/>
                  <a:pt x="573" y="0"/>
                </a:cubicBezTo>
                <a:cubicBezTo>
                  <a:pt x="594" y="0"/>
                  <a:pt x="601" y="15"/>
                  <a:pt x="601" y="29"/>
                </a:cubicBezTo>
                <a:cubicBezTo>
                  <a:pt x="601" y="460"/>
                  <a:pt x="601" y="460"/>
                  <a:pt x="601" y="460"/>
                </a:cubicBezTo>
                <a:cubicBezTo>
                  <a:pt x="601" y="481"/>
                  <a:pt x="594" y="488"/>
                  <a:pt x="573" y="488"/>
                </a:cubicBezTo>
                <a:close/>
                <a:moveTo>
                  <a:pt x="453" y="142"/>
                </a:moveTo>
                <a:lnTo>
                  <a:pt x="453" y="142"/>
                </a:lnTo>
                <a:cubicBezTo>
                  <a:pt x="453" y="573"/>
                  <a:pt x="453" y="573"/>
                  <a:pt x="453" y="573"/>
                </a:cubicBezTo>
                <a:cubicBezTo>
                  <a:pt x="453" y="594"/>
                  <a:pt x="439" y="601"/>
                  <a:pt x="424" y="601"/>
                </a:cubicBezTo>
                <a:cubicBezTo>
                  <a:pt x="29" y="601"/>
                  <a:pt x="29" y="601"/>
                  <a:pt x="29" y="601"/>
                </a:cubicBezTo>
                <a:cubicBezTo>
                  <a:pt x="15" y="601"/>
                  <a:pt x="0" y="594"/>
                  <a:pt x="0" y="573"/>
                </a:cubicBezTo>
                <a:cubicBezTo>
                  <a:pt x="0" y="142"/>
                  <a:pt x="0" y="142"/>
                  <a:pt x="0" y="142"/>
                </a:cubicBezTo>
                <a:cubicBezTo>
                  <a:pt x="0" y="128"/>
                  <a:pt x="15" y="113"/>
                  <a:pt x="29" y="113"/>
                </a:cubicBezTo>
                <a:cubicBezTo>
                  <a:pt x="424" y="113"/>
                  <a:pt x="424" y="113"/>
                  <a:pt x="424" y="113"/>
                </a:cubicBezTo>
                <a:cubicBezTo>
                  <a:pt x="439" y="113"/>
                  <a:pt x="453" y="128"/>
                  <a:pt x="453" y="142"/>
                </a:cubicBezTo>
                <a:close/>
                <a:moveTo>
                  <a:pt x="396" y="170"/>
                </a:moveTo>
                <a:lnTo>
                  <a:pt x="396" y="170"/>
                </a:lnTo>
                <a:cubicBezTo>
                  <a:pt x="57" y="170"/>
                  <a:pt x="57" y="170"/>
                  <a:pt x="57" y="170"/>
                </a:cubicBezTo>
                <a:cubicBezTo>
                  <a:pt x="57" y="460"/>
                  <a:pt x="57" y="460"/>
                  <a:pt x="57" y="460"/>
                </a:cubicBezTo>
                <a:cubicBezTo>
                  <a:pt x="396" y="460"/>
                  <a:pt x="396" y="460"/>
                  <a:pt x="396" y="460"/>
                </a:cubicBezTo>
                <a:lnTo>
                  <a:pt x="396" y="17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91" name="Freeform 106"/>
          <p:cNvSpPr>
            <a:spLocks noChangeArrowheads="1"/>
          </p:cNvSpPr>
          <p:nvPr/>
        </p:nvSpPr>
        <p:spPr bwMode="auto">
          <a:xfrm>
            <a:off x="3116266" y="5717877"/>
            <a:ext cx="327024" cy="352516"/>
          </a:xfrm>
          <a:custGeom>
            <a:avLst/>
            <a:gdLst>
              <a:gd name="T0" fmla="*/ 55241789 w 453"/>
              <a:gd name="T1" fmla="*/ 63368574 h 489"/>
              <a:gd name="T2" fmla="*/ 55241789 w 453"/>
              <a:gd name="T3" fmla="*/ 63368574 h 489"/>
              <a:gd name="T4" fmla="*/ 3648158 w 453"/>
              <a:gd name="T5" fmla="*/ 63368574 h 489"/>
              <a:gd name="T6" fmla="*/ 0 w 453"/>
              <a:gd name="T7" fmla="*/ 59602538 h 489"/>
              <a:gd name="T8" fmla="*/ 0 w 453"/>
              <a:gd name="T9" fmla="*/ 3635949 h 489"/>
              <a:gd name="T10" fmla="*/ 3648158 w 453"/>
              <a:gd name="T11" fmla="*/ 0 h 489"/>
              <a:gd name="T12" fmla="*/ 55241789 w 453"/>
              <a:gd name="T13" fmla="*/ 0 h 489"/>
              <a:gd name="T14" fmla="*/ 58889948 w 453"/>
              <a:gd name="T15" fmla="*/ 3635949 h 489"/>
              <a:gd name="T16" fmla="*/ 58889948 w 453"/>
              <a:gd name="T17" fmla="*/ 59602538 h 489"/>
              <a:gd name="T18" fmla="*/ 55241789 w 453"/>
              <a:gd name="T19" fmla="*/ 63368574 h 489"/>
              <a:gd name="T20" fmla="*/ 51593992 w 453"/>
              <a:gd name="T21" fmla="*/ 7271898 h 489"/>
              <a:gd name="T22" fmla="*/ 51593992 w 453"/>
              <a:gd name="T23" fmla="*/ 7271898 h 489"/>
              <a:gd name="T24" fmla="*/ 7295956 w 453"/>
              <a:gd name="T25" fmla="*/ 7271898 h 489"/>
              <a:gd name="T26" fmla="*/ 7295956 w 453"/>
              <a:gd name="T27" fmla="*/ 44929375 h 489"/>
              <a:gd name="T28" fmla="*/ 51593992 w 453"/>
              <a:gd name="T29" fmla="*/ 44929375 h 489"/>
              <a:gd name="T30" fmla="*/ 51593992 w 453"/>
              <a:gd name="T31" fmla="*/ 7271898 h 4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53" h="489">
                <a:moveTo>
                  <a:pt x="424" y="488"/>
                </a:moveTo>
                <a:lnTo>
                  <a:pt x="424" y="488"/>
                </a:lnTo>
                <a:cubicBezTo>
                  <a:pt x="28" y="488"/>
                  <a:pt x="28" y="488"/>
                  <a:pt x="28" y="488"/>
                </a:cubicBezTo>
                <a:cubicBezTo>
                  <a:pt x="14" y="488"/>
                  <a:pt x="0" y="481"/>
                  <a:pt x="0" y="459"/>
                </a:cubicBezTo>
                <a:cubicBezTo>
                  <a:pt x="0" y="28"/>
                  <a:pt x="0" y="28"/>
                  <a:pt x="0" y="28"/>
                </a:cubicBezTo>
                <a:cubicBezTo>
                  <a:pt x="0" y="14"/>
                  <a:pt x="14" y="0"/>
                  <a:pt x="28" y="0"/>
                </a:cubicBezTo>
                <a:cubicBezTo>
                  <a:pt x="424" y="0"/>
                  <a:pt x="424" y="0"/>
                  <a:pt x="424" y="0"/>
                </a:cubicBezTo>
                <a:cubicBezTo>
                  <a:pt x="445" y="0"/>
                  <a:pt x="452" y="14"/>
                  <a:pt x="452" y="28"/>
                </a:cubicBezTo>
                <a:cubicBezTo>
                  <a:pt x="452" y="459"/>
                  <a:pt x="452" y="459"/>
                  <a:pt x="452" y="459"/>
                </a:cubicBezTo>
                <a:cubicBezTo>
                  <a:pt x="452" y="481"/>
                  <a:pt x="445" y="488"/>
                  <a:pt x="424" y="488"/>
                </a:cubicBezTo>
                <a:close/>
                <a:moveTo>
                  <a:pt x="396" y="56"/>
                </a:moveTo>
                <a:lnTo>
                  <a:pt x="396" y="56"/>
                </a:lnTo>
                <a:cubicBezTo>
                  <a:pt x="56" y="56"/>
                  <a:pt x="56" y="56"/>
                  <a:pt x="56" y="56"/>
                </a:cubicBezTo>
                <a:cubicBezTo>
                  <a:pt x="56" y="346"/>
                  <a:pt x="56" y="346"/>
                  <a:pt x="56" y="346"/>
                </a:cubicBezTo>
                <a:cubicBezTo>
                  <a:pt x="396" y="346"/>
                  <a:pt x="396" y="346"/>
                  <a:pt x="396" y="346"/>
                </a:cubicBezTo>
                <a:lnTo>
                  <a:pt x="396" y="5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92" name="Freeform 107"/>
          <p:cNvSpPr>
            <a:spLocks noChangeArrowheads="1"/>
          </p:cNvSpPr>
          <p:nvPr/>
        </p:nvSpPr>
        <p:spPr bwMode="auto">
          <a:xfrm>
            <a:off x="2316166" y="5692471"/>
            <a:ext cx="409574" cy="406506"/>
          </a:xfrm>
          <a:custGeom>
            <a:avLst/>
            <a:gdLst>
              <a:gd name="T0" fmla="*/ 73833840 w 567"/>
              <a:gd name="T1" fmla="*/ 58257727 h 566"/>
              <a:gd name="T2" fmla="*/ 70963933 w 567"/>
              <a:gd name="T3" fmla="*/ 65604161 h 566"/>
              <a:gd name="T4" fmla="*/ 70050879 w 567"/>
              <a:gd name="T5" fmla="*/ 72822069 h 566"/>
              <a:gd name="T6" fmla="*/ 62745726 w 567"/>
              <a:gd name="T7" fmla="*/ 70115488 h 566"/>
              <a:gd name="T8" fmla="*/ 55310188 w 567"/>
              <a:gd name="T9" fmla="*/ 70115488 h 566"/>
              <a:gd name="T10" fmla="*/ 48005034 w 567"/>
              <a:gd name="T11" fmla="*/ 72822069 h 566"/>
              <a:gd name="T12" fmla="*/ 40569497 w 567"/>
              <a:gd name="T13" fmla="*/ 70115488 h 566"/>
              <a:gd name="T14" fmla="*/ 33264343 w 567"/>
              <a:gd name="T15" fmla="*/ 70115488 h 566"/>
              <a:gd name="T16" fmla="*/ 25828806 w 567"/>
              <a:gd name="T17" fmla="*/ 72822069 h 566"/>
              <a:gd name="T18" fmla="*/ 18523652 w 567"/>
              <a:gd name="T19" fmla="*/ 70115488 h 566"/>
              <a:gd name="T20" fmla="*/ 11088114 w 567"/>
              <a:gd name="T21" fmla="*/ 70115488 h 566"/>
              <a:gd name="T22" fmla="*/ 3782961 w 567"/>
              <a:gd name="T23" fmla="*/ 72822069 h 566"/>
              <a:gd name="T24" fmla="*/ 2869907 w 567"/>
              <a:gd name="T25" fmla="*/ 65604161 h 566"/>
              <a:gd name="T26" fmla="*/ 0 w 567"/>
              <a:gd name="T27" fmla="*/ 58257727 h 566"/>
              <a:gd name="T28" fmla="*/ 2869907 w 567"/>
              <a:gd name="T29" fmla="*/ 50008741 h 566"/>
              <a:gd name="T30" fmla="*/ 2869907 w 567"/>
              <a:gd name="T31" fmla="*/ 43693385 h 566"/>
              <a:gd name="T32" fmla="*/ 0 w 567"/>
              <a:gd name="T33" fmla="*/ 36346592 h 566"/>
              <a:gd name="T34" fmla="*/ 2869907 w 567"/>
              <a:gd name="T35" fmla="*/ 28226490 h 566"/>
              <a:gd name="T36" fmla="*/ 2869907 w 567"/>
              <a:gd name="T37" fmla="*/ 21782250 h 566"/>
              <a:gd name="T38" fmla="*/ 0 w 567"/>
              <a:gd name="T39" fmla="*/ 14564342 h 566"/>
              <a:gd name="T40" fmla="*/ 2869907 w 567"/>
              <a:gd name="T41" fmla="*/ 6315714 h 566"/>
              <a:gd name="T42" fmla="*/ 3782961 w 567"/>
              <a:gd name="T43" fmla="*/ 0 h 566"/>
              <a:gd name="T44" fmla="*/ 11088114 w 567"/>
              <a:gd name="T45" fmla="*/ 1804387 h 566"/>
              <a:gd name="T46" fmla="*/ 18523652 w 567"/>
              <a:gd name="T47" fmla="*/ 1804387 h 566"/>
              <a:gd name="T48" fmla="*/ 25828806 w 567"/>
              <a:gd name="T49" fmla="*/ 0 h 566"/>
              <a:gd name="T50" fmla="*/ 33264343 w 567"/>
              <a:gd name="T51" fmla="*/ 1804387 h 566"/>
              <a:gd name="T52" fmla="*/ 40569497 w 567"/>
              <a:gd name="T53" fmla="*/ 1804387 h 566"/>
              <a:gd name="T54" fmla="*/ 48005034 w 567"/>
              <a:gd name="T55" fmla="*/ 0 h 566"/>
              <a:gd name="T56" fmla="*/ 55310188 w 567"/>
              <a:gd name="T57" fmla="*/ 1804387 h 566"/>
              <a:gd name="T58" fmla="*/ 62745726 w 567"/>
              <a:gd name="T59" fmla="*/ 1804387 h 566"/>
              <a:gd name="T60" fmla="*/ 70050879 w 567"/>
              <a:gd name="T61" fmla="*/ 0 h 566"/>
              <a:gd name="T62" fmla="*/ 70963933 w 567"/>
              <a:gd name="T63" fmla="*/ 6315714 h 566"/>
              <a:gd name="T64" fmla="*/ 73833840 w 567"/>
              <a:gd name="T65" fmla="*/ 14564342 h 566"/>
              <a:gd name="T66" fmla="*/ 70963933 w 567"/>
              <a:gd name="T67" fmla="*/ 21782250 h 566"/>
              <a:gd name="T68" fmla="*/ 70963933 w 567"/>
              <a:gd name="T69" fmla="*/ 28226490 h 566"/>
              <a:gd name="T70" fmla="*/ 73833840 w 567"/>
              <a:gd name="T71" fmla="*/ 36346592 h 566"/>
              <a:gd name="T72" fmla="*/ 70963933 w 567"/>
              <a:gd name="T73" fmla="*/ 43693385 h 566"/>
              <a:gd name="T74" fmla="*/ 70963933 w 567"/>
              <a:gd name="T75" fmla="*/ 50008741 h 566"/>
              <a:gd name="T76" fmla="*/ 73833840 w 567"/>
              <a:gd name="T77" fmla="*/ 58257727 h 566"/>
              <a:gd name="T78" fmla="*/ 63658779 w 567"/>
              <a:gd name="T79" fmla="*/ 9022295 h 566"/>
              <a:gd name="T80" fmla="*/ 10175061 w 567"/>
              <a:gd name="T81" fmla="*/ 62768695 h 566"/>
              <a:gd name="T82" fmla="*/ 63658779 w 567"/>
              <a:gd name="T83" fmla="*/ 9022295 h 566"/>
              <a:gd name="T84" fmla="*/ 32351290 w 567"/>
              <a:gd name="T85" fmla="*/ 48204353 h 566"/>
              <a:gd name="T86" fmla="*/ 60006203 w 567"/>
              <a:gd name="T87" fmla="*/ 44595579 h 566"/>
              <a:gd name="T88" fmla="*/ 13827637 w 567"/>
              <a:gd name="T89" fmla="*/ 59159921 h 566"/>
              <a:gd name="T90" fmla="*/ 32351290 w 567"/>
              <a:gd name="T91" fmla="*/ 48204353 h 566"/>
              <a:gd name="T92" fmla="*/ 24915752 w 567"/>
              <a:gd name="T93" fmla="*/ 30933430 h 566"/>
              <a:gd name="T94" fmla="*/ 24915752 w 567"/>
              <a:gd name="T95" fmla="*/ 16368729 h 566"/>
              <a:gd name="T96" fmla="*/ 24915752 w 567"/>
              <a:gd name="T97" fmla="*/ 30933430 h 5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67" h="566">
                <a:moveTo>
                  <a:pt x="566" y="452"/>
                </a:moveTo>
                <a:lnTo>
                  <a:pt x="566" y="452"/>
                </a:lnTo>
                <a:cubicBezTo>
                  <a:pt x="566" y="459"/>
                  <a:pt x="559" y="473"/>
                  <a:pt x="544" y="473"/>
                </a:cubicBezTo>
                <a:cubicBezTo>
                  <a:pt x="544" y="509"/>
                  <a:pt x="544" y="509"/>
                  <a:pt x="544" y="509"/>
                </a:cubicBezTo>
                <a:cubicBezTo>
                  <a:pt x="559" y="509"/>
                  <a:pt x="566" y="523"/>
                  <a:pt x="566" y="537"/>
                </a:cubicBezTo>
                <a:cubicBezTo>
                  <a:pt x="566" y="551"/>
                  <a:pt x="552" y="565"/>
                  <a:pt x="537" y="565"/>
                </a:cubicBezTo>
                <a:cubicBezTo>
                  <a:pt x="523" y="565"/>
                  <a:pt x="516" y="558"/>
                  <a:pt x="509" y="544"/>
                </a:cubicBezTo>
                <a:cubicBezTo>
                  <a:pt x="481" y="544"/>
                  <a:pt x="481" y="544"/>
                  <a:pt x="481" y="544"/>
                </a:cubicBezTo>
                <a:cubicBezTo>
                  <a:pt x="474" y="558"/>
                  <a:pt x="467" y="565"/>
                  <a:pt x="453" y="565"/>
                </a:cubicBezTo>
                <a:cubicBezTo>
                  <a:pt x="438" y="565"/>
                  <a:pt x="431" y="558"/>
                  <a:pt x="424" y="544"/>
                </a:cubicBezTo>
                <a:cubicBezTo>
                  <a:pt x="396" y="544"/>
                  <a:pt x="396" y="544"/>
                  <a:pt x="396" y="544"/>
                </a:cubicBezTo>
                <a:cubicBezTo>
                  <a:pt x="389" y="558"/>
                  <a:pt x="382" y="565"/>
                  <a:pt x="368" y="565"/>
                </a:cubicBezTo>
                <a:cubicBezTo>
                  <a:pt x="354" y="565"/>
                  <a:pt x="347" y="558"/>
                  <a:pt x="340" y="544"/>
                </a:cubicBezTo>
                <a:cubicBezTo>
                  <a:pt x="311" y="544"/>
                  <a:pt x="311" y="544"/>
                  <a:pt x="311" y="544"/>
                </a:cubicBezTo>
                <a:cubicBezTo>
                  <a:pt x="304" y="558"/>
                  <a:pt x="297" y="565"/>
                  <a:pt x="283" y="565"/>
                </a:cubicBezTo>
                <a:cubicBezTo>
                  <a:pt x="269" y="565"/>
                  <a:pt x="262" y="558"/>
                  <a:pt x="255" y="544"/>
                </a:cubicBezTo>
                <a:cubicBezTo>
                  <a:pt x="226" y="544"/>
                  <a:pt x="226" y="544"/>
                  <a:pt x="226" y="544"/>
                </a:cubicBezTo>
                <a:cubicBezTo>
                  <a:pt x="219" y="558"/>
                  <a:pt x="212" y="565"/>
                  <a:pt x="198" y="565"/>
                </a:cubicBezTo>
                <a:cubicBezTo>
                  <a:pt x="184" y="565"/>
                  <a:pt x="177" y="558"/>
                  <a:pt x="170" y="544"/>
                </a:cubicBezTo>
                <a:cubicBezTo>
                  <a:pt x="142" y="544"/>
                  <a:pt x="142" y="544"/>
                  <a:pt x="142" y="544"/>
                </a:cubicBezTo>
                <a:cubicBezTo>
                  <a:pt x="135" y="558"/>
                  <a:pt x="128" y="565"/>
                  <a:pt x="113" y="565"/>
                </a:cubicBezTo>
                <a:cubicBezTo>
                  <a:pt x="99" y="565"/>
                  <a:pt x="92" y="558"/>
                  <a:pt x="85" y="544"/>
                </a:cubicBezTo>
                <a:cubicBezTo>
                  <a:pt x="57" y="544"/>
                  <a:pt x="57" y="544"/>
                  <a:pt x="57" y="544"/>
                </a:cubicBezTo>
                <a:cubicBezTo>
                  <a:pt x="50" y="558"/>
                  <a:pt x="43" y="565"/>
                  <a:pt x="29" y="565"/>
                </a:cubicBezTo>
                <a:cubicBezTo>
                  <a:pt x="15" y="565"/>
                  <a:pt x="0" y="551"/>
                  <a:pt x="0" y="537"/>
                </a:cubicBezTo>
                <a:cubicBezTo>
                  <a:pt x="0" y="523"/>
                  <a:pt x="7" y="509"/>
                  <a:pt x="22" y="509"/>
                </a:cubicBezTo>
                <a:cubicBezTo>
                  <a:pt x="22" y="473"/>
                  <a:pt x="22" y="473"/>
                  <a:pt x="22" y="473"/>
                </a:cubicBezTo>
                <a:cubicBezTo>
                  <a:pt x="7" y="473"/>
                  <a:pt x="0" y="459"/>
                  <a:pt x="0" y="452"/>
                </a:cubicBezTo>
                <a:cubicBezTo>
                  <a:pt x="0" y="438"/>
                  <a:pt x="7" y="424"/>
                  <a:pt x="22" y="424"/>
                </a:cubicBezTo>
                <a:cubicBezTo>
                  <a:pt x="22" y="388"/>
                  <a:pt x="22" y="388"/>
                  <a:pt x="22" y="388"/>
                </a:cubicBezTo>
                <a:cubicBezTo>
                  <a:pt x="7" y="388"/>
                  <a:pt x="0" y="374"/>
                  <a:pt x="0" y="367"/>
                </a:cubicBezTo>
                <a:cubicBezTo>
                  <a:pt x="0" y="353"/>
                  <a:pt x="7" y="339"/>
                  <a:pt x="22" y="339"/>
                </a:cubicBezTo>
                <a:cubicBezTo>
                  <a:pt x="22" y="304"/>
                  <a:pt x="22" y="304"/>
                  <a:pt x="22" y="304"/>
                </a:cubicBezTo>
                <a:cubicBezTo>
                  <a:pt x="7" y="304"/>
                  <a:pt x="0" y="289"/>
                  <a:pt x="0" y="282"/>
                </a:cubicBezTo>
                <a:cubicBezTo>
                  <a:pt x="0" y="268"/>
                  <a:pt x="7" y="254"/>
                  <a:pt x="22" y="254"/>
                </a:cubicBezTo>
                <a:cubicBezTo>
                  <a:pt x="22" y="219"/>
                  <a:pt x="22" y="219"/>
                  <a:pt x="22" y="219"/>
                </a:cubicBezTo>
                <a:cubicBezTo>
                  <a:pt x="7" y="219"/>
                  <a:pt x="0" y="205"/>
                  <a:pt x="0" y="198"/>
                </a:cubicBezTo>
                <a:cubicBezTo>
                  <a:pt x="0" y="183"/>
                  <a:pt x="7" y="169"/>
                  <a:pt x="22" y="169"/>
                </a:cubicBezTo>
                <a:cubicBezTo>
                  <a:pt x="22" y="134"/>
                  <a:pt x="22" y="134"/>
                  <a:pt x="22" y="134"/>
                </a:cubicBezTo>
                <a:cubicBezTo>
                  <a:pt x="7" y="134"/>
                  <a:pt x="0" y="120"/>
                  <a:pt x="0" y="113"/>
                </a:cubicBezTo>
                <a:cubicBezTo>
                  <a:pt x="0" y="98"/>
                  <a:pt x="7" y="84"/>
                  <a:pt x="22" y="84"/>
                </a:cubicBezTo>
                <a:cubicBezTo>
                  <a:pt x="22" y="49"/>
                  <a:pt x="22" y="49"/>
                  <a:pt x="22" y="49"/>
                </a:cubicBezTo>
                <a:cubicBezTo>
                  <a:pt x="7" y="49"/>
                  <a:pt x="0" y="35"/>
                  <a:pt x="0" y="28"/>
                </a:cubicBezTo>
                <a:cubicBezTo>
                  <a:pt x="0" y="7"/>
                  <a:pt x="15" y="0"/>
                  <a:pt x="29" y="0"/>
                </a:cubicBezTo>
                <a:cubicBezTo>
                  <a:pt x="43" y="0"/>
                  <a:pt x="50" y="7"/>
                  <a:pt x="57" y="14"/>
                </a:cubicBezTo>
                <a:cubicBezTo>
                  <a:pt x="85" y="14"/>
                  <a:pt x="85" y="14"/>
                  <a:pt x="85" y="14"/>
                </a:cubicBezTo>
                <a:cubicBezTo>
                  <a:pt x="92" y="7"/>
                  <a:pt x="99" y="0"/>
                  <a:pt x="113" y="0"/>
                </a:cubicBezTo>
                <a:cubicBezTo>
                  <a:pt x="128" y="0"/>
                  <a:pt x="135" y="7"/>
                  <a:pt x="142" y="14"/>
                </a:cubicBezTo>
                <a:cubicBezTo>
                  <a:pt x="170" y="14"/>
                  <a:pt x="170" y="14"/>
                  <a:pt x="170" y="14"/>
                </a:cubicBezTo>
                <a:cubicBezTo>
                  <a:pt x="177" y="7"/>
                  <a:pt x="184" y="0"/>
                  <a:pt x="198" y="0"/>
                </a:cubicBezTo>
                <a:cubicBezTo>
                  <a:pt x="212" y="0"/>
                  <a:pt x="219" y="7"/>
                  <a:pt x="226" y="14"/>
                </a:cubicBezTo>
                <a:cubicBezTo>
                  <a:pt x="255" y="14"/>
                  <a:pt x="255" y="14"/>
                  <a:pt x="255" y="14"/>
                </a:cubicBezTo>
                <a:cubicBezTo>
                  <a:pt x="262" y="7"/>
                  <a:pt x="269" y="0"/>
                  <a:pt x="283" y="0"/>
                </a:cubicBezTo>
                <a:cubicBezTo>
                  <a:pt x="297" y="0"/>
                  <a:pt x="304" y="7"/>
                  <a:pt x="311" y="14"/>
                </a:cubicBezTo>
                <a:cubicBezTo>
                  <a:pt x="340" y="14"/>
                  <a:pt x="340" y="14"/>
                  <a:pt x="340" y="14"/>
                </a:cubicBezTo>
                <a:cubicBezTo>
                  <a:pt x="347" y="7"/>
                  <a:pt x="354" y="0"/>
                  <a:pt x="368" y="0"/>
                </a:cubicBezTo>
                <a:cubicBezTo>
                  <a:pt x="382" y="0"/>
                  <a:pt x="389" y="7"/>
                  <a:pt x="396" y="14"/>
                </a:cubicBezTo>
                <a:cubicBezTo>
                  <a:pt x="424" y="14"/>
                  <a:pt x="424" y="14"/>
                  <a:pt x="424" y="14"/>
                </a:cubicBezTo>
                <a:cubicBezTo>
                  <a:pt x="431" y="7"/>
                  <a:pt x="438" y="0"/>
                  <a:pt x="453" y="0"/>
                </a:cubicBezTo>
                <a:cubicBezTo>
                  <a:pt x="467" y="0"/>
                  <a:pt x="474" y="7"/>
                  <a:pt x="481" y="14"/>
                </a:cubicBezTo>
                <a:cubicBezTo>
                  <a:pt x="509" y="14"/>
                  <a:pt x="509" y="14"/>
                  <a:pt x="509" y="14"/>
                </a:cubicBezTo>
                <a:cubicBezTo>
                  <a:pt x="516" y="7"/>
                  <a:pt x="523" y="0"/>
                  <a:pt x="537" y="0"/>
                </a:cubicBezTo>
                <a:cubicBezTo>
                  <a:pt x="552" y="0"/>
                  <a:pt x="566" y="7"/>
                  <a:pt x="566" y="28"/>
                </a:cubicBezTo>
                <a:cubicBezTo>
                  <a:pt x="566" y="35"/>
                  <a:pt x="559" y="49"/>
                  <a:pt x="544" y="49"/>
                </a:cubicBezTo>
                <a:cubicBezTo>
                  <a:pt x="544" y="84"/>
                  <a:pt x="544" y="84"/>
                  <a:pt x="544" y="84"/>
                </a:cubicBezTo>
                <a:cubicBezTo>
                  <a:pt x="559" y="84"/>
                  <a:pt x="566" y="98"/>
                  <a:pt x="566" y="113"/>
                </a:cubicBezTo>
                <a:cubicBezTo>
                  <a:pt x="566" y="120"/>
                  <a:pt x="559" y="134"/>
                  <a:pt x="544" y="134"/>
                </a:cubicBezTo>
                <a:cubicBezTo>
                  <a:pt x="544" y="169"/>
                  <a:pt x="544" y="169"/>
                  <a:pt x="544" y="169"/>
                </a:cubicBezTo>
                <a:cubicBezTo>
                  <a:pt x="559" y="169"/>
                  <a:pt x="566" y="183"/>
                  <a:pt x="566" y="198"/>
                </a:cubicBezTo>
                <a:cubicBezTo>
                  <a:pt x="566" y="205"/>
                  <a:pt x="559" y="219"/>
                  <a:pt x="544" y="219"/>
                </a:cubicBezTo>
                <a:cubicBezTo>
                  <a:pt x="544" y="254"/>
                  <a:pt x="544" y="254"/>
                  <a:pt x="544" y="254"/>
                </a:cubicBezTo>
                <a:cubicBezTo>
                  <a:pt x="559" y="254"/>
                  <a:pt x="566" y="268"/>
                  <a:pt x="566" y="282"/>
                </a:cubicBezTo>
                <a:cubicBezTo>
                  <a:pt x="566" y="289"/>
                  <a:pt x="559" y="304"/>
                  <a:pt x="544" y="304"/>
                </a:cubicBezTo>
                <a:cubicBezTo>
                  <a:pt x="544" y="339"/>
                  <a:pt x="544" y="339"/>
                  <a:pt x="544" y="339"/>
                </a:cubicBezTo>
                <a:cubicBezTo>
                  <a:pt x="559" y="339"/>
                  <a:pt x="566" y="353"/>
                  <a:pt x="566" y="367"/>
                </a:cubicBezTo>
                <a:cubicBezTo>
                  <a:pt x="566" y="374"/>
                  <a:pt x="559" y="388"/>
                  <a:pt x="544" y="388"/>
                </a:cubicBezTo>
                <a:cubicBezTo>
                  <a:pt x="544" y="424"/>
                  <a:pt x="544" y="424"/>
                  <a:pt x="544" y="424"/>
                </a:cubicBezTo>
                <a:cubicBezTo>
                  <a:pt x="559" y="424"/>
                  <a:pt x="566" y="438"/>
                  <a:pt x="566" y="452"/>
                </a:cubicBezTo>
                <a:close/>
                <a:moveTo>
                  <a:pt x="488" y="70"/>
                </a:moveTo>
                <a:lnTo>
                  <a:pt x="488" y="70"/>
                </a:lnTo>
                <a:cubicBezTo>
                  <a:pt x="78" y="70"/>
                  <a:pt x="78" y="70"/>
                  <a:pt x="78" y="70"/>
                </a:cubicBezTo>
                <a:cubicBezTo>
                  <a:pt x="78" y="487"/>
                  <a:pt x="78" y="487"/>
                  <a:pt x="78" y="487"/>
                </a:cubicBezTo>
                <a:cubicBezTo>
                  <a:pt x="488" y="487"/>
                  <a:pt x="488" y="487"/>
                  <a:pt x="488" y="487"/>
                </a:cubicBezTo>
                <a:lnTo>
                  <a:pt x="488" y="70"/>
                </a:lnTo>
                <a:close/>
                <a:moveTo>
                  <a:pt x="248" y="374"/>
                </a:moveTo>
                <a:lnTo>
                  <a:pt x="248" y="374"/>
                </a:lnTo>
                <a:cubicBezTo>
                  <a:pt x="375" y="212"/>
                  <a:pt x="375" y="212"/>
                  <a:pt x="375" y="212"/>
                </a:cubicBezTo>
                <a:cubicBezTo>
                  <a:pt x="460" y="346"/>
                  <a:pt x="460" y="346"/>
                  <a:pt x="460" y="346"/>
                </a:cubicBezTo>
                <a:cubicBezTo>
                  <a:pt x="460" y="459"/>
                  <a:pt x="460" y="459"/>
                  <a:pt x="460" y="459"/>
                </a:cubicBezTo>
                <a:cubicBezTo>
                  <a:pt x="106" y="459"/>
                  <a:pt x="106" y="459"/>
                  <a:pt x="106" y="459"/>
                </a:cubicBezTo>
                <a:cubicBezTo>
                  <a:pt x="219" y="346"/>
                  <a:pt x="219" y="346"/>
                  <a:pt x="219" y="346"/>
                </a:cubicBezTo>
                <a:lnTo>
                  <a:pt x="248" y="374"/>
                </a:lnTo>
                <a:close/>
                <a:moveTo>
                  <a:pt x="191" y="240"/>
                </a:moveTo>
                <a:lnTo>
                  <a:pt x="191" y="240"/>
                </a:lnTo>
                <a:cubicBezTo>
                  <a:pt x="156" y="240"/>
                  <a:pt x="135" y="219"/>
                  <a:pt x="135" y="183"/>
                </a:cubicBezTo>
                <a:cubicBezTo>
                  <a:pt x="135" y="155"/>
                  <a:pt x="156" y="127"/>
                  <a:pt x="191" y="127"/>
                </a:cubicBezTo>
                <a:cubicBezTo>
                  <a:pt x="219" y="127"/>
                  <a:pt x="248" y="155"/>
                  <a:pt x="248" y="183"/>
                </a:cubicBezTo>
                <a:cubicBezTo>
                  <a:pt x="248" y="219"/>
                  <a:pt x="219" y="240"/>
                  <a:pt x="191" y="240"/>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93" name="Freeform 108"/>
          <p:cNvSpPr>
            <a:spLocks noChangeArrowheads="1"/>
          </p:cNvSpPr>
          <p:nvPr/>
        </p:nvSpPr>
        <p:spPr bwMode="auto">
          <a:xfrm>
            <a:off x="1560516" y="5692471"/>
            <a:ext cx="409574" cy="406506"/>
          </a:xfrm>
          <a:custGeom>
            <a:avLst/>
            <a:gdLst>
              <a:gd name="T0" fmla="*/ 73833840 w 567"/>
              <a:gd name="T1" fmla="*/ 58257727 h 566"/>
              <a:gd name="T2" fmla="*/ 70963933 w 567"/>
              <a:gd name="T3" fmla="*/ 65604161 h 566"/>
              <a:gd name="T4" fmla="*/ 70050879 w 567"/>
              <a:gd name="T5" fmla="*/ 72822069 h 566"/>
              <a:gd name="T6" fmla="*/ 61832672 w 567"/>
              <a:gd name="T7" fmla="*/ 70115488 h 566"/>
              <a:gd name="T8" fmla="*/ 55310188 w 567"/>
              <a:gd name="T9" fmla="*/ 70115488 h 566"/>
              <a:gd name="T10" fmla="*/ 48005034 w 567"/>
              <a:gd name="T11" fmla="*/ 72822069 h 566"/>
              <a:gd name="T12" fmla="*/ 39656443 w 567"/>
              <a:gd name="T13" fmla="*/ 70115488 h 566"/>
              <a:gd name="T14" fmla="*/ 33264343 w 567"/>
              <a:gd name="T15" fmla="*/ 70115488 h 566"/>
              <a:gd name="T16" fmla="*/ 25828806 w 567"/>
              <a:gd name="T17" fmla="*/ 72822069 h 566"/>
              <a:gd name="T18" fmla="*/ 17610598 w 567"/>
              <a:gd name="T19" fmla="*/ 70115488 h 566"/>
              <a:gd name="T20" fmla="*/ 11088114 w 567"/>
              <a:gd name="T21" fmla="*/ 70115488 h 566"/>
              <a:gd name="T22" fmla="*/ 3782961 w 567"/>
              <a:gd name="T23" fmla="*/ 72822069 h 566"/>
              <a:gd name="T24" fmla="*/ 1826108 w 567"/>
              <a:gd name="T25" fmla="*/ 65604161 h 566"/>
              <a:gd name="T26" fmla="*/ 0 w 567"/>
              <a:gd name="T27" fmla="*/ 58257727 h 566"/>
              <a:gd name="T28" fmla="*/ 1826108 w 567"/>
              <a:gd name="T29" fmla="*/ 50008741 h 566"/>
              <a:gd name="T30" fmla="*/ 1826108 w 567"/>
              <a:gd name="T31" fmla="*/ 43693385 h 566"/>
              <a:gd name="T32" fmla="*/ 0 w 567"/>
              <a:gd name="T33" fmla="*/ 36346592 h 566"/>
              <a:gd name="T34" fmla="*/ 1826108 w 567"/>
              <a:gd name="T35" fmla="*/ 28226490 h 566"/>
              <a:gd name="T36" fmla="*/ 1826108 w 567"/>
              <a:gd name="T37" fmla="*/ 21782250 h 566"/>
              <a:gd name="T38" fmla="*/ 0 w 567"/>
              <a:gd name="T39" fmla="*/ 14564342 h 566"/>
              <a:gd name="T40" fmla="*/ 1826108 w 567"/>
              <a:gd name="T41" fmla="*/ 6315714 h 566"/>
              <a:gd name="T42" fmla="*/ 3782961 w 567"/>
              <a:gd name="T43" fmla="*/ 0 h 566"/>
              <a:gd name="T44" fmla="*/ 11088114 w 567"/>
              <a:gd name="T45" fmla="*/ 1804387 h 566"/>
              <a:gd name="T46" fmla="*/ 17610598 w 567"/>
              <a:gd name="T47" fmla="*/ 1804387 h 566"/>
              <a:gd name="T48" fmla="*/ 25828806 w 567"/>
              <a:gd name="T49" fmla="*/ 0 h 566"/>
              <a:gd name="T50" fmla="*/ 33264343 w 567"/>
              <a:gd name="T51" fmla="*/ 1804387 h 566"/>
              <a:gd name="T52" fmla="*/ 39656443 w 567"/>
              <a:gd name="T53" fmla="*/ 1804387 h 566"/>
              <a:gd name="T54" fmla="*/ 48005034 w 567"/>
              <a:gd name="T55" fmla="*/ 0 h 566"/>
              <a:gd name="T56" fmla="*/ 55310188 w 567"/>
              <a:gd name="T57" fmla="*/ 1804387 h 566"/>
              <a:gd name="T58" fmla="*/ 61832672 w 567"/>
              <a:gd name="T59" fmla="*/ 1804387 h 566"/>
              <a:gd name="T60" fmla="*/ 70050879 w 567"/>
              <a:gd name="T61" fmla="*/ 0 h 566"/>
              <a:gd name="T62" fmla="*/ 70963933 w 567"/>
              <a:gd name="T63" fmla="*/ 6315714 h 566"/>
              <a:gd name="T64" fmla="*/ 73833840 w 567"/>
              <a:gd name="T65" fmla="*/ 14564342 h 566"/>
              <a:gd name="T66" fmla="*/ 70963933 w 567"/>
              <a:gd name="T67" fmla="*/ 21782250 h 566"/>
              <a:gd name="T68" fmla="*/ 70963933 w 567"/>
              <a:gd name="T69" fmla="*/ 28226490 h 566"/>
              <a:gd name="T70" fmla="*/ 73833840 w 567"/>
              <a:gd name="T71" fmla="*/ 36346592 h 566"/>
              <a:gd name="T72" fmla="*/ 70963933 w 567"/>
              <a:gd name="T73" fmla="*/ 43693385 h 566"/>
              <a:gd name="T74" fmla="*/ 70963933 w 567"/>
              <a:gd name="T75" fmla="*/ 50008741 h 566"/>
              <a:gd name="T76" fmla="*/ 73833840 w 567"/>
              <a:gd name="T77" fmla="*/ 58257727 h 566"/>
              <a:gd name="T78" fmla="*/ 63658779 w 567"/>
              <a:gd name="T79" fmla="*/ 9022295 h 566"/>
              <a:gd name="T80" fmla="*/ 9262007 w 567"/>
              <a:gd name="T81" fmla="*/ 62768695 h 566"/>
              <a:gd name="T82" fmla="*/ 63658779 w 567"/>
              <a:gd name="T83" fmla="*/ 9022295 h 56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67" h="566">
                <a:moveTo>
                  <a:pt x="566" y="452"/>
                </a:moveTo>
                <a:lnTo>
                  <a:pt x="566" y="452"/>
                </a:lnTo>
                <a:cubicBezTo>
                  <a:pt x="566" y="459"/>
                  <a:pt x="559" y="473"/>
                  <a:pt x="544" y="473"/>
                </a:cubicBezTo>
                <a:cubicBezTo>
                  <a:pt x="544" y="509"/>
                  <a:pt x="544" y="509"/>
                  <a:pt x="544" y="509"/>
                </a:cubicBezTo>
                <a:cubicBezTo>
                  <a:pt x="559" y="509"/>
                  <a:pt x="566" y="523"/>
                  <a:pt x="566" y="537"/>
                </a:cubicBezTo>
                <a:cubicBezTo>
                  <a:pt x="566" y="551"/>
                  <a:pt x="551" y="565"/>
                  <a:pt x="537" y="565"/>
                </a:cubicBezTo>
                <a:cubicBezTo>
                  <a:pt x="523" y="565"/>
                  <a:pt x="509" y="558"/>
                  <a:pt x="509" y="544"/>
                </a:cubicBezTo>
                <a:cubicBezTo>
                  <a:pt x="474" y="544"/>
                  <a:pt x="474" y="544"/>
                  <a:pt x="474" y="544"/>
                </a:cubicBezTo>
                <a:cubicBezTo>
                  <a:pt x="474" y="558"/>
                  <a:pt x="460" y="565"/>
                  <a:pt x="453" y="565"/>
                </a:cubicBezTo>
                <a:cubicBezTo>
                  <a:pt x="438" y="565"/>
                  <a:pt x="424" y="558"/>
                  <a:pt x="424" y="544"/>
                </a:cubicBezTo>
                <a:cubicBezTo>
                  <a:pt x="389" y="544"/>
                  <a:pt x="389" y="544"/>
                  <a:pt x="389" y="544"/>
                </a:cubicBezTo>
                <a:cubicBezTo>
                  <a:pt x="389" y="558"/>
                  <a:pt x="375" y="565"/>
                  <a:pt x="368" y="565"/>
                </a:cubicBezTo>
                <a:cubicBezTo>
                  <a:pt x="354" y="565"/>
                  <a:pt x="340" y="558"/>
                  <a:pt x="340" y="544"/>
                </a:cubicBezTo>
                <a:cubicBezTo>
                  <a:pt x="304" y="544"/>
                  <a:pt x="304" y="544"/>
                  <a:pt x="304" y="544"/>
                </a:cubicBezTo>
                <a:cubicBezTo>
                  <a:pt x="304" y="558"/>
                  <a:pt x="290" y="565"/>
                  <a:pt x="283" y="565"/>
                </a:cubicBezTo>
                <a:cubicBezTo>
                  <a:pt x="269" y="565"/>
                  <a:pt x="255" y="558"/>
                  <a:pt x="255" y="544"/>
                </a:cubicBezTo>
                <a:cubicBezTo>
                  <a:pt x="219" y="544"/>
                  <a:pt x="219" y="544"/>
                  <a:pt x="219" y="544"/>
                </a:cubicBezTo>
                <a:cubicBezTo>
                  <a:pt x="219" y="558"/>
                  <a:pt x="205" y="565"/>
                  <a:pt x="198" y="565"/>
                </a:cubicBezTo>
                <a:cubicBezTo>
                  <a:pt x="184" y="565"/>
                  <a:pt x="170" y="558"/>
                  <a:pt x="170" y="544"/>
                </a:cubicBezTo>
                <a:cubicBezTo>
                  <a:pt x="135" y="544"/>
                  <a:pt x="135" y="544"/>
                  <a:pt x="135" y="544"/>
                </a:cubicBezTo>
                <a:cubicBezTo>
                  <a:pt x="135" y="558"/>
                  <a:pt x="120" y="565"/>
                  <a:pt x="113" y="565"/>
                </a:cubicBezTo>
                <a:cubicBezTo>
                  <a:pt x="99" y="565"/>
                  <a:pt x="85" y="558"/>
                  <a:pt x="85" y="544"/>
                </a:cubicBezTo>
                <a:cubicBezTo>
                  <a:pt x="50" y="544"/>
                  <a:pt x="50" y="544"/>
                  <a:pt x="50" y="544"/>
                </a:cubicBezTo>
                <a:cubicBezTo>
                  <a:pt x="50" y="558"/>
                  <a:pt x="36" y="565"/>
                  <a:pt x="29" y="565"/>
                </a:cubicBezTo>
                <a:cubicBezTo>
                  <a:pt x="7" y="565"/>
                  <a:pt x="0" y="551"/>
                  <a:pt x="0" y="537"/>
                </a:cubicBezTo>
                <a:cubicBezTo>
                  <a:pt x="0" y="523"/>
                  <a:pt x="7" y="509"/>
                  <a:pt x="14" y="509"/>
                </a:cubicBezTo>
                <a:cubicBezTo>
                  <a:pt x="14" y="473"/>
                  <a:pt x="14" y="473"/>
                  <a:pt x="14" y="473"/>
                </a:cubicBezTo>
                <a:cubicBezTo>
                  <a:pt x="7" y="473"/>
                  <a:pt x="0" y="459"/>
                  <a:pt x="0" y="452"/>
                </a:cubicBezTo>
                <a:cubicBezTo>
                  <a:pt x="0" y="438"/>
                  <a:pt x="7" y="424"/>
                  <a:pt x="14" y="424"/>
                </a:cubicBezTo>
                <a:cubicBezTo>
                  <a:pt x="14" y="388"/>
                  <a:pt x="14" y="388"/>
                  <a:pt x="14" y="388"/>
                </a:cubicBezTo>
                <a:cubicBezTo>
                  <a:pt x="7" y="388"/>
                  <a:pt x="0" y="374"/>
                  <a:pt x="0" y="367"/>
                </a:cubicBezTo>
                <a:cubicBezTo>
                  <a:pt x="0" y="353"/>
                  <a:pt x="7" y="339"/>
                  <a:pt x="14" y="339"/>
                </a:cubicBezTo>
                <a:cubicBezTo>
                  <a:pt x="14" y="304"/>
                  <a:pt x="14" y="304"/>
                  <a:pt x="14" y="304"/>
                </a:cubicBezTo>
                <a:cubicBezTo>
                  <a:pt x="7" y="304"/>
                  <a:pt x="0" y="289"/>
                  <a:pt x="0" y="282"/>
                </a:cubicBezTo>
                <a:cubicBezTo>
                  <a:pt x="0" y="268"/>
                  <a:pt x="7" y="254"/>
                  <a:pt x="14" y="254"/>
                </a:cubicBezTo>
                <a:cubicBezTo>
                  <a:pt x="14" y="219"/>
                  <a:pt x="14" y="219"/>
                  <a:pt x="14" y="219"/>
                </a:cubicBezTo>
                <a:cubicBezTo>
                  <a:pt x="7" y="219"/>
                  <a:pt x="0" y="205"/>
                  <a:pt x="0" y="198"/>
                </a:cubicBezTo>
                <a:cubicBezTo>
                  <a:pt x="0" y="183"/>
                  <a:pt x="7" y="169"/>
                  <a:pt x="14" y="169"/>
                </a:cubicBezTo>
                <a:cubicBezTo>
                  <a:pt x="14" y="134"/>
                  <a:pt x="14" y="134"/>
                  <a:pt x="14" y="134"/>
                </a:cubicBezTo>
                <a:cubicBezTo>
                  <a:pt x="7" y="134"/>
                  <a:pt x="0" y="120"/>
                  <a:pt x="0" y="113"/>
                </a:cubicBezTo>
                <a:cubicBezTo>
                  <a:pt x="0" y="98"/>
                  <a:pt x="7" y="84"/>
                  <a:pt x="14" y="84"/>
                </a:cubicBezTo>
                <a:cubicBezTo>
                  <a:pt x="14" y="49"/>
                  <a:pt x="14" y="49"/>
                  <a:pt x="14" y="49"/>
                </a:cubicBezTo>
                <a:cubicBezTo>
                  <a:pt x="7" y="49"/>
                  <a:pt x="0" y="35"/>
                  <a:pt x="0" y="28"/>
                </a:cubicBezTo>
                <a:cubicBezTo>
                  <a:pt x="0" y="7"/>
                  <a:pt x="7" y="0"/>
                  <a:pt x="29" y="0"/>
                </a:cubicBezTo>
                <a:cubicBezTo>
                  <a:pt x="36" y="0"/>
                  <a:pt x="50" y="7"/>
                  <a:pt x="50" y="14"/>
                </a:cubicBezTo>
                <a:cubicBezTo>
                  <a:pt x="85" y="14"/>
                  <a:pt x="85" y="14"/>
                  <a:pt x="85" y="14"/>
                </a:cubicBezTo>
                <a:cubicBezTo>
                  <a:pt x="85" y="7"/>
                  <a:pt x="99" y="0"/>
                  <a:pt x="113" y="0"/>
                </a:cubicBezTo>
                <a:cubicBezTo>
                  <a:pt x="120" y="0"/>
                  <a:pt x="135" y="7"/>
                  <a:pt x="135" y="14"/>
                </a:cubicBezTo>
                <a:cubicBezTo>
                  <a:pt x="170" y="14"/>
                  <a:pt x="170" y="14"/>
                  <a:pt x="170" y="14"/>
                </a:cubicBezTo>
                <a:cubicBezTo>
                  <a:pt x="170" y="7"/>
                  <a:pt x="184" y="0"/>
                  <a:pt x="198" y="0"/>
                </a:cubicBezTo>
                <a:cubicBezTo>
                  <a:pt x="205" y="0"/>
                  <a:pt x="219" y="7"/>
                  <a:pt x="219" y="14"/>
                </a:cubicBezTo>
                <a:cubicBezTo>
                  <a:pt x="255" y="14"/>
                  <a:pt x="255" y="14"/>
                  <a:pt x="255" y="14"/>
                </a:cubicBezTo>
                <a:cubicBezTo>
                  <a:pt x="255" y="7"/>
                  <a:pt x="269" y="0"/>
                  <a:pt x="283" y="0"/>
                </a:cubicBezTo>
                <a:cubicBezTo>
                  <a:pt x="290" y="0"/>
                  <a:pt x="304" y="7"/>
                  <a:pt x="304" y="14"/>
                </a:cubicBezTo>
                <a:cubicBezTo>
                  <a:pt x="340" y="14"/>
                  <a:pt x="340" y="14"/>
                  <a:pt x="340" y="14"/>
                </a:cubicBezTo>
                <a:cubicBezTo>
                  <a:pt x="340" y="7"/>
                  <a:pt x="354" y="0"/>
                  <a:pt x="368" y="0"/>
                </a:cubicBezTo>
                <a:cubicBezTo>
                  <a:pt x="375" y="0"/>
                  <a:pt x="389" y="7"/>
                  <a:pt x="389" y="14"/>
                </a:cubicBezTo>
                <a:cubicBezTo>
                  <a:pt x="424" y="14"/>
                  <a:pt x="424" y="14"/>
                  <a:pt x="424" y="14"/>
                </a:cubicBezTo>
                <a:cubicBezTo>
                  <a:pt x="424" y="7"/>
                  <a:pt x="438" y="0"/>
                  <a:pt x="453" y="0"/>
                </a:cubicBezTo>
                <a:cubicBezTo>
                  <a:pt x="460" y="0"/>
                  <a:pt x="474" y="7"/>
                  <a:pt x="474" y="14"/>
                </a:cubicBezTo>
                <a:cubicBezTo>
                  <a:pt x="509" y="14"/>
                  <a:pt x="509" y="14"/>
                  <a:pt x="509" y="14"/>
                </a:cubicBezTo>
                <a:cubicBezTo>
                  <a:pt x="509" y="7"/>
                  <a:pt x="523" y="0"/>
                  <a:pt x="537" y="0"/>
                </a:cubicBezTo>
                <a:cubicBezTo>
                  <a:pt x="551" y="0"/>
                  <a:pt x="566" y="7"/>
                  <a:pt x="566" y="28"/>
                </a:cubicBezTo>
                <a:cubicBezTo>
                  <a:pt x="566" y="35"/>
                  <a:pt x="559" y="49"/>
                  <a:pt x="544" y="49"/>
                </a:cubicBezTo>
                <a:cubicBezTo>
                  <a:pt x="544" y="84"/>
                  <a:pt x="544" y="84"/>
                  <a:pt x="544" y="84"/>
                </a:cubicBezTo>
                <a:cubicBezTo>
                  <a:pt x="559" y="84"/>
                  <a:pt x="566" y="98"/>
                  <a:pt x="566" y="113"/>
                </a:cubicBezTo>
                <a:cubicBezTo>
                  <a:pt x="566" y="120"/>
                  <a:pt x="559" y="134"/>
                  <a:pt x="544" y="134"/>
                </a:cubicBezTo>
                <a:cubicBezTo>
                  <a:pt x="544" y="169"/>
                  <a:pt x="544" y="169"/>
                  <a:pt x="544" y="169"/>
                </a:cubicBezTo>
                <a:cubicBezTo>
                  <a:pt x="559" y="169"/>
                  <a:pt x="566" y="183"/>
                  <a:pt x="566" y="198"/>
                </a:cubicBezTo>
                <a:cubicBezTo>
                  <a:pt x="566" y="205"/>
                  <a:pt x="559" y="219"/>
                  <a:pt x="544" y="219"/>
                </a:cubicBezTo>
                <a:cubicBezTo>
                  <a:pt x="544" y="254"/>
                  <a:pt x="544" y="254"/>
                  <a:pt x="544" y="254"/>
                </a:cubicBezTo>
                <a:cubicBezTo>
                  <a:pt x="559" y="254"/>
                  <a:pt x="566" y="268"/>
                  <a:pt x="566" y="282"/>
                </a:cubicBezTo>
                <a:cubicBezTo>
                  <a:pt x="566" y="289"/>
                  <a:pt x="559" y="304"/>
                  <a:pt x="544" y="304"/>
                </a:cubicBezTo>
                <a:cubicBezTo>
                  <a:pt x="544" y="339"/>
                  <a:pt x="544" y="339"/>
                  <a:pt x="544" y="339"/>
                </a:cubicBezTo>
                <a:cubicBezTo>
                  <a:pt x="559" y="339"/>
                  <a:pt x="566" y="353"/>
                  <a:pt x="566" y="367"/>
                </a:cubicBezTo>
                <a:cubicBezTo>
                  <a:pt x="566" y="374"/>
                  <a:pt x="559" y="388"/>
                  <a:pt x="544" y="388"/>
                </a:cubicBezTo>
                <a:cubicBezTo>
                  <a:pt x="544" y="424"/>
                  <a:pt x="544" y="424"/>
                  <a:pt x="544" y="424"/>
                </a:cubicBezTo>
                <a:cubicBezTo>
                  <a:pt x="559" y="424"/>
                  <a:pt x="566" y="438"/>
                  <a:pt x="566" y="452"/>
                </a:cubicBezTo>
                <a:close/>
                <a:moveTo>
                  <a:pt x="488" y="70"/>
                </a:moveTo>
                <a:lnTo>
                  <a:pt x="488" y="70"/>
                </a:lnTo>
                <a:cubicBezTo>
                  <a:pt x="71" y="70"/>
                  <a:pt x="71" y="70"/>
                  <a:pt x="71" y="70"/>
                </a:cubicBezTo>
                <a:cubicBezTo>
                  <a:pt x="71" y="487"/>
                  <a:pt x="71" y="487"/>
                  <a:pt x="71" y="487"/>
                </a:cubicBezTo>
                <a:cubicBezTo>
                  <a:pt x="488" y="487"/>
                  <a:pt x="488" y="487"/>
                  <a:pt x="488" y="487"/>
                </a:cubicBezTo>
                <a:lnTo>
                  <a:pt x="488" y="7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94" name="Freeform 109"/>
          <p:cNvSpPr>
            <a:spLocks noChangeArrowheads="1"/>
          </p:cNvSpPr>
          <p:nvPr/>
        </p:nvSpPr>
        <p:spPr bwMode="auto">
          <a:xfrm>
            <a:off x="9904414" y="4917570"/>
            <a:ext cx="434974" cy="435087"/>
          </a:xfrm>
          <a:custGeom>
            <a:avLst/>
            <a:gdLst>
              <a:gd name="T0" fmla="*/ 78441997 w 602"/>
              <a:gd name="T1" fmla="*/ 71002280 h 602"/>
              <a:gd name="T2" fmla="*/ 78441997 w 602"/>
              <a:gd name="T3" fmla="*/ 71002280 h 602"/>
              <a:gd name="T4" fmla="*/ 71002280 w 602"/>
              <a:gd name="T5" fmla="*/ 78441997 h 602"/>
              <a:gd name="T6" fmla="*/ 65520668 w 602"/>
              <a:gd name="T7" fmla="*/ 76614673 h 602"/>
              <a:gd name="T8" fmla="*/ 44245960 w 602"/>
              <a:gd name="T9" fmla="*/ 54426302 h 602"/>
              <a:gd name="T10" fmla="*/ 29497307 w 602"/>
              <a:gd name="T11" fmla="*/ 59125033 h 602"/>
              <a:gd name="T12" fmla="*/ 0 w 602"/>
              <a:gd name="T13" fmla="*/ 29497307 h 602"/>
              <a:gd name="T14" fmla="*/ 29497307 w 602"/>
              <a:gd name="T15" fmla="*/ 0 h 602"/>
              <a:gd name="T16" fmla="*/ 58994613 w 602"/>
              <a:gd name="T17" fmla="*/ 29497307 h 602"/>
              <a:gd name="T18" fmla="*/ 54426302 w 602"/>
              <a:gd name="T19" fmla="*/ 44376380 h 602"/>
              <a:gd name="T20" fmla="*/ 76614673 w 602"/>
              <a:gd name="T21" fmla="*/ 65520668 h 602"/>
              <a:gd name="T22" fmla="*/ 78441997 w 602"/>
              <a:gd name="T23" fmla="*/ 71002280 h 602"/>
              <a:gd name="T24" fmla="*/ 29497307 w 602"/>
              <a:gd name="T25" fmla="*/ 7439717 h 602"/>
              <a:gd name="T26" fmla="*/ 29497307 w 602"/>
              <a:gd name="T27" fmla="*/ 7439717 h 602"/>
              <a:gd name="T28" fmla="*/ 7439717 w 602"/>
              <a:gd name="T29" fmla="*/ 29497307 h 602"/>
              <a:gd name="T30" fmla="*/ 29497307 w 602"/>
              <a:gd name="T31" fmla="*/ 51685677 h 602"/>
              <a:gd name="T32" fmla="*/ 51685677 w 602"/>
              <a:gd name="T33" fmla="*/ 29497307 h 602"/>
              <a:gd name="T34" fmla="*/ 29497307 w 602"/>
              <a:gd name="T35" fmla="*/ 7439717 h 602"/>
              <a:gd name="T36" fmla="*/ 41504973 w 602"/>
              <a:gd name="T37" fmla="*/ 33282375 h 602"/>
              <a:gd name="T38" fmla="*/ 41504973 w 602"/>
              <a:gd name="T39" fmla="*/ 33282375 h 602"/>
              <a:gd name="T40" fmla="*/ 16575978 w 602"/>
              <a:gd name="T41" fmla="*/ 33282375 h 602"/>
              <a:gd name="T42" fmla="*/ 12921329 w 602"/>
              <a:gd name="T43" fmla="*/ 29497307 h 602"/>
              <a:gd name="T44" fmla="*/ 16575978 w 602"/>
              <a:gd name="T45" fmla="*/ 25842658 h 602"/>
              <a:gd name="T46" fmla="*/ 41504973 w 602"/>
              <a:gd name="T47" fmla="*/ 25842658 h 602"/>
              <a:gd name="T48" fmla="*/ 45159622 w 602"/>
              <a:gd name="T49" fmla="*/ 29497307 h 602"/>
              <a:gd name="T50" fmla="*/ 41504973 w 602"/>
              <a:gd name="T51" fmla="*/ 33282375 h 60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02" h="602">
                <a:moveTo>
                  <a:pt x="601" y="544"/>
                </a:moveTo>
                <a:lnTo>
                  <a:pt x="601" y="544"/>
                </a:lnTo>
                <a:cubicBezTo>
                  <a:pt x="601" y="573"/>
                  <a:pt x="573" y="601"/>
                  <a:pt x="544" y="601"/>
                </a:cubicBezTo>
                <a:cubicBezTo>
                  <a:pt x="530" y="601"/>
                  <a:pt x="516" y="594"/>
                  <a:pt x="502" y="587"/>
                </a:cubicBezTo>
                <a:cubicBezTo>
                  <a:pt x="339" y="417"/>
                  <a:pt x="339" y="417"/>
                  <a:pt x="339" y="417"/>
                </a:cubicBezTo>
                <a:cubicBezTo>
                  <a:pt x="304" y="438"/>
                  <a:pt x="269" y="453"/>
                  <a:pt x="226" y="453"/>
                </a:cubicBezTo>
                <a:cubicBezTo>
                  <a:pt x="99" y="453"/>
                  <a:pt x="0" y="347"/>
                  <a:pt x="0" y="226"/>
                </a:cubicBezTo>
                <a:cubicBezTo>
                  <a:pt x="0" y="99"/>
                  <a:pt x="99" y="0"/>
                  <a:pt x="226" y="0"/>
                </a:cubicBezTo>
                <a:cubicBezTo>
                  <a:pt x="346" y="0"/>
                  <a:pt x="452" y="99"/>
                  <a:pt x="452" y="226"/>
                </a:cubicBezTo>
                <a:cubicBezTo>
                  <a:pt x="452" y="269"/>
                  <a:pt x="438" y="304"/>
                  <a:pt x="417" y="340"/>
                </a:cubicBezTo>
                <a:cubicBezTo>
                  <a:pt x="587" y="502"/>
                  <a:pt x="587" y="502"/>
                  <a:pt x="587" y="502"/>
                </a:cubicBezTo>
                <a:cubicBezTo>
                  <a:pt x="594" y="516"/>
                  <a:pt x="601" y="530"/>
                  <a:pt x="601" y="544"/>
                </a:cubicBezTo>
                <a:close/>
                <a:moveTo>
                  <a:pt x="226" y="57"/>
                </a:moveTo>
                <a:lnTo>
                  <a:pt x="226" y="57"/>
                </a:lnTo>
                <a:cubicBezTo>
                  <a:pt x="127" y="57"/>
                  <a:pt x="57" y="127"/>
                  <a:pt x="57" y="226"/>
                </a:cubicBezTo>
                <a:cubicBezTo>
                  <a:pt x="57" y="318"/>
                  <a:pt x="127" y="396"/>
                  <a:pt x="226" y="396"/>
                </a:cubicBezTo>
                <a:cubicBezTo>
                  <a:pt x="318" y="396"/>
                  <a:pt x="396" y="318"/>
                  <a:pt x="396" y="226"/>
                </a:cubicBezTo>
                <a:cubicBezTo>
                  <a:pt x="396" y="127"/>
                  <a:pt x="318" y="57"/>
                  <a:pt x="226" y="57"/>
                </a:cubicBezTo>
                <a:close/>
                <a:moveTo>
                  <a:pt x="318" y="255"/>
                </a:moveTo>
                <a:lnTo>
                  <a:pt x="318" y="255"/>
                </a:lnTo>
                <a:cubicBezTo>
                  <a:pt x="127" y="255"/>
                  <a:pt x="127" y="255"/>
                  <a:pt x="127" y="255"/>
                </a:cubicBezTo>
                <a:cubicBezTo>
                  <a:pt x="113" y="255"/>
                  <a:pt x="99" y="241"/>
                  <a:pt x="99" y="226"/>
                </a:cubicBezTo>
                <a:cubicBezTo>
                  <a:pt x="99" y="205"/>
                  <a:pt x="113" y="198"/>
                  <a:pt x="127" y="198"/>
                </a:cubicBezTo>
                <a:cubicBezTo>
                  <a:pt x="318" y="198"/>
                  <a:pt x="318" y="198"/>
                  <a:pt x="318" y="198"/>
                </a:cubicBezTo>
                <a:cubicBezTo>
                  <a:pt x="332" y="198"/>
                  <a:pt x="346" y="205"/>
                  <a:pt x="346" y="226"/>
                </a:cubicBezTo>
                <a:cubicBezTo>
                  <a:pt x="346" y="241"/>
                  <a:pt x="332" y="255"/>
                  <a:pt x="318" y="255"/>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95" name="Freeform 110"/>
          <p:cNvSpPr>
            <a:spLocks noChangeArrowheads="1"/>
          </p:cNvSpPr>
          <p:nvPr/>
        </p:nvSpPr>
        <p:spPr bwMode="auto">
          <a:xfrm>
            <a:off x="9139239" y="4917570"/>
            <a:ext cx="438150" cy="435087"/>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96" name="Freeform 111"/>
          <p:cNvSpPr>
            <a:spLocks noChangeArrowheads="1"/>
          </p:cNvSpPr>
          <p:nvPr/>
        </p:nvSpPr>
        <p:spPr bwMode="auto">
          <a:xfrm>
            <a:off x="8383590" y="4917570"/>
            <a:ext cx="434976" cy="435087"/>
          </a:xfrm>
          <a:custGeom>
            <a:avLst/>
            <a:gdLst>
              <a:gd name="T0" fmla="*/ 76484966 w 602"/>
              <a:gd name="T1" fmla="*/ 65520668 h 602"/>
              <a:gd name="T2" fmla="*/ 76484966 w 602"/>
              <a:gd name="T3" fmla="*/ 65520668 h 602"/>
              <a:gd name="T4" fmla="*/ 78442719 w 602"/>
              <a:gd name="T5" fmla="*/ 71002280 h 602"/>
              <a:gd name="T6" fmla="*/ 71002968 w 602"/>
              <a:gd name="T7" fmla="*/ 78441997 h 602"/>
              <a:gd name="T8" fmla="*/ 66434636 w 602"/>
              <a:gd name="T9" fmla="*/ 76614673 h 602"/>
              <a:gd name="T10" fmla="*/ 66434636 w 602"/>
              <a:gd name="T11" fmla="*/ 76614673 h 602"/>
              <a:gd name="T12" fmla="*/ 44246163 w 602"/>
              <a:gd name="T13" fmla="*/ 54426302 h 602"/>
              <a:gd name="T14" fmla="*/ 29497442 w 602"/>
              <a:gd name="T15" fmla="*/ 59125033 h 602"/>
              <a:gd name="T16" fmla="*/ 0 w 602"/>
              <a:gd name="T17" fmla="*/ 29497307 h 602"/>
              <a:gd name="T18" fmla="*/ 29497442 w 602"/>
              <a:gd name="T19" fmla="*/ 0 h 602"/>
              <a:gd name="T20" fmla="*/ 58995246 w 602"/>
              <a:gd name="T21" fmla="*/ 29497307 h 602"/>
              <a:gd name="T22" fmla="*/ 55340580 w 602"/>
              <a:gd name="T23" fmla="*/ 44376380 h 602"/>
              <a:gd name="T24" fmla="*/ 76484966 w 602"/>
              <a:gd name="T25" fmla="*/ 65520668 h 602"/>
              <a:gd name="T26" fmla="*/ 29497442 w 602"/>
              <a:gd name="T27" fmla="*/ 7439717 h 602"/>
              <a:gd name="T28" fmla="*/ 29497442 w 602"/>
              <a:gd name="T29" fmla="*/ 7439717 h 602"/>
              <a:gd name="T30" fmla="*/ 7308970 w 602"/>
              <a:gd name="T31" fmla="*/ 29497307 h 602"/>
              <a:gd name="T32" fmla="*/ 29497442 w 602"/>
              <a:gd name="T33" fmla="*/ 51685677 h 602"/>
              <a:gd name="T34" fmla="*/ 51685915 w 602"/>
              <a:gd name="T35" fmla="*/ 29497307 h 602"/>
              <a:gd name="T36" fmla="*/ 29497442 w 602"/>
              <a:gd name="T37" fmla="*/ 7439717 h 6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02" h="602">
                <a:moveTo>
                  <a:pt x="586" y="502"/>
                </a:moveTo>
                <a:lnTo>
                  <a:pt x="586" y="502"/>
                </a:lnTo>
                <a:cubicBezTo>
                  <a:pt x="594" y="516"/>
                  <a:pt x="601" y="530"/>
                  <a:pt x="601" y="544"/>
                </a:cubicBezTo>
                <a:cubicBezTo>
                  <a:pt x="601" y="573"/>
                  <a:pt x="579" y="601"/>
                  <a:pt x="544" y="601"/>
                </a:cubicBezTo>
                <a:cubicBezTo>
                  <a:pt x="530" y="601"/>
                  <a:pt x="516" y="594"/>
                  <a:pt x="509" y="587"/>
                </a:cubicBezTo>
                <a:cubicBezTo>
                  <a:pt x="339" y="417"/>
                  <a:pt x="339" y="417"/>
                  <a:pt x="339" y="417"/>
                </a:cubicBezTo>
                <a:cubicBezTo>
                  <a:pt x="304" y="438"/>
                  <a:pt x="269" y="453"/>
                  <a:pt x="226" y="453"/>
                </a:cubicBezTo>
                <a:cubicBezTo>
                  <a:pt x="99" y="453"/>
                  <a:pt x="0" y="347"/>
                  <a:pt x="0" y="226"/>
                </a:cubicBezTo>
                <a:cubicBezTo>
                  <a:pt x="0" y="99"/>
                  <a:pt x="99" y="0"/>
                  <a:pt x="226" y="0"/>
                </a:cubicBezTo>
                <a:cubicBezTo>
                  <a:pt x="353" y="0"/>
                  <a:pt x="452" y="99"/>
                  <a:pt x="452" y="226"/>
                </a:cubicBezTo>
                <a:cubicBezTo>
                  <a:pt x="452" y="269"/>
                  <a:pt x="438" y="304"/>
                  <a:pt x="424" y="340"/>
                </a:cubicBezTo>
                <a:cubicBezTo>
                  <a:pt x="586" y="502"/>
                  <a:pt x="586" y="502"/>
                  <a:pt x="586" y="502"/>
                </a:cubicBezTo>
                <a:close/>
                <a:moveTo>
                  <a:pt x="226" y="57"/>
                </a:moveTo>
                <a:lnTo>
                  <a:pt x="226" y="57"/>
                </a:lnTo>
                <a:cubicBezTo>
                  <a:pt x="134" y="57"/>
                  <a:pt x="56" y="127"/>
                  <a:pt x="56" y="226"/>
                </a:cubicBezTo>
                <a:cubicBezTo>
                  <a:pt x="56" y="318"/>
                  <a:pt x="134" y="396"/>
                  <a:pt x="226" y="396"/>
                </a:cubicBezTo>
                <a:cubicBezTo>
                  <a:pt x="318" y="396"/>
                  <a:pt x="396" y="318"/>
                  <a:pt x="396" y="226"/>
                </a:cubicBezTo>
                <a:cubicBezTo>
                  <a:pt x="396" y="127"/>
                  <a:pt x="318" y="57"/>
                  <a:pt x="226" y="5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97" name="Freeform 112"/>
          <p:cNvSpPr>
            <a:spLocks noChangeArrowheads="1"/>
          </p:cNvSpPr>
          <p:nvPr/>
        </p:nvSpPr>
        <p:spPr bwMode="auto">
          <a:xfrm>
            <a:off x="7624765" y="4917570"/>
            <a:ext cx="431800" cy="435087"/>
          </a:xfrm>
          <a:custGeom>
            <a:avLst/>
            <a:gdLst>
              <a:gd name="T0" fmla="*/ 38327818 w 601"/>
              <a:gd name="T1" fmla="*/ 78441997 h 602"/>
              <a:gd name="T2" fmla="*/ 38327818 w 601"/>
              <a:gd name="T3" fmla="*/ 78441997 h 602"/>
              <a:gd name="T4" fmla="*/ 0 w 601"/>
              <a:gd name="T5" fmla="*/ 38763987 h 602"/>
              <a:gd name="T6" fmla="*/ 38327818 w 601"/>
              <a:gd name="T7" fmla="*/ 0 h 602"/>
              <a:gd name="T8" fmla="*/ 77429787 w 601"/>
              <a:gd name="T9" fmla="*/ 38763987 h 602"/>
              <a:gd name="T10" fmla="*/ 38327818 w 601"/>
              <a:gd name="T11" fmla="*/ 78441997 h 602"/>
              <a:gd name="T12" fmla="*/ 38327818 w 601"/>
              <a:gd name="T13" fmla="*/ 7439717 h 602"/>
              <a:gd name="T14" fmla="*/ 38327818 w 601"/>
              <a:gd name="T15" fmla="*/ 7439717 h 602"/>
              <a:gd name="T16" fmla="*/ 7226723 w 601"/>
              <a:gd name="T17" fmla="*/ 38763987 h 602"/>
              <a:gd name="T18" fmla="*/ 38327818 w 601"/>
              <a:gd name="T19" fmla="*/ 71002280 h 602"/>
              <a:gd name="T20" fmla="*/ 70203064 w 601"/>
              <a:gd name="T21" fmla="*/ 38763987 h 602"/>
              <a:gd name="T22" fmla="*/ 38327818 w 601"/>
              <a:gd name="T23" fmla="*/ 7439717 h 602"/>
              <a:gd name="T24" fmla="*/ 56523770 w 601"/>
              <a:gd name="T25" fmla="*/ 41504973 h 602"/>
              <a:gd name="T26" fmla="*/ 56523770 w 601"/>
              <a:gd name="T27" fmla="*/ 41504973 h 602"/>
              <a:gd name="T28" fmla="*/ 56523770 w 601"/>
              <a:gd name="T29" fmla="*/ 41504973 h 602"/>
              <a:gd name="T30" fmla="*/ 44651066 w 601"/>
              <a:gd name="T31" fmla="*/ 52598978 h 602"/>
              <a:gd name="T32" fmla="*/ 44651066 w 601"/>
              <a:gd name="T33" fmla="*/ 52598978 h 602"/>
              <a:gd name="T34" fmla="*/ 41941000 w 601"/>
              <a:gd name="T35" fmla="*/ 53512640 h 602"/>
              <a:gd name="T36" fmla="*/ 38327818 w 601"/>
              <a:gd name="T37" fmla="*/ 49858353 h 602"/>
              <a:gd name="T38" fmla="*/ 40134409 w 601"/>
              <a:gd name="T39" fmla="*/ 47117366 h 602"/>
              <a:gd name="T40" fmla="*/ 40134409 w 601"/>
              <a:gd name="T41" fmla="*/ 47117366 h 602"/>
              <a:gd name="T42" fmla="*/ 44651066 w 601"/>
              <a:gd name="T43" fmla="*/ 42418636 h 602"/>
              <a:gd name="T44" fmla="*/ 22712608 w 601"/>
              <a:gd name="T45" fmla="*/ 42418636 h 602"/>
              <a:gd name="T46" fmla="*/ 19099426 w 601"/>
              <a:gd name="T47" fmla="*/ 38763987 h 602"/>
              <a:gd name="T48" fmla="*/ 22712608 w 601"/>
              <a:gd name="T49" fmla="*/ 35109700 h 602"/>
              <a:gd name="T50" fmla="*/ 44651066 w 601"/>
              <a:gd name="T51" fmla="*/ 35109700 h 602"/>
              <a:gd name="T52" fmla="*/ 40134409 w 601"/>
              <a:gd name="T53" fmla="*/ 30541389 h 602"/>
              <a:gd name="T54" fmla="*/ 40134409 w 601"/>
              <a:gd name="T55" fmla="*/ 30541389 h 602"/>
              <a:gd name="T56" fmla="*/ 38327818 w 601"/>
              <a:gd name="T57" fmla="*/ 27669982 h 602"/>
              <a:gd name="T58" fmla="*/ 41941000 w 601"/>
              <a:gd name="T59" fmla="*/ 24015334 h 602"/>
              <a:gd name="T60" fmla="*/ 44651066 w 601"/>
              <a:gd name="T61" fmla="*/ 24928996 h 602"/>
              <a:gd name="T62" fmla="*/ 44651066 w 601"/>
              <a:gd name="T63" fmla="*/ 24928996 h 602"/>
              <a:gd name="T64" fmla="*/ 56523770 w 601"/>
              <a:gd name="T65" fmla="*/ 36023362 h 602"/>
              <a:gd name="T66" fmla="*/ 56523770 w 601"/>
              <a:gd name="T67" fmla="*/ 36023362 h 602"/>
              <a:gd name="T68" fmla="*/ 58330360 w 601"/>
              <a:gd name="T69" fmla="*/ 38763987 h 602"/>
              <a:gd name="T70" fmla="*/ 56523770 w 601"/>
              <a:gd name="T71" fmla="*/ 41504973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1" h="602">
                <a:moveTo>
                  <a:pt x="297" y="601"/>
                </a:moveTo>
                <a:lnTo>
                  <a:pt x="297" y="601"/>
                </a:lnTo>
                <a:cubicBezTo>
                  <a:pt x="134" y="601"/>
                  <a:pt x="0" y="467"/>
                  <a:pt x="0" y="297"/>
                </a:cubicBezTo>
                <a:cubicBezTo>
                  <a:pt x="0" y="135"/>
                  <a:pt x="134" y="0"/>
                  <a:pt x="297" y="0"/>
                </a:cubicBezTo>
                <a:cubicBezTo>
                  <a:pt x="466" y="0"/>
                  <a:pt x="600" y="135"/>
                  <a:pt x="600" y="297"/>
                </a:cubicBezTo>
                <a:cubicBezTo>
                  <a:pt x="600" y="467"/>
                  <a:pt x="466" y="601"/>
                  <a:pt x="297" y="601"/>
                </a:cubicBezTo>
                <a:close/>
                <a:moveTo>
                  <a:pt x="297" y="57"/>
                </a:moveTo>
                <a:lnTo>
                  <a:pt x="297" y="57"/>
                </a:lnTo>
                <a:cubicBezTo>
                  <a:pt x="162" y="57"/>
                  <a:pt x="56" y="163"/>
                  <a:pt x="56" y="297"/>
                </a:cubicBezTo>
                <a:cubicBezTo>
                  <a:pt x="56" y="431"/>
                  <a:pt x="162" y="544"/>
                  <a:pt x="297" y="544"/>
                </a:cubicBezTo>
                <a:cubicBezTo>
                  <a:pt x="431" y="544"/>
                  <a:pt x="544" y="431"/>
                  <a:pt x="544" y="297"/>
                </a:cubicBezTo>
                <a:cubicBezTo>
                  <a:pt x="544" y="163"/>
                  <a:pt x="431" y="57"/>
                  <a:pt x="297" y="57"/>
                </a:cubicBezTo>
                <a:close/>
                <a:moveTo>
                  <a:pt x="438" y="318"/>
                </a:moveTo>
                <a:lnTo>
                  <a:pt x="438" y="318"/>
                </a:lnTo>
                <a:cubicBezTo>
                  <a:pt x="346" y="403"/>
                  <a:pt x="346" y="403"/>
                  <a:pt x="346" y="403"/>
                </a:cubicBezTo>
                <a:cubicBezTo>
                  <a:pt x="339" y="410"/>
                  <a:pt x="332" y="410"/>
                  <a:pt x="325" y="410"/>
                </a:cubicBezTo>
                <a:cubicBezTo>
                  <a:pt x="311" y="410"/>
                  <a:pt x="297" y="403"/>
                  <a:pt x="297" y="382"/>
                </a:cubicBezTo>
                <a:cubicBezTo>
                  <a:pt x="297" y="375"/>
                  <a:pt x="304" y="368"/>
                  <a:pt x="311" y="361"/>
                </a:cubicBezTo>
                <a:cubicBezTo>
                  <a:pt x="346" y="325"/>
                  <a:pt x="346" y="325"/>
                  <a:pt x="346" y="325"/>
                </a:cubicBezTo>
                <a:cubicBezTo>
                  <a:pt x="176" y="325"/>
                  <a:pt x="176" y="325"/>
                  <a:pt x="176" y="325"/>
                </a:cubicBezTo>
                <a:cubicBezTo>
                  <a:pt x="162" y="325"/>
                  <a:pt x="148" y="318"/>
                  <a:pt x="148" y="297"/>
                </a:cubicBezTo>
                <a:cubicBezTo>
                  <a:pt x="148" y="283"/>
                  <a:pt x="162" y="269"/>
                  <a:pt x="176" y="269"/>
                </a:cubicBezTo>
                <a:cubicBezTo>
                  <a:pt x="346" y="269"/>
                  <a:pt x="346" y="269"/>
                  <a:pt x="346" y="269"/>
                </a:cubicBezTo>
                <a:cubicBezTo>
                  <a:pt x="311" y="234"/>
                  <a:pt x="311" y="234"/>
                  <a:pt x="311" y="234"/>
                </a:cubicBezTo>
                <a:cubicBezTo>
                  <a:pt x="304" y="234"/>
                  <a:pt x="297" y="226"/>
                  <a:pt x="297" y="212"/>
                </a:cubicBezTo>
                <a:cubicBezTo>
                  <a:pt x="297" y="198"/>
                  <a:pt x="311" y="184"/>
                  <a:pt x="325" y="184"/>
                </a:cubicBezTo>
                <a:cubicBezTo>
                  <a:pt x="332" y="184"/>
                  <a:pt x="339" y="191"/>
                  <a:pt x="346" y="191"/>
                </a:cubicBezTo>
                <a:cubicBezTo>
                  <a:pt x="438" y="276"/>
                  <a:pt x="438" y="276"/>
                  <a:pt x="438" y="276"/>
                </a:cubicBezTo>
                <a:cubicBezTo>
                  <a:pt x="445" y="283"/>
                  <a:pt x="452" y="290"/>
                  <a:pt x="452" y="297"/>
                </a:cubicBezTo>
                <a:cubicBezTo>
                  <a:pt x="452" y="311"/>
                  <a:pt x="445" y="318"/>
                  <a:pt x="438" y="31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98" name="Freeform 113"/>
          <p:cNvSpPr>
            <a:spLocks noChangeArrowheads="1"/>
          </p:cNvSpPr>
          <p:nvPr/>
        </p:nvSpPr>
        <p:spPr bwMode="auto">
          <a:xfrm>
            <a:off x="6862765" y="4917570"/>
            <a:ext cx="438150" cy="435087"/>
          </a:xfrm>
          <a:custGeom>
            <a:avLst/>
            <a:gdLst>
              <a:gd name="T0" fmla="*/ 39468811 w 608"/>
              <a:gd name="T1" fmla="*/ 78441997 h 602"/>
              <a:gd name="T2" fmla="*/ 39468811 w 608"/>
              <a:gd name="T3" fmla="*/ 78441997 h 602"/>
              <a:gd name="T4" fmla="*/ 0 w 608"/>
              <a:gd name="T5" fmla="*/ 38763987 h 602"/>
              <a:gd name="T6" fmla="*/ 39468811 w 608"/>
              <a:gd name="T7" fmla="*/ 0 h 602"/>
              <a:gd name="T8" fmla="*/ 78807547 w 608"/>
              <a:gd name="T9" fmla="*/ 38763987 h 602"/>
              <a:gd name="T10" fmla="*/ 39468811 w 608"/>
              <a:gd name="T11" fmla="*/ 78441997 h 602"/>
              <a:gd name="T12" fmla="*/ 39468811 w 608"/>
              <a:gd name="T13" fmla="*/ 7439717 h 602"/>
              <a:gd name="T14" fmla="*/ 39468811 w 608"/>
              <a:gd name="T15" fmla="*/ 7439717 h 602"/>
              <a:gd name="T16" fmla="*/ 7270552 w 608"/>
              <a:gd name="T17" fmla="*/ 38763987 h 602"/>
              <a:gd name="T18" fmla="*/ 39468811 w 608"/>
              <a:gd name="T19" fmla="*/ 71002280 h 602"/>
              <a:gd name="T20" fmla="*/ 71536996 w 608"/>
              <a:gd name="T21" fmla="*/ 38763987 h 602"/>
              <a:gd name="T22" fmla="*/ 39468811 w 608"/>
              <a:gd name="T23" fmla="*/ 7439717 h 602"/>
              <a:gd name="T24" fmla="*/ 55048359 w 608"/>
              <a:gd name="T25" fmla="*/ 42418636 h 602"/>
              <a:gd name="T26" fmla="*/ 55048359 w 608"/>
              <a:gd name="T27" fmla="*/ 42418636 h 602"/>
              <a:gd name="T28" fmla="*/ 32976913 w 608"/>
              <a:gd name="T29" fmla="*/ 42418636 h 602"/>
              <a:gd name="T30" fmla="*/ 38559722 w 608"/>
              <a:gd name="T31" fmla="*/ 47117366 h 602"/>
              <a:gd name="T32" fmla="*/ 38559722 w 608"/>
              <a:gd name="T33" fmla="*/ 47117366 h 602"/>
              <a:gd name="T34" fmla="*/ 39468811 w 608"/>
              <a:gd name="T35" fmla="*/ 49858353 h 602"/>
              <a:gd name="T36" fmla="*/ 35703460 w 608"/>
              <a:gd name="T37" fmla="*/ 53512640 h 602"/>
              <a:gd name="T38" fmla="*/ 32976913 w 608"/>
              <a:gd name="T39" fmla="*/ 52598978 h 602"/>
              <a:gd name="T40" fmla="*/ 32976913 w 608"/>
              <a:gd name="T41" fmla="*/ 52598978 h 602"/>
              <a:gd name="T42" fmla="*/ 21032641 w 608"/>
              <a:gd name="T43" fmla="*/ 41504973 h 602"/>
              <a:gd name="T44" fmla="*/ 21032641 w 608"/>
              <a:gd name="T45" fmla="*/ 41504973 h 602"/>
              <a:gd name="T46" fmla="*/ 20123912 w 608"/>
              <a:gd name="T47" fmla="*/ 38763987 h 602"/>
              <a:gd name="T48" fmla="*/ 21032641 w 608"/>
              <a:gd name="T49" fmla="*/ 36023362 h 602"/>
              <a:gd name="T50" fmla="*/ 21032641 w 608"/>
              <a:gd name="T51" fmla="*/ 36023362 h 602"/>
              <a:gd name="T52" fmla="*/ 32976913 w 608"/>
              <a:gd name="T53" fmla="*/ 24928996 h 602"/>
              <a:gd name="T54" fmla="*/ 32976913 w 608"/>
              <a:gd name="T55" fmla="*/ 24928996 h 602"/>
              <a:gd name="T56" fmla="*/ 35703460 w 608"/>
              <a:gd name="T57" fmla="*/ 24015334 h 602"/>
              <a:gd name="T58" fmla="*/ 39468811 w 608"/>
              <a:gd name="T59" fmla="*/ 27669982 h 602"/>
              <a:gd name="T60" fmla="*/ 38559722 w 608"/>
              <a:gd name="T61" fmla="*/ 30541389 h 602"/>
              <a:gd name="T62" fmla="*/ 38559722 w 608"/>
              <a:gd name="T63" fmla="*/ 30541389 h 602"/>
              <a:gd name="T64" fmla="*/ 32976913 w 608"/>
              <a:gd name="T65" fmla="*/ 35109700 h 602"/>
              <a:gd name="T66" fmla="*/ 55048359 w 608"/>
              <a:gd name="T67" fmla="*/ 35109700 h 602"/>
              <a:gd name="T68" fmla="*/ 58683635 w 608"/>
              <a:gd name="T69" fmla="*/ 38763987 h 602"/>
              <a:gd name="T70" fmla="*/ 55048359 w 608"/>
              <a:gd name="T71" fmla="*/ 42418636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8" h="602">
                <a:moveTo>
                  <a:pt x="304" y="601"/>
                </a:moveTo>
                <a:lnTo>
                  <a:pt x="304" y="601"/>
                </a:lnTo>
                <a:cubicBezTo>
                  <a:pt x="134" y="601"/>
                  <a:pt x="0" y="467"/>
                  <a:pt x="0" y="297"/>
                </a:cubicBezTo>
                <a:cubicBezTo>
                  <a:pt x="0" y="135"/>
                  <a:pt x="134" y="0"/>
                  <a:pt x="304" y="0"/>
                </a:cubicBezTo>
                <a:cubicBezTo>
                  <a:pt x="473" y="0"/>
                  <a:pt x="607" y="135"/>
                  <a:pt x="607" y="297"/>
                </a:cubicBezTo>
                <a:cubicBezTo>
                  <a:pt x="607" y="467"/>
                  <a:pt x="473" y="601"/>
                  <a:pt x="304" y="601"/>
                </a:cubicBezTo>
                <a:close/>
                <a:moveTo>
                  <a:pt x="304" y="57"/>
                </a:moveTo>
                <a:lnTo>
                  <a:pt x="304" y="57"/>
                </a:lnTo>
                <a:cubicBezTo>
                  <a:pt x="169" y="57"/>
                  <a:pt x="56" y="163"/>
                  <a:pt x="56" y="297"/>
                </a:cubicBezTo>
                <a:cubicBezTo>
                  <a:pt x="56" y="431"/>
                  <a:pt x="169" y="544"/>
                  <a:pt x="304" y="544"/>
                </a:cubicBezTo>
                <a:cubicBezTo>
                  <a:pt x="438" y="544"/>
                  <a:pt x="551" y="431"/>
                  <a:pt x="551" y="297"/>
                </a:cubicBezTo>
                <a:cubicBezTo>
                  <a:pt x="551" y="163"/>
                  <a:pt x="438" y="57"/>
                  <a:pt x="304" y="57"/>
                </a:cubicBezTo>
                <a:close/>
                <a:moveTo>
                  <a:pt x="424" y="325"/>
                </a:moveTo>
                <a:lnTo>
                  <a:pt x="424" y="325"/>
                </a:lnTo>
                <a:cubicBezTo>
                  <a:pt x="254" y="325"/>
                  <a:pt x="254" y="325"/>
                  <a:pt x="254" y="325"/>
                </a:cubicBezTo>
                <a:cubicBezTo>
                  <a:pt x="297" y="361"/>
                  <a:pt x="297" y="361"/>
                  <a:pt x="297" y="361"/>
                </a:cubicBezTo>
                <a:cubicBezTo>
                  <a:pt x="297" y="368"/>
                  <a:pt x="304" y="375"/>
                  <a:pt x="304" y="382"/>
                </a:cubicBezTo>
                <a:cubicBezTo>
                  <a:pt x="304" y="403"/>
                  <a:pt x="290" y="410"/>
                  <a:pt x="275" y="410"/>
                </a:cubicBezTo>
                <a:cubicBezTo>
                  <a:pt x="268" y="410"/>
                  <a:pt x="261" y="410"/>
                  <a:pt x="254" y="403"/>
                </a:cubicBezTo>
                <a:cubicBezTo>
                  <a:pt x="162" y="318"/>
                  <a:pt x="162" y="318"/>
                  <a:pt x="162" y="318"/>
                </a:cubicBezTo>
                <a:cubicBezTo>
                  <a:pt x="155" y="318"/>
                  <a:pt x="155" y="311"/>
                  <a:pt x="155" y="297"/>
                </a:cubicBezTo>
                <a:cubicBezTo>
                  <a:pt x="155" y="290"/>
                  <a:pt x="155" y="283"/>
                  <a:pt x="162" y="276"/>
                </a:cubicBezTo>
                <a:cubicBezTo>
                  <a:pt x="254" y="191"/>
                  <a:pt x="254" y="191"/>
                  <a:pt x="254" y="191"/>
                </a:cubicBezTo>
                <a:cubicBezTo>
                  <a:pt x="261" y="191"/>
                  <a:pt x="268" y="184"/>
                  <a:pt x="275" y="184"/>
                </a:cubicBezTo>
                <a:cubicBezTo>
                  <a:pt x="290" y="184"/>
                  <a:pt x="304" y="198"/>
                  <a:pt x="304" y="212"/>
                </a:cubicBezTo>
                <a:cubicBezTo>
                  <a:pt x="304" y="226"/>
                  <a:pt x="297" y="234"/>
                  <a:pt x="297" y="234"/>
                </a:cubicBezTo>
                <a:cubicBezTo>
                  <a:pt x="254" y="269"/>
                  <a:pt x="254" y="269"/>
                  <a:pt x="254" y="269"/>
                </a:cubicBezTo>
                <a:cubicBezTo>
                  <a:pt x="424" y="269"/>
                  <a:pt x="424" y="269"/>
                  <a:pt x="424" y="269"/>
                </a:cubicBezTo>
                <a:cubicBezTo>
                  <a:pt x="445" y="269"/>
                  <a:pt x="452" y="283"/>
                  <a:pt x="452" y="297"/>
                </a:cubicBezTo>
                <a:cubicBezTo>
                  <a:pt x="452" y="318"/>
                  <a:pt x="445" y="325"/>
                  <a:pt x="424" y="325"/>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99" name="Freeform 114"/>
          <p:cNvSpPr>
            <a:spLocks noChangeArrowheads="1"/>
          </p:cNvSpPr>
          <p:nvPr/>
        </p:nvSpPr>
        <p:spPr bwMode="auto">
          <a:xfrm>
            <a:off x="6103939" y="4917570"/>
            <a:ext cx="431800" cy="435087"/>
          </a:xfrm>
          <a:custGeom>
            <a:avLst/>
            <a:gdLst>
              <a:gd name="T0" fmla="*/ 39230934 w 601"/>
              <a:gd name="T1" fmla="*/ 78441997 h 602"/>
              <a:gd name="T2" fmla="*/ 39230934 w 601"/>
              <a:gd name="T3" fmla="*/ 78441997 h 602"/>
              <a:gd name="T4" fmla="*/ 0 w 601"/>
              <a:gd name="T5" fmla="*/ 38763987 h 602"/>
              <a:gd name="T6" fmla="*/ 39230934 w 601"/>
              <a:gd name="T7" fmla="*/ 0 h 602"/>
              <a:gd name="T8" fmla="*/ 77429787 w 601"/>
              <a:gd name="T9" fmla="*/ 38763987 h 602"/>
              <a:gd name="T10" fmla="*/ 39230934 w 601"/>
              <a:gd name="T11" fmla="*/ 78441997 h 602"/>
              <a:gd name="T12" fmla="*/ 39230934 w 601"/>
              <a:gd name="T13" fmla="*/ 7439717 h 602"/>
              <a:gd name="T14" fmla="*/ 39230934 w 601"/>
              <a:gd name="T15" fmla="*/ 7439717 h 602"/>
              <a:gd name="T16" fmla="*/ 7226723 w 601"/>
              <a:gd name="T17" fmla="*/ 38763987 h 602"/>
              <a:gd name="T18" fmla="*/ 39230934 w 601"/>
              <a:gd name="T19" fmla="*/ 71002280 h 602"/>
              <a:gd name="T20" fmla="*/ 70203064 w 601"/>
              <a:gd name="T21" fmla="*/ 38763987 h 602"/>
              <a:gd name="T22" fmla="*/ 39230934 w 601"/>
              <a:gd name="T23" fmla="*/ 7439717 h 602"/>
              <a:gd name="T24" fmla="*/ 50071198 w 601"/>
              <a:gd name="T25" fmla="*/ 38763987 h 602"/>
              <a:gd name="T26" fmla="*/ 50071198 w 601"/>
              <a:gd name="T27" fmla="*/ 38763987 h 602"/>
              <a:gd name="T28" fmla="*/ 47361132 w 601"/>
              <a:gd name="T29" fmla="*/ 37850325 h 602"/>
              <a:gd name="T30" fmla="*/ 47361132 w 601"/>
              <a:gd name="T31" fmla="*/ 37850325 h 602"/>
              <a:gd name="T32" fmla="*/ 42844475 w 601"/>
              <a:gd name="T33" fmla="*/ 32368713 h 602"/>
              <a:gd name="T34" fmla="*/ 42844475 w 601"/>
              <a:gd name="T35" fmla="*/ 55339965 h 602"/>
              <a:gd name="T36" fmla="*/ 39230934 w 601"/>
              <a:gd name="T37" fmla="*/ 59125033 h 602"/>
              <a:gd name="T38" fmla="*/ 35488787 w 601"/>
              <a:gd name="T39" fmla="*/ 55339965 h 602"/>
              <a:gd name="T40" fmla="*/ 35488787 w 601"/>
              <a:gd name="T41" fmla="*/ 32368713 h 602"/>
              <a:gd name="T42" fmla="*/ 30971771 w 601"/>
              <a:gd name="T43" fmla="*/ 37850325 h 602"/>
              <a:gd name="T44" fmla="*/ 30971771 w 601"/>
              <a:gd name="T45" fmla="*/ 37850325 h 602"/>
              <a:gd name="T46" fmla="*/ 28261705 w 601"/>
              <a:gd name="T47" fmla="*/ 38763987 h 602"/>
              <a:gd name="T48" fmla="*/ 24519558 w 601"/>
              <a:gd name="T49" fmla="*/ 35109700 h 602"/>
              <a:gd name="T50" fmla="*/ 25422674 w 601"/>
              <a:gd name="T51" fmla="*/ 33282375 h 602"/>
              <a:gd name="T52" fmla="*/ 25422674 w 601"/>
              <a:gd name="T53" fmla="*/ 33282375 h 602"/>
              <a:gd name="T54" fmla="*/ 36391903 w 601"/>
              <a:gd name="T55" fmla="*/ 20361046 h 602"/>
              <a:gd name="T56" fmla="*/ 36391903 w 601"/>
              <a:gd name="T57" fmla="*/ 20361046 h 602"/>
              <a:gd name="T58" fmla="*/ 39230934 w 601"/>
              <a:gd name="T59" fmla="*/ 19447384 h 602"/>
              <a:gd name="T60" fmla="*/ 41941000 w 601"/>
              <a:gd name="T61" fmla="*/ 20361046 h 602"/>
              <a:gd name="T62" fmla="*/ 41941000 w 601"/>
              <a:gd name="T63" fmla="*/ 20361046 h 602"/>
              <a:gd name="T64" fmla="*/ 52910229 w 601"/>
              <a:gd name="T65" fmla="*/ 33282375 h 602"/>
              <a:gd name="T66" fmla="*/ 52910229 w 601"/>
              <a:gd name="T67" fmla="*/ 33282375 h 602"/>
              <a:gd name="T68" fmla="*/ 53813704 w 601"/>
              <a:gd name="T69" fmla="*/ 35109700 h 602"/>
              <a:gd name="T70" fmla="*/ 50071198 w 601"/>
              <a:gd name="T71" fmla="*/ 38763987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1" h="602">
                <a:moveTo>
                  <a:pt x="304" y="601"/>
                </a:moveTo>
                <a:lnTo>
                  <a:pt x="304" y="601"/>
                </a:lnTo>
                <a:cubicBezTo>
                  <a:pt x="134" y="601"/>
                  <a:pt x="0" y="467"/>
                  <a:pt x="0" y="297"/>
                </a:cubicBezTo>
                <a:cubicBezTo>
                  <a:pt x="0" y="135"/>
                  <a:pt x="134" y="0"/>
                  <a:pt x="304" y="0"/>
                </a:cubicBezTo>
                <a:cubicBezTo>
                  <a:pt x="466" y="0"/>
                  <a:pt x="600" y="135"/>
                  <a:pt x="600" y="297"/>
                </a:cubicBezTo>
                <a:cubicBezTo>
                  <a:pt x="600" y="467"/>
                  <a:pt x="466" y="601"/>
                  <a:pt x="304" y="601"/>
                </a:cubicBezTo>
                <a:close/>
                <a:moveTo>
                  <a:pt x="304" y="57"/>
                </a:moveTo>
                <a:lnTo>
                  <a:pt x="304" y="57"/>
                </a:lnTo>
                <a:cubicBezTo>
                  <a:pt x="169" y="57"/>
                  <a:pt x="56" y="163"/>
                  <a:pt x="56" y="297"/>
                </a:cubicBezTo>
                <a:cubicBezTo>
                  <a:pt x="56" y="431"/>
                  <a:pt x="169" y="544"/>
                  <a:pt x="304" y="544"/>
                </a:cubicBezTo>
                <a:cubicBezTo>
                  <a:pt x="438" y="544"/>
                  <a:pt x="544" y="431"/>
                  <a:pt x="544" y="297"/>
                </a:cubicBezTo>
                <a:cubicBezTo>
                  <a:pt x="544" y="163"/>
                  <a:pt x="438" y="57"/>
                  <a:pt x="304" y="57"/>
                </a:cubicBezTo>
                <a:close/>
                <a:moveTo>
                  <a:pt x="388" y="297"/>
                </a:moveTo>
                <a:lnTo>
                  <a:pt x="388" y="297"/>
                </a:lnTo>
                <a:cubicBezTo>
                  <a:pt x="374" y="297"/>
                  <a:pt x="367" y="297"/>
                  <a:pt x="367" y="290"/>
                </a:cubicBezTo>
                <a:cubicBezTo>
                  <a:pt x="332" y="248"/>
                  <a:pt x="332" y="248"/>
                  <a:pt x="332" y="248"/>
                </a:cubicBezTo>
                <a:cubicBezTo>
                  <a:pt x="332" y="424"/>
                  <a:pt x="332" y="424"/>
                  <a:pt x="332" y="424"/>
                </a:cubicBezTo>
                <a:cubicBezTo>
                  <a:pt x="332" y="438"/>
                  <a:pt x="318" y="453"/>
                  <a:pt x="304" y="453"/>
                </a:cubicBezTo>
                <a:cubicBezTo>
                  <a:pt x="282" y="453"/>
                  <a:pt x="275" y="438"/>
                  <a:pt x="275" y="424"/>
                </a:cubicBezTo>
                <a:cubicBezTo>
                  <a:pt x="275" y="248"/>
                  <a:pt x="275" y="248"/>
                  <a:pt x="275" y="248"/>
                </a:cubicBezTo>
                <a:cubicBezTo>
                  <a:pt x="240" y="290"/>
                  <a:pt x="240" y="290"/>
                  <a:pt x="240" y="290"/>
                </a:cubicBezTo>
                <a:cubicBezTo>
                  <a:pt x="233" y="297"/>
                  <a:pt x="226" y="297"/>
                  <a:pt x="219" y="297"/>
                </a:cubicBezTo>
                <a:cubicBezTo>
                  <a:pt x="197" y="297"/>
                  <a:pt x="190" y="290"/>
                  <a:pt x="190" y="269"/>
                </a:cubicBezTo>
                <a:cubicBezTo>
                  <a:pt x="190" y="262"/>
                  <a:pt x="190" y="255"/>
                  <a:pt x="197" y="255"/>
                </a:cubicBezTo>
                <a:cubicBezTo>
                  <a:pt x="282" y="156"/>
                  <a:pt x="282" y="156"/>
                  <a:pt x="282" y="156"/>
                </a:cubicBezTo>
                <a:cubicBezTo>
                  <a:pt x="282" y="156"/>
                  <a:pt x="289" y="149"/>
                  <a:pt x="304" y="149"/>
                </a:cubicBezTo>
                <a:cubicBezTo>
                  <a:pt x="311" y="149"/>
                  <a:pt x="318" y="156"/>
                  <a:pt x="325" y="156"/>
                </a:cubicBezTo>
                <a:cubicBezTo>
                  <a:pt x="410" y="255"/>
                  <a:pt x="410" y="255"/>
                  <a:pt x="410" y="255"/>
                </a:cubicBezTo>
                <a:cubicBezTo>
                  <a:pt x="410" y="255"/>
                  <a:pt x="417" y="262"/>
                  <a:pt x="417" y="269"/>
                </a:cubicBezTo>
                <a:cubicBezTo>
                  <a:pt x="417" y="290"/>
                  <a:pt x="402" y="297"/>
                  <a:pt x="388" y="29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00" name="Freeform 115"/>
          <p:cNvSpPr>
            <a:spLocks noChangeArrowheads="1"/>
          </p:cNvSpPr>
          <p:nvPr/>
        </p:nvSpPr>
        <p:spPr bwMode="auto">
          <a:xfrm>
            <a:off x="5345115" y="4917570"/>
            <a:ext cx="431800" cy="435087"/>
          </a:xfrm>
          <a:custGeom>
            <a:avLst/>
            <a:gdLst>
              <a:gd name="T0" fmla="*/ 38198494 w 601"/>
              <a:gd name="T1" fmla="*/ 78441997 h 602"/>
              <a:gd name="T2" fmla="*/ 38198494 w 601"/>
              <a:gd name="T3" fmla="*/ 78441997 h 602"/>
              <a:gd name="T4" fmla="*/ 0 w 601"/>
              <a:gd name="T5" fmla="*/ 38763987 h 602"/>
              <a:gd name="T6" fmla="*/ 38198494 w 601"/>
              <a:gd name="T7" fmla="*/ 0 h 602"/>
              <a:gd name="T8" fmla="*/ 77429787 w 601"/>
              <a:gd name="T9" fmla="*/ 38763987 h 602"/>
              <a:gd name="T10" fmla="*/ 38198494 w 601"/>
              <a:gd name="T11" fmla="*/ 78441997 h 602"/>
              <a:gd name="T12" fmla="*/ 38198494 w 601"/>
              <a:gd name="T13" fmla="*/ 7439717 h 602"/>
              <a:gd name="T14" fmla="*/ 38198494 w 601"/>
              <a:gd name="T15" fmla="*/ 7439717 h 602"/>
              <a:gd name="T16" fmla="*/ 7226723 w 601"/>
              <a:gd name="T17" fmla="*/ 38763987 h 602"/>
              <a:gd name="T18" fmla="*/ 38198494 w 601"/>
              <a:gd name="T19" fmla="*/ 71002280 h 602"/>
              <a:gd name="T20" fmla="*/ 70203064 w 601"/>
              <a:gd name="T21" fmla="*/ 38763987 h 602"/>
              <a:gd name="T22" fmla="*/ 38198494 w 601"/>
              <a:gd name="T23" fmla="*/ 7439717 h 602"/>
              <a:gd name="T24" fmla="*/ 51877788 w 601"/>
              <a:gd name="T25" fmla="*/ 45290042 h 602"/>
              <a:gd name="T26" fmla="*/ 51877788 w 601"/>
              <a:gd name="T27" fmla="*/ 45290042 h 602"/>
              <a:gd name="T28" fmla="*/ 41037884 w 601"/>
              <a:gd name="T29" fmla="*/ 57167289 h 602"/>
              <a:gd name="T30" fmla="*/ 41037884 w 601"/>
              <a:gd name="T31" fmla="*/ 57167289 h 602"/>
              <a:gd name="T32" fmla="*/ 38198494 w 601"/>
              <a:gd name="T33" fmla="*/ 59125033 h 602"/>
              <a:gd name="T34" fmla="*/ 35488787 w 601"/>
              <a:gd name="T35" fmla="*/ 57167289 h 602"/>
              <a:gd name="T36" fmla="*/ 35488787 w 601"/>
              <a:gd name="T37" fmla="*/ 57167289 h 602"/>
              <a:gd name="T38" fmla="*/ 24519558 w 601"/>
              <a:gd name="T39" fmla="*/ 45290042 h 602"/>
              <a:gd name="T40" fmla="*/ 24519558 w 601"/>
              <a:gd name="T41" fmla="*/ 45290042 h 602"/>
              <a:gd name="T42" fmla="*/ 23616083 w 601"/>
              <a:gd name="T43" fmla="*/ 42418636 h 602"/>
              <a:gd name="T44" fmla="*/ 27229624 w 601"/>
              <a:gd name="T45" fmla="*/ 38763987 h 602"/>
              <a:gd name="T46" fmla="*/ 30068655 w 601"/>
              <a:gd name="T47" fmla="*/ 40591311 h 602"/>
              <a:gd name="T48" fmla="*/ 30068655 w 601"/>
              <a:gd name="T49" fmla="*/ 40591311 h 602"/>
              <a:gd name="T50" fmla="*/ 34585312 w 601"/>
              <a:gd name="T51" fmla="*/ 45290042 h 602"/>
              <a:gd name="T52" fmla="*/ 34585312 w 601"/>
              <a:gd name="T53" fmla="*/ 23102033 h 602"/>
              <a:gd name="T54" fmla="*/ 38198494 w 601"/>
              <a:gd name="T55" fmla="*/ 19447384 h 602"/>
              <a:gd name="T56" fmla="*/ 41941000 w 601"/>
              <a:gd name="T57" fmla="*/ 23102033 h 602"/>
              <a:gd name="T58" fmla="*/ 41941000 w 601"/>
              <a:gd name="T59" fmla="*/ 45290042 h 602"/>
              <a:gd name="T60" fmla="*/ 46457657 w 601"/>
              <a:gd name="T61" fmla="*/ 40591311 h 602"/>
              <a:gd name="T62" fmla="*/ 46457657 w 601"/>
              <a:gd name="T63" fmla="*/ 40591311 h 602"/>
              <a:gd name="T64" fmla="*/ 49167722 w 601"/>
              <a:gd name="T65" fmla="*/ 38763987 h 602"/>
              <a:gd name="T66" fmla="*/ 52781263 w 601"/>
              <a:gd name="T67" fmla="*/ 42418636 h 602"/>
              <a:gd name="T68" fmla="*/ 51877788 w 601"/>
              <a:gd name="T69" fmla="*/ 45290042 h 6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1" h="602">
                <a:moveTo>
                  <a:pt x="296" y="601"/>
                </a:moveTo>
                <a:lnTo>
                  <a:pt x="296" y="601"/>
                </a:lnTo>
                <a:cubicBezTo>
                  <a:pt x="134" y="601"/>
                  <a:pt x="0" y="467"/>
                  <a:pt x="0" y="297"/>
                </a:cubicBezTo>
                <a:cubicBezTo>
                  <a:pt x="0" y="135"/>
                  <a:pt x="134" y="0"/>
                  <a:pt x="296" y="0"/>
                </a:cubicBezTo>
                <a:cubicBezTo>
                  <a:pt x="466" y="0"/>
                  <a:pt x="600" y="135"/>
                  <a:pt x="600" y="297"/>
                </a:cubicBezTo>
                <a:cubicBezTo>
                  <a:pt x="600" y="467"/>
                  <a:pt x="466" y="601"/>
                  <a:pt x="296" y="601"/>
                </a:cubicBezTo>
                <a:close/>
                <a:moveTo>
                  <a:pt x="296" y="57"/>
                </a:moveTo>
                <a:lnTo>
                  <a:pt x="296" y="57"/>
                </a:lnTo>
                <a:cubicBezTo>
                  <a:pt x="162" y="57"/>
                  <a:pt x="56" y="163"/>
                  <a:pt x="56" y="297"/>
                </a:cubicBezTo>
                <a:cubicBezTo>
                  <a:pt x="56" y="431"/>
                  <a:pt x="162" y="544"/>
                  <a:pt x="296" y="544"/>
                </a:cubicBezTo>
                <a:cubicBezTo>
                  <a:pt x="431" y="544"/>
                  <a:pt x="544" y="431"/>
                  <a:pt x="544" y="297"/>
                </a:cubicBezTo>
                <a:cubicBezTo>
                  <a:pt x="544" y="163"/>
                  <a:pt x="431" y="57"/>
                  <a:pt x="296" y="57"/>
                </a:cubicBezTo>
                <a:close/>
                <a:moveTo>
                  <a:pt x="402" y="347"/>
                </a:moveTo>
                <a:lnTo>
                  <a:pt x="402" y="347"/>
                </a:lnTo>
                <a:cubicBezTo>
                  <a:pt x="318" y="438"/>
                  <a:pt x="318" y="438"/>
                  <a:pt x="318" y="438"/>
                </a:cubicBezTo>
                <a:cubicBezTo>
                  <a:pt x="318" y="446"/>
                  <a:pt x="311" y="453"/>
                  <a:pt x="296" y="453"/>
                </a:cubicBezTo>
                <a:cubicBezTo>
                  <a:pt x="289" y="453"/>
                  <a:pt x="282" y="446"/>
                  <a:pt x="275" y="438"/>
                </a:cubicBezTo>
                <a:cubicBezTo>
                  <a:pt x="190" y="347"/>
                  <a:pt x="190" y="347"/>
                  <a:pt x="190" y="347"/>
                </a:cubicBezTo>
                <a:cubicBezTo>
                  <a:pt x="190" y="340"/>
                  <a:pt x="183" y="333"/>
                  <a:pt x="183" y="325"/>
                </a:cubicBezTo>
                <a:cubicBezTo>
                  <a:pt x="183" y="311"/>
                  <a:pt x="197" y="297"/>
                  <a:pt x="211" y="297"/>
                </a:cubicBezTo>
                <a:cubicBezTo>
                  <a:pt x="226" y="297"/>
                  <a:pt x="233" y="304"/>
                  <a:pt x="233" y="311"/>
                </a:cubicBezTo>
                <a:cubicBezTo>
                  <a:pt x="268" y="347"/>
                  <a:pt x="268" y="347"/>
                  <a:pt x="268" y="347"/>
                </a:cubicBezTo>
                <a:cubicBezTo>
                  <a:pt x="268" y="177"/>
                  <a:pt x="268" y="177"/>
                  <a:pt x="268" y="177"/>
                </a:cubicBezTo>
                <a:cubicBezTo>
                  <a:pt x="268" y="163"/>
                  <a:pt x="282" y="149"/>
                  <a:pt x="296" y="149"/>
                </a:cubicBezTo>
                <a:cubicBezTo>
                  <a:pt x="318" y="149"/>
                  <a:pt x="325" y="163"/>
                  <a:pt x="325" y="177"/>
                </a:cubicBezTo>
                <a:cubicBezTo>
                  <a:pt x="325" y="347"/>
                  <a:pt x="325" y="347"/>
                  <a:pt x="325" y="347"/>
                </a:cubicBezTo>
                <a:cubicBezTo>
                  <a:pt x="360" y="311"/>
                  <a:pt x="360" y="311"/>
                  <a:pt x="360" y="311"/>
                </a:cubicBezTo>
                <a:cubicBezTo>
                  <a:pt x="367" y="304"/>
                  <a:pt x="374" y="297"/>
                  <a:pt x="381" y="297"/>
                </a:cubicBezTo>
                <a:cubicBezTo>
                  <a:pt x="402" y="297"/>
                  <a:pt x="409" y="311"/>
                  <a:pt x="409" y="325"/>
                </a:cubicBezTo>
                <a:cubicBezTo>
                  <a:pt x="409" y="333"/>
                  <a:pt x="409" y="340"/>
                  <a:pt x="402" y="34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01" name="Freeform 116"/>
          <p:cNvSpPr>
            <a:spLocks noChangeArrowheads="1"/>
          </p:cNvSpPr>
          <p:nvPr/>
        </p:nvSpPr>
        <p:spPr bwMode="auto">
          <a:xfrm>
            <a:off x="4583115" y="4917570"/>
            <a:ext cx="438150" cy="435087"/>
          </a:xfrm>
          <a:custGeom>
            <a:avLst/>
            <a:gdLst>
              <a:gd name="T0" fmla="*/ 39339251 w 609"/>
              <a:gd name="T1" fmla="*/ 78441997 h 602"/>
              <a:gd name="T2" fmla="*/ 39339251 w 609"/>
              <a:gd name="T3" fmla="*/ 78441997 h 602"/>
              <a:gd name="T4" fmla="*/ 0 w 609"/>
              <a:gd name="T5" fmla="*/ 38763987 h 602"/>
              <a:gd name="T6" fmla="*/ 39339251 w 609"/>
              <a:gd name="T7" fmla="*/ 0 h 602"/>
              <a:gd name="T8" fmla="*/ 78678142 w 609"/>
              <a:gd name="T9" fmla="*/ 38763987 h 602"/>
              <a:gd name="T10" fmla="*/ 39339251 w 609"/>
              <a:gd name="T11" fmla="*/ 78441997 h 602"/>
              <a:gd name="T12" fmla="*/ 7376244 w 609"/>
              <a:gd name="T13" fmla="*/ 38763987 h 602"/>
              <a:gd name="T14" fmla="*/ 7376244 w 609"/>
              <a:gd name="T15" fmla="*/ 38763987 h 602"/>
              <a:gd name="T16" fmla="*/ 39339251 w 609"/>
              <a:gd name="T17" fmla="*/ 71002280 h 602"/>
              <a:gd name="T18" fmla="*/ 59526167 w 609"/>
              <a:gd name="T19" fmla="*/ 63693344 h 602"/>
              <a:gd name="T20" fmla="*/ 14622627 w 609"/>
              <a:gd name="T21" fmla="*/ 19447384 h 602"/>
              <a:gd name="T22" fmla="*/ 7376244 w 609"/>
              <a:gd name="T23" fmla="*/ 38763987 h 602"/>
              <a:gd name="T24" fmla="*/ 39339251 w 609"/>
              <a:gd name="T25" fmla="*/ 7439717 h 602"/>
              <a:gd name="T26" fmla="*/ 39339251 w 609"/>
              <a:gd name="T27" fmla="*/ 7439717 h 602"/>
              <a:gd name="T28" fmla="*/ 19281478 w 609"/>
              <a:gd name="T29" fmla="*/ 13834991 h 602"/>
              <a:gd name="T30" fmla="*/ 64055516 w 609"/>
              <a:gd name="T31" fmla="*/ 59125033 h 602"/>
              <a:gd name="T32" fmla="*/ 71431400 w 609"/>
              <a:gd name="T33" fmla="*/ 38763987 h 602"/>
              <a:gd name="T34" fmla="*/ 39339251 w 609"/>
              <a:gd name="T35" fmla="*/ 7439717 h 6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09" h="602">
                <a:moveTo>
                  <a:pt x="304" y="601"/>
                </a:moveTo>
                <a:lnTo>
                  <a:pt x="304" y="601"/>
                </a:lnTo>
                <a:cubicBezTo>
                  <a:pt x="135" y="601"/>
                  <a:pt x="0" y="467"/>
                  <a:pt x="0" y="297"/>
                </a:cubicBezTo>
                <a:cubicBezTo>
                  <a:pt x="0" y="135"/>
                  <a:pt x="135" y="0"/>
                  <a:pt x="304" y="0"/>
                </a:cubicBezTo>
                <a:cubicBezTo>
                  <a:pt x="474" y="0"/>
                  <a:pt x="608" y="135"/>
                  <a:pt x="608" y="297"/>
                </a:cubicBezTo>
                <a:cubicBezTo>
                  <a:pt x="608" y="467"/>
                  <a:pt x="474" y="601"/>
                  <a:pt x="304" y="601"/>
                </a:cubicBezTo>
                <a:close/>
                <a:moveTo>
                  <a:pt x="57" y="297"/>
                </a:moveTo>
                <a:lnTo>
                  <a:pt x="57" y="297"/>
                </a:lnTo>
                <a:cubicBezTo>
                  <a:pt x="57" y="431"/>
                  <a:pt x="170" y="544"/>
                  <a:pt x="304" y="544"/>
                </a:cubicBezTo>
                <a:cubicBezTo>
                  <a:pt x="361" y="544"/>
                  <a:pt x="417" y="523"/>
                  <a:pt x="460" y="488"/>
                </a:cubicBezTo>
                <a:cubicBezTo>
                  <a:pt x="113" y="149"/>
                  <a:pt x="113" y="149"/>
                  <a:pt x="113" y="149"/>
                </a:cubicBezTo>
                <a:cubicBezTo>
                  <a:pt x="78" y="191"/>
                  <a:pt x="57" y="241"/>
                  <a:pt x="57" y="297"/>
                </a:cubicBezTo>
                <a:close/>
                <a:moveTo>
                  <a:pt x="304" y="57"/>
                </a:moveTo>
                <a:lnTo>
                  <a:pt x="304" y="57"/>
                </a:lnTo>
                <a:cubicBezTo>
                  <a:pt x="248" y="57"/>
                  <a:pt x="191" y="71"/>
                  <a:pt x="149" y="106"/>
                </a:cubicBezTo>
                <a:cubicBezTo>
                  <a:pt x="495" y="453"/>
                  <a:pt x="495" y="453"/>
                  <a:pt x="495" y="453"/>
                </a:cubicBezTo>
                <a:cubicBezTo>
                  <a:pt x="530" y="410"/>
                  <a:pt x="552" y="354"/>
                  <a:pt x="552" y="297"/>
                </a:cubicBezTo>
                <a:cubicBezTo>
                  <a:pt x="552" y="163"/>
                  <a:pt x="439" y="57"/>
                  <a:pt x="304" y="5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02" name="Freeform 117"/>
          <p:cNvSpPr>
            <a:spLocks noChangeArrowheads="1"/>
          </p:cNvSpPr>
          <p:nvPr/>
        </p:nvSpPr>
        <p:spPr bwMode="auto">
          <a:xfrm>
            <a:off x="3824290" y="4917570"/>
            <a:ext cx="434976" cy="435087"/>
          </a:xfrm>
          <a:custGeom>
            <a:avLst/>
            <a:gdLst>
              <a:gd name="T0" fmla="*/ 39678193 w 602"/>
              <a:gd name="T1" fmla="*/ 78441997 h 602"/>
              <a:gd name="T2" fmla="*/ 39678193 w 602"/>
              <a:gd name="T3" fmla="*/ 78441997 h 602"/>
              <a:gd name="T4" fmla="*/ 0 w 602"/>
              <a:gd name="T5" fmla="*/ 38763987 h 602"/>
              <a:gd name="T6" fmla="*/ 39678193 w 602"/>
              <a:gd name="T7" fmla="*/ 0 h 602"/>
              <a:gd name="T8" fmla="*/ 78442719 w 602"/>
              <a:gd name="T9" fmla="*/ 38763987 h 602"/>
              <a:gd name="T10" fmla="*/ 39678193 w 602"/>
              <a:gd name="T11" fmla="*/ 78441997 h 602"/>
              <a:gd name="T12" fmla="*/ 39678193 w 602"/>
              <a:gd name="T13" fmla="*/ 7439717 h 602"/>
              <a:gd name="T14" fmla="*/ 39678193 w 602"/>
              <a:gd name="T15" fmla="*/ 7439717 h 602"/>
              <a:gd name="T16" fmla="*/ 7439751 w 602"/>
              <a:gd name="T17" fmla="*/ 38763987 h 602"/>
              <a:gd name="T18" fmla="*/ 39678193 w 602"/>
              <a:gd name="T19" fmla="*/ 71002280 h 602"/>
              <a:gd name="T20" fmla="*/ 71002968 w 602"/>
              <a:gd name="T21" fmla="*/ 38763987 h 602"/>
              <a:gd name="T22" fmla="*/ 39678193 w 602"/>
              <a:gd name="T23" fmla="*/ 7439717 h 602"/>
              <a:gd name="T24" fmla="*/ 52599581 w 602"/>
              <a:gd name="T25" fmla="*/ 56253627 h 602"/>
              <a:gd name="T26" fmla="*/ 52599581 w 602"/>
              <a:gd name="T27" fmla="*/ 56253627 h 602"/>
              <a:gd name="T28" fmla="*/ 50772248 w 602"/>
              <a:gd name="T29" fmla="*/ 55339965 h 602"/>
              <a:gd name="T30" fmla="*/ 50772248 w 602"/>
              <a:gd name="T31" fmla="*/ 55339965 h 602"/>
              <a:gd name="T32" fmla="*/ 39678193 w 602"/>
              <a:gd name="T33" fmla="*/ 44376380 h 602"/>
              <a:gd name="T34" fmla="*/ 28583776 w 602"/>
              <a:gd name="T35" fmla="*/ 55339965 h 602"/>
              <a:gd name="T36" fmla="*/ 28583776 w 602"/>
              <a:gd name="T37" fmla="*/ 55339965 h 602"/>
              <a:gd name="T38" fmla="*/ 25843138 w 602"/>
              <a:gd name="T39" fmla="*/ 56253627 h 602"/>
              <a:gd name="T40" fmla="*/ 22188473 w 602"/>
              <a:gd name="T41" fmla="*/ 52598978 h 602"/>
              <a:gd name="T42" fmla="*/ 23102139 w 602"/>
              <a:gd name="T43" fmla="*/ 49858353 h 602"/>
              <a:gd name="T44" fmla="*/ 23102139 w 602"/>
              <a:gd name="T45" fmla="*/ 49858353 h 602"/>
              <a:gd name="T46" fmla="*/ 34196195 w 602"/>
              <a:gd name="T47" fmla="*/ 38763987 h 602"/>
              <a:gd name="T48" fmla="*/ 23102139 w 602"/>
              <a:gd name="T49" fmla="*/ 27669982 h 602"/>
              <a:gd name="T50" fmla="*/ 23102139 w 602"/>
              <a:gd name="T51" fmla="*/ 27669982 h 602"/>
              <a:gd name="T52" fmla="*/ 22188473 w 602"/>
              <a:gd name="T53" fmla="*/ 25842658 h 602"/>
              <a:gd name="T54" fmla="*/ 25843138 w 602"/>
              <a:gd name="T55" fmla="*/ 22188371 h 602"/>
              <a:gd name="T56" fmla="*/ 28583776 w 602"/>
              <a:gd name="T57" fmla="*/ 23102033 h 602"/>
              <a:gd name="T58" fmla="*/ 28583776 w 602"/>
              <a:gd name="T59" fmla="*/ 23102033 h 602"/>
              <a:gd name="T60" fmla="*/ 39678193 w 602"/>
              <a:gd name="T61" fmla="*/ 34196037 h 602"/>
              <a:gd name="T62" fmla="*/ 50772248 w 602"/>
              <a:gd name="T63" fmla="*/ 23102033 h 602"/>
              <a:gd name="T64" fmla="*/ 50772248 w 602"/>
              <a:gd name="T65" fmla="*/ 23102033 h 602"/>
              <a:gd name="T66" fmla="*/ 52599581 w 602"/>
              <a:gd name="T67" fmla="*/ 22188371 h 602"/>
              <a:gd name="T68" fmla="*/ 56254247 w 602"/>
              <a:gd name="T69" fmla="*/ 25842658 h 602"/>
              <a:gd name="T70" fmla="*/ 55340580 w 602"/>
              <a:gd name="T71" fmla="*/ 27669982 h 602"/>
              <a:gd name="T72" fmla="*/ 55340580 w 602"/>
              <a:gd name="T73" fmla="*/ 27669982 h 602"/>
              <a:gd name="T74" fmla="*/ 44376945 w 602"/>
              <a:gd name="T75" fmla="*/ 38763987 h 602"/>
              <a:gd name="T76" fmla="*/ 55340580 w 602"/>
              <a:gd name="T77" fmla="*/ 49858353 h 602"/>
              <a:gd name="T78" fmla="*/ 55340580 w 602"/>
              <a:gd name="T79" fmla="*/ 49858353 h 602"/>
              <a:gd name="T80" fmla="*/ 56254247 w 602"/>
              <a:gd name="T81" fmla="*/ 52598978 h 602"/>
              <a:gd name="T82" fmla="*/ 52599581 w 602"/>
              <a:gd name="T83" fmla="*/ 56253627 h 6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02" h="602">
                <a:moveTo>
                  <a:pt x="304" y="601"/>
                </a:moveTo>
                <a:lnTo>
                  <a:pt x="304" y="601"/>
                </a:lnTo>
                <a:cubicBezTo>
                  <a:pt x="135" y="601"/>
                  <a:pt x="0" y="467"/>
                  <a:pt x="0" y="297"/>
                </a:cubicBezTo>
                <a:cubicBezTo>
                  <a:pt x="0" y="135"/>
                  <a:pt x="135" y="0"/>
                  <a:pt x="304" y="0"/>
                </a:cubicBezTo>
                <a:cubicBezTo>
                  <a:pt x="467" y="0"/>
                  <a:pt x="601" y="135"/>
                  <a:pt x="601" y="297"/>
                </a:cubicBezTo>
                <a:cubicBezTo>
                  <a:pt x="601" y="467"/>
                  <a:pt x="467" y="601"/>
                  <a:pt x="304" y="601"/>
                </a:cubicBezTo>
                <a:close/>
                <a:moveTo>
                  <a:pt x="304" y="57"/>
                </a:moveTo>
                <a:lnTo>
                  <a:pt x="304" y="57"/>
                </a:lnTo>
                <a:cubicBezTo>
                  <a:pt x="170" y="57"/>
                  <a:pt x="57" y="163"/>
                  <a:pt x="57" y="297"/>
                </a:cubicBezTo>
                <a:cubicBezTo>
                  <a:pt x="57" y="431"/>
                  <a:pt x="170" y="544"/>
                  <a:pt x="304" y="544"/>
                </a:cubicBezTo>
                <a:cubicBezTo>
                  <a:pt x="439" y="544"/>
                  <a:pt x="544" y="431"/>
                  <a:pt x="544" y="297"/>
                </a:cubicBezTo>
                <a:cubicBezTo>
                  <a:pt x="544" y="163"/>
                  <a:pt x="439" y="57"/>
                  <a:pt x="304" y="57"/>
                </a:cubicBezTo>
                <a:close/>
                <a:moveTo>
                  <a:pt x="403" y="431"/>
                </a:moveTo>
                <a:lnTo>
                  <a:pt x="403" y="431"/>
                </a:lnTo>
                <a:cubicBezTo>
                  <a:pt x="396" y="431"/>
                  <a:pt x="389" y="431"/>
                  <a:pt x="389" y="424"/>
                </a:cubicBezTo>
                <a:cubicBezTo>
                  <a:pt x="304" y="340"/>
                  <a:pt x="304" y="340"/>
                  <a:pt x="304" y="340"/>
                </a:cubicBezTo>
                <a:cubicBezTo>
                  <a:pt x="219" y="424"/>
                  <a:pt x="219" y="424"/>
                  <a:pt x="219" y="424"/>
                </a:cubicBezTo>
                <a:cubicBezTo>
                  <a:pt x="212" y="431"/>
                  <a:pt x="205" y="431"/>
                  <a:pt x="198" y="431"/>
                </a:cubicBezTo>
                <a:cubicBezTo>
                  <a:pt x="184" y="431"/>
                  <a:pt x="170" y="417"/>
                  <a:pt x="170" y="403"/>
                </a:cubicBezTo>
                <a:cubicBezTo>
                  <a:pt x="170" y="396"/>
                  <a:pt x="170" y="389"/>
                  <a:pt x="177" y="382"/>
                </a:cubicBezTo>
                <a:cubicBezTo>
                  <a:pt x="262" y="297"/>
                  <a:pt x="262" y="297"/>
                  <a:pt x="262" y="297"/>
                </a:cubicBezTo>
                <a:cubicBezTo>
                  <a:pt x="177" y="212"/>
                  <a:pt x="177" y="212"/>
                  <a:pt x="177" y="212"/>
                </a:cubicBezTo>
                <a:cubicBezTo>
                  <a:pt x="170" y="212"/>
                  <a:pt x="170" y="205"/>
                  <a:pt x="170" y="198"/>
                </a:cubicBezTo>
                <a:cubicBezTo>
                  <a:pt x="170" y="177"/>
                  <a:pt x="184" y="170"/>
                  <a:pt x="198" y="170"/>
                </a:cubicBezTo>
                <a:cubicBezTo>
                  <a:pt x="205" y="170"/>
                  <a:pt x="212" y="170"/>
                  <a:pt x="219" y="177"/>
                </a:cubicBezTo>
                <a:cubicBezTo>
                  <a:pt x="304" y="262"/>
                  <a:pt x="304" y="262"/>
                  <a:pt x="304" y="262"/>
                </a:cubicBezTo>
                <a:cubicBezTo>
                  <a:pt x="389" y="177"/>
                  <a:pt x="389" y="177"/>
                  <a:pt x="389" y="177"/>
                </a:cubicBezTo>
                <a:cubicBezTo>
                  <a:pt x="389" y="170"/>
                  <a:pt x="396" y="170"/>
                  <a:pt x="403" y="170"/>
                </a:cubicBezTo>
                <a:cubicBezTo>
                  <a:pt x="424" y="170"/>
                  <a:pt x="431" y="177"/>
                  <a:pt x="431" y="198"/>
                </a:cubicBezTo>
                <a:cubicBezTo>
                  <a:pt x="431" y="205"/>
                  <a:pt x="431" y="212"/>
                  <a:pt x="424" y="212"/>
                </a:cubicBezTo>
                <a:cubicBezTo>
                  <a:pt x="340" y="297"/>
                  <a:pt x="340" y="297"/>
                  <a:pt x="340" y="297"/>
                </a:cubicBezTo>
                <a:cubicBezTo>
                  <a:pt x="424" y="382"/>
                  <a:pt x="424" y="382"/>
                  <a:pt x="424" y="382"/>
                </a:cubicBezTo>
                <a:cubicBezTo>
                  <a:pt x="431" y="389"/>
                  <a:pt x="431" y="396"/>
                  <a:pt x="431" y="403"/>
                </a:cubicBezTo>
                <a:cubicBezTo>
                  <a:pt x="431" y="417"/>
                  <a:pt x="424" y="431"/>
                  <a:pt x="403" y="431"/>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03" name="Freeform 118"/>
          <p:cNvSpPr>
            <a:spLocks noChangeArrowheads="1"/>
          </p:cNvSpPr>
          <p:nvPr/>
        </p:nvSpPr>
        <p:spPr bwMode="auto">
          <a:xfrm>
            <a:off x="3065465" y="4917570"/>
            <a:ext cx="434974" cy="435087"/>
          </a:xfrm>
          <a:custGeom>
            <a:avLst/>
            <a:gdLst>
              <a:gd name="T0" fmla="*/ 38763987 w 602"/>
              <a:gd name="T1" fmla="*/ 78441997 h 602"/>
              <a:gd name="T2" fmla="*/ 38763987 w 602"/>
              <a:gd name="T3" fmla="*/ 78441997 h 602"/>
              <a:gd name="T4" fmla="*/ 0 w 602"/>
              <a:gd name="T5" fmla="*/ 38763987 h 602"/>
              <a:gd name="T6" fmla="*/ 38763987 w 602"/>
              <a:gd name="T7" fmla="*/ 0 h 602"/>
              <a:gd name="T8" fmla="*/ 78441997 w 602"/>
              <a:gd name="T9" fmla="*/ 38763987 h 602"/>
              <a:gd name="T10" fmla="*/ 38763987 w 602"/>
              <a:gd name="T11" fmla="*/ 78441997 h 602"/>
              <a:gd name="T12" fmla="*/ 38763987 w 602"/>
              <a:gd name="T13" fmla="*/ 7439717 h 602"/>
              <a:gd name="T14" fmla="*/ 38763987 w 602"/>
              <a:gd name="T15" fmla="*/ 7439717 h 602"/>
              <a:gd name="T16" fmla="*/ 7439717 w 602"/>
              <a:gd name="T17" fmla="*/ 38763987 h 602"/>
              <a:gd name="T18" fmla="*/ 38763987 w 602"/>
              <a:gd name="T19" fmla="*/ 71002280 h 602"/>
              <a:gd name="T20" fmla="*/ 71002280 w 602"/>
              <a:gd name="T21" fmla="*/ 38763987 h 602"/>
              <a:gd name="T22" fmla="*/ 38763987 w 602"/>
              <a:gd name="T23" fmla="*/ 7439717 h 602"/>
              <a:gd name="T24" fmla="*/ 56253627 w 602"/>
              <a:gd name="T25" fmla="*/ 31455051 h 602"/>
              <a:gd name="T26" fmla="*/ 56253627 w 602"/>
              <a:gd name="T27" fmla="*/ 31455051 h 602"/>
              <a:gd name="T28" fmla="*/ 36937024 w 602"/>
              <a:gd name="T29" fmla="*/ 51685677 h 602"/>
              <a:gd name="T30" fmla="*/ 36937024 w 602"/>
              <a:gd name="T31" fmla="*/ 51685677 h 602"/>
              <a:gd name="T32" fmla="*/ 34196037 w 602"/>
              <a:gd name="T33" fmla="*/ 52598978 h 602"/>
              <a:gd name="T34" fmla="*/ 31324631 w 602"/>
              <a:gd name="T35" fmla="*/ 51685677 h 602"/>
              <a:gd name="T36" fmla="*/ 31324631 w 602"/>
              <a:gd name="T37" fmla="*/ 51685677 h 602"/>
              <a:gd name="T38" fmla="*/ 20361046 w 602"/>
              <a:gd name="T39" fmla="*/ 40591311 h 602"/>
              <a:gd name="T40" fmla="*/ 20361046 w 602"/>
              <a:gd name="T41" fmla="*/ 40591311 h 602"/>
              <a:gd name="T42" fmla="*/ 19447384 w 602"/>
              <a:gd name="T43" fmla="*/ 37850325 h 602"/>
              <a:gd name="T44" fmla="*/ 23102033 w 602"/>
              <a:gd name="T45" fmla="*/ 34196037 h 602"/>
              <a:gd name="T46" fmla="*/ 25842658 w 602"/>
              <a:gd name="T47" fmla="*/ 35109700 h 602"/>
              <a:gd name="T48" fmla="*/ 25842658 w 602"/>
              <a:gd name="T49" fmla="*/ 35109700 h 602"/>
              <a:gd name="T50" fmla="*/ 34196037 w 602"/>
              <a:gd name="T51" fmla="*/ 43462718 h 602"/>
              <a:gd name="T52" fmla="*/ 51685677 w 602"/>
              <a:gd name="T53" fmla="*/ 26756320 h 602"/>
              <a:gd name="T54" fmla="*/ 51685677 w 602"/>
              <a:gd name="T55" fmla="*/ 26756320 h 602"/>
              <a:gd name="T56" fmla="*/ 53512640 w 602"/>
              <a:gd name="T57" fmla="*/ 25842658 h 602"/>
              <a:gd name="T58" fmla="*/ 57167289 w 602"/>
              <a:gd name="T59" fmla="*/ 29497307 h 602"/>
              <a:gd name="T60" fmla="*/ 56253627 w 602"/>
              <a:gd name="T61" fmla="*/ 31455051 h 602"/>
              <a:gd name="T62" fmla="*/ 56253627 w 602"/>
              <a:gd name="T63" fmla="*/ 25842658 h 602"/>
              <a:gd name="T64" fmla="*/ 56253627 w 602"/>
              <a:gd name="T65" fmla="*/ 25842658 h 602"/>
              <a:gd name="T66" fmla="*/ 25842658 w 602"/>
              <a:gd name="T67" fmla="*/ 56253627 h 602"/>
              <a:gd name="T68" fmla="*/ 25842658 w 602"/>
              <a:gd name="T69" fmla="*/ 56253627 h 602"/>
              <a:gd name="T70" fmla="*/ 52598978 w 602"/>
              <a:gd name="T71" fmla="*/ 56253627 h 602"/>
              <a:gd name="T72" fmla="*/ 52598978 w 602"/>
              <a:gd name="T73" fmla="*/ 56253627 h 602"/>
              <a:gd name="T74" fmla="*/ 56253627 w 602"/>
              <a:gd name="T75" fmla="*/ 52598978 h 602"/>
              <a:gd name="T76" fmla="*/ 56253627 w 602"/>
              <a:gd name="T77" fmla="*/ 52598978 h 6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2" h="602">
                <a:moveTo>
                  <a:pt x="297" y="601"/>
                </a:moveTo>
                <a:lnTo>
                  <a:pt x="297" y="601"/>
                </a:lnTo>
                <a:cubicBezTo>
                  <a:pt x="135" y="601"/>
                  <a:pt x="0" y="467"/>
                  <a:pt x="0" y="297"/>
                </a:cubicBezTo>
                <a:cubicBezTo>
                  <a:pt x="0" y="135"/>
                  <a:pt x="135" y="0"/>
                  <a:pt x="297" y="0"/>
                </a:cubicBezTo>
                <a:cubicBezTo>
                  <a:pt x="467" y="0"/>
                  <a:pt x="601" y="135"/>
                  <a:pt x="601" y="297"/>
                </a:cubicBezTo>
                <a:cubicBezTo>
                  <a:pt x="601" y="467"/>
                  <a:pt x="467" y="601"/>
                  <a:pt x="297" y="601"/>
                </a:cubicBezTo>
                <a:close/>
                <a:moveTo>
                  <a:pt x="297" y="57"/>
                </a:moveTo>
                <a:lnTo>
                  <a:pt x="297" y="57"/>
                </a:lnTo>
                <a:cubicBezTo>
                  <a:pt x="163" y="57"/>
                  <a:pt x="57" y="163"/>
                  <a:pt x="57" y="297"/>
                </a:cubicBezTo>
                <a:cubicBezTo>
                  <a:pt x="57" y="431"/>
                  <a:pt x="163" y="544"/>
                  <a:pt x="297" y="544"/>
                </a:cubicBezTo>
                <a:cubicBezTo>
                  <a:pt x="431" y="544"/>
                  <a:pt x="544" y="431"/>
                  <a:pt x="544" y="297"/>
                </a:cubicBezTo>
                <a:cubicBezTo>
                  <a:pt x="544" y="163"/>
                  <a:pt x="431" y="57"/>
                  <a:pt x="297" y="57"/>
                </a:cubicBezTo>
                <a:close/>
                <a:moveTo>
                  <a:pt x="431" y="241"/>
                </a:moveTo>
                <a:lnTo>
                  <a:pt x="431" y="241"/>
                </a:lnTo>
                <a:cubicBezTo>
                  <a:pt x="283" y="396"/>
                  <a:pt x="283" y="396"/>
                  <a:pt x="283" y="396"/>
                </a:cubicBezTo>
                <a:cubicBezTo>
                  <a:pt x="276" y="403"/>
                  <a:pt x="269" y="403"/>
                  <a:pt x="262" y="403"/>
                </a:cubicBezTo>
                <a:cubicBezTo>
                  <a:pt x="255" y="403"/>
                  <a:pt x="248" y="403"/>
                  <a:pt x="240" y="396"/>
                </a:cubicBezTo>
                <a:cubicBezTo>
                  <a:pt x="156" y="311"/>
                  <a:pt x="156" y="311"/>
                  <a:pt x="156" y="311"/>
                </a:cubicBezTo>
                <a:cubicBezTo>
                  <a:pt x="149" y="304"/>
                  <a:pt x="149" y="297"/>
                  <a:pt x="149" y="290"/>
                </a:cubicBezTo>
                <a:cubicBezTo>
                  <a:pt x="149" y="276"/>
                  <a:pt x="163" y="262"/>
                  <a:pt x="177" y="262"/>
                </a:cubicBezTo>
                <a:cubicBezTo>
                  <a:pt x="184" y="262"/>
                  <a:pt x="191" y="262"/>
                  <a:pt x="198" y="269"/>
                </a:cubicBezTo>
                <a:cubicBezTo>
                  <a:pt x="262" y="333"/>
                  <a:pt x="262" y="333"/>
                  <a:pt x="262" y="333"/>
                </a:cubicBezTo>
                <a:cubicBezTo>
                  <a:pt x="396" y="205"/>
                  <a:pt x="396" y="205"/>
                  <a:pt x="396" y="205"/>
                </a:cubicBezTo>
                <a:cubicBezTo>
                  <a:pt x="396" y="198"/>
                  <a:pt x="403" y="198"/>
                  <a:pt x="410" y="198"/>
                </a:cubicBezTo>
                <a:cubicBezTo>
                  <a:pt x="431" y="198"/>
                  <a:pt x="438" y="205"/>
                  <a:pt x="438" y="226"/>
                </a:cubicBezTo>
                <a:cubicBezTo>
                  <a:pt x="438" y="234"/>
                  <a:pt x="438" y="241"/>
                  <a:pt x="431" y="241"/>
                </a:cubicBezTo>
                <a:close/>
                <a:moveTo>
                  <a:pt x="431" y="198"/>
                </a:moveTo>
                <a:lnTo>
                  <a:pt x="431" y="198"/>
                </a:lnTo>
                <a:close/>
                <a:moveTo>
                  <a:pt x="198" y="431"/>
                </a:moveTo>
                <a:lnTo>
                  <a:pt x="198" y="431"/>
                </a:lnTo>
                <a:close/>
                <a:moveTo>
                  <a:pt x="403" y="431"/>
                </a:moveTo>
                <a:lnTo>
                  <a:pt x="403" y="431"/>
                </a:lnTo>
                <a:close/>
                <a:moveTo>
                  <a:pt x="431" y="403"/>
                </a:moveTo>
                <a:lnTo>
                  <a:pt x="431" y="403"/>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04" name="Freeform 119"/>
          <p:cNvSpPr>
            <a:spLocks noChangeArrowheads="1"/>
          </p:cNvSpPr>
          <p:nvPr/>
        </p:nvSpPr>
        <p:spPr bwMode="auto">
          <a:xfrm>
            <a:off x="2303466" y="4917570"/>
            <a:ext cx="438150" cy="435087"/>
          </a:xfrm>
          <a:custGeom>
            <a:avLst/>
            <a:gdLst>
              <a:gd name="T0" fmla="*/ 39339251 w 609"/>
              <a:gd name="T1" fmla="*/ 78441997 h 602"/>
              <a:gd name="T2" fmla="*/ 39339251 w 609"/>
              <a:gd name="T3" fmla="*/ 78441997 h 602"/>
              <a:gd name="T4" fmla="*/ 0 w 609"/>
              <a:gd name="T5" fmla="*/ 38763987 h 602"/>
              <a:gd name="T6" fmla="*/ 39339251 w 609"/>
              <a:gd name="T7" fmla="*/ 0 h 602"/>
              <a:gd name="T8" fmla="*/ 78678142 w 609"/>
              <a:gd name="T9" fmla="*/ 38763987 h 602"/>
              <a:gd name="T10" fmla="*/ 39339251 w 609"/>
              <a:gd name="T11" fmla="*/ 78441997 h 602"/>
              <a:gd name="T12" fmla="*/ 39339251 w 609"/>
              <a:gd name="T13" fmla="*/ 7439717 h 602"/>
              <a:gd name="T14" fmla="*/ 39339251 w 609"/>
              <a:gd name="T15" fmla="*/ 7439717 h 602"/>
              <a:gd name="T16" fmla="*/ 7376244 w 609"/>
              <a:gd name="T17" fmla="*/ 38763987 h 602"/>
              <a:gd name="T18" fmla="*/ 39339251 w 609"/>
              <a:gd name="T19" fmla="*/ 71002280 h 602"/>
              <a:gd name="T20" fmla="*/ 71302258 w 609"/>
              <a:gd name="T21" fmla="*/ 38763987 h 602"/>
              <a:gd name="T22" fmla="*/ 39339251 w 609"/>
              <a:gd name="T23" fmla="*/ 7439717 h 602"/>
              <a:gd name="T24" fmla="*/ 54867675 w 609"/>
              <a:gd name="T25" fmla="*/ 42418636 h 602"/>
              <a:gd name="T26" fmla="*/ 54867675 w 609"/>
              <a:gd name="T27" fmla="*/ 42418636 h 602"/>
              <a:gd name="T28" fmla="*/ 47620933 w 609"/>
              <a:gd name="T29" fmla="*/ 42418636 h 602"/>
              <a:gd name="T30" fmla="*/ 42962442 w 609"/>
              <a:gd name="T31" fmla="*/ 42418636 h 602"/>
              <a:gd name="T32" fmla="*/ 35715700 w 609"/>
              <a:gd name="T33" fmla="*/ 42418636 h 602"/>
              <a:gd name="T34" fmla="*/ 31057209 w 609"/>
              <a:gd name="T35" fmla="*/ 42418636 h 602"/>
              <a:gd name="T36" fmla="*/ 23810467 w 609"/>
              <a:gd name="T37" fmla="*/ 42418636 h 602"/>
              <a:gd name="T38" fmla="*/ 20187276 w 609"/>
              <a:gd name="T39" fmla="*/ 38763987 h 602"/>
              <a:gd name="T40" fmla="*/ 23810467 w 609"/>
              <a:gd name="T41" fmla="*/ 35109700 h 602"/>
              <a:gd name="T42" fmla="*/ 31963007 w 609"/>
              <a:gd name="T43" fmla="*/ 35109700 h 602"/>
              <a:gd name="T44" fmla="*/ 35715700 w 609"/>
              <a:gd name="T45" fmla="*/ 35109700 h 602"/>
              <a:gd name="T46" fmla="*/ 42962442 w 609"/>
              <a:gd name="T47" fmla="*/ 35109700 h 602"/>
              <a:gd name="T48" fmla="*/ 47620933 w 609"/>
              <a:gd name="T49" fmla="*/ 35109700 h 602"/>
              <a:gd name="T50" fmla="*/ 54867675 w 609"/>
              <a:gd name="T51" fmla="*/ 35109700 h 602"/>
              <a:gd name="T52" fmla="*/ 58491226 w 609"/>
              <a:gd name="T53" fmla="*/ 38763987 h 602"/>
              <a:gd name="T54" fmla="*/ 54867675 w 609"/>
              <a:gd name="T55" fmla="*/ 42418636 h 60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09" h="602">
                <a:moveTo>
                  <a:pt x="304" y="601"/>
                </a:moveTo>
                <a:lnTo>
                  <a:pt x="304" y="601"/>
                </a:lnTo>
                <a:cubicBezTo>
                  <a:pt x="134" y="601"/>
                  <a:pt x="0" y="467"/>
                  <a:pt x="0" y="297"/>
                </a:cubicBezTo>
                <a:cubicBezTo>
                  <a:pt x="0" y="135"/>
                  <a:pt x="134" y="0"/>
                  <a:pt x="304" y="0"/>
                </a:cubicBezTo>
                <a:cubicBezTo>
                  <a:pt x="474" y="0"/>
                  <a:pt x="608" y="135"/>
                  <a:pt x="608" y="297"/>
                </a:cubicBezTo>
                <a:cubicBezTo>
                  <a:pt x="608" y="467"/>
                  <a:pt x="474" y="601"/>
                  <a:pt x="304" y="601"/>
                </a:cubicBezTo>
                <a:close/>
                <a:moveTo>
                  <a:pt x="304" y="57"/>
                </a:moveTo>
                <a:lnTo>
                  <a:pt x="304" y="57"/>
                </a:lnTo>
                <a:cubicBezTo>
                  <a:pt x="170" y="57"/>
                  <a:pt x="57" y="163"/>
                  <a:pt x="57" y="297"/>
                </a:cubicBezTo>
                <a:cubicBezTo>
                  <a:pt x="57" y="431"/>
                  <a:pt x="170" y="544"/>
                  <a:pt x="304" y="544"/>
                </a:cubicBezTo>
                <a:cubicBezTo>
                  <a:pt x="438" y="544"/>
                  <a:pt x="551" y="431"/>
                  <a:pt x="551" y="297"/>
                </a:cubicBezTo>
                <a:cubicBezTo>
                  <a:pt x="551" y="163"/>
                  <a:pt x="438" y="57"/>
                  <a:pt x="304" y="57"/>
                </a:cubicBezTo>
                <a:close/>
                <a:moveTo>
                  <a:pt x="424" y="325"/>
                </a:moveTo>
                <a:lnTo>
                  <a:pt x="424" y="325"/>
                </a:lnTo>
                <a:cubicBezTo>
                  <a:pt x="368" y="325"/>
                  <a:pt x="368" y="325"/>
                  <a:pt x="368" y="325"/>
                </a:cubicBezTo>
                <a:cubicBezTo>
                  <a:pt x="332" y="325"/>
                  <a:pt x="332" y="325"/>
                  <a:pt x="332" y="325"/>
                </a:cubicBezTo>
                <a:cubicBezTo>
                  <a:pt x="276" y="325"/>
                  <a:pt x="276" y="325"/>
                  <a:pt x="276" y="325"/>
                </a:cubicBezTo>
                <a:cubicBezTo>
                  <a:pt x="240" y="325"/>
                  <a:pt x="240" y="325"/>
                  <a:pt x="240" y="325"/>
                </a:cubicBezTo>
                <a:cubicBezTo>
                  <a:pt x="184" y="325"/>
                  <a:pt x="184" y="325"/>
                  <a:pt x="184" y="325"/>
                </a:cubicBezTo>
                <a:cubicBezTo>
                  <a:pt x="163" y="325"/>
                  <a:pt x="156" y="318"/>
                  <a:pt x="156" y="297"/>
                </a:cubicBezTo>
                <a:cubicBezTo>
                  <a:pt x="156" y="283"/>
                  <a:pt x="163" y="269"/>
                  <a:pt x="184" y="269"/>
                </a:cubicBezTo>
                <a:cubicBezTo>
                  <a:pt x="247" y="269"/>
                  <a:pt x="247" y="269"/>
                  <a:pt x="247" y="269"/>
                </a:cubicBezTo>
                <a:cubicBezTo>
                  <a:pt x="276" y="269"/>
                  <a:pt x="276" y="269"/>
                  <a:pt x="276" y="269"/>
                </a:cubicBezTo>
                <a:cubicBezTo>
                  <a:pt x="332" y="269"/>
                  <a:pt x="332" y="269"/>
                  <a:pt x="332" y="269"/>
                </a:cubicBezTo>
                <a:cubicBezTo>
                  <a:pt x="368" y="269"/>
                  <a:pt x="368" y="269"/>
                  <a:pt x="368" y="269"/>
                </a:cubicBezTo>
                <a:cubicBezTo>
                  <a:pt x="424" y="269"/>
                  <a:pt x="424" y="269"/>
                  <a:pt x="424" y="269"/>
                </a:cubicBezTo>
                <a:cubicBezTo>
                  <a:pt x="445" y="269"/>
                  <a:pt x="452" y="283"/>
                  <a:pt x="452" y="297"/>
                </a:cubicBezTo>
                <a:cubicBezTo>
                  <a:pt x="452" y="318"/>
                  <a:pt x="445" y="325"/>
                  <a:pt x="424" y="325"/>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05" name="Freeform 120"/>
          <p:cNvSpPr>
            <a:spLocks noChangeArrowheads="1"/>
          </p:cNvSpPr>
          <p:nvPr/>
        </p:nvSpPr>
        <p:spPr bwMode="auto">
          <a:xfrm>
            <a:off x="1544641" y="4917570"/>
            <a:ext cx="434976" cy="435087"/>
          </a:xfrm>
          <a:custGeom>
            <a:avLst/>
            <a:gdLst>
              <a:gd name="T0" fmla="*/ 39678193 w 602"/>
              <a:gd name="T1" fmla="*/ 78441997 h 602"/>
              <a:gd name="T2" fmla="*/ 39678193 w 602"/>
              <a:gd name="T3" fmla="*/ 78441997 h 602"/>
              <a:gd name="T4" fmla="*/ 0 w 602"/>
              <a:gd name="T5" fmla="*/ 38763987 h 602"/>
              <a:gd name="T6" fmla="*/ 39678193 w 602"/>
              <a:gd name="T7" fmla="*/ 0 h 602"/>
              <a:gd name="T8" fmla="*/ 78442719 w 602"/>
              <a:gd name="T9" fmla="*/ 38763987 h 602"/>
              <a:gd name="T10" fmla="*/ 39678193 w 602"/>
              <a:gd name="T11" fmla="*/ 78441997 h 602"/>
              <a:gd name="T12" fmla="*/ 39678193 w 602"/>
              <a:gd name="T13" fmla="*/ 7439717 h 602"/>
              <a:gd name="T14" fmla="*/ 39678193 w 602"/>
              <a:gd name="T15" fmla="*/ 7439717 h 602"/>
              <a:gd name="T16" fmla="*/ 7439751 w 602"/>
              <a:gd name="T17" fmla="*/ 38763987 h 602"/>
              <a:gd name="T18" fmla="*/ 39678193 w 602"/>
              <a:gd name="T19" fmla="*/ 71002280 h 602"/>
              <a:gd name="T20" fmla="*/ 71002968 w 602"/>
              <a:gd name="T21" fmla="*/ 38763987 h 602"/>
              <a:gd name="T22" fmla="*/ 39678193 w 602"/>
              <a:gd name="T23" fmla="*/ 7439717 h 602"/>
              <a:gd name="T24" fmla="*/ 55340580 w 602"/>
              <a:gd name="T25" fmla="*/ 42418636 h 602"/>
              <a:gd name="T26" fmla="*/ 55340580 w 602"/>
              <a:gd name="T27" fmla="*/ 42418636 h 602"/>
              <a:gd name="T28" fmla="*/ 43332858 w 602"/>
              <a:gd name="T29" fmla="*/ 42418636 h 602"/>
              <a:gd name="T30" fmla="*/ 43332858 w 602"/>
              <a:gd name="T31" fmla="*/ 55339965 h 602"/>
              <a:gd name="T32" fmla="*/ 39678193 w 602"/>
              <a:gd name="T33" fmla="*/ 59125033 h 602"/>
              <a:gd name="T34" fmla="*/ 36023527 w 602"/>
              <a:gd name="T35" fmla="*/ 55339965 h 602"/>
              <a:gd name="T36" fmla="*/ 36023527 w 602"/>
              <a:gd name="T37" fmla="*/ 42418636 h 602"/>
              <a:gd name="T38" fmla="*/ 23102139 w 602"/>
              <a:gd name="T39" fmla="*/ 42418636 h 602"/>
              <a:gd name="T40" fmla="*/ 19317053 w 602"/>
              <a:gd name="T41" fmla="*/ 38763987 h 602"/>
              <a:gd name="T42" fmla="*/ 23102139 w 602"/>
              <a:gd name="T43" fmla="*/ 35109700 h 602"/>
              <a:gd name="T44" fmla="*/ 36023527 w 602"/>
              <a:gd name="T45" fmla="*/ 35109700 h 602"/>
              <a:gd name="T46" fmla="*/ 36023527 w 602"/>
              <a:gd name="T47" fmla="*/ 23102033 h 602"/>
              <a:gd name="T48" fmla="*/ 39678193 w 602"/>
              <a:gd name="T49" fmla="*/ 19447384 h 602"/>
              <a:gd name="T50" fmla="*/ 43332858 w 602"/>
              <a:gd name="T51" fmla="*/ 23102033 h 602"/>
              <a:gd name="T52" fmla="*/ 43332858 w 602"/>
              <a:gd name="T53" fmla="*/ 35109700 h 602"/>
              <a:gd name="T54" fmla="*/ 55340580 w 602"/>
              <a:gd name="T55" fmla="*/ 35109700 h 602"/>
              <a:gd name="T56" fmla="*/ 58995246 w 602"/>
              <a:gd name="T57" fmla="*/ 38763987 h 602"/>
              <a:gd name="T58" fmla="*/ 55340580 w 602"/>
              <a:gd name="T59" fmla="*/ 42418636 h 60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02" h="602">
                <a:moveTo>
                  <a:pt x="304" y="601"/>
                </a:moveTo>
                <a:lnTo>
                  <a:pt x="304" y="601"/>
                </a:lnTo>
                <a:cubicBezTo>
                  <a:pt x="134" y="601"/>
                  <a:pt x="0" y="467"/>
                  <a:pt x="0" y="297"/>
                </a:cubicBezTo>
                <a:cubicBezTo>
                  <a:pt x="0" y="135"/>
                  <a:pt x="134" y="0"/>
                  <a:pt x="304" y="0"/>
                </a:cubicBezTo>
                <a:cubicBezTo>
                  <a:pt x="467" y="0"/>
                  <a:pt x="601" y="135"/>
                  <a:pt x="601" y="297"/>
                </a:cubicBezTo>
                <a:cubicBezTo>
                  <a:pt x="601" y="467"/>
                  <a:pt x="467" y="601"/>
                  <a:pt x="304" y="601"/>
                </a:cubicBezTo>
                <a:close/>
                <a:moveTo>
                  <a:pt x="304" y="57"/>
                </a:moveTo>
                <a:lnTo>
                  <a:pt x="304" y="57"/>
                </a:lnTo>
                <a:cubicBezTo>
                  <a:pt x="170" y="57"/>
                  <a:pt x="57" y="163"/>
                  <a:pt x="57" y="297"/>
                </a:cubicBezTo>
                <a:cubicBezTo>
                  <a:pt x="57" y="431"/>
                  <a:pt x="170" y="544"/>
                  <a:pt x="304" y="544"/>
                </a:cubicBezTo>
                <a:cubicBezTo>
                  <a:pt x="438" y="544"/>
                  <a:pt x="544" y="431"/>
                  <a:pt x="544" y="297"/>
                </a:cubicBezTo>
                <a:cubicBezTo>
                  <a:pt x="544" y="163"/>
                  <a:pt x="438" y="57"/>
                  <a:pt x="304" y="57"/>
                </a:cubicBezTo>
                <a:close/>
                <a:moveTo>
                  <a:pt x="424" y="325"/>
                </a:moveTo>
                <a:lnTo>
                  <a:pt x="424" y="325"/>
                </a:lnTo>
                <a:cubicBezTo>
                  <a:pt x="332" y="325"/>
                  <a:pt x="332" y="325"/>
                  <a:pt x="332" y="325"/>
                </a:cubicBezTo>
                <a:cubicBezTo>
                  <a:pt x="332" y="424"/>
                  <a:pt x="332" y="424"/>
                  <a:pt x="332" y="424"/>
                </a:cubicBezTo>
                <a:cubicBezTo>
                  <a:pt x="332" y="438"/>
                  <a:pt x="318" y="453"/>
                  <a:pt x="304" y="453"/>
                </a:cubicBezTo>
                <a:cubicBezTo>
                  <a:pt x="283" y="453"/>
                  <a:pt x="276" y="438"/>
                  <a:pt x="276" y="424"/>
                </a:cubicBezTo>
                <a:cubicBezTo>
                  <a:pt x="276" y="325"/>
                  <a:pt x="276" y="325"/>
                  <a:pt x="276" y="325"/>
                </a:cubicBezTo>
                <a:cubicBezTo>
                  <a:pt x="177" y="325"/>
                  <a:pt x="177" y="325"/>
                  <a:pt x="177" y="325"/>
                </a:cubicBezTo>
                <a:cubicBezTo>
                  <a:pt x="163" y="325"/>
                  <a:pt x="148" y="318"/>
                  <a:pt x="148" y="297"/>
                </a:cubicBezTo>
                <a:cubicBezTo>
                  <a:pt x="148" y="283"/>
                  <a:pt x="163" y="269"/>
                  <a:pt x="177" y="269"/>
                </a:cubicBezTo>
                <a:cubicBezTo>
                  <a:pt x="276" y="269"/>
                  <a:pt x="276" y="269"/>
                  <a:pt x="276" y="269"/>
                </a:cubicBezTo>
                <a:cubicBezTo>
                  <a:pt x="276" y="177"/>
                  <a:pt x="276" y="177"/>
                  <a:pt x="276" y="177"/>
                </a:cubicBezTo>
                <a:cubicBezTo>
                  <a:pt x="276" y="163"/>
                  <a:pt x="283" y="149"/>
                  <a:pt x="304" y="149"/>
                </a:cubicBezTo>
                <a:cubicBezTo>
                  <a:pt x="318" y="149"/>
                  <a:pt x="332" y="163"/>
                  <a:pt x="332" y="177"/>
                </a:cubicBezTo>
                <a:cubicBezTo>
                  <a:pt x="332" y="269"/>
                  <a:pt x="332" y="269"/>
                  <a:pt x="332" y="269"/>
                </a:cubicBezTo>
                <a:cubicBezTo>
                  <a:pt x="424" y="269"/>
                  <a:pt x="424" y="269"/>
                  <a:pt x="424" y="269"/>
                </a:cubicBezTo>
                <a:cubicBezTo>
                  <a:pt x="438" y="269"/>
                  <a:pt x="452" y="283"/>
                  <a:pt x="452" y="297"/>
                </a:cubicBezTo>
                <a:cubicBezTo>
                  <a:pt x="452" y="318"/>
                  <a:pt x="438" y="325"/>
                  <a:pt x="424" y="325"/>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06" name="Freeform 121"/>
          <p:cNvSpPr>
            <a:spLocks noChangeArrowheads="1"/>
          </p:cNvSpPr>
          <p:nvPr/>
        </p:nvSpPr>
        <p:spPr bwMode="auto">
          <a:xfrm>
            <a:off x="9904414" y="4155370"/>
            <a:ext cx="434974" cy="438264"/>
          </a:xfrm>
          <a:custGeom>
            <a:avLst/>
            <a:gdLst>
              <a:gd name="T0" fmla="*/ 8353379 w 602"/>
              <a:gd name="T1" fmla="*/ 46715136 h 609"/>
              <a:gd name="T2" fmla="*/ 25842658 w 602"/>
              <a:gd name="T3" fmla="*/ 10999436 h 609"/>
              <a:gd name="T4" fmla="*/ 25842658 w 602"/>
              <a:gd name="T5" fmla="*/ 11905233 h 609"/>
              <a:gd name="T6" fmla="*/ 26756320 w 602"/>
              <a:gd name="T7" fmla="*/ 13716829 h 609"/>
              <a:gd name="T8" fmla="*/ 24928996 w 602"/>
              <a:gd name="T9" fmla="*/ 15528425 h 609"/>
              <a:gd name="T10" fmla="*/ 25842658 w 602"/>
              <a:gd name="T11" fmla="*/ 16434582 h 609"/>
              <a:gd name="T12" fmla="*/ 23102033 w 602"/>
              <a:gd name="T13" fmla="*/ 18246178 h 609"/>
              <a:gd name="T14" fmla="*/ 22188371 w 602"/>
              <a:gd name="T15" fmla="*/ 21093073 h 609"/>
              <a:gd name="T16" fmla="*/ 20230265 w 602"/>
              <a:gd name="T17" fmla="*/ 22904669 h 609"/>
              <a:gd name="T18" fmla="*/ 18403302 w 602"/>
              <a:gd name="T19" fmla="*/ 21998871 h 609"/>
              <a:gd name="T20" fmla="*/ 17489640 w 602"/>
              <a:gd name="T21" fmla="*/ 20187276 h 609"/>
              <a:gd name="T22" fmla="*/ 16575978 w 602"/>
              <a:gd name="T23" fmla="*/ 19281478 h 609"/>
              <a:gd name="T24" fmla="*/ 17489640 w 602"/>
              <a:gd name="T25" fmla="*/ 17340380 h 609"/>
              <a:gd name="T26" fmla="*/ 13834991 w 602"/>
              <a:gd name="T27" fmla="*/ 20187276 h 609"/>
              <a:gd name="T28" fmla="*/ 13834991 w 602"/>
              <a:gd name="T29" fmla="*/ 23810467 h 609"/>
              <a:gd name="T30" fmla="*/ 17489640 w 602"/>
              <a:gd name="T31" fmla="*/ 27434018 h 609"/>
              <a:gd name="T32" fmla="*/ 14748653 w 602"/>
              <a:gd name="T33" fmla="*/ 31963007 h 609"/>
              <a:gd name="T34" fmla="*/ 12921329 w 602"/>
              <a:gd name="T35" fmla="*/ 31963007 h 609"/>
              <a:gd name="T36" fmla="*/ 10180342 w 602"/>
              <a:gd name="T37" fmla="*/ 33904105 h 609"/>
              <a:gd name="T38" fmla="*/ 10180342 w 602"/>
              <a:gd name="T39" fmla="*/ 34809902 h 609"/>
              <a:gd name="T40" fmla="*/ 10180342 w 602"/>
              <a:gd name="T41" fmla="*/ 35715700 h 609"/>
              <a:gd name="T42" fmla="*/ 10180342 w 602"/>
              <a:gd name="T43" fmla="*/ 41150847 h 609"/>
              <a:gd name="T44" fmla="*/ 12921329 w 602"/>
              <a:gd name="T45" fmla="*/ 46715136 h 609"/>
              <a:gd name="T46" fmla="*/ 22188371 w 602"/>
              <a:gd name="T47" fmla="*/ 52150282 h 609"/>
              <a:gd name="T48" fmla="*/ 69174956 w 602"/>
              <a:gd name="T49" fmla="*/ 42056644 h 609"/>
              <a:gd name="T50" fmla="*/ 64607006 w 602"/>
              <a:gd name="T51" fmla="*/ 39339251 h 609"/>
              <a:gd name="T52" fmla="*/ 54426302 w 602"/>
              <a:gd name="T53" fmla="*/ 36621498 h 609"/>
              <a:gd name="T54" fmla="*/ 55339965 w 602"/>
              <a:gd name="T55" fmla="*/ 38433453 h 609"/>
              <a:gd name="T56" fmla="*/ 45159622 w 602"/>
              <a:gd name="T57" fmla="*/ 32868804 h 609"/>
              <a:gd name="T58" fmla="*/ 45159622 w 602"/>
              <a:gd name="T59" fmla="*/ 30151411 h 609"/>
              <a:gd name="T60" fmla="*/ 46073284 w 602"/>
              <a:gd name="T61" fmla="*/ 28339815 h 609"/>
              <a:gd name="T62" fmla="*/ 42418636 w 602"/>
              <a:gd name="T63" fmla="*/ 31057209 h 609"/>
              <a:gd name="T64" fmla="*/ 40591311 w 602"/>
              <a:gd name="T65" fmla="*/ 30151411 h 609"/>
              <a:gd name="T66" fmla="*/ 39677649 w 602"/>
              <a:gd name="T67" fmla="*/ 31057209 h 609"/>
              <a:gd name="T68" fmla="*/ 30410969 w 602"/>
              <a:gd name="T69" fmla="*/ 31963007 h 609"/>
              <a:gd name="T70" fmla="*/ 34196037 w 602"/>
              <a:gd name="T71" fmla="*/ 26527860 h 609"/>
              <a:gd name="T72" fmla="*/ 37850325 w 602"/>
              <a:gd name="T73" fmla="*/ 23810467 h 609"/>
              <a:gd name="T74" fmla="*/ 43332298 w 602"/>
              <a:gd name="T75" fmla="*/ 21998871 h 609"/>
              <a:gd name="T76" fmla="*/ 43332298 w 602"/>
              <a:gd name="T77" fmla="*/ 19281478 h 609"/>
              <a:gd name="T78" fmla="*/ 39677649 w 602"/>
              <a:gd name="T79" fmla="*/ 23810467 h 609"/>
              <a:gd name="T80" fmla="*/ 36023362 w 602"/>
              <a:gd name="T81" fmla="*/ 21998871 h 609"/>
              <a:gd name="T82" fmla="*/ 38763987 w 602"/>
              <a:gd name="T83" fmla="*/ 18246178 h 609"/>
              <a:gd name="T84" fmla="*/ 45159622 w 602"/>
              <a:gd name="T85" fmla="*/ 16434582 h 609"/>
              <a:gd name="T86" fmla="*/ 53512640 w 602"/>
              <a:gd name="T87" fmla="*/ 17340380 h 609"/>
              <a:gd name="T88" fmla="*/ 54426302 w 602"/>
              <a:gd name="T89" fmla="*/ 12811031 h 609"/>
              <a:gd name="T90" fmla="*/ 51685677 w 602"/>
              <a:gd name="T91" fmla="*/ 30151411 h 609"/>
              <a:gd name="T92" fmla="*/ 54426302 w 602"/>
              <a:gd name="T93" fmla="*/ 15528425 h 609"/>
              <a:gd name="T94" fmla="*/ 39677649 w 602"/>
              <a:gd name="T95" fmla="*/ 10999436 h 609"/>
              <a:gd name="T96" fmla="*/ 33282375 w 602"/>
              <a:gd name="T97" fmla="*/ 26527860 h 609"/>
              <a:gd name="T98" fmla="*/ 33282375 w 602"/>
              <a:gd name="T99" fmla="*/ 23810467 h 609"/>
              <a:gd name="T100" fmla="*/ 31324631 w 602"/>
              <a:gd name="T101" fmla="*/ 24716265 h 609"/>
              <a:gd name="T102" fmla="*/ 43332298 w 602"/>
              <a:gd name="T103" fmla="*/ 34809902 h 609"/>
              <a:gd name="T104" fmla="*/ 52598978 w 602"/>
              <a:gd name="T105" fmla="*/ 42962442 h 609"/>
              <a:gd name="T106" fmla="*/ 42418636 w 602"/>
              <a:gd name="T107" fmla="*/ 58491226 h 609"/>
              <a:gd name="T108" fmla="*/ 37850325 w 602"/>
              <a:gd name="T109" fmla="*/ 45809338 h 609"/>
              <a:gd name="T110" fmla="*/ 28583644 w 602"/>
              <a:gd name="T111" fmla="*/ 41150847 h 609"/>
              <a:gd name="T112" fmla="*/ 26756320 w 602"/>
              <a:gd name="T113" fmla="*/ 18246178 h 609"/>
              <a:gd name="T114" fmla="*/ 52598978 w 602"/>
              <a:gd name="T115" fmla="*/ 52150282 h 609"/>
              <a:gd name="T116" fmla="*/ 36937024 w 602"/>
              <a:gd name="T117" fmla="*/ 30151411 h 609"/>
              <a:gd name="T118" fmla="*/ 17489640 w 602"/>
              <a:gd name="T119" fmla="*/ 31057209 h 609"/>
              <a:gd name="T120" fmla="*/ 17489640 w 602"/>
              <a:gd name="T121" fmla="*/ 31057209 h 609"/>
              <a:gd name="T122" fmla="*/ 11094005 w 602"/>
              <a:gd name="T123" fmla="*/ 42056644 h 609"/>
              <a:gd name="T124" fmla="*/ 38763987 w 602"/>
              <a:gd name="T125" fmla="*/ 24716265 h 6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02" h="609">
                <a:moveTo>
                  <a:pt x="297" y="608"/>
                </a:moveTo>
                <a:lnTo>
                  <a:pt x="297" y="608"/>
                </a:lnTo>
                <a:cubicBezTo>
                  <a:pt x="134" y="608"/>
                  <a:pt x="0" y="474"/>
                  <a:pt x="0" y="304"/>
                </a:cubicBezTo>
                <a:cubicBezTo>
                  <a:pt x="0" y="134"/>
                  <a:pt x="134" y="0"/>
                  <a:pt x="297" y="0"/>
                </a:cubicBezTo>
                <a:cubicBezTo>
                  <a:pt x="466" y="0"/>
                  <a:pt x="601" y="134"/>
                  <a:pt x="601" y="304"/>
                </a:cubicBezTo>
                <a:cubicBezTo>
                  <a:pt x="601" y="474"/>
                  <a:pt x="466" y="608"/>
                  <a:pt x="297" y="608"/>
                </a:cubicBezTo>
                <a:close/>
                <a:moveTo>
                  <a:pt x="466" y="127"/>
                </a:moveTo>
                <a:lnTo>
                  <a:pt x="466" y="127"/>
                </a:lnTo>
                <a:cubicBezTo>
                  <a:pt x="466" y="127"/>
                  <a:pt x="466" y="127"/>
                  <a:pt x="466" y="120"/>
                </a:cubicBezTo>
                <a:lnTo>
                  <a:pt x="459" y="120"/>
                </a:lnTo>
                <a:cubicBezTo>
                  <a:pt x="459" y="120"/>
                  <a:pt x="459" y="120"/>
                  <a:pt x="459" y="127"/>
                </a:cubicBezTo>
                <a:cubicBezTo>
                  <a:pt x="459" y="127"/>
                  <a:pt x="459" y="127"/>
                  <a:pt x="466" y="127"/>
                </a:cubicBezTo>
                <a:cubicBezTo>
                  <a:pt x="466" y="134"/>
                  <a:pt x="466" y="134"/>
                  <a:pt x="459" y="134"/>
                </a:cubicBezTo>
                <a:cubicBezTo>
                  <a:pt x="459" y="141"/>
                  <a:pt x="459" y="141"/>
                  <a:pt x="459" y="141"/>
                </a:cubicBezTo>
                <a:lnTo>
                  <a:pt x="452" y="141"/>
                </a:lnTo>
                <a:cubicBezTo>
                  <a:pt x="452" y="141"/>
                  <a:pt x="452" y="141"/>
                  <a:pt x="459" y="141"/>
                </a:cubicBezTo>
                <a:cubicBezTo>
                  <a:pt x="459" y="141"/>
                  <a:pt x="459" y="141"/>
                  <a:pt x="466" y="141"/>
                </a:cubicBezTo>
                <a:cubicBezTo>
                  <a:pt x="466" y="134"/>
                  <a:pt x="466" y="134"/>
                  <a:pt x="466" y="134"/>
                </a:cubicBezTo>
                <a:cubicBezTo>
                  <a:pt x="466" y="127"/>
                  <a:pt x="466" y="127"/>
                  <a:pt x="474" y="127"/>
                </a:cubicBezTo>
                <a:lnTo>
                  <a:pt x="466" y="127"/>
                </a:lnTo>
                <a:close/>
                <a:moveTo>
                  <a:pt x="474" y="134"/>
                </a:moveTo>
                <a:lnTo>
                  <a:pt x="474" y="134"/>
                </a:lnTo>
                <a:close/>
                <a:moveTo>
                  <a:pt x="544" y="339"/>
                </a:moveTo>
                <a:lnTo>
                  <a:pt x="544" y="339"/>
                </a:lnTo>
                <a:cubicBezTo>
                  <a:pt x="544" y="332"/>
                  <a:pt x="544" y="325"/>
                  <a:pt x="544" y="325"/>
                </a:cubicBezTo>
                <a:cubicBezTo>
                  <a:pt x="544" y="318"/>
                  <a:pt x="544" y="325"/>
                  <a:pt x="537" y="325"/>
                </a:cubicBezTo>
                <a:cubicBezTo>
                  <a:pt x="537" y="318"/>
                  <a:pt x="537" y="318"/>
                  <a:pt x="537" y="318"/>
                </a:cubicBezTo>
                <a:cubicBezTo>
                  <a:pt x="537" y="318"/>
                  <a:pt x="537" y="318"/>
                  <a:pt x="537" y="325"/>
                </a:cubicBezTo>
                <a:cubicBezTo>
                  <a:pt x="537" y="325"/>
                  <a:pt x="530" y="332"/>
                  <a:pt x="537" y="332"/>
                </a:cubicBezTo>
                <a:cubicBezTo>
                  <a:pt x="537" y="339"/>
                  <a:pt x="537" y="339"/>
                  <a:pt x="544" y="339"/>
                </a:cubicBezTo>
                <a:close/>
                <a:moveTo>
                  <a:pt x="64" y="361"/>
                </a:moveTo>
                <a:lnTo>
                  <a:pt x="64" y="361"/>
                </a:lnTo>
                <a:cubicBezTo>
                  <a:pt x="71" y="361"/>
                  <a:pt x="71" y="361"/>
                  <a:pt x="71" y="361"/>
                </a:cubicBezTo>
                <a:cubicBezTo>
                  <a:pt x="71" y="354"/>
                  <a:pt x="71" y="354"/>
                  <a:pt x="71" y="354"/>
                </a:cubicBezTo>
                <a:cubicBezTo>
                  <a:pt x="71" y="354"/>
                  <a:pt x="71" y="354"/>
                  <a:pt x="64" y="354"/>
                </a:cubicBezTo>
                <a:lnTo>
                  <a:pt x="64" y="361"/>
                </a:lnTo>
                <a:cubicBezTo>
                  <a:pt x="64" y="354"/>
                  <a:pt x="64" y="354"/>
                  <a:pt x="64" y="354"/>
                </a:cubicBezTo>
                <a:cubicBezTo>
                  <a:pt x="64" y="354"/>
                  <a:pt x="64" y="354"/>
                  <a:pt x="57" y="354"/>
                </a:cubicBezTo>
                <a:cubicBezTo>
                  <a:pt x="64" y="361"/>
                  <a:pt x="64" y="361"/>
                  <a:pt x="64" y="361"/>
                </a:cubicBezTo>
                <a:close/>
                <a:moveTo>
                  <a:pt x="71" y="269"/>
                </a:moveTo>
                <a:lnTo>
                  <a:pt x="71" y="269"/>
                </a:lnTo>
                <a:close/>
                <a:moveTo>
                  <a:pt x="71" y="226"/>
                </a:moveTo>
                <a:lnTo>
                  <a:pt x="71" y="226"/>
                </a:lnTo>
                <a:lnTo>
                  <a:pt x="71" y="219"/>
                </a:lnTo>
                <a:lnTo>
                  <a:pt x="71" y="226"/>
                </a:lnTo>
                <a:close/>
                <a:moveTo>
                  <a:pt x="134" y="127"/>
                </a:moveTo>
                <a:lnTo>
                  <a:pt x="134" y="127"/>
                </a:lnTo>
                <a:cubicBezTo>
                  <a:pt x="134" y="127"/>
                  <a:pt x="134" y="127"/>
                  <a:pt x="127" y="127"/>
                </a:cubicBezTo>
                <a:cubicBezTo>
                  <a:pt x="134" y="127"/>
                  <a:pt x="134" y="127"/>
                  <a:pt x="134" y="127"/>
                </a:cubicBezTo>
                <a:close/>
                <a:moveTo>
                  <a:pt x="127" y="134"/>
                </a:moveTo>
                <a:lnTo>
                  <a:pt x="127" y="134"/>
                </a:lnTo>
                <a:close/>
                <a:moveTo>
                  <a:pt x="191" y="85"/>
                </a:moveTo>
                <a:lnTo>
                  <a:pt x="191" y="85"/>
                </a:lnTo>
                <a:lnTo>
                  <a:pt x="198" y="85"/>
                </a:lnTo>
                <a:lnTo>
                  <a:pt x="191" y="85"/>
                </a:lnTo>
                <a:cubicBezTo>
                  <a:pt x="198" y="85"/>
                  <a:pt x="198" y="85"/>
                  <a:pt x="198" y="85"/>
                </a:cubicBezTo>
                <a:lnTo>
                  <a:pt x="198" y="92"/>
                </a:lnTo>
                <a:lnTo>
                  <a:pt x="198" y="85"/>
                </a:lnTo>
                <a:cubicBezTo>
                  <a:pt x="191" y="85"/>
                  <a:pt x="191" y="92"/>
                  <a:pt x="191" y="92"/>
                </a:cubicBezTo>
                <a:cubicBezTo>
                  <a:pt x="191" y="92"/>
                  <a:pt x="191" y="92"/>
                  <a:pt x="191" y="85"/>
                </a:cubicBezTo>
                <a:cubicBezTo>
                  <a:pt x="191" y="92"/>
                  <a:pt x="191" y="92"/>
                  <a:pt x="191" y="92"/>
                </a:cubicBezTo>
                <a:cubicBezTo>
                  <a:pt x="191" y="92"/>
                  <a:pt x="191" y="92"/>
                  <a:pt x="198" y="92"/>
                </a:cubicBezTo>
                <a:lnTo>
                  <a:pt x="191" y="92"/>
                </a:lnTo>
                <a:lnTo>
                  <a:pt x="198" y="92"/>
                </a:lnTo>
                <a:lnTo>
                  <a:pt x="191" y="92"/>
                </a:lnTo>
                <a:cubicBezTo>
                  <a:pt x="198" y="92"/>
                  <a:pt x="198" y="92"/>
                  <a:pt x="198" y="92"/>
                </a:cubicBezTo>
                <a:cubicBezTo>
                  <a:pt x="198" y="92"/>
                  <a:pt x="205" y="99"/>
                  <a:pt x="198" y="99"/>
                </a:cubicBezTo>
                <a:lnTo>
                  <a:pt x="191" y="99"/>
                </a:lnTo>
                <a:lnTo>
                  <a:pt x="198" y="99"/>
                </a:lnTo>
                <a:cubicBezTo>
                  <a:pt x="191" y="99"/>
                  <a:pt x="191" y="99"/>
                  <a:pt x="191" y="99"/>
                </a:cubicBezTo>
                <a:cubicBezTo>
                  <a:pt x="191" y="106"/>
                  <a:pt x="184" y="106"/>
                  <a:pt x="191" y="106"/>
                </a:cubicBezTo>
                <a:cubicBezTo>
                  <a:pt x="191" y="99"/>
                  <a:pt x="191" y="99"/>
                  <a:pt x="191" y="99"/>
                </a:cubicBezTo>
                <a:cubicBezTo>
                  <a:pt x="191" y="106"/>
                  <a:pt x="191" y="106"/>
                  <a:pt x="191" y="106"/>
                </a:cubicBezTo>
                <a:lnTo>
                  <a:pt x="198" y="106"/>
                </a:lnTo>
                <a:cubicBezTo>
                  <a:pt x="198" y="106"/>
                  <a:pt x="198" y="106"/>
                  <a:pt x="205" y="106"/>
                </a:cubicBezTo>
                <a:cubicBezTo>
                  <a:pt x="212" y="106"/>
                  <a:pt x="212" y="106"/>
                  <a:pt x="212" y="106"/>
                </a:cubicBezTo>
                <a:cubicBezTo>
                  <a:pt x="212" y="113"/>
                  <a:pt x="212" y="113"/>
                  <a:pt x="212" y="113"/>
                </a:cubicBezTo>
                <a:cubicBezTo>
                  <a:pt x="212" y="113"/>
                  <a:pt x="205" y="113"/>
                  <a:pt x="205" y="106"/>
                </a:cubicBezTo>
                <a:cubicBezTo>
                  <a:pt x="205" y="113"/>
                  <a:pt x="212" y="113"/>
                  <a:pt x="205" y="113"/>
                </a:cubicBezTo>
                <a:cubicBezTo>
                  <a:pt x="198" y="106"/>
                  <a:pt x="198" y="106"/>
                  <a:pt x="198" y="106"/>
                </a:cubicBezTo>
                <a:lnTo>
                  <a:pt x="198" y="113"/>
                </a:lnTo>
                <a:cubicBezTo>
                  <a:pt x="191" y="106"/>
                  <a:pt x="191" y="106"/>
                  <a:pt x="191" y="106"/>
                </a:cubicBezTo>
                <a:cubicBezTo>
                  <a:pt x="191" y="106"/>
                  <a:pt x="191" y="106"/>
                  <a:pt x="191" y="113"/>
                </a:cubicBezTo>
                <a:cubicBezTo>
                  <a:pt x="198" y="113"/>
                  <a:pt x="198" y="113"/>
                  <a:pt x="198" y="113"/>
                </a:cubicBezTo>
                <a:lnTo>
                  <a:pt x="198" y="106"/>
                </a:lnTo>
                <a:cubicBezTo>
                  <a:pt x="198" y="113"/>
                  <a:pt x="198" y="113"/>
                  <a:pt x="198" y="113"/>
                </a:cubicBezTo>
                <a:lnTo>
                  <a:pt x="191" y="113"/>
                </a:lnTo>
                <a:cubicBezTo>
                  <a:pt x="198" y="113"/>
                  <a:pt x="191" y="113"/>
                  <a:pt x="191" y="120"/>
                </a:cubicBezTo>
                <a:cubicBezTo>
                  <a:pt x="191" y="120"/>
                  <a:pt x="191" y="113"/>
                  <a:pt x="198" y="113"/>
                </a:cubicBezTo>
                <a:lnTo>
                  <a:pt x="198" y="120"/>
                </a:lnTo>
                <a:cubicBezTo>
                  <a:pt x="198" y="120"/>
                  <a:pt x="198" y="120"/>
                  <a:pt x="198" y="113"/>
                </a:cubicBezTo>
                <a:lnTo>
                  <a:pt x="205" y="113"/>
                </a:lnTo>
                <a:cubicBezTo>
                  <a:pt x="205" y="113"/>
                  <a:pt x="205" y="113"/>
                  <a:pt x="212" y="113"/>
                </a:cubicBezTo>
                <a:lnTo>
                  <a:pt x="205" y="113"/>
                </a:lnTo>
                <a:cubicBezTo>
                  <a:pt x="205" y="120"/>
                  <a:pt x="205" y="120"/>
                  <a:pt x="212" y="120"/>
                </a:cubicBezTo>
                <a:cubicBezTo>
                  <a:pt x="205" y="120"/>
                  <a:pt x="205" y="120"/>
                  <a:pt x="205" y="120"/>
                </a:cubicBezTo>
                <a:lnTo>
                  <a:pt x="205" y="127"/>
                </a:lnTo>
                <a:cubicBezTo>
                  <a:pt x="198" y="127"/>
                  <a:pt x="198" y="127"/>
                  <a:pt x="198" y="127"/>
                </a:cubicBezTo>
                <a:cubicBezTo>
                  <a:pt x="198" y="127"/>
                  <a:pt x="198" y="127"/>
                  <a:pt x="191" y="127"/>
                </a:cubicBezTo>
                <a:lnTo>
                  <a:pt x="191" y="134"/>
                </a:lnTo>
                <a:cubicBezTo>
                  <a:pt x="191" y="134"/>
                  <a:pt x="191" y="134"/>
                  <a:pt x="191" y="141"/>
                </a:cubicBezTo>
                <a:cubicBezTo>
                  <a:pt x="191" y="141"/>
                  <a:pt x="191" y="141"/>
                  <a:pt x="184" y="141"/>
                </a:cubicBezTo>
                <a:cubicBezTo>
                  <a:pt x="184" y="141"/>
                  <a:pt x="184" y="149"/>
                  <a:pt x="177" y="149"/>
                </a:cubicBezTo>
                <a:cubicBezTo>
                  <a:pt x="177" y="149"/>
                  <a:pt x="177" y="149"/>
                  <a:pt x="177" y="141"/>
                </a:cubicBezTo>
                <a:cubicBezTo>
                  <a:pt x="177" y="141"/>
                  <a:pt x="177" y="141"/>
                  <a:pt x="177" y="149"/>
                </a:cubicBezTo>
                <a:cubicBezTo>
                  <a:pt x="170" y="149"/>
                  <a:pt x="177" y="149"/>
                  <a:pt x="170" y="149"/>
                </a:cubicBezTo>
                <a:cubicBezTo>
                  <a:pt x="170" y="149"/>
                  <a:pt x="170" y="149"/>
                  <a:pt x="177" y="149"/>
                </a:cubicBezTo>
                <a:cubicBezTo>
                  <a:pt x="170" y="149"/>
                  <a:pt x="170" y="149"/>
                  <a:pt x="170" y="149"/>
                </a:cubicBezTo>
                <a:cubicBezTo>
                  <a:pt x="170" y="156"/>
                  <a:pt x="170" y="149"/>
                  <a:pt x="170" y="156"/>
                </a:cubicBezTo>
                <a:lnTo>
                  <a:pt x="177" y="156"/>
                </a:lnTo>
                <a:cubicBezTo>
                  <a:pt x="170" y="156"/>
                  <a:pt x="170" y="156"/>
                  <a:pt x="170" y="156"/>
                </a:cubicBezTo>
                <a:cubicBezTo>
                  <a:pt x="170" y="156"/>
                  <a:pt x="170" y="156"/>
                  <a:pt x="170" y="163"/>
                </a:cubicBezTo>
                <a:cubicBezTo>
                  <a:pt x="170" y="163"/>
                  <a:pt x="170" y="163"/>
                  <a:pt x="170" y="170"/>
                </a:cubicBezTo>
                <a:cubicBezTo>
                  <a:pt x="170" y="170"/>
                  <a:pt x="170" y="170"/>
                  <a:pt x="170" y="177"/>
                </a:cubicBezTo>
                <a:cubicBezTo>
                  <a:pt x="170" y="177"/>
                  <a:pt x="170" y="177"/>
                  <a:pt x="163" y="177"/>
                </a:cubicBezTo>
                <a:lnTo>
                  <a:pt x="170" y="177"/>
                </a:lnTo>
                <a:cubicBezTo>
                  <a:pt x="170" y="177"/>
                  <a:pt x="170" y="177"/>
                  <a:pt x="163" y="177"/>
                </a:cubicBezTo>
                <a:cubicBezTo>
                  <a:pt x="155" y="177"/>
                  <a:pt x="163" y="177"/>
                  <a:pt x="155" y="177"/>
                </a:cubicBezTo>
                <a:lnTo>
                  <a:pt x="163" y="177"/>
                </a:lnTo>
                <a:lnTo>
                  <a:pt x="155" y="177"/>
                </a:lnTo>
                <a:lnTo>
                  <a:pt x="155" y="170"/>
                </a:lnTo>
                <a:lnTo>
                  <a:pt x="155" y="177"/>
                </a:lnTo>
                <a:cubicBezTo>
                  <a:pt x="155" y="177"/>
                  <a:pt x="155" y="177"/>
                  <a:pt x="148" y="177"/>
                </a:cubicBezTo>
                <a:lnTo>
                  <a:pt x="148" y="170"/>
                </a:lnTo>
                <a:cubicBezTo>
                  <a:pt x="148" y="177"/>
                  <a:pt x="148" y="170"/>
                  <a:pt x="148" y="170"/>
                </a:cubicBezTo>
                <a:lnTo>
                  <a:pt x="148" y="177"/>
                </a:lnTo>
                <a:cubicBezTo>
                  <a:pt x="141" y="177"/>
                  <a:pt x="141" y="177"/>
                  <a:pt x="141" y="170"/>
                </a:cubicBezTo>
                <a:cubicBezTo>
                  <a:pt x="141" y="170"/>
                  <a:pt x="148" y="170"/>
                  <a:pt x="141" y="170"/>
                </a:cubicBezTo>
                <a:cubicBezTo>
                  <a:pt x="141" y="163"/>
                  <a:pt x="141" y="163"/>
                  <a:pt x="141" y="163"/>
                </a:cubicBezTo>
                <a:lnTo>
                  <a:pt x="141" y="170"/>
                </a:lnTo>
                <a:cubicBezTo>
                  <a:pt x="141" y="170"/>
                  <a:pt x="141" y="170"/>
                  <a:pt x="141" y="163"/>
                </a:cubicBezTo>
                <a:lnTo>
                  <a:pt x="141" y="170"/>
                </a:lnTo>
                <a:cubicBezTo>
                  <a:pt x="134" y="163"/>
                  <a:pt x="141" y="163"/>
                  <a:pt x="141" y="163"/>
                </a:cubicBezTo>
                <a:cubicBezTo>
                  <a:pt x="141" y="163"/>
                  <a:pt x="141" y="163"/>
                  <a:pt x="134" y="163"/>
                </a:cubicBezTo>
                <a:cubicBezTo>
                  <a:pt x="134" y="163"/>
                  <a:pt x="134" y="163"/>
                  <a:pt x="141" y="163"/>
                </a:cubicBezTo>
                <a:cubicBezTo>
                  <a:pt x="141" y="163"/>
                  <a:pt x="141" y="163"/>
                  <a:pt x="141" y="156"/>
                </a:cubicBezTo>
                <a:cubicBezTo>
                  <a:pt x="141" y="163"/>
                  <a:pt x="141" y="163"/>
                  <a:pt x="141" y="163"/>
                </a:cubicBezTo>
                <a:cubicBezTo>
                  <a:pt x="134" y="163"/>
                  <a:pt x="134" y="163"/>
                  <a:pt x="134" y="163"/>
                </a:cubicBezTo>
                <a:cubicBezTo>
                  <a:pt x="134" y="163"/>
                  <a:pt x="134" y="163"/>
                  <a:pt x="134" y="156"/>
                </a:cubicBezTo>
                <a:cubicBezTo>
                  <a:pt x="134" y="156"/>
                  <a:pt x="134" y="156"/>
                  <a:pt x="141" y="156"/>
                </a:cubicBezTo>
                <a:cubicBezTo>
                  <a:pt x="141" y="156"/>
                  <a:pt x="141" y="156"/>
                  <a:pt x="134" y="156"/>
                </a:cubicBezTo>
                <a:lnTo>
                  <a:pt x="134" y="163"/>
                </a:lnTo>
                <a:cubicBezTo>
                  <a:pt x="134" y="163"/>
                  <a:pt x="134" y="163"/>
                  <a:pt x="134" y="156"/>
                </a:cubicBezTo>
                <a:cubicBezTo>
                  <a:pt x="134" y="156"/>
                  <a:pt x="134" y="156"/>
                  <a:pt x="127" y="156"/>
                </a:cubicBezTo>
                <a:lnTo>
                  <a:pt x="127" y="149"/>
                </a:lnTo>
                <a:lnTo>
                  <a:pt x="134" y="149"/>
                </a:lnTo>
                <a:cubicBezTo>
                  <a:pt x="134" y="149"/>
                  <a:pt x="134" y="149"/>
                  <a:pt x="141" y="149"/>
                </a:cubicBezTo>
                <a:cubicBezTo>
                  <a:pt x="134" y="149"/>
                  <a:pt x="134" y="149"/>
                  <a:pt x="134" y="149"/>
                </a:cubicBezTo>
                <a:lnTo>
                  <a:pt x="127" y="149"/>
                </a:lnTo>
                <a:lnTo>
                  <a:pt x="134" y="149"/>
                </a:lnTo>
                <a:cubicBezTo>
                  <a:pt x="127" y="149"/>
                  <a:pt x="127" y="149"/>
                  <a:pt x="127" y="149"/>
                </a:cubicBezTo>
                <a:cubicBezTo>
                  <a:pt x="127" y="141"/>
                  <a:pt x="134" y="141"/>
                  <a:pt x="134" y="141"/>
                </a:cubicBezTo>
                <a:cubicBezTo>
                  <a:pt x="127" y="141"/>
                  <a:pt x="127" y="141"/>
                  <a:pt x="127" y="141"/>
                </a:cubicBezTo>
                <a:cubicBezTo>
                  <a:pt x="127" y="141"/>
                  <a:pt x="127" y="141"/>
                  <a:pt x="134" y="141"/>
                </a:cubicBezTo>
                <a:lnTo>
                  <a:pt x="127" y="141"/>
                </a:lnTo>
                <a:lnTo>
                  <a:pt x="134" y="141"/>
                </a:lnTo>
                <a:cubicBezTo>
                  <a:pt x="127" y="141"/>
                  <a:pt x="127" y="141"/>
                  <a:pt x="127" y="141"/>
                </a:cubicBezTo>
                <a:cubicBezTo>
                  <a:pt x="127" y="141"/>
                  <a:pt x="127" y="141"/>
                  <a:pt x="134" y="141"/>
                </a:cubicBezTo>
                <a:cubicBezTo>
                  <a:pt x="127" y="141"/>
                  <a:pt x="127" y="141"/>
                  <a:pt x="127" y="141"/>
                </a:cubicBezTo>
                <a:cubicBezTo>
                  <a:pt x="127" y="141"/>
                  <a:pt x="127" y="141"/>
                  <a:pt x="134" y="134"/>
                </a:cubicBezTo>
                <a:cubicBezTo>
                  <a:pt x="134" y="127"/>
                  <a:pt x="134" y="127"/>
                  <a:pt x="134" y="127"/>
                </a:cubicBezTo>
                <a:lnTo>
                  <a:pt x="127" y="127"/>
                </a:lnTo>
                <a:cubicBezTo>
                  <a:pt x="127" y="127"/>
                  <a:pt x="127" y="127"/>
                  <a:pt x="134" y="134"/>
                </a:cubicBezTo>
                <a:cubicBezTo>
                  <a:pt x="134" y="134"/>
                  <a:pt x="134" y="134"/>
                  <a:pt x="127" y="134"/>
                </a:cubicBezTo>
                <a:cubicBezTo>
                  <a:pt x="120" y="141"/>
                  <a:pt x="113" y="149"/>
                  <a:pt x="106" y="156"/>
                </a:cubicBezTo>
                <a:lnTo>
                  <a:pt x="113" y="156"/>
                </a:lnTo>
                <a:cubicBezTo>
                  <a:pt x="113" y="156"/>
                  <a:pt x="113" y="163"/>
                  <a:pt x="120" y="163"/>
                </a:cubicBezTo>
                <a:cubicBezTo>
                  <a:pt x="113" y="163"/>
                  <a:pt x="113" y="163"/>
                  <a:pt x="113" y="163"/>
                </a:cubicBezTo>
                <a:lnTo>
                  <a:pt x="113" y="170"/>
                </a:lnTo>
                <a:lnTo>
                  <a:pt x="106" y="170"/>
                </a:lnTo>
                <a:cubicBezTo>
                  <a:pt x="106" y="163"/>
                  <a:pt x="106" y="163"/>
                  <a:pt x="106" y="163"/>
                </a:cubicBezTo>
                <a:lnTo>
                  <a:pt x="99" y="163"/>
                </a:lnTo>
                <a:lnTo>
                  <a:pt x="99" y="170"/>
                </a:lnTo>
                <a:cubicBezTo>
                  <a:pt x="99" y="170"/>
                  <a:pt x="99" y="170"/>
                  <a:pt x="106" y="170"/>
                </a:cubicBezTo>
                <a:cubicBezTo>
                  <a:pt x="106" y="170"/>
                  <a:pt x="106" y="170"/>
                  <a:pt x="106" y="177"/>
                </a:cubicBezTo>
                <a:lnTo>
                  <a:pt x="106" y="170"/>
                </a:lnTo>
                <a:cubicBezTo>
                  <a:pt x="106" y="177"/>
                  <a:pt x="106" y="177"/>
                  <a:pt x="106" y="177"/>
                </a:cubicBezTo>
                <a:cubicBezTo>
                  <a:pt x="99" y="177"/>
                  <a:pt x="99" y="177"/>
                  <a:pt x="99" y="170"/>
                </a:cubicBezTo>
                <a:lnTo>
                  <a:pt x="99" y="177"/>
                </a:lnTo>
                <a:lnTo>
                  <a:pt x="99" y="170"/>
                </a:lnTo>
                <a:cubicBezTo>
                  <a:pt x="99" y="177"/>
                  <a:pt x="99" y="177"/>
                  <a:pt x="99" y="177"/>
                </a:cubicBezTo>
                <a:cubicBezTo>
                  <a:pt x="99" y="177"/>
                  <a:pt x="106" y="177"/>
                  <a:pt x="106" y="184"/>
                </a:cubicBezTo>
                <a:cubicBezTo>
                  <a:pt x="99" y="184"/>
                  <a:pt x="99" y="177"/>
                  <a:pt x="99" y="177"/>
                </a:cubicBezTo>
                <a:cubicBezTo>
                  <a:pt x="99" y="177"/>
                  <a:pt x="99" y="177"/>
                  <a:pt x="92" y="177"/>
                </a:cubicBezTo>
                <a:cubicBezTo>
                  <a:pt x="92" y="177"/>
                  <a:pt x="85" y="177"/>
                  <a:pt x="85" y="184"/>
                </a:cubicBezTo>
                <a:cubicBezTo>
                  <a:pt x="92" y="184"/>
                  <a:pt x="92" y="184"/>
                  <a:pt x="92" y="184"/>
                </a:cubicBezTo>
                <a:lnTo>
                  <a:pt x="92" y="191"/>
                </a:lnTo>
                <a:cubicBezTo>
                  <a:pt x="92" y="191"/>
                  <a:pt x="92" y="191"/>
                  <a:pt x="92" y="198"/>
                </a:cubicBezTo>
                <a:cubicBezTo>
                  <a:pt x="92" y="191"/>
                  <a:pt x="99" y="191"/>
                  <a:pt x="99" y="198"/>
                </a:cubicBezTo>
                <a:lnTo>
                  <a:pt x="99" y="191"/>
                </a:lnTo>
                <a:cubicBezTo>
                  <a:pt x="106" y="191"/>
                  <a:pt x="106" y="198"/>
                  <a:pt x="106" y="198"/>
                </a:cubicBezTo>
                <a:cubicBezTo>
                  <a:pt x="106" y="191"/>
                  <a:pt x="106" y="191"/>
                  <a:pt x="106" y="191"/>
                </a:cubicBezTo>
                <a:lnTo>
                  <a:pt x="113" y="191"/>
                </a:lnTo>
                <a:cubicBezTo>
                  <a:pt x="113" y="198"/>
                  <a:pt x="113" y="198"/>
                  <a:pt x="113" y="198"/>
                </a:cubicBezTo>
                <a:cubicBezTo>
                  <a:pt x="113" y="198"/>
                  <a:pt x="113" y="198"/>
                  <a:pt x="113" y="205"/>
                </a:cubicBezTo>
                <a:cubicBezTo>
                  <a:pt x="113" y="205"/>
                  <a:pt x="113" y="198"/>
                  <a:pt x="113" y="205"/>
                </a:cubicBezTo>
                <a:cubicBezTo>
                  <a:pt x="120" y="205"/>
                  <a:pt x="120" y="205"/>
                  <a:pt x="120" y="205"/>
                </a:cubicBezTo>
                <a:cubicBezTo>
                  <a:pt x="120" y="205"/>
                  <a:pt x="120" y="212"/>
                  <a:pt x="127" y="212"/>
                </a:cubicBezTo>
                <a:cubicBezTo>
                  <a:pt x="120" y="212"/>
                  <a:pt x="120" y="212"/>
                  <a:pt x="120" y="212"/>
                </a:cubicBezTo>
                <a:cubicBezTo>
                  <a:pt x="127" y="212"/>
                  <a:pt x="127" y="212"/>
                  <a:pt x="127" y="212"/>
                </a:cubicBezTo>
                <a:lnTo>
                  <a:pt x="134" y="212"/>
                </a:lnTo>
                <a:cubicBezTo>
                  <a:pt x="134" y="219"/>
                  <a:pt x="134" y="219"/>
                  <a:pt x="134" y="219"/>
                </a:cubicBezTo>
                <a:lnTo>
                  <a:pt x="127" y="219"/>
                </a:lnTo>
                <a:cubicBezTo>
                  <a:pt x="120" y="226"/>
                  <a:pt x="120" y="226"/>
                  <a:pt x="120" y="226"/>
                </a:cubicBezTo>
                <a:cubicBezTo>
                  <a:pt x="120" y="226"/>
                  <a:pt x="120" y="226"/>
                  <a:pt x="113" y="226"/>
                </a:cubicBezTo>
                <a:lnTo>
                  <a:pt x="106" y="226"/>
                </a:lnTo>
                <a:cubicBezTo>
                  <a:pt x="106" y="226"/>
                  <a:pt x="106" y="226"/>
                  <a:pt x="99" y="226"/>
                </a:cubicBezTo>
                <a:cubicBezTo>
                  <a:pt x="99" y="226"/>
                  <a:pt x="99" y="226"/>
                  <a:pt x="99" y="233"/>
                </a:cubicBezTo>
                <a:cubicBezTo>
                  <a:pt x="92" y="233"/>
                  <a:pt x="92" y="233"/>
                  <a:pt x="92" y="240"/>
                </a:cubicBezTo>
                <a:lnTo>
                  <a:pt x="92" y="233"/>
                </a:lnTo>
                <a:cubicBezTo>
                  <a:pt x="99" y="233"/>
                  <a:pt x="99" y="233"/>
                  <a:pt x="99" y="233"/>
                </a:cubicBezTo>
                <a:cubicBezTo>
                  <a:pt x="106" y="226"/>
                  <a:pt x="106" y="226"/>
                  <a:pt x="106" y="233"/>
                </a:cubicBezTo>
                <a:cubicBezTo>
                  <a:pt x="106" y="233"/>
                  <a:pt x="106" y="233"/>
                  <a:pt x="99" y="233"/>
                </a:cubicBezTo>
                <a:cubicBezTo>
                  <a:pt x="106" y="233"/>
                  <a:pt x="106" y="233"/>
                  <a:pt x="106" y="233"/>
                </a:cubicBezTo>
                <a:cubicBezTo>
                  <a:pt x="106" y="233"/>
                  <a:pt x="106" y="233"/>
                  <a:pt x="106" y="240"/>
                </a:cubicBezTo>
                <a:cubicBezTo>
                  <a:pt x="106" y="240"/>
                  <a:pt x="106" y="240"/>
                  <a:pt x="113" y="240"/>
                </a:cubicBezTo>
                <a:cubicBezTo>
                  <a:pt x="113" y="240"/>
                  <a:pt x="113" y="240"/>
                  <a:pt x="106" y="240"/>
                </a:cubicBezTo>
                <a:cubicBezTo>
                  <a:pt x="106" y="240"/>
                  <a:pt x="106" y="240"/>
                  <a:pt x="113" y="240"/>
                </a:cubicBezTo>
                <a:cubicBezTo>
                  <a:pt x="120" y="240"/>
                  <a:pt x="120" y="240"/>
                  <a:pt x="120" y="240"/>
                </a:cubicBezTo>
                <a:cubicBezTo>
                  <a:pt x="113" y="240"/>
                  <a:pt x="120" y="240"/>
                  <a:pt x="113" y="240"/>
                </a:cubicBezTo>
                <a:cubicBezTo>
                  <a:pt x="113" y="240"/>
                  <a:pt x="113" y="240"/>
                  <a:pt x="113" y="247"/>
                </a:cubicBezTo>
                <a:lnTo>
                  <a:pt x="113" y="240"/>
                </a:lnTo>
                <a:cubicBezTo>
                  <a:pt x="113" y="247"/>
                  <a:pt x="113" y="247"/>
                  <a:pt x="113" y="247"/>
                </a:cubicBezTo>
                <a:cubicBezTo>
                  <a:pt x="113" y="247"/>
                  <a:pt x="113" y="247"/>
                  <a:pt x="106" y="247"/>
                </a:cubicBezTo>
                <a:lnTo>
                  <a:pt x="106" y="240"/>
                </a:lnTo>
                <a:cubicBezTo>
                  <a:pt x="106" y="240"/>
                  <a:pt x="106" y="240"/>
                  <a:pt x="106" y="247"/>
                </a:cubicBezTo>
                <a:lnTo>
                  <a:pt x="106" y="240"/>
                </a:lnTo>
                <a:lnTo>
                  <a:pt x="113" y="240"/>
                </a:lnTo>
                <a:cubicBezTo>
                  <a:pt x="106" y="240"/>
                  <a:pt x="106" y="240"/>
                  <a:pt x="106" y="240"/>
                </a:cubicBezTo>
                <a:cubicBezTo>
                  <a:pt x="106" y="240"/>
                  <a:pt x="106" y="247"/>
                  <a:pt x="99" y="247"/>
                </a:cubicBezTo>
                <a:cubicBezTo>
                  <a:pt x="99" y="240"/>
                  <a:pt x="99" y="240"/>
                  <a:pt x="99" y="247"/>
                </a:cubicBezTo>
                <a:lnTo>
                  <a:pt x="99" y="240"/>
                </a:lnTo>
                <a:cubicBezTo>
                  <a:pt x="99" y="247"/>
                  <a:pt x="99" y="247"/>
                  <a:pt x="99" y="247"/>
                </a:cubicBezTo>
                <a:lnTo>
                  <a:pt x="92" y="247"/>
                </a:lnTo>
                <a:lnTo>
                  <a:pt x="92" y="254"/>
                </a:lnTo>
                <a:cubicBezTo>
                  <a:pt x="85" y="254"/>
                  <a:pt x="85" y="254"/>
                  <a:pt x="85" y="262"/>
                </a:cubicBezTo>
                <a:lnTo>
                  <a:pt x="85" y="254"/>
                </a:lnTo>
                <a:lnTo>
                  <a:pt x="85" y="262"/>
                </a:lnTo>
                <a:cubicBezTo>
                  <a:pt x="78" y="262"/>
                  <a:pt x="78" y="262"/>
                  <a:pt x="78" y="262"/>
                </a:cubicBezTo>
                <a:cubicBezTo>
                  <a:pt x="78" y="262"/>
                  <a:pt x="78" y="262"/>
                  <a:pt x="85" y="262"/>
                </a:cubicBezTo>
                <a:lnTo>
                  <a:pt x="78" y="262"/>
                </a:lnTo>
                <a:cubicBezTo>
                  <a:pt x="78" y="269"/>
                  <a:pt x="78" y="269"/>
                  <a:pt x="78" y="269"/>
                </a:cubicBezTo>
                <a:cubicBezTo>
                  <a:pt x="78" y="262"/>
                  <a:pt x="78" y="262"/>
                  <a:pt x="78" y="269"/>
                </a:cubicBezTo>
                <a:cubicBezTo>
                  <a:pt x="78" y="262"/>
                  <a:pt x="78" y="262"/>
                  <a:pt x="78" y="262"/>
                </a:cubicBezTo>
                <a:cubicBezTo>
                  <a:pt x="78" y="262"/>
                  <a:pt x="78" y="262"/>
                  <a:pt x="78" y="269"/>
                </a:cubicBezTo>
                <a:lnTo>
                  <a:pt x="71" y="269"/>
                </a:lnTo>
                <a:cubicBezTo>
                  <a:pt x="78" y="269"/>
                  <a:pt x="78" y="269"/>
                  <a:pt x="78" y="269"/>
                </a:cubicBezTo>
                <a:lnTo>
                  <a:pt x="71" y="269"/>
                </a:lnTo>
                <a:lnTo>
                  <a:pt x="78" y="269"/>
                </a:lnTo>
                <a:lnTo>
                  <a:pt x="71" y="269"/>
                </a:lnTo>
                <a:lnTo>
                  <a:pt x="78" y="269"/>
                </a:lnTo>
                <a:cubicBezTo>
                  <a:pt x="78" y="269"/>
                  <a:pt x="78" y="269"/>
                  <a:pt x="71" y="269"/>
                </a:cubicBezTo>
                <a:cubicBezTo>
                  <a:pt x="78" y="269"/>
                  <a:pt x="78" y="269"/>
                  <a:pt x="78" y="269"/>
                </a:cubicBezTo>
                <a:lnTo>
                  <a:pt x="71" y="269"/>
                </a:lnTo>
                <a:lnTo>
                  <a:pt x="78" y="269"/>
                </a:lnTo>
                <a:cubicBezTo>
                  <a:pt x="78" y="269"/>
                  <a:pt x="78" y="269"/>
                  <a:pt x="78" y="276"/>
                </a:cubicBezTo>
                <a:lnTo>
                  <a:pt x="71" y="276"/>
                </a:lnTo>
                <a:cubicBezTo>
                  <a:pt x="78" y="276"/>
                  <a:pt x="78" y="276"/>
                  <a:pt x="78" y="276"/>
                </a:cubicBezTo>
                <a:cubicBezTo>
                  <a:pt x="71" y="276"/>
                  <a:pt x="71" y="276"/>
                  <a:pt x="71" y="276"/>
                </a:cubicBezTo>
                <a:lnTo>
                  <a:pt x="78" y="276"/>
                </a:lnTo>
                <a:cubicBezTo>
                  <a:pt x="78" y="276"/>
                  <a:pt x="78" y="276"/>
                  <a:pt x="71" y="276"/>
                </a:cubicBezTo>
                <a:lnTo>
                  <a:pt x="78" y="276"/>
                </a:lnTo>
                <a:cubicBezTo>
                  <a:pt x="71" y="276"/>
                  <a:pt x="71" y="276"/>
                  <a:pt x="71" y="276"/>
                </a:cubicBezTo>
                <a:lnTo>
                  <a:pt x="71" y="283"/>
                </a:lnTo>
                <a:cubicBezTo>
                  <a:pt x="71" y="283"/>
                  <a:pt x="71" y="283"/>
                  <a:pt x="64" y="283"/>
                </a:cubicBezTo>
                <a:lnTo>
                  <a:pt x="64" y="290"/>
                </a:lnTo>
                <a:lnTo>
                  <a:pt x="64" y="297"/>
                </a:lnTo>
                <a:lnTo>
                  <a:pt x="64" y="304"/>
                </a:lnTo>
                <a:cubicBezTo>
                  <a:pt x="57" y="304"/>
                  <a:pt x="64" y="304"/>
                  <a:pt x="57" y="304"/>
                </a:cubicBezTo>
                <a:lnTo>
                  <a:pt x="57" y="297"/>
                </a:lnTo>
                <a:cubicBezTo>
                  <a:pt x="57" y="297"/>
                  <a:pt x="57" y="297"/>
                  <a:pt x="57" y="290"/>
                </a:cubicBezTo>
                <a:cubicBezTo>
                  <a:pt x="57" y="297"/>
                  <a:pt x="57" y="297"/>
                  <a:pt x="57" y="304"/>
                </a:cubicBezTo>
                <a:lnTo>
                  <a:pt x="57" y="311"/>
                </a:lnTo>
                <a:cubicBezTo>
                  <a:pt x="64" y="311"/>
                  <a:pt x="64" y="311"/>
                  <a:pt x="64" y="311"/>
                </a:cubicBezTo>
                <a:cubicBezTo>
                  <a:pt x="64" y="311"/>
                  <a:pt x="64" y="311"/>
                  <a:pt x="64" y="318"/>
                </a:cubicBezTo>
                <a:cubicBezTo>
                  <a:pt x="71" y="318"/>
                  <a:pt x="71" y="318"/>
                  <a:pt x="71" y="318"/>
                </a:cubicBezTo>
                <a:lnTo>
                  <a:pt x="78" y="318"/>
                </a:lnTo>
                <a:lnTo>
                  <a:pt x="78" y="325"/>
                </a:lnTo>
                <a:cubicBezTo>
                  <a:pt x="78" y="325"/>
                  <a:pt x="78" y="325"/>
                  <a:pt x="78" y="318"/>
                </a:cubicBezTo>
                <a:cubicBezTo>
                  <a:pt x="71" y="318"/>
                  <a:pt x="71" y="325"/>
                  <a:pt x="71" y="325"/>
                </a:cubicBezTo>
                <a:lnTo>
                  <a:pt x="71" y="318"/>
                </a:lnTo>
                <a:lnTo>
                  <a:pt x="64" y="318"/>
                </a:lnTo>
                <a:lnTo>
                  <a:pt x="57" y="318"/>
                </a:lnTo>
                <a:cubicBezTo>
                  <a:pt x="57" y="318"/>
                  <a:pt x="57" y="318"/>
                  <a:pt x="57" y="311"/>
                </a:cubicBezTo>
                <a:cubicBezTo>
                  <a:pt x="57" y="311"/>
                  <a:pt x="57" y="311"/>
                  <a:pt x="57" y="318"/>
                </a:cubicBezTo>
                <a:cubicBezTo>
                  <a:pt x="57" y="325"/>
                  <a:pt x="57" y="339"/>
                  <a:pt x="57" y="354"/>
                </a:cubicBezTo>
                <a:cubicBezTo>
                  <a:pt x="57" y="354"/>
                  <a:pt x="57" y="354"/>
                  <a:pt x="64" y="354"/>
                </a:cubicBezTo>
                <a:cubicBezTo>
                  <a:pt x="64" y="354"/>
                  <a:pt x="64" y="354"/>
                  <a:pt x="71" y="354"/>
                </a:cubicBezTo>
                <a:cubicBezTo>
                  <a:pt x="71" y="354"/>
                  <a:pt x="71" y="354"/>
                  <a:pt x="71" y="361"/>
                </a:cubicBezTo>
                <a:cubicBezTo>
                  <a:pt x="71" y="354"/>
                  <a:pt x="71" y="354"/>
                  <a:pt x="71" y="354"/>
                </a:cubicBezTo>
                <a:cubicBezTo>
                  <a:pt x="78" y="354"/>
                  <a:pt x="78" y="354"/>
                  <a:pt x="78" y="354"/>
                </a:cubicBezTo>
                <a:cubicBezTo>
                  <a:pt x="71" y="354"/>
                  <a:pt x="71" y="354"/>
                  <a:pt x="71" y="361"/>
                </a:cubicBezTo>
                <a:cubicBezTo>
                  <a:pt x="71" y="361"/>
                  <a:pt x="71" y="361"/>
                  <a:pt x="71" y="368"/>
                </a:cubicBezTo>
                <a:cubicBezTo>
                  <a:pt x="78" y="368"/>
                  <a:pt x="78" y="361"/>
                  <a:pt x="78" y="361"/>
                </a:cubicBezTo>
                <a:cubicBezTo>
                  <a:pt x="78" y="361"/>
                  <a:pt x="78" y="361"/>
                  <a:pt x="71" y="361"/>
                </a:cubicBezTo>
                <a:cubicBezTo>
                  <a:pt x="78" y="361"/>
                  <a:pt x="78" y="361"/>
                  <a:pt x="78" y="361"/>
                </a:cubicBezTo>
                <a:lnTo>
                  <a:pt x="78" y="354"/>
                </a:lnTo>
                <a:cubicBezTo>
                  <a:pt x="78" y="354"/>
                  <a:pt x="78" y="354"/>
                  <a:pt x="78" y="361"/>
                </a:cubicBezTo>
                <a:lnTo>
                  <a:pt x="85" y="361"/>
                </a:lnTo>
                <a:cubicBezTo>
                  <a:pt x="92" y="361"/>
                  <a:pt x="92" y="361"/>
                  <a:pt x="92" y="361"/>
                </a:cubicBezTo>
                <a:cubicBezTo>
                  <a:pt x="99" y="361"/>
                  <a:pt x="99" y="361"/>
                  <a:pt x="99" y="361"/>
                </a:cubicBezTo>
                <a:lnTo>
                  <a:pt x="106" y="361"/>
                </a:lnTo>
                <a:cubicBezTo>
                  <a:pt x="99" y="361"/>
                  <a:pt x="106" y="368"/>
                  <a:pt x="99" y="368"/>
                </a:cubicBezTo>
                <a:cubicBezTo>
                  <a:pt x="99" y="368"/>
                  <a:pt x="99" y="368"/>
                  <a:pt x="106" y="368"/>
                </a:cubicBezTo>
                <a:cubicBezTo>
                  <a:pt x="113" y="368"/>
                  <a:pt x="113" y="368"/>
                  <a:pt x="113" y="375"/>
                </a:cubicBezTo>
                <a:lnTo>
                  <a:pt x="113" y="368"/>
                </a:lnTo>
                <a:lnTo>
                  <a:pt x="113" y="375"/>
                </a:lnTo>
                <a:cubicBezTo>
                  <a:pt x="113" y="375"/>
                  <a:pt x="113" y="375"/>
                  <a:pt x="120" y="375"/>
                </a:cubicBezTo>
                <a:lnTo>
                  <a:pt x="127" y="375"/>
                </a:lnTo>
                <a:lnTo>
                  <a:pt x="127" y="382"/>
                </a:lnTo>
                <a:lnTo>
                  <a:pt x="134" y="382"/>
                </a:lnTo>
                <a:lnTo>
                  <a:pt x="134" y="389"/>
                </a:lnTo>
                <a:lnTo>
                  <a:pt x="127" y="389"/>
                </a:lnTo>
                <a:lnTo>
                  <a:pt x="127" y="396"/>
                </a:lnTo>
                <a:cubicBezTo>
                  <a:pt x="134" y="396"/>
                  <a:pt x="134" y="396"/>
                  <a:pt x="134" y="396"/>
                </a:cubicBezTo>
                <a:cubicBezTo>
                  <a:pt x="141" y="396"/>
                  <a:pt x="141" y="389"/>
                  <a:pt x="141" y="389"/>
                </a:cubicBezTo>
                <a:cubicBezTo>
                  <a:pt x="141" y="396"/>
                  <a:pt x="148" y="396"/>
                  <a:pt x="148" y="396"/>
                </a:cubicBezTo>
                <a:cubicBezTo>
                  <a:pt x="155" y="396"/>
                  <a:pt x="155" y="396"/>
                  <a:pt x="155" y="396"/>
                </a:cubicBezTo>
                <a:lnTo>
                  <a:pt x="163" y="396"/>
                </a:lnTo>
                <a:cubicBezTo>
                  <a:pt x="163" y="396"/>
                  <a:pt x="163" y="403"/>
                  <a:pt x="170" y="403"/>
                </a:cubicBezTo>
                <a:cubicBezTo>
                  <a:pt x="177" y="403"/>
                  <a:pt x="177" y="410"/>
                  <a:pt x="177" y="410"/>
                </a:cubicBezTo>
                <a:cubicBezTo>
                  <a:pt x="177" y="417"/>
                  <a:pt x="170" y="417"/>
                  <a:pt x="170" y="417"/>
                </a:cubicBezTo>
                <a:cubicBezTo>
                  <a:pt x="170" y="417"/>
                  <a:pt x="170" y="417"/>
                  <a:pt x="170" y="424"/>
                </a:cubicBezTo>
                <a:cubicBezTo>
                  <a:pt x="170" y="424"/>
                  <a:pt x="170" y="424"/>
                  <a:pt x="163" y="424"/>
                </a:cubicBezTo>
                <a:cubicBezTo>
                  <a:pt x="163" y="424"/>
                  <a:pt x="163" y="424"/>
                  <a:pt x="163" y="431"/>
                </a:cubicBezTo>
                <a:lnTo>
                  <a:pt x="163" y="438"/>
                </a:lnTo>
                <a:cubicBezTo>
                  <a:pt x="163" y="438"/>
                  <a:pt x="163" y="438"/>
                  <a:pt x="163" y="445"/>
                </a:cubicBezTo>
                <a:cubicBezTo>
                  <a:pt x="155" y="445"/>
                  <a:pt x="155" y="445"/>
                  <a:pt x="155" y="452"/>
                </a:cubicBezTo>
                <a:cubicBezTo>
                  <a:pt x="155" y="452"/>
                  <a:pt x="155" y="452"/>
                  <a:pt x="148" y="452"/>
                </a:cubicBezTo>
                <a:cubicBezTo>
                  <a:pt x="148" y="452"/>
                  <a:pt x="148" y="452"/>
                  <a:pt x="148" y="460"/>
                </a:cubicBezTo>
                <a:cubicBezTo>
                  <a:pt x="148" y="460"/>
                  <a:pt x="148" y="452"/>
                  <a:pt x="141" y="452"/>
                </a:cubicBezTo>
                <a:cubicBezTo>
                  <a:pt x="141" y="460"/>
                  <a:pt x="141" y="460"/>
                  <a:pt x="141" y="460"/>
                </a:cubicBezTo>
                <a:cubicBezTo>
                  <a:pt x="141" y="460"/>
                  <a:pt x="141" y="460"/>
                  <a:pt x="134" y="460"/>
                </a:cubicBezTo>
                <a:cubicBezTo>
                  <a:pt x="141" y="460"/>
                  <a:pt x="134" y="467"/>
                  <a:pt x="134" y="467"/>
                </a:cubicBezTo>
                <a:cubicBezTo>
                  <a:pt x="141" y="474"/>
                  <a:pt x="134" y="474"/>
                  <a:pt x="134" y="474"/>
                </a:cubicBezTo>
                <a:cubicBezTo>
                  <a:pt x="134" y="481"/>
                  <a:pt x="127" y="481"/>
                  <a:pt x="127" y="481"/>
                </a:cubicBezTo>
                <a:cubicBezTo>
                  <a:pt x="127" y="481"/>
                  <a:pt x="134" y="481"/>
                  <a:pt x="134" y="474"/>
                </a:cubicBezTo>
                <a:lnTo>
                  <a:pt x="127" y="474"/>
                </a:lnTo>
                <a:cubicBezTo>
                  <a:pt x="127" y="474"/>
                  <a:pt x="127" y="474"/>
                  <a:pt x="127" y="481"/>
                </a:cubicBezTo>
                <a:cubicBezTo>
                  <a:pt x="170" y="523"/>
                  <a:pt x="233" y="551"/>
                  <a:pt x="297" y="551"/>
                </a:cubicBezTo>
                <a:cubicBezTo>
                  <a:pt x="417" y="551"/>
                  <a:pt x="516" y="460"/>
                  <a:pt x="537" y="347"/>
                </a:cubicBezTo>
                <a:cubicBezTo>
                  <a:pt x="537" y="339"/>
                  <a:pt x="537" y="339"/>
                  <a:pt x="537" y="339"/>
                </a:cubicBezTo>
                <a:cubicBezTo>
                  <a:pt x="537" y="332"/>
                  <a:pt x="530" y="332"/>
                  <a:pt x="530" y="332"/>
                </a:cubicBezTo>
                <a:cubicBezTo>
                  <a:pt x="530" y="332"/>
                  <a:pt x="530" y="332"/>
                  <a:pt x="530" y="325"/>
                </a:cubicBezTo>
                <a:cubicBezTo>
                  <a:pt x="530" y="325"/>
                  <a:pt x="530" y="325"/>
                  <a:pt x="530" y="318"/>
                </a:cubicBezTo>
                <a:lnTo>
                  <a:pt x="530" y="311"/>
                </a:lnTo>
                <a:cubicBezTo>
                  <a:pt x="530" y="311"/>
                  <a:pt x="530" y="311"/>
                  <a:pt x="523" y="311"/>
                </a:cubicBezTo>
                <a:cubicBezTo>
                  <a:pt x="523" y="304"/>
                  <a:pt x="523" y="304"/>
                  <a:pt x="523" y="304"/>
                </a:cubicBezTo>
                <a:cubicBezTo>
                  <a:pt x="516" y="304"/>
                  <a:pt x="516" y="304"/>
                  <a:pt x="516" y="304"/>
                </a:cubicBezTo>
                <a:cubicBezTo>
                  <a:pt x="516" y="304"/>
                  <a:pt x="516" y="304"/>
                  <a:pt x="523" y="304"/>
                </a:cubicBezTo>
                <a:lnTo>
                  <a:pt x="516" y="304"/>
                </a:lnTo>
                <a:lnTo>
                  <a:pt x="516" y="297"/>
                </a:lnTo>
                <a:cubicBezTo>
                  <a:pt x="516" y="297"/>
                  <a:pt x="516" y="297"/>
                  <a:pt x="516" y="290"/>
                </a:cubicBezTo>
                <a:cubicBezTo>
                  <a:pt x="516" y="297"/>
                  <a:pt x="516" y="297"/>
                  <a:pt x="509" y="297"/>
                </a:cubicBezTo>
                <a:cubicBezTo>
                  <a:pt x="509" y="290"/>
                  <a:pt x="509" y="290"/>
                  <a:pt x="509" y="290"/>
                </a:cubicBezTo>
                <a:cubicBezTo>
                  <a:pt x="509" y="290"/>
                  <a:pt x="509" y="290"/>
                  <a:pt x="509" y="297"/>
                </a:cubicBezTo>
                <a:cubicBezTo>
                  <a:pt x="509" y="297"/>
                  <a:pt x="509" y="297"/>
                  <a:pt x="502" y="297"/>
                </a:cubicBezTo>
                <a:lnTo>
                  <a:pt x="502" y="304"/>
                </a:lnTo>
                <a:cubicBezTo>
                  <a:pt x="495" y="304"/>
                  <a:pt x="495" y="304"/>
                  <a:pt x="495" y="304"/>
                </a:cubicBezTo>
                <a:lnTo>
                  <a:pt x="488" y="311"/>
                </a:lnTo>
                <a:cubicBezTo>
                  <a:pt x="481" y="311"/>
                  <a:pt x="481" y="311"/>
                  <a:pt x="481" y="311"/>
                </a:cubicBezTo>
                <a:cubicBezTo>
                  <a:pt x="481" y="311"/>
                  <a:pt x="481" y="311"/>
                  <a:pt x="481" y="318"/>
                </a:cubicBezTo>
                <a:lnTo>
                  <a:pt x="481" y="325"/>
                </a:lnTo>
                <a:cubicBezTo>
                  <a:pt x="481" y="325"/>
                  <a:pt x="481" y="325"/>
                  <a:pt x="481" y="332"/>
                </a:cubicBezTo>
                <a:cubicBezTo>
                  <a:pt x="481" y="332"/>
                  <a:pt x="481" y="332"/>
                  <a:pt x="474" y="332"/>
                </a:cubicBezTo>
                <a:cubicBezTo>
                  <a:pt x="474" y="325"/>
                  <a:pt x="474" y="325"/>
                  <a:pt x="466" y="325"/>
                </a:cubicBezTo>
                <a:cubicBezTo>
                  <a:pt x="466" y="325"/>
                  <a:pt x="466" y="325"/>
                  <a:pt x="466" y="318"/>
                </a:cubicBezTo>
                <a:lnTo>
                  <a:pt x="466" y="311"/>
                </a:lnTo>
                <a:cubicBezTo>
                  <a:pt x="466" y="311"/>
                  <a:pt x="466" y="304"/>
                  <a:pt x="459" y="304"/>
                </a:cubicBezTo>
                <a:cubicBezTo>
                  <a:pt x="459" y="297"/>
                  <a:pt x="459" y="297"/>
                  <a:pt x="459" y="297"/>
                </a:cubicBezTo>
                <a:cubicBezTo>
                  <a:pt x="466" y="297"/>
                  <a:pt x="459" y="297"/>
                  <a:pt x="459" y="297"/>
                </a:cubicBezTo>
                <a:cubicBezTo>
                  <a:pt x="452" y="297"/>
                  <a:pt x="452" y="297"/>
                  <a:pt x="452" y="297"/>
                </a:cubicBezTo>
                <a:cubicBezTo>
                  <a:pt x="452" y="297"/>
                  <a:pt x="452" y="297"/>
                  <a:pt x="452" y="290"/>
                </a:cubicBezTo>
                <a:cubicBezTo>
                  <a:pt x="452" y="297"/>
                  <a:pt x="452" y="290"/>
                  <a:pt x="452" y="290"/>
                </a:cubicBezTo>
                <a:cubicBezTo>
                  <a:pt x="445" y="290"/>
                  <a:pt x="445" y="290"/>
                  <a:pt x="445" y="290"/>
                </a:cubicBezTo>
                <a:cubicBezTo>
                  <a:pt x="445" y="283"/>
                  <a:pt x="445" y="283"/>
                  <a:pt x="445" y="283"/>
                </a:cubicBezTo>
                <a:cubicBezTo>
                  <a:pt x="445" y="283"/>
                  <a:pt x="438" y="290"/>
                  <a:pt x="438" y="283"/>
                </a:cubicBezTo>
                <a:lnTo>
                  <a:pt x="431" y="283"/>
                </a:lnTo>
                <a:cubicBezTo>
                  <a:pt x="431" y="290"/>
                  <a:pt x="431" y="290"/>
                  <a:pt x="431" y="290"/>
                </a:cubicBezTo>
                <a:lnTo>
                  <a:pt x="431" y="283"/>
                </a:lnTo>
                <a:cubicBezTo>
                  <a:pt x="424" y="283"/>
                  <a:pt x="424" y="283"/>
                  <a:pt x="424" y="283"/>
                </a:cubicBezTo>
                <a:cubicBezTo>
                  <a:pt x="417" y="283"/>
                  <a:pt x="417" y="283"/>
                  <a:pt x="417" y="283"/>
                </a:cubicBezTo>
                <a:lnTo>
                  <a:pt x="410" y="283"/>
                </a:lnTo>
                <a:cubicBezTo>
                  <a:pt x="410" y="283"/>
                  <a:pt x="403" y="283"/>
                  <a:pt x="403" y="276"/>
                </a:cubicBezTo>
                <a:cubicBezTo>
                  <a:pt x="403" y="276"/>
                  <a:pt x="403" y="276"/>
                  <a:pt x="403" y="269"/>
                </a:cubicBezTo>
                <a:cubicBezTo>
                  <a:pt x="396" y="269"/>
                  <a:pt x="396" y="269"/>
                  <a:pt x="396" y="269"/>
                </a:cubicBezTo>
                <a:cubicBezTo>
                  <a:pt x="396" y="269"/>
                  <a:pt x="396" y="269"/>
                  <a:pt x="396" y="276"/>
                </a:cubicBezTo>
                <a:cubicBezTo>
                  <a:pt x="396" y="276"/>
                  <a:pt x="396" y="276"/>
                  <a:pt x="396" y="283"/>
                </a:cubicBezTo>
                <a:cubicBezTo>
                  <a:pt x="396" y="283"/>
                  <a:pt x="396" y="283"/>
                  <a:pt x="403" y="283"/>
                </a:cubicBezTo>
                <a:cubicBezTo>
                  <a:pt x="403" y="283"/>
                  <a:pt x="403" y="283"/>
                  <a:pt x="396" y="283"/>
                </a:cubicBezTo>
                <a:lnTo>
                  <a:pt x="403" y="283"/>
                </a:lnTo>
                <a:cubicBezTo>
                  <a:pt x="396" y="283"/>
                  <a:pt x="396" y="283"/>
                  <a:pt x="403" y="283"/>
                </a:cubicBezTo>
                <a:lnTo>
                  <a:pt x="403" y="290"/>
                </a:lnTo>
                <a:cubicBezTo>
                  <a:pt x="403" y="283"/>
                  <a:pt x="403" y="283"/>
                  <a:pt x="403" y="283"/>
                </a:cubicBezTo>
                <a:lnTo>
                  <a:pt x="403" y="290"/>
                </a:lnTo>
                <a:cubicBezTo>
                  <a:pt x="410" y="290"/>
                  <a:pt x="410" y="290"/>
                  <a:pt x="410" y="290"/>
                </a:cubicBezTo>
                <a:cubicBezTo>
                  <a:pt x="417" y="283"/>
                  <a:pt x="417" y="283"/>
                  <a:pt x="417" y="283"/>
                </a:cubicBezTo>
                <a:lnTo>
                  <a:pt x="417" y="290"/>
                </a:lnTo>
                <a:lnTo>
                  <a:pt x="424" y="290"/>
                </a:lnTo>
                <a:cubicBezTo>
                  <a:pt x="424" y="290"/>
                  <a:pt x="424" y="290"/>
                  <a:pt x="424" y="297"/>
                </a:cubicBezTo>
                <a:cubicBezTo>
                  <a:pt x="424" y="304"/>
                  <a:pt x="424" y="304"/>
                  <a:pt x="424" y="304"/>
                </a:cubicBezTo>
                <a:cubicBezTo>
                  <a:pt x="417" y="304"/>
                  <a:pt x="417" y="304"/>
                  <a:pt x="417" y="304"/>
                </a:cubicBezTo>
                <a:lnTo>
                  <a:pt x="417" y="311"/>
                </a:lnTo>
                <a:cubicBezTo>
                  <a:pt x="410" y="311"/>
                  <a:pt x="410" y="311"/>
                  <a:pt x="410" y="311"/>
                </a:cubicBezTo>
                <a:lnTo>
                  <a:pt x="403" y="311"/>
                </a:lnTo>
                <a:cubicBezTo>
                  <a:pt x="403" y="318"/>
                  <a:pt x="403" y="318"/>
                  <a:pt x="396" y="318"/>
                </a:cubicBezTo>
                <a:lnTo>
                  <a:pt x="389" y="318"/>
                </a:lnTo>
                <a:cubicBezTo>
                  <a:pt x="382" y="325"/>
                  <a:pt x="382" y="325"/>
                  <a:pt x="382" y="318"/>
                </a:cubicBezTo>
                <a:cubicBezTo>
                  <a:pt x="382" y="318"/>
                  <a:pt x="382" y="318"/>
                  <a:pt x="382" y="311"/>
                </a:cubicBezTo>
                <a:cubicBezTo>
                  <a:pt x="382" y="311"/>
                  <a:pt x="375" y="311"/>
                  <a:pt x="375" y="304"/>
                </a:cubicBezTo>
                <a:cubicBezTo>
                  <a:pt x="375" y="304"/>
                  <a:pt x="375" y="304"/>
                  <a:pt x="368" y="297"/>
                </a:cubicBezTo>
                <a:cubicBezTo>
                  <a:pt x="368" y="297"/>
                  <a:pt x="368" y="297"/>
                  <a:pt x="368" y="290"/>
                </a:cubicBezTo>
                <a:cubicBezTo>
                  <a:pt x="368" y="283"/>
                  <a:pt x="361" y="283"/>
                  <a:pt x="361" y="283"/>
                </a:cubicBezTo>
                <a:cubicBezTo>
                  <a:pt x="361" y="276"/>
                  <a:pt x="361" y="276"/>
                  <a:pt x="361" y="276"/>
                </a:cubicBezTo>
                <a:cubicBezTo>
                  <a:pt x="361" y="269"/>
                  <a:pt x="353" y="269"/>
                  <a:pt x="353" y="269"/>
                </a:cubicBezTo>
                <a:cubicBezTo>
                  <a:pt x="353" y="269"/>
                  <a:pt x="353" y="269"/>
                  <a:pt x="361" y="262"/>
                </a:cubicBezTo>
                <a:cubicBezTo>
                  <a:pt x="361" y="254"/>
                  <a:pt x="361" y="254"/>
                  <a:pt x="361" y="254"/>
                </a:cubicBezTo>
                <a:cubicBezTo>
                  <a:pt x="361" y="254"/>
                  <a:pt x="361" y="254"/>
                  <a:pt x="353" y="254"/>
                </a:cubicBezTo>
                <a:cubicBezTo>
                  <a:pt x="353" y="254"/>
                  <a:pt x="353" y="254"/>
                  <a:pt x="346" y="254"/>
                </a:cubicBezTo>
                <a:cubicBezTo>
                  <a:pt x="346" y="254"/>
                  <a:pt x="346" y="247"/>
                  <a:pt x="346" y="254"/>
                </a:cubicBezTo>
                <a:cubicBezTo>
                  <a:pt x="346" y="254"/>
                  <a:pt x="346" y="254"/>
                  <a:pt x="339" y="254"/>
                </a:cubicBezTo>
                <a:cubicBezTo>
                  <a:pt x="339" y="247"/>
                  <a:pt x="339" y="247"/>
                  <a:pt x="339" y="247"/>
                </a:cubicBezTo>
                <a:cubicBezTo>
                  <a:pt x="332" y="247"/>
                  <a:pt x="332" y="247"/>
                  <a:pt x="332" y="247"/>
                </a:cubicBezTo>
                <a:cubicBezTo>
                  <a:pt x="339" y="247"/>
                  <a:pt x="339" y="247"/>
                  <a:pt x="332" y="247"/>
                </a:cubicBezTo>
                <a:lnTo>
                  <a:pt x="339" y="247"/>
                </a:lnTo>
                <a:lnTo>
                  <a:pt x="332" y="247"/>
                </a:lnTo>
                <a:cubicBezTo>
                  <a:pt x="332" y="240"/>
                  <a:pt x="332" y="240"/>
                  <a:pt x="332" y="240"/>
                </a:cubicBezTo>
                <a:cubicBezTo>
                  <a:pt x="332" y="240"/>
                  <a:pt x="332" y="240"/>
                  <a:pt x="339" y="240"/>
                </a:cubicBezTo>
                <a:cubicBezTo>
                  <a:pt x="332" y="240"/>
                  <a:pt x="332" y="240"/>
                  <a:pt x="332" y="240"/>
                </a:cubicBezTo>
                <a:lnTo>
                  <a:pt x="339" y="240"/>
                </a:lnTo>
                <a:lnTo>
                  <a:pt x="346" y="240"/>
                </a:lnTo>
                <a:cubicBezTo>
                  <a:pt x="346" y="240"/>
                  <a:pt x="346" y="240"/>
                  <a:pt x="339" y="240"/>
                </a:cubicBezTo>
                <a:cubicBezTo>
                  <a:pt x="339" y="240"/>
                  <a:pt x="339" y="240"/>
                  <a:pt x="339" y="233"/>
                </a:cubicBezTo>
                <a:lnTo>
                  <a:pt x="346" y="240"/>
                </a:lnTo>
                <a:lnTo>
                  <a:pt x="346" y="233"/>
                </a:lnTo>
                <a:cubicBezTo>
                  <a:pt x="346" y="240"/>
                  <a:pt x="346" y="240"/>
                  <a:pt x="346" y="240"/>
                </a:cubicBezTo>
                <a:cubicBezTo>
                  <a:pt x="346" y="233"/>
                  <a:pt x="346" y="233"/>
                  <a:pt x="346" y="233"/>
                </a:cubicBezTo>
                <a:lnTo>
                  <a:pt x="353" y="233"/>
                </a:lnTo>
                <a:cubicBezTo>
                  <a:pt x="353" y="233"/>
                  <a:pt x="353" y="233"/>
                  <a:pt x="361" y="233"/>
                </a:cubicBezTo>
                <a:cubicBezTo>
                  <a:pt x="361" y="233"/>
                  <a:pt x="361" y="240"/>
                  <a:pt x="368" y="240"/>
                </a:cubicBezTo>
                <a:lnTo>
                  <a:pt x="375" y="240"/>
                </a:lnTo>
                <a:lnTo>
                  <a:pt x="375" y="233"/>
                </a:lnTo>
                <a:cubicBezTo>
                  <a:pt x="375" y="226"/>
                  <a:pt x="375" y="226"/>
                  <a:pt x="375" y="226"/>
                </a:cubicBezTo>
                <a:lnTo>
                  <a:pt x="368" y="226"/>
                </a:lnTo>
                <a:lnTo>
                  <a:pt x="361" y="226"/>
                </a:lnTo>
                <a:cubicBezTo>
                  <a:pt x="361" y="226"/>
                  <a:pt x="368" y="226"/>
                  <a:pt x="368" y="219"/>
                </a:cubicBezTo>
                <a:cubicBezTo>
                  <a:pt x="368" y="219"/>
                  <a:pt x="368" y="219"/>
                  <a:pt x="361" y="219"/>
                </a:cubicBezTo>
                <a:cubicBezTo>
                  <a:pt x="353" y="219"/>
                  <a:pt x="353" y="219"/>
                  <a:pt x="353" y="219"/>
                </a:cubicBezTo>
                <a:cubicBezTo>
                  <a:pt x="353" y="219"/>
                  <a:pt x="361" y="219"/>
                  <a:pt x="361" y="226"/>
                </a:cubicBezTo>
                <a:cubicBezTo>
                  <a:pt x="361" y="226"/>
                  <a:pt x="361" y="226"/>
                  <a:pt x="353" y="226"/>
                </a:cubicBezTo>
                <a:cubicBezTo>
                  <a:pt x="353" y="219"/>
                  <a:pt x="353" y="219"/>
                  <a:pt x="353" y="219"/>
                </a:cubicBezTo>
                <a:cubicBezTo>
                  <a:pt x="353" y="219"/>
                  <a:pt x="353" y="219"/>
                  <a:pt x="346" y="219"/>
                </a:cubicBezTo>
                <a:cubicBezTo>
                  <a:pt x="346" y="219"/>
                  <a:pt x="346" y="219"/>
                  <a:pt x="353" y="219"/>
                </a:cubicBezTo>
                <a:cubicBezTo>
                  <a:pt x="346" y="219"/>
                  <a:pt x="346" y="219"/>
                  <a:pt x="346" y="219"/>
                </a:cubicBezTo>
                <a:cubicBezTo>
                  <a:pt x="346" y="219"/>
                  <a:pt x="339" y="219"/>
                  <a:pt x="346" y="219"/>
                </a:cubicBezTo>
                <a:cubicBezTo>
                  <a:pt x="346" y="226"/>
                  <a:pt x="346" y="226"/>
                  <a:pt x="346" y="226"/>
                </a:cubicBezTo>
                <a:cubicBezTo>
                  <a:pt x="346" y="226"/>
                  <a:pt x="346" y="226"/>
                  <a:pt x="339" y="226"/>
                </a:cubicBezTo>
                <a:cubicBezTo>
                  <a:pt x="339" y="226"/>
                  <a:pt x="339" y="226"/>
                  <a:pt x="339" y="233"/>
                </a:cubicBezTo>
                <a:cubicBezTo>
                  <a:pt x="339" y="240"/>
                  <a:pt x="339" y="240"/>
                  <a:pt x="339" y="240"/>
                </a:cubicBezTo>
                <a:lnTo>
                  <a:pt x="332" y="240"/>
                </a:lnTo>
                <a:cubicBezTo>
                  <a:pt x="332" y="240"/>
                  <a:pt x="332" y="240"/>
                  <a:pt x="325" y="240"/>
                </a:cubicBezTo>
                <a:cubicBezTo>
                  <a:pt x="325" y="240"/>
                  <a:pt x="325" y="240"/>
                  <a:pt x="325" y="247"/>
                </a:cubicBezTo>
                <a:cubicBezTo>
                  <a:pt x="325" y="247"/>
                  <a:pt x="325" y="247"/>
                  <a:pt x="325" y="254"/>
                </a:cubicBezTo>
                <a:lnTo>
                  <a:pt x="325" y="247"/>
                </a:lnTo>
                <a:cubicBezTo>
                  <a:pt x="325" y="247"/>
                  <a:pt x="325" y="247"/>
                  <a:pt x="318" y="254"/>
                </a:cubicBezTo>
                <a:cubicBezTo>
                  <a:pt x="318" y="247"/>
                  <a:pt x="318" y="247"/>
                  <a:pt x="318" y="247"/>
                </a:cubicBezTo>
                <a:lnTo>
                  <a:pt x="325" y="247"/>
                </a:lnTo>
                <a:lnTo>
                  <a:pt x="318" y="247"/>
                </a:lnTo>
                <a:cubicBezTo>
                  <a:pt x="318" y="247"/>
                  <a:pt x="318" y="247"/>
                  <a:pt x="318" y="240"/>
                </a:cubicBezTo>
                <a:cubicBezTo>
                  <a:pt x="318" y="247"/>
                  <a:pt x="318" y="240"/>
                  <a:pt x="318" y="240"/>
                </a:cubicBezTo>
                <a:lnTo>
                  <a:pt x="318" y="233"/>
                </a:lnTo>
                <a:cubicBezTo>
                  <a:pt x="318" y="233"/>
                  <a:pt x="318" y="233"/>
                  <a:pt x="311" y="233"/>
                </a:cubicBezTo>
                <a:lnTo>
                  <a:pt x="304" y="226"/>
                </a:lnTo>
                <a:cubicBezTo>
                  <a:pt x="297" y="226"/>
                  <a:pt x="297" y="226"/>
                  <a:pt x="297" y="226"/>
                </a:cubicBezTo>
                <a:lnTo>
                  <a:pt x="297" y="219"/>
                </a:lnTo>
                <a:lnTo>
                  <a:pt x="297" y="226"/>
                </a:lnTo>
                <a:cubicBezTo>
                  <a:pt x="297" y="233"/>
                  <a:pt x="297" y="233"/>
                  <a:pt x="297" y="233"/>
                </a:cubicBezTo>
                <a:lnTo>
                  <a:pt x="304" y="233"/>
                </a:lnTo>
                <a:cubicBezTo>
                  <a:pt x="311" y="240"/>
                  <a:pt x="311" y="240"/>
                  <a:pt x="311" y="240"/>
                </a:cubicBezTo>
                <a:lnTo>
                  <a:pt x="304" y="240"/>
                </a:lnTo>
                <a:cubicBezTo>
                  <a:pt x="311" y="240"/>
                  <a:pt x="311" y="240"/>
                  <a:pt x="311" y="240"/>
                </a:cubicBezTo>
                <a:cubicBezTo>
                  <a:pt x="311" y="240"/>
                  <a:pt x="311" y="240"/>
                  <a:pt x="311" y="247"/>
                </a:cubicBezTo>
                <a:cubicBezTo>
                  <a:pt x="311" y="247"/>
                  <a:pt x="311" y="247"/>
                  <a:pt x="304" y="247"/>
                </a:cubicBezTo>
                <a:lnTo>
                  <a:pt x="304" y="240"/>
                </a:lnTo>
                <a:cubicBezTo>
                  <a:pt x="304" y="240"/>
                  <a:pt x="304" y="240"/>
                  <a:pt x="297" y="240"/>
                </a:cubicBezTo>
                <a:cubicBezTo>
                  <a:pt x="297" y="233"/>
                  <a:pt x="297" y="240"/>
                  <a:pt x="297" y="233"/>
                </a:cubicBezTo>
                <a:cubicBezTo>
                  <a:pt x="297" y="233"/>
                  <a:pt x="297" y="233"/>
                  <a:pt x="290" y="233"/>
                </a:cubicBezTo>
                <a:lnTo>
                  <a:pt x="290" y="226"/>
                </a:lnTo>
                <a:lnTo>
                  <a:pt x="283" y="226"/>
                </a:lnTo>
                <a:cubicBezTo>
                  <a:pt x="283" y="226"/>
                  <a:pt x="283" y="233"/>
                  <a:pt x="276" y="233"/>
                </a:cubicBezTo>
                <a:cubicBezTo>
                  <a:pt x="276" y="226"/>
                  <a:pt x="276" y="233"/>
                  <a:pt x="276" y="233"/>
                </a:cubicBezTo>
                <a:cubicBezTo>
                  <a:pt x="276" y="233"/>
                  <a:pt x="276" y="226"/>
                  <a:pt x="269" y="233"/>
                </a:cubicBezTo>
                <a:cubicBezTo>
                  <a:pt x="269" y="240"/>
                  <a:pt x="262" y="233"/>
                  <a:pt x="262" y="240"/>
                </a:cubicBezTo>
                <a:cubicBezTo>
                  <a:pt x="262" y="240"/>
                  <a:pt x="262" y="240"/>
                  <a:pt x="262" y="247"/>
                </a:cubicBezTo>
                <a:lnTo>
                  <a:pt x="255" y="247"/>
                </a:lnTo>
                <a:cubicBezTo>
                  <a:pt x="255" y="247"/>
                  <a:pt x="255" y="247"/>
                  <a:pt x="255" y="254"/>
                </a:cubicBezTo>
                <a:lnTo>
                  <a:pt x="248" y="254"/>
                </a:lnTo>
                <a:cubicBezTo>
                  <a:pt x="248" y="254"/>
                  <a:pt x="248" y="254"/>
                  <a:pt x="240" y="254"/>
                </a:cubicBezTo>
                <a:cubicBezTo>
                  <a:pt x="240" y="247"/>
                  <a:pt x="240" y="247"/>
                  <a:pt x="240" y="247"/>
                </a:cubicBezTo>
                <a:cubicBezTo>
                  <a:pt x="233" y="247"/>
                  <a:pt x="240" y="247"/>
                  <a:pt x="240" y="247"/>
                </a:cubicBezTo>
                <a:lnTo>
                  <a:pt x="233" y="247"/>
                </a:lnTo>
                <a:cubicBezTo>
                  <a:pt x="233" y="247"/>
                  <a:pt x="233" y="247"/>
                  <a:pt x="240" y="247"/>
                </a:cubicBezTo>
                <a:cubicBezTo>
                  <a:pt x="240" y="247"/>
                  <a:pt x="240" y="247"/>
                  <a:pt x="233" y="247"/>
                </a:cubicBezTo>
                <a:lnTo>
                  <a:pt x="233" y="240"/>
                </a:lnTo>
                <a:cubicBezTo>
                  <a:pt x="240" y="240"/>
                  <a:pt x="240" y="240"/>
                  <a:pt x="240" y="233"/>
                </a:cubicBezTo>
                <a:cubicBezTo>
                  <a:pt x="240" y="233"/>
                  <a:pt x="240" y="233"/>
                  <a:pt x="233" y="233"/>
                </a:cubicBezTo>
                <a:lnTo>
                  <a:pt x="240" y="233"/>
                </a:lnTo>
                <a:cubicBezTo>
                  <a:pt x="240" y="226"/>
                  <a:pt x="240" y="226"/>
                  <a:pt x="240" y="226"/>
                </a:cubicBezTo>
                <a:lnTo>
                  <a:pt x="248" y="226"/>
                </a:lnTo>
                <a:cubicBezTo>
                  <a:pt x="248" y="226"/>
                  <a:pt x="255" y="233"/>
                  <a:pt x="255" y="226"/>
                </a:cubicBezTo>
                <a:lnTo>
                  <a:pt x="255" y="233"/>
                </a:lnTo>
                <a:cubicBezTo>
                  <a:pt x="255" y="226"/>
                  <a:pt x="255" y="226"/>
                  <a:pt x="255" y="226"/>
                </a:cubicBezTo>
                <a:cubicBezTo>
                  <a:pt x="262" y="226"/>
                  <a:pt x="262" y="226"/>
                  <a:pt x="262" y="226"/>
                </a:cubicBezTo>
                <a:lnTo>
                  <a:pt x="255" y="226"/>
                </a:lnTo>
                <a:cubicBezTo>
                  <a:pt x="255" y="226"/>
                  <a:pt x="255" y="226"/>
                  <a:pt x="262" y="219"/>
                </a:cubicBezTo>
                <a:cubicBezTo>
                  <a:pt x="262" y="226"/>
                  <a:pt x="262" y="226"/>
                  <a:pt x="262" y="226"/>
                </a:cubicBezTo>
                <a:lnTo>
                  <a:pt x="262" y="219"/>
                </a:lnTo>
                <a:cubicBezTo>
                  <a:pt x="255" y="219"/>
                  <a:pt x="262" y="219"/>
                  <a:pt x="255" y="219"/>
                </a:cubicBezTo>
                <a:cubicBezTo>
                  <a:pt x="255" y="212"/>
                  <a:pt x="255" y="212"/>
                  <a:pt x="255" y="212"/>
                </a:cubicBezTo>
                <a:lnTo>
                  <a:pt x="255" y="219"/>
                </a:lnTo>
                <a:cubicBezTo>
                  <a:pt x="255" y="212"/>
                  <a:pt x="255" y="212"/>
                  <a:pt x="248" y="212"/>
                </a:cubicBezTo>
                <a:lnTo>
                  <a:pt x="255" y="212"/>
                </a:lnTo>
                <a:cubicBezTo>
                  <a:pt x="255" y="212"/>
                  <a:pt x="255" y="212"/>
                  <a:pt x="255" y="205"/>
                </a:cubicBezTo>
                <a:cubicBezTo>
                  <a:pt x="255" y="205"/>
                  <a:pt x="255" y="205"/>
                  <a:pt x="262" y="205"/>
                </a:cubicBezTo>
                <a:lnTo>
                  <a:pt x="262" y="212"/>
                </a:lnTo>
                <a:cubicBezTo>
                  <a:pt x="262" y="205"/>
                  <a:pt x="262" y="212"/>
                  <a:pt x="262" y="212"/>
                </a:cubicBezTo>
                <a:cubicBezTo>
                  <a:pt x="262" y="205"/>
                  <a:pt x="262" y="205"/>
                  <a:pt x="262" y="205"/>
                </a:cubicBezTo>
                <a:cubicBezTo>
                  <a:pt x="262" y="205"/>
                  <a:pt x="262" y="205"/>
                  <a:pt x="269" y="205"/>
                </a:cubicBezTo>
                <a:cubicBezTo>
                  <a:pt x="269" y="198"/>
                  <a:pt x="269" y="198"/>
                  <a:pt x="269" y="198"/>
                </a:cubicBezTo>
                <a:lnTo>
                  <a:pt x="276" y="198"/>
                </a:lnTo>
                <a:cubicBezTo>
                  <a:pt x="276" y="198"/>
                  <a:pt x="276" y="191"/>
                  <a:pt x="283" y="198"/>
                </a:cubicBezTo>
                <a:cubicBezTo>
                  <a:pt x="283" y="198"/>
                  <a:pt x="283" y="198"/>
                  <a:pt x="283" y="191"/>
                </a:cubicBezTo>
                <a:cubicBezTo>
                  <a:pt x="283" y="191"/>
                  <a:pt x="283" y="191"/>
                  <a:pt x="283" y="198"/>
                </a:cubicBezTo>
                <a:cubicBezTo>
                  <a:pt x="283" y="198"/>
                  <a:pt x="283" y="198"/>
                  <a:pt x="283" y="191"/>
                </a:cubicBezTo>
                <a:cubicBezTo>
                  <a:pt x="283" y="191"/>
                  <a:pt x="283" y="191"/>
                  <a:pt x="290" y="191"/>
                </a:cubicBezTo>
                <a:lnTo>
                  <a:pt x="283" y="191"/>
                </a:lnTo>
                <a:cubicBezTo>
                  <a:pt x="283" y="191"/>
                  <a:pt x="283" y="191"/>
                  <a:pt x="283" y="184"/>
                </a:cubicBezTo>
                <a:cubicBezTo>
                  <a:pt x="283" y="184"/>
                  <a:pt x="283" y="184"/>
                  <a:pt x="290" y="184"/>
                </a:cubicBezTo>
                <a:lnTo>
                  <a:pt x="290" y="191"/>
                </a:lnTo>
                <a:lnTo>
                  <a:pt x="297" y="191"/>
                </a:lnTo>
                <a:lnTo>
                  <a:pt x="304" y="191"/>
                </a:lnTo>
                <a:cubicBezTo>
                  <a:pt x="304" y="191"/>
                  <a:pt x="304" y="191"/>
                  <a:pt x="311" y="191"/>
                </a:cubicBezTo>
                <a:lnTo>
                  <a:pt x="318" y="191"/>
                </a:lnTo>
                <a:cubicBezTo>
                  <a:pt x="318" y="184"/>
                  <a:pt x="318" y="191"/>
                  <a:pt x="318" y="184"/>
                </a:cubicBezTo>
                <a:lnTo>
                  <a:pt x="318" y="177"/>
                </a:lnTo>
                <a:cubicBezTo>
                  <a:pt x="325" y="177"/>
                  <a:pt x="325" y="177"/>
                  <a:pt x="325" y="177"/>
                </a:cubicBezTo>
                <a:cubicBezTo>
                  <a:pt x="325" y="177"/>
                  <a:pt x="325" y="177"/>
                  <a:pt x="325" y="184"/>
                </a:cubicBezTo>
                <a:cubicBezTo>
                  <a:pt x="325" y="184"/>
                  <a:pt x="325" y="184"/>
                  <a:pt x="325" y="177"/>
                </a:cubicBezTo>
                <a:cubicBezTo>
                  <a:pt x="325" y="177"/>
                  <a:pt x="325" y="177"/>
                  <a:pt x="332" y="177"/>
                </a:cubicBezTo>
                <a:lnTo>
                  <a:pt x="325" y="177"/>
                </a:lnTo>
                <a:cubicBezTo>
                  <a:pt x="325" y="177"/>
                  <a:pt x="325" y="177"/>
                  <a:pt x="325" y="170"/>
                </a:cubicBezTo>
                <a:cubicBezTo>
                  <a:pt x="332" y="170"/>
                  <a:pt x="332" y="170"/>
                  <a:pt x="332" y="170"/>
                </a:cubicBezTo>
                <a:lnTo>
                  <a:pt x="339" y="170"/>
                </a:lnTo>
                <a:lnTo>
                  <a:pt x="346" y="170"/>
                </a:lnTo>
                <a:lnTo>
                  <a:pt x="339" y="170"/>
                </a:lnTo>
                <a:lnTo>
                  <a:pt x="339" y="163"/>
                </a:lnTo>
                <a:lnTo>
                  <a:pt x="339" y="170"/>
                </a:lnTo>
                <a:cubicBezTo>
                  <a:pt x="339" y="170"/>
                  <a:pt x="339" y="170"/>
                  <a:pt x="332" y="170"/>
                </a:cubicBezTo>
                <a:cubicBezTo>
                  <a:pt x="325" y="170"/>
                  <a:pt x="325" y="170"/>
                  <a:pt x="325" y="170"/>
                </a:cubicBezTo>
                <a:cubicBezTo>
                  <a:pt x="318" y="170"/>
                  <a:pt x="318" y="163"/>
                  <a:pt x="318" y="163"/>
                </a:cubicBezTo>
                <a:cubicBezTo>
                  <a:pt x="318" y="163"/>
                  <a:pt x="318" y="163"/>
                  <a:pt x="318" y="156"/>
                </a:cubicBezTo>
                <a:lnTo>
                  <a:pt x="325" y="156"/>
                </a:lnTo>
                <a:lnTo>
                  <a:pt x="332" y="149"/>
                </a:lnTo>
                <a:cubicBezTo>
                  <a:pt x="332" y="141"/>
                  <a:pt x="332" y="141"/>
                  <a:pt x="332" y="141"/>
                </a:cubicBezTo>
                <a:cubicBezTo>
                  <a:pt x="332" y="141"/>
                  <a:pt x="332" y="141"/>
                  <a:pt x="325" y="141"/>
                </a:cubicBezTo>
                <a:cubicBezTo>
                  <a:pt x="325" y="141"/>
                  <a:pt x="325" y="141"/>
                  <a:pt x="325" y="149"/>
                </a:cubicBezTo>
                <a:cubicBezTo>
                  <a:pt x="318" y="149"/>
                  <a:pt x="318" y="149"/>
                  <a:pt x="318" y="149"/>
                </a:cubicBezTo>
                <a:cubicBezTo>
                  <a:pt x="318" y="149"/>
                  <a:pt x="318" y="149"/>
                  <a:pt x="318" y="156"/>
                </a:cubicBezTo>
                <a:cubicBezTo>
                  <a:pt x="311" y="156"/>
                  <a:pt x="311" y="156"/>
                  <a:pt x="311" y="156"/>
                </a:cubicBezTo>
                <a:cubicBezTo>
                  <a:pt x="311" y="163"/>
                  <a:pt x="311" y="163"/>
                  <a:pt x="311" y="163"/>
                </a:cubicBezTo>
                <a:cubicBezTo>
                  <a:pt x="311" y="170"/>
                  <a:pt x="311" y="170"/>
                  <a:pt x="311" y="170"/>
                </a:cubicBezTo>
                <a:lnTo>
                  <a:pt x="304" y="170"/>
                </a:lnTo>
                <a:cubicBezTo>
                  <a:pt x="311" y="170"/>
                  <a:pt x="311" y="170"/>
                  <a:pt x="311" y="170"/>
                </a:cubicBezTo>
                <a:lnTo>
                  <a:pt x="311" y="177"/>
                </a:lnTo>
                <a:lnTo>
                  <a:pt x="304" y="177"/>
                </a:lnTo>
                <a:lnTo>
                  <a:pt x="311" y="177"/>
                </a:lnTo>
                <a:cubicBezTo>
                  <a:pt x="304" y="177"/>
                  <a:pt x="304" y="177"/>
                  <a:pt x="304" y="177"/>
                </a:cubicBezTo>
                <a:cubicBezTo>
                  <a:pt x="304" y="184"/>
                  <a:pt x="304" y="184"/>
                  <a:pt x="304" y="184"/>
                </a:cubicBezTo>
                <a:cubicBezTo>
                  <a:pt x="304" y="184"/>
                  <a:pt x="304" y="184"/>
                  <a:pt x="297" y="184"/>
                </a:cubicBezTo>
                <a:cubicBezTo>
                  <a:pt x="297" y="184"/>
                  <a:pt x="297" y="184"/>
                  <a:pt x="297" y="177"/>
                </a:cubicBezTo>
                <a:cubicBezTo>
                  <a:pt x="297" y="177"/>
                  <a:pt x="297" y="177"/>
                  <a:pt x="290" y="177"/>
                </a:cubicBezTo>
                <a:cubicBezTo>
                  <a:pt x="290" y="177"/>
                  <a:pt x="290" y="177"/>
                  <a:pt x="290" y="170"/>
                </a:cubicBezTo>
                <a:lnTo>
                  <a:pt x="290" y="177"/>
                </a:lnTo>
                <a:cubicBezTo>
                  <a:pt x="283" y="177"/>
                  <a:pt x="283" y="177"/>
                  <a:pt x="283" y="177"/>
                </a:cubicBezTo>
                <a:cubicBezTo>
                  <a:pt x="276" y="177"/>
                  <a:pt x="276" y="177"/>
                  <a:pt x="276" y="177"/>
                </a:cubicBezTo>
                <a:lnTo>
                  <a:pt x="276" y="170"/>
                </a:lnTo>
                <a:cubicBezTo>
                  <a:pt x="276" y="170"/>
                  <a:pt x="276" y="170"/>
                  <a:pt x="276" y="177"/>
                </a:cubicBezTo>
                <a:cubicBezTo>
                  <a:pt x="276" y="170"/>
                  <a:pt x="276" y="170"/>
                  <a:pt x="276" y="170"/>
                </a:cubicBezTo>
                <a:lnTo>
                  <a:pt x="276" y="163"/>
                </a:lnTo>
                <a:cubicBezTo>
                  <a:pt x="276" y="170"/>
                  <a:pt x="276" y="163"/>
                  <a:pt x="276" y="163"/>
                </a:cubicBezTo>
                <a:lnTo>
                  <a:pt x="276" y="156"/>
                </a:lnTo>
                <a:cubicBezTo>
                  <a:pt x="283" y="156"/>
                  <a:pt x="283" y="156"/>
                  <a:pt x="283" y="156"/>
                </a:cubicBezTo>
                <a:cubicBezTo>
                  <a:pt x="283" y="156"/>
                  <a:pt x="283" y="156"/>
                  <a:pt x="290" y="156"/>
                </a:cubicBezTo>
                <a:cubicBezTo>
                  <a:pt x="290" y="156"/>
                  <a:pt x="290" y="156"/>
                  <a:pt x="290" y="149"/>
                </a:cubicBezTo>
                <a:cubicBezTo>
                  <a:pt x="297" y="149"/>
                  <a:pt x="297" y="149"/>
                  <a:pt x="297" y="149"/>
                </a:cubicBezTo>
                <a:cubicBezTo>
                  <a:pt x="297" y="141"/>
                  <a:pt x="297" y="141"/>
                  <a:pt x="297" y="141"/>
                </a:cubicBezTo>
                <a:cubicBezTo>
                  <a:pt x="297" y="134"/>
                  <a:pt x="304" y="134"/>
                  <a:pt x="304" y="134"/>
                </a:cubicBezTo>
                <a:cubicBezTo>
                  <a:pt x="311" y="134"/>
                  <a:pt x="311" y="134"/>
                  <a:pt x="311" y="134"/>
                </a:cubicBezTo>
                <a:cubicBezTo>
                  <a:pt x="311" y="134"/>
                  <a:pt x="311" y="134"/>
                  <a:pt x="311" y="127"/>
                </a:cubicBezTo>
                <a:cubicBezTo>
                  <a:pt x="311" y="127"/>
                  <a:pt x="311" y="127"/>
                  <a:pt x="318" y="127"/>
                </a:cubicBezTo>
                <a:cubicBezTo>
                  <a:pt x="318" y="127"/>
                  <a:pt x="318" y="127"/>
                  <a:pt x="318" y="120"/>
                </a:cubicBezTo>
                <a:cubicBezTo>
                  <a:pt x="318" y="127"/>
                  <a:pt x="318" y="127"/>
                  <a:pt x="325" y="127"/>
                </a:cubicBezTo>
                <a:cubicBezTo>
                  <a:pt x="325" y="120"/>
                  <a:pt x="325" y="120"/>
                  <a:pt x="325" y="120"/>
                </a:cubicBezTo>
                <a:cubicBezTo>
                  <a:pt x="332" y="120"/>
                  <a:pt x="332" y="120"/>
                  <a:pt x="332" y="120"/>
                </a:cubicBezTo>
                <a:cubicBezTo>
                  <a:pt x="339" y="120"/>
                  <a:pt x="339" y="120"/>
                  <a:pt x="339" y="120"/>
                </a:cubicBezTo>
                <a:cubicBezTo>
                  <a:pt x="339" y="120"/>
                  <a:pt x="339" y="120"/>
                  <a:pt x="346" y="120"/>
                </a:cubicBezTo>
                <a:cubicBezTo>
                  <a:pt x="346" y="120"/>
                  <a:pt x="346" y="120"/>
                  <a:pt x="339" y="120"/>
                </a:cubicBezTo>
                <a:cubicBezTo>
                  <a:pt x="339" y="127"/>
                  <a:pt x="339" y="127"/>
                  <a:pt x="346" y="127"/>
                </a:cubicBezTo>
                <a:cubicBezTo>
                  <a:pt x="346" y="127"/>
                  <a:pt x="346" y="127"/>
                  <a:pt x="353" y="127"/>
                </a:cubicBezTo>
                <a:lnTo>
                  <a:pt x="361" y="127"/>
                </a:lnTo>
                <a:cubicBezTo>
                  <a:pt x="361" y="127"/>
                  <a:pt x="361" y="127"/>
                  <a:pt x="368" y="127"/>
                </a:cubicBezTo>
                <a:lnTo>
                  <a:pt x="368" y="134"/>
                </a:lnTo>
                <a:cubicBezTo>
                  <a:pt x="368" y="134"/>
                  <a:pt x="368" y="134"/>
                  <a:pt x="375" y="134"/>
                </a:cubicBezTo>
                <a:cubicBezTo>
                  <a:pt x="375" y="141"/>
                  <a:pt x="375" y="141"/>
                  <a:pt x="375" y="141"/>
                </a:cubicBezTo>
                <a:cubicBezTo>
                  <a:pt x="368" y="141"/>
                  <a:pt x="361" y="141"/>
                  <a:pt x="353" y="141"/>
                </a:cubicBezTo>
                <a:lnTo>
                  <a:pt x="353" y="134"/>
                </a:lnTo>
                <a:cubicBezTo>
                  <a:pt x="353" y="141"/>
                  <a:pt x="353" y="141"/>
                  <a:pt x="353" y="141"/>
                </a:cubicBezTo>
                <a:cubicBezTo>
                  <a:pt x="361" y="141"/>
                  <a:pt x="361" y="141"/>
                  <a:pt x="353" y="141"/>
                </a:cubicBezTo>
                <a:cubicBezTo>
                  <a:pt x="353" y="149"/>
                  <a:pt x="361" y="149"/>
                  <a:pt x="361" y="149"/>
                </a:cubicBezTo>
                <a:cubicBezTo>
                  <a:pt x="368" y="156"/>
                  <a:pt x="368" y="156"/>
                  <a:pt x="368" y="149"/>
                </a:cubicBezTo>
                <a:cubicBezTo>
                  <a:pt x="361" y="149"/>
                  <a:pt x="361" y="149"/>
                  <a:pt x="361" y="149"/>
                </a:cubicBezTo>
                <a:cubicBezTo>
                  <a:pt x="368" y="149"/>
                  <a:pt x="368" y="149"/>
                  <a:pt x="368" y="149"/>
                </a:cubicBezTo>
                <a:cubicBezTo>
                  <a:pt x="368" y="149"/>
                  <a:pt x="368" y="149"/>
                  <a:pt x="375" y="149"/>
                </a:cubicBezTo>
                <a:cubicBezTo>
                  <a:pt x="375" y="149"/>
                  <a:pt x="375" y="149"/>
                  <a:pt x="375" y="141"/>
                </a:cubicBezTo>
                <a:cubicBezTo>
                  <a:pt x="382" y="141"/>
                  <a:pt x="382" y="141"/>
                  <a:pt x="382" y="141"/>
                </a:cubicBezTo>
                <a:cubicBezTo>
                  <a:pt x="382" y="141"/>
                  <a:pt x="382" y="141"/>
                  <a:pt x="382" y="134"/>
                </a:cubicBezTo>
                <a:cubicBezTo>
                  <a:pt x="382" y="134"/>
                  <a:pt x="382" y="134"/>
                  <a:pt x="382" y="127"/>
                </a:cubicBezTo>
                <a:lnTo>
                  <a:pt x="382" y="134"/>
                </a:lnTo>
                <a:cubicBezTo>
                  <a:pt x="382" y="134"/>
                  <a:pt x="389" y="134"/>
                  <a:pt x="389" y="127"/>
                </a:cubicBezTo>
                <a:cubicBezTo>
                  <a:pt x="389" y="134"/>
                  <a:pt x="389" y="134"/>
                  <a:pt x="389" y="134"/>
                </a:cubicBezTo>
                <a:cubicBezTo>
                  <a:pt x="389" y="134"/>
                  <a:pt x="389" y="134"/>
                  <a:pt x="382" y="134"/>
                </a:cubicBezTo>
                <a:cubicBezTo>
                  <a:pt x="389" y="134"/>
                  <a:pt x="389" y="141"/>
                  <a:pt x="389" y="141"/>
                </a:cubicBezTo>
                <a:cubicBezTo>
                  <a:pt x="389" y="141"/>
                  <a:pt x="389" y="141"/>
                  <a:pt x="396" y="141"/>
                </a:cubicBezTo>
                <a:cubicBezTo>
                  <a:pt x="396" y="134"/>
                  <a:pt x="396" y="134"/>
                  <a:pt x="396" y="134"/>
                </a:cubicBezTo>
                <a:lnTo>
                  <a:pt x="403" y="134"/>
                </a:lnTo>
                <a:cubicBezTo>
                  <a:pt x="403" y="134"/>
                  <a:pt x="403" y="134"/>
                  <a:pt x="403" y="127"/>
                </a:cubicBezTo>
                <a:lnTo>
                  <a:pt x="403" y="134"/>
                </a:lnTo>
                <a:cubicBezTo>
                  <a:pt x="410" y="134"/>
                  <a:pt x="403" y="127"/>
                  <a:pt x="410" y="127"/>
                </a:cubicBezTo>
                <a:cubicBezTo>
                  <a:pt x="410" y="127"/>
                  <a:pt x="410" y="127"/>
                  <a:pt x="410" y="134"/>
                </a:cubicBezTo>
                <a:cubicBezTo>
                  <a:pt x="410" y="134"/>
                  <a:pt x="410" y="134"/>
                  <a:pt x="417" y="127"/>
                </a:cubicBezTo>
                <a:cubicBezTo>
                  <a:pt x="417" y="127"/>
                  <a:pt x="417" y="134"/>
                  <a:pt x="417" y="127"/>
                </a:cubicBezTo>
                <a:cubicBezTo>
                  <a:pt x="417" y="127"/>
                  <a:pt x="417" y="127"/>
                  <a:pt x="424" y="127"/>
                </a:cubicBezTo>
                <a:cubicBezTo>
                  <a:pt x="424" y="134"/>
                  <a:pt x="424" y="134"/>
                  <a:pt x="424" y="134"/>
                </a:cubicBezTo>
                <a:lnTo>
                  <a:pt x="424" y="127"/>
                </a:lnTo>
                <a:cubicBezTo>
                  <a:pt x="431" y="127"/>
                  <a:pt x="431" y="127"/>
                  <a:pt x="431" y="127"/>
                </a:cubicBezTo>
                <a:cubicBezTo>
                  <a:pt x="431" y="127"/>
                  <a:pt x="431" y="127"/>
                  <a:pt x="438" y="127"/>
                </a:cubicBezTo>
                <a:cubicBezTo>
                  <a:pt x="438" y="127"/>
                  <a:pt x="445" y="127"/>
                  <a:pt x="452" y="134"/>
                </a:cubicBezTo>
                <a:lnTo>
                  <a:pt x="452" y="127"/>
                </a:lnTo>
                <a:cubicBezTo>
                  <a:pt x="445" y="127"/>
                  <a:pt x="452" y="127"/>
                  <a:pt x="445" y="127"/>
                </a:cubicBezTo>
                <a:cubicBezTo>
                  <a:pt x="445" y="120"/>
                  <a:pt x="445" y="120"/>
                  <a:pt x="445" y="120"/>
                </a:cubicBezTo>
                <a:cubicBezTo>
                  <a:pt x="445" y="120"/>
                  <a:pt x="445" y="113"/>
                  <a:pt x="452" y="113"/>
                </a:cubicBezTo>
                <a:cubicBezTo>
                  <a:pt x="445" y="106"/>
                  <a:pt x="438" y="99"/>
                  <a:pt x="431" y="99"/>
                </a:cubicBezTo>
                <a:cubicBezTo>
                  <a:pt x="424" y="99"/>
                  <a:pt x="424" y="99"/>
                  <a:pt x="424" y="99"/>
                </a:cubicBezTo>
                <a:cubicBezTo>
                  <a:pt x="424" y="99"/>
                  <a:pt x="424" y="99"/>
                  <a:pt x="417" y="99"/>
                </a:cubicBezTo>
                <a:cubicBezTo>
                  <a:pt x="417" y="99"/>
                  <a:pt x="417" y="99"/>
                  <a:pt x="417" y="106"/>
                </a:cubicBezTo>
                <a:cubicBezTo>
                  <a:pt x="417" y="106"/>
                  <a:pt x="417" y="106"/>
                  <a:pt x="424" y="106"/>
                </a:cubicBezTo>
                <a:cubicBezTo>
                  <a:pt x="417" y="106"/>
                  <a:pt x="417" y="106"/>
                  <a:pt x="417" y="106"/>
                </a:cubicBezTo>
                <a:cubicBezTo>
                  <a:pt x="410" y="106"/>
                  <a:pt x="410" y="106"/>
                  <a:pt x="410" y="106"/>
                </a:cubicBezTo>
                <a:cubicBezTo>
                  <a:pt x="410" y="106"/>
                  <a:pt x="410" y="99"/>
                  <a:pt x="417" y="99"/>
                </a:cubicBezTo>
                <a:cubicBezTo>
                  <a:pt x="417" y="99"/>
                  <a:pt x="417" y="99"/>
                  <a:pt x="417" y="92"/>
                </a:cubicBezTo>
                <a:lnTo>
                  <a:pt x="417" y="99"/>
                </a:lnTo>
                <a:cubicBezTo>
                  <a:pt x="424" y="92"/>
                  <a:pt x="424" y="92"/>
                  <a:pt x="424" y="92"/>
                </a:cubicBezTo>
                <a:cubicBezTo>
                  <a:pt x="389" y="71"/>
                  <a:pt x="346" y="57"/>
                  <a:pt x="297" y="57"/>
                </a:cubicBezTo>
                <a:cubicBezTo>
                  <a:pt x="262" y="57"/>
                  <a:pt x="226" y="71"/>
                  <a:pt x="191" y="85"/>
                </a:cubicBezTo>
                <a:close/>
                <a:moveTo>
                  <a:pt x="198" y="92"/>
                </a:moveTo>
                <a:lnTo>
                  <a:pt x="198" y="92"/>
                </a:lnTo>
                <a:close/>
                <a:moveTo>
                  <a:pt x="410" y="233"/>
                </a:moveTo>
                <a:lnTo>
                  <a:pt x="410" y="233"/>
                </a:lnTo>
                <a:cubicBezTo>
                  <a:pt x="410" y="233"/>
                  <a:pt x="410" y="233"/>
                  <a:pt x="403" y="233"/>
                </a:cubicBezTo>
                <a:cubicBezTo>
                  <a:pt x="410" y="233"/>
                  <a:pt x="410" y="233"/>
                  <a:pt x="410" y="233"/>
                </a:cubicBezTo>
                <a:lnTo>
                  <a:pt x="403" y="233"/>
                </a:lnTo>
                <a:cubicBezTo>
                  <a:pt x="403" y="226"/>
                  <a:pt x="403" y="226"/>
                  <a:pt x="403" y="226"/>
                </a:cubicBezTo>
                <a:lnTo>
                  <a:pt x="403" y="219"/>
                </a:lnTo>
                <a:lnTo>
                  <a:pt x="410" y="226"/>
                </a:lnTo>
                <a:cubicBezTo>
                  <a:pt x="410" y="219"/>
                  <a:pt x="410" y="219"/>
                  <a:pt x="410" y="219"/>
                </a:cubicBezTo>
                <a:cubicBezTo>
                  <a:pt x="410" y="219"/>
                  <a:pt x="410" y="219"/>
                  <a:pt x="403" y="219"/>
                </a:cubicBezTo>
                <a:cubicBezTo>
                  <a:pt x="403" y="219"/>
                  <a:pt x="403" y="219"/>
                  <a:pt x="396" y="219"/>
                </a:cubicBezTo>
                <a:lnTo>
                  <a:pt x="389" y="226"/>
                </a:lnTo>
                <a:lnTo>
                  <a:pt x="396" y="226"/>
                </a:lnTo>
                <a:cubicBezTo>
                  <a:pt x="396" y="226"/>
                  <a:pt x="389" y="233"/>
                  <a:pt x="396" y="233"/>
                </a:cubicBezTo>
                <a:cubicBezTo>
                  <a:pt x="396" y="233"/>
                  <a:pt x="396" y="233"/>
                  <a:pt x="396" y="240"/>
                </a:cubicBezTo>
                <a:lnTo>
                  <a:pt x="403" y="240"/>
                </a:lnTo>
                <a:cubicBezTo>
                  <a:pt x="396" y="240"/>
                  <a:pt x="396" y="240"/>
                  <a:pt x="396" y="240"/>
                </a:cubicBezTo>
                <a:cubicBezTo>
                  <a:pt x="396" y="247"/>
                  <a:pt x="396" y="247"/>
                  <a:pt x="396" y="247"/>
                </a:cubicBezTo>
                <a:cubicBezTo>
                  <a:pt x="396" y="247"/>
                  <a:pt x="396" y="247"/>
                  <a:pt x="403" y="247"/>
                </a:cubicBezTo>
                <a:cubicBezTo>
                  <a:pt x="403" y="254"/>
                  <a:pt x="403" y="254"/>
                  <a:pt x="410" y="254"/>
                </a:cubicBezTo>
                <a:cubicBezTo>
                  <a:pt x="410" y="247"/>
                  <a:pt x="410" y="247"/>
                  <a:pt x="410" y="247"/>
                </a:cubicBezTo>
                <a:cubicBezTo>
                  <a:pt x="410" y="240"/>
                  <a:pt x="410" y="240"/>
                  <a:pt x="410" y="240"/>
                </a:cubicBezTo>
                <a:cubicBezTo>
                  <a:pt x="410" y="233"/>
                  <a:pt x="410" y="233"/>
                  <a:pt x="410" y="233"/>
                </a:cubicBezTo>
                <a:cubicBezTo>
                  <a:pt x="410" y="233"/>
                  <a:pt x="410" y="233"/>
                  <a:pt x="410" y="240"/>
                </a:cubicBezTo>
                <a:cubicBezTo>
                  <a:pt x="410" y="233"/>
                  <a:pt x="410" y="233"/>
                  <a:pt x="410" y="233"/>
                </a:cubicBezTo>
                <a:close/>
                <a:moveTo>
                  <a:pt x="332" y="233"/>
                </a:moveTo>
                <a:lnTo>
                  <a:pt x="332" y="233"/>
                </a:lnTo>
                <a:close/>
                <a:moveTo>
                  <a:pt x="417" y="106"/>
                </a:moveTo>
                <a:lnTo>
                  <a:pt x="417" y="106"/>
                </a:lnTo>
                <a:cubicBezTo>
                  <a:pt x="417" y="113"/>
                  <a:pt x="417" y="106"/>
                  <a:pt x="417" y="113"/>
                </a:cubicBezTo>
                <a:lnTo>
                  <a:pt x="417" y="120"/>
                </a:lnTo>
                <a:cubicBezTo>
                  <a:pt x="417" y="120"/>
                  <a:pt x="417" y="120"/>
                  <a:pt x="410" y="120"/>
                </a:cubicBezTo>
                <a:lnTo>
                  <a:pt x="410" y="113"/>
                </a:lnTo>
                <a:cubicBezTo>
                  <a:pt x="403" y="113"/>
                  <a:pt x="403" y="113"/>
                  <a:pt x="403" y="113"/>
                </a:cubicBezTo>
                <a:cubicBezTo>
                  <a:pt x="410" y="113"/>
                  <a:pt x="410" y="113"/>
                  <a:pt x="410" y="113"/>
                </a:cubicBezTo>
                <a:cubicBezTo>
                  <a:pt x="410" y="113"/>
                  <a:pt x="410" y="113"/>
                  <a:pt x="403" y="106"/>
                </a:cubicBezTo>
                <a:lnTo>
                  <a:pt x="410" y="106"/>
                </a:lnTo>
                <a:lnTo>
                  <a:pt x="417" y="106"/>
                </a:lnTo>
                <a:close/>
                <a:moveTo>
                  <a:pt x="332" y="71"/>
                </a:moveTo>
                <a:lnTo>
                  <a:pt x="332" y="71"/>
                </a:lnTo>
                <a:cubicBezTo>
                  <a:pt x="325" y="71"/>
                  <a:pt x="325" y="71"/>
                  <a:pt x="325" y="71"/>
                </a:cubicBezTo>
                <a:cubicBezTo>
                  <a:pt x="325" y="71"/>
                  <a:pt x="325" y="71"/>
                  <a:pt x="318" y="71"/>
                </a:cubicBezTo>
                <a:cubicBezTo>
                  <a:pt x="318" y="71"/>
                  <a:pt x="318" y="71"/>
                  <a:pt x="325" y="71"/>
                </a:cubicBezTo>
                <a:cubicBezTo>
                  <a:pt x="318" y="71"/>
                  <a:pt x="311" y="71"/>
                  <a:pt x="311" y="71"/>
                </a:cubicBezTo>
                <a:cubicBezTo>
                  <a:pt x="311" y="71"/>
                  <a:pt x="311" y="71"/>
                  <a:pt x="311" y="64"/>
                </a:cubicBezTo>
                <a:cubicBezTo>
                  <a:pt x="318" y="64"/>
                  <a:pt x="318" y="64"/>
                  <a:pt x="318" y="64"/>
                </a:cubicBezTo>
                <a:cubicBezTo>
                  <a:pt x="318" y="71"/>
                  <a:pt x="318" y="64"/>
                  <a:pt x="325" y="71"/>
                </a:cubicBezTo>
                <a:lnTo>
                  <a:pt x="325" y="64"/>
                </a:lnTo>
                <a:cubicBezTo>
                  <a:pt x="325" y="64"/>
                  <a:pt x="325" y="64"/>
                  <a:pt x="325" y="71"/>
                </a:cubicBezTo>
                <a:cubicBezTo>
                  <a:pt x="325" y="64"/>
                  <a:pt x="325" y="64"/>
                  <a:pt x="332" y="64"/>
                </a:cubicBezTo>
                <a:cubicBezTo>
                  <a:pt x="332" y="64"/>
                  <a:pt x="332" y="71"/>
                  <a:pt x="339" y="71"/>
                </a:cubicBezTo>
                <a:cubicBezTo>
                  <a:pt x="332" y="71"/>
                  <a:pt x="332" y="71"/>
                  <a:pt x="332" y="71"/>
                </a:cubicBezTo>
                <a:close/>
                <a:moveTo>
                  <a:pt x="311" y="71"/>
                </a:moveTo>
                <a:lnTo>
                  <a:pt x="311" y="71"/>
                </a:lnTo>
                <a:cubicBezTo>
                  <a:pt x="318" y="71"/>
                  <a:pt x="318" y="71"/>
                  <a:pt x="318" y="71"/>
                </a:cubicBezTo>
                <a:lnTo>
                  <a:pt x="318" y="78"/>
                </a:lnTo>
                <a:cubicBezTo>
                  <a:pt x="311" y="78"/>
                  <a:pt x="311" y="78"/>
                  <a:pt x="311" y="78"/>
                </a:cubicBezTo>
                <a:cubicBezTo>
                  <a:pt x="311" y="85"/>
                  <a:pt x="311" y="85"/>
                  <a:pt x="311" y="85"/>
                </a:cubicBezTo>
                <a:cubicBezTo>
                  <a:pt x="304" y="85"/>
                  <a:pt x="304" y="85"/>
                  <a:pt x="304" y="85"/>
                </a:cubicBezTo>
                <a:cubicBezTo>
                  <a:pt x="304" y="85"/>
                  <a:pt x="304" y="85"/>
                  <a:pt x="311" y="85"/>
                </a:cubicBezTo>
                <a:cubicBezTo>
                  <a:pt x="304" y="85"/>
                  <a:pt x="304" y="78"/>
                  <a:pt x="304" y="78"/>
                </a:cubicBezTo>
                <a:lnTo>
                  <a:pt x="304" y="85"/>
                </a:lnTo>
                <a:cubicBezTo>
                  <a:pt x="297" y="85"/>
                  <a:pt x="297" y="78"/>
                  <a:pt x="297" y="78"/>
                </a:cubicBezTo>
                <a:cubicBezTo>
                  <a:pt x="304" y="78"/>
                  <a:pt x="304" y="78"/>
                  <a:pt x="304" y="78"/>
                </a:cubicBezTo>
                <a:cubicBezTo>
                  <a:pt x="304" y="78"/>
                  <a:pt x="304" y="78"/>
                  <a:pt x="297" y="78"/>
                </a:cubicBezTo>
                <a:cubicBezTo>
                  <a:pt x="297" y="78"/>
                  <a:pt x="297" y="78"/>
                  <a:pt x="297" y="71"/>
                </a:cubicBezTo>
                <a:cubicBezTo>
                  <a:pt x="297" y="71"/>
                  <a:pt x="297" y="71"/>
                  <a:pt x="290" y="71"/>
                </a:cubicBezTo>
                <a:cubicBezTo>
                  <a:pt x="290" y="71"/>
                  <a:pt x="290" y="71"/>
                  <a:pt x="297" y="71"/>
                </a:cubicBezTo>
                <a:cubicBezTo>
                  <a:pt x="297" y="71"/>
                  <a:pt x="297" y="71"/>
                  <a:pt x="304" y="71"/>
                </a:cubicBezTo>
                <a:lnTo>
                  <a:pt x="311" y="71"/>
                </a:lnTo>
                <a:close/>
                <a:moveTo>
                  <a:pt x="262" y="205"/>
                </a:moveTo>
                <a:lnTo>
                  <a:pt x="262" y="205"/>
                </a:lnTo>
                <a:lnTo>
                  <a:pt x="269" y="205"/>
                </a:lnTo>
                <a:cubicBezTo>
                  <a:pt x="262" y="205"/>
                  <a:pt x="262" y="205"/>
                  <a:pt x="262" y="205"/>
                </a:cubicBezTo>
                <a:cubicBezTo>
                  <a:pt x="255" y="205"/>
                  <a:pt x="255" y="205"/>
                  <a:pt x="255" y="205"/>
                </a:cubicBezTo>
                <a:cubicBezTo>
                  <a:pt x="255" y="205"/>
                  <a:pt x="255" y="205"/>
                  <a:pt x="248" y="205"/>
                </a:cubicBezTo>
                <a:cubicBezTo>
                  <a:pt x="255" y="205"/>
                  <a:pt x="255" y="205"/>
                  <a:pt x="255" y="205"/>
                </a:cubicBezTo>
                <a:lnTo>
                  <a:pt x="255" y="198"/>
                </a:lnTo>
                <a:lnTo>
                  <a:pt x="255" y="205"/>
                </a:lnTo>
                <a:cubicBezTo>
                  <a:pt x="255" y="198"/>
                  <a:pt x="248" y="198"/>
                  <a:pt x="248" y="198"/>
                </a:cubicBezTo>
                <a:lnTo>
                  <a:pt x="255" y="198"/>
                </a:lnTo>
                <a:cubicBezTo>
                  <a:pt x="255" y="191"/>
                  <a:pt x="255" y="191"/>
                  <a:pt x="255" y="191"/>
                </a:cubicBezTo>
                <a:cubicBezTo>
                  <a:pt x="255" y="191"/>
                  <a:pt x="255" y="191"/>
                  <a:pt x="248" y="191"/>
                </a:cubicBezTo>
                <a:lnTo>
                  <a:pt x="248" y="184"/>
                </a:lnTo>
                <a:cubicBezTo>
                  <a:pt x="248" y="177"/>
                  <a:pt x="248" y="177"/>
                  <a:pt x="248" y="177"/>
                </a:cubicBezTo>
                <a:lnTo>
                  <a:pt x="255" y="177"/>
                </a:lnTo>
                <a:lnTo>
                  <a:pt x="248" y="177"/>
                </a:lnTo>
                <a:cubicBezTo>
                  <a:pt x="255" y="177"/>
                  <a:pt x="255" y="177"/>
                  <a:pt x="255" y="177"/>
                </a:cubicBezTo>
                <a:cubicBezTo>
                  <a:pt x="255" y="184"/>
                  <a:pt x="255" y="184"/>
                  <a:pt x="255" y="184"/>
                </a:cubicBezTo>
                <a:cubicBezTo>
                  <a:pt x="255" y="191"/>
                  <a:pt x="255" y="191"/>
                  <a:pt x="255" y="191"/>
                </a:cubicBezTo>
                <a:cubicBezTo>
                  <a:pt x="262" y="191"/>
                  <a:pt x="262" y="191"/>
                  <a:pt x="262" y="191"/>
                </a:cubicBezTo>
                <a:cubicBezTo>
                  <a:pt x="262" y="198"/>
                  <a:pt x="262" y="198"/>
                  <a:pt x="262" y="198"/>
                </a:cubicBezTo>
                <a:lnTo>
                  <a:pt x="269" y="198"/>
                </a:lnTo>
                <a:cubicBezTo>
                  <a:pt x="269" y="198"/>
                  <a:pt x="262" y="198"/>
                  <a:pt x="262" y="205"/>
                </a:cubicBezTo>
                <a:close/>
                <a:moveTo>
                  <a:pt x="248" y="184"/>
                </a:moveTo>
                <a:lnTo>
                  <a:pt x="248" y="184"/>
                </a:lnTo>
                <a:close/>
                <a:moveTo>
                  <a:pt x="248" y="191"/>
                </a:moveTo>
                <a:lnTo>
                  <a:pt x="248" y="191"/>
                </a:lnTo>
                <a:cubicBezTo>
                  <a:pt x="248" y="191"/>
                  <a:pt x="248" y="191"/>
                  <a:pt x="240" y="191"/>
                </a:cubicBezTo>
                <a:cubicBezTo>
                  <a:pt x="248" y="191"/>
                  <a:pt x="248" y="198"/>
                  <a:pt x="248" y="198"/>
                </a:cubicBezTo>
                <a:cubicBezTo>
                  <a:pt x="240" y="198"/>
                  <a:pt x="240" y="198"/>
                  <a:pt x="240" y="198"/>
                </a:cubicBezTo>
                <a:cubicBezTo>
                  <a:pt x="233" y="198"/>
                  <a:pt x="233" y="205"/>
                  <a:pt x="233" y="205"/>
                </a:cubicBezTo>
                <a:cubicBezTo>
                  <a:pt x="233" y="198"/>
                  <a:pt x="233" y="198"/>
                  <a:pt x="233" y="198"/>
                </a:cubicBezTo>
                <a:cubicBezTo>
                  <a:pt x="233" y="198"/>
                  <a:pt x="233" y="198"/>
                  <a:pt x="240" y="198"/>
                </a:cubicBezTo>
                <a:cubicBezTo>
                  <a:pt x="233" y="198"/>
                  <a:pt x="233" y="198"/>
                  <a:pt x="233" y="191"/>
                </a:cubicBezTo>
                <a:cubicBezTo>
                  <a:pt x="233" y="191"/>
                  <a:pt x="233" y="191"/>
                  <a:pt x="240" y="191"/>
                </a:cubicBezTo>
                <a:cubicBezTo>
                  <a:pt x="240" y="191"/>
                  <a:pt x="240" y="191"/>
                  <a:pt x="240" y="184"/>
                </a:cubicBezTo>
                <a:cubicBezTo>
                  <a:pt x="240" y="191"/>
                  <a:pt x="240" y="191"/>
                  <a:pt x="240" y="191"/>
                </a:cubicBezTo>
                <a:cubicBezTo>
                  <a:pt x="240" y="191"/>
                  <a:pt x="248" y="184"/>
                  <a:pt x="248" y="191"/>
                </a:cubicBezTo>
                <a:close/>
                <a:moveTo>
                  <a:pt x="233" y="269"/>
                </a:moveTo>
                <a:lnTo>
                  <a:pt x="233" y="269"/>
                </a:lnTo>
                <a:lnTo>
                  <a:pt x="233" y="262"/>
                </a:lnTo>
                <a:lnTo>
                  <a:pt x="240" y="262"/>
                </a:lnTo>
                <a:lnTo>
                  <a:pt x="248" y="254"/>
                </a:lnTo>
                <a:lnTo>
                  <a:pt x="255" y="254"/>
                </a:lnTo>
                <a:cubicBezTo>
                  <a:pt x="255" y="254"/>
                  <a:pt x="255" y="254"/>
                  <a:pt x="262" y="254"/>
                </a:cubicBezTo>
                <a:lnTo>
                  <a:pt x="269" y="254"/>
                </a:lnTo>
                <a:cubicBezTo>
                  <a:pt x="269" y="254"/>
                  <a:pt x="269" y="254"/>
                  <a:pt x="269" y="247"/>
                </a:cubicBezTo>
                <a:cubicBezTo>
                  <a:pt x="276" y="247"/>
                  <a:pt x="276" y="254"/>
                  <a:pt x="276" y="254"/>
                </a:cubicBezTo>
                <a:lnTo>
                  <a:pt x="276" y="247"/>
                </a:lnTo>
                <a:cubicBezTo>
                  <a:pt x="283" y="247"/>
                  <a:pt x="283" y="247"/>
                  <a:pt x="283" y="247"/>
                </a:cubicBezTo>
                <a:lnTo>
                  <a:pt x="283" y="254"/>
                </a:lnTo>
                <a:lnTo>
                  <a:pt x="290" y="247"/>
                </a:lnTo>
                <a:cubicBezTo>
                  <a:pt x="290" y="247"/>
                  <a:pt x="290" y="247"/>
                  <a:pt x="290" y="254"/>
                </a:cubicBezTo>
                <a:cubicBezTo>
                  <a:pt x="290" y="247"/>
                  <a:pt x="290" y="247"/>
                  <a:pt x="290" y="247"/>
                </a:cubicBezTo>
                <a:cubicBezTo>
                  <a:pt x="290" y="254"/>
                  <a:pt x="290" y="254"/>
                  <a:pt x="290" y="254"/>
                </a:cubicBezTo>
                <a:lnTo>
                  <a:pt x="290" y="262"/>
                </a:lnTo>
                <a:cubicBezTo>
                  <a:pt x="297" y="262"/>
                  <a:pt x="297" y="262"/>
                  <a:pt x="297" y="262"/>
                </a:cubicBezTo>
                <a:cubicBezTo>
                  <a:pt x="297" y="262"/>
                  <a:pt x="297" y="262"/>
                  <a:pt x="304" y="262"/>
                </a:cubicBezTo>
                <a:cubicBezTo>
                  <a:pt x="304" y="269"/>
                  <a:pt x="304" y="269"/>
                  <a:pt x="304" y="269"/>
                </a:cubicBezTo>
                <a:lnTo>
                  <a:pt x="311" y="269"/>
                </a:lnTo>
                <a:lnTo>
                  <a:pt x="318" y="269"/>
                </a:lnTo>
                <a:cubicBezTo>
                  <a:pt x="318" y="262"/>
                  <a:pt x="318" y="262"/>
                  <a:pt x="325" y="262"/>
                </a:cubicBezTo>
                <a:lnTo>
                  <a:pt x="325" y="269"/>
                </a:lnTo>
                <a:cubicBezTo>
                  <a:pt x="332" y="269"/>
                  <a:pt x="332" y="269"/>
                  <a:pt x="332" y="269"/>
                </a:cubicBezTo>
                <a:lnTo>
                  <a:pt x="339" y="269"/>
                </a:lnTo>
                <a:cubicBezTo>
                  <a:pt x="339" y="269"/>
                  <a:pt x="339" y="269"/>
                  <a:pt x="346" y="269"/>
                </a:cubicBezTo>
                <a:cubicBezTo>
                  <a:pt x="353" y="269"/>
                  <a:pt x="353" y="269"/>
                  <a:pt x="353" y="269"/>
                </a:cubicBezTo>
                <a:cubicBezTo>
                  <a:pt x="353" y="269"/>
                  <a:pt x="353" y="269"/>
                  <a:pt x="361" y="276"/>
                </a:cubicBezTo>
                <a:cubicBezTo>
                  <a:pt x="353" y="276"/>
                  <a:pt x="353" y="276"/>
                  <a:pt x="353" y="276"/>
                </a:cubicBezTo>
                <a:cubicBezTo>
                  <a:pt x="353" y="283"/>
                  <a:pt x="353" y="283"/>
                  <a:pt x="353" y="283"/>
                </a:cubicBezTo>
                <a:lnTo>
                  <a:pt x="361" y="290"/>
                </a:lnTo>
                <a:lnTo>
                  <a:pt x="361" y="297"/>
                </a:lnTo>
                <a:cubicBezTo>
                  <a:pt x="368" y="297"/>
                  <a:pt x="361" y="304"/>
                  <a:pt x="368" y="304"/>
                </a:cubicBezTo>
                <a:cubicBezTo>
                  <a:pt x="368" y="311"/>
                  <a:pt x="368" y="311"/>
                  <a:pt x="375" y="318"/>
                </a:cubicBezTo>
                <a:lnTo>
                  <a:pt x="375" y="311"/>
                </a:lnTo>
                <a:lnTo>
                  <a:pt x="375" y="318"/>
                </a:lnTo>
                <a:cubicBezTo>
                  <a:pt x="375" y="318"/>
                  <a:pt x="375" y="318"/>
                  <a:pt x="382" y="318"/>
                </a:cubicBezTo>
                <a:lnTo>
                  <a:pt x="382" y="325"/>
                </a:lnTo>
                <a:cubicBezTo>
                  <a:pt x="389" y="325"/>
                  <a:pt x="389" y="325"/>
                  <a:pt x="389" y="325"/>
                </a:cubicBezTo>
                <a:cubicBezTo>
                  <a:pt x="396" y="325"/>
                  <a:pt x="396" y="325"/>
                  <a:pt x="396" y="325"/>
                </a:cubicBezTo>
                <a:lnTo>
                  <a:pt x="403" y="325"/>
                </a:lnTo>
                <a:cubicBezTo>
                  <a:pt x="403" y="325"/>
                  <a:pt x="403" y="325"/>
                  <a:pt x="403" y="332"/>
                </a:cubicBezTo>
                <a:lnTo>
                  <a:pt x="396" y="332"/>
                </a:lnTo>
                <a:cubicBezTo>
                  <a:pt x="396" y="332"/>
                  <a:pt x="396" y="332"/>
                  <a:pt x="396" y="339"/>
                </a:cubicBezTo>
                <a:cubicBezTo>
                  <a:pt x="396" y="347"/>
                  <a:pt x="396" y="347"/>
                  <a:pt x="389" y="347"/>
                </a:cubicBezTo>
                <a:cubicBezTo>
                  <a:pt x="389" y="347"/>
                  <a:pt x="389" y="347"/>
                  <a:pt x="389" y="354"/>
                </a:cubicBezTo>
                <a:lnTo>
                  <a:pt x="382" y="354"/>
                </a:lnTo>
                <a:cubicBezTo>
                  <a:pt x="382" y="361"/>
                  <a:pt x="375" y="361"/>
                  <a:pt x="375" y="361"/>
                </a:cubicBezTo>
                <a:cubicBezTo>
                  <a:pt x="375" y="368"/>
                  <a:pt x="375" y="368"/>
                  <a:pt x="375" y="368"/>
                </a:cubicBezTo>
                <a:lnTo>
                  <a:pt x="368" y="368"/>
                </a:lnTo>
                <a:lnTo>
                  <a:pt x="368" y="375"/>
                </a:lnTo>
                <a:cubicBezTo>
                  <a:pt x="368" y="375"/>
                  <a:pt x="368" y="375"/>
                  <a:pt x="368" y="382"/>
                </a:cubicBezTo>
                <a:cubicBezTo>
                  <a:pt x="375" y="389"/>
                  <a:pt x="375" y="389"/>
                  <a:pt x="375" y="389"/>
                </a:cubicBezTo>
                <a:cubicBezTo>
                  <a:pt x="375" y="396"/>
                  <a:pt x="375" y="396"/>
                  <a:pt x="375" y="396"/>
                </a:cubicBezTo>
                <a:lnTo>
                  <a:pt x="375" y="403"/>
                </a:lnTo>
                <a:cubicBezTo>
                  <a:pt x="375" y="403"/>
                  <a:pt x="375" y="403"/>
                  <a:pt x="368" y="403"/>
                </a:cubicBezTo>
                <a:cubicBezTo>
                  <a:pt x="361" y="410"/>
                  <a:pt x="361" y="410"/>
                  <a:pt x="361" y="410"/>
                </a:cubicBezTo>
                <a:lnTo>
                  <a:pt x="361" y="417"/>
                </a:lnTo>
                <a:lnTo>
                  <a:pt x="361" y="424"/>
                </a:lnTo>
                <a:cubicBezTo>
                  <a:pt x="361" y="424"/>
                  <a:pt x="353" y="424"/>
                  <a:pt x="353" y="431"/>
                </a:cubicBezTo>
                <a:lnTo>
                  <a:pt x="353" y="438"/>
                </a:lnTo>
                <a:lnTo>
                  <a:pt x="346" y="438"/>
                </a:lnTo>
                <a:cubicBezTo>
                  <a:pt x="346" y="445"/>
                  <a:pt x="339" y="445"/>
                  <a:pt x="339" y="452"/>
                </a:cubicBezTo>
                <a:cubicBezTo>
                  <a:pt x="332" y="452"/>
                  <a:pt x="332" y="452"/>
                  <a:pt x="332" y="452"/>
                </a:cubicBezTo>
                <a:cubicBezTo>
                  <a:pt x="325" y="452"/>
                  <a:pt x="325" y="452"/>
                  <a:pt x="325" y="452"/>
                </a:cubicBezTo>
                <a:lnTo>
                  <a:pt x="318" y="452"/>
                </a:lnTo>
                <a:cubicBezTo>
                  <a:pt x="318" y="460"/>
                  <a:pt x="318" y="452"/>
                  <a:pt x="318" y="452"/>
                </a:cubicBezTo>
                <a:cubicBezTo>
                  <a:pt x="318" y="460"/>
                  <a:pt x="318" y="460"/>
                  <a:pt x="318" y="460"/>
                </a:cubicBezTo>
                <a:cubicBezTo>
                  <a:pt x="311" y="460"/>
                  <a:pt x="311" y="452"/>
                  <a:pt x="311" y="452"/>
                </a:cubicBezTo>
                <a:cubicBezTo>
                  <a:pt x="311" y="445"/>
                  <a:pt x="311" y="445"/>
                  <a:pt x="311" y="445"/>
                </a:cubicBezTo>
                <a:cubicBezTo>
                  <a:pt x="311" y="445"/>
                  <a:pt x="311" y="438"/>
                  <a:pt x="304" y="438"/>
                </a:cubicBezTo>
                <a:cubicBezTo>
                  <a:pt x="304" y="431"/>
                  <a:pt x="304" y="431"/>
                  <a:pt x="304" y="431"/>
                </a:cubicBezTo>
                <a:cubicBezTo>
                  <a:pt x="304" y="431"/>
                  <a:pt x="304" y="431"/>
                  <a:pt x="304" y="424"/>
                </a:cubicBezTo>
                <a:cubicBezTo>
                  <a:pt x="304" y="417"/>
                  <a:pt x="297" y="417"/>
                  <a:pt x="297" y="417"/>
                </a:cubicBezTo>
                <a:lnTo>
                  <a:pt x="297" y="410"/>
                </a:lnTo>
                <a:cubicBezTo>
                  <a:pt x="297" y="403"/>
                  <a:pt x="297" y="403"/>
                  <a:pt x="297" y="403"/>
                </a:cubicBezTo>
                <a:lnTo>
                  <a:pt x="297" y="396"/>
                </a:lnTo>
                <a:cubicBezTo>
                  <a:pt x="297" y="389"/>
                  <a:pt x="297" y="389"/>
                  <a:pt x="297" y="389"/>
                </a:cubicBezTo>
                <a:cubicBezTo>
                  <a:pt x="297" y="382"/>
                  <a:pt x="297" y="382"/>
                  <a:pt x="297" y="382"/>
                </a:cubicBezTo>
                <a:cubicBezTo>
                  <a:pt x="297" y="382"/>
                  <a:pt x="297" y="382"/>
                  <a:pt x="297" y="375"/>
                </a:cubicBezTo>
                <a:lnTo>
                  <a:pt x="297" y="368"/>
                </a:lnTo>
                <a:cubicBezTo>
                  <a:pt x="290" y="368"/>
                  <a:pt x="290" y="368"/>
                  <a:pt x="290" y="368"/>
                </a:cubicBezTo>
                <a:cubicBezTo>
                  <a:pt x="290" y="361"/>
                  <a:pt x="290" y="361"/>
                  <a:pt x="290" y="361"/>
                </a:cubicBezTo>
                <a:cubicBezTo>
                  <a:pt x="283" y="361"/>
                  <a:pt x="283" y="361"/>
                  <a:pt x="283" y="361"/>
                </a:cubicBezTo>
                <a:cubicBezTo>
                  <a:pt x="290" y="361"/>
                  <a:pt x="290" y="361"/>
                  <a:pt x="290" y="354"/>
                </a:cubicBezTo>
                <a:lnTo>
                  <a:pt x="290" y="347"/>
                </a:lnTo>
                <a:cubicBezTo>
                  <a:pt x="283" y="347"/>
                  <a:pt x="290" y="347"/>
                  <a:pt x="283" y="347"/>
                </a:cubicBezTo>
                <a:cubicBezTo>
                  <a:pt x="283" y="347"/>
                  <a:pt x="276" y="347"/>
                  <a:pt x="276" y="339"/>
                </a:cubicBezTo>
                <a:cubicBezTo>
                  <a:pt x="276" y="339"/>
                  <a:pt x="276" y="339"/>
                  <a:pt x="269" y="339"/>
                </a:cubicBezTo>
                <a:cubicBezTo>
                  <a:pt x="262" y="339"/>
                  <a:pt x="262" y="339"/>
                  <a:pt x="262" y="339"/>
                </a:cubicBezTo>
                <a:lnTo>
                  <a:pt x="255" y="347"/>
                </a:lnTo>
                <a:lnTo>
                  <a:pt x="255" y="339"/>
                </a:lnTo>
                <a:cubicBezTo>
                  <a:pt x="255" y="339"/>
                  <a:pt x="255" y="339"/>
                  <a:pt x="255" y="347"/>
                </a:cubicBezTo>
                <a:cubicBezTo>
                  <a:pt x="255" y="347"/>
                  <a:pt x="255" y="339"/>
                  <a:pt x="248" y="339"/>
                </a:cubicBezTo>
                <a:cubicBezTo>
                  <a:pt x="248" y="347"/>
                  <a:pt x="248" y="347"/>
                  <a:pt x="248" y="347"/>
                </a:cubicBezTo>
                <a:cubicBezTo>
                  <a:pt x="240" y="347"/>
                  <a:pt x="240" y="347"/>
                  <a:pt x="240" y="347"/>
                </a:cubicBezTo>
                <a:cubicBezTo>
                  <a:pt x="233" y="339"/>
                  <a:pt x="233" y="339"/>
                  <a:pt x="233" y="339"/>
                </a:cubicBezTo>
                <a:cubicBezTo>
                  <a:pt x="226" y="339"/>
                  <a:pt x="226" y="339"/>
                  <a:pt x="226" y="339"/>
                </a:cubicBezTo>
                <a:cubicBezTo>
                  <a:pt x="226" y="332"/>
                  <a:pt x="226" y="332"/>
                  <a:pt x="226" y="332"/>
                </a:cubicBezTo>
                <a:cubicBezTo>
                  <a:pt x="226" y="332"/>
                  <a:pt x="219" y="332"/>
                  <a:pt x="219" y="325"/>
                </a:cubicBezTo>
                <a:cubicBezTo>
                  <a:pt x="219" y="325"/>
                  <a:pt x="219" y="325"/>
                  <a:pt x="212" y="325"/>
                </a:cubicBezTo>
                <a:cubicBezTo>
                  <a:pt x="212" y="318"/>
                  <a:pt x="212" y="318"/>
                  <a:pt x="212" y="318"/>
                </a:cubicBezTo>
                <a:cubicBezTo>
                  <a:pt x="219" y="318"/>
                  <a:pt x="219" y="318"/>
                  <a:pt x="219" y="318"/>
                </a:cubicBezTo>
                <a:cubicBezTo>
                  <a:pt x="212" y="318"/>
                  <a:pt x="212" y="318"/>
                  <a:pt x="212" y="318"/>
                </a:cubicBezTo>
                <a:lnTo>
                  <a:pt x="219" y="311"/>
                </a:lnTo>
                <a:lnTo>
                  <a:pt x="219" y="304"/>
                </a:lnTo>
                <a:cubicBezTo>
                  <a:pt x="219" y="304"/>
                  <a:pt x="219" y="297"/>
                  <a:pt x="212" y="297"/>
                </a:cubicBezTo>
                <a:cubicBezTo>
                  <a:pt x="219" y="297"/>
                  <a:pt x="219" y="297"/>
                  <a:pt x="219" y="297"/>
                </a:cubicBezTo>
                <a:cubicBezTo>
                  <a:pt x="219" y="290"/>
                  <a:pt x="219" y="290"/>
                  <a:pt x="219" y="290"/>
                </a:cubicBezTo>
                <a:cubicBezTo>
                  <a:pt x="219" y="283"/>
                  <a:pt x="219" y="283"/>
                  <a:pt x="219" y="283"/>
                </a:cubicBezTo>
                <a:lnTo>
                  <a:pt x="226" y="283"/>
                </a:lnTo>
                <a:lnTo>
                  <a:pt x="226" y="276"/>
                </a:lnTo>
                <a:cubicBezTo>
                  <a:pt x="233" y="276"/>
                  <a:pt x="233" y="276"/>
                  <a:pt x="233" y="276"/>
                </a:cubicBezTo>
                <a:cubicBezTo>
                  <a:pt x="233" y="269"/>
                  <a:pt x="233" y="269"/>
                  <a:pt x="233" y="269"/>
                </a:cubicBezTo>
                <a:close/>
                <a:moveTo>
                  <a:pt x="219" y="149"/>
                </a:moveTo>
                <a:lnTo>
                  <a:pt x="219" y="149"/>
                </a:lnTo>
                <a:cubicBezTo>
                  <a:pt x="219" y="149"/>
                  <a:pt x="219" y="149"/>
                  <a:pt x="219" y="156"/>
                </a:cubicBezTo>
                <a:cubicBezTo>
                  <a:pt x="212" y="156"/>
                  <a:pt x="212" y="156"/>
                  <a:pt x="212" y="156"/>
                </a:cubicBezTo>
                <a:lnTo>
                  <a:pt x="205" y="156"/>
                </a:lnTo>
                <a:lnTo>
                  <a:pt x="198" y="156"/>
                </a:lnTo>
                <a:cubicBezTo>
                  <a:pt x="198" y="149"/>
                  <a:pt x="205" y="149"/>
                  <a:pt x="205" y="149"/>
                </a:cubicBezTo>
                <a:cubicBezTo>
                  <a:pt x="198" y="149"/>
                  <a:pt x="198" y="149"/>
                  <a:pt x="198" y="149"/>
                </a:cubicBezTo>
                <a:cubicBezTo>
                  <a:pt x="198" y="149"/>
                  <a:pt x="198" y="149"/>
                  <a:pt x="205" y="149"/>
                </a:cubicBezTo>
                <a:cubicBezTo>
                  <a:pt x="198" y="149"/>
                  <a:pt x="198" y="149"/>
                  <a:pt x="198" y="141"/>
                </a:cubicBezTo>
                <a:cubicBezTo>
                  <a:pt x="198" y="141"/>
                  <a:pt x="198" y="149"/>
                  <a:pt x="198" y="141"/>
                </a:cubicBezTo>
                <a:lnTo>
                  <a:pt x="205" y="141"/>
                </a:lnTo>
                <a:cubicBezTo>
                  <a:pt x="205" y="149"/>
                  <a:pt x="205" y="149"/>
                  <a:pt x="205" y="149"/>
                </a:cubicBezTo>
                <a:cubicBezTo>
                  <a:pt x="205" y="141"/>
                  <a:pt x="205" y="141"/>
                  <a:pt x="205" y="141"/>
                </a:cubicBezTo>
                <a:lnTo>
                  <a:pt x="212" y="141"/>
                </a:lnTo>
                <a:cubicBezTo>
                  <a:pt x="212" y="141"/>
                  <a:pt x="212" y="141"/>
                  <a:pt x="219" y="141"/>
                </a:cubicBezTo>
                <a:lnTo>
                  <a:pt x="226" y="141"/>
                </a:lnTo>
                <a:cubicBezTo>
                  <a:pt x="226" y="149"/>
                  <a:pt x="226" y="149"/>
                  <a:pt x="226" y="149"/>
                </a:cubicBezTo>
                <a:cubicBezTo>
                  <a:pt x="226" y="149"/>
                  <a:pt x="226" y="149"/>
                  <a:pt x="219" y="149"/>
                </a:cubicBezTo>
                <a:close/>
                <a:moveTo>
                  <a:pt x="283" y="347"/>
                </a:moveTo>
                <a:lnTo>
                  <a:pt x="283" y="347"/>
                </a:lnTo>
                <a:close/>
                <a:moveTo>
                  <a:pt x="382" y="417"/>
                </a:moveTo>
                <a:lnTo>
                  <a:pt x="382" y="417"/>
                </a:lnTo>
                <a:lnTo>
                  <a:pt x="382" y="410"/>
                </a:lnTo>
                <a:cubicBezTo>
                  <a:pt x="382" y="410"/>
                  <a:pt x="382" y="410"/>
                  <a:pt x="382" y="403"/>
                </a:cubicBezTo>
                <a:cubicBezTo>
                  <a:pt x="389" y="403"/>
                  <a:pt x="389" y="403"/>
                  <a:pt x="389" y="403"/>
                </a:cubicBezTo>
                <a:cubicBezTo>
                  <a:pt x="389" y="396"/>
                  <a:pt x="389" y="396"/>
                  <a:pt x="389" y="396"/>
                </a:cubicBezTo>
                <a:cubicBezTo>
                  <a:pt x="389" y="396"/>
                  <a:pt x="389" y="396"/>
                  <a:pt x="396" y="396"/>
                </a:cubicBezTo>
                <a:cubicBezTo>
                  <a:pt x="396" y="396"/>
                  <a:pt x="396" y="396"/>
                  <a:pt x="396" y="389"/>
                </a:cubicBezTo>
                <a:cubicBezTo>
                  <a:pt x="396" y="389"/>
                  <a:pt x="396" y="389"/>
                  <a:pt x="396" y="396"/>
                </a:cubicBezTo>
                <a:cubicBezTo>
                  <a:pt x="403" y="396"/>
                  <a:pt x="396" y="396"/>
                  <a:pt x="403" y="396"/>
                </a:cubicBezTo>
                <a:cubicBezTo>
                  <a:pt x="403" y="396"/>
                  <a:pt x="403" y="396"/>
                  <a:pt x="403" y="403"/>
                </a:cubicBezTo>
                <a:cubicBezTo>
                  <a:pt x="396" y="403"/>
                  <a:pt x="396" y="403"/>
                  <a:pt x="396" y="403"/>
                </a:cubicBezTo>
                <a:lnTo>
                  <a:pt x="396" y="410"/>
                </a:lnTo>
                <a:cubicBezTo>
                  <a:pt x="396" y="410"/>
                  <a:pt x="396" y="417"/>
                  <a:pt x="396" y="424"/>
                </a:cubicBezTo>
                <a:cubicBezTo>
                  <a:pt x="396" y="424"/>
                  <a:pt x="389" y="424"/>
                  <a:pt x="389" y="431"/>
                </a:cubicBezTo>
                <a:cubicBezTo>
                  <a:pt x="382" y="431"/>
                  <a:pt x="382" y="431"/>
                  <a:pt x="382" y="424"/>
                </a:cubicBezTo>
                <a:cubicBezTo>
                  <a:pt x="382" y="424"/>
                  <a:pt x="382" y="424"/>
                  <a:pt x="382" y="417"/>
                </a:cubicBezTo>
                <a:close/>
                <a:moveTo>
                  <a:pt x="353" y="254"/>
                </a:moveTo>
                <a:lnTo>
                  <a:pt x="353" y="254"/>
                </a:lnTo>
                <a:close/>
                <a:moveTo>
                  <a:pt x="332" y="254"/>
                </a:moveTo>
                <a:lnTo>
                  <a:pt x="332" y="254"/>
                </a:lnTo>
                <a:cubicBezTo>
                  <a:pt x="325" y="254"/>
                  <a:pt x="325" y="254"/>
                  <a:pt x="325" y="254"/>
                </a:cubicBezTo>
                <a:cubicBezTo>
                  <a:pt x="332" y="254"/>
                  <a:pt x="332" y="254"/>
                  <a:pt x="332" y="254"/>
                </a:cubicBezTo>
                <a:close/>
                <a:moveTo>
                  <a:pt x="304" y="247"/>
                </a:moveTo>
                <a:lnTo>
                  <a:pt x="304" y="247"/>
                </a:lnTo>
                <a:lnTo>
                  <a:pt x="304" y="254"/>
                </a:lnTo>
                <a:cubicBezTo>
                  <a:pt x="304" y="247"/>
                  <a:pt x="297" y="247"/>
                  <a:pt x="297" y="247"/>
                </a:cubicBezTo>
                <a:lnTo>
                  <a:pt x="304" y="247"/>
                </a:lnTo>
                <a:close/>
                <a:moveTo>
                  <a:pt x="290" y="240"/>
                </a:moveTo>
                <a:lnTo>
                  <a:pt x="290" y="240"/>
                </a:lnTo>
                <a:cubicBezTo>
                  <a:pt x="283" y="240"/>
                  <a:pt x="283" y="247"/>
                  <a:pt x="283" y="247"/>
                </a:cubicBezTo>
                <a:cubicBezTo>
                  <a:pt x="283" y="240"/>
                  <a:pt x="283" y="240"/>
                  <a:pt x="283" y="240"/>
                </a:cubicBezTo>
                <a:cubicBezTo>
                  <a:pt x="283" y="240"/>
                  <a:pt x="283" y="240"/>
                  <a:pt x="290" y="240"/>
                </a:cubicBezTo>
                <a:close/>
                <a:moveTo>
                  <a:pt x="290" y="233"/>
                </a:moveTo>
                <a:lnTo>
                  <a:pt x="290" y="233"/>
                </a:lnTo>
                <a:cubicBezTo>
                  <a:pt x="283" y="233"/>
                  <a:pt x="283" y="233"/>
                  <a:pt x="283" y="233"/>
                </a:cubicBezTo>
                <a:lnTo>
                  <a:pt x="290" y="233"/>
                </a:lnTo>
                <a:close/>
                <a:moveTo>
                  <a:pt x="205" y="106"/>
                </a:moveTo>
                <a:lnTo>
                  <a:pt x="205" y="106"/>
                </a:lnTo>
                <a:lnTo>
                  <a:pt x="198" y="106"/>
                </a:lnTo>
                <a:cubicBezTo>
                  <a:pt x="198" y="106"/>
                  <a:pt x="198" y="106"/>
                  <a:pt x="198" y="99"/>
                </a:cubicBezTo>
                <a:cubicBezTo>
                  <a:pt x="198" y="99"/>
                  <a:pt x="198" y="99"/>
                  <a:pt x="205" y="99"/>
                </a:cubicBezTo>
                <a:cubicBezTo>
                  <a:pt x="205" y="99"/>
                  <a:pt x="198" y="99"/>
                  <a:pt x="198" y="106"/>
                </a:cubicBezTo>
                <a:cubicBezTo>
                  <a:pt x="205" y="106"/>
                  <a:pt x="205" y="106"/>
                  <a:pt x="205" y="106"/>
                </a:cubicBezTo>
                <a:close/>
                <a:moveTo>
                  <a:pt x="198" y="99"/>
                </a:moveTo>
                <a:lnTo>
                  <a:pt x="198" y="99"/>
                </a:lnTo>
                <a:close/>
                <a:moveTo>
                  <a:pt x="191" y="99"/>
                </a:moveTo>
                <a:lnTo>
                  <a:pt x="191" y="99"/>
                </a:lnTo>
                <a:lnTo>
                  <a:pt x="198" y="99"/>
                </a:lnTo>
                <a:lnTo>
                  <a:pt x="191" y="99"/>
                </a:lnTo>
                <a:close/>
                <a:moveTo>
                  <a:pt x="198" y="92"/>
                </a:moveTo>
                <a:lnTo>
                  <a:pt x="198" y="92"/>
                </a:lnTo>
                <a:lnTo>
                  <a:pt x="198" y="85"/>
                </a:lnTo>
                <a:lnTo>
                  <a:pt x="198" y="92"/>
                </a:lnTo>
                <a:close/>
                <a:moveTo>
                  <a:pt x="198" y="92"/>
                </a:moveTo>
                <a:lnTo>
                  <a:pt x="198" y="92"/>
                </a:lnTo>
                <a:close/>
                <a:moveTo>
                  <a:pt x="198" y="92"/>
                </a:moveTo>
                <a:lnTo>
                  <a:pt x="198" y="92"/>
                </a:lnTo>
                <a:close/>
                <a:moveTo>
                  <a:pt x="198" y="92"/>
                </a:moveTo>
                <a:lnTo>
                  <a:pt x="198" y="92"/>
                </a:lnTo>
                <a:close/>
                <a:moveTo>
                  <a:pt x="198" y="113"/>
                </a:moveTo>
                <a:lnTo>
                  <a:pt x="198" y="113"/>
                </a:lnTo>
                <a:close/>
                <a:moveTo>
                  <a:pt x="155" y="177"/>
                </a:moveTo>
                <a:lnTo>
                  <a:pt x="155" y="177"/>
                </a:lnTo>
                <a:close/>
                <a:moveTo>
                  <a:pt x="134" y="240"/>
                </a:moveTo>
                <a:lnTo>
                  <a:pt x="134" y="240"/>
                </a:lnTo>
                <a:cubicBezTo>
                  <a:pt x="134" y="233"/>
                  <a:pt x="134" y="233"/>
                  <a:pt x="134" y="233"/>
                </a:cubicBezTo>
                <a:lnTo>
                  <a:pt x="134" y="240"/>
                </a:lnTo>
                <a:lnTo>
                  <a:pt x="134" y="233"/>
                </a:lnTo>
                <a:cubicBezTo>
                  <a:pt x="127" y="233"/>
                  <a:pt x="127" y="233"/>
                  <a:pt x="127" y="233"/>
                </a:cubicBezTo>
                <a:lnTo>
                  <a:pt x="120" y="233"/>
                </a:lnTo>
                <a:lnTo>
                  <a:pt x="127" y="233"/>
                </a:lnTo>
                <a:cubicBezTo>
                  <a:pt x="127" y="226"/>
                  <a:pt x="127" y="226"/>
                  <a:pt x="127" y="226"/>
                </a:cubicBezTo>
                <a:cubicBezTo>
                  <a:pt x="127" y="226"/>
                  <a:pt x="127" y="226"/>
                  <a:pt x="127" y="219"/>
                </a:cubicBezTo>
                <a:lnTo>
                  <a:pt x="134" y="219"/>
                </a:lnTo>
                <a:cubicBezTo>
                  <a:pt x="134" y="226"/>
                  <a:pt x="127" y="226"/>
                  <a:pt x="127" y="226"/>
                </a:cubicBezTo>
                <a:cubicBezTo>
                  <a:pt x="127" y="226"/>
                  <a:pt x="127" y="226"/>
                  <a:pt x="134" y="226"/>
                </a:cubicBezTo>
                <a:cubicBezTo>
                  <a:pt x="134" y="226"/>
                  <a:pt x="134" y="233"/>
                  <a:pt x="134" y="226"/>
                </a:cubicBezTo>
                <a:cubicBezTo>
                  <a:pt x="134" y="226"/>
                  <a:pt x="134" y="226"/>
                  <a:pt x="141" y="226"/>
                </a:cubicBezTo>
                <a:cubicBezTo>
                  <a:pt x="134" y="233"/>
                  <a:pt x="134" y="233"/>
                  <a:pt x="134" y="233"/>
                </a:cubicBezTo>
                <a:lnTo>
                  <a:pt x="141" y="233"/>
                </a:lnTo>
                <a:cubicBezTo>
                  <a:pt x="141" y="233"/>
                  <a:pt x="141" y="233"/>
                  <a:pt x="134" y="233"/>
                </a:cubicBezTo>
                <a:cubicBezTo>
                  <a:pt x="141" y="233"/>
                  <a:pt x="141" y="233"/>
                  <a:pt x="141" y="233"/>
                </a:cubicBezTo>
                <a:lnTo>
                  <a:pt x="141" y="240"/>
                </a:lnTo>
                <a:cubicBezTo>
                  <a:pt x="141" y="240"/>
                  <a:pt x="141" y="240"/>
                  <a:pt x="134" y="240"/>
                </a:cubicBezTo>
                <a:close/>
                <a:moveTo>
                  <a:pt x="134" y="396"/>
                </a:moveTo>
                <a:lnTo>
                  <a:pt x="134" y="396"/>
                </a:lnTo>
                <a:lnTo>
                  <a:pt x="134" y="389"/>
                </a:lnTo>
                <a:lnTo>
                  <a:pt x="134" y="396"/>
                </a:lnTo>
                <a:close/>
                <a:moveTo>
                  <a:pt x="134" y="127"/>
                </a:moveTo>
                <a:lnTo>
                  <a:pt x="134" y="127"/>
                </a:lnTo>
                <a:cubicBezTo>
                  <a:pt x="134" y="134"/>
                  <a:pt x="134" y="134"/>
                  <a:pt x="134" y="134"/>
                </a:cubicBezTo>
                <a:cubicBezTo>
                  <a:pt x="134" y="134"/>
                  <a:pt x="134" y="134"/>
                  <a:pt x="134" y="127"/>
                </a:cubicBezTo>
                <a:close/>
                <a:moveTo>
                  <a:pt x="113" y="240"/>
                </a:moveTo>
                <a:lnTo>
                  <a:pt x="113" y="240"/>
                </a:lnTo>
                <a:lnTo>
                  <a:pt x="120" y="240"/>
                </a:lnTo>
                <a:cubicBezTo>
                  <a:pt x="120" y="240"/>
                  <a:pt x="120" y="240"/>
                  <a:pt x="113" y="240"/>
                </a:cubicBezTo>
                <a:close/>
                <a:moveTo>
                  <a:pt x="99" y="325"/>
                </a:moveTo>
                <a:lnTo>
                  <a:pt x="99" y="325"/>
                </a:lnTo>
                <a:lnTo>
                  <a:pt x="106" y="325"/>
                </a:lnTo>
                <a:cubicBezTo>
                  <a:pt x="106" y="325"/>
                  <a:pt x="106" y="325"/>
                  <a:pt x="99" y="325"/>
                </a:cubicBezTo>
                <a:close/>
                <a:moveTo>
                  <a:pt x="99" y="361"/>
                </a:moveTo>
                <a:lnTo>
                  <a:pt x="99" y="361"/>
                </a:lnTo>
                <a:lnTo>
                  <a:pt x="106" y="361"/>
                </a:lnTo>
                <a:cubicBezTo>
                  <a:pt x="99" y="361"/>
                  <a:pt x="106" y="361"/>
                  <a:pt x="99" y="361"/>
                </a:cubicBezTo>
                <a:close/>
                <a:moveTo>
                  <a:pt x="92" y="325"/>
                </a:moveTo>
                <a:lnTo>
                  <a:pt x="92" y="325"/>
                </a:lnTo>
                <a:cubicBezTo>
                  <a:pt x="92" y="325"/>
                  <a:pt x="92" y="325"/>
                  <a:pt x="85" y="325"/>
                </a:cubicBezTo>
                <a:cubicBezTo>
                  <a:pt x="85" y="325"/>
                  <a:pt x="85" y="325"/>
                  <a:pt x="78" y="325"/>
                </a:cubicBezTo>
                <a:cubicBezTo>
                  <a:pt x="85" y="325"/>
                  <a:pt x="85" y="325"/>
                  <a:pt x="85" y="325"/>
                </a:cubicBezTo>
                <a:lnTo>
                  <a:pt x="92" y="325"/>
                </a:lnTo>
                <a:lnTo>
                  <a:pt x="99" y="325"/>
                </a:lnTo>
                <a:cubicBezTo>
                  <a:pt x="92" y="325"/>
                  <a:pt x="92" y="325"/>
                  <a:pt x="92" y="325"/>
                </a:cubicBezTo>
                <a:close/>
                <a:moveTo>
                  <a:pt x="78" y="276"/>
                </a:moveTo>
                <a:lnTo>
                  <a:pt x="78" y="276"/>
                </a:lnTo>
                <a:close/>
                <a:moveTo>
                  <a:pt x="78" y="276"/>
                </a:moveTo>
                <a:lnTo>
                  <a:pt x="78" y="276"/>
                </a:lnTo>
                <a:close/>
                <a:moveTo>
                  <a:pt x="78" y="276"/>
                </a:moveTo>
                <a:lnTo>
                  <a:pt x="78" y="276"/>
                </a:lnTo>
                <a:close/>
                <a:moveTo>
                  <a:pt x="71" y="325"/>
                </a:moveTo>
                <a:lnTo>
                  <a:pt x="71" y="325"/>
                </a:lnTo>
                <a:cubicBezTo>
                  <a:pt x="71" y="325"/>
                  <a:pt x="71" y="325"/>
                  <a:pt x="78" y="325"/>
                </a:cubicBezTo>
                <a:cubicBezTo>
                  <a:pt x="71" y="325"/>
                  <a:pt x="71" y="325"/>
                  <a:pt x="71" y="325"/>
                </a:cubicBezTo>
                <a:close/>
                <a:moveTo>
                  <a:pt x="481" y="332"/>
                </a:moveTo>
                <a:lnTo>
                  <a:pt x="481" y="332"/>
                </a:lnTo>
                <a:lnTo>
                  <a:pt x="488" y="332"/>
                </a:lnTo>
                <a:lnTo>
                  <a:pt x="488" y="339"/>
                </a:lnTo>
                <a:cubicBezTo>
                  <a:pt x="488" y="339"/>
                  <a:pt x="488" y="339"/>
                  <a:pt x="481" y="339"/>
                </a:cubicBezTo>
                <a:lnTo>
                  <a:pt x="481" y="332"/>
                </a:lnTo>
                <a:close/>
                <a:moveTo>
                  <a:pt x="290" y="177"/>
                </a:moveTo>
                <a:lnTo>
                  <a:pt x="290" y="177"/>
                </a:lnTo>
                <a:cubicBezTo>
                  <a:pt x="290" y="177"/>
                  <a:pt x="290" y="177"/>
                  <a:pt x="290" y="184"/>
                </a:cubicBezTo>
                <a:cubicBezTo>
                  <a:pt x="290" y="184"/>
                  <a:pt x="290" y="184"/>
                  <a:pt x="283" y="184"/>
                </a:cubicBezTo>
                <a:cubicBezTo>
                  <a:pt x="283" y="184"/>
                  <a:pt x="283" y="184"/>
                  <a:pt x="283" y="177"/>
                </a:cubicBezTo>
                <a:lnTo>
                  <a:pt x="290" y="177"/>
                </a:lnTo>
                <a:close/>
                <a:moveTo>
                  <a:pt x="297" y="184"/>
                </a:moveTo>
                <a:lnTo>
                  <a:pt x="297" y="184"/>
                </a:lnTo>
                <a:cubicBezTo>
                  <a:pt x="297" y="191"/>
                  <a:pt x="297" y="184"/>
                  <a:pt x="297" y="191"/>
                </a:cubicBezTo>
                <a:lnTo>
                  <a:pt x="290" y="191"/>
                </a:lnTo>
                <a:cubicBezTo>
                  <a:pt x="290" y="184"/>
                  <a:pt x="290" y="184"/>
                  <a:pt x="297" y="184"/>
                </a:cubicBezTo>
                <a:close/>
                <a:moveTo>
                  <a:pt x="92" y="254"/>
                </a:moveTo>
                <a:lnTo>
                  <a:pt x="92" y="254"/>
                </a:lnTo>
                <a:close/>
                <a:moveTo>
                  <a:pt x="92" y="254"/>
                </a:moveTo>
                <a:lnTo>
                  <a:pt x="92" y="254"/>
                </a:lnTo>
                <a:close/>
                <a:moveTo>
                  <a:pt x="78" y="269"/>
                </a:moveTo>
                <a:lnTo>
                  <a:pt x="78" y="269"/>
                </a:lnTo>
                <a:close/>
                <a:moveTo>
                  <a:pt x="78" y="276"/>
                </a:moveTo>
                <a:lnTo>
                  <a:pt x="78" y="276"/>
                </a:lnTo>
                <a:cubicBezTo>
                  <a:pt x="78" y="269"/>
                  <a:pt x="78" y="269"/>
                  <a:pt x="78" y="269"/>
                </a:cubicBezTo>
                <a:cubicBezTo>
                  <a:pt x="78" y="269"/>
                  <a:pt x="78" y="269"/>
                  <a:pt x="78" y="276"/>
                </a:cubicBezTo>
                <a:close/>
                <a:moveTo>
                  <a:pt x="78" y="269"/>
                </a:moveTo>
                <a:lnTo>
                  <a:pt x="78" y="269"/>
                </a:lnTo>
                <a:close/>
                <a:moveTo>
                  <a:pt x="78" y="269"/>
                </a:moveTo>
                <a:lnTo>
                  <a:pt x="78" y="269"/>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07" name="Freeform 122"/>
          <p:cNvSpPr>
            <a:spLocks noChangeArrowheads="1"/>
          </p:cNvSpPr>
          <p:nvPr/>
        </p:nvSpPr>
        <p:spPr bwMode="auto">
          <a:xfrm>
            <a:off x="9139239" y="4155370"/>
            <a:ext cx="438150" cy="438264"/>
          </a:xfrm>
          <a:custGeom>
            <a:avLst/>
            <a:gdLst>
              <a:gd name="T0" fmla="*/ 39339251 w 609"/>
              <a:gd name="T1" fmla="*/ 78678142 h 609"/>
              <a:gd name="T2" fmla="*/ 39339251 w 609"/>
              <a:gd name="T3" fmla="*/ 78678142 h 609"/>
              <a:gd name="T4" fmla="*/ 0 w 609"/>
              <a:gd name="T5" fmla="*/ 39339251 h 609"/>
              <a:gd name="T6" fmla="*/ 39339251 w 609"/>
              <a:gd name="T7" fmla="*/ 0 h 609"/>
              <a:gd name="T8" fmla="*/ 78678142 w 609"/>
              <a:gd name="T9" fmla="*/ 39339251 h 609"/>
              <a:gd name="T10" fmla="*/ 39339251 w 609"/>
              <a:gd name="T11" fmla="*/ 78678142 h 609"/>
              <a:gd name="T12" fmla="*/ 39339251 w 609"/>
              <a:gd name="T13" fmla="*/ 7376244 h 609"/>
              <a:gd name="T14" fmla="*/ 39339251 w 609"/>
              <a:gd name="T15" fmla="*/ 7376244 h 609"/>
              <a:gd name="T16" fmla="*/ 7246742 w 609"/>
              <a:gd name="T17" fmla="*/ 39339251 h 609"/>
              <a:gd name="T18" fmla="*/ 39339251 w 609"/>
              <a:gd name="T19" fmla="*/ 71302258 h 609"/>
              <a:gd name="T20" fmla="*/ 71302258 w 609"/>
              <a:gd name="T21" fmla="*/ 39339251 h 609"/>
              <a:gd name="T22" fmla="*/ 39339251 w 609"/>
              <a:gd name="T23" fmla="*/ 7376244 h 609"/>
              <a:gd name="T24" fmla="*/ 31057209 w 609"/>
              <a:gd name="T25" fmla="*/ 46715136 h 609"/>
              <a:gd name="T26" fmla="*/ 31057209 w 609"/>
              <a:gd name="T27" fmla="*/ 46715136 h 609"/>
              <a:gd name="T28" fmla="*/ 20057773 w 609"/>
              <a:gd name="T29" fmla="*/ 20187276 h 609"/>
              <a:gd name="T30" fmla="*/ 47491791 w 609"/>
              <a:gd name="T31" fmla="*/ 31057209 h 609"/>
              <a:gd name="T32" fmla="*/ 58491226 w 609"/>
              <a:gd name="T33" fmla="*/ 58491226 h 609"/>
              <a:gd name="T34" fmla="*/ 58491226 w 609"/>
              <a:gd name="T35" fmla="*/ 58491226 h 609"/>
              <a:gd name="T36" fmla="*/ 31057209 w 609"/>
              <a:gd name="T37" fmla="*/ 46715136 h 609"/>
              <a:gd name="T38" fmla="*/ 39339251 w 609"/>
              <a:gd name="T39" fmla="*/ 35715700 h 609"/>
              <a:gd name="T40" fmla="*/ 39339251 w 609"/>
              <a:gd name="T41" fmla="*/ 35715700 h 609"/>
              <a:gd name="T42" fmla="*/ 35715700 w 609"/>
              <a:gd name="T43" fmla="*/ 39339251 h 609"/>
              <a:gd name="T44" fmla="*/ 39339251 w 609"/>
              <a:gd name="T45" fmla="*/ 42962442 h 609"/>
              <a:gd name="T46" fmla="*/ 42962442 w 609"/>
              <a:gd name="T47" fmla="*/ 39339251 h 609"/>
              <a:gd name="T48" fmla="*/ 39339251 w 609"/>
              <a:gd name="T49" fmla="*/ 35715700 h 60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09" h="609">
                <a:moveTo>
                  <a:pt x="304" y="608"/>
                </a:moveTo>
                <a:lnTo>
                  <a:pt x="304" y="608"/>
                </a:lnTo>
                <a:cubicBezTo>
                  <a:pt x="134" y="608"/>
                  <a:pt x="0" y="474"/>
                  <a:pt x="0" y="304"/>
                </a:cubicBezTo>
                <a:cubicBezTo>
                  <a:pt x="0" y="134"/>
                  <a:pt x="134" y="0"/>
                  <a:pt x="304" y="0"/>
                </a:cubicBezTo>
                <a:cubicBezTo>
                  <a:pt x="473" y="0"/>
                  <a:pt x="608" y="134"/>
                  <a:pt x="608" y="304"/>
                </a:cubicBezTo>
                <a:cubicBezTo>
                  <a:pt x="608" y="474"/>
                  <a:pt x="473" y="608"/>
                  <a:pt x="304" y="608"/>
                </a:cubicBezTo>
                <a:close/>
                <a:moveTo>
                  <a:pt x="304" y="57"/>
                </a:moveTo>
                <a:lnTo>
                  <a:pt x="304" y="57"/>
                </a:lnTo>
                <a:cubicBezTo>
                  <a:pt x="169" y="57"/>
                  <a:pt x="56" y="170"/>
                  <a:pt x="56" y="304"/>
                </a:cubicBezTo>
                <a:cubicBezTo>
                  <a:pt x="56" y="438"/>
                  <a:pt x="169" y="551"/>
                  <a:pt x="304" y="551"/>
                </a:cubicBezTo>
                <a:cubicBezTo>
                  <a:pt x="438" y="551"/>
                  <a:pt x="551" y="438"/>
                  <a:pt x="551" y="304"/>
                </a:cubicBezTo>
                <a:cubicBezTo>
                  <a:pt x="551" y="170"/>
                  <a:pt x="438" y="57"/>
                  <a:pt x="304" y="57"/>
                </a:cubicBezTo>
                <a:close/>
                <a:moveTo>
                  <a:pt x="240" y="361"/>
                </a:moveTo>
                <a:lnTo>
                  <a:pt x="240" y="361"/>
                </a:lnTo>
                <a:cubicBezTo>
                  <a:pt x="155" y="156"/>
                  <a:pt x="155" y="156"/>
                  <a:pt x="155" y="156"/>
                </a:cubicBezTo>
                <a:cubicBezTo>
                  <a:pt x="367" y="240"/>
                  <a:pt x="367" y="240"/>
                  <a:pt x="367" y="240"/>
                </a:cubicBezTo>
                <a:cubicBezTo>
                  <a:pt x="452" y="452"/>
                  <a:pt x="452" y="452"/>
                  <a:pt x="452" y="452"/>
                </a:cubicBezTo>
                <a:lnTo>
                  <a:pt x="240" y="361"/>
                </a:lnTo>
                <a:close/>
                <a:moveTo>
                  <a:pt x="304" y="276"/>
                </a:moveTo>
                <a:lnTo>
                  <a:pt x="304" y="276"/>
                </a:lnTo>
                <a:cubicBezTo>
                  <a:pt x="290" y="276"/>
                  <a:pt x="276" y="290"/>
                  <a:pt x="276" y="304"/>
                </a:cubicBezTo>
                <a:cubicBezTo>
                  <a:pt x="276" y="318"/>
                  <a:pt x="290" y="332"/>
                  <a:pt x="304" y="332"/>
                </a:cubicBezTo>
                <a:cubicBezTo>
                  <a:pt x="318" y="332"/>
                  <a:pt x="332" y="318"/>
                  <a:pt x="332" y="304"/>
                </a:cubicBezTo>
                <a:cubicBezTo>
                  <a:pt x="332" y="290"/>
                  <a:pt x="318" y="276"/>
                  <a:pt x="304" y="276"/>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08" name="Freeform 123"/>
          <p:cNvSpPr>
            <a:spLocks noChangeArrowheads="1"/>
          </p:cNvSpPr>
          <p:nvPr/>
        </p:nvSpPr>
        <p:spPr bwMode="auto">
          <a:xfrm>
            <a:off x="8383590" y="4155370"/>
            <a:ext cx="434976" cy="438264"/>
          </a:xfrm>
          <a:custGeom>
            <a:avLst/>
            <a:gdLst>
              <a:gd name="T0" fmla="*/ 74657633 w 602"/>
              <a:gd name="T1" fmla="*/ 42962442 h 609"/>
              <a:gd name="T2" fmla="*/ 74657633 w 602"/>
              <a:gd name="T3" fmla="*/ 42962442 h 609"/>
              <a:gd name="T4" fmla="*/ 71002968 w 602"/>
              <a:gd name="T5" fmla="*/ 42962442 h 609"/>
              <a:gd name="T6" fmla="*/ 43332858 w 602"/>
              <a:gd name="T7" fmla="*/ 70396460 h 609"/>
              <a:gd name="T8" fmla="*/ 43332858 w 602"/>
              <a:gd name="T9" fmla="*/ 75054951 h 609"/>
              <a:gd name="T10" fmla="*/ 39678193 w 602"/>
              <a:gd name="T11" fmla="*/ 78678142 h 609"/>
              <a:gd name="T12" fmla="*/ 36023527 w 602"/>
              <a:gd name="T13" fmla="*/ 75054951 h 609"/>
              <a:gd name="T14" fmla="*/ 36023527 w 602"/>
              <a:gd name="T15" fmla="*/ 70396460 h 609"/>
              <a:gd name="T16" fmla="*/ 7308970 w 602"/>
              <a:gd name="T17" fmla="*/ 42962442 h 609"/>
              <a:gd name="T18" fmla="*/ 3654665 w 602"/>
              <a:gd name="T19" fmla="*/ 42962442 h 609"/>
              <a:gd name="T20" fmla="*/ 0 w 602"/>
              <a:gd name="T21" fmla="*/ 39339251 h 609"/>
              <a:gd name="T22" fmla="*/ 3654665 w 602"/>
              <a:gd name="T23" fmla="*/ 35715700 h 609"/>
              <a:gd name="T24" fmla="*/ 7308970 w 602"/>
              <a:gd name="T25" fmla="*/ 35715700 h 609"/>
              <a:gd name="T26" fmla="*/ 36023527 w 602"/>
              <a:gd name="T27" fmla="*/ 8282042 h 609"/>
              <a:gd name="T28" fmla="*/ 36023527 w 602"/>
              <a:gd name="T29" fmla="*/ 3623191 h 609"/>
              <a:gd name="T30" fmla="*/ 39678193 w 602"/>
              <a:gd name="T31" fmla="*/ 0 h 609"/>
              <a:gd name="T32" fmla="*/ 43332858 w 602"/>
              <a:gd name="T33" fmla="*/ 3623191 h 609"/>
              <a:gd name="T34" fmla="*/ 43332858 w 602"/>
              <a:gd name="T35" fmla="*/ 8282042 h 609"/>
              <a:gd name="T36" fmla="*/ 71002968 w 602"/>
              <a:gd name="T37" fmla="*/ 35715700 h 609"/>
              <a:gd name="T38" fmla="*/ 74657633 w 602"/>
              <a:gd name="T39" fmla="*/ 35715700 h 609"/>
              <a:gd name="T40" fmla="*/ 78442719 w 602"/>
              <a:gd name="T41" fmla="*/ 39339251 h 609"/>
              <a:gd name="T42" fmla="*/ 74657633 w 602"/>
              <a:gd name="T43" fmla="*/ 42962442 h 609"/>
              <a:gd name="T44" fmla="*/ 56254247 w 602"/>
              <a:gd name="T45" fmla="*/ 35715700 h 609"/>
              <a:gd name="T46" fmla="*/ 56254247 w 602"/>
              <a:gd name="T47" fmla="*/ 35715700 h 609"/>
              <a:gd name="T48" fmla="*/ 63563216 w 602"/>
              <a:gd name="T49" fmla="*/ 35715700 h 609"/>
              <a:gd name="T50" fmla="*/ 43332858 w 602"/>
              <a:gd name="T51" fmla="*/ 15528425 h 609"/>
              <a:gd name="T52" fmla="*/ 43332858 w 602"/>
              <a:gd name="T53" fmla="*/ 21998871 h 609"/>
              <a:gd name="T54" fmla="*/ 39678193 w 602"/>
              <a:gd name="T55" fmla="*/ 25622062 h 609"/>
              <a:gd name="T56" fmla="*/ 36023527 w 602"/>
              <a:gd name="T57" fmla="*/ 21998871 h 609"/>
              <a:gd name="T58" fmla="*/ 36023527 w 602"/>
              <a:gd name="T59" fmla="*/ 15528425 h 609"/>
              <a:gd name="T60" fmla="*/ 14748721 w 602"/>
              <a:gd name="T61" fmla="*/ 35715700 h 609"/>
              <a:gd name="T62" fmla="*/ 22058052 w 602"/>
              <a:gd name="T63" fmla="*/ 35715700 h 609"/>
              <a:gd name="T64" fmla="*/ 25843138 w 602"/>
              <a:gd name="T65" fmla="*/ 39339251 h 609"/>
              <a:gd name="T66" fmla="*/ 22058052 w 602"/>
              <a:gd name="T67" fmla="*/ 42962442 h 609"/>
              <a:gd name="T68" fmla="*/ 14748721 w 602"/>
              <a:gd name="T69" fmla="*/ 42962442 h 609"/>
              <a:gd name="T70" fmla="*/ 36023527 w 602"/>
              <a:gd name="T71" fmla="*/ 63149718 h 609"/>
              <a:gd name="T72" fmla="*/ 36023527 w 602"/>
              <a:gd name="T73" fmla="*/ 56679271 h 609"/>
              <a:gd name="T74" fmla="*/ 39678193 w 602"/>
              <a:gd name="T75" fmla="*/ 53056080 h 609"/>
              <a:gd name="T76" fmla="*/ 43332858 w 602"/>
              <a:gd name="T77" fmla="*/ 56679271 h 609"/>
              <a:gd name="T78" fmla="*/ 43332858 w 602"/>
              <a:gd name="T79" fmla="*/ 63149718 h 609"/>
              <a:gd name="T80" fmla="*/ 63563216 w 602"/>
              <a:gd name="T81" fmla="*/ 42962442 h 609"/>
              <a:gd name="T82" fmla="*/ 56254247 w 602"/>
              <a:gd name="T83" fmla="*/ 42962442 h 609"/>
              <a:gd name="T84" fmla="*/ 52599581 w 602"/>
              <a:gd name="T85" fmla="*/ 39339251 h 609"/>
              <a:gd name="T86" fmla="*/ 56254247 w 602"/>
              <a:gd name="T87" fmla="*/ 35715700 h 609"/>
              <a:gd name="T88" fmla="*/ 39678193 w 602"/>
              <a:gd name="T89" fmla="*/ 42962442 h 609"/>
              <a:gd name="T90" fmla="*/ 39678193 w 602"/>
              <a:gd name="T91" fmla="*/ 42962442 h 609"/>
              <a:gd name="T92" fmla="*/ 36023527 w 602"/>
              <a:gd name="T93" fmla="*/ 39339251 h 609"/>
              <a:gd name="T94" fmla="*/ 39678193 w 602"/>
              <a:gd name="T95" fmla="*/ 35715700 h 609"/>
              <a:gd name="T96" fmla="*/ 43332858 w 602"/>
              <a:gd name="T97" fmla="*/ 39339251 h 609"/>
              <a:gd name="T98" fmla="*/ 39678193 w 602"/>
              <a:gd name="T99" fmla="*/ 42962442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602" h="609">
                <a:moveTo>
                  <a:pt x="572" y="332"/>
                </a:moveTo>
                <a:lnTo>
                  <a:pt x="572" y="332"/>
                </a:lnTo>
                <a:cubicBezTo>
                  <a:pt x="544" y="332"/>
                  <a:pt x="544" y="332"/>
                  <a:pt x="544" y="332"/>
                </a:cubicBezTo>
                <a:cubicBezTo>
                  <a:pt x="530" y="445"/>
                  <a:pt x="445" y="537"/>
                  <a:pt x="332" y="544"/>
                </a:cubicBezTo>
                <a:cubicBezTo>
                  <a:pt x="332" y="580"/>
                  <a:pt x="332" y="580"/>
                  <a:pt x="332" y="580"/>
                </a:cubicBezTo>
                <a:cubicBezTo>
                  <a:pt x="332" y="594"/>
                  <a:pt x="318" y="608"/>
                  <a:pt x="304" y="608"/>
                </a:cubicBezTo>
                <a:cubicBezTo>
                  <a:pt x="283" y="608"/>
                  <a:pt x="276" y="594"/>
                  <a:pt x="276" y="580"/>
                </a:cubicBezTo>
                <a:cubicBezTo>
                  <a:pt x="276" y="544"/>
                  <a:pt x="276" y="544"/>
                  <a:pt x="276" y="544"/>
                </a:cubicBezTo>
                <a:cubicBezTo>
                  <a:pt x="162" y="537"/>
                  <a:pt x="71" y="445"/>
                  <a:pt x="56" y="332"/>
                </a:cubicBezTo>
                <a:cubicBezTo>
                  <a:pt x="28" y="332"/>
                  <a:pt x="28" y="332"/>
                  <a:pt x="28" y="332"/>
                </a:cubicBezTo>
                <a:cubicBezTo>
                  <a:pt x="14" y="332"/>
                  <a:pt x="0" y="318"/>
                  <a:pt x="0" y="304"/>
                </a:cubicBezTo>
                <a:cubicBezTo>
                  <a:pt x="0" y="290"/>
                  <a:pt x="14" y="276"/>
                  <a:pt x="28" y="276"/>
                </a:cubicBezTo>
                <a:cubicBezTo>
                  <a:pt x="56" y="276"/>
                  <a:pt x="56" y="276"/>
                  <a:pt x="56" y="276"/>
                </a:cubicBezTo>
                <a:cubicBezTo>
                  <a:pt x="71" y="163"/>
                  <a:pt x="162" y="71"/>
                  <a:pt x="276" y="64"/>
                </a:cubicBezTo>
                <a:cubicBezTo>
                  <a:pt x="276" y="28"/>
                  <a:pt x="276" y="28"/>
                  <a:pt x="276" y="28"/>
                </a:cubicBezTo>
                <a:cubicBezTo>
                  <a:pt x="276" y="14"/>
                  <a:pt x="283" y="0"/>
                  <a:pt x="304" y="0"/>
                </a:cubicBezTo>
                <a:cubicBezTo>
                  <a:pt x="318" y="0"/>
                  <a:pt x="332" y="14"/>
                  <a:pt x="332" y="28"/>
                </a:cubicBezTo>
                <a:cubicBezTo>
                  <a:pt x="332" y="64"/>
                  <a:pt x="332" y="64"/>
                  <a:pt x="332" y="64"/>
                </a:cubicBezTo>
                <a:cubicBezTo>
                  <a:pt x="445" y="71"/>
                  <a:pt x="530" y="163"/>
                  <a:pt x="544" y="276"/>
                </a:cubicBezTo>
                <a:cubicBezTo>
                  <a:pt x="572" y="276"/>
                  <a:pt x="572" y="276"/>
                  <a:pt x="572" y="276"/>
                </a:cubicBezTo>
                <a:cubicBezTo>
                  <a:pt x="594" y="276"/>
                  <a:pt x="601" y="290"/>
                  <a:pt x="601" y="304"/>
                </a:cubicBezTo>
                <a:cubicBezTo>
                  <a:pt x="601" y="318"/>
                  <a:pt x="594" y="332"/>
                  <a:pt x="572" y="332"/>
                </a:cubicBezTo>
                <a:close/>
                <a:moveTo>
                  <a:pt x="431" y="276"/>
                </a:moveTo>
                <a:lnTo>
                  <a:pt x="431" y="276"/>
                </a:lnTo>
                <a:cubicBezTo>
                  <a:pt x="487" y="276"/>
                  <a:pt x="487" y="276"/>
                  <a:pt x="487" y="276"/>
                </a:cubicBezTo>
                <a:cubicBezTo>
                  <a:pt x="473" y="191"/>
                  <a:pt x="410" y="127"/>
                  <a:pt x="332" y="120"/>
                </a:cubicBezTo>
                <a:cubicBezTo>
                  <a:pt x="332" y="170"/>
                  <a:pt x="332" y="170"/>
                  <a:pt x="332" y="170"/>
                </a:cubicBezTo>
                <a:cubicBezTo>
                  <a:pt x="332" y="191"/>
                  <a:pt x="318" y="198"/>
                  <a:pt x="304" y="198"/>
                </a:cubicBezTo>
                <a:cubicBezTo>
                  <a:pt x="283" y="198"/>
                  <a:pt x="276" y="191"/>
                  <a:pt x="276" y="170"/>
                </a:cubicBezTo>
                <a:cubicBezTo>
                  <a:pt x="276" y="120"/>
                  <a:pt x="276" y="120"/>
                  <a:pt x="276" y="120"/>
                </a:cubicBezTo>
                <a:cubicBezTo>
                  <a:pt x="191" y="127"/>
                  <a:pt x="127" y="191"/>
                  <a:pt x="113" y="276"/>
                </a:cubicBezTo>
                <a:cubicBezTo>
                  <a:pt x="169" y="276"/>
                  <a:pt x="169" y="276"/>
                  <a:pt x="169" y="276"/>
                </a:cubicBezTo>
                <a:cubicBezTo>
                  <a:pt x="184" y="276"/>
                  <a:pt x="198" y="290"/>
                  <a:pt x="198" y="304"/>
                </a:cubicBezTo>
                <a:cubicBezTo>
                  <a:pt x="198" y="318"/>
                  <a:pt x="184" y="332"/>
                  <a:pt x="169" y="332"/>
                </a:cubicBezTo>
                <a:cubicBezTo>
                  <a:pt x="113" y="332"/>
                  <a:pt x="113" y="332"/>
                  <a:pt x="113" y="332"/>
                </a:cubicBezTo>
                <a:cubicBezTo>
                  <a:pt x="127" y="417"/>
                  <a:pt x="191" y="481"/>
                  <a:pt x="276" y="488"/>
                </a:cubicBezTo>
                <a:cubicBezTo>
                  <a:pt x="276" y="438"/>
                  <a:pt x="276" y="438"/>
                  <a:pt x="276" y="438"/>
                </a:cubicBezTo>
                <a:cubicBezTo>
                  <a:pt x="276" y="417"/>
                  <a:pt x="283" y="410"/>
                  <a:pt x="304" y="410"/>
                </a:cubicBezTo>
                <a:cubicBezTo>
                  <a:pt x="318" y="410"/>
                  <a:pt x="332" y="417"/>
                  <a:pt x="332" y="438"/>
                </a:cubicBezTo>
                <a:cubicBezTo>
                  <a:pt x="332" y="488"/>
                  <a:pt x="332" y="488"/>
                  <a:pt x="332" y="488"/>
                </a:cubicBezTo>
                <a:cubicBezTo>
                  <a:pt x="410" y="481"/>
                  <a:pt x="473" y="417"/>
                  <a:pt x="487" y="332"/>
                </a:cubicBezTo>
                <a:cubicBezTo>
                  <a:pt x="431" y="332"/>
                  <a:pt x="431" y="332"/>
                  <a:pt x="431" y="332"/>
                </a:cubicBezTo>
                <a:cubicBezTo>
                  <a:pt x="417" y="332"/>
                  <a:pt x="403" y="318"/>
                  <a:pt x="403" y="304"/>
                </a:cubicBezTo>
                <a:cubicBezTo>
                  <a:pt x="403" y="290"/>
                  <a:pt x="417" y="276"/>
                  <a:pt x="431" y="276"/>
                </a:cubicBezTo>
                <a:close/>
                <a:moveTo>
                  <a:pt x="304" y="332"/>
                </a:moveTo>
                <a:lnTo>
                  <a:pt x="304" y="332"/>
                </a:lnTo>
                <a:cubicBezTo>
                  <a:pt x="283" y="332"/>
                  <a:pt x="276" y="318"/>
                  <a:pt x="276" y="304"/>
                </a:cubicBezTo>
                <a:cubicBezTo>
                  <a:pt x="276" y="290"/>
                  <a:pt x="283" y="276"/>
                  <a:pt x="304" y="276"/>
                </a:cubicBezTo>
                <a:cubicBezTo>
                  <a:pt x="318" y="276"/>
                  <a:pt x="332" y="290"/>
                  <a:pt x="332" y="304"/>
                </a:cubicBezTo>
                <a:cubicBezTo>
                  <a:pt x="332" y="318"/>
                  <a:pt x="318" y="332"/>
                  <a:pt x="304" y="332"/>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09" name="Freeform 124"/>
          <p:cNvSpPr>
            <a:spLocks noChangeArrowheads="1"/>
          </p:cNvSpPr>
          <p:nvPr/>
        </p:nvSpPr>
        <p:spPr bwMode="auto">
          <a:xfrm>
            <a:off x="7675564" y="4155370"/>
            <a:ext cx="327024" cy="438264"/>
          </a:xfrm>
          <a:custGeom>
            <a:avLst/>
            <a:gdLst>
              <a:gd name="T0" fmla="*/ 29445126 w 454"/>
              <a:gd name="T1" fmla="*/ 78678142 h 609"/>
              <a:gd name="T2" fmla="*/ 29445126 w 454"/>
              <a:gd name="T3" fmla="*/ 78678142 h 609"/>
              <a:gd name="T4" fmla="*/ 0 w 454"/>
              <a:gd name="T5" fmla="*/ 29245613 h 609"/>
              <a:gd name="T6" fmla="*/ 29445126 w 454"/>
              <a:gd name="T7" fmla="*/ 0 h 609"/>
              <a:gd name="T8" fmla="*/ 58760594 w 454"/>
              <a:gd name="T9" fmla="*/ 29245613 h 609"/>
              <a:gd name="T10" fmla="*/ 29445126 w 454"/>
              <a:gd name="T11" fmla="*/ 78678142 h 609"/>
              <a:gd name="T12" fmla="*/ 29445126 w 454"/>
              <a:gd name="T13" fmla="*/ 10093638 h 609"/>
              <a:gd name="T14" fmla="*/ 29445126 w 454"/>
              <a:gd name="T15" fmla="*/ 10093638 h 609"/>
              <a:gd name="T16" fmla="*/ 10117575 w 454"/>
              <a:gd name="T17" fmla="*/ 29245613 h 609"/>
              <a:gd name="T18" fmla="*/ 29445126 w 454"/>
              <a:gd name="T19" fmla="*/ 49432889 h 609"/>
              <a:gd name="T20" fmla="*/ 49550979 w 454"/>
              <a:gd name="T21" fmla="*/ 29245613 h 609"/>
              <a:gd name="T22" fmla="*/ 29445126 w 454"/>
              <a:gd name="T23" fmla="*/ 10093638 h 609"/>
              <a:gd name="T24" fmla="*/ 39433044 w 454"/>
              <a:gd name="T25" fmla="*/ 32868804 h 609"/>
              <a:gd name="T26" fmla="*/ 39433044 w 454"/>
              <a:gd name="T27" fmla="*/ 32868804 h 609"/>
              <a:gd name="T28" fmla="*/ 20235510 w 454"/>
              <a:gd name="T29" fmla="*/ 32868804 h 609"/>
              <a:gd name="T30" fmla="*/ 16603311 w 454"/>
              <a:gd name="T31" fmla="*/ 29245613 h 609"/>
              <a:gd name="T32" fmla="*/ 20235510 w 454"/>
              <a:gd name="T33" fmla="*/ 25622062 h 609"/>
              <a:gd name="T34" fmla="*/ 39433044 w 454"/>
              <a:gd name="T35" fmla="*/ 25622062 h 609"/>
              <a:gd name="T36" fmla="*/ 43194900 w 454"/>
              <a:gd name="T37" fmla="*/ 29245613 h 609"/>
              <a:gd name="T38" fmla="*/ 39433044 w 454"/>
              <a:gd name="T39" fmla="*/ 32868804 h 60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54" h="609">
                <a:moveTo>
                  <a:pt x="227" y="608"/>
                </a:moveTo>
                <a:lnTo>
                  <a:pt x="227" y="608"/>
                </a:lnTo>
                <a:cubicBezTo>
                  <a:pt x="227" y="608"/>
                  <a:pt x="0" y="354"/>
                  <a:pt x="0" y="226"/>
                </a:cubicBezTo>
                <a:cubicBezTo>
                  <a:pt x="0" y="106"/>
                  <a:pt x="106" y="0"/>
                  <a:pt x="227" y="0"/>
                </a:cubicBezTo>
                <a:cubicBezTo>
                  <a:pt x="354" y="0"/>
                  <a:pt x="453" y="106"/>
                  <a:pt x="453" y="226"/>
                </a:cubicBezTo>
                <a:cubicBezTo>
                  <a:pt x="453" y="354"/>
                  <a:pt x="227" y="608"/>
                  <a:pt x="227" y="608"/>
                </a:cubicBezTo>
                <a:close/>
                <a:moveTo>
                  <a:pt x="227" y="78"/>
                </a:moveTo>
                <a:lnTo>
                  <a:pt x="227" y="78"/>
                </a:lnTo>
                <a:cubicBezTo>
                  <a:pt x="149" y="78"/>
                  <a:pt x="78" y="149"/>
                  <a:pt x="78" y="226"/>
                </a:cubicBezTo>
                <a:cubicBezTo>
                  <a:pt x="78" y="311"/>
                  <a:pt x="149" y="382"/>
                  <a:pt x="227" y="382"/>
                </a:cubicBezTo>
                <a:cubicBezTo>
                  <a:pt x="311" y="382"/>
                  <a:pt x="382" y="311"/>
                  <a:pt x="382" y="226"/>
                </a:cubicBezTo>
                <a:cubicBezTo>
                  <a:pt x="382" y="149"/>
                  <a:pt x="311" y="78"/>
                  <a:pt x="227" y="78"/>
                </a:cubicBezTo>
                <a:close/>
                <a:moveTo>
                  <a:pt x="304" y="254"/>
                </a:moveTo>
                <a:lnTo>
                  <a:pt x="304" y="254"/>
                </a:lnTo>
                <a:cubicBezTo>
                  <a:pt x="156" y="254"/>
                  <a:pt x="156" y="254"/>
                  <a:pt x="156" y="254"/>
                </a:cubicBezTo>
                <a:cubicBezTo>
                  <a:pt x="135" y="254"/>
                  <a:pt x="128" y="247"/>
                  <a:pt x="128" y="226"/>
                </a:cubicBezTo>
                <a:cubicBezTo>
                  <a:pt x="128" y="212"/>
                  <a:pt x="135" y="198"/>
                  <a:pt x="156" y="198"/>
                </a:cubicBezTo>
                <a:cubicBezTo>
                  <a:pt x="304" y="198"/>
                  <a:pt x="304" y="198"/>
                  <a:pt x="304" y="198"/>
                </a:cubicBezTo>
                <a:cubicBezTo>
                  <a:pt x="319" y="198"/>
                  <a:pt x="333" y="212"/>
                  <a:pt x="333" y="226"/>
                </a:cubicBezTo>
                <a:cubicBezTo>
                  <a:pt x="333" y="247"/>
                  <a:pt x="319" y="254"/>
                  <a:pt x="304" y="25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10" name="Freeform 125"/>
          <p:cNvSpPr>
            <a:spLocks noChangeArrowheads="1"/>
          </p:cNvSpPr>
          <p:nvPr/>
        </p:nvSpPr>
        <p:spPr bwMode="auto">
          <a:xfrm>
            <a:off x="6916739" y="4155370"/>
            <a:ext cx="327026" cy="438264"/>
          </a:xfrm>
          <a:custGeom>
            <a:avLst/>
            <a:gdLst>
              <a:gd name="T0" fmla="*/ 29445666 w 454"/>
              <a:gd name="T1" fmla="*/ 78678142 h 609"/>
              <a:gd name="T2" fmla="*/ 29445666 w 454"/>
              <a:gd name="T3" fmla="*/ 78678142 h 609"/>
              <a:gd name="T4" fmla="*/ 0 w 454"/>
              <a:gd name="T5" fmla="*/ 29245613 h 609"/>
              <a:gd name="T6" fmla="*/ 29445666 w 454"/>
              <a:gd name="T7" fmla="*/ 0 h 609"/>
              <a:gd name="T8" fmla="*/ 58761314 w 454"/>
              <a:gd name="T9" fmla="*/ 29245613 h 609"/>
              <a:gd name="T10" fmla="*/ 29445666 w 454"/>
              <a:gd name="T11" fmla="*/ 78678142 h 609"/>
              <a:gd name="T12" fmla="*/ 29445666 w 454"/>
              <a:gd name="T13" fmla="*/ 10093638 h 609"/>
              <a:gd name="T14" fmla="*/ 29445666 w 454"/>
              <a:gd name="T15" fmla="*/ 10093638 h 609"/>
              <a:gd name="T16" fmla="*/ 10117997 w 454"/>
              <a:gd name="T17" fmla="*/ 29245613 h 609"/>
              <a:gd name="T18" fmla="*/ 29445666 w 454"/>
              <a:gd name="T19" fmla="*/ 49432889 h 609"/>
              <a:gd name="T20" fmla="*/ 48643317 w 454"/>
              <a:gd name="T21" fmla="*/ 29245613 h 609"/>
              <a:gd name="T22" fmla="*/ 29445666 w 454"/>
              <a:gd name="T23" fmla="*/ 10093638 h 609"/>
              <a:gd name="T24" fmla="*/ 39433645 w 454"/>
              <a:gd name="T25" fmla="*/ 32868804 h 609"/>
              <a:gd name="T26" fmla="*/ 39433645 w 454"/>
              <a:gd name="T27" fmla="*/ 32868804 h 609"/>
              <a:gd name="T28" fmla="*/ 33077527 w 454"/>
              <a:gd name="T29" fmla="*/ 32868804 h 609"/>
              <a:gd name="T30" fmla="*/ 33077527 w 454"/>
              <a:gd name="T31" fmla="*/ 39339251 h 609"/>
              <a:gd name="T32" fmla="*/ 29445666 w 454"/>
              <a:gd name="T33" fmla="*/ 42962442 h 609"/>
              <a:gd name="T34" fmla="*/ 25683786 w 454"/>
              <a:gd name="T35" fmla="*/ 39339251 h 609"/>
              <a:gd name="T36" fmla="*/ 25683786 w 454"/>
              <a:gd name="T37" fmla="*/ 32868804 h 609"/>
              <a:gd name="T38" fmla="*/ 19327669 w 454"/>
              <a:gd name="T39" fmla="*/ 32868804 h 609"/>
              <a:gd name="T40" fmla="*/ 15565789 w 454"/>
              <a:gd name="T41" fmla="*/ 29245613 h 609"/>
              <a:gd name="T42" fmla="*/ 19327669 w 454"/>
              <a:gd name="T43" fmla="*/ 25622062 h 609"/>
              <a:gd name="T44" fmla="*/ 25683786 w 454"/>
              <a:gd name="T45" fmla="*/ 25622062 h 609"/>
              <a:gd name="T46" fmla="*/ 25683786 w 454"/>
              <a:gd name="T47" fmla="*/ 20187276 h 609"/>
              <a:gd name="T48" fmla="*/ 29445666 w 454"/>
              <a:gd name="T49" fmla="*/ 16434582 h 609"/>
              <a:gd name="T50" fmla="*/ 33077527 w 454"/>
              <a:gd name="T51" fmla="*/ 20187276 h 609"/>
              <a:gd name="T52" fmla="*/ 33077527 w 454"/>
              <a:gd name="T53" fmla="*/ 25622062 h 609"/>
              <a:gd name="T54" fmla="*/ 39433645 w 454"/>
              <a:gd name="T55" fmla="*/ 25622062 h 609"/>
              <a:gd name="T56" fmla="*/ 43195525 w 454"/>
              <a:gd name="T57" fmla="*/ 29245613 h 609"/>
              <a:gd name="T58" fmla="*/ 39433645 w 454"/>
              <a:gd name="T59" fmla="*/ 32868804 h 60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54" h="609">
                <a:moveTo>
                  <a:pt x="227" y="608"/>
                </a:moveTo>
                <a:lnTo>
                  <a:pt x="227" y="608"/>
                </a:lnTo>
                <a:cubicBezTo>
                  <a:pt x="227" y="608"/>
                  <a:pt x="0" y="354"/>
                  <a:pt x="0" y="226"/>
                </a:cubicBezTo>
                <a:cubicBezTo>
                  <a:pt x="0" y="106"/>
                  <a:pt x="99" y="0"/>
                  <a:pt x="227" y="0"/>
                </a:cubicBezTo>
                <a:cubicBezTo>
                  <a:pt x="354" y="0"/>
                  <a:pt x="453" y="106"/>
                  <a:pt x="453" y="226"/>
                </a:cubicBezTo>
                <a:cubicBezTo>
                  <a:pt x="453" y="354"/>
                  <a:pt x="227" y="608"/>
                  <a:pt x="227" y="608"/>
                </a:cubicBezTo>
                <a:close/>
                <a:moveTo>
                  <a:pt x="227" y="78"/>
                </a:moveTo>
                <a:lnTo>
                  <a:pt x="227" y="78"/>
                </a:lnTo>
                <a:cubicBezTo>
                  <a:pt x="142" y="78"/>
                  <a:pt x="78" y="149"/>
                  <a:pt x="78" y="226"/>
                </a:cubicBezTo>
                <a:cubicBezTo>
                  <a:pt x="78" y="311"/>
                  <a:pt x="142" y="382"/>
                  <a:pt x="227" y="382"/>
                </a:cubicBezTo>
                <a:cubicBezTo>
                  <a:pt x="311" y="382"/>
                  <a:pt x="375" y="311"/>
                  <a:pt x="375" y="226"/>
                </a:cubicBezTo>
                <a:cubicBezTo>
                  <a:pt x="375" y="149"/>
                  <a:pt x="311" y="78"/>
                  <a:pt x="227" y="78"/>
                </a:cubicBezTo>
                <a:close/>
                <a:moveTo>
                  <a:pt x="304" y="254"/>
                </a:moveTo>
                <a:lnTo>
                  <a:pt x="304" y="254"/>
                </a:lnTo>
                <a:cubicBezTo>
                  <a:pt x="255" y="254"/>
                  <a:pt x="255" y="254"/>
                  <a:pt x="255" y="254"/>
                </a:cubicBezTo>
                <a:cubicBezTo>
                  <a:pt x="255" y="304"/>
                  <a:pt x="255" y="304"/>
                  <a:pt x="255" y="304"/>
                </a:cubicBezTo>
                <a:cubicBezTo>
                  <a:pt x="255" y="318"/>
                  <a:pt x="241" y="332"/>
                  <a:pt x="227" y="332"/>
                </a:cubicBezTo>
                <a:cubicBezTo>
                  <a:pt x="213" y="332"/>
                  <a:pt x="198" y="318"/>
                  <a:pt x="198" y="304"/>
                </a:cubicBezTo>
                <a:cubicBezTo>
                  <a:pt x="198" y="254"/>
                  <a:pt x="198" y="254"/>
                  <a:pt x="198" y="254"/>
                </a:cubicBezTo>
                <a:cubicBezTo>
                  <a:pt x="149" y="254"/>
                  <a:pt x="149" y="254"/>
                  <a:pt x="149" y="254"/>
                </a:cubicBezTo>
                <a:cubicBezTo>
                  <a:pt x="135" y="254"/>
                  <a:pt x="120" y="247"/>
                  <a:pt x="120" y="226"/>
                </a:cubicBezTo>
                <a:cubicBezTo>
                  <a:pt x="120" y="212"/>
                  <a:pt x="135" y="198"/>
                  <a:pt x="149" y="198"/>
                </a:cubicBezTo>
                <a:cubicBezTo>
                  <a:pt x="198" y="198"/>
                  <a:pt x="198" y="198"/>
                  <a:pt x="198" y="198"/>
                </a:cubicBezTo>
                <a:cubicBezTo>
                  <a:pt x="198" y="156"/>
                  <a:pt x="198" y="156"/>
                  <a:pt x="198" y="156"/>
                </a:cubicBezTo>
                <a:cubicBezTo>
                  <a:pt x="198" y="134"/>
                  <a:pt x="213" y="127"/>
                  <a:pt x="227" y="127"/>
                </a:cubicBezTo>
                <a:cubicBezTo>
                  <a:pt x="241" y="127"/>
                  <a:pt x="255" y="134"/>
                  <a:pt x="255" y="156"/>
                </a:cubicBezTo>
                <a:cubicBezTo>
                  <a:pt x="255" y="198"/>
                  <a:pt x="255" y="198"/>
                  <a:pt x="255" y="198"/>
                </a:cubicBezTo>
                <a:cubicBezTo>
                  <a:pt x="304" y="198"/>
                  <a:pt x="304" y="198"/>
                  <a:pt x="304" y="198"/>
                </a:cubicBezTo>
                <a:cubicBezTo>
                  <a:pt x="318" y="198"/>
                  <a:pt x="333" y="212"/>
                  <a:pt x="333" y="226"/>
                </a:cubicBezTo>
                <a:cubicBezTo>
                  <a:pt x="333" y="247"/>
                  <a:pt x="318" y="254"/>
                  <a:pt x="304" y="25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11" name="Freeform 126"/>
          <p:cNvSpPr>
            <a:spLocks noChangeArrowheads="1"/>
          </p:cNvSpPr>
          <p:nvPr/>
        </p:nvSpPr>
        <p:spPr bwMode="auto">
          <a:xfrm>
            <a:off x="6157915" y="4155370"/>
            <a:ext cx="327024" cy="438264"/>
          </a:xfrm>
          <a:custGeom>
            <a:avLst/>
            <a:gdLst>
              <a:gd name="T0" fmla="*/ 29445126 w 454"/>
              <a:gd name="T1" fmla="*/ 78678142 h 609"/>
              <a:gd name="T2" fmla="*/ 29445126 w 454"/>
              <a:gd name="T3" fmla="*/ 78678142 h 609"/>
              <a:gd name="T4" fmla="*/ 0 w 454"/>
              <a:gd name="T5" fmla="*/ 29245613 h 609"/>
              <a:gd name="T6" fmla="*/ 29445126 w 454"/>
              <a:gd name="T7" fmla="*/ 0 h 609"/>
              <a:gd name="T8" fmla="*/ 58760594 w 454"/>
              <a:gd name="T9" fmla="*/ 29245613 h 609"/>
              <a:gd name="T10" fmla="*/ 29445126 w 454"/>
              <a:gd name="T11" fmla="*/ 78678142 h 609"/>
              <a:gd name="T12" fmla="*/ 29445126 w 454"/>
              <a:gd name="T13" fmla="*/ 10093638 h 609"/>
              <a:gd name="T14" fmla="*/ 29445126 w 454"/>
              <a:gd name="T15" fmla="*/ 10093638 h 609"/>
              <a:gd name="T16" fmla="*/ 9209615 w 454"/>
              <a:gd name="T17" fmla="*/ 29245613 h 609"/>
              <a:gd name="T18" fmla="*/ 29445126 w 454"/>
              <a:gd name="T19" fmla="*/ 49432889 h 609"/>
              <a:gd name="T20" fmla="*/ 48642659 w 454"/>
              <a:gd name="T21" fmla="*/ 29245613 h 609"/>
              <a:gd name="T22" fmla="*/ 29445126 w 454"/>
              <a:gd name="T23" fmla="*/ 10093638 h 609"/>
              <a:gd name="T24" fmla="*/ 29445126 w 454"/>
              <a:gd name="T25" fmla="*/ 39339251 h 609"/>
              <a:gd name="T26" fmla="*/ 29445126 w 454"/>
              <a:gd name="T27" fmla="*/ 39339251 h 609"/>
              <a:gd name="T28" fmla="*/ 19327551 w 454"/>
              <a:gd name="T29" fmla="*/ 29245613 h 609"/>
              <a:gd name="T30" fmla="*/ 29445126 w 454"/>
              <a:gd name="T31" fmla="*/ 20187276 h 609"/>
              <a:gd name="T32" fmla="*/ 38525084 w 454"/>
              <a:gd name="T33" fmla="*/ 29245613 h 609"/>
              <a:gd name="T34" fmla="*/ 29445126 w 454"/>
              <a:gd name="T35" fmla="*/ 39339251 h 6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54" h="609">
                <a:moveTo>
                  <a:pt x="227" y="608"/>
                </a:moveTo>
                <a:lnTo>
                  <a:pt x="227" y="608"/>
                </a:lnTo>
                <a:cubicBezTo>
                  <a:pt x="227" y="608"/>
                  <a:pt x="0" y="354"/>
                  <a:pt x="0" y="226"/>
                </a:cubicBezTo>
                <a:cubicBezTo>
                  <a:pt x="0" y="106"/>
                  <a:pt x="99" y="0"/>
                  <a:pt x="227" y="0"/>
                </a:cubicBezTo>
                <a:cubicBezTo>
                  <a:pt x="347" y="0"/>
                  <a:pt x="453" y="106"/>
                  <a:pt x="453" y="226"/>
                </a:cubicBezTo>
                <a:cubicBezTo>
                  <a:pt x="453" y="354"/>
                  <a:pt x="227" y="608"/>
                  <a:pt x="227" y="608"/>
                </a:cubicBezTo>
                <a:close/>
                <a:moveTo>
                  <a:pt x="227" y="78"/>
                </a:moveTo>
                <a:lnTo>
                  <a:pt x="227" y="78"/>
                </a:lnTo>
                <a:cubicBezTo>
                  <a:pt x="142" y="78"/>
                  <a:pt x="71" y="149"/>
                  <a:pt x="71" y="226"/>
                </a:cubicBezTo>
                <a:cubicBezTo>
                  <a:pt x="71" y="311"/>
                  <a:pt x="142" y="382"/>
                  <a:pt x="227" y="382"/>
                </a:cubicBezTo>
                <a:cubicBezTo>
                  <a:pt x="304" y="382"/>
                  <a:pt x="375" y="311"/>
                  <a:pt x="375" y="226"/>
                </a:cubicBezTo>
                <a:cubicBezTo>
                  <a:pt x="375" y="149"/>
                  <a:pt x="304" y="78"/>
                  <a:pt x="227" y="78"/>
                </a:cubicBezTo>
                <a:close/>
                <a:moveTo>
                  <a:pt x="227" y="304"/>
                </a:moveTo>
                <a:lnTo>
                  <a:pt x="227" y="304"/>
                </a:lnTo>
                <a:cubicBezTo>
                  <a:pt x="184" y="304"/>
                  <a:pt x="149" y="269"/>
                  <a:pt x="149" y="226"/>
                </a:cubicBezTo>
                <a:cubicBezTo>
                  <a:pt x="149" y="184"/>
                  <a:pt x="184" y="156"/>
                  <a:pt x="227" y="156"/>
                </a:cubicBezTo>
                <a:cubicBezTo>
                  <a:pt x="269" y="156"/>
                  <a:pt x="297" y="184"/>
                  <a:pt x="297" y="226"/>
                </a:cubicBezTo>
                <a:cubicBezTo>
                  <a:pt x="297" y="269"/>
                  <a:pt x="269" y="304"/>
                  <a:pt x="227" y="30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12" name="Freeform 127"/>
          <p:cNvSpPr>
            <a:spLocks noChangeArrowheads="1"/>
          </p:cNvSpPr>
          <p:nvPr/>
        </p:nvSpPr>
        <p:spPr bwMode="auto">
          <a:xfrm>
            <a:off x="5395915" y="4155370"/>
            <a:ext cx="327024" cy="438264"/>
          </a:xfrm>
          <a:custGeom>
            <a:avLst/>
            <a:gdLst>
              <a:gd name="T0" fmla="*/ 29445154 w 453"/>
              <a:gd name="T1" fmla="*/ 78678142 h 609"/>
              <a:gd name="T2" fmla="*/ 29445154 w 453"/>
              <a:gd name="T3" fmla="*/ 78678142 h 609"/>
              <a:gd name="T4" fmla="*/ 0 w 453"/>
              <a:gd name="T5" fmla="*/ 29245613 h 609"/>
              <a:gd name="T6" fmla="*/ 29445154 w 453"/>
              <a:gd name="T7" fmla="*/ 0 h 609"/>
              <a:gd name="T8" fmla="*/ 58889948 w 453"/>
              <a:gd name="T9" fmla="*/ 29245613 h 609"/>
              <a:gd name="T10" fmla="*/ 29445154 w 453"/>
              <a:gd name="T11" fmla="*/ 78678142 h 609"/>
              <a:gd name="T12" fmla="*/ 29445154 w 453"/>
              <a:gd name="T13" fmla="*/ 10093638 h 609"/>
              <a:gd name="T14" fmla="*/ 29445154 w 453"/>
              <a:gd name="T15" fmla="*/ 10093638 h 609"/>
              <a:gd name="T16" fmla="*/ 10162289 w 453"/>
              <a:gd name="T17" fmla="*/ 29245613 h 609"/>
              <a:gd name="T18" fmla="*/ 29445154 w 453"/>
              <a:gd name="T19" fmla="*/ 49432889 h 609"/>
              <a:gd name="T20" fmla="*/ 49769732 w 453"/>
              <a:gd name="T21" fmla="*/ 29245613 h 609"/>
              <a:gd name="T22" fmla="*/ 29445154 w 453"/>
              <a:gd name="T23" fmla="*/ 10093638 h 60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3" h="609">
                <a:moveTo>
                  <a:pt x="226" y="608"/>
                </a:moveTo>
                <a:lnTo>
                  <a:pt x="226" y="608"/>
                </a:lnTo>
                <a:cubicBezTo>
                  <a:pt x="226" y="608"/>
                  <a:pt x="0" y="354"/>
                  <a:pt x="0" y="226"/>
                </a:cubicBezTo>
                <a:cubicBezTo>
                  <a:pt x="0" y="106"/>
                  <a:pt x="106" y="0"/>
                  <a:pt x="226" y="0"/>
                </a:cubicBezTo>
                <a:cubicBezTo>
                  <a:pt x="354" y="0"/>
                  <a:pt x="452" y="106"/>
                  <a:pt x="452" y="226"/>
                </a:cubicBezTo>
                <a:cubicBezTo>
                  <a:pt x="452" y="354"/>
                  <a:pt x="226" y="608"/>
                  <a:pt x="226" y="608"/>
                </a:cubicBezTo>
                <a:close/>
                <a:moveTo>
                  <a:pt x="226" y="78"/>
                </a:moveTo>
                <a:lnTo>
                  <a:pt x="226" y="78"/>
                </a:lnTo>
                <a:cubicBezTo>
                  <a:pt x="149" y="78"/>
                  <a:pt x="78" y="149"/>
                  <a:pt x="78" y="226"/>
                </a:cubicBezTo>
                <a:cubicBezTo>
                  <a:pt x="78" y="311"/>
                  <a:pt x="149" y="382"/>
                  <a:pt x="226" y="382"/>
                </a:cubicBezTo>
                <a:cubicBezTo>
                  <a:pt x="311" y="382"/>
                  <a:pt x="382" y="311"/>
                  <a:pt x="382" y="226"/>
                </a:cubicBezTo>
                <a:cubicBezTo>
                  <a:pt x="382" y="149"/>
                  <a:pt x="311" y="78"/>
                  <a:pt x="226" y="7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13" name="Freeform 128"/>
          <p:cNvSpPr>
            <a:spLocks noChangeArrowheads="1"/>
          </p:cNvSpPr>
          <p:nvPr/>
        </p:nvSpPr>
        <p:spPr bwMode="auto">
          <a:xfrm>
            <a:off x="4583115" y="4215710"/>
            <a:ext cx="438150" cy="377924"/>
          </a:xfrm>
          <a:custGeom>
            <a:avLst/>
            <a:gdLst>
              <a:gd name="T0" fmla="*/ 60431965 w 609"/>
              <a:gd name="T1" fmla="*/ 54199644 h 524"/>
              <a:gd name="T2" fmla="*/ 60431965 w 609"/>
              <a:gd name="T3" fmla="*/ 46791299 h 524"/>
              <a:gd name="T4" fmla="*/ 67678707 w 609"/>
              <a:gd name="T5" fmla="*/ 27554619 h 524"/>
              <a:gd name="T6" fmla="*/ 66772909 w 609"/>
              <a:gd name="T7" fmla="*/ 26645025 h 524"/>
              <a:gd name="T8" fmla="*/ 65867111 w 609"/>
              <a:gd name="T9" fmla="*/ 26645025 h 524"/>
              <a:gd name="T10" fmla="*/ 64961313 w 609"/>
              <a:gd name="T11" fmla="*/ 25735070 h 524"/>
              <a:gd name="T12" fmla="*/ 64055516 w 609"/>
              <a:gd name="T13" fmla="*/ 25735070 h 524"/>
              <a:gd name="T14" fmla="*/ 63149718 w 609"/>
              <a:gd name="T15" fmla="*/ 24825476 h 524"/>
              <a:gd name="T16" fmla="*/ 61338122 w 609"/>
              <a:gd name="T17" fmla="*/ 24825476 h 524"/>
              <a:gd name="T18" fmla="*/ 60431965 w 609"/>
              <a:gd name="T19" fmla="*/ 24825476 h 524"/>
              <a:gd name="T20" fmla="*/ 59526167 w 609"/>
              <a:gd name="T21" fmla="*/ 23005566 h 524"/>
              <a:gd name="T22" fmla="*/ 58620369 w 609"/>
              <a:gd name="T23" fmla="*/ 21055868 h 524"/>
              <a:gd name="T24" fmla="*/ 57714571 w 609"/>
              <a:gd name="T25" fmla="*/ 19236319 h 524"/>
              <a:gd name="T26" fmla="*/ 56808774 w 609"/>
              <a:gd name="T27" fmla="*/ 17416769 h 524"/>
              <a:gd name="T28" fmla="*/ 21998871 w 609"/>
              <a:gd name="T29" fmla="*/ 17416769 h 524"/>
              <a:gd name="T30" fmla="*/ 21093073 w 609"/>
              <a:gd name="T31" fmla="*/ 19236319 h 524"/>
              <a:gd name="T32" fmla="*/ 20187276 w 609"/>
              <a:gd name="T33" fmla="*/ 21055868 h 524"/>
              <a:gd name="T34" fmla="*/ 19281478 w 609"/>
              <a:gd name="T35" fmla="*/ 23005566 h 524"/>
              <a:gd name="T36" fmla="*/ 18375680 w 609"/>
              <a:gd name="T37" fmla="*/ 24825476 h 524"/>
              <a:gd name="T38" fmla="*/ 17469523 w 609"/>
              <a:gd name="T39" fmla="*/ 24825476 h 524"/>
              <a:gd name="T40" fmla="*/ 15657927 w 609"/>
              <a:gd name="T41" fmla="*/ 24825476 h 524"/>
              <a:gd name="T42" fmla="*/ 14622627 w 609"/>
              <a:gd name="T43" fmla="*/ 25735070 h 524"/>
              <a:gd name="T44" fmla="*/ 13716829 w 609"/>
              <a:gd name="T45" fmla="*/ 25735070 h 524"/>
              <a:gd name="T46" fmla="*/ 12811031 w 609"/>
              <a:gd name="T47" fmla="*/ 26645025 h 524"/>
              <a:gd name="T48" fmla="*/ 11905233 w 609"/>
              <a:gd name="T49" fmla="*/ 26645025 h 524"/>
              <a:gd name="T50" fmla="*/ 10999436 w 609"/>
              <a:gd name="T51" fmla="*/ 27554619 h 524"/>
              <a:gd name="T52" fmla="*/ 18375680 w 609"/>
              <a:gd name="T53" fmla="*/ 46791299 h 524"/>
              <a:gd name="T54" fmla="*/ 18375680 w 609"/>
              <a:gd name="T55" fmla="*/ 54199644 h 524"/>
              <a:gd name="T56" fmla="*/ 12811031 w 609"/>
              <a:gd name="T57" fmla="*/ 18326364 h 524"/>
              <a:gd name="T58" fmla="*/ 65867111 w 609"/>
              <a:gd name="T59" fmla="*/ 18326364 h 524"/>
              <a:gd name="T60" fmla="*/ 60431965 w 609"/>
              <a:gd name="T61" fmla="*/ 54199644 h 524"/>
              <a:gd name="T62" fmla="*/ 25622062 w 609"/>
              <a:gd name="T63" fmla="*/ 45881344 h 524"/>
              <a:gd name="T64" fmla="*/ 36621498 w 609"/>
              <a:gd name="T65" fmla="*/ 33013628 h 524"/>
              <a:gd name="T66" fmla="*/ 42186147 w 609"/>
              <a:gd name="T67" fmla="*/ 33013628 h 524"/>
              <a:gd name="T68" fmla="*/ 53056080 w 609"/>
              <a:gd name="T69" fmla="*/ 45881344 h 524"/>
              <a:gd name="T70" fmla="*/ 53961878 w 609"/>
              <a:gd name="T71" fmla="*/ 47700893 h 524"/>
              <a:gd name="T72" fmla="*/ 47620933 w 609"/>
              <a:gd name="T73" fmla="*/ 50560546 h 524"/>
              <a:gd name="T74" fmla="*/ 43091945 w 609"/>
              <a:gd name="T75" fmla="*/ 44971389 h 524"/>
              <a:gd name="T76" fmla="*/ 39339251 w 609"/>
              <a:gd name="T77" fmla="*/ 67976954 h 524"/>
              <a:gd name="T78" fmla="*/ 35715700 w 609"/>
              <a:gd name="T79" fmla="*/ 44971389 h 524"/>
              <a:gd name="T80" fmla="*/ 31186711 w 609"/>
              <a:gd name="T81" fmla="*/ 50560546 h 524"/>
              <a:gd name="T82" fmla="*/ 24716265 w 609"/>
              <a:gd name="T83" fmla="*/ 47700893 h 52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09" h="524">
                <a:moveTo>
                  <a:pt x="467" y="417"/>
                </a:moveTo>
                <a:lnTo>
                  <a:pt x="467" y="417"/>
                </a:lnTo>
                <a:cubicBezTo>
                  <a:pt x="446" y="417"/>
                  <a:pt x="439" y="403"/>
                  <a:pt x="439" y="389"/>
                </a:cubicBezTo>
                <a:cubicBezTo>
                  <a:pt x="439" y="375"/>
                  <a:pt x="446" y="360"/>
                  <a:pt x="467" y="360"/>
                </a:cubicBezTo>
                <a:cubicBezTo>
                  <a:pt x="509" y="360"/>
                  <a:pt x="552" y="325"/>
                  <a:pt x="552" y="276"/>
                </a:cubicBezTo>
                <a:cubicBezTo>
                  <a:pt x="552" y="247"/>
                  <a:pt x="537" y="226"/>
                  <a:pt x="523" y="212"/>
                </a:cubicBezTo>
                <a:cubicBezTo>
                  <a:pt x="516" y="212"/>
                  <a:pt x="516" y="212"/>
                  <a:pt x="516" y="205"/>
                </a:cubicBezTo>
                <a:lnTo>
                  <a:pt x="509" y="205"/>
                </a:lnTo>
                <a:lnTo>
                  <a:pt x="502" y="198"/>
                </a:lnTo>
                <a:lnTo>
                  <a:pt x="495" y="198"/>
                </a:lnTo>
                <a:cubicBezTo>
                  <a:pt x="495" y="198"/>
                  <a:pt x="488" y="198"/>
                  <a:pt x="488" y="191"/>
                </a:cubicBezTo>
                <a:cubicBezTo>
                  <a:pt x="481" y="191"/>
                  <a:pt x="481" y="191"/>
                  <a:pt x="481" y="191"/>
                </a:cubicBezTo>
                <a:cubicBezTo>
                  <a:pt x="481" y="191"/>
                  <a:pt x="481" y="191"/>
                  <a:pt x="474" y="191"/>
                </a:cubicBezTo>
                <a:cubicBezTo>
                  <a:pt x="467" y="191"/>
                  <a:pt x="467" y="191"/>
                  <a:pt x="467" y="191"/>
                </a:cubicBezTo>
                <a:lnTo>
                  <a:pt x="460" y="191"/>
                </a:lnTo>
                <a:cubicBezTo>
                  <a:pt x="460" y="184"/>
                  <a:pt x="460" y="184"/>
                  <a:pt x="460" y="177"/>
                </a:cubicBezTo>
                <a:cubicBezTo>
                  <a:pt x="460" y="169"/>
                  <a:pt x="453" y="169"/>
                  <a:pt x="453" y="162"/>
                </a:cubicBezTo>
                <a:cubicBezTo>
                  <a:pt x="453" y="155"/>
                  <a:pt x="453" y="155"/>
                  <a:pt x="446" y="148"/>
                </a:cubicBezTo>
                <a:cubicBezTo>
                  <a:pt x="446" y="141"/>
                  <a:pt x="446" y="141"/>
                  <a:pt x="439" y="134"/>
                </a:cubicBezTo>
                <a:cubicBezTo>
                  <a:pt x="410" y="92"/>
                  <a:pt x="361" y="56"/>
                  <a:pt x="304" y="56"/>
                </a:cubicBezTo>
                <a:cubicBezTo>
                  <a:pt x="248" y="56"/>
                  <a:pt x="198" y="92"/>
                  <a:pt x="170" y="134"/>
                </a:cubicBezTo>
                <a:cubicBezTo>
                  <a:pt x="163" y="141"/>
                  <a:pt x="163" y="141"/>
                  <a:pt x="163" y="148"/>
                </a:cubicBezTo>
                <a:cubicBezTo>
                  <a:pt x="156" y="155"/>
                  <a:pt x="156" y="155"/>
                  <a:pt x="156" y="162"/>
                </a:cubicBezTo>
                <a:cubicBezTo>
                  <a:pt x="156" y="169"/>
                  <a:pt x="149" y="169"/>
                  <a:pt x="149" y="177"/>
                </a:cubicBezTo>
                <a:cubicBezTo>
                  <a:pt x="149" y="184"/>
                  <a:pt x="149" y="184"/>
                  <a:pt x="149" y="191"/>
                </a:cubicBezTo>
                <a:lnTo>
                  <a:pt x="142" y="191"/>
                </a:lnTo>
                <a:cubicBezTo>
                  <a:pt x="142" y="191"/>
                  <a:pt x="142" y="191"/>
                  <a:pt x="135" y="191"/>
                </a:cubicBezTo>
                <a:cubicBezTo>
                  <a:pt x="128" y="191"/>
                  <a:pt x="128" y="191"/>
                  <a:pt x="128" y="191"/>
                </a:cubicBezTo>
                <a:cubicBezTo>
                  <a:pt x="128" y="191"/>
                  <a:pt x="128" y="191"/>
                  <a:pt x="121" y="191"/>
                </a:cubicBezTo>
                <a:cubicBezTo>
                  <a:pt x="121" y="198"/>
                  <a:pt x="113" y="198"/>
                  <a:pt x="113" y="198"/>
                </a:cubicBezTo>
                <a:lnTo>
                  <a:pt x="106" y="198"/>
                </a:lnTo>
                <a:lnTo>
                  <a:pt x="99" y="205"/>
                </a:lnTo>
                <a:lnTo>
                  <a:pt x="92" y="205"/>
                </a:lnTo>
                <a:cubicBezTo>
                  <a:pt x="92" y="212"/>
                  <a:pt x="92" y="212"/>
                  <a:pt x="85" y="212"/>
                </a:cubicBezTo>
                <a:cubicBezTo>
                  <a:pt x="71" y="226"/>
                  <a:pt x="57" y="247"/>
                  <a:pt x="57" y="276"/>
                </a:cubicBezTo>
                <a:cubicBezTo>
                  <a:pt x="57" y="325"/>
                  <a:pt x="99" y="360"/>
                  <a:pt x="142" y="360"/>
                </a:cubicBezTo>
                <a:cubicBezTo>
                  <a:pt x="163" y="360"/>
                  <a:pt x="170" y="375"/>
                  <a:pt x="170" y="389"/>
                </a:cubicBezTo>
                <a:cubicBezTo>
                  <a:pt x="170" y="403"/>
                  <a:pt x="163" y="417"/>
                  <a:pt x="142" y="417"/>
                </a:cubicBezTo>
                <a:cubicBezTo>
                  <a:pt x="64" y="417"/>
                  <a:pt x="0" y="353"/>
                  <a:pt x="0" y="276"/>
                </a:cubicBezTo>
                <a:cubicBezTo>
                  <a:pt x="0" y="212"/>
                  <a:pt x="43" y="155"/>
                  <a:pt x="99" y="141"/>
                </a:cubicBezTo>
                <a:cubicBezTo>
                  <a:pt x="135" y="56"/>
                  <a:pt x="212" y="0"/>
                  <a:pt x="304" y="0"/>
                </a:cubicBezTo>
                <a:cubicBezTo>
                  <a:pt x="396" y="0"/>
                  <a:pt x="474" y="56"/>
                  <a:pt x="509" y="141"/>
                </a:cubicBezTo>
                <a:cubicBezTo>
                  <a:pt x="566" y="155"/>
                  <a:pt x="608" y="212"/>
                  <a:pt x="608" y="276"/>
                </a:cubicBezTo>
                <a:cubicBezTo>
                  <a:pt x="608" y="353"/>
                  <a:pt x="545" y="417"/>
                  <a:pt x="467" y="417"/>
                </a:cubicBezTo>
                <a:close/>
                <a:moveTo>
                  <a:pt x="198" y="353"/>
                </a:moveTo>
                <a:lnTo>
                  <a:pt x="198" y="353"/>
                </a:lnTo>
                <a:cubicBezTo>
                  <a:pt x="283" y="254"/>
                  <a:pt x="283" y="254"/>
                  <a:pt x="283" y="254"/>
                </a:cubicBezTo>
                <a:cubicBezTo>
                  <a:pt x="290" y="254"/>
                  <a:pt x="297" y="247"/>
                  <a:pt x="304" y="247"/>
                </a:cubicBezTo>
                <a:cubicBezTo>
                  <a:pt x="311" y="247"/>
                  <a:pt x="318" y="254"/>
                  <a:pt x="326" y="254"/>
                </a:cubicBezTo>
                <a:cubicBezTo>
                  <a:pt x="410" y="353"/>
                  <a:pt x="410" y="353"/>
                  <a:pt x="410" y="353"/>
                </a:cubicBezTo>
                <a:cubicBezTo>
                  <a:pt x="417" y="353"/>
                  <a:pt x="417" y="360"/>
                  <a:pt x="417" y="367"/>
                </a:cubicBezTo>
                <a:cubicBezTo>
                  <a:pt x="417" y="389"/>
                  <a:pt x="403" y="396"/>
                  <a:pt x="389" y="396"/>
                </a:cubicBezTo>
                <a:cubicBezTo>
                  <a:pt x="382" y="396"/>
                  <a:pt x="375" y="396"/>
                  <a:pt x="368" y="389"/>
                </a:cubicBezTo>
                <a:cubicBezTo>
                  <a:pt x="333" y="346"/>
                  <a:pt x="333" y="346"/>
                  <a:pt x="333" y="346"/>
                </a:cubicBezTo>
                <a:cubicBezTo>
                  <a:pt x="333" y="495"/>
                  <a:pt x="333" y="495"/>
                  <a:pt x="333" y="495"/>
                </a:cubicBezTo>
                <a:cubicBezTo>
                  <a:pt x="333" y="509"/>
                  <a:pt x="318" y="523"/>
                  <a:pt x="304" y="523"/>
                </a:cubicBezTo>
                <a:cubicBezTo>
                  <a:pt x="290" y="523"/>
                  <a:pt x="276" y="509"/>
                  <a:pt x="276" y="495"/>
                </a:cubicBezTo>
                <a:cubicBezTo>
                  <a:pt x="276" y="346"/>
                  <a:pt x="276" y="346"/>
                  <a:pt x="276" y="346"/>
                </a:cubicBezTo>
                <a:cubicBezTo>
                  <a:pt x="241" y="389"/>
                  <a:pt x="241" y="389"/>
                  <a:pt x="241" y="389"/>
                </a:cubicBezTo>
                <a:cubicBezTo>
                  <a:pt x="234" y="396"/>
                  <a:pt x="226" y="396"/>
                  <a:pt x="219" y="396"/>
                </a:cubicBezTo>
                <a:cubicBezTo>
                  <a:pt x="205" y="396"/>
                  <a:pt x="191" y="389"/>
                  <a:pt x="191" y="367"/>
                </a:cubicBezTo>
                <a:cubicBezTo>
                  <a:pt x="191" y="360"/>
                  <a:pt x="191" y="353"/>
                  <a:pt x="198" y="35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14" name="Freeform 129"/>
          <p:cNvSpPr>
            <a:spLocks noChangeArrowheads="1"/>
          </p:cNvSpPr>
          <p:nvPr/>
        </p:nvSpPr>
        <p:spPr bwMode="auto">
          <a:xfrm>
            <a:off x="3824290" y="4215710"/>
            <a:ext cx="434976" cy="377924"/>
          </a:xfrm>
          <a:custGeom>
            <a:avLst/>
            <a:gdLst>
              <a:gd name="T0" fmla="*/ 60039333 w 602"/>
              <a:gd name="T1" fmla="*/ 54199644 h 524"/>
              <a:gd name="T2" fmla="*/ 60039333 w 602"/>
              <a:gd name="T3" fmla="*/ 46791299 h 524"/>
              <a:gd name="T4" fmla="*/ 67348302 w 602"/>
              <a:gd name="T5" fmla="*/ 27554619 h 524"/>
              <a:gd name="T6" fmla="*/ 66434636 w 602"/>
              <a:gd name="T7" fmla="*/ 26645025 h 524"/>
              <a:gd name="T8" fmla="*/ 66434636 w 602"/>
              <a:gd name="T9" fmla="*/ 26645025 h 524"/>
              <a:gd name="T10" fmla="*/ 64607303 w 602"/>
              <a:gd name="T11" fmla="*/ 25735070 h 524"/>
              <a:gd name="T12" fmla="*/ 63693998 w 602"/>
              <a:gd name="T13" fmla="*/ 25735070 h 524"/>
              <a:gd name="T14" fmla="*/ 62780332 w 602"/>
              <a:gd name="T15" fmla="*/ 24825476 h 524"/>
              <a:gd name="T16" fmla="*/ 61866665 w 602"/>
              <a:gd name="T17" fmla="*/ 24825476 h 524"/>
              <a:gd name="T18" fmla="*/ 60039333 w 602"/>
              <a:gd name="T19" fmla="*/ 24825476 h 524"/>
              <a:gd name="T20" fmla="*/ 60039333 w 602"/>
              <a:gd name="T21" fmla="*/ 23005566 h 524"/>
              <a:gd name="T22" fmla="*/ 59125666 w 602"/>
              <a:gd name="T23" fmla="*/ 21055868 h 524"/>
              <a:gd name="T24" fmla="*/ 58212000 w 602"/>
              <a:gd name="T25" fmla="*/ 19236319 h 524"/>
              <a:gd name="T26" fmla="*/ 57298334 w 602"/>
              <a:gd name="T27" fmla="*/ 17416769 h 524"/>
              <a:gd name="T28" fmla="*/ 21274806 w 602"/>
              <a:gd name="T29" fmla="*/ 17416769 h 524"/>
              <a:gd name="T30" fmla="*/ 20361140 w 602"/>
              <a:gd name="T31" fmla="*/ 19236319 h 524"/>
              <a:gd name="T32" fmla="*/ 19447473 w 602"/>
              <a:gd name="T33" fmla="*/ 21055868 h 524"/>
              <a:gd name="T34" fmla="*/ 19447473 w 602"/>
              <a:gd name="T35" fmla="*/ 23005566 h 524"/>
              <a:gd name="T36" fmla="*/ 18533807 w 602"/>
              <a:gd name="T37" fmla="*/ 24825476 h 524"/>
              <a:gd name="T38" fmla="*/ 16706474 w 602"/>
              <a:gd name="T39" fmla="*/ 24825476 h 524"/>
              <a:gd name="T40" fmla="*/ 15662387 w 602"/>
              <a:gd name="T41" fmla="*/ 24825476 h 524"/>
              <a:gd name="T42" fmla="*/ 14748721 w 602"/>
              <a:gd name="T43" fmla="*/ 25735070 h 524"/>
              <a:gd name="T44" fmla="*/ 13835055 w 602"/>
              <a:gd name="T45" fmla="*/ 25735070 h 524"/>
              <a:gd name="T46" fmla="*/ 12921388 w 602"/>
              <a:gd name="T47" fmla="*/ 26645025 h 524"/>
              <a:gd name="T48" fmla="*/ 12007722 w 602"/>
              <a:gd name="T49" fmla="*/ 26645025 h 524"/>
              <a:gd name="T50" fmla="*/ 11094056 w 602"/>
              <a:gd name="T51" fmla="*/ 27554619 h 524"/>
              <a:gd name="T52" fmla="*/ 18533807 w 602"/>
              <a:gd name="T53" fmla="*/ 46791299 h 524"/>
              <a:gd name="T54" fmla="*/ 18533807 w 602"/>
              <a:gd name="T55" fmla="*/ 54199644 h 524"/>
              <a:gd name="T56" fmla="*/ 12921388 w 602"/>
              <a:gd name="T57" fmla="*/ 18326364 h 524"/>
              <a:gd name="T58" fmla="*/ 65520970 w 602"/>
              <a:gd name="T59" fmla="*/ 18326364 h 524"/>
              <a:gd name="T60" fmla="*/ 60039333 w 602"/>
              <a:gd name="T61" fmla="*/ 54199644 h 524"/>
              <a:gd name="T62" fmla="*/ 28583776 w 602"/>
              <a:gd name="T63" fmla="*/ 47700893 h 524"/>
              <a:gd name="T64" fmla="*/ 31455196 w 602"/>
              <a:gd name="T65" fmla="*/ 49650591 h 524"/>
              <a:gd name="T66" fmla="*/ 36023527 w 602"/>
              <a:gd name="T67" fmla="*/ 35873281 h 524"/>
              <a:gd name="T68" fmla="*/ 43463279 w 602"/>
              <a:gd name="T69" fmla="*/ 35873281 h 524"/>
              <a:gd name="T70" fmla="*/ 48031249 w 602"/>
              <a:gd name="T71" fmla="*/ 49650591 h 524"/>
              <a:gd name="T72" fmla="*/ 50772248 w 602"/>
              <a:gd name="T73" fmla="*/ 47700893 h 524"/>
              <a:gd name="T74" fmla="*/ 53513248 w 602"/>
              <a:gd name="T75" fmla="*/ 54199644 h 524"/>
              <a:gd name="T76" fmla="*/ 42419192 w 602"/>
              <a:gd name="T77" fmla="*/ 66157405 h 524"/>
              <a:gd name="T78" fmla="*/ 39678193 w 602"/>
              <a:gd name="T79" fmla="*/ 67976954 h 524"/>
              <a:gd name="T80" fmla="*/ 36937194 w 602"/>
              <a:gd name="T81" fmla="*/ 66157405 h 524"/>
              <a:gd name="T82" fmla="*/ 25843138 w 602"/>
              <a:gd name="T83" fmla="*/ 54199644 h 524"/>
              <a:gd name="T84" fmla="*/ 28583776 w 602"/>
              <a:gd name="T85" fmla="*/ 47700893 h 5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24">
                <a:moveTo>
                  <a:pt x="460" y="417"/>
                </a:moveTo>
                <a:lnTo>
                  <a:pt x="460" y="417"/>
                </a:lnTo>
                <a:cubicBezTo>
                  <a:pt x="446" y="417"/>
                  <a:pt x="431" y="403"/>
                  <a:pt x="431" y="389"/>
                </a:cubicBezTo>
                <a:cubicBezTo>
                  <a:pt x="431" y="375"/>
                  <a:pt x="446" y="360"/>
                  <a:pt x="460" y="360"/>
                </a:cubicBezTo>
                <a:cubicBezTo>
                  <a:pt x="509" y="360"/>
                  <a:pt x="544" y="325"/>
                  <a:pt x="544" y="276"/>
                </a:cubicBezTo>
                <a:cubicBezTo>
                  <a:pt x="544" y="247"/>
                  <a:pt x="537" y="226"/>
                  <a:pt x="516" y="212"/>
                </a:cubicBezTo>
                <a:cubicBezTo>
                  <a:pt x="516" y="212"/>
                  <a:pt x="516" y="212"/>
                  <a:pt x="509" y="205"/>
                </a:cubicBezTo>
                <a:cubicBezTo>
                  <a:pt x="502" y="205"/>
                  <a:pt x="502" y="198"/>
                  <a:pt x="502" y="198"/>
                </a:cubicBezTo>
                <a:cubicBezTo>
                  <a:pt x="502" y="198"/>
                  <a:pt x="502" y="198"/>
                  <a:pt x="495" y="198"/>
                </a:cubicBezTo>
                <a:cubicBezTo>
                  <a:pt x="495" y="198"/>
                  <a:pt x="495" y="198"/>
                  <a:pt x="488" y="198"/>
                </a:cubicBezTo>
                <a:cubicBezTo>
                  <a:pt x="488" y="198"/>
                  <a:pt x="488" y="198"/>
                  <a:pt x="488" y="191"/>
                </a:cubicBezTo>
                <a:lnTo>
                  <a:pt x="481" y="191"/>
                </a:lnTo>
                <a:cubicBezTo>
                  <a:pt x="474" y="191"/>
                  <a:pt x="474" y="191"/>
                  <a:pt x="474" y="191"/>
                </a:cubicBezTo>
                <a:cubicBezTo>
                  <a:pt x="467" y="191"/>
                  <a:pt x="467" y="191"/>
                  <a:pt x="460" y="191"/>
                </a:cubicBezTo>
                <a:cubicBezTo>
                  <a:pt x="460" y="184"/>
                  <a:pt x="460" y="184"/>
                  <a:pt x="460" y="177"/>
                </a:cubicBezTo>
                <a:cubicBezTo>
                  <a:pt x="453" y="177"/>
                  <a:pt x="453" y="177"/>
                  <a:pt x="453" y="177"/>
                </a:cubicBezTo>
                <a:cubicBezTo>
                  <a:pt x="453" y="169"/>
                  <a:pt x="453" y="169"/>
                  <a:pt x="453" y="162"/>
                </a:cubicBezTo>
                <a:cubicBezTo>
                  <a:pt x="446" y="155"/>
                  <a:pt x="446" y="155"/>
                  <a:pt x="446" y="148"/>
                </a:cubicBezTo>
                <a:cubicBezTo>
                  <a:pt x="446" y="141"/>
                  <a:pt x="439" y="141"/>
                  <a:pt x="439" y="134"/>
                </a:cubicBezTo>
                <a:cubicBezTo>
                  <a:pt x="410" y="92"/>
                  <a:pt x="361" y="56"/>
                  <a:pt x="304" y="56"/>
                </a:cubicBezTo>
                <a:cubicBezTo>
                  <a:pt x="241" y="56"/>
                  <a:pt x="191" y="92"/>
                  <a:pt x="163" y="134"/>
                </a:cubicBezTo>
                <a:cubicBezTo>
                  <a:pt x="163" y="141"/>
                  <a:pt x="163" y="141"/>
                  <a:pt x="156" y="148"/>
                </a:cubicBezTo>
                <a:cubicBezTo>
                  <a:pt x="156" y="155"/>
                  <a:pt x="156" y="155"/>
                  <a:pt x="156" y="162"/>
                </a:cubicBezTo>
                <a:cubicBezTo>
                  <a:pt x="156" y="162"/>
                  <a:pt x="156" y="162"/>
                  <a:pt x="149" y="162"/>
                </a:cubicBezTo>
                <a:cubicBezTo>
                  <a:pt x="149" y="169"/>
                  <a:pt x="149" y="169"/>
                  <a:pt x="149" y="177"/>
                </a:cubicBezTo>
                <a:cubicBezTo>
                  <a:pt x="149" y="184"/>
                  <a:pt x="142" y="184"/>
                  <a:pt x="142" y="191"/>
                </a:cubicBezTo>
                <a:lnTo>
                  <a:pt x="135" y="191"/>
                </a:lnTo>
                <a:cubicBezTo>
                  <a:pt x="135" y="191"/>
                  <a:pt x="135" y="191"/>
                  <a:pt x="128" y="191"/>
                </a:cubicBezTo>
                <a:cubicBezTo>
                  <a:pt x="120" y="191"/>
                  <a:pt x="120" y="191"/>
                  <a:pt x="120" y="191"/>
                </a:cubicBezTo>
                <a:cubicBezTo>
                  <a:pt x="113" y="198"/>
                  <a:pt x="113" y="198"/>
                  <a:pt x="113" y="198"/>
                </a:cubicBezTo>
                <a:cubicBezTo>
                  <a:pt x="106" y="198"/>
                  <a:pt x="106" y="198"/>
                  <a:pt x="106" y="198"/>
                </a:cubicBezTo>
                <a:cubicBezTo>
                  <a:pt x="99" y="198"/>
                  <a:pt x="99" y="205"/>
                  <a:pt x="99" y="205"/>
                </a:cubicBezTo>
                <a:cubicBezTo>
                  <a:pt x="92" y="205"/>
                  <a:pt x="92" y="205"/>
                  <a:pt x="92" y="205"/>
                </a:cubicBezTo>
                <a:cubicBezTo>
                  <a:pt x="92" y="212"/>
                  <a:pt x="85" y="212"/>
                  <a:pt x="85" y="212"/>
                </a:cubicBezTo>
                <a:cubicBezTo>
                  <a:pt x="71" y="226"/>
                  <a:pt x="57" y="247"/>
                  <a:pt x="57" y="276"/>
                </a:cubicBezTo>
                <a:cubicBezTo>
                  <a:pt x="57" y="325"/>
                  <a:pt x="92" y="360"/>
                  <a:pt x="142" y="360"/>
                </a:cubicBezTo>
                <a:cubicBezTo>
                  <a:pt x="156" y="360"/>
                  <a:pt x="170" y="375"/>
                  <a:pt x="170" y="389"/>
                </a:cubicBezTo>
                <a:cubicBezTo>
                  <a:pt x="170" y="403"/>
                  <a:pt x="156" y="417"/>
                  <a:pt x="142" y="417"/>
                </a:cubicBezTo>
                <a:cubicBezTo>
                  <a:pt x="64" y="417"/>
                  <a:pt x="0" y="353"/>
                  <a:pt x="0" y="276"/>
                </a:cubicBezTo>
                <a:cubicBezTo>
                  <a:pt x="0" y="212"/>
                  <a:pt x="43" y="155"/>
                  <a:pt x="99" y="141"/>
                </a:cubicBezTo>
                <a:cubicBezTo>
                  <a:pt x="135" y="56"/>
                  <a:pt x="212" y="0"/>
                  <a:pt x="304" y="0"/>
                </a:cubicBezTo>
                <a:cubicBezTo>
                  <a:pt x="396" y="0"/>
                  <a:pt x="474" y="56"/>
                  <a:pt x="502" y="141"/>
                </a:cubicBezTo>
                <a:cubicBezTo>
                  <a:pt x="559" y="155"/>
                  <a:pt x="601" y="212"/>
                  <a:pt x="601" y="276"/>
                </a:cubicBezTo>
                <a:cubicBezTo>
                  <a:pt x="601" y="353"/>
                  <a:pt x="537" y="417"/>
                  <a:pt x="460" y="417"/>
                </a:cubicBezTo>
                <a:close/>
                <a:moveTo>
                  <a:pt x="219" y="367"/>
                </a:moveTo>
                <a:lnTo>
                  <a:pt x="219" y="367"/>
                </a:lnTo>
                <a:cubicBezTo>
                  <a:pt x="226" y="367"/>
                  <a:pt x="233" y="375"/>
                  <a:pt x="241" y="382"/>
                </a:cubicBezTo>
                <a:cubicBezTo>
                  <a:pt x="276" y="417"/>
                  <a:pt x="276" y="417"/>
                  <a:pt x="276" y="417"/>
                </a:cubicBezTo>
                <a:cubicBezTo>
                  <a:pt x="276" y="276"/>
                  <a:pt x="276" y="276"/>
                  <a:pt x="276" y="276"/>
                </a:cubicBezTo>
                <a:cubicBezTo>
                  <a:pt x="276" y="262"/>
                  <a:pt x="283" y="247"/>
                  <a:pt x="304" y="247"/>
                </a:cubicBezTo>
                <a:cubicBezTo>
                  <a:pt x="318" y="247"/>
                  <a:pt x="333" y="262"/>
                  <a:pt x="333" y="276"/>
                </a:cubicBezTo>
                <a:cubicBezTo>
                  <a:pt x="333" y="417"/>
                  <a:pt x="333" y="417"/>
                  <a:pt x="333" y="417"/>
                </a:cubicBezTo>
                <a:cubicBezTo>
                  <a:pt x="368" y="382"/>
                  <a:pt x="368" y="382"/>
                  <a:pt x="368" y="382"/>
                </a:cubicBezTo>
                <a:cubicBezTo>
                  <a:pt x="368" y="375"/>
                  <a:pt x="375" y="367"/>
                  <a:pt x="389" y="367"/>
                </a:cubicBezTo>
                <a:cubicBezTo>
                  <a:pt x="403" y="367"/>
                  <a:pt x="417" y="382"/>
                  <a:pt x="417" y="396"/>
                </a:cubicBezTo>
                <a:cubicBezTo>
                  <a:pt x="417" y="403"/>
                  <a:pt x="410" y="410"/>
                  <a:pt x="410" y="417"/>
                </a:cubicBezTo>
                <a:cubicBezTo>
                  <a:pt x="325" y="509"/>
                  <a:pt x="325" y="509"/>
                  <a:pt x="325" y="509"/>
                </a:cubicBezTo>
                <a:cubicBezTo>
                  <a:pt x="318" y="516"/>
                  <a:pt x="311" y="523"/>
                  <a:pt x="304" y="523"/>
                </a:cubicBezTo>
                <a:cubicBezTo>
                  <a:pt x="290" y="523"/>
                  <a:pt x="283" y="516"/>
                  <a:pt x="283" y="509"/>
                </a:cubicBezTo>
                <a:cubicBezTo>
                  <a:pt x="198" y="417"/>
                  <a:pt x="198" y="417"/>
                  <a:pt x="198" y="417"/>
                </a:cubicBezTo>
                <a:cubicBezTo>
                  <a:pt x="191" y="410"/>
                  <a:pt x="191" y="403"/>
                  <a:pt x="191" y="396"/>
                </a:cubicBezTo>
                <a:cubicBezTo>
                  <a:pt x="191" y="382"/>
                  <a:pt x="198" y="367"/>
                  <a:pt x="219" y="36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15" name="Freeform 130"/>
          <p:cNvSpPr>
            <a:spLocks noChangeArrowheads="1"/>
          </p:cNvSpPr>
          <p:nvPr/>
        </p:nvSpPr>
        <p:spPr bwMode="auto">
          <a:xfrm>
            <a:off x="3065465" y="4215710"/>
            <a:ext cx="434974" cy="355692"/>
          </a:xfrm>
          <a:custGeom>
            <a:avLst/>
            <a:gdLst>
              <a:gd name="T0" fmla="*/ 60038695 w 602"/>
              <a:gd name="T1" fmla="*/ 53584117 h 496"/>
              <a:gd name="T2" fmla="*/ 60038695 w 602"/>
              <a:gd name="T3" fmla="*/ 46259545 h 496"/>
              <a:gd name="T4" fmla="*/ 67347631 w 602"/>
              <a:gd name="T5" fmla="*/ 27241756 h 496"/>
              <a:gd name="T6" fmla="*/ 66434330 w 602"/>
              <a:gd name="T7" fmla="*/ 26342360 h 496"/>
              <a:gd name="T8" fmla="*/ 65520668 w 602"/>
              <a:gd name="T9" fmla="*/ 26342360 h 496"/>
              <a:gd name="T10" fmla="*/ 64607006 w 602"/>
              <a:gd name="T11" fmla="*/ 25442965 h 496"/>
              <a:gd name="T12" fmla="*/ 63693344 w 602"/>
              <a:gd name="T13" fmla="*/ 25442965 h 496"/>
              <a:gd name="T14" fmla="*/ 62779682 w 602"/>
              <a:gd name="T15" fmla="*/ 24543211 h 496"/>
              <a:gd name="T16" fmla="*/ 61866020 w 602"/>
              <a:gd name="T17" fmla="*/ 24543211 h 496"/>
              <a:gd name="T18" fmla="*/ 60038695 w 602"/>
              <a:gd name="T19" fmla="*/ 24543211 h 496"/>
              <a:gd name="T20" fmla="*/ 59125033 w 602"/>
              <a:gd name="T21" fmla="*/ 22744420 h 496"/>
              <a:gd name="T22" fmla="*/ 59125033 w 602"/>
              <a:gd name="T23" fmla="*/ 20816939 h 496"/>
              <a:gd name="T24" fmla="*/ 58211371 w 602"/>
              <a:gd name="T25" fmla="*/ 19017789 h 496"/>
              <a:gd name="T26" fmla="*/ 57167289 w 602"/>
              <a:gd name="T27" fmla="*/ 17218998 h 496"/>
              <a:gd name="T28" fmla="*/ 21274708 w 602"/>
              <a:gd name="T29" fmla="*/ 17218998 h 496"/>
              <a:gd name="T30" fmla="*/ 20361046 w 602"/>
              <a:gd name="T31" fmla="*/ 19017789 h 496"/>
              <a:gd name="T32" fmla="*/ 19447384 w 602"/>
              <a:gd name="T33" fmla="*/ 20816939 h 496"/>
              <a:gd name="T34" fmla="*/ 18533722 w 602"/>
              <a:gd name="T35" fmla="*/ 22744420 h 496"/>
              <a:gd name="T36" fmla="*/ 18533722 w 602"/>
              <a:gd name="T37" fmla="*/ 24543211 h 496"/>
              <a:gd name="T38" fmla="*/ 16575978 w 602"/>
              <a:gd name="T39" fmla="*/ 24543211 h 496"/>
              <a:gd name="T40" fmla="*/ 15662315 w 602"/>
              <a:gd name="T41" fmla="*/ 24543211 h 496"/>
              <a:gd name="T42" fmla="*/ 14748653 w 602"/>
              <a:gd name="T43" fmla="*/ 25442965 h 496"/>
              <a:gd name="T44" fmla="*/ 13834991 w 602"/>
              <a:gd name="T45" fmla="*/ 25442965 h 496"/>
              <a:gd name="T46" fmla="*/ 12007667 w 602"/>
              <a:gd name="T47" fmla="*/ 26342360 h 496"/>
              <a:gd name="T48" fmla="*/ 12007667 w 602"/>
              <a:gd name="T49" fmla="*/ 26342360 h 496"/>
              <a:gd name="T50" fmla="*/ 11094005 w 602"/>
              <a:gd name="T51" fmla="*/ 27241756 h 496"/>
              <a:gd name="T52" fmla="*/ 18533722 w 602"/>
              <a:gd name="T53" fmla="*/ 46259545 h 496"/>
              <a:gd name="T54" fmla="*/ 18533722 w 602"/>
              <a:gd name="T55" fmla="*/ 53584117 h 496"/>
              <a:gd name="T56" fmla="*/ 12921329 w 602"/>
              <a:gd name="T57" fmla="*/ 18118394 h 496"/>
              <a:gd name="T58" fmla="*/ 65520668 w 602"/>
              <a:gd name="T59" fmla="*/ 18118394 h 496"/>
              <a:gd name="T60" fmla="*/ 60038695 w 602"/>
              <a:gd name="T61" fmla="*/ 53584117 h 496"/>
              <a:gd name="T62" fmla="*/ 29497307 w 602"/>
              <a:gd name="T63" fmla="*/ 36365119 h 496"/>
              <a:gd name="T64" fmla="*/ 31324631 w 602"/>
              <a:gd name="T65" fmla="*/ 38164268 h 496"/>
              <a:gd name="T66" fmla="*/ 46203704 w 602"/>
              <a:gd name="T67" fmla="*/ 38164268 h 496"/>
              <a:gd name="T68" fmla="*/ 48944691 w 602"/>
              <a:gd name="T69" fmla="*/ 36365119 h 496"/>
              <a:gd name="T70" fmla="*/ 51685677 w 602"/>
              <a:gd name="T71" fmla="*/ 42661604 h 496"/>
              <a:gd name="T72" fmla="*/ 44376380 w 602"/>
              <a:gd name="T73" fmla="*/ 49986176 h 496"/>
              <a:gd name="T74" fmla="*/ 51685677 w 602"/>
              <a:gd name="T75" fmla="*/ 57182057 h 496"/>
              <a:gd name="T76" fmla="*/ 48944691 w 602"/>
              <a:gd name="T77" fmla="*/ 63607233 h 496"/>
              <a:gd name="T78" fmla="*/ 46203704 w 602"/>
              <a:gd name="T79" fmla="*/ 61679752 h 496"/>
              <a:gd name="T80" fmla="*/ 31324631 w 602"/>
              <a:gd name="T81" fmla="*/ 61679752 h 496"/>
              <a:gd name="T82" fmla="*/ 29497307 w 602"/>
              <a:gd name="T83" fmla="*/ 63607233 h 496"/>
              <a:gd name="T84" fmla="*/ 26756320 w 602"/>
              <a:gd name="T85" fmla="*/ 57182057 h 496"/>
              <a:gd name="T86" fmla="*/ 34196037 w 602"/>
              <a:gd name="T87" fmla="*/ 49986176 h 496"/>
              <a:gd name="T88" fmla="*/ 26756320 w 602"/>
              <a:gd name="T89" fmla="*/ 42661604 h 496"/>
              <a:gd name="T90" fmla="*/ 29497307 w 602"/>
              <a:gd name="T91" fmla="*/ 36365119 h 49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02" h="496">
                <a:moveTo>
                  <a:pt x="460" y="417"/>
                </a:moveTo>
                <a:lnTo>
                  <a:pt x="460" y="417"/>
                </a:lnTo>
                <a:cubicBezTo>
                  <a:pt x="446" y="417"/>
                  <a:pt x="431" y="403"/>
                  <a:pt x="431" y="389"/>
                </a:cubicBezTo>
                <a:cubicBezTo>
                  <a:pt x="431" y="375"/>
                  <a:pt x="446" y="360"/>
                  <a:pt x="460" y="360"/>
                </a:cubicBezTo>
                <a:cubicBezTo>
                  <a:pt x="509" y="360"/>
                  <a:pt x="544" y="325"/>
                  <a:pt x="544" y="276"/>
                </a:cubicBezTo>
                <a:cubicBezTo>
                  <a:pt x="544" y="247"/>
                  <a:pt x="530" y="226"/>
                  <a:pt x="516" y="212"/>
                </a:cubicBezTo>
                <a:cubicBezTo>
                  <a:pt x="516" y="212"/>
                  <a:pt x="509" y="212"/>
                  <a:pt x="509" y="205"/>
                </a:cubicBezTo>
                <a:cubicBezTo>
                  <a:pt x="509" y="205"/>
                  <a:pt x="509" y="205"/>
                  <a:pt x="502" y="205"/>
                </a:cubicBezTo>
                <a:cubicBezTo>
                  <a:pt x="502" y="205"/>
                  <a:pt x="502" y="198"/>
                  <a:pt x="495" y="198"/>
                </a:cubicBezTo>
                <a:cubicBezTo>
                  <a:pt x="495" y="198"/>
                  <a:pt x="495" y="198"/>
                  <a:pt x="488" y="198"/>
                </a:cubicBezTo>
                <a:cubicBezTo>
                  <a:pt x="488" y="198"/>
                  <a:pt x="488" y="198"/>
                  <a:pt x="481" y="191"/>
                </a:cubicBezTo>
                <a:cubicBezTo>
                  <a:pt x="481" y="191"/>
                  <a:pt x="481" y="191"/>
                  <a:pt x="474" y="191"/>
                </a:cubicBezTo>
                <a:cubicBezTo>
                  <a:pt x="467" y="191"/>
                  <a:pt x="467" y="191"/>
                  <a:pt x="467" y="191"/>
                </a:cubicBezTo>
                <a:lnTo>
                  <a:pt x="460" y="191"/>
                </a:lnTo>
                <a:cubicBezTo>
                  <a:pt x="460" y="184"/>
                  <a:pt x="453" y="184"/>
                  <a:pt x="453" y="177"/>
                </a:cubicBezTo>
                <a:cubicBezTo>
                  <a:pt x="453" y="169"/>
                  <a:pt x="453" y="169"/>
                  <a:pt x="453" y="162"/>
                </a:cubicBezTo>
                <a:cubicBezTo>
                  <a:pt x="446" y="162"/>
                  <a:pt x="446" y="162"/>
                  <a:pt x="446" y="162"/>
                </a:cubicBezTo>
                <a:cubicBezTo>
                  <a:pt x="446" y="155"/>
                  <a:pt x="446" y="155"/>
                  <a:pt x="446" y="148"/>
                </a:cubicBezTo>
                <a:cubicBezTo>
                  <a:pt x="438" y="141"/>
                  <a:pt x="438" y="141"/>
                  <a:pt x="438" y="134"/>
                </a:cubicBezTo>
                <a:cubicBezTo>
                  <a:pt x="410" y="92"/>
                  <a:pt x="361" y="56"/>
                  <a:pt x="297" y="56"/>
                </a:cubicBezTo>
                <a:cubicBezTo>
                  <a:pt x="240" y="56"/>
                  <a:pt x="191" y="92"/>
                  <a:pt x="163" y="134"/>
                </a:cubicBezTo>
                <a:cubicBezTo>
                  <a:pt x="163" y="141"/>
                  <a:pt x="156" y="141"/>
                  <a:pt x="156" y="148"/>
                </a:cubicBezTo>
                <a:cubicBezTo>
                  <a:pt x="156" y="155"/>
                  <a:pt x="156" y="155"/>
                  <a:pt x="149" y="162"/>
                </a:cubicBezTo>
                <a:cubicBezTo>
                  <a:pt x="149" y="169"/>
                  <a:pt x="149" y="169"/>
                  <a:pt x="149" y="177"/>
                </a:cubicBezTo>
                <a:cubicBezTo>
                  <a:pt x="149" y="177"/>
                  <a:pt x="149" y="177"/>
                  <a:pt x="142" y="177"/>
                </a:cubicBezTo>
                <a:cubicBezTo>
                  <a:pt x="142" y="184"/>
                  <a:pt x="142" y="184"/>
                  <a:pt x="142" y="191"/>
                </a:cubicBezTo>
                <a:cubicBezTo>
                  <a:pt x="135" y="191"/>
                  <a:pt x="135" y="191"/>
                  <a:pt x="127" y="191"/>
                </a:cubicBezTo>
                <a:cubicBezTo>
                  <a:pt x="127" y="191"/>
                  <a:pt x="127" y="191"/>
                  <a:pt x="120" y="191"/>
                </a:cubicBezTo>
                <a:lnTo>
                  <a:pt x="113" y="191"/>
                </a:lnTo>
                <a:cubicBezTo>
                  <a:pt x="113" y="198"/>
                  <a:pt x="113" y="198"/>
                  <a:pt x="113" y="198"/>
                </a:cubicBezTo>
                <a:cubicBezTo>
                  <a:pt x="106" y="198"/>
                  <a:pt x="106" y="198"/>
                  <a:pt x="106" y="198"/>
                </a:cubicBezTo>
                <a:cubicBezTo>
                  <a:pt x="99" y="198"/>
                  <a:pt x="99" y="198"/>
                  <a:pt x="99" y="198"/>
                </a:cubicBezTo>
                <a:cubicBezTo>
                  <a:pt x="99" y="198"/>
                  <a:pt x="99" y="205"/>
                  <a:pt x="92" y="205"/>
                </a:cubicBezTo>
                <a:cubicBezTo>
                  <a:pt x="85" y="212"/>
                  <a:pt x="85" y="212"/>
                  <a:pt x="85" y="212"/>
                </a:cubicBezTo>
                <a:cubicBezTo>
                  <a:pt x="64" y="226"/>
                  <a:pt x="57" y="247"/>
                  <a:pt x="57" y="276"/>
                </a:cubicBezTo>
                <a:cubicBezTo>
                  <a:pt x="57" y="325"/>
                  <a:pt x="92" y="360"/>
                  <a:pt x="142" y="360"/>
                </a:cubicBezTo>
                <a:cubicBezTo>
                  <a:pt x="156" y="360"/>
                  <a:pt x="170" y="375"/>
                  <a:pt x="170" y="389"/>
                </a:cubicBezTo>
                <a:cubicBezTo>
                  <a:pt x="170" y="403"/>
                  <a:pt x="156" y="417"/>
                  <a:pt x="142" y="417"/>
                </a:cubicBezTo>
                <a:cubicBezTo>
                  <a:pt x="64" y="417"/>
                  <a:pt x="0" y="353"/>
                  <a:pt x="0" y="276"/>
                </a:cubicBezTo>
                <a:cubicBezTo>
                  <a:pt x="0" y="212"/>
                  <a:pt x="43" y="155"/>
                  <a:pt x="99" y="141"/>
                </a:cubicBezTo>
                <a:cubicBezTo>
                  <a:pt x="127" y="56"/>
                  <a:pt x="205" y="0"/>
                  <a:pt x="297" y="0"/>
                </a:cubicBezTo>
                <a:cubicBezTo>
                  <a:pt x="389" y="0"/>
                  <a:pt x="467" y="56"/>
                  <a:pt x="502" y="141"/>
                </a:cubicBezTo>
                <a:cubicBezTo>
                  <a:pt x="559" y="155"/>
                  <a:pt x="601" y="212"/>
                  <a:pt x="601" y="276"/>
                </a:cubicBezTo>
                <a:cubicBezTo>
                  <a:pt x="601" y="353"/>
                  <a:pt x="537" y="417"/>
                  <a:pt x="460" y="417"/>
                </a:cubicBezTo>
                <a:close/>
                <a:moveTo>
                  <a:pt x="226" y="283"/>
                </a:moveTo>
                <a:lnTo>
                  <a:pt x="226" y="283"/>
                </a:lnTo>
                <a:cubicBezTo>
                  <a:pt x="233" y="283"/>
                  <a:pt x="240" y="290"/>
                  <a:pt x="240" y="297"/>
                </a:cubicBezTo>
                <a:cubicBezTo>
                  <a:pt x="297" y="346"/>
                  <a:pt x="297" y="346"/>
                  <a:pt x="297" y="346"/>
                </a:cubicBezTo>
                <a:cubicBezTo>
                  <a:pt x="354" y="297"/>
                  <a:pt x="354" y="297"/>
                  <a:pt x="354" y="297"/>
                </a:cubicBezTo>
                <a:cubicBezTo>
                  <a:pt x="361" y="290"/>
                  <a:pt x="368" y="283"/>
                  <a:pt x="375" y="283"/>
                </a:cubicBezTo>
                <a:cubicBezTo>
                  <a:pt x="389" y="283"/>
                  <a:pt x="403" y="297"/>
                  <a:pt x="403" y="311"/>
                </a:cubicBezTo>
                <a:cubicBezTo>
                  <a:pt x="403" y="318"/>
                  <a:pt x="403" y="325"/>
                  <a:pt x="396" y="332"/>
                </a:cubicBezTo>
                <a:cubicBezTo>
                  <a:pt x="340" y="389"/>
                  <a:pt x="340" y="389"/>
                  <a:pt x="340" y="389"/>
                </a:cubicBezTo>
                <a:cubicBezTo>
                  <a:pt x="396" y="445"/>
                  <a:pt x="396" y="445"/>
                  <a:pt x="396" y="445"/>
                </a:cubicBezTo>
                <a:cubicBezTo>
                  <a:pt x="403" y="452"/>
                  <a:pt x="403" y="459"/>
                  <a:pt x="403" y="466"/>
                </a:cubicBezTo>
                <a:cubicBezTo>
                  <a:pt x="403" y="480"/>
                  <a:pt x="389" y="495"/>
                  <a:pt x="375" y="495"/>
                </a:cubicBezTo>
                <a:cubicBezTo>
                  <a:pt x="368" y="495"/>
                  <a:pt x="361" y="488"/>
                  <a:pt x="354" y="480"/>
                </a:cubicBezTo>
                <a:cubicBezTo>
                  <a:pt x="297" y="431"/>
                  <a:pt x="297" y="431"/>
                  <a:pt x="297" y="431"/>
                </a:cubicBezTo>
                <a:cubicBezTo>
                  <a:pt x="240" y="480"/>
                  <a:pt x="240" y="480"/>
                  <a:pt x="240" y="480"/>
                </a:cubicBezTo>
                <a:cubicBezTo>
                  <a:pt x="240" y="488"/>
                  <a:pt x="233" y="495"/>
                  <a:pt x="226" y="495"/>
                </a:cubicBezTo>
                <a:cubicBezTo>
                  <a:pt x="205" y="495"/>
                  <a:pt x="198" y="480"/>
                  <a:pt x="198" y="466"/>
                </a:cubicBezTo>
                <a:cubicBezTo>
                  <a:pt x="198" y="459"/>
                  <a:pt x="198" y="452"/>
                  <a:pt x="205" y="445"/>
                </a:cubicBezTo>
                <a:cubicBezTo>
                  <a:pt x="262" y="389"/>
                  <a:pt x="262" y="389"/>
                  <a:pt x="262" y="389"/>
                </a:cubicBezTo>
                <a:cubicBezTo>
                  <a:pt x="205" y="332"/>
                  <a:pt x="205" y="332"/>
                  <a:pt x="205" y="332"/>
                </a:cubicBezTo>
                <a:cubicBezTo>
                  <a:pt x="198" y="325"/>
                  <a:pt x="198" y="318"/>
                  <a:pt x="198" y="311"/>
                </a:cubicBezTo>
                <a:cubicBezTo>
                  <a:pt x="198" y="297"/>
                  <a:pt x="205" y="283"/>
                  <a:pt x="226" y="28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16" name="Freeform 131"/>
          <p:cNvSpPr>
            <a:spLocks noChangeArrowheads="1"/>
          </p:cNvSpPr>
          <p:nvPr/>
        </p:nvSpPr>
        <p:spPr bwMode="auto">
          <a:xfrm>
            <a:off x="2303466" y="4215710"/>
            <a:ext cx="438150" cy="355692"/>
          </a:xfrm>
          <a:custGeom>
            <a:avLst/>
            <a:gdLst>
              <a:gd name="T0" fmla="*/ 60431965 w 609"/>
              <a:gd name="T1" fmla="*/ 53584117 h 496"/>
              <a:gd name="T2" fmla="*/ 60431965 w 609"/>
              <a:gd name="T3" fmla="*/ 46259545 h 496"/>
              <a:gd name="T4" fmla="*/ 67678707 w 609"/>
              <a:gd name="T5" fmla="*/ 27241756 h 496"/>
              <a:gd name="T6" fmla="*/ 66772909 w 609"/>
              <a:gd name="T7" fmla="*/ 26342360 h 496"/>
              <a:gd name="T8" fmla="*/ 65867111 w 609"/>
              <a:gd name="T9" fmla="*/ 26342360 h 496"/>
              <a:gd name="T10" fmla="*/ 64961313 w 609"/>
              <a:gd name="T11" fmla="*/ 25442965 h 496"/>
              <a:gd name="T12" fmla="*/ 64055516 w 609"/>
              <a:gd name="T13" fmla="*/ 25442965 h 496"/>
              <a:gd name="T14" fmla="*/ 63149718 w 609"/>
              <a:gd name="T15" fmla="*/ 24543211 h 496"/>
              <a:gd name="T16" fmla="*/ 61338122 w 609"/>
              <a:gd name="T17" fmla="*/ 24543211 h 496"/>
              <a:gd name="T18" fmla="*/ 60431965 w 609"/>
              <a:gd name="T19" fmla="*/ 24543211 h 496"/>
              <a:gd name="T20" fmla="*/ 59397024 w 609"/>
              <a:gd name="T21" fmla="*/ 22744420 h 496"/>
              <a:gd name="T22" fmla="*/ 58491226 w 609"/>
              <a:gd name="T23" fmla="*/ 20816939 h 496"/>
              <a:gd name="T24" fmla="*/ 57585069 w 609"/>
              <a:gd name="T25" fmla="*/ 19017789 h 496"/>
              <a:gd name="T26" fmla="*/ 56679271 w 609"/>
              <a:gd name="T27" fmla="*/ 17218998 h 496"/>
              <a:gd name="T28" fmla="*/ 21998871 w 609"/>
              <a:gd name="T29" fmla="*/ 17218998 h 496"/>
              <a:gd name="T30" fmla="*/ 21093073 w 609"/>
              <a:gd name="T31" fmla="*/ 19017789 h 496"/>
              <a:gd name="T32" fmla="*/ 20187276 w 609"/>
              <a:gd name="T33" fmla="*/ 20816939 h 496"/>
              <a:gd name="T34" fmla="*/ 19281478 w 609"/>
              <a:gd name="T35" fmla="*/ 22744420 h 496"/>
              <a:gd name="T36" fmla="*/ 18246178 w 609"/>
              <a:gd name="T37" fmla="*/ 24543211 h 496"/>
              <a:gd name="T38" fmla="*/ 17340380 w 609"/>
              <a:gd name="T39" fmla="*/ 24543211 h 496"/>
              <a:gd name="T40" fmla="*/ 15528425 w 609"/>
              <a:gd name="T41" fmla="*/ 24543211 h 496"/>
              <a:gd name="T42" fmla="*/ 14622627 w 609"/>
              <a:gd name="T43" fmla="*/ 25442965 h 496"/>
              <a:gd name="T44" fmla="*/ 13716829 w 609"/>
              <a:gd name="T45" fmla="*/ 25442965 h 496"/>
              <a:gd name="T46" fmla="*/ 12811031 w 609"/>
              <a:gd name="T47" fmla="*/ 26342360 h 496"/>
              <a:gd name="T48" fmla="*/ 11905233 w 609"/>
              <a:gd name="T49" fmla="*/ 26342360 h 496"/>
              <a:gd name="T50" fmla="*/ 10999436 w 609"/>
              <a:gd name="T51" fmla="*/ 27241756 h 496"/>
              <a:gd name="T52" fmla="*/ 18246178 w 609"/>
              <a:gd name="T53" fmla="*/ 46259545 h 496"/>
              <a:gd name="T54" fmla="*/ 18246178 w 609"/>
              <a:gd name="T55" fmla="*/ 53584117 h 496"/>
              <a:gd name="T56" fmla="*/ 12811031 w 609"/>
              <a:gd name="T57" fmla="*/ 18118394 h 496"/>
              <a:gd name="T58" fmla="*/ 65867111 w 609"/>
              <a:gd name="T59" fmla="*/ 18118394 h 496"/>
              <a:gd name="T60" fmla="*/ 60431965 w 609"/>
              <a:gd name="T61" fmla="*/ 53584117 h 496"/>
              <a:gd name="T62" fmla="*/ 29245613 w 609"/>
              <a:gd name="T63" fmla="*/ 46259545 h 496"/>
              <a:gd name="T64" fmla="*/ 31963007 w 609"/>
              <a:gd name="T65" fmla="*/ 47159299 h 496"/>
              <a:gd name="T66" fmla="*/ 49432889 w 609"/>
              <a:gd name="T67" fmla="*/ 38164268 h 496"/>
              <a:gd name="T68" fmla="*/ 56679271 w 609"/>
              <a:gd name="T69" fmla="*/ 39963059 h 496"/>
              <a:gd name="T70" fmla="*/ 42056644 w 609"/>
              <a:gd name="T71" fmla="*/ 61679752 h 496"/>
              <a:gd name="T72" fmla="*/ 36621498 w 609"/>
              <a:gd name="T73" fmla="*/ 61679752 h 496"/>
              <a:gd name="T74" fmla="*/ 27434018 w 609"/>
              <a:gd name="T75" fmla="*/ 52684721 h 496"/>
              <a:gd name="T76" fmla="*/ 25622062 w 609"/>
              <a:gd name="T77" fmla="*/ 49986176 h 49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9" h="496">
                <a:moveTo>
                  <a:pt x="467" y="417"/>
                </a:moveTo>
                <a:lnTo>
                  <a:pt x="467" y="417"/>
                </a:lnTo>
                <a:cubicBezTo>
                  <a:pt x="445" y="417"/>
                  <a:pt x="438" y="403"/>
                  <a:pt x="438" y="389"/>
                </a:cubicBezTo>
                <a:cubicBezTo>
                  <a:pt x="438" y="375"/>
                  <a:pt x="445" y="360"/>
                  <a:pt x="467" y="360"/>
                </a:cubicBezTo>
                <a:cubicBezTo>
                  <a:pt x="509" y="360"/>
                  <a:pt x="551" y="325"/>
                  <a:pt x="551" y="276"/>
                </a:cubicBezTo>
                <a:cubicBezTo>
                  <a:pt x="551" y="247"/>
                  <a:pt x="537" y="226"/>
                  <a:pt x="523" y="212"/>
                </a:cubicBezTo>
                <a:cubicBezTo>
                  <a:pt x="516" y="212"/>
                  <a:pt x="516" y="212"/>
                  <a:pt x="516" y="205"/>
                </a:cubicBezTo>
                <a:lnTo>
                  <a:pt x="509" y="205"/>
                </a:lnTo>
                <a:lnTo>
                  <a:pt x="502" y="198"/>
                </a:lnTo>
                <a:lnTo>
                  <a:pt x="495" y="198"/>
                </a:lnTo>
                <a:cubicBezTo>
                  <a:pt x="495" y="198"/>
                  <a:pt x="488" y="198"/>
                  <a:pt x="488" y="191"/>
                </a:cubicBezTo>
                <a:cubicBezTo>
                  <a:pt x="481" y="191"/>
                  <a:pt x="481" y="191"/>
                  <a:pt x="481" y="191"/>
                </a:cubicBezTo>
                <a:cubicBezTo>
                  <a:pt x="481" y="191"/>
                  <a:pt x="481" y="191"/>
                  <a:pt x="474" y="191"/>
                </a:cubicBezTo>
                <a:cubicBezTo>
                  <a:pt x="467" y="191"/>
                  <a:pt x="467" y="191"/>
                  <a:pt x="467" y="191"/>
                </a:cubicBezTo>
                <a:lnTo>
                  <a:pt x="459" y="191"/>
                </a:lnTo>
                <a:cubicBezTo>
                  <a:pt x="459" y="184"/>
                  <a:pt x="459" y="184"/>
                  <a:pt x="459" y="177"/>
                </a:cubicBezTo>
                <a:cubicBezTo>
                  <a:pt x="459" y="169"/>
                  <a:pt x="452" y="169"/>
                  <a:pt x="452" y="162"/>
                </a:cubicBezTo>
                <a:cubicBezTo>
                  <a:pt x="452" y="155"/>
                  <a:pt x="452" y="155"/>
                  <a:pt x="445" y="148"/>
                </a:cubicBezTo>
                <a:cubicBezTo>
                  <a:pt x="445" y="141"/>
                  <a:pt x="445" y="141"/>
                  <a:pt x="438" y="134"/>
                </a:cubicBezTo>
                <a:cubicBezTo>
                  <a:pt x="410" y="92"/>
                  <a:pt x="361" y="56"/>
                  <a:pt x="304" y="56"/>
                </a:cubicBezTo>
                <a:cubicBezTo>
                  <a:pt x="247" y="56"/>
                  <a:pt x="198" y="92"/>
                  <a:pt x="170" y="134"/>
                </a:cubicBezTo>
                <a:cubicBezTo>
                  <a:pt x="163" y="141"/>
                  <a:pt x="163" y="141"/>
                  <a:pt x="163" y="148"/>
                </a:cubicBezTo>
                <a:cubicBezTo>
                  <a:pt x="156" y="155"/>
                  <a:pt x="156" y="155"/>
                  <a:pt x="156" y="162"/>
                </a:cubicBezTo>
                <a:cubicBezTo>
                  <a:pt x="156" y="169"/>
                  <a:pt x="149" y="169"/>
                  <a:pt x="149" y="177"/>
                </a:cubicBezTo>
                <a:cubicBezTo>
                  <a:pt x="149" y="184"/>
                  <a:pt x="149" y="184"/>
                  <a:pt x="149" y="191"/>
                </a:cubicBezTo>
                <a:lnTo>
                  <a:pt x="141" y="191"/>
                </a:lnTo>
                <a:cubicBezTo>
                  <a:pt x="141" y="191"/>
                  <a:pt x="141" y="191"/>
                  <a:pt x="134" y="191"/>
                </a:cubicBezTo>
                <a:cubicBezTo>
                  <a:pt x="127" y="191"/>
                  <a:pt x="127" y="191"/>
                  <a:pt x="127" y="191"/>
                </a:cubicBezTo>
                <a:cubicBezTo>
                  <a:pt x="127" y="191"/>
                  <a:pt x="127" y="191"/>
                  <a:pt x="120" y="191"/>
                </a:cubicBezTo>
                <a:cubicBezTo>
                  <a:pt x="120" y="198"/>
                  <a:pt x="113" y="198"/>
                  <a:pt x="113" y="198"/>
                </a:cubicBezTo>
                <a:lnTo>
                  <a:pt x="106" y="198"/>
                </a:lnTo>
                <a:lnTo>
                  <a:pt x="99" y="205"/>
                </a:lnTo>
                <a:lnTo>
                  <a:pt x="92" y="205"/>
                </a:lnTo>
                <a:cubicBezTo>
                  <a:pt x="92" y="212"/>
                  <a:pt x="92" y="212"/>
                  <a:pt x="85" y="212"/>
                </a:cubicBezTo>
                <a:cubicBezTo>
                  <a:pt x="71" y="226"/>
                  <a:pt x="57" y="247"/>
                  <a:pt x="57" y="276"/>
                </a:cubicBezTo>
                <a:cubicBezTo>
                  <a:pt x="57" y="325"/>
                  <a:pt x="99" y="360"/>
                  <a:pt x="141" y="360"/>
                </a:cubicBezTo>
                <a:cubicBezTo>
                  <a:pt x="163" y="360"/>
                  <a:pt x="170" y="375"/>
                  <a:pt x="170" y="389"/>
                </a:cubicBezTo>
                <a:cubicBezTo>
                  <a:pt x="170" y="403"/>
                  <a:pt x="163" y="417"/>
                  <a:pt x="141" y="417"/>
                </a:cubicBezTo>
                <a:cubicBezTo>
                  <a:pt x="64" y="417"/>
                  <a:pt x="0" y="353"/>
                  <a:pt x="0" y="276"/>
                </a:cubicBezTo>
                <a:cubicBezTo>
                  <a:pt x="0" y="212"/>
                  <a:pt x="43" y="155"/>
                  <a:pt x="99" y="141"/>
                </a:cubicBezTo>
                <a:cubicBezTo>
                  <a:pt x="134" y="56"/>
                  <a:pt x="212" y="0"/>
                  <a:pt x="304" y="0"/>
                </a:cubicBezTo>
                <a:cubicBezTo>
                  <a:pt x="396" y="0"/>
                  <a:pt x="474" y="56"/>
                  <a:pt x="509" y="141"/>
                </a:cubicBezTo>
                <a:cubicBezTo>
                  <a:pt x="565" y="155"/>
                  <a:pt x="608" y="212"/>
                  <a:pt x="608" y="276"/>
                </a:cubicBezTo>
                <a:cubicBezTo>
                  <a:pt x="608" y="353"/>
                  <a:pt x="544" y="417"/>
                  <a:pt x="467" y="417"/>
                </a:cubicBezTo>
                <a:close/>
                <a:moveTo>
                  <a:pt x="226" y="360"/>
                </a:moveTo>
                <a:lnTo>
                  <a:pt x="226" y="360"/>
                </a:lnTo>
                <a:cubicBezTo>
                  <a:pt x="233" y="360"/>
                  <a:pt x="240" y="360"/>
                  <a:pt x="247" y="367"/>
                </a:cubicBezTo>
                <a:cubicBezTo>
                  <a:pt x="297" y="417"/>
                  <a:pt x="297" y="417"/>
                  <a:pt x="297" y="417"/>
                </a:cubicBezTo>
                <a:cubicBezTo>
                  <a:pt x="382" y="297"/>
                  <a:pt x="382" y="297"/>
                  <a:pt x="382" y="297"/>
                </a:cubicBezTo>
                <a:cubicBezTo>
                  <a:pt x="389" y="290"/>
                  <a:pt x="396" y="283"/>
                  <a:pt x="410" y="283"/>
                </a:cubicBezTo>
                <a:cubicBezTo>
                  <a:pt x="424" y="283"/>
                  <a:pt x="438" y="297"/>
                  <a:pt x="438" y="311"/>
                </a:cubicBezTo>
                <a:cubicBezTo>
                  <a:pt x="438" y="318"/>
                  <a:pt x="431" y="325"/>
                  <a:pt x="431" y="332"/>
                </a:cubicBezTo>
                <a:cubicBezTo>
                  <a:pt x="325" y="480"/>
                  <a:pt x="325" y="480"/>
                  <a:pt x="325" y="480"/>
                </a:cubicBezTo>
                <a:cubicBezTo>
                  <a:pt x="325" y="488"/>
                  <a:pt x="311" y="495"/>
                  <a:pt x="304" y="495"/>
                </a:cubicBezTo>
                <a:cubicBezTo>
                  <a:pt x="297" y="495"/>
                  <a:pt x="290" y="488"/>
                  <a:pt x="283" y="480"/>
                </a:cubicBezTo>
                <a:cubicBezTo>
                  <a:pt x="212" y="410"/>
                  <a:pt x="212" y="410"/>
                  <a:pt x="212" y="410"/>
                </a:cubicBezTo>
                <a:cubicBezTo>
                  <a:pt x="205" y="403"/>
                  <a:pt x="198" y="396"/>
                  <a:pt x="198" y="389"/>
                </a:cubicBezTo>
                <a:cubicBezTo>
                  <a:pt x="198" y="375"/>
                  <a:pt x="212" y="360"/>
                  <a:pt x="226" y="360"/>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17" name="Freeform 132"/>
          <p:cNvSpPr>
            <a:spLocks noChangeArrowheads="1"/>
          </p:cNvSpPr>
          <p:nvPr/>
        </p:nvSpPr>
        <p:spPr bwMode="auto">
          <a:xfrm>
            <a:off x="1544641" y="4215711"/>
            <a:ext cx="434976" cy="301705"/>
          </a:xfrm>
          <a:custGeom>
            <a:avLst/>
            <a:gdLst>
              <a:gd name="T0" fmla="*/ 59908912 w 602"/>
              <a:gd name="T1" fmla="*/ 54282578 h 418"/>
              <a:gd name="T2" fmla="*/ 59908912 w 602"/>
              <a:gd name="T3" fmla="*/ 54282578 h 418"/>
              <a:gd name="T4" fmla="*/ 18403387 w 602"/>
              <a:gd name="T5" fmla="*/ 54282578 h 418"/>
              <a:gd name="T6" fmla="*/ 0 w 602"/>
              <a:gd name="T7" fmla="*/ 35928130 h 418"/>
              <a:gd name="T8" fmla="*/ 12921388 w 602"/>
              <a:gd name="T9" fmla="*/ 18354447 h 418"/>
              <a:gd name="T10" fmla="*/ 39678193 w 602"/>
              <a:gd name="T11" fmla="*/ 0 h 418"/>
              <a:gd name="T12" fmla="*/ 65520970 w 602"/>
              <a:gd name="T13" fmla="*/ 18354447 h 418"/>
              <a:gd name="T14" fmla="*/ 78442719 w 602"/>
              <a:gd name="T15" fmla="*/ 35928130 h 418"/>
              <a:gd name="T16" fmla="*/ 59908912 w 602"/>
              <a:gd name="T17" fmla="*/ 54282578 h 418"/>
              <a:gd name="T18" fmla="*/ 67348302 w 602"/>
              <a:gd name="T19" fmla="*/ 27596975 h 418"/>
              <a:gd name="T20" fmla="*/ 67348302 w 602"/>
              <a:gd name="T21" fmla="*/ 27596975 h 418"/>
              <a:gd name="T22" fmla="*/ 66434636 w 602"/>
              <a:gd name="T23" fmla="*/ 26685603 h 418"/>
              <a:gd name="T24" fmla="*/ 66434636 w 602"/>
              <a:gd name="T25" fmla="*/ 26685603 h 418"/>
              <a:gd name="T26" fmla="*/ 66434636 w 602"/>
              <a:gd name="T27" fmla="*/ 26685603 h 418"/>
              <a:gd name="T28" fmla="*/ 66434636 w 602"/>
              <a:gd name="T29" fmla="*/ 26685603 h 418"/>
              <a:gd name="T30" fmla="*/ 65520970 w 602"/>
              <a:gd name="T31" fmla="*/ 25774591 h 418"/>
              <a:gd name="T32" fmla="*/ 64607303 w 602"/>
              <a:gd name="T33" fmla="*/ 25774591 h 418"/>
              <a:gd name="T34" fmla="*/ 64607303 w 602"/>
              <a:gd name="T35" fmla="*/ 25774591 h 418"/>
              <a:gd name="T36" fmla="*/ 63693998 w 602"/>
              <a:gd name="T37" fmla="*/ 25774591 h 418"/>
              <a:gd name="T38" fmla="*/ 63693998 w 602"/>
              <a:gd name="T39" fmla="*/ 24863219 h 418"/>
              <a:gd name="T40" fmla="*/ 62780332 w 602"/>
              <a:gd name="T41" fmla="*/ 24863219 h 418"/>
              <a:gd name="T42" fmla="*/ 62780332 w 602"/>
              <a:gd name="T43" fmla="*/ 24863219 h 418"/>
              <a:gd name="T44" fmla="*/ 61866665 w 602"/>
              <a:gd name="T45" fmla="*/ 24863219 h 418"/>
              <a:gd name="T46" fmla="*/ 61866665 w 602"/>
              <a:gd name="T47" fmla="*/ 24863219 h 418"/>
              <a:gd name="T48" fmla="*/ 59908912 w 602"/>
              <a:gd name="T49" fmla="*/ 24863219 h 418"/>
              <a:gd name="T50" fmla="*/ 59908912 w 602"/>
              <a:gd name="T51" fmla="*/ 24863219 h 418"/>
              <a:gd name="T52" fmla="*/ 59908912 w 602"/>
              <a:gd name="T53" fmla="*/ 23040835 h 418"/>
              <a:gd name="T54" fmla="*/ 58995246 w 602"/>
              <a:gd name="T55" fmla="*/ 23040835 h 418"/>
              <a:gd name="T56" fmla="*/ 58995246 w 602"/>
              <a:gd name="T57" fmla="*/ 21088203 h 418"/>
              <a:gd name="T58" fmla="*/ 58995246 w 602"/>
              <a:gd name="T59" fmla="*/ 21088203 h 418"/>
              <a:gd name="T60" fmla="*/ 58081579 w 602"/>
              <a:gd name="T61" fmla="*/ 19265820 h 418"/>
              <a:gd name="T62" fmla="*/ 58081579 w 602"/>
              <a:gd name="T63" fmla="*/ 19265820 h 418"/>
              <a:gd name="T64" fmla="*/ 57167913 w 602"/>
              <a:gd name="T65" fmla="*/ 17443436 h 418"/>
              <a:gd name="T66" fmla="*/ 39678193 w 602"/>
              <a:gd name="T67" fmla="*/ 7289896 h 418"/>
              <a:gd name="T68" fmla="*/ 21274806 w 602"/>
              <a:gd name="T69" fmla="*/ 17443436 h 418"/>
              <a:gd name="T70" fmla="*/ 20361140 w 602"/>
              <a:gd name="T71" fmla="*/ 19265820 h 418"/>
              <a:gd name="T72" fmla="*/ 20361140 w 602"/>
              <a:gd name="T73" fmla="*/ 19265820 h 418"/>
              <a:gd name="T74" fmla="*/ 20361140 w 602"/>
              <a:gd name="T75" fmla="*/ 21088203 h 418"/>
              <a:gd name="T76" fmla="*/ 19317053 w 602"/>
              <a:gd name="T77" fmla="*/ 21088203 h 418"/>
              <a:gd name="T78" fmla="*/ 19317053 w 602"/>
              <a:gd name="T79" fmla="*/ 23040835 h 418"/>
              <a:gd name="T80" fmla="*/ 19317053 w 602"/>
              <a:gd name="T81" fmla="*/ 23040835 h 418"/>
              <a:gd name="T82" fmla="*/ 18403387 w 602"/>
              <a:gd name="T83" fmla="*/ 24863219 h 418"/>
              <a:gd name="T84" fmla="*/ 18403387 w 602"/>
              <a:gd name="T85" fmla="*/ 24863219 h 418"/>
              <a:gd name="T86" fmla="*/ 17489720 w 602"/>
              <a:gd name="T87" fmla="*/ 24863219 h 418"/>
              <a:gd name="T88" fmla="*/ 16576054 w 602"/>
              <a:gd name="T89" fmla="*/ 24863219 h 418"/>
              <a:gd name="T90" fmla="*/ 16576054 w 602"/>
              <a:gd name="T91" fmla="*/ 24863219 h 418"/>
              <a:gd name="T92" fmla="*/ 15662387 w 602"/>
              <a:gd name="T93" fmla="*/ 24863219 h 418"/>
              <a:gd name="T94" fmla="*/ 15662387 w 602"/>
              <a:gd name="T95" fmla="*/ 24863219 h 418"/>
              <a:gd name="T96" fmla="*/ 14748721 w 602"/>
              <a:gd name="T97" fmla="*/ 25774591 h 418"/>
              <a:gd name="T98" fmla="*/ 14748721 w 602"/>
              <a:gd name="T99" fmla="*/ 25774591 h 418"/>
              <a:gd name="T100" fmla="*/ 13835055 w 602"/>
              <a:gd name="T101" fmla="*/ 25774591 h 418"/>
              <a:gd name="T102" fmla="*/ 13835055 w 602"/>
              <a:gd name="T103" fmla="*/ 25774591 h 418"/>
              <a:gd name="T104" fmla="*/ 12921388 w 602"/>
              <a:gd name="T105" fmla="*/ 26685603 h 418"/>
              <a:gd name="T106" fmla="*/ 12921388 w 602"/>
              <a:gd name="T107" fmla="*/ 26685603 h 418"/>
              <a:gd name="T108" fmla="*/ 12007722 w 602"/>
              <a:gd name="T109" fmla="*/ 26685603 h 418"/>
              <a:gd name="T110" fmla="*/ 12007722 w 602"/>
              <a:gd name="T111" fmla="*/ 26685603 h 418"/>
              <a:gd name="T112" fmla="*/ 11094056 w 602"/>
              <a:gd name="T113" fmla="*/ 27596975 h 418"/>
              <a:gd name="T114" fmla="*/ 7439751 w 602"/>
              <a:gd name="T115" fmla="*/ 35928130 h 418"/>
              <a:gd name="T116" fmla="*/ 18403387 w 602"/>
              <a:gd name="T117" fmla="*/ 46862795 h 418"/>
              <a:gd name="T118" fmla="*/ 59908912 w 602"/>
              <a:gd name="T119" fmla="*/ 46862795 h 418"/>
              <a:gd name="T120" fmla="*/ 71002968 w 602"/>
              <a:gd name="T121" fmla="*/ 35928130 h 418"/>
              <a:gd name="T122" fmla="*/ 67348302 w 602"/>
              <a:gd name="T123" fmla="*/ 27596975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02" h="418">
                <a:moveTo>
                  <a:pt x="459" y="417"/>
                </a:moveTo>
                <a:lnTo>
                  <a:pt x="459" y="417"/>
                </a:lnTo>
                <a:cubicBezTo>
                  <a:pt x="141" y="417"/>
                  <a:pt x="141" y="417"/>
                  <a:pt x="141" y="417"/>
                </a:cubicBezTo>
                <a:cubicBezTo>
                  <a:pt x="64" y="417"/>
                  <a:pt x="0" y="353"/>
                  <a:pt x="0" y="276"/>
                </a:cubicBezTo>
                <a:cubicBezTo>
                  <a:pt x="0" y="212"/>
                  <a:pt x="42" y="155"/>
                  <a:pt x="99" y="141"/>
                </a:cubicBezTo>
                <a:cubicBezTo>
                  <a:pt x="134" y="56"/>
                  <a:pt x="212" y="0"/>
                  <a:pt x="304" y="0"/>
                </a:cubicBezTo>
                <a:cubicBezTo>
                  <a:pt x="396" y="0"/>
                  <a:pt x="474" y="56"/>
                  <a:pt x="502" y="141"/>
                </a:cubicBezTo>
                <a:cubicBezTo>
                  <a:pt x="558" y="155"/>
                  <a:pt x="601" y="212"/>
                  <a:pt x="601" y="276"/>
                </a:cubicBezTo>
                <a:cubicBezTo>
                  <a:pt x="601" y="353"/>
                  <a:pt x="537" y="417"/>
                  <a:pt x="459" y="417"/>
                </a:cubicBezTo>
                <a:close/>
                <a:moveTo>
                  <a:pt x="516" y="212"/>
                </a:moveTo>
                <a:lnTo>
                  <a:pt x="516" y="212"/>
                </a:lnTo>
                <a:cubicBezTo>
                  <a:pt x="516" y="212"/>
                  <a:pt x="516" y="212"/>
                  <a:pt x="509" y="205"/>
                </a:cubicBezTo>
                <a:cubicBezTo>
                  <a:pt x="502" y="205"/>
                  <a:pt x="502" y="198"/>
                  <a:pt x="502" y="198"/>
                </a:cubicBezTo>
                <a:cubicBezTo>
                  <a:pt x="502" y="198"/>
                  <a:pt x="502" y="198"/>
                  <a:pt x="495" y="198"/>
                </a:cubicBezTo>
                <a:cubicBezTo>
                  <a:pt x="495" y="198"/>
                  <a:pt x="495" y="198"/>
                  <a:pt x="488" y="198"/>
                </a:cubicBezTo>
                <a:cubicBezTo>
                  <a:pt x="488" y="198"/>
                  <a:pt x="488" y="198"/>
                  <a:pt x="488" y="191"/>
                </a:cubicBezTo>
                <a:lnTo>
                  <a:pt x="481" y="191"/>
                </a:lnTo>
                <a:cubicBezTo>
                  <a:pt x="474" y="191"/>
                  <a:pt x="474" y="191"/>
                  <a:pt x="474" y="191"/>
                </a:cubicBezTo>
                <a:cubicBezTo>
                  <a:pt x="467" y="191"/>
                  <a:pt x="467" y="191"/>
                  <a:pt x="459" y="191"/>
                </a:cubicBezTo>
                <a:cubicBezTo>
                  <a:pt x="459" y="184"/>
                  <a:pt x="459" y="184"/>
                  <a:pt x="459" y="177"/>
                </a:cubicBezTo>
                <a:cubicBezTo>
                  <a:pt x="452" y="177"/>
                  <a:pt x="452" y="177"/>
                  <a:pt x="452" y="177"/>
                </a:cubicBezTo>
                <a:cubicBezTo>
                  <a:pt x="452" y="169"/>
                  <a:pt x="452" y="169"/>
                  <a:pt x="452" y="162"/>
                </a:cubicBezTo>
                <a:cubicBezTo>
                  <a:pt x="445" y="155"/>
                  <a:pt x="445" y="155"/>
                  <a:pt x="445" y="148"/>
                </a:cubicBezTo>
                <a:cubicBezTo>
                  <a:pt x="445" y="141"/>
                  <a:pt x="438" y="141"/>
                  <a:pt x="438" y="134"/>
                </a:cubicBezTo>
                <a:cubicBezTo>
                  <a:pt x="410" y="92"/>
                  <a:pt x="361" y="56"/>
                  <a:pt x="304" y="56"/>
                </a:cubicBezTo>
                <a:cubicBezTo>
                  <a:pt x="240" y="56"/>
                  <a:pt x="191" y="92"/>
                  <a:pt x="163" y="134"/>
                </a:cubicBezTo>
                <a:cubicBezTo>
                  <a:pt x="163" y="141"/>
                  <a:pt x="163" y="141"/>
                  <a:pt x="156" y="148"/>
                </a:cubicBezTo>
                <a:cubicBezTo>
                  <a:pt x="156" y="155"/>
                  <a:pt x="156" y="155"/>
                  <a:pt x="156" y="162"/>
                </a:cubicBezTo>
                <a:cubicBezTo>
                  <a:pt x="156" y="162"/>
                  <a:pt x="156" y="162"/>
                  <a:pt x="148" y="162"/>
                </a:cubicBezTo>
                <a:cubicBezTo>
                  <a:pt x="148" y="169"/>
                  <a:pt x="148" y="169"/>
                  <a:pt x="148" y="177"/>
                </a:cubicBezTo>
                <a:cubicBezTo>
                  <a:pt x="148" y="184"/>
                  <a:pt x="141" y="184"/>
                  <a:pt x="141" y="191"/>
                </a:cubicBezTo>
                <a:lnTo>
                  <a:pt x="134" y="191"/>
                </a:lnTo>
                <a:cubicBezTo>
                  <a:pt x="134" y="191"/>
                  <a:pt x="134" y="191"/>
                  <a:pt x="127" y="191"/>
                </a:cubicBezTo>
                <a:cubicBezTo>
                  <a:pt x="120" y="191"/>
                  <a:pt x="120" y="191"/>
                  <a:pt x="120" y="191"/>
                </a:cubicBezTo>
                <a:cubicBezTo>
                  <a:pt x="113" y="198"/>
                  <a:pt x="113" y="198"/>
                  <a:pt x="113" y="198"/>
                </a:cubicBezTo>
                <a:cubicBezTo>
                  <a:pt x="106" y="198"/>
                  <a:pt x="106" y="198"/>
                  <a:pt x="106" y="198"/>
                </a:cubicBezTo>
                <a:cubicBezTo>
                  <a:pt x="99" y="198"/>
                  <a:pt x="99" y="205"/>
                  <a:pt x="99" y="205"/>
                </a:cubicBezTo>
                <a:cubicBezTo>
                  <a:pt x="92" y="205"/>
                  <a:pt x="92" y="205"/>
                  <a:pt x="92" y="205"/>
                </a:cubicBezTo>
                <a:cubicBezTo>
                  <a:pt x="92" y="212"/>
                  <a:pt x="85" y="212"/>
                  <a:pt x="85" y="212"/>
                </a:cubicBezTo>
                <a:cubicBezTo>
                  <a:pt x="71" y="226"/>
                  <a:pt x="57" y="247"/>
                  <a:pt x="57" y="276"/>
                </a:cubicBezTo>
                <a:cubicBezTo>
                  <a:pt x="57" y="325"/>
                  <a:pt x="92" y="360"/>
                  <a:pt x="141" y="360"/>
                </a:cubicBezTo>
                <a:cubicBezTo>
                  <a:pt x="459" y="360"/>
                  <a:pt x="459" y="360"/>
                  <a:pt x="459" y="360"/>
                </a:cubicBezTo>
                <a:cubicBezTo>
                  <a:pt x="509" y="360"/>
                  <a:pt x="544" y="325"/>
                  <a:pt x="544" y="276"/>
                </a:cubicBezTo>
                <a:cubicBezTo>
                  <a:pt x="544" y="247"/>
                  <a:pt x="537" y="226"/>
                  <a:pt x="516" y="212"/>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Tree>
    <p:extLst>
      <p:ext uri="{BB962C8B-B14F-4D97-AF65-F5344CB8AC3E}">
        <p14:creationId xmlns:p14="http://schemas.microsoft.com/office/powerpoint/2010/main" val="260897759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bg>
      <p:bgPr>
        <a:solidFill>
          <a:srgbClr val="2C3744"/>
        </a:solidFill>
        <a:effectLst/>
      </p:bgPr>
    </p:bg>
    <p:spTree>
      <p:nvGrpSpPr>
        <p:cNvPr id="1" name=""/>
        <p:cNvGrpSpPr/>
        <p:nvPr/>
      </p:nvGrpSpPr>
      <p:grpSpPr>
        <a:xfrm>
          <a:off x="0" y="0"/>
          <a:ext cx="0" cy="0"/>
          <a:chOff x="0" y="0"/>
          <a:chExt cx="0" cy="0"/>
        </a:xfrm>
      </p:grpSpPr>
      <p:sp>
        <p:nvSpPr>
          <p:cNvPr id="203" name="Freeform 37"/>
          <p:cNvSpPr>
            <a:spLocks noChangeArrowheads="1"/>
          </p:cNvSpPr>
          <p:nvPr/>
        </p:nvSpPr>
        <p:spPr bwMode="auto">
          <a:xfrm>
            <a:off x="15398753" y="9163652"/>
            <a:ext cx="412751" cy="368396"/>
          </a:xfrm>
          <a:custGeom>
            <a:avLst/>
            <a:gdLst>
              <a:gd name="T0" fmla="*/ 509 w 574"/>
              <a:gd name="T1" fmla="*/ 304 h 510"/>
              <a:gd name="T2" fmla="*/ 509 w 574"/>
              <a:gd name="T3" fmla="*/ 304 h 510"/>
              <a:gd name="T4" fmla="*/ 318 w 574"/>
              <a:gd name="T5" fmla="*/ 495 h 510"/>
              <a:gd name="T6" fmla="*/ 283 w 574"/>
              <a:gd name="T7" fmla="*/ 495 h 510"/>
              <a:gd name="T8" fmla="*/ 283 w 574"/>
              <a:gd name="T9" fmla="*/ 452 h 510"/>
              <a:gd name="T10" fmla="*/ 467 w 574"/>
              <a:gd name="T11" fmla="*/ 268 h 510"/>
              <a:gd name="T12" fmla="*/ 467 w 574"/>
              <a:gd name="T13" fmla="*/ 268 h 510"/>
              <a:gd name="T14" fmla="*/ 467 w 574"/>
              <a:gd name="T15" fmla="*/ 106 h 510"/>
              <a:gd name="T16" fmla="*/ 311 w 574"/>
              <a:gd name="T17" fmla="*/ 106 h 510"/>
              <a:gd name="T18" fmla="*/ 85 w 574"/>
              <a:gd name="T19" fmla="*/ 325 h 510"/>
              <a:gd name="T20" fmla="*/ 85 w 574"/>
              <a:gd name="T21" fmla="*/ 417 h 510"/>
              <a:gd name="T22" fmla="*/ 184 w 574"/>
              <a:gd name="T23" fmla="*/ 417 h 510"/>
              <a:gd name="T24" fmla="*/ 389 w 574"/>
              <a:gd name="T25" fmla="*/ 212 h 510"/>
              <a:gd name="T26" fmla="*/ 389 w 574"/>
              <a:gd name="T27" fmla="*/ 184 h 510"/>
              <a:gd name="T28" fmla="*/ 361 w 574"/>
              <a:gd name="T29" fmla="*/ 184 h 510"/>
              <a:gd name="T30" fmla="*/ 191 w 574"/>
              <a:gd name="T31" fmla="*/ 360 h 510"/>
              <a:gd name="T32" fmla="*/ 149 w 574"/>
              <a:gd name="T33" fmla="*/ 360 h 510"/>
              <a:gd name="T34" fmla="*/ 149 w 574"/>
              <a:gd name="T35" fmla="*/ 318 h 510"/>
              <a:gd name="T36" fmla="*/ 318 w 574"/>
              <a:gd name="T37" fmla="*/ 148 h 510"/>
              <a:gd name="T38" fmla="*/ 431 w 574"/>
              <a:gd name="T39" fmla="*/ 148 h 510"/>
              <a:gd name="T40" fmla="*/ 431 w 574"/>
              <a:gd name="T41" fmla="*/ 254 h 510"/>
              <a:gd name="T42" fmla="*/ 219 w 574"/>
              <a:gd name="T43" fmla="*/ 459 h 510"/>
              <a:gd name="T44" fmla="*/ 50 w 574"/>
              <a:gd name="T45" fmla="*/ 459 h 510"/>
              <a:gd name="T46" fmla="*/ 50 w 574"/>
              <a:gd name="T47" fmla="*/ 290 h 510"/>
              <a:gd name="T48" fmla="*/ 50 w 574"/>
              <a:gd name="T49" fmla="*/ 290 h 510"/>
              <a:gd name="T50" fmla="*/ 269 w 574"/>
              <a:gd name="T51" fmla="*/ 63 h 510"/>
              <a:gd name="T52" fmla="*/ 269 w 574"/>
              <a:gd name="T53" fmla="*/ 63 h 510"/>
              <a:gd name="T54" fmla="*/ 509 w 574"/>
              <a:gd name="T55" fmla="*/ 63 h 510"/>
              <a:gd name="T56" fmla="*/ 509 w 574"/>
              <a:gd name="T57" fmla="*/ 30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4" h="510">
                <a:moveTo>
                  <a:pt x="509" y="304"/>
                </a:moveTo>
                <a:lnTo>
                  <a:pt x="509" y="304"/>
                </a:lnTo>
                <a:cubicBezTo>
                  <a:pt x="318" y="495"/>
                  <a:pt x="318" y="495"/>
                  <a:pt x="318" y="495"/>
                </a:cubicBezTo>
                <a:cubicBezTo>
                  <a:pt x="311" y="502"/>
                  <a:pt x="290" y="502"/>
                  <a:pt x="283" y="495"/>
                </a:cubicBezTo>
                <a:cubicBezTo>
                  <a:pt x="269" y="480"/>
                  <a:pt x="269" y="466"/>
                  <a:pt x="283" y="452"/>
                </a:cubicBezTo>
                <a:cubicBezTo>
                  <a:pt x="467" y="268"/>
                  <a:pt x="467" y="268"/>
                  <a:pt x="467" y="268"/>
                </a:cubicBezTo>
                <a:lnTo>
                  <a:pt x="467" y="268"/>
                </a:lnTo>
                <a:cubicBezTo>
                  <a:pt x="509" y="226"/>
                  <a:pt x="509" y="148"/>
                  <a:pt x="467" y="106"/>
                </a:cubicBezTo>
                <a:cubicBezTo>
                  <a:pt x="424" y="63"/>
                  <a:pt x="354" y="63"/>
                  <a:pt x="311" y="106"/>
                </a:cubicBezTo>
                <a:cubicBezTo>
                  <a:pt x="85" y="325"/>
                  <a:pt x="85" y="325"/>
                  <a:pt x="85" y="325"/>
                </a:cubicBezTo>
                <a:cubicBezTo>
                  <a:pt x="64" y="353"/>
                  <a:pt x="64" y="396"/>
                  <a:pt x="85" y="417"/>
                </a:cubicBezTo>
                <a:cubicBezTo>
                  <a:pt x="113" y="445"/>
                  <a:pt x="156" y="445"/>
                  <a:pt x="184" y="417"/>
                </a:cubicBezTo>
                <a:cubicBezTo>
                  <a:pt x="389" y="212"/>
                  <a:pt x="389" y="212"/>
                  <a:pt x="389" y="212"/>
                </a:cubicBezTo>
                <a:cubicBezTo>
                  <a:pt x="396" y="205"/>
                  <a:pt x="396" y="198"/>
                  <a:pt x="389" y="184"/>
                </a:cubicBezTo>
                <a:cubicBezTo>
                  <a:pt x="382" y="176"/>
                  <a:pt x="368" y="176"/>
                  <a:pt x="361" y="184"/>
                </a:cubicBezTo>
                <a:cubicBezTo>
                  <a:pt x="191" y="360"/>
                  <a:pt x="191" y="360"/>
                  <a:pt x="191" y="360"/>
                </a:cubicBezTo>
                <a:cubicBezTo>
                  <a:pt x="177" y="374"/>
                  <a:pt x="156" y="374"/>
                  <a:pt x="149" y="360"/>
                </a:cubicBezTo>
                <a:cubicBezTo>
                  <a:pt x="134" y="346"/>
                  <a:pt x="134" y="332"/>
                  <a:pt x="149" y="318"/>
                </a:cubicBezTo>
                <a:cubicBezTo>
                  <a:pt x="318" y="148"/>
                  <a:pt x="318" y="148"/>
                  <a:pt x="318" y="148"/>
                </a:cubicBezTo>
                <a:cubicBezTo>
                  <a:pt x="354" y="120"/>
                  <a:pt x="396" y="120"/>
                  <a:pt x="431" y="148"/>
                </a:cubicBezTo>
                <a:cubicBezTo>
                  <a:pt x="460" y="176"/>
                  <a:pt x="460" y="226"/>
                  <a:pt x="431" y="254"/>
                </a:cubicBezTo>
                <a:cubicBezTo>
                  <a:pt x="219" y="459"/>
                  <a:pt x="219" y="459"/>
                  <a:pt x="219" y="459"/>
                </a:cubicBezTo>
                <a:cubicBezTo>
                  <a:pt x="177" y="509"/>
                  <a:pt x="99" y="509"/>
                  <a:pt x="50" y="459"/>
                </a:cubicBezTo>
                <a:cubicBezTo>
                  <a:pt x="0" y="410"/>
                  <a:pt x="0" y="332"/>
                  <a:pt x="50" y="290"/>
                </a:cubicBezTo>
                <a:lnTo>
                  <a:pt x="50" y="290"/>
                </a:lnTo>
                <a:cubicBezTo>
                  <a:pt x="269" y="63"/>
                  <a:pt x="269" y="63"/>
                  <a:pt x="269" y="63"/>
                </a:cubicBezTo>
                <a:lnTo>
                  <a:pt x="269" y="63"/>
                </a:lnTo>
                <a:cubicBezTo>
                  <a:pt x="332" y="0"/>
                  <a:pt x="438" y="0"/>
                  <a:pt x="509" y="63"/>
                </a:cubicBezTo>
                <a:cubicBezTo>
                  <a:pt x="573" y="134"/>
                  <a:pt x="573" y="240"/>
                  <a:pt x="509" y="304"/>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04" name="Freeform 38"/>
          <p:cNvSpPr>
            <a:spLocks noChangeArrowheads="1"/>
          </p:cNvSpPr>
          <p:nvPr/>
        </p:nvSpPr>
        <p:spPr bwMode="auto">
          <a:xfrm>
            <a:off x="14624052" y="9131893"/>
            <a:ext cx="438150" cy="438264"/>
          </a:xfrm>
          <a:custGeom>
            <a:avLst/>
            <a:gdLst>
              <a:gd name="T0" fmla="*/ 601 w 609"/>
              <a:gd name="T1" fmla="*/ 43 h 609"/>
              <a:gd name="T2" fmla="*/ 601 w 609"/>
              <a:gd name="T3" fmla="*/ 43 h 609"/>
              <a:gd name="T4" fmla="*/ 601 w 609"/>
              <a:gd name="T5" fmla="*/ 43 h 609"/>
              <a:gd name="T6" fmla="*/ 396 w 609"/>
              <a:gd name="T7" fmla="*/ 587 h 609"/>
              <a:gd name="T8" fmla="*/ 396 w 609"/>
              <a:gd name="T9" fmla="*/ 587 h 609"/>
              <a:gd name="T10" fmla="*/ 367 w 609"/>
              <a:gd name="T11" fmla="*/ 608 h 609"/>
              <a:gd name="T12" fmla="*/ 339 w 609"/>
              <a:gd name="T13" fmla="*/ 587 h 609"/>
              <a:gd name="T14" fmla="*/ 339 w 609"/>
              <a:gd name="T15" fmla="*/ 587 h 609"/>
              <a:gd name="T16" fmla="*/ 283 w 609"/>
              <a:gd name="T17" fmla="*/ 326 h 609"/>
              <a:gd name="T18" fmla="*/ 21 w 609"/>
              <a:gd name="T19" fmla="*/ 269 h 609"/>
              <a:gd name="T20" fmla="*/ 21 w 609"/>
              <a:gd name="T21" fmla="*/ 269 h 609"/>
              <a:gd name="T22" fmla="*/ 0 w 609"/>
              <a:gd name="T23" fmla="*/ 241 h 609"/>
              <a:gd name="T24" fmla="*/ 21 w 609"/>
              <a:gd name="T25" fmla="*/ 212 h 609"/>
              <a:gd name="T26" fmla="*/ 21 w 609"/>
              <a:gd name="T27" fmla="*/ 212 h 609"/>
              <a:gd name="T28" fmla="*/ 565 w 609"/>
              <a:gd name="T29" fmla="*/ 8 h 609"/>
              <a:gd name="T30" fmla="*/ 565 w 609"/>
              <a:gd name="T31" fmla="*/ 8 h 609"/>
              <a:gd name="T32" fmla="*/ 579 w 609"/>
              <a:gd name="T33" fmla="*/ 0 h 609"/>
              <a:gd name="T34" fmla="*/ 608 w 609"/>
              <a:gd name="T35" fmla="*/ 29 h 609"/>
              <a:gd name="T36" fmla="*/ 601 w 609"/>
              <a:gd name="T37" fmla="*/ 43 h 609"/>
              <a:gd name="T38" fmla="*/ 127 w 609"/>
              <a:gd name="T39" fmla="*/ 234 h 609"/>
              <a:gd name="T40" fmla="*/ 127 w 609"/>
              <a:gd name="T41" fmla="*/ 234 h 609"/>
              <a:gd name="T42" fmla="*/ 311 w 609"/>
              <a:gd name="T43" fmla="*/ 276 h 609"/>
              <a:gd name="T44" fmla="*/ 311 w 609"/>
              <a:gd name="T45" fmla="*/ 276 h 609"/>
              <a:gd name="T46" fmla="*/ 332 w 609"/>
              <a:gd name="T47" fmla="*/ 297 h 609"/>
              <a:gd name="T48" fmla="*/ 332 w 609"/>
              <a:gd name="T49" fmla="*/ 297 h 609"/>
              <a:gd name="T50" fmla="*/ 375 w 609"/>
              <a:gd name="T51" fmla="*/ 481 h 609"/>
              <a:gd name="T52" fmla="*/ 530 w 609"/>
              <a:gd name="T53" fmla="*/ 78 h 609"/>
              <a:gd name="T54" fmla="*/ 127 w 609"/>
              <a:gd name="T55" fmla="*/ 23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9" h="609">
                <a:moveTo>
                  <a:pt x="601" y="43"/>
                </a:moveTo>
                <a:lnTo>
                  <a:pt x="601" y="43"/>
                </a:lnTo>
                <a:lnTo>
                  <a:pt x="601" y="43"/>
                </a:lnTo>
                <a:cubicBezTo>
                  <a:pt x="396" y="587"/>
                  <a:pt x="396" y="587"/>
                  <a:pt x="396" y="587"/>
                </a:cubicBezTo>
                <a:lnTo>
                  <a:pt x="396" y="587"/>
                </a:lnTo>
                <a:cubicBezTo>
                  <a:pt x="389" y="601"/>
                  <a:pt x="382" y="608"/>
                  <a:pt x="367" y="608"/>
                </a:cubicBezTo>
                <a:cubicBezTo>
                  <a:pt x="353" y="608"/>
                  <a:pt x="346" y="594"/>
                  <a:pt x="339" y="587"/>
                </a:cubicBezTo>
                <a:lnTo>
                  <a:pt x="339" y="587"/>
                </a:lnTo>
                <a:cubicBezTo>
                  <a:pt x="283" y="326"/>
                  <a:pt x="283" y="326"/>
                  <a:pt x="283" y="326"/>
                </a:cubicBezTo>
                <a:cubicBezTo>
                  <a:pt x="21" y="269"/>
                  <a:pt x="21" y="269"/>
                  <a:pt x="21" y="269"/>
                </a:cubicBezTo>
                <a:lnTo>
                  <a:pt x="21" y="269"/>
                </a:lnTo>
                <a:cubicBezTo>
                  <a:pt x="14" y="262"/>
                  <a:pt x="0" y="255"/>
                  <a:pt x="0" y="241"/>
                </a:cubicBezTo>
                <a:cubicBezTo>
                  <a:pt x="0" y="227"/>
                  <a:pt x="7" y="219"/>
                  <a:pt x="21" y="212"/>
                </a:cubicBezTo>
                <a:lnTo>
                  <a:pt x="21" y="212"/>
                </a:lnTo>
                <a:cubicBezTo>
                  <a:pt x="565" y="8"/>
                  <a:pt x="565" y="8"/>
                  <a:pt x="565" y="8"/>
                </a:cubicBezTo>
                <a:lnTo>
                  <a:pt x="565" y="8"/>
                </a:lnTo>
                <a:cubicBezTo>
                  <a:pt x="572" y="0"/>
                  <a:pt x="572" y="0"/>
                  <a:pt x="579" y="0"/>
                </a:cubicBezTo>
                <a:cubicBezTo>
                  <a:pt x="594" y="0"/>
                  <a:pt x="608" y="15"/>
                  <a:pt x="608" y="29"/>
                </a:cubicBezTo>
                <a:cubicBezTo>
                  <a:pt x="608" y="36"/>
                  <a:pt x="608" y="36"/>
                  <a:pt x="601" y="43"/>
                </a:cubicBezTo>
                <a:close/>
                <a:moveTo>
                  <a:pt x="127" y="234"/>
                </a:moveTo>
                <a:lnTo>
                  <a:pt x="127" y="234"/>
                </a:lnTo>
                <a:cubicBezTo>
                  <a:pt x="311" y="276"/>
                  <a:pt x="311" y="276"/>
                  <a:pt x="311" y="276"/>
                </a:cubicBezTo>
                <a:lnTo>
                  <a:pt x="311" y="276"/>
                </a:lnTo>
                <a:cubicBezTo>
                  <a:pt x="318" y="276"/>
                  <a:pt x="332" y="290"/>
                  <a:pt x="332" y="297"/>
                </a:cubicBezTo>
                <a:lnTo>
                  <a:pt x="332" y="297"/>
                </a:lnTo>
                <a:cubicBezTo>
                  <a:pt x="375" y="481"/>
                  <a:pt x="375" y="481"/>
                  <a:pt x="375" y="481"/>
                </a:cubicBezTo>
                <a:cubicBezTo>
                  <a:pt x="530" y="78"/>
                  <a:pt x="530" y="78"/>
                  <a:pt x="530" y="78"/>
                </a:cubicBezTo>
                <a:lnTo>
                  <a:pt x="127" y="234"/>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05" name="Freeform 39"/>
          <p:cNvSpPr>
            <a:spLocks noChangeArrowheads="1"/>
          </p:cNvSpPr>
          <p:nvPr/>
        </p:nvSpPr>
        <p:spPr bwMode="auto">
          <a:xfrm>
            <a:off x="13868401" y="9131893"/>
            <a:ext cx="434976" cy="438264"/>
          </a:xfrm>
          <a:custGeom>
            <a:avLst/>
            <a:gdLst>
              <a:gd name="T0" fmla="*/ 594 w 602"/>
              <a:gd name="T1" fmla="*/ 50 h 609"/>
              <a:gd name="T2" fmla="*/ 594 w 602"/>
              <a:gd name="T3" fmla="*/ 50 h 609"/>
              <a:gd name="T4" fmla="*/ 516 w 602"/>
              <a:gd name="T5" fmla="*/ 128 h 609"/>
              <a:gd name="T6" fmla="*/ 516 w 602"/>
              <a:gd name="T7" fmla="*/ 467 h 609"/>
              <a:gd name="T8" fmla="*/ 572 w 602"/>
              <a:gd name="T9" fmla="*/ 467 h 609"/>
              <a:gd name="T10" fmla="*/ 601 w 602"/>
              <a:gd name="T11" fmla="*/ 495 h 609"/>
              <a:gd name="T12" fmla="*/ 572 w 602"/>
              <a:gd name="T13" fmla="*/ 523 h 609"/>
              <a:gd name="T14" fmla="*/ 516 w 602"/>
              <a:gd name="T15" fmla="*/ 523 h 609"/>
              <a:gd name="T16" fmla="*/ 516 w 602"/>
              <a:gd name="T17" fmla="*/ 580 h 609"/>
              <a:gd name="T18" fmla="*/ 516 w 602"/>
              <a:gd name="T19" fmla="*/ 580 h 609"/>
              <a:gd name="T20" fmla="*/ 487 w 602"/>
              <a:gd name="T21" fmla="*/ 608 h 609"/>
              <a:gd name="T22" fmla="*/ 459 w 602"/>
              <a:gd name="T23" fmla="*/ 580 h 609"/>
              <a:gd name="T24" fmla="*/ 459 w 602"/>
              <a:gd name="T25" fmla="*/ 523 h 609"/>
              <a:gd name="T26" fmla="*/ 127 w 602"/>
              <a:gd name="T27" fmla="*/ 523 h 609"/>
              <a:gd name="T28" fmla="*/ 120 w 602"/>
              <a:gd name="T29" fmla="*/ 523 h 609"/>
              <a:gd name="T30" fmla="*/ 120 w 602"/>
              <a:gd name="T31" fmla="*/ 523 h 609"/>
              <a:gd name="T32" fmla="*/ 120 w 602"/>
              <a:gd name="T33" fmla="*/ 523 h 609"/>
              <a:gd name="T34" fmla="*/ 106 w 602"/>
              <a:gd name="T35" fmla="*/ 523 h 609"/>
              <a:gd name="T36" fmla="*/ 85 w 602"/>
              <a:gd name="T37" fmla="*/ 495 h 609"/>
              <a:gd name="T38" fmla="*/ 85 w 602"/>
              <a:gd name="T39" fmla="*/ 488 h 609"/>
              <a:gd name="T40" fmla="*/ 85 w 602"/>
              <a:gd name="T41" fmla="*/ 481 h 609"/>
              <a:gd name="T42" fmla="*/ 85 w 602"/>
              <a:gd name="T43" fmla="*/ 481 h 609"/>
              <a:gd name="T44" fmla="*/ 85 w 602"/>
              <a:gd name="T45" fmla="*/ 481 h 609"/>
              <a:gd name="T46" fmla="*/ 85 w 602"/>
              <a:gd name="T47" fmla="*/ 142 h 609"/>
              <a:gd name="T48" fmla="*/ 28 w 602"/>
              <a:gd name="T49" fmla="*/ 142 h 609"/>
              <a:gd name="T50" fmla="*/ 0 w 602"/>
              <a:gd name="T51" fmla="*/ 113 h 609"/>
              <a:gd name="T52" fmla="*/ 28 w 602"/>
              <a:gd name="T53" fmla="*/ 85 h 609"/>
              <a:gd name="T54" fmla="*/ 85 w 602"/>
              <a:gd name="T55" fmla="*/ 85 h 609"/>
              <a:gd name="T56" fmla="*/ 85 w 602"/>
              <a:gd name="T57" fmla="*/ 29 h 609"/>
              <a:gd name="T58" fmla="*/ 113 w 602"/>
              <a:gd name="T59" fmla="*/ 0 h 609"/>
              <a:gd name="T60" fmla="*/ 141 w 602"/>
              <a:gd name="T61" fmla="*/ 29 h 609"/>
              <a:gd name="T62" fmla="*/ 141 w 602"/>
              <a:gd name="T63" fmla="*/ 85 h 609"/>
              <a:gd name="T64" fmla="*/ 480 w 602"/>
              <a:gd name="T65" fmla="*/ 85 h 609"/>
              <a:gd name="T66" fmla="*/ 558 w 602"/>
              <a:gd name="T67" fmla="*/ 15 h 609"/>
              <a:gd name="T68" fmla="*/ 558 w 602"/>
              <a:gd name="T69" fmla="*/ 15 h 609"/>
              <a:gd name="T70" fmla="*/ 572 w 602"/>
              <a:gd name="T71" fmla="*/ 0 h 609"/>
              <a:gd name="T72" fmla="*/ 601 w 602"/>
              <a:gd name="T73" fmla="*/ 29 h 609"/>
              <a:gd name="T74" fmla="*/ 594 w 602"/>
              <a:gd name="T75" fmla="*/ 50 h 609"/>
              <a:gd name="T76" fmla="*/ 141 w 602"/>
              <a:gd name="T77" fmla="*/ 142 h 609"/>
              <a:gd name="T78" fmla="*/ 141 w 602"/>
              <a:gd name="T79" fmla="*/ 142 h 609"/>
              <a:gd name="T80" fmla="*/ 141 w 602"/>
              <a:gd name="T81" fmla="*/ 424 h 609"/>
              <a:gd name="T82" fmla="*/ 424 w 602"/>
              <a:gd name="T83" fmla="*/ 142 h 609"/>
              <a:gd name="T84" fmla="*/ 141 w 602"/>
              <a:gd name="T85" fmla="*/ 142 h 609"/>
              <a:gd name="T86" fmla="*/ 459 w 602"/>
              <a:gd name="T87" fmla="*/ 184 h 609"/>
              <a:gd name="T88" fmla="*/ 459 w 602"/>
              <a:gd name="T89" fmla="*/ 184 h 609"/>
              <a:gd name="T90" fmla="*/ 184 w 602"/>
              <a:gd name="T91" fmla="*/ 467 h 609"/>
              <a:gd name="T92" fmla="*/ 459 w 602"/>
              <a:gd name="T93" fmla="*/ 467 h 609"/>
              <a:gd name="T94" fmla="*/ 459 w 602"/>
              <a:gd name="T95" fmla="*/ 18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2" h="609">
                <a:moveTo>
                  <a:pt x="594" y="50"/>
                </a:moveTo>
                <a:lnTo>
                  <a:pt x="594" y="50"/>
                </a:lnTo>
                <a:cubicBezTo>
                  <a:pt x="516" y="128"/>
                  <a:pt x="516" y="128"/>
                  <a:pt x="516" y="128"/>
                </a:cubicBezTo>
                <a:cubicBezTo>
                  <a:pt x="516" y="467"/>
                  <a:pt x="516" y="467"/>
                  <a:pt x="516" y="467"/>
                </a:cubicBezTo>
                <a:cubicBezTo>
                  <a:pt x="572" y="467"/>
                  <a:pt x="572" y="467"/>
                  <a:pt x="572" y="467"/>
                </a:cubicBezTo>
                <a:cubicBezTo>
                  <a:pt x="594" y="467"/>
                  <a:pt x="601" y="474"/>
                  <a:pt x="601" y="495"/>
                </a:cubicBezTo>
                <a:cubicBezTo>
                  <a:pt x="601" y="509"/>
                  <a:pt x="594" y="523"/>
                  <a:pt x="572" y="523"/>
                </a:cubicBezTo>
                <a:cubicBezTo>
                  <a:pt x="516" y="523"/>
                  <a:pt x="516" y="523"/>
                  <a:pt x="516" y="523"/>
                </a:cubicBezTo>
                <a:cubicBezTo>
                  <a:pt x="516" y="580"/>
                  <a:pt x="516" y="580"/>
                  <a:pt x="516" y="580"/>
                </a:cubicBezTo>
                <a:lnTo>
                  <a:pt x="516" y="580"/>
                </a:lnTo>
                <a:cubicBezTo>
                  <a:pt x="516" y="594"/>
                  <a:pt x="509" y="608"/>
                  <a:pt x="487" y="608"/>
                </a:cubicBezTo>
                <a:cubicBezTo>
                  <a:pt x="473" y="608"/>
                  <a:pt x="459" y="594"/>
                  <a:pt x="459" y="580"/>
                </a:cubicBezTo>
                <a:cubicBezTo>
                  <a:pt x="459" y="523"/>
                  <a:pt x="459" y="523"/>
                  <a:pt x="459" y="523"/>
                </a:cubicBezTo>
                <a:cubicBezTo>
                  <a:pt x="127" y="523"/>
                  <a:pt x="127" y="523"/>
                  <a:pt x="127" y="523"/>
                </a:cubicBezTo>
                <a:cubicBezTo>
                  <a:pt x="120" y="523"/>
                  <a:pt x="120" y="523"/>
                  <a:pt x="120" y="523"/>
                </a:cubicBezTo>
                <a:lnTo>
                  <a:pt x="120" y="523"/>
                </a:lnTo>
                <a:lnTo>
                  <a:pt x="120" y="523"/>
                </a:lnTo>
                <a:cubicBezTo>
                  <a:pt x="106" y="523"/>
                  <a:pt x="106" y="523"/>
                  <a:pt x="106" y="523"/>
                </a:cubicBezTo>
                <a:cubicBezTo>
                  <a:pt x="92" y="523"/>
                  <a:pt x="85" y="509"/>
                  <a:pt x="85" y="495"/>
                </a:cubicBezTo>
                <a:cubicBezTo>
                  <a:pt x="85" y="488"/>
                  <a:pt x="85" y="488"/>
                  <a:pt x="85" y="488"/>
                </a:cubicBezTo>
                <a:cubicBezTo>
                  <a:pt x="85" y="481"/>
                  <a:pt x="85" y="481"/>
                  <a:pt x="85" y="481"/>
                </a:cubicBezTo>
                <a:lnTo>
                  <a:pt x="85" y="481"/>
                </a:lnTo>
                <a:lnTo>
                  <a:pt x="85" y="481"/>
                </a:lnTo>
                <a:cubicBezTo>
                  <a:pt x="85" y="142"/>
                  <a:pt x="85" y="142"/>
                  <a:pt x="85" y="142"/>
                </a:cubicBezTo>
                <a:cubicBezTo>
                  <a:pt x="28" y="142"/>
                  <a:pt x="28" y="142"/>
                  <a:pt x="28" y="142"/>
                </a:cubicBezTo>
                <a:cubicBezTo>
                  <a:pt x="14" y="142"/>
                  <a:pt x="0" y="135"/>
                  <a:pt x="0" y="113"/>
                </a:cubicBezTo>
                <a:cubicBezTo>
                  <a:pt x="0" y="99"/>
                  <a:pt x="14" y="85"/>
                  <a:pt x="28" y="85"/>
                </a:cubicBezTo>
                <a:cubicBezTo>
                  <a:pt x="85" y="85"/>
                  <a:pt x="85" y="85"/>
                  <a:pt x="85" y="85"/>
                </a:cubicBezTo>
                <a:cubicBezTo>
                  <a:pt x="85" y="29"/>
                  <a:pt x="85" y="29"/>
                  <a:pt x="85" y="29"/>
                </a:cubicBezTo>
                <a:cubicBezTo>
                  <a:pt x="85" y="15"/>
                  <a:pt x="99" y="0"/>
                  <a:pt x="113" y="0"/>
                </a:cubicBezTo>
                <a:cubicBezTo>
                  <a:pt x="127" y="0"/>
                  <a:pt x="141" y="15"/>
                  <a:pt x="141" y="29"/>
                </a:cubicBezTo>
                <a:cubicBezTo>
                  <a:pt x="141" y="85"/>
                  <a:pt x="141" y="85"/>
                  <a:pt x="141" y="85"/>
                </a:cubicBezTo>
                <a:cubicBezTo>
                  <a:pt x="480" y="85"/>
                  <a:pt x="480" y="85"/>
                  <a:pt x="480" y="85"/>
                </a:cubicBezTo>
                <a:cubicBezTo>
                  <a:pt x="558" y="15"/>
                  <a:pt x="558" y="15"/>
                  <a:pt x="558" y="15"/>
                </a:cubicBezTo>
                <a:lnTo>
                  <a:pt x="558" y="15"/>
                </a:lnTo>
                <a:cubicBezTo>
                  <a:pt x="558" y="8"/>
                  <a:pt x="565" y="0"/>
                  <a:pt x="572" y="0"/>
                </a:cubicBezTo>
                <a:cubicBezTo>
                  <a:pt x="594" y="0"/>
                  <a:pt x="601" y="15"/>
                  <a:pt x="601" y="29"/>
                </a:cubicBezTo>
                <a:cubicBezTo>
                  <a:pt x="601" y="36"/>
                  <a:pt x="601" y="43"/>
                  <a:pt x="594" y="50"/>
                </a:cubicBezTo>
                <a:close/>
                <a:moveTo>
                  <a:pt x="141" y="142"/>
                </a:moveTo>
                <a:lnTo>
                  <a:pt x="141" y="142"/>
                </a:lnTo>
                <a:cubicBezTo>
                  <a:pt x="141" y="424"/>
                  <a:pt x="141" y="424"/>
                  <a:pt x="141" y="424"/>
                </a:cubicBezTo>
                <a:cubicBezTo>
                  <a:pt x="424" y="142"/>
                  <a:pt x="424" y="142"/>
                  <a:pt x="424" y="142"/>
                </a:cubicBezTo>
                <a:lnTo>
                  <a:pt x="141" y="142"/>
                </a:lnTo>
                <a:close/>
                <a:moveTo>
                  <a:pt x="459" y="184"/>
                </a:moveTo>
                <a:lnTo>
                  <a:pt x="459" y="184"/>
                </a:lnTo>
                <a:cubicBezTo>
                  <a:pt x="184" y="467"/>
                  <a:pt x="184" y="467"/>
                  <a:pt x="184" y="467"/>
                </a:cubicBezTo>
                <a:cubicBezTo>
                  <a:pt x="459" y="467"/>
                  <a:pt x="459" y="467"/>
                  <a:pt x="459" y="467"/>
                </a:cubicBezTo>
                <a:lnTo>
                  <a:pt x="459" y="184"/>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06" name="Freeform 40"/>
          <p:cNvSpPr>
            <a:spLocks noChangeArrowheads="1"/>
          </p:cNvSpPr>
          <p:nvPr/>
        </p:nvSpPr>
        <p:spPr bwMode="auto">
          <a:xfrm>
            <a:off x="13109577" y="9154127"/>
            <a:ext cx="431800" cy="396977"/>
          </a:xfrm>
          <a:custGeom>
            <a:avLst/>
            <a:gdLst>
              <a:gd name="T0" fmla="*/ 572 w 601"/>
              <a:gd name="T1" fmla="*/ 551 h 552"/>
              <a:gd name="T2" fmla="*/ 572 w 601"/>
              <a:gd name="T3" fmla="*/ 551 h 552"/>
              <a:gd name="T4" fmla="*/ 523 w 601"/>
              <a:gd name="T5" fmla="*/ 551 h 552"/>
              <a:gd name="T6" fmla="*/ 523 w 601"/>
              <a:gd name="T7" fmla="*/ 551 h 552"/>
              <a:gd name="T8" fmla="*/ 494 w 601"/>
              <a:gd name="T9" fmla="*/ 551 h 552"/>
              <a:gd name="T10" fmla="*/ 494 w 601"/>
              <a:gd name="T11" fmla="*/ 551 h 552"/>
              <a:gd name="T12" fmla="*/ 99 w 601"/>
              <a:gd name="T13" fmla="*/ 551 h 552"/>
              <a:gd name="T14" fmla="*/ 99 w 601"/>
              <a:gd name="T15" fmla="*/ 551 h 552"/>
              <a:gd name="T16" fmla="*/ 70 w 601"/>
              <a:gd name="T17" fmla="*/ 551 h 552"/>
              <a:gd name="T18" fmla="*/ 70 w 601"/>
              <a:gd name="T19" fmla="*/ 551 h 552"/>
              <a:gd name="T20" fmla="*/ 28 w 601"/>
              <a:gd name="T21" fmla="*/ 551 h 552"/>
              <a:gd name="T22" fmla="*/ 0 w 601"/>
              <a:gd name="T23" fmla="*/ 523 h 552"/>
              <a:gd name="T24" fmla="*/ 0 w 601"/>
              <a:gd name="T25" fmla="*/ 466 h 552"/>
              <a:gd name="T26" fmla="*/ 0 w 601"/>
              <a:gd name="T27" fmla="*/ 353 h 552"/>
              <a:gd name="T28" fmla="*/ 0 w 601"/>
              <a:gd name="T29" fmla="*/ 169 h 552"/>
              <a:gd name="T30" fmla="*/ 28 w 601"/>
              <a:gd name="T31" fmla="*/ 141 h 552"/>
              <a:gd name="T32" fmla="*/ 63 w 601"/>
              <a:gd name="T33" fmla="*/ 141 h 552"/>
              <a:gd name="T34" fmla="*/ 120 w 601"/>
              <a:gd name="T35" fmla="*/ 141 h 552"/>
              <a:gd name="T36" fmla="*/ 155 w 601"/>
              <a:gd name="T37" fmla="*/ 141 h 552"/>
              <a:gd name="T38" fmla="*/ 297 w 601"/>
              <a:gd name="T39" fmla="*/ 0 h 552"/>
              <a:gd name="T40" fmla="*/ 438 w 601"/>
              <a:gd name="T41" fmla="*/ 141 h 552"/>
              <a:gd name="T42" fmla="*/ 487 w 601"/>
              <a:gd name="T43" fmla="*/ 141 h 552"/>
              <a:gd name="T44" fmla="*/ 544 w 601"/>
              <a:gd name="T45" fmla="*/ 141 h 552"/>
              <a:gd name="T46" fmla="*/ 572 w 601"/>
              <a:gd name="T47" fmla="*/ 141 h 552"/>
              <a:gd name="T48" fmla="*/ 600 w 601"/>
              <a:gd name="T49" fmla="*/ 169 h 552"/>
              <a:gd name="T50" fmla="*/ 600 w 601"/>
              <a:gd name="T51" fmla="*/ 353 h 552"/>
              <a:gd name="T52" fmla="*/ 600 w 601"/>
              <a:gd name="T53" fmla="*/ 466 h 552"/>
              <a:gd name="T54" fmla="*/ 600 w 601"/>
              <a:gd name="T55" fmla="*/ 523 h 552"/>
              <a:gd name="T56" fmla="*/ 572 w 601"/>
              <a:gd name="T57" fmla="*/ 551 h 552"/>
              <a:gd name="T58" fmla="*/ 297 w 601"/>
              <a:gd name="T59" fmla="*/ 56 h 552"/>
              <a:gd name="T60" fmla="*/ 297 w 601"/>
              <a:gd name="T61" fmla="*/ 56 h 552"/>
              <a:gd name="T62" fmla="*/ 212 w 601"/>
              <a:gd name="T63" fmla="*/ 141 h 552"/>
              <a:gd name="T64" fmla="*/ 381 w 601"/>
              <a:gd name="T65" fmla="*/ 141 h 552"/>
              <a:gd name="T66" fmla="*/ 297 w 601"/>
              <a:gd name="T67" fmla="*/ 56 h 552"/>
              <a:gd name="T68" fmla="*/ 403 w 601"/>
              <a:gd name="T69" fmla="*/ 311 h 552"/>
              <a:gd name="T70" fmla="*/ 403 w 601"/>
              <a:gd name="T71" fmla="*/ 311 h 552"/>
              <a:gd name="T72" fmla="*/ 325 w 601"/>
              <a:gd name="T73" fmla="*/ 311 h 552"/>
              <a:gd name="T74" fmla="*/ 325 w 601"/>
              <a:gd name="T75" fmla="*/ 240 h 552"/>
              <a:gd name="T76" fmla="*/ 297 w 601"/>
              <a:gd name="T77" fmla="*/ 212 h 552"/>
              <a:gd name="T78" fmla="*/ 268 w 601"/>
              <a:gd name="T79" fmla="*/ 240 h 552"/>
              <a:gd name="T80" fmla="*/ 268 w 601"/>
              <a:gd name="T81" fmla="*/ 311 h 552"/>
              <a:gd name="T82" fmla="*/ 198 w 601"/>
              <a:gd name="T83" fmla="*/ 311 h 552"/>
              <a:gd name="T84" fmla="*/ 169 w 601"/>
              <a:gd name="T85" fmla="*/ 339 h 552"/>
              <a:gd name="T86" fmla="*/ 198 w 601"/>
              <a:gd name="T87" fmla="*/ 367 h 552"/>
              <a:gd name="T88" fmla="*/ 268 w 601"/>
              <a:gd name="T89" fmla="*/ 367 h 552"/>
              <a:gd name="T90" fmla="*/ 268 w 601"/>
              <a:gd name="T91" fmla="*/ 445 h 552"/>
              <a:gd name="T92" fmla="*/ 297 w 601"/>
              <a:gd name="T93" fmla="*/ 473 h 552"/>
              <a:gd name="T94" fmla="*/ 325 w 601"/>
              <a:gd name="T95" fmla="*/ 445 h 552"/>
              <a:gd name="T96" fmla="*/ 325 w 601"/>
              <a:gd name="T97" fmla="*/ 367 h 552"/>
              <a:gd name="T98" fmla="*/ 403 w 601"/>
              <a:gd name="T99" fmla="*/ 367 h 552"/>
              <a:gd name="T100" fmla="*/ 431 w 601"/>
              <a:gd name="T101" fmla="*/ 339 h 552"/>
              <a:gd name="T102" fmla="*/ 403 w 601"/>
              <a:gd name="T103" fmla="*/ 311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1" h="552">
                <a:moveTo>
                  <a:pt x="572" y="551"/>
                </a:moveTo>
                <a:lnTo>
                  <a:pt x="572" y="551"/>
                </a:lnTo>
                <a:cubicBezTo>
                  <a:pt x="523" y="551"/>
                  <a:pt x="523" y="551"/>
                  <a:pt x="523" y="551"/>
                </a:cubicBezTo>
                <a:lnTo>
                  <a:pt x="523" y="551"/>
                </a:lnTo>
                <a:cubicBezTo>
                  <a:pt x="494" y="551"/>
                  <a:pt x="494" y="551"/>
                  <a:pt x="494" y="551"/>
                </a:cubicBezTo>
                <a:lnTo>
                  <a:pt x="494" y="551"/>
                </a:lnTo>
                <a:cubicBezTo>
                  <a:pt x="99" y="551"/>
                  <a:pt x="99" y="551"/>
                  <a:pt x="99" y="551"/>
                </a:cubicBezTo>
                <a:lnTo>
                  <a:pt x="99" y="551"/>
                </a:lnTo>
                <a:cubicBezTo>
                  <a:pt x="70" y="551"/>
                  <a:pt x="70" y="551"/>
                  <a:pt x="70" y="551"/>
                </a:cubicBezTo>
                <a:lnTo>
                  <a:pt x="70" y="551"/>
                </a:lnTo>
                <a:cubicBezTo>
                  <a:pt x="28" y="551"/>
                  <a:pt x="28" y="551"/>
                  <a:pt x="28" y="551"/>
                </a:cubicBezTo>
                <a:cubicBezTo>
                  <a:pt x="7" y="551"/>
                  <a:pt x="0" y="537"/>
                  <a:pt x="0" y="523"/>
                </a:cubicBezTo>
                <a:cubicBezTo>
                  <a:pt x="0" y="466"/>
                  <a:pt x="0" y="466"/>
                  <a:pt x="0" y="466"/>
                </a:cubicBezTo>
                <a:cubicBezTo>
                  <a:pt x="0" y="353"/>
                  <a:pt x="0" y="353"/>
                  <a:pt x="0" y="353"/>
                </a:cubicBezTo>
                <a:cubicBezTo>
                  <a:pt x="0" y="169"/>
                  <a:pt x="0" y="169"/>
                  <a:pt x="0" y="169"/>
                </a:cubicBezTo>
                <a:cubicBezTo>
                  <a:pt x="0" y="155"/>
                  <a:pt x="7" y="141"/>
                  <a:pt x="28" y="141"/>
                </a:cubicBezTo>
                <a:cubicBezTo>
                  <a:pt x="63" y="141"/>
                  <a:pt x="63" y="141"/>
                  <a:pt x="63" y="141"/>
                </a:cubicBezTo>
                <a:cubicBezTo>
                  <a:pt x="120" y="141"/>
                  <a:pt x="120" y="141"/>
                  <a:pt x="120" y="141"/>
                </a:cubicBezTo>
                <a:cubicBezTo>
                  <a:pt x="155" y="141"/>
                  <a:pt x="155" y="141"/>
                  <a:pt x="155" y="141"/>
                </a:cubicBezTo>
                <a:cubicBezTo>
                  <a:pt x="155" y="63"/>
                  <a:pt x="219" y="0"/>
                  <a:pt x="297" y="0"/>
                </a:cubicBezTo>
                <a:cubicBezTo>
                  <a:pt x="374" y="0"/>
                  <a:pt x="438" y="63"/>
                  <a:pt x="438" y="141"/>
                </a:cubicBezTo>
                <a:cubicBezTo>
                  <a:pt x="487" y="141"/>
                  <a:pt x="487" y="141"/>
                  <a:pt x="487" y="141"/>
                </a:cubicBezTo>
                <a:cubicBezTo>
                  <a:pt x="544" y="141"/>
                  <a:pt x="544" y="141"/>
                  <a:pt x="544" y="141"/>
                </a:cubicBezTo>
                <a:cubicBezTo>
                  <a:pt x="572" y="141"/>
                  <a:pt x="572" y="141"/>
                  <a:pt x="572" y="141"/>
                </a:cubicBezTo>
                <a:cubicBezTo>
                  <a:pt x="586" y="141"/>
                  <a:pt x="600" y="155"/>
                  <a:pt x="600" y="169"/>
                </a:cubicBezTo>
                <a:cubicBezTo>
                  <a:pt x="600" y="353"/>
                  <a:pt x="600" y="353"/>
                  <a:pt x="600" y="353"/>
                </a:cubicBezTo>
                <a:cubicBezTo>
                  <a:pt x="600" y="466"/>
                  <a:pt x="600" y="466"/>
                  <a:pt x="600" y="466"/>
                </a:cubicBezTo>
                <a:cubicBezTo>
                  <a:pt x="600" y="523"/>
                  <a:pt x="600" y="523"/>
                  <a:pt x="600" y="523"/>
                </a:cubicBezTo>
                <a:cubicBezTo>
                  <a:pt x="600" y="537"/>
                  <a:pt x="586" y="551"/>
                  <a:pt x="572" y="551"/>
                </a:cubicBezTo>
                <a:close/>
                <a:moveTo>
                  <a:pt x="297" y="56"/>
                </a:moveTo>
                <a:lnTo>
                  <a:pt x="297" y="56"/>
                </a:lnTo>
                <a:cubicBezTo>
                  <a:pt x="254" y="56"/>
                  <a:pt x="212" y="99"/>
                  <a:pt x="212" y="141"/>
                </a:cubicBezTo>
                <a:cubicBezTo>
                  <a:pt x="381" y="141"/>
                  <a:pt x="381" y="141"/>
                  <a:pt x="381" y="141"/>
                </a:cubicBezTo>
                <a:cubicBezTo>
                  <a:pt x="381" y="99"/>
                  <a:pt x="346" y="56"/>
                  <a:pt x="297" y="56"/>
                </a:cubicBezTo>
                <a:close/>
                <a:moveTo>
                  <a:pt x="403" y="311"/>
                </a:moveTo>
                <a:lnTo>
                  <a:pt x="403" y="311"/>
                </a:lnTo>
                <a:cubicBezTo>
                  <a:pt x="325" y="311"/>
                  <a:pt x="325" y="311"/>
                  <a:pt x="325" y="311"/>
                </a:cubicBezTo>
                <a:cubicBezTo>
                  <a:pt x="325" y="240"/>
                  <a:pt x="325" y="240"/>
                  <a:pt x="325" y="240"/>
                </a:cubicBezTo>
                <a:cubicBezTo>
                  <a:pt x="325" y="219"/>
                  <a:pt x="318" y="212"/>
                  <a:pt x="297" y="212"/>
                </a:cubicBezTo>
                <a:cubicBezTo>
                  <a:pt x="283" y="212"/>
                  <a:pt x="268" y="219"/>
                  <a:pt x="268" y="240"/>
                </a:cubicBezTo>
                <a:cubicBezTo>
                  <a:pt x="268" y="311"/>
                  <a:pt x="268" y="311"/>
                  <a:pt x="268" y="311"/>
                </a:cubicBezTo>
                <a:cubicBezTo>
                  <a:pt x="198" y="311"/>
                  <a:pt x="198" y="311"/>
                  <a:pt x="198" y="311"/>
                </a:cubicBezTo>
                <a:cubicBezTo>
                  <a:pt x="176" y="311"/>
                  <a:pt x="169" y="325"/>
                  <a:pt x="169" y="339"/>
                </a:cubicBezTo>
                <a:cubicBezTo>
                  <a:pt x="169" y="360"/>
                  <a:pt x="176" y="367"/>
                  <a:pt x="198" y="367"/>
                </a:cubicBezTo>
                <a:cubicBezTo>
                  <a:pt x="268" y="367"/>
                  <a:pt x="268" y="367"/>
                  <a:pt x="268" y="367"/>
                </a:cubicBezTo>
                <a:cubicBezTo>
                  <a:pt x="268" y="445"/>
                  <a:pt x="268" y="445"/>
                  <a:pt x="268" y="445"/>
                </a:cubicBezTo>
                <a:cubicBezTo>
                  <a:pt x="268" y="459"/>
                  <a:pt x="283" y="473"/>
                  <a:pt x="297" y="473"/>
                </a:cubicBezTo>
                <a:cubicBezTo>
                  <a:pt x="318" y="473"/>
                  <a:pt x="325" y="459"/>
                  <a:pt x="325" y="445"/>
                </a:cubicBezTo>
                <a:cubicBezTo>
                  <a:pt x="325" y="367"/>
                  <a:pt x="325" y="367"/>
                  <a:pt x="325" y="367"/>
                </a:cubicBezTo>
                <a:cubicBezTo>
                  <a:pt x="403" y="367"/>
                  <a:pt x="403" y="367"/>
                  <a:pt x="403" y="367"/>
                </a:cubicBezTo>
                <a:cubicBezTo>
                  <a:pt x="417" y="367"/>
                  <a:pt x="431" y="360"/>
                  <a:pt x="431" y="339"/>
                </a:cubicBezTo>
                <a:cubicBezTo>
                  <a:pt x="431" y="325"/>
                  <a:pt x="417" y="311"/>
                  <a:pt x="403" y="311"/>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07" name="Freeform 41"/>
          <p:cNvSpPr>
            <a:spLocks noChangeArrowheads="1"/>
          </p:cNvSpPr>
          <p:nvPr/>
        </p:nvSpPr>
        <p:spPr bwMode="auto">
          <a:xfrm>
            <a:off x="12344402" y="9131893"/>
            <a:ext cx="438150" cy="438264"/>
          </a:xfrm>
          <a:custGeom>
            <a:avLst/>
            <a:gdLst>
              <a:gd name="T0" fmla="*/ 579 w 608"/>
              <a:gd name="T1" fmla="*/ 608 h 609"/>
              <a:gd name="T2" fmla="*/ 579 w 608"/>
              <a:gd name="T3" fmla="*/ 608 h 609"/>
              <a:gd name="T4" fmla="*/ 28 w 608"/>
              <a:gd name="T5" fmla="*/ 608 h 609"/>
              <a:gd name="T6" fmla="*/ 0 w 608"/>
              <a:gd name="T7" fmla="*/ 580 h 609"/>
              <a:gd name="T8" fmla="*/ 0 w 608"/>
              <a:gd name="T9" fmla="*/ 29 h 609"/>
              <a:gd name="T10" fmla="*/ 28 w 608"/>
              <a:gd name="T11" fmla="*/ 0 h 609"/>
              <a:gd name="T12" fmla="*/ 579 w 608"/>
              <a:gd name="T13" fmla="*/ 0 h 609"/>
              <a:gd name="T14" fmla="*/ 607 w 608"/>
              <a:gd name="T15" fmla="*/ 29 h 609"/>
              <a:gd name="T16" fmla="*/ 607 w 608"/>
              <a:gd name="T17" fmla="*/ 580 h 609"/>
              <a:gd name="T18" fmla="*/ 579 w 608"/>
              <a:gd name="T19" fmla="*/ 608 h 609"/>
              <a:gd name="T20" fmla="*/ 56 w 608"/>
              <a:gd name="T21" fmla="*/ 57 h 609"/>
              <a:gd name="T22" fmla="*/ 56 w 608"/>
              <a:gd name="T23" fmla="*/ 57 h 609"/>
              <a:gd name="T24" fmla="*/ 56 w 608"/>
              <a:gd name="T25" fmla="*/ 538 h 609"/>
              <a:gd name="T26" fmla="*/ 113 w 608"/>
              <a:gd name="T27" fmla="*/ 474 h 609"/>
              <a:gd name="T28" fmla="*/ 183 w 608"/>
              <a:gd name="T29" fmla="*/ 446 h 609"/>
              <a:gd name="T30" fmla="*/ 247 w 608"/>
              <a:gd name="T31" fmla="*/ 417 h 609"/>
              <a:gd name="T32" fmla="*/ 247 w 608"/>
              <a:gd name="T33" fmla="*/ 368 h 609"/>
              <a:gd name="T34" fmla="*/ 226 w 608"/>
              <a:gd name="T35" fmla="*/ 311 h 609"/>
              <a:gd name="T36" fmla="*/ 205 w 608"/>
              <a:gd name="T37" fmla="*/ 290 h 609"/>
              <a:gd name="T38" fmla="*/ 219 w 608"/>
              <a:gd name="T39" fmla="*/ 248 h 609"/>
              <a:gd name="T40" fmla="*/ 212 w 608"/>
              <a:gd name="T41" fmla="*/ 191 h 609"/>
              <a:gd name="T42" fmla="*/ 304 w 608"/>
              <a:gd name="T43" fmla="*/ 113 h 609"/>
              <a:gd name="T44" fmla="*/ 395 w 608"/>
              <a:gd name="T45" fmla="*/ 191 h 609"/>
              <a:gd name="T46" fmla="*/ 395 w 608"/>
              <a:gd name="T47" fmla="*/ 248 h 609"/>
              <a:gd name="T48" fmla="*/ 403 w 608"/>
              <a:gd name="T49" fmla="*/ 290 h 609"/>
              <a:gd name="T50" fmla="*/ 381 w 608"/>
              <a:gd name="T51" fmla="*/ 311 h 609"/>
              <a:gd name="T52" fmla="*/ 360 w 608"/>
              <a:gd name="T53" fmla="*/ 368 h 609"/>
              <a:gd name="T54" fmla="*/ 360 w 608"/>
              <a:gd name="T55" fmla="*/ 417 h 609"/>
              <a:gd name="T56" fmla="*/ 424 w 608"/>
              <a:gd name="T57" fmla="*/ 446 h 609"/>
              <a:gd name="T58" fmla="*/ 494 w 608"/>
              <a:gd name="T59" fmla="*/ 474 h 609"/>
              <a:gd name="T60" fmla="*/ 551 w 608"/>
              <a:gd name="T61" fmla="*/ 538 h 609"/>
              <a:gd name="T62" fmla="*/ 551 w 608"/>
              <a:gd name="T63" fmla="*/ 57 h 609"/>
              <a:gd name="T64" fmla="*/ 56 w 608"/>
              <a:gd name="T65" fmla="*/ 57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8" h="609">
                <a:moveTo>
                  <a:pt x="579" y="608"/>
                </a:moveTo>
                <a:lnTo>
                  <a:pt x="579" y="608"/>
                </a:lnTo>
                <a:cubicBezTo>
                  <a:pt x="28" y="608"/>
                  <a:pt x="28" y="608"/>
                  <a:pt x="28" y="608"/>
                </a:cubicBezTo>
                <a:cubicBezTo>
                  <a:pt x="14" y="608"/>
                  <a:pt x="0" y="594"/>
                  <a:pt x="0" y="580"/>
                </a:cubicBezTo>
                <a:cubicBezTo>
                  <a:pt x="0" y="29"/>
                  <a:pt x="0" y="29"/>
                  <a:pt x="0" y="29"/>
                </a:cubicBezTo>
                <a:cubicBezTo>
                  <a:pt x="0" y="15"/>
                  <a:pt x="14" y="0"/>
                  <a:pt x="28" y="0"/>
                </a:cubicBezTo>
                <a:cubicBezTo>
                  <a:pt x="579" y="0"/>
                  <a:pt x="579" y="0"/>
                  <a:pt x="579" y="0"/>
                </a:cubicBezTo>
                <a:cubicBezTo>
                  <a:pt x="593" y="0"/>
                  <a:pt x="607" y="15"/>
                  <a:pt x="607" y="29"/>
                </a:cubicBezTo>
                <a:cubicBezTo>
                  <a:pt x="607" y="580"/>
                  <a:pt x="607" y="580"/>
                  <a:pt x="607" y="580"/>
                </a:cubicBezTo>
                <a:cubicBezTo>
                  <a:pt x="607" y="594"/>
                  <a:pt x="593" y="608"/>
                  <a:pt x="579" y="608"/>
                </a:cubicBezTo>
                <a:close/>
                <a:moveTo>
                  <a:pt x="56" y="57"/>
                </a:moveTo>
                <a:lnTo>
                  <a:pt x="56" y="57"/>
                </a:lnTo>
                <a:cubicBezTo>
                  <a:pt x="56" y="538"/>
                  <a:pt x="56" y="538"/>
                  <a:pt x="56" y="538"/>
                </a:cubicBezTo>
                <a:cubicBezTo>
                  <a:pt x="70" y="516"/>
                  <a:pt x="84" y="488"/>
                  <a:pt x="113" y="474"/>
                </a:cubicBezTo>
                <a:cubicBezTo>
                  <a:pt x="155" y="453"/>
                  <a:pt x="134" y="467"/>
                  <a:pt x="183" y="446"/>
                </a:cubicBezTo>
                <a:cubicBezTo>
                  <a:pt x="233" y="424"/>
                  <a:pt x="247" y="417"/>
                  <a:pt x="247" y="417"/>
                </a:cubicBezTo>
                <a:cubicBezTo>
                  <a:pt x="247" y="368"/>
                  <a:pt x="247" y="368"/>
                  <a:pt x="247" y="368"/>
                </a:cubicBezTo>
                <a:cubicBezTo>
                  <a:pt x="247" y="368"/>
                  <a:pt x="233" y="354"/>
                  <a:pt x="226" y="311"/>
                </a:cubicBezTo>
                <a:cubicBezTo>
                  <a:pt x="212" y="319"/>
                  <a:pt x="212" y="297"/>
                  <a:pt x="205" y="290"/>
                </a:cubicBezTo>
                <a:cubicBezTo>
                  <a:pt x="205" y="276"/>
                  <a:pt x="205" y="241"/>
                  <a:pt x="219" y="248"/>
                </a:cubicBezTo>
                <a:cubicBezTo>
                  <a:pt x="212" y="227"/>
                  <a:pt x="212" y="205"/>
                  <a:pt x="212" y="191"/>
                </a:cubicBezTo>
                <a:cubicBezTo>
                  <a:pt x="212" y="156"/>
                  <a:pt x="247" y="121"/>
                  <a:pt x="304" y="113"/>
                </a:cubicBezTo>
                <a:cubicBezTo>
                  <a:pt x="367" y="121"/>
                  <a:pt x="395" y="156"/>
                  <a:pt x="395" y="191"/>
                </a:cubicBezTo>
                <a:cubicBezTo>
                  <a:pt x="395" y="205"/>
                  <a:pt x="395" y="227"/>
                  <a:pt x="395" y="248"/>
                </a:cubicBezTo>
                <a:cubicBezTo>
                  <a:pt x="410" y="241"/>
                  <a:pt x="403" y="276"/>
                  <a:pt x="403" y="290"/>
                </a:cubicBezTo>
                <a:cubicBezTo>
                  <a:pt x="395" y="297"/>
                  <a:pt x="395" y="311"/>
                  <a:pt x="381" y="311"/>
                </a:cubicBezTo>
                <a:cubicBezTo>
                  <a:pt x="374" y="354"/>
                  <a:pt x="360" y="368"/>
                  <a:pt x="360" y="368"/>
                </a:cubicBezTo>
                <a:cubicBezTo>
                  <a:pt x="360" y="417"/>
                  <a:pt x="360" y="417"/>
                  <a:pt x="360" y="417"/>
                </a:cubicBezTo>
                <a:cubicBezTo>
                  <a:pt x="360" y="417"/>
                  <a:pt x="374" y="424"/>
                  <a:pt x="424" y="446"/>
                </a:cubicBezTo>
                <a:cubicBezTo>
                  <a:pt x="473" y="467"/>
                  <a:pt x="452" y="453"/>
                  <a:pt x="494" y="474"/>
                </a:cubicBezTo>
                <a:cubicBezTo>
                  <a:pt x="523" y="488"/>
                  <a:pt x="537" y="516"/>
                  <a:pt x="551" y="538"/>
                </a:cubicBezTo>
                <a:cubicBezTo>
                  <a:pt x="551" y="57"/>
                  <a:pt x="551" y="57"/>
                  <a:pt x="551" y="57"/>
                </a:cubicBezTo>
                <a:lnTo>
                  <a:pt x="56" y="57"/>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08" name="Freeform 42"/>
          <p:cNvSpPr>
            <a:spLocks noChangeArrowheads="1"/>
          </p:cNvSpPr>
          <p:nvPr/>
        </p:nvSpPr>
        <p:spPr bwMode="auto">
          <a:xfrm>
            <a:off x="11588753" y="9131893"/>
            <a:ext cx="431800" cy="438264"/>
          </a:xfrm>
          <a:custGeom>
            <a:avLst/>
            <a:gdLst>
              <a:gd name="T0" fmla="*/ 572 w 601"/>
              <a:gd name="T1" fmla="*/ 608 h 609"/>
              <a:gd name="T2" fmla="*/ 431 w 601"/>
              <a:gd name="T3" fmla="*/ 580 h 609"/>
              <a:gd name="T4" fmla="*/ 544 w 601"/>
              <a:gd name="T5" fmla="*/ 552 h 609"/>
              <a:gd name="T6" fmla="*/ 544 w 601"/>
              <a:gd name="T7" fmla="*/ 467 h 609"/>
              <a:gd name="T8" fmla="*/ 600 w 601"/>
              <a:gd name="T9" fmla="*/ 467 h 609"/>
              <a:gd name="T10" fmla="*/ 572 w 601"/>
              <a:gd name="T11" fmla="*/ 608 h 609"/>
              <a:gd name="T12" fmla="*/ 572 w 601"/>
              <a:gd name="T13" fmla="*/ 227 h 609"/>
              <a:gd name="T14" fmla="*/ 600 w 601"/>
              <a:gd name="T15" fmla="*/ 354 h 609"/>
              <a:gd name="T16" fmla="*/ 544 w 601"/>
              <a:gd name="T17" fmla="*/ 354 h 609"/>
              <a:gd name="T18" fmla="*/ 572 w 601"/>
              <a:gd name="T19" fmla="*/ 227 h 609"/>
              <a:gd name="T20" fmla="*/ 572 w 601"/>
              <a:gd name="T21" fmla="*/ 170 h 609"/>
              <a:gd name="T22" fmla="*/ 544 w 601"/>
              <a:gd name="T23" fmla="*/ 142 h 609"/>
              <a:gd name="T24" fmla="*/ 459 w 601"/>
              <a:gd name="T25" fmla="*/ 57 h 609"/>
              <a:gd name="T26" fmla="*/ 431 w 601"/>
              <a:gd name="T27" fmla="*/ 29 h 609"/>
              <a:gd name="T28" fmla="*/ 459 w 601"/>
              <a:gd name="T29" fmla="*/ 0 h 609"/>
              <a:gd name="T30" fmla="*/ 600 w 601"/>
              <a:gd name="T31" fmla="*/ 29 h 609"/>
              <a:gd name="T32" fmla="*/ 572 w 601"/>
              <a:gd name="T33" fmla="*/ 170 h 609"/>
              <a:gd name="T34" fmla="*/ 346 w 601"/>
              <a:gd name="T35" fmla="*/ 57 h 609"/>
              <a:gd name="T36" fmla="*/ 226 w 601"/>
              <a:gd name="T37" fmla="*/ 29 h 609"/>
              <a:gd name="T38" fmla="*/ 346 w 601"/>
              <a:gd name="T39" fmla="*/ 0 h 609"/>
              <a:gd name="T40" fmla="*/ 346 w 601"/>
              <a:gd name="T41" fmla="*/ 57 h 609"/>
              <a:gd name="T42" fmla="*/ 311 w 601"/>
              <a:gd name="T43" fmla="*/ 241 h 609"/>
              <a:gd name="T44" fmla="*/ 304 w 601"/>
              <a:gd name="T45" fmla="*/ 219 h 609"/>
              <a:gd name="T46" fmla="*/ 346 w 601"/>
              <a:gd name="T47" fmla="*/ 198 h 609"/>
              <a:gd name="T48" fmla="*/ 445 w 601"/>
              <a:gd name="T49" fmla="*/ 283 h 609"/>
              <a:gd name="T50" fmla="*/ 452 w 601"/>
              <a:gd name="T51" fmla="*/ 304 h 609"/>
              <a:gd name="T52" fmla="*/ 445 w 601"/>
              <a:gd name="T53" fmla="*/ 326 h 609"/>
              <a:gd name="T54" fmla="*/ 346 w 601"/>
              <a:gd name="T55" fmla="*/ 410 h 609"/>
              <a:gd name="T56" fmla="*/ 304 w 601"/>
              <a:gd name="T57" fmla="*/ 389 h 609"/>
              <a:gd name="T58" fmla="*/ 311 w 601"/>
              <a:gd name="T59" fmla="*/ 368 h 609"/>
              <a:gd name="T60" fmla="*/ 176 w 601"/>
              <a:gd name="T61" fmla="*/ 333 h 609"/>
              <a:gd name="T62" fmla="*/ 176 w 601"/>
              <a:gd name="T63" fmla="*/ 276 h 609"/>
              <a:gd name="T64" fmla="*/ 311 w 601"/>
              <a:gd name="T65" fmla="*/ 241 h 609"/>
              <a:gd name="T66" fmla="*/ 141 w 601"/>
              <a:gd name="T67" fmla="*/ 57 h 609"/>
              <a:gd name="T68" fmla="*/ 56 w 601"/>
              <a:gd name="T69" fmla="*/ 57 h 609"/>
              <a:gd name="T70" fmla="*/ 28 w 601"/>
              <a:gd name="T71" fmla="*/ 170 h 609"/>
              <a:gd name="T72" fmla="*/ 0 w 601"/>
              <a:gd name="T73" fmla="*/ 142 h 609"/>
              <a:gd name="T74" fmla="*/ 28 w 601"/>
              <a:gd name="T75" fmla="*/ 0 h 609"/>
              <a:gd name="T76" fmla="*/ 141 w 601"/>
              <a:gd name="T77" fmla="*/ 0 h 609"/>
              <a:gd name="T78" fmla="*/ 141 w 601"/>
              <a:gd name="T79" fmla="*/ 57 h 609"/>
              <a:gd name="T80" fmla="*/ 28 w 601"/>
              <a:gd name="T81" fmla="*/ 382 h 609"/>
              <a:gd name="T82" fmla="*/ 0 w 601"/>
              <a:gd name="T83" fmla="*/ 255 h 609"/>
              <a:gd name="T84" fmla="*/ 56 w 601"/>
              <a:gd name="T85" fmla="*/ 255 h 609"/>
              <a:gd name="T86" fmla="*/ 28 w 601"/>
              <a:gd name="T87" fmla="*/ 382 h 609"/>
              <a:gd name="T88" fmla="*/ 28 w 601"/>
              <a:gd name="T89" fmla="*/ 439 h 609"/>
              <a:gd name="T90" fmla="*/ 56 w 601"/>
              <a:gd name="T91" fmla="*/ 552 h 609"/>
              <a:gd name="T92" fmla="*/ 169 w 601"/>
              <a:gd name="T93" fmla="*/ 580 h 609"/>
              <a:gd name="T94" fmla="*/ 28 w 601"/>
              <a:gd name="T95" fmla="*/ 608 h 609"/>
              <a:gd name="T96" fmla="*/ 0 w 601"/>
              <a:gd name="T97" fmla="*/ 467 h 609"/>
              <a:gd name="T98" fmla="*/ 28 w 601"/>
              <a:gd name="T99" fmla="*/ 439 h 609"/>
              <a:gd name="T100" fmla="*/ 254 w 601"/>
              <a:gd name="T101" fmla="*/ 552 h 609"/>
              <a:gd name="T102" fmla="*/ 374 w 601"/>
              <a:gd name="T103" fmla="*/ 580 h 609"/>
              <a:gd name="T104" fmla="*/ 254 w 601"/>
              <a:gd name="T105" fmla="*/ 608 h 609"/>
              <a:gd name="T106" fmla="*/ 254 w 601"/>
              <a:gd name="T107" fmla="*/ 55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1" h="609">
                <a:moveTo>
                  <a:pt x="572" y="608"/>
                </a:moveTo>
                <a:lnTo>
                  <a:pt x="572" y="608"/>
                </a:lnTo>
                <a:cubicBezTo>
                  <a:pt x="459" y="608"/>
                  <a:pt x="459" y="608"/>
                  <a:pt x="459" y="608"/>
                </a:cubicBezTo>
                <a:cubicBezTo>
                  <a:pt x="445" y="608"/>
                  <a:pt x="431" y="594"/>
                  <a:pt x="431" y="580"/>
                </a:cubicBezTo>
                <a:cubicBezTo>
                  <a:pt x="431" y="559"/>
                  <a:pt x="445" y="552"/>
                  <a:pt x="459" y="552"/>
                </a:cubicBezTo>
                <a:cubicBezTo>
                  <a:pt x="544" y="552"/>
                  <a:pt x="544" y="552"/>
                  <a:pt x="544" y="552"/>
                </a:cubicBezTo>
                <a:cubicBezTo>
                  <a:pt x="544" y="467"/>
                  <a:pt x="544" y="467"/>
                  <a:pt x="544" y="467"/>
                </a:cubicBezTo>
                <a:lnTo>
                  <a:pt x="544" y="467"/>
                </a:lnTo>
                <a:cubicBezTo>
                  <a:pt x="544" y="446"/>
                  <a:pt x="558" y="439"/>
                  <a:pt x="572" y="439"/>
                </a:cubicBezTo>
                <a:cubicBezTo>
                  <a:pt x="593" y="439"/>
                  <a:pt x="600" y="446"/>
                  <a:pt x="600" y="467"/>
                </a:cubicBezTo>
                <a:cubicBezTo>
                  <a:pt x="600" y="580"/>
                  <a:pt x="600" y="580"/>
                  <a:pt x="600" y="580"/>
                </a:cubicBezTo>
                <a:cubicBezTo>
                  <a:pt x="600" y="594"/>
                  <a:pt x="593" y="608"/>
                  <a:pt x="572" y="608"/>
                </a:cubicBezTo>
                <a:close/>
                <a:moveTo>
                  <a:pt x="572" y="227"/>
                </a:moveTo>
                <a:lnTo>
                  <a:pt x="572" y="227"/>
                </a:lnTo>
                <a:cubicBezTo>
                  <a:pt x="593" y="227"/>
                  <a:pt x="600" y="241"/>
                  <a:pt x="600" y="255"/>
                </a:cubicBezTo>
                <a:cubicBezTo>
                  <a:pt x="600" y="354"/>
                  <a:pt x="600" y="354"/>
                  <a:pt x="600" y="354"/>
                </a:cubicBezTo>
                <a:cubicBezTo>
                  <a:pt x="600" y="368"/>
                  <a:pt x="593" y="382"/>
                  <a:pt x="572" y="382"/>
                </a:cubicBezTo>
                <a:cubicBezTo>
                  <a:pt x="558" y="382"/>
                  <a:pt x="544" y="368"/>
                  <a:pt x="544" y="354"/>
                </a:cubicBezTo>
                <a:cubicBezTo>
                  <a:pt x="544" y="255"/>
                  <a:pt x="544" y="255"/>
                  <a:pt x="544" y="255"/>
                </a:cubicBezTo>
                <a:cubicBezTo>
                  <a:pt x="544" y="241"/>
                  <a:pt x="558" y="227"/>
                  <a:pt x="572" y="227"/>
                </a:cubicBezTo>
                <a:close/>
                <a:moveTo>
                  <a:pt x="572" y="170"/>
                </a:moveTo>
                <a:lnTo>
                  <a:pt x="572" y="170"/>
                </a:lnTo>
                <a:cubicBezTo>
                  <a:pt x="558" y="170"/>
                  <a:pt x="544" y="163"/>
                  <a:pt x="544" y="142"/>
                </a:cubicBezTo>
                <a:lnTo>
                  <a:pt x="544" y="142"/>
                </a:lnTo>
                <a:cubicBezTo>
                  <a:pt x="544" y="57"/>
                  <a:pt x="544" y="57"/>
                  <a:pt x="544" y="57"/>
                </a:cubicBezTo>
                <a:cubicBezTo>
                  <a:pt x="459" y="57"/>
                  <a:pt x="459" y="57"/>
                  <a:pt x="459" y="57"/>
                </a:cubicBezTo>
                <a:lnTo>
                  <a:pt x="459" y="57"/>
                </a:lnTo>
                <a:cubicBezTo>
                  <a:pt x="445" y="57"/>
                  <a:pt x="431" y="50"/>
                  <a:pt x="431" y="29"/>
                </a:cubicBezTo>
                <a:cubicBezTo>
                  <a:pt x="431" y="15"/>
                  <a:pt x="445" y="0"/>
                  <a:pt x="459" y="0"/>
                </a:cubicBezTo>
                <a:lnTo>
                  <a:pt x="459" y="0"/>
                </a:lnTo>
                <a:cubicBezTo>
                  <a:pt x="572" y="0"/>
                  <a:pt x="572" y="0"/>
                  <a:pt x="572" y="0"/>
                </a:cubicBezTo>
                <a:cubicBezTo>
                  <a:pt x="593" y="0"/>
                  <a:pt x="600" y="15"/>
                  <a:pt x="600" y="29"/>
                </a:cubicBezTo>
                <a:cubicBezTo>
                  <a:pt x="600" y="142"/>
                  <a:pt x="600" y="142"/>
                  <a:pt x="600" y="142"/>
                </a:cubicBezTo>
                <a:cubicBezTo>
                  <a:pt x="600" y="163"/>
                  <a:pt x="593" y="170"/>
                  <a:pt x="572" y="170"/>
                </a:cubicBezTo>
                <a:close/>
                <a:moveTo>
                  <a:pt x="346" y="57"/>
                </a:moveTo>
                <a:lnTo>
                  <a:pt x="346" y="57"/>
                </a:lnTo>
                <a:cubicBezTo>
                  <a:pt x="254" y="57"/>
                  <a:pt x="254" y="57"/>
                  <a:pt x="254" y="57"/>
                </a:cubicBezTo>
                <a:cubicBezTo>
                  <a:pt x="240" y="57"/>
                  <a:pt x="226" y="50"/>
                  <a:pt x="226" y="29"/>
                </a:cubicBezTo>
                <a:cubicBezTo>
                  <a:pt x="226" y="15"/>
                  <a:pt x="240" y="0"/>
                  <a:pt x="254" y="0"/>
                </a:cubicBezTo>
                <a:cubicBezTo>
                  <a:pt x="346" y="0"/>
                  <a:pt x="346" y="0"/>
                  <a:pt x="346" y="0"/>
                </a:cubicBezTo>
                <a:cubicBezTo>
                  <a:pt x="367" y="0"/>
                  <a:pt x="374" y="15"/>
                  <a:pt x="374" y="29"/>
                </a:cubicBezTo>
                <a:cubicBezTo>
                  <a:pt x="374" y="50"/>
                  <a:pt x="367" y="57"/>
                  <a:pt x="346" y="57"/>
                </a:cubicBezTo>
                <a:close/>
                <a:moveTo>
                  <a:pt x="311" y="241"/>
                </a:moveTo>
                <a:lnTo>
                  <a:pt x="311" y="241"/>
                </a:lnTo>
                <a:lnTo>
                  <a:pt x="311" y="241"/>
                </a:lnTo>
                <a:cubicBezTo>
                  <a:pt x="304" y="234"/>
                  <a:pt x="304" y="227"/>
                  <a:pt x="304" y="219"/>
                </a:cubicBezTo>
                <a:cubicBezTo>
                  <a:pt x="304" y="205"/>
                  <a:pt x="311" y="191"/>
                  <a:pt x="332" y="191"/>
                </a:cubicBezTo>
                <a:cubicBezTo>
                  <a:pt x="339" y="191"/>
                  <a:pt x="346" y="191"/>
                  <a:pt x="346" y="198"/>
                </a:cubicBezTo>
                <a:lnTo>
                  <a:pt x="346" y="198"/>
                </a:lnTo>
                <a:cubicBezTo>
                  <a:pt x="445" y="283"/>
                  <a:pt x="445" y="283"/>
                  <a:pt x="445" y="283"/>
                </a:cubicBezTo>
                <a:lnTo>
                  <a:pt x="445" y="283"/>
                </a:lnTo>
                <a:cubicBezTo>
                  <a:pt x="445" y="290"/>
                  <a:pt x="452" y="297"/>
                  <a:pt x="452" y="304"/>
                </a:cubicBezTo>
                <a:cubicBezTo>
                  <a:pt x="452" y="311"/>
                  <a:pt x="445" y="319"/>
                  <a:pt x="445" y="326"/>
                </a:cubicBezTo>
                <a:lnTo>
                  <a:pt x="445" y="326"/>
                </a:lnTo>
                <a:cubicBezTo>
                  <a:pt x="346" y="410"/>
                  <a:pt x="346" y="410"/>
                  <a:pt x="346" y="410"/>
                </a:cubicBezTo>
                <a:lnTo>
                  <a:pt x="346" y="410"/>
                </a:lnTo>
                <a:cubicBezTo>
                  <a:pt x="346" y="417"/>
                  <a:pt x="339" y="417"/>
                  <a:pt x="332" y="417"/>
                </a:cubicBezTo>
                <a:cubicBezTo>
                  <a:pt x="311" y="417"/>
                  <a:pt x="304" y="403"/>
                  <a:pt x="304" y="389"/>
                </a:cubicBezTo>
                <a:cubicBezTo>
                  <a:pt x="304" y="382"/>
                  <a:pt x="304" y="375"/>
                  <a:pt x="311" y="368"/>
                </a:cubicBezTo>
                <a:lnTo>
                  <a:pt x="311" y="368"/>
                </a:lnTo>
                <a:cubicBezTo>
                  <a:pt x="353" y="333"/>
                  <a:pt x="353" y="333"/>
                  <a:pt x="353" y="333"/>
                </a:cubicBezTo>
                <a:cubicBezTo>
                  <a:pt x="176" y="333"/>
                  <a:pt x="176" y="333"/>
                  <a:pt x="176" y="333"/>
                </a:cubicBezTo>
                <a:cubicBezTo>
                  <a:pt x="162" y="333"/>
                  <a:pt x="148" y="319"/>
                  <a:pt x="148" y="304"/>
                </a:cubicBezTo>
                <a:cubicBezTo>
                  <a:pt x="148" y="290"/>
                  <a:pt x="162" y="276"/>
                  <a:pt x="176" y="276"/>
                </a:cubicBezTo>
                <a:cubicBezTo>
                  <a:pt x="353" y="276"/>
                  <a:pt x="353" y="276"/>
                  <a:pt x="353" y="276"/>
                </a:cubicBezTo>
                <a:lnTo>
                  <a:pt x="311" y="241"/>
                </a:lnTo>
                <a:close/>
                <a:moveTo>
                  <a:pt x="141" y="57"/>
                </a:moveTo>
                <a:lnTo>
                  <a:pt x="141" y="57"/>
                </a:lnTo>
                <a:lnTo>
                  <a:pt x="141" y="57"/>
                </a:lnTo>
                <a:cubicBezTo>
                  <a:pt x="56" y="57"/>
                  <a:pt x="56" y="57"/>
                  <a:pt x="56" y="57"/>
                </a:cubicBezTo>
                <a:cubicBezTo>
                  <a:pt x="56" y="142"/>
                  <a:pt x="56" y="142"/>
                  <a:pt x="56" y="142"/>
                </a:cubicBezTo>
                <a:cubicBezTo>
                  <a:pt x="56" y="163"/>
                  <a:pt x="42" y="170"/>
                  <a:pt x="28" y="170"/>
                </a:cubicBezTo>
                <a:cubicBezTo>
                  <a:pt x="14" y="170"/>
                  <a:pt x="0" y="163"/>
                  <a:pt x="0" y="142"/>
                </a:cubicBezTo>
                <a:lnTo>
                  <a:pt x="0" y="142"/>
                </a:lnTo>
                <a:cubicBezTo>
                  <a:pt x="0" y="29"/>
                  <a:pt x="0" y="29"/>
                  <a:pt x="0" y="29"/>
                </a:cubicBezTo>
                <a:cubicBezTo>
                  <a:pt x="0" y="15"/>
                  <a:pt x="14" y="0"/>
                  <a:pt x="28" y="0"/>
                </a:cubicBezTo>
                <a:cubicBezTo>
                  <a:pt x="141" y="0"/>
                  <a:pt x="141" y="0"/>
                  <a:pt x="141" y="0"/>
                </a:cubicBezTo>
                <a:lnTo>
                  <a:pt x="141" y="0"/>
                </a:lnTo>
                <a:cubicBezTo>
                  <a:pt x="155" y="0"/>
                  <a:pt x="169" y="15"/>
                  <a:pt x="169" y="29"/>
                </a:cubicBezTo>
                <a:cubicBezTo>
                  <a:pt x="169" y="50"/>
                  <a:pt x="155" y="57"/>
                  <a:pt x="141" y="57"/>
                </a:cubicBezTo>
                <a:close/>
                <a:moveTo>
                  <a:pt x="28" y="382"/>
                </a:moveTo>
                <a:lnTo>
                  <a:pt x="28" y="382"/>
                </a:lnTo>
                <a:cubicBezTo>
                  <a:pt x="14" y="382"/>
                  <a:pt x="0" y="368"/>
                  <a:pt x="0" y="354"/>
                </a:cubicBezTo>
                <a:cubicBezTo>
                  <a:pt x="0" y="255"/>
                  <a:pt x="0" y="255"/>
                  <a:pt x="0" y="255"/>
                </a:cubicBezTo>
                <a:cubicBezTo>
                  <a:pt x="0" y="241"/>
                  <a:pt x="14" y="227"/>
                  <a:pt x="28" y="227"/>
                </a:cubicBezTo>
                <a:cubicBezTo>
                  <a:pt x="42" y="227"/>
                  <a:pt x="56" y="241"/>
                  <a:pt x="56" y="255"/>
                </a:cubicBezTo>
                <a:cubicBezTo>
                  <a:pt x="56" y="354"/>
                  <a:pt x="56" y="354"/>
                  <a:pt x="56" y="354"/>
                </a:cubicBezTo>
                <a:cubicBezTo>
                  <a:pt x="56" y="368"/>
                  <a:pt x="42" y="382"/>
                  <a:pt x="28" y="382"/>
                </a:cubicBezTo>
                <a:close/>
                <a:moveTo>
                  <a:pt x="28" y="439"/>
                </a:moveTo>
                <a:lnTo>
                  <a:pt x="28" y="439"/>
                </a:lnTo>
                <a:cubicBezTo>
                  <a:pt x="42" y="439"/>
                  <a:pt x="56" y="446"/>
                  <a:pt x="56" y="467"/>
                </a:cubicBezTo>
                <a:cubicBezTo>
                  <a:pt x="56" y="552"/>
                  <a:pt x="56" y="552"/>
                  <a:pt x="56" y="552"/>
                </a:cubicBezTo>
                <a:cubicBezTo>
                  <a:pt x="141" y="552"/>
                  <a:pt x="141" y="552"/>
                  <a:pt x="141" y="552"/>
                </a:cubicBezTo>
                <a:cubicBezTo>
                  <a:pt x="155" y="552"/>
                  <a:pt x="169" y="559"/>
                  <a:pt x="169" y="580"/>
                </a:cubicBezTo>
                <a:cubicBezTo>
                  <a:pt x="169" y="594"/>
                  <a:pt x="155" y="608"/>
                  <a:pt x="141" y="608"/>
                </a:cubicBezTo>
                <a:cubicBezTo>
                  <a:pt x="28" y="608"/>
                  <a:pt x="28" y="608"/>
                  <a:pt x="28" y="608"/>
                </a:cubicBezTo>
                <a:cubicBezTo>
                  <a:pt x="14" y="608"/>
                  <a:pt x="0" y="594"/>
                  <a:pt x="0" y="580"/>
                </a:cubicBezTo>
                <a:cubicBezTo>
                  <a:pt x="0" y="467"/>
                  <a:pt x="0" y="467"/>
                  <a:pt x="0" y="467"/>
                </a:cubicBezTo>
                <a:lnTo>
                  <a:pt x="0" y="467"/>
                </a:lnTo>
                <a:cubicBezTo>
                  <a:pt x="0" y="446"/>
                  <a:pt x="14" y="439"/>
                  <a:pt x="28" y="439"/>
                </a:cubicBezTo>
                <a:close/>
                <a:moveTo>
                  <a:pt x="254" y="552"/>
                </a:moveTo>
                <a:lnTo>
                  <a:pt x="254" y="552"/>
                </a:lnTo>
                <a:cubicBezTo>
                  <a:pt x="346" y="552"/>
                  <a:pt x="346" y="552"/>
                  <a:pt x="346" y="552"/>
                </a:cubicBezTo>
                <a:cubicBezTo>
                  <a:pt x="367" y="552"/>
                  <a:pt x="374" y="559"/>
                  <a:pt x="374" y="580"/>
                </a:cubicBezTo>
                <a:cubicBezTo>
                  <a:pt x="374" y="594"/>
                  <a:pt x="367" y="608"/>
                  <a:pt x="346" y="608"/>
                </a:cubicBezTo>
                <a:cubicBezTo>
                  <a:pt x="254" y="608"/>
                  <a:pt x="254" y="608"/>
                  <a:pt x="254" y="608"/>
                </a:cubicBezTo>
                <a:cubicBezTo>
                  <a:pt x="240" y="608"/>
                  <a:pt x="226" y="594"/>
                  <a:pt x="226" y="580"/>
                </a:cubicBezTo>
                <a:cubicBezTo>
                  <a:pt x="226" y="559"/>
                  <a:pt x="240" y="552"/>
                  <a:pt x="254" y="55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09" name="Freeform 43"/>
          <p:cNvSpPr>
            <a:spLocks noChangeArrowheads="1"/>
          </p:cNvSpPr>
          <p:nvPr/>
        </p:nvSpPr>
        <p:spPr bwMode="auto">
          <a:xfrm>
            <a:off x="10728327" y="9119190"/>
            <a:ext cx="431800" cy="438264"/>
          </a:xfrm>
          <a:custGeom>
            <a:avLst/>
            <a:gdLst>
              <a:gd name="T0" fmla="*/ 572 w 601"/>
              <a:gd name="T1" fmla="*/ 608 h 609"/>
              <a:gd name="T2" fmla="*/ 431 w 601"/>
              <a:gd name="T3" fmla="*/ 580 h 609"/>
              <a:gd name="T4" fmla="*/ 544 w 601"/>
              <a:gd name="T5" fmla="*/ 552 h 609"/>
              <a:gd name="T6" fmla="*/ 544 w 601"/>
              <a:gd name="T7" fmla="*/ 467 h 609"/>
              <a:gd name="T8" fmla="*/ 600 w 601"/>
              <a:gd name="T9" fmla="*/ 467 h 609"/>
              <a:gd name="T10" fmla="*/ 572 w 601"/>
              <a:gd name="T11" fmla="*/ 608 h 609"/>
              <a:gd name="T12" fmla="*/ 572 w 601"/>
              <a:gd name="T13" fmla="*/ 227 h 609"/>
              <a:gd name="T14" fmla="*/ 600 w 601"/>
              <a:gd name="T15" fmla="*/ 354 h 609"/>
              <a:gd name="T16" fmla="*/ 544 w 601"/>
              <a:gd name="T17" fmla="*/ 354 h 609"/>
              <a:gd name="T18" fmla="*/ 572 w 601"/>
              <a:gd name="T19" fmla="*/ 227 h 609"/>
              <a:gd name="T20" fmla="*/ 572 w 601"/>
              <a:gd name="T21" fmla="*/ 170 h 609"/>
              <a:gd name="T22" fmla="*/ 544 w 601"/>
              <a:gd name="T23" fmla="*/ 142 h 609"/>
              <a:gd name="T24" fmla="*/ 459 w 601"/>
              <a:gd name="T25" fmla="*/ 57 h 609"/>
              <a:gd name="T26" fmla="*/ 431 w 601"/>
              <a:gd name="T27" fmla="*/ 29 h 609"/>
              <a:gd name="T28" fmla="*/ 459 w 601"/>
              <a:gd name="T29" fmla="*/ 0 h 609"/>
              <a:gd name="T30" fmla="*/ 600 w 601"/>
              <a:gd name="T31" fmla="*/ 29 h 609"/>
              <a:gd name="T32" fmla="*/ 572 w 601"/>
              <a:gd name="T33" fmla="*/ 170 h 609"/>
              <a:gd name="T34" fmla="*/ 452 w 601"/>
              <a:gd name="T35" fmla="*/ 304 h 609"/>
              <a:gd name="T36" fmla="*/ 247 w 601"/>
              <a:gd name="T37" fmla="*/ 333 h 609"/>
              <a:gd name="T38" fmla="*/ 289 w 601"/>
              <a:gd name="T39" fmla="*/ 368 h 609"/>
              <a:gd name="T40" fmla="*/ 268 w 601"/>
              <a:gd name="T41" fmla="*/ 417 h 609"/>
              <a:gd name="T42" fmla="*/ 254 w 601"/>
              <a:gd name="T43" fmla="*/ 410 h 609"/>
              <a:gd name="T44" fmla="*/ 155 w 601"/>
              <a:gd name="T45" fmla="*/ 326 h 609"/>
              <a:gd name="T46" fmla="*/ 155 w 601"/>
              <a:gd name="T47" fmla="*/ 283 h 609"/>
              <a:gd name="T48" fmla="*/ 254 w 601"/>
              <a:gd name="T49" fmla="*/ 198 h 609"/>
              <a:gd name="T50" fmla="*/ 268 w 601"/>
              <a:gd name="T51" fmla="*/ 191 h 609"/>
              <a:gd name="T52" fmla="*/ 289 w 601"/>
              <a:gd name="T53" fmla="*/ 241 h 609"/>
              <a:gd name="T54" fmla="*/ 247 w 601"/>
              <a:gd name="T55" fmla="*/ 276 h 609"/>
              <a:gd name="T56" fmla="*/ 452 w 601"/>
              <a:gd name="T57" fmla="*/ 304 h 609"/>
              <a:gd name="T58" fmla="*/ 346 w 601"/>
              <a:gd name="T59" fmla="*/ 57 h 609"/>
              <a:gd name="T60" fmla="*/ 226 w 601"/>
              <a:gd name="T61" fmla="*/ 29 h 609"/>
              <a:gd name="T62" fmla="*/ 346 w 601"/>
              <a:gd name="T63" fmla="*/ 0 h 609"/>
              <a:gd name="T64" fmla="*/ 346 w 601"/>
              <a:gd name="T65" fmla="*/ 57 h 609"/>
              <a:gd name="T66" fmla="*/ 141 w 601"/>
              <a:gd name="T67" fmla="*/ 57 h 609"/>
              <a:gd name="T68" fmla="*/ 56 w 601"/>
              <a:gd name="T69" fmla="*/ 57 h 609"/>
              <a:gd name="T70" fmla="*/ 28 w 601"/>
              <a:gd name="T71" fmla="*/ 170 h 609"/>
              <a:gd name="T72" fmla="*/ 0 w 601"/>
              <a:gd name="T73" fmla="*/ 142 h 609"/>
              <a:gd name="T74" fmla="*/ 28 w 601"/>
              <a:gd name="T75" fmla="*/ 0 h 609"/>
              <a:gd name="T76" fmla="*/ 141 w 601"/>
              <a:gd name="T77" fmla="*/ 0 h 609"/>
              <a:gd name="T78" fmla="*/ 141 w 601"/>
              <a:gd name="T79" fmla="*/ 57 h 609"/>
              <a:gd name="T80" fmla="*/ 28 w 601"/>
              <a:gd name="T81" fmla="*/ 382 h 609"/>
              <a:gd name="T82" fmla="*/ 0 w 601"/>
              <a:gd name="T83" fmla="*/ 255 h 609"/>
              <a:gd name="T84" fmla="*/ 56 w 601"/>
              <a:gd name="T85" fmla="*/ 255 h 609"/>
              <a:gd name="T86" fmla="*/ 28 w 601"/>
              <a:gd name="T87" fmla="*/ 382 h 609"/>
              <a:gd name="T88" fmla="*/ 28 w 601"/>
              <a:gd name="T89" fmla="*/ 439 h 609"/>
              <a:gd name="T90" fmla="*/ 56 w 601"/>
              <a:gd name="T91" fmla="*/ 552 h 609"/>
              <a:gd name="T92" fmla="*/ 169 w 601"/>
              <a:gd name="T93" fmla="*/ 580 h 609"/>
              <a:gd name="T94" fmla="*/ 28 w 601"/>
              <a:gd name="T95" fmla="*/ 608 h 609"/>
              <a:gd name="T96" fmla="*/ 0 w 601"/>
              <a:gd name="T97" fmla="*/ 467 h 609"/>
              <a:gd name="T98" fmla="*/ 28 w 601"/>
              <a:gd name="T99" fmla="*/ 439 h 609"/>
              <a:gd name="T100" fmla="*/ 254 w 601"/>
              <a:gd name="T101" fmla="*/ 552 h 609"/>
              <a:gd name="T102" fmla="*/ 374 w 601"/>
              <a:gd name="T103" fmla="*/ 580 h 609"/>
              <a:gd name="T104" fmla="*/ 254 w 601"/>
              <a:gd name="T105" fmla="*/ 608 h 609"/>
              <a:gd name="T106" fmla="*/ 254 w 601"/>
              <a:gd name="T107" fmla="*/ 55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1" h="609">
                <a:moveTo>
                  <a:pt x="572" y="608"/>
                </a:moveTo>
                <a:lnTo>
                  <a:pt x="572" y="608"/>
                </a:lnTo>
                <a:cubicBezTo>
                  <a:pt x="459" y="608"/>
                  <a:pt x="459" y="608"/>
                  <a:pt x="459" y="608"/>
                </a:cubicBezTo>
                <a:cubicBezTo>
                  <a:pt x="445" y="608"/>
                  <a:pt x="431" y="594"/>
                  <a:pt x="431" y="580"/>
                </a:cubicBezTo>
                <a:cubicBezTo>
                  <a:pt x="431" y="559"/>
                  <a:pt x="445" y="552"/>
                  <a:pt x="459" y="552"/>
                </a:cubicBezTo>
                <a:cubicBezTo>
                  <a:pt x="544" y="552"/>
                  <a:pt x="544" y="552"/>
                  <a:pt x="544" y="552"/>
                </a:cubicBezTo>
                <a:cubicBezTo>
                  <a:pt x="544" y="467"/>
                  <a:pt x="544" y="467"/>
                  <a:pt x="544" y="467"/>
                </a:cubicBezTo>
                <a:lnTo>
                  <a:pt x="544" y="467"/>
                </a:lnTo>
                <a:cubicBezTo>
                  <a:pt x="544" y="446"/>
                  <a:pt x="558" y="439"/>
                  <a:pt x="572" y="439"/>
                </a:cubicBezTo>
                <a:cubicBezTo>
                  <a:pt x="586" y="439"/>
                  <a:pt x="600" y="446"/>
                  <a:pt x="600" y="467"/>
                </a:cubicBezTo>
                <a:cubicBezTo>
                  <a:pt x="600" y="580"/>
                  <a:pt x="600" y="580"/>
                  <a:pt x="600" y="580"/>
                </a:cubicBezTo>
                <a:cubicBezTo>
                  <a:pt x="600" y="594"/>
                  <a:pt x="586" y="608"/>
                  <a:pt x="572" y="608"/>
                </a:cubicBezTo>
                <a:close/>
                <a:moveTo>
                  <a:pt x="572" y="227"/>
                </a:moveTo>
                <a:lnTo>
                  <a:pt x="572" y="227"/>
                </a:lnTo>
                <a:cubicBezTo>
                  <a:pt x="586" y="227"/>
                  <a:pt x="600" y="241"/>
                  <a:pt x="600" y="255"/>
                </a:cubicBezTo>
                <a:cubicBezTo>
                  <a:pt x="600" y="354"/>
                  <a:pt x="600" y="354"/>
                  <a:pt x="600" y="354"/>
                </a:cubicBezTo>
                <a:cubicBezTo>
                  <a:pt x="600" y="368"/>
                  <a:pt x="586" y="382"/>
                  <a:pt x="572" y="382"/>
                </a:cubicBezTo>
                <a:cubicBezTo>
                  <a:pt x="558" y="382"/>
                  <a:pt x="544" y="368"/>
                  <a:pt x="544" y="354"/>
                </a:cubicBezTo>
                <a:cubicBezTo>
                  <a:pt x="544" y="255"/>
                  <a:pt x="544" y="255"/>
                  <a:pt x="544" y="255"/>
                </a:cubicBezTo>
                <a:cubicBezTo>
                  <a:pt x="544" y="241"/>
                  <a:pt x="558" y="227"/>
                  <a:pt x="572" y="227"/>
                </a:cubicBezTo>
                <a:close/>
                <a:moveTo>
                  <a:pt x="572" y="170"/>
                </a:moveTo>
                <a:lnTo>
                  <a:pt x="572" y="170"/>
                </a:lnTo>
                <a:cubicBezTo>
                  <a:pt x="558" y="170"/>
                  <a:pt x="544" y="163"/>
                  <a:pt x="544" y="142"/>
                </a:cubicBezTo>
                <a:lnTo>
                  <a:pt x="544" y="142"/>
                </a:lnTo>
                <a:cubicBezTo>
                  <a:pt x="544" y="57"/>
                  <a:pt x="544" y="57"/>
                  <a:pt x="544" y="57"/>
                </a:cubicBezTo>
                <a:cubicBezTo>
                  <a:pt x="459" y="57"/>
                  <a:pt x="459" y="57"/>
                  <a:pt x="459" y="57"/>
                </a:cubicBezTo>
                <a:lnTo>
                  <a:pt x="459" y="57"/>
                </a:lnTo>
                <a:cubicBezTo>
                  <a:pt x="445" y="57"/>
                  <a:pt x="431" y="50"/>
                  <a:pt x="431" y="29"/>
                </a:cubicBezTo>
                <a:cubicBezTo>
                  <a:pt x="431" y="15"/>
                  <a:pt x="445" y="0"/>
                  <a:pt x="459" y="0"/>
                </a:cubicBezTo>
                <a:lnTo>
                  <a:pt x="459" y="0"/>
                </a:lnTo>
                <a:cubicBezTo>
                  <a:pt x="572" y="0"/>
                  <a:pt x="572" y="0"/>
                  <a:pt x="572" y="0"/>
                </a:cubicBezTo>
                <a:cubicBezTo>
                  <a:pt x="586" y="0"/>
                  <a:pt x="600" y="15"/>
                  <a:pt x="600" y="29"/>
                </a:cubicBezTo>
                <a:cubicBezTo>
                  <a:pt x="600" y="142"/>
                  <a:pt x="600" y="142"/>
                  <a:pt x="600" y="142"/>
                </a:cubicBezTo>
                <a:cubicBezTo>
                  <a:pt x="600" y="163"/>
                  <a:pt x="586" y="170"/>
                  <a:pt x="572" y="170"/>
                </a:cubicBezTo>
                <a:close/>
                <a:moveTo>
                  <a:pt x="452" y="304"/>
                </a:moveTo>
                <a:lnTo>
                  <a:pt x="452" y="304"/>
                </a:lnTo>
                <a:cubicBezTo>
                  <a:pt x="452" y="319"/>
                  <a:pt x="438" y="333"/>
                  <a:pt x="424" y="333"/>
                </a:cubicBezTo>
                <a:cubicBezTo>
                  <a:pt x="247" y="333"/>
                  <a:pt x="247" y="333"/>
                  <a:pt x="247" y="333"/>
                </a:cubicBezTo>
                <a:cubicBezTo>
                  <a:pt x="289" y="368"/>
                  <a:pt x="289" y="368"/>
                  <a:pt x="289" y="368"/>
                </a:cubicBezTo>
                <a:lnTo>
                  <a:pt x="289" y="368"/>
                </a:lnTo>
                <a:cubicBezTo>
                  <a:pt x="296" y="375"/>
                  <a:pt x="296" y="382"/>
                  <a:pt x="296" y="389"/>
                </a:cubicBezTo>
                <a:cubicBezTo>
                  <a:pt x="296" y="403"/>
                  <a:pt x="289" y="417"/>
                  <a:pt x="268" y="417"/>
                </a:cubicBezTo>
                <a:cubicBezTo>
                  <a:pt x="261" y="417"/>
                  <a:pt x="254" y="417"/>
                  <a:pt x="254" y="410"/>
                </a:cubicBezTo>
                <a:lnTo>
                  <a:pt x="254" y="410"/>
                </a:lnTo>
                <a:cubicBezTo>
                  <a:pt x="155" y="326"/>
                  <a:pt x="155" y="326"/>
                  <a:pt x="155" y="326"/>
                </a:cubicBezTo>
                <a:lnTo>
                  <a:pt x="155" y="326"/>
                </a:lnTo>
                <a:cubicBezTo>
                  <a:pt x="155" y="319"/>
                  <a:pt x="148" y="311"/>
                  <a:pt x="148" y="304"/>
                </a:cubicBezTo>
                <a:cubicBezTo>
                  <a:pt x="148" y="297"/>
                  <a:pt x="155" y="290"/>
                  <a:pt x="155" y="283"/>
                </a:cubicBezTo>
                <a:lnTo>
                  <a:pt x="155" y="283"/>
                </a:lnTo>
                <a:cubicBezTo>
                  <a:pt x="254" y="198"/>
                  <a:pt x="254" y="198"/>
                  <a:pt x="254" y="198"/>
                </a:cubicBezTo>
                <a:lnTo>
                  <a:pt x="254" y="198"/>
                </a:lnTo>
                <a:cubicBezTo>
                  <a:pt x="254" y="191"/>
                  <a:pt x="261" y="191"/>
                  <a:pt x="268" y="191"/>
                </a:cubicBezTo>
                <a:cubicBezTo>
                  <a:pt x="289" y="191"/>
                  <a:pt x="296" y="205"/>
                  <a:pt x="296" y="219"/>
                </a:cubicBezTo>
                <a:cubicBezTo>
                  <a:pt x="296" y="227"/>
                  <a:pt x="296" y="234"/>
                  <a:pt x="289" y="241"/>
                </a:cubicBezTo>
                <a:lnTo>
                  <a:pt x="289" y="241"/>
                </a:lnTo>
                <a:cubicBezTo>
                  <a:pt x="247" y="276"/>
                  <a:pt x="247" y="276"/>
                  <a:pt x="247" y="276"/>
                </a:cubicBezTo>
                <a:cubicBezTo>
                  <a:pt x="424" y="276"/>
                  <a:pt x="424" y="276"/>
                  <a:pt x="424" y="276"/>
                </a:cubicBezTo>
                <a:cubicBezTo>
                  <a:pt x="438" y="276"/>
                  <a:pt x="452" y="290"/>
                  <a:pt x="452" y="304"/>
                </a:cubicBezTo>
                <a:close/>
                <a:moveTo>
                  <a:pt x="346" y="57"/>
                </a:moveTo>
                <a:lnTo>
                  <a:pt x="346" y="57"/>
                </a:lnTo>
                <a:cubicBezTo>
                  <a:pt x="254" y="57"/>
                  <a:pt x="254" y="57"/>
                  <a:pt x="254" y="57"/>
                </a:cubicBezTo>
                <a:cubicBezTo>
                  <a:pt x="233" y="57"/>
                  <a:pt x="226" y="50"/>
                  <a:pt x="226" y="29"/>
                </a:cubicBezTo>
                <a:cubicBezTo>
                  <a:pt x="226" y="15"/>
                  <a:pt x="233" y="0"/>
                  <a:pt x="254" y="0"/>
                </a:cubicBezTo>
                <a:cubicBezTo>
                  <a:pt x="346" y="0"/>
                  <a:pt x="346" y="0"/>
                  <a:pt x="346" y="0"/>
                </a:cubicBezTo>
                <a:cubicBezTo>
                  <a:pt x="360" y="0"/>
                  <a:pt x="374" y="15"/>
                  <a:pt x="374" y="29"/>
                </a:cubicBezTo>
                <a:cubicBezTo>
                  <a:pt x="374" y="50"/>
                  <a:pt x="360" y="57"/>
                  <a:pt x="346" y="57"/>
                </a:cubicBezTo>
                <a:close/>
                <a:moveTo>
                  <a:pt x="141" y="57"/>
                </a:moveTo>
                <a:lnTo>
                  <a:pt x="141" y="57"/>
                </a:lnTo>
                <a:lnTo>
                  <a:pt x="141" y="57"/>
                </a:lnTo>
                <a:cubicBezTo>
                  <a:pt x="56" y="57"/>
                  <a:pt x="56" y="57"/>
                  <a:pt x="56" y="57"/>
                </a:cubicBezTo>
                <a:cubicBezTo>
                  <a:pt x="56" y="142"/>
                  <a:pt x="56" y="142"/>
                  <a:pt x="56" y="142"/>
                </a:cubicBezTo>
                <a:cubicBezTo>
                  <a:pt x="56" y="163"/>
                  <a:pt x="42" y="170"/>
                  <a:pt x="28" y="170"/>
                </a:cubicBezTo>
                <a:cubicBezTo>
                  <a:pt x="7" y="170"/>
                  <a:pt x="0" y="163"/>
                  <a:pt x="0" y="142"/>
                </a:cubicBezTo>
                <a:lnTo>
                  <a:pt x="0" y="142"/>
                </a:lnTo>
                <a:cubicBezTo>
                  <a:pt x="0" y="29"/>
                  <a:pt x="0" y="29"/>
                  <a:pt x="0" y="29"/>
                </a:cubicBezTo>
                <a:cubicBezTo>
                  <a:pt x="0" y="15"/>
                  <a:pt x="7" y="0"/>
                  <a:pt x="28" y="0"/>
                </a:cubicBezTo>
                <a:cubicBezTo>
                  <a:pt x="141" y="0"/>
                  <a:pt x="141" y="0"/>
                  <a:pt x="141" y="0"/>
                </a:cubicBezTo>
                <a:lnTo>
                  <a:pt x="141" y="0"/>
                </a:lnTo>
                <a:cubicBezTo>
                  <a:pt x="155" y="0"/>
                  <a:pt x="169" y="15"/>
                  <a:pt x="169" y="29"/>
                </a:cubicBezTo>
                <a:cubicBezTo>
                  <a:pt x="169" y="50"/>
                  <a:pt x="155" y="57"/>
                  <a:pt x="141" y="57"/>
                </a:cubicBezTo>
                <a:close/>
                <a:moveTo>
                  <a:pt x="28" y="382"/>
                </a:moveTo>
                <a:lnTo>
                  <a:pt x="28" y="382"/>
                </a:lnTo>
                <a:cubicBezTo>
                  <a:pt x="7" y="382"/>
                  <a:pt x="0" y="368"/>
                  <a:pt x="0" y="354"/>
                </a:cubicBezTo>
                <a:cubicBezTo>
                  <a:pt x="0" y="255"/>
                  <a:pt x="0" y="255"/>
                  <a:pt x="0" y="255"/>
                </a:cubicBezTo>
                <a:cubicBezTo>
                  <a:pt x="0" y="241"/>
                  <a:pt x="7" y="227"/>
                  <a:pt x="28" y="227"/>
                </a:cubicBezTo>
                <a:cubicBezTo>
                  <a:pt x="42" y="227"/>
                  <a:pt x="56" y="241"/>
                  <a:pt x="56" y="255"/>
                </a:cubicBezTo>
                <a:cubicBezTo>
                  <a:pt x="56" y="354"/>
                  <a:pt x="56" y="354"/>
                  <a:pt x="56" y="354"/>
                </a:cubicBezTo>
                <a:cubicBezTo>
                  <a:pt x="56" y="368"/>
                  <a:pt x="42" y="382"/>
                  <a:pt x="28" y="382"/>
                </a:cubicBezTo>
                <a:close/>
                <a:moveTo>
                  <a:pt x="28" y="439"/>
                </a:moveTo>
                <a:lnTo>
                  <a:pt x="28" y="439"/>
                </a:lnTo>
                <a:cubicBezTo>
                  <a:pt x="42" y="439"/>
                  <a:pt x="56" y="446"/>
                  <a:pt x="56" y="467"/>
                </a:cubicBezTo>
                <a:cubicBezTo>
                  <a:pt x="56" y="552"/>
                  <a:pt x="56" y="552"/>
                  <a:pt x="56" y="552"/>
                </a:cubicBezTo>
                <a:cubicBezTo>
                  <a:pt x="141" y="552"/>
                  <a:pt x="141" y="552"/>
                  <a:pt x="141" y="552"/>
                </a:cubicBezTo>
                <a:cubicBezTo>
                  <a:pt x="155" y="552"/>
                  <a:pt x="169" y="559"/>
                  <a:pt x="169" y="580"/>
                </a:cubicBezTo>
                <a:cubicBezTo>
                  <a:pt x="169" y="594"/>
                  <a:pt x="155" y="608"/>
                  <a:pt x="141" y="608"/>
                </a:cubicBezTo>
                <a:cubicBezTo>
                  <a:pt x="28" y="608"/>
                  <a:pt x="28" y="608"/>
                  <a:pt x="28" y="608"/>
                </a:cubicBezTo>
                <a:cubicBezTo>
                  <a:pt x="7" y="608"/>
                  <a:pt x="0" y="594"/>
                  <a:pt x="0" y="580"/>
                </a:cubicBezTo>
                <a:cubicBezTo>
                  <a:pt x="0" y="467"/>
                  <a:pt x="0" y="467"/>
                  <a:pt x="0" y="467"/>
                </a:cubicBezTo>
                <a:lnTo>
                  <a:pt x="0" y="467"/>
                </a:lnTo>
                <a:cubicBezTo>
                  <a:pt x="0" y="446"/>
                  <a:pt x="7" y="439"/>
                  <a:pt x="28" y="439"/>
                </a:cubicBezTo>
                <a:close/>
                <a:moveTo>
                  <a:pt x="254" y="552"/>
                </a:moveTo>
                <a:lnTo>
                  <a:pt x="254" y="552"/>
                </a:lnTo>
                <a:cubicBezTo>
                  <a:pt x="346" y="552"/>
                  <a:pt x="346" y="552"/>
                  <a:pt x="346" y="552"/>
                </a:cubicBezTo>
                <a:cubicBezTo>
                  <a:pt x="360" y="552"/>
                  <a:pt x="374" y="559"/>
                  <a:pt x="374" y="580"/>
                </a:cubicBezTo>
                <a:cubicBezTo>
                  <a:pt x="374" y="594"/>
                  <a:pt x="360" y="608"/>
                  <a:pt x="346" y="608"/>
                </a:cubicBezTo>
                <a:cubicBezTo>
                  <a:pt x="254" y="608"/>
                  <a:pt x="254" y="608"/>
                  <a:pt x="254" y="608"/>
                </a:cubicBezTo>
                <a:cubicBezTo>
                  <a:pt x="233" y="608"/>
                  <a:pt x="226" y="594"/>
                  <a:pt x="226" y="580"/>
                </a:cubicBezTo>
                <a:cubicBezTo>
                  <a:pt x="226" y="559"/>
                  <a:pt x="233" y="552"/>
                  <a:pt x="254" y="55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10" name="Freeform 44"/>
          <p:cNvSpPr>
            <a:spLocks noChangeArrowheads="1"/>
          </p:cNvSpPr>
          <p:nvPr/>
        </p:nvSpPr>
        <p:spPr bwMode="auto">
          <a:xfrm>
            <a:off x="9963151" y="9119190"/>
            <a:ext cx="438150" cy="438264"/>
          </a:xfrm>
          <a:custGeom>
            <a:avLst/>
            <a:gdLst>
              <a:gd name="T0" fmla="*/ 580 w 609"/>
              <a:gd name="T1" fmla="*/ 608 h 609"/>
              <a:gd name="T2" fmla="*/ 439 w 609"/>
              <a:gd name="T3" fmla="*/ 580 h 609"/>
              <a:gd name="T4" fmla="*/ 552 w 609"/>
              <a:gd name="T5" fmla="*/ 552 h 609"/>
              <a:gd name="T6" fmla="*/ 552 w 609"/>
              <a:gd name="T7" fmla="*/ 467 h 609"/>
              <a:gd name="T8" fmla="*/ 608 w 609"/>
              <a:gd name="T9" fmla="*/ 467 h 609"/>
              <a:gd name="T10" fmla="*/ 580 w 609"/>
              <a:gd name="T11" fmla="*/ 608 h 609"/>
              <a:gd name="T12" fmla="*/ 580 w 609"/>
              <a:gd name="T13" fmla="*/ 227 h 609"/>
              <a:gd name="T14" fmla="*/ 608 w 609"/>
              <a:gd name="T15" fmla="*/ 354 h 609"/>
              <a:gd name="T16" fmla="*/ 552 w 609"/>
              <a:gd name="T17" fmla="*/ 354 h 609"/>
              <a:gd name="T18" fmla="*/ 580 w 609"/>
              <a:gd name="T19" fmla="*/ 227 h 609"/>
              <a:gd name="T20" fmla="*/ 580 w 609"/>
              <a:gd name="T21" fmla="*/ 170 h 609"/>
              <a:gd name="T22" fmla="*/ 552 w 609"/>
              <a:gd name="T23" fmla="*/ 142 h 609"/>
              <a:gd name="T24" fmla="*/ 467 w 609"/>
              <a:gd name="T25" fmla="*/ 57 h 609"/>
              <a:gd name="T26" fmla="*/ 439 w 609"/>
              <a:gd name="T27" fmla="*/ 29 h 609"/>
              <a:gd name="T28" fmla="*/ 467 w 609"/>
              <a:gd name="T29" fmla="*/ 0 h 609"/>
              <a:gd name="T30" fmla="*/ 608 w 609"/>
              <a:gd name="T31" fmla="*/ 29 h 609"/>
              <a:gd name="T32" fmla="*/ 580 w 609"/>
              <a:gd name="T33" fmla="*/ 170 h 609"/>
              <a:gd name="T34" fmla="*/ 389 w 609"/>
              <a:gd name="T35" fmla="*/ 304 h 609"/>
              <a:gd name="T36" fmla="*/ 368 w 609"/>
              <a:gd name="T37" fmla="*/ 297 h 609"/>
              <a:gd name="T38" fmla="*/ 333 w 609"/>
              <a:gd name="T39" fmla="*/ 424 h 609"/>
              <a:gd name="T40" fmla="*/ 276 w 609"/>
              <a:gd name="T41" fmla="*/ 424 h 609"/>
              <a:gd name="T42" fmla="*/ 241 w 609"/>
              <a:gd name="T43" fmla="*/ 297 h 609"/>
              <a:gd name="T44" fmla="*/ 219 w 609"/>
              <a:gd name="T45" fmla="*/ 304 h 609"/>
              <a:gd name="T46" fmla="*/ 198 w 609"/>
              <a:gd name="T47" fmla="*/ 255 h 609"/>
              <a:gd name="T48" fmla="*/ 283 w 609"/>
              <a:gd name="T49" fmla="*/ 163 h 609"/>
              <a:gd name="T50" fmla="*/ 304 w 609"/>
              <a:gd name="T51" fmla="*/ 156 h 609"/>
              <a:gd name="T52" fmla="*/ 326 w 609"/>
              <a:gd name="T53" fmla="*/ 163 h 609"/>
              <a:gd name="T54" fmla="*/ 410 w 609"/>
              <a:gd name="T55" fmla="*/ 255 h 609"/>
              <a:gd name="T56" fmla="*/ 389 w 609"/>
              <a:gd name="T57" fmla="*/ 304 h 609"/>
              <a:gd name="T58" fmla="*/ 354 w 609"/>
              <a:gd name="T59" fmla="*/ 57 h 609"/>
              <a:gd name="T60" fmla="*/ 226 w 609"/>
              <a:gd name="T61" fmla="*/ 29 h 609"/>
              <a:gd name="T62" fmla="*/ 354 w 609"/>
              <a:gd name="T63" fmla="*/ 0 h 609"/>
              <a:gd name="T64" fmla="*/ 354 w 609"/>
              <a:gd name="T65" fmla="*/ 57 h 609"/>
              <a:gd name="T66" fmla="*/ 142 w 609"/>
              <a:gd name="T67" fmla="*/ 608 h 609"/>
              <a:gd name="T68" fmla="*/ 0 w 609"/>
              <a:gd name="T69" fmla="*/ 580 h 609"/>
              <a:gd name="T70" fmla="*/ 0 w 609"/>
              <a:gd name="T71" fmla="*/ 467 h 609"/>
              <a:gd name="T72" fmla="*/ 57 w 609"/>
              <a:gd name="T73" fmla="*/ 467 h 609"/>
              <a:gd name="T74" fmla="*/ 142 w 609"/>
              <a:gd name="T75" fmla="*/ 552 h 609"/>
              <a:gd name="T76" fmla="*/ 142 w 609"/>
              <a:gd name="T77" fmla="*/ 608 h 609"/>
              <a:gd name="T78" fmla="*/ 57 w 609"/>
              <a:gd name="T79" fmla="*/ 255 h 609"/>
              <a:gd name="T80" fmla="*/ 29 w 609"/>
              <a:gd name="T81" fmla="*/ 382 h 609"/>
              <a:gd name="T82" fmla="*/ 0 w 609"/>
              <a:gd name="T83" fmla="*/ 255 h 609"/>
              <a:gd name="T84" fmla="*/ 57 w 609"/>
              <a:gd name="T85" fmla="*/ 255 h 609"/>
              <a:gd name="T86" fmla="*/ 142 w 609"/>
              <a:gd name="T87" fmla="*/ 57 h 609"/>
              <a:gd name="T88" fmla="*/ 57 w 609"/>
              <a:gd name="T89" fmla="*/ 57 h 609"/>
              <a:gd name="T90" fmla="*/ 29 w 609"/>
              <a:gd name="T91" fmla="*/ 170 h 609"/>
              <a:gd name="T92" fmla="*/ 0 w 609"/>
              <a:gd name="T93" fmla="*/ 142 h 609"/>
              <a:gd name="T94" fmla="*/ 29 w 609"/>
              <a:gd name="T95" fmla="*/ 0 h 609"/>
              <a:gd name="T96" fmla="*/ 142 w 609"/>
              <a:gd name="T97" fmla="*/ 0 h 609"/>
              <a:gd name="T98" fmla="*/ 142 w 609"/>
              <a:gd name="T99" fmla="*/ 57 h 609"/>
              <a:gd name="T100" fmla="*/ 255 w 609"/>
              <a:gd name="T101" fmla="*/ 552 h 609"/>
              <a:gd name="T102" fmla="*/ 382 w 609"/>
              <a:gd name="T103" fmla="*/ 580 h 609"/>
              <a:gd name="T104" fmla="*/ 255 w 609"/>
              <a:gd name="T105" fmla="*/ 608 h 609"/>
              <a:gd name="T106" fmla="*/ 255 w 609"/>
              <a:gd name="T107" fmla="*/ 55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9" h="609">
                <a:moveTo>
                  <a:pt x="580" y="608"/>
                </a:moveTo>
                <a:lnTo>
                  <a:pt x="580" y="608"/>
                </a:lnTo>
                <a:cubicBezTo>
                  <a:pt x="467" y="608"/>
                  <a:pt x="467" y="608"/>
                  <a:pt x="467" y="608"/>
                </a:cubicBezTo>
                <a:cubicBezTo>
                  <a:pt x="446" y="608"/>
                  <a:pt x="439" y="594"/>
                  <a:pt x="439" y="580"/>
                </a:cubicBezTo>
                <a:cubicBezTo>
                  <a:pt x="439" y="559"/>
                  <a:pt x="446" y="552"/>
                  <a:pt x="467" y="552"/>
                </a:cubicBezTo>
                <a:cubicBezTo>
                  <a:pt x="552" y="552"/>
                  <a:pt x="552" y="552"/>
                  <a:pt x="552" y="552"/>
                </a:cubicBezTo>
                <a:cubicBezTo>
                  <a:pt x="552" y="467"/>
                  <a:pt x="552" y="467"/>
                  <a:pt x="552" y="467"/>
                </a:cubicBezTo>
                <a:lnTo>
                  <a:pt x="552" y="467"/>
                </a:lnTo>
                <a:cubicBezTo>
                  <a:pt x="552" y="446"/>
                  <a:pt x="559" y="439"/>
                  <a:pt x="580" y="439"/>
                </a:cubicBezTo>
                <a:cubicBezTo>
                  <a:pt x="594" y="439"/>
                  <a:pt x="608" y="446"/>
                  <a:pt x="608" y="467"/>
                </a:cubicBezTo>
                <a:cubicBezTo>
                  <a:pt x="608" y="580"/>
                  <a:pt x="608" y="580"/>
                  <a:pt x="608" y="580"/>
                </a:cubicBezTo>
                <a:cubicBezTo>
                  <a:pt x="608" y="594"/>
                  <a:pt x="594" y="608"/>
                  <a:pt x="580" y="608"/>
                </a:cubicBezTo>
                <a:close/>
                <a:moveTo>
                  <a:pt x="580" y="227"/>
                </a:moveTo>
                <a:lnTo>
                  <a:pt x="580" y="227"/>
                </a:lnTo>
                <a:cubicBezTo>
                  <a:pt x="594" y="227"/>
                  <a:pt x="608" y="241"/>
                  <a:pt x="608" y="255"/>
                </a:cubicBezTo>
                <a:cubicBezTo>
                  <a:pt x="608" y="354"/>
                  <a:pt x="608" y="354"/>
                  <a:pt x="608" y="354"/>
                </a:cubicBezTo>
                <a:cubicBezTo>
                  <a:pt x="608" y="368"/>
                  <a:pt x="594" y="382"/>
                  <a:pt x="580" y="382"/>
                </a:cubicBezTo>
                <a:cubicBezTo>
                  <a:pt x="559" y="382"/>
                  <a:pt x="552" y="368"/>
                  <a:pt x="552" y="354"/>
                </a:cubicBezTo>
                <a:cubicBezTo>
                  <a:pt x="552" y="255"/>
                  <a:pt x="552" y="255"/>
                  <a:pt x="552" y="255"/>
                </a:cubicBezTo>
                <a:cubicBezTo>
                  <a:pt x="552" y="241"/>
                  <a:pt x="559" y="227"/>
                  <a:pt x="580" y="227"/>
                </a:cubicBezTo>
                <a:close/>
                <a:moveTo>
                  <a:pt x="580" y="170"/>
                </a:moveTo>
                <a:lnTo>
                  <a:pt x="580" y="170"/>
                </a:lnTo>
                <a:cubicBezTo>
                  <a:pt x="559" y="170"/>
                  <a:pt x="552" y="163"/>
                  <a:pt x="552" y="142"/>
                </a:cubicBezTo>
                <a:lnTo>
                  <a:pt x="552" y="142"/>
                </a:lnTo>
                <a:cubicBezTo>
                  <a:pt x="552" y="57"/>
                  <a:pt x="552" y="57"/>
                  <a:pt x="552" y="57"/>
                </a:cubicBezTo>
                <a:cubicBezTo>
                  <a:pt x="467" y="57"/>
                  <a:pt x="467" y="57"/>
                  <a:pt x="467" y="57"/>
                </a:cubicBezTo>
                <a:lnTo>
                  <a:pt x="467" y="57"/>
                </a:lnTo>
                <a:cubicBezTo>
                  <a:pt x="446" y="57"/>
                  <a:pt x="439" y="50"/>
                  <a:pt x="439" y="29"/>
                </a:cubicBezTo>
                <a:cubicBezTo>
                  <a:pt x="439" y="15"/>
                  <a:pt x="446" y="0"/>
                  <a:pt x="467" y="0"/>
                </a:cubicBezTo>
                <a:lnTo>
                  <a:pt x="467" y="0"/>
                </a:lnTo>
                <a:cubicBezTo>
                  <a:pt x="580" y="0"/>
                  <a:pt x="580" y="0"/>
                  <a:pt x="580" y="0"/>
                </a:cubicBezTo>
                <a:cubicBezTo>
                  <a:pt x="594" y="0"/>
                  <a:pt x="608" y="15"/>
                  <a:pt x="608" y="29"/>
                </a:cubicBezTo>
                <a:cubicBezTo>
                  <a:pt x="608" y="142"/>
                  <a:pt x="608" y="142"/>
                  <a:pt x="608" y="142"/>
                </a:cubicBezTo>
                <a:cubicBezTo>
                  <a:pt x="608" y="163"/>
                  <a:pt x="594" y="170"/>
                  <a:pt x="580" y="170"/>
                </a:cubicBezTo>
                <a:close/>
                <a:moveTo>
                  <a:pt x="389" y="304"/>
                </a:moveTo>
                <a:lnTo>
                  <a:pt x="389" y="304"/>
                </a:lnTo>
                <a:cubicBezTo>
                  <a:pt x="382" y="304"/>
                  <a:pt x="375" y="297"/>
                  <a:pt x="368" y="297"/>
                </a:cubicBezTo>
                <a:lnTo>
                  <a:pt x="368" y="297"/>
                </a:lnTo>
                <a:cubicBezTo>
                  <a:pt x="333" y="255"/>
                  <a:pt x="333" y="255"/>
                  <a:pt x="333" y="255"/>
                </a:cubicBezTo>
                <a:cubicBezTo>
                  <a:pt x="333" y="424"/>
                  <a:pt x="333" y="424"/>
                  <a:pt x="333" y="424"/>
                </a:cubicBezTo>
                <a:cubicBezTo>
                  <a:pt x="333" y="446"/>
                  <a:pt x="318" y="453"/>
                  <a:pt x="304" y="453"/>
                </a:cubicBezTo>
                <a:cubicBezTo>
                  <a:pt x="290" y="453"/>
                  <a:pt x="276" y="446"/>
                  <a:pt x="276" y="424"/>
                </a:cubicBezTo>
                <a:cubicBezTo>
                  <a:pt x="276" y="255"/>
                  <a:pt x="276" y="255"/>
                  <a:pt x="276" y="255"/>
                </a:cubicBezTo>
                <a:cubicBezTo>
                  <a:pt x="241" y="297"/>
                  <a:pt x="241" y="297"/>
                  <a:pt x="241" y="297"/>
                </a:cubicBezTo>
                <a:lnTo>
                  <a:pt x="241" y="297"/>
                </a:lnTo>
                <a:cubicBezTo>
                  <a:pt x="234" y="297"/>
                  <a:pt x="226" y="304"/>
                  <a:pt x="219" y="304"/>
                </a:cubicBezTo>
                <a:cubicBezTo>
                  <a:pt x="205" y="304"/>
                  <a:pt x="191" y="290"/>
                  <a:pt x="191" y="276"/>
                </a:cubicBezTo>
                <a:cubicBezTo>
                  <a:pt x="191" y="269"/>
                  <a:pt x="191" y="262"/>
                  <a:pt x="198" y="255"/>
                </a:cubicBezTo>
                <a:lnTo>
                  <a:pt x="198" y="255"/>
                </a:lnTo>
                <a:cubicBezTo>
                  <a:pt x="283" y="163"/>
                  <a:pt x="283" y="163"/>
                  <a:pt x="283" y="163"/>
                </a:cubicBezTo>
                <a:lnTo>
                  <a:pt x="283" y="163"/>
                </a:lnTo>
                <a:cubicBezTo>
                  <a:pt x="290" y="156"/>
                  <a:pt x="297" y="156"/>
                  <a:pt x="304" y="156"/>
                </a:cubicBezTo>
                <a:cubicBezTo>
                  <a:pt x="311" y="156"/>
                  <a:pt x="318" y="156"/>
                  <a:pt x="326" y="163"/>
                </a:cubicBezTo>
                <a:lnTo>
                  <a:pt x="326" y="163"/>
                </a:lnTo>
                <a:cubicBezTo>
                  <a:pt x="410" y="255"/>
                  <a:pt x="410" y="255"/>
                  <a:pt x="410" y="255"/>
                </a:cubicBezTo>
                <a:lnTo>
                  <a:pt x="410" y="255"/>
                </a:lnTo>
                <a:cubicBezTo>
                  <a:pt x="417" y="262"/>
                  <a:pt x="417" y="269"/>
                  <a:pt x="417" y="276"/>
                </a:cubicBezTo>
                <a:cubicBezTo>
                  <a:pt x="417" y="290"/>
                  <a:pt x="403" y="304"/>
                  <a:pt x="389" y="304"/>
                </a:cubicBezTo>
                <a:close/>
                <a:moveTo>
                  <a:pt x="354" y="57"/>
                </a:moveTo>
                <a:lnTo>
                  <a:pt x="354" y="57"/>
                </a:lnTo>
                <a:cubicBezTo>
                  <a:pt x="255" y="57"/>
                  <a:pt x="255" y="57"/>
                  <a:pt x="255" y="57"/>
                </a:cubicBezTo>
                <a:cubicBezTo>
                  <a:pt x="241" y="57"/>
                  <a:pt x="226" y="50"/>
                  <a:pt x="226" y="29"/>
                </a:cubicBezTo>
                <a:cubicBezTo>
                  <a:pt x="226" y="15"/>
                  <a:pt x="241" y="0"/>
                  <a:pt x="255" y="0"/>
                </a:cubicBezTo>
                <a:cubicBezTo>
                  <a:pt x="354" y="0"/>
                  <a:pt x="354" y="0"/>
                  <a:pt x="354" y="0"/>
                </a:cubicBezTo>
                <a:cubicBezTo>
                  <a:pt x="368" y="0"/>
                  <a:pt x="382" y="15"/>
                  <a:pt x="382" y="29"/>
                </a:cubicBezTo>
                <a:cubicBezTo>
                  <a:pt x="382" y="50"/>
                  <a:pt x="368" y="57"/>
                  <a:pt x="354" y="57"/>
                </a:cubicBezTo>
                <a:close/>
                <a:moveTo>
                  <a:pt x="142" y="608"/>
                </a:moveTo>
                <a:lnTo>
                  <a:pt x="142" y="608"/>
                </a:lnTo>
                <a:cubicBezTo>
                  <a:pt x="29" y="608"/>
                  <a:pt x="29" y="608"/>
                  <a:pt x="29" y="608"/>
                </a:cubicBezTo>
                <a:cubicBezTo>
                  <a:pt x="15" y="608"/>
                  <a:pt x="0" y="594"/>
                  <a:pt x="0" y="580"/>
                </a:cubicBezTo>
                <a:cubicBezTo>
                  <a:pt x="0" y="467"/>
                  <a:pt x="0" y="467"/>
                  <a:pt x="0" y="467"/>
                </a:cubicBezTo>
                <a:lnTo>
                  <a:pt x="0" y="467"/>
                </a:lnTo>
                <a:cubicBezTo>
                  <a:pt x="0" y="446"/>
                  <a:pt x="15" y="439"/>
                  <a:pt x="29" y="439"/>
                </a:cubicBezTo>
                <a:cubicBezTo>
                  <a:pt x="50" y="439"/>
                  <a:pt x="57" y="446"/>
                  <a:pt x="57" y="467"/>
                </a:cubicBezTo>
                <a:cubicBezTo>
                  <a:pt x="57" y="552"/>
                  <a:pt x="57" y="552"/>
                  <a:pt x="57" y="552"/>
                </a:cubicBezTo>
                <a:cubicBezTo>
                  <a:pt x="142" y="552"/>
                  <a:pt x="142" y="552"/>
                  <a:pt x="142" y="552"/>
                </a:cubicBezTo>
                <a:cubicBezTo>
                  <a:pt x="163" y="552"/>
                  <a:pt x="170" y="559"/>
                  <a:pt x="170" y="580"/>
                </a:cubicBezTo>
                <a:cubicBezTo>
                  <a:pt x="170" y="594"/>
                  <a:pt x="163" y="608"/>
                  <a:pt x="142" y="608"/>
                </a:cubicBezTo>
                <a:close/>
                <a:moveTo>
                  <a:pt x="57" y="255"/>
                </a:moveTo>
                <a:lnTo>
                  <a:pt x="57" y="255"/>
                </a:lnTo>
                <a:cubicBezTo>
                  <a:pt x="57" y="354"/>
                  <a:pt x="57" y="354"/>
                  <a:pt x="57" y="354"/>
                </a:cubicBezTo>
                <a:cubicBezTo>
                  <a:pt x="57" y="368"/>
                  <a:pt x="50" y="382"/>
                  <a:pt x="29" y="382"/>
                </a:cubicBezTo>
                <a:cubicBezTo>
                  <a:pt x="15" y="382"/>
                  <a:pt x="0" y="368"/>
                  <a:pt x="0" y="354"/>
                </a:cubicBezTo>
                <a:cubicBezTo>
                  <a:pt x="0" y="255"/>
                  <a:pt x="0" y="255"/>
                  <a:pt x="0" y="255"/>
                </a:cubicBezTo>
                <a:cubicBezTo>
                  <a:pt x="0" y="241"/>
                  <a:pt x="15" y="227"/>
                  <a:pt x="29" y="227"/>
                </a:cubicBezTo>
                <a:cubicBezTo>
                  <a:pt x="50" y="227"/>
                  <a:pt x="57" y="241"/>
                  <a:pt x="57" y="255"/>
                </a:cubicBezTo>
                <a:close/>
                <a:moveTo>
                  <a:pt x="142" y="57"/>
                </a:moveTo>
                <a:lnTo>
                  <a:pt x="142" y="57"/>
                </a:lnTo>
                <a:lnTo>
                  <a:pt x="142" y="57"/>
                </a:lnTo>
                <a:cubicBezTo>
                  <a:pt x="57" y="57"/>
                  <a:pt x="57" y="57"/>
                  <a:pt x="57" y="57"/>
                </a:cubicBezTo>
                <a:cubicBezTo>
                  <a:pt x="57" y="142"/>
                  <a:pt x="57" y="142"/>
                  <a:pt x="57" y="142"/>
                </a:cubicBezTo>
                <a:cubicBezTo>
                  <a:pt x="57" y="163"/>
                  <a:pt x="50" y="170"/>
                  <a:pt x="29" y="170"/>
                </a:cubicBezTo>
                <a:cubicBezTo>
                  <a:pt x="15" y="170"/>
                  <a:pt x="0" y="163"/>
                  <a:pt x="0" y="142"/>
                </a:cubicBezTo>
                <a:lnTo>
                  <a:pt x="0" y="142"/>
                </a:lnTo>
                <a:cubicBezTo>
                  <a:pt x="0" y="29"/>
                  <a:pt x="0" y="29"/>
                  <a:pt x="0" y="29"/>
                </a:cubicBezTo>
                <a:cubicBezTo>
                  <a:pt x="0" y="15"/>
                  <a:pt x="15" y="0"/>
                  <a:pt x="29" y="0"/>
                </a:cubicBezTo>
                <a:cubicBezTo>
                  <a:pt x="142" y="0"/>
                  <a:pt x="142" y="0"/>
                  <a:pt x="142" y="0"/>
                </a:cubicBezTo>
                <a:lnTo>
                  <a:pt x="142" y="0"/>
                </a:lnTo>
                <a:cubicBezTo>
                  <a:pt x="163" y="0"/>
                  <a:pt x="170" y="15"/>
                  <a:pt x="170" y="29"/>
                </a:cubicBezTo>
                <a:cubicBezTo>
                  <a:pt x="170" y="50"/>
                  <a:pt x="163" y="57"/>
                  <a:pt x="142" y="57"/>
                </a:cubicBezTo>
                <a:close/>
                <a:moveTo>
                  <a:pt x="255" y="552"/>
                </a:moveTo>
                <a:lnTo>
                  <a:pt x="255" y="552"/>
                </a:lnTo>
                <a:cubicBezTo>
                  <a:pt x="354" y="552"/>
                  <a:pt x="354" y="552"/>
                  <a:pt x="354" y="552"/>
                </a:cubicBezTo>
                <a:cubicBezTo>
                  <a:pt x="368" y="552"/>
                  <a:pt x="382" y="559"/>
                  <a:pt x="382" y="580"/>
                </a:cubicBezTo>
                <a:cubicBezTo>
                  <a:pt x="382" y="594"/>
                  <a:pt x="368" y="608"/>
                  <a:pt x="354" y="608"/>
                </a:cubicBezTo>
                <a:cubicBezTo>
                  <a:pt x="255" y="608"/>
                  <a:pt x="255" y="608"/>
                  <a:pt x="255" y="608"/>
                </a:cubicBezTo>
                <a:cubicBezTo>
                  <a:pt x="241" y="608"/>
                  <a:pt x="226" y="594"/>
                  <a:pt x="226" y="580"/>
                </a:cubicBezTo>
                <a:cubicBezTo>
                  <a:pt x="226" y="559"/>
                  <a:pt x="241" y="552"/>
                  <a:pt x="255" y="55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11" name="Freeform 45"/>
          <p:cNvSpPr>
            <a:spLocks noChangeArrowheads="1"/>
          </p:cNvSpPr>
          <p:nvPr/>
        </p:nvSpPr>
        <p:spPr bwMode="auto">
          <a:xfrm>
            <a:off x="9207502" y="9119190"/>
            <a:ext cx="434976" cy="438264"/>
          </a:xfrm>
          <a:custGeom>
            <a:avLst/>
            <a:gdLst>
              <a:gd name="T0" fmla="*/ 573 w 602"/>
              <a:gd name="T1" fmla="*/ 608 h 609"/>
              <a:gd name="T2" fmla="*/ 431 w 602"/>
              <a:gd name="T3" fmla="*/ 580 h 609"/>
              <a:gd name="T4" fmla="*/ 544 w 602"/>
              <a:gd name="T5" fmla="*/ 552 h 609"/>
              <a:gd name="T6" fmla="*/ 544 w 602"/>
              <a:gd name="T7" fmla="*/ 467 h 609"/>
              <a:gd name="T8" fmla="*/ 601 w 602"/>
              <a:gd name="T9" fmla="*/ 467 h 609"/>
              <a:gd name="T10" fmla="*/ 573 w 602"/>
              <a:gd name="T11" fmla="*/ 608 h 609"/>
              <a:gd name="T12" fmla="*/ 573 w 602"/>
              <a:gd name="T13" fmla="*/ 227 h 609"/>
              <a:gd name="T14" fmla="*/ 601 w 602"/>
              <a:gd name="T15" fmla="*/ 354 h 609"/>
              <a:gd name="T16" fmla="*/ 544 w 602"/>
              <a:gd name="T17" fmla="*/ 354 h 609"/>
              <a:gd name="T18" fmla="*/ 573 w 602"/>
              <a:gd name="T19" fmla="*/ 227 h 609"/>
              <a:gd name="T20" fmla="*/ 573 w 602"/>
              <a:gd name="T21" fmla="*/ 170 h 609"/>
              <a:gd name="T22" fmla="*/ 544 w 602"/>
              <a:gd name="T23" fmla="*/ 142 h 609"/>
              <a:gd name="T24" fmla="*/ 460 w 602"/>
              <a:gd name="T25" fmla="*/ 57 h 609"/>
              <a:gd name="T26" fmla="*/ 431 w 602"/>
              <a:gd name="T27" fmla="*/ 29 h 609"/>
              <a:gd name="T28" fmla="*/ 460 w 602"/>
              <a:gd name="T29" fmla="*/ 0 h 609"/>
              <a:gd name="T30" fmla="*/ 601 w 602"/>
              <a:gd name="T31" fmla="*/ 29 h 609"/>
              <a:gd name="T32" fmla="*/ 573 w 602"/>
              <a:gd name="T33" fmla="*/ 170 h 609"/>
              <a:gd name="T34" fmla="*/ 410 w 602"/>
              <a:gd name="T35" fmla="*/ 354 h 609"/>
              <a:gd name="T36" fmla="*/ 325 w 602"/>
              <a:gd name="T37" fmla="*/ 446 h 609"/>
              <a:gd name="T38" fmla="*/ 283 w 602"/>
              <a:gd name="T39" fmla="*/ 446 h 609"/>
              <a:gd name="T40" fmla="*/ 198 w 602"/>
              <a:gd name="T41" fmla="*/ 354 h 609"/>
              <a:gd name="T42" fmla="*/ 191 w 602"/>
              <a:gd name="T43" fmla="*/ 333 h 609"/>
              <a:gd name="T44" fmla="*/ 241 w 602"/>
              <a:gd name="T45" fmla="*/ 311 h 609"/>
              <a:gd name="T46" fmla="*/ 276 w 602"/>
              <a:gd name="T47" fmla="*/ 354 h 609"/>
              <a:gd name="T48" fmla="*/ 304 w 602"/>
              <a:gd name="T49" fmla="*/ 156 h 609"/>
              <a:gd name="T50" fmla="*/ 333 w 602"/>
              <a:gd name="T51" fmla="*/ 354 h 609"/>
              <a:gd name="T52" fmla="*/ 368 w 602"/>
              <a:gd name="T53" fmla="*/ 311 h 609"/>
              <a:gd name="T54" fmla="*/ 417 w 602"/>
              <a:gd name="T55" fmla="*/ 333 h 609"/>
              <a:gd name="T56" fmla="*/ 347 w 602"/>
              <a:gd name="T57" fmla="*/ 57 h 609"/>
              <a:gd name="T58" fmla="*/ 255 w 602"/>
              <a:gd name="T59" fmla="*/ 57 h 609"/>
              <a:gd name="T60" fmla="*/ 255 w 602"/>
              <a:gd name="T61" fmla="*/ 0 h 609"/>
              <a:gd name="T62" fmla="*/ 375 w 602"/>
              <a:gd name="T63" fmla="*/ 29 h 609"/>
              <a:gd name="T64" fmla="*/ 142 w 602"/>
              <a:gd name="T65" fmla="*/ 608 h 609"/>
              <a:gd name="T66" fmla="*/ 29 w 602"/>
              <a:gd name="T67" fmla="*/ 608 h 609"/>
              <a:gd name="T68" fmla="*/ 0 w 602"/>
              <a:gd name="T69" fmla="*/ 467 h 609"/>
              <a:gd name="T70" fmla="*/ 29 w 602"/>
              <a:gd name="T71" fmla="*/ 439 h 609"/>
              <a:gd name="T72" fmla="*/ 57 w 602"/>
              <a:gd name="T73" fmla="*/ 552 h 609"/>
              <a:gd name="T74" fmla="*/ 170 w 602"/>
              <a:gd name="T75" fmla="*/ 580 h 609"/>
              <a:gd name="T76" fmla="*/ 57 w 602"/>
              <a:gd name="T77" fmla="*/ 255 h 609"/>
              <a:gd name="T78" fmla="*/ 57 w 602"/>
              <a:gd name="T79" fmla="*/ 354 h 609"/>
              <a:gd name="T80" fmla="*/ 0 w 602"/>
              <a:gd name="T81" fmla="*/ 354 h 609"/>
              <a:gd name="T82" fmla="*/ 29 w 602"/>
              <a:gd name="T83" fmla="*/ 227 h 609"/>
              <a:gd name="T84" fmla="*/ 142 w 602"/>
              <a:gd name="T85" fmla="*/ 57 h 609"/>
              <a:gd name="T86" fmla="*/ 142 w 602"/>
              <a:gd name="T87" fmla="*/ 57 h 609"/>
              <a:gd name="T88" fmla="*/ 57 w 602"/>
              <a:gd name="T89" fmla="*/ 142 h 609"/>
              <a:gd name="T90" fmla="*/ 0 w 602"/>
              <a:gd name="T91" fmla="*/ 142 h 609"/>
              <a:gd name="T92" fmla="*/ 0 w 602"/>
              <a:gd name="T93" fmla="*/ 29 h 609"/>
              <a:gd name="T94" fmla="*/ 142 w 602"/>
              <a:gd name="T95" fmla="*/ 0 h 609"/>
              <a:gd name="T96" fmla="*/ 170 w 602"/>
              <a:gd name="T97" fmla="*/ 29 h 609"/>
              <a:gd name="T98" fmla="*/ 255 w 602"/>
              <a:gd name="T99" fmla="*/ 552 h 609"/>
              <a:gd name="T100" fmla="*/ 347 w 602"/>
              <a:gd name="T101" fmla="*/ 552 h 609"/>
              <a:gd name="T102" fmla="*/ 347 w 602"/>
              <a:gd name="T103" fmla="*/ 608 h 609"/>
              <a:gd name="T104" fmla="*/ 226 w 602"/>
              <a:gd name="T105" fmla="*/ 58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2" h="609">
                <a:moveTo>
                  <a:pt x="573" y="608"/>
                </a:moveTo>
                <a:lnTo>
                  <a:pt x="573" y="608"/>
                </a:lnTo>
                <a:cubicBezTo>
                  <a:pt x="460" y="608"/>
                  <a:pt x="460" y="608"/>
                  <a:pt x="460" y="608"/>
                </a:cubicBezTo>
                <a:cubicBezTo>
                  <a:pt x="446" y="608"/>
                  <a:pt x="431" y="594"/>
                  <a:pt x="431" y="580"/>
                </a:cubicBezTo>
                <a:cubicBezTo>
                  <a:pt x="431" y="559"/>
                  <a:pt x="446" y="552"/>
                  <a:pt x="460" y="552"/>
                </a:cubicBezTo>
                <a:cubicBezTo>
                  <a:pt x="544" y="552"/>
                  <a:pt x="544" y="552"/>
                  <a:pt x="544" y="552"/>
                </a:cubicBezTo>
                <a:cubicBezTo>
                  <a:pt x="544" y="467"/>
                  <a:pt x="544" y="467"/>
                  <a:pt x="544" y="467"/>
                </a:cubicBezTo>
                <a:lnTo>
                  <a:pt x="544" y="467"/>
                </a:lnTo>
                <a:cubicBezTo>
                  <a:pt x="544" y="446"/>
                  <a:pt x="559" y="439"/>
                  <a:pt x="573" y="439"/>
                </a:cubicBezTo>
                <a:cubicBezTo>
                  <a:pt x="594" y="439"/>
                  <a:pt x="601" y="446"/>
                  <a:pt x="601" y="467"/>
                </a:cubicBezTo>
                <a:cubicBezTo>
                  <a:pt x="601" y="580"/>
                  <a:pt x="601" y="580"/>
                  <a:pt x="601" y="580"/>
                </a:cubicBezTo>
                <a:cubicBezTo>
                  <a:pt x="601" y="594"/>
                  <a:pt x="594" y="608"/>
                  <a:pt x="573" y="608"/>
                </a:cubicBezTo>
                <a:close/>
                <a:moveTo>
                  <a:pt x="573" y="227"/>
                </a:moveTo>
                <a:lnTo>
                  <a:pt x="573" y="227"/>
                </a:lnTo>
                <a:cubicBezTo>
                  <a:pt x="594" y="227"/>
                  <a:pt x="601" y="241"/>
                  <a:pt x="601" y="255"/>
                </a:cubicBezTo>
                <a:cubicBezTo>
                  <a:pt x="601" y="354"/>
                  <a:pt x="601" y="354"/>
                  <a:pt x="601" y="354"/>
                </a:cubicBezTo>
                <a:cubicBezTo>
                  <a:pt x="601" y="368"/>
                  <a:pt x="594" y="382"/>
                  <a:pt x="573" y="382"/>
                </a:cubicBezTo>
                <a:cubicBezTo>
                  <a:pt x="559" y="382"/>
                  <a:pt x="544" y="368"/>
                  <a:pt x="544" y="354"/>
                </a:cubicBezTo>
                <a:cubicBezTo>
                  <a:pt x="544" y="255"/>
                  <a:pt x="544" y="255"/>
                  <a:pt x="544" y="255"/>
                </a:cubicBezTo>
                <a:cubicBezTo>
                  <a:pt x="544" y="241"/>
                  <a:pt x="559" y="227"/>
                  <a:pt x="573" y="227"/>
                </a:cubicBezTo>
                <a:close/>
                <a:moveTo>
                  <a:pt x="573" y="170"/>
                </a:moveTo>
                <a:lnTo>
                  <a:pt x="573" y="170"/>
                </a:lnTo>
                <a:cubicBezTo>
                  <a:pt x="559" y="170"/>
                  <a:pt x="544" y="163"/>
                  <a:pt x="544" y="142"/>
                </a:cubicBezTo>
                <a:lnTo>
                  <a:pt x="544" y="142"/>
                </a:lnTo>
                <a:cubicBezTo>
                  <a:pt x="544" y="57"/>
                  <a:pt x="544" y="57"/>
                  <a:pt x="544" y="57"/>
                </a:cubicBezTo>
                <a:cubicBezTo>
                  <a:pt x="460" y="57"/>
                  <a:pt x="460" y="57"/>
                  <a:pt x="460" y="57"/>
                </a:cubicBezTo>
                <a:lnTo>
                  <a:pt x="460" y="57"/>
                </a:lnTo>
                <a:cubicBezTo>
                  <a:pt x="446" y="57"/>
                  <a:pt x="431" y="50"/>
                  <a:pt x="431" y="29"/>
                </a:cubicBezTo>
                <a:cubicBezTo>
                  <a:pt x="431" y="15"/>
                  <a:pt x="446" y="0"/>
                  <a:pt x="460" y="0"/>
                </a:cubicBezTo>
                <a:lnTo>
                  <a:pt x="460" y="0"/>
                </a:lnTo>
                <a:cubicBezTo>
                  <a:pt x="573" y="0"/>
                  <a:pt x="573" y="0"/>
                  <a:pt x="573" y="0"/>
                </a:cubicBezTo>
                <a:cubicBezTo>
                  <a:pt x="594" y="0"/>
                  <a:pt x="601" y="15"/>
                  <a:pt x="601" y="29"/>
                </a:cubicBezTo>
                <a:cubicBezTo>
                  <a:pt x="601" y="142"/>
                  <a:pt x="601" y="142"/>
                  <a:pt x="601" y="142"/>
                </a:cubicBezTo>
                <a:cubicBezTo>
                  <a:pt x="601" y="163"/>
                  <a:pt x="594" y="170"/>
                  <a:pt x="573" y="170"/>
                </a:cubicBezTo>
                <a:close/>
                <a:moveTo>
                  <a:pt x="410" y="354"/>
                </a:moveTo>
                <a:lnTo>
                  <a:pt x="410" y="354"/>
                </a:lnTo>
                <a:cubicBezTo>
                  <a:pt x="325" y="446"/>
                  <a:pt x="325" y="446"/>
                  <a:pt x="325" y="446"/>
                </a:cubicBezTo>
                <a:lnTo>
                  <a:pt x="325" y="446"/>
                </a:lnTo>
                <a:cubicBezTo>
                  <a:pt x="318" y="453"/>
                  <a:pt x="311" y="453"/>
                  <a:pt x="304" y="453"/>
                </a:cubicBezTo>
                <a:cubicBezTo>
                  <a:pt x="290" y="453"/>
                  <a:pt x="283" y="453"/>
                  <a:pt x="283" y="446"/>
                </a:cubicBezTo>
                <a:lnTo>
                  <a:pt x="283" y="446"/>
                </a:lnTo>
                <a:cubicBezTo>
                  <a:pt x="198" y="354"/>
                  <a:pt x="198" y="354"/>
                  <a:pt x="198" y="354"/>
                </a:cubicBezTo>
                <a:lnTo>
                  <a:pt x="198" y="354"/>
                </a:lnTo>
                <a:cubicBezTo>
                  <a:pt x="191" y="347"/>
                  <a:pt x="191" y="340"/>
                  <a:pt x="191" y="333"/>
                </a:cubicBezTo>
                <a:cubicBezTo>
                  <a:pt x="191" y="319"/>
                  <a:pt x="198" y="304"/>
                  <a:pt x="219" y="304"/>
                </a:cubicBezTo>
                <a:cubicBezTo>
                  <a:pt x="226" y="304"/>
                  <a:pt x="233" y="311"/>
                  <a:pt x="241" y="311"/>
                </a:cubicBezTo>
                <a:lnTo>
                  <a:pt x="241" y="311"/>
                </a:lnTo>
                <a:cubicBezTo>
                  <a:pt x="276" y="354"/>
                  <a:pt x="276" y="354"/>
                  <a:pt x="276" y="354"/>
                </a:cubicBezTo>
                <a:cubicBezTo>
                  <a:pt x="276" y="184"/>
                  <a:pt x="276" y="184"/>
                  <a:pt x="276" y="184"/>
                </a:cubicBezTo>
                <a:cubicBezTo>
                  <a:pt x="276" y="163"/>
                  <a:pt x="283" y="156"/>
                  <a:pt x="304" y="156"/>
                </a:cubicBezTo>
                <a:cubicBezTo>
                  <a:pt x="318" y="156"/>
                  <a:pt x="333" y="163"/>
                  <a:pt x="333" y="184"/>
                </a:cubicBezTo>
                <a:cubicBezTo>
                  <a:pt x="333" y="354"/>
                  <a:pt x="333" y="354"/>
                  <a:pt x="333" y="354"/>
                </a:cubicBezTo>
                <a:cubicBezTo>
                  <a:pt x="368" y="311"/>
                  <a:pt x="368" y="311"/>
                  <a:pt x="368" y="311"/>
                </a:cubicBezTo>
                <a:lnTo>
                  <a:pt x="368" y="311"/>
                </a:lnTo>
                <a:cubicBezTo>
                  <a:pt x="368" y="311"/>
                  <a:pt x="375" y="304"/>
                  <a:pt x="389" y="304"/>
                </a:cubicBezTo>
                <a:cubicBezTo>
                  <a:pt x="403" y="304"/>
                  <a:pt x="417" y="319"/>
                  <a:pt x="417" y="333"/>
                </a:cubicBezTo>
                <a:cubicBezTo>
                  <a:pt x="417" y="340"/>
                  <a:pt x="410" y="347"/>
                  <a:pt x="410" y="354"/>
                </a:cubicBezTo>
                <a:close/>
                <a:moveTo>
                  <a:pt x="347" y="57"/>
                </a:moveTo>
                <a:lnTo>
                  <a:pt x="347" y="57"/>
                </a:lnTo>
                <a:cubicBezTo>
                  <a:pt x="255" y="57"/>
                  <a:pt x="255" y="57"/>
                  <a:pt x="255" y="57"/>
                </a:cubicBezTo>
                <a:cubicBezTo>
                  <a:pt x="241" y="57"/>
                  <a:pt x="226" y="50"/>
                  <a:pt x="226" y="29"/>
                </a:cubicBezTo>
                <a:cubicBezTo>
                  <a:pt x="226" y="15"/>
                  <a:pt x="241" y="0"/>
                  <a:pt x="255" y="0"/>
                </a:cubicBezTo>
                <a:cubicBezTo>
                  <a:pt x="347" y="0"/>
                  <a:pt x="347" y="0"/>
                  <a:pt x="347" y="0"/>
                </a:cubicBezTo>
                <a:cubicBezTo>
                  <a:pt x="368" y="0"/>
                  <a:pt x="375" y="15"/>
                  <a:pt x="375" y="29"/>
                </a:cubicBezTo>
                <a:cubicBezTo>
                  <a:pt x="375" y="50"/>
                  <a:pt x="368" y="57"/>
                  <a:pt x="347" y="57"/>
                </a:cubicBezTo>
                <a:close/>
                <a:moveTo>
                  <a:pt x="142" y="608"/>
                </a:moveTo>
                <a:lnTo>
                  <a:pt x="142" y="608"/>
                </a:lnTo>
                <a:cubicBezTo>
                  <a:pt x="29" y="608"/>
                  <a:pt x="29" y="608"/>
                  <a:pt x="29" y="608"/>
                </a:cubicBezTo>
                <a:cubicBezTo>
                  <a:pt x="15" y="608"/>
                  <a:pt x="0" y="594"/>
                  <a:pt x="0" y="580"/>
                </a:cubicBezTo>
                <a:cubicBezTo>
                  <a:pt x="0" y="467"/>
                  <a:pt x="0" y="467"/>
                  <a:pt x="0" y="467"/>
                </a:cubicBezTo>
                <a:lnTo>
                  <a:pt x="0" y="467"/>
                </a:lnTo>
                <a:cubicBezTo>
                  <a:pt x="0" y="446"/>
                  <a:pt x="15" y="439"/>
                  <a:pt x="29" y="439"/>
                </a:cubicBezTo>
                <a:cubicBezTo>
                  <a:pt x="43" y="439"/>
                  <a:pt x="57" y="446"/>
                  <a:pt x="57" y="467"/>
                </a:cubicBezTo>
                <a:cubicBezTo>
                  <a:pt x="57" y="552"/>
                  <a:pt x="57" y="552"/>
                  <a:pt x="57" y="552"/>
                </a:cubicBezTo>
                <a:cubicBezTo>
                  <a:pt x="142" y="552"/>
                  <a:pt x="142" y="552"/>
                  <a:pt x="142" y="552"/>
                </a:cubicBezTo>
                <a:cubicBezTo>
                  <a:pt x="156" y="552"/>
                  <a:pt x="170" y="559"/>
                  <a:pt x="170" y="580"/>
                </a:cubicBezTo>
                <a:cubicBezTo>
                  <a:pt x="170" y="594"/>
                  <a:pt x="156" y="608"/>
                  <a:pt x="142" y="608"/>
                </a:cubicBezTo>
                <a:close/>
                <a:moveTo>
                  <a:pt x="57" y="255"/>
                </a:moveTo>
                <a:lnTo>
                  <a:pt x="57" y="255"/>
                </a:lnTo>
                <a:cubicBezTo>
                  <a:pt x="57" y="354"/>
                  <a:pt x="57" y="354"/>
                  <a:pt x="57" y="354"/>
                </a:cubicBezTo>
                <a:cubicBezTo>
                  <a:pt x="57" y="368"/>
                  <a:pt x="43" y="382"/>
                  <a:pt x="29" y="382"/>
                </a:cubicBezTo>
                <a:cubicBezTo>
                  <a:pt x="15" y="382"/>
                  <a:pt x="0" y="368"/>
                  <a:pt x="0" y="354"/>
                </a:cubicBezTo>
                <a:cubicBezTo>
                  <a:pt x="0" y="255"/>
                  <a:pt x="0" y="255"/>
                  <a:pt x="0" y="255"/>
                </a:cubicBezTo>
                <a:cubicBezTo>
                  <a:pt x="0" y="241"/>
                  <a:pt x="15" y="227"/>
                  <a:pt x="29" y="227"/>
                </a:cubicBezTo>
                <a:cubicBezTo>
                  <a:pt x="43" y="227"/>
                  <a:pt x="57" y="241"/>
                  <a:pt x="57" y="255"/>
                </a:cubicBezTo>
                <a:close/>
                <a:moveTo>
                  <a:pt x="142" y="57"/>
                </a:moveTo>
                <a:lnTo>
                  <a:pt x="142" y="57"/>
                </a:lnTo>
                <a:lnTo>
                  <a:pt x="142" y="57"/>
                </a:lnTo>
                <a:cubicBezTo>
                  <a:pt x="57" y="57"/>
                  <a:pt x="57" y="57"/>
                  <a:pt x="57" y="57"/>
                </a:cubicBezTo>
                <a:cubicBezTo>
                  <a:pt x="57" y="142"/>
                  <a:pt x="57" y="142"/>
                  <a:pt x="57" y="142"/>
                </a:cubicBezTo>
                <a:cubicBezTo>
                  <a:pt x="57" y="163"/>
                  <a:pt x="43" y="170"/>
                  <a:pt x="29" y="170"/>
                </a:cubicBezTo>
                <a:cubicBezTo>
                  <a:pt x="15" y="170"/>
                  <a:pt x="0" y="163"/>
                  <a:pt x="0" y="142"/>
                </a:cubicBezTo>
                <a:lnTo>
                  <a:pt x="0" y="142"/>
                </a:lnTo>
                <a:cubicBezTo>
                  <a:pt x="0" y="29"/>
                  <a:pt x="0" y="29"/>
                  <a:pt x="0" y="29"/>
                </a:cubicBezTo>
                <a:cubicBezTo>
                  <a:pt x="0" y="15"/>
                  <a:pt x="15" y="0"/>
                  <a:pt x="29" y="0"/>
                </a:cubicBezTo>
                <a:cubicBezTo>
                  <a:pt x="142" y="0"/>
                  <a:pt x="142" y="0"/>
                  <a:pt x="142" y="0"/>
                </a:cubicBezTo>
                <a:lnTo>
                  <a:pt x="142" y="0"/>
                </a:lnTo>
                <a:cubicBezTo>
                  <a:pt x="156" y="0"/>
                  <a:pt x="170" y="15"/>
                  <a:pt x="170" y="29"/>
                </a:cubicBezTo>
                <a:cubicBezTo>
                  <a:pt x="170" y="50"/>
                  <a:pt x="156" y="57"/>
                  <a:pt x="142" y="57"/>
                </a:cubicBezTo>
                <a:close/>
                <a:moveTo>
                  <a:pt x="255" y="552"/>
                </a:moveTo>
                <a:lnTo>
                  <a:pt x="255" y="552"/>
                </a:lnTo>
                <a:cubicBezTo>
                  <a:pt x="347" y="552"/>
                  <a:pt x="347" y="552"/>
                  <a:pt x="347" y="552"/>
                </a:cubicBezTo>
                <a:cubicBezTo>
                  <a:pt x="368" y="552"/>
                  <a:pt x="375" y="559"/>
                  <a:pt x="375" y="580"/>
                </a:cubicBezTo>
                <a:cubicBezTo>
                  <a:pt x="375" y="594"/>
                  <a:pt x="368" y="608"/>
                  <a:pt x="347" y="608"/>
                </a:cubicBezTo>
                <a:cubicBezTo>
                  <a:pt x="255" y="608"/>
                  <a:pt x="255" y="608"/>
                  <a:pt x="255" y="608"/>
                </a:cubicBezTo>
                <a:cubicBezTo>
                  <a:pt x="241" y="608"/>
                  <a:pt x="226" y="594"/>
                  <a:pt x="226" y="580"/>
                </a:cubicBezTo>
                <a:cubicBezTo>
                  <a:pt x="226" y="559"/>
                  <a:pt x="241" y="552"/>
                  <a:pt x="255" y="55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12" name="Freeform 46"/>
          <p:cNvSpPr>
            <a:spLocks noChangeArrowheads="1"/>
          </p:cNvSpPr>
          <p:nvPr/>
        </p:nvSpPr>
        <p:spPr bwMode="auto">
          <a:xfrm>
            <a:off x="8448676" y="9119190"/>
            <a:ext cx="434974" cy="438264"/>
          </a:xfrm>
          <a:custGeom>
            <a:avLst/>
            <a:gdLst>
              <a:gd name="T0" fmla="*/ 573 w 602"/>
              <a:gd name="T1" fmla="*/ 608 h 609"/>
              <a:gd name="T2" fmla="*/ 431 w 602"/>
              <a:gd name="T3" fmla="*/ 580 h 609"/>
              <a:gd name="T4" fmla="*/ 544 w 602"/>
              <a:gd name="T5" fmla="*/ 552 h 609"/>
              <a:gd name="T6" fmla="*/ 544 w 602"/>
              <a:gd name="T7" fmla="*/ 467 h 609"/>
              <a:gd name="T8" fmla="*/ 601 w 602"/>
              <a:gd name="T9" fmla="*/ 467 h 609"/>
              <a:gd name="T10" fmla="*/ 573 w 602"/>
              <a:gd name="T11" fmla="*/ 608 h 609"/>
              <a:gd name="T12" fmla="*/ 573 w 602"/>
              <a:gd name="T13" fmla="*/ 227 h 609"/>
              <a:gd name="T14" fmla="*/ 601 w 602"/>
              <a:gd name="T15" fmla="*/ 354 h 609"/>
              <a:gd name="T16" fmla="*/ 544 w 602"/>
              <a:gd name="T17" fmla="*/ 354 h 609"/>
              <a:gd name="T18" fmla="*/ 573 w 602"/>
              <a:gd name="T19" fmla="*/ 227 h 609"/>
              <a:gd name="T20" fmla="*/ 573 w 602"/>
              <a:gd name="T21" fmla="*/ 170 h 609"/>
              <a:gd name="T22" fmla="*/ 544 w 602"/>
              <a:gd name="T23" fmla="*/ 142 h 609"/>
              <a:gd name="T24" fmla="*/ 460 w 602"/>
              <a:gd name="T25" fmla="*/ 57 h 609"/>
              <a:gd name="T26" fmla="*/ 431 w 602"/>
              <a:gd name="T27" fmla="*/ 29 h 609"/>
              <a:gd name="T28" fmla="*/ 460 w 602"/>
              <a:gd name="T29" fmla="*/ 0 h 609"/>
              <a:gd name="T30" fmla="*/ 601 w 602"/>
              <a:gd name="T31" fmla="*/ 29 h 609"/>
              <a:gd name="T32" fmla="*/ 573 w 602"/>
              <a:gd name="T33" fmla="*/ 170 h 609"/>
              <a:gd name="T34" fmla="*/ 347 w 602"/>
              <a:gd name="T35" fmla="*/ 608 h 609"/>
              <a:gd name="T36" fmla="*/ 226 w 602"/>
              <a:gd name="T37" fmla="*/ 580 h 609"/>
              <a:gd name="T38" fmla="*/ 347 w 602"/>
              <a:gd name="T39" fmla="*/ 552 h 609"/>
              <a:gd name="T40" fmla="*/ 347 w 602"/>
              <a:gd name="T41" fmla="*/ 608 h 609"/>
              <a:gd name="T42" fmla="*/ 347 w 602"/>
              <a:gd name="T43" fmla="*/ 57 h 609"/>
              <a:gd name="T44" fmla="*/ 226 w 602"/>
              <a:gd name="T45" fmla="*/ 29 h 609"/>
              <a:gd name="T46" fmla="*/ 347 w 602"/>
              <a:gd name="T47" fmla="*/ 0 h 609"/>
              <a:gd name="T48" fmla="*/ 347 w 602"/>
              <a:gd name="T49" fmla="*/ 57 h 609"/>
              <a:gd name="T50" fmla="*/ 142 w 602"/>
              <a:gd name="T51" fmla="*/ 608 h 609"/>
              <a:gd name="T52" fmla="*/ 0 w 602"/>
              <a:gd name="T53" fmla="*/ 580 h 609"/>
              <a:gd name="T54" fmla="*/ 0 w 602"/>
              <a:gd name="T55" fmla="*/ 467 h 609"/>
              <a:gd name="T56" fmla="*/ 57 w 602"/>
              <a:gd name="T57" fmla="*/ 467 h 609"/>
              <a:gd name="T58" fmla="*/ 142 w 602"/>
              <a:gd name="T59" fmla="*/ 552 h 609"/>
              <a:gd name="T60" fmla="*/ 142 w 602"/>
              <a:gd name="T61" fmla="*/ 608 h 609"/>
              <a:gd name="T62" fmla="*/ 57 w 602"/>
              <a:gd name="T63" fmla="*/ 255 h 609"/>
              <a:gd name="T64" fmla="*/ 29 w 602"/>
              <a:gd name="T65" fmla="*/ 382 h 609"/>
              <a:gd name="T66" fmla="*/ 0 w 602"/>
              <a:gd name="T67" fmla="*/ 255 h 609"/>
              <a:gd name="T68" fmla="*/ 57 w 602"/>
              <a:gd name="T69" fmla="*/ 255 h 609"/>
              <a:gd name="T70" fmla="*/ 142 w 602"/>
              <a:gd name="T71" fmla="*/ 57 h 609"/>
              <a:gd name="T72" fmla="*/ 57 w 602"/>
              <a:gd name="T73" fmla="*/ 57 h 609"/>
              <a:gd name="T74" fmla="*/ 29 w 602"/>
              <a:gd name="T75" fmla="*/ 170 h 609"/>
              <a:gd name="T76" fmla="*/ 0 w 602"/>
              <a:gd name="T77" fmla="*/ 142 h 609"/>
              <a:gd name="T78" fmla="*/ 29 w 602"/>
              <a:gd name="T79" fmla="*/ 0 h 609"/>
              <a:gd name="T80" fmla="*/ 142 w 602"/>
              <a:gd name="T81" fmla="*/ 0 h 609"/>
              <a:gd name="T82" fmla="*/ 142 w 602"/>
              <a:gd name="T83" fmla="*/ 57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2" h="609">
                <a:moveTo>
                  <a:pt x="573" y="608"/>
                </a:moveTo>
                <a:lnTo>
                  <a:pt x="573" y="608"/>
                </a:lnTo>
                <a:cubicBezTo>
                  <a:pt x="460" y="608"/>
                  <a:pt x="460" y="608"/>
                  <a:pt x="460" y="608"/>
                </a:cubicBezTo>
                <a:cubicBezTo>
                  <a:pt x="446" y="608"/>
                  <a:pt x="431" y="594"/>
                  <a:pt x="431" y="580"/>
                </a:cubicBezTo>
                <a:cubicBezTo>
                  <a:pt x="431" y="559"/>
                  <a:pt x="446" y="552"/>
                  <a:pt x="460" y="552"/>
                </a:cubicBezTo>
                <a:cubicBezTo>
                  <a:pt x="544" y="552"/>
                  <a:pt x="544" y="552"/>
                  <a:pt x="544" y="552"/>
                </a:cubicBezTo>
                <a:cubicBezTo>
                  <a:pt x="544" y="467"/>
                  <a:pt x="544" y="467"/>
                  <a:pt x="544" y="467"/>
                </a:cubicBezTo>
                <a:lnTo>
                  <a:pt x="544" y="467"/>
                </a:lnTo>
                <a:cubicBezTo>
                  <a:pt x="544" y="446"/>
                  <a:pt x="559" y="439"/>
                  <a:pt x="573" y="439"/>
                </a:cubicBezTo>
                <a:cubicBezTo>
                  <a:pt x="587" y="439"/>
                  <a:pt x="601" y="446"/>
                  <a:pt x="601" y="467"/>
                </a:cubicBezTo>
                <a:cubicBezTo>
                  <a:pt x="601" y="580"/>
                  <a:pt x="601" y="580"/>
                  <a:pt x="601" y="580"/>
                </a:cubicBezTo>
                <a:cubicBezTo>
                  <a:pt x="601" y="594"/>
                  <a:pt x="587" y="608"/>
                  <a:pt x="573" y="608"/>
                </a:cubicBezTo>
                <a:close/>
                <a:moveTo>
                  <a:pt x="573" y="227"/>
                </a:moveTo>
                <a:lnTo>
                  <a:pt x="573" y="227"/>
                </a:lnTo>
                <a:cubicBezTo>
                  <a:pt x="587" y="227"/>
                  <a:pt x="601" y="241"/>
                  <a:pt x="601" y="255"/>
                </a:cubicBezTo>
                <a:cubicBezTo>
                  <a:pt x="601" y="354"/>
                  <a:pt x="601" y="354"/>
                  <a:pt x="601" y="354"/>
                </a:cubicBezTo>
                <a:cubicBezTo>
                  <a:pt x="601" y="368"/>
                  <a:pt x="587" y="382"/>
                  <a:pt x="573" y="382"/>
                </a:cubicBezTo>
                <a:cubicBezTo>
                  <a:pt x="559" y="382"/>
                  <a:pt x="544" y="368"/>
                  <a:pt x="544" y="354"/>
                </a:cubicBezTo>
                <a:cubicBezTo>
                  <a:pt x="544" y="255"/>
                  <a:pt x="544" y="255"/>
                  <a:pt x="544" y="255"/>
                </a:cubicBezTo>
                <a:cubicBezTo>
                  <a:pt x="544" y="241"/>
                  <a:pt x="559" y="227"/>
                  <a:pt x="573" y="227"/>
                </a:cubicBezTo>
                <a:close/>
                <a:moveTo>
                  <a:pt x="573" y="170"/>
                </a:moveTo>
                <a:lnTo>
                  <a:pt x="573" y="170"/>
                </a:lnTo>
                <a:cubicBezTo>
                  <a:pt x="559" y="170"/>
                  <a:pt x="544" y="163"/>
                  <a:pt x="544" y="142"/>
                </a:cubicBezTo>
                <a:lnTo>
                  <a:pt x="544" y="142"/>
                </a:lnTo>
                <a:cubicBezTo>
                  <a:pt x="544" y="57"/>
                  <a:pt x="544" y="57"/>
                  <a:pt x="544" y="57"/>
                </a:cubicBezTo>
                <a:cubicBezTo>
                  <a:pt x="460" y="57"/>
                  <a:pt x="460" y="57"/>
                  <a:pt x="460" y="57"/>
                </a:cubicBezTo>
                <a:lnTo>
                  <a:pt x="460" y="57"/>
                </a:lnTo>
                <a:cubicBezTo>
                  <a:pt x="446" y="57"/>
                  <a:pt x="431" y="50"/>
                  <a:pt x="431" y="29"/>
                </a:cubicBezTo>
                <a:cubicBezTo>
                  <a:pt x="431" y="15"/>
                  <a:pt x="446" y="0"/>
                  <a:pt x="460" y="0"/>
                </a:cubicBezTo>
                <a:lnTo>
                  <a:pt x="460" y="0"/>
                </a:lnTo>
                <a:cubicBezTo>
                  <a:pt x="573" y="0"/>
                  <a:pt x="573" y="0"/>
                  <a:pt x="573" y="0"/>
                </a:cubicBezTo>
                <a:cubicBezTo>
                  <a:pt x="587" y="0"/>
                  <a:pt x="601" y="15"/>
                  <a:pt x="601" y="29"/>
                </a:cubicBezTo>
                <a:cubicBezTo>
                  <a:pt x="601" y="142"/>
                  <a:pt x="601" y="142"/>
                  <a:pt x="601" y="142"/>
                </a:cubicBezTo>
                <a:cubicBezTo>
                  <a:pt x="601" y="163"/>
                  <a:pt x="587" y="170"/>
                  <a:pt x="573" y="170"/>
                </a:cubicBezTo>
                <a:close/>
                <a:moveTo>
                  <a:pt x="347" y="608"/>
                </a:moveTo>
                <a:lnTo>
                  <a:pt x="347" y="608"/>
                </a:lnTo>
                <a:cubicBezTo>
                  <a:pt x="255" y="608"/>
                  <a:pt x="255" y="608"/>
                  <a:pt x="255" y="608"/>
                </a:cubicBezTo>
                <a:cubicBezTo>
                  <a:pt x="233" y="608"/>
                  <a:pt x="226" y="594"/>
                  <a:pt x="226" y="580"/>
                </a:cubicBezTo>
                <a:cubicBezTo>
                  <a:pt x="226" y="559"/>
                  <a:pt x="233" y="552"/>
                  <a:pt x="255" y="552"/>
                </a:cubicBezTo>
                <a:cubicBezTo>
                  <a:pt x="347" y="552"/>
                  <a:pt x="347" y="552"/>
                  <a:pt x="347" y="552"/>
                </a:cubicBezTo>
                <a:cubicBezTo>
                  <a:pt x="361" y="552"/>
                  <a:pt x="375" y="559"/>
                  <a:pt x="375" y="580"/>
                </a:cubicBezTo>
                <a:cubicBezTo>
                  <a:pt x="375" y="594"/>
                  <a:pt x="361" y="608"/>
                  <a:pt x="347" y="608"/>
                </a:cubicBezTo>
                <a:close/>
                <a:moveTo>
                  <a:pt x="347" y="57"/>
                </a:moveTo>
                <a:lnTo>
                  <a:pt x="347" y="57"/>
                </a:lnTo>
                <a:cubicBezTo>
                  <a:pt x="255" y="57"/>
                  <a:pt x="255" y="57"/>
                  <a:pt x="255" y="57"/>
                </a:cubicBezTo>
                <a:cubicBezTo>
                  <a:pt x="233" y="57"/>
                  <a:pt x="226" y="50"/>
                  <a:pt x="226" y="29"/>
                </a:cubicBezTo>
                <a:cubicBezTo>
                  <a:pt x="226" y="15"/>
                  <a:pt x="233" y="0"/>
                  <a:pt x="255" y="0"/>
                </a:cubicBezTo>
                <a:cubicBezTo>
                  <a:pt x="347" y="0"/>
                  <a:pt x="347" y="0"/>
                  <a:pt x="347" y="0"/>
                </a:cubicBezTo>
                <a:cubicBezTo>
                  <a:pt x="361" y="0"/>
                  <a:pt x="375" y="15"/>
                  <a:pt x="375" y="29"/>
                </a:cubicBezTo>
                <a:cubicBezTo>
                  <a:pt x="375" y="50"/>
                  <a:pt x="361" y="57"/>
                  <a:pt x="347" y="57"/>
                </a:cubicBezTo>
                <a:close/>
                <a:moveTo>
                  <a:pt x="142" y="608"/>
                </a:moveTo>
                <a:lnTo>
                  <a:pt x="142" y="608"/>
                </a:lnTo>
                <a:cubicBezTo>
                  <a:pt x="29" y="608"/>
                  <a:pt x="29" y="608"/>
                  <a:pt x="29" y="608"/>
                </a:cubicBezTo>
                <a:cubicBezTo>
                  <a:pt x="7" y="608"/>
                  <a:pt x="0" y="594"/>
                  <a:pt x="0" y="580"/>
                </a:cubicBezTo>
                <a:cubicBezTo>
                  <a:pt x="0" y="467"/>
                  <a:pt x="0" y="467"/>
                  <a:pt x="0" y="467"/>
                </a:cubicBezTo>
                <a:lnTo>
                  <a:pt x="0" y="467"/>
                </a:lnTo>
                <a:cubicBezTo>
                  <a:pt x="0" y="446"/>
                  <a:pt x="7" y="439"/>
                  <a:pt x="29" y="439"/>
                </a:cubicBezTo>
                <a:cubicBezTo>
                  <a:pt x="43" y="439"/>
                  <a:pt x="57" y="446"/>
                  <a:pt x="57" y="467"/>
                </a:cubicBezTo>
                <a:cubicBezTo>
                  <a:pt x="57" y="552"/>
                  <a:pt x="57" y="552"/>
                  <a:pt x="57" y="552"/>
                </a:cubicBezTo>
                <a:cubicBezTo>
                  <a:pt x="142" y="552"/>
                  <a:pt x="142" y="552"/>
                  <a:pt x="142" y="552"/>
                </a:cubicBezTo>
                <a:cubicBezTo>
                  <a:pt x="156" y="552"/>
                  <a:pt x="170" y="559"/>
                  <a:pt x="170" y="580"/>
                </a:cubicBezTo>
                <a:cubicBezTo>
                  <a:pt x="170" y="594"/>
                  <a:pt x="156" y="608"/>
                  <a:pt x="142" y="608"/>
                </a:cubicBezTo>
                <a:close/>
                <a:moveTo>
                  <a:pt x="57" y="255"/>
                </a:moveTo>
                <a:lnTo>
                  <a:pt x="57" y="255"/>
                </a:lnTo>
                <a:cubicBezTo>
                  <a:pt x="57" y="354"/>
                  <a:pt x="57" y="354"/>
                  <a:pt x="57" y="354"/>
                </a:cubicBezTo>
                <a:cubicBezTo>
                  <a:pt x="57" y="368"/>
                  <a:pt x="43" y="382"/>
                  <a:pt x="29" y="382"/>
                </a:cubicBezTo>
                <a:cubicBezTo>
                  <a:pt x="7" y="382"/>
                  <a:pt x="0" y="368"/>
                  <a:pt x="0" y="354"/>
                </a:cubicBezTo>
                <a:cubicBezTo>
                  <a:pt x="0" y="255"/>
                  <a:pt x="0" y="255"/>
                  <a:pt x="0" y="255"/>
                </a:cubicBezTo>
                <a:cubicBezTo>
                  <a:pt x="0" y="241"/>
                  <a:pt x="7" y="227"/>
                  <a:pt x="29" y="227"/>
                </a:cubicBezTo>
                <a:cubicBezTo>
                  <a:pt x="43" y="227"/>
                  <a:pt x="57" y="241"/>
                  <a:pt x="57" y="255"/>
                </a:cubicBezTo>
                <a:close/>
                <a:moveTo>
                  <a:pt x="142" y="57"/>
                </a:moveTo>
                <a:lnTo>
                  <a:pt x="142" y="57"/>
                </a:lnTo>
                <a:lnTo>
                  <a:pt x="142" y="57"/>
                </a:lnTo>
                <a:cubicBezTo>
                  <a:pt x="57" y="57"/>
                  <a:pt x="57" y="57"/>
                  <a:pt x="57" y="57"/>
                </a:cubicBezTo>
                <a:cubicBezTo>
                  <a:pt x="57" y="142"/>
                  <a:pt x="57" y="142"/>
                  <a:pt x="57" y="142"/>
                </a:cubicBezTo>
                <a:cubicBezTo>
                  <a:pt x="57" y="163"/>
                  <a:pt x="43" y="170"/>
                  <a:pt x="29" y="170"/>
                </a:cubicBezTo>
                <a:cubicBezTo>
                  <a:pt x="7" y="170"/>
                  <a:pt x="0" y="163"/>
                  <a:pt x="0" y="142"/>
                </a:cubicBezTo>
                <a:lnTo>
                  <a:pt x="0" y="142"/>
                </a:lnTo>
                <a:cubicBezTo>
                  <a:pt x="0" y="29"/>
                  <a:pt x="0" y="29"/>
                  <a:pt x="0" y="29"/>
                </a:cubicBezTo>
                <a:cubicBezTo>
                  <a:pt x="0" y="15"/>
                  <a:pt x="7" y="0"/>
                  <a:pt x="29" y="0"/>
                </a:cubicBezTo>
                <a:cubicBezTo>
                  <a:pt x="142" y="0"/>
                  <a:pt x="142" y="0"/>
                  <a:pt x="142" y="0"/>
                </a:cubicBezTo>
                <a:lnTo>
                  <a:pt x="142" y="0"/>
                </a:lnTo>
                <a:cubicBezTo>
                  <a:pt x="156" y="0"/>
                  <a:pt x="170" y="15"/>
                  <a:pt x="170" y="29"/>
                </a:cubicBezTo>
                <a:cubicBezTo>
                  <a:pt x="170" y="50"/>
                  <a:pt x="156" y="57"/>
                  <a:pt x="142" y="5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13" name="Freeform 47"/>
          <p:cNvSpPr>
            <a:spLocks noChangeArrowheads="1"/>
          </p:cNvSpPr>
          <p:nvPr/>
        </p:nvSpPr>
        <p:spPr bwMode="auto">
          <a:xfrm>
            <a:off x="7686677" y="9131893"/>
            <a:ext cx="438150" cy="419209"/>
          </a:xfrm>
          <a:custGeom>
            <a:avLst/>
            <a:gdLst>
              <a:gd name="T0" fmla="*/ 608 w 609"/>
              <a:gd name="T1" fmla="*/ 551 h 580"/>
              <a:gd name="T2" fmla="*/ 608 w 609"/>
              <a:gd name="T3" fmla="*/ 551 h 580"/>
              <a:gd name="T4" fmla="*/ 580 w 609"/>
              <a:gd name="T5" fmla="*/ 579 h 580"/>
              <a:gd name="T6" fmla="*/ 28 w 609"/>
              <a:gd name="T7" fmla="*/ 579 h 580"/>
              <a:gd name="T8" fmla="*/ 0 w 609"/>
              <a:gd name="T9" fmla="*/ 551 h 580"/>
              <a:gd name="T10" fmla="*/ 0 w 609"/>
              <a:gd name="T11" fmla="*/ 28 h 580"/>
              <a:gd name="T12" fmla="*/ 28 w 609"/>
              <a:gd name="T13" fmla="*/ 0 h 580"/>
              <a:gd name="T14" fmla="*/ 57 w 609"/>
              <a:gd name="T15" fmla="*/ 0 h 580"/>
              <a:gd name="T16" fmla="*/ 85 w 609"/>
              <a:gd name="T17" fmla="*/ 0 h 580"/>
              <a:gd name="T18" fmla="*/ 113 w 609"/>
              <a:gd name="T19" fmla="*/ 0 h 580"/>
              <a:gd name="T20" fmla="*/ 113 w 609"/>
              <a:gd name="T21" fmla="*/ 28 h 580"/>
              <a:gd name="T22" fmla="*/ 113 w 609"/>
              <a:gd name="T23" fmla="*/ 35 h 580"/>
              <a:gd name="T24" fmla="*/ 113 w 609"/>
              <a:gd name="T25" fmla="*/ 35 h 580"/>
              <a:gd name="T26" fmla="*/ 113 w 609"/>
              <a:gd name="T27" fmla="*/ 141 h 580"/>
              <a:gd name="T28" fmla="*/ 113 w 609"/>
              <a:gd name="T29" fmla="*/ 141 h 580"/>
              <a:gd name="T30" fmla="*/ 113 w 609"/>
              <a:gd name="T31" fmla="*/ 169 h 580"/>
              <a:gd name="T32" fmla="*/ 113 w 609"/>
              <a:gd name="T33" fmla="*/ 226 h 580"/>
              <a:gd name="T34" fmla="*/ 170 w 609"/>
              <a:gd name="T35" fmla="*/ 282 h 580"/>
              <a:gd name="T36" fmla="*/ 417 w 609"/>
              <a:gd name="T37" fmla="*/ 282 h 580"/>
              <a:gd name="T38" fmla="*/ 474 w 609"/>
              <a:gd name="T39" fmla="*/ 226 h 580"/>
              <a:gd name="T40" fmla="*/ 474 w 609"/>
              <a:gd name="T41" fmla="*/ 169 h 580"/>
              <a:gd name="T42" fmla="*/ 474 w 609"/>
              <a:gd name="T43" fmla="*/ 141 h 580"/>
              <a:gd name="T44" fmla="*/ 474 w 609"/>
              <a:gd name="T45" fmla="*/ 141 h 580"/>
              <a:gd name="T46" fmla="*/ 474 w 609"/>
              <a:gd name="T47" fmla="*/ 56 h 580"/>
              <a:gd name="T48" fmla="*/ 474 w 609"/>
              <a:gd name="T49" fmla="*/ 35 h 580"/>
              <a:gd name="T50" fmla="*/ 474 w 609"/>
              <a:gd name="T51" fmla="*/ 35 h 580"/>
              <a:gd name="T52" fmla="*/ 474 w 609"/>
              <a:gd name="T53" fmla="*/ 28 h 580"/>
              <a:gd name="T54" fmla="*/ 474 w 609"/>
              <a:gd name="T55" fmla="*/ 0 h 580"/>
              <a:gd name="T56" fmla="*/ 481 w 609"/>
              <a:gd name="T57" fmla="*/ 0 h 580"/>
              <a:gd name="T58" fmla="*/ 495 w 609"/>
              <a:gd name="T59" fmla="*/ 0 h 580"/>
              <a:gd name="T60" fmla="*/ 495 w 609"/>
              <a:gd name="T61" fmla="*/ 0 h 580"/>
              <a:gd name="T62" fmla="*/ 509 w 609"/>
              <a:gd name="T63" fmla="*/ 7 h 580"/>
              <a:gd name="T64" fmla="*/ 509 w 609"/>
              <a:gd name="T65" fmla="*/ 7 h 580"/>
              <a:gd name="T66" fmla="*/ 594 w 609"/>
              <a:gd name="T67" fmla="*/ 91 h 580"/>
              <a:gd name="T68" fmla="*/ 594 w 609"/>
              <a:gd name="T69" fmla="*/ 91 h 580"/>
              <a:gd name="T70" fmla="*/ 608 w 609"/>
              <a:gd name="T71" fmla="*/ 113 h 580"/>
              <a:gd name="T72" fmla="*/ 608 w 609"/>
              <a:gd name="T73" fmla="*/ 551 h 580"/>
              <a:gd name="T74" fmla="*/ 445 w 609"/>
              <a:gd name="T75" fmla="*/ 226 h 580"/>
              <a:gd name="T76" fmla="*/ 445 w 609"/>
              <a:gd name="T77" fmla="*/ 226 h 580"/>
              <a:gd name="T78" fmla="*/ 417 w 609"/>
              <a:gd name="T79" fmla="*/ 254 h 580"/>
              <a:gd name="T80" fmla="*/ 382 w 609"/>
              <a:gd name="T81" fmla="*/ 254 h 580"/>
              <a:gd name="T82" fmla="*/ 382 w 609"/>
              <a:gd name="T83" fmla="*/ 254 h 580"/>
              <a:gd name="T84" fmla="*/ 212 w 609"/>
              <a:gd name="T85" fmla="*/ 254 h 580"/>
              <a:gd name="T86" fmla="*/ 212 w 609"/>
              <a:gd name="T87" fmla="*/ 254 h 580"/>
              <a:gd name="T88" fmla="*/ 170 w 609"/>
              <a:gd name="T89" fmla="*/ 254 h 580"/>
              <a:gd name="T90" fmla="*/ 141 w 609"/>
              <a:gd name="T91" fmla="*/ 226 h 580"/>
              <a:gd name="T92" fmla="*/ 141 w 609"/>
              <a:gd name="T93" fmla="*/ 169 h 580"/>
              <a:gd name="T94" fmla="*/ 141 w 609"/>
              <a:gd name="T95" fmla="*/ 169 h 580"/>
              <a:gd name="T96" fmla="*/ 141 w 609"/>
              <a:gd name="T97" fmla="*/ 0 h 580"/>
              <a:gd name="T98" fmla="*/ 445 w 609"/>
              <a:gd name="T99" fmla="*/ 0 h 580"/>
              <a:gd name="T100" fmla="*/ 445 w 609"/>
              <a:gd name="T101" fmla="*/ 169 h 580"/>
              <a:gd name="T102" fmla="*/ 445 w 609"/>
              <a:gd name="T103" fmla="*/ 169 h 580"/>
              <a:gd name="T104" fmla="*/ 445 w 609"/>
              <a:gd name="T105" fmla="*/ 226 h 580"/>
              <a:gd name="T106" fmla="*/ 389 w 609"/>
              <a:gd name="T107" fmla="*/ 35 h 580"/>
              <a:gd name="T108" fmla="*/ 389 w 609"/>
              <a:gd name="T109" fmla="*/ 35 h 580"/>
              <a:gd name="T110" fmla="*/ 304 w 609"/>
              <a:gd name="T111" fmla="*/ 35 h 580"/>
              <a:gd name="T112" fmla="*/ 304 w 609"/>
              <a:gd name="T113" fmla="*/ 212 h 580"/>
              <a:gd name="T114" fmla="*/ 389 w 609"/>
              <a:gd name="T115" fmla="*/ 212 h 580"/>
              <a:gd name="T116" fmla="*/ 389 w 609"/>
              <a:gd name="T117" fmla="*/ 35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9" h="580">
                <a:moveTo>
                  <a:pt x="608" y="551"/>
                </a:moveTo>
                <a:lnTo>
                  <a:pt x="608" y="551"/>
                </a:lnTo>
                <a:cubicBezTo>
                  <a:pt x="608" y="572"/>
                  <a:pt x="594" y="579"/>
                  <a:pt x="580" y="579"/>
                </a:cubicBezTo>
                <a:cubicBezTo>
                  <a:pt x="28" y="579"/>
                  <a:pt x="28" y="579"/>
                  <a:pt x="28" y="579"/>
                </a:cubicBezTo>
                <a:cubicBezTo>
                  <a:pt x="14" y="579"/>
                  <a:pt x="0" y="572"/>
                  <a:pt x="0" y="551"/>
                </a:cubicBezTo>
                <a:cubicBezTo>
                  <a:pt x="0" y="28"/>
                  <a:pt x="0" y="28"/>
                  <a:pt x="0" y="28"/>
                </a:cubicBezTo>
                <a:cubicBezTo>
                  <a:pt x="0" y="7"/>
                  <a:pt x="14" y="0"/>
                  <a:pt x="28" y="0"/>
                </a:cubicBezTo>
                <a:cubicBezTo>
                  <a:pt x="57" y="0"/>
                  <a:pt x="57" y="0"/>
                  <a:pt x="57" y="0"/>
                </a:cubicBezTo>
                <a:cubicBezTo>
                  <a:pt x="85" y="0"/>
                  <a:pt x="85" y="0"/>
                  <a:pt x="85" y="0"/>
                </a:cubicBezTo>
                <a:cubicBezTo>
                  <a:pt x="113" y="0"/>
                  <a:pt x="113" y="0"/>
                  <a:pt x="113" y="0"/>
                </a:cubicBezTo>
                <a:cubicBezTo>
                  <a:pt x="113" y="28"/>
                  <a:pt x="113" y="28"/>
                  <a:pt x="113" y="28"/>
                </a:cubicBezTo>
                <a:cubicBezTo>
                  <a:pt x="113" y="35"/>
                  <a:pt x="113" y="35"/>
                  <a:pt x="113" y="35"/>
                </a:cubicBezTo>
                <a:lnTo>
                  <a:pt x="113" y="35"/>
                </a:lnTo>
                <a:cubicBezTo>
                  <a:pt x="113" y="141"/>
                  <a:pt x="113" y="141"/>
                  <a:pt x="113" y="141"/>
                </a:cubicBezTo>
                <a:lnTo>
                  <a:pt x="113" y="141"/>
                </a:lnTo>
                <a:cubicBezTo>
                  <a:pt x="113" y="169"/>
                  <a:pt x="113" y="169"/>
                  <a:pt x="113" y="169"/>
                </a:cubicBezTo>
                <a:cubicBezTo>
                  <a:pt x="113" y="226"/>
                  <a:pt x="113" y="226"/>
                  <a:pt x="113" y="226"/>
                </a:cubicBezTo>
                <a:cubicBezTo>
                  <a:pt x="113" y="254"/>
                  <a:pt x="141" y="282"/>
                  <a:pt x="170" y="282"/>
                </a:cubicBezTo>
                <a:cubicBezTo>
                  <a:pt x="417" y="282"/>
                  <a:pt x="417" y="282"/>
                  <a:pt x="417" y="282"/>
                </a:cubicBezTo>
                <a:cubicBezTo>
                  <a:pt x="452" y="282"/>
                  <a:pt x="474" y="254"/>
                  <a:pt x="474" y="226"/>
                </a:cubicBezTo>
                <a:cubicBezTo>
                  <a:pt x="474" y="169"/>
                  <a:pt x="474" y="169"/>
                  <a:pt x="474" y="169"/>
                </a:cubicBezTo>
                <a:cubicBezTo>
                  <a:pt x="474" y="141"/>
                  <a:pt x="474" y="141"/>
                  <a:pt x="474" y="141"/>
                </a:cubicBezTo>
                <a:lnTo>
                  <a:pt x="474" y="141"/>
                </a:lnTo>
                <a:cubicBezTo>
                  <a:pt x="474" y="56"/>
                  <a:pt x="474" y="56"/>
                  <a:pt x="474" y="56"/>
                </a:cubicBezTo>
                <a:cubicBezTo>
                  <a:pt x="474" y="35"/>
                  <a:pt x="474" y="35"/>
                  <a:pt x="474" y="35"/>
                </a:cubicBezTo>
                <a:lnTo>
                  <a:pt x="474" y="35"/>
                </a:lnTo>
                <a:cubicBezTo>
                  <a:pt x="474" y="28"/>
                  <a:pt x="474" y="28"/>
                  <a:pt x="474" y="28"/>
                </a:cubicBezTo>
                <a:cubicBezTo>
                  <a:pt x="474" y="0"/>
                  <a:pt x="474" y="0"/>
                  <a:pt x="474" y="0"/>
                </a:cubicBezTo>
                <a:cubicBezTo>
                  <a:pt x="481" y="0"/>
                  <a:pt x="481" y="0"/>
                  <a:pt x="481" y="0"/>
                </a:cubicBezTo>
                <a:cubicBezTo>
                  <a:pt x="495" y="0"/>
                  <a:pt x="495" y="0"/>
                  <a:pt x="495" y="0"/>
                </a:cubicBezTo>
                <a:lnTo>
                  <a:pt x="495" y="0"/>
                </a:lnTo>
                <a:cubicBezTo>
                  <a:pt x="502" y="0"/>
                  <a:pt x="509" y="0"/>
                  <a:pt x="509" y="7"/>
                </a:cubicBezTo>
                <a:lnTo>
                  <a:pt x="509" y="7"/>
                </a:lnTo>
                <a:cubicBezTo>
                  <a:pt x="594" y="91"/>
                  <a:pt x="594" y="91"/>
                  <a:pt x="594" y="91"/>
                </a:cubicBezTo>
                <a:lnTo>
                  <a:pt x="594" y="91"/>
                </a:lnTo>
                <a:cubicBezTo>
                  <a:pt x="601" y="98"/>
                  <a:pt x="608" y="106"/>
                  <a:pt x="608" y="113"/>
                </a:cubicBezTo>
                <a:lnTo>
                  <a:pt x="608" y="551"/>
                </a:lnTo>
                <a:close/>
                <a:moveTo>
                  <a:pt x="445" y="226"/>
                </a:moveTo>
                <a:lnTo>
                  <a:pt x="445" y="226"/>
                </a:lnTo>
                <a:cubicBezTo>
                  <a:pt x="445" y="240"/>
                  <a:pt x="431" y="254"/>
                  <a:pt x="417" y="254"/>
                </a:cubicBezTo>
                <a:cubicBezTo>
                  <a:pt x="382" y="254"/>
                  <a:pt x="382" y="254"/>
                  <a:pt x="382" y="254"/>
                </a:cubicBezTo>
                <a:lnTo>
                  <a:pt x="382" y="254"/>
                </a:lnTo>
                <a:cubicBezTo>
                  <a:pt x="212" y="254"/>
                  <a:pt x="212" y="254"/>
                  <a:pt x="212" y="254"/>
                </a:cubicBezTo>
                <a:lnTo>
                  <a:pt x="212" y="254"/>
                </a:lnTo>
                <a:cubicBezTo>
                  <a:pt x="170" y="254"/>
                  <a:pt x="170" y="254"/>
                  <a:pt x="170" y="254"/>
                </a:cubicBezTo>
                <a:cubicBezTo>
                  <a:pt x="156" y="254"/>
                  <a:pt x="141" y="240"/>
                  <a:pt x="141" y="226"/>
                </a:cubicBezTo>
                <a:cubicBezTo>
                  <a:pt x="141" y="169"/>
                  <a:pt x="141" y="169"/>
                  <a:pt x="141" y="169"/>
                </a:cubicBezTo>
                <a:lnTo>
                  <a:pt x="141" y="169"/>
                </a:lnTo>
                <a:cubicBezTo>
                  <a:pt x="141" y="0"/>
                  <a:pt x="141" y="0"/>
                  <a:pt x="141" y="0"/>
                </a:cubicBezTo>
                <a:cubicBezTo>
                  <a:pt x="445" y="0"/>
                  <a:pt x="445" y="0"/>
                  <a:pt x="445" y="0"/>
                </a:cubicBezTo>
                <a:cubicBezTo>
                  <a:pt x="445" y="169"/>
                  <a:pt x="445" y="169"/>
                  <a:pt x="445" y="169"/>
                </a:cubicBezTo>
                <a:lnTo>
                  <a:pt x="445" y="169"/>
                </a:lnTo>
                <a:lnTo>
                  <a:pt x="445" y="226"/>
                </a:lnTo>
                <a:close/>
                <a:moveTo>
                  <a:pt x="389" y="35"/>
                </a:moveTo>
                <a:lnTo>
                  <a:pt x="389" y="35"/>
                </a:lnTo>
                <a:cubicBezTo>
                  <a:pt x="304" y="35"/>
                  <a:pt x="304" y="35"/>
                  <a:pt x="304" y="35"/>
                </a:cubicBezTo>
                <a:cubicBezTo>
                  <a:pt x="304" y="212"/>
                  <a:pt x="304" y="212"/>
                  <a:pt x="304" y="212"/>
                </a:cubicBezTo>
                <a:cubicBezTo>
                  <a:pt x="389" y="212"/>
                  <a:pt x="389" y="212"/>
                  <a:pt x="389" y="212"/>
                </a:cubicBezTo>
                <a:lnTo>
                  <a:pt x="389" y="35"/>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14" name="Freeform 48"/>
          <p:cNvSpPr>
            <a:spLocks noChangeArrowheads="1"/>
          </p:cNvSpPr>
          <p:nvPr/>
        </p:nvSpPr>
        <p:spPr bwMode="auto">
          <a:xfrm>
            <a:off x="6927852" y="9182707"/>
            <a:ext cx="434976" cy="317582"/>
          </a:xfrm>
          <a:custGeom>
            <a:avLst/>
            <a:gdLst>
              <a:gd name="T0" fmla="*/ 572 w 602"/>
              <a:gd name="T1" fmla="*/ 438 h 439"/>
              <a:gd name="T2" fmla="*/ 572 w 602"/>
              <a:gd name="T3" fmla="*/ 438 h 439"/>
              <a:gd name="T4" fmla="*/ 544 w 602"/>
              <a:gd name="T5" fmla="*/ 438 h 439"/>
              <a:gd name="T6" fmla="*/ 537 w 602"/>
              <a:gd name="T7" fmla="*/ 438 h 439"/>
              <a:gd name="T8" fmla="*/ 495 w 602"/>
              <a:gd name="T9" fmla="*/ 438 h 439"/>
              <a:gd name="T10" fmla="*/ 452 w 602"/>
              <a:gd name="T11" fmla="*/ 325 h 439"/>
              <a:gd name="T12" fmla="*/ 452 w 602"/>
              <a:gd name="T13" fmla="*/ 325 h 439"/>
              <a:gd name="T14" fmla="*/ 424 w 602"/>
              <a:gd name="T15" fmla="*/ 304 h 439"/>
              <a:gd name="T16" fmla="*/ 177 w 602"/>
              <a:gd name="T17" fmla="*/ 304 h 439"/>
              <a:gd name="T18" fmla="*/ 156 w 602"/>
              <a:gd name="T19" fmla="*/ 325 h 439"/>
              <a:gd name="T20" fmla="*/ 156 w 602"/>
              <a:gd name="T21" fmla="*/ 325 h 439"/>
              <a:gd name="T22" fmla="*/ 106 w 602"/>
              <a:gd name="T23" fmla="*/ 438 h 439"/>
              <a:gd name="T24" fmla="*/ 64 w 602"/>
              <a:gd name="T25" fmla="*/ 438 h 439"/>
              <a:gd name="T26" fmla="*/ 57 w 602"/>
              <a:gd name="T27" fmla="*/ 438 h 439"/>
              <a:gd name="T28" fmla="*/ 28 w 602"/>
              <a:gd name="T29" fmla="*/ 438 h 439"/>
              <a:gd name="T30" fmla="*/ 0 w 602"/>
              <a:gd name="T31" fmla="*/ 410 h 439"/>
              <a:gd name="T32" fmla="*/ 0 w 602"/>
              <a:gd name="T33" fmla="*/ 28 h 439"/>
              <a:gd name="T34" fmla="*/ 28 w 602"/>
              <a:gd name="T35" fmla="*/ 0 h 439"/>
              <a:gd name="T36" fmla="*/ 572 w 602"/>
              <a:gd name="T37" fmla="*/ 0 h 439"/>
              <a:gd name="T38" fmla="*/ 601 w 602"/>
              <a:gd name="T39" fmla="*/ 28 h 439"/>
              <a:gd name="T40" fmla="*/ 601 w 602"/>
              <a:gd name="T41" fmla="*/ 410 h 439"/>
              <a:gd name="T42" fmla="*/ 572 w 602"/>
              <a:gd name="T43" fmla="*/ 438 h 439"/>
              <a:gd name="T44" fmla="*/ 148 w 602"/>
              <a:gd name="T45" fmla="*/ 142 h 439"/>
              <a:gd name="T46" fmla="*/ 148 w 602"/>
              <a:gd name="T47" fmla="*/ 142 h 439"/>
              <a:gd name="T48" fmla="*/ 113 w 602"/>
              <a:gd name="T49" fmla="*/ 184 h 439"/>
              <a:gd name="T50" fmla="*/ 148 w 602"/>
              <a:gd name="T51" fmla="*/ 219 h 439"/>
              <a:gd name="T52" fmla="*/ 191 w 602"/>
              <a:gd name="T53" fmla="*/ 184 h 439"/>
              <a:gd name="T54" fmla="*/ 148 w 602"/>
              <a:gd name="T55" fmla="*/ 142 h 439"/>
              <a:gd name="T56" fmla="*/ 375 w 602"/>
              <a:gd name="T57" fmla="*/ 142 h 439"/>
              <a:gd name="T58" fmla="*/ 375 w 602"/>
              <a:gd name="T59" fmla="*/ 142 h 439"/>
              <a:gd name="T60" fmla="*/ 226 w 602"/>
              <a:gd name="T61" fmla="*/ 142 h 439"/>
              <a:gd name="T62" fmla="*/ 226 w 602"/>
              <a:gd name="T63" fmla="*/ 219 h 439"/>
              <a:gd name="T64" fmla="*/ 375 w 602"/>
              <a:gd name="T65" fmla="*/ 219 h 439"/>
              <a:gd name="T66" fmla="*/ 375 w 602"/>
              <a:gd name="T67" fmla="*/ 142 h 439"/>
              <a:gd name="T68" fmla="*/ 452 w 602"/>
              <a:gd name="T69" fmla="*/ 142 h 439"/>
              <a:gd name="T70" fmla="*/ 452 w 602"/>
              <a:gd name="T71" fmla="*/ 142 h 439"/>
              <a:gd name="T72" fmla="*/ 417 w 602"/>
              <a:gd name="T73" fmla="*/ 184 h 439"/>
              <a:gd name="T74" fmla="*/ 452 w 602"/>
              <a:gd name="T75" fmla="*/ 219 h 439"/>
              <a:gd name="T76" fmla="*/ 488 w 602"/>
              <a:gd name="T77" fmla="*/ 184 h 439"/>
              <a:gd name="T78" fmla="*/ 452 w 602"/>
              <a:gd name="T79" fmla="*/ 142 h 439"/>
              <a:gd name="T80" fmla="*/ 170 w 602"/>
              <a:gd name="T81" fmla="*/ 354 h 439"/>
              <a:gd name="T82" fmla="*/ 170 w 602"/>
              <a:gd name="T83" fmla="*/ 354 h 439"/>
              <a:gd name="T84" fmla="*/ 198 w 602"/>
              <a:gd name="T85" fmla="*/ 332 h 439"/>
              <a:gd name="T86" fmla="*/ 403 w 602"/>
              <a:gd name="T87" fmla="*/ 332 h 439"/>
              <a:gd name="T88" fmla="*/ 431 w 602"/>
              <a:gd name="T89" fmla="*/ 354 h 439"/>
              <a:gd name="T90" fmla="*/ 431 w 602"/>
              <a:gd name="T91" fmla="*/ 354 h 439"/>
              <a:gd name="T92" fmla="*/ 459 w 602"/>
              <a:gd name="T93" fmla="*/ 438 h 439"/>
              <a:gd name="T94" fmla="*/ 403 w 602"/>
              <a:gd name="T95" fmla="*/ 438 h 439"/>
              <a:gd name="T96" fmla="*/ 403 w 602"/>
              <a:gd name="T97" fmla="*/ 438 h 439"/>
              <a:gd name="T98" fmla="*/ 198 w 602"/>
              <a:gd name="T99" fmla="*/ 438 h 439"/>
              <a:gd name="T100" fmla="*/ 198 w 602"/>
              <a:gd name="T101" fmla="*/ 438 h 439"/>
              <a:gd name="T102" fmla="*/ 141 w 602"/>
              <a:gd name="T103" fmla="*/ 438 h 439"/>
              <a:gd name="T104" fmla="*/ 170 w 602"/>
              <a:gd name="T105" fmla="*/ 354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2" h="439">
                <a:moveTo>
                  <a:pt x="572" y="438"/>
                </a:moveTo>
                <a:lnTo>
                  <a:pt x="572" y="438"/>
                </a:lnTo>
                <a:cubicBezTo>
                  <a:pt x="544" y="438"/>
                  <a:pt x="544" y="438"/>
                  <a:pt x="544" y="438"/>
                </a:cubicBezTo>
                <a:cubicBezTo>
                  <a:pt x="537" y="438"/>
                  <a:pt x="537" y="438"/>
                  <a:pt x="537" y="438"/>
                </a:cubicBezTo>
                <a:cubicBezTo>
                  <a:pt x="495" y="438"/>
                  <a:pt x="495" y="438"/>
                  <a:pt x="495" y="438"/>
                </a:cubicBezTo>
                <a:cubicBezTo>
                  <a:pt x="452" y="325"/>
                  <a:pt x="452" y="325"/>
                  <a:pt x="452" y="325"/>
                </a:cubicBezTo>
                <a:lnTo>
                  <a:pt x="452" y="325"/>
                </a:lnTo>
                <a:cubicBezTo>
                  <a:pt x="445" y="311"/>
                  <a:pt x="438" y="304"/>
                  <a:pt x="424" y="304"/>
                </a:cubicBezTo>
                <a:cubicBezTo>
                  <a:pt x="177" y="304"/>
                  <a:pt x="177" y="304"/>
                  <a:pt x="177" y="304"/>
                </a:cubicBezTo>
                <a:cubicBezTo>
                  <a:pt x="170" y="304"/>
                  <a:pt x="156" y="311"/>
                  <a:pt x="156" y="325"/>
                </a:cubicBezTo>
                <a:lnTo>
                  <a:pt x="156" y="325"/>
                </a:lnTo>
                <a:cubicBezTo>
                  <a:pt x="106" y="438"/>
                  <a:pt x="106" y="438"/>
                  <a:pt x="106" y="438"/>
                </a:cubicBezTo>
                <a:cubicBezTo>
                  <a:pt x="64" y="438"/>
                  <a:pt x="64" y="438"/>
                  <a:pt x="64" y="438"/>
                </a:cubicBezTo>
                <a:cubicBezTo>
                  <a:pt x="57" y="438"/>
                  <a:pt x="57" y="438"/>
                  <a:pt x="57" y="438"/>
                </a:cubicBezTo>
                <a:cubicBezTo>
                  <a:pt x="28" y="438"/>
                  <a:pt x="28" y="438"/>
                  <a:pt x="28" y="438"/>
                </a:cubicBezTo>
                <a:cubicBezTo>
                  <a:pt x="14" y="438"/>
                  <a:pt x="0" y="424"/>
                  <a:pt x="0" y="410"/>
                </a:cubicBezTo>
                <a:cubicBezTo>
                  <a:pt x="0" y="28"/>
                  <a:pt x="0" y="28"/>
                  <a:pt x="0" y="28"/>
                </a:cubicBezTo>
                <a:cubicBezTo>
                  <a:pt x="0" y="14"/>
                  <a:pt x="14" y="0"/>
                  <a:pt x="28" y="0"/>
                </a:cubicBezTo>
                <a:cubicBezTo>
                  <a:pt x="572" y="0"/>
                  <a:pt x="572" y="0"/>
                  <a:pt x="572" y="0"/>
                </a:cubicBezTo>
                <a:cubicBezTo>
                  <a:pt x="594" y="0"/>
                  <a:pt x="601" y="14"/>
                  <a:pt x="601" y="28"/>
                </a:cubicBezTo>
                <a:cubicBezTo>
                  <a:pt x="601" y="410"/>
                  <a:pt x="601" y="410"/>
                  <a:pt x="601" y="410"/>
                </a:cubicBezTo>
                <a:cubicBezTo>
                  <a:pt x="601" y="424"/>
                  <a:pt x="594" y="438"/>
                  <a:pt x="572" y="438"/>
                </a:cubicBezTo>
                <a:close/>
                <a:moveTo>
                  <a:pt x="148" y="142"/>
                </a:moveTo>
                <a:lnTo>
                  <a:pt x="148" y="142"/>
                </a:lnTo>
                <a:cubicBezTo>
                  <a:pt x="127" y="142"/>
                  <a:pt x="113" y="163"/>
                  <a:pt x="113" y="184"/>
                </a:cubicBezTo>
                <a:cubicBezTo>
                  <a:pt x="113" y="205"/>
                  <a:pt x="127" y="219"/>
                  <a:pt x="148" y="219"/>
                </a:cubicBezTo>
                <a:cubicBezTo>
                  <a:pt x="170" y="219"/>
                  <a:pt x="191" y="205"/>
                  <a:pt x="191" y="184"/>
                </a:cubicBezTo>
                <a:cubicBezTo>
                  <a:pt x="191" y="163"/>
                  <a:pt x="170" y="142"/>
                  <a:pt x="148" y="142"/>
                </a:cubicBezTo>
                <a:close/>
                <a:moveTo>
                  <a:pt x="375" y="142"/>
                </a:moveTo>
                <a:lnTo>
                  <a:pt x="375" y="142"/>
                </a:lnTo>
                <a:cubicBezTo>
                  <a:pt x="226" y="142"/>
                  <a:pt x="226" y="142"/>
                  <a:pt x="226" y="142"/>
                </a:cubicBezTo>
                <a:cubicBezTo>
                  <a:pt x="226" y="219"/>
                  <a:pt x="226" y="219"/>
                  <a:pt x="226" y="219"/>
                </a:cubicBezTo>
                <a:cubicBezTo>
                  <a:pt x="375" y="219"/>
                  <a:pt x="375" y="219"/>
                  <a:pt x="375" y="219"/>
                </a:cubicBezTo>
                <a:lnTo>
                  <a:pt x="375" y="142"/>
                </a:lnTo>
                <a:close/>
                <a:moveTo>
                  <a:pt x="452" y="142"/>
                </a:moveTo>
                <a:lnTo>
                  <a:pt x="452" y="142"/>
                </a:lnTo>
                <a:cubicBezTo>
                  <a:pt x="431" y="142"/>
                  <a:pt x="417" y="163"/>
                  <a:pt x="417" y="184"/>
                </a:cubicBezTo>
                <a:cubicBezTo>
                  <a:pt x="417" y="205"/>
                  <a:pt x="431" y="219"/>
                  <a:pt x="452" y="219"/>
                </a:cubicBezTo>
                <a:cubicBezTo>
                  <a:pt x="474" y="219"/>
                  <a:pt x="488" y="205"/>
                  <a:pt x="488" y="184"/>
                </a:cubicBezTo>
                <a:cubicBezTo>
                  <a:pt x="488" y="163"/>
                  <a:pt x="474" y="142"/>
                  <a:pt x="452" y="142"/>
                </a:cubicBezTo>
                <a:close/>
                <a:moveTo>
                  <a:pt x="170" y="354"/>
                </a:moveTo>
                <a:lnTo>
                  <a:pt x="170" y="354"/>
                </a:lnTo>
                <a:cubicBezTo>
                  <a:pt x="177" y="339"/>
                  <a:pt x="184" y="332"/>
                  <a:pt x="198" y="332"/>
                </a:cubicBezTo>
                <a:cubicBezTo>
                  <a:pt x="403" y="332"/>
                  <a:pt x="403" y="332"/>
                  <a:pt x="403" y="332"/>
                </a:cubicBezTo>
                <a:cubicBezTo>
                  <a:pt x="417" y="332"/>
                  <a:pt x="431" y="339"/>
                  <a:pt x="431" y="354"/>
                </a:cubicBezTo>
                <a:lnTo>
                  <a:pt x="431" y="354"/>
                </a:lnTo>
                <a:cubicBezTo>
                  <a:pt x="459" y="438"/>
                  <a:pt x="459" y="438"/>
                  <a:pt x="459" y="438"/>
                </a:cubicBezTo>
                <a:cubicBezTo>
                  <a:pt x="403" y="438"/>
                  <a:pt x="403" y="438"/>
                  <a:pt x="403" y="438"/>
                </a:cubicBezTo>
                <a:lnTo>
                  <a:pt x="403" y="438"/>
                </a:lnTo>
                <a:cubicBezTo>
                  <a:pt x="198" y="438"/>
                  <a:pt x="198" y="438"/>
                  <a:pt x="198" y="438"/>
                </a:cubicBezTo>
                <a:lnTo>
                  <a:pt x="198" y="438"/>
                </a:lnTo>
                <a:cubicBezTo>
                  <a:pt x="141" y="438"/>
                  <a:pt x="141" y="438"/>
                  <a:pt x="141" y="438"/>
                </a:cubicBezTo>
                <a:cubicBezTo>
                  <a:pt x="170" y="354"/>
                  <a:pt x="170" y="354"/>
                  <a:pt x="170" y="35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15" name="Freeform 49"/>
          <p:cNvSpPr>
            <a:spLocks noChangeArrowheads="1"/>
          </p:cNvSpPr>
          <p:nvPr/>
        </p:nvSpPr>
        <p:spPr bwMode="auto">
          <a:xfrm>
            <a:off x="15389227" y="8376047"/>
            <a:ext cx="434974" cy="435089"/>
          </a:xfrm>
          <a:custGeom>
            <a:avLst/>
            <a:gdLst>
              <a:gd name="T0" fmla="*/ 601 w 602"/>
              <a:gd name="T1" fmla="*/ 304 h 602"/>
              <a:gd name="T2" fmla="*/ 601 w 602"/>
              <a:gd name="T3" fmla="*/ 304 h 602"/>
              <a:gd name="T4" fmla="*/ 601 w 602"/>
              <a:gd name="T5" fmla="*/ 573 h 602"/>
              <a:gd name="T6" fmla="*/ 573 w 602"/>
              <a:gd name="T7" fmla="*/ 601 h 602"/>
              <a:gd name="T8" fmla="*/ 297 w 602"/>
              <a:gd name="T9" fmla="*/ 601 h 602"/>
              <a:gd name="T10" fmla="*/ 297 w 602"/>
              <a:gd name="T11" fmla="*/ 601 h 602"/>
              <a:gd name="T12" fmla="*/ 0 w 602"/>
              <a:gd name="T13" fmla="*/ 304 h 602"/>
              <a:gd name="T14" fmla="*/ 297 w 602"/>
              <a:gd name="T15" fmla="*/ 0 h 602"/>
              <a:gd name="T16" fmla="*/ 601 w 602"/>
              <a:gd name="T17" fmla="*/ 304 h 602"/>
              <a:gd name="T18" fmla="*/ 297 w 602"/>
              <a:gd name="T19" fmla="*/ 57 h 602"/>
              <a:gd name="T20" fmla="*/ 297 w 602"/>
              <a:gd name="T21" fmla="*/ 57 h 602"/>
              <a:gd name="T22" fmla="*/ 57 w 602"/>
              <a:gd name="T23" fmla="*/ 304 h 602"/>
              <a:gd name="T24" fmla="*/ 297 w 602"/>
              <a:gd name="T25" fmla="*/ 544 h 602"/>
              <a:gd name="T26" fmla="*/ 297 w 602"/>
              <a:gd name="T27" fmla="*/ 544 h 602"/>
              <a:gd name="T28" fmla="*/ 297 w 602"/>
              <a:gd name="T29" fmla="*/ 544 h 602"/>
              <a:gd name="T30" fmla="*/ 544 w 602"/>
              <a:gd name="T31" fmla="*/ 304 h 602"/>
              <a:gd name="T32" fmla="*/ 544 w 602"/>
              <a:gd name="T33" fmla="*/ 304 h 602"/>
              <a:gd name="T34" fmla="*/ 544 w 602"/>
              <a:gd name="T35" fmla="*/ 304 h 602"/>
              <a:gd name="T36" fmla="*/ 297 w 602"/>
              <a:gd name="T37" fmla="*/ 57 h 602"/>
              <a:gd name="T38" fmla="*/ 424 w 602"/>
              <a:gd name="T39" fmla="*/ 333 h 602"/>
              <a:gd name="T40" fmla="*/ 424 w 602"/>
              <a:gd name="T41" fmla="*/ 333 h 602"/>
              <a:gd name="T42" fmla="*/ 403 w 602"/>
              <a:gd name="T43" fmla="*/ 333 h 602"/>
              <a:gd name="T44" fmla="*/ 403 w 602"/>
              <a:gd name="T45" fmla="*/ 333 h 602"/>
              <a:gd name="T46" fmla="*/ 226 w 602"/>
              <a:gd name="T47" fmla="*/ 333 h 602"/>
              <a:gd name="T48" fmla="*/ 226 w 602"/>
              <a:gd name="T49" fmla="*/ 333 h 602"/>
              <a:gd name="T50" fmla="*/ 177 w 602"/>
              <a:gd name="T51" fmla="*/ 333 h 602"/>
              <a:gd name="T52" fmla="*/ 148 w 602"/>
              <a:gd name="T53" fmla="*/ 304 h 602"/>
              <a:gd name="T54" fmla="*/ 177 w 602"/>
              <a:gd name="T55" fmla="*/ 276 h 602"/>
              <a:gd name="T56" fmla="*/ 269 w 602"/>
              <a:gd name="T57" fmla="*/ 276 h 602"/>
              <a:gd name="T58" fmla="*/ 269 w 602"/>
              <a:gd name="T59" fmla="*/ 276 h 602"/>
              <a:gd name="T60" fmla="*/ 325 w 602"/>
              <a:gd name="T61" fmla="*/ 276 h 602"/>
              <a:gd name="T62" fmla="*/ 325 w 602"/>
              <a:gd name="T63" fmla="*/ 276 h 602"/>
              <a:gd name="T64" fmla="*/ 424 w 602"/>
              <a:gd name="T65" fmla="*/ 276 h 602"/>
              <a:gd name="T66" fmla="*/ 452 w 602"/>
              <a:gd name="T67" fmla="*/ 304 h 602"/>
              <a:gd name="T68" fmla="*/ 424 w 602"/>
              <a:gd name="T69" fmla="*/ 33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2" h="602">
                <a:moveTo>
                  <a:pt x="601" y="304"/>
                </a:moveTo>
                <a:lnTo>
                  <a:pt x="601" y="304"/>
                </a:lnTo>
                <a:cubicBezTo>
                  <a:pt x="601" y="573"/>
                  <a:pt x="601" y="573"/>
                  <a:pt x="601" y="573"/>
                </a:cubicBezTo>
                <a:cubicBezTo>
                  <a:pt x="601" y="594"/>
                  <a:pt x="587" y="601"/>
                  <a:pt x="573" y="601"/>
                </a:cubicBezTo>
                <a:cubicBezTo>
                  <a:pt x="297" y="601"/>
                  <a:pt x="297" y="601"/>
                  <a:pt x="297" y="601"/>
                </a:cubicBezTo>
                <a:lnTo>
                  <a:pt x="297" y="601"/>
                </a:lnTo>
                <a:cubicBezTo>
                  <a:pt x="134" y="601"/>
                  <a:pt x="0" y="467"/>
                  <a:pt x="0" y="304"/>
                </a:cubicBezTo>
                <a:cubicBezTo>
                  <a:pt x="0" y="135"/>
                  <a:pt x="134" y="0"/>
                  <a:pt x="297" y="0"/>
                </a:cubicBezTo>
                <a:cubicBezTo>
                  <a:pt x="466" y="0"/>
                  <a:pt x="601" y="135"/>
                  <a:pt x="601" y="304"/>
                </a:cubicBezTo>
                <a:close/>
                <a:moveTo>
                  <a:pt x="297" y="57"/>
                </a:moveTo>
                <a:lnTo>
                  <a:pt x="297" y="57"/>
                </a:lnTo>
                <a:cubicBezTo>
                  <a:pt x="163" y="57"/>
                  <a:pt x="57" y="170"/>
                  <a:pt x="57" y="304"/>
                </a:cubicBezTo>
                <a:cubicBezTo>
                  <a:pt x="57" y="439"/>
                  <a:pt x="163" y="544"/>
                  <a:pt x="297" y="544"/>
                </a:cubicBezTo>
                <a:lnTo>
                  <a:pt x="297" y="544"/>
                </a:lnTo>
                <a:lnTo>
                  <a:pt x="297" y="544"/>
                </a:lnTo>
                <a:cubicBezTo>
                  <a:pt x="431" y="544"/>
                  <a:pt x="544" y="439"/>
                  <a:pt x="544" y="304"/>
                </a:cubicBezTo>
                <a:lnTo>
                  <a:pt x="544" y="304"/>
                </a:lnTo>
                <a:lnTo>
                  <a:pt x="544" y="304"/>
                </a:lnTo>
                <a:cubicBezTo>
                  <a:pt x="544" y="170"/>
                  <a:pt x="431" y="57"/>
                  <a:pt x="297" y="57"/>
                </a:cubicBezTo>
                <a:close/>
                <a:moveTo>
                  <a:pt x="424" y="333"/>
                </a:moveTo>
                <a:lnTo>
                  <a:pt x="424" y="333"/>
                </a:lnTo>
                <a:cubicBezTo>
                  <a:pt x="403" y="333"/>
                  <a:pt x="403" y="333"/>
                  <a:pt x="403" y="333"/>
                </a:cubicBezTo>
                <a:lnTo>
                  <a:pt x="403" y="333"/>
                </a:lnTo>
                <a:cubicBezTo>
                  <a:pt x="226" y="333"/>
                  <a:pt x="226" y="333"/>
                  <a:pt x="226" y="333"/>
                </a:cubicBezTo>
                <a:lnTo>
                  <a:pt x="226" y="333"/>
                </a:lnTo>
                <a:cubicBezTo>
                  <a:pt x="177" y="333"/>
                  <a:pt x="177" y="333"/>
                  <a:pt x="177" y="333"/>
                </a:cubicBezTo>
                <a:cubicBezTo>
                  <a:pt x="163" y="333"/>
                  <a:pt x="148" y="318"/>
                  <a:pt x="148" y="304"/>
                </a:cubicBezTo>
                <a:cubicBezTo>
                  <a:pt x="148" y="283"/>
                  <a:pt x="163" y="276"/>
                  <a:pt x="177" y="276"/>
                </a:cubicBezTo>
                <a:cubicBezTo>
                  <a:pt x="269" y="276"/>
                  <a:pt x="269" y="276"/>
                  <a:pt x="269" y="276"/>
                </a:cubicBezTo>
                <a:lnTo>
                  <a:pt x="269" y="276"/>
                </a:lnTo>
                <a:cubicBezTo>
                  <a:pt x="325" y="276"/>
                  <a:pt x="325" y="276"/>
                  <a:pt x="325" y="276"/>
                </a:cubicBezTo>
                <a:lnTo>
                  <a:pt x="325" y="276"/>
                </a:lnTo>
                <a:cubicBezTo>
                  <a:pt x="424" y="276"/>
                  <a:pt x="424" y="276"/>
                  <a:pt x="424" y="276"/>
                </a:cubicBezTo>
                <a:cubicBezTo>
                  <a:pt x="438" y="276"/>
                  <a:pt x="452" y="283"/>
                  <a:pt x="452" y="304"/>
                </a:cubicBezTo>
                <a:cubicBezTo>
                  <a:pt x="452" y="318"/>
                  <a:pt x="438" y="333"/>
                  <a:pt x="424" y="33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16" name="Freeform 50"/>
          <p:cNvSpPr>
            <a:spLocks noChangeArrowheads="1"/>
          </p:cNvSpPr>
          <p:nvPr/>
        </p:nvSpPr>
        <p:spPr bwMode="auto">
          <a:xfrm>
            <a:off x="14624052" y="8376047"/>
            <a:ext cx="438150" cy="435089"/>
          </a:xfrm>
          <a:custGeom>
            <a:avLst/>
            <a:gdLst>
              <a:gd name="T0" fmla="*/ 608 w 609"/>
              <a:gd name="T1" fmla="*/ 304 h 602"/>
              <a:gd name="T2" fmla="*/ 608 w 609"/>
              <a:gd name="T3" fmla="*/ 304 h 602"/>
              <a:gd name="T4" fmla="*/ 608 w 609"/>
              <a:gd name="T5" fmla="*/ 573 h 602"/>
              <a:gd name="T6" fmla="*/ 579 w 609"/>
              <a:gd name="T7" fmla="*/ 601 h 602"/>
              <a:gd name="T8" fmla="*/ 304 w 609"/>
              <a:gd name="T9" fmla="*/ 601 h 602"/>
              <a:gd name="T10" fmla="*/ 304 w 609"/>
              <a:gd name="T11" fmla="*/ 601 h 602"/>
              <a:gd name="T12" fmla="*/ 0 w 609"/>
              <a:gd name="T13" fmla="*/ 304 h 602"/>
              <a:gd name="T14" fmla="*/ 304 w 609"/>
              <a:gd name="T15" fmla="*/ 0 h 602"/>
              <a:gd name="T16" fmla="*/ 608 w 609"/>
              <a:gd name="T17" fmla="*/ 304 h 602"/>
              <a:gd name="T18" fmla="*/ 304 w 609"/>
              <a:gd name="T19" fmla="*/ 57 h 602"/>
              <a:gd name="T20" fmla="*/ 304 w 609"/>
              <a:gd name="T21" fmla="*/ 57 h 602"/>
              <a:gd name="T22" fmla="*/ 56 w 609"/>
              <a:gd name="T23" fmla="*/ 304 h 602"/>
              <a:gd name="T24" fmla="*/ 304 w 609"/>
              <a:gd name="T25" fmla="*/ 544 h 602"/>
              <a:gd name="T26" fmla="*/ 304 w 609"/>
              <a:gd name="T27" fmla="*/ 544 h 602"/>
              <a:gd name="T28" fmla="*/ 304 w 609"/>
              <a:gd name="T29" fmla="*/ 544 h 602"/>
              <a:gd name="T30" fmla="*/ 551 w 609"/>
              <a:gd name="T31" fmla="*/ 304 h 602"/>
              <a:gd name="T32" fmla="*/ 551 w 609"/>
              <a:gd name="T33" fmla="*/ 304 h 602"/>
              <a:gd name="T34" fmla="*/ 551 w 609"/>
              <a:gd name="T35" fmla="*/ 304 h 602"/>
              <a:gd name="T36" fmla="*/ 304 w 609"/>
              <a:gd name="T37" fmla="*/ 57 h 602"/>
              <a:gd name="T38" fmla="*/ 424 w 609"/>
              <a:gd name="T39" fmla="*/ 333 h 602"/>
              <a:gd name="T40" fmla="*/ 424 w 609"/>
              <a:gd name="T41" fmla="*/ 333 h 602"/>
              <a:gd name="T42" fmla="*/ 332 w 609"/>
              <a:gd name="T43" fmla="*/ 333 h 602"/>
              <a:gd name="T44" fmla="*/ 332 w 609"/>
              <a:gd name="T45" fmla="*/ 424 h 602"/>
              <a:gd name="T46" fmla="*/ 304 w 609"/>
              <a:gd name="T47" fmla="*/ 453 h 602"/>
              <a:gd name="T48" fmla="*/ 276 w 609"/>
              <a:gd name="T49" fmla="*/ 424 h 602"/>
              <a:gd name="T50" fmla="*/ 276 w 609"/>
              <a:gd name="T51" fmla="*/ 333 h 602"/>
              <a:gd name="T52" fmla="*/ 184 w 609"/>
              <a:gd name="T53" fmla="*/ 333 h 602"/>
              <a:gd name="T54" fmla="*/ 155 w 609"/>
              <a:gd name="T55" fmla="*/ 304 h 602"/>
              <a:gd name="T56" fmla="*/ 184 w 609"/>
              <a:gd name="T57" fmla="*/ 276 h 602"/>
              <a:gd name="T58" fmla="*/ 276 w 609"/>
              <a:gd name="T59" fmla="*/ 276 h 602"/>
              <a:gd name="T60" fmla="*/ 276 w 609"/>
              <a:gd name="T61" fmla="*/ 177 h 602"/>
              <a:gd name="T62" fmla="*/ 304 w 609"/>
              <a:gd name="T63" fmla="*/ 149 h 602"/>
              <a:gd name="T64" fmla="*/ 332 w 609"/>
              <a:gd name="T65" fmla="*/ 177 h 602"/>
              <a:gd name="T66" fmla="*/ 332 w 609"/>
              <a:gd name="T67" fmla="*/ 276 h 602"/>
              <a:gd name="T68" fmla="*/ 424 w 609"/>
              <a:gd name="T69" fmla="*/ 276 h 602"/>
              <a:gd name="T70" fmla="*/ 452 w 609"/>
              <a:gd name="T71" fmla="*/ 304 h 602"/>
              <a:gd name="T72" fmla="*/ 424 w 609"/>
              <a:gd name="T73" fmla="*/ 33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9" h="602">
                <a:moveTo>
                  <a:pt x="608" y="304"/>
                </a:moveTo>
                <a:lnTo>
                  <a:pt x="608" y="304"/>
                </a:lnTo>
                <a:cubicBezTo>
                  <a:pt x="608" y="573"/>
                  <a:pt x="608" y="573"/>
                  <a:pt x="608" y="573"/>
                </a:cubicBezTo>
                <a:cubicBezTo>
                  <a:pt x="608" y="594"/>
                  <a:pt x="594" y="601"/>
                  <a:pt x="579" y="601"/>
                </a:cubicBezTo>
                <a:cubicBezTo>
                  <a:pt x="304" y="601"/>
                  <a:pt x="304" y="601"/>
                  <a:pt x="304" y="601"/>
                </a:cubicBezTo>
                <a:lnTo>
                  <a:pt x="304" y="601"/>
                </a:lnTo>
                <a:cubicBezTo>
                  <a:pt x="134" y="601"/>
                  <a:pt x="0" y="467"/>
                  <a:pt x="0" y="304"/>
                </a:cubicBezTo>
                <a:cubicBezTo>
                  <a:pt x="0" y="135"/>
                  <a:pt x="134" y="0"/>
                  <a:pt x="304" y="0"/>
                </a:cubicBezTo>
                <a:cubicBezTo>
                  <a:pt x="473" y="0"/>
                  <a:pt x="608" y="135"/>
                  <a:pt x="608" y="304"/>
                </a:cubicBezTo>
                <a:close/>
                <a:moveTo>
                  <a:pt x="304" y="57"/>
                </a:moveTo>
                <a:lnTo>
                  <a:pt x="304" y="57"/>
                </a:lnTo>
                <a:cubicBezTo>
                  <a:pt x="169" y="57"/>
                  <a:pt x="56" y="170"/>
                  <a:pt x="56" y="304"/>
                </a:cubicBezTo>
                <a:cubicBezTo>
                  <a:pt x="56" y="439"/>
                  <a:pt x="169" y="544"/>
                  <a:pt x="304" y="544"/>
                </a:cubicBezTo>
                <a:lnTo>
                  <a:pt x="304" y="544"/>
                </a:lnTo>
                <a:lnTo>
                  <a:pt x="304" y="544"/>
                </a:lnTo>
                <a:cubicBezTo>
                  <a:pt x="438" y="544"/>
                  <a:pt x="551" y="439"/>
                  <a:pt x="551" y="304"/>
                </a:cubicBezTo>
                <a:lnTo>
                  <a:pt x="551" y="304"/>
                </a:lnTo>
                <a:lnTo>
                  <a:pt x="551" y="304"/>
                </a:lnTo>
                <a:cubicBezTo>
                  <a:pt x="551" y="170"/>
                  <a:pt x="438" y="57"/>
                  <a:pt x="304" y="57"/>
                </a:cubicBezTo>
                <a:close/>
                <a:moveTo>
                  <a:pt x="424" y="333"/>
                </a:moveTo>
                <a:lnTo>
                  <a:pt x="424" y="333"/>
                </a:lnTo>
                <a:cubicBezTo>
                  <a:pt x="332" y="333"/>
                  <a:pt x="332" y="333"/>
                  <a:pt x="332" y="333"/>
                </a:cubicBezTo>
                <a:cubicBezTo>
                  <a:pt x="332" y="424"/>
                  <a:pt x="332" y="424"/>
                  <a:pt x="332" y="424"/>
                </a:cubicBezTo>
                <a:cubicBezTo>
                  <a:pt x="332" y="439"/>
                  <a:pt x="318" y="453"/>
                  <a:pt x="304" y="453"/>
                </a:cubicBezTo>
                <a:cubicBezTo>
                  <a:pt x="290" y="453"/>
                  <a:pt x="276" y="439"/>
                  <a:pt x="276" y="424"/>
                </a:cubicBezTo>
                <a:cubicBezTo>
                  <a:pt x="276" y="333"/>
                  <a:pt x="276" y="333"/>
                  <a:pt x="276" y="333"/>
                </a:cubicBezTo>
                <a:cubicBezTo>
                  <a:pt x="184" y="333"/>
                  <a:pt x="184" y="333"/>
                  <a:pt x="184" y="333"/>
                </a:cubicBezTo>
                <a:cubicBezTo>
                  <a:pt x="162" y="333"/>
                  <a:pt x="155" y="318"/>
                  <a:pt x="155" y="304"/>
                </a:cubicBezTo>
                <a:cubicBezTo>
                  <a:pt x="155" y="283"/>
                  <a:pt x="162" y="276"/>
                  <a:pt x="184" y="276"/>
                </a:cubicBezTo>
                <a:cubicBezTo>
                  <a:pt x="276" y="276"/>
                  <a:pt x="276" y="276"/>
                  <a:pt x="276" y="276"/>
                </a:cubicBezTo>
                <a:cubicBezTo>
                  <a:pt x="276" y="177"/>
                  <a:pt x="276" y="177"/>
                  <a:pt x="276" y="177"/>
                </a:cubicBezTo>
                <a:cubicBezTo>
                  <a:pt x="276" y="163"/>
                  <a:pt x="290" y="149"/>
                  <a:pt x="304" y="149"/>
                </a:cubicBezTo>
                <a:cubicBezTo>
                  <a:pt x="318" y="149"/>
                  <a:pt x="332" y="163"/>
                  <a:pt x="332" y="177"/>
                </a:cubicBezTo>
                <a:cubicBezTo>
                  <a:pt x="332" y="276"/>
                  <a:pt x="332" y="276"/>
                  <a:pt x="332" y="276"/>
                </a:cubicBezTo>
                <a:cubicBezTo>
                  <a:pt x="424" y="276"/>
                  <a:pt x="424" y="276"/>
                  <a:pt x="424" y="276"/>
                </a:cubicBezTo>
                <a:cubicBezTo>
                  <a:pt x="445" y="276"/>
                  <a:pt x="452" y="283"/>
                  <a:pt x="452" y="304"/>
                </a:cubicBezTo>
                <a:cubicBezTo>
                  <a:pt x="452" y="318"/>
                  <a:pt x="445" y="333"/>
                  <a:pt x="424" y="33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17" name="Freeform 51"/>
          <p:cNvSpPr>
            <a:spLocks noChangeArrowheads="1"/>
          </p:cNvSpPr>
          <p:nvPr/>
        </p:nvSpPr>
        <p:spPr bwMode="auto">
          <a:xfrm>
            <a:off x="13868401" y="8420509"/>
            <a:ext cx="434976" cy="339814"/>
          </a:xfrm>
          <a:custGeom>
            <a:avLst/>
            <a:gdLst>
              <a:gd name="T0" fmla="*/ 572 w 602"/>
              <a:gd name="T1" fmla="*/ 269 h 474"/>
              <a:gd name="T2" fmla="*/ 572 w 602"/>
              <a:gd name="T3" fmla="*/ 269 h 474"/>
              <a:gd name="T4" fmla="*/ 403 w 602"/>
              <a:gd name="T5" fmla="*/ 269 h 474"/>
              <a:gd name="T6" fmla="*/ 374 w 602"/>
              <a:gd name="T7" fmla="*/ 240 h 474"/>
              <a:gd name="T8" fmla="*/ 403 w 602"/>
              <a:gd name="T9" fmla="*/ 212 h 474"/>
              <a:gd name="T10" fmla="*/ 572 w 602"/>
              <a:gd name="T11" fmla="*/ 212 h 474"/>
              <a:gd name="T12" fmla="*/ 601 w 602"/>
              <a:gd name="T13" fmla="*/ 240 h 474"/>
              <a:gd name="T14" fmla="*/ 572 w 602"/>
              <a:gd name="T15" fmla="*/ 269 h 474"/>
              <a:gd name="T16" fmla="*/ 374 w 602"/>
              <a:gd name="T17" fmla="*/ 445 h 474"/>
              <a:gd name="T18" fmla="*/ 374 w 602"/>
              <a:gd name="T19" fmla="*/ 445 h 474"/>
              <a:gd name="T20" fmla="*/ 346 w 602"/>
              <a:gd name="T21" fmla="*/ 473 h 474"/>
              <a:gd name="T22" fmla="*/ 325 w 602"/>
              <a:gd name="T23" fmla="*/ 452 h 474"/>
              <a:gd name="T24" fmla="*/ 325 w 602"/>
              <a:gd name="T25" fmla="*/ 452 h 474"/>
              <a:gd name="T26" fmla="*/ 283 w 602"/>
              <a:gd name="T27" fmla="*/ 360 h 474"/>
              <a:gd name="T28" fmla="*/ 92 w 602"/>
              <a:gd name="T29" fmla="*/ 360 h 474"/>
              <a:gd name="T30" fmla="*/ 56 w 602"/>
              <a:gd name="T31" fmla="*/ 452 h 474"/>
              <a:gd name="T32" fmla="*/ 56 w 602"/>
              <a:gd name="T33" fmla="*/ 452 h 474"/>
              <a:gd name="T34" fmla="*/ 28 w 602"/>
              <a:gd name="T35" fmla="*/ 473 h 474"/>
              <a:gd name="T36" fmla="*/ 0 w 602"/>
              <a:gd name="T37" fmla="*/ 445 h 474"/>
              <a:gd name="T38" fmla="*/ 0 w 602"/>
              <a:gd name="T39" fmla="*/ 438 h 474"/>
              <a:gd name="T40" fmla="*/ 0 w 602"/>
              <a:gd name="T41" fmla="*/ 438 h 474"/>
              <a:gd name="T42" fmla="*/ 162 w 602"/>
              <a:gd name="T43" fmla="*/ 21 h 474"/>
              <a:gd name="T44" fmla="*/ 162 w 602"/>
              <a:gd name="T45" fmla="*/ 21 h 474"/>
              <a:gd name="T46" fmla="*/ 191 w 602"/>
              <a:gd name="T47" fmla="*/ 0 h 474"/>
              <a:gd name="T48" fmla="*/ 212 w 602"/>
              <a:gd name="T49" fmla="*/ 21 h 474"/>
              <a:gd name="T50" fmla="*/ 212 w 602"/>
              <a:gd name="T51" fmla="*/ 21 h 474"/>
              <a:gd name="T52" fmla="*/ 374 w 602"/>
              <a:gd name="T53" fmla="*/ 438 h 474"/>
              <a:gd name="T54" fmla="*/ 374 w 602"/>
              <a:gd name="T55" fmla="*/ 438 h 474"/>
              <a:gd name="T56" fmla="*/ 374 w 602"/>
              <a:gd name="T57" fmla="*/ 445 h 474"/>
              <a:gd name="T58" fmla="*/ 191 w 602"/>
              <a:gd name="T59" fmla="*/ 106 h 474"/>
              <a:gd name="T60" fmla="*/ 191 w 602"/>
              <a:gd name="T61" fmla="*/ 106 h 474"/>
              <a:gd name="T62" fmla="*/ 113 w 602"/>
              <a:gd name="T63" fmla="*/ 304 h 474"/>
              <a:gd name="T64" fmla="*/ 261 w 602"/>
              <a:gd name="T65" fmla="*/ 304 h 474"/>
              <a:gd name="T66" fmla="*/ 191 w 602"/>
              <a:gd name="T67" fmla="*/ 106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2" h="474">
                <a:moveTo>
                  <a:pt x="572" y="269"/>
                </a:moveTo>
                <a:lnTo>
                  <a:pt x="572" y="269"/>
                </a:lnTo>
                <a:cubicBezTo>
                  <a:pt x="403" y="269"/>
                  <a:pt x="403" y="269"/>
                  <a:pt x="403" y="269"/>
                </a:cubicBezTo>
                <a:cubicBezTo>
                  <a:pt x="389" y="269"/>
                  <a:pt x="374" y="254"/>
                  <a:pt x="374" y="240"/>
                </a:cubicBezTo>
                <a:cubicBezTo>
                  <a:pt x="374" y="219"/>
                  <a:pt x="389" y="212"/>
                  <a:pt x="403" y="212"/>
                </a:cubicBezTo>
                <a:cubicBezTo>
                  <a:pt x="572" y="212"/>
                  <a:pt x="572" y="212"/>
                  <a:pt x="572" y="212"/>
                </a:cubicBezTo>
                <a:cubicBezTo>
                  <a:pt x="594" y="212"/>
                  <a:pt x="601" y="219"/>
                  <a:pt x="601" y="240"/>
                </a:cubicBezTo>
                <a:cubicBezTo>
                  <a:pt x="601" y="254"/>
                  <a:pt x="594" y="269"/>
                  <a:pt x="572" y="269"/>
                </a:cubicBezTo>
                <a:close/>
                <a:moveTo>
                  <a:pt x="374" y="445"/>
                </a:moveTo>
                <a:lnTo>
                  <a:pt x="374" y="445"/>
                </a:lnTo>
                <a:cubicBezTo>
                  <a:pt x="374" y="459"/>
                  <a:pt x="367" y="473"/>
                  <a:pt x="346" y="473"/>
                </a:cubicBezTo>
                <a:cubicBezTo>
                  <a:pt x="339" y="473"/>
                  <a:pt x="325" y="466"/>
                  <a:pt x="325" y="452"/>
                </a:cubicBezTo>
                <a:lnTo>
                  <a:pt x="325" y="452"/>
                </a:lnTo>
                <a:cubicBezTo>
                  <a:pt x="283" y="360"/>
                  <a:pt x="283" y="360"/>
                  <a:pt x="283" y="360"/>
                </a:cubicBezTo>
                <a:cubicBezTo>
                  <a:pt x="92" y="360"/>
                  <a:pt x="92" y="360"/>
                  <a:pt x="92" y="360"/>
                </a:cubicBezTo>
                <a:cubicBezTo>
                  <a:pt x="56" y="452"/>
                  <a:pt x="56" y="452"/>
                  <a:pt x="56" y="452"/>
                </a:cubicBezTo>
                <a:lnTo>
                  <a:pt x="56" y="452"/>
                </a:lnTo>
                <a:cubicBezTo>
                  <a:pt x="49" y="466"/>
                  <a:pt x="42" y="473"/>
                  <a:pt x="28" y="473"/>
                </a:cubicBezTo>
                <a:cubicBezTo>
                  <a:pt x="14" y="473"/>
                  <a:pt x="0" y="459"/>
                  <a:pt x="0" y="445"/>
                </a:cubicBezTo>
                <a:cubicBezTo>
                  <a:pt x="0" y="438"/>
                  <a:pt x="0" y="438"/>
                  <a:pt x="0" y="438"/>
                </a:cubicBezTo>
                <a:lnTo>
                  <a:pt x="0" y="438"/>
                </a:lnTo>
                <a:cubicBezTo>
                  <a:pt x="162" y="21"/>
                  <a:pt x="162" y="21"/>
                  <a:pt x="162" y="21"/>
                </a:cubicBezTo>
                <a:lnTo>
                  <a:pt x="162" y="21"/>
                </a:lnTo>
                <a:cubicBezTo>
                  <a:pt x="169" y="7"/>
                  <a:pt x="176" y="0"/>
                  <a:pt x="191" y="0"/>
                </a:cubicBezTo>
                <a:cubicBezTo>
                  <a:pt x="198" y="0"/>
                  <a:pt x="212" y="7"/>
                  <a:pt x="212" y="21"/>
                </a:cubicBezTo>
                <a:lnTo>
                  <a:pt x="212" y="21"/>
                </a:lnTo>
                <a:cubicBezTo>
                  <a:pt x="374" y="438"/>
                  <a:pt x="374" y="438"/>
                  <a:pt x="374" y="438"/>
                </a:cubicBezTo>
                <a:lnTo>
                  <a:pt x="374" y="438"/>
                </a:lnTo>
                <a:cubicBezTo>
                  <a:pt x="374" y="438"/>
                  <a:pt x="374" y="438"/>
                  <a:pt x="374" y="445"/>
                </a:cubicBezTo>
                <a:close/>
                <a:moveTo>
                  <a:pt x="191" y="106"/>
                </a:moveTo>
                <a:lnTo>
                  <a:pt x="191" y="106"/>
                </a:lnTo>
                <a:cubicBezTo>
                  <a:pt x="113" y="304"/>
                  <a:pt x="113" y="304"/>
                  <a:pt x="113" y="304"/>
                </a:cubicBezTo>
                <a:cubicBezTo>
                  <a:pt x="261" y="304"/>
                  <a:pt x="261" y="304"/>
                  <a:pt x="261" y="304"/>
                </a:cubicBezTo>
                <a:lnTo>
                  <a:pt x="191" y="10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18" name="Freeform 52"/>
          <p:cNvSpPr>
            <a:spLocks noChangeArrowheads="1"/>
          </p:cNvSpPr>
          <p:nvPr/>
        </p:nvSpPr>
        <p:spPr bwMode="auto">
          <a:xfrm>
            <a:off x="13109577" y="8420509"/>
            <a:ext cx="431800" cy="339814"/>
          </a:xfrm>
          <a:custGeom>
            <a:avLst/>
            <a:gdLst>
              <a:gd name="T0" fmla="*/ 572 w 601"/>
              <a:gd name="T1" fmla="*/ 269 h 474"/>
              <a:gd name="T2" fmla="*/ 572 w 601"/>
              <a:gd name="T3" fmla="*/ 269 h 474"/>
              <a:gd name="T4" fmla="*/ 516 w 601"/>
              <a:gd name="T5" fmla="*/ 269 h 474"/>
              <a:gd name="T6" fmla="*/ 516 w 601"/>
              <a:gd name="T7" fmla="*/ 325 h 474"/>
              <a:gd name="T8" fmla="*/ 487 w 601"/>
              <a:gd name="T9" fmla="*/ 353 h 474"/>
              <a:gd name="T10" fmla="*/ 459 w 601"/>
              <a:gd name="T11" fmla="*/ 325 h 474"/>
              <a:gd name="T12" fmla="*/ 459 w 601"/>
              <a:gd name="T13" fmla="*/ 269 h 474"/>
              <a:gd name="T14" fmla="*/ 403 w 601"/>
              <a:gd name="T15" fmla="*/ 269 h 474"/>
              <a:gd name="T16" fmla="*/ 374 w 601"/>
              <a:gd name="T17" fmla="*/ 240 h 474"/>
              <a:gd name="T18" fmla="*/ 403 w 601"/>
              <a:gd name="T19" fmla="*/ 212 h 474"/>
              <a:gd name="T20" fmla="*/ 459 w 601"/>
              <a:gd name="T21" fmla="*/ 212 h 474"/>
              <a:gd name="T22" fmla="*/ 459 w 601"/>
              <a:gd name="T23" fmla="*/ 155 h 474"/>
              <a:gd name="T24" fmla="*/ 487 w 601"/>
              <a:gd name="T25" fmla="*/ 127 h 474"/>
              <a:gd name="T26" fmla="*/ 516 w 601"/>
              <a:gd name="T27" fmla="*/ 155 h 474"/>
              <a:gd name="T28" fmla="*/ 516 w 601"/>
              <a:gd name="T29" fmla="*/ 212 h 474"/>
              <a:gd name="T30" fmla="*/ 572 w 601"/>
              <a:gd name="T31" fmla="*/ 212 h 474"/>
              <a:gd name="T32" fmla="*/ 600 w 601"/>
              <a:gd name="T33" fmla="*/ 240 h 474"/>
              <a:gd name="T34" fmla="*/ 572 w 601"/>
              <a:gd name="T35" fmla="*/ 269 h 474"/>
              <a:gd name="T36" fmla="*/ 374 w 601"/>
              <a:gd name="T37" fmla="*/ 445 h 474"/>
              <a:gd name="T38" fmla="*/ 374 w 601"/>
              <a:gd name="T39" fmla="*/ 445 h 474"/>
              <a:gd name="T40" fmla="*/ 346 w 601"/>
              <a:gd name="T41" fmla="*/ 473 h 474"/>
              <a:gd name="T42" fmla="*/ 318 w 601"/>
              <a:gd name="T43" fmla="*/ 452 h 474"/>
              <a:gd name="T44" fmla="*/ 318 w 601"/>
              <a:gd name="T45" fmla="*/ 452 h 474"/>
              <a:gd name="T46" fmla="*/ 283 w 601"/>
              <a:gd name="T47" fmla="*/ 360 h 474"/>
              <a:gd name="T48" fmla="*/ 92 w 601"/>
              <a:gd name="T49" fmla="*/ 360 h 474"/>
              <a:gd name="T50" fmla="*/ 49 w 601"/>
              <a:gd name="T51" fmla="*/ 452 h 474"/>
              <a:gd name="T52" fmla="*/ 49 w 601"/>
              <a:gd name="T53" fmla="*/ 452 h 474"/>
              <a:gd name="T54" fmla="*/ 28 w 601"/>
              <a:gd name="T55" fmla="*/ 473 h 474"/>
              <a:gd name="T56" fmla="*/ 0 w 601"/>
              <a:gd name="T57" fmla="*/ 445 h 474"/>
              <a:gd name="T58" fmla="*/ 0 w 601"/>
              <a:gd name="T59" fmla="*/ 438 h 474"/>
              <a:gd name="T60" fmla="*/ 0 w 601"/>
              <a:gd name="T61" fmla="*/ 438 h 474"/>
              <a:gd name="T62" fmla="*/ 162 w 601"/>
              <a:gd name="T63" fmla="*/ 21 h 474"/>
              <a:gd name="T64" fmla="*/ 162 w 601"/>
              <a:gd name="T65" fmla="*/ 21 h 474"/>
              <a:gd name="T66" fmla="*/ 183 w 601"/>
              <a:gd name="T67" fmla="*/ 0 h 474"/>
              <a:gd name="T68" fmla="*/ 212 w 601"/>
              <a:gd name="T69" fmla="*/ 21 h 474"/>
              <a:gd name="T70" fmla="*/ 212 w 601"/>
              <a:gd name="T71" fmla="*/ 21 h 474"/>
              <a:gd name="T72" fmla="*/ 374 w 601"/>
              <a:gd name="T73" fmla="*/ 438 h 474"/>
              <a:gd name="T74" fmla="*/ 374 w 601"/>
              <a:gd name="T75" fmla="*/ 438 h 474"/>
              <a:gd name="T76" fmla="*/ 374 w 601"/>
              <a:gd name="T77" fmla="*/ 445 h 474"/>
              <a:gd name="T78" fmla="*/ 183 w 601"/>
              <a:gd name="T79" fmla="*/ 106 h 474"/>
              <a:gd name="T80" fmla="*/ 183 w 601"/>
              <a:gd name="T81" fmla="*/ 106 h 474"/>
              <a:gd name="T82" fmla="*/ 113 w 601"/>
              <a:gd name="T83" fmla="*/ 304 h 474"/>
              <a:gd name="T84" fmla="*/ 261 w 601"/>
              <a:gd name="T85" fmla="*/ 304 h 474"/>
              <a:gd name="T86" fmla="*/ 183 w 601"/>
              <a:gd name="T87" fmla="*/ 106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1" h="474">
                <a:moveTo>
                  <a:pt x="572" y="269"/>
                </a:moveTo>
                <a:lnTo>
                  <a:pt x="572" y="269"/>
                </a:lnTo>
                <a:cubicBezTo>
                  <a:pt x="516" y="269"/>
                  <a:pt x="516" y="269"/>
                  <a:pt x="516" y="269"/>
                </a:cubicBezTo>
                <a:cubicBezTo>
                  <a:pt x="516" y="325"/>
                  <a:pt x="516" y="325"/>
                  <a:pt x="516" y="325"/>
                </a:cubicBezTo>
                <a:cubicBezTo>
                  <a:pt x="516" y="339"/>
                  <a:pt x="502" y="353"/>
                  <a:pt x="487" y="353"/>
                </a:cubicBezTo>
                <a:cubicBezTo>
                  <a:pt x="473" y="353"/>
                  <a:pt x="459" y="339"/>
                  <a:pt x="459" y="325"/>
                </a:cubicBezTo>
                <a:cubicBezTo>
                  <a:pt x="459" y="269"/>
                  <a:pt x="459" y="269"/>
                  <a:pt x="459" y="269"/>
                </a:cubicBezTo>
                <a:cubicBezTo>
                  <a:pt x="403" y="269"/>
                  <a:pt x="403" y="269"/>
                  <a:pt x="403" y="269"/>
                </a:cubicBezTo>
                <a:cubicBezTo>
                  <a:pt x="389" y="269"/>
                  <a:pt x="374" y="254"/>
                  <a:pt x="374" y="240"/>
                </a:cubicBezTo>
                <a:cubicBezTo>
                  <a:pt x="374" y="219"/>
                  <a:pt x="389" y="212"/>
                  <a:pt x="403" y="212"/>
                </a:cubicBezTo>
                <a:cubicBezTo>
                  <a:pt x="459" y="212"/>
                  <a:pt x="459" y="212"/>
                  <a:pt x="459" y="212"/>
                </a:cubicBezTo>
                <a:cubicBezTo>
                  <a:pt x="459" y="155"/>
                  <a:pt x="459" y="155"/>
                  <a:pt x="459" y="155"/>
                </a:cubicBezTo>
                <a:cubicBezTo>
                  <a:pt x="459" y="134"/>
                  <a:pt x="473" y="127"/>
                  <a:pt x="487" y="127"/>
                </a:cubicBezTo>
                <a:cubicBezTo>
                  <a:pt x="502" y="127"/>
                  <a:pt x="516" y="134"/>
                  <a:pt x="516" y="155"/>
                </a:cubicBezTo>
                <a:cubicBezTo>
                  <a:pt x="516" y="212"/>
                  <a:pt x="516" y="212"/>
                  <a:pt x="516" y="212"/>
                </a:cubicBezTo>
                <a:cubicBezTo>
                  <a:pt x="572" y="212"/>
                  <a:pt x="572" y="212"/>
                  <a:pt x="572" y="212"/>
                </a:cubicBezTo>
                <a:cubicBezTo>
                  <a:pt x="586" y="212"/>
                  <a:pt x="600" y="219"/>
                  <a:pt x="600" y="240"/>
                </a:cubicBezTo>
                <a:cubicBezTo>
                  <a:pt x="600" y="254"/>
                  <a:pt x="586" y="269"/>
                  <a:pt x="572" y="269"/>
                </a:cubicBezTo>
                <a:close/>
                <a:moveTo>
                  <a:pt x="374" y="445"/>
                </a:moveTo>
                <a:lnTo>
                  <a:pt x="374" y="445"/>
                </a:lnTo>
                <a:cubicBezTo>
                  <a:pt x="374" y="459"/>
                  <a:pt x="360" y="473"/>
                  <a:pt x="346" y="473"/>
                </a:cubicBezTo>
                <a:cubicBezTo>
                  <a:pt x="332" y="473"/>
                  <a:pt x="325" y="466"/>
                  <a:pt x="318" y="452"/>
                </a:cubicBezTo>
                <a:lnTo>
                  <a:pt x="318" y="452"/>
                </a:lnTo>
                <a:cubicBezTo>
                  <a:pt x="283" y="360"/>
                  <a:pt x="283" y="360"/>
                  <a:pt x="283" y="360"/>
                </a:cubicBezTo>
                <a:cubicBezTo>
                  <a:pt x="92" y="360"/>
                  <a:pt x="92" y="360"/>
                  <a:pt x="92" y="360"/>
                </a:cubicBezTo>
                <a:cubicBezTo>
                  <a:pt x="49" y="452"/>
                  <a:pt x="49" y="452"/>
                  <a:pt x="49" y="452"/>
                </a:cubicBezTo>
                <a:lnTo>
                  <a:pt x="49" y="452"/>
                </a:lnTo>
                <a:cubicBezTo>
                  <a:pt x="49" y="466"/>
                  <a:pt x="35" y="473"/>
                  <a:pt x="28" y="473"/>
                </a:cubicBezTo>
                <a:cubicBezTo>
                  <a:pt x="7" y="473"/>
                  <a:pt x="0" y="459"/>
                  <a:pt x="0" y="445"/>
                </a:cubicBezTo>
                <a:cubicBezTo>
                  <a:pt x="0" y="438"/>
                  <a:pt x="0" y="438"/>
                  <a:pt x="0" y="438"/>
                </a:cubicBezTo>
                <a:lnTo>
                  <a:pt x="0" y="438"/>
                </a:lnTo>
                <a:cubicBezTo>
                  <a:pt x="162" y="21"/>
                  <a:pt x="162" y="21"/>
                  <a:pt x="162" y="21"/>
                </a:cubicBezTo>
                <a:lnTo>
                  <a:pt x="162" y="21"/>
                </a:lnTo>
                <a:cubicBezTo>
                  <a:pt x="162" y="7"/>
                  <a:pt x="176" y="0"/>
                  <a:pt x="183" y="0"/>
                </a:cubicBezTo>
                <a:cubicBezTo>
                  <a:pt x="198" y="0"/>
                  <a:pt x="205" y="7"/>
                  <a:pt x="212" y="21"/>
                </a:cubicBezTo>
                <a:lnTo>
                  <a:pt x="212" y="21"/>
                </a:lnTo>
                <a:cubicBezTo>
                  <a:pt x="374" y="438"/>
                  <a:pt x="374" y="438"/>
                  <a:pt x="374" y="438"/>
                </a:cubicBezTo>
                <a:lnTo>
                  <a:pt x="374" y="438"/>
                </a:lnTo>
                <a:cubicBezTo>
                  <a:pt x="374" y="438"/>
                  <a:pt x="374" y="438"/>
                  <a:pt x="374" y="445"/>
                </a:cubicBezTo>
                <a:close/>
                <a:moveTo>
                  <a:pt x="183" y="106"/>
                </a:moveTo>
                <a:lnTo>
                  <a:pt x="183" y="106"/>
                </a:lnTo>
                <a:cubicBezTo>
                  <a:pt x="113" y="304"/>
                  <a:pt x="113" y="304"/>
                  <a:pt x="113" y="304"/>
                </a:cubicBezTo>
                <a:cubicBezTo>
                  <a:pt x="261" y="304"/>
                  <a:pt x="261" y="304"/>
                  <a:pt x="261" y="304"/>
                </a:cubicBezTo>
                <a:lnTo>
                  <a:pt x="183" y="10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19" name="Freeform 53"/>
          <p:cNvSpPr>
            <a:spLocks noChangeArrowheads="1"/>
          </p:cNvSpPr>
          <p:nvPr/>
        </p:nvSpPr>
        <p:spPr bwMode="auto">
          <a:xfrm>
            <a:off x="12442827" y="8376047"/>
            <a:ext cx="244475" cy="435089"/>
          </a:xfrm>
          <a:custGeom>
            <a:avLst/>
            <a:gdLst>
              <a:gd name="T0" fmla="*/ 332 w 340"/>
              <a:gd name="T1" fmla="*/ 191 h 602"/>
              <a:gd name="T2" fmla="*/ 332 w 340"/>
              <a:gd name="T3" fmla="*/ 191 h 602"/>
              <a:gd name="T4" fmla="*/ 332 w 340"/>
              <a:gd name="T5" fmla="*/ 191 h 602"/>
              <a:gd name="T6" fmla="*/ 219 w 340"/>
              <a:gd name="T7" fmla="*/ 304 h 602"/>
              <a:gd name="T8" fmla="*/ 332 w 340"/>
              <a:gd name="T9" fmla="*/ 417 h 602"/>
              <a:gd name="T10" fmla="*/ 332 w 340"/>
              <a:gd name="T11" fmla="*/ 417 h 602"/>
              <a:gd name="T12" fmla="*/ 339 w 340"/>
              <a:gd name="T13" fmla="*/ 431 h 602"/>
              <a:gd name="T14" fmla="*/ 332 w 340"/>
              <a:gd name="T15" fmla="*/ 453 h 602"/>
              <a:gd name="T16" fmla="*/ 332 w 340"/>
              <a:gd name="T17" fmla="*/ 453 h 602"/>
              <a:gd name="T18" fmla="*/ 191 w 340"/>
              <a:gd name="T19" fmla="*/ 594 h 602"/>
              <a:gd name="T20" fmla="*/ 191 w 340"/>
              <a:gd name="T21" fmla="*/ 594 h 602"/>
              <a:gd name="T22" fmla="*/ 170 w 340"/>
              <a:gd name="T23" fmla="*/ 601 h 602"/>
              <a:gd name="T24" fmla="*/ 141 w 340"/>
              <a:gd name="T25" fmla="*/ 573 h 602"/>
              <a:gd name="T26" fmla="*/ 141 w 340"/>
              <a:gd name="T27" fmla="*/ 382 h 602"/>
              <a:gd name="T28" fmla="*/ 49 w 340"/>
              <a:gd name="T29" fmla="*/ 474 h 602"/>
              <a:gd name="T30" fmla="*/ 49 w 340"/>
              <a:gd name="T31" fmla="*/ 474 h 602"/>
              <a:gd name="T32" fmla="*/ 28 w 340"/>
              <a:gd name="T33" fmla="*/ 481 h 602"/>
              <a:gd name="T34" fmla="*/ 0 w 340"/>
              <a:gd name="T35" fmla="*/ 453 h 602"/>
              <a:gd name="T36" fmla="*/ 7 w 340"/>
              <a:gd name="T37" fmla="*/ 431 h 602"/>
              <a:gd name="T38" fmla="*/ 7 w 340"/>
              <a:gd name="T39" fmla="*/ 431 h 602"/>
              <a:gd name="T40" fmla="*/ 141 w 340"/>
              <a:gd name="T41" fmla="*/ 304 h 602"/>
              <a:gd name="T42" fmla="*/ 7 w 340"/>
              <a:gd name="T43" fmla="*/ 170 h 602"/>
              <a:gd name="T44" fmla="*/ 7 w 340"/>
              <a:gd name="T45" fmla="*/ 170 h 602"/>
              <a:gd name="T46" fmla="*/ 0 w 340"/>
              <a:gd name="T47" fmla="*/ 149 h 602"/>
              <a:gd name="T48" fmla="*/ 28 w 340"/>
              <a:gd name="T49" fmla="*/ 120 h 602"/>
              <a:gd name="T50" fmla="*/ 49 w 340"/>
              <a:gd name="T51" fmla="*/ 135 h 602"/>
              <a:gd name="T52" fmla="*/ 49 w 340"/>
              <a:gd name="T53" fmla="*/ 135 h 602"/>
              <a:gd name="T54" fmla="*/ 141 w 340"/>
              <a:gd name="T55" fmla="*/ 226 h 602"/>
              <a:gd name="T56" fmla="*/ 141 w 340"/>
              <a:gd name="T57" fmla="*/ 29 h 602"/>
              <a:gd name="T58" fmla="*/ 170 w 340"/>
              <a:gd name="T59" fmla="*/ 0 h 602"/>
              <a:gd name="T60" fmla="*/ 191 w 340"/>
              <a:gd name="T61" fmla="*/ 7 h 602"/>
              <a:gd name="T62" fmla="*/ 191 w 340"/>
              <a:gd name="T63" fmla="*/ 7 h 602"/>
              <a:gd name="T64" fmla="*/ 332 w 340"/>
              <a:gd name="T65" fmla="*/ 149 h 602"/>
              <a:gd name="T66" fmla="*/ 332 w 340"/>
              <a:gd name="T67" fmla="*/ 149 h 602"/>
              <a:gd name="T68" fmla="*/ 339 w 340"/>
              <a:gd name="T69" fmla="*/ 170 h 602"/>
              <a:gd name="T70" fmla="*/ 332 w 340"/>
              <a:gd name="T71" fmla="*/ 191 h 602"/>
              <a:gd name="T72" fmla="*/ 198 w 340"/>
              <a:gd name="T73" fmla="*/ 509 h 602"/>
              <a:gd name="T74" fmla="*/ 198 w 340"/>
              <a:gd name="T75" fmla="*/ 509 h 602"/>
              <a:gd name="T76" fmla="*/ 269 w 340"/>
              <a:gd name="T77" fmla="*/ 431 h 602"/>
              <a:gd name="T78" fmla="*/ 198 w 340"/>
              <a:gd name="T79" fmla="*/ 361 h 602"/>
              <a:gd name="T80" fmla="*/ 198 w 340"/>
              <a:gd name="T81" fmla="*/ 509 h 602"/>
              <a:gd name="T82" fmla="*/ 198 w 340"/>
              <a:gd name="T83" fmla="*/ 99 h 602"/>
              <a:gd name="T84" fmla="*/ 198 w 340"/>
              <a:gd name="T85" fmla="*/ 99 h 602"/>
              <a:gd name="T86" fmla="*/ 198 w 340"/>
              <a:gd name="T87" fmla="*/ 241 h 602"/>
              <a:gd name="T88" fmla="*/ 269 w 340"/>
              <a:gd name="T89" fmla="*/ 170 h 602"/>
              <a:gd name="T90" fmla="*/ 198 w 340"/>
              <a:gd name="T91" fmla="*/ 99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0" h="602">
                <a:moveTo>
                  <a:pt x="332" y="191"/>
                </a:moveTo>
                <a:lnTo>
                  <a:pt x="332" y="191"/>
                </a:lnTo>
                <a:lnTo>
                  <a:pt x="332" y="191"/>
                </a:lnTo>
                <a:cubicBezTo>
                  <a:pt x="219" y="304"/>
                  <a:pt x="219" y="304"/>
                  <a:pt x="219" y="304"/>
                </a:cubicBezTo>
                <a:cubicBezTo>
                  <a:pt x="332" y="417"/>
                  <a:pt x="332" y="417"/>
                  <a:pt x="332" y="417"/>
                </a:cubicBezTo>
                <a:lnTo>
                  <a:pt x="332" y="417"/>
                </a:lnTo>
                <a:cubicBezTo>
                  <a:pt x="339" y="417"/>
                  <a:pt x="339" y="424"/>
                  <a:pt x="339" y="431"/>
                </a:cubicBezTo>
                <a:cubicBezTo>
                  <a:pt x="339" y="439"/>
                  <a:pt x="339" y="446"/>
                  <a:pt x="332" y="453"/>
                </a:cubicBezTo>
                <a:lnTo>
                  <a:pt x="332" y="453"/>
                </a:lnTo>
                <a:cubicBezTo>
                  <a:pt x="191" y="594"/>
                  <a:pt x="191" y="594"/>
                  <a:pt x="191" y="594"/>
                </a:cubicBezTo>
                <a:lnTo>
                  <a:pt x="191" y="594"/>
                </a:lnTo>
                <a:cubicBezTo>
                  <a:pt x="184" y="601"/>
                  <a:pt x="177" y="601"/>
                  <a:pt x="170" y="601"/>
                </a:cubicBezTo>
                <a:cubicBezTo>
                  <a:pt x="156" y="601"/>
                  <a:pt x="141" y="594"/>
                  <a:pt x="141" y="573"/>
                </a:cubicBezTo>
                <a:cubicBezTo>
                  <a:pt x="141" y="382"/>
                  <a:pt x="141" y="382"/>
                  <a:pt x="141" y="382"/>
                </a:cubicBezTo>
                <a:cubicBezTo>
                  <a:pt x="49" y="474"/>
                  <a:pt x="49" y="474"/>
                  <a:pt x="49" y="474"/>
                </a:cubicBezTo>
                <a:lnTo>
                  <a:pt x="49" y="474"/>
                </a:lnTo>
                <a:cubicBezTo>
                  <a:pt x="42" y="481"/>
                  <a:pt x="35" y="481"/>
                  <a:pt x="28" y="481"/>
                </a:cubicBezTo>
                <a:cubicBezTo>
                  <a:pt x="14" y="481"/>
                  <a:pt x="0" y="467"/>
                  <a:pt x="0" y="453"/>
                </a:cubicBezTo>
                <a:cubicBezTo>
                  <a:pt x="0" y="446"/>
                  <a:pt x="0" y="439"/>
                  <a:pt x="7" y="431"/>
                </a:cubicBezTo>
                <a:lnTo>
                  <a:pt x="7" y="431"/>
                </a:lnTo>
                <a:cubicBezTo>
                  <a:pt x="141" y="304"/>
                  <a:pt x="141" y="304"/>
                  <a:pt x="141" y="304"/>
                </a:cubicBezTo>
                <a:cubicBezTo>
                  <a:pt x="7" y="170"/>
                  <a:pt x="7" y="170"/>
                  <a:pt x="7" y="170"/>
                </a:cubicBezTo>
                <a:lnTo>
                  <a:pt x="7" y="170"/>
                </a:lnTo>
                <a:cubicBezTo>
                  <a:pt x="0" y="163"/>
                  <a:pt x="0" y="156"/>
                  <a:pt x="0" y="149"/>
                </a:cubicBezTo>
                <a:cubicBezTo>
                  <a:pt x="0" y="135"/>
                  <a:pt x="14" y="120"/>
                  <a:pt x="28" y="120"/>
                </a:cubicBezTo>
                <a:cubicBezTo>
                  <a:pt x="35" y="120"/>
                  <a:pt x="42" y="128"/>
                  <a:pt x="49" y="135"/>
                </a:cubicBezTo>
                <a:lnTo>
                  <a:pt x="49" y="135"/>
                </a:lnTo>
                <a:cubicBezTo>
                  <a:pt x="141" y="226"/>
                  <a:pt x="141" y="226"/>
                  <a:pt x="141" y="226"/>
                </a:cubicBezTo>
                <a:cubicBezTo>
                  <a:pt x="141" y="29"/>
                  <a:pt x="141" y="29"/>
                  <a:pt x="141" y="29"/>
                </a:cubicBezTo>
                <a:cubicBezTo>
                  <a:pt x="141" y="15"/>
                  <a:pt x="156" y="0"/>
                  <a:pt x="170" y="0"/>
                </a:cubicBezTo>
                <a:cubicBezTo>
                  <a:pt x="177" y="0"/>
                  <a:pt x="184" y="0"/>
                  <a:pt x="191" y="7"/>
                </a:cubicBezTo>
                <a:lnTo>
                  <a:pt x="191" y="7"/>
                </a:lnTo>
                <a:cubicBezTo>
                  <a:pt x="332" y="149"/>
                  <a:pt x="332" y="149"/>
                  <a:pt x="332" y="149"/>
                </a:cubicBezTo>
                <a:lnTo>
                  <a:pt x="332" y="149"/>
                </a:lnTo>
                <a:cubicBezTo>
                  <a:pt x="339" y="156"/>
                  <a:pt x="339" y="163"/>
                  <a:pt x="339" y="170"/>
                </a:cubicBezTo>
                <a:cubicBezTo>
                  <a:pt x="339" y="177"/>
                  <a:pt x="339" y="184"/>
                  <a:pt x="332" y="191"/>
                </a:cubicBezTo>
                <a:close/>
                <a:moveTo>
                  <a:pt x="198" y="509"/>
                </a:moveTo>
                <a:lnTo>
                  <a:pt x="198" y="509"/>
                </a:lnTo>
                <a:cubicBezTo>
                  <a:pt x="269" y="431"/>
                  <a:pt x="269" y="431"/>
                  <a:pt x="269" y="431"/>
                </a:cubicBezTo>
                <a:cubicBezTo>
                  <a:pt x="198" y="361"/>
                  <a:pt x="198" y="361"/>
                  <a:pt x="198" y="361"/>
                </a:cubicBezTo>
                <a:lnTo>
                  <a:pt x="198" y="509"/>
                </a:lnTo>
                <a:close/>
                <a:moveTo>
                  <a:pt x="198" y="99"/>
                </a:moveTo>
                <a:lnTo>
                  <a:pt x="198" y="99"/>
                </a:lnTo>
                <a:cubicBezTo>
                  <a:pt x="198" y="241"/>
                  <a:pt x="198" y="241"/>
                  <a:pt x="198" y="241"/>
                </a:cubicBezTo>
                <a:cubicBezTo>
                  <a:pt x="269" y="170"/>
                  <a:pt x="269" y="170"/>
                  <a:pt x="269" y="170"/>
                </a:cubicBezTo>
                <a:lnTo>
                  <a:pt x="198" y="99"/>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20" name="Freeform 54"/>
          <p:cNvSpPr>
            <a:spLocks noChangeArrowheads="1"/>
          </p:cNvSpPr>
          <p:nvPr/>
        </p:nvSpPr>
        <p:spPr bwMode="auto">
          <a:xfrm>
            <a:off x="11642728" y="8430037"/>
            <a:ext cx="327024" cy="327109"/>
          </a:xfrm>
          <a:custGeom>
            <a:avLst/>
            <a:gdLst>
              <a:gd name="T0" fmla="*/ 354 w 454"/>
              <a:gd name="T1" fmla="*/ 332 h 453"/>
              <a:gd name="T2" fmla="*/ 354 w 454"/>
              <a:gd name="T3" fmla="*/ 332 h 453"/>
              <a:gd name="T4" fmla="*/ 142 w 454"/>
              <a:gd name="T5" fmla="*/ 346 h 453"/>
              <a:gd name="T6" fmla="*/ 50 w 454"/>
              <a:gd name="T7" fmla="*/ 438 h 453"/>
              <a:gd name="T8" fmla="*/ 7 w 454"/>
              <a:gd name="T9" fmla="*/ 438 h 453"/>
              <a:gd name="T10" fmla="*/ 7 w 454"/>
              <a:gd name="T11" fmla="*/ 396 h 453"/>
              <a:gd name="T12" fmla="*/ 106 w 454"/>
              <a:gd name="T13" fmla="*/ 304 h 453"/>
              <a:gd name="T14" fmla="*/ 120 w 454"/>
              <a:gd name="T15" fmla="*/ 92 h 453"/>
              <a:gd name="T16" fmla="*/ 177 w 454"/>
              <a:gd name="T17" fmla="*/ 35 h 453"/>
              <a:gd name="T18" fmla="*/ 212 w 454"/>
              <a:gd name="T19" fmla="*/ 78 h 453"/>
              <a:gd name="T20" fmla="*/ 283 w 454"/>
              <a:gd name="T21" fmla="*/ 7 h 453"/>
              <a:gd name="T22" fmla="*/ 318 w 454"/>
              <a:gd name="T23" fmla="*/ 7 h 453"/>
              <a:gd name="T24" fmla="*/ 318 w 454"/>
              <a:gd name="T25" fmla="*/ 50 h 453"/>
              <a:gd name="T26" fmla="*/ 255 w 454"/>
              <a:gd name="T27" fmla="*/ 113 h 453"/>
              <a:gd name="T28" fmla="*/ 333 w 454"/>
              <a:gd name="T29" fmla="*/ 191 h 453"/>
              <a:gd name="T30" fmla="*/ 396 w 454"/>
              <a:gd name="T31" fmla="*/ 127 h 453"/>
              <a:gd name="T32" fmla="*/ 438 w 454"/>
              <a:gd name="T33" fmla="*/ 127 h 453"/>
              <a:gd name="T34" fmla="*/ 438 w 454"/>
              <a:gd name="T35" fmla="*/ 170 h 453"/>
              <a:gd name="T36" fmla="*/ 375 w 454"/>
              <a:gd name="T37" fmla="*/ 233 h 453"/>
              <a:gd name="T38" fmla="*/ 410 w 454"/>
              <a:gd name="T39" fmla="*/ 276 h 453"/>
              <a:gd name="T40" fmla="*/ 354 w 454"/>
              <a:gd name="T41" fmla="*/ 33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4" h="453">
                <a:moveTo>
                  <a:pt x="354" y="332"/>
                </a:moveTo>
                <a:lnTo>
                  <a:pt x="354" y="332"/>
                </a:lnTo>
                <a:cubicBezTo>
                  <a:pt x="297" y="389"/>
                  <a:pt x="205" y="396"/>
                  <a:pt x="142" y="346"/>
                </a:cubicBezTo>
                <a:cubicBezTo>
                  <a:pt x="50" y="438"/>
                  <a:pt x="50" y="438"/>
                  <a:pt x="50" y="438"/>
                </a:cubicBezTo>
                <a:cubicBezTo>
                  <a:pt x="36" y="452"/>
                  <a:pt x="22" y="452"/>
                  <a:pt x="7" y="438"/>
                </a:cubicBezTo>
                <a:cubicBezTo>
                  <a:pt x="0" y="431"/>
                  <a:pt x="0" y="410"/>
                  <a:pt x="7" y="396"/>
                </a:cubicBezTo>
                <a:cubicBezTo>
                  <a:pt x="106" y="304"/>
                  <a:pt x="106" y="304"/>
                  <a:pt x="106" y="304"/>
                </a:cubicBezTo>
                <a:cubicBezTo>
                  <a:pt x="57" y="240"/>
                  <a:pt x="57" y="148"/>
                  <a:pt x="120" y="92"/>
                </a:cubicBezTo>
                <a:cubicBezTo>
                  <a:pt x="177" y="35"/>
                  <a:pt x="177" y="35"/>
                  <a:pt x="177" y="35"/>
                </a:cubicBezTo>
                <a:cubicBezTo>
                  <a:pt x="212" y="78"/>
                  <a:pt x="212" y="78"/>
                  <a:pt x="212" y="78"/>
                </a:cubicBezTo>
                <a:cubicBezTo>
                  <a:pt x="283" y="7"/>
                  <a:pt x="283" y="7"/>
                  <a:pt x="283" y="7"/>
                </a:cubicBezTo>
                <a:cubicBezTo>
                  <a:pt x="290" y="0"/>
                  <a:pt x="311" y="0"/>
                  <a:pt x="318" y="7"/>
                </a:cubicBezTo>
                <a:cubicBezTo>
                  <a:pt x="333" y="21"/>
                  <a:pt x="333" y="35"/>
                  <a:pt x="318" y="50"/>
                </a:cubicBezTo>
                <a:cubicBezTo>
                  <a:pt x="255" y="113"/>
                  <a:pt x="255" y="113"/>
                  <a:pt x="255" y="113"/>
                </a:cubicBezTo>
                <a:cubicBezTo>
                  <a:pt x="333" y="191"/>
                  <a:pt x="333" y="191"/>
                  <a:pt x="333" y="191"/>
                </a:cubicBezTo>
                <a:cubicBezTo>
                  <a:pt x="396" y="127"/>
                  <a:pt x="396" y="127"/>
                  <a:pt x="396" y="127"/>
                </a:cubicBezTo>
                <a:cubicBezTo>
                  <a:pt x="410" y="120"/>
                  <a:pt x="431" y="120"/>
                  <a:pt x="438" y="127"/>
                </a:cubicBezTo>
                <a:cubicBezTo>
                  <a:pt x="453" y="141"/>
                  <a:pt x="453" y="155"/>
                  <a:pt x="438" y="170"/>
                </a:cubicBezTo>
                <a:cubicBezTo>
                  <a:pt x="375" y="233"/>
                  <a:pt x="375" y="233"/>
                  <a:pt x="375" y="233"/>
                </a:cubicBezTo>
                <a:cubicBezTo>
                  <a:pt x="410" y="276"/>
                  <a:pt x="410" y="276"/>
                  <a:pt x="410" y="276"/>
                </a:cubicBezTo>
                <a:lnTo>
                  <a:pt x="354" y="332"/>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21" name="Freeform 55"/>
          <p:cNvSpPr>
            <a:spLocks noChangeArrowheads="1"/>
          </p:cNvSpPr>
          <p:nvPr/>
        </p:nvSpPr>
        <p:spPr bwMode="auto">
          <a:xfrm>
            <a:off x="6188078" y="9900445"/>
            <a:ext cx="403225" cy="403331"/>
          </a:xfrm>
          <a:custGeom>
            <a:avLst/>
            <a:gdLst>
              <a:gd name="T0" fmla="*/ 70 w 559"/>
              <a:gd name="T1" fmla="*/ 494 h 559"/>
              <a:gd name="T2" fmla="*/ 70 w 559"/>
              <a:gd name="T3" fmla="*/ 494 h 559"/>
              <a:gd name="T4" fmla="*/ 63 w 559"/>
              <a:gd name="T5" fmla="*/ 487 h 559"/>
              <a:gd name="T6" fmla="*/ 63 w 559"/>
              <a:gd name="T7" fmla="*/ 254 h 559"/>
              <a:gd name="T8" fmla="*/ 254 w 559"/>
              <a:gd name="T9" fmla="*/ 63 h 559"/>
              <a:gd name="T10" fmla="*/ 487 w 559"/>
              <a:gd name="T11" fmla="*/ 63 h 559"/>
              <a:gd name="T12" fmla="*/ 494 w 559"/>
              <a:gd name="T13" fmla="*/ 70 h 559"/>
              <a:gd name="T14" fmla="*/ 494 w 559"/>
              <a:gd name="T15" fmla="*/ 303 h 559"/>
              <a:gd name="T16" fmla="*/ 304 w 559"/>
              <a:gd name="T17" fmla="*/ 494 h 559"/>
              <a:gd name="T18" fmla="*/ 70 w 559"/>
              <a:gd name="T19" fmla="*/ 494 h 559"/>
              <a:gd name="T20" fmla="*/ 360 w 559"/>
              <a:gd name="T21" fmla="*/ 360 h 559"/>
              <a:gd name="T22" fmla="*/ 360 w 559"/>
              <a:gd name="T23" fmla="*/ 360 h 559"/>
              <a:gd name="T24" fmla="*/ 198 w 559"/>
              <a:gd name="T25" fmla="*/ 197 h 559"/>
              <a:gd name="T26" fmla="*/ 99 w 559"/>
              <a:gd name="T27" fmla="*/ 296 h 559"/>
              <a:gd name="T28" fmla="*/ 99 w 559"/>
              <a:gd name="T29" fmla="*/ 452 h 559"/>
              <a:gd name="T30" fmla="*/ 106 w 559"/>
              <a:gd name="T31" fmla="*/ 459 h 559"/>
              <a:gd name="T32" fmla="*/ 261 w 559"/>
              <a:gd name="T33" fmla="*/ 459 h 559"/>
              <a:gd name="T34" fmla="*/ 360 w 559"/>
              <a:gd name="T35" fmla="*/ 36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9" h="559">
                <a:moveTo>
                  <a:pt x="70" y="494"/>
                </a:moveTo>
                <a:lnTo>
                  <a:pt x="70" y="494"/>
                </a:lnTo>
                <a:cubicBezTo>
                  <a:pt x="63" y="487"/>
                  <a:pt x="63" y="487"/>
                  <a:pt x="63" y="487"/>
                </a:cubicBezTo>
                <a:cubicBezTo>
                  <a:pt x="0" y="424"/>
                  <a:pt x="0" y="318"/>
                  <a:pt x="63" y="254"/>
                </a:cubicBezTo>
                <a:cubicBezTo>
                  <a:pt x="254" y="63"/>
                  <a:pt x="254" y="63"/>
                  <a:pt x="254" y="63"/>
                </a:cubicBezTo>
                <a:cubicBezTo>
                  <a:pt x="318" y="0"/>
                  <a:pt x="424" y="0"/>
                  <a:pt x="487" y="63"/>
                </a:cubicBezTo>
                <a:cubicBezTo>
                  <a:pt x="494" y="70"/>
                  <a:pt x="494" y="70"/>
                  <a:pt x="494" y="70"/>
                </a:cubicBezTo>
                <a:cubicBezTo>
                  <a:pt x="558" y="134"/>
                  <a:pt x="558" y="240"/>
                  <a:pt x="494" y="303"/>
                </a:cubicBezTo>
                <a:cubicBezTo>
                  <a:pt x="304" y="494"/>
                  <a:pt x="304" y="494"/>
                  <a:pt x="304" y="494"/>
                </a:cubicBezTo>
                <a:cubicBezTo>
                  <a:pt x="240" y="558"/>
                  <a:pt x="134" y="558"/>
                  <a:pt x="70" y="494"/>
                </a:cubicBezTo>
                <a:close/>
                <a:moveTo>
                  <a:pt x="360" y="360"/>
                </a:moveTo>
                <a:lnTo>
                  <a:pt x="360" y="360"/>
                </a:lnTo>
                <a:cubicBezTo>
                  <a:pt x="198" y="197"/>
                  <a:pt x="198" y="197"/>
                  <a:pt x="198" y="197"/>
                </a:cubicBezTo>
                <a:cubicBezTo>
                  <a:pt x="99" y="296"/>
                  <a:pt x="99" y="296"/>
                  <a:pt x="99" y="296"/>
                </a:cubicBezTo>
                <a:cubicBezTo>
                  <a:pt x="56" y="339"/>
                  <a:pt x="56" y="409"/>
                  <a:pt x="99" y="452"/>
                </a:cubicBezTo>
                <a:cubicBezTo>
                  <a:pt x="106" y="459"/>
                  <a:pt x="106" y="459"/>
                  <a:pt x="106" y="459"/>
                </a:cubicBezTo>
                <a:cubicBezTo>
                  <a:pt x="148" y="501"/>
                  <a:pt x="219" y="501"/>
                  <a:pt x="261" y="459"/>
                </a:cubicBezTo>
                <a:lnTo>
                  <a:pt x="360" y="36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22" name="Freeform 56"/>
          <p:cNvSpPr>
            <a:spLocks noChangeArrowheads="1"/>
          </p:cNvSpPr>
          <p:nvPr/>
        </p:nvSpPr>
        <p:spPr bwMode="auto">
          <a:xfrm>
            <a:off x="5489578" y="9909973"/>
            <a:ext cx="276224" cy="381099"/>
          </a:xfrm>
          <a:custGeom>
            <a:avLst/>
            <a:gdLst>
              <a:gd name="T0" fmla="*/ 191 w 383"/>
              <a:gd name="T1" fmla="*/ 530 h 531"/>
              <a:gd name="T2" fmla="*/ 191 w 383"/>
              <a:gd name="T3" fmla="*/ 530 h 531"/>
              <a:gd name="T4" fmla="*/ 0 w 383"/>
              <a:gd name="T5" fmla="*/ 339 h 531"/>
              <a:gd name="T6" fmla="*/ 184 w 383"/>
              <a:gd name="T7" fmla="*/ 0 h 531"/>
              <a:gd name="T8" fmla="*/ 382 w 383"/>
              <a:gd name="T9" fmla="*/ 339 h 531"/>
              <a:gd name="T10" fmla="*/ 191 w 383"/>
              <a:gd name="T11" fmla="*/ 530 h 531"/>
            </a:gdLst>
            <a:ahLst/>
            <a:cxnLst>
              <a:cxn ang="0">
                <a:pos x="T0" y="T1"/>
              </a:cxn>
              <a:cxn ang="0">
                <a:pos x="T2" y="T3"/>
              </a:cxn>
              <a:cxn ang="0">
                <a:pos x="T4" y="T5"/>
              </a:cxn>
              <a:cxn ang="0">
                <a:pos x="T6" y="T7"/>
              </a:cxn>
              <a:cxn ang="0">
                <a:pos x="T8" y="T9"/>
              </a:cxn>
              <a:cxn ang="0">
                <a:pos x="T10" y="T11"/>
              </a:cxn>
            </a:cxnLst>
            <a:rect l="0" t="0" r="r" b="b"/>
            <a:pathLst>
              <a:path w="383" h="531">
                <a:moveTo>
                  <a:pt x="191" y="530"/>
                </a:moveTo>
                <a:lnTo>
                  <a:pt x="191" y="530"/>
                </a:lnTo>
                <a:cubicBezTo>
                  <a:pt x="92" y="530"/>
                  <a:pt x="0" y="445"/>
                  <a:pt x="0" y="339"/>
                </a:cubicBezTo>
                <a:cubicBezTo>
                  <a:pt x="0" y="240"/>
                  <a:pt x="184" y="0"/>
                  <a:pt x="184" y="0"/>
                </a:cubicBezTo>
                <a:cubicBezTo>
                  <a:pt x="184" y="0"/>
                  <a:pt x="382" y="233"/>
                  <a:pt x="382" y="339"/>
                </a:cubicBezTo>
                <a:cubicBezTo>
                  <a:pt x="382" y="445"/>
                  <a:pt x="290" y="530"/>
                  <a:pt x="191" y="530"/>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23" name="Freeform 57"/>
          <p:cNvSpPr>
            <a:spLocks noChangeArrowheads="1"/>
          </p:cNvSpPr>
          <p:nvPr/>
        </p:nvSpPr>
        <p:spPr bwMode="auto">
          <a:xfrm>
            <a:off x="4651377" y="9909973"/>
            <a:ext cx="434974" cy="381099"/>
          </a:xfrm>
          <a:custGeom>
            <a:avLst/>
            <a:gdLst>
              <a:gd name="T0" fmla="*/ 587 w 602"/>
              <a:gd name="T1" fmla="*/ 289 h 531"/>
              <a:gd name="T2" fmla="*/ 311 w 602"/>
              <a:gd name="T3" fmla="*/ 403 h 531"/>
              <a:gd name="T4" fmla="*/ 311 w 602"/>
              <a:gd name="T5" fmla="*/ 403 h 531"/>
              <a:gd name="T6" fmla="*/ 304 w 602"/>
              <a:gd name="T7" fmla="*/ 410 h 531"/>
              <a:gd name="T8" fmla="*/ 290 w 602"/>
              <a:gd name="T9" fmla="*/ 403 h 531"/>
              <a:gd name="T10" fmla="*/ 290 w 602"/>
              <a:gd name="T11" fmla="*/ 403 h 531"/>
              <a:gd name="T12" fmla="*/ 15 w 602"/>
              <a:gd name="T13" fmla="*/ 289 h 531"/>
              <a:gd name="T14" fmla="*/ 29 w 602"/>
              <a:gd name="T15" fmla="*/ 240 h 531"/>
              <a:gd name="T16" fmla="*/ 43 w 602"/>
              <a:gd name="T17" fmla="*/ 240 h 531"/>
              <a:gd name="T18" fmla="*/ 43 w 602"/>
              <a:gd name="T19" fmla="*/ 240 h 531"/>
              <a:gd name="T20" fmla="*/ 566 w 602"/>
              <a:gd name="T21" fmla="*/ 240 h 531"/>
              <a:gd name="T22" fmla="*/ 566 w 602"/>
              <a:gd name="T23" fmla="*/ 240 h 531"/>
              <a:gd name="T24" fmla="*/ 573 w 602"/>
              <a:gd name="T25" fmla="*/ 240 h 531"/>
              <a:gd name="T26" fmla="*/ 587 w 602"/>
              <a:gd name="T27" fmla="*/ 289 h 531"/>
              <a:gd name="T28" fmla="*/ 587 w 602"/>
              <a:gd name="T29" fmla="*/ 169 h 531"/>
              <a:gd name="T30" fmla="*/ 311 w 602"/>
              <a:gd name="T31" fmla="*/ 282 h 531"/>
              <a:gd name="T32" fmla="*/ 311 w 602"/>
              <a:gd name="T33" fmla="*/ 282 h 531"/>
              <a:gd name="T34" fmla="*/ 304 w 602"/>
              <a:gd name="T35" fmla="*/ 282 h 531"/>
              <a:gd name="T36" fmla="*/ 290 w 602"/>
              <a:gd name="T37" fmla="*/ 282 h 531"/>
              <a:gd name="T38" fmla="*/ 290 w 602"/>
              <a:gd name="T39" fmla="*/ 282 h 531"/>
              <a:gd name="T40" fmla="*/ 15 w 602"/>
              <a:gd name="T41" fmla="*/ 169 h 531"/>
              <a:gd name="T42" fmla="*/ 15 w 602"/>
              <a:gd name="T43" fmla="*/ 120 h 531"/>
              <a:gd name="T44" fmla="*/ 290 w 602"/>
              <a:gd name="T45" fmla="*/ 7 h 531"/>
              <a:gd name="T46" fmla="*/ 290 w 602"/>
              <a:gd name="T47" fmla="*/ 7 h 531"/>
              <a:gd name="T48" fmla="*/ 304 w 602"/>
              <a:gd name="T49" fmla="*/ 0 h 531"/>
              <a:gd name="T50" fmla="*/ 311 w 602"/>
              <a:gd name="T51" fmla="*/ 7 h 531"/>
              <a:gd name="T52" fmla="*/ 311 w 602"/>
              <a:gd name="T53" fmla="*/ 7 h 531"/>
              <a:gd name="T54" fmla="*/ 587 w 602"/>
              <a:gd name="T55" fmla="*/ 120 h 531"/>
              <a:gd name="T56" fmla="*/ 587 w 602"/>
              <a:gd name="T57" fmla="*/ 169 h 531"/>
              <a:gd name="T58" fmla="*/ 29 w 602"/>
              <a:gd name="T59" fmla="*/ 360 h 531"/>
              <a:gd name="T60" fmla="*/ 43 w 602"/>
              <a:gd name="T61" fmla="*/ 360 h 531"/>
              <a:gd name="T62" fmla="*/ 43 w 602"/>
              <a:gd name="T63" fmla="*/ 360 h 531"/>
              <a:gd name="T64" fmla="*/ 566 w 602"/>
              <a:gd name="T65" fmla="*/ 360 h 531"/>
              <a:gd name="T66" fmla="*/ 566 w 602"/>
              <a:gd name="T67" fmla="*/ 360 h 531"/>
              <a:gd name="T68" fmla="*/ 573 w 602"/>
              <a:gd name="T69" fmla="*/ 360 h 531"/>
              <a:gd name="T70" fmla="*/ 587 w 602"/>
              <a:gd name="T71" fmla="*/ 417 h 531"/>
              <a:gd name="T72" fmla="*/ 311 w 602"/>
              <a:gd name="T73" fmla="*/ 530 h 531"/>
              <a:gd name="T74" fmla="*/ 311 w 602"/>
              <a:gd name="T75" fmla="*/ 530 h 531"/>
              <a:gd name="T76" fmla="*/ 304 w 602"/>
              <a:gd name="T77" fmla="*/ 530 h 531"/>
              <a:gd name="T78" fmla="*/ 290 w 602"/>
              <a:gd name="T79" fmla="*/ 530 h 531"/>
              <a:gd name="T80" fmla="*/ 290 w 602"/>
              <a:gd name="T81" fmla="*/ 530 h 531"/>
              <a:gd name="T82" fmla="*/ 15 w 602"/>
              <a:gd name="T83" fmla="*/ 417 h 531"/>
              <a:gd name="T84" fmla="*/ 29 w 602"/>
              <a:gd name="T85" fmla="*/ 36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2" h="531">
                <a:moveTo>
                  <a:pt x="587" y="289"/>
                </a:moveTo>
                <a:lnTo>
                  <a:pt x="587" y="289"/>
                </a:lnTo>
                <a:lnTo>
                  <a:pt x="587" y="289"/>
                </a:lnTo>
                <a:cubicBezTo>
                  <a:pt x="311" y="403"/>
                  <a:pt x="311" y="403"/>
                  <a:pt x="311" y="403"/>
                </a:cubicBezTo>
                <a:lnTo>
                  <a:pt x="311" y="403"/>
                </a:lnTo>
                <a:lnTo>
                  <a:pt x="311" y="403"/>
                </a:lnTo>
                <a:lnTo>
                  <a:pt x="311" y="403"/>
                </a:lnTo>
                <a:cubicBezTo>
                  <a:pt x="311" y="410"/>
                  <a:pt x="304" y="410"/>
                  <a:pt x="304" y="410"/>
                </a:cubicBezTo>
                <a:cubicBezTo>
                  <a:pt x="297" y="410"/>
                  <a:pt x="297" y="410"/>
                  <a:pt x="290" y="403"/>
                </a:cubicBezTo>
                <a:lnTo>
                  <a:pt x="290" y="403"/>
                </a:lnTo>
                <a:lnTo>
                  <a:pt x="290" y="403"/>
                </a:lnTo>
                <a:lnTo>
                  <a:pt x="290" y="403"/>
                </a:lnTo>
                <a:cubicBezTo>
                  <a:pt x="15" y="289"/>
                  <a:pt x="15" y="289"/>
                  <a:pt x="15" y="289"/>
                </a:cubicBezTo>
                <a:lnTo>
                  <a:pt x="15" y="289"/>
                </a:lnTo>
                <a:cubicBezTo>
                  <a:pt x="7" y="289"/>
                  <a:pt x="0" y="275"/>
                  <a:pt x="0" y="268"/>
                </a:cubicBezTo>
                <a:cubicBezTo>
                  <a:pt x="0" y="247"/>
                  <a:pt x="15" y="240"/>
                  <a:pt x="29" y="240"/>
                </a:cubicBezTo>
                <a:cubicBezTo>
                  <a:pt x="36" y="240"/>
                  <a:pt x="36" y="240"/>
                  <a:pt x="43" y="240"/>
                </a:cubicBezTo>
                <a:lnTo>
                  <a:pt x="43" y="240"/>
                </a:lnTo>
                <a:lnTo>
                  <a:pt x="43" y="240"/>
                </a:lnTo>
                <a:lnTo>
                  <a:pt x="43" y="240"/>
                </a:lnTo>
                <a:cubicBezTo>
                  <a:pt x="304" y="346"/>
                  <a:pt x="304" y="346"/>
                  <a:pt x="304" y="346"/>
                </a:cubicBezTo>
                <a:cubicBezTo>
                  <a:pt x="566" y="240"/>
                  <a:pt x="566" y="240"/>
                  <a:pt x="566" y="240"/>
                </a:cubicBezTo>
                <a:lnTo>
                  <a:pt x="566" y="240"/>
                </a:lnTo>
                <a:lnTo>
                  <a:pt x="566" y="240"/>
                </a:lnTo>
                <a:lnTo>
                  <a:pt x="566" y="240"/>
                </a:lnTo>
                <a:lnTo>
                  <a:pt x="573" y="240"/>
                </a:lnTo>
                <a:cubicBezTo>
                  <a:pt x="594" y="240"/>
                  <a:pt x="601" y="247"/>
                  <a:pt x="601" y="268"/>
                </a:cubicBezTo>
                <a:cubicBezTo>
                  <a:pt x="601" y="275"/>
                  <a:pt x="594" y="289"/>
                  <a:pt x="587" y="289"/>
                </a:cubicBezTo>
                <a:close/>
                <a:moveTo>
                  <a:pt x="587" y="169"/>
                </a:moveTo>
                <a:lnTo>
                  <a:pt x="587" y="169"/>
                </a:lnTo>
                <a:lnTo>
                  <a:pt x="587" y="169"/>
                </a:lnTo>
                <a:cubicBezTo>
                  <a:pt x="311" y="282"/>
                  <a:pt x="311" y="282"/>
                  <a:pt x="311" y="282"/>
                </a:cubicBezTo>
                <a:lnTo>
                  <a:pt x="311" y="282"/>
                </a:lnTo>
                <a:lnTo>
                  <a:pt x="311" y="282"/>
                </a:lnTo>
                <a:lnTo>
                  <a:pt x="311" y="282"/>
                </a:lnTo>
                <a:lnTo>
                  <a:pt x="304" y="282"/>
                </a:lnTo>
                <a:cubicBezTo>
                  <a:pt x="297" y="282"/>
                  <a:pt x="297" y="282"/>
                  <a:pt x="290" y="282"/>
                </a:cubicBezTo>
                <a:lnTo>
                  <a:pt x="290" y="282"/>
                </a:lnTo>
                <a:lnTo>
                  <a:pt x="290" y="282"/>
                </a:lnTo>
                <a:lnTo>
                  <a:pt x="290" y="282"/>
                </a:lnTo>
                <a:cubicBezTo>
                  <a:pt x="15" y="169"/>
                  <a:pt x="15" y="169"/>
                  <a:pt x="15" y="169"/>
                </a:cubicBezTo>
                <a:lnTo>
                  <a:pt x="15" y="169"/>
                </a:lnTo>
                <a:cubicBezTo>
                  <a:pt x="7" y="162"/>
                  <a:pt x="0" y="155"/>
                  <a:pt x="0" y="141"/>
                </a:cubicBezTo>
                <a:cubicBezTo>
                  <a:pt x="0" y="134"/>
                  <a:pt x="7" y="120"/>
                  <a:pt x="15" y="120"/>
                </a:cubicBezTo>
                <a:lnTo>
                  <a:pt x="15" y="120"/>
                </a:lnTo>
                <a:cubicBezTo>
                  <a:pt x="290" y="7"/>
                  <a:pt x="290" y="7"/>
                  <a:pt x="290" y="7"/>
                </a:cubicBezTo>
                <a:lnTo>
                  <a:pt x="290" y="7"/>
                </a:lnTo>
                <a:lnTo>
                  <a:pt x="290" y="7"/>
                </a:lnTo>
                <a:lnTo>
                  <a:pt x="290" y="7"/>
                </a:lnTo>
                <a:cubicBezTo>
                  <a:pt x="297" y="0"/>
                  <a:pt x="297" y="0"/>
                  <a:pt x="304" y="0"/>
                </a:cubicBezTo>
                <a:cubicBezTo>
                  <a:pt x="304" y="0"/>
                  <a:pt x="311" y="0"/>
                  <a:pt x="311" y="7"/>
                </a:cubicBezTo>
                <a:lnTo>
                  <a:pt x="311" y="7"/>
                </a:lnTo>
                <a:lnTo>
                  <a:pt x="311" y="7"/>
                </a:lnTo>
                <a:lnTo>
                  <a:pt x="311" y="7"/>
                </a:lnTo>
                <a:cubicBezTo>
                  <a:pt x="587" y="120"/>
                  <a:pt x="587" y="120"/>
                  <a:pt x="587" y="120"/>
                </a:cubicBezTo>
                <a:lnTo>
                  <a:pt x="587" y="120"/>
                </a:lnTo>
                <a:cubicBezTo>
                  <a:pt x="594" y="120"/>
                  <a:pt x="601" y="134"/>
                  <a:pt x="601" y="141"/>
                </a:cubicBezTo>
                <a:cubicBezTo>
                  <a:pt x="601" y="155"/>
                  <a:pt x="594" y="162"/>
                  <a:pt x="587" y="169"/>
                </a:cubicBezTo>
                <a:close/>
                <a:moveTo>
                  <a:pt x="29" y="360"/>
                </a:moveTo>
                <a:lnTo>
                  <a:pt x="29" y="360"/>
                </a:lnTo>
                <a:cubicBezTo>
                  <a:pt x="36" y="360"/>
                  <a:pt x="36" y="360"/>
                  <a:pt x="43" y="360"/>
                </a:cubicBezTo>
                <a:lnTo>
                  <a:pt x="43" y="360"/>
                </a:lnTo>
                <a:lnTo>
                  <a:pt x="43" y="360"/>
                </a:lnTo>
                <a:lnTo>
                  <a:pt x="43" y="360"/>
                </a:lnTo>
                <a:cubicBezTo>
                  <a:pt x="304" y="473"/>
                  <a:pt x="304" y="473"/>
                  <a:pt x="304" y="473"/>
                </a:cubicBezTo>
                <a:cubicBezTo>
                  <a:pt x="566" y="360"/>
                  <a:pt x="566" y="360"/>
                  <a:pt x="566" y="360"/>
                </a:cubicBezTo>
                <a:lnTo>
                  <a:pt x="566" y="360"/>
                </a:lnTo>
                <a:lnTo>
                  <a:pt x="566" y="360"/>
                </a:lnTo>
                <a:lnTo>
                  <a:pt x="566" y="360"/>
                </a:lnTo>
                <a:lnTo>
                  <a:pt x="573" y="360"/>
                </a:lnTo>
                <a:cubicBezTo>
                  <a:pt x="594" y="360"/>
                  <a:pt x="601" y="374"/>
                  <a:pt x="601" y="388"/>
                </a:cubicBezTo>
                <a:cubicBezTo>
                  <a:pt x="601" y="403"/>
                  <a:pt x="594" y="410"/>
                  <a:pt x="587" y="417"/>
                </a:cubicBezTo>
                <a:lnTo>
                  <a:pt x="587" y="417"/>
                </a:lnTo>
                <a:cubicBezTo>
                  <a:pt x="311" y="530"/>
                  <a:pt x="311" y="530"/>
                  <a:pt x="311" y="530"/>
                </a:cubicBezTo>
                <a:lnTo>
                  <a:pt x="311" y="530"/>
                </a:lnTo>
                <a:lnTo>
                  <a:pt x="311" y="530"/>
                </a:lnTo>
                <a:lnTo>
                  <a:pt x="311" y="530"/>
                </a:lnTo>
                <a:lnTo>
                  <a:pt x="304" y="530"/>
                </a:lnTo>
                <a:cubicBezTo>
                  <a:pt x="297" y="530"/>
                  <a:pt x="297" y="530"/>
                  <a:pt x="290" y="530"/>
                </a:cubicBezTo>
                <a:lnTo>
                  <a:pt x="290" y="530"/>
                </a:lnTo>
                <a:lnTo>
                  <a:pt x="290" y="530"/>
                </a:lnTo>
                <a:lnTo>
                  <a:pt x="290" y="530"/>
                </a:lnTo>
                <a:cubicBezTo>
                  <a:pt x="15" y="417"/>
                  <a:pt x="15" y="417"/>
                  <a:pt x="15" y="417"/>
                </a:cubicBezTo>
                <a:lnTo>
                  <a:pt x="15" y="417"/>
                </a:lnTo>
                <a:cubicBezTo>
                  <a:pt x="7" y="410"/>
                  <a:pt x="0" y="403"/>
                  <a:pt x="0" y="388"/>
                </a:cubicBezTo>
                <a:cubicBezTo>
                  <a:pt x="0" y="374"/>
                  <a:pt x="15" y="360"/>
                  <a:pt x="29" y="36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24" name="Freeform 58"/>
          <p:cNvSpPr>
            <a:spLocks noChangeArrowheads="1"/>
          </p:cNvSpPr>
          <p:nvPr/>
        </p:nvSpPr>
        <p:spPr bwMode="auto">
          <a:xfrm>
            <a:off x="3892553" y="9884567"/>
            <a:ext cx="434976" cy="435087"/>
          </a:xfrm>
          <a:custGeom>
            <a:avLst/>
            <a:gdLst>
              <a:gd name="T0" fmla="*/ 297 w 602"/>
              <a:gd name="T1" fmla="*/ 601 h 602"/>
              <a:gd name="T2" fmla="*/ 297 w 602"/>
              <a:gd name="T3" fmla="*/ 601 h 602"/>
              <a:gd name="T4" fmla="*/ 0 w 602"/>
              <a:gd name="T5" fmla="*/ 304 h 602"/>
              <a:gd name="T6" fmla="*/ 297 w 602"/>
              <a:gd name="T7" fmla="*/ 0 h 602"/>
              <a:gd name="T8" fmla="*/ 601 w 602"/>
              <a:gd name="T9" fmla="*/ 304 h 602"/>
              <a:gd name="T10" fmla="*/ 297 w 602"/>
              <a:gd name="T11" fmla="*/ 601 h 602"/>
              <a:gd name="T12" fmla="*/ 297 w 602"/>
              <a:gd name="T13" fmla="*/ 57 h 602"/>
              <a:gd name="T14" fmla="*/ 297 w 602"/>
              <a:gd name="T15" fmla="*/ 57 h 602"/>
              <a:gd name="T16" fmla="*/ 57 w 602"/>
              <a:gd name="T17" fmla="*/ 304 h 602"/>
              <a:gd name="T18" fmla="*/ 297 w 602"/>
              <a:gd name="T19" fmla="*/ 544 h 602"/>
              <a:gd name="T20" fmla="*/ 544 w 602"/>
              <a:gd name="T21" fmla="*/ 304 h 602"/>
              <a:gd name="T22" fmla="*/ 297 w 602"/>
              <a:gd name="T23" fmla="*/ 57 h 602"/>
              <a:gd name="T24" fmla="*/ 297 w 602"/>
              <a:gd name="T25" fmla="*/ 481 h 602"/>
              <a:gd name="T26" fmla="*/ 297 w 602"/>
              <a:gd name="T27" fmla="*/ 481 h 602"/>
              <a:gd name="T28" fmla="*/ 120 w 602"/>
              <a:gd name="T29" fmla="*/ 304 h 602"/>
              <a:gd name="T30" fmla="*/ 297 w 602"/>
              <a:gd name="T31" fmla="*/ 120 h 602"/>
              <a:gd name="T32" fmla="*/ 481 w 602"/>
              <a:gd name="T33" fmla="*/ 304 h 602"/>
              <a:gd name="T34" fmla="*/ 297 w 602"/>
              <a:gd name="T35" fmla="*/ 481 h 602"/>
              <a:gd name="T36" fmla="*/ 297 w 602"/>
              <a:gd name="T37" fmla="*/ 177 h 602"/>
              <a:gd name="T38" fmla="*/ 297 w 602"/>
              <a:gd name="T39" fmla="*/ 177 h 602"/>
              <a:gd name="T40" fmla="*/ 177 w 602"/>
              <a:gd name="T41" fmla="*/ 304 h 602"/>
              <a:gd name="T42" fmla="*/ 297 w 602"/>
              <a:gd name="T43" fmla="*/ 424 h 602"/>
              <a:gd name="T44" fmla="*/ 424 w 602"/>
              <a:gd name="T45" fmla="*/ 304 h 602"/>
              <a:gd name="T46" fmla="*/ 297 w 602"/>
              <a:gd name="T47" fmla="*/ 177 h 602"/>
              <a:gd name="T48" fmla="*/ 297 w 602"/>
              <a:gd name="T49" fmla="*/ 361 h 602"/>
              <a:gd name="T50" fmla="*/ 297 w 602"/>
              <a:gd name="T51" fmla="*/ 361 h 602"/>
              <a:gd name="T52" fmla="*/ 240 w 602"/>
              <a:gd name="T53" fmla="*/ 304 h 602"/>
              <a:gd name="T54" fmla="*/ 297 w 602"/>
              <a:gd name="T55" fmla="*/ 248 h 602"/>
              <a:gd name="T56" fmla="*/ 354 w 602"/>
              <a:gd name="T57" fmla="*/ 304 h 602"/>
              <a:gd name="T58" fmla="*/ 297 w 602"/>
              <a:gd name="T59" fmla="*/ 361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2" h="602">
                <a:moveTo>
                  <a:pt x="297" y="601"/>
                </a:moveTo>
                <a:lnTo>
                  <a:pt x="297" y="601"/>
                </a:lnTo>
                <a:cubicBezTo>
                  <a:pt x="135" y="601"/>
                  <a:pt x="0" y="467"/>
                  <a:pt x="0" y="304"/>
                </a:cubicBezTo>
                <a:cubicBezTo>
                  <a:pt x="0" y="135"/>
                  <a:pt x="135" y="0"/>
                  <a:pt x="297" y="0"/>
                </a:cubicBezTo>
                <a:cubicBezTo>
                  <a:pt x="467" y="0"/>
                  <a:pt x="601" y="135"/>
                  <a:pt x="601" y="304"/>
                </a:cubicBezTo>
                <a:cubicBezTo>
                  <a:pt x="601" y="467"/>
                  <a:pt x="467" y="601"/>
                  <a:pt x="297" y="601"/>
                </a:cubicBezTo>
                <a:close/>
                <a:moveTo>
                  <a:pt x="297" y="57"/>
                </a:moveTo>
                <a:lnTo>
                  <a:pt x="297" y="57"/>
                </a:lnTo>
                <a:cubicBezTo>
                  <a:pt x="163" y="57"/>
                  <a:pt x="57" y="170"/>
                  <a:pt x="57" y="304"/>
                </a:cubicBezTo>
                <a:cubicBezTo>
                  <a:pt x="57" y="439"/>
                  <a:pt x="163" y="544"/>
                  <a:pt x="297" y="544"/>
                </a:cubicBezTo>
                <a:cubicBezTo>
                  <a:pt x="431" y="544"/>
                  <a:pt x="544" y="439"/>
                  <a:pt x="544" y="304"/>
                </a:cubicBezTo>
                <a:cubicBezTo>
                  <a:pt x="544" y="170"/>
                  <a:pt x="431" y="57"/>
                  <a:pt x="297" y="57"/>
                </a:cubicBezTo>
                <a:close/>
                <a:moveTo>
                  <a:pt x="297" y="481"/>
                </a:moveTo>
                <a:lnTo>
                  <a:pt x="297" y="481"/>
                </a:lnTo>
                <a:cubicBezTo>
                  <a:pt x="198" y="481"/>
                  <a:pt x="120" y="403"/>
                  <a:pt x="120" y="304"/>
                </a:cubicBezTo>
                <a:cubicBezTo>
                  <a:pt x="120" y="205"/>
                  <a:pt x="198" y="120"/>
                  <a:pt x="297" y="120"/>
                </a:cubicBezTo>
                <a:cubicBezTo>
                  <a:pt x="396" y="120"/>
                  <a:pt x="481" y="205"/>
                  <a:pt x="481" y="304"/>
                </a:cubicBezTo>
                <a:cubicBezTo>
                  <a:pt x="481" y="403"/>
                  <a:pt x="396" y="481"/>
                  <a:pt x="297" y="481"/>
                </a:cubicBezTo>
                <a:close/>
                <a:moveTo>
                  <a:pt x="297" y="177"/>
                </a:moveTo>
                <a:lnTo>
                  <a:pt x="297" y="177"/>
                </a:lnTo>
                <a:cubicBezTo>
                  <a:pt x="233" y="177"/>
                  <a:pt x="177" y="233"/>
                  <a:pt x="177" y="304"/>
                </a:cubicBezTo>
                <a:cubicBezTo>
                  <a:pt x="177" y="368"/>
                  <a:pt x="233" y="424"/>
                  <a:pt x="297" y="424"/>
                </a:cubicBezTo>
                <a:cubicBezTo>
                  <a:pt x="368" y="424"/>
                  <a:pt x="424" y="368"/>
                  <a:pt x="424" y="304"/>
                </a:cubicBezTo>
                <a:cubicBezTo>
                  <a:pt x="424" y="233"/>
                  <a:pt x="368" y="177"/>
                  <a:pt x="297" y="177"/>
                </a:cubicBezTo>
                <a:close/>
                <a:moveTo>
                  <a:pt x="297" y="361"/>
                </a:moveTo>
                <a:lnTo>
                  <a:pt x="297" y="361"/>
                </a:lnTo>
                <a:cubicBezTo>
                  <a:pt x="269" y="361"/>
                  <a:pt x="240" y="333"/>
                  <a:pt x="240" y="304"/>
                </a:cubicBezTo>
                <a:cubicBezTo>
                  <a:pt x="240" y="269"/>
                  <a:pt x="269" y="248"/>
                  <a:pt x="297" y="248"/>
                </a:cubicBezTo>
                <a:cubicBezTo>
                  <a:pt x="332" y="248"/>
                  <a:pt x="354" y="269"/>
                  <a:pt x="354" y="304"/>
                </a:cubicBezTo>
                <a:cubicBezTo>
                  <a:pt x="354" y="333"/>
                  <a:pt x="332" y="361"/>
                  <a:pt x="297" y="361"/>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25" name="Freeform 59"/>
          <p:cNvSpPr>
            <a:spLocks noChangeArrowheads="1"/>
          </p:cNvSpPr>
          <p:nvPr/>
        </p:nvSpPr>
        <p:spPr bwMode="auto">
          <a:xfrm>
            <a:off x="3130550" y="9884567"/>
            <a:ext cx="438150" cy="435087"/>
          </a:xfrm>
          <a:custGeom>
            <a:avLst/>
            <a:gdLst>
              <a:gd name="T0" fmla="*/ 580 w 609"/>
              <a:gd name="T1" fmla="*/ 333 h 602"/>
              <a:gd name="T2" fmla="*/ 474 w 609"/>
              <a:gd name="T3" fmla="*/ 304 h 602"/>
              <a:gd name="T4" fmla="*/ 580 w 609"/>
              <a:gd name="T5" fmla="*/ 276 h 602"/>
              <a:gd name="T6" fmla="*/ 580 w 609"/>
              <a:gd name="T7" fmla="*/ 333 h 602"/>
              <a:gd name="T8" fmla="*/ 523 w 609"/>
              <a:gd name="T9" fmla="*/ 120 h 602"/>
              <a:gd name="T10" fmla="*/ 467 w 609"/>
              <a:gd name="T11" fmla="*/ 177 h 602"/>
              <a:gd name="T12" fmla="*/ 417 w 609"/>
              <a:gd name="T13" fmla="*/ 163 h 602"/>
              <a:gd name="T14" fmla="*/ 424 w 609"/>
              <a:gd name="T15" fmla="*/ 142 h 602"/>
              <a:gd name="T16" fmla="*/ 481 w 609"/>
              <a:gd name="T17" fmla="*/ 85 h 602"/>
              <a:gd name="T18" fmla="*/ 530 w 609"/>
              <a:gd name="T19" fmla="*/ 106 h 602"/>
              <a:gd name="T20" fmla="*/ 304 w 609"/>
              <a:gd name="T21" fmla="*/ 601 h 602"/>
              <a:gd name="T22" fmla="*/ 276 w 609"/>
              <a:gd name="T23" fmla="*/ 573 h 602"/>
              <a:gd name="T24" fmla="*/ 304 w 609"/>
              <a:gd name="T25" fmla="*/ 474 h 602"/>
              <a:gd name="T26" fmla="*/ 332 w 609"/>
              <a:gd name="T27" fmla="*/ 573 h 602"/>
              <a:gd name="T28" fmla="*/ 304 w 609"/>
              <a:gd name="T29" fmla="*/ 135 h 602"/>
              <a:gd name="T30" fmla="*/ 276 w 609"/>
              <a:gd name="T31" fmla="*/ 106 h 602"/>
              <a:gd name="T32" fmla="*/ 304 w 609"/>
              <a:gd name="T33" fmla="*/ 0 h 602"/>
              <a:gd name="T34" fmla="*/ 332 w 609"/>
              <a:gd name="T35" fmla="*/ 106 h 602"/>
              <a:gd name="T36" fmla="*/ 184 w 609"/>
              <a:gd name="T37" fmla="*/ 460 h 602"/>
              <a:gd name="T38" fmla="*/ 127 w 609"/>
              <a:gd name="T39" fmla="*/ 516 h 602"/>
              <a:gd name="T40" fmla="*/ 106 w 609"/>
              <a:gd name="T41" fmla="*/ 530 h 602"/>
              <a:gd name="T42" fmla="*/ 85 w 609"/>
              <a:gd name="T43" fmla="*/ 481 h 602"/>
              <a:gd name="T44" fmla="*/ 141 w 609"/>
              <a:gd name="T45" fmla="*/ 424 h 602"/>
              <a:gd name="T46" fmla="*/ 163 w 609"/>
              <a:gd name="T47" fmla="*/ 417 h 602"/>
              <a:gd name="T48" fmla="*/ 184 w 609"/>
              <a:gd name="T49" fmla="*/ 460 h 602"/>
              <a:gd name="T50" fmla="*/ 163 w 609"/>
              <a:gd name="T51" fmla="*/ 191 h 602"/>
              <a:gd name="T52" fmla="*/ 141 w 609"/>
              <a:gd name="T53" fmla="*/ 177 h 602"/>
              <a:gd name="T54" fmla="*/ 85 w 609"/>
              <a:gd name="T55" fmla="*/ 120 h 602"/>
              <a:gd name="T56" fmla="*/ 106 w 609"/>
              <a:gd name="T57" fmla="*/ 78 h 602"/>
              <a:gd name="T58" fmla="*/ 127 w 609"/>
              <a:gd name="T59" fmla="*/ 85 h 602"/>
              <a:gd name="T60" fmla="*/ 184 w 609"/>
              <a:gd name="T61" fmla="*/ 142 h 602"/>
              <a:gd name="T62" fmla="*/ 163 w 609"/>
              <a:gd name="T63" fmla="*/ 191 h 602"/>
              <a:gd name="T64" fmla="*/ 134 w 609"/>
              <a:gd name="T65" fmla="*/ 304 h 602"/>
              <a:gd name="T66" fmla="*/ 28 w 609"/>
              <a:gd name="T67" fmla="*/ 333 h 602"/>
              <a:gd name="T68" fmla="*/ 28 w 609"/>
              <a:gd name="T69" fmla="*/ 276 h 602"/>
              <a:gd name="T70" fmla="*/ 134 w 609"/>
              <a:gd name="T71" fmla="*/ 304 h 602"/>
              <a:gd name="T72" fmla="*/ 445 w 609"/>
              <a:gd name="T73" fmla="*/ 417 h 602"/>
              <a:gd name="T74" fmla="*/ 467 w 609"/>
              <a:gd name="T75" fmla="*/ 424 h 602"/>
              <a:gd name="T76" fmla="*/ 523 w 609"/>
              <a:gd name="T77" fmla="*/ 481 h 602"/>
              <a:gd name="T78" fmla="*/ 502 w 609"/>
              <a:gd name="T79" fmla="*/ 530 h 602"/>
              <a:gd name="T80" fmla="*/ 481 w 609"/>
              <a:gd name="T81" fmla="*/ 516 h 602"/>
              <a:gd name="T82" fmla="*/ 424 w 609"/>
              <a:gd name="T83" fmla="*/ 460 h 602"/>
              <a:gd name="T84" fmla="*/ 445 w 609"/>
              <a:gd name="T85" fmla="*/ 417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9" h="602">
                <a:moveTo>
                  <a:pt x="580" y="333"/>
                </a:moveTo>
                <a:lnTo>
                  <a:pt x="580" y="333"/>
                </a:lnTo>
                <a:cubicBezTo>
                  <a:pt x="502" y="333"/>
                  <a:pt x="502" y="333"/>
                  <a:pt x="502" y="333"/>
                </a:cubicBezTo>
                <a:cubicBezTo>
                  <a:pt x="488" y="333"/>
                  <a:pt x="474" y="318"/>
                  <a:pt x="474" y="304"/>
                </a:cubicBezTo>
                <a:cubicBezTo>
                  <a:pt x="474" y="283"/>
                  <a:pt x="488" y="276"/>
                  <a:pt x="502" y="276"/>
                </a:cubicBezTo>
                <a:cubicBezTo>
                  <a:pt x="580" y="276"/>
                  <a:pt x="580" y="276"/>
                  <a:pt x="580" y="276"/>
                </a:cubicBezTo>
                <a:cubicBezTo>
                  <a:pt x="594" y="276"/>
                  <a:pt x="608" y="283"/>
                  <a:pt x="608" y="304"/>
                </a:cubicBezTo>
                <a:cubicBezTo>
                  <a:pt x="608" y="318"/>
                  <a:pt x="594" y="333"/>
                  <a:pt x="580" y="333"/>
                </a:cubicBezTo>
                <a:close/>
                <a:moveTo>
                  <a:pt x="523" y="120"/>
                </a:moveTo>
                <a:lnTo>
                  <a:pt x="523" y="120"/>
                </a:lnTo>
                <a:cubicBezTo>
                  <a:pt x="467" y="177"/>
                  <a:pt x="467" y="177"/>
                  <a:pt x="467" y="177"/>
                </a:cubicBezTo>
                <a:lnTo>
                  <a:pt x="467" y="177"/>
                </a:lnTo>
                <a:cubicBezTo>
                  <a:pt x="459" y="184"/>
                  <a:pt x="452" y="191"/>
                  <a:pt x="445" y="191"/>
                </a:cubicBezTo>
                <a:cubicBezTo>
                  <a:pt x="431" y="191"/>
                  <a:pt x="417" y="177"/>
                  <a:pt x="417" y="163"/>
                </a:cubicBezTo>
                <a:cubicBezTo>
                  <a:pt x="417" y="156"/>
                  <a:pt x="417" y="149"/>
                  <a:pt x="424" y="142"/>
                </a:cubicBezTo>
                <a:lnTo>
                  <a:pt x="424" y="142"/>
                </a:lnTo>
                <a:cubicBezTo>
                  <a:pt x="481" y="85"/>
                  <a:pt x="481" y="85"/>
                  <a:pt x="481" y="85"/>
                </a:cubicBezTo>
                <a:lnTo>
                  <a:pt x="481" y="85"/>
                </a:lnTo>
                <a:cubicBezTo>
                  <a:pt x="488" y="78"/>
                  <a:pt x="495" y="78"/>
                  <a:pt x="502" y="78"/>
                </a:cubicBezTo>
                <a:cubicBezTo>
                  <a:pt x="516" y="78"/>
                  <a:pt x="530" y="85"/>
                  <a:pt x="530" y="106"/>
                </a:cubicBezTo>
                <a:cubicBezTo>
                  <a:pt x="530" y="113"/>
                  <a:pt x="530" y="120"/>
                  <a:pt x="523" y="120"/>
                </a:cubicBezTo>
                <a:close/>
                <a:moveTo>
                  <a:pt x="304" y="601"/>
                </a:moveTo>
                <a:lnTo>
                  <a:pt x="304" y="601"/>
                </a:lnTo>
                <a:cubicBezTo>
                  <a:pt x="290" y="601"/>
                  <a:pt x="276" y="594"/>
                  <a:pt x="276" y="573"/>
                </a:cubicBezTo>
                <a:cubicBezTo>
                  <a:pt x="276" y="502"/>
                  <a:pt x="276" y="502"/>
                  <a:pt x="276" y="502"/>
                </a:cubicBezTo>
                <a:cubicBezTo>
                  <a:pt x="276" y="481"/>
                  <a:pt x="290" y="474"/>
                  <a:pt x="304" y="474"/>
                </a:cubicBezTo>
                <a:cubicBezTo>
                  <a:pt x="318" y="474"/>
                  <a:pt x="332" y="481"/>
                  <a:pt x="332" y="502"/>
                </a:cubicBezTo>
                <a:cubicBezTo>
                  <a:pt x="332" y="573"/>
                  <a:pt x="332" y="573"/>
                  <a:pt x="332" y="573"/>
                </a:cubicBezTo>
                <a:cubicBezTo>
                  <a:pt x="332" y="594"/>
                  <a:pt x="318" y="601"/>
                  <a:pt x="304" y="601"/>
                </a:cubicBezTo>
                <a:close/>
                <a:moveTo>
                  <a:pt x="304" y="135"/>
                </a:moveTo>
                <a:lnTo>
                  <a:pt x="304" y="135"/>
                </a:lnTo>
                <a:cubicBezTo>
                  <a:pt x="290" y="135"/>
                  <a:pt x="276" y="120"/>
                  <a:pt x="276" y="106"/>
                </a:cubicBezTo>
                <a:cubicBezTo>
                  <a:pt x="276" y="29"/>
                  <a:pt x="276" y="29"/>
                  <a:pt x="276" y="29"/>
                </a:cubicBezTo>
                <a:cubicBezTo>
                  <a:pt x="276" y="15"/>
                  <a:pt x="290" y="0"/>
                  <a:pt x="304" y="0"/>
                </a:cubicBezTo>
                <a:cubicBezTo>
                  <a:pt x="318" y="0"/>
                  <a:pt x="332" y="15"/>
                  <a:pt x="332" y="29"/>
                </a:cubicBezTo>
                <a:cubicBezTo>
                  <a:pt x="332" y="106"/>
                  <a:pt x="332" y="106"/>
                  <a:pt x="332" y="106"/>
                </a:cubicBezTo>
                <a:cubicBezTo>
                  <a:pt x="332" y="120"/>
                  <a:pt x="318" y="135"/>
                  <a:pt x="304" y="135"/>
                </a:cubicBezTo>
                <a:close/>
                <a:moveTo>
                  <a:pt x="184" y="460"/>
                </a:moveTo>
                <a:lnTo>
                  <a:pt x="184" y="460"/>
                </a:lnTo>
                <a:cubicBezTo>
                  <a:pt x="127" y="516"/>
                  <a:pt x="127" y="516"/>
                  <a:pt x="127" y="516"/>
                </a:cubicBezTo>
                <a:lnTo>
                  <a:pt x="127" y="516"/>
                </a:lnTo>
                <a:cubicBezTo>
                  <a:pt x="120" y="523"/>
                  <a:pt x="113" y="530"/>
                  <a:pt x="106" y="530"/>
                </a:cubicBezTo>
                <a:cubicBezTo>
                  <a:pt x="92" y="530"/>
                  <a:pt x="78" y="516"/>
                  <a:pt x="78" y="502"/>
                </a:cubicBezTo>
                <a:cubicBezTo>
                  <a:pt x="78" y="495"/>
                  <a:pt x="78" y="488"/>
                  <a:pt x="85" y="481"/>
                </a:cubicBezTo>
                <a:lnTo>
                  <a:pt x="85" y="481"/>
                </a:lnTo>
                <a:cubicBezTo>
                  <a:pt x="141" y="424"/>
                  <a:pt x="141" y="424"/>
                  <a:pt x="141" y="424"/>
                </a:cubicBezTo>
                <a:lnTo>
                  <a:pt x="141" y="424"/>
                </a:lnTo>
                <a:cubicBezTo>
                  <a:pt x="149" y="417"/>
                  <a:pt x="156" y="417"/>
                  <a:pt x="163" y="417"/>
                </a:cubicBezTo>
                <a:cubicBezTo>
                  <a:pt x="177" y="417"/>
                  <a:pt x="191" y="424"/>
                  <a:pt x="191" y="446"/>
                </a:cubicBezTo>
                <a:cubicBezTo>
                  <a:pt x="191" y="453"/>
                  <a:pt x="191" y="460"/>
                  <a:pt x="184" y="460"/>
                </a:cubicBezTo>
                <a:close/>
                <a:moveTo>
                  <a:pt x="163" y="191"/>
                </a:moveTo>
                <a:lnTo>
                  <a:pt x="163" y="191"/>
                </a:lnTo>
                <a:cubicBezTo>
                  <a:pt x="156" y="191"/>
                  <a:pt x="149" y="184"/>
                  <a:pt x="141" y="177"/>
                </a:cubicBezTo>
                <a:lnTo>
                  <a:pt x="141" y="177"/>
                </a:lnTo>
                <a:cubicBezTo>
                  <a:pt x="85" y="120"/>
                  <a:pt x="85" y="120"/>
                  <a:pt x="85" y="120"/>
                </a:cubicBezTo>
                <a:lnTo>
                  <a:pt x="85" y="120"/>
                </a:lnTo>
                <a:cubicBezTo>
                  <a:pt x="78" y="120"/>
                  <a:pt x="78" y="113"/>
                  <a:pt x="78" y="106"/>
                </a:cubicBezTo>
                <a:cubicBezTo>
                  <a:pt x="78" y="85"/>
                  <a:pt x="92" y="78"/>
                  <a:pt x="106" y="78"/>
                </a:cubicBezTo>
                <a:cubicBezTo>
                  <a:pt x="113" y="78"/>
                  <a:pt x="120" y="78"/>
                  <a:pt x="127" y="85"/>
                </a:cubicBezTo>
                <a:lnTo>
                  <a:pt x="127" y="85"/>
                </a:lnTo>
                <a:cubicBezTo>
                  <a:pt x="184" y="142"/>
                  <a:pt x="184" y="142"/>
                  <a:pt x="184" y="142"/>
                </a:cubicBezTo>
                <a:lnTo>
                  <a:pt x="184" y="142"/>
                </a:lnTo>
                <a:cubicBezTo>
                  <a:pt x="191" y="149"/>
                  <a:pt x="191" y="156"/>
                  <a:pt x="191" y="163"/>
                </a:cubicBezTo>
                <a:cubicBezTo>
                  <a:pt x="191" y="177"/>
                  <a:pt x="177" y="191"/>
                  <a:pt x="163" y="191"/>
                </a:cubicBezTo>
                <a:close/>
                <a:moveTo>
                  <a:pt x="134" y="304"/>
                </a:moveTo>
                <a:lnTo>
                  <a:pt x="134" y="304"/>
                </a:lnTo>
                <a:cubicBezTo>
                  <a:pt x="134" y="318"/>
                  <a:pt x="120" y="333"/>
                  <a:pt x="106" y="333"/>
                </a:cubicBezTo>
                <a:cubicBezTo>
                  <a:pt x="28" y="333"/>
                  <a:pt x="28" y="333"/>
                  <a:pt x="28" y="333"/>
                </a:cubicBezTo>
                <a:cubicBezTo>
                  <a:pt x="14" y="333"/>
                  <a:pt x="0" y="318"/>
                  <a:pt x="0" y="304"/>
                </a:cubicBezTo>
                <a:cubicBezTo>
                  <a:pt x="0" y="283"/>
                  <a:pt x="14" y="276"/>
                  <a:pt x="28" y="276"/>
                </a:cubicBezTo>
                <a:cubicBezTo>
                  <a:pt x="106" y="276"/>
                  <a:pt x="106" y="276"/>
                  <a:pt x="106" y="276"/>
                </a:cubicBezTo>
                <a:cubicBezTo>
                  <a:pt x="120" y="276"/>
                  <a:pt x="134" y="283"/>
                  <a:pt x="134" y="304"/>
                </a:cubicBezTo>
                <a:close/>
                <a:moveTo>
                  <a:pt x="445" y="417"/>
                </a:moveTo>
                <a:lnTo>
                  <a:pt x="445" y="417"/>
                </a:lnTo>
                <a:cubicBezTo>
                  <a:pt x="452" y="417"/>
                  <a:pt x="459" y="417"/>
                  <a:pt x="467" y="424"/>
                </a:cubicBezTo>
                <a:lnTo>
                  <a:pt x="467" y="424"/>
                </a:lnTo>
                <a:cubicBezTo>
                  <a:pt x="523" y="481"/>
                  <a:pt x="523" y="481"/>
                  <a:pt x="523" y="481"/>
                </a:cubicBezTo>
                <a:lnTo>
                  <a:pt x="523" y="481"/>
                </a:lnTo>
                <a:cubicBezTo>
                  <a:pt x="530" y="488"/>
                  <a:pt x="530" y="495"/>
                  <a:pt x="530" y="502"/>
                </a:cubicBezTo>
                <a:cubicBezTo>
                  <a:pt x="530" y="516"/>
                  <a:pt x="516" y="530"/>
                  <a:pt x="502" y="530"/>
                </a:cubicBezTo>
                <a:cubicBezTo>
                  <a:pt x="495" y="530"/>
                  <a:pt x="488" y="523"/>
                  <a:pt x="481" y="516"/>
                </a:cubicBezTo>
                <a:lnTo>
                  <a:pt x="481" y="516"/>
                </a:lnTo>
                <a:cubicBezTo>
                  <a:pt x="424" y="460"/>
                  <a:pt x="424" y="460"/>
                  <a:pt x="424" y="460"/>
                </a:cubicBezTo>
                <a:lnTo>
                  <a:pt x="424" y="460"/>
                </a:lnTo>
                <a:cubicBezTo>
                  <a:pt x="417" y="460"/>
                  <a:pt x="417" y="453"/>
                  <a:pt x="417" y="446"/>
                </a:cubicBezTo>
                <a:cubicBezTo>
                  <a:pt x="417" y="424"/>
                  <a:pt x="431" y="417"/>
                  <a:pt x="445" y="41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26" name="Freeform 60"/>
          <p:cNvSpPr>
            <a:spLocks noChangeArrowheads="1"/>
          </p:cNvSpPr>
          <p:nvPr/>
        </p:nvSpPr>
        <p:spPr bwMode="auto">
          <a:xfrm>
            <a:off x="2371727" y="9884567"/>
            <a:ext cx="434974" cy="435087"/>
          </a:xfrm>
          <a:custGeom>
            <a:avLst/>
            <a:gdLst>
              <a:gd name="T0" fmla="*/ 304 w 602"/>
              <a:gd name="T1" fmla="*/ 601 h 602"/>
              <a:gd name="T2" fmla="*/ 304 w 602"/>
              <a:gd name="T3" fmla="*/ 601 h 602"/>
              <a:gd name="T4" fmla="*/ 0 w 602"/>
              <a:gd name="T5" fmla="*/ 304 h 602"/>
              <a:gd name="T6" fmla="*/ 304 w 602"/>
              <a:gd name="T7" fmla="*/ 0 h 602"/>
              <a:gd name="T8" fmla="*/ 601 w 602"/>
              <a:gd name="T9" fmla="*/ 304 h 602"/>
              <a:gd name="T10" fmla="*/ 304 w 602"/>
              <a:gd name="T11" fmla="*/ 601 h 602"/>
              <a:gd name="T12" fmla="*/ 304 w 602"/>
              <a:gd name="T13" fmla="*/ 57 h 602"/>
              <a:gd name="T14" fmla="*/ 304 w 602"/>
              <a:gd name="T15" fmla="*/ 57 h 602"/>
              <a:gd name="T16" fmla="*/ 57 w 602"/>
              <a:gd name="T17" fmla="*/ 304 h 602"/>
              <a:gd name="T18" fmla="*/ 304 w 602"/>
              <a:gd name="T19" fmla="*/ 544 h 602"/>
              <a:gd name="T20" fmla="*/ 544 w 602"/>
              <a:gd name="T21" fmla="*/ 304 h 602"/>
              <a:gd name="T22" fmla="*/ 304 w 602"/>
              <a:gd name="T23" fmla="*/ 57 h 602"/>
              <a:gd name="T24" fmla="*/ 304 w 602"/>
              <a:gd name="T25" fmla="*/ 431 h 602"/>
              <a:gd name="T26" fmla="*/ 304 w 602"/>
              <a:gd name="T27" fmla="*/ 431 h 602"/>
              <a:gd name="T28" fmla="*/ 247 w 602"/>
              <a:gd name="T29" fmla="*/ 354 h 602"/>
              <a:gd name="T30" fmla="*/ 304 w 602"/>
              <a:gd name="T31" fmla="*/ 149 h 602"/>
              <a:gd name="T32" fmla="*/ 353 w 602"/>
              <a:gd name="T33" fmla="*/ 354 h 602"/>
              <a:gd name="T34" fmla="*/ 304 w 602"/>
              <a:gd name="T35" fmla="*/ 431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2" h="602">
                <a:moveTo>
                  <a:pt x="304" y="601"/>
                </a:moveTo>
                <a:lnTo>
                  <a:pt x="304" y="601"/>
                </a:lnTo>
                <a:cubicBezTo>
                  <a:pt x="134" y="601"/>
                  <a:pt x="0" y="467"/>
                  <a:pt x="0" y="304"/>
                </a:cubicBezTo>
                <a:cubicBezTo>
                  <a:pt x="0" y="135"/>
                  <a:pt x="134" y="0"/>
                  <a:pt x="304" y="0"/>
                </a:cubicBezTo>
                <a:cubicBezTo>
                  <a:pt x="467" y="0"/>
                  <a:pt x="601" y="135"/>
                  <a:pt x="601" y="304"/>
                </a:cubicBezTo>
                <a:cubicBezTo>
                  <a:pt x="601" y="467"/>
                  <a:pt x="467" y="601"/>
                  <a:pt x="304" y="601"/>
                </a:cubicBezTo>
                <a:close/>
                <a:moveTo>
                  <a:pt x="304" y="57"/>
                </a:moveTo>
                <a:lnTo>
                  <a:pt x="304" y="57"/>
                </a:lnTo>
                <a:cubicBezTo>
                  <a:pt x="170" y="57"/>
                  <a:pt x="57" y="170"/>
                  <a:pt x="57" y="304"/>
                </a:cubicBezTo>
                <a:cubicBezTo>
                  <a:pt x="57" y="439"/>
                  <a:pt x="170" y="544"/>
                  <a:pt x="304" y="544"/>
                </a:cubicBezTo>
                <a:cubicBezTo>
                  <a:pt x="438" y="544"/>
                  <a:pt x="544" y="439"/>
                  <a:pt x="544" y="304"/>
                </a:cubicBezTo>
                <a:cubicBezTo>
                  <a:pt x="544" y="170"/>
                  <a:pt x="438" y="57"/>
                  <a:pt x="304" y="57"/>
                </a:cubicBezTo>
                <a:close/>
                <a:moveTo>
                  <a:pt x="304" y="431"/>
                </a:moveTo>
                <a:lnTo>
                  <a:pt x="304" y="431"/>
                </a:lnTo>
                <a:cubicBezTo>
                  <a:pt x="226" y="431"/>
                  <a:pt x="247" y="354"/>
                  <a:pt x="247" y="354"/>
                </a:cubicBezTo>
                <a:cubicBezTo>
                  <a:pt x="304" y="149"/>
                  <a:pt x="304" y="149"/>
                  <a:pt x="304" y="149"/>
                </a:cubicBezTo>
                <a:cubicBezTo>
                  <a:pt x="353" y="354"/>
                  <a:pt x="353" y="354"/>
                  <a:pt x="353" y="354"/>
                </a:cubicBezTo>
                <a:cubicBezTo>
                  <a:pt x="375" y="431"/>
                  <a:pt x="304" y="431"/>
                  <a:pt x="304" y="431"/>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55" name="Freeform 61"/>
          <p:cNvSpPr>
            <a:spLocks noChangeArrowheads="1"/>
          </p:cNvSpPr>
          <p:nvPr/>
        </p:nvSpPr>
        <p:spPr bwMode="auto">
          <a:xfrm>
            <a:off x="15389227" y="7617027"/>
            <a:ext cx="434974" cy="435087"/>
          </a:xfrm>
          <a:custGeom>
            <a:avLst/>
            <a:gdLst>
              <a:gd name="T0" fmla="*/ 495 w 602"/>
              <a:gd name="T1" fmla="*/ 601 h 602"/>
              <a:gd name="T2" fmla="*/ 495 w 602"/>
              <a:gd name="T3" fmla="*/ 601 h 602"/>
              <a:gd name="T4" fmla="*/ 0 w 602"/>
              <a:gd name="T5" fmla="*/ 99 h 602"/>
              <a:gd name="T6" fmla="*/ 0 w 602"/>
              <a:gd name="T7" fmla="*/ 0 h 602"/>
              <a:gd name="T8" fmla="*/ 601 w 602"/>
              <a:gd name="T9" fmla="*/ 601 h 602"/>
              <a:gd name="T10" fmla="*/ 495 w 602"/>
              <a:gd name="T11" fmla="*/ 601 h 602"/>
              <a:gd name="T12" fmla="*/ 382 w 602"/>
              <a:gd name="T13" fmla="*/ 601 h 602"/>
              <a:gd name="T14" fmla="*/ 382 w 602"/>
              <a:gd name="T15" fmla="*/ 601 h 602"/>
              <a:gd name="T16" fmla="*/ 283 w 602"/>
              <a:gd name="T17" fmla="*/ 601 h 602"/>
              <a:gd name="T18" fmla="*/ 0 w 602"/>
              <a:gd name="T19" fmla="*/ 318 h 602"/>
              <a:gd name="T20" fmla="*/ 0 w 602"/>
              <a:gd name="T21" fmla="*/ 212 h 602"/>
              <a:gd name="T22" fmla="*/ 382 w 602"/>
              <a:gd name="T23" fmla="*/ 601 h 602"/>
              <a:gd name="T24" fmla="*/ 71 w 602"/>
              <a:gd name="T25" fmla="*/ 453 h 602"/>
              <a:gd name="T26" fmla="*/ 71 w 602"/>
              <a:gd name="T27" fmla="*/ 453 h 602"/>
              <a:gd name="T28" fmla="*/ 148 w 602"/>
              <a:gd name="T29" fmla="*/ 523 h 602"/>
              <a:gd name="T30" fmla="*/ 71 w 602"/>
              <a:gd name="T31" fmla="*/ 601 h 602"/>
              <a:gd name="T32" fmla="*/ 0 w 602"/>
              <a:gd name="T33" fmla="*/ 523 h 602"/>
              <a:gd name="T34" fmla="*/ 71 w 602"/>
              <a:gd name="T35" fmla="*/ 45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2" h="602">
                <a:moveTo>
                  <a:pt x="495" y="601"/>
                </a:moveTo>
                <a:lnTo>
                  <a:pt x="495" y="601"/>
                </a:lnTo>
                <a:cubicBezTo>
                  <a:pt x="495" y="325"/>
                  <a:pt x="276" y="99"/>
                  <a:pt x="0" y="99"/>
                </a:cubicBezTo>
                <a:cubicBezTo>
                  <a:pt x="0" y="0"/>
                  <a:pt x="0" y="0"/>
                  <a:pt x="0" y="0"/>
                </a:cubicBezTo>
                <a:cubicBezTo>
                  <a:pt x="332" y="0"/>
                  <a:pt x="601" y="269"/>
                  <a:pt x="601" y="601"/>
                </a:cubicBezTo>
                <a:lnTo>
                  <a:pt x="495" y="601"/>
                </a:lnTo>
                <a:close/>
                <a:moveTo>
                  <a:pt x="382" y="601"/>
                </a:moveTo>
                <a:lnTo>
                  <a:pt x="382" y="601"/>
                </a:lnTo>
                <a:cubicBezTo>
                  <a:pt x="283" y="601"/>
                  <a:pt x="283" y="601"/>
                  <a:pt x="283" y="601"/>
                </a:cubicBezTo>
                <a:cubicBezTo>
                  <a:pt x="283" y="446"/>
                  <a:pt x="155" y="318"/>
                  <a:pt x="0" y="318"/>
                </a:cubicBezTo>
                <a:cubicBezTo>
                  <a:pt x="0" y="212"/>
                  <a:pt x="0" y="212"/>
                  <a:pt x="0" y="212"/>
                </a:cubicBezTo>
                <a:cubicBezTo>
                  <a:pt x="212" y="212"/>
                  <a:pt x="382" y="389"/>
                  <a:pt x="382" y="601"/>
                </a:cubicBezTo>
                <a:close/>
                <a:moveTo>
                  <a:pt x="71" y="453"/>
                </a:moveTo>
                <a:lnTo>
                  <a:pt x="71" y="453"/>
                </a:lnTo>
                <a:cubicBezTo>
                  <a:pt x="113" y="453"/>
                  <a:pt x="148" y="481"/>
                  <a:pt x="148" y="523"/>
                </a:cubicBezTo>
                <a:cubicBezTo>
                  <a:pt x="148" y="566"/>
                  <a:pt x="113" y="601"/>
                  <a:pt x="71" y="601"/>
                </a:cubicBezTo>
                <a:cubicBezTo>
                  <a:pt x="28" y="601"/>
                  <a:pt x="0" y="566"/>
                  <a:pt x="0" y="523"/>
                </a:cubicBezTo>
                <a:cubicBezTo>
                  <a:pt x="0" y="481"/>
                  <a:pt x="28" y="453"/>
                  <a:pt x="71" y="45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56" name="Freeform 62"/>
          <p:cNvSpPr>
            <a:spLocks noChangeArrowheads="1"/>
          </p:cNvSpPr>
          <p:nvPr/>
        </p:nvSpPr>
        <p:spPr bwMode="auto">
          <a:xfrm>
            <a:off x="14646277" y="7636081"/>
            <a:ext cx="396874" cy="393802"/>
          </a:xfrm>
          <a:custGeom>
            <a:avLst/>
            <a:gdLst>
              <a:gd name="T0" fmla="*/ 523 w 552"/>
              <a:gd name="T1" fmla="*/ 198 h 546"/>
              <a:gd name="T2" fmla="*/ 523 w 552"/>
              <a:gd name="T3" fmla="*/ 198 h 546"/>
              <a:gd name="T4" fmla="*/ 424 w 552"/>
              <a:gd name="T5" fmla="*/ 198 h 546"/>
              <a:gd name="T6" fmla="*/ 389 w 552"/>
              <a:gd name="T7" fmla="*/ 347 h 546"/>
              <a:gd name="T8" fmla="*/ 467 w 552"/>
              <a:gd name="T9" fmla="*/ 347 h 546"/>
              <a:gd name="T10" fmla="*/ 495 w 552"/>
              <a:gd name="T11" fmla="*/ 375 h 546"/>
              <a:gd name="T12" fmla="*/ 467 w 552"/>
              <a:gd name="T13" fmla="*/ 403 h 546"/>
              <a:gd name="T14" fmla="*/ 375 w 552"/>
              <a:gd name="T15" fmla="*/ 403 h 546"/>
              <a:gd name="T16" fmla="*/ 354 w 552"/>
              <a:gd name="T17" fmla="*/ 523 h 546"/>
              <a:gd name="T18" fmla="*/ 354 w 552"/>
              <a:gd name="T19" fmla="*/ 523 h 546"/>
              <a:gd name="T20" fmla="*/ 325 w 552"/>
              <a:gd name="T21" fmla="*/ 545 h 546"/>
              <a:gd name="T22" fmla="*/ 297 w 552"/>
              <a:gd name="T23" fmla="*/ 516 h 546"/>
              <a:gd name="T24" fmla="*/ 297 w 552"/>
              <a:gd name="T25" fmla="*/ 509 h 546"/>
              <a:gd name="T26" fmla="*/ 297 w 552"/>
              <a:gd name="T27" fmla="*/ 509 h 546"/>
              <a:gd name="T28" fmla="*/ 318 w 552"/>
              <a:gd name="T29" fmla="*/ 403 h 546"/>
              <a:gd name="T30" fmla="*/ 170 w 552"/>
              <a:gd name="T31" fmla="*/ 403 h 546"/>
              <a:gd name="T32" fmla="*/ 141 w 552"/>
              <a:gd name="T33" fmla="*/ 523 h 546"/>
              <a:gd name="T34" fmla="*/ 141 w 552"/>
              <a:gd name="T35" fmla="*/ 523 h 546"/>
              <a:gd name="T36" fmla="*/ 113 w 552"/>
              <a:gd name="T37" fmla="*/ 545 h 546"/>
              <a:gd name="T38" fmla="*/ 85 w 552"/>
              <a:gd name="T39" fmla="*/ 516 h 546"/>
              <a:gd name="T40" fmla="*/ 85 w 552"/>
              <a:gd name="T41" fmla="*/ 509 h 546"/>
              <a:gd name="T42" fmla="*/ 85 w 552"/>
              <a:gd name="T43" fmla="*/ 509 h 546"/>
              <a:gd name="T44" fmla="*/ 113 w 552"/>
              <a:gd name="T45" fmla="*/ 403 h 546"/>
              <a:gd name="T46" fmla="*/ 28 w 552"/>
              <a:gd name="T47" fmla="*/ 403 h 546"/>
              <a:gd name="T48" fmla="*/ 0 w 552"/>
              <a:gd name="T49" fmla="*/ 375 h 546"/>
              <a:gd name="T50" fmla="*/ 28 w 552"/>
              <a:gd name="T51" fmla="*/ 347 h 546"/>
              <a:gd name="T52" fmla="*/ 127 w 552"/>
              <a:gd name="T53" fmla="*/ 347 h 546"/>
              <a:gd name="T54" fmla="*/ 163 w 552"/>
              <a:gd name="T55" fmla="*/ 198 h 546"/>
              <a:gd name="T56" fmla="*/ 85 w 552"/>
              <a:gd name="T57" fmla="*/ 198 h 546"/>
              <a:gd name="T58" fmla="*/ 57 w 552"/>
              <a:gd name="T59" fmla="*/ 170 h 546"/>
              <a:gd name="T60" fmla="*/ 85 w 552"/>
              <a:gd name="T61" fmla="*/ 142 h 546"/>
              <a:gd name="T62" fmla="*/ 177 w 552"/>
              <a:gd name="T63" fmla="*/ 142 h 546"/>
              <a:gd name="T64" fmla="*/ 198 w 552"/>
              <a:gd name="T65" fmla="*/ 22 h 546"/>
              <a:gd name="T66" fmla="*/ 198 w 552"/>
              <a:gd name="T67" fmla="*/ 22 h 546"/>
              <a:gd name="T68" fmla="*/ 226 w 552"/>
              <a:gd name="T69" fmla="*/ 0 h 546"/>
              <a:gd name="T70" fmla="*/ 255 w 552"/>
              <a:gd name="T71" fmla="*/ 29 h 546"/>
              <a:gd name="T72" fmla="*/ 255 w 552"/>
              <a:gd name="T73" fmla="*/ 36 h 546"/>
              <a:gd name="T74" fmla="*/ 255 w 552"/>
              <a:gd name="T75" fmla="*/ 36 h 546"/>
              <a:gd name="T76" fmla="*/ 234 w 552"/>
              <a:gd name="T77" fmla="*/ 142 h 546"/>
              <a:gd name="T78" fmla="*/ 382 w 552"/>
              <a:gd name="T79" fmla="*/ 142 h 546"/>
              <a:gd name="T80" fmla="*/ 410 w 552"/>
              <a:gd name="T81" fmla="*/ 22 h 546"/>
              <a:gd name="T82" fmla="*/ 410 w 552"/>
              <a:gd name="T83" fmla="*/ 22 h 546"/>
              <a:gd name="T84" fmla="*/ 438 w 552"/>
              <a:gd name="T85" fmla="*/ 0 h 546"/>
              <a:gd name="T86" fmla="*/ 467 w 552"/>
              <a:gd name="T87" fmla="*/ 29 h 546"/>
              <a:gd name="T88" fmla="*/ 467 w 552"/>
              <a:gd name="T89" fmla="*/ 36 h 546"/>
              <a:gd name="T90" fmla="*/ 467 w 552"/>
              <a:gd name="T91" fmla="*/ 36 h 546"/>
              <a:gd name="T92" fmla="*/ 438 w 552"/>
              <a:gd name="T93" fmla="*/ 142 h 546"/>
              <a:gd name="T94" fmla="*/ 523 w 552"/>
              <a:gd name="T95" fmla="*/ 142 h 546"/>
              <a:gd name="T96" fmla="*/ 551 w 552"/>
              <a:gd name="T97" fmla="*/ 170 h 546"/>
              <a:gd name="T98" fmla="*/ 523 w 552"/>
              <a:gd name="T99" fmla="*/ 198 h 546"/>
              <a:gd name="T100" fmla="*/ 219 w 552"/>
              <a:gd name="T101" fmla="*/ 198 h 546"/>
              <a:gd name="T102" fmla="*/ 219 w 552"/>
              <a:gd name="T103" fmla="*/ 198 h 546"/>
              <a:gd name="T104" fmla="*/ 184 w 552"/>
              <a:gd name="T105" fmla="*/ 347 h 546"/>
              <a:gd name="T106" fmla="*/ 332 w 552"/>
              <a:gd name="T107" fmla="*/ 347 h 546"/>
              <a:gd name="T108" fmla="*/ 368 w 552"/>
              <a:gd name="T109" fmla="*/ 198 h 546"/>
              <a:gd name="T110" fmla="*/ 219 w 552"/>
              <a:gd name="T111" fmla="*/ 198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2" h="546">
                <a:moveTo>
                  <a:pt x="523" y="198"/>
                </a:moveTo>
                <a:lnTo>
                  <a:pt x="523" y="198"/>
                </a:lnTo>
                <a:cubicBezTo>
                  <a:pt x="424" y="198"/>
                  <a:pt x="424" y="198"/>
                  <a:pt x="424" y="198"/>
                </a:cubicBezTo>
                <a:cubicBezTo>
                  <a:pt x="389" y="347"/>
                  <a:pt x="389" y="347"/>
                  <a:pt x="389" y="347"/>
                </a:cubicBezTo>
                <a:cubicBezTo>
                  <a:pt x="467" y="347"/>
                  <a:pt x="467" y="347"/>
                  <a:pt x="467" y="347"/>
                </a:cubicBezTo>
                <a:cubicBezTo>
                  <a:pt x="481" y="347"/>
                  <a:pt x="495" y="361"/>
                  <a:pt x="495" y="375"/>
                </a:cubicBezTo>
                <a:cubicBezTo>
                  <a:pt x="495" y="389"/>
                  <a:pt x="481" y="403"/>
                  <a:pt x="467" y="403"/>
                </a:cubicBezTo>
                <a:cubicBezTo>
                  <a:pt x="375" y="403"/>
                  <a:pt x="375" y="403"/>
                  <a:pt x="375" y="403"/>
                </a:cubicBezTo>
                <a:cubicBezTo>
                  <a:pt x="354" y="523"/>
                  <a:pt x="354" y="523"/>
                  <a:pt x="354" y="523"/>
                </a:cubicBezTo>
                <a:lnTo>
                  <a:pt x="354" y="523"/>
                </a:lnTo>
                <a:cubicBezTo>
                  <a:pt x="347" y="538"/>
                  <a:pt x="339" y="545"/>
                  <a:pt x="325" y="545"/>
                </a:cubicBezTo>
                <a:cubicBezTo>
                  <a:pt x="304" y="545"/>
                  <a:pt x="297" y="531"/>
                  <a:pt x="297" y="516"/>
                </a:cubicBezTo>
                <a:lnTo>
                  <a:pt x="297" y="509"/>
                </a:lnTo>
                <a:lnTo>
                  <a:pt x="297" y="509"/>
                </a:lnTo>
                <a:cubicBezTo>
                  <a:pt x="318" y="403"/>
                  <a:pt x="318" y="403"/>
                  <a:pt x="318" y="403"/>
                </a:cubicBezTo>
                <a:cubicBezTo>
                  <a:pt x="170" y="403"/>
                  <a:pt x="170" y="403"/>
                  <a:pt x="170" y="403"/>
                </a:cubicBezTo>
                <a:cubicBezTo>
                  <a:pt x="141" y="523"/>
                  <a:pt x="141" y="523"/>
                  <a:pt x="141" y="523"/>
                </a:cubicBezTo>
                <a:lnTo>
                  <a:pt x="141" y="523"/>
                </a:lnTo>
                <a:cubicBezTo>
                  <a:pt x="141" y="538"/>
                  <a:pt x="127" y="545"/>
                  <a:pt x="113" y="545"/>
                </a:cubicBezTo>
                <a:cubicBezTo>
                  <a:pt x="99" y="545"/>
                  <a:pt x="85" y="531"/>
                  <a:pt x="85" y="516"/>
                </a:cubicBezTo>
                <a:lnTo>
                  <a:pt x="85" y="509"/>
                </a:lnTo>
                <a:lnTo>
                  <a:pt x="85" y="509"/>
                </a:lnTo>
                <a:cubicBezTo>
                  <a:pt x="113" y="403"/>
                  <a:pt x="113" y="403"/>
                  <a:pt x="113" y="403"/>
                </a:cubicBezTo>
                <a:cubicBezTo>
                  <a:pt x="28" y="403"/>
                  <a:pt x="28" y="403"/>
                  <a:pt x="28" y="403"/>
                </a:cubicBezTo>
                <a:cubicBezTo>
                  <a:pt x="14" y="403"/>
                  <a:pt x="0" y="389"/>
                  <a:pt x="0" y="375"/>
                </a:cubicBezTo>
                <a:cubicBezTo>
                  <a:pt x="0" y="361"/>
                  <a:pt x="14" y="347"/>
                  <a:pt x="28" y="347"/>
                </a:cubicBezTo>
                <a:cubicBezTo>
                  <a:pt x="127" y="347"/>
                  <a:pt x="127" y="347"/>
                  <a:pt x="127" y="347"/>
                </a:cubicBezTo>
                <a:cubicBezTo>
                  <a:pt x="163" y="198"/>
                  <a:pt x="163" y="198"/>
                  <a:pt x="163" y="198"/>
                </a:cubicBezTo>
                <a:cubicBezTo>
                  <a:pt x="85" y="198"/>
                  <a:pt x="85" y="198"/>
                  <a:pt x="85" y="198"/>
                </a:cubicBezTo>
                <a:cubicBezTo>
                  <a:pt x="71" y="198"/>
                  <a:pt x="57" y="184"/>
                  <a:pt x="57" y="170"/>
                </a:cubicBezTo>
                <a:cubicBezTo>
                  <a:pt x="57" y="149"/>
                  <a:pt x="71" y="142"/>
                  <a:pt x="85" y="142"/>
                </a:cubicBezTo>
                <a:cubicBezTo>
                  <a:pt x="177" y="142"/>
                  <a:pt x="177" y="142"/>
                  <a:pt x="177" y="142"/>
                </a:cubicBezTo>
                <a:cubicBezTo>
                  <a:pt x="198" y="22"/>
                  <a:pt x="198" y="22"/>
                  <a:pt x="198" y="22"/>
                </a:cubicBezTo>
                <a:lnTo>
                  <a:pt x="198" y="22"/>
                </a:lnTo>
                <a:cubicBezTo>
                  <a:pt x="205" y="7"/>
                  <a:pt x="212" y="0"/>
                  <a:pt x="226" y="0"/>
                </a:cubicBezTo>
                <a:cubicBezTo>
                  <a:pt x="248" y="0"/>
                  <a:pt x="255" y="7"/>
                  <a:pt x="255" y="29"/>
                </a:cubicBezTo>
                <a:cubicBezTo>
                  <a:pt x="255" y="29"/>
                  <a:pt x="255" y="29"/>
                  <a:pt x="255" y="36"/>
                </a:cubicBezTo>
                <a:lnTo>
                  <a:pt x="255" y="36"/>
                </a:lnTo>
                <a:cubicBezTo>
                  <a:pt x="234" y="142"/>
                  <a:pt x="234" y="142"/>
                  <a:pt x="234" y="142"/>
                </a:cubicBezTo>
                <a:cubicBezTo>
                  <a:pt x="382" y="142"/>
                  <a:pt x="382" y="142"/>
                  <a:pt x="382" y="142"/>
                </a:cubicBezTo>
                <a:cubicBezTo>
                  <a:pt x="410" y="22"/>
                  <a:pt x="410" y="22"/>
                  <a:pt x="410" y="22"/>
                </a:cubicBezTo>
                <a:lnTo>
                  <a:pt x="410" y="22"/>
                </a:lnTo>
                <a:cubicBezTo>
                  <a:pt x="410" y="7"/>
                  <a:pt x="424" y="0"/>
                  <a:pt x="438" y="0"/>
                </a:cubicBezTo>
                <a:cubicBezTo>
                  <a:pt x="452" y="0"/>
                  <a:pt x="467" y="7"/>
                  <a:pt x="467" y="29"/>
                </a:cubicBezTo>
                <a:cubicBezTo>
                  <a:pt x="467" y="29"/>
                  <a:pt x="467" y="29"/>
                  <a:pt x="467" y="36"/>
                </a:cubicBezTo>
                <a:lnTo>
                  <a:pt x="467" y="36"/>
                </a:lnTo>
                <a:cubicBezTo>
                  <a:pt x="438" y="142"/>
                  <a:pt x="438" y="142"/>
                  <a:pt x="438" y="142"/>
                </a:cubicBezTo>
                <a:cubicBezTo>
                  <a:pt x="523" y="142"/>
                  <a:pt x="523" y="142"/>
                  <a:pt x="523" y="142"/>
                </a:cubicBezTo>
                <a:cubicBezTo>
                  <a:pt x="537" y="142"/>
                  <a:pt x="551" y="149"/>
                  <a:pt x="551" y="170"/>
                </a:cubicBezTo>
                <a:cubicBezTo>
                  <a:pt x="551" y="184"/>
                  <a:pt x="537" y="198"/>
                  <a:pt x="523" y="198"/>
                </a:cubicBezTo>
                <a:close/>
                <a:moveTo>
                  <a:pt x="219" y="198"/>
                </a:moveTo>
                <a:lnTo>
                  <a:pt x="219" y="198"/>
                </a:lnTo>
                <a:cubicBezTo>
                  <a:pt x="184" y="347"/>
                  <a:pt x="184" y="347"/>
                  <a:pt x="184" y="347"/>
                </a:cubicBezTo>
                <a:cubicBezTo>
                  <a:pt x="332" y="347"/>
                  <a:pt x="332" y="347"/>
                  <a:pt x="332" y="347"/>
                </a:cubicBezTo>
                <a:cubicBezTo>
                  <a:pt x="368" y="198"/>
                  <a:pt x="368" y="198"/>
                  <a:pt x="368" y="198"/>
                </a:cubicBezTo>
                <a:lnTo>
                  <a:pt x="219" y="198"/>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57" name="Freeform 63"/>
          <p:cNvSpPr>
            <a:spLocks noChangeArrowheads="1"/>
          </p:cNvSpPr>
          <p:nvPr/>
        </p:nvSpPr>
        <p:spPr bwMode="auto">
          <a:xfrm>
            <a:off x="13868401" y="7658310"/>
            <a:ext cx="434976" cy="352518"/>
          </a:xfrm>
          <a:custGeom>
            <a:avLst/>
            <a:gdLst>
              <a:gd name="T0" fmla="*/ 572 w 602"/>
              <a:gd name="T1" fmla="*/ 487 h 488"/>
              <a:gd name="T2" fmla="*/ 572 w 602"/>
              <a:gd name="T3" fmla="*/ 487 h 488"/>
              <a:gd name="T4" fmla="*/ 28 w 602"/>
              <a:gd name="T5" fmla="*/ 487 h 488"/>
              <a:gd name="T6" fmla="*/ 0 w 602"/>
              <a:gd name="T7" fmla="*/ 459 h 488"/>
              <a:gd name="T8" fmla="*/ 0 w 602"/>
              <a:gd name="T9" fmla="*/ 28 h 488"/>
              <a:gd name="T10" fmla="*/ 28 w 602"/>
              <a:gd name="T11" fmla="*/ 0 h 488"/>
              <a:gd name="T12" fmla="*/ 572 w 602"/>
              <a:gd name="T13" fmla="*/ 0 h 488"/>
              <a:gd name="T14" fmla="*/ 601 w 602"/>
              <a:gd name="T15" fmla="*/ 28 h 488"/>
              <a:gd name="T16" fmla="*/ 601 w 602"/>
              <a:gd name="T17" fmla="*/ 459 h 488"/>
              <a:gd name="T18" fmla="*/ 572 w 602"/>
              <a:gd name="T19" fmla="*/ 487 h 488"/>
              <a:gd name="T20" fmla="*/ 198 w 602"/>
              <a:gd name="T21" fmla="*/ 56 h 488"/>
              <a:gd name="T22" fmla="*/ 198 w 602"/>
              <a:gd name="T23" fmla="*/ 56 h 488"/>
              <a:gd name="T24" fmla="*/ 56 w 602"/>
              <a:gd name="T25" fmla="*/ 56 h 488"/>
              <a:gd name="T26" fmla="*/ 56 w 602"/>
              <a:gd name="T27" fmla="*/ 431 h 488"/>
              <a:gd name="T28" fmla="*/ 198 w 602"/>
              <a:gd name="T29" fmla="*/ 431 h 488"/>
              <a:gd name="T30" fmla="*/ 198 w 602"/>
              <a:gd name="T31" fmla="*/ 56 h 488"/>
              <a:gd name="T32" fmla="*/ 226 w 602"/>
              <a:gd name="T33" fmla="*/ 56 h 488"/>
              <a:gd name="T34" fmla="*/ 226 w 602"/>
              <a:gd name="T35" fmla="*/ 56 h 488"/>
              <a:gd name="T36" fmla="*/ 226 w 602"/>
              <a:gd name="T37" fmla="*/ 431 h 488"/>
              <a:gd name="T38" fmla="*/ 374 w 602"/>
              <a:gd name="T39" fmla="*/ 431 h 488"/>
              <a:gd name="T40" fmla="*/ 374 w 602"/>
              <a:gd name="T41" fmla="*/ 56 h 488"/>
              <a:gd name="T42" fmla="*/ 226 w 602"/>
              <a:gd name="T43" fmla="*/ 56 h 488"/>
              <a:gd name="T44" fmla="*/ 544 w 602"/>
              <a:gd name="T45" fmla="*/ 56 h 488"/>
              <a:gd name="T46" fmla="*/ 544 w 602"/>
              <a:gd name="T47" fmla="*/ 56 h 488"/>
              <a:gd name="T48" fmla="*/ 403 w 602"/>
              <a:gd name="T49" fmla="*/ 56 h 488"/>
              <a:gd name="T50" fmla="*/ 403 w 602"/>
              <a:gd name="T51" fmla="*/ 431 h 488"/>
              <a:gd name="T52" fmla="*/ 544 w 602"/>
              <a:gd name="T53" fmla="*/ 431 h 488"/>
              <a:gd name="T54" fmla="*/ 544 w 602"/>
              <a:gd name="T55" fmla="*/ 56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2" h="488">
                <a:moveTo>
                  <a:pt x="572" y="487"/>
                </a:moveTo>
                <a:lnTo>
                  <a:pt x="572" y="487"/>
                </a:lnTo>
                <a:cubicBezTo>
                  <a:pt x="28" y="487"/>
                  <a:pt x="28" y="487"/>
                  <a:pt x="28" y="487"/>
                </a:cubicBezTo>
                <a:cubicBezTo>
                  <a:pt x="14" y="487"/>
                  <a:pt x="0" y="473"/>
                  <a:pt x="0" y="459"/>
                </a:cubicBezTo>
                <a:cubicBezTo>
                  <a:pt x="0" y="28"/>
                  <a:pt x="0" y="28"/>
                  <a:pt x="0" y="28"/>
                </a:cubicBezTo>
                <a:cubicBezTo>
                  <a:pt x="0" y="7"/>
                  <a:pt x="14" y="0"/>
                  <a:pt x="28" y="0"/>
                </a:cubicBezTo>
                <a:cubicBezTo>
                  <a:pt x="572" y="0"/>
                  <a:pt x="572" y="0"/>
                  <a:pt x="572" y="0"/>
                </a:cubicBezTo>
                <a:cubicBezTo>
                  <a:pt x="594" y="0"/>
                  <a:pt x="601" y="7"/>
                  <a:pt x="601" y="28"/>
                </a:cubicBezTo>
                <a:cubicBezTo>
                  <a:pt x="601" y="459"/>
                  <a:pt x="601" y="459"/>
                  <a:pt x="601" y="459"/>
                </a:cubicBezTo>
                <a:cubicBezTo>
                  <a:pt x="601" y="473"/>
                  <a:pt x="594" y="487"/>
                  <a:pt x="572" y="487"/>
                </a:cubicBezTo>
                <a:close/>
                <a:moveTo>
                  <a:pt x="198" y="56"/>
                </a:moveTo>
                <a:lnTo>
                  <a:pt x="198" y="56"/>
                </a:lnTo>
                <a:cubicBezTo>
                  <a:pt x="56" y="56"/>
                  <a:pt x="56" y="56"/>
                  <a:pt x="56" y="56"/>
                </a:cubicBezTo>
                <a:cubicBezTo>
                  <a:pt x="56" y="431"/>
                  <a:pt x="56" y="431"/>
                  <a:pt x="56" y="431"/>
                </a:cubicBezTo>
                <a:cubicBezTo>
                  <a:pt x="198" y="431"/>
                  <a:pt x="198" y="431"/>
                  <a:pt x="198" y="431"/>
                </a:cubicBezTo>
                <a:lnTo>
                  <a:pt x="198" y="56"/>
                </a:lnTo>
                <a:close/>
                <a:moveTo>
                  <a:pt x="226" y="56"/>
                </a:moveTo>
                <a:lnTo>
                  <a:pt x="226" y="56"/>
                </a:lnTo>
                <a:cubicBezTo>
                  <a:pt x="226" y="431"/>
                  <a:pt x="226" y="431"/>
                  <a:pt x="226" y="431"/>
                </a:cubicBezTo>
                <a:cubicBezTo>
                  <a:pt x="374" y="431"/>
                  <a:pt x="374" y="431"/>
                  <a:pt x="374" y="431"/>
                </a:cubicBezTo>
                <a:cubicBezTo>
                  <a:pt x="374" y="56"/>
                  <a:pt x="374" y="56"/>
                  <a:pt x="374" y="56"/>
                </a:cubicBezTo>
                <a:lnTo>
                  <a:pt x="226" y="56"/>
                </a:lnTo>
                <a:close/>
                <a:moveTo>
                  <a:pt x="544" y="56"/>
                </a:moveTo>
                <a:lnTo>
                  <a:pt x="544" y="56"/>
                </a:lnTo>
                <a:cubicBezTo>
                  <a:pt x="403" y="56"/>
                  <a:pt x="403" y="56"/>
                  <a:pt x="403" y="56"/>
                </a:cubicBezTo>
                <a:cubicBezTo>
                  <a:pt x="403" y="431"/>
                  <a:pt x="403" y="431"/>
                  <a:pt x="403" y="431"/>
                </a:cubicBezTo>
                <a:cubicBezTo>
                  <a:pt x="544" y="431"/>
                  <a:pt x="544" y="431"/>
                  <a:pt x="544" y="431"/>
                </a:cubicBezTo>
                <a:lnTo>
                  <a:pt x="544" y="5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58" name="Freeform 64"/>
          <p:cNvSpPr>
            <a:spLocks noChangeArrowheads="1"/>
          </p:cNvSpPr>
          <p:nvPr/>
        </p:nvSpPr>
        <p:spPr bwMode="auto">
          <a:xfrm>
            <a:off x="13119103" y="7626551"/>
            <a:ext cx="419099" cy="419209"/>
          </a:xfrm>
          <a:custGeom>
            <a:avLst/>
            <a:gdLst>
              <a:gd name="T0" fmla="*/ 572 w 580"/>
              <a:gd name="T1" fmla="*/ 92 h 581"/>
              <a:gd name="T2" fmla="*/ 572 w 580"/>
              <a:gd name="T3" fmla="*/ 92 h 581"/>
              <a:gd name="T4" fmla="*/ 509 w 580"/>
              <a:gd name="T5" fmla="*/ 149 h 581"/>
              <a:gd name="T6" fmla="*/ 431 w 580"/>
              <a:gd name="T7" fmla="*/ 71 h 581"/>
              <a:gd name="T8" fmla="*/ 488 w 580"/>
              <a:gd name="T9" fmla="*/ 7 h 581"/>
              <a:gd name="T10" fmla="*/ 530 w 580"/>
              <a:gd name="T11" fmla="*/ 7 h 581"/>
              <a:gd name="T12" fmla="*/ 572 w 580"/>
              <a:gd name="T13" fmla="*/ 50 h 581"/>
              <a:gd name="T14" fmla="*/ 572 w 580"/>
              <a:gd name="T15" fmla="*/ 92 h 581"/>
              <a:gd name="T16" fmla="*/ 148 w 580"/>
              <a:gd name="T17" fmla="*/ 347 h 581"/>
              <a:gd name="T18" fmla="*/ 148 w 580"/>
              <a:gd name="T19" fmla="*/ 347 h 581"/>
              <a:gd name="T20" fmla="*/ 233 w 580"/>
              <a:gd name="T21" fmla="*/ 424 h 581"/>
              <a:gd name="T22" fmla="*/ 127 w 580"/>
              <a:gd name="T23" fmla="*/ 453 h 581"/>
              <a:gd name="T24" fmla="*/ 148 w 580"/>
              <a:gd name="T25" fmla="*/ 347 h 581"/>
              <a:gd name="T26" fmla="*/ 488 w 580"/>
              <a:gd name="T27" fmla="*/ 170 h 581"/>
              <a:gd name="T28" fmla="*/ 488 w 580"/>
              <a:gd name="T29" fmla="*/ 170 h 581"/>
              <a:gd name="T30" fmla="*/ 254 w 580"/>
              <a:gd name="T31" fmla="*/ 410 h 581"/>
              <a:gd name="T32" fmla="*/ 169 w 580"/>
              <a:gd name="T33" fmla="*/ 325 h 581"/>
              <a:gd name="T34" fmla="*/ 410 w 580"/>
              <a:gd name="T35" fmla="*/ 92 h 581"/>
              <a:gd name="T36" fmla="*/ 488 w 580"/>
              <a:gd name="T37" fmla="*/ 170 h 581"/>
              <a:gd name="T38" fmla="*/ 56 w 580"/>
              <a:gd name="T39" fmla="*/ 85 h 581"/>
              <a:gd name="T40" fmla="*/ 56 w 580"/>
              <a:gd name="T41" fmla="*/ 85 h 581"/>
              <a:gd name="T42" fmla="*/ 56 w 580"/>
              <a:gd name="T43" fmla="*/ 523 h 581"/>
              <a:gd name="T44" fmla="*/ 495 w 580"/>
              <a:gd name="T45" fmla="*/ 523 h 581"/>
              <a:gd name="T46" fmla="*/ 495 w 580"/>
              <a:gd name="T47" fmla="*/ 205 h 581"/>
              <a:gd name="T48" fmla="*/ 551 w 580"/>
              <a:gd name="T49" fmla="*/ 149 h 581"/>
              <a:gd name="T50" fmla="*/ 551 w 580"/>
              <a:gd name="T51" fmla="*/ 552 h 581"/>
              <a:gd name="T52" fmla="*/ 523 w 580"/>
              <a:gd name="T53" fmla="*/ 580 h 581"/>
              <a:gd name="T54" fmla="*/ 28 w 580"/>
              <a:gd name="T55" fmla="*/ 580 h 581"/>
              <a:gd name="T56" fmla="*/ 0 w 580"/>
              <a:gd name="T57" fmla="*/ 552 h 581"/>
              <a:gd name="T58" fmla="*/ 0 w 580"/>
              <a:gd name="T59" fmla="*/ 57 h 581"/>
              <a:gd name="T60" fmla="*/ 28 w 580"/>
              <a:gd name="T61" fmla="*/ 28 h 581"/>
              <a:gd name="T62" fmla="*/ 431 w 580"/>
              <a:gd name="T63" fmla="*/ 28 h 581"/>
              <a:gd name="T64" fmla="*/ 375 w 580"/>
              <a:gd name="T65" fmla="*/ 85 h 581"/>
              <a:gd name="T66" fmla="*/ 56 w 580"/>
              <a:gd name="T67" fmla="*/ 85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0" h="581">
                <a:moveTo>
                  <a:pt x="572" y="92"/>
                </a:moveTo>
                <a:lnTo>
                  <a:pt x="572" y="92"/>
                </a:lnTo>
                <a:cubicBezTo>
                  <a:pt x="509" y="149"/>
                  <a:pt x="509" y="149"/>
                  <a:pt x="509" y="149"/>
                </a:cubicBezTo>
                <a:cubicBezTo>
                  <a:pt x="431" y="71"/>
                  <a:pt x="431" y="71"/>
                  <a:pt x="431" y="71"/>
                </a:cubicBezTo>
                <a:cubicBezTo>
                  <a:pt x="488" y="7"/>
                  <a:pt x="488" y="7"/>
                  <a:pt x="488" y="7"/>
                </a:cubicBezTo>
                <a:cubicBezTo>
                  <a:pt x="502" y="0"/>
                  <a:pt x="516" y="0"/>
                  <a:pt x="530" y="7"/>
                </a:cubicBezTo>
                <a:cubicBezTo>
                  <a:pt x="572" y="50"/>
                  <a:pt x="572" y="50"/>
                  <a:pt x="572" y="50"/>
                </a:cubicBezTo>
                <a:cubicBezTo>
                  <a:pt x="579" y="64"/>
                  <a:pt x="579" y="78"/>
                  <a:pt x="572" y="92"/>
                </a:cubicBezTo>
                <a:close/>
                <a:moveTo>
                  <a:pt x="148" y="347"/>
                </a:moveTo>
                <a:lnTo>
                  <a:pt x="148" y="347"/>
                </a:lnTo>
                <a:cubicBezTo>
                  <a:pt x="233" y="424"/>
                  <a:pt x="233" y="424"/>
                  <a:pt x="233" y="424"/>
                </a:cubicBezTo>
                <a:cubicBezTo>
                  <a:pt x="127" y="453"/>
                  <a:pt x="127" y="453"/>
                  <a:pt x="127" y="453"/>
                </a:cubicBezTo>
                <a:lnTo>
                  <a:pt x="148" y="347"/>
                </a:lnTo>
                <a:close/>
                <a:moveTo>
                  <a:pt x="488" y="170"/>
                </a:moveTo>
                <a:lnTo>
                  <a:pt x="488" y="170"/>
                </a:lnTo>
                <a:cubicBezTo>
                  <a:pt x="254" y="410"/>
                  <a:pt x="254" y="410"/>
                  <a:pt x="254" y="410"/>
                </a:cubicBezTo>
                <a:cubicBezTo>
                  <a:pt x="169" y="325"/>
                  <a:pt x="169" y="325"/>
                  <a:pt x="169" y="325"/>
                </a:cubicBezTo>
                <a:cubicBezTo>
                  <a:pt x="410" y="92"/>
                  <a:pt x="410" y="92"/>
                  <a:pt x="410" y="92"/>
                </a:cubicBezTo>
                <a:lnTo>
                  <a:pt x="488" y="170"/>
                </a:lnTo>
                <a:close/>
                <a:moveTo>
                  <a:pt x="56" y="85"/>
                </a:moveTo>
                <a:lnTo>
                  <a:pt x="56" y="85"/>
                </a:lnTo>
                <a:cubicBezTo>
                  <a:pt x="56" y="523"/>
                  <a:pt x="56" y="523"/>
                  <a:pt x="56" y="523"/>
                </a:cubicBezTo>
                <a:cubicBezTo>
                  <a:pt x="495" y="523"/>
                  <a:pt x="495" y="523"/>
                  <a:pt x="495" y="523"/>
                </a:cubicBezTo>
                <a:cubicBezTo>
                  <a:pt x="495" y="205"/>
                  <a:pt x="495" y="205"/>
                  <a:pt x="495" y="205"/>
                </a:cubicBezTo>
                <a:cubicBezTo>
                  <a:pt x="551" y="149"/>
                  <a:pt x="551" y="149"/>
                  <a:pt x="551" y="149"/>
                </a:cubicBezTo>
                <a:cubicBezTo>
                  <a:pt x="551" y="552"/>
                  <a:pt x="551" y="552"/>
                  <a:pt x="551" y="552"/>
                </a:cubicBezTo>
                <a:cubicBezTo>
                  <a:pt x="551" y="566"/>
                  <a:pt x="537" y="580"/>
                  <a:pt x="523" y="580"/>
                </a:cubicBezTo>
                <a:cubicBezTo>
                  <a:pt x="28" y="580"/>
                  <a:pt x="28" y="580"/>
                  <a:pt x="28" y="580"/>
                </a:cubicBezTo>
                <a:cubicBezTo>
                  <a:pt x="14" y="580"/>
                  <a:pt x="0" y="566"/>
                  <a:pt x="0" y="552"/>
                </a:cubicBezTo>
                <a:cubicBezTo>
                  <a:pt x="0" y="57"/>
                  <a:pt x="0" y="57"/>
                  <a:pt x="0" y="57"/>
                </a:cubicBezTo>
                <a:cubicBezTo>
                  <a:pt x="0" y="43"/>
                  <a:pt x="14" y="28"/>
                  <a:pt x="28" y="28"/>
                </a:cubicBezTo>
                <a:cubicBezTo>
                  <a:pt x="431" y="28"/>
                  <a:pt x="431" y="28"/>
                  <a:pt x="431" y="28"/>
                </a:cubicBezTo>
                <a:cubicBezTo>
                  <a:pt x="375" y="85"/>
                  <a:pt x="375" y="85"/>
                  <a:pt x="375" y="85"/>
                </a:cubicBezTo>
                <a:lnTo>
                  <a:pt x="56" y="85"/>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59" name="Freeform 65"/>
          <p:cNvSpPr>
            <a:spLocks noChangeArrowheads="1"/>
          </p:cNvSpPr>
          <p:nvPr/>
        </p:nvSpPr>
        <p:spPr bwMode="auto">
          <a:xfrm>
            <a:off x="12344402" y="7626552"/>
            <a:ext cx="438150" cy="409682"/>
          </a:xfrm>
          <a:custGeom>
            <a:avLst/>
            <a:gdLst>
              <a:gd name="T0" fmla="*/ 579 w 608"/>
              <a:gd name="T1" fmla="*/ 566 h 567"/>
              <a:gd name="T2" fmla="*/ 579 w 608"/>
              <a:gd name="T3" fmla="*/ 566 h 567"/>
              <a:gd name="T4" fmla="*/ 28 w 608"/>
              <a:gd name="T5" fmla="*/ 566 h 567"/>
              <a:gd name="T6" fmla="*/ 0 w 608"/>
              <a:gd name="T7" fmla="*/ 537 h 567"/>
              <a:gd name="T8" fmla="*/ 28 w 608"/>
              <a:gd name="T9" fmla="*/ 509 h 567"/>
              <a:gd name="T10" fmla="*/ 579 w 608"/>
              <a:gd name="T11" fmla="*/ 509 h 567"/>
              <a:gd name="T12" fmla="*/ 607 w 608"/>
              <a:gd name="T13" fmla="*/ 537 h 567"/>
              <a:gd name="T14" fmla="*/ 579 w 608"/>
              <a:gd name="T15" fmla="*/ 566 h 567"/>
              <a:gd name="T16" fmla="*/ 459 w 608"/>
              <a:gd name="T17" fmla="*/ 149 h 567"/>
              <a:gd name="T18" fmla="*/ 459 w 608"/>
              <a:gd name="T19" fmla="*/ 149 h 567"/>
              <a:gd name="T20" fmla="*/ 381 w 608"/>
              <a:gd name="T21" fmla="*/ 71 h 567"/>
              <a:gd name="T22" fmla="*/ 445 w 608"/>
              <a:gd name="T23" fmla="*/ 7 h 567"/>
              <a:gd name="T24" fmla="*/ 480 w 608"/>
              <a:gd name="T25" fmla="*/ 7 h 567"/>
              <a:gd name="T26" fmla="*/ 523 w 608"/>
              <a:gd name="T27" fmla="*/ 50 h 567"/>
              <a:gd name="T28" fmla="*/ 523 w 608"/>
              <a:gd name="T29" fmla="*/ 92 h 567"/>
              <a:gd name="T30" fmla="*/ 459 w 608"/>
              <a:gd name="T31" fmla="*/ 149 h 567"/>
              <a:gd name="T32" fmla="*/ 205 w 608"/>
              <a:gd name="T33" fmla="*/ 410 h 567"/>
              <a:gd name="T34" fmla="*/ 205 w 608"/>
              <a:gd name="T35" fmla="*/ 410 h 567"/>
              <a:gd name="T36" fmla="*/ 127 w 608"/>
              <a:gd name="T37" fmla="*/ 325 h 567"/>
              <a:gd name="T38" fmla="*/ 360 w 608"/>
              <a:gd name="T39" fmla="*/ 92 h 567"/>
              <a:gd name="T40" fmla="*/ 445 w 608"/>
              <a:gd name="T41" fmla="*/ 170 h 567"/>
              <a:gd name="T42" fmla="*/ 205 w 608"/>
              <a:gd name="T43" fmla="*/ 410 h 567"/>
              <a:gd name="T44" fmla="*/ 77 w 608"/>
              <a:gd name="T45" fmla="*/ 453 h 567"/>
              <a:gd name="T46" fmla="*/ 77 w 608"/>
              <a:gd name="T47" fmla="*/ 453 h 567"/>
              <a:gd name="T48" fmla="*/ 106 w 608"/>
              <a:gd name="T49" fmla="*/ 347 h 567"/>
              <a:gd name="T50" fmla="*/ 183 w 608"/>
              <a:gd name="T51" fmla="*/ 424 h 567"/>
              <a:gd name="T52" fmla="*/ 77 w 608"/>
              <a:gd name="T53" fmla="*/ 453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8" h="567">
                <a:moveTo>
                  <a:pt x="579" y="566"/>
                </a:moveTo>
                <a:lnTo>
                  <a:pt x="579" y="566"/>
                </a:lnTo>
                <a:cubicBezTo>
                  <a:pt x="28" y="566"/>
                  <a:pt x="28" y="566"/>
                  <a:pt x="28" y="566"/>
                </a:cubicBezTo>
                <a:cubicBezTo>
                  <a:pt x="14" y="566"/>
                  <a:pt x="0" y="559"/>
                  <a:pt x="0" y="537"/>
                </a:cubicBezTo>
                <a:cubicBezTo>
                  <a:pt x="0" y="523"/>
                  <a:pt x="14" y="509"/>
                  <a:pt x="28" y="509"/>
                </a:cubicBezTo>
                <a:cubicBezTo>
                  <a:pt x="579" y="509"/>
                  <a:pt x="579" y="509"/>
                  <a:pt x="579" y="509"/>
                </a:cubicBezTo>
                <a:cubicBezTo>
                  <a:pt x="593" y="509"/>
                  <a:pt x="607" y="523"/>
                  <a:pt x="607" y="537"/>
                </a:cubicBezTo>
                <a:cubicBezTo>
                  <a:pt x="607" y="559"/>
                  <a:pt x="593" y="566"/>
                  <a:pt x="579" y="566"/>
                </a:cubicBezTo>
                <a:close/>
                <a:moveTo>
                  <a:pt x="459" y="149"/>
                </a:moveTo>
                <a:lnTo>
                  <a:pt x="459" y="149"/>
                </a:lnTo>
                <a:cubicBezTo>
                  <a:pt x="381" y="71"/>
                  <a:pt x="381" y="71"/>
                  <a:pt x="381" y="71"/>
                </a:cubicBezTo>
                <a:cubicBezTo>
                  <a:pt x="445" y="7"/>
                  <a:pt x="445" y="7"/>
                  <a:pt x="445" y="7"/>
                </a:cubicBezTo>
                <a:cubicBezTo>
                  <a:pt x="452" y="0"/>
                  <a:pt x="473" y="0"/>
                  <a:pt x="480" y="7"/>
                </a:cubicBezTo>
                <a:cubicBezTo>
                  <a:pt x="523" y="50"/>
                  <a:pt x="523" y="50"/>
                  <a:pt x="523" y="50"/>
                </a:cubicBezTo>
                <a:cubicBezTo>
                  <a:pt x="530" y="64"/>
                  <a:pt x="530" y="78"/>
                  <a:pt x="523" y="92"/>
                </a:cubicBezTo>
                <a:lnTo>
                  <a:pt x="459" y="149"/>
                </a:lnTo>
                <a:close/>
                <a:moveTo>
                  <a:pt x="205" y="410"/>
                </a:moveTo>
                <a:lnTo>
                  <a:pt x="205" y="410"/>
                </a:lnTo>
                <a:cubicBezTo>
                  <a:pt x="127" y="325"/>
                  <a:pt x="127" y="325"/>
                  <a:pt x="127" y="325"/>
                </a:cubicBezTo>
                <a:cubicBezTo>
                  <a:pt x="360" y="92"/>
                  <a:pt x="360" y="92"/>
                  <a:pt x="360" y="92"/>
                </a:cubicBezTo>
                <a:cubicBezTo>
                  <a:pt x="445" y="170"/>
                  <a:pt x="445" y="170"/>
                  <a:pt x="445" y="170"/>
                </a:cubicBezTo>
                <a:lnTo>
                  <a:pt x="205" y="410"/>
                </a:lnTo>
                <a:close/>
                <a:moveTo>
                  <a:pt x="77" y="453"/>
                </a:moveTo>
                <a:lnTo>
                  <a:pt x="77" y="453"/>
                </a:lnTo>
                <a:cubicBezTo>
                  <a:pt x="106" y="347"/>
                  <a:pt x="106" y="347"/>
                  <a:pt x="106" y="347"/>
                </a:cubicBezTo>
                <a:cubicBezTo>
                  <a:pt x="183" y="424"/>
                  <a:pt x="183" y="424"/>
                  <a:pt x="183" y="424"/>
                </a:cubicBezTo>
                <a:lnTo>
                  <a:pt x="77" y="45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60" name="Freeform 66"/>
          <p:cNvSpPr>
            <a:spLocks noChangeArrowheads="1"/>
          </p:cNvSpPr>
          <p:nvPr/>
        </p:nvSpPr>
        <p:spPr bwMode="auto">
          <a:xfrm>
            <a:off x="11642728" y="7667838"/>
            <a:ext cx="327024" cy="327109"/>
          </a:xfrm>
          <a:custGeom>
            <a:avLst/>
            <a:gdLst>
              <a:gd name="T0" fmla="*/ 43 w 454"/>
              <a:gd name="T1" fmla="*/ 325 h 453"/>
              <a:gd name="T2" fmla="*/ 43 w 454"/>
              <a:gd name="T3" fmla="*/ 325 h 453"/>
              <a:gd name="T4" fmla="*/ 283 w 454"/>
              <a:gd name="T5" fmla="*/ 92 h 453"/>
              <a:gd name="T6" fmla="*/ 361 w 454"/>
              <a:gd name="T7" fmla="*/ 169 h 453"/>
              <a:gd name="T8" fmla="*/ 127 w 454"/>
              <a:gd name="T9" fmla="*/ 410 h 453"/>
              <a:gd name="T10" fmla="*/ 43 w 454"/>
              <a:gd name="T11" fmla="*/ 325 h 453"/>
              <a:gd name="T12" fmla="*/ 361 w 454"/>
              <a:gd name="T13" fmla="*/ 7 h 453"/>
              <a:gd name="T14" fmla="*/ 361 w 454"/>
              <a:gd name="T15" fmla="*/ 7 h 453"/>
              <a:gd name="T16" fmla="*/ 403 w 454"/>
              <a:gd name="T17" fmla="*/ 7 h 453"/>
              <a:gd name="T18" fmla="*/ 446 w 454"/>
              <a:gd name="T19" fmla="*/ 49 h 453"/>
              <a:gd name="T20" fmla="*/ 446 w 454"/>
              <a:gd name="T21" fmla="*/ 92 h 453"/>
              <a:gd name="T22" fmla="*/ 382 w 454"/>
              <a:gd name="T23" fmla="*/ 148 h 453"/>
              <a:gd name="T24" fmla="*/ 304 w 454"/>
              <a:gd name="T25" fmla="*/ 71 h 453"/>
              <a:gd name="T26" fmla="*/ 361 w 454"/>
              <a:gd name="T27" fmla="*/ 7 h 453"/>
              <a:gd name="T28" fmla="*/ 0 w 454"/>
              <a:gd name="T29" fmla="*/ 452 h 453"/>
              <a:gd name="T30" fmla="*/ 0 w 454"/>
              <a:gd name="T31" fmla="*/ 452 h 453"/>
              <a:gd name="T32" fmla="*/ 22 w 454"/>
              <a:gd name="T33" fmla="*/ 346 h 453"/>
              <a:gd name="T34" fmla="*/ 106 w 454"/>
              <a:gd name="T35" fmla="*/ 424 h 453"/>
              <a:gd name="T36" fmla="*/ 0 w 454"/>
              <a:gd name="T37" fmla="*/ 45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4" h="453">
                <a:moveTo>
                  <a:pt x="43" y="325"/>
                </a:moveTo>
                <a:lnTo>
                  <a:pt x="43" y="325"/>
                </a:lnTo>
                <a:cubicBezTo>
                  <a:pt x="283" y="92"/>
                  <a:pt x="283" y="92"/>
                  <a:pt x="283" y="92"/>
                </a:cubicBezTo>
                <a:cubicBezTo>
                  <a:pt x="361" y="169"/>
                  <a:pt x="361" y="169"/>
                  <a:pt x="361" y="169"/>
                </a:cubicBezTo>
                <a:cubicBezTo>
                  <a:pt x="127" y="410"/>
                  <a:pt x="127" y="410"/>
                  <a:pt x="127" y="410"/>
                </a:cubicBezTo>
                <a:lnTo>
                  <a:pt x="43" y="325"/>
                </a:lnTo>
                <a:close/>
                <a:moveTo>
                  <a:pt x="361" y="7"/>
                </a:moveTo>
                <a:lnTo>
                  <a:pt x="361" y="7"/>
                </a:lnTo>
                <a:cubicBezTo>
                  <a:pt x="375" y="0"/>
                  <a:pt x="389" y="0"/>
                  <a:pt x="403" y="7"/>
                </a:cubicBezTo>
                <a:cubicBezTo>
                  <a:pt x="446" y="49"/>
                  <a:pt x="446" y="49"/>
                  <a:pt x="446" y="49"/>
                </a:cubicBezTo>
                <a:cubicBezTo>
                  <a:pt x="453" y="64"/>
                  <a:pt x="453" y="78"/>
                  <a:pt x="446" y="92"/>
                </a:cubicBezTo>
                <a:cubicBezTo>
                  <a:pt x="382" y="148"/>
                  <a:pt x="382" y="148"/>
                  <a:pt x="382" y="148"/>
                </a:cubicBezTo>
                <a:cubicBezTo>
                  <a:pt x="304" y="71"/>
                  <a:pt x="304" y="71"/>
                  <a:pt x="304" y="71"/>
                </a:cubicBezTo>
                <a:lnTo>
                  <a:pt x="361" y="7"/>
                </a:lnTo>
                <a:close/>
                <a:moveTo>
                  <a:pt x="0" y="452"/>
                </a:moveTo>
                <a:lnTo>
                  <a:pt x="0" y="452"/>
                </a:lnTo>
                <a:cubicBezTo>
                  <a:pt x="22" y="346"/>
                  <a:pt x="22" y="346"/>
                  <a:pt x="22" y="346"/>
                </a:cubicBezTo>
                <a:cubicBezTo>
                  <a:pt x="106" y="424"/>
                  <a:pt x="106" y="424"/>
                  <a:pt x="106" y="424"/>
                </a:cubicBezTo>
                <a:lnTo>
                  <a:pt x="0" y="452"/>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61" name="Freeform 67"/>
          <p:cNvSpPr>
            <a:spLocks noChangeArrowheads="1"/>
          </p:cNvSpPr>
          <p:nvPr/>
        </p:nvSpPr>
        <p:spPr bwMode="auto">
          <a:xfrm>
            <a:off x="6172200" y="9125542"/>
            <a:ext cx="431800" cy="435089"/>
          </a:xfrm>
          <a:custGeom>
            <a:avLst/>
            <a:gdLst>
              <a:gd name="T0" fmla="*/ 593 w 601"/>
              <a:gd name="T1" fmla="*/ 42 h 602"/>
              <a:gd name="T2" fmla="*/ 593 w 601"/>
              <a:gd name="T3" fmla="*/ 42 h 602"/>
              <a:gd name="T4" fmla="*/ 501 w 601"/>
              <a:gd name="T5" fmla="*/ 142 h 602"/>
              <a:gd name="T6" fmla="*/ 544 w 601"/>
              <a:gd name="T7" fmla="*/ 142 h 602"/>
              <a:gd name="T8" fmla="*/ 572 w 601"/>
              <a:gd name="T9" fmla="*/ 170 h 602"/>
              <a:gd name="T10" fmla="*/ 544 w 601"/>
              <a:gd name="T11" fmla="*/ 198 h 602"/>
              <a:gd name="T12" fmla="*/ 431 w 601"/>
              <a:gd name="T13" fmla="*/ 198 h 602"/>
              <a:gd name="T14" fmla="*/ 402 w 601"/>
              <a:gd name="T15" fmla="*/ 170 h 602"/>
              <a:gd name="T16" fmla="*/ 402 w 601"/>
              <a:gd name="T17" fmla="*/ 57 h 602"/>
              <a:gd name="T18" fmla="*/ 431 w 601"/>
              <a:gd name="T19" fmla="*/ 28 h 602"/>
              <a:gd name="T20" fmla="*/ 459 w 601"/>
              <a:gd name="T21" fmla="*/ 57 h 602"/>
              <a:gd name="T22" fmla="*/ 459 w 601"/>
              <a:gd name="T23" fmla="*/ 99 h 602"/>
              <a:gd name="T24" fmla="*/ 551 w 601"/>
              <a:gd name="T25" fmla="*/ 7 h 602"/>
              <a:gd name="T26" fmla="*/ 572 w 601"/>
              <a:gd name="T27" fmla="*/ 0 h 602"/>
              <a:gd name="T28" fmla="*/ 600 w 601"/>
              <a:gd name="T29" fmla="*/ 28 h 602"/>
              <a:gd name="T30" fmla="*/ 593 w 601"/>
              <a:gd name="T31" fmla="*/ 42 h 602"/>
              <a:gd name="T32" fmla="*/ 296 w 601"/>
              <a:gd name="T33" fmla="*/ 382 h 602"/>
              <a:gd name="T34" fmla="*/ 296 w 601"/>
              <a:gd name="T35" fmla="*/ 382 h 602"/>
              <a:gd name="T36" fmla="*/ 211 w 601"/>
              <a:gd name="T37" fmla="*/ 297 h 602"/>
              <a:gd name="T38" fmla="*/ 296 w 601"/>
              <a:gd name="T39" fmla="*/ 212 h 602"/>
              <a:gd name="T40" fmla="*/ 381 w 601"/>
              <a:gd name="T41" fmla="*/ 297 h 602"/>
              <a:gd name="T42" fmla="*/ 296 w 601"/>
              <a:gd name="T43" fmla="*/ 382 h 602"/>
              <a:gd name="T44" fmla="*/ 169 w 601"/>
              <a:gd name="T45" fmla="*/ 573 h 602"/>
              <a:gd name="T46" fmla="*/ 169 w 601"/>
              <a:gd name="T47" fmla="*/ 573 h 602"/>
              <a:gd name="T48" fmla="*/ 141 w 601"/>
              <a:gd name="T49" fmla="*/ 544 h 602"/>
              <a:gd name="T50" fmla="*/ 141 w 601"/>
              <a:gd name="T51" fmla="*/ 502 h 602"/>
              <a:gd name="T52" fmla="*/ 42 w 601"/>
              <a:gd name="T53" fmla="*/ 594 h 602"/>
              <a:gd name="T54" fmla="*/ 28 w 601"/>
              <a:gd name="T55" fmla="*/ 601 h 602"/>
              <a:gd name="T56" fmla="*/ 0 w 601"/>
              <a:gd name="T57" fmla="*/ 573 h 602"/>
              <a:gd name="T58" fmla="*/ 7 w 601"/>
              <a:gd name="T59" fmla="*/ 551 h 602"/>
              <a:gd name="T60" fmla="*/ 98 w 601"/>
              <a:gd name="T61" fmla="*/ 460 h 602"/>
              <a:gd name="T62" fmla="*/ 56 w 601"/>
              <a:gd name="T63" fmla="*/ 460 h 602"/>
              <a:gd name="T64" fmla="*/ 28 w 601"/>
              <a:gd name="T65" fmla="*/ 431 h 602"/>
              <a:gd name="T66" fmla="*/ 56 w 601"/>
              <a:gd name="T67" fmla="*/ 403 h 602"/>
              <a:gd name="T68" fmla="*/ 169 w 601"/>
              <a:gd name="T69" fmla="*/ 403 h 602"/>
              <a:gd name="T70" fmla="*/ 197 w 601"/>
              <a:gd name="T71" fmla="*/ 431 h 602"/>
              <a:gd name="T72" fmla="*/ 197 w 601"/>
              <a:gd name="T73" fmla="*/ 544 h 602"/>
              <a:gd name="T74" fmla="*/ 169 w 601"/>
              <a:gd name="T75" fmla="*/ 57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1" h="602">
                <a:moveTo>
                  <a:pt x="593" y="42"/>
                </a:moveTo>
                <a:lnTo>
                  <a:pt x="593" y="42"/>
                </a:lnTo>
                <a:cubicBezTo>
                  <a:pt x="501" y="142"/>
                  <a:pt x="501" y="142"/>
                  <a:pt x="501" y="142"/>
                </a:cubicBezTo>
                <a:cubicBezTo>
                  <a:pt x="544" y="142"/>
                  <a:pt x="544" y="142"/>
                  <a:pt x="544" y="142"/>
                </a:cubicBezTo>
                <a:cubicBezTo>
                  <a:pt x="558" y="142"/>
                  <a:pt x="572" y="149"/>
                  <a:pt x="572" y="170"/>
                </a:cubicBezTo>
                <a:cubicBezTo>
                  <a:pt x="572" y="184"/>
                  <a:pt x="558" y="198"/>
                  <a:pt x="544" y="198"/>
                </a:cubicBezTo>
                <a:cubicBezTo>
                  <a:pt x="431" y="198"/>
                  <a:pt x="431" y="198"/>
                  <a:pt x="431" y="198"/>
                </a:cubicBezTo>
                <a:cubicBezTo>
                  <a:pt x="417" y="198"/>
                  <a:pt x="402" y="184"/>
                  <a:pt x="402" y="170"/>
                </a:cubicBezTo>
                <a:cubicBezTo>
                  <a:pt x="402" y="57"/>
                  <a:pt x="402" y="57"/>
                  <a:pt x="402" y="57"/>
                </a:cubicBezTo>
                <a:cubicBezTo>
                  <a:pt x="402" y="35"/>
                  <a:pt x="417" y="28"/>
                  <a:pt x="431" y="28"/>
                </a:cubicBezTo>
                <a:cubicBezTo>
                  <a:pt x="445" y="28"/>
                  <a:pt x="459" y="35"/>
                  <a:pt x="459" y="57"/>
                </a:cubicBezTo>
                <a:cubicBezTo>
                  <a:pt x="459" y="99"/>
                  <a:pt x="459" y="99"/>
                  <a:pt x="459" y="99"/>
                </a:cubicBezTo>
                <a:cubicBezTo>
                  <a:pt x="551" y="7"/>
                  <a:pt x="551" y="7"/>
                  <a:pt x="551" y="7"/>
                </a:cubicBezTo>
                <a:cubicBezTo>
                  <a:pt x="558" y="0"/>
                  <a:pt x="565" y="0"/>
                  <a:pt x="572" y="0"/>
                </a:cubicBezTo>
                <a:cubicBezTo>
                  <a:pt x="586" y="0"/>
                  <a:pt x="600" y="7"/>
                  <a:pt x="600" y="28"/>
                </a:cubicBezTo>
                <a:cubicBezTo>
                  <a:pt x="600" y="35"/>
                  <a:pt x="600" y="42"/>
                  <a:pt x="593" y="42"/>
                </a:cubicBezTo>
                <a:close/>
                <a:moveTo>
                  <a:pt x="296" y="382"/>
                </a:moveTo>
                <a:lnTo>
                  <a:pt x="296" y="382"/>
                </a:lnTo>
                <a:cubicBezTo>
                  <a:pt x="254" y="382"/>
                  <a:pt x="211" y="346"/>
                  <a:pt x="211" y="297"/>
                </a:cubicBezTo>
                <a:cubicBezTo>
                  <a:pt x="211" y="255"/>
                  <a:pt x="254" y="212"/>
                  <a:pt x="296" y="212"/>
                </a:cubicBezTo>
                <a:cubicBezTo>
                  <a:pt x="346" y="212"/>
                  <a:pt x="381" y="255"/>
                  <a:pt x="381" y="297"/>
                </a:cubicBezTo>
                <a:cubicBezTo>
                  <a:pt x="381" y="346"/>
                  <a:pt x="346" y="382"/>
                  <a:pt x="296" y="382"/>
                </a:cubicBezTo>
                <a:close/>
                <a:moveTo>
                  <a:pt x="169" y="573"/>
                </a:moveTo>
                <a:lnTo>
                  <a:pt x="169" y="573"/>
                </a:lnTo>
                <a:cubicBezTo>
                  <a:pt x="148" y="573"/>
                  <a:pt x="141" y="559"/>
                  <a:pt x="141" y="544"/>
                </a:cubicBezTo>
                <a:cubicBezTo>
                  <a:pt x="141" y="502"/>
                  <a:pt x="141" y="502"/>
                  <a:pt x="141" y="502"/>
                </a:cubicBezTo>
                <a:cubicBezTo>
                  <a:pt x="42" y="594"/>
                  <a:pt x="42" y="594"/>
                  <a:pt x="42" y="594"/>
                </a:cubicBezTo>
                <a:cubicBezTo>
                  <a:pt x="42" y="601"/>
                  <a:pt x="35" y="601"/>
                  <a:pt x="28" y="601"/>
                </a:cubicBezTo>
                <a:cubicBezTo>
                  <a:pt x="7" y="601"/>
                  <a:pt x="0" y="587"/>
                  <a:pt x="0" y="573"/>
                </a:cubicBezTo>
                <a:cubicBezTo>
                  <a:pt x="0" y="566"/>
                  <a:pt x="0" y="559"/>
                  <a:pt x="7" y="551"/>
                </a:cubicBezTo>
                <a:cubicBezTo>
                  <a:pt x="98" y="460"/>
                  <a:pt x="98" y="460"/>
                  <a:pt x="98" y="460"/>
                </a:cubicBezTo>
                <a:cubicBezTo>
                  <a:pt x="56" y="460"/>
                  <a:pt x="56" y="460"/>
                  <a:pt x="56" y="460"/>
                </a:cubicBezTo>
                <a:cubicBezTo>
                  <a:pt x="35" y="460"/>
                  <a:pt x="28" y="446"/>
                  <a:pt x="28" y="431"/>
                </a:cubicBezTo>
                <a:cubicBezTo>
                  <a:pt x="28" y="417"/>
                  <a:pt x="35" y="403"/>
                  <a:pt x="56" y="403"/>
                </a:cubicBezTo>
                <a:cubicBezTo>
                  <a:pt x="169" y="403"/>
                  <a:pt x="169" y="403"/>
                  <a:pt x="169" y="403"/>
                </a:cubicBezTo>
                <a:cubicBezTo>
                  <a:pt x="183" y="403"/>
                  <a:pt x="197" y="417"/>
                  <a:pt x="197" y="431"/>
                </a:cubicBezTo>
                <a:cubicBezTo>
                  <a:pt x="197" y="544"/>
                  <a:pt x="197" y="544"/>
                  <a:pt x="197" y="544"/>
                </a:cubicBezTo>
                <a:cubicBezTo>
                  <a:pt x="197" y="559"/>
                  <a:pt x="183" y="573"/>
                  <a:pt x="169" y="57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62" name="Freeform 68"/>
          <p:cNvSpPr>
            <a:spLocks noChangeArrowheads="1"/>
          </p:cNvSpPr>
          <p:nvPr/>
        </p:nvSpPr>
        <p:spPr bwMode="auto">
          <a:xfrm>
            <a:off x="5407026" y="9125542"/>
            <a:ext cx="438150" cy="435089"/>
          </a:xfrm>
          <a:custGeom>
            <a:avLst/>
            <a:gdLst>
              <a:gd name="T0" fmla="*/ 580 w 609"/>
              <a:gd name="T1" fmla="*/ 170 h 602"/>
              <a:gd name="T2" fmla="*/ 580 w 609"/>
              <a:gd name="T3" fmla="*/ 170 h 602"/>
              <a:gd name="T4" fmla="*/ 552 w 609"/>
              <a:gd name="T5" fmla="*/ 142 h 602"/>
              <a:gd name="T6" fmla="*/ 552 w 609"/>
              <a:gd name="T7" fmla="*/ 92 h 602"/>
              <a:gd name="T8" fmla="*/ 453 w 609"/>
              <a:gd name="T9" fmla="*/ 184 h 602"/>
              <a:gd name="T10" fmla="*/ 439 w 609"/>
              <a:gd name="T11" fmla="*/ 198 h 602"/>
              <a:gd name="T12" fmla="*/ 410 w 609"/>
              <a:gd name="T13" fmla="*/ 170 h 602"/>
              <a:gd name="T14" fmla="*/ 417 w 609"/>
              <a:gd name="T15" fmla="*/ 149 h 602"/>
              <a:gd name="T16" fmla="*/ 509 w 609"/>
              <a:gd name="T17" fmla="*/ 57 h 602"/>
              <a:gd name="T18" fmla="*/ 467 w 609"/>
              <a:gd name="T19" fmla="*/ 57 h 602"/>
              <a:gd name="T20" fmla="*/ 439 w 609"/>
              <a:gd name="T21" fmla="*/ 28 h 602"/>
              <a:gd name="T22" fmla="*/ 467 w 609"/>
              <a:gd name="T23" fmla="*/ 0 h 602"/>
              <a:gd name="T24" fmla="*/ 580 w 609"/>
              <a:gd name="T25" fmla="*/ 0 h 602"/>
              <a:gd name="T26" fmla="*/ 608 w 609"/>
              <a:gd name="T27" fmla="*/ 28 h 602"/>
              <a:gd name="T28" fmla="*/ 608 w 609"/>
              <a:gd name="T29" fmla="*/ 142 h 602"/>
              <a:gd name="T30" fmla="*/ 580 w 609"/>
              <a:gd name="T31" fmla="*/ 170 h 602"/>
              <a:gd name="T32" fmla="*/ 304 w 609"/>
              <a:gd name="T33" fmla="*/ 382 h 602"/>
              <a:gd name="T34" fmla="*/ 304 w 609"/>
              <a:gd name="T35" fmla="*/ 382 h 602"/>
              <a:gd name="T36" fmla="*/ 219 w 609"/>
              <a:gd name="T37" fmla="*/ 297 h 602"/>
              <a:gd name="T38" fmla="*/ 304 w 609"/>
              <a:gd name="T39" fmla="*/ 212 h 602"/>
              <a:gd name="T40" fmla="*/ 389 w 609"/>
              <a:gd name="T41" fmla="*/ 297 h 602"/>
              <a:gd name="T42" fmla="*/ 304 w 609"/>
              <a:gd name="T43" fmla="*/ 382 h 602"/>
              <a:gd name="T44" fmla="*/ 99 w 609"/>
              <a:gd name="T45" fmla="*/ 544 h 602"/>
              <a:gd name="T46" fmla="*/ 99 w 609"/>
              <a:gd name="T47" fmla="*/ 544 h 602"/>
              <a:gd name="T48" fmla="*/ 142 w 609"/>
              <a:gd name="T49" fmla="*/ 544 h 602"/>
              <a:gd name="T50" fmla="*/ 170 w 609"/>
              <a:gd name="T51" fmla="*/ 573 h 602"/>
              <a:gd name="T52" fmla="*/ 142 w 609"/>
              <a:gd name="T53" fmla="*/ 601 h 602"/>
              <a:gd name="T54" fmla="*/ 29 w 609"/>
              <a:gd name="T55" fmla="*/ 601 h 602"/>
              <a:gd name="T56" fmla="*/ 0 w 609"/>
              <a:gd name="T57" fmla="*/ 573 h 602"/>
              <a:gd name="T58" fmla="*/ 0 w 609"/>
              <a:gd name="T59" fmla="*/ 460 h 602"/>
              <a:gd name="T60" fmla="*/ 29 w 609"/>
              <a:gd name="T61" fmla="*/ 431 h 602"/>
              <a:gd name="T62" fmla="*/ 57 w 609"/>
              <a:gd name="T63" fmla="*/ 460 h 602"/>
              <a:gd name="T64" fmla="*/ 57 w 609"/>
              <a:gd name="T65" fmla="*/ 502 h 602"/>
              <a:gd name="T66" fmla="*/ 156 w 609"/>
              <a:gd name="T67" fmla="*/ 410 h 602"/>
              <a:gd name="T68" fmla="*/ 170 w 609"/>
              <a:gd name="T69" fmla="*/ 403 h 602"/>
              <a:gd name="T70" fmla="*/ 198 w 609"/>
              <a:gd name="T71" fmla="*/ 431 h 602"/>
              <a:gd name="T72" fmla="*/ 191 w 609"/>
              <a:gd name="T73" fmla="*/ 453 h 602"/>
              <a:gd name="T74" fmla="*/ 99 w 609"/>
              <a:gd name="T75" fmla="*/ 54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9" h="602">
                <a:moveTo>
                  <a:pt x="580" y="170"/>
                </a:moveTo>
                <a:lnTo>
                  <a:pt x="580" y="170"/>
                </a:lnTo>
                <a:cubicBezTo>
                  <a:pt x="559" y="170"/>
                  <a:pt x="552" y="156"/>
                  <a:pt x="552" y="142"/>
                </a:cubicBezTo>
                <a:cubicBezTo>
                  <a:pt x="552" y="92"/>
                  <a:pt x="552" y="92"/>
                  <a:pt x="552" y="92"/>
                </a:cubicBezTo>
                <a:cubicBezTo>
                  <a:pt x="453" y="184"/>
                  <a:pt x="453" y="184"/>
                  <a:pt x="453" y="184"/>
                </a:cubicBezTo>
                <a:cubicBezTo>
                  <a:pt x="453" y="191"/>
                  <a:pt x="446" y="198"/>
                  <a:pt x="439" y="198"/>
                </a:cubicBezTo>
                <a:cubicBezTo>
                  <a:pt x="417" y="198"/>
                  <a:pt x="410" y="184"/>
                  <a:pt x="410" y="170"/>
                </a:cubicBezTo>
                <a:cubicBezTo>
                  <a:pt x="410" y="163"/>
                  <a:pt x="410" y="156"/>
                  <a:pt x="417" y="149"/>
                </a:cubicBezTo>
                <a:cubicBezTo>
                  <a:pt x="509" y="57"/>
                  <a:pt x="509" y="57"/>
                  <a:pt x="509" y="57"/>
                </a:cubicBezTo>
                <a:cubicBezTo>
                  <a:pt x="467" y="57"/>
                  <a:pt x="467" y="57"/>
                  <a:pt x="467" y="57"/>
                </a:cubicBezTo>
                <a:cubicBezTo>
                  <a:pt x="446" y="57"/>
                  <a:pt x="439" y="42"/>
                  <a:pt x="439" y="28"/>
                </a:cubicBezTo>
                <a:cubicBezTo>
                  <a:pt x="439" y="7"/>
                  <a:pt x="446" y="0"/>
                  <a:pt x="467" y="0"/>
                </a:cubicBezTo>
                <a:cubicBezTo>
                  <a:pt x="580" y="0"/>
                  <a:pt x="580" y="0"/>
                  <a:pt x="580" y="0"/>
                </a:cubicBezTo>
                <a:cubicBezTo>
                  <a:pt x="594" y="0"/>
                  <a:pt x="608" y="7"/>
                  <a:pt x="608" y="28"/>
                </a:cubicBezTo>
                <a:cubicBezTo>
                  <a:pt x="608" y="142"/>
                  <a:pt x="608" y="142"/>
                  <a:pt x="608" y="142"/>
                </a:cubicBezTo>
                <a:cubicBezTo>
                  <a:pt x="608" y="156"/>
                  <a:pt x="594" y="170"/>
                  <a:pt x="580" y="170"/>
                </a:cubicBezTo>
                <a:close/>
                <a:moveTo>
                  <a:pt x="304" y="382"/>
                </a:moveTo>
                <a:lnTo>
                  <a:pt x="304" y="382"/>
                </a:lnTo>
                <a:cubicBezTo>
                  <a:pt x="255" y="382"/>
                  <a:pt x="219" y="346"/>
                  <a:pt x="219" y="297"/>
                </a:cubicBezTo>
                <a:cubicBezTo>
                  <a:pt x="219" y="255"/>
                  <a:pt x="255" y="212"/>
                  <a:pt x="304" y="212"/>
                </a:cubicBezTo>
                <a:cubicBezTo>
                  <a:pt x="354" y="212"/>
                  <a:pt x="389" y="255"/>
                  <a:pt x="389" y="297"/>
                </a:cubicBezTo>
                <a:cubicBezTo>
                  <a:pt x="389" y="346"/>
                  <a:pt x="354" y="382"/>
                  <a:pt x="304" y="382"/>
                </a:cubicBezTo>
                <a:close/>
                <a:moveTo>
                  <a:pt x="99" y="544"/>
                </a:moveTo>
                <a:lnTo>
                  <a:pt x="99" y="544"/>
                </a:lnTo>
                <a:cubicBezTo>
                  <a:pt x="142" y="544"/>
                  <a:pt x="142" y="544"/>
                  <a:pt x="142" y="544"/>
                </a:cubicBezTo>
                <a:cubicBezTo>
                  <a:pt x="163" y="544"/>
                  <a:pt x="170" y="559"/>
                  <a:pt x="170" y="573"/>
                </a:cubicBezTo>
                <a:cubicBezTo>
                  <a:pt x="170" y="587"/>
                  <a:pt x="163" y="601"/>
                  <a:pt x="142" y="601"/>
                </a:cubicBezTo>
                <a:cubicBezTo>
                  <a:pt x="29" y="601"/>
                  <a:pt x="29" y="601"/>
                  <a:pt x="29" y="601"/>
                </a:cubicBezTo>
                <a:cubicBezTo>
                  <a:pt x="15" y="601"/>
                  <a:pt x="0" y="587"/>
                  <a:pt x="0" y="573"/>
                </a:cubicBezTo>
                <a:cubicBezTo>
                  <a:pt x="0" y="460"/>
                  <a:pt x="0" y="460"/>
                  <a:pt x="0" y="460"/>
                </a:cubicBezTo>
                <a:cubicBezTo>
                  <a:pt x="0" y="446"/>
                  <a:pt x="15" y="431"/>
                  <a:pt x="29" y="431"/>
                </a:cubicBezTo>
                <a:cubicBezTo>
                  <a:pt x="50" y="431"/>
                  <a:pt x="57" y="446"/>
                  <a:pt x="57" y="460"/>
                </a:cubicBezTo>
                <a:cubicBezTo>
                  <a:pt x="57" y="502"/>
                  <a:pt x="57" y="502"/>
                  <a:pt x="57" y="502"/>
                </a:cubicBezTo>
                <a:cubicBezTo>
                  <a:pt x="156" y="410"/>
                  <a:pt x="156" y="410"/>
                  <a:pt x="156" y="410"/>
                </a:cubicBezTo>
                <a:cubicBezTo>
                  <a:pt x="156" y="403"/>
                  <a:pt x="163" y="403"/>
                  <a:pt x="170" y="403"/>
                </a:cubicBezTo>
                <a:cubicBezTo>
                  <a:pt x="191" y="403"/>
                  <a:pt x="198" y="417"/>
                  <a:pt x="198" y="431"/>
                </a:cubicBezTo>
                <a:cubicBezTo>
                  <a:pt x="198" y="438"/>
                  <a:pt x="198" y="446"/>
                  <a:pt x="191" y="453"/>
                </a:cubicBezTo>
                <a:lnTo>
                  <a:pt x="99" y="544"/>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63" name="Freeform 69"/>
          <p:cNvSpPr>
            <a:spLocks noChangeArrowheads="1"/>
          </p:cNvSpPr>
          <p:nvPr/>
        </p:nvSpPr>
        <p:spPr bwMode="auto">
          <a:xfrm>
            <a:off x="4670427" y="9144597"/>
            <a:ext cx="393700" cy="393802"/>
          </a:xfrm>
          <a:custGeom>
            <a:avLst/>
            <a:gdLst>
              <a:gd name="T0" fmla="*/ 537 w 545"/>
              <a:gd name="T1" fmla="*/ 43 h 546"/>
              <a:gd name="T2" fmla="*/ 537 w 545"/>
              <a:gd name="T3" fmla="*/ 43 h 546"/>
              <a:gd name="T4" fmla="*/ 395 w 545"/>
              <a:gd name="T5" fmla="*/ 184 h 546"/>
              <a:gd name="T6" fmla="*/ 445 w 545"/>
              <a:gd name="T7" fmla="*/ 184 h 546"/>
              <a:gd name="T8" fmla="*/ 473 w 545"/>
              <a:gd name="T9" fmla="*/ 212 h 546"/>
              <a:gd name="T10" fmla="*/ 445 w 545"/>
              <a:gd name="T11" fmla="*/ 241 h 546"/>
              <a:gd name="T12" fmla="*/ 332 w 545"/>
              <a:gd name="T13" fmla="*/ 241 h 546"/>
              <a:gd name="T14" fmla="*/ 304 w 545"/>
              <a:gd name="T15" fmla="*/ 212 h 546"/>
              <a:gd name="T16" fmla="*/ 304 w 545"/>
              <a:gd name="T17" fmla="*/ 99 h 546"/>
              <a:gd name="T18" fmla="*/ 332 w 545"/>
              <a:gd name="T19" fmla="*/ 71 h 546"/>
              <a:gd name="T20" fmla="*/ 360 w 545"/>
              <a:gd name="T21" fmla="*/ 99 h 546"/>
              <a:gd name="T22" fmla="*/ 360 w 545"/>
              <a:gd name="T23" fmla="*/ 149 h 546"/>
              <a:gd name="T24" fmla="*/ 501 w 545"/>
              <a:gd name="T25" fmla="*/ 7 h 546"/>
              <a:gd name="T26" fmla="*/ 515 w 545"/>
              <a:gd name="T27" fmla="*/ 0 h 546"/>
              <a:gd name="T28" fmla="*/ 544 w 545"/>
              <a:gd name="T29" fmla="*/ 29 h 546"/>
              <a:gd name="T30" fmla="*/ 537 w 545"/>
              <a:gd name="T31" fmla="*/ 43 h 546"/>
              <a:gd name="T32" fmla="*/ 219 w 545"/>
              <a:gd name="T33" fmla="*/ 467 h 546"/>
              <a:gd name="T34" fmla="*/ 219 w 545"/>
              <a:gd name="T35" fmla="*/ 467 h 546"/>
              <a:gd name="T36" fmla="*/ 190 w 545"/>
              <a:gd name="T37" fmla="*/ 439 h 546"/>
              <a:gd name="T38" fmla="*/ 190 w 545"/>
              <a:gd name="T39" fmla="*/ 396 h 546"/>
              <a:gd name="T40" fmla="*/ 49 w 545"/>
              <a:gd name="T41" fmla="*/ 538 h 546"/>
              <a:gd name="T42" fmla="*/ 28 w 545"/>
              <a:gd name="T43" fmla="*/ 545 h 546"/>
              <a:gd name="T44" fmla="*/ 0 w 545"/>
              <a:gd name="T45" fmla="*/ 516 h 546"/>
              <a:gd name="T46" fmla="*/ 7 w 545"/>
              <a:gd name="T47" fmla="*/ 495 h 546"/>
              <a:gd name="T48" fmla="*/ 148 w 545"/>
              <a:gd name="T49" fmla="*/ 354 h 546"/>
              <a:gd name="T50" fmla="*/ 106 w 545"/>
              <a:gd name="T51" fmla="*/ 354 h 546"/>
              <a:gd name="T52" fmla="*/ 77 w 545"/>
              <a:gd name="T53" fmla="*/ 325 h 546"/>
              <a:gd name="T54" fmla="*/ 106 w 545"/>
              <a:gd name="T55" fmla="*/ 297 h 546"/>
              <a:gd name="T56" fmla="*/ 219 w 545"/>
              <a:gd name="T57" fmla="*/ 297 h 546"/>
              <a:gd name="T58" fmla="*/ 247 w 545"/>
              <a:gd name="T59" fmla="*/ 325 h 546"/>
              <a:gd name="T60" fmla="*/ 247 w 545"/>
              <a:gd name="T61" fmla="*/ 439 h 546"/>
              <a:gd name="T62" fmla="*/ 219 w 545"/>
              <a:gd name="T63" fmla="*/ 46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5" h="546">
                <a:moveTo>
                  <a:pt x="537" y="43"/>
                </a:moveTo>
                <a:lnTo>
                  <a:pt x="537" y="43"/>
                </a:lnTo>
                <a:cubicBezTo>
                  <a:pt x="395" y="184"/>
                  <a:pt x="395" y="184"/>
                  <a:pt x="395" y="184"/>
                </a:cubicBezTo>
                <a:cubicBezTo>
                  <a:pt x="445" y="184"/>
                  <a:pt x="445" y="184"/>
                  <a:pt x="445" y="184"/>
                </a:cubicBezTo>
                <a:cubicBezTo>
                  <a:pt x="459" y="184"/>
                  <a:pt x="473" y="198"/>
                  <a:pt x="473" y="212"/>
                </a:cubicBezTo>
                <a:cubicBezTo>
                  <a:pt x="473" y="234"/>
                  <a:pt x="459" y="241"/>
                  <a:pt x="445" y="241"/>
                </a:cubicBezTo>
                <a:cubicBezTo>
                  <a:pt x="332" y="241"/>
                  <a:pt x="332" y="241"/>
                  <a:pt x="332" y="241"/>
                </a:cubicBezTo>
                <a:cubicBezTo>
                  <a:pt x="311" y="241"/>
                  <a:pt x="304" y="234"/>
                  <a:pt x="304" y="212"/>
                </a:cubicBezTo>
                <a:cubicBezTo>
                  <a:pt x="304" y="99"/>
                  <a:pt x="304" y="99"/>
                  <a:pt x="304" y="99"/>
                </a:cubicBezTo>
                <a:cubicBezTo>
                  <a:pt x="304" y="85"/>
                  <a:pt x="311" y="71"/>
                  <a:pt x="332" y="71"/>
                </a:cubicBezTo>
                <a:cubicBezTo>
                  <a:pt x="346" y="71"/>
                  <a:pt x="360" y="85"/>
                  <a:pt x="360" y="99"/>
                </a:cubicBezTo>
                <a:cubicBezTo>
                  <a:pt x="360" y="149"/>
                  <a:pt x="360" y="149"/>
                  <a:pt x="360" y="149"/>
                </a:cubicBezTo>
                <a:cubicBezTo>
                  <a:pt x="501" y="7"/>
                  <a:pt x="501" y="7"/>
                  <a:pt x="501" y="7"/>
                </a:cubicBezTo>
                <a:cubicBezTo>
                  <a:pt x="501" y="0"/>
                  <a:pt x="508" y="0"/>
                  <a:pt x="515" y="0"/>
                </a:cubicBezTo>
                <a:cubicBezTo>
                  <a:pt x="537" y="0"/>
                  <a:pt x="544" y="7"/>
                  <a:pt x="544" y="29"/>
                </a:cubicBezTo>
                <a:cubicBezTo>
                  <a:pt x="544" y="36"/>
                  <a:pt x="544" y="43"/>
                  <a:pt x="537" y="43"/>
                </a:cubicBezTo>
                <a:close/>
                <a:moveTo>
                  <a:pt x="219" y="467"/>
                </a:moveTo>
                <a:lnTo>
                  <a:pt x="219" y="467"/>
                </a:lnTo>
                <a:cubicBezTo>
                  <a:pt x="197" y="467"/>
                  <a:pt x="190" y="460"/>
                  <a:pt x="190" y="439"/>
                </a:cubicBezTo>
                <a:cubicBezTo>
                  <a:pt x="190" y="396"/>
                  <a:pt x="190" y="396"/>
                  <a:pt x="190" y="396"/>
                </a:cubicBezTo>
                <a:cubicBezTo>
                  <a:pt x="49" y="538"/>
                  <a:pt x="49" y="538"/>
                  <a:pt x="49" y="538"/>
                </a:cubicBezTo>
                <a:cubicBezTo>
                  <a:pt x="42" y="545"/>
                  <a:pt x="35" y="545"/>
                  <a:pt x="28" y="545"/>
                </a:cubicBezTo>
                <a:cubicBezTo>
                  <a:pt x="14" y="545"/>
                  <a:pt x="0" y="531"/>
                  <a:pt x="0" y="516"/>
                </a:cubicBezTo>
                <a:cubicBezTo>
                  <a:pt x="0" y="509"/>
                  <a:pt x="0" y="502"/>
                  <a:pt x="7" y="495"/>
                </a:cubicBezTo>
                <a:cubicBezTo>
                  <a:pt x="148" y="354"/>
                  <a:pt x="148" y="354"/>
                  <a:pt x="148" y="354"/>
                </a:cubicBezTo>
                <a:cubicBezTo>
                  <a:pt x="106" y="354"/>
                  <a:pt x="106" y="354"/>
                  <a:pt x="106" y="354"/>
                </a:cubicBezTo>
                <a:cubicBezTo>
                  <a:pt x="84" y="354"/>
                  <a:pt x="77" y="347"/>
                  <a:pt x="77" y="325"/>
                </a:cubicBezTo>
                <a:cubicBezTo>
                  <a:pt x="77" y="311"/>
                  <a:pt x="84" y="297"/>
                  <a:pt x="106" y="297"/>
                </a:cubicBezTo>
                <a:cubicBezTo>
                  <a:pt x="219" y="297"/>
                  <a:pt x="219" y="297"/>
                  <a:pt x="219" y="297"/>
                </a:cubicBezTo>
                <a:cubicBezTo>
                  <a:pt x="233" y="297"/>
                  <a:pt x="247" y="311"/>
                  <a:pt x="247" y="325"/>
                </a:cubicBezTo>
                <a:cubicBezTo>
                  <a:pt x="247" y="439"/>
                  <a:pt x="247" y="439"/>
                  <a:pt x="247" y="439"/>
                </a:cubicBezTo>
                <a:cubicBezTo>
                  <a:pt x="247" y="460"/>
                  <a:pt x="233" y="467"/>
                  <a:pt x="219" y="46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64" name="Freeform 70"/>
          <p:cNvSpPr>
            <a:spLocks noChangeArrowheads="1"/>
          </p:cNvSpPr>
          <p:nvPr/>
        </p:nvSpPr>
        <p:spPr bwMode="auto">
          <a:xfrm>
            <a:off x="3911602" y="9144597"/>
            <a:ext cx="393700" cy="393802"/>
          </a:xfrm>
          <a:custGeom>
            <a:avLst/>
            <a:gdLst>
              <a:gd name="T0" fmla="*/ 544 w 545"/>
              <a:gd name="T1" fmla="*/ 142 h 546"/>
              <a:gd name="T2" fmla="*/ 544 w 545"/>
              <a:gd name="T3" fmla="*/ 142 h 546"/>
              <a:gd name="T4" fmla="*/ 544 w 545"/>
              <a:gd name="T5" fmla="*/ 142 h 546"/>
              <a:gd name="T6" fmla="*/ 515 w 545"/>
              <a:gd name="T7" fmla="*/ 170 h 546"/>
              <a:gd name="T8" fmla="*/ 487 w 545"/>
              <a:gd name="T9" fmla="*/ 142 h 546"/>
              <a:gd name="T10" fmla="*/ 487 w 545"/>
              <a:gd name="T11" fmla="*/ 142 h 546"/>
              <a:gd name="T12" fmla="*/ 487 w 545"/>
              <a:gd name="T13" fmla="*/ 92 h 546"/>
              <a:gd name="T14" fmla="*/ 346 w 545"/>
              <a:gd name="T15" fmla="*/ 234 h 546"/>
              <a:gd name="T16" fmla="*/ 325 w 545"/>
              <a:gd name="T17" fmla="*/ 241 h 546"/>
              <a:gd name="T18" fmla="*/ 296 w 545"/>
              <a:gd name="T19" fmla="*/ 212 h 546"/>
              <a:gd name="T20" fmla="*/ 311 w 545"/>
              <a:gd name="T21" fmla="*/ 198 h 546"/>
              <a:gd name="T22" fmla="*/ 311 w 545"/>
              <a:gd name="T23" fmla="*/ 198 h 546"/>
              <a:gd name="T24" fmla="*/ 445 w 545"/>
              <a:gd name="T25" fmla="*/ 57 h 546"/>
              <a:gd name="T26" fmla="*/ 402 w 545"/>
              <a:gd name="T27" fmla="*/ 57 h 546"/>
              <a:gd name="T28" fmla="*/ 402 w 545"/>
              <a:gd name="T29" fmla="*/ 57 h 546"/>
              <a:gd name="T30" fmla="*/ 374 w 545"/>
              <a:gd name="T31" fmla="*/ 29 h 546"/>
              <a:gd name="T32" fmla="*/ 402 w 545"/>
              <a:gd name="T33" fmla="*/ 0 h 546"/>
              <a:gd name="T34" fmla="*/ 402 w 545"/>
              <a:gd name="T35" fmla="*/ 0 h 546"/>
              <a:gd name="T36" fmla="*/ 515 w 545"/>
              <a:gd name="T37" fmla="*/ 0 h 546"/>
              <a:gd name="T38" fmla="*/ 515 w 545"/>
              <a:gd name="T39" fmla="*/ 0 h 546"/>
              <a:gd name="T40" fmla="*/ 544 w 545"/>
              <a:gd name="T41" fmla="*/ 29 h 546"/>
              <a:gd name="T42" fmla="*/ 544 w 545"/>
              <a:gd name="T43" fmla="*/ 29 h 546"/>
              <a:gd name="T44" fmla="*/ 544 w 545"/>
              <a:gd name="T45" fmla="*/ 142 h 546"/>
              <a:gd name="T46" fmla="*/ 233 w 545"/>
              <a:gd name="T47" fmla="*/ 347 h 546"/>
              <a:gd name="T48" fmla="*/ 233 w 545"/>
              <a:gd name="T49" fmla="*/ 347 h 546"/>
              <a:gd name="T50" fmla="*/ 91 w 545"/>
              <a:gd name="T51" fmla="*/ 488 h 546"/>
              <a:gd name="T52" fmla="*/ 141 w 545"/>
              <a:gd name="T53" fmla="*/ 488 h 546"/>
              <a:gd name="T54" fmla="*/ 141 w 545"/>
              <a:gd name="T55" fmla="*/ 488 h 546"/>
              <a:gd name="T56" fmla="*/ 169 w 545"/>
              <a:gd name="T57" fmla="*/ 516 h 546"/>
              <a:gd name="T58" fmla="*/ 141 w 545"/>
              <a:gd name="T59" fmla="*/ 545 h 546"/>
              <a:gd name="T60" fmla="*/ 141 w 545"/>
              <a:gd name="T61" fmla="*/ 545 h 546"/>
              <a:gd name="T62" fmla="*/ 28 w 545"/>
              <a:gd name="T63" fmla="*/ 545 h 546"/>
              <a:gd name="T64" fmla="*/ 28 w 545"/>
              <a:gd name="T65" fmla="*/ 545 h 546"/>
              <a:gd name="T66" fmla="*/ 0 w 545"/>
              <a:gd name="T67" fmla="*/ 516 h 546"/>
              <a:gd name="T68" fmla="*/ 0 w 545"/>
              <a:gd name="T69" fmla="*/ 516 h 546"/>
              <a:gd name="T70" fmla="*/ 0 w 545"/>
              <a:gd name="T71" fmla="*/ 403 h 546"/>
              <a:gd name="T72" fmla="*/ 0 w 545"/>
              <a:gd name="T73" fmla="*/ 403 h 546"/>
              <a:gd name="T74" fmla="*/ 28 w 545"/>
              <a:gd name="T75" fmla="*/ 375 h 546"/>
              <a:gd name="T76" fmla="*/ 56 w 545"/>
              <a:gd name="T77" fmla="*/ 403 h 546"/>
              <a:gd name="T78" fmla="*/ 56 w 545"/>
              <a:gd name="T79" fmla="*/ 403 h 546"/>
              <a:gd name="T80" fmla="*/ 56 w 545"/>
              <a:gd name="T81" fmla="*/ 446 h 546"/>
              <a:gd name="T82" fmla="*/ 197 w 545"/>
              <a:gd name="T83" fmla="*/ 311 h 546"/>
              <a:gd name="T84" fmla="*/ 211 w 545"/>
              <a:gd name="T85" fmla="*/ 297 h 546"/>
              <a:gd name="T86" fmla="*/ 240 w 545"/>
              <a:gd name="T87" fmla="*/ 325 h 546"/>
              <a:gd name="T88" fmla="*/ 233 w 545"/>
              <a:gd name="T89" fmla="*/ 34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5" h="546">
                <a:moveTo>
                  <a:pt x="544" y="142"/>
                </a:moveTo>
                <a:lnTo>
                  <a:pt x="544" y="142"/>
                </a:lnTo>
                <a:lnTo>
                  <a:pt x="544" y="142"/>
                </a:lnTo>
                <a:cubicBezTo>
                  <a:pt x="544" y="156"/>
                  <a:pt x="530" y="170"/>
                  <a:pt x="515" y="170"/>
                </a:cubicBezTo>
                <a:cubicBezTo>
                  <a:pt x="501" y="170"/>
                  <a:pt x="487" y="156"/>
                  <a:pt x="487" y="142"/>
                </a:cubicBezTo>
                <a:lnTo>
                  <a:pt x="487" y="142"/>
                </a:lnTo>
                <a:cubicBezTo>
                  <a:pt x="487" y="92"/>
                  <a:pt x="487" y="92"/>
                  <a:pt x="487" y="92"/>
                </a:cubicBezTo>
                <a:cubicBezTo>
                  <a:pt x="346" y="234"/>
                  <a:pt x="346" y="234"/>
                  <a:pt x="346" y="234"/>
                </a:cubicBezTo>
                <a:cubicBezTo>
                  <a:pt x="339" y="241"/>
                  <a:pt x="332" y="241"/>
                  <a:pt x="325" y="241"/>
                </a:cubicBezTo>
                <a:cubicBezTo>
                  <a:pt x="311" y="241"/>
                  <a:pt x="296" y="234"/>
                  <a:pt x="296" y="212"/>
                </a:cubicBezTo>
                <a:cubicBezTo>
                  <a:pt x="296" y="205"/>
                  <a:pt x="303" y="198"/>
                  <a:pt x="311" y="198"/>
                </a:cubicBezTo>
                <a:lnTo>
                  <a:pt x="311" y="198"/>
                </a:lnTo>
                <a:cubicBezTo>
                  <a:pt x="445" y="57"/>
                  <a:pt x="445" y="57"/>
                  <a:pt x="445" y="57"/>
                </a:cubicBezTo>
                <a:cubicBezTo>
                  <a:pt x="402" y="57"/>
                  <a:pt x="402" y="57"/>
                  <a:pt x="402" y="57"/>
                </a:cubicBezTo>
                <a:lnTo>
                  <a:pt x="402" y="57"/>
                </a:lnTo>
                <a:cubicBezTo>
                  <a:pt x="388" y="57"/>
                  <a:pt x="374" y="43"/>
                  <a:pt x="374" y="29"/>
                </a:cubicBezTo>
                <a:cubicBezTo>
                  <a:pt x="374" y="7"/>
                  <a:pt x="388" y="0"/>
                  <a:pt x="402" y="0"/>
                </a:cubicBezTo>
                <a:lnTo>
                  <a:pt x="402" y="0"/>
                </a:lnTo>
                <a:cubicBezTo>
                  <a:pt x="515" y="0"/>
                  <a:pt x="515" y="0"/>
                  <a:pt x="515" y="0"/>
                </a:cubicBezTo>
                <a:lnTo>
                  <a:pt x="515" y="0"/>
                </a:lnTo>
                <a:cubicBezTo>
                  <a:pt x="530" y="0"/>
                  <a:pt x="544" y="7"/>
                  <a:pt x="544" y="29"/>
                </a:cubicBezTo>
                <a:lnTo>
                  <a:pt x="544" y="29"/>
                </a:lnTo>
                <a:lnTo>
                  <a:pt x="544" y="142"/>
                </a:lnTo>
                <a:close/>
                <a:moveTo>
                  <a:pt x="233" y="347"/>
                </a:moveTo>
                <a:lnTo>
                  <a:pt x="233" y="347"/>
                </a:lnTo>
                <a:cubicBezTo>
                  <a:pt x="91" y="488"/>
                  <a:pt x="91" y="488"/>
                  <a:pt x="91" y="488"/>
                </a:cubicBezTo>
                <a:cubicBezTo>
                  <a:pt x="141" y="488"/>
                  <a:pt x="141" y="488"/>
                  <a:pt x="141" y="488"/>
                </a:cubicBezTo>
                <a:lnTo>
                  <a:pt x="141" y="488"/>
                </a:lnTo>
                <a:cubicBezTo>
                  <a:pt x="155" y="488"/>
                  <a:pt x="169" y="502"/>
                  <a:pt x="169" y="516"/>
                </a:cubicBezTo>
                <a:cubicBezTo>
                  <a:pt x="169" y="531"/>
                  <a:pt x="155" y="545"/>
                  <a:pt x="141" y="545"/>
                </a:cubicBezTo>
                <a:lnTo>
                  <a:pt x="141" y="545"/>
                </a:lnTo>
                <a:cubicBezTo>
                  <a:pt x="28" y="545"/>
                  <a:pt x="28" y="545"/>
                  <a:pt x="28" y="545"/>
                </a:cubicBezTo>
                <a:lnTo>
                  <a:pt x="28" y="545"/>
                </a:lnTo>
                <a:cubicBezTo>
                  <a:pt x="7" y="545"/>
                  <a:pt x="0" y="531"/>
                  <a:pt x="0" y="516"/>
                </a:cubicBezTo>
                <a:lnTo>
                  <a:pt x="0" y="516"/>
                </a:lnTo>
                <a:cubicBezTo>
                  <a:pt x="0" y="403"/>
                  <a:pt x="0" y="403"/>
                  <a:pt x="0" y="403"/>
                </a:cubicBezTo>
                <a:lnTo>
                  <a:pt x="0" y="403"/>
                </a:lnTo>
                <a:cubicBezTo>
                  <a:pt x="0" y="389"/>
                  <a:pt x="7" y="375"/>
                  <a:pt x="28" y="375"/>
                </a:cubicBezTo>
                <a:cubicBezTo>
                  <a:pt x="42" y="375"/>
                  <a:pt x="56" y="389"/>
                  <a:pt x="56" y="403"/>
                </a:cubicBezTo>
                <a:lnTo>
                  <a:pt x="56" y="403"/>
                </a:lnTo>
                <a:cubicBezTo>
                  <a:pt x="56" y="446"/>
                  <a:pt x="56" y="446"/>
                  <a:pt x="56" y="446"/>
                </a:cubicBezTo>
                <a:cubicBezTo>
                  <a:pt x="197" y="311"/>
                  <a:pt x="197" y="311"/>
                  <a:pt x="197" y="311"/>
                </a:cubicBezTo>
                <a:cubicBezTo>
                  <a:pt x="197" y="304"/>
                  <a:pt x="204" y="297"/>
                  <a:pt x="211" y="297"/>
                </a:cubicBezTo>
                <a:cubicBezTo>
                  <a:pt x="233" y="297"/>
                  <a:pt x="240" y="311"/>
                  <a:pt x="240" y="325"/>
                </a:cubicBezTo>
                <a:cubicBezTo>
                  <a:pt x="240" y="333"/>
                  <a:pt x="240" y="340"/>
                  <a:pt x="233" y="34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65" name="Freeform 71"/>
          <p:cNvSpPr>
            <a:spLocks noChangeArrowheads="1"/>
          </p:cNvSpPr>
          <p:nvPr/>
        </p:nvSpPr>
        <p:spPr bwMode="auto">
          <a:xfrm>
            <a:off x="3130550" y="9125542"/>
            <a:ext cx="438150" cy="435089"/>
          </a:xfrm>
          <a:custGeom>
            <a:avLst/>
            <a:gdLst>
              <a:gd name="T0" fmla="*/ 523 w 609"/>
              <a:gd name="T1" fmla="*/ 361 h 602"/>
              <a:gd name="T2" fmla="*/ 523 w 609"/>
              <a:gd name="T3" fmla="*/ 361 h 602"/>
              <a:gd name="T4" fmla="*/ 502 w 609"/>
              <a:gd name="T5" fmla="*/ 410 h 602"/>
              <a:gd name="T6" fmla="*/ 523 w 609"/>
              <a:gd name="T7" fmla="*/ 502 h 602"/>
              <a:gd name="T8" fmla="*/ 509 w 609"/>
              <a:gd name="T9" fmla="*/ 523 h 602"/>
              <a:gd name="T10" fmla="*/ 417 w 609"/>
              <a:gd name="T11" fmla="*/ 495 h 602"/>
              <a:gd name="T12" fmla="*/ 361 w 609"/>
              <a:gd name="T13" fmla="*/ 523 h 602"/>
              <a:gd name="T14" fmla="*/ 368 w 609"/>
              <a:gd name="T15" fmla="*/ 523 h 602"/>
              <a:gd name="T16" fmla="*/ 311 w 609"/>
              <a:gd name="T17" fmla="*/ 601 h 602"/>
              <a:gd name="T18" fmla="*/ 297 w 609"/>
              <a:gd name="T19" fmla="*/ 601 h 602"/>
              <a:gd name="T20" fmla="*/ 240 w 609"/>
              <a:gd name="T21" fmla="*/ 516 h 602"/>
              <a:gd name="T22" fmla="*/ 191 w 609"/>
              <a:gd name="T23" fmla="*/ 495 h 602"/>
              <a:gd name="T24" fmla="*/ 191 w 609"/>
              <a:gd name="T25" fmla="*/ 502 h 602"/>
              <a:gd name="T26" fmla="*/ 99 w 609"/>
              <a:gd name="T27" fmla="*/ 516 h 602"/>
              <a:gd name="T28" fmla="*/ 85 w 609"/>
              <a:gd name="T29" fmla="*/ 509 h 602"/>
              <a:gd name="T30" fmla="*/ 106 w 609"/>
              <a:gd name="T31" fmla="*/ 410 h 602"/>
              <a:gd name="T32" fmla="*/ 85 w 609"/>
              <a:gd name="T33" fmla="*/ 361 h 602"/>
              <a:gd name="T34" fmla="*/ 0 w 609"/>
              <a:gd name="T35" fmla="*/ 304 h 602"/>
              <a:gd name="T36" fmla="*/ 0 w 609"/>
              <a:gd name="T37" fmla="*/ 290 h 602"/>
              <a:gd name="T38" fmla="*/ 85 w 609"/>
              <a:gd name="T39" fmla="*/ 240 h 602"/>
              <a:gd name="T40" fmla="*/ 106 w 609"/>
              <a:gd name="T41" fmla="*/ 184 h 602"/>
              <a:gd name="T42" fmla="*/ 85 w 609"/>
              <a:gd name="T43" fmla="*/ 92 h 602"/>
              <a:gd name="T44" fmla="*/ 99 w 609"/>
              <a:gd name="T45" fmla="*/ 78 h 602"/>
              <a:gd name="T46" fmla="*/ 191 w 609"/>
              <a:gd name="T47" fmla="*/ 99 h 602"/>
              <a:gd name="T48" fmla="*/ 240 w 609"/>
              <a:gd name="T49" fmla="*/ 78 h 602"/>
              <a:gd name="T50" fmla="*/ 297 w 609"/>
              <a:gd name="T51" fmla="*/ 0 h 602"/>
              <a:gd name="T52" fmla="*/ 311 w 609"/>
              <a:gd name="T53" fmla="*/ 0 h 602"/>
              <a:gd name="T54" fmla="*/ 368 w 609"/>
              <a:gd name="T55" fmla="*/ 78 h 602"/>
              <a:gd name="T56" fmla="*/ 417 w 609"/>
              <a:gd name="T57" fmla="*/ 99 h 602"/>
              <a:gd name="T58" fmla="*/ 509 w 609"/>
              <a:gd name="T59" fmla="*/ 78 h 602"/>
              <a:gd name="T60" fmla="*/ 523 w 609"/>
              <a:gd name="T61" fmla="*/ 92 h 602"/>
              <a:gd name="T62" fmla="*/ 502 w 609"/>
              <a:gd name="T63" fmla="*/ 184 h 602"/>
              <a:gd name="T64" fmla="*/ 523 w 609"/>
              <a:gd name="T65" fmla="*/ 240 h 602"/>
              <a:gd name="T66" fmla="*/ 608 w 609"/>
              <a:gd name="T67" fmla="*/ 290 h 602"/>
              <a:gd name="T68" fmla="*/ 608 w 609"/>
              <a:gd name="T69" fmla="*/ 304 h 602"/>
              <a:gd name="T70" fmla="*/ 523 w 609"/>
              <a:gd name="T71" fmla="*/ 361 h 602"/>
              <a:gd name="T72" fmla="*/ 304 w 609"/>
              <a:gd name="T73" fmla="*/ 127 h 602"/>
              <a:gd name="T74" fmla="*/ 304 w 609"/>
              <a:gd name="T75" fmla="*/ 127 h 602"/>
              <a:gd name="T76" fmla="*/ 134 w 609"/>
              <a:gd name="T77" fmla="*/ 297 h 602"/>
              <a:gd name="T78" fmla="*/ 304 w 609"/>
              <a:gd name="T79" fmla="*/ 467 h 602"/>
              <a:gd name="T80" fmla="*/ 474 w 609"/>
              <a:gd name="T81" fmla="*/ 297 h 602"/>
              <a:gd name="T82" fmla="*/ 304 w 609"/>
              <a:gd name="T83" fmla="*/ 127 h 602"/>
              <a:gd name="T84" fmla="*/ 304 w 609"/>
              <a:gd name="T85" fmla="*/ 410 h 602"/>
              <a:gd name="T86" fmla="*/ 304 w 609"/>
              <a:gd name="T87" fmla="*/ 410 h 602"/>
              <a:gd name="T88" fmla="*/ 191 w 609"/>
              <a:gd name="T89" fmla="*/ 297 h 602"/>
              <a:gd name="T90" fmla="*/ 304 w 609"/>
              <a:gd name="T91" fmla="*/ 184 h 602"/>
              <a:gd name="T92" fmla="*/ 417 w 609"/>
              <a:gd name="T93" fmla="*/ 297 h 602"/>
              <a:gd name="T94" fmla="*/ 304 w 609"/>
              <a:gd name="T95" fmla="*/ 410 h 602"/>
              <a:gd name="T96" fmla="*/ 304 w 609"/>
              <a:gd name="T97" fmla="*/ 240 h 602"/>
              <a:gd name="T98" fmla="*/ 304 w 609"/>
              <a:gd name="T99" fmla="*/ 240 h 602"/>
              <a:gd name="T100" fmla="*/ 247 w 609"/>
              <a:gd name="T101" fmla="*/ 297 h 602"/>
              <a:gd name="T102" fmla="*/ 304 w 609"/>
              <a:gd name="T103" fmla="*/ 353 h 602"/>
              <a:gd name="T104" fmla="*/ 361 w 609"/>
              <a:gd name="T105" fmla="*/ 297 h 602"/>
              <a:gd name="T106" fmla="*/ 304 w 609"/>
              <a:gd name="T107" fmla="*/ 24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9" h="602">
                <a:moveTo>
                  <a:pt x="523" y="361"/>
                </a:moveTo>
                <a:lnTo>
                  <a:pt x="523" y="361"/>
                </a:lnTo>
                <a:cubicBezTo>
                  <a:pt x="523" y="382"/>
                  <a:pt x="516" y="396"/>
                  <a:pt x="502" y="410"/>
                </a:cubicBezTo>
                <a:cubicBezTo>
                  <a:pt x="502" y="417"/>
                  <a:pt x="551" y="474"/>
                  <a:pt x="523" y="502"/>
                </a:cubicBezTo>
                <a:cubicBezTo>
                  <a:pt x="509" y="523"/>
                  <a:pt x="509" y="523"/>
                  <a:pt x="509" y="523"/>
                </a:cubicBezTo>
                <a:cubicBezTo>
                  <a:pt x="488" y="544"/>
                  <a:pt x="431" y="509"/>
                  <a:pt x="417" y="495"/>
                </a:cubicBezTo>
                <a:cubicBezTo>
                  <a:pt x="403" y="509"/>
                  <a:pt x="382" y="516"/>
                  <a:pt x="361" y="523"/>
                </a:cubicBezTo>
                <a:cubicBezTo>
                  <a:pt x="368" y="523"/>
                  <a:pt x="368" y="523"/>
                  <a:pt x="368" y="523"/>
                </a:cubicBezTo>
                <a:cubicBezTo>
                  <a:pt x="368" y="523"/>
                  <a:pt x="354" y="601"/>
                  <a:pt x="311" y="601"/>
                </a:cubicBezTo>
                <a:cubicBezTo>
                  <a:pt x="297" y="601"/>
                  <a:pt x="297" y="601"/>
                  <a:pt x="297" y="601"/>
                </a:cubicBezTo>
                <a:cubicBezTo>
                  <a:pt x="262" y="601"/>
                  <a:pt x="247" y="530"/>
                  <a:pt x="240" y="516"/>
                </a:cubicBezTo>
                <a:cubicBezTo>
                  <a:pt x="226" y="516"/>
                  <a:pt x="205" y="509"/>
                  <a:pt x="191" y="495"/>
                </a:cubicBezTo>
                <a:cubicBezTo>
                  <a:pt x="191" y="502"/>
                  <a:pt x="191" y="502"/>
                  <a:pt x="191" y="502"/>
                </a:cubicBezTo>
                <a:cubicBezTo>
                  <a:pt x="191" y="502"/>
                  <a:pt x="127" y="551"/>
                  <a:pt x="99" y="516"/>
                </a:cubicBezTo>
                <a:cubicBezTo>
                  <a:pt x="85" y="509"/>
                  <a:pt x="85" y="509"/>
                  <a:pt x="85" y="509"/>
                </a:cubicBezTo>
                <a:cubicBezTo>
                  <a:pt x="64" y="481"/>
                  <a:pt x="99" y="424"/>
                  <a:pt x="106" y="410"/>
                </a:cubicBezTo>
                <a:cubicBezTo>
                  <a:pt x="99" y="396"/>
                  <a:pt x="92" y="382"/>
                  <a:pt x="85" y="361"/>
                </a:cubicBezTo>
                <a:cubicBezTo>
                  <a:pt x="71" y="361"/>
                  <a:pt x="0" y="339"/>
                  <a:pt x="0" y="304"/>
                </a:cubicBezTo>
                <a:cubicBezTo>
                  <a:pt x="0" y="290"/>
                  <a:pt x="0" y="290"/>
                  <a:pt x="0" y="290"/>
                </a:cubicBezTo>
                <a:cubicBezTo>
                  <a:pt x="0" y="255"/>
                  <a:pt x="71" y="240"/>
                  <a:pt x="85" y="240"/>
                </a:cubicBezTo>
                <a:cubicBezTo>
                  <a:pt x="92" y="219"/>
                  <a:pt x="99" y="205"/>
                  <a:pt x="106" y="184"/>
                </a:cubicBezTo>
                <a:cubicBezTo>
                  <a:pt x="99" y="177"/>
                  <a:pt x="57" y="113"/>
                  <a:pt x="85" y="92"/>
                </a:cubicBezTo>
                <a:cubicBezTo>
                  <a:pt x="99" y="78"/>
                  <a:pt x="99" y="78"/>
                  <a:pt x="99" y="78"/>
                </a:cubicBezTo>
                <a:cubicBezTo>
                  <a:pt x="120" y="50"/>
                  <a:pt x="177" y="92"/>
                  <a:pt x="191" y="99"/>
                </a:cubicBezTo>
                <a:cubicBezTo>
                  <a:pt x="205" y="92"/>
                  <a:pt x="226" y="85"/>
                  <a:pt x="240" y="78"/>
                </a:cubicBezTo>
                <a:cubicBezTo>
                  <a:pt x="247" y="64"/>
                  <a:pt x="269" y="0"/>
                  <a:pt x="297" y="0"/>
                </a:cubicBezTo>
                <a:cubicBezTo>
                  <a:pt x="311" y="0"/>
                  <a:pt x="311" y="0"/>
                  <a:pt x="311" y="0"/>
                </a:cubicBezTo>
                <a:cubicBezTo>
                  <a:pt x="346" y="0"/>
                  <a:pt x="361" y="57"/>
                  <a:pt x="368" y="78"/>
                </a:cubicBezTo>
                <a:cubicBezTo>
                  <a:pt x="382" y="85"/>
                  <a:pt x="403" y="92"/>
                  <a:pt x="417" y="99"/>
                </a:cubicBezTo>
                <a:cubicBezTo>
                  <a:pt x="431" y="92"/>
                  <a:pt x="488" y="57"/>
                  <a:pt x="509" y="78"/>
                </a:cubicBezTo>
                <a:cubicBezTo>
                  <a:pt x="523" y="92"/>
                  <a:pt x="523" y="92"/>
                  <a:pt x="523" y="92"/>
                </a:cubicBezTo>
                <a:cubicBezTo>
                  <a:pt x="551" y="120"/>
                  <a:pt x="516" y="170"/>
                  <a:pt x="502" y="184"/>
                </a:cubicBezTo>
                <a:cubicBezTo>
                  <a:pt x="516" y="205"/>
                  <a:pt x="523" y="219"/>
                  <a:pt x="523" y="240"/>
                </a:cubicBezTo>
                <a:cubicBezTo>
                  <a:pt x="530" y="240"/>
                  <a:pt x="608" y="248"/>
                  <a:pt x="608" y="290"/>
                </a:cubicBezTo>
                <a:cubicBezTo>
                  <a:pt x="608" y="304"/>
                  <a:pt x="608" y="304"/>
                  <a:pt x="608" y="304"/>
                </a:cubicBezTo>
                <a:cubicBezTo>
                  <a:pt x="608" y="339"/>
                  <a:pt x="544" y="353"/>
                  <a:pt x="523" y="361"/>
                </a:cubicBezTo>
                <a:close/>
                <a:moveTo>
                  <a:pt x="304" y="127"/>
                </a:moveTo>
                <a:lnTo>
                  <a:pt x="304" y="127"/>
                </a:lnTo>
                <a:cubicBezTo>
                  <a:pt x="212" y="127"/>
                  <a:pt x="134" y="205"/>
                  <a:pt x="134" y="297"/>
                </a:cubicBezTo>
                <a:cubicBezTo>
                  <a:pt x="134" y="396"/>
                  <a:pt x="212" y="467"/>
                  <a:pt x="304" y="467"/>
                </a:cubicBezTo>
                <a:cubicBezTo>
                  <a:pt x="396" y="467"/>
                  <a:pt x="474" y="396"/>
                  <a:pt x="474" y="297"/>
                </a:cubicBezTo>
                <a:cubicBezTo>
                  <a:pt x="474" y="205"/>
                  <a:pt x="396" y="127"/>
                  <a:pt x="304" y="127"/>
                </a:cubicBezTo>
                <a:close/>
                <a:moveTo>
                  <a:pt x="304" y="410"/>
                </a:moveTo>
                <a:lnTo>
                  <a:pt x="304" y="410"/>
                </a:lnTo>
                <a:cubicBezTo>
                  <a:pt x="240" y="410"/>
                  <a:pt x="191" y="361"/>
                  <a:pt x="191" y="297"/>
                </a:cubicBezTo>
                <a:cubicBezTo>
                  <a:pt x="191" y="233"/>
                  <a:pt x="240" y="184"/>
                  <a:pt x="304" y="184"/>
                </a:cubicBezTo>
                <a:cubicBezTo>
                  <a:pt x="368" y="184"/>
                  <a:pt x="417" y="233"/>
                  <a:pt x="417" y="297"/>
                </a:cubicBezTo>
                <a:cubicBezTo>
                  <a:pt x="417" y="361"/>
                  <a:pt x="368" y="410"/>
                  <a:pt x="304" y="410"/>
                </a:cubicBezTo>
                <a:close/>
                <a:moveTo>
                  <a:pt x="304" y="240"/>
                </a:moveTo>
                <a:lnTo>
                  <a:pt x="304" y="240"/>
                </a:lnTo>
                <a:cubicBezTo>
                  <a:pt x="276" y="240"/>
                  <a:pt x="247" y="269"/>
                  <a:pt x="247" y="297"/>
                </a:cubicBezTo>
                <a:cubicBezTo>
                  <a:pt x="247" y="332"/>
                  <a:pt x="276" y="353"/>
                  <a:pt x="304" y="353"/>
                </a:cubicBezTo>
                <a:cubicBezTo>
                  <a:pt x="332" y="353"/>
                  <a:pt x="361" y="332"/>
                  <a:pt x="361" y="297"/>
                </a:cubicBezTo>
                <a:cubicBezTo>
                  <a:pt x="361" y="269"/>
                  <a:pt x="332" y="240"/>
                  <a:pt x="304" y="24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66" name="Freeform 72"/>
          <p:cNvSpPr>
            <a:spLocks noChangeArrowheads="1"/>
          </p:cNvSpPr>
          <p:nvPr/>
        </p:nvSpPr>
        <p:spPr bwMode="auto">
          <a:xfrm>
            <a:off x="2371727" y="9166829"/>
            <a:ext cx="434974" cy="355692"/>
          </a:xfrm>
          <a:custGeom>
            <a:avLst/>
            <a:gdLst>
              <a:gd name="T0" fmla="*/ 601 w 602"/>
              <a:gd name="T1" fmla="*/ 466 h 495"/>
              <a:gd name="T2" fmla="*/ 601 w 602"/>
              <a:gd name="T3" fmla="*/ 466 h 495"/>
              <a:gd name="T4" fmla="*/ 572 w 602"/>
              <a:gd name="T5" fmla="*/ 494 h 495"/>
              <a:gd name="T6" fmla="*/ 572 w 602"/>
              <a:gd name="T7" fmla="*/ 494 h 495"/>
              <a:gd name="T8" fmla="*/ 28 w 602"/>
              <a:gd name="T9" fmla="*/ 494 h 495"/>
              <a:gd name="T10" fmla="*/ 28 w 602"/>
              <a:gd name="T11" fmla="*/ 494 h 495"/>
              <a:gd name="T12" fmla="*/ 28 w 602"/>
              <a:gd name="T13" fmla="*/ 494 h 495"/>
              <a:gd name="T14" fmla="*/ 0 w 602"/>
              <a:gd name="T15" fmla="*/ 466 h 495"/>
              <a:gd name="T16" fmla="*/ 7 w 602"/>
              <a:gd name="T17" fmla="*/ 452 h 495"/>
              <a:gd name="T18" fmla="*/ 7 w 602"/>
              <a:gd name="T19" fmla="*/ 452 h 495"/>
              <a:gd name="T20" fmla="*/ 276 w 602"/>
              <a:gd name="T21" fmla="*/ 7 h 495"/>
              <a:gd name="T22" fmla="*/ 276 w 602"/>
              <a:gd name="T23" fmla="*/ 7 h 495"/>
              <a:gd name="T24" fmla="*/ 304 w 602"/>
              <a:gd name="T25" fmla="*/ 0 h 495"/>
              <a:gd name="T26" fmla="*/ 325 w 602"/>
              <a:gd name="T27" fmla="*/ 14 h 495"/>
              <a:gd name="T28" fmla="*/ 325 w 602"/>
              <a:gd name="T29" fmla="*/ 14 h 495"/>
              <a:gd name="T30" fmla="*/ 601 w 602"/>
              <a:gd name="T31" fmla="*/ 452 h 495"/>
              <a:gd name="T32" fmla="*/ 601 w 602"/>
              <a:gd name="T33" fmla="*/ 452 h 495"/>
              <a:gd name="T34" fmla="*/ 601 w 602"/>
              <a:gd name="T35" fmla="*/ 466 h 495"/>
              <a:gd name="T36" fmla="*/ 339 w 602"/>
              <a:gd name="T37" fmla="*/ 155 h 495"/>
              <a:gd name="T38" fmla="*/ 339 w 602"/>
              <a:gd name="T39" fmla="*/ 155 h 495"/>
              <a:gd name="T40" fmla="*/ 304 w 602"/>
              <a:gd name="T41" fmla="*/ 120 h 495"/>
              <a:gd name="T42" fmla="*/ 261 w 602"/>
              <a:gd name="T43" fmla="*/ 155 h 495"/>
              <a:gd name="T44" fmla="*/ 261 w 602"/>
              <a:gd name="T45" fmla="*/ 296 h 495"/>
              <a:gd name="T46" fmla="*/ 304 w 602"/>
              <a:gd name="T47" fmla="*/ 339 h 495"/>
              <a:gd name="T48" fmla="*/ 339 w 602"/>
              <a:gd name="T49" fmla="*/ 296 h 495"/>
              <a:gd name="T50" fmla="*/ 339 w 602"/>
              <a:gd name="T51" fmla="*/ 155 h 495"/>
              <a:gd name="T52" fmla="*/ 304 w 602"/>
              <a:gd name="T53" fmla="*/ 367 h 495"/>
              <a:gd name="T54" fmla="*/ 304 w 602"/>
              <a:gd name="T55" fmla="*/ 367 h 495"/>
              <a:gd name="T56" fmla="*/ 261 w 602"/>
              <a:gd name="T57" fmla="*/ 403 h 495"/>
              <a:gd name="T58" fmla="*/ 304 w 602"/>
              <a:gd name="T59" fmla="*/ 438 h 495"/>
              <a:gd name="T60" fmla="*/ 339 w 602"/>
              <a:gd name="T61" fmla="*/ 403 h 495"/>
              <a:gd name="T62" fmla="*/ 304 w 602"/>
              <a:gd name="T63" fmla="*/ 367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2" h="495">
                <a:moveTo>
                  <a:pt x="601" y="466"/>
                </a:moveTo>
                <a:lnTo>
                  <a:pt x="601" y="466"/>
                </a:lnTo>
                <a:cubicBezTo>
                  <a:pt x="601" y="487"/>
                  <a:pt x="594" y="494"/>
                  <a:pt x="572" y="494"/>
                </a:cubicBezTo>
                <a:lnTo>
                  <a:pt x="572" y="494"/>
                </a:lnTo>
                <a:cubicBezTo>
                  <a:pt x="28" y="494"/>
                  <a:pt x="28" y="494"/>
                  <a:pt x="28" y="494"/>
                </a:cubicBezTo>
                <a:lnTo>
                  <a:pt x="28" y="494"/>
                </a:lnTo>
                <a:lnTo>
                  <a:pt x="28" y="494"/>
                </a:lnTo>
                <a:cubicBezTo>
                  <a:pt x="14" y="494"/>
                  <a:pt x="0" y="487"/>
                  <a:pt x="0" y="466"/>
                </a:cubicBezTo>
                <a:cubicBezTo>
                  <a:pt x="0" y="466"/>
                  <a:pt x="0" y="459"/>
                  <a:pt x="7" y="452"/>
                </a:cubicBezTo>
                <a:lnTo>
                  <a:pt x="7" y="452"/>
                </a:lnTo>
                <a:cubicBezTo>
                  <a:pt x="276" y="7"/>
                  <a:pt x="276" y="7"/>
                  <a:pt x="276" y="7"/>
                </a:cubicBezTo>
                <a:lnTo>
                  <a:pt x="276" y="7"/>
                </a:lnTo>
                <a:cubicBezTo>
                  <a:pt x="283" y="0"/>
                  <a:pt x="290" y="0"/>
                  <a:pt x="304" y="0"/>
                </a:cubicBezTo>
                <a:cubicBezTo>
                  <a:pt x="311" y="0"/>
                  <a:pt x="318" y="0"/>
                  <a:pt x="325" y="14"/>
                </a:cubicBezTo>
                <a:lnTo>
                  <a:pt x="325" y="14"/>
                </a:lnTo>
                <a:cubicBezTo>
                  <a:pt x="601" y="452"/>
                  <a:pt x="601" y="452"/>
                  <a:pt x="601" y="452"/>
                </a:cubicBezTo>
                <a:lnTo>
                  <a:pt x="601" y="452"/>
                </a:lnTo>
                <a:cubicBezTo>
                  <a:pt x="601" y="459"/>
                  <a:pt x="601" y="466"/>
                  <a:pt x="601" y="466"/>
                </a:cubicBezTo>
                <a:close/>
                <a:moveTo>
                  <a:pt x="339" y="155"/>
                </a:moveTo>
                <a:lnTo>
                  <a:pt x="339" y="155"/>
                </a:lnTo>
                <a:cubicBezTo>
                  <a:pt x="339" y="134"/>
                  <a:pt x="325" y="120"/>
                  <a:pt x="304" y="120"/>
                </a:cubicBezTo>
                <a:cubicBezTo>
                  <a:pt x="283" y="120"/>
                  <a:pt x="261" y="134"/>
                  <a:pt x="261" y="155"/>
                </a:cubicBezTo>
                <a:cubicBezTo>
                  <a:pt x="261" y="296"/>
                  <a:pt x="261" y="296"/>
                  <a:pt x="261" y="296"/>
                </a:cubicBezTo>
                <a:cubicBezTo>
                  <a:pt x="261" y="318"/>
                  <a:pt x="283" y="339"/>
                  <a:pt x="304" y="339"/>
                </a:cubicBezTo>
                <a:cubicBezTo>
                  <a:pt x="325" y="339"/>
                  <a:pt x="339" y="318"/>
                  <a:pt x="339" y="296"/>
                </a:cubicBezTo>
                <a:lnTo>
                  <a:pt x="339" y="155"/>
                </a:lnTo>
                <a:close/>
                <a:moveTo>
                  <a:pt x="304" y="367"/>
                </a:moveTo>
                <a:lnTo>
                  <a:pt x="304" y="367"/>
                </a:lnTo>
                <a:cubicBezTo>
                  <a:pt x="283" y="367"/>
                  <a:pt x="261" y="381"/>
                  <a:pt x="261" y="403"/>
                </a:cubicBezTo>
                <a:cubicBezTo>
                  <a:pt x="261" y="424"/>
                  <a:pt x="283" y="438"/>
                  <a:pt x="304" y="438"/>
                </a:cubicBezTo>
                <a:cubicBezTo>
                  <a:pt x="325" y="438"/>
                  <a:pt x="339" y="424"/>
                  <a:pt x="339" y="403"/>
                </a:cubicBezTo>
                <a:cubicBezTo>
                  <a:pt x="339" y="381"/>
                  <a:pt x="325" y="367"/>
                  <a:pt x="304" y="36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67" name="Freeform 73"/>
          <p:cNvSpPr>
            <a:spLocks noChangeArrowheads="1"/>
          </p:cNvSpPr>
          <p:nvPr/>
        </p:nvSpPr>
        <p:spPr bwMode="auto">
          <a:xfrm>
            <a:off x="10731502" y="8360169"/>
            <a:ext cx="434976" cy="438264"/>
          </a:xfrm>
          <a:custGeom>
            <a:avLst/>
            <a:gdLst>
              <a:gd name="T0" fmla="*/ 573 w 602"/>
              <a:gd name="T1" fmla="*/ 219 h 609"/>
              <a:gd name="T2" fmla="*/ 573 w 602"/>
              <a:gd name="T3" fmla="*/ 219 h 609"/>
              <a:gd name="T4" fmla="*/ 544 w 602"/>
              <a:gd name="T5" fmla="*/ 219 h 609"/>
              <a:gd name="T6" fmla="*/ 530 w 602"/>
              <a:gd name="T7" fmla="*/ 219 h 609"/>
              <a:gd name="T8" fmla="*/ 452 w 602"/>
              <a:gd name="T9" fmla="*/ 219 h 609"/>
              <a:gd name="T10" fmla="*/ 424 w 602"/>
              <a:gd name="T11" fmla="*/ 191 h 609"/>
              <a:gd name="T12" fmla="*/ 452 w 602"/>
              <a:gd name="T13" fmla="*/ 162 h 609"/>
              <a:gd name="T14" fmla="*/ 502 w 602"/>
              <a:gd name="T15" fmla="*/ 162 h 609"/>
              <a:gd name="T16" fmla="*/ 297 w 602"/>
              <a:gd name="T17" fmla="*/ 56 h 609"/>
              <a:gd name="T18" fmla="*/ 57 w 602"/>
              <a:gd name="T19" fmla="*/ 304 h 609"/>
              <a:gd name="T20" fmla="*/ 28 w 602"/>
              <a:gd name="T21" fmla="*/ 332 h 609"/>
              <a:gd name="T22" fmla="*/ 0 w 602"/>
              <a:gd name="T23" fmla="*/ 304 h 609"/>
              <a:gd name="T24" fmla="*/ 0 w 602"/>
              <a:gd name="T25" fmla="*/ 304 h 609"/>
              <a:gd name="T26" fmla="*/ 297 w 602"/>
              <a:gd name="T27" fmla="*/ 0 h 609"/>
              <a:gd name="T28" fmla="*/ 544 w 602"/>
              <a:gd name="T29" fmla="*/ 127 h 609"/>
              <a:gd name="T30" fmla="*/ 544 w 602"/>
              <a:gd name="T31" fmla="*/ 78 h 609"/>
              <a:gd name="T32" fmla="*/ 573 w 602"/>
              <a:gd name="T33" fmla="*/ 49 h 609"/>
              <a:gd name="T34" fmla="*/ 601 w 602"/>
              <a:gd name="T35" fmla="*/ 78 h 609"/>
              <a:gd name="T36" fmla="*/ 601 w 602"/>
              <a:gd name="T37" fmla="*/ 191 h 609"/>
              <a:gd name="T38" fmla="*/ 573 w 602"/>
              <a:gd name="T39" fmla="*/ 219 h 609"/>
              <a:gd name="T40" fmla="*/ 28 w 602"/>
              <a:gd name="T41" fmla="*/ 389 h 609"/>
              <a:gd name="T42" fmla="*/ 28 w 602"/>
              <a:gd name="T43" fmla="*/ 389 h 609"/>
              <a:gd name="T44" fmla="*/ 148 w 602"/>
              <a:gd name="T45" fmla="*/ 389 h 609"/>
              <a:gd name="T46" fmla="*/ 177 w 602"/>
              <a:gd name="T47" fmla="*/ 417 h 609"/>
              <a:gd name="T48" fmla="*/ 148 w 602"/>
              <a:gd name="T49" fmla="*/ 445 h 609"/>
              <a:gd name="T50" fmla="*/ 99 w 602"/>
              <a:gd name="T51" fmla="*/ 445 h 609"/>
              <a:gd name="T52" fmla="*/ 297 w 602"/>
              <a:gd name="T53" fmla="*/ 551 h 609"/>
              <a:gd name="T54" fmla="*/ 544 w 602"/>
              <a:gd name="T55" fmla="*/ 304 h 609"/>
              <a:gd name="T56" fmla="*/ 573 w 602"/>
              <a:gd name="T57" fmla="*/ 276 h 609"/>
              <a:gd name="T58" fmla="*/ 601 w 602"/>
              <a:gd name="T59" fmla="*/ 304 h 609"/>
              <a:gd name="T60" fmla="*/ 601 w 602"/>
              <a:gd name="T61" fmla="*/ 304 h 609"/>
              <a:gd name="T62" fmla="*/ 297 w 602"/>
              <a:gd name="T63" fmla="*/ 608 h 609"/>
              <a:gd name="T64" fmla="*/ 57 w 602"/>
              <a:gd name="T65" fmla="*/ 480 h 609"/>
              <a:gd name="T66" fmla="*/ 57 w 602"/>
              <a:gd name="T67" fmla="*/ 530 h 609"/>
              <a:gd name="T68" fmla="*/ 28 w 602"/>
              <a:gd name="T69" fmla="*/ 558 h 609"/>
              <a:gd name="T70" fmla="*/ 0 w 602"/>
              <a:gd name="T71" fmla="*/ 530 h 609"/>
              <a:gd name="T72" fmla="*/ 0 w 602"/>
              <a:gd name="T73" fmla="*/ 417 h 609"/>
              <a:gd name="T74" fmla="*/ 28 w 602"/>
              <a:gd name="T75" fmla="*/ 38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2" h="609">
                <a:moveTo>
                  <a:pt x="573" y="219"/>
                </a:moveTo>
                <a:lnTo>
                  <a:pt x="573" y="219"/>
                </a:lnTo>
                <a:cubicBezTo>
                  <a:pt x="544" y="219"/>
                  <a:pt x="544" y="219"/>
                  <a:pt x="544" y="219"/>
                </a:cubicBezTo>
                <a:cubicBezTo>
                  <a:pt x="530" y="219"/>
                  <a:pt x="530" y="219"/>
                  <a:pt x="530" y="219"/>
                </a:cubicBezTo>
                <a:cubicBezTo>
                  <a:pt x="452" y="219"/>
                  <a:pt x="452" y="219"/>
                  <a:pt x="452" y="219"/>
                </a:cubicBezTo>
                <a:cubicBezTo>
                  <a:pt x="431" y="219"/>
                  <a:pt x="424" y="205"/>
                  <a:pt x="424" y="191"/>
                </a:cubicBezTo>
                <a:cubicBezTo>
                  <a:pt x="424" y="177"/>
                  <a:pt x="431" y="162"/>
                  <a:pt x="452" y="162"/>
                </a:cubicBezTo>
                <a:cubicBezTo>
                  <a:pt x="502" y="162"/>
                  <a:pt x="502" y="162"/>
                  <a:pt x="502" y="162"/>
                </a:cubicBezTo>
                <a:cubicBezTo>
                  <a:pt x="452" y="99"/>
                  <a:pt x="382" y="56"/>
                  <a:pt x="297" y="56"/>
                </a:cubicBezTo>
                <a:cubicBezTo>
                  <a:pt x="163" y="56"/>
                  <a:pt x="57" y="169"/>
                  <a:pt x="57" y="304"/>
                </a:cubicBezTo>
                <a:cubicBezTo>
                  <a:pt x="57" y="318"/>
                  <a:pt x="42" y="332"/>
                  <a:pt x="28" y="332"/>
                </a:cubicBezTo>
                <a:cubicBezTo>
                  <a:pt x="7" y="332"/>
                  <a:pt x="0" y="318"/>
                  <a:pt x="0" y="304"/>
                </a:cubicBezTo>
                <a:lnTo>
                  <a:pt x="0" y="304"/>
                </a:lnTo>
                <a:cubicBezTo>
                  <a:pt x="0" y="134"/>
                  <a:pt x="134" y="0"/>
                  <a:pt x="297" y="0"/>
                </a:cubicBezTo>
                <a:cubicBezTo>
                  <a:pt x="403" y="0"/>
                  <a:pt x="488" y="49"/>
                  <a:pt x="544" y="127"/>
                </a:cubicBezTo>
                <a:cubicBezTo>
                  <a:pt x="544" y="78"/>
                  <a:pt x="544" y="78"/>
                  <a:pt x="544" y="78"/>
                </a:cubicBezTo>
                <a:cubicBezTo>
                  <a:pt x="544" y="64"/>
                  <a:pt x="558" y="49"/>
                  <a:pt x="573" y="49"/>
                </a:cubicBezTo>
                <a:cubicBezTo>
                  <a:pt x="587" y="49"/>
                  <a:pt x="601" y="64"/>
                  <a:pt x="601" y="78"/>
                </a:cubicBezTo>
                <a:cubicBezTo>
                  <a:pt x="601" y="191"/>
                  <a:pt x="601" y="191"/>
                  <a:pt x="601" y="191"/>
                </a:cubicBezTo>
                <a:cubicBezTo>
                  <a:pt x="601" y="205"/>
                  <a:pt x="587" y="219"/>
                  <a:pt x="573" y="219"/>
                </a:cubicBezTo>
                <a:close/>
                <a:moveTo>
                  <a:pt x="28" y="389"/>
                </a:moveTo>
                <a:lnTo>
                  <a:pt x="28" y="389"/>
                </a:lnTo>
                <a:cubicBezTo>
                  <a:pt x="148" y="389"/>
                  <a:pt x="148" y="389"/>
                  <a:pt x="148" y="389"/>
                </a:cubicBezTo>
                <a:cubicBezTo>
                  <a:pt x="163" y="389"/>
                  <a:pt x="177" y="403"/>
                  <a:pt x="177" y="417"/>
                </a:cubicBezTo>
                <a:cubicBezTo>
                  <a:pt x="177" y="431"/>
                  <a:pt x="163" y="445"/>
                  <a:pt x="148" y="445"/>
                </a:cubicBezTo>
                <a:cubicBezTo>
                  <a:pt x="99" y="445"/>
                  <a:pt x="99" y="445"/>
                  <a:pt x="99" y="445"/>
                </a:cubicBezTo>
                <a:cubicBezTo>
                  <a:pt x="141" y="509"/>
                  <a:pt x="219" y="551"/>
                  <a:pt x="297" y="551"/>
                </a:cubicBezTo>
                <a:cubicBezTo>
                  <a:pt x="431" y="551"/>
                  <a:pt x="544" y="438"/>
                  <a:pt x="544" y="304"/>
                </a:cubicBezTo>
                <a:cubicBezTo>
                  <a:pt x="544" y="290"/>
                  <a:pt x="558" y="276"/>
                  <a:pt x="573" y="276"/>
                </a:cubicBezTo>
                <a:cubicBezTo>
                  <a:pt x="587" y="276"/>
                  <a:pt x="601" y="290"/>
                  <a:pt x="601" y="304"/>
                </a:cubicBezTo>
                <a:lnTo>
                  <a:pt x="601" y="304"/>
                </a:lnTo>
                <a:cubicBezTo>
                  <a:pt x="601" y="473"/>
                  <a:pt x="466" y="608"/>
                  <a:pt x="297" y="608"/>
                </a:cubicBezTo>
                <a:cubicBezTo>
                  <a:pt x="198" y="608"/>
                  <a:pt x="106" y="558"/>
                  <a:pt x="57" y="480"/>
                </a:cubicBezTo>
                <a:cubicBezTo>
                  <a:pt x="57" y="530"/>
                  <a:pt x="57" y="530"/>
                  <a:pt x="57" y="530"/>
                </a:cubicBezTo>
                <a:cubicBezTo>
                  <a:pt x="57" y="544"/>
                  <a:pt x="42" y="558"/>
                  <a:pt x="28" y="558"/>
                </a:cubicBezTo>
                <a:cubicBezTo>
                  <a:pt x="7" y="558"/>
                  <a:pt x="0" y="544"/>
                  <a:pt x="0" y="530"/>
                </a:cubicBezTo>
                <a:cubicBezTo>
                  <a:pt x="0" y="417"/>
                  <a:pt x="0" y="417"/>
                  <a:pt x="0" y="417"/>
                </a:cubicBezTo>
                <a:cubicBezTo>
                  <a:pt x="0" y="403"/>
                  <a:pt x="7" y="389"/>
                  <a:pt x="28" y="3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68" name="Freeform 74"/>
          <p:cNvSpPr>
            <a:spLocks noChangeArrowheads="1"/>
          </p:cNvSpPr>
          <p:nvPr/>
        </p:nvSpPr>
        <p:spPr bwMode="auto">
          <a:xfrm>
            <a:off x="9966327" y="8360169"/>
            <a:ext cx="438150" cy="438264"/>
          </a:xfrm>
          <a:custGeom>
            <a:avLst/>
            <a:gdLst>
              <a:gd name="T0" fmla="*/ 579 w 609"/>
              <a:gd name="T1" fmla="*/ 219 h 609"/>
              <a:gd name="T2" fmla="*/ 579 w 609"/>
              <a:gd name="T3" fmla="*/ 219 h 609"/>
              <a:gd name="T4" fmla="*/ 452 w 609"/>
              <a:gd name="T5" fmla="*/ 219 h 609"/>
              <a:gd name="T6" fmla="*/ 424 w 609"/>
              <a:gd name="T7" fmla="*/ 191 h 609"/>
              <a:gd name="T8" fmla="*/ 452 w 609"/>
              <a:gd name="T9" fmla="*/ 162 h 609"/>
              <a:gd name="T10" fmla="*/ 502 w 609"/>
              <a:gd name="T11" fmla="*/ 162 h 609"/>
              <a:gd name="T12" fmla="*/ 304 w 609"/>
              <a:gd name="T13" fmla="*/ 56 h 609"/>
              <a:gd name="T14" fmla="*/ 56 w 609"/>
              <a:gd name="T15" fmla="*/ 304 h 609"/>
              <a:gd name="T16" fmla="*/ 304 w 609"/>
              <a:gd name="T17" fmla="*/ 551 h 609"/>
              <a:gd name="T18" fmla="*/ 551 w 609"/>
              <a:gd name="T19" fmla="*/ 304 h 609"/>
              <a:gd name="T20" fmla="*/ 579 w 609"/>
              <a:gd name="T21" fmla="*/ 276 h 609"/>
              <a:gd name="T22" fmla="*/ 608 w 609"/>
              <a:gd name="T23" fmla="*/ 304 h 609"/>
              <a:gd name="T24" fmla="*/ 304 w 609"/>
              <a:gd name="T25" fmla="*/ 608 h 609"/>
              <a:gd name="T26" fmla="*/ 0 w 609"/>
              <a:gd name="T27" fmla="*/ 304 h 609"/>
              <a:gd name="T28" fmla="*/ 304 w 609"/>
              <a:gd name="T29" fmla="*/ 0 h 609"/>
              <a:gd name="T30" fmla="*/ 551 w 609"/>
              <a:gd name="T31" fmla="*/ 127 h 609"/>
              <a:gd name="T32" fmla="*/ 551 w 609"/>
              <a:gd name="T33" fmla="*/ 78 h 609"/>
              <a:gd name="T34" fmla="*/ 579 w 609"/>
              <a:gd name="T35" fmla="*/ 49 h 609"/>
              <a:gd name="T36" fmla="*/ 608 w 609"/>
              <a:gd name="T37" fmla="*/ 78 h 609"/>
              <a:gd name="T38" fmla="*/ 608 w 609"/>
              <a:gd name="T39" fmla="*/ 191 h 609"/>
              <a:gd name="T40" fmla="*/ 579 w 609"/>
              <a:gd name="T41" fmla="*/ 21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9" h="609">
                <a:moveTo>
                  <a:pt x="579" y="219"/>
                </a:moveTo>
                <a:lnTo>
                  <a:pt x="579" y="219"/>
                </a:lnTo>
                <a:cubicBezTo>
                  <a:pt x="452" y="219"/>
                  <a:pt x="452" y="219"/>
                  <a:pt x="452" y="219"/>
                </a:cubicBezTo>
                <a:cubicBezTo>
                  <a:pt x="438" y="219"/>
                  <a:pt x="424" y="205"/>
                  <a:pt x="424" y="191"/>
                </a:cubicBezTo>
                <a:cubicBezTo>
                  <a:pt x="424" y="177"/>
                  <a:pt x="438" y="162"/>
                  <a:pt x="452" y="162"/>
                </a:cubicBezTo>
                <a:cubicBezTo>
                  <a:pt x="502" y="162"/>
                  <a:pt x="502" y="162"/>
                  <a:pt x="502" y="162"/>
                </a:cubicBezTo>
                <a:cubicBezTo>
                  <a:pt x="459" y="99"/>
                  <a:pt x="389" y="56"/>
                  <a:pt x="304" y="56"/>
                </a:cubicBezTo>
                <a:cubicBezTo>
                  <a:pt x="169" y="56"/>
                  <a:pt x="56" y="169"/>
                  <a:pt x="56" y="304"/>
                </a:cubicBezTo>
                <a:cubicBezTo>
                  <a:pt x="56" y="438"/>
                  <a:pt x="169" y="551"/>
                  <a:pt x="304" y="551"/>
                </a:cubicBezTo>
                <a:cubicBezTo>
                  <a:pt x="438" y="551"/>
                  <a:pt x="551" y="438"/>
                  <a:pt x="551" y="304"/>
                </a:cubicBezTo>
                <a:cubicBezTo>
                  <a:pt x="551" y="290"/>
                  <a:pt x="558" y="276"/>
                  <a:pt x="579" y="276"/>
                </a:cubicBezTo>
                <a:cubicBezTo>
                  <a:pt x="594" y="276"/>
                  <a:pt x="608" y="290"/>
                  <a:pt x="608" y="304"/>
                </a:cubicBezTo>
                <a:cubicBezTo>
                  <a:pt x="608" y="473"/>
                  <a:pt x="473" y="608"/>
                  <a:pt x="304" y="608"/>
                </a:cubicBezTo>
                <a:cubicBezTo>
                  <a:pt x="134" y="608"/>
                  <a:pt x="0" y="473"/>
                  <a:pt x="0" y="304"/>
                </a:cubicBezTo>
                <a:cubicBezTo>
                  <a:pt x="0" y="134"/>
                  <a:pt x="134" y="0"/>
                  <a:pt x="304" y="0"/>
                </a:cubicBezTo>
                <a:cubicBezTo>
                  <a:pt x="403" y="0"/>
                  <a:pt x="495" y="49"/>
                  <a:pt x="551" y="127"/>
                </a:cubicBezTo>
                <a:cubicBezTo>
                  <a:pt x="551" y="78"/>
                  <a:pt x="551" y="78"/>
                  <a:pt x="551" y="78"/>
                </a:cubicBezTo>
                <a:cubicBezTo>
                  <a:pt x="551" y="64"/>
                  <a:pt x="558" y="49"/>
                  <a:pt x="579" y="49"/>
                </a:cubicBezTo>
                <a:cubicBezTo>
                  <a:pt x="594" y="49"/>
                  <a:pt x="608" y="64"/>
                  <a:pt x="608" y="78"/>
                </a:cubicBezTo>
                <a:cubicBezTo>
                  <a:pt x="608" y="191"/>
                  <a:pt x="608" y="191"/>
                  <a:pt x="608" y="191"/>
                </a:cubicBezTo>
                <a:cubicBezTo>
                  <a:pt x="608" y="205"/>
                  <a:pt x="594" y="219"/>
                  <a:pt x="579" y="219"/>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69" name="Freeform 75"/>
          <p:cNvSpPr>
            <a:spLocks noChangeArrowheads="1"/>
          </p:cNvSpPr>
          <p:nvPr/>
        </p:nvSpPr>
        <p:spPr bwMode="auto">
          <a:xfrm>
            <a:off x="9210676" y="8401455"/>
            <a:ext cx="434974" cy="304879"/>
          </a:xfrm>
          <a:custGeom>
            <a:avLst/>
            <a:gdLst>
              <a:gd name="T0" fmla="*/ 530 w 602"/>
              <a:gd name="T1" fmla="*/ 184 h 425"/>
              <a:gd name="T2" fmla="*/ 530 w 602"/>
              <a:gd name="T3" fmla="*/ 184 h 425"/>
              <a:gd name="T4" fmla="*/ 509 w 602"/>
              <a:gd name="T5" fmla="*/ 191 h 425"/>
              <a:gd name="T6" fmla="*/ 480 w 602"/>
              <a:gd name="T7" fmla="*/ 163 h 425"/>
              <a:gd name="T8" fmla="*/ 487 w 602"/>
              <a:gd name="T9" fmla="*/ 142 h 425"/>
              <a:gd name="T10" fmla="*/ 509 w 602"/>
              <a:gd name="T11" fmla="*/ 128 h 425"/>
              <a:gd name="T12" fmla="*/ 487 w 602"/>
              <a:gd name="T13" fmla="*/ 128 h 425"/>
              <a:gd name="T14" fmla="*/ 487 w 602"/>
              <a:gd name="T15" fmla="*/ 128 h 425"/>
              <a:gd name="T16" fmla="*/ 459 w 602"/>
              <a:gd name="T17" fmla="*/ 128 h 425"/>
              <a:gd name="T18" fmla="*/ 459 w 602"/>
              <a:gd name="T19" fmla="*/ 128 h 425"/>
              <a:gd name="T20" fmla="*/ 438 w 602"/>
              <a:gd name="T21" fmla="*/ 128 h 425"/>
              <a:gd name="T22" fmla="*/ 141 w 602"/>
              <a:gd name="T23" fmla="*/ 417 h 425"/>
              <a:gd name="T24" fmla="*/ 120 w 602"/>
              <a:gd name="T25" fmla="*/ 424 h 425"/>
              <a:gd name="T26" fmla="*/ 120 w 602"/>
              <a:gd name="T27" fmla="*/ 424 h 425"/>
              <a:gd name="T28" fmla="*/ 85 w 602"/>
              <a:gd name="T29" fmla="*/ 424 h 425"/>
              <a:gd name="T30" fmla="*/ 85 w 602"/>
              <a:gd name="T31" fmla="*/ 424 h 425"/>
              <a:gd name="T32" fmla="*/ 28 w 602"/>
              <a:gd name="T33" fmla="*/ 424 h 425"/>
              <a:gd name="T34" fmla="*/ 0 w 602"/>
              <a:gd name="T35" fmla="*/ 396 h 425"/>
              <a:gd name="T36" fmla="*/ 28 w 602"/>
              <a:gd name="T37" fmla="*/ 368 h 425"/>
              <a:gd name="T38" fmla="*/ 85 w 602"/>
              <a:gd name="T39" fmla="*/ 368 h 425"/>
              <a:gd name="T40" fmla="*/ 85 w 602"/>
              <a:gd name="T41" fmla="*/ 368 h 425"/>
              <a:gd name="T42" fmla="*/ 113 w 602"/>
              <a:gd name="T43" fmla="*/ 368 h 425"/>
              <a:gd name="T44" fmla="*/ 403 w 602"/>
              <a:gd name="T45" fmla="*/ 78 h 425"/>
              <a:gd name="T46" fmla="*/ 403 w 602"/>
              <a:gd name="T47" fmla="*/ 78 h 425"/>
              <a:gd name="T48" fmla="*/ 424 w 602"/>
              <a:gd name="T49" fmla="*/ 71 h 425"/>
              <a:gd name="T50" fmla="*/ 424 w 602"/>
              <a:gd name="T51" fmla="*/ 71 h 425"/>
              <a:gd name="T52" fmla="*/ 473 w 602"/>
              <a:gd name="T53" fmla="*/ 71 h 425"/>
              <a:gd name="T54" fmla="*/ 473 w 602"/>
              <a:gd name="T55" fmla="*/ 71 h 425"/>
              <a:gd name="T56" fmla="*/ 509 w 602"/>
              <a:gd name="T57" fmla="*/ 71 h 425"/>
              <a:gd name="T58" fmla="*/ 487 w 602"/>
              <a:gd name="T59" fmla="*/ 50 h 425"/>
              <a:gd name="T60" fmla="*/ 480 w 602"/>
              <a:gd name="T61" fmla="*/ 29 h 425"/>
              <a:gd name="T62" fmla="*/ 509 w 602"/>
              <a:gd name="T63" fmla="*/ 0 h 425"/>
              <a:gd name="T64" fmla="*/ 530 w 602"/>
              <a:gd name="T65" fmla="*/ 15 h 425"/>
              <a:gd name="T66" fmla="*/ 594 w 602"/>
              <a:gd name="T67" fmla="*/ 78 h 425"/>
              <a:gd name="T68" fmla="*/ 601 w 602"/>
              <a:gd name="T69" fmla="*/ 99 h 425"/>
              <a:gd name="T70" fmla="*/ 594 w 602"/>
              <a:gd name="T71" fmla="*/ 121 h 425"/>
              <a:gd name="T72" fmla="*/ 530 w 602"/>
              <a:gd name="T73" fmla="*/ 184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2" h="425">
                <a:moveTo>
                  <a:pt x="530" y="184"/>
                </a:moveTo>
                <a:lnTo>
                  <a:pt x="530" y="184"/>
                </a:lnTo>
                <a:cubicBezTo>
                  <a:pt x="523" y="191"/>
                  <a:pt x="516" y="191"/>
                  <a:pt x="509" y="191"/>
                </a:cubicBezTo>
                <a:cubicBezTo>
                  <a:pt x="495" y="191"/>
                  <a:pt x="480" y="177"/>
                  <a:pt x="480" y="163"/>
                </a:cubicBezTo>
                <a:cubicBezTo>
                  <a:pt x="480" y="156"/>
                  <a:pt x="480" y="149"/>
                  <a:pt x="487" y="142"/>
                </a:cubicBezTo>
                <a:cubicBezTo>
                  <a:pt x="509" y="128"/>
                  <a:pt x="509" y="128"/>
                  <a:pt x="509" y="128"/>
                </a:cubicBezTo>
                <a:cubicBezTo>
                  <a:pt x="487" y="128"/>
                  <a:pt x="487" y="128"/>
                  <a:pt x="487" y="128"/>
                </a:cubicBezTo>
                <a:lnTo>
                  <a:pt x="487" y="128"/>
                </a:lnTo>
                <a:cubicBezTo>
                  <a:pt x="459" y="128"/>
                  <a:pt x="459" y="128"/>
                  <a:pt x="459" y="128"/>
                </a:cubicBezTo>
                <a:lnTo>
                  <a:pt x="459" y="128"/>
                </a:lnTo>
                <a:cubicBezTo>
                  <a:pt x="438" y="128"/>
                  <a:pt x="438" y="128"/>
                  <a:pt x="438" y="128"/>
                </a:cubicBezTo>
                <a:cubicBezTo>
                  <a:pt x="141" y="417"/>
                  <a:pt x="141" y="417"/>
                  <a:pt x="141" y="417"/>
                </a:cubicBezTo>
                <a:cubicBezTo>
                  <a:pt x="134" y="424"/>
                  <a:pt x="127" y="424"/>
                  <a:pt x="120" y="424"/>
                </a:cubicBezTo>
                <a:lnTo>
                  <a:pt x="120" y="424"/>
                </a:lnTo>
                <a:cubicBezTo>
                  <a:pt x="85" y="424"/>
                  <a:pt x="85" y="424"/>
                  <a:pt x="85" y="424"/>
                </a:cubicBezTo>
                <a:lnTo>
                  <a:pt x="85" y="424"/>
                </a:lnTo>
                <a:cubicBezTo>
                  <a:pt x="28" y="424"/>
                  <a:pt x="28" y="424"/>
                  <a:pt x="28" y="424"/>
                </a:cubicBezTo>
                <a:cubicBezTo>
                  <a:pt x="14" y="424"/>
                  <a:pt x="0" y="417"/>
                  <a:pt x="0" y="396"/>
                </a:cubicBezTo>
                <a:cubicBezTo>
                  <a:pt x="0" y="382"/>
                  <a:pt x="14" y="368"/>
                  <a:pt x="28" y="368"/>
                </a:cubicBezTo>
                <a:cubicBezTo>
                  <a:pt x="85" y="368"/>
                  <a:pt x="85" y="368"/>
                  <a:pt x="85" y="368"/>
                </a:cubicBezTo>
                <a:lnTo>
                  <a:pt x="85" y="368"/>
                </a:lnTo>
                <a:cubicBezTo>
                  <a:pt x="113" y="368"/>
                  <a:pt x="113" y="368"/>
                  <a:pt x="113" y="368"/>
                </a:cubicBezTo>
                <a:cubicBezTo>
                  <a:pt x="403" y="78"/>
                  <a:pt x="403" y="78"/>
                  <a:pt x="403" y="78"/>
                </a:cubicBezTo>
                <a:lnTo>
                  <a:pt x="403" y="78"/>
                </a:lnTo>
                <a:cubicBezTo>
                  <a:pt x="410" y="71"/>
                  <a:pt x="417" y="71"/>
                  <a:pt x="424" y="71"/>
                </a:cubicBezTo>
                <a:lnTo>
                  <a:pt x="424" y="71"/>
                </a:lnTo>
                <a:cubicBezTo>
                  <a:pt x="473" y="71"/>
                  <a:pt x="473" y="71"/>
                  <a:pt x="473" y="71"/>
                </a:cubicBezTo>
                <a:lnTo>
                  <a:pt x="473" y="71"/>
                </a:lnTo>
                <a:cubicBezTo>
                  <a:pt x="509" y="71"/>
                  <a:pt x="509" y="71"/>
                  <a:pt x="509" y="71"/>
                </a:cubicBezTo>
                <a:cubicBezTo>
                  <a:pt x="487" y="50"/>
                  <a:pt x="487" y="50"/>
                  <a:pt x="487" y="50"/>
                </a:cubicBezTo>
                <a:cubicBezTo>
                  <a:pt x="480" y="43"/>
                  <a:pt x="480" y="36"/>
                  <a:pt x="480" y="29"/>
                </a:cubicBezTo>
                <a:cubicBezTo>
                  <a:pt x="480" y="15"/>
                  <a:pt x="495" y="0"/>
                  <a:pt x="509" y="0"/>
                </a:cubicBezTo>
                <a:cubicBezTo>
                  <a:pt x="516" y="0"/>
                  <a:pt x="523" y="8"/>
                  <a:pt x="530" y="15"/>
                </a:cubicBezTo>
                <a:cubicBezTo>
                  <a:pt x="594" y="78"/>
                  <a:pt x="594" y="78"/>
                  <a:pt x="594" y="78"/>
                </a:cubicBezTo>
                <a:cubicBezTo>
                  <a:pt x="601" y="85"/>
                  <a:pt x="601" y="92"/>
                  <a:pt x="601" y="99"/>
                </a:cubicBezTo>
                <a:cubicBezTo>
                  <a:pt x="601" y="106"/>
                  <a:pt x="601" y="113"/>
                  <a:pt x="594" y="121"/>
                </a:cubicBezTo>
                <a:lnTo>
                  <a:pt x="530" y="184"/>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70" name="Freeform 76"/>
          <p:cNvSpPr>
            <a:spLocks noChangeArrowheads="1"/>
          </p:cNvSpPr>
          <p:nvPr/>
        </p:nvSpPr>
        <p:spPr bwMode="auto">
          <a:xfrm>
            <a:off x="8451851" y="8452268"/>
            <a:ext cx="431800" cy="304879"/>
          </a:xfrm>
          <a:custGeom>
            <a:avLst/>
            <a:gdLst>
              <a:gd name="T0" fmla="*/ 523 w 601"/>
              <a:gd name="T1" fmla="*/ 240 h 425"/>
              <a:gd name="T2" fmla="*/ 523 w 601"/>
              <a:gd name="T3" fmla="*/ 240 h 425"/>
              <a:gd name="T4" fmla="*/ 509 w 601"/>
              <a:gd name="T5" fmla="*/ 233 h 425"/>
              <a:gd name="T6" fmla="*/ 480 w 601"/>
              <a:gd name="T7" fmla="*/ 262 h 425"/>
              <a:gd name="T8" fmla="*/ 487 w 601"/>
              <a:gd name="T9" fmla="*/ 283 h 425"/>
              <a:gd name="T10" fmla="*/ 502 w 601"/>
              <a:gd name="T11" fmla="*/ 297 h 425"/>
              <a:gd name="T12" fmla="*/ 487 w 601"/>
              <a:gd name="T13" fmla="*/ 297 h 425"/>
              <a:gd name="T14" fmla="*/ 487 w 601"/>
              <a:gd name="T15" fmla="*/ 297 h 425"/>
              <a:gd name="T16" fmla="*/ 459 w 601"/>
              <a:gd name="T17" fmla="*/ 297 h 425"/>
              <a:gd name="T18" fmla="*/ 459 w 601"/>
              <a:gd name="T19" fmla="*/ 297 h 425"/>
              <a:gd name="T20" fmla="*/ 431 w 601"/>
              <a:gd name="T21" fmla="*/ 297 h 425"/>
              <a:gd name="T22" fmla="*/ 141 w 601"/>
              <a:gd name="T23" fmla="*/ 7 h 425"/>
              <a:gd name="T24" fmla="*/ 120 w 601"/>
              <a:gd name="T25" fmla="*/ 0 h 425"/>
              <a:gd name="T26" fmla="*/ 120 w 601"/>
              <a:gd name="T27" fmla="*/ 0 h 425"/>
              <a:gd name="T28" fmla="*/ 85 w 601"/>
              <a:gd name="T29" fmla="*/ 0 h 425"/>
              <a:gd name="T30" fmla="*/ 85 w 601"/>
              <a:gd name="T31" fmla="*/ 0 h 425"/>
              <a:gd name="T32" fmla="*/ 28 w 601"/>
              <a:gd name="T33" fmla="*/ 0 h 425"/>
              <a:gd name="T34" fmla="*/ 0 w 601"/>
              <a:gd name="T35" fmla="*/ 28 h 425"/>
              <a:gd name="T36" fmla="*/ 28 w 601"/>
              <a:gd name="T37" fmla="*/ 57 h 425"/>
              <a:gd name="T38" fmla="*/ 85 w 601"/>
              <a:gd name="T39" fmla="*/ 57 h 425"/>
              <a:gd name="T40" fmla="*/ 85 w 601"/>
              <a:gd name="T41" fmla="*/ 57 h 425"/>
              <a:gd name="T42" fmla="*/ 106 w 601"/>
              <a:gd name="T43" fmla="*/ 57 h 425"/>
              <a:gd name="T44" fmla="*/ 403 w 601"/>
              <a:gd name="T45" fmla="*/ 346 h 425"/>
              <a:gd name="T46" fmla="*/ 403 w 601"/>
              <a:gd name="T47" fmla="*/ 346 h 425"/>
              <a:gd name="T48" fmla="*/ 424 w 601"/>
              <a:gd name="T49" fmla="*/ 353 h 425"/>
              <a:gd name="T50" fmla="*/ 424 w 601"/>
              <a:gd name="T51" fmla="*/ 353 h 425"/>
              <a:gd name="T52" fmla="*/ 466 w 601"/>
              <a:gd name="T53" fmla="*/ 353 h 425"/>
              <a:gd name="T54" fmla="*/ 466 w 601"/>
              <a:gd name="T55" fmla="*/ 353 h 425"/>
              <a:gd name="T56" fmla="*/ 502 w 601"/>
              <a:gd name="T57" fmla="*/ 353 h 425"/>
              <a:gd name="T58" fmla="*/ 487 w 601"/>
              <a:gd name="T59" fmla="*/ 375 h 425"/>
              <a:gd name="T60" fmla="*/ 480 w 601"/>
              <a:gd name="T61" fmla="*/ 396 h 425"/>
              <a:gd name="T62" fmla="*/ 509 w 601"/>
              <a:gd name="T63" fmla="*/ 424 h 425"/>
              <a:gd name="T64" fmla="*/ 523 w 601"/>
              <a:gd name="T65" fmla="*/ 410 h 425"/>
              <a:gd name="T66" fmla="*/ 593 w 601"/>
              <a:gd name="T67" fmla="*/ 346 h 425"/>
              <a:gd name="T68" fmla="*/ 600 w 601"/>
              <a:gd name="T69" fmla="*/ 325 h 425"/>
              <a:gd name="T70" fmla="*/ 593 w 601"/>
              <a:gd name="T71" fmla="*/ 311 h 425"/>
              <a:gd name="T72" fmla="*/ 523 w 601"/>
              <a:gd name="T73" fmla="*/ 24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1" h="425">
                <a:moveTo>
                  <a:pt x="523" y="240"/>
                </a:moveTo>
                <a:lnTo>
                  <a:pt x="523" y="240"/>
                </a:lnTo>
                <a:cubicBezTo>
                  <a:pt x="523" y="233"/>
                  <a:pt x="516" y="233"/>
                  <a:pt x="509" y="233"/>
                </a:cubicBezTo>
                <a:cubicBezTo>
                  <a:pt x="487" y="233"/>
                  <a:pt x="480" y="248"/>
                  <a:pt x="480" y="262"/>
                </a:cubicBezTo>
                <a:cubicBezTo>
                  <a:pt x="480" y="269"/>
                  <a:pt x="480" y="276"/>
                  <a:pt x="487" y="283"/>
                </a:cubicBezTo>
                <a:cubicBezTo>
                  <a:pt x="502" y="297"/>
                  <a:pt x="502" y="297"/>
                  <a:pt x="502" y="297"/>
                </a:cubicBezTo>
                <a:cubicBezTo>
                  <a:pt x="487" y="297"/>
                  <a:pt x="487" y="297"/>
                  <a:pt x="487" y="297"/>
                </a:cubicBezTo>
                <a:lnTo>
                  <a:pt x="487" y="297"/>
                </a:lnTo>
                <a:cubicBezTo>
                  <a:pt x="459" y="297"/>
                  <a:pt x="459" y="297"/>
                  <a:pt x="459" y="297"/>
                </a:cubicBezTo>
                <a:lnTo>
                  <a:pt x="459" y="297"/>
                </a:lnTo>
                <a:cubicBezTo>
                  <a:pt x="431" y="297"/>
                  <a:pt x="431" y="297"/>
                  <a:pt x="431" y="297"/>
                </a:cubicBezTo>
                <a:cubicBezTo>
                  <a:pt x="141" y="7"/>
                  <a:pt x="141" y="7"/>
                  <a:pt x="141" y="7"/>
                </a:cubicBezTo>
                <a:cubicBezTo>
                  <a:pt x="134" y="0"/>
                  <a:pt x="127" y="0"/>
                  <a:pt x="120" y="0"/>
                </a:cubicBezTo>
                <a:lnTo>
                  <a:pt x="120" y="0"/>
                </a:lnTo>
                <a:cubicBezTo>
                  <a:pt x="85" y="0"/>
                  <a:pt x="85" y="0"/>
                  <a:pt x="85" y="0"/>
                </a:cubicBezTo>
                <a:lnTo>
                  <a:pt x="85" y="0"/>
                </a:lnTo>
                <a:cubicBezTo>
                  <a:pt x="28" y="0"/>
                  <a:pt x="28" y="0"/>
                  <a:pt x="28" y="0"/>
                </a:cubicBezTo>
                <a:cubicBezTo>
                  <a:pt x="7" y="0"/>
                  <a:pt x="0" y="7"/>
                  <a:pt x="0" y="28"/>
                </a:cubicBezTo>
                <a:cubicBezTo>
                  <a:pt x="0" y="42"/>
                  <a:pt x="7" y="57"/>
                  <a:pt x="28" y="57"/>
                </a:cubicBezTo>
                <a:cubicBezTo>
                  <a:pt x="85" y="57"/>
                  <a:pt x="85" y="57"/>
                  <a:pt x="85" y="57"/>
                </a:cubicBezTo>
                <a:lnTo>
                  <a:pt x="85" y="57"/>
                </a:lnTo>
                <a:cubicBezTo>
                  <a:pt x="106" y="57"/>
                  <a:pt x="106" y="57"/>
                  <a:pt x="106" y="57"/>
                </a:cubicBezTo>
                <a:cubicBezTo>
                  <a:pt x="403" y="346"/>
                  <a:pt x="403" y="346"/>
                  <a:pt x="403" y="346"/>
                </a:cubicBezTo>
                <a:lnTo>
                  <a:pt x="403" y="346"/>
                </a:lnTo>
                <a:cubicBezTo>
                  <a:pt x="410" y="353"/>
                  <a:pt x="417" y="353"/>
                  <a:pt x="424" y="353"/>
                </a:cubicBezTo>
                <a:lnTo>
                  <a:pt x="424" y="353"/>
                </a:lnTo>
                <a:cubicBezTo>
                  <a:pt x="466" y="353"/>
                  <a:pt x="466" y="353"/>
                  <a:pt x="466" y="353"/>
                </a:cubicBezTo>
                <a:lnTo>
                  <a:pt x="466" y="353"/>
                </a:lnTo>
                <a:cubicBezTo>
                  <a:pt x="502" y="353"/>
                  <a:pt x="502" y="353"/>
                  <a:pt x="502" y="353"/>
                </a:cubicBezTo>
                <a:cubicBezTo>
                  <a:pt x="487" y="375"/>
                  <a:pt x="487" y="375"/>
                  <a:pt x="487" y="375"/>
                </a:cubicBezTo>
                <a:cubicBezTo>
                  <a:pt x="480" y="382"/>
                  <a:pt x="480" y="389"/>
                  <a:pt x="480" y="396"/>
                </a:cubicBezTo>
                <a:cubicBezTo>
                  <a:pt x="480" y="410"/>
                  <a:pt x="487" y="424"/>
                  <a:pt x="509" y="424"/>
                </a:cubicBezTo>
                <a:cubicBezTo>
                  <a:pt x="516" y="424"/>
                  <a:pt x="523" y="417"/>
                  <a:pt x="523" y="410"/>
                </a:cubicBezTo>
                <a:cubicBezTo>
                  <a:pt x="593" y="346"/>
                  <a:pt x="593" y="346"/>
                  <a:pt x="593" y="346"/>
                </a:cubicBezTo>
                <a:cubicBezTo>
                  <a:pt x="600" y="339"/>
                  <a:pt x="600" y="332"/>
                  <a:pt x="600" y="325"/>
                </a:cubicBezTo>
                <a:cubicBezTo>
                  <a:pt x="600" y="318"/>
                  <a:pt x="600" y="311"/>
                  <a:pt x="593" y="311"/>
                </a:cubicBezTo>
                <a:lnTo>
                  <a:pt x="523" y="240"/>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71" name="Freeform 77"/>
          <p:cNvSpPr>
            <a:spLocks noChangeArrowheads="1"/>
          </p:cNvSpPr>
          <p:nvPr/>
        </p:nvSpPr>
        <p:spPr bwMode="auto">
          <a:xfrm>
            <a:off x="7686677" y="8401454"/>
            <a:ext cx="438150" cy="355692"/>
          </a:xfrm>
          <a:custGeom>
            <a:avLst/>
            <a:gdLst>
              <a:gd name="T0" fmla="*/ 530 w 608"/>
              <a:gd name="T1" fmla="*/ 184 h 496"/>
              <a:gd name="T2" fmla="*/ 480 w 608"/>
              <a:gd name="T3" fmla="*/ 163 h 496"/>
              <a:gd name="T4" fmla="*/ 508 w 608"/>
              <a:gd name="T5" fmla="*/ 128 h 496"/>
              <a:gd name="T6" fmla="*/ 494 w 608"/>
              <a:gd name="T7" fmla="*/ 128 h 496"/>
              <a:gd name="T8" fmla="*/ 466 w 608"/>
              <a:gd name="T9" fmla="*/ 128 h 496"/>
              <a:gd name="T10" fmla="*/ 141 w 608"/>
              <a:gd name="T11" fmla="*/ 417 h 496"/>
              <a:gd name="T12" fmla="*/ 127 w 608"/>
              <a:gd name="T13" fmla="*/ 424 h 496"/>
              <a:gd name="T14" fmla="*/ 84 w 608"/>
              <a:gd name="T15" fmla="*/ 424 h 496"/>
              <a:gd name="T16" fmla="*/ 0 w 608"/>
              <a:gd name="T17" fmla="*/ 396 h 496"/>
              <a:gd name="T18" fmla="*/ 84 w 608"/>
              <a:gd name="T19" fmla="*/ 368 h 496"/>
              <a:gd name="T20" fmla="*/ 113 w 608"/>
              <a:gd name="T21" fmla="*/ 368 h 496"/>
              <a:gd name="T22" fmla="*/ 410 w 608"/>
              <a:gd name="T23" fmla="*/ 78 h 496"/>
              <a:gd name="T24" fmla="*/ 424 w 608"/>
              <a:gd name="T25" fmla="*/ 71 h 496"/>
              <a:gd name="T26" fmla="*/ 473 w 608"/>
              <a:gd name="T27" fmla="*/ 71 h 496"/>
              <a:gd name="T28" fmla="*/ 494 w 608"/>
              <a:gd name="T29" fmla="*/ 50 h 496"/>
              <a:gd name="T30" fmla="*/ 508 w 608"/>
              <a:gd name="T31" fmla="*/ 0 h 496"/>
              <a:gd name="T32" fmla="*/ 600 w 608"/>
              <a:gd name="T33" fmla="*/ 78 h 496"/>
              <a:gd name="T34" fmla="*/ 600 w 608"/>
              <a:gd name="T35" fmla="*/ 121 h 496"/>
              <a:gd name="T36" fmla="*/ 219 w 608"/>
              <a:gd name="T37" fmla="*/ 227 h 496"/>
              <a:gd name="T38" fmla="*/ 113 w 608"/>
              <a:gd name="T39" fmla="*/ 128 h 496"/>
              <a:gd name="T40" fmla="*/ 84 w 608"/>
              <a:gd name="T41" fmla="*/ 128 h 496"/>
              <a:gd name="T42" fmla="*/ 0 w 608"/>
              <a:gd name="T43" fmla="*/ 99 h 496"/>
              <a:gd name="T44" fmla="*/ 77 w 608"/>
              <a:gd name="T45" fmla="*/ 71 h 496"/>
              <a:gd name="T46" fmla="*/ 127 w 608"/>
              <a:gd name="T47" fmla="*/ 71 h 496"/>
              <a:gd name="T48" fmla="*/ 141 w 608"/>
              <a:gd name="T49" fmla="*/ 78 h 496"/>
              <a:gd name="T50" fmla="*/ 219 w 608"/>
              <a:gd name="T51" fmla="*/ 227 h 496"/>
              <a:gd name="T52" fmla="*/ 438 w 608"/>
              <a:gd name="T53" fmla="*/ 368 h 496"/>
              <a:gd name="T54" fmla="*/ 466 w 608"/>
              <a:gd name="T55" fmla="*/ 368 h 496"/>
              <a:gd name="T56" fmla="*/ 494 w 608"/>
              <a:gd name="T57" fmla="*/ 368 h 496"/>
              <a:gd name="T58" fmla="*/ 494 w 608"/>
              <a:gd name="T59" fmla="*/ 354 h 496"/>
              <a:gd name="T60" fmla="*/ 508 w 608"/>
              <a:gd name="T61" fmla="*/ 304 h 496"/>
              <a:gd name="T62" fmla="*/ 600 w 608"/>
              <a:gd name="T63" fmla="*/ 375 h 496"/>
              <a:gd name="T64" fmla="*/ 600 w 608"/>
              <a:gd name="T65" fmla="*/ 417 h 496"/>
              <a:gd name="T66" fmla="*/ 508 w 608"/>
              <a:gd name="T67" fmla="*/ 495 h 496"/>
              <a:gd name="T68" fmla="*/ 494 w 608"/>
              <a:gd name="T69" fmla="*/ 446 h 496"/>
              <a:gd name="T70" fmla="*/ 466 w 608"/>
              <a:gd name="T71" fmla="*/ 424 h 496"/>
              <a:gd name="T72" fmla="*/ 424 w 608"/>
              <a:gd name="T73" fmla="*/ 424 h 496"/>
              <a:gd name="T74" fmla="*/ 410 w 608"/>
              <a:gd name="T75" fmla="*/ 417 h 496"/>
              <a:gd name="T76" fmla="*/ 332 w 608"/>
              <a:gd name="T77" fmla="*/ 269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8" h="496">
                <a:moveTo>
                  <a:pt x="530" y="184"/>
                </a:moveTo>
                <a:lnTo>
                  <a:pt x="530" y="184"/>
                </a:lnTo>
                <a:cubicBezTo>
                  <a:pt x="523" y="191"/>
                  <a:pt x="516" y="191"/>
                  <a:pt x="508" y="191"/>
                </a:cubicBezTo>
                <a:cubicBezTo>
                  <a:pt x="494" y="191"/>
                  <a:pt x="480" y="177"/>
                  <a:pt x="480" y="163"/>
                </a:cubicBezTo>
                <a:cubicBezTo>
                  <a:pt x="480" y="156"/>
                  <a:pt x="487" y="149"/>
                  <a:pt x="494" y="142"/>
                </a:cubicBezTo>
                <a:cubicBezTo>
                  <a:pt x="508" y="128"/>
                  <a:pt x="508" y="128"/>
                  <a:pt x="508" y="128"/>
                </a:cubicBezTo>
                <a:cubicBezTo>
                  <a:pt x="494" y="128"/>
                  <a:pt x="494" y="128"/>
                  <a:pt x="494" y="128"/>
                </a:cubicBezTo>
                <a:lnTo>
                  <a:pt x="494" y="128"/>
                </a:lnTo>
                <a:cubicBezTo>
                  <a:pt x="466" y="128"/>
                  <a:pt x="466" y="128"/>
                  <a:pt x="466" y="128"/>
                </a:cubicBezTo>
                <a:lnTo>
                  <a:pt x="466" y="128"/>
                </a:lnTo>
                <a:cubicBezTo>
                  <a:pt x="438" y="128"/>
                  <a:pt x="438" y="128"/>
                  <a:pt x="438" y="128"/>
                </a:cubicBezTo>
                <a:cubicBezTo>
                  <a:pt x="141" y="417"/>
                  <a:pt x="141" y="417"/>
                  <a:pt x="141" y="417"/>
                </a:cubicBezTo>
                <a:cubicBezTo>
                  <a:pt x="141" y="424"/>
                  <a:pt x="134" y="424"/>
                  <a:pt x="127" y="424"/>
                </a:cubicBezTo>
                <a:lnTo>
                  <a:pt x="127" y="424"/>
                </a:lnTo>
                <a:cubicBezTo>
                  <a:pt x="84" y="424"/>
                  <a:pt x="84" y="424"/>
                  <a:pt x="84" y="424"/>
                </a:cubicBezTo>
                <a:lnTo>
                  <a:pt x="84" y="424"/>
                </a:lnTo>
                <a:cubicBezTo>
                  <a:pt x="28" y="424"/>
                  <a:pt x="28" y="424"/>
                  <a:pt x="28" y="424"/>
                </a:cubicBezTo>
                <a:cubicBezTo>
                  <a:pt x="14" y="424"/>
                  <a:pt x="0" y="417"/>
                  <a:pt x="0" y="396"/>
                </a:cubicBezTo>
                <a:cubicBezTo>
                  <a:pt x="0" y="382"/>
                  <a:pt x="14" y="368"/>
                  <a:pt x="28" y="368"/>
                </a:cubicBezTo>
                <a:cubicBezTo>
                  <a:pt x="84" y="368"/>
                  <a:pt x="84" y="368"/>
                  <a:pt x="84" y="368"/>
                </a:cubicBezTo>
                <a:lnTo>
                  <a:pt x="84" y="368"/>
                </a:lnTo>
                <a:cubicBezTo>
                  <a:pt x="113" y="368"/>
                  <a:pt x="113" y="368"/>
                  <a:pt x="113" y="368"/>
                </a:cubicBezTo>
                <a:cubicBezTo>
                  <a:pt x="410" y="78"/>
                  <a:pt x="410" y="78"/>
                  <a:pt x="410" y="78"/>
                </a:cubicBezTo>
                <a:lnTo>
                  <a:pt x="410" y="78"/>
                </a:lnTo>
                <a:cubicBezTo>
                  <a:pt x="410" y="71"/>
                  <a:pt x="417" y="71"/>
                  <a:pt x="424" y="71"/>
                </a:cubicBezTo>
                <a:lnTo>
                  <a:pt x="424" y="71"/>
                </a:lnTo>
                <a:cubicBezTo>
                  <a:pt x="473" y="71"/>
                  <a:pt x="473" y="71"/>
                  <a:pt x="473" y="71"/>
                </a:cubicBezTo>
                <a:lnTo>
                  <a:pt x="473" y="71"/>
                </a:lnTo>
                <a:cubicBezTo>
                  <a:pt x="508" y="71"/>
                  <a:pt x="508" y="71"/>
                  <a:pt x="508" y="71"/>
                </a:cubicBezTo>
                <a:cubicBezTo>
                  <a:pt x="494" y="50"/>
                  <a:pt x="494" y="50"/>
                  <a:pt x="494" y="50"/>
                </a:cubicBezTo>
                <a:cubicBezTo>
                  <a:pt x="487" y="43"/>
                  <a:pt x="480" y="36"/>
                  <a:pt x="480" y="29"/>
                </a:cubicBezTo>
                <a:cubicBezTo>
                  <a:pt x="480" y="15"/>
                  <a:pt x="494" y="0"/>
                  <a:pt x="508" y="0"/>
                </a:cubicBezTo>
                <a:cubicBezTo>
                  <a:pt x="516" y="0"/>
                  <a:pt x="523" y="8"/>
                  <a:pt x="530" y="15"/>
                </a:cubicBezTo>
                <a:cubicBezTo>
                  <a:pt x="600" y="78"/>
                  <a:pt x="600" y="78"/>
                  <a:pt x="600" y="78"/>
                </a:cubicBezTo>
                <a:cubicBezTo>
                  <a:pt x="600" y="85"/>
                  <a:pt x="607" y="92"/>
                  <a:pt x="607" y="99"/>
                </a:cubicBezTo>
                <a:cubicBezTo>
                  <a:pt x="607" y="106"/>
                  <a:pt x="600" y="113"/>
                  <a:pt x="600" y="121"/>
                </a:cubicBezTo>
                <a:lnTo>
                  <a:pt x="530" y="184"/>
                </a:lnTo>
                <a:close/>
                <a:moveTo>
                  <a:pt x="219" y="227"/>
                </a:moveTo>
                <a:lnTo>
                  <a:pt x="219" y="227"/>
                </a:lnTo>
                <a:cubicBezTo>
                  <a:pt x="113" y="128"/>
                  <a:pt x="113" y="128"/>
                  <a:pt x="113" y="128"/>
                </a:cubicBezTo>
                <a:cubicBezTo>
                  <a:pt x="84" y="128"/>
                  <a:pt x="84" y="128"/>
                  <a:pt x="84" y="128"/>
                </a:cubicBezTo>
                <a:lnTo>
                  <a:pt x="84" y="128"/>
                </a:lnTo>
                <a:cubicBezTo>
                  <a:pt x="28" y="128"/>
                  <a:pt x="28" y="128"/>
                  <a:pt x="28" y="128"/>
                </a:cubicBezTo>
                <a:cubicBezTo>
                  <a:pt x="14" y="128"/>
                  <a:pt x="0" y="113"/>
                  <a:pt x="0" y="99"/>
                </a:cubicBezTo>
                <a:cubicBezTo>
                  <a:pt x="0" y="78"/>
                  <a:pt x="14" y="71"/>
                  <a:pt x="28" y="71"/>
                </a:cubicBezTo>
                <a:cubicBezTo>
                  <a:pt x="77" y="71"/>
                  <a:pt x="77" y="71"/>
                  <a:pt x="77" y="71"/>
                </a:cubicBezTo>
                <a:lnTo>
                  <a:pt x="77" y="71"/>
                </a:lnTo>
                <a:cubicBezTo>
                  <a:pt x="127" y="71"/>
                  <a:pt x="127" y="71"/>
                  <a:pt x="127" y="71"/>
                </a:cubicBezTo>
                <a:lnTo>
                  <a:pt x="127" y="71"/>
                </a:lnTo>
                <a:cubicBezTo>
                  <a:pt x="134" y="71"/>
                  <a:pt x="141" y="71"/>
                  <a:pt x="141" y="78"/>
                </a:cubicBezTo>
                <a:cubicBezTo>
                  <a:pt x="254" y="191"/>
                  <a:pt x="254" y="191"/>
                  <a:pt x="254" y="191"/>
                </a:cubicBezTo>
                <a:lnTo>
                  <a:pt x="219" y="227"/>
                </a:lnTo>
                <a:close/>
                <a:moveTo>
                  <a:pt x="438" y="368"/>
                </a:moveTo>
                <a:lnTo>
                  <a:pt x="438" y="368"/>
                </a:lnTo>
                <a:cubicBezTo>
                  <a:pt x="466" y="368"/>
                  <a:pt x="466" y="368"/>
                  <a:pt x="466" y="368"/>
                </a:cubicBezTo>
                <a:lnTo>
                  <a:pt x="466" y="368"/>
                </a:lnTo>
                <a:cubicBezTo>
                  <a:pt x="494" y="368"/>
                  <a:pt x="494" y="368"/>
                  <a:pt x="494" y="368"/>
                </a:cubicBezTo>
                <a:lnTo>
                  <a:pt x="494" y="368"/>
                </a:lnTo>
                <a:cubicBezTo>
                  <a:pt x="508" y="368"/>
                  <a:pt x="508" y="368"/>
                  <a:pt x="508" y="368"/>
                </a:cubicBezTo>
                <a:cubicBezTo>
                  <a:pt x="494" y="354"/>
                  <a:pt x="494" y="354"/>
                  <a:pt x="494" y="354"/>
                </a:cubicBezTo>
                <a:cubicBezTo>
                  <a:pt x="487" y="347"/>
                  <a:pt x="480" y="340"/>
                  <a:pt x="480" y="333"/>
                </a:cubicBezTo>
                <a:cubicBezTo>
                  <a:pt x="480" y="319"/>
                  <a:pt x="494" y="304"/>
                  <a:pt x="508" y="304"/>
                </a:cubicBezTo>
                <a:cubicBezTo>
                  <a:pt x="516" y="304"/>
                  <a:pt x="523" y="304"/>
                  <a:pt x="530" y="311"/>
                </a:cubicBezTo>
                <a:cubicBezTo>
                  <a:pt x="600" y="375"/>
                  <a:pt x="600" y="375"/>
                  <a:pt x="600" y="375"/>
                </a:cubicBezTo>
                <a:cubicBezTo>
                  <a:pt x="600" y="382"/>
                  <a:pt x="607" y="389"/>
                  <a:pt x="607" y="396"/>
                </a:cubicBezTo>
                <a:cubicBezTo>
                  <a:pt x="607" y="403"/>
                  <a:pt x="600" y="410"/>
                  <a:pt x="600" y="417"/>
                </a:cubicBezTo>
                <a:cubicBezTo>
                  <a:pt x="530" y="481"/>
                  <a:pt x="530" y="481"/>
                  <a:pt x="530" y="481"/>
                </a:cubicBezTo>
                <a:cubicBezTo>
                  <a:pt x="523" y="488"/>
                  <a:pt x="516" y="495"/>
                  <a:pt x="508" y="495"/>
                </a:cubicBezTo>
                <a:cubicBezTo>
                  <a:pt x="494" y="495"/>
                  <a:pt x="480" y="481"/>
                  <a:pt x="480" y="467"/>
                </a:cubicBezTo>
                <a:cubicBezTo>
                  <a:pt x="480" y="460"/>
                  <a:pt x="487" y="453"/>
                  <a:pt x="494" y="446"/>
                </a:cubicBezTo>
                <a:cubicBezTo>
                  <a:pt x="508" y="424"/>
                  <a:pt x="508" y="424"/>
                  <a:pt x="508" y="424"/>
                </a:cubicBezTo>
                <a:cubicBezTo>
                  <a:pt x="466" y="424"/>
                  <a:pt x="466" y="424"/>
                  <a:pt x="466" y="424"/>
                </a:cubicBezTo>
                <a:lnTo>
                  <a:pt x="466" y="424"/>
                </a:lnTo>
                <a:cubicBezTo>
                  <a:pt x="424" y="424"/>
                  <a:pt x="424" y="424"/>
                  <a:pt x="424" y="424"/>
                </a:cubicBezTo>
                <a:lnTo>
                  <a:pt x="424" y="424"/>
                </a:lnTo>
                <a:cubicBezTo>
                  <a:pt x="417" y="424"/>
                  <a:pt x="410" y="424"/>
                  <a:pt x="410" y="417"/>
                </a:cubicBezTo>
                <a:cubicBezTo>
                  <a:pt x="297" y="304"/>
                  <a:pt x="297" y="304"/>
                  <a:pt x="297" y="304"/>
                </a:cubicBezTo>
                <a:cubicBezTo>
                  <a:pt x="332" y="269"/>
                  <a:pt x="332" y="269"/>
                  <a:pt x="332" y="269"/>
                </a:cubicBezTo>
                <a:lnTo>
                  <a:pt x="438" y="368"/>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72" name="Freeform 78"/>
          <p:cNvSpPr>
            <a:spLocks noChangeArrowheads="1"/>
          </p:cNvSpPr>
          <p:nvPr/>
        </p:nvSpPr>
        <p:spPr bwMode="auto">
          <a:xfrm>
            <a:off x="6950077" y="8382400"/>
            <a:ext cx="393700" cy="396979"/>
          </a:xfrm>
          <a:custGeom>
            <a:avLst/>
            <a:gdLst>
              <a:gd name="T0" fmla="*/ 537 w 545"/>
              <a:gd name="T1" fmla="*/ 50 h 553"/>
              <a:gd name="T2" fmla="*/ 445 w 545"/>
              <a:gd name="T3" fmla="*/ 191 h 553"/>
              <a:gd name="T4" fmla="*/ 445 w 545"/>
              <a:gd name="T5" fmla="*/ 248 h 553"/>
              <a:gd name="T6" fmla="*/ 304 w 545"/>
              <a:gd name="T7" fmla="*/ 219 h 553"/>
              <a:gd name="T8" fmla="*/ 332 w 545"/>
              <a:gd name="T9" fmla="*/ 78 h 553"/>
              <a:gd name="T10" fmla="*/ 360 w 545"/>
              <a:gd name="T11" fmla="*/ 149 h 553"/>
              <a:gd name="T12" fmla="*/ 502 w 545"/>
              <a:gd name="T13" fmla="*/ 7 h 553"/>
              <a:gd name="T14" fmla="*/ 544 w 545"/>
              <a:gd name="T15" fmla="*/ 28 h 553"/>
              <a:gd name="T16" fmla="*/ 332 w 545"/>
              <a:gd name="T17" fmla="*/ 304 h 553"/>
              <a:gd name="T18" fmla="*/ 445 w 545"/>
              <a:gd name="T19" fmla="*/ 304 h 553"/>
              <a:gd name="T20" fmla="*/ 445 w 545"/>
              <a:gd name="T21" fmla="*/ 361 h 553"/>
              <a:gd name="T22" fmla="*/ 537 w 545"/>
              <a:gd name="T23" fmla="*/ 502 h 553"/>
              <a:gd name="T24" fmla="*/ 544 w 545"/>
              <a:gd name="T25" fmla="*/ 523 h 553"/>
              <a:gd name="T26" fmla="*/ 502 w 545"/>
              <a:gd name="T27" fmla="*/ 545 h 553"/>
              <a:gd name="T28" fmla="*/ 360 w 545"/>
              <a:gd name="T29" fmla="*/ 403 h 553"/>
              <a:gd name="T30" fmla="*/ 332 w 545"/>
              <a:gd name="T31" fmla="*/ 474 h 553"/>
              <a:gd name="T32" fmla="*/ 304 w 545"/>
              <a:gd name="T33" fmla="*/ 332 h 553"/>
              <a:gd name="T34" fmla="*/ 219 w 545"/>
              <a:gd name="T35" fmla="*/ 474 h 553"/>
              <a:gd name="T36" fmla="*/ 191 w 545"/>
              <a:gd name="T37" fmla="*/ 445 h 553"/>
              <a:gd name="T38" fmla="*/ 49 w 545"/>
              <a:gd name="T39" fmla="*/ 545 h 553"/>
              <a:gd name="T40" fmla="*/ 28 w 545"/>
              <a:gd name="T41" fmla="*/ 552 h 553"/>
              <a:gd name="T42" fmla="*/ 7 w 545"/>
              <a:gd name="T43" fmla="*/ 502 h 553"/>
              <a:gd name="T44" fmla="*/ 148 w 545"/>
              <a:gd name="T45" fmla="*/ 361 h 553"/>
              <a:gd name="T46" fmla="*/ 78 w 545"/>
              <a:gd name="T47" fmla="*/ 332 h 553"/>
              <a:gd name="T48" fmla="*/ 219 w 545"/>
              <a:gd name="T49" fmla="*/ 304 h 553"/>
              <a:gd name="T50" fmla="*/ 247 w 545"/>
              <a:gd name="T51" fmla="*/ 445 h 553"/>
              <a:gd name="T52" fmla="*/ 219 w 545"/>
              <a:gd name="T53" fmla="*/ 248 h 553"/>
              <a:gd name="T54" fmla="*/ 106 w 545"/>
              <a:gd name="T55" fmla="*/ 248 h 553"/>
              <a:gd name="T56" fmla="*/ 106 w 545"/>
              <a:gd name="T57" fmla="*/ 191 h 553"/>
              <a:gd name="T58" fmla="*/ 7 w 545"/>
              <a:gd name="T59" fmla="*/ 50 h 553"/>
              <a:gd name="T60" fmla="*/ 0 w 545"/>
              <a:gd name="T61" fmla="*/ 28 h 553"/>
              <a:gd name="T62" fmla="*/ 49 w 545"/>
              <a:gd name="T63" fmla="*/ 7 h 553"/>
              <a:gd name="T64" fmla="*/ 191 w 545"/>
              <a:gd name="T65" fmla="*/ 149 h 553"/>
              <a:gd name="T66" fmla="*/ 219 w 545"/>
              <a:gd name="T67" fmla="*/ 78 h 553"/>
              <a:gd name="T68" fmla="*/ 247 w 545"/>
              <a:gd name="T69" fmla="*/ 219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5" h="553">
                <a:moveTo>
                  <a:pt x="537" y="50"/>
                </a:moveTo>
                <a:lnTo>
                  <a:pt x="537" y="50"/>
                </a:lnTo>
                <a:cubicBezTo>
                  <a:pt x="396" y="191"/>
                  <a:pt x="396" y="191"/>
                  <a:pt x="396" y="191"/>
                </a:cubicBezTo>
                <a:cubicBezTo>
                  <a:pt x="445" y="191"/>
                  <a:pt x="445" y="191"/>
                  <a:pt x="445" y="191"/>
                </a:cubicBezTo>
                <a:cubicBezTo>
                  <a:pt x="459" y="191"/>
                  <a:pt x="473" y="205"/>
                  <a:pt x="473" y="219"/>
                </a:cubicBezTo>
                <a:cubicBezTo>
                  <a:pt x="473" y="234"/>
                  <a:pt x="459" y="248"/>
                  <a:pt x="445" y="248"/>
                </a:cubicBezTo>
                <a:cubicBezTo>
                  <a:pt x="332" y="248"/>
                  <a:pt x="332" y="248"/>
                  <a:pt x="332" y="248"/>
                </a:cubicBezTo>
                <a:cubicBezTo>
                  <a:pt x="311" y="248"/>
                  <a:pt x="304" y="234"/>
                  <a:pt x="304" y="219"/>
                </a:cubicBezTo>
                <a:cubicBezTo>
                  <a:pt x="304" y="106"/>
                  <a:pt x="304" y="106"/>
                  <a:pt x="304" y="106"/>
                </a:cubicBezTo>
                <a:cubicBezTo>
                  <a:pt x="304" y="92"/>
                  <a:pt x="311" y="78"/>
                  <a:pt x="332" y="78"/>
                </a:cubicBezTo>
                <a:cubicBezTo>
                  <a:pt x="346" y="78"/>
                  <a:pt x="360" y="92"/>
                  <a:pt x="360" y="106"/>
                </a:cubicBezTo>
                <a:cubicBezTo>
                  <a:pt x="360" y="149"/>
                  <a:pt x="360" y="149"/>
                  <a:pt x="360" y="149"/>
                </a:cubicBezTo>
                <a:cubicBezTo>
                  <a:pt x="502" y="7"/>
                  <a:pt x="502" y="7"/>
                  <a:pt x="502" y="7"/>
                </a:cubicBezTo>
                <a:lnTo>
                  <a:pt x="502" y="7"/>
                </a:lnTo>
                <a:cubicBezTo>
                  <a:pt x="502" y="7"/>
                  <a:pt x="509" y="0"/>
                  <a:pt x="516" y="0"/>
                </a:cubicBezTo>
                <a:cubicBezTo>
                  <a:pt x="537" y="0"/>
                  <a:pt x="544" y="14"/>
                  <a:pt x="544" y="28"/>
                </a:cubicBezTo>
                <a:cubicBezTo>
                  <a:pt x="544" y="36"/>
                  <a:pt x="544" y="43"/>
                  <a:pt x="537" y="50"/>
                </a:cubicBezTo>
                <a:close/>
                <a:moveTo>
                  <a:pt x="332" y="304"/>
                </a:moveTo>
                <a:lnTo>
                  <a:pt x="332" y="304"/>
                </a:lnTo>
                <a:cubicBezTo>
                  <a:pt x="445" y="304"/>
                  <a:pt x="445" y="304"/>
                  <a:pt x="445" y="304"/>
                </a:cubicBezTo>
                <a:cubicBezTo>
                  <a:pt x="459" y="304"/>
                  <a:pt x="473" y="318"/>
                  <a:pt x="473" y="332"/>
                </a:cubicBezTo>
                <a:cubicBezTo>
                  <a:pt x="473" y="347"/>
                  <a:pt x="459" y="361"/>
                  <a:pt x="445" y="361"/>
                </a:cubicBezTo>
                <a:cubicBezTo>
                  <a:pt x="396" y="361"/>
                  <a:pt x="396" y="361"/>
                  <a:pt x="396" y="361"/>
                </a:cubicBezTo>
                <a:cubicBezTo>
                  <a:pt x="537" y="502"/>
                  <a:pt x="537" y="502"/>
                  <a:pt x="537" y="502"/>
                </a:cubicBezTo>
                <a:lnTo>
                  <a:pt x="537" y="502"/>
                </a:lnTo>
                <a:cubicBezTo>
                  <a:pt x="544" y="509"/>
                  <a:pt x="544" y="516"/>
                  <a:pt x="544" y="523"/>
                </a:cubicBezTo>
                <a:cubicBezTo>
                  <a:pt x="544" y="537"/>
                  <a:pt x="537" y="552"/>
                  <a:pt x="516" y="552"/>
                </a:cubicBezTo>
                <a:cubicBezTo>
                  <a:pt x="509" y="552"/>
                  <a:pt x="502" y="545"/>
                  <a:pt x="502" y="545"/>
                </a:cubicBezTo>
                <a:lnTo>
                  <a:pt x="502" y="545"/>
                </a:lnTo>
                <a:cubicBezTo>
                  <a:pt x="360" y="403"/>
                  <a:pt x="360" y="403"/>
                  <a:pt x="360" y="403"/>
                </a:cubicBezTo>
                <a:cubicBezTo>
                  <a:pt x="360" y="445"/>
                  <a:pt x="360" y="445"/>
                  <a:pt x="360" y="445"/>
                </a:cubicBezTo>
                <a:cubicBezTo>
                  <a:pt x="360" y="460"/>
                  <a:pt x="346" y="474"/>
                  <a:pt x="332" y="474"/>
                </a:cubicBezTo>
                <a:cubicBezTo>
                  <a:pt x="311" y="474"/>
                  <a:pt x="304" y="460"/>
                  <a:pt x="304" y="445"/>
                </a:cubicBezTo>
                <a:cubicBezTo>
                  <a:pt x="304" y="332"/>
                  <a:pt x="304" y="332"/>
                  <a:pt x="304" y="332"/>
                </a:cubicBezTo>
                <a:cubicBezTo>
                  <a:pt x="304" y="318"/>
                  <a:pt x="311" y="304"/>
                  <a:pt x="332" y="304"/>
                </a:cubicBezTo>
                <a:close/>
                <a:moveTo>
                  <a:pt x="219" y="474"/>
                </a:moveTo>
                <a:lnTo>
                  <a:pt x="219" y="474"/>
                </a:lnTo>
                <a:cubicBezTo>
                  <a:pt x="198" y="474"/>
                  <a:pt x="191" y="460"/>
                  <a:pt x="191" y="445"/>
                </a:cubicBezTo>
                <a:cubicBezTo>
                  <a:pt x="191" y="403"/>
                  <a:pt x="191" y="403"/>
                  <a:pt x="191" y="403"/>
                </a:cubicBezTo>
                <a:cubicBezTo>
                  <a:pt x="49" y="545"/>
                  <a:pt x="49" y="545"/>
                  <a:pt x="49" y="545"/>
                </a:cubicBezTo>
                <a:lnTo>
                  <a:pt x="49" y="545"/>
                </a:lnTo>
                <a:cubicBezTo>
                  <a:pt x="42" y="545"/>
                  <a:pt x="35" y="552"/>
                  <a:pt x="28" y="552"/>
                </a:cubicBezTo>
                <a:cubicBezTo>
                  <a:pt x="14" y="552"/>
                  <a:pt x="0" y="537"/>
                  <a:pt x="0" y="523"/>
                </a:cubicBezTo>
                <a:cubicBezTo>
                  <a:pt x="0" y="516"/>
                  <a:pt x="0" y="509"/>
                  <a:pt x="7" y="502"/>
                </a:cubicBezTo>
                <a:lnTo>
                  <a:pt x="7" y="502"/>
                </a:lnTo>
                <a:cubicBezTo>
                  <a:pt x="148" y="361"/>
                  <a:pt x="148" y="361"/>
                  <a:pt x="148" y="361"/>
                </a:cubicBezTo>
                <a:cubicBezTo>
                  <a:pt x="106" y="361"/>
                  <a:pt x="106" y="361"/>
                  <a:pt x="106" y="361"/>
                </a:cubicBezTo>
                <a:cubicBezTo>
                  <a:pt x="85" y="361"/>
                  <a:pt x="78" y="347"/>
                  <a:pt x="78" y="332"/>
                </a:cubicBezTo>
                <a:cubicBezTo>
                  <a:pt x="78" y="318"/>
                  <a:pt x="85" y="304"/>
                  <a:pt x="106" y="304"/>
                </a:cubicBezTo>
                <a:cubicBezTo>
                  <a:pt x="219" y="304"/>
                  <a:pt x="219" y="304"/>
                  <a:pt x="219" y="304"/>
                </a:cubicBezTo>
                <a:cubicBezTo>
                  <a:pt x="233" y="304"/>
                  <a:pt x="247" y="318"/>
                  <a:pt x="247" y="332"/>
                </a:cubicBezTo>
                <a:cubicBezTo>
                  <a:pt x="247" y="445"/>
                  <a:pt x="247" y="445"/>
                  <a:pt x="247" y="445"/>
                </a:cubicBezTo>
                <a:cubicBezTo>
                  <a:pt x="247" y="460"/>
                  <a:pt x="233" y="474"/>
                  <a:pt x="219" y="474"/>
                </a:cubicBezTo>
                <a:close/>
                <a:moveTo>
                  <a:pt x="219" y="248"/>
                </a:moveTo>
                <a:lnTo>
                  <a:pt x="219" y="248"/>
                </a:lnTo>
                <a:cubicBezTo>
                  <a:pt x="106" y="248"/>
                  <a:pt x="106" y="248"/>
                  <a:pt x="106" y="248"/>
                </a:cubicBezTo>
                <a:cubicBezTo>
                  <a:pt x="85" y="248"/>
                  <a:pt x="78" y="234"/>
                  <a:pt x="78" y="219"/>
                </a:cubicBezTo>
                <a:cubicBezTo>
                  <a:pt x="78" y="205"/>
                  <a:pt x="85" y="191"/>
                  <a:pt x="106" y="191"/>
                </a:cubicBezTo>
                <a:cubicBezTo>
                  <a:pt x="148" y="191"/>
                  <a:pt x="148" y="191"/>
                  <a:pt x="148" y="191"/>
                </a:cubicBezTo>
                <a:cubicBezTo>
                  <a:pt x="7" y="50"/>
                  <a:pt x="7" y="50"/>
                  <a:pt x="7" y="50"/>
                </a:cubicBezTo>
                <a:lnTo>
                  <a:pt x="7" y="50"/>
                </a:lnTo>
                <a:cubicBezTo>
                  <a:pt x="0" y="43"/>
                  <a:pt x="0" y="36"/>
                  <a:pt x="0" y="28"/>
                </a:cubicBezTo>
                <a:cubicBezTo>
                  <a:pt x="0" y="14"/>
                  <a:pt x="14" y="0"/>
                  <a:pt x="28" y="0"/>
                </a:cubicBezTo>
                <a:cubicBezTo>
                  <a:pt x="35" y="0"/>
                  <a:pt x="42" y="7"/>
                  <a:pt x="49" y="7"/>
                </a:cubicBezTo>
                <a:lnTo>
                  <a:pt x="49" y="7"/>
                </a:lnTo>
                <a:cubicBezTo>
                  <a:pt x="191" y="149"/>
                  <a:pt x="191" y="149"/>
                  <a:pt x="191" y="149"/>
                </a:cubicBezTo>
                <a:cubicBezTo>
                  <a:pt x="191" y="106"/>
                  <a:pt x="191" y="106"/>
                  <a:pt x="191" y="106"/>
                </a:cubicBezTo>
                <a:cubicBezTo>
                  <a:pt x="191" y="92"/>
                  <a:pt x="198" y="78"/>
                  <a:pt x="219" y="78"/>
                </a:cubicBezTo>
                <a:cubicBezTo>
                  <a:pt x="233" y="78"/>
                  <a:pt x="247" y="92"/>
                  <a:pt x="247" y="106"/>
                </a:cubicBezTo>
                <a:cubicBezTo>
                  <a:pt x="247" y="219"/>
                  <a:pt x="247" y="219"/>
                  <a:pt x="247" y="219"/>
                </a:cubicBezTo>
                <a:cubicBezTo>
                  <a:pt x="247" y="234"/>
                  <a:pt x="233" y="248"/>
                  <a:pt x="219" y="248"/>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73" name="Freeform 79"/>
          <p:cNvSpPr>
            <a:spLocks noChangeArrowheads="1"/>
          </p:cNvSpPr>
          <p:nvPr/>
        </p:nvSpPr>
        <p:spPr bwMode="auto">
          <a:xfrm>
            <a:off x="6191253" y="8382400"/>
            <a:ext cx="393700" cy="396979"/>
          </a:xfrm>
          <a:custGeom>
            <a:avLst/>
            <a:gdLst>
              <a:gd name="T0" fmla="*/ 516 w 545"/>
              <a:gd name="T1" fmla="*/ 552 h 553"/>
              <a:gd name="T2" fmla="*/ 374 w 545"/>
              <a:gd name="T3" fmla="*/ 523 h 553"/>
              <a:gd name="T4" fmla="*/ 445 w 545"/>
              <a:gd name="T5" fmla="*/ 495 h 553"/>
              <a:gd name="T6" fmla="*/ 304 w 545"/>
              <a:gd name="T7" fmla="*/ 354 h 553"/>
              <a:gd name="T8" fmla="*/ 325 w 545"/>
              <a:gd name="T9" fmla="*/ 304 h 553"/>
              <a:gd name="T10" fmla="*/ 346 w 545"/>
              <a:gd name="T11" fmla="*/ 311 h 553"/>
              <a:gd name="T12" fmla="*/ 487 w 545"/>
              <a:gd name="T13" fmla="*/ 410 h 553"/>
              <a:gd name="T14" fmla="*/ 544 w 545"/>
              <a:gd name="T15" fmla="*/ 410 h 553"/>
              <a:gd name="T16" fmla="*/ 516 w 545"/>
              <a:gd name="T17" fmla="*/ 552 h 553"/>
              <a:gd name="T18" fmla="*/ 516 w 545"/>
              <a:gd name="T19" fmla="*/ 170 h 553"/>
              <a:gd name="T20" fmla="*/ 487 w 545"/>
              <a:gd name="T21" fmla="*/ 99 h 553"/>
              <a:gd name="T22" fmla="*/ 346 w 545"/>
              <a:gd name="T23" fmla="*/ 241 h 553"/>
              <a:gd name="T24" fmla="*/ 297 w 545"/>
              <a:gd name="T25" fmla="*/ 219 h 553"/>
              <a:gd name="T26" fmla="*/ 304 w 545"/>
              <a:gd name="T27" fmla="*/ 198 h 553"/>
              <a:gd name="T28" fmla="*/ 403 w 545"/>
              <a:gd name="T29" fmla="*/ 57 h 553"/>
              <a:gd name="T30" fmla="*/ 403 w 545"/>
              <a:gd name="T31" fmla="*/ 0 h 553"/>
              <a:gd name="T32" fmla="*/ 544 w 545"/>
              <a:gd name="T33" fmla="*/ 28 h 553"/>
              <a:gd name="T34" fmla="*/ 516 w 545"/>
              <a:gd name="T35" fmla="*/ 170 h 553"/>
              <a:gd name="T36" fmla="*/ 233 w 545"/>
              <a:gd name="T37" fmla="*/ 354 h 553"/>
              <a:gd name="T38" fmla="*/ 141 w 545"/>
              <a:gd name="T39" fmla="*/ 495 h 553"/>
              <a:gd name="T40" fmla="*/ 141 w 545"/>
              <a:gd name="T41" fmla="*/ 552 h 553"/>
              <a:gd name="T42" fmla="*/ 0 w 545"/>
              <a:gd name="T43" fmla="*/ 523 h 553"/>
              <a:gd name="T44" fmla="*/ 28 w 545"/>
              <a:gd name="T45" fmla="*/ 382 h 553"/>
              <a:gd name="T46" fmla="*/ 56 w 545"/>
              <a:gd name="T47" fmla="*/ 452 h 553"/>
              <a:gd name="T48" fmla="*/ 198 w 545"/>
              <a:gd name="T49" fmla="*/ 311 h 553"/>
              <a:gd name="T50" fmla="*/ 240 w 545"/>
              <a:gd name="T51" fmla="*/ 332 h 553"/>
              <a:gd name="T52" fmla="*/ 212 w 545"/>
              <a:gd name="T53" fmla="*/ 248 h 553"/>
              <a:gd name="T54" fmla="*/ 198 w 545"/>
              <a:gd name="T55" fmla="*/ 241 h 553"/>
              <a:gd name="T56" fmla="*/ 56 w 545"/>
              <a:gd name="T57" fmla="*/ 99 h 553"/>
              <a:gd name="T58" fmla="*/ 28 w 545"/>
              <a:gd name="T59" fmla="*/ 170 h 553"/>
              <a:gd name="T60" fmla="*/ 0 w 545"/>
              <a:gd name="T61" fmla="*/ 28 h 553"/>
              <a:gd name="T62" fmla="*/ 141 w 545"/>
              <a:gd name="T63" fmla="*/ 0 h 553"/>
              <a:gd name="T64" fmla="*/ 141 w 545"/>
              <a:gd name="T65" fmla="*/ 57 h 553"/>
              <a:gd name="T66" fmla="*/ 233 w 545"/>
              <a:gd name="T67" fmla="*/ 198 h 553"/>
              <a:gd name="T68" fmla="*/ 240 w 545"/>
              <a:gd name="T69" fmla="*/ 219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5" h="553">
                <a:moveTo>
                  <a:pt x="516" y="552"/>
                </a:moveTo>
                <a:lnTo>
                  <a:pt x="516" y="552"/>
                </a:lnTo>
                <a:cubicBezTo>
                  <a:pt x="403" y="552"/>
                  <a:pt x="403" y="552"/>
                  <a:pt x="403" y="552"/>
                </a:cubicBezTo>
                <a:cubicBezTo>
                  <a:pt x="389" y="552"/>
                  <a:pt x="374" y="537"/>
                  <a:pt x="374" y="523"/>
                </a:cubicBezTo>
                <a:cubicBezTo>
                  <a:pt x="374" y="502"/>
                  <a:pt x="389" y="495"/>
                  <a:pt x="403" y="495"/>
                </a:cubicBezTo>
                <a:cubicBezTo>
                  <a:pt x="445" y="495"/>
                  <a:pt x="445" y="495"/>
                  <a:pt x="445" y="495"/>
                </a:cubicBezTo>
                <a:cubicBezTo>
                  <a:pt x="304" y="354"/>
                  <a:pt x="304" y="354"/>
                  <a:pt x="304" y="354"/>
                </a:cubicBezTo>
                <a:lnTo>
                  <a:pt x="304" y="354"/>
                </a:lnTo>
                <a:cubicBezTo>
                  <a:pt x="304" y="347"/>
                  <a:pt x="297" y="339"/>
                  <a:pt x="297" y="332"/>
                </a:cubicBezTo>
                <a:cubicBezTo>
                  <a:pt x="297" y="318"/>
                  <a:pt x="311" y="304"/>
                  <a:pt x="325" y="304"/>
                </a:cubicBezTo>
                <a:cubicBezTo>
                  <a:pt x="332" y="304"/>
                  <a:pt x="339" y="304"/>
                  <a:pt x="346" y="311"/>
                </a:cubicBezTo>
                <a:lnTo>
                  <a:pt x="346" y="311"/>
                </a:lnTo>
                <a:cubicBezTo>
                  <a:pt x="487" y="452"/>
                  <a:pt x="487" y="452"/>
                  <a:pt x="487" y="452"/>
                </a:cubicBezTo>
                <a:cubicBezTo>
                  <a:pt x="487" y="410"/>
                  <a:pt x="487" y="410"/>
                  <a:pt x="487" y="410"/>
                </a:cubicBezTo>
                <a:cubicBezTo>
                  <a:pt x="487" y="389"/>
                  <a:pt x="502" y="382"/>
                  <a:pt x="516" y="382"/>
                </a:cubicBezTo>
                <a:cubicBezTo>
                  <a:pt x="530" y="382"/>
                  <a:pt x="544" y="389"/>
                  <a:pt x="544" y="410"/>
                </a:cubicBezTo>
                <a:cubicBezTo>
                  <a:pt x="544" y="523"/>
                  <a:pt x="544" y="523"/>
                  <a:pt x="544" y="523"/>
                </a:cubicBezTo>
                <a:cubicBezTo>
                  <a:pt x="544" y="537"/>
                  <a:pt x="530" y="552"/>
                  <a:pt x="516" y="552"/>
                </a:cubicBezTo>
                <a:close/>
                <a:moveTo>
                  <a:pt x="516" y="170"/>
                </a:moveTo>
                <a:lnTo>
                  <a:pt x="516" y="170"/>
                </a:lnTo>
                <a:cubicBezTo>
                  <a:pt x="502" y="170"/>
                  <a:pt x="487" y="163"/>
                  <a:pt x="487" y="141"/>
                </a:cubicBezTo>
                <a:cubicBezTo>
                  <a:pt x="487" y="99"/>
                  <a:pt x="487" y="99"/>
                  <a:pt x="487" y="99"/>
                </a:cubicBezTo>
                <a:cubicBezTo>
                  <a:pt x="346" y="241"/>
                  <a:pt x="346" y="241"/>
                  <a:pt x="346" y="241"/>
                </a:cubicBezTo>
                <a:lnTo>
                  <a:pt x="346" y="241"/>
                </a:lnTo>
                <a:cubicBezTo>
                  <a:pt x="339" y="248"/>
                  <a:pt x="332" y="248"/>
                  <a:pt x="325" y="248"/>
                </a:cubicBezTo>
                <a:cubicBezTo>
                  <a:pt x="311" y="248"/>
                  <a:pt x="297" y="234"/>
                  <a:pt x="297" y="219"/>
                </a:cubicBezTo>
                <a:cubicBezTo>
                  <a:pt x="297" y="212"/>
                  <a:pt x="304" y="205"/>
                  <a:pt x="304" y="198"/>
                </a:cubicBezTo>
                <a:lnTo>
                  <a:pt x="304" y="198"/>
                </a:lnTo>
                <a:cubicBezTo>
                  <a:pt x="445" y="57"/>
                  <a:pt x="445" y="57"/>
                  <a:pt x="445" y="57"/>
                </a:cubicBezTo>
                <a:cubicBezTo>
                  <a:pt x="403" y="57"/>
                  <a:pt x="403" y="57"/>
                  <a:pt x="403" y="57"/>
                </a:cubicBezTo>
                <a:cubicBezTo>
                  <a:pt x="389" y="57"/>
                  <a:pt x="374" y="50"/>
                  <a:pt x="374" y="28"/>
                </a:cubicBezTo>
                <a:cubicBezTo>
                  <a:pt x="374" y="14"/>
                  <a:pt x="389" y="0"/>
                  <a:pt x="403" y="0"/>
                </a:cubicBezTo>
                <a:cubicBezTo>
                  <a:pt x="516" y="0"/>
                  <a:pt x="516" y="0"/>
                  <a:pt x="516" y="0"/>
                </a:cubicBezTo>
                <a:cubicBezTo>
                  <a:pt x="530" y="0"/>
                  <a:pt x="544" y="14"/>
                  <a:pt x="544" y="28"/>
                </a:cubicBezTo>
                <a:cubicBezTo>
                  <a:pt x="544" y="141"/>
                  <a:pt x="544" y="141"/>
                  <a:pt x="544" y="141"/>
                </a:cubicBezTo>
                <a:cubicBezTo>
                  <a:pt x="544" y="163"/>
                  <a:pt x="530" y="170"/>
                  <a:pt x="516" y="170"/>
                </a:cubicBezTo>
                <a:close/>
                <a:moveTo>
                  <a:pt x="233" y="354"/>
                </a:moveTo>
                <a:lnTo>
                  <a:pt x="233" y="354"/>
                </a:lnTo>
                <a:cubicBezTo>
                  <a:pt x="92" y="495"/>
                  <a:pt x="92" y="495"/>
                  <a:pt x="92" y="495"/>
                </a:cubicBezTo>
                <a:cubicBezTo>
                  <a:pt x="141" y="495"/>
                  <a:pt x="141" y="495"/>
                  <a:pt x="141" y="495"/>
                </a:cubicBezTo>
                <a:cubicBezTo>
                  <a:pt x="155" y="495"/>
                  <a:pt x="169" y="502"/>
                  <a:pt x="169" y="523"/>
                </a:cubicBezTo>
                <a:cubicBezTo>
                  <a:pt x="169" y="537"/>
                  <a:pt x="155" y="552"/>
                  <a:pt x="141" y="552"/>
                </a:cubicBezTo>
                <a:cubicBezTo>
                  <a:pt x="28" y="552"/>
                  <a:pt x="28" y="552"/>
                  <a:pt x="28" y="552"/>
                </a:cubicBezTo>
                <a:cubicBezTo>
                  <a:pt x="7" y="552"/>
                  <a:pt x="0" y="537"/>
                  <a:pt x="0" y="523"/>
                </a:cubicBezTo>
                <a:cubicBezTo>
                  <a:pt x="0" y="410"/>
                  <a:pt x="0" y="410"/>
                  <a:pt x="0" y="410"/>
                </a:cubicBezTo>
                <a:cubicBezTo>
                  <a:pt x="0" y="389"/>
                  <a:pt x="7" y="382"/>
                  <a:pt x="28" y="382"/>
                </a:cubicBezTo>
                <a:cubicBezTo>
                  <a:pt x="42" y="382"/>
                  <a:pt x="56" y="389"/>
                  <a:pt x="56" y="410"/>
                </a:cubicBezTo>
                <a:cubicBezTo>
                  <a:pt x="56" y="452"/>
                  <a:pt x="56" y="452"/>
                  <a:pt x="56" y="452"/>
                </a:cubicBezTo>
                <a:cubicBezTo>
                  <a:pt x="198" y="311"/>
                  <a:pt x="198" y="311"/>
                  <a:pt x="198" y="311"/>
                </a:cubicBezTo>
                <a:lnTo>
                  <a:pt x="198" y="311"/>
                </a:lnTo>
                <a:cubicBezTo>
                  <a:pt x="198" y="304"/>
                  <a:pt x="205" y="304"/>
                  <a:pt x="212" y="304"/>
                </a:cubicBezTo>
                <a:cubicBezTo>
                  <a:pt x="233" y="304"/>
                  <a:pt x="240" y="318"/>
                  <a:pt x="240" y="332"/>
                </a:cubicBezTo>
                <a:cubicBezTo>
                  <a:pt x="240" y="339"/>
                  <a:pt x="240" y="347"/>
                  <a:pt x="233" y="354"/>
                </a:cubicBezTo>
                <a:close/>
                <a:moveTo>
                  <a:pt x="212" y="248"/>
                </a:moveTo>
                <a:lnTo>
                  <a:pt x="212" y="248"/>
                </a:lnTo>
                <a:cubicBezTo>
                  <a:pt x="205" y="248"/>
                  <a:pt x="198" y="248"/>
                  <a:pt x="198" y="241"/>
                </a:cubicBezTo>
                <a:lnTo>
                  <a:pt x="198" y="241"/>
                </a:lnTo>
                <a:cubicBezTo>
                  <a:pt x="56" y="99"/>
                  <a:pt x="56" y="99"/>
                  <a:pt x="56" y="99"/>
                </a:cubicBezTo>
                <a:cubicBezTo>
                  <a:pt x="56" y="141"/>
                  <a:pt x="56" y="141"/>
                  <a:pt x="56" y="141"/>
                </a:cubicBezTo>
                <a:cubicBezTo>
                  <a:pt x="56" y="163"/>
                  <a:pt x="42" y="170"/>
                  <a:pt x="28" y="170"/>
                </a:cubicBezTo>
                <a:cubicBezTo>
                  <a:pt x="7" y="170"/>
                  <a:pt x="0" y="163"/>
                  <a:pt x="0" y="141"/>
                </a:cubicBezTo>
                <a:cubicBezTo>
                  <a:pt x="0" y="28"/>
                  <a:pt x="0" y="28"/>
                  <a:pt x="0" y="28"/>
                </a:cubicBezTo>
                <a:cubicBezTo>
                  <a:pt x="0" y="14"/>
                  <a:pt x="7" y="0"/>
                  <a:pt x="28" y="0"/>
                </a:cubicBezTo>
                <a:cubicBezTo>
                  <a:pt x="141" y="0"/>
                  <a:pt x="141" y="0"/>
                  <a:pt x="141" y="0"/>
                </a:cubicBezTo>
                <a:cubicBezTo>
                  <a:pt x="155" y="0"/>
                  <a:pt x="169" y="14"/>
                  <a:pt x="169" y="28"/>
                </a:cubicBezTo>
                <a:cubicBezTo>
                  <a:pt x="169" y="50"/>
                  <a:pt x="155" y="57"/>
                  <a:pt x="141" y="57"/>
                </a:cubicBezTo>
                <a:cubicBezTo>
                  <a:pt x="92" y="57"/>
                  <a:pt x="92" y="57"/>
                  <a:pt x="92" y="57"/>
                </a:cubicBezTo>
                <a:cubicBezTo>
                  <a:pt x="233" y="198"/>
                  <a:pt x="233" y="198"/>
                  <a:pt x="233" y="198"/>
                </a:cubicBezTo>
                <a:lnTo>
                  <a:pt x="233" y="198"/>
                </a:lnTo>
                <a:cubicBezTo>
                  <a:pt x="240" y="205"/>
                  <a:pt x="240" y="212"/>
                  <a:pt x="240" y="219"/>
                </a:cubicBezTo>
                <a:cubicBezTo>
                  <a:pt x="240" y="234"/>
                  <a:pt x="233" y="248"/>
                  <a:pt x="212" y="248"/>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74" name="Freeform 80"/>
          <p:cNvSpPr>
            <a:spLocks noChangeArrowheads="1"/>
          </p:cNvSpPr>
          <p:nvPr/>
        </p:nvSpPr>
        <p:spPr bwMode="auto">
          <a:xfrm>
            <a:off x="5407026" y="8360169"/>
            <a:ext cx="438150" cy="438264"/>
          </a:xfrm>
          <a:custGeom>
            <a:avLst/>
            <a:gdLst>
              <a:gd name="T0" fmla="*/ 608 w 609"/>
              <a:gd name="T1" fmla="*/ 304 h 609"/>
              <a:gd name="T2" fmla="*/ 594 w 609"/>
              <a:gd name="T3" fmla="*/ 325 h 609"/>
              <a:gd name="T4" fmla="*/ 502 w 609"/>
              <a:gd name="T5" fmla="*/ 410 h 609"/>
              <a:gd name="T6" fmla="*/ 453 w 609"/>
              <a:gd name="T7" fmla="*/ 389 h 609"/>
              <a:gd name="T8" fmla="*/ 467 w 609"/>
              <a:gd name="T9" fmla="*/ 367 h 609"/>
              <a:gd name="T10" fmla="*/ 333 w 609"/>
              <a:gd name="T11" fmla="*/ 332 h 609"/>
              <a:gd name="T12" fmla="*/ 368 w 609"/>
              <a:gd name="T13" fmla="*/ 466 h 609"/>
              <a:gd name="T14" fmla="*/ 389 w 609"/>
              <a:gd name="T15" fmla="*/ 452 h 609"/>
              <a:gd name="T16" fmla="*/ 410 w 609"/>
              <a:gd name="T17" fmla="*/ 502 h 609"/>
              <a:gd name="T18" fmla="*/ 326 w 609"/>
              <a:gd name="T19" fmla="*/ 594 h 609"/>
              <a:gd name="T20" fmla="*/ 304 w 609"/>
              <a:gd name="T21" fmla="*/ 608 h 609"/>
              <a:gd name="T22" fmla="*/ 283 w 609"/>
              <a:gd name="T23" fmla="*/ 594 h 609"/>
              <a:gd name="T24" fmla="*/ 198 w 609"/>
              <a:gd name="T25" fmla="*/ 502 h 609"/>
              <a:gd name="T26" fmla="*/ 219 w 609"/>
              <a:gd name="T27" fmla="*/ 452 h 609"/>
              <a:gd name="T28" fmla="*/ 241 w 609"/>
              <a:gd name="T29" fmla="*/ 466 h 609"/>
              <a:gd name="T30" fmla="*/ 276 w 609"/>
              <a:gd name="T31" fmla="*/ 332 h 609"/>
              <a:gd name="T32" fmla="*/ 142 w 609"/>
              <a:gd name="T33" fmla="*/ 367 h 609"/>
              <a:gd name="T34" fmla="*/ 156 w 609"/>
              <a:gd name="T35" fmla="*/ 389 h 609"/>
              <a:gd name="T36" fmla="*/ 106 w 609"/>
              <a:gd name="T37" fmla="*/ 410 h 609"/>
              <a:gd name="T38" fmla="*/ 15 w 609"/>
              <a:gd name="T39" fmla="*/ 325 h 609"/>
              <a:gd name="T40" fmla="*/ 0 w 609"/>
              <a:gd name="T41" fmla="*/ 304 h 609"/>
              <a:gd name="T42" fmla="*/ 15 w 609"/>
              <a:gd name="T43" fmla="*/ 283 h 609"/>
              <a:gd name="T44" fmla="*/ 106 w 609"/>
              <a:gd name="T45" fmla="*/ 198 h 609"/>
              <a:gd name="T46" fmla="*/ 156 w 609"/>
              <a:gd name="T47" fmla="*/ 219 h 609"/>
              <a:gd name="T48" fmla="*/ 142 w 609"/>
              <a:gd name="T49" fmla="*/ 240 h 609"/>
              <a:gd name="T50" fmla="*/ 276 w 609"/>
              <a:gd name="T51" fmla="*/ 276 h 609"/>
              <a:gd name="T52" fmla="*/ 241 w 609"/>
              <a:gd name="T53" fmla="*/ 141 h 609"/>
              <a:gd name="T54" fmla="*/ 219 w 609"/>
              <a:gd name="T55" fmla="*/ 155 h 609"/>
              <a:gd name="T56" fmla="*/ 198 w 609"/>
              <a:gd name="T57" fmla="*/ 106 h 609"/>
              <a:gd name="T58" fmla="*/ 283 w 609"/>
              <a:gd name="T59" fmla="*/ 14 h 609"/>
              <a:gd name="T60" fmla="*/ 304 w 609"/>
              <a:gd name="T61" fmla="*/ 0 h 609"/>
              <a:gd name="T62" fmla="*/ 326 w 609"/>
              <a:gd name="T63" fmla="*/ 14 h 609"/>
              <a:gd name="T64" fmla="*/ 410 w 609"/>
              <a:gd name="T65" fmla="*/ 106 h 609"/>
              <a:gd name="T66" fmla="*/ 389 w 609"/>
              <a:gd name="T67" fmla="*/ 155 h 609"/>
              <a:gd name="T68" fmla="*/ 368 w 609"/>
              <a:gd name="T69" fmla="*/ 141 h 609"/>
              <a:gd name="T70" fmla="*/ 333 w 609"/>
              <a:gd name="T71" fmla="*/ 276 h 609"/>
              <a:gd name="T72" fmla="*/ 467 w 609"/>
              <a:gd name="T73" fmla="*/ 240 h 609"/>
              <a:gd name="T74" fmla="*/ 453 w 609"/>
              <a:gd name="T75" fmla="*/ 219 h 609"/>
              <a:gd name="T76" fmla="*/ 502 w 609"/>
              <a:gd name="T77" fmla="*/ 198 h 609"/>
              <a:gd name="T78" fmla="*/ 594 w 609"/>
              <a:gd name="T79" fmla="*/ 283 h 609"/>
              <a:gd name="T80" fmla="*/ 608 w 609"/>
              <a:gd name="T81" fmla="*/ 30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9" h="609">
                <a:moveTo>
                  <a:pt x="608" y="304"/>
                </a:moveTo>
                <a:lnTo>
                  <a:pt x="608" y="304"/>
                </a:lnTo>
                <a:cubicBezTo>
                  <a:pt x="608" y="311"/>
                  <a:pt x="601" y="318"/>
                  <a:pt x="594" y="325"/>
                </a:cubicBezTo>
                <a:lnTo>
                  <a:pt x="594" y="325"/>
                </a:lnTo>
                <a:cubicBezTo>
                  <a:pt x="502" y="410"/>
                  <a:pt x="502" y="410"/>
                  <a:pt x="502" y="410"/>
                </a:cubicBezTo>
                <a:lnTo>
                  <a:pt x="502" y="410"/>
                </a:lnTo>
                <a:cubicBezTo>
                  <a:pt x="495" y="417"/>
                  <a:pt x="488" y="417"/>
                  <a:pt x="481" y="417"/>
                </a:cubicBezTo>
                <a:cubicBezTo>
                  <a:pt x="467" y="417"/>
                  <a:pt x="453" y="403"/>
                  <a:pt x="453" y="389"/>
                </a:cubicBezTo>
                <a:cubicBezTo>
                  <a:pt x="453" y="382"/>
                  <a:pt x="460" y="375"/>
                  <a:pt x="467" y="367"/>
                </a:cubicBezTo>
                <a:lnTo>
                  <a:pt x="467" y="367"/>
                </a:lnTo>
                <a:cubicBezTo>
                  <a:pt x="502" y="332"/>
                  <a:pt x="502" y="332"/>
                  <a:pt x="502" y="332"/>
                </a:cubicBezTo>
                <a:cubicBezTo>
                  <a:pt x="333" y="332"/>
                  <a:pt x="333" y="332"/>
                  <a:pt x="333" y="332"/>
                </a:cubicBezTo>
                <a:cubicBezTo>
                  <a:pt x="333" y="502"/>
                  <a:pt x="333" y="502"/>
                  <a:pt x="333" y="502"/>
                </a:cubicBezTo>
                <a:cubicBezTo>
                  <a:pt x="368" y="466"/>
                  <a:pt x="368" y="466"/>
                  <a:pt x="368" y="466"/>
                </a:cubicBezTo>
                <a:lnTo>
                  <a:pt x="368" y="466"/>
                </a:lnTo>
                <a:cubicBezTo>
                  <a:pt x="375" y="459"/>
                  <a:pt x="382" y="452"/>
                  <a:pt x="389" y="452"/>
                </a:cubicBezTo>
                <a:cubicBezTo>
                  <a:pt x="403" y="452"/>
                  <a:pt x="417" y="466"/>
                  <a:pt x="417" y="480"/>
                </a:cubicBezTo>
                <a:cubicBezTo>
                  <a:pt x="417" y="488"/>
                  <a:pt x="417" y="495"/>
                  <a:pt x="410" y="502"/>
                </a:cubicBezTo>
                <a:lnTo>
                  <a:pt x="410" y="502"/>
                </a:lnTo>
                <a:cubicBezTo>
                  <a:pt x="326" y="594"/>
                  <a:pt x="326" y="594"/>
                  <a:pt x="326" y="594"/>
                </a:cubicBezTo>
                <a:lnTo>
                  <a:pt x="326" y="594"/>
                </a:lnTo>
                <a:cubicBezTo>
                  <a:pt x="318" y="601"/>
                  <a:pt x="311" y="608"/>
                  <a:pt x="304" y="608"/>
                </a:cubicBezTo>
                <a:cubicBezTo>
                  <a:pt x="297" y="608"/>
                  <a:pt x="290" y="601"/>
                  <a:pt x="283" y="594"/>
                </a:cubicBezTo>
                <a:lnTo>
                  <a:pt x="283" y="594"/>
                </a:lnTo>
                <a:cubicBezTo>
                  <a:pt x="198" y="502"/>
                  <a:pt x="198" y="502"/>
                  <a:pt x="198" y="502"/>
                </a:cubicBezTo>
                <a:lnTo>
                  <a:pt x="198" y="502"/>
                </a:lnTo>
                <a:cubicBezTo>
                  <a:pt x="191" y="495"/>
                  <a:pt x="191" y="488"/>
                  <a:pt x="191" y="480"/>
                </a:cubicBezTo>
                <a:cubicBezTo>
                  <a:pt x="191" y="466"/>
                  <a:pt x="205" y="452"/>
                  <a:pt x="219" y="452"/>
                </a:cubicBezTo>
                <a:cubicBezTo>
                  <a:pt x="226" y="452"/>
                  <a:pt x="234" y="459"/>
                  <a:pt x="241" y="466"/>
                </a:cubicBezTo>
                <a:lnTo>
                  <a:pt x="241" y="466"/>
                </a:lnTo>
                <a:cubicBezTo>
                  <a:pt x="276" y="502"/>
                  <a:pt x="276" y="502"/>
                  <a:pt x="276" y="502"/>
                </a:cubicBezTo>
                <a:cubicBezTo>
                  <a:pt x="276" y="332"/>
                  <a:pt x="276" y="332"/>
                  <a:pt x="276" y="332"/>
                </a:cubicBezTo>
                <a:cubicBezTo>
                  <a:pt x="106" y="332"/>
                  <a:pt x="106" y="332"/>
                  <a:pt x="106" y="332"/>
                </a:cubicBezTo>
                <a:cubicBezTo>
                  <a:pt x="142" y="367"/>
                  <a:pt x="142" y="367"/>
                  <a:pt x="142" y="367"/>
                </a:cubicBezTo>
                <a:lnTo>
                  <a:pt x="142" y="367"/>
                </a:lnTo>
                <a:cubicBezTo>
                  <a:pt x="149" y="375"/>
                  <a:pt x="156" y="382"/>
                  <a:pt x="156" y="389"/>
                </a:cubicBezTo>
                <a:cubicBezTo>
                  <a:pt x="156" y="403"/>
                  <a:pt x="142" y="417"/>
                  <a:pt x="128" y="417"/>
                </a:cubicBezTo>
                <a:cubicBezTo>
                  <a:pt x="121" y="417"/>
                  <a:pt x="113" y="417"/>
                  <a:pt x="106" y="410"/>
                </a:cubicBezTo>
                <a:lnTo>
                  <a:pt x="106" y="410"/>
                </a:lnTo>
                <a:cubicBezTo>
                  <a:pt x="15" y="325"/>
                  <a:pt x="15" y="325"/>
                  <a:pt x="15" y="325"/>
                </a:cubicBezTo>
                <a:lnTo>
                  <a:pt x="15" y="325"/>
                </a:lnTo>
                <a:cubicBezTo>
                  <a:pt x="8" y="318"/>
                  <a:pt x="0" y="311"/>
                  <a:pt x="0" y="304"/>
                </a:cubicBezTo>
                <a:cubicBezTo>
                  <a:pt x="0" y="297"/>
                  <a:pt x="8" y="290"/>
                  <a:pt x="15" y="283"/>
                </a:cubicBezTo>
                <a:lnTo>
                  <a:pt x="15" y="283"/>
                </a:lnTo>
                <a:cubicBezTo>
                  <a:pt x="106" y="198"/>
                  <a:pt x="106" y="198"/>
                  <a:pt x="106" y="198"/>
                </a:cubicBezTo>
                <a:lnTo>
                  <a:pt x="106" y="198"/>
                </a:lnTo>
                <a:cubicBezTo>
                  <a:pt x="113" y="191"/>
                  <a:pt x="121" y="191"/>
                  <a:pt x="128" y="191"/>
                </a:cubicBezTo>
                <a:cubicBezTo>
                  <a:pt x="142" y="191"/>
                  <a:pt x="156" y="205"/>
                  <a:pt x="156" y="219"/>
                </a:cubicBezTo>
                <a:cubicBezTo>
                  <a:pt x="156" y="226"/>
                  <a:pt x="149" y="233"/>
                  <a:pt x="142" y="240"/>
                </a:cubicBezTo>
                <a:lnTo>
                  <a:pt x="142" y="240"/>
                </a:lnTo>
                <a:cubicBezTo>
                  <a:pt x="106" y="276"/>
                  <a:pt x="106" y="276"/>
                  <a:pt x="106" y="276"/>
                </a:cubicBezTo>
                <a:cubicBezTo>
                  <a:pt x="276" y="276"/>
                  <a:pt x="276" y="276"/>
                  <a:pt x="276" y="276"/>
                </a:cubicBezTo>
                <a:cubicBezTo>
                  <a:pt x="276" y="106"/>
                  <a:pt x="276" y="106"/>
                  <a:pt x="276" y="106"/>
                </a:cubicBezTo>
                <a:cubicBezTo>
                  <a:pt x="241" y="141"/>
                  <a:pt x="241" y="141"/>
                  <a:pt x="241" y="141"/>
                </a:cubicBezTo>
                <a:lnTo>
                  <a:pt x="241" y="141"/>
                </a:lnTo>
                <a:cubicBezTo>
                  <a:pt x="234" y="148"/>
                  <a:pt x="226" y="155"/>
                  <a:pt x="219" y="155"/>
                </a:cubicBezTo>
                <a:cubicBezTo>
                  <a:pt x="205" y="155"/>
                  <a:pt x="191" y="141"/>
                  <a:pt x="191" y="127"/>
                </a:cubicBezTo>
                <a:cubicBezTo>
                  <a:pt x="191" y="120"/>
                  <a:pt x="191" y="113"/>
                  <a:pt x="198" y="106"/>
                </a:cubicBezTo>
                <a:lnTo>
                  <a:pt x="198" y="106"/>
                </a:lnTo>
                <a:cubicBezTo>
                  <a:pt x="283" y="14"/>
                  <a:pt x="283" y="14"/>
                  <a:pt x="283" y="14"/>
                </a:cubicBezTo>
                <a:lnTo>
                  <a:pt x="283" y="14"/>
                </a:lnTo>
                <a:cubicBezTo>
                  <a:pt x="290" y="7"/>
                  <a:pt x="297" y="0"/>
                  <a:pt x="304" y="0"/>
                </a:cubicBezTo>
                <a:cubicBezTo>
                  <a:pt x="311" y="0"/>
                  <a:pt x="318" y="7"/>
                  <a:pt x="326" y="14"/>
                </a:cubicBezTo>
                <a:lnTo>
                  <a:pt x="326" y="14"/>
                </a:lnTo>
                <a:cubicBezTo>
                  <a:pt x="410" y="106"/>
                  <a:pt x="410" y="106"/>
                  <a:pt x="410" y="106"/>
                </a:cubicBezTo>
                <a:lnTo>
                  <a:pt x="410" y="106"/>
                </a:lnTo>
                <a:cubicBezTo>
                  <a:pt x="417" y="113"/>
                  <a:pt x="417" y="120"/>
                  <a:pt x="417" y="127"/>
                </a:cubicBezTo>
                <a:cubicBezTo>
                  <a:pt x="417" y="141"/>
                  <a:pt x="403" y="155"/>
                  <a:pt x="389" y="155"/>
                </a:cubicBezTo>
                <a:cubicBezTo>
                  <a:pt x="382" y="155"/>
                  <a:pt x="375" y="148"/>
                  <a:pt x="368" y="141"/>
                </a:cubicBezTo>
                <a:lnTo>
                  <a:pt x="368" y="141"/>
                </a:lnTo>
                <a:cubicBezTo>
                  <a:pt x="333" y="106"/>
                  <a:pt x="333" y="106"/>
                  <a:pt x="333" y="106"/>
                </a:cubicBezTo>
                <a:cubicBezTo>
                  <a:pt x="333" y="276"/>
                  <a:pt x="333" y="276"/>
                  <a:pt x="333" y="276"/>
                </a:cubicBezTo>
                <a:cubicBezTo>
                  <a:pt x="502" y="276"/>
                  <a:pt x="502" y="276"/>
                  <a:pt x="502" y="276"/>
                </a:cubicBezTo>
                <a:cubicBezTo>
                  <a:pt x="467" y="240"/>
                  <a:pt x="467" y="240"/>
                  <a:pt x="467" y="240"/>
                </a:cubicBezTo>
                <a:lnTo>
                  <a:pt x="467" y="240"/>
                </a:lnTo>
                <a:cubicBezTo>
                  <a:pt x="460" y="233"/>
                  <a:pt x="453" y="226"/>
                  <a:pt x="453" y="219"/>
                </a:cubicBezTo>
                <a:cubicBezTo>
                  <a:pt x="453" y="205"/>
                  <a:pt x="467" y="191"/>
                  <a:pt x="481" y="191"/>
                </a:cubicBezTo>
                <a:cubicBezTo>
                  <a:pt x="488" y="191"/>
                  <a:pt x="495" y="191"/>
                  <a:pt x="502" y="198"/>
                </a:cubicBezTo>
                <a:lnTo>
                  <a:pt x="502" y="198"/>
                </a:lnTo>
                <a:cubicBezTo>
                  <a:pt x="594" y="283"/>
                  <a:pt x="594" y="283"/>
                  <a:pt x="594" y="283"/>
                </a:cubicBezTo>
                <a:lnTo>
                  <a:pt x="594" y="283"/>
                </a:lnTo>
                <a:cubicBezTo>
                  <a:pt x="601" y="290"/>
                  <a:pt x="608" y="297"/>
                  <a:pt x="608" y="304"/>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75" name="Freeform 81"/>
          <p:cNvSpPr>
            <a:spLocks noChangeArrowheads="1"/>
          </p:cNvSpPr>
          <p:nvPr/>
        </p:nvSpPr>
        <p:spPr bwMode="auto">
          <a:xfrm>
            <a:off x="4651377" y="8499905"/>
            <a:ext cx="434974" cy="161966"/>
          </a:xfrm>
          <a:custGeom>
            <a:avLst/>
            <a:gdLst>
              <a:gd name="T0" fmla="*/ 601 w 602"/>
              <a:gd name="T1" fmla="*/ 113 h 227"/>
              <a:gd name="T2" fmla="*/ 601 w 602"/>
              <a:gd name="T3" fmla="*/ 113 h 227"/>
              <a:gd name="T4" fmla="*/ 594 w 602"/>
              <a:gd name="T5" fmla="*/ 134 h 227"/>
              <a:gd name="T6" fmla="*/ 594 w 602"/>
              <a:gd name="T7" fmla="*/ 134 h 227"/>
              <a:gd name="T8" fmla="*/ 502 w 602"/>
              <a:gd name="T9" fmla="*/ 219 h 227"/>
              <a:gd name="T10" fmla="*/ 502 w 602"/>
              <a:gd name="T11" fmla="*/ 219 h 227"/>
              <a:gd name="T12" fmla="*/ 481 w 602"/>
              <a:gd name="T13" fmla="*/ 226 h 227"/>
              <a:gd name="T14" fmla="*/ 453 w 602"/>
              <a:gd name="T15" fmla="*/ 198 h 227"/>
              <a:gd name="T16" fmla="*/ 460 w 602"/>
              <a:gd name="T17" fmla="*/ 176 h 227"/>
              <a:gd name="T18" fmla="*/ 460 w 602"/>
              <a:gd name="T19" fmla="*/ 176 h 227"/>
              <a:gd name="T20" fmla="*/ 502 w 602"/>
              <a:gd name="T21" fmla="*/ 141 h 227"/>
              <a:gd name="T22" fmla="*/ 333 w 602"/>
              <a:gd name="T23" fmla="*/ 141 h 227"/>
              <a:gd name="T24" fmla="*/ 333 w 602"/>
              <a:gd name="T25" fmla="*/ 141 h 227"/>
              <a:gd name="T26" fmla="*/ 276 w 602"/>
              <a:gd name="T27" fmla="*/ 141 h 227"/>
              <a:gd name="T28" fmla="*/ 276 w 602"/>
              <a:gd name="T29" fmla="*/ 141 h 227"/>
              <a:gd name="T30" fmla="*/ 99 w 602"/>
              <a:gd name="T31" fmla="*/ 141 h 227"/>
              <a:gd name="T32" fmla="*/ 142 w 602"/>
              <a:gd name="T33" fmla="*/ 176 h 227"/>
              <a:gd name="T34" fmla="*/ 142 w 602"/>
              <a:gd name="T35" fmla="*/ 176 h 227"/>
              <a:gd name="T36" fmla="*/ 149 w 602"/>
              <a:gd name="T37" fmla="*/ 198 h 227"/>
              <a:gd name="T38" fmla="*/ 120 w 602"/>
              <a:gd name="T39" fmla="*/ 226 h 227"/>
              <a:gd name="T40" fmla="*/ 106 w 602"/>
              <a:gd name="T41" fmla="*/ 219 h 227"/>
              <a:gd name="T42" fmla="*/ 106 w 602"/>
              <a:gd name="T43" fmla="*/ 219 h 227"/>
              <a:gd name="T44" fmla="*/ 7 w 602"/>
              <a:gd name="T45" fmla="*/ 134 h 227"/>
              <a:gd name="T46" fmla="*/ 7 w 602"/>
              <a:gd name="T47" fmla="*/ 134 h 227"/>
              <a:gd name="T48" fmla="*/ 0 w 602"/>
              <a:gd name="T49" fmla="*/ 113 h 227"/>
              <a:gd name="T50" fmla="*/ 7 w 602"/>
              <a:gd name="T51" fmla="*/ 92 h 227"/>
              <a:gd name="T52" fmla="*/ 7 w 602"/>
              <a:gd name="T53" fmla="*/ 92 h 227"/>
              <a:gd name="T54" fmla="*/ 106 w 602"/>
              <a:gd name="T55" fmla="*/ 7 h 227"/>
              <a:gd name="T56" fmla="*/ 106 w 602"/>
              <a:gd name="T57" fmla="*/ 7 h 227"/>
              <a:gd name="T58" fmla="*/ 120 w 602"/>
              <a:gd name="T59" fmla="*/ 0 h 227"/>
              <a:gd name="T60" fmla="*/ 149 w 602"/>
              <a:gd name="T61" fmla="*/ 28 h 227"/>
              <a:gd name="T62" fmla="*/ 142 w 602"/>
              <a:gd name="T63" fmla="*/ 49 h 227"/>
              <a:gd name="T64" fmla="*/ 142 w 602"/>
              <a:gd name="T65" fmla="*/ 49 h 227"/>
              <a:gd name="T66" fmla="*/ 99 w 602"/>
              <a:gd name="T67" fmla="*/ 85 h 227"/>
              <a:gd name="T68" fmla="*/ 276 w 602"/>
              <a:gd name="T69" fmla="*/ 85 h 227"/>
              <a:gd name="T70" fmla="*/ 276 w 602"/>
              <a:gd name="T71" fmla="*/ 85 h 227"/>
              <a:gd name="T72" fmla="*/ 333 w 602"/>
              <a:gd name="T73" fmla="*/ 85 h 227"/>
              <a:gd name="T74" fmla="*/ 333 w 602"/>
              <a:gd name="T75" fmla="*/ 85 h 227"/>
              <a:gd name="T76" fmla="*/ 502 w 602"/>
              <a:gd name="T77" fmla="*/ 85 h 227"/>
              <a:gd name="T78" fmla="*/ 460 w 602"/>
              <a:gd name="T79" fmla="*/ 49 h 227"/>
              <a:gd name="T80" fmla="*/ 460 w 602"/>
              <a:gd name="T81" fmla="*/ 49 h 227"/>
              <a:gd name="T82" fmla="*/ 453 w 602"/>
              <a:gd name="T83" fmla="*/ 28 h 227"/>
              <a:gd name="T84" fmla="*/ 481 w 602"/>
              <a:gd name="T85" fmla="*/ 0 h 227"/>
              <a:gd name="T86" fmla="*/ 502 w 602"/>
              <a:gd name="T87" fmla="*/ 7 h 227"/>
              <a:gd name="T88" fmla="*/ 502 w 602"/>
              <a:gd name="T89" fmla="*/ 7 h 227"/>
              <a:gd name="T90" fmla="*/ 594 w 602"/>
              <a:gd name="T91" fmla="*/ 92 h 227"/>
              <a:gd name="T92" fmla="*/ 594 w 602"/>
              <a:gd name="T93" fmla="*/ 92 h 227"/>
              <a:gd name="T94" fmla="*/ 601 w 602"/>
              <a:gd name="T95" fmla="*/ 11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2" h="227">
                <a:moveTo>
                  <a:pt x="601" y="113"/>
                </a:moveTo>
                <a:lnTo>
                  <a:pt x="601" y="113"/>
                </a:lnTo>
                <a:cubicBezTo>
                  <a:pt x="601" y="120"/>
                  <a:pt x="601" y="127"/>
                  <a:pt x="594" y="134"/>
                </a:cubicBezTo>
                <a:lnTo>
                  <a:pt x="594" y="134"/>
                </a:lnTo>
                <a:cubicBezTo>
                  <a:pt x="502" y="219"/>
                  <a:pt x="502" y="219"/>
                  <a:pt x="502" y="219"/>
                </a:cubicBezTo>
                <a:lnTo>
                  <a:pt x="502" y="219"/>
                </a:lnTo>
                <a:cubicBezTo>
                  <a:pt x="495" y="226"/>
                  <a:pt x="488" y="226"/>
                  <a:pt x="481" y="226"/>
                </a:cubicBezTo>
                <a:cubicBezTo>
                  <a:pt x="467" y="226"/>
                  <a:pt x="453" y="212"/>
                  <a:pt x="453" y="198"/>
                </a:cubicBezTo>
                <a:cubicBezTo>
                  <a:pt x="453" y="191"/>
                  <a:pt x="460" y="184"/>
                  <a:pt x="460" y="176"/>
                </a:cubicBezTo>
                <a:lnTo>
                  <a:pt x="460" y="176"/>
                </a:lnTo>
                <a:cubicBezTo>
                  <a:pt x="502" y="141"/>
                  <a:pt x="502" y="141"/>
                  <a:pt x="502" y="141"/>
                </a:cubicBezTo>
                <a:cubicBezTo>
                  <a:pt x="333" y="141"/>
                  <a:pt x="333" y="141"/>
                  <a:pt x="333" y="141"/>
                </a:cubicBezTo>
                <a:lnTo>
                  <a:pt x="333" y="141"/>
                </a:lnTo>
                <a:cubicBezTo>
                  <a:pt x="276" y="141"/>
                  <a:pt x="276" y="141"/>
                  <a:pt x="276" y="141"/>
                </a:cubicBezTo>
                <a:lnTo>
                  <a:pt x="276" y="141"/>
                </a:lnTo>
                <a:cubicBezTo>
                  <a:pt x="99" y="141"/>
                  <a:pt x="99" y="141"/>
                  <a:pt x="99" y="141"/>
                </a:cubicBezTo>
                <a:cubicBezTo>
                  <a:pt x="142" y="176"/>
                  <a:pt x="142" y="176"/>
                  <a:pt x="142" y="176"/>
                </a:cubicBezTo>
                <a:lnTo>
                  <a:pt x="142" y="176"/>
                </a:lnTo>
                <a:cubicBezTo>
                  <a:pt x="149" y="184"/>
                  <a:pt x="149" y="191"/>
                  <a:pt x="149" y="198"/>
                </a:cubicBezTo>
                <a:cubicBezTo>
                  <a:pt x="149" y="212"/>
                  <a:pt x="142" y="226"/>
                  <a:pt x="120" y="226"/>
                </a:cubicBezTo>
                <a:cubicBezTo>
                  <a:pt x="113" y="226"/>
                  <a:pt x="106" y="226"/>
                  <a:pt x="106" y="219"/>
                </a:cubicBezTo>
                <a:lnTo>
                  <a:pt x="106" y="219"/>
                </a:lnTo>
                <a:cubicBezTo>
                  <a:pt x="7" y="134"/>
                  <a:pt x="7" y="134"/>
                  <a:pt x="7" y="134"/>
                </a:cubicBezTo>
                <a:lnTo>
                  <a:pt x="7" y="134"/>
                </a:lnTo>
                <a:cubicBezTo>
                  <a:pt x="7" y="127"/>
                  <a:pt x="0" y="120"/>
                  <a:pt x="0" y="113"/>
                </a:cubicBezTo>
                <a:cubicBezTo>
                  <a:pt x="0" y="106"/>
                  <a:pt x="7" y="99"/>
                  <a:pt x="7" y="92"/>
                </a:cubicBezTo>
                <a:lnTo>
                  <a:pt x="7" y="92"/>
                </a:lnTo>
                <a:cubicBezTo>
                  <a:pt x="106" y="7"/>
                  <a:pt x="106" y="7"/>
                  <a:pt x="106" y="7"/>
                </a:cubicBezTo>
                <a:lnTo>
                  <a:pt x="106" y="7"/>
                </a:lnTo>
                <a:cubicBezTo>
                  <a:pt x="106" y="0"/>
                  <a:pt x="113" y="0"/>
                  <a:pt x="120" y="0"/>
                </a:cubicBezTo>
                <a:cubicBezTo>
                  <a:pt x="142" y="0"/>
                  <a:pt x="149" y="14"/>
                  <a:pt x="149" y="28"/>
                </a:cubicBezTo>
                <a:cubicBezTo>
                  <a:pt x="149" y="35"/>
                  <a:pt x="149" y="42"/>
                  <a:pt x="142" y="49"/>
                </a:cubicBezTo>
                <a:lnTo>
                  <a:pt x="142" y="49"/>
                </a:lnTo>
                <a:cubicBezTo>
                  <a:pt x="99" y="85"/>
                  <a:pt x="99" y="85"/>
                  <a:pt x="99" y="85"/>
                </a:cubicBezTo>
                <a:cubicBezTo>
                  <a:pt x="276" y="85"/>
                  <a:pt x="276" y="85"/>
                  <a:pt x="276" y="85"/>
                </a:cubicBezTo>
                <a:lnTo>
                  <a:pt x="276" y="85"/>
                </a:lnTo>
                <a:cubicBezTo>
                  <a:pt x="333" y="85"/>
                  <a:pt x="333" y="85"/>
                  <a:pt x="333" y="85"/>
                </a:cubicBezTo>
                <a:lnTo>
                  <a:pt x="333" y="85"/>
                </a:lnTo>
                <a:cubicBezTo>
                  <a:pt x="502" y="85"/>
                  <a:pt x="502" y="85"/>
                  <a:pt x="502" y="85"/>
                </a:cubicBezTo>
                <a:cubicBezTo>
                  <a:pt x="460" y="49"/>
                  <a:pt x="460" y="49"/>
                  <a:pt x="460" y="49"/>
                </a:cubicBezTo>
                <a:lnTo>
                  <a:pt x="460" y="49"/>
                </a:lnTo>
                <a:cubicBezTo>
                  <a:pt x="460" y="42"/>
                  <a:pt x="453" y="35"/>
                  <a:pt x="453" y="28"/>
                </a:cubicBezTo>
                <a:cubicBezTo>
                  <a:pt x="453" y="14"/>
                  <a:pt x="467" y="0"/>
                  <a:pt x="481" y="0"/>
                </a:cubicBezTo>
                <a:cubicBezTo>
                  <a:pt x="488" y="0"/>
                  <a:pt x="495" y="0"/>
                  <a:pt x="502" y="7"/>
                </a:cubicBezTo>
                <a:lnTo>
                  <a:pt x="502" y="7"/>
                </a:lnTo>
                <a:cubicBezTo>
                  <a:pt x="594" y="92"/>
                  <a:pt x="594" y="92"/>
                  <a:pt x="594" y="92"/>
                </a:cubicBezTo>
                <a:lnTo>
                  <a:pt x="594" y="92"/>
                </a:lnTo>
                <a:cubicBezTo>
                  <a:pt x="601" y="99"/>
                  <a:pt x="601" y="106"/>
                  <a:pt x="601" y="113"/>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76" name="Freeform 82"/>
          <p:cNvSpPr>
            <a:spLocks noChangeArrowheads="1"/>
          </p:cNvSpPr>
          <p:nvPr/>
        </p:nvSpPr>
        <p:spPr bwMode="auto">
          <a:xfrm>
            <a:off x="4025901" y="8360169"/>
            <a:ext cx="161926" cy="438264"/>
          </a:xfrm>
          <a:custGeom>
            <a:avLst/>
            <a:gdLst>
              <a:gd name="T0" fmla="*/ 198 w 227"/>
              <a:gd name="T1" fmla="*/ 155 h 609"/>
              <a:gd name="T2" fmla="*/ 198 w 227"/>
              <a:gd name="T3" fmla="*/ 155 h 609"/>
              <a:gd name="T4" fmla="*/ 177 w 227"/>
              <a:gd name="T5" fmla="*/ 141 h 609"/>
              <a:gd name="T6" fmla="*/ 177 w 227"/>
              <a:gd name="T7" fmla="*/ 141 h 609"/>
              <a:gd name="T8" fmla="*/ 141 w 227"/>
              <a:gd name="T9" fmla="*/ 106 h 609"/>
              <a:gd name="T10" fmla="*/ 141 w 227"/>
              <a:gd name="T11" fmla="*/ 276 h 609"/>
              <a:gd name="T12" fmla="*/ 141 w 227"/>
              <a:gd name="T13" fmla="*/ 276 h 609"/>
              <a:gd name="T14" fmla="*/ 141 w 227"/>
              <a:gd name="T15" fmla="*/ 332 h 609"/>
              <a:gd name="T16" fmla="*/ 141 w 227"/>
              <a:gd name="T17" fmla="*/ 332 h 609"/>
              <a:gd name="T18" fmla="*/ 141 w 227"/>
              <a:gd name="T19" fmla="*/ 502 h 609"/>
              <a:gd name="T20" fmla="*/ 177 w 227"/>
              <a:gd name="T21" fmla="*/ 466 h 609"/>
              <a:gd name="T22" fmla="*/ 177 w 227"/>
              <a:gd name="T23" fmla="*/ 466 h 609"/>
              <a:gd name="T24" fmla="*/ 198 w 227"/>
              <a:gd name="T25" fmla="*/ 452 h 609"/>
              <a:gd name="T26" fmla="*/ 226 w 227"/>
              <a:gd name="T27" fmla="*/ 480 h 609"/>
              <a:gd name="T28" fmla="*/ 219 w 227"/>
              <a:gd name="T29" fmla="*/ 502 h 609"/>
              <a:gd name="T30" fmla="*/ 219 w 227"/>
              <a:gd name="T31" fmla="*/ 502 h 609"/>
              <a:gd name="T32" fmla="*/ 134 w 227"/>
              <a:gd name="T33" fmla="*/ 594 h 609"/>
              <a:gd name="T34" fmla="*/ 134 w 227"/>
              <a:gd name="T35" fmla="*/ 594 h 609"/>
              <a:gd name="T36" fmla="*/ 113 w 227"/>
              <a:gd name="T37" fmla="*/ 608 h 609"/>
              <a:gd name="T38" fmla="*/ 92 w 227"/>
              <a:gd name="T39" fmla="*/ 594 h 609"/>
              <a:gd name="T40" fmla="*/ 92 w 227"/>
              <a:gd name="T41" fmla="*/ 594 h 609"/>
              <a:gd name="T42" fmla="*/ 7 w 227"/>
              <a:gd name="T43" fmla="*/ 502 h 609"/>
              <a:gd name="T44" fmla="*/ 7 w 227"/>
              <a:gd name="T45" fmla="*/ 502 h 609"/>
              <a:gd name="T46" fmla="*/ 0 w 227"/>
              <a:gd name="T47" fmla="*/ 480 h 609"/>
              <a:gd name="T48" fmla="*/ 28 w 227"/>
              <a:gd name="T49" fmla="*/ 452 h 609"/>
              <a:gd name="T50" fmla="*/ 49 w 227"/>
              <a:gd name="T51" fmla="*/ 466 h 609"/>
              <a:gd name="T52" fmla="*/ 49 w 227"/>
              <a:gd name="T53" fmla="*/ 466 h 609"/>
              <a:gd name="T54" fmla="*/ 85 w 227"/>
              <a:gd name="T55" fmla="*/ 502 h 609"/>
              <a:gd name="T56" fmla="*/ 85 w 227"/>
              <a:gd name="T57" fmla="*/ 332 h 609"/>
              <a:gd name="T58" fmla="*/ 85 w 227"/>
              <a:gd name="T59" fmla="*/ 332 h 609"/>
              <a:gd name="T60" fmla="*/ 85 w 227"/>
              <a:gd name="T61" fmla="*/ 276 h 609"/>
              <a:gd name="T62" fmla="*/ 85 w 227"/>
              <a:gd name="T63" fmla="*/ 276 h 609"/>
              <a:gd name="T64" fmla="*/ 85 w 227"/>
              <a:gd name="T65" fmla="*/ 106 h 609"/>
              <a:gd name="T66" fmla="*/ 49 w 227"/>
              <a:gd name="T67" fmla="*/ 141 h 609"/>
              <a:gd name="T68" fmla="*/ 49 w 227"/>
              <a:gd name="T69" fmla="*/ 141 h 609"/>
              <a:gd name="T70" fmla="*/ 28 w 227"/>
              <a:gd name="T71" fmla="*/ 155 h 609"/>
              <a:gd name="T72" fmla="*/ 0 w 227"/>
              <a:gd name="T73" fmla="*/ 127 h 609"/>
              <a:gd name="T74" fmla="*/ 7 w 227"/>
              <a:gd name="T75" fmla="*/ 106 h 609"/>
              <a:gd name="T76" fmla="*/ 7 w 227"/>
              <a:gd name="T77" fmla="*/ 106 h 609"/>
              <a:gd name="T78" fmla="*/ 92 w 227"/>
              <a:gd name="T79" fmla="*/ 14 h 609"/>
              <a:gd name="T80" fmla="*/ 92 w 227"/>
              <a:gd name="T81" fmla="*/ 14 h 609"/>
              <a:gd name="T82" fmla="*/ 113 w 227"/>
              <a:gd name="T83" fmla="*/ 0 h 609"/>
              <a:gd name="T84" fmla="*/ 134 w 227"/>
              <a:gd name="T85" fmla="*/ 14 h 609"/>
              <a:gd name="T86" fmla="*/ 134 w 227"/>
              <a:gd name="T87" fmla="*/ 14 h 609"/>
              <a:gd name="T88" fmla="*/ 219 w 227"/>
              <a:gd name="T89" fmla="*/ 106 h 609"/>
              <a:gd name="T90" fmla="*/ 219 w 227"/>
              <a:gd name="T91" fmla="*/ 106 h 609"/>
              <a:gd name="T92" fmla="*/ 226 w 227"/>
              <a:gd name="T93" fmla="*/ 127 h 609"/>
              <a:gd name="T94" fmla="*/ 198 w 227"/>
              <a:gd name="T95" fmla="*/ 155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7" h="609">
                <a:moveTo>
                  <a:pt x="198" y="155"/>
                </a:moveTo>
                <a:lnTo>
                  <a:pt x="198" y="155"/>
                </a:lnTo>
                <a:cubicBezTo>
                  <a:pt x="191" y="155"/>
                  <a:pt x="184" y="148"/>
                  <a:pt x="177" y="141"/>
                </a:cubicBezTo>
                <a:lnTo>
                  <a:pt x="177" y="141"/>
                </a:lnTo>
                <a:cubicBezTo>
                  <a:pt x="141" y="106"/>
                  <a:pt x="141" y="106"/>
                  <a:pt x="141" y="106"/>
                </a:cubicBezTo>
                <a:cubicBezTo>
                  <a:pt x="141" y="276"/>
                  <a:pt x="141" y="276"/>
                  <a:pt x="141" y="276"/>
                </a:cubicBezTo>
                <a:lnTo>
                  <a:pt x="141" y="276"/>
                </a:lnTo>
                <a:cubicBezTo>
                  <a:pt x="141" y="332"/>
                  <a:pt x="141" y="332"/>
                  <a:pt x="141" y="332"/>
                </a:cubicBezTo>
                <a:lnTo>
                  <a:pt x="141" y="332"/>
                </a:lnTo>
                <a:cubicBezTo>
                  <a:pt x="141" y="502"/>
                  <a:pt x="141" y="502"/>
                  <a:pt x="141" y="502"/>
                </a:cubicBezTo>
                <a:cubicBezTo>
                  <a:pt x="177" y="466"/>
                  <a:pt x="177" y="466"/>
                  <a:pt x="177" y="466"/>
                </a:cubicBezTo>
                <a:lnTo>
                  <a:pt x="177" y="466"/>
                </a:lnTo>
                <a:cubicBezTo>
                  <a:pt x="184" y="459"/>
                  <a:pt x="191" y="452"/>
                  <a:pt x="198" y="452"/>
                </a:cubicBezTo>
                <a:cubicBezTo>
                  <a:pt x="219" y="452"/>
                  <a:pt x="226" y="466"/>
                  <a:pt x="226" y="480"/>
                </a:cubicBezTo>
                <a:cubicBezTo>
                  <a:pt x="226" y="488"/>
                  <a:pt x="226" y="495"/>
                  <a:pt x="219" y="502"/>
                </a:cubicBezTo>
                <a:lnTo>
                  <a:pt x="219" y="502"/>
                </a:lnTo>
                <a:cubicBezTo>
                  <a:pt x="134" y="594"/>
                  <a:pt x="134" y="594"/>
                  <a:pt x="134" y="594"/>
                </a:cubicBezTo>
                <a:lnTo>
                  <a:pt x="134" y="594"/>
                </a:lnTo>
                <a:cubicBezTo>
                  <a:pt x="134" y="601"/>
                  <a:pt x="127" y="608"/>
                  <a:pt x="113" y="608"/>
                </a:cubicBezTo>
                <a:cubicBezTo>
                  <a:pt x="106" y="608"/>
                  <a:pt x="99" y="601"/>
                  <a:pt x="92" y="594"/>
                </a:cubicBezTo>
                <a:lnTo>
                  <a:pt x="92" y="594"/>
                </a:lnTo>
                <a:cubicBezTo>
                  <a:pt x="7" y="502"/>
                  <a:pt x="7" y="502"/>
                  <a:pt x="7" y="502"/>
                </a:cubicBezTo>
                <a:lnTo>
                  <a:pt x="7" y="502"/>
                </a:lnTo>
                <a:cubicBezTo>
                  <a:pt x="7" y="495"/>
                  <a:pt x="0" y="488"/>
                  <a:pt x="0" y="480"/>
                </a:cubicBezTo>
                <a:cubicBezTo>
                  <a:pt x="0" y="466"/>
                  <a:pt x="14" y="452"/>
                  <a:pt x="28" y="452"/>
                </a:cubicBezTo>
                <a:cubicBezTo>
                  <a:pt x="42" y="452"/>
                  <a:pt x="49" y="459"/>
                  <a:pt x="49" y="466"/>
                </a:cubicBezTo>
                <a:lnTo>
                  <a:pt x="49" y="466"/>
                </a:lnTo>
                <a:cubicBezTo>
                  <a:pt x="85" y="502"/>
                  <a:pt x="85" y="502"/>
                  <a:pt x="85" y="502"/>
                </a:cubicBezTo>
                <a:cubicBezTo>
                  <a:pt x="85" y="332"/>
                  <a:pt x="85" y="332"/>
                  <a:pt x="85" y="332"/>
                </a:cubicBezTo>
                <a:lnTo>
                  <a:pt x="85" y="332"/>
                </a:lnTo>
                <a:cubicBezTo>
                  <a:pt x="85" y="276"/>
                  <a:pt x="85" y="276"/>
                  <a:pt x="85" y="276"/>
                </a:cubicBezTo>
                <a:lnTo>
                  <a:pt x="85" y="276"/>
                </a:lnTo>
                <a:cubicBezTo>
                  <a:pt x="85" y="106"/>
                  <a:pt x="85" y="106"/>
                  <a:pt x="85" y="106"/>
                </a:cubicBezTo>
                <a:cubicBezTo>
                  <a:pt x="49" y="141"/>
                  <a:pt x="49" y="141"/>
                  <a:pt x="49" y="141"/>
                </a:cubicBezTo>
                <a:lnTo>
                  <a:pt x="49" y="141"/>
                </a:lnTo>
                <a:cubicBezTo>
                  <a:pt x="49" y="148"/>
                  <a:pt x="42" y="155"/>
                  <a:pt x="28" y="155"/>
                </a:cubicBezTo>
                <a:cubicBezTo>
                  <a:pt x="14" y="155"/>
                  <a:pt x="0" y="141"/>
                  <a:pt x="0" y="127"/>
                </a:cubicBezTo>
                <a:cubicBezTo>
                  <a:pt x="0" y="120"/>
                  <a:pt x="7" y="113"/>
                  <a:pt x="7" y="106"/>
                </a:cubicBezTo>
                <a:lnTo>
                  <a:pt x="7" y="106"/>
                </a:lnTo>
                <a:cubicBezTo>
                  <a:pt x="92" y="14"/>
                  <a:pt x="92" y="14"/>
                  <a:pt x="92" y="14"/>
                </a:cubicBezTo>
                <a:lnTo>
                  <a:pt x="92" y="14"/>
                </a:lnTo>
                <a:cubicBezTo>
                  <a:pt x="99" y="7"/>
                  <a:pt x="106" y="0"/>
                  <a:pt x="113" y="0"/>
                </a:cubicBezTo>
                <a:cubicBezTo>
                  <a:pt x="127" y="0"/>
                  <a:pt x="134" y="7"/>
                  <a:pt x="134" y="14"/>
                </a:cubicBezTo>
                <a:lnTo>
                  <a:pt x="134" y="14"/>
                </a:lnTo>
                <a:cubicBezTo>
                  <a:pt x="219" y="106"/>
                  <a:pt x="219" y="106"/>
                  <a:pt x="219" y="106"/>
                </a:cubicBezTo>
                <a:lnTo>
                  <a:pt x="219" y="106"/>
                </a:lnTo>
                <a:cubicBezTo>
                  <a:pt x="226" y="113"/>
                  <a:pt x="226" y="120"/>
                  <a:pt x="226" y="127"/>
                </a:cubicBezTo>
                <a:cubicBezTo>
                  <a:pt x="226" y="141"/>
                  <a:pt x="219" y="155"/>
                  <a:pt x="198" y="155"/>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77" name="Freeform 83"/>
          <p:cNvSpPr>
            <a:spLocks noChangeArrowheads="1"/>
          </p:cNvSpPr>
          <p:nvPr/>
        </p:nvSpPr>
        <p:spPr bwMode="auto">
          <a:xfrm>
            <a:off x="3181351" y="8360169"/>
            <a:ext cx="336550" cy="438264"/>
          </a:xfrm>
          <a:custGeom>
            <a:avLst/>
            <a:gdLst>
              <a:gd name="T0" fmla="*/ 459 w 467"/>
              <a:gd name="T1" fmla="*/ 502 h 609"/>
              <a:gd name="T2" fmla="*/ 374 w 467"/>
              <a:gd name="T3" fmla="*/ 594 h 609"/>
              <a:gd name="T4" fmla="*/ 353 w 467"/>
              <a:gd name="T5" fmla="*/ 608 h 609"/>
              <a:gd name="T6" fmla="*/ 332 w 467"/>
              <a:gd name="T7" fmla="*/ 594 h 609"/>
              <a:gd name="T8" fmla="*/ 247 w 467"/>
              <a:gd name="T9" fmla="*/ 502 h 609"/>
              <a:gd name="T10" fmla="*/ 268 w 467"/>
              <a:gd name="T11" fmla="*/ 452 h 609"/>
              <a:gd name="T12" fmla="*/ 290 w 467"/>
              <a:gd name="T13" fmla="*/ 466 h 609"/>
              <a:gd name="T14" fmla="*/ 325 w 467"/>
              <a:gd name="T15" fmla="*/ 367 h 609"/>
              <a:gd name="T16" fmla="*/ 325 w 467"/>
              <a:gd name="T17" fmla="*/ 247 h 609"/>
              <a:gd name="T18" fmla="*/ 325 w 467"/>
              <a:gd name="T19" fmla="*/ 106 h 609"/>
              <a:gd name="T20" fmla="*/ 325 w 467"/>
              <a:gd name="T21" fmla="*/ 28 h 609"/>
              <a:gd name="T22" fmla="*/ 381 w 467"/>
              <a:gd name="T23" fmla="*/ 28 h 609"/>
              <a:gd name="T24" fmla="*/ 381 w 467"/>
              <a:gd name="T25" fmla="*/ 276 h 609"/>
              <a:gd name="T26" fmla="*/ 381 w 467"/>
              <a:gd name="T27" fmla="*/ 332 h 609"/>
              <a:gd name="T28" fmla="*/ 417 w 467"/>
              <a:gd name="T29" fmla="*/ 466 h 609"/>
              <a:gd name="T30" fmla="*/ 438 w 467"/>
              <a:gd name="T31" fmla="*/ 452 h 609"/>
              <a:gd name="T32" fmla="*/ 459 w 467"/>
              <a:gd name="T33" fmla="*/ 502 h 609"/>
              <a:gd name="T34" fmla="*/ 198 w 467"/>
              <a:gd name="T35" fmla="*/ 155 h 609"/>
              <a:gd name="T36" fmla="*/ 176 w 467"/>
              <a:gd name="T37" fmla="*/ 141 h 609"/>
              <a:gd name="T38" fmla="*/ 141 w 467"/>
              <a:gd name="T39" fmla="*/ 276 h 609"/>
              <a:gd name="T40" fmla="*/ 141 w 467"/>
              <a:gd name="T41" fmla="*/ 332 h 609"/>
              <a:gd name="T42" fmla="*/ 141 w 467"/>
              <a:gd name="T43" fmla="*/ 580 h 609"/>
              <a:gd name="T44" fmla="*/ 85 w 467"/>
              <a:gd name="T45" fmla="*/ 580 h 609"/>
              <a:gd name="T46" fmla="*/ 85 w 467"/>
              <a:gd name="T47" fmla="*/ 502 h 609"/>
              <a:gd name="T48" fmla="*/ 85 w 467"/>
              <a:gd name="T49" fmla="*/ 360 h 609"/>
              <a:gd name="T50" fmla="*/ 85 w 467"/>
              <a:gd name="T51" fmla="*/ 240 h 609"/>
              <a:gd name="T52" fmla="*/ 49 w 467"/>
              <a:gd name="T53" fmla="*/ 141 h 609"/>
              <a:gd name="T54" fmla="*/ 28 w 467"/>
              <a:gd name="T55" fmla="*/ 155 h 609"/>
              <a:gd name="T56" fmla="*/ 7 w 467"/>
              <a:gd name="T57" fmla="*/ 106 h 609"/>
              <a:gd name="T58" fmla="*/ 92 w 467"/>
              <a:gd name="T59" fmla="*/ 14 h 609"/>
              <a:gd name="T60" fmla="*/ 113 w 467"/>
              <a:gd name="T61" fmla="*/ 0 h 609"/>
              <a:gd name="T62" fmla="*/ 134 w 467"/>
              <a:gd name="T63" fmla="*/ 14 h 609"/>
              <a:gd name="T64" fmla="*/ 219 w 467"/>
              <a:gd name="T65" fmla="*/ 106 h 609"/>
              <a:gd name="T66" fmla="*/ 198 w 467"/>
              <a:gd name="T67" fmla="*/ 155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7" h="609">
                <a:moveTo>
                  <a:pt x="459" y="502"/>
                </a:moveTo>
                <a:lnTo>
                  <a:pt x="459" y="502"/>
                </a:lnTo>
                <a:lnTo>
                  <a:pt x="459" y="502"/>
                </a:lnTo>
                <a:cubicBezTo>
                  <a:pt x="374" y="594"/>
                  <a:pt x="374" y="594"/>
                  <a:pt x="374" y="594"/>
                </a:cubicBezTo>
                <a:lnTo>
                  <a:pt x="374" y="594"/>
                </a:lnTo>
                <a:cubicBezTo>
                  <a:pt x="374" y="601"/>
                  <a:pt x="367" y="608"/>
                  <a:pt x="353" y="608"/>
                </a:cubicBezTo>
                <a:cubicBezTo>
                  <a:pt x="346" y="608"/>
                  <a:pt x="339" y="601"/>
                  <a:pt x="332" y="594"/>
                </a:cubicBezTo>
                <a:lnTo>
                  <a:pt x="332" y="594"/>
                </a:lnTo>
                <a:cubicBezTo>
                  <a:pt x="247" y="502"/>
                  <a:pt x="247" y="502"/>
                  <a:pt x="247" y="502"/>
                </a:cubicBezTo>
                <a:lnTo>
                  <a:pt x="247" y="502"/>
                </a:lnTo>
                <a:cubicBezTo>
                  <a:pt x="247" y="495"/>
                  <a:pt x="240" y="488"/>
                  <a:pt x="240" y="480"/>
                </a:cubicBezTo>
                <a:cubicBezTo>
                  <a:pt x="240" y="466"/>
                  <a:pt x="254" y="452"/>
                  <a:pt x="268" y="452"/>
                </a:cubicBezTo>
                <a:cubicBezTo>
                  <a:pt x="283" y="452"/>
                  <a:pt x="290" y="459"/>
                  <a:pt x="290" y="466"/>
                </a:cubicBezTo>
                <a:lnTo>
                  <a:pt x="290" y="466"/>
                </a:lnTo>
                <a:cubicBezTo>
                  <a:pt x="325" y="502"/>
                  <a:pt x="325" y="502"/>
                  <a:pt x="325" y="502"/>
                </a:cubicBezTo>
                <a:cubicBezTo>
                  <a:pt x="325" y="367"/>
                  <a:pt x="325" y="367"/>
                  <a:pt x="325" y="367"/>
                </a:cubicBezTo>
                <a:lnTo>
                  <a:pt x="325" y="367"/>
                </a:lnTo>
                <a:cubicBezTo>
                  <a:pt x="325" y="247"/>
                  <a:pt x="325" y="247"/>
                  <a:pt x="325" y="247"/>
                </a:cubicBezTo>
                <a:lnTo>
                  <a:pt x="325" y="247"/>
                </a:lnTo>
                <a:cubicBezTo>
                  <a:pt x="325" y="106"/>
                  <a:pt x="325" y="106"/>
                  <a:pt x="325" y="106"/>
                </a:cubicBezTo>
                <a:lnTo>
                  <a:pt x="325" y="106"/>
                </a:lnTo>
                <a:cubicBezTo>
                  <a:pt x="325" y="28"/>
                  <a:pt x="325" y="28"/>
                  <a:pt x="325" y="28"/>
                </a:cubicBezTo>
                <a:cubicBezTo>
                  <a:pt x="325" y="14"/>
                  <a:pt x="339" y="0"/>
                  <a:pt x="353" y="0"/>
                </a:cubicBezTo>
                <a:cubicBezTo>
                  <a:pt x="374" y="0"/>
                  <a:pt x="381" y="14"/>
                  <a:pt x="381" y="28"/>
                </a:cubicBezTo>
                <a:cubicBezTo>
                  <a:pt x="381" y="212"/>
                  <a:pt x="381" y="212"/>
                  <a:pt x="381" y="212"/>
                </a:cubicBezTo>
                <a:cubicBezTo>
                  <a:pt x="381" y="276"/>
                  <a:pt x="381" y="276"/>
                  <a:pt x="381" y="276"/>
                </a:cubicBezTo>
                <a:lnTo>
                  <a:pt x="381" y="276"/>
                </a:lnTo>
                <a:cubicBezTo>
                  <a:pt x="381" y="332"/>
                  <a:pt x="381" y="332"/>
                  <a:pt x="381" y="332"/>
                </a:cubicBezTo>
                <a:cubicBezTo>
                  <a:pt x="381" y="502"/>
                  <a:pt x="381" y="502"/>
                  <a:pt x="381" y="502"/>
                </a:cubicBezTo>
                <a:cubicBezTo>
                  <a:pt x="417" y="466"/>
                  <a:pt x="417" y="466"/>
                  <a:pt x="417" y="466"/>
                </a:cubicBezTo>
                <a:lnTo>
                  <a:pt x="417" y="466"/>
                </a:lnTo>
                <a:cubicBezTo>
                  <a:pt x="424" y="459"/>
                  <a:pt x="431" y="452"/>
                  <a:pt x="438" y="452"/>
                </a:cubicBezTo>
                <a:cubicBezTo>
                  <a:pt x="459" y="452"/>
                  <a:pt x="466" y="466"/>
                  <a:pt x="466" y="480"/>
                </a:cubicBezTo>
                <a:cubicBezTo>
                  <a:pt x="466" y="488"/>
                  <a:pt x="466" y="495"/>
                  <a:pt x="459" y="502"/>
                </a:cubicBezTo>
                <a:close/>
                <a:moveTo>
                  <a:pt x="198" y="155"/>
                </a:moveTo>
                <a:lnTo>
                  <a:pt x="198" y="155"/>
                </a:lnTo>
                <a:cubicBezTo>
                  <a:pt x="183" y="155"/>
                  <a:pt x="176" y="148"/>
                  <a:pt x="176" y="141"/>
                </a:cubicBezTo>
                <a:lnTo>
                  <a:pt x="176" y="141"/>
                </a:lnTo>
                <a:cubicBezTo>
                  <a:pt x="141" y="106"/>
                  <a:pt x="141" y="106"/>
                  <a:pt x="141" y="106"/>
                </a:cubicBezTo>
                <a:cubicBezTo>
                  <a:pt x="141" y="276"/>
                  <a:pt x="141" y="276"/>
                  <a:pt x="141" y="276"/>
                </a:cubicBezTo>
                <a:lnTo>
                  <a:pt x="141" y="276"/>
                </a:lnTo>
                <a:cubicBezTo>
                  <a:pt x="141" y="332"/>
                  <a:pt x="141" y="332"/>
                  <a:pt x="141" y="332"/>
                </a:cubicBezTo>
                <a:cubicBezTo>
                  <a:pt x="141" y="396"/>
                  <a:pt x="141" y="396"/>
                  <a:pt x="141" y="396"/>
                </a:cubicBezTo>
                <a:cubicBezTo>
                  <a:pt x="141" y="580"/>
                  <a:pt x="141" y="580"/>
                  <a:pt x="141" y="580"/>
                </a:cubicBezTo>
                <a:cubicBezTo>
                  <a:pt x="141" y="594"/>
                  <a:pt x="127" y="608"/>
                  <a:pt x="113" y="608"/>
                </a:cubicBezTo>
                <a:cubicBezTo>
                  <a:pt x="92" y="608"/>
                  <a:pt x="85" y="594"/>
                  <a:pt x="85" y="580"/>
                </a:cubicBezTo>
                <a:cubicBezTo>
                  <a:pt x="85" y="502"/>
                  <a:pt x="85" y="502"/>
                  <a:pt x="85" y="502"/>
                </a:cubicBezTo>
                <a:lnTo>
                  <a:pt x="85" y="502"/>
                </a:lnTo>
                <a:cubicBezTo>
                  <a:pt x="85" y="360"/>
                  <a:pt x="85" y="360"/>
                  <a:pt x="85" y="360"/>
                </a:cubicBezTo>
                <a:lnTo>
                  <a:pt x="85" y="360"/>
                </a:lnTo>
                <a:cubicBezTo>
                  <a:pt x="85" y="240"/>
                  <a:pt x="85" y="240"/>
                  <a:pt x="85" y="240"/>
                </a:cubicBezTo>
                <a:lnTo>
                  <a:pt x="85" y="240"/>
                </a:lnTo>
                <a:cubicBezTo>
                  <a:pt x="85" y="106"/>
                  <a:pt x="85" y="106"/>
                  <a:pt x="85" y="106"/>
                </a:cubicBezTo>
                <a:cubicBezTo>
                  <a:pt x="49" y="141"/>
                  <a:pt x="49" y="141"/>
                  <a:pt x="49" y="141"/>
                </a:cubicBezTo>
                <a:lnTo>
                  <a:pt x="49" y="141"/>
                </a:lnTo>
                <a:cubicBezTo>
                  <a:pt x="42" y="148"/>
                  <a:pt x="35" y="155"/>
                  <a:pt x="28" y="155"/>
                </a:cubicBezTo>
                <a:cubicBezTo>
                  <a:pt x="7" y="155"/>
                  <a:pt x="0" y="141"/>
                  <a:pt x="0" y="127"/>
                </a:cubicBezTo>
                <a:cubicBezTo>
                  <a:pt x="0" y="120"/>
                  <a:pt x="0" y="113"/>
                  <a:pt x="7" y="106"/>
                </a:cubicBezTo>
                <a:lnTo>
                  <a:pt x="7" y="106"/>
                </a:lnTo>
                <a:cubicBezTo>
                  <a:pt x="92" y="14"/>
                  <a:pt x="92" y="14"/>
                  <a:pt x="92" y="14"/>
                </a:cubicBezTo>
                <a:lnTo>
                  <a:pt x="92" y="14"/>
                </a:lnTo>
                <a:cubicBezTo>
                  <a:pt x="92" y="7"/>
                  <a:pt x="99" y="0"/>
                  <a:pt x="113" y="0"/>
                </a:cubicBezTo>
                <a:cubicBezTo>
                  <a:pt x="120" y="0"/>
                  <a:pt x="127" y="7"/>
                  <a:pt x="134" y="14"/>
                </a:cubicBezTo>
                <a:lnTo>
                  <a:pt x="134" y="14"/>
                </a:lnTo>
                <a:cubicBezTo>
                  <a:pt x="219" y="106"/>
                  <a:pt x="219" y="106"/>
                  <a:pt x="219" y="106"/>
                </a:cubicBezTo>
                <a:lnTo>
                  <a:pt x="219" y="106"/>
                </a:lnTo>
                <a:cubicBezTo>
                  <a:pt x="219" y="113"/>
                  <a:pt x="226" y="120"/>
                  <a:pt x="226" y="127"/>
                </a:cubicBezTo>
                <a:cubicBezTo>
                  <a:pt x="226" y="141"/>
                  <a:pt x="212" y="155"/>
                  <a:pt x="198" y="15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78" name="Freeform 84"/>
          <p:cNvSpPr>
            <a:spLocks noChangeArrowheads="1"/>
          </p:cNvSpPr>
          <p:nvPr/>
        </p:nvSpPr>
        <p:spPr bwMode="auto">
          <a:xfrm>
            <a:off x="2371727" y="8410982"/>
            <a:ext cx="434974" cy="336637"/>
          </a:xfrm>
          <a:custGeom>
            <a:avLst/>
            <a:gdLst>
              <a:gd name="T0" fmla="*/ 594 w 602"/>
              <a:gd name="T1" fmla="*/ 134 h 467"/>
              <a:gd name="T2" fmla="*/ 502 w 602"/>
              <a:gd name="T3" fmla="*/ 219 h 467"/>
              <a:gd name="T4" fmla="*/ 481 w 602"/>
              <a:gd name="T5" fmla="*/ 226 h 467"/>
              <a:gd name="T6" fmla="*/ 459 w 602"/>
              <a:gd name="T7" fmla="*/ 176 h 467"/>
              <a:gd name="T8" fmla="*/ 502 w 602"/>
              <a:gd name="T9" fmla="*/ 141 h 467"/>
              <a:gd name="T10" fmla="*/ 332 w 602"/>
              <a:gd name="T11" fmla="*/ 141 h 467"/>
              <a:gd name="T12" fmla="*/ 276 w 602"/>
              <a:gd name="T13" fmla="*/ 141 h 467"/>
              <a:gd name="T14" fmla="*/ 28 w 602"/>
              <a:gd name="T15" fmla="*/ 141 h 467"/>
              <a:gd name="T16" fmla="*/ 28 w 602"/>
              <a:gd name="T17" fmla="*/ 84 h 467"/>
              <a:gd name="T18" fmla="*/ 99 w 602"/>
              <a:gd name="T19" fmla="*/ 84 h 467"/>
              <a:gd name="T20" fmla="*/ 247 w 602"/>
              <a:gd name="T21" fmla="*/ 84 h 467"/>
              <a:gd name="T22" fmla="*/ 368 w 602"/>
              <a:gd name="T23" fmla="*/ 84 h 467"/>
              <a:gd name="T24" fmla="*/ 459 w 602"/>
              <a:gd name="T25" fmla="*/ 49 h 467"/>
              <a:gd name="T26" fmla="*/ 452 w 602"/>
              <a:gd name="T27" fmla="*/ 28 h 467"/>
              <a:gd name="T28" fmla="*/ 502 w 602"/>
              <a:gd name="T29" fmla="*/ 7 h 467"/>
              <a:gd name="T30" fmla="*/ 594 w 602"/>
              <a:gd name="T31" fmla="*/ 91 h 467"/>
              <a:gd name="T32" fmla="*/ 601 w 602"/>
              <a:gd name="T33" fmla="*/ 113 h 467"/>
              <a:gd name="T34" fmla="*/ 7 w 602"/>
              <a:gd name="T35" fmla="*/ 332 h 467"/>
              <a:gd name="T36" fmla="*/ 7 w 602"/>
              <a:gd name="T37" fmla="*/ 332 h 467"/>
              <a:gd name="T38" fmla="*/ 106 w 602"/>
              <a:gd name="T39" fmla="*/ 247 h 467"/>
              <a:gd name="T40" fmla="*/ 148 w 602"/>
              <a:gd name="T41" fmla="*/ 268 h 467"/>
              <a:gd name="T42" fmla="*/ 141 w 602"/>
              <a:gd name="T43" fmla="*/ 289 h 467"/>
              <a:gd name="T44" fmla="*/ 233 w 602"/>
              <a:gd name="T45" fmla="*/ 325 h 467"/>
              <a:gd name="T46" fmla="*/ 361 w 602"/>
              <a:gd name="T47" fmla="*/ 325 h 467"/>
              <a:gd name="T48" fmla="*/ 502 w 602"/>
              <a:gd name="T49" fmla="*/ 325 h 467"/>
              <a:gd name="T50" fmla="*/ 572 w 602"/>
              <a:gd name="T51" fmla="*/ 325 h 467"/>
              <a:gd name="T52" fmla="*/ 572 w 602"/>
              <a:gd name="T53" fmla="*/ 381 h 467"/>
              <a:gd name="T54" fmla="*/ 332 w 602"/>
              <a:gd name="T55" fmla="*/ 381 h 467"/>
              <a:gd name="T56" fmla="*/ 276 w 602"/>
              <a:gd name="T57" fmla="*/ 381 h 467"/>
              <a:gd name="T58" fmla="*/ 99 w 602"/>
              <a:gd name="T59" fmla="*/ 381 h 467"/>
              <a:gd name="T60" fmla="*/ 141 w 602"/>
              <a:gd name="T61" fmla="*/ 417 h 467"/>
              <a:gd name="T62" fmla="*/ 120 w 602"/>
              <a:gd name="T63" fmla="*/ 466 h 467"/>
              <a:gd name="T64" fmla="*/ 106 w 602"/>
              <a:gd name="T65" fmla="*/ 459 h 467"/>
              <a:gd name="T66" fmla="*/ 7 w 602"/>
              <a:gd name="T67" fmla="*/ 374 h 467"/>
              <a:gd name="T68" fmla="*/ 7 w 602"/>
              <a:gd name="T69" fmla="*/ 33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2" h="467">
                <a:moveTo>
                  <a:pt x="594" y="134"/>
                </a:moveTo>
                <a:lnTo>
                  <a:pt x="594" y="134"/>
                </a:lnTo>
                <a:lnTo>
                  <a:pt x="594" y="134"/>
                </a:lnTo>
                <a:cubicBezTo>
                  <a:pt x="502" y="219"/>
                  <a:pt x="502" y="219"/>
                  <a:pt x="502" y="219"/>
                </a:cubicBezTo>
                <a:lnTo>
                  <a:pt x="502" y="219"/>
                </a:lnTo>
                <a:cubicBezTo>
                  <a:pt x="495" y="219"/>
                  <a:pt x="488" y="226"/>
                  <a:pt x="481" y="226"/>
                </a:cubicBezTo>
                <a:cubicBezTo>
                  <a:pt x="467" y="226"/>
                  <a:pt x="452" y="212"/>
                  <a:pt x="452" y="198"/>
                </a:cubicBezTo>
                <a:cubicBezTo>
                  <a:pt x="452" y="183"/>
                  <a:pt x="459" y="176"/>
                  <a:pt x="459" y="176"/>
                </a:cubicBezTo>
                <a:lnTo>
                  <a:pt x="459" y="176"/>
                </a:lnTo>
                <a:cubicBezTo>
                  <a:pt x="502" y="141"/>
                  <a:pt x="502" y="141"/>
                  <a:pt x="502" y="141"/>
                </a:cubicBezTo>
                <a:cubicBezTo>
                  <a:pt x="332" y="141"/>
                  <a:pt x="332" y="141"/>
                  <a:pt x="332" y="141"/>
                </a:cubicBezTo>
                <a:lnTo>
                  <a:pt x="332" y="141"/>
                </a:lnTo>
                <a:cubicBezTo>
                  <a:pt x="276" y="141"/>
                  <a:pt x="276" y="141"/>
                  <a:pt x="276" y="141"/>
                </a:cubicBezTo>
                <a:lnTo>
                  <a:pt x="276" y="141"/>
                </a:lnTo>
                <a:cubicBezTo>
                  <a:pt x="205" y="141"/>
                  <a:pt x="205" y="141"/>
                  <a:pt x="205" y="141"/>
                </a:cubicBezTo>
                <a:cubicBezTo>
                  <a:pt x="28" y="141"/>
                  <a:pt x="28" y="141"/>
                  <a:pt x="28" y="141"/>
                </a:cubicBezTo>
                <a:cubicBezTo>
                  <a:pt x="14" y="141"/>
                  <a:pt x="0" y="127"/>
                  <a:pt x="0" y="113"/>
                </a:cubicBezTo>
                <a:cubicBezTo>
                  <a:pt x="0" y="91"/>
                  <a:pt x="14" y="84"/>
                  <a:pt x="28" y="84"/>
                </a:cubicBezTo>
                <a:cubicBezTo>
                  <a:pt x="99" y="84"/>
                  <a:pt x="99" y="84"/>
                  <a:pt x="99" y="84"/>
                </a:cubicBezTo>
                <a:lnTo>
                  <a:pt x="99" y="84"/>
                </a:lnTo>
                <a:cubicBezTo>
                  <a:pt x="247" y="84"/>
                  <a:pt x="247" y="84"/>
                  <a:pt x="247" y="84"/>
                </a:cubicBezTo>
                <a:lnTo>
                  <a:pt x="247" y="84"/>
                </a:lnTo>
                <a:cubicBezTo>
                  <a:pt x="368" y="84"/>
                  <a:pt x="368" y="84"/>
                  <a:pt x="368" y="84"/>
                </a:cubicBezTo>
                <a:lnTo>
                  <a:pt x="368" y="84"/>
                </a:lnTo>
                <a:cubicBezTo>
                  <a:pt x="502" y="84"/>
                  <a:pt x="502" y="84"/>
                  <a:pt x="502" y="84"/>
                </a:cubicBezTo>
                <a:cubicBezTo>
                  <a:pt x="459" y="49"/>
                  <a:pt x="459" y="49"/>
                  <a:pt x="459" y="49"/>
                </a:cubicBezTo>
                <a:lnTo>
                  <a:pt x="459" y="49"/>
                </a:lnTo>
                <a:cubicBezTo>
                  <a:pt x="459" y="42"/>
                  <a:pt x="452" y="35"/>
                  <a:pt x="452" y="28"/>
                </a:cubicBezTo>
                <a:cubicBezTo>
                  <a:pt x="452" y="7"/>
                  <a:pt x="467" y="0"/>
                  <a:pt x="481" y="0"/>
                </a:cubicBezTo>
                <a:cubicBezTo>
                  <a:pt x="488" y="0"/>
                  <a:pt x="495" y="0"/>
                  <a:pt x="502" y="7"/>
                </a:cubicBezTo>
                <a:lnTo>
                  <a:pt x="502" y="7"/>
                </a:lnTo>
                <a:cubicBezTo>
                  <a:pt x="594" y="91"/>
                  <a:pt x="594" y="91"/>
                  <a:pt x="594" y="91"/>
                </a:cubicBezTo>
                <a:lnTo>
                  <a:pt x="594" y="91"/>
                </a:lnTo>
                <a:cubicBezTo>
                  <a:pt x="601" y="91"/>
                  <a:pt x="601" y="98"/>
                  <a:pt x="601" y="113"/>
                </a:cubicBezTo>
                <a:cubicBezTo>
                  <a:pt x="601" y="120"/>
                  <a:pt x="601" y="127"/>
                  <a:pt x="594" y="134"/>
                </a:cubicBezTo>
                <a:close/>
                <a:moveTo>
                  <a:pt x="7" y="332"/>
                </a:moveTo>
                <a:lnTo>
                  <a:pt x="7" y="332"/>
                </a:lnTo>
                <a:lnTo>
                  <a:pt x="7" y="332"/>
                </a:lnTo>
                <a:cubicBezTo>
                  <a:pt x="106" y="247"/>
                  <a:pt x="106" y="247"/>
                  <a:pt x="106" y="247"/>
                </a:cubicBezTo>
                <a:lnTo>
                  <a:pt x="106" y="247"/>
                </a:lnTo>
                <a:cubicBezTo>
                  <a:pt x="106" y="247"/>
                  <a:pt x="113" y="240"/>
                  <a:pt x="120" y="240"/>
                </a:cubicBezTo>
                <a:cubicBezTo>
                  <a:pt x="141" y="240"/>
                  <a:pt x="148" y="254"/>
                  <a:pt x="148" y="268"/>
                </a:cubicBezTo>
                <a:cubicBezTo>
                  <a:pt x="148" y="282"/>
                  <a:pt x="148" y="289"/>
                  <a:pt x="141" y="289"/>
                </a:cubicBezTo>
                <a:lnTo>
                  <a:pt x="141" y="289"/>
                </a:lnTo>
                <a:cubicBezTo>
                  <a:pt x="99" y="325"/>
                  <a:pt x="99" y="325"/>
                  <a:pt x="99" y="325"/>
                </a:cubicBezTo>
                <a:cubicBezTo>
                  <a:pt x="233" y="325"/>
                  <a:pt x="233" y="325"/>
                  <a:pt x="233" y="325"/>
                </a:cubicBezTo>
                <a:lnTo>
                  <a:pt x="233" y="325"/>
                </a:lnTo>
                <a:cubicBezTo>
                  <a:pt x="361" y="325"/>
                  <a:pt x="361" y="325"/>
                  <a:pt x="361" y="325"/>
                </a:cubicBezTo>
                <a:lnTo>
                  <a:pt x="361" y="325"/>
                </a:lnTo>
                <a:cubicBezTo>
                  <a:pt x="502" y="325"/>
                  <a:pt x="502" y="325"/>
                  <a:pt x="502" y="325"/>
                </a:cubicBezTo>
                <a:lnTo>
                  <a:pt x="502" y="325"/>
                </a:lnTo>
                <a:cubicBezTo>
                  <a:pt x="572" y="325"/>
                  <a:pt x="572" y="325"/>
                  <a:pt x="572" y="325"/>
                </a:cubicBezTo>
                <a:cubicBezTo>
                  <a:pt x="594" y="325"/>
                  <a:pt x="601" y="339"/>
                  <a:pt x="601" y="353"/>
                </a:cubicBezTo>
                <a:cubicBezTo>
                  <a:pt x="601" y="374"/>
                  <a:pt x="594" y="381"/>
                  <a:pt x="572" y="381"/>
                </a:cubicBezTo>
                <a:cubicBezTo>
                  <a:pt x="396" y="381"/>
                  <a:pt x="396" y="381"/>
                  <a:pt x="396" y="381"/>
                </a:cubicBezTo>
                <a:cubicBezTo>
                  <a:pt x="332" y="381"/>
                  <a:pt x="332" y="381"/>
                  <a:pt x="332" y="381"/>
                </a:cubicBezTo>
                <a:lnTo>
                  <a:pt x="332" y="381"/>
                </a:lnTo>
                <a:cubicBezTo>
                  <a:pt x="276" y="381"/>
                  <a:pt x="276" y="381"/>
                  <a:pt x="276" y="381"/>
                </a:cubicBezTo>
                <a:lnTo>
                  <a:pt x="276" y="381"/>
                </a:lnTo>
                <a:cubicBezTo>
                  <a:pt x="99" y="381"/>
                  <a:pt x="99" y="381"/>
                  <a:pt x="99" y="381"/>
                </a:cubicBezTo>
                <a:cubicBezTo>
                  <a:pt x="141" y="417"/>
                  <a:pt x="141" y="417"/>
                  <a:pt x="141" y="417"/>
                </a:cubicBezTo>
                <a:lnTo>
                  <a:pt x="141" y="417"/>
                </a:lnTo>
                <a:cubicBezTo>
                  <a:pt x="148" y="424"/>
                  <a:pt x="148" y="431"/>
                  <a:pt x="148" y="438"/>
                </a:cubicBezTo>
                <a:cubicBezTo>
                  <a:pt x="148" y="459"/>
                  <a:pt x="141" y="466"/>
                  <a:pt x="120" y="466"/>
                </a:cubicBezTo>
                <a:cubicBezTo>
                  <a:pt x="113" y="466"/>
                  <a:pt x="106" y="466"/>
                  <a:pt x="106" y="459"/>
                </a:cubicBezTo>
                <a:lnTo>
                  <a:pt x="106" y="459"/>
                </a:lnTo>
                <a:cubicBezTo>
                  <a:pt x="7" y="374"/>
                  <a:pt x="7" y="374"/>
                  <a:pt x="7" y="374"/>
                </a:cubicBezTo>
                <a:lnTo>
                  <a:pt x="7" y="374"/>
                </a:lnTo>
                <a:cubicBezTo>
                  <a:pt x="7" y="374"/>
                  <a:pt x="0" y="367"/>
                  <a:pt x="0" y="353"/>
                </a:cubicBezTo>
                <a:cubicBezTo>
                  <a:pt x="0" y="346"/>
                  <a:pt x="7" y="339"/>
                  <a:pt x="7" y="33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79" name="Freeform 85"/>
          <p:cNvSpPr>
            <a:spLocks noChangeArrowheads="1"/>
          </p:cNvSpPr>
          <p:nvPr/>
        </p:nvSpPr>
        <p:spPr bwMode="auto">
          <a:xfrm>
            <a:off x="10798179" y="7604323"/>
            <a:ext cx="301625" cy="435087"/>
          </a:xfrm>
          <a:custGeom>
            <a:avLst/>
            <a:gdLst>
              <a:gd name="T0" fmla="*/ 389 w 418"/>
              <a:gd name="T1" fmla="*/ 601 h 602"/>
              <a:gd name="T2" fmla="*/ 389 w 418"/>
              <a:gd name="T3" fmla="*/ 601 h 602"/>
              <a:gd name="T4" fmla="*/ 28 w 418"/>
              <a:gd name="T5" fmla="*/ 601 h 602"/>
              <a:gd name="T6" fmla="*/ 0 w 418"/>
              <a:gd name="T7" fmla="*/ 572 h 602"/>
              <a:gd name="T8" fmla="*/ 0 w 418"/>
              <a:gd name="T9" fmla="*/ 219 h 602"/>
              <a:gd name="T10" fmla="*/ 28 w 418"/>
              <a:gd name="T11" fmla="*/ 191 h 602"/>
              <a:gd name="T12" fmla="*/ 141 w 418"/>
              <a:gd name="T13" fmla="*/ 191 h 602"/>
              <a:gd name="T14" fmla="*/ 141 w 418"/>
              <a:gd name="T15" fmla="*/ 247 h 602"/>
              <a:gd name="T16" fmla="*/ 56 w 418"/>
              <a:gd name="T17" fmla="*/ 247 h 602"/>
              <a:gd name="T18" fmla="*/ 56 w 418"/>
              <a:gd name="T19" fmla="*/ 544 h 602"/>
              <a:gd name="T20" fmla="*/ 360 w 418"/>
              <a:gd name="T21" fmla="*/ 544 h 602"/>
              <a:gd name="T22" fmla="*/ 360 w 418"/>
              <a:gd name="T23" fmla="*/ 247 h 602"/>
              <a:gd name="T24" fmla="*/ 261 w 418"/>
              <a:gd name="T25" fmla="*/ 247 h 602"/>
              <a:gd name="T26" fmla="*/ 261 w 418"/>
              <a:gd name="T27" fmla="*/ 191 h 602"/>
              <a:gd name="T28" fmla="*/ 389 w 418"/>
              <a:gd name="T29" fmla="*/ 191 h 602"/>
              <a:gd name="T30" fmla="*/ 417 w 418"/>
              <a:gd name="T31" fmla="*/ 219 h 602"/>
              <a:gd name="T32" fmla="*/ 417 w 418"/>
              <a:gd name="T33" fmla="*/ 572 h 602"/>
              <a:gd name="T34" fmla="*/ 389 w 418"/>
              <a:gd name="T35" fmla="*/ 601 h 602"/>
              <a:gd name="T36" fmla="*/ 290 w 418"/>
              <a:gd name="T37" fmla="*/ 148 h 602"/>
              <a:gd name="T38" fmla="*/ 290 w 418"/>
              <a:gd name="T39" fmla="*/ 148 h 602"/>
              <a:gd name="T40" fmla="*/ 269 w 418"/>
              <a:gd name="T41" fmla="*/ 141 h 602"/>
              <a:gd name="T42" fmla="*/ 269 w 418"/>
              <a:gd name="T43" fmla="*/ 141 h 602"/>
              <a:gd name="T44" fmla="*/ 233 w 418"/>
              <a:gd name="T45" fmla="*/ 99 h 602"/>
              <a:gd name="T46" fmla="*/ 233 w 418"/>
              <a:gd name="T47" fmla="*/ 275 h 602"/>
              <a:gd name="T48" fmla="*/ 233 w 418"/>
              <a:gd name="T49" fmla="*/ 275 h 602"/>
              <a:gd name="T50" fmla="*/ 205 w 418"/>
              <a:gd name="T51" fmla="*/ 304 h 602"/>
              <a:gd name="T52" fmla="*/ 177 w 418"/>
              <a:gd name="T53" fmla="*/ 275 h 602"/>
              <a:gd name="T54" fmla="*/ 177 w 418"/>
              <a:gd name="T55" fmla="*/ 275 h 602"/>
              <a:gd name="T56" fmla="*/ 177 w 418"/>
              <a:gd name="T57" fmla="*/ 99 h 602"/>
              <a:gd name="T58" fmla="*/ 141 w 418"/>
              <a:gd name="T59" fmla="*/ 141 h 602"/>
              <a:gd name="T60" fmla="*/ 141 w 418"/>
              <a:gd name="T61" fmla="*/ 141 h 602"/>
              <a:gd name="T62" fmla="*/ 120 w 418"/>
              <a:gd name="T63" fmla="*/ 148 h 602"/>
              <a:gd name="T64" fmla="*/ 92 w 418"/>
              <a:gd name="T65" fmla="*/ 120 h 602"/>
              <a:gd name="T66" fmla="*/ 99 w 418"/>
              <a:gd name="T67" fmla="*/ 106 h 602"/>
              <a:gd name="T68" fmla="*/ 99 w 418"/>
              <a:gd name="T69" fmla="*/ 106 h 602"/>
              <a:gd name="T70" fmla="*/ 184 w 418"/>
              <a:gd name="T71" fmla="*/ 7 h 602"/>
              <a:gd name="T72" fmla="*/ 184 w 418"/>
              <a:gd name="T73" fmla="*/ 7 h 602"/>
              <a:gd name="T74" fmla="*/ 205 w 418"/>
              <a:gd name="T75" fmla="*/ 0 h 602"/>
              <a:gd name="T76" fmla="*/ 226 w 418"/>
              <a:gd name="T77" fmla="*/ 7 h 602"/>
              <a:gd name="T78" fmla="*/ 226 w 418"/>
              <a:gd name="T79" fmla="*/ 7 h 602"/>
              <a:gd name="T80" fmla="*/ 311 w 418"/>
              <a:gd name="T81" fmla="*/ 106 h 602"/>
              <a:gd name="T82" fmla="*/ 311 w 418"/>
              <a:gd name="T83" fmla="*/ 106 h 602"/>
              <a:gd name="T84" fmla="*/ 318 w 418"/>
              <a:gd name="T85" fmla="*/ 120 h 602"/>
              <a:gd name="T86" fmla="*/ 290 w 418"/>
              <a:gd name="T87" fmla="*/ 148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8" h="602">
                <a:moveTo>
                  <a:pt x="389" y="601"/>
                </a:moveTo>
                <a:lnTo>
                  <a:pt x="389" y="601"/>
                </a:lnTo>
                <a:cubicBezTo>
                  <a:pt x="28" y="601"/>
                  <a:pt x="28" y="601"/>
                  <a:pt x="28" y="601"/>
                </a:cubicBezTo>
                <a:cubicBezTo>
                  <a:pt x="14" y="601"/>
                  <a:pt x="0" y="593"/>
                  <a:pt x="0" y="572"/>
                </a:cubicBezTo>
                <a:cubicBezTo>
                  <a:pt x="0" y="219"/>
                  <a:pt x="0" y="219"/>
                  <a:pt x="0" y="219"/>
                </a:cubicBezTo>
                <a:cubicBezTo>
                  <a:pt x="0" y="198"/>
                  <a:pt x="14" y="191"/>
                  <a:pt x="28" y="191"/>
                </a:cubicBezTo>
                <a:cubicBezTo>
                  <a:pt x="141" y="191"/>
                  <a:pt x="141" y="191"/>
                  <a:pt x="141" y="191"/>
                </a:cubicBezTo>
                <a:cubicBezTo>
                  <a:pt x="141" y="247"/>
                  <a:pt x="141" y="247"/>
                  <a:pt x="141" y="247"/>
                </a:cubicBezTo>
                <a:cubicBezTo>
                  <a:pt x="56" y="247"/>
                  <a:pt x="56" y="247"/>
                  <a:pt x="56" y="247"/>
                </a:cubicBezTo>
                <a:cubicBezTo>
                  <a:pt x="56" y="544"/>
                  <a:pt x="56" y="544"/>
                  <a:pt x="56" y="544"/>
                </a:cubicBezTo>
                <a:cubicBezTo>
                  <a:pt x="360" y="544"/>
                  <a:pt x="360" y="544"/>
                  <a:pt x="360" y="544"/>
                </a:cubicBezTo>
                <a:cubicBezTo>
                  <a:pt x="360" y="247"/>
                  <a:pt x="360" y="247"/>
                  <a:pt x="360" y="247"/>
                </a:cubicBezTo>
                <a:cubicBezTo>
                  <a:pt x="261" y="247"/>
                  <a:pt x="261" y="247"/>
                  <a:pt x="261" y="247"/>
                </a:cubicBezTo>
                <a:cubicBezTo>
                  <a:pt x="261" y="191"/>
                  <a:pt x="261" y="191"/>
                  <a:pt x="261" y="191"/>
                </a:cubicBezTo>
                <a:cubicBezTo>
                  <a:pt x="389" y="191"/>
                  <a:pt x="389" y="191"/>
                  <a:pt x="389" y="191"/>
                </a:cubicBezTo>
                <a:cubicBezTo>
                  <a:pt x="403" y="191"/>
                  <a:pt x="417" y="198"/>
                  <a:pt x="417" y="219"/>
                </a:cubicBezTo>
                <a:cubicBezTo>
                  <a:pt x="417" y="572"/>
                  <a:pt x="417" y="572"/>
                  <a:pt x="417" y="572"/>
                </a:cubicBezTo>
                <a:cubicBezTo>
                  <a:pt x="417" y="593"/>
                  <a:pt x="403" y="601"/>
                  <a:pt x="389" y="601"/>
                </a:cubicBezTo>
                <a:close/>
                <a:moveTo>
                  <a:pt x="290" y="148"/>
                </a:moveTo>
                <a:lnTo>
                  <a:pt x="290" y="148"/>
                </a:lnTo>
                <a:cubicBezTo>
                  <a:pt x="283" y="148"/>
                  <a:pt x="276" y="148"/>
                  <a:pt x="269" y="141"/>
                </a:cubicBezTo>
                <a:lnTo>
                  <a:pt x="269" y="141"/>
                </a:lnTo>
                <a:cubicBezTo>
                  <a:pt x="233" y="99"/>
                  <a:pt x="233" y="99"/>
                  <a:pt x="233" y="99"/>
                </a:cubicBezTo>
                <a:cubicBezTo>
                  <a:pt x="233" y="275"/>
                  <a:pt x="233" y="275"/>
                  <a:pt x="233" y="275"/>
                </a:cubicBezTo>
                <a:lnTo>
                  <a:pt x="233" y="275"/>
                </a:lnTo>
                <a:cubicBezTo>
                  <a:pt x="233" y="290"/>
                  <a:pt x="226" y="304"/>
                  <a:pt x="205" y="304"/>
                </a:cubicBezTo>
                <a:cubicBezTo>
                  <a:pt x="191" y="304"/>
                  <a:pt x="177" y="290"/>
                  <a:pt x="177" y="275"/>
                </a:cubicBezTo>
                <a:lnTo>
                  <a:pt x="177" y="275"/>
                </a:lnTo>
                <a:cubicBezTo>
                  <a:pt x="177" y="99"/>
                  <a:pt x="177" y="99"/>
                  <a:pt x="177" y="99"/>
                </a:cubicBezTo>
                <a:cubicBezTo>
                  <a:pt x="141" y="141"/>
                  <a:pt x="141" y="141"/>
                  <a:pt x="141" y="141"/>
                </a:cubicBezTo>
                <a:lnTo>
                  <a:pt x="141" y="141"/>
                </a:lnTo>
                <a:cubicBezTo>
                  <a:pt x="141" y="148"/>
                  <a:pt x="134" y="148"/>
                  <a:pt x="120" y="148"/>
                </a:cubicBezTo>
                <a:cubicBezTo>
                  <a:pt x="106" y="148"/>
                  <a:pt x="92" y="141"/>
                  <a:pt x="92" y="120"/>
                </a:cubicBezTo>
                <a:cubicBezTo>
                  <a:pt x="92" y="113"/>
                  <a:pt x="99" y="106"/>
                  <a:pt x="99" y="106"/>
                </a:cubicBezTo>
                <a:lnTo>
                  <a:pt x="99" y="106"/>
                </a:lnTo>
                <a:cubicBezTo>
                  <a:pt x="184" y="7"/>
                  <a:pt x="184" y="7"/>
                  <a:pt x="184" y="7"/>
                </a:cubicBezTo>
                <a:lnTo>
                  <a:pt x="184" y="7"/>
                </a:lnTo>
                <a:cubicBezTo>
                  <a:pt x="191" y="7"/>
                  <a:pt x="198" y="0"/>
                  <a:pt x="205" y="0"/>
                </a:cubicBezTo>
                <a:cubicBezTo>
                  <a:pt x="219" y="0"/>
                  <a:pt x="226" y="7"/>
                  <a:pt x="226" y="7"/>
                </a:cubicBezTo>
                <a:lnTo>
                  <a:pt x="226" y="7"/>
                </a:lnTo>
                <a:cubicBezTo>
                  <a:pt x="311" y="106"/>
                  <a:pt x="311" y="106"/>
                  <a:pt x="311" y="106"/>
                </a:cubicBezTo>
                <a:lnTo>
                  <a:pt x="311" y="106"/>
                </a:lnTo>
                <a:cubicBezTo>
                  <a:pt x="318" y="106"/>
                  <a:pt x="318" y="113"/>
                  <a:pt x="318" y="120"/>
                </a:cubicBezTo>
                <a:cubicBezTo>
                  <a:pt x="318" y="141"/>
                  <a:pt x="311" y="148"/>
                  <a:pt x="290" y="148"/>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80" name="Freeform 86"/>
          <p:cNvSpPr>
            <a:spLocks noChangeArrowheads="1"/>
          </p:cNvSpPr>
          <p:nvPr/>
        </p:nvSpPr>
        <p:spPr bwMode="auto">
          <a:xfrm>
            <a:off x="10007602" y="7642432"/>
            <a:ext cx="355601" cy="352516"/>
          </a:xfrm>
          <a:custGeom>
            <a:avLst/>
            <a:gdLst>
              <a:gd name="T0" fmla="*/ 467 w 496"/>
              <a:gd name="T1" fmla="*/ 170 h 489"/>
              <a:gd name="T2" fmla="*/ 467 w 496"/>
              <a:gd name="T3" fmla="*/ 170 h 489"/>
              <a:gd name="T4" fmla="*/ 467 w 496"/>
              <a:gd name="T5" fmla="*/ 170 h 489"/>
              <a:gd name="T6" fmla="*/ 439 w 496"/>
              <a:gd name="T7" fmla="*/ 142 h 489"/>
              <a:gd name="T8" fmla="*/ 439 w 496"/>
              <a:gd name="T9" fmla="*/ 99 h 489"/>
              <a:gd name="T10" fmla="*/ 297 w 496"/>
              <a:gd name="T11" fmla="*/ 241 h 489"/>
              <a:gd name="T12" fmla="*/ 297 w 496"/>
              <a:gd name="T13" fmla="*/ 241 h 489"/>
              <a:gd name="T14" fmla="*/ 276 w 496"/>
              <a:gd name="T15" fmla="*/ 248 h 489"/>
              <a:gd name="T16" fmla="*/ 248 w 496"/>
              <a:gd name="T17" fmla="*/ 219 h 489"/>
              <a:gd name="T18" fmla="*/ 255 w 496"/>
              <a:gd name="T19" fmla="*/ 198 h 489"/>
              <a:gd name="T20" fmla="*/ 255 w 496"/>
              <a:gd name="T21" fmla="*/ 198 h 489"/>
              <a:gd name="T22" fmla="*/ 396 w 496"/>
              <a:gd name="T23" fmla="*/ 57 h 489"/>
              <a:gd name="T24" fmla="*/ 354 w 496"/>
              <a:gd name="T25" fmla="*/ 57 h 489"/>
              <a:gd name="T26" fmla="*/ 326 w 496"/>
              <a:gd name="T27" fmla="*/ 29 h 489"/>
              <a:gd name="T28" fmla="*/ 354 w 496"/>
              <a:gd name="T29" fmla="*/ 0 h 489"/>
              <a:gd name="T30" fmla="*/ 467 w 496"/>
              <a:gd name="T31" fmla="*/ 0 h 489"/>
              <a:gd name="T32" fmla="*/ 495 w 496"/>
              <a:gd name="T33" fmla="*/ 29 h 489"/>
              <a:gd name="T34" fmla="*/ 495 w 496"/>
              <a:gd name="T35" fmla="*/ 142 h 489"/>
              <a:gd name="T36" fmla="*/ 467 w 496"/>
              <a:gd name="T37" fmla="*/ 170 h 489"/>
              <a:gd name="T38" fmla="*/ 241 w 496"/>
              <a:gd name="T39" fmla="*/ 57 h 489"/>
              <a:gd name="T40" fmla="*/ 241 w 496"/>
              <a:gd name="T41" fmla="*/ 57 h 489"/>
              <a:gd name="T42" fmla="*/ 241 w 496"/>
              <a:gd name="T43" fmla="*/ 57 h 489"/>
              <a:gd name="T44" fmla="*/ 57 w 496"/>
              <a:gd name="T45" fmla="*/ 57 h 489"/>
              <a:gd name="T46" fmla="*/ 57 w 496"/>
              <a:gd name="T47" fmla="*/ 431 h 489"/>
              <a:gd name="T48" fmla="*/ 439 w 496"/>
              <a:gd name="T49" fmla="*/ 431 h 489"/>
              <a:gd name="T50" fmla="*/ 439 w 496"/>
              <a:gd name="T51" fmla="*/ 403 h 489"/>
              <a:gd name="T52" fmla="*/ 439 w 496"/>
              <a:gd name="T53" fmla="*/ 255 h 489"/>
              <a:gd name="T54" fmla="*/ 439 w 496"/>
              <a:gd name="T55" fmla="*/ 255 h 489"/>
              <a:gd name="T56" fmla="*/ 439 w 496"/>
              <a:gd name="T57" fmla="*/ 191 h 489"/>
              <a:gd name="T58" fmla="*/ 467 w 496"/>
              <a:gd name="T59" fmla="*/ 198 h 489"/>
              <a:gd name="T60" fmla="*/ 495 w 496"/>
              <a:gd name="T61" fmla="*/ 191 h 489"/>
              <a:gd name="T62" fmla="*/ 495 w 496"/>
              <a:gd name="T63" fmla="*/ 276 h 489"/>
              <a:gd name="T64" fmla="*/ 495 w 496"/>
              <a:gd name="T65" fmla="*/ 276 h 489"/>
              <a:gd name="T66" fmla="*/ 495 w 496"/>
              <a:gd name="T67" fmla="*/ 460 h 489"/>
              <a:gd name="T68" fmla="*/ 467 w 496"/>
              <a:gd name="T69" fmla="*/ 488 h 489"/>
              <a:gd name="T70" fmla="*/ 29 w 496"/>
              <a:gd name="T71" fmla="*/ 488 h 489"/>
              <a:gd name="T72" fmla="*/ 0 w 496"/>
              <a:gd name="T73" fmla="*/ 460 h 489"/>
              <a:gd name="T74" fmla="*/ 0 w 496"/>
              <a:gd name="T75" fmla="*/ 29 h 489"/>
              <a:gd name="T76" fmla="*/ 29 w 496"/>
              <a:gd name="T77" fmla="*/ 0 h 489"/>
              <a:gd name="T78" fmla="*/ 241 w 496"/>
              <a:gd name="T79" fmla="*/ 0 h 489"/>
              <a:gd name="T80" fmla="*/ 241 w 496"/>
              <a:gd name="T81" fmla="*/ 0 h 489"/>
              <a:gd name="T82" fmla="*/ 304 w 496"/>
              <a:gd name="T83" fmla="*/ 0 h 489"/>
              <a:gd name="T84" fmla="*/ 297 w 496"/>
              <a:gd name="T85" fmla="*/ 29 h 489"/>
              <a:gd name="T86" fmla="*/ 304 w 496"/>
              <a:gd name="T87" fmla="*/ 57 h 489"/>
              <a:gd name="T88" fmla="*/ 241 w 496"/>
              <a:gd name="T89" fmla="*/ 57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6" h="489">
                <a:moveTo>
                  <a:pt x="467" y="170"/>
                </a:moveTo>
                <a:lnTo>
                  <a:pt x="467" y="170"/>
                </a:lnTo>
                <a:lnTo>
                  <a:pt x="467" y="170"/>
                </a:lnTo>
                <a:cubicBezTo>
                  <a:pt x="446" y="170"/>
                  <a:pt x="439" y="156"/>
                  <a:pt x="439" y="142"/>
                </a:cubicBezTo>
                <a:cubicBezTo>
                  <a:pt x="439" y="99"/>
                  <a:pt x="439" y="99"/>
                  <a:pt x="439" y="99"/>
                </a:cubicBezTo>
                <a:cubicBezTo>
                  <a:pt x="297" y="241"/>
                  <a:pt x="297" y="241"/>
                  <a:pt x="297" y="241"/>
                </a:cubicBezTo>
                <a:lnTo>
                  <a:pt x="297" y="241"/>
                </a:lnTo>
                <a:cubicBezTo>
                  <a:pt x="290" y="241"/>
                  <a:pt x="283" y="248"/>
                  <a:pt x="276" y="248"/>
                </a:cubicBezTo>
                <a:cubicBezTo>
                  <a:pt x="262" y="248"/>
                  <a:pt x="248" y="234"/>
                  <a:pt x="248" y="219"/>
                </a:cubicBezTo>
                <a:cubicBezTo>
                  <a:pt x="248" y="212"/>
                  <a:pt x="248" y="205"/>
                  <a:pt x="255" y="198"/>
                </a:cubicBezTo>
                <a:lnTo>
                  <a:pt x="255" y="198"/>
                </a:lnTo>
                <a:cubicBezTo>
                  <a:pt x="396" y="57"/>
                  <a:pt x="396" y="57"/>
                  <a:pt x="396" y="57"/>
                </a:cubicBezTo>
                <a:cubicBezTo>
                  <a:pt x="354" y="57"/>
                  <a:pt x="354" y="57"/>
                  <a:pt x="354" y="57"/>
                </a:cubicBezTo>
                <a:cubicBezTo>
                  <a:pt x="333" y="57"/>
                  <a:pt x="326" y="43"/>
                  <a:pt x="326" y="29"/>
                </a:cubicBezTo>
                <a:cubicBezTo>
                  <a:pt x="326" y="15"/>
                  <a:pt x="333" y="0"/>
                  <a:pt x="354" y="0"/>
                </a:cubicBezTo>
                <a:cubicBezTo>
                  <a:pt x="467" y="0"/>
                  <a:pt x="467" y="0"/>
                  <a:pt x="467" y="0"/>
                </a:cubicBezTo>
                <a:cubicBezTo>
                  <a:pt x="481" y="0"/>
                  <a:pt x="495" y="15"/>
                  <a:pt x="495" y="29"/>
                </a:cubicBezTo>
                <a:cubicBezTo>
                  <a:pt x="495" y="142"/>
                  <a:pt x="495" y="142"/>
                  <a:pt x="495" y="142"/>
                </a:cubicBezTo>
                <a:cubicBezTo>
                  <a:pt x="495" y="156"/>
                  <a:pt x="481" y="170"/>
                  <a:pt x="467" y="170"/>
                </a:cubicBezTo>
                <a:close/>
                <a:moveTo>
                  <a:pt x="241" y="57"/>
                </a:moveTo>
                <a:lnTo>
                  <a:pt x="241" y="57"/>
                </a:lnTo>
                <a:lnTo>
                  <a:pt x="241" y="57"/>
                </a:lnTo>
                <a:cubicBezTo>
                  <a:pt x="57" y="57"/>
                  <a:pt x="57" y="57"/>
                  <a:pt x="57" y="57"/>
                </a:cubicBezTo>
                <a:cubicBezTo>
                  <a:pt x="57" y="431"/>
                  <a:pt x="57" y="431"/>
                  <a:pt x="57" y="431"/>
                </a:cubicBezTo>
                <a:cubicBezTo>
                  <a:pt x="439" y="431"/>
                  <a:pt x="439" y="431"/>
                  <a:pt x="439" y="431"/>
                </a:cubicBezTo>
                <a:cubicBezTo>
                  <a:pt x="439" y="403"/>
                  <a:pt x="439" y="403"/>
                  <a:pt x="439" y="403"/>
                </a:cubicBezTo>
                <a:cubicBezTo>
                  <a:pt x="439" y="255"/>
                  <a:pt x="439" y="255"/>
                  <a:pt x="439" y="255"/>
                </a:cubicBezTo>
                <a:lnTo>
                  <a:pt x="439" y="255"/>
                </a:lnTo>
                <a:cubicBezTo>
                  <a:pt x="439" y="191"/>
                  <a:pt x="439" y="191"/>
                  <a:pt x="439" y="191"/>
                </a:cubicBezTo>
                <a:cubicBezTo>
                  <a:pt x="446" y="198"/>
                  <a:pt x="453" y="198"/>
                  <a:pt x="467" y="198"/>
                </a:cubicBezTo>
                <a:cubicBezTo>
                  <a:pt x="474" y="198"/>
                  <a:pt x="481" y="198"/>
                  <a:pt x="495" y="191"/>
                </a:cubicBezTo>
                <a:cubicBezTo>
                  <a:pt x="495" y="276"/>
                  <a:pt x="495" y="276"/>
                  <a:pt x="495" y="276"/>
                </a:cubicBezTo>
                <a:lnTo>
                  <a:pt x="495" y="276"/>
                </a:lnTo>
                <a:cubicBezTo>
                  <a:pt x="495" y="460"/>
                  <a:pt x="495" y="460"/>
                  <a:pt x="495" y="460"/>
                </a:cubicBezTo>
                <a:cubicBezTo>
                  <a:pt x="495" y="481"/>
                  <a:pt x="481" y="488"/>
                  <a:pt x="467" y="488"/>
                </a:cubicBezTo>
                <a:cubicBezTo>
                  <a:pt x="29" y="488"/>
                  <a:pt x="29" y="488"/>
                  <a:pt x="29" y="488"/>
                </a:cubicBezTo>
                <a:cubicBezTo>
                  <a:pt x="15" y="488"/>
                  <a:pt x="0" y="481"/>
                  <a:pt x="0" y="460"/>
                </a:cubicBezTo>
                <a:cubicBezTo>
                  <a:pt x="0" y="29"/>
                  <a:pt x="0" y="29"/>
                  <a:pt x="0" y="29"/>
                </a:cubicBezTo>
                <a:cubicBezTo>
                  <a:pt x="0" y="15"/>
                  <a:pt x="15" y="0"/>
                  <a:pt x="29" y="0"/>
                </a:cubicBezTo>
                <a:cubicBezTo>
                  <a:pt x="241" y="0"/>
                  <a:pt x="241" y="0"/>
                  <a:pt x="241" y="0"/>
                </a:cubicBezTo>
                <a:lnTo>
                  <a:pt x="241" y="0"/>
                </a:lnTo>
                <a:cubicBezTo>
                  <a:pt x="304" y="0"/>
                  <a:pt x="304" y="0"/>
                  <a:pt x="304" y="0"/>
                </a:cubicBezTo>
                <a:cubicBezTo>
                  <a:pt x="297" y="7"/>
                  <a:pt x="297" y="22"/>
                  <a:pt x="297" y="29"/>
                </a:cubicBezTo>
                <a:cubicBezTo>
                  <a:pt x="297" y="36"/>
                  <a:pt x="297" y="50"/>
                  <a:pt x="304" y="57"/>
                </a:cubicBezTo>
                <a:lnTo>
                  <a:pt x="241" y="57"/>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81" name="Freeform 87"/>
          <p:cNvSpPr>
            <a:spLocks noChangeArrowheads="1"/>
          </p:cNvSpPr>
          <p:nvPr/>
        </p:nvSpPr>
        <p:spPr bwMode="auto">
          <a:xfrm>
            <a:off x="9210676" y="7604323"/>
            <a:ext cx="434974" cy="435087"/>
          </a:xfrm>
          <a:custGeom>
            <a:avLst/>
            <a:gdLst>
              <a:gd name="T0" fmla="*/ 572 w 602"/>
              <a:gd name="T1" fmla="*/ 601 h 602"/>
              <a:gd name="T2" fmla="*/ 459 w 602"/>
              <a:gd name="T3" fmla="*/ 601 h 602"/>
              <a:gd name="T4" fmla="*/ 459 w 602"/>
              <a:gd name="T5" fmla="*/ 544 h 602"/>
              <a:gd name="T6" fmla="*/ 544 w 602"/>
              <a:gd name="T7" fmla="*/ 544 h 602"/>
              <a:gd name="T8" fmla="*/ 544 w 602"/>
              <a:gd name="T9" fmla="*/ 459 h 602"/>
              <a:gd name="T10" fmla="*/ 601 w 602"/>
              <a:gd name="T11" fmla="*/ 459 h 602"/>
              <a:gd name="T12" fmla="*/ 601 w 602"/>
              <a:gd name="T13" fmla="*/ 572 h 602"/>
              <a:gd name="T14" fmla="*/ 572 w 602"/>
              <a:gd name="T15" fmla="*/ 169 h 602"/>
              <a:gd name="T16" fmla="*/ 544 w 602"/>
              <a:gd name="T17" fmla="*/ 141 h 602"/>
              <a:gd name="T18" fmla="*/ 544 w 602"/>
              <a:gd name="T19" fmla="*/ 56 h 602"/>
              <a:gd name="T20" fmla="*/ 459 w 602"/>
              <a:gd name="T21" fmla="*/ 56 h 602"/>
              <a:gd name="T22" fmla="*/ 459 w 602"/>
              <a:gd name="T23" fmla="*/ 0 h 602"/>
              <a:gd name="T24" fmla="*/ 572 w 602"/>
              <a:gd name="T25" fmla="*/ 0 h 602"/>
              <a:gd name="T26" fmla="*/ 601 w 602"/>
              <a:gd name="T27" fmla="*/ 141 h 602"/>
              <a:gd name="T28" fmla="*/ 572 w 602"/>
              <a:gd name="T29" fmla="*/ 169 h 602"/>
              <a:gd name="T30" fmla="*/ 141 w 602"/>
              <a:gd name="T31" fmla="*/ 56 h 602"/>
              <a:gd name="T32" fmla="*/ 56 w 602"/>
              <a:gd name="T33" fmla="*/ 56 h 602"/>
              <a:gd name="T34" fmla="*/ 56 w 602"/>
              <a:gd name="T35" fmla="*/ 141 h 602"/>
              <a:gd name="T36" fmla="*/ 0 w 602"/>
              <a:gd name="T37" fmla="*/ 141 h 602"/>
              <a:gd name="T38" fmla="*/ 0 w 602"/>
              <a:gd name="T39" fmla="*/ 28 h 602"/>
              <a:gd name="T40" fmla="*/ 141 w 602"/>
              <a:gd name="T41" fmla="*/ 0 h 602"/>
              <a:gd name="T42" fmla="*/ 169 w 602"/>
              <a:gd name="T43" fmla="*/ 28 h 602"/>
              <a:gd name="T44" fmla="*/ 85 w 602"/>
              <a:gd name="T45" fmla="*/ 85 h 602"/>
              <a:gd name="T46" fmla="*/ 516 w 602"/>
              <a:gd name="T47" fmla="*/ 85 h 602"/>
              <a:gd name="T48" fmla="*/ 85 w 602"/>
              <a:gd name="T49" fmla="*/ 516 h 602"/>
              <a:gd name="T50" fmla="*/ 141 w 602"/>
              <a:gd name="T51" fmla="*/ 459 h 602"/>
              <a:gd name="T52" fmla="*/ 459 w 602"/>
              <a:gd name="T53" fmla="*/ 459 h 602"/>
              <a:gd name="T54" fmla="*/ 141 w 602"/>
              <a:gd name="T55" fmla="*/ 141 h 602"/>
              <a:gd name="T56" fmla="*/ 28 w 602"/>
              <a:gd name="T57" fmla="*/ 431 h 602"/>
              <a:gd name="T58" fmla="*/ 56 w 602"/>
              <a:gd name="T59" fmla="*/ 459 h 602"/>
              <a:gd name="T60" fmla="*/ 56 w 602"/>
              <a:gd name="T61" fmla="*/ 544 h 602"/>
              <a:gd name="T62" fmla="*/ 141 w 602"/>
              <a:gd name="T63" fmla="*/ 544 h 602"/>
              <a:gd name="T64" fmla="*/ 141 w 602"/>
              <a:gd name="T65" fmla="*/ 601 h 602"/>
              <a:gd name="T66" fmla="*/ 28 w 602"/>
              <a:gd name="T67" fmla="*/ 601 h 602"/>
              <a:gd name="T68" fmla="*/ 0 w 602"/>
              <a:gd name="T69" fmla="*/ 459 h 602"/>
              <a:gd name="T70" fmla="*/ 28 w 602"/>
              <a:gd name="T71" fmla="*/ 431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2" h="602">
                <a:moveTo>
                  <a:pt x="572" y="601"/>
                </a:moveTo>
                <a:lnTo>
                  <a:pt x="572" y="601"/>
                </a:lnTo>
                <a:cubicBezTo>
                  <a:pt x="459" y="601"/>
                  <a:pt x="459" y="601"/>
                  <a:pt x="459" y="601"/>
                </a:cubicBezTo>
                <a:lnTo>
                  <a:pt x="459" y="601"/>
                </a:lnTo>
                <a:cubicBezTo>
                  <a:pt x="445" y="601"/>
                  <a:pt x="431" y="593"/>
                  <a:pt x="431" y="572"/>
                </a:cubicBezTo>
                <a:cubicBezTo>
                  <a:pt x="431" y="558"/>
                  <a:pt x="445" y="544"/>
                  <a:pt x="459" y="544"/>
                </a:cubicBezTo>
                <a:lnTo>
                  <a:pt x="459" y="544"/>
                </a:lnTo>
                <a:cubicBezTo>
                  <a:pt x="544" y="544"/>
                  <a:pt x="544" y="544"/>
                  <a:pt x="544" y="544"/>
                </a:cubicBezTo>
                <a:cubicBezTo>
                  <a:pt x="544" y="459"/>
                  <a:pt x="544" y="459"/>
                  <a:pt x="544" y="459"/>
                </a:cubicBezTo>
                <a:lnTo>
                  <a:pt x="544" y="459"/>
                </a:lnTo>
                <a:cubicBezTo>
                  <a:pt x="544" y="445"/>
                  <a:pt x="558" y="431"/>
                  <a:pt x="572" y="431"/>
                </a:cubicBezTo>
                <a:cubicBezTo>
                  <a:pt x="594" y="431"/>
                  <a:pt x="601" y="445"/>
                  <a:pt x="601" y="459"/>
                </a:cubicBezTo>
                <a:lnTo>
                  <a:pt x="601" y="459"/>
                </a:lnTo>
                <a:cubicBezTo>
                  <a:pt x="601" y="572"/>
                  <a:pt x="601" y="572"/>
                  <a:pt x="601" y="572"/>
                </a:cubicBezTo>
                <a:cubicBezTo>
                  <a:pt x="601" y="593"/>
                  <a:pt x="594" y="601"/>
                  <a:pt x="572" y="601"/>
                </a:cubicBezTo>
                <a:close/>
                <a:moveTo>
                  <a:pt x="572" y="169"/>
                </a:moveTo>
                <a:lnTo>
                  <a:pt x="572" y="169"/>
                </a:lnTo>
                <a:cubicBezTo>
                  <a:pt x="558" y="169"/>
                  <a:pt x="544" y="155"/>
                  <a:pt x="544" y="141"/>
                </a:cubicBezTo>
                <a:lnTo>
                  <a:pt x="544" y="141"/>
                </a:lnTo>
                <a:cubicBezTo>
                  <a:pt x="544" y="56"/>
                  <a:pt x="544" y="56"/>
                  <a:pt x="544" y="56"/>
                </a:cubicBezTo>
                <a:cubicBezTo>
                  <a:pt x="459" y="56"/>
                  <a:pt x="459" y="56"/>
                  <a:pt x="459" y="56"/>
                </a:cubicBezTo>
                <a:lnTo>
                  <a:pt x="459" y="56"/>
                </a:lnTo>
                <a:cubicBezTo>
                  <a:pt x="445" y="56"/>
                  <a:pt x="431" y="42"/>
                  <a:pt x="431" y="28"/>
                </a:cubicBezTo>
                <a:cubicBezTo>
                  <a:pt x="431" y="14"/>
                  <a:pt x="445" y="0"/>
                  <a:pt x="459" y="0"/>
                </a:cubicBezTo>
                <a:lnTo>
                  <a:pt x="459" y="0"/>
                </a:lnTo>
                <a:cubicBezTo>
                  <a:pt x="572" y="0"/>
                  <a:pt x="572" y="0"/>
                  <a:pt x="572" y="0"/>
                </a:cubicBezTo>
                <a:cubicBezTo>
                  <a:pt x="594" y="0"/>
                  <a:pt x="601" y="14"/>
                  <a:pt x="601" y="28"/>
                </a:cubicBezTo>
                <a:cubicBezTo>
                  <a:pt x="601" y="141"/>
                  <a:pt x="601" y="141"/>
                  <a:pt x="601" y="141"/>
                </a:cubicBezTo>
                <a:lnTo>
                  <a:pt x="601" y="141"/>
                </a:lnTo>
                <a:cubicBezTo>
                  <a:pt x="601" y="155"/>
                  <a:pt x="594" y="169"/>
                  <a:pt x="572" y="169"/>
                </a:cubicBezTo>
                <a:close/>
                <a:moveTo>
                  <a:pt x="141" y="56"/>
                </a:moveTo>
                <a:lnTo>
                  <a:pt x="141" y="56"/>
                </a:lnTo>
                <a:lnTo>
                  <a:pt x="141" y="56"/>
                </a:lnTo>
                <a:cubicBezTo>
                  <a:pt x="56" y="56"/>
                  <a:pt x="56" y="56"/>
                  <a:pt x="56" y="56"/>
                </a:cubicBezTo>
                <a:cubicBezTo>
                  <a:pt x="56" y="141"/>
                  <a:pt x="56" y="141"/>
                  <a:pt x="56" y="141"/>
                </a:cubicBezTo>
                <a:lnTo>
                  <a:pt x="56" y="141"/>
                </a:lnTo>
                <a:cubicBezTo>
                  <a:pt x="56" y="155"/>
                  <a:pt x="42" y="169"/>
                  <a:pt x="28" y="169"/>
                </a:cubicBezTo>
                <a:cubicBezTo>
                  <a:pt x="14" y="169"/>
                  <a:pt x="0" y="155"/>
                  <a:pt x="0" y="141"/>
                </a:cubicBezTo>
                <a:lnTo>
                  <a:pt x="0" y="141"/>
                </a:lnTo>
                <a:cubicBezTo>
                  <a:pt x="0" y="28"/>
                  <a:pt x="0" y="28"/>
                  <a:pt x="0" y="28"/>
                </a:cubicBezTo>
                <a:cubicBezTo>
                  <a:pt x="0" y="14"/>
                  <a:pt x="14" y="0"/>
                  <a:pt x="28" y="0"/>
                </a:cubicBezTo>
                <a:cubicBezTo>
                  <a:pt x="141" y="0"/>
                  <a:pt x="141" y="0"/>
                  <a:pt x="141" y="0"/>
                </a:cubicBezTo>
                <a:lnTo>
                  <a:pt x="141" y="0"/>
                </a:lnTo>
                <a:cubicBezTo>
                  <a:pt x="155" y="0"/>
                  <a:pt x="169" y="14"/>
                  <a:pt x="169" y="28"/>
                </a:cubicBezTo>
                <a:cubicBezTo>
                  <a:pt x="169" y="42"/>
                  <a:pt x="155" y="56"/>
                  <a:pt x="141" y="56"/>
                </a:cubicBezTo>
                <a:close/>
                <a:moveTo>
                  <a:pt x="85" y="85"/>
                </a:moveTo>
                <a:lnTo>
                  <a:pt x="85" y="85"/>
                </a:lnTo>
                <a:cubicBezTo>
                  <a:pt x="516" y="85"/>
                  <a:pt x="516" y="85"/>
                  <a:pt x="516" y="85"/>
                </a:cubicBezTo>
                <a:cubicBezTo>
                  <a:pt x="516" y="516"/>
                  <a:pt x="516" y="516"/>
                  <a:pt x="516" y="516"/>
                </a:cubicBezTo>
                <a:cubicBezTo>
                  <a:pt x="85" y="516"/>
                  <a:pt x="85" y="516"/>
                  <a:pt x="85" y="516"/>
                </a:cubicBezTo>
                <a:lnTo>
                  <a:pt x="85" y="85"/>
                </a:lnTo>
                <a:close/>
                <a:moveTo>
                  <a:pt x="141" y="459"/>
                </a:moveTo>
                <a:lnTo>
                  <a:pt x="141" y="459"/>
                </a:lnTo>
                <a:cubicBezTo>
                  <a:pt x="459" y="459"/>
                  <a:pt x="459" y="459"/>
                  <a:pt x="459" y="459"/>
                </a:cubicBezTo>
                <a:cubicBezTo>
                  <a:pt x="459" y="141"/>
                  <a:pt x="459" y="141"/>
                  <a:pt x="459" y="141"/>
                </a:cubicBezTo>
                <a:cubicBezTo>
                  <a:pt x="141" y="141"/>
                  <a:pt x="141" y="141"/>
                  <a:pt x="141" y="141"/>
                </a:cubicBezTo>
                <a:lnTo>
                  <a:pt x="141" y="459"/>
                </a:lnTo>
                <a:close/>
                <a:moveTo>
                  <a:pt x="28" y="431"/>
                </a:moveTo>
                <a:lnTo>
                  <a:pt x="28" y="431"/>
                </a:lnTo>
                <a:cubicBezTo>
                  <a:pt x="42" y="431"/>
                  <a:pt x="56" y="445"/>
                  <a:pt x="56" y="459"/>
                </a:cubicBezTo>
                <a:lnTo>
                  <a:pt x="56" y="459"/>
                </a:lnTo>
                <a:cubicBezTo>
                  <a:pt x="56" y="544"/>
                  <a:pt x="56" y="544"/>
                  <a:pt x="56" y="544"/>
                </a:cubicBezTo>
                <a:cubicBezTo>
                  <a:pt x="141" y="544"/>
                  <a:pt x="141" y="544"/>
                  <a:pt x="141" y="544"/>
                </a:cubicBezTo>
                <a:lnTo>
                  <a:pt x="141" y="544"/>
                </a:lnTo>
                <a:cubicBezTo>
                  <a:pt x="155" y="544"/>
                  <a:pt x="169" y="558"/>
                  <a:pt x="169" y="572"/>
                </a:cubicBezTo>
                <a:cubicBezTo>
                  <a:pt x="169" y="593"/>
                  <a:pt x="155" y="601"/>
                  <a:pt x="141" y="601"/>
                </a:cubicBezTo>
                <a:lnTo>
                  <a:pt x="141" y="601"/>
                </a:lnTo>
                <a:cubicBezTo>
                  <a:pt x="28" y="601"/>
                  <a:pt x="28" y="601"/>
                  <a:pt x="28" y="601"/>
                </a:cubicBezTo>
                <a:cubicBezTo>
                  <a:pt x="14" y="601"/>
                  <a:pt x="0" y="593"/>
                  <a:pt x="0" y="572"/>
                </a:cubicBezTo>
                <a:cubicBezTo>
                  <a:pt x="0" y="459"/>
                  <a:pt x="0" y="459"/>
                  <a:pt x="0" y="459"/>
                </a:cubicBezTo>
                <a:lnTo>
                  <a:pt x="0" y="459"/>
                </a:lnTo>
                <a:cubicBezTo>
                  <a:pt x="0" y="445"/>
                  <a:pt x="14" y="431"/>
                  <a:pt x="28" y="431"/>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82" name="Freeform 88"/>
          <p:cNvSpPr>
            <a:spLocks noChangeArrowheads="1"/>
          </p:cNvSpPr>
          <p:nvPr/>
        </p:nvSpPr>
        <p:spPr bwMode="auto">
          <a:xfrm>
            <a:off x="8451851" y="7604323"/>
            <a:ext cx="431800" cy="435087"/>
          </a:xfrm>
          <a:custGeom>
            <a:avLst/>
            <a:gdLst>
              <a:gd name="T0" fmla="*/ 572 w 601"/>
              <a:gd name="T1" fmla="*/ 601 h 602"/>
              <a:gd name="T2" fmla="*/ 572 w 601"/>
              <a:gd name="T3" fmla="*/ 601 h 602"/>
              <a:gd name="T4" fmla="*/ 459 w 601"/>
              <a:gd name="T5" fmla="*/ 601 h 602"/>
              <a:gd name="T6" fmla="*/ 459 w 601"/>
              <a:gd name="T7" fmla="*/ 601 h 602"/>
              <a:gd name="T8" fmla="*/ 431 w 601"/>
              <a:gd name="T9" fmla="*/ 572 h 602"/>
              <a:gd name="T10" fmla="*/ 459 w 601"/>
              <a:gd name="T11" fmla="*/ 544 h 602"/>
              <a:gd name="T12" fmla="*/ 459 w 601"/>
              <a:gd name="T13" fmla="*/ 544 h 602"/>
              <a:gd name="T14" fmla="*/ 544 w 601"/>
              <a:gd name="T15" fmla="*/ 544 h 602"/>
              <a:gd name="T16" fmla="*/ 544 w 601"/>
              <a:gd name="T17" fmla="*/ 459 h 602"/>
              <a:gd name="T18" fmla="*/ 544 w 601"/>
              <a:gd name="T19" fmla="*/ 459 h 602"/>
              <a:gd name="T20" fmla="*/ 572 w 601"/>
              <a:gd name="T21" fmla="*/ 431 h 602"/>
              <a:gd name="T22" fmla="*/ 600 w 601"/>
              <a:gd name="T23" fmla="*/ 459 h 602"/>
              <a:gd name="T24" fmla="*/ 600 w 601"/>
              <a:gd name="T25" fmla="*/ 459 h 602"/>
              <a:gd name="T26" fmla="*/ 600 w 601"/>
              <a:gd name="T27" fmla="*/ 572 h 602"/>
              <a:gd name="T28" fmla="*/ 572 w 601"/>
              <a:gd name="T29" fmla="*/ 601 h 602"/>
              <a:gd name="T30" fmla="*/ 85 w 601"/>
              <a:gd name="T31" fmla="*/ 85 h 602"/>
              <a:gd name="T32" fmla="*/ 85 w 601"/>
              <a:gd name="T33" fmla="*/ 85 h 602"/>
              <a:gd name="T34" fmla="*/ 516 w 601"/>
              <a:gd name="T35" fmla="*/ 85 h 602"/>
              <a:gd name="T36" fmla="*/ 516 w 601"/>
              <a:gd name="T37" fmla="*/ 516 h 602"/>
              <a:gd name="T38" fmla="*/ 85 w 601"/>
              <a:gd name="T39" fmla="*/ 516 h 602"/>
              <a:gd name="T40" fmla="*/ 85 w 601"/>
              <a:gd name="T41" fmla="*/ 85 h 602"/>
              <a:gd name="T42" fmla="*/ 141 w 601"/>
              <a:gd name="T43" fmla="*/ 459 h 602"/>
              <a:gd name="T44" fmla="*/ 141 w 601"/>
              <a:gd name="T45" fmla="*/ 459 h 602"/>
              <a:gd name="T46" fmla="*/ 459 w 601"/>
              <a:gd name="T47" fmla="*/ 459 h 602"/>
              <a:gd name="T48" fmla="*/ 459 w 601"/>
              <a:gd name="T49" fmla="*/ 141 h 602"/>
              <a:gd name="T50" fmla="*/ 141 w 601"/>
              <a:gd name="T51" fmla="*/ 141 h 602"/>
              <a:gd name="T52" fmla="*/ 141 w 601"/>
              <a:gd name="T53" fmla="*/ 459 h 602"/>
              <a:gd name="T54" fmla="*/ 141 w 601"/>
              <a:gd name="T55" fmla="*/ 56 h 602"/>
              <a:gd name="T56" fmla="*/ 141 w 601"/>
              <a:gd name="T57" fmla="*/ 56 h 602"/>
              <a:gd name="T58" fmla="*/ 141 w 601"/>
              <a:gd name="T59" fmla="*/ 56 h 602"/>
              <a:gd name="T60" fmla="*/ 56 w 601"/>
              <a:gd name="T61" fmla="*/ 56 h 602"/>
              <a:gd name="T62" fmla="*/ 56 w 601"/>
              <a:gd name="T63" fmla="*/ 141 h 602"/>
              <a:gd name="T64" fmla="*/ 56 w 601"/>
              <a:gd name="T65" fmla="*/ 141 h 602"/>
              <a:gd name="T66" fmla="*/ 28 w 601"/>
              <a:gd name="T67" fmla="*/ 169 h 602"/>
              <a:gd name="T68" fmla="*/ 0 w 601"/>
              <a:gd name="T69" fmla="*/ 141 h 602"/>
              <a:gd name="T70" fmla="*/ 0 w 601"/>
              <a:gd name="T71" fmla="*/ 141 h 602"/>
              <a:gd name="T72" fmla="*/ 0 w 601"/>
              <a:gd name="T73" fmla="*/ 28 h 602"/>
              <a:gd name="T74" fmla="*/ 28 w 601"/>
              <a:gd name="T75" fmla="*/ 0 h 602"/>
              <a:gd name="T76" fmla="*/ 141 w 601"/>
              <a:gd name="T77" fmla="*/ 0 h 602"/>
              <a:gd name="T78" fmla="*/ 141 w 601"/>
              <a:gd name="T79" fmla="*/ 0 h 602"/>
              <a:gd name="T80" fmla="*/ 169 w 601"/>
              <a:gd name="T81" fmla="*/ 28 h 602"/>
              <a:gd name="T82" fmla="*/ 141 w 601"/>
              <a:gd name="T83" fmla="*/ 56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1" h="602">
                <a:moveTo>
                  <a:pt x="572" y="601"/>
                </a:moveTo>
                <a:lnTo>
                  <a:pt x="572" y="601"/>
                </a:lnTo>
                <a:cubicBezTo>
                  <a:pt x="459" y="601"/>
                  <a:pt x="459" y="601"/>
                  <a:pt x="459" y="601"/>
                </a:cubicBezTo>
                <a:lnTo>
                  <a:pt x="459" y="601"/>
                </a:lnTo>
                <a:cubicBezTo>
                  <a:pt x="445" y="601"/>
                  <a:pt x="431" y="593"/>
                  <a:pt x="431" y="572"/>
                </a:cubicBezTo>
                <a:cubicBezTo>
                  <a:pt x="431" y="558"/>
                  <a:pt x="445" y="544"/>
                  <a:pt x="459" y="544"/>
                </a:cubicBezTo>
                <a:lnTo>
                  <a:pt x="459" y="544"/>
                </a:lnTo>
                <a:cubicBezTo>
                  <a:pt x="544" y="544"/>
                  <a:pt x="544" y="544"/>
                  <a:pt x="544" y="544"/>
                </a:cubicBezTo>
                <a:cubicBezTo>
                  <a:pt x="544" y="459"/>
                  <a:pt x="544" y="459"/>
                  <a:pt x="544" y="459"/>
                </a:cubicBezTo>
                <a:lnTo>
                  <a:pt x="544" y="459"/>
                </a:lnTo>
                <a:cubicBezTo>
                  <a:pt x="544" y="445"/>
                  <a:pt x="558" y="431"/>
                  <a:pt x="572" y="431"/>
                </a:cubicBezTo>
                <a:cubicBezTo>
                  <a:pt x="586" y="431"/>
                  <a:pt x="600" y="445"/>
                  <a:pt x="600" y="459"/>
                </a:cubicBezTo>
                <a:lnTo>
                  <a:pt x="600" y="459"/>
                </a:lnTo>
                <a:cubicBezTo>
                  <a:pt x="600" y="572"/>
                  <a:pt x="600" y="572"/>
                  <a:pt x="600" y="572"/>
                </a:cubicBezTo>
                <a:cubicBezTo>
                  <a:pt x="600" y="593"/>
                  <a:pt x="586" y="601"/>
                  <a:pt x="572" y="601"/>
                </a:cubicBezTo>
                <a:close/>
                <a:moveTo>
                  <a:pt x="85" y="85"/>
                </a:moveTo>
                <a:lnTo>
                  <a:pt x="85" y="85"/>
                </a:lnTo>
                <a:cubicBezTo>
                  <a:pt x="516" y="85"/>
                  <a:pt x="516" y="85"/>
                  <a:pt x="516" y="85"/>
                </a:cubicBezTo>
                <a:cubicBezTo>
                  <a:pt x="516" y="516"/>
                  <a:pt x="516" y="516"/>
                  <a:pt x="516" y="516"/>
                </a:cubicBezTo>
                <a:cubicBezTo>
                  <a:pt x="85" y="516"/>
                  <a:pt x="85" y="516"/>
                  <a:pt x="85" y="516"/>
                </a:cubicBezTo>
                <a:lnTo>
                  <a:pt x="85" y="85"/>
                </a:lnTo>
                <a:close/>
                <a:moveTo>
                  <a:pt x="141" y="459"/>
                </a:moveTo>
                <a:lnTo>
                  <a:pt x="141" y="459"/>
                </a:lnTo>
                <a:cubicBezTo>
                  <a:pt x="459" y="459"/>
                  <a:pt x="459" y="459"/>
                  <a:pt x="459" y="459"/>
                </a:cubicBezTo>
                <a:cubicBezTo>
                  <a:pt x="459" y="141"/>
                  <a:pt x="459" y="141"/>
                  <a:pt x="459" y="141"/>
                </a:cubicBezTo>
                <a:cubicBezTo>
                  <a:pt x="141" y="141"/>
                  <a:pt x="141" y="141"/>
                  <a:pt x="141" y="141"/>
                </a:cubicBezTo>
                <a:lnTo>
                  <a:pt x="141" y="459"/>
                </a:lnTo>
                <a:close/>
                <a:moveTo>
                  <a:pt x="141" y="56"/>
                </a:moveTo>
                <a:lnTo>
                  <a:pt x="141" y="56"/>
                </a:lnTo>
                <a:lnTo>
                  <a:pt x="141" y="56"/>
                </a:lnTo>
                <a:cubicBezTo>
                  <a:pt x="56" y="56"/>
                  <a:pt x="56" y="56"/>
                  <a:pt x="56" y="56"/>
                </a:cubicBezTo>
                <a:cubicBezTo>
                  <a:pt x="56" y="141"/>
                  <a:pt x="56" y="141"/>
                  <a:pt x="56" y="141"/>
                </a:cubicBezTo>
                <a:lnTo>
                  <a:pt x="56" y="141"/>
                </a:lnTo>
                <a:cubicBezTo>
                  <a:pt x="56" y="155"/>
                  <a:pt x="42" y="169"/>
                  <a:pt x="28" y="169"/>
                </a:cubicBezTo>
                <a:cubicBezTo>
                  <a:pt x="7" y="169"/>
                  <a:pt x="0" y="155"/>
                  <a:pt x="0" y="141"/>
                </a:cubicBezTo>
                <a:lnTo>
                  <a:pt x="0" y="141"/>
                </a:lnTo>
                <a:cubicBezTo>
                  <a:pt x="0" y="28"/>
                  <a:pt x="0" y="28"/>
                  <a:pt x="0" y="28"/>
                </a:cubicBezTo>
                <a:cubicBezTo>
                  <a:pt x="0" y="14"/>
                  <a:pt x="7" y="0"/>
                  <a:pt x="28" y="0"/>
                </a:cubicBezTo>
                <a:cubicBezTo>
                  <a:pt x="141" y="0"/>
                  <a:pt x="141" y="0"/>
                  <a:pt x="141" y="0"/>
                </a:cubicBezTo>
                <a:lnTo>
                  <a:pt x="141" y="0"/>
                </a:lnTo>
                <a:cubicBezTo>
                  <a:pt x="155" y="0"/>
                  <a:pt x="169" y="14"/>
                  <a:pt x="169" y="28"/>
                </a:cubicBezTo>
                <a:cubicBezTo>
                  <a:pt x="169" y="42"/>
                  <a:pt x="155" y="56"/>
                  <a:pt x="141" y="5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83" name="Freeform 89"/>
          <p:cNvSpPr>
            <a:spLocks noChangeArrowheads="1"/>
          </p:cNvSpPr>
          <p:nvPr/>
        </p:nvSpPr>
        <p:spPr bwMode="auto">
          <a:xfrm>
            <a:off x="7686677" y="7604323"/>
            <a:ext cx="438150" cy="435087"/>
          </a:xfrm>
          <a:custGeom>
            <a:avLst/>
            <a:gdLst>
              <a:gd name="T0" fmla="*/ 579 w 608"/>
              <a:gd name="T1" fmla="*/ 169 h 602"/>
              <a:gd name="T2" fmla="*/ 579 w 608"/>
              <a:gd name="T3" fmla="*/ 169 h 602"/>
              <a:gd name="T4" fmla="*/ 551 w 608"/>
              <a:gd name="T5" fmla="*/ 141 h 602"/>
              <a:gd name="T6" fmla="*/ 551 w 608"/>
              <a:gd name="T7" fmla="*/ 141 h 602"/>
              <a:gd name="T8" fmla="*/ 551 w 608"/>
              <a:gd name="T9" fmla="*/ 56 h 602"/>
              <a:gd name="T10" fmla="*/ 466 w 608"/>
              <a:gd name="T11" fmla="*/ 56 h 602"/>
              <a:gd name="T12" fmla="*/ 466 w 608"/>
              <a:gd name="T13" fmla="*/ 56 h 602"/>
              <a:gd name="T14" fmla="*/ 438 w 608"/>
              <a:gd name="T15" fmla="*/ 28 h 602"/>
              <a:gd name="T16" fmla="*/ 466 w 608"/>
              <a:gd name="T17" fmla="*/ 0 h 602"/>
              <a:gd name="T18" fmla="*/ 466 w 608"/>
              <a:gd name="T19" fmla="*/ 0 h 602"/>
              <a:gd name="T20" fmla="*/ 579 w 608"/>
              <a:gd name="T21" fmla="*/ 0 h 602"/>
              <a:gd name="T22" fmla="*/ 607 w 608"/>
              <a:gd name="T23" fmla="*/ 28 h 602"/>
              <a:gd name="T24" fmla="*/ 607 w 608"/>
              <a:gd name="T25" fmla="*/ 141 h 602"/>
              <a:gd name="T26" fmla="*/ 607 w 608"/>
              <a:gd name="T27" fmla="*/ 141 h 602"/>
              <a:gd name="T28" fmla="*/ 579 w 608"/>
              <a:gd name="T29" fmla="*/ 169 h 602"/>
              <a:gd name="T30" fmla="*/ 523 w 608"/>
              <a:gd name="T31" fmla="*/ 516 h 602"/>
              <a:gd name="T32" fmla="*/ 523 w 608"/>
              <a:gd name="T33" fmla="*/ 516 h 602"/>
              <a:gd name="T34" fmla="*/ 84 w 608"/>
              <a:gd name="T35" fmla="*/ 516 h 602"/>
              <a:gd name="T36" fmla="*/ 84 w 608"/>
              <a:gd name="T37" fmla="*/ 85 h 602"/>
              <a:gd name="T38" fmla="*/ 523 w 608"/>
              <a:gd name="T39" fmla="*/ 85 h 602"/>
              <a:gd name="T40" fmla="*/ 523 w 608"/>
              <a:gd name="T41" fmla="*/ 516 h 602"/>
              <a:gd name="T42" fmla="*/ 466 w 608"/>
              <a:gd name="T43" fmla="*/ 141 h 602"/>
              <a:gd name="T44" fmla="*/ 466 w 608"/>
              <a:gd name="T45" fmla="*/ 141 h 602"/>
              <a:gd name="T46" fmla="*/ 141 w 608"/>
              <a:gd name="T47" fmla="*/ 141 h 602"/>
              <a:gd name="T48" fmla="*/ 141 w 608"/>
              <a:gd name="T49" fmla="*/ 459 h 602"/>
              <a:gd name="T50" fmla="*/ 466 w 608"/>
              <a:gd name="T51" fmla="*/ 459 h 602"/>
              <a:gd name="T52" fmla="*/ 466 w 608"/>
              <a:gd name="T53" fmla="*/ 141 h 602"/>
              <a:gd name="T54" fmla="*/ 141 w 608"/>
              <a:gd name="T55" fmla="*/ 544 h 602"/>
              <a:gd name="T56" fmla="*/ 141 w 608"/>
              <a:gd name="T57" fmla="*/ 544 h 602"/>
              <a:gd name="T58" fmla="*/ 169 w 608"/>
              <a:gd name="T59" fmla="*/ 572 h 602"/>
              <a:gd name="T60" fmla="*/ 141 w 608"/>
              <a:gd name="T61" fmla="*/ 601 h 602"/>
              <a:gd name="T62" fmla="*/ 141 w 608"/>
              <a:gd name="T63" fmla="*/ 601 h 602"/>
              <a:gd name="T64" fmla="*/ 28 w 608"/>
              <a:gd name="T65" fmla="*/ 601 h 602"/>
              <a:gd name="T66" fmla="*/ 0 w 608"/>
              <a:gd name="T67" fmla="*/ 572 h 602"/>
              <a:gd name="T68" fmla="*/ 0 w 608"/>
              <a:gd name="T69" fmla="*/ 459 h 602"/>
              <a:gd name="T70" fmla="*/ 0 w 608"/>
              <a:gd name="T71" fmla="*/ 459 h 602"/>
              <a:gd name="T72" fmla="*/ 28 w 608"/>
              <a:gd name="T73" fmla="*/ 431 h 602"/>
              <a:gd name="T74" fmla="*/ 56 w 608"/>
              <a:gd name="T75" fmla="*/ 459 h 602"/>
              <a:gd name="T76" fmla="*/ 56 w 608"/>
              <a:gd name="T77" fmla="*/ 459 h 602"/>
              <a:gd name="T78" fmla="*/ 56 w 608"/>
              <a:gd name="T79" fmla="*/ 544 h 602"/>
              <a:gd name="T80" fmla="*/ 141 w 608"/>
              <a:gd name="T81" fmla="*/ 54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8" h="602">
                <a:moveTo>
                  <a:pt x="579" y="169"/>
                </a:moveTo>
                <a:lnTo>
                  <a:pt x="579" y="169"/>
                </a:lnTo>
                <a:cubicBezTo>
                  <a:pt x="558" y="169"/>
                  <a:pt x="551" y="155"/>
                  <a:pt x="551" y="141"/>
                </a:cubicBezTo>
                <a:lnTo>
                  <a:pt x="551" y="141"/>
                </a:lnTo>
                <a:cubicBezTo>
                  <a:pt x="551" y="56"/>
                  <a:pt x="551" y="56"/>
                  <a:pt x="551" y="56"/>
                </a:cubicBezTo>
                <a:cubicBezTo>
                  <a:pt x="466" y="56"/>
                  <a:pt x="466" y="56"/>
                  <a:pt x="466" y="56"/>
                </a:cubicBezTo>
                <a:lnTo>
                  <a:pt x="466" y="56"/>
                </a:lnTo>
                <a:cubicBezTo>
                  <a:pt x="445" y="56"/>
                  <a:pt x="438" y="42"/>
                  <a:pt x="438" y="28"/>
                </a:cubicBezTo>
                <a:cubicBezTo>
                  <a:pt x="438" y="14"/>
                  <a:pt x="445" y="0"/>
                  <a:pt x="466" y="0"/>
                </a:cubicBezTo>
                <a:lnTo>
                  <a:pt x="466" y="0"/>
                </a:lnTo>
                <a:cubicBezTo>
                  <a:pt x="579" y="0"/>
                  <a:pt x="579" y="0"/>
                  <a:pt x="579" y="0"/>
                </a:cubicBezTo>
                <a:cubicBezTo>
                  <a:pt x="593" y="0"/>
                  <a:pt x="607" y="14"/>
                  <a:pt x="607" y="28"/>
                </a:cubicBezTo>
                <a:cubicBezTo>
                  <a:pt x="607" y="141"/>
                  <a:pt x="607" y="141"/>
                  <a:pt x="607" y="141"/>
                </a:cubicBezTo>
                <a:lnTo>
                  <a:pt x="607" y="141"/>
                </a:lnTo>
                <a:cubicBezTo>
                  <a:pt x="607" y="155"/>
                  <a:pt x="593" y="169"/>
                  <a:pt x="579" y="169"/>
                </a:cubicBezTo>
                <a:close/>
                <a:moveTo>
                  <a:pt x="523" y="516"/>
                </a:moveTo>
                <a:lnTo>
                  <a:pt x="523" y="516"/>
                </a:lnTo>
                <a:cubicBezTo>
                  <a:pt x="84" y="516"/>
                  <a:pt x="84" y="516"/>
                  <a:pt x="84" y="516"/>
                </a:cubicBezTo>
                <a:cubicBezTo>
                  <a:pt x="84" y="85"/>
                  <a:pt x="84" y="85"/>
                  <a:pt x="84" y="85"/>
                </a:cubicBezTo>
                <a:cubicBezTo>
                  <a:pt x="523" y="85"/>
                  <a:pt x="523" y="85"/>
                  <a:pt x="523" y="85"/>
                </a:cubicBezTo>
                <a:lnTo>
                  <a:pt x="523" y="516"/>
                </a:lnTo>
                <a:close/>
                <a:moveTo>
                  <a:pt x="466" y="141"/>
                </a:moveTo>
                <a:lnTo>
                  <a:pt x="466" y="141"/>
                </a:lnTo>
                <a:cubicBezTo>
                  <a:pt x="141" y="141"/>
                  <a:pt x="141" y="141"/>
                  <a:pt x="141" y="141"/>
                </a:cubicBezTo>
                <a:cubicBezTo>
                  <a:pt x="141" y="459"/>
                  <a:pt x="141" y="459"/>
                  <a:pt x="141" y="459"/>
                </a:cubicBezTo>
                <a:cubicBezTo>
                  <a:pt x="466" y="459"/>
                  <a:pt x="466" y="459"/>
                  <a:pt x="466" y="459"/>
                </a:cubicBezTo>
                <a:lnTo>
                  <a:pt x="466" y="141"/>
                </a:lnTo>
                <a:close/>
                <a:moveTo>
                  <a:pt x="141" y="544"/>
                </a:moveTo>
                <a:lnTo>
                  <a:pt x="141" y="544"/>
                </a:lnTo>
                <a:cubicBezTo>
                  <a:pt x="162" y="544"/>
                  <a:pt x="169" y="558"/>
                  <a:pt x="169" y="572"/>
                </a:cubicBezTo>
                <a:cubicBezTo>
                  <a:pt x="169" y="593"/>
                  <a:pt x="162" y="601"/>
                  <a:pt x="141" y="601"/>
                </a:cubicBezTo>
                <a:lnTo>
                  <a:pt x="141" y="601"/>
                </a:lnTo>
                <a:cubicBezTo>
                  <a:pt x="28" y="601"/>
                  <a:pt x="28" y="601"/>
                  <a:pt x="28" y="601"/>
                </a:cubicBezTo>
                <a:cubicBezTo>
                  <a:pt x="14" y="601"/>
                  <a:pt x="0" y="593"/>
                  <a:pt x="0" y="572"/>
                </a:cubicBezTo>
                <a:cubicBezTo>
                  <a:pt x="0" y="459"/>
                  <a:pt x="0" y="459"/>
                  <a:pt x="0" y="459"/>
                </a:cubicBezTo>
                <a:lnTo>
                  <a:pt x="0" y="459"/>
                </a:lnTo>
                <a:cubicBezTo>
                  <a:pt x="0" y="445"/>
                  <a:pt x="14" y="431"/>
                  <a:pt x="28" y="431"/>
                </a:cubicBezTo>
                <a:cubicBezTo>
                  <a:pt x="49" y="431"/>
                  <a:pt x="56" y="445"/>
                  <a:pt x="56" y="459"/>
                </a:cubicBezTo>
                <a:lnTo>
                  <a:pt x="56" y="459"/>
                </a:lnTo>
                <a:cubicBezTo>
                  <a:pt x="56" y="544"/>
                  <a:pt x="56" y="544"/>
                  <a:pt x="56" y="544"/>
                </a:cubicBezTo>
                <a:cubicBezTo>
                  <a:pt x="141" y="544"/>
                  <a:pt x="141" y="544"/>
                  <a:pt x="141" y="54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84" name="Freeform 90"/>
          <p:cNvSpPr>
            <a:spLocks noChangeArrowheads="1"/>
          </p:cNvSpPr>
          <p:nvPr/>
        </p:nvSpPr>
        <p:spPr bwMode="auto">
          <a:xfrm>
            <a:off x="6931028" y="7604323"/>
            <a:ext cx="431800" cy="435087"/>
          </a:xfrm>
          <a:custGeom>
            <a:avLst/>
            <a:gdLst>
              <a:gd name="T0" fmla="*/ 572 w 601"/>
              <a:gd name="T1" fmla="*/ 601 h 602"/>
              <a:gd name="T2" fmla="*/ 0 w 601"/>
              <a:gd name="T3" fmla="*/ 572 h 602"/>
              <a:gd name="T4" fmla="*/ 28 w 601"/>
              <a:gd name="T5" fmla="*/ 0 h 602"/>
              <a:gd name="T6" fmla="*/ 600 w 601"/>
              <a:gd name="T7" fmla="*/ 28 h 602"/>
              <a:gd name="T8" fmla="*/ 572 w 601"/>
              <a:gd name="T9" fmla="*/ 601 h 602"/>
              <a:gd name="T10" fmla="*/ 544 w 601"/>
              <a:gd name="T11" fmla="*/ 56 h 602"/>
              <a:gd name="T12" fmla="*/ 56 w 601"/>
              <a:gd name="T13" fmla="*/ 544 h 602"/>
              <a:gd name="T14" fmla="*/ 544 w 601"/>
              <a:gd name="T15" fmla="*/ 56 h 602"/>
              <a:gd name="T16" fmla="*/ 120 w 601"/>
              <a:gd name="T17" fmla="*/ 85 h 602"/>
              <a:gd name="T18" fmla="*/ 226 w 601"/>
              <a:gd name="T19" fmla="*/ 85 h 602"/>
              <a:gd name="T20" fmla="*/ 226 w 601"/>
              <a:gd name="T21" fmla="*/ 141 h 602"/>
              <a:gd name="T22" fmla="*/ 141 w 601"/>
              <a:gd name="T23" fmla="*/ 141 h 602"/>
              <a:gd name="T24" fmla="*/ 141 w 601"/>
              <a:gd name="T25" fmla="*/ 226 h 602"/>
              <a:gd name="T26" fmla="*/ 84 w 601"/>
              <a:gd name="T27" fmla="*/ 226 h 602"/>
              <a:gd name="T28" fmla="*/ 84 w 601"/>
              <a:gd name="T29" fmla="*/ 120 h 602"/>
              <a:gd name="T30" fmla="*/ 84 w 601"/>
              <a:gd name="T31" fmla="*/ 85 h 602"/>
              <a:gd name="T32" fmla="*/ 84 w 601"/>
              <a:gd name="T33" fmla="*/ 374 h 602"/>
              <a:gd name="T34" fmla="*/ 84 w 601"/>
              <a:gd name="T35" fmla="*/ 374 h 602"/>
              <a:gd name="T36" fmla="*/ 141 w 601"/>
              <a:gd name="T37" fmla="*/ 374 h 602"/>
              <a:gd name="T38" fmla="*/ 141 w 601"/>
              <a:gd name="T39" fmla="*/ 459 h 602"/>
              <a:gd name="T40" fmla="*/ 226 w 601"/>
              <a:gd name="T41" fmla="*/ 459 h 602"/>
              <a:gd name="T42" fmla="*/ 226 w 601"/>
              <a:gd name="T43" fmla="*/ 516 h 602"/>
              <a:gd name="T44" fmla="*/ 120 w 601"/>
              <a:gd name="T45" fmla="*/ 516 h 602"/>
              <a:gd name="T46" fmla="*/ 84 w 601"/>
              <a:gd name="T47" fmla="*/ 516 h 602"/>
              <a:gd name="T48" fmla="*/ 84 w 601"/>
              <a:gd name="T49" fmla="*/ 480 h 602"/>
              <a:gd name="T50" fmla="*/ 374 w 601"/>
              <a:gd name="T51" fmla="*/ 85 h 602"/>
              <a:gd name="T52" fmla="*/ 374 w 601"/>
              <a:gd name="T53" fmla="*/ 85 h 602"/>
              <a:gd name="T54" fmla="*/ 480 w 601"/>
              <a:gd name="T55" fmla="*/ 85 h 602"/>
              <a:gd name="T56" fmla="*/ 515 w 601"/>
              <a:gd name="T57" fmla="*/ 120 h 602"/>
              <a:gd name="T58" fmla="*/ 515 w 601"/>
              <a:gd name="T59" fmla="*/ 226 h 602"/>
              <a:gd name="T60" fmla="*/ 487 w 601"/>
              <a:gd name="T61" fmla="*/ 254 h 602"/>
              <a:gd name="T62" fmla="*/ 459 w 601"/>
              <a:gd name="T63" fmla="*/ 226 h 602"/>
              <a:gd name="T64" fmla="*/ 374 w 601"/>
              <a:gd name="T65" fmla="*/ 141 h 602"/>
              <a:gd name="T66" fmla="*/ 346 w 601"/>
              <a:gd name="T67" fmla="*/ 113 h 602"/>
              <a:gd name="T68" fmla="*/ 374 w 601"/>
              <a:gd name="T69" fmla="*/ 459 h 602"/>
              <a:gd name="T70" fmla="*/ 374 w 601"/>
              <a:gd name="T71" fmla="*/ 459 h 602"/>
              <a:gd name="T72" fmla="*/ 459 w 601"/>
              <a:gd name="T73" fmla="*/ 374 h 602"/>
              <a:gd name="T74" fmla="*/ 487 w 601"/>
              <a:gd name="T75" fmla="*/ 346 h 602"/>
              <a:gd name="T76" fmla="*/ 515 w 601"/>
              <a:gd name="T77" fmla="*/ 374 h 602"/>
              <a:gd name="T78" fmla="*/ 515 w 601"/>
              <a:gd name="T79" fmla="*/ 480 h 602"/>
              <a:gd name="T80" fmla="*/ 480 w 601"/>
              <a:gd name="T81" fmla="*/ 516 h 602"/>
              <a:gd name="T82" fmla="*/ 374 w 601"/>
              <a:gd name="T83" fmla="*/ 516 h 602"/>
              <a:gd name="T84" fmla="*/ 346 w 601"/>
              <a:gd name="T85" fmla="*/ 487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1" h="602">
                <a:moveTo>
                  <a:pt x="572" y="601"/>
                </a:moveTo>
                <a:lnTo>
                  <a:pt x="572" y="601"/>
                </a:lnTo>
                <a:cubicBezTo>
                  <a:pt x="28" y="601"/>
                  <a:pt x="28" y="601"/>
                  <a:pt x="28" y="601"/>
                </a:cubicBezTo>
                <a:cubicBezTo>
                  <a:pt x="14" y="601"/>
                  <a:pt x="0" y="593"/>
                  <a:pt x="0" y="572"/>
                </a:cubicBezTo>
                <a:cubicBezTo>
                  <a:pt x="0" y="28"/>
                  <a:pt x="0" y="28"/>
                  <a:pt x="0" y="28"/>
                </a:cubicBezTo>
                <a:cubicBezTo>
                  <a:pt x="0" y="14"/>
                  <a:pt x="14" y="0"/>
                  <a:pt x="28" y="0"/>
                </a:cubicBezTo>
                <a:cubicBezTo>
                  <a:pt x="572" y="0"/>
                  <a:pt x="572" y="0"/>
                  <a:pt x="572" y="0"/>
                </a:cubicBezTo>
                <a:cubicBezTo>
                  <a:pt x="593" y="0"/>
                  <a:pt x="600" y="14"/>
                  <a:pt x="600" y="28"/>
                </a:cubicBezTo>
                <a:cubicBezTo>
                  <a:pt x="600" y="572"/>
                  <a:pt x="600" y="572"/>
                  <a:pt x="600" y="572"/>
                </a:cubicBezTo>
                <a:cubicBezTo>
                  <a:pt x="600" y="593"/>
                  <a:pt x="593" y="601"/>
                  <a:pt x="572" y="601"/>
                </a:cubicBezTo>
                <a:close/>
                <a:moveTo>
                  <a:pt x="544" y="56"/>
                </a:moveTo>
                <a:lnTo>
                  <a:pt x="544" y="56"/>
                </a:lnTo>
                <a:cubicBezTo>
                  <a:pt x="56" y="56"/>
                  <a:pt x="56" y="56"/>
                  <a:pt x="56" y="56"/>
                </a:cubicBezTo>
                <a:cubicBezTo>
                  <a:pt x="56" y="544"/>
                  <a:pt x="56" y="544"/>
                  <a:pt x="56" y="544"/>
                </a:cubicBezTo>
                <a:cubicBezTo>
                  <a:pt x="544" y="544"/>
                  <a:pt x="544" y="544"/>
                  <a:pt x="544" y="544"/>
                </a:cubicBezTo>
                <a:lnTo>
                  <a:pt x="544" y="56"/>
                </a:lnTo>
                <a:close/>
                <a:moveTo>
                  <a:pt x="120" y="85"/>
                </a:moveTo>
                <a:lnTo>
                  <a:pt x="120" y="85"/>
                </a:lnTo>
                <a:cubicBezTo>
                  <a:pt x="226" y="85"/>
                  <a:pt x="226" y="85"/>
                  <a:pt x="226" y="85"/>
                </a:cubicBezTo>
                <a:lnTo>
                  <a:pt x="226" y="85"/>
                </a:lnTo>
                <a:cubicBezTo>
                  <a:pt x="240" y="85"/>
                  <a:pt x="254" y="99"/>
                  <a:pt x="254" y="113"/>
                </a:cubicBezTo>
                <a:cubicBezTo>
                  <a:pt x="254" y="127"/>
                  <a:pt x="240" y="141"/>
                  <a:pt x="226" y="141"/>
                </a:cubicBezTo>
                <a:lnTo>
                  <a:pt x="226" y="141"/>
                </a:lnTo>
                <a:cubicBezTo>
                  <a:pt x="141" y="141"/>
                  <a:pt x="141" y="141"/>
                  <a:pt x="141" y="141"/>
                </a:cubicBezTo>
                <a:cubicBezTo>
                  <a:pt x="141" y="226"/>
                  <a:pt x="141" y="226"/>
                  <a:pt x="141" y="226"/>
                </a:cubicBezTo>
                <a:lnTo>
                  <a:pt x="141" y="226"/>
                </a:lnTo>
                <a:cubicBezTo>
                  <a:pt x="141" y="240"/>
                  <a:pt x="127" y="254"/>
                  <a:pt x="113" y="254"/>
                </a:cubicBezTo>
                <a:cubicBezTo>
                  <a:pt x="99" y="254"/>
                  <a:pt x="84" y="240"/>
                  <a:pt x="84" y="226"/>
                </a:cubicBezTo>
                <a:lnTo>
                  <a:pt x="84" y="226"/>
                </a:lnTo>
                <a:cubicBezTo>
                  <a:pt x="84" y="120"/>
                  <a:pt x="84" y="120"/>
                  <a:pt x="84" y="120"/>
                </a:cubicBezTo>
                <a:lnTo>
                  <a:pt x="84" y="120"/>
                </a:lnTo>
                <a:cubicBezTo>
                  <a:pt x="84" y="85"/>
                  <a:pt x="84" y="85"/>
                  <a:pt x="84" y="85"/>
                </a:cubicBezTo>
                <a:cubicBezTo>
                  <a:pt x="120" y="85"/>
                  <a:pt x="120" y="85"/>
                  <a:pt x="120" y="85"/>
                </a:cubicBezTo>
                <a:close/>
                <a:moveTo>
                  <a:pt x="84" y="374"/>
                </a:moveTo>
                <a:lnTo>
                  <a:pt x="84" y="374"/>
                </a:lnTo>
                <a:lnTo>
                  <a:pt x="84" y="374"/>
                </a:lnTo>
                <a:cubicBezTo>
                  <a:pt x="84" y="360"/>
                  <a:pt x="99" y="346"/>
                  <a:pt x="113" y="346"/>
                </a:cubicBezTo>
                <a:cubicBezTo>
                  <a:pt x="127" y="346"/>
                  <a:pt x="141" y="360"/>
                  <a:pt x="141" y="374"/>
                </a:cubicBezTo>
                <a:lnTo>
                  <a:pt x="141" y="374"/>
                </a:lnTo>
                <a:cubicBezTo>
                  <a:pt x="141" y="459"/>
                  <a:pt x="141" y="459"/>
                  <a:pt x="141" y="459"/>
                </a:cubicBezTo>
                <a:cubicBezTo>
                  <a:pt x="226" y="459"/>
                  <a:pt x="226" y="459"/>
                  <a:pt x="226" y="459"/>
                </a:cubicBezTo>
                <a:lnTo>
                  <a:pt x="226" y="459"/>
                </a:lnTo>
                <a:cubicBezTo>
                  <a:pt x="240" y="459"/>
                  <a:pt x="254" y="473"/>
                  <a:pt x="254" y="487"/>
                </a:cubicBezTo>
                <a:cubicBezTo>
                  <a:pt x="254" y="509"/>
                  <a:pt x="240" y="516"/>
                  <a:pt x="226" y="516"/>
                </a:cubicBezTo>
                <a:lnTo>
                  <a:pt x="226" y="516"/>
                </a:lnTo>
                <a:cubicBezTo>
                  <a:pt x="120" y="516"/>
                  <a:pt x="120" y="516"/>
                  <a:pt x="120" y="516"/>
                </a:cubicBezTo>
                <a:lnTo>
                  <a:pt x="120" y="516"/>
                </a:lnTo>
                <a:cubicBezTo>
                  <a:pt x="84" y="516"/>
                  <a:pt x="84" y="516"/>
                  <a:pt x="84" y="516"/>
                </a:cubicBezTo>
                <a:cubicBezTo>
                  <a:pt x="84" y="480"/>
                  <a:pt x="84" y="480"/>
                  <a:pt x="84" y="480"/>
                </a:cubicBezTo>
                <a:lnTo>
                  <a:pt x="84" y="480"/>
                </a:lnTo>
                <a:lnTo>
                  <a:pt x="84" y="374"/>
                </a:lnTo>
                <a:close/>
                <a:moveTo>
                  <a:pt x="374" y="85"/>
                </a:moveTo>
                <a:lnTo>
                  <a:pt x="374" y="85"/>
                </a:lnTo>
                <a:lnTo>
                  <a:pt x="374" y="85"/>
                </a:lnTo>
                <a:cubicBezTo>
                  <a:pt x="480" y="85"/>
                  <a:pt x="480" y="85"/>
                  <a:pt x="480" y="85"/>
                </a:cubicBezTo>
                <a:lnTo>
                  <a:pt x="480" y="85"/>
                </a:lnTo>
                <a:cubicBezTo>
                  <a:pt x="515" y="85"/>
                  <a:pt x="515" y="85"/>
                  <a:pt x="515" y="85"/>
                </a:cubicBezTo>
                <a:cubicBezTo>
                  <a:pt x="515" y="120"/>
                  <a:pt x="515" y="120"/>
                  <a:pt x="515" y="120"/>
                </a:cubicBezTo>
                <a:lnTo>
                  <a:pt x="515" y="120"/>
                </a:lnTo>
                <a:cubicBezTo>
                  <a:pt x="515" y="226"/>
                  <a:pt x="515" y="226"/>
                  <a:pt x="515" y="226"/>
                </a:cubicBezTo>
                <a:lnTo>
                  <a:pt x="515" y="226"/>
                </a:lnTo>
                <a:cubicBezTo>
                  <a:pt x="515" y="240"/>
                  <a:pt x="508" y="254"/>
                  <a:pt x="487" y="254"/>
                </a:cubicBezTo>
                <a:cubicBezTo>
                  <a:pt x="473" y="254"/>
                  <a:pt x="459" y="240"/>
                  <a:pt x="459" y="226"/>
                </a:cubicBezTo>
                <a:lnTo>
                  <a:pt x="459" y="226"/>
                </a:lnTo>
                <a:cubicBezTo>
                  <a:pt x="459" y="141"/>
                  <a:pt x="459" y="141"/>
                  <a:pt x="459" y="141"/>
                </a:cubicBezTo>
                <a:cubicBezTo>
                  <a:pt x="374" y="141"/>
                  <a:pt x="374" y="141"/>
                  <a:pt x="374" y="141"/>
                </a:cubicBezTo>
                <a:lnTo>
                  <a:pt x="374" y="141"/>
                </a:lnTo>
                <a:cubicBezTo>
                  <a:pt x="360" y="141"/>
                  <a:pt x="346" y="127"/>
                  <a:pt x="346" y="113"/>
                </a:cubicBezTo>
                <a:cubicBezTo>
                  <a:pt x="346" y="99"/>
                  <a:pt x="360" y="85"/>
                  <a:pt x="374" y="85"/>
                </a:cubicBezTo>
                <a:close/>
                <a:moveTo>
                  <a:pt x="374" y="459"/>
                </a:moveTo>
                <a:lnTo>
                  <a:pt x="374" y="459"/>
                </a:lnTo>
                <a:lnTo>
                  <a:pt x="374" y="459"/>
                </a:lnTo>
                <a:cubicBezTo>
                  <a:pt x="459" y="459"/>
                  <a:pt x="459" y="459"/>
                  <a:pt x="459" y="459"/>
                </a:cubicBezTo>
                <a:cubicBezTo>
                  <a:pt x="459" y="374"/>
                  <a:pt x="459" y="374"/>
                  <a:pt x="459" y="374"/>
                </a:cubicBezTo>
                <a:lnTo>
                  <a:pt x="459" y="374"/>
                </a:lnTo>
                <a:cubicBezTo>
                  <a:pt x="459" y="360"/>
                  <a:pt x="473" y="346"/>
                  <a:pt x="487" y="346"/>
                </a:cubicBezTo>
                <a:cubicBezTo>
                  <a:pt x="508" y="346"/>
                  <a:pt x="515" y="360"/>
                  <a:pt x="515" y="374"/>
                </a:cubicBezTo>
                <a:lnTo>
                  <a:pt x="515" y="374"/>
                </a:lnTo>
                <a:cubicBezTo>
                  <a:pt x="515" y="480"/>
                  <a:pt x="515" y="480"/>
                  <a:pt x="515" y="480"/>
                </a:cubicBezTo>
                <a:lnTo>
                  <a:pt x="515" y="480"/>
                </a:lnTo>
                <a:cubicBezTo>
                  <a:pt x="515" y="516"/>
                  <a:pt x="515" y="516"/>
                  <a:pt x="515" y="516"/>
                </a:cubicBezTo>
                <a:cubicBezTo>
                  <a:pt x="480" y="516"/>
                  <a:pt x="480" y="516"/>
                  <a:pt x="480" y="516"/>
                </a:cubicBezTo>
                <a:lnTo>
                  <a:pt x="480" y="516"/>
                </a:lnTo>
                <a:cubicBezTo>
                  <a:pt x="374" y="516"/>
                  <a:pt x="374" y="516"/>
                  <a:pt x="374" y="516"/>
                </a:cubicBezTo>
                <a:lnTo>
                  <a:pt x="374" y="516"/>
                </a:lnTo>
                <a:cubicBezTo>
                  <a:pt x="360" y="516"/>
                  <a:pt x="346" y="509"/>
                  <a:pt x="346" y="487"/>
                </a:cubicBezTo>
                <a:cubicBezTo>
                  <a:pt x="346" y="473"/>
                  <a:pt x="360" y="459"/>
                  <a:pt x="374" y="45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85" name="Freeform 91"/>
          <p:cNvSpPr>
            <a:spLocks noChangeArrowheads="1"/>
          </p:cNvSpPr>
          <p:nvPr/>
        </p:nvSpPr>
        <p:spPr bwMode="auto">
          <a:xfrm>
            <a:off x="6172200" y="7604323"/>
            <a:ext cx="431800" cy="425561"/>
          </a:xfrm>
          <a:custGeom>
            <a:avLst/>
            <a:gdLst>
              <a:gd name="T0" fmla="*/ 572 w 601"/>
              <a:gd name="T1" fmla="*/ 601 h 602"/>
              <a:gd name="T2" fmla="*/ 572 w 601"/>
              <a:gd name="T3" fmla="*/ 601 h 602"/>
              <a:gd name="T4" fmla="*/ 28 w 601"/>
              <a:gd name="T5" fmla="*/ 601 h 602"/>
              <a:gd name="T6" fmla="*/ 0 w 601"/>
              <a:gd name="T7" fmla="*/ 572 h 602"/>
              <a:gd name="T8" fmla="*/ 0 w 601"/>
              <a:gd name="T9" fmla="*/ 28 h 602"/>
              <a:gd name="T10" fmla="*/ 28 w 601"/>
              <a:gd name="T11" fmla="*/ 0 h 602"/>
              <a:gd name="T12" fmla="*/ 572 w 601"/>
              <a:gd name="T13" fmla="*/ 0 h 602"/>
              <a:gd name="T14" fmla="*/ 600 w 601"/>
              <a:gd name="T15" fmla="*/ 28 h 602"/>
              <a:gd name="T16" fmla="*/ 600 w 601"/>
              <a:gd name="T17" fmla="*/ 572 h 602"/>
              <a:gd name="T18" fmla="*/ 572 w 601"/>
              <a:gd name="T19" fmla="*/ 601 h 602"/>
              <a:gd name="T20" fmla="*/ 544 w 601"/>
              <a:gd name="T21" fmla="*/ 56 h 602"/>
              <a:gd name="T22" fmla="*/ 544 w 601"/>
              <a:gd name="T23" fmla="*/ 56 h 602"/>
              <a:gd name="T24" fmla="*/ 56 w 601"/>
              <a:gd name="T25" fmla="*/ 56 h 602"/>
              <a:gd name="T26" fmla="*/ 56 w 601"/>
              <a:gd name="T27" fmla="*/ 544 h 602"/>
              <a:gd name="T28" fmla="*/ 544 w 601"/>
              <a:gd name="T29" fmla="*/ 544 h 602"/>
              <a:gd name="T30" fmla="*/ 544 w 601"/>
              <a:gd name="T31" fmla="*/ 56 h 602"/>
              <a:gd name="T32" fmla="*/ 169 w 601"/>
              <a:gd name="T33" fmla="*/ 198 h 602"/>
              <a:gd name="T34" fmla="*/ 169 w 601"/>
              <a:gd name="T35" fmla="*/ 198 h 602"/>
              <a:gd name="T36" fmla="*/ 197 w 601"/>
              <a:gd name="T37" fmla="*/ 169 h 602"/>
              <a:gd name="T38" fmla="*/ 211 w 601"/>
              <a:gd name="T39" fmla="*/ 176 h 602"/>
              <a:gd name="T40" fmla="*/ 296 w 601"/>
              <a:gd name="T41" fmla="*/ 261 h 602"/>
              <a:gd name="T42" fmla="*/ 381 w 601"/>
              <a:gd name="T43" fmla="*/ 176 h 602"/>
              <a:gd name="T44" fmla="*/ 402 w 601"/>
              <a:gd name="T45" fmla="*/ 169 h 602"/>
              <a:gd name="T46" fmla="*/ 431 w 601"/>
              <a:gd name="T47" fmla="*/ 198 h 602"/>
              <a:gd name="T48" fmla="*/ 424 w 601"/>
              <a:gd name="T49" fmla="*/ 219 h 602"/>
              <a:gd name="T50" fmla="*/ 339 w 601"/>
              <a:gd name="T51" fmla="*/ 304 h 602"/>
              <a:gd name="T52" fmla="*/ 424 w 601"/>
              <a:gd name="T53" fmla="*/ 389 h 602"/>
              <a:gd name="T54" fmla="*/ 431 w 601"/>
              <a:gd name="T55" fmla="*/ 403 h 602"/>
              <a:gd name="T56" fmla="*/ 402 w 601"/>
              <a:gd name="T57" fmla="*/ 431 h 602"/>
              <a:gd name="T58" fmla="*/ 381 w 601"/>
              <a:gd name="T59" fmla="*/ 424 h 602"/>
              <a:gd name="T60" fmla="*/ 296 w 601"/>
              <a:gd name="T61" fmla="*/ 339 h 602"/>
              <a:gd name="T62" fmla="*/ 211 w 601"/>
              <a:gd name="T63" fmla="*/ 424 h 602"/>
              <a:gd name="T64" fmla="*/ 197 w 601"/>
              <a:gd name="T65" fmla="*/ 431 h 602"/>
              <a:gd name="T66" fmla="*/ 169 w 601"/>
              <a:gd name="T67" fmla="*/ 403 h 602"/>
              <a:gd name="T68" fmla="*/ 176 w 601"/>
              <a:gd name="T69" fmla="*/ 389 h 602"/>
              <a:gd name="T70" fmla="*/ 261 w 601"/>
              <a:gd name="T71" fmla="*/ 304 h 602"/>
              <a:gd name="T72" fmla="*/ 176 w 601"/>
              <a:gd name="T73" fmla="*/ 219 h 602"/>
              <a:gd name="T74" fmla="*/ 169 w 601"/>
              <a:gd name="T75" fmla="*/ 198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1" h="602">
                <a:moveTo>
                  <a:pt x="572" y="601"/>
                </a:moveTo>
                <a:lnTo>
                  <a:pt x="572" y="601"/>
                </a:lnTo>
                <a:cubicBezTo>
                  <a:pt x="28" y="601"/>
                  <a:pt x="28" y="601"/>
                  <a:pt x="28" y="601"/>
                </a:cubicBezTo>
                <a:cubicBezTo>
                  <a:pt x="7" y="601"/>
                  <a:pt x="0" y="593"/>
                  <a:pt x="0" y="572"/>
                </a:cubicBezTo>
                <a:cubicBezTo>
                  <a:pt x="0" y="28"/>
                  <a:pt x="0" y="28"/>
                  <a:pt x="0" y="28"/>
                </a:cubicBezTo>
                <a:cubicBezTo>
                  <a:pt x="0" y="14"/>
                  <a:pt x="7" y="0"/>
                  <a:pt x="28" y="0"/>
                </a:cubicBezTo>
                <a:cubicBezTo>
                  <a:pt x="572" y="0"/>
                  <a:pt x="572" y="0"/>
                  <a:pt x="572" y="0"/>
                </a:cubicBezTo>
                <a:cubicBezTo>
                  <a:pt x="586" y="0"/>
                  <a:pt x="600" y="14"/>
                  <a:pt x="600" y="28"/>
                </a:cubicBezTo>
                <a:cubicBezTo>
                  <a:pt x="600" y="572"/>
                  <a:pt x="600" y="572"/>
                  <a:pt x="600" y="572"/>
                </a:cubicBezTo>
                <a:cubicBezTo>
                  <a:pt x="600" y="593"/>
                  <a:pt x="586" y="601"/>
                  <a:pt x="572" y="601"/>
                </a:cubicBezTo>
                <a:close/>
                <a:moveTo>
                  <a:pt x="544" y="56"/>
                </a:moveTo>
                <a:lnTo>
                  <a:pt x="544" y="56"/>
                </a:lnTo>
                <a:cubicBezTo>
                  <a:pt x="56" y="56"/>
                  <a:pt x="56" y="56"/>
                  <a:pt x="56" y="56"/>
                </a:cubicBezTo>
                <a:cubicBezTo>
                  <a:pt x="56" y="544"/>
                  <a:pt x="56" y="544"/>
                  <a:pt x="56" y="544"/>
                </a:cubicBezTo>
                <a:cubicBezTo>
                  <a:pt x="544" y="544"/>
                  <a:pt x="544" y="544"/>
                  <a:pt x="544" y="544"/>
                </a:cubicBezTo>
                <a:lnTo>
                  <a:pt x="544" y="56"/>
                </a:lnTo>
                <a:close/>
                <a:moveTo>
                  <a:pt x="169" y="198"/>
                </a:moveTo>
                <a:lnTo>
                  <a:pt x="169" y="198"/>
                </a:lnTo>
                <a:cubicBezTo>
                  <a:pt x="169" y="184"/>
                  <a:pt x="176" y="169"/>
                  <a:pt x="197" y="169"/>
                </a:cubicBezTo>
                <a:cubicBezTo>
                  <a:pt x="204" y="169"/>
                  <a:pt x="211" y="169"/>
                  <a:pt x="211" y="176"/>
                </a:cubicBezTo>
                <a:cubicBezTo>
                  <a:pt x="296" y="261"/>
                  <a:pt x="296" y="261"/>
                  <a:pt x="296" y="261"/>
                </a:cubicBezTo>
                <a:cubicBezTo>
                  <a:pt x="381" y="176"/>
                  <a:pt x="381" y="176"/>
                  <a:pt x="381" y="176"/>
                </a:cubicBezTo>
                <a:cubicBezTo>
                  <a:pt x="388" y="169"/>
                  <a:pt x="395" y="169"/>
                  <a:pt x="402" y="169"/>
                </a:cubicBezTo>
                <a:cubicBezTo>
                  <a:pt x="417" y="169"/>
                  <a:pt x="431" y="184"/>
                  <a:pt x="431" y="198"/>
                </a:cubicBezTo>
                <a:cubicBezTo>
                  <a:pt x="431" y="205"/>
                  <a:pt x="431" y="212"/>
                  <a:pt x="424" y="219"/>
                </a:cubicBezTo>
                <a:cubicBezTo>
                  <a:pt x="339" y="304"/>
                  <a:pt x="339" y="304"/>
                  <a:pt x="339" y="304"/>
                </a:cubicBezTo>
                <a:cubicBezTo>
                  <a:pt x="424" y="389"/>
                  <a:pt x="424" y="389"/>
                  <a:pt x="424" y="389"/>
                </a:cubicBezTo>
                <a:cubicBezTo>
                  <a:pt x="431" y="389"/>
                  <a:pt x="431" y="396"/>
                  <a:pt x="431" y="403"/>
                </a:cubicBezTo>
                <a:cubicBezTo>
                  <a:pt x="431" y="424"/>
                  <a:pt x="417" y="431"/>
                  <a:pt x="402" y="431"/>
                </a:cubicBezTo>
                <a:cubicBezTo>
                  <a:pt x="395" y="431"/>
                  <a:pt x="388" y="431"/>
                  <a:pt x="381" y="424"/>
                </a:cubicBezTo>
                <a:cubicBezTo>
                  <a:pt x="296" y="339"/>
                  <a:pt x="296" y="339"/>
                  <a:pt x="296" y="339"/>
                </a:cubicBezTo>
                <a:cubicBezTo>
                  <a:pt x="211" y="424"/>
                  <a:pt x="211" y="424"/>
                  <a:pt x="211" y="424"/>
                </a:cubicBezTo>
                <a:cubicBezTo>
                  <a:pt x="211" y="431"/>
                  <a:pt x="204" y="431"/>
                  <a:pt x="197" y="431"/>
                </a:cubicBezTo>
                <a:cubicBezTo>
                  <a:pt x="176" y="431"/>
                  <a:pt x="169" y="424"/>
                  <a:pt x="169" y="403"/>
                </a:cubicBezTo>
                <a:cubicBezTo>
                  <a:pt x="169" y="396"/>
                  <a:pt x="169" y="389"/>
                  <a:pt x="176" y="389"/>
                </a:cubicBezTo>
                <a:cubicBezTo>
                  <a:pt x="261" y="304"/>
                  <a:pt x="261" y="304"/>
                  <a:pt x="261" y="304"/>
                </a:cubicBezTo>
                <a:cubicBezTo>
                  <a:pt x="176" y="219"/>
                  <a:pt x="176" y="219"/>
                  <a:pt x="176" y="219"/>
                </a:cubicBezTo>
                <a:cubicBezTo>
                  <a:pt x="169" y="212"/>
                  <a:pt x="169" y="205"/>
                  <a:pt x="169" y="198"/>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86" name="Freeform 92"/>
          <p:cNvSpPr>
            <a:spLocks noChangeArrowheads="1"/>
          </p:cNvSpPr>
          <p:nvPr/>
        </p:nvSpPr>
        <p:spPr bwMode="auto">
          <a:xfrm>
            <a:off x="5407026" y="7604323"/>
            <a:ext cx="438150" cy="425561"/>
          </a:xfrm>
          <a:custGeom>
            <a:avLst/>
            <a:gdLst>
              <a:gd name="T0" fmla="*/ 580 w 609"/>
              <a:gd name="T1" fmla="*/ 601 h 602"/>
              <a:gd name="T2" fmla="*/ 580 w 609"/>
              <a:gd name="T3" fmla="*/ 601 h 602"/>
              <a:gd name="T4" fmla="*/ 29 w 609"/>
              <a:gd name="T5" fmla="*/ 601 h 602"/>
              <a:gd name="T6" fmla="*/ 0 w 609"/>
              <a:gd name="T7" fmla="*/ 572 h 602"/>
              <a:gd name="T8" fmla="*/ 0 w 609"/>
              <a:gd name="T9" fmla="*/ 28 h 602"/>
              <a:gd name="T10" fmla="*/ 29 w 609"/>
              <a:gd name="T11" fmla="*/ 0 h 602"/>
              <a:gd name="T12" fmla="*/ 580 w 609"/>
              <a:gd name="T13" fmla="*/ 0 h 602"/>
              <a:gd name="T14" fmla="*/ 608 w 609"/>
              <a:gd name="T15" fmla="*/ 28 h 602"/>
              <a:gd name="T16" fmla="*/ 608 w 609"/>
              <a:gd name="T17" fmla="*/ 572 h 602"/>
              <a:gd name="T18" fmla="*/ 580 w 609"/>
              <a:gd name="T19" fmla="*/ 601 h 602"/>
              <a:gd name="T20" fmla="*/ 552 w 609"/>
              <a:gd name="T21" fmla="*/ 56 h 602"/>
              <a:gd name="T22" fmla="*/ 552 w 609"/>
              <a:gd name="T23" fmla="*/ 56 h 602"/>
              <a:gd name="T24" fmla="*/ 57 w 609"/>
              <a:gd name="T25" fmla="*/ 56 h 602"/>
              <a:gd name="T26" fmla="*/ 57 w 609"/>
              <a:gd name="T27" fmla="*/ 544 h 602"/>
              <a:gd name="T28" fmla="*/ 552 w 609"/>
              <a:gd name="T29" fmla="*/ 544 h 602"/>
              <a:gd name="T30" fmla="*/ 552 w 609"/>
              <a:gd name="T31" fmla="*/ 56 h 602"/>
              <a:gd name="T32" fmla="*/ 184 w 609"/>
              <a:gd name="T33" fmla="*/ 261 h 602"/>
              <a:gd name="T34" fmla="*/ 184 w 609"/>
              <a:gd name="T35" fmla="*/ 261 h 602"/>
              <a:gd name="T36" fmla="*/ 198 w 609"/>
              <a:gd name="T37" fmla="*/ 275 h 602"/>
              <a:gd name="T38" fmla="*/ 269 w 609"/>
              <a:gd name="T39" fmla="*/ 339 h 602"/>
              <a:gd name="T40" fmla="*/ 396 w 609"/>
              <a:gd name="T41" fmla="*/ 205 h 602"/>
              <a:gd name="T42" fmla="*/ 417 w 609"/>
              <a:gd name="T43" fmla="*/ 198 h 602"/>
              <a:gd name="T44" fmla="*/ 446 w 609"/>
              <a:gd name="T45" fmla="*/ 226 h 602"/>
              <a:gd name="T46" fmla="*/ 439 w 609"/>
              <a:gd name="T47" fmla="*/ 247 h 602"/>
              <a:gd name="T48" fmla="*/ 283 w 609"/>
              <a:gd name="T49" fmla="*/ 396 h 602"/>
              <a:gd name="T50" fmla="*/ 269 w 609"/>
              <a:gd name="T51" fmla="*/ 403 h 602"/>
              <a:gd name="T52" fmla="*/ 248 w 609"/>
              <a:gd name="T53" fmla="*/ 396 h 602"/>
              <a:gd name="T54" fmla="*/ 163 w 609"/>
              <a:gd name="T55" fmla="*/ 311 h 602"/>
              <a:gd name="T56" fmla="*/ 156 w 609"/>
              <a:gd name="T57" fmla="*/ 290 h 602"/>
              <a:gd name="T58" fmla="*/ 184 w 609"/>
              <a:gd name="T59" fmla="*/ 261 h 602"/>
              <a:gd name="T60" fmla="*/ 439 w 609"/>
              <a:gd name="T61" fmla="*/ 403 h 602"/>
              <a:gd name="T62" fmla="*/ 439 w 609"/>
              <a:gd name="T63" fmla="*/ 403 h 602"/>
              <a:gd name="T64" fmla="*/ 439 w 609"/>
              <a:gd name="T65" fmla="*/ 198 h 602"/>
              <a:gd name="T66" fmla="*/ 439 w 609"/>
              <a:gd name="T67" fmla="*/ 198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9" h="602">
                <a:moveTo>
                  <a:pt x="580" y="601"/>
                </a:moveTo>
                <a:lnTo>
                  <a:pt x="580" y="601"/>
                </a:lnTo>
                <a:cubicBezTo>
                  <a:pt x="29" y="601"/>
                  <a:pt x="29" y="601"/>
                  <a:pt x="29" y="601"/>
                </a:cubicBezTo>
                <a:cubicBezTo>
                  <a:pt x="15" y="601"/>
                  <a:pt x="0" y="593"/>
                  <a:pt x="0" y="572"/>
                </a:cubicBezTo>
                <a:cubicBezTo>
                  <a:pt x="0" y="28"/>
                  <a:pt x="0" y="28"/>
                  <a:pt x="0" y="28"/>
                </a:cubicBezTo>
                <a:cubicBezTo>
                  <a:pt x="0" y="14"/>
                  <a:pt x="15" y="0"/>
                  <a:pt x="29" y="0"/>
                </a:cubicBezTo>
                <a:cubicBezTo>
                  <a:pt x="580" y="0"/>
                  <a:pt x="580" y="0"/>
                  <a:pt x="580" y="0"/>
                </a:cubicBezTo>
                <a:cubicBezTo>
                  <a:pt x="594" y="0"/>
                  <a:pt x="608" y="14"/>
                  <a:pt x="608" y="28"/>
                </a:cubicBezTo>
                <a:cubicBezTo>
                  <a:pt x="608" y="572"/>
                  <a:pt x="608" y="572"/>
                  <a:pt x="608" y="572"/>
                </a:cubicBezTo>
                <a:cubicBezTo>
                  <a:pt x="608" y="593"/>
                  <a:pt x="594" y="601"/>
                  <a:pt x="580" y="601"/>
                </a:cubicBezTo>
                <a:close/>
                <a:moveTo>
                  <a:pt x="552" y="56"/>
                </a:moveTo>
                <a:lnTo>
                  <a:pt x="552" y="56"/>
                </a:lnTo>
                <a:cubicBezTo>
                  <a:pt x="57" y="56"/>
                  <a:pt x="57" y="56"/>
                  <a:pt x="57" y="56"/>
                </a:cubicBezTo>
                <a:cubicBezTo>
                  <a:pt x="57" y="544"/>
                  <a:pt x="57" y="544"/>
                  <a:pt x="57" y="544"/>
                </a:cubicBezTo>
                <a:cubicBezTo>
                  <a:pt x="552" y="544"/>
                  <a:pt x="552" y="544"/>
                  <a:pt x="552" y="544"/>
                </a:cubicBezTo>
                <a:lnTo>
                  <a:pt x="552" y="56"/>
                </a:lnTo>
                <a:close/>
                <a:moveTo>
                  <a:pt x="184" y="261"/>
                </a:moveTo>
                <a:lnTo>
                  <a:pt x="184" y="261"/>
                </a:lnTo>
                <a:cubicBezTo>
                  <a:pt x="191" y="261"/>
                  <a:pt x="198" y="268"/>
                  <a:pt x="198" y="275"/>
                </a:cubicBezTo>
                <a:cubicBezTo>
                  <a:pt x="269" y="339"/>
                  <a:pt x="269" y="339"/>
                  <a:pt x="269" y="339"/>
                </a:cubicBezTo>
                <a:cubicBezTo>
                  <a:pt x="396" y="205"/>
                  <a:pt x="396" y="205"/>
                  <a:pt x="396" y="205"/>
                </a:cubicBezTo>
                <a:cubicBezTo>
                  <a:pt x="403" y="198"/>
                  <a:pt x="410" y="198"/>
                  <a:pt x="417" y="198"/>
                </a:cubicBezTo>
                <a:cubicBezTo>
                  <a:pt x="432" y="198"/>
                  <a:pt x="446" y="212"/>
                  <a:pt x="446" y="226"/>
                </a:cubicBezTo>
                <a:cubicBezTo>
                  <a:pt x="446" y="233"/>
                  <a:pt x="446" y="240"/>
                  <a:pt x="439" y="247"/>
                </a:cubicBezTo>
                <a:cubicBezTo>
                  <a:pt x="283" y="396"/>
                  <a:pt x="283" y="396"/>
                  <a:pt x="283" y="396"/>
                </a:cubicBezTo>
                <a:cubicBezTo>
                  <a:pt x="283" y="403"/>
                  <a:pt x="276" y="403"/>
                  <a:pt x="269" y="403"/>
                </a:cubicBezTo>
                <a:cubicBezTo>
                  <a:pt x="262" y="403"/>
                  <a:pt x="255" y="403"/>
                  <a:pt x="248" y="396"/>
                </a:cubicBezTo>
                <a:cubicBezTo>
                  <a:pt x="163" y="311"/>
                  <a:pt x="163" y="311"/>
                  <a:pt x="163" y="311"/>
                </a:cubicBezTo>
                <a:cubicBezTo>
                  <a:pt x="156" y="304"/>
                  <a:pt x="156" y="297"/>
                  <a:pt x="156" y="290"/>
                </a:cubicBezTo>
                <a:cubicBezTo>
                  <a:pt x="156" y="275"/>
                  <a:pt x="163" y="261"/>
                  <a:pt x="184" y="261"/>
                </a:cubicBezTo>
                <a:close/>
                <a:moveTo>
                  <a:pt x="439" y="403"/>
                </a:moveTo>
                <a:lnTo>
                  <a:pt x="439" y="403"/>
                </a:lnTo>
                <a:close/>
                <a:moveTo>
                  <a:pt x="439" y="198"/>
                </a:moveTo>
                <a:lnTo>
                  <a:pt x="439" y="198"/>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87" name="Freeform 93"/>
          <p:cNvSpPr>
            <a:spLocks noChangeArrowheads="1"/>
          </p:cNvSpPr>
          <p:nvPr/>
        </p:nvSpPr>
        <p:spPr bwMode="auto">
          <a:xfrm>
            <a:off x="4651377" y="7604323"/>
            <a:ext cx="434974" cy="435087"/>
          </a:xfrm>
          <a:custGeom>
            <a:avLst/>
            <a:gdLst>
              <a:gd name="T0" fmla="*/ 573 w 602"/>
              <a:gd name="T1" fmla="*/ 601 h 602"/>
              <a:gd name="T2" fmla="*/ 573 w 602"/>
              <a:gd name="T3" fmla="*/ 601 h 602"/>
              <a:gd name="T4" fmla="*/ 29 w 602"/>
              <a:gd name="T5" fmla="*/ 601 h 602"/>
              <a:gd name="T6" fmla="*/ 0 w 602"/>
              <a:gd name="T7" fmla="*/ 572 h 602"/>
              <a:gd name="T8" fmla="*/ 0 w 602"/>
              <a:gd name="T9" fmla="*/ 28 h 602"/>
              <a:gd name="T10" fmla="*/ 29 w 602"/>
              <a:gd name="T11" fmla="*/ 0 h 602"/>
              <a:gd name="T12" fmla="*/ 573 w 602"/>
              <a:gd name="T13" fmla="*/ 0 h 602"/>
              <a:gd name="T14" fmla="*/ 601 w 602"/>
              <a:gd name="T15" fmla="*/ 28 h 602"/>
              <a:gd name="T16" fmla="*/ 601 w 602"/>
              <a:gd name="T17" fmla="*/ 572 h 602"/>
              <a:gd name="T18" fmla="*/ 573 w 602"/>
              <a:gd name="T19" fmla="*/ 601 h 602"/>
              <a:gd name="T20" fmla="*/ 544 w 602"/>
              <a:gd name="T21" fmla="*/ 56 h 602"/>
              <a:gd name="T22" fmla="*/ 544 w 602"/>
              <a:gd name="T23" fmla="*/ 56 h 602"/>
              <a:gd name="T24" fmla="*/ 57 w 602"/>
              <a:gd name="T25" fmla="*/ 56 h 602"/>
              <a:gd name="T26" fmla="*/ 57 w 602"/>
              <a:gd name="T27" fmla="*/ 544 h 602"/>
              <a:gd name="T28" fmla="*/ 544 w 602"/>
              <a:gd name="T29" fmla="*/ 544 h 602"/>
              <a:gd name="T30" fmla="*/ 544 w 602"/>
              <a:gd name="T31" fmla="*/ 56 h 602"/>
              <a:gd name="T32" fmla="*/ 177 w 602"/>
              <a:gd name="T33" fmla="*/ 275 h 602"/>
              <a:gd name="T34" fmla="*/ 177 w 602"/>
              <a:gd name="T35" fmla="*/ 275 h 602"/>
              <a:gd name="T36" fmla="*/ 248 w 602"/>
              <a:gd name="T37" fmla="*/ 275 h 602"/>
              <a:gd name="T38" fmla="*/ 276 w 602"/>
              <a:gd name="T39" fmla="*/ 275 h 602"/>
              <a:gd name="T40" fmla="*/ 333 w 602"/>
              <a:gd name="T41" fmla="*/ 275 h 602"/>
              <a:gd name="T42" fmla="*/ 368 w 602"/>
              <a:gd name="T43" fmla="*/ 275 h 602"/>
              <a:gd name="T44" fmla="*/ 424 w 602"/>
              <a:gd name="T45" fmla="*/ 275 h 602"/>
              <a:gd name="T46" fmla="*/ 453 w 602"/>
              <a:gd name="T47" fmla="*/ 304 h 602"/>
              <a:gd name="T48" fmla="*/ 424 w 602"/>
              <a:gd name="T49" fmla="*/ 332 h 602"/>
              <a:gd name="T50" fmla="*/ 368 w 602"/>
              <a:gd name="T51" fmla="*/ 332 h 602"/>
              <a:gd name="T52" fmla="*/ 333 w 602"/>
              <a:gd name="T53" fmla="*/ 332 h 602"/>
              <a:gd name="T54" fmla="*/ 276 w 602"/>
              <a:gd name="T55" fmla="*/ 332 h 602"/>
              <a:gd name="T56" fmla="*/ 233 w 602"/>
              <a:gd name="T57" fmla="*/ 332 h 602"/>
              <a:gd name="T58" fmla="*/ 177 w 602"/>
              <a:gd name="T59" fmla="*/ 332 h 602"/>
              <a:gd name="T60" fmla="*/ 149 w 602"/>
              <a:gd name="T61" fmla="*/ 304 h 602"/>
              <a:gd name="T62" fmla="*/ 177 w 602"/>
              <a:gd name="T63"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2" h="602">
                <a:moveTo>
                  <a:pt x="573" y="601"/>
                </a:moveTo>
                <a:lnTo>
                  <a:pt x="573" y="601"/>
                </a:lnTo>
                <a:cubicBezTo>
                  <a:pt x="29" y="601"/>
                  <a:pt x="29" y="601"/>
                  <a:pt x="29" y="601"/>
                </a:cubicBezTo>
                <a:cubicBezTo>
                  <a:pt x="15" y="601"/>
                  <a:pt x="0" y="593"/>
                  <a:pt x="0" y="572"/>
                </a:cubicBezTo>
                <a:cubicBezTo>
                  <a:pt x="0" y="28"/>
                  <a:pt x="0" y="28"/>
                  <a:pt x="0" y="28"/>
                </a:cubicBezTo>
                <a:cubicBezTo>
                  <a:pt x="0" y="14"/>
                  <a:pt x="15" y="0"/>
                  <a:pt x="29" y="0"/>
                </a:cubicBezTo>
                <a:cubicBezTo>
                  <a:pt x="573" y="0"/>
                  <a:pt x="573" y="0"/>
                  <a:pt x="573" y="0"/>
                </a:cubicBezTo>
                <a:cubicBezTo>
                  <a:pt x="594" y="0"/>
                  <a:pt x="601" y="14"/>
                  <a:pt x="601" y="28"/>
                </a:cubicBezTo>
                <a:cubicBezTo>
                  <a:pt x="601" y="572"/>
                  <a:pt x="601" y="572"/>
                  <a:pt x="601" y="572"/>
                </a:cubicBezTo>
                <a:cubicBezTo>
                  <a:pt x="601" y="593"/>
                  <a:pt x="594" y="601"/>
                  <a:pt x="573" y="601"/>
                </a:cubicBezTo>
                <a:close/>
                <a:moveTo>
                  <a:pt x="544" y="56"/>
                </a:moveTo>
                <a:lnTo>
                  <a:pt x="544" y="56"/>
                </a:lnTo>
                <a:cubicBezTo>
                  <a:pt x="57" y="56"/>
                  <a:pt x="57" y="56"/>
                  <a:pt x="57" y="56"/>
                </a:cubicBezTo>
                <a:cubicBezTo>
                  <a:pt x="57" y="544"/>
                  <a:pt x="57" y="544"/>
                  <a:pt x="57" y="544"/>
                </a:cubicBezTo>
                <a:cubicBezTo>
                  <a:pt x="544" y="544"/>
                  <a:pt x="544" y="544"/>
                  <a:pt x="544" y="544"/>
                </a:cubicBezTo>
                <a:lnTo>
                  <a:pt x="544" y="56"/>
                </a:lnTo>
                <a:close/>
                <a:moveTo>
                  <a:pt x="177" y="275"/>
                </a:moveTo>
                <a:lnTo>
                  <a:pt x="177" y="275"/>
                </a:lnTo>
                <a:cubicBezTo>
                  <a:pt x="248" y="275"/>
                  <a:pt x="248" y="275"/>
                  <a:pt x="248" y="275"/>
                </a:cubicBezTo>
                <a:cubicBezTo>
                  <a:pt x="276" y="275"/>
                  <a:pt x="276" y="275"/>
                  <a:pt x="276" y="275"/>
                </a:cubicBezTo>
                <a:cubicBezTo>
                  <a:pt x="333" y="275"/>
                  <a:pt x="333" y="275"/>
                  <a:pt x="333" y="275"/>
                </a:cubicBezTo>
                <a:cubicBezTo>
                  <a:pt x="368" y="275"/>
                  <a:pt x="368" y="275"/>
                  <a:pt x="368" y="275"/>
                </a:cubicBezTo>
                <a:cubicBezTo>
                  <a:pt x="424" y="275"/>
                  <a:pt x="424" y="275"/>
                  <a:pt x="424" y="275"/>
                </a:cubicBezTo>
                <a:cubicBezTo>
                  <a:pt x="439" y="275"/>
                  <a:pt x="453" y="282"/>
                  <a:pt x="453" y="304"/>
                </a:cubicBezTo>
                <a:cubicBezTo>
                  <a:pt x="453" y="318"/>
                  <a:pt x="439" y="332"/>
                  <a:pt x="424" y="332"/>
                </a:cubicBezTo>
                <a:cubicBezTo>
                  <a:pt x="368" y="332"/>
                  <a:pt x="368" y="332"/>
                  <a:pt x="368" y="332"/>
                </a:cubicBezTo>
                <a:cubicBezTo>
                  <a:pt x="333" y="332"/>
                  <a:pt x="333" y="332"/>
                  <a:pt x="333" y="332"/>
                </a:cubicBezTo>
                <a:cubicBezTo>
                  <a:pt x="276" y="332"/>
                  <a:pt x="276" y="332"/>
                  <a:pt x="276" y="332"/>
                </a:cubicBezTo>
                <a:cubicBezTo>
                  <a:pt x="233" y="332"/>
                  <a:pt x="233" y="332"/>
                  <a:pt x="233" y="332"/>
                </a:cubicBezTo>
                <a:cubicBezTo>
                  <a:pt x="177" y="332"/>
                  <a:pt x="177" y="332"/>
                  <a:pt x="177" y="332"/>
                </a:cubicBezTo>
                <a:cubicBezTo>
                  <a:pt x="163" y="332"/>
                  <a:pt x="149" y="318"/>
                  <a:pt x="149" y="304"/>
                </a:cubicBezTo>
                <a:cubicBezTo>
                  <a:pt x="149" y="282"/>
                  <a:pt x="163" y="275"/>
                  <a:pt x="177" y="27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88" name="Freeform 94"/>
          <p:cNvSpPr>
            <a:spLocks noChangeArrowheads="1"/>
          </p:cNvSpPr>
          <p:nvPr/>
        </p:nvSpPr>
        <p:spPr bwMode="auto">
          <a:xfrm>
            <a:off x="3892553" y="7604323"/>
            <a:ext cx="434976" cy="435087"/>
          </a:xfrm>
          <a:custGeom>
            <a:avLst/>
            <a:gdLst>
              <a:gd name="T0" fmla="*/ 573 w 602"/>
              <a:gd name="T1" fmla="*/ 601 h 602"/>
              <a:gd name="T2" fmla="*/ 573 w 602"/>
              <a:gd name="T3" fmla="*/ 601 h 602"/>
              <a:gd name="T4" fmla="*/ 29 w 602"/>
              <a:gd name="T5" fmla="*/ 601 h 602"/>
              <a:gd name="T6" fmla="*/ 0 w 602"/>
              <a:gd name="T7" fmla="*/ 572 h 602"/>
              <a:gd name="T8" fmla="*/ 0 w 602"/>
              <a:gd name="T9" fmla="*/ 28 h 602"/>
              <a:gd name="T10" fmla="*/ 29 w 602"/>
              <a:gd name="T11" fmla="*/ 0 h 602"/>
              <a:gd name="T12" fmla="*/ 573 w 602"/>
              <a:gd name="T13" fmla="*/ 0 h 602"/>
              <a:gd name="T14" fmla="*/ 601 w 602"/>
              <a:gd name="T15" fmla="*/ 28 h 602"/>
              <a:gd name="T16" fmla="*/ 601 w 602"/>
              <a:gd name="T17" fmla="*/ 572 h 602"/>
              <a:gd name="T18" fmla="*/ 573 w 602"/>
              <a:gd name="T19" fmla="*/ 601 h 602"/>
              <a:gd name="T20" fmla="*/ 544 w 602"/>
              <a:gd name="T21" fmla="*/ 56 h 602"/>
              <a:gd name="T22" fmla="*/ 544 w 602"/>
              <a:gd name="T23" fmla="*/ 56 h 602"/>
              <a:gd name="T24" fmla="*/ 57 w 602"/>
              <a:gd name="T25" fmla="*/ 56 h 602"/>
              <a:gd name="T26" fmla="*/ 57 w 602"/>
              <a:gd name="T27" fmla="*/ 544 h 602"/>
              <a:gd name="T28" fmla="*/ 544 w 602"/>
              <a:gd name="T29" fmla="*/ 544 h 602"/>
              <a:gd name="T30" fmla="*/ 544 w 602"/>
              <a:gd name="T31" fmla="*/ 56 h 602"/>
              <a:gd name="T32" fmla="*/ 177 w 602"/>
              <a:gd name="T33" fmla="*/ 275 h 602"/>
              <a:gd name="T34" fmla="*/ 177 w 602"/>
              <a:gd name="T35" fmla="*/ 275 h 602"/>
              <a:gd name="T36" fmla="*/ 269 w 602"/>
              <a:gd name="T37" fmla="*/ 275 h 602"/>
              <a:gd name="T38" fmla="*/ 269 w 602"/>
              <a:gd name="T39" fmla="*/ 176 h 602"/>
              <a:gd name="T40" fmla="*/ 297 w 602"/>
              <a:gd name="T41" fmla="*/ 148 h 602"/>
              <a:gd name="T42" fmla="*/ 325 w 602"/>
              <a:gd name="T43" fmla="*/ 176 h 602"/>
              <a:gd name="T44" fmla="*/ 325 w 602"/>
              <a:gd name="T45" fmla="*/ 275 h 602"/>
              <a:gd name="T46" fmla="*/ 424 w 602"/>
              <a:gd name="T47" fmla="*/ 275 h 602"/>
              <a:gd name="T48" fmla="*/ 453 w 602"/>
              <a:gd name="T49" fmla="*/ 304 h 602"/>
              <a:gd name="T50" fmla="*/ 424 w 602"/>
              <a:gd name="T51" fmla="*/ 332 h 602"/>
              <a:gd name="T52" fmla="*/ 325 w 602"/>
              <a:gd name="T53" fmla="*/ 332 h 602"/>
              <a:gd name="T54" fmla="*/ 325 w 602"/>
              <a:gd name="T55" fmla="*/ 424 h 602"/>
              <a:gd name="T56" fmla="*/ 297 w 602"/>
              <a:gd name="T57" fmla="*/ 452 h 602"/>
              <a:gd name="T58" fmla="*/ 269 w 602"/>
              <a:gd name="T59" fmla="*/ 424 h 602"/>
              <a:gd name="T60" fmla="*/ 269 w 602"/>
              <a:gd name="T61" fmla="*/ 332 h 602"/>
              <a:gd name="T62" fmla="*/ 177 w 602"/>
              <a:gd name="T63" fmla="*/ 332 h 602"/>
              <a:gd name="T64" fmla="*/ 149 w 602"/>
              <a:gd name="T65" fmla="*/ 304 h 602"/>
              <a:gd name="T66" fmla="*/ 177 w 602"/>
              <a:gd name="T67"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2" h="602">
                <a:moveTo>
                  <a:pt x="573" y="601"/>
                </a:moveTo>
                <a:lnTo>
                  <a:pt x="573" y="601"/>
                </a:lnTo>
                <a:cubicBezTo>
                  <a:pt x="29" y="601"/>
                  <a:pt x="29" y="601"/>
                  <a:pt x="29" y="601"/>
                </a:cubicBezTo>
                <a:cubicBezTo>
                  <a:pt x="7" y="601"/>
                  <a:pt x="0" y="593"/>
                  <a:pt x="0" y="572"/>
                </a:cubicBezTo>
                <a:cubicBezTo>
                  <a:pt x="0" y="28"/>
                  <a:pt x="0" y="28"/>
                  <a:pt x="0" y="28"/>
                </a:cubicBezTo>
                <a:cubicBezTo>
                  <a:pt x="0" y="14"/>
                  <a:pt x="7" y="0"/>
                  <a:pt x="29" y="0"/>
                </a:cubicBezTo>
                <a:cubicBezTo>
                  <a:pt x="573" y="0"/>
                  <a:pt x="573" y="0"/>
                  <a:pt x="573" y="0"/>
                </a:cubicBezTo>
                <a:cubicBezTo>
                  <a:pt x="587" y="0"/>
                  <a:pt x="601" y="14"/>
                  <a:pt x="601" y="28"/>
                </a:cubicBezTo>
                <a:cubicBezTo>
                  <a:pt x="601" y="572"/>
                  <a:pt x="601" y="572"/>
                  <a:pt x="601" y="572"/>
                </a:cubicBezTo>
                <a:cubicBezTo>
                  <a:pt x="601" y="593"/>
                  <a:pt x="587" y="601"/>
                  <a:pt x="573" y="601"/>
                </a:cubicBezTo>
                <a:close/>
                <a:moveTo>
                  <a:pt x="544" y="56"/>
                </a:moveTo>
                <a:lnTo>
                  <a:pt x="544" y="56"/>
                </a:lnTo>
                <a:cubicBezTo>
                  <a:pt x="57" y="56"/>
                  <a:pt x="57" y="56"/>
                  <a:pt x="57" y="56"/>
                </a:cubicBezTo>
                <a:cubicBezTo>
                  <a:pt x="57" y="544"/>
                  <a:pt x="57" y="544"/>
                  <a:pt x="57" y="544"/>
                </a:cubicBezTo>
                <a:cubicBezTo>
                  <a:pt x="544" y="544"/>
                  <a:pt x="544" y="544"/>
                  <a:pt x="544" y="544"/>
                </a:cubicBezTo>
                <a:lnTo>
                  <a:pt x="544" y="56"/>
                </a:lnTo>
                <a:close/>
                <a:moveTo>
                  <a:pt x="177" y="275"/>
                </a:moveTo>
                <a:lnTo>
                  <a:pt x="177" y="275"/>
                </a:lnTo>
                <a:cubicBezTo>
                  <a:pt x="269" y="275"/>
                  <a:pt x="269" y="275"/>
                  <a:pt x="269" y="275"/>
                </a:cubicBezTo>
                <a:cubicBezTo>
                  <a:pt x="269" y="176"/>
                  <a:pt x="269" y="176"/>
                  <a:pt x="269" y="176"/>
                </a:cubicBezTo>
                <a:cubicBezTo>
                  <a:pt x="269" y="162"/>
                  <a:pt x="283" y="148"/>
                  <a:pt x="297" y="148"/>
                </a:cubicBezTo>
                <a:cubicBezTo>
                  <a:pt x="318" y="148"/>
                  <a:pt x="325" y="162"/>
                  <a:pt x="325" y="176"/>
                </a:cubicBezTo>
                <a:cubicBezTo>
                  <a:pt x="325" y="275"/>
                  <a:pt x="325" y="275"/>
                  <a:pt x="325" y="275"/>
                </a:cubicBezTo>
                <a:cubicBezTo>
                  <a:pt x="424" y="275"/>
                  <a:pt x="424" y="275"/>
                  <a:pt x="424" y="275"/>
                </a:cubicBezTo>
                <a:cubicBezTo>
                  <a:pt x="438" y="275"/>
                  <a:pt x="453" y="282"/>
                  <a:pt x="453" y="304"/>
                </a:cubicBezTo>
                <a:cubicBezTo>
                  <a:pt x="453" y="318"/>
                  <a:pt x="438" y="332"/>
                  <a:pt x="424" y="332"/>
                </a:cubicBezTo>
                <a:cubicBezTo>
                  <a:pt x="325" y="332"/>
                  <a:pt x="325" y="332"/>
                  <a:pt x="325" y="332"/>
                </a:cubicBezTo>
                <a:cubicBezTo>
                  <a:pt x="325" y="424"/>
                  <a:pt x="325" y="424"/>
                  <a:pt x="325" y="424"/>
                </a:cubicBezTo>
                <a:cubicBezTo>
                  <a:pt x="325" y="438"/>
                  <a:pt x="318" y="452"/>
                  <a:pt x="297" y="452"/>
                </a:cubicBezTo>
                <a:cubicBezTo>
                  <a:pt x="283" y="452"/>
                  <a:pt x="269" y="438"/>
                  <a:pt x="269" y="424"/>
                </a:cubicBezTo>
                <a:cubicBezTo>
                  <a:pt x="269" y="332"/>
                  <a:pt x="269" y="332"/>
                  <a:pt x="269" y="332"/>
                </a:cubicBezTo>
                <a:cubicBezTo>
                  <a:pt x="177" y="332"/>
                  <a:pt x="177" y="332"/>
                  <a:pt x="177" y="332"/>
                </a:cubicBezTo>
                <a:cubicBezTo>
                  <a:pt x="163" y="332"/>
                  <a:pt x="149" y="318"/>
                  <a:pt x="149" y="304"/>
                </a:cubicBezTo>
                <a:cubicBezTo>
                  <a:pt x="149" y="282"/>
                  <a:pt x="163" y="275"/>
                  <a:pt x="177" y="27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89" name="Freeform 95"/>
          <p:cNvSpPr>
            <a:spLocks noChangeArrowheads="1"/>
          </p:cNvSpPr>
          <p:nvPr/>
        </p:nvSpPr>
        <p:spPr bwMode="auto">
          <a:xfrm>
            <a:off x="3149602" y="7623378"/>
            <a:ext cx="396877" cy="393802"/>
          </a:xfrm>
          <a:custGeom>
            <a:avLst/>
            <a:gdLst>
              <a:gd name="T0" fmla="*/ 523 w 553"/>
              <a:gd name="T1" fmla="*/ 544 h 545"/>
              <a:gd name="T2" fmla="*/ 523 w 553"/>
              <a:gd name="T3" fmla="*/ 544 h 545"/>
              <a:gd name="T4" fmla="*/ 333 w 553"/>
              <a:gd name="T5" fmla="*/ 544 h 545"/>
              <a:gd name="T6" fmla="*/ 304 w 553"/>
              <a:gd name="T7" fmla="*/ 516 h 545"/>
              <a:gd name="T8" fmla="*/ 304 w 553"/>
              <a:gd name="T9" fmla="*/ 332 h 545"/>
              <a:gd name="T10" fmla="*/ 333 w 553"/>
              <a:gd name="T11" fmla="*/ 304 h 545"/>
              <a:gd name="T12" fmla="*/ 523 w 553"/>
              <a:gd name="T13" fmla="*/ 304 h 545"/>
              <a:gd name="T14" fmla="*/ 552 w 553"/>
              <a:gd name="T15" fmla="*/ 332 h 545"/>
              <a:gd name="T16" fmla="*/ 552 w 553"/>
              <a:gd name="T17" fmla="*/ 516 h 545"/>
              <a:gd name="T18" fmla="*/ 523 w 553"/>
              <a:gd name="T19" fmla="*/ 544 h 545"/>
              <a:gd name="T20" fmla="*/ 523 w 553"/>
              <a:gd name="T21" fmla="*/ 247 h 545"/>
              <a:gd name="T22" fmla="*/ 523 w 553"/>
              <a:gd name="T23" fmla="*/ 247 h 545"/>
              <a:gd name="T24" fmla="*/ 333 w 553"/>
              <a:gd name="T25" fmla="*/ 247 h 545"/>
              <a:gd name="T26" fmla="*/ 304 w 553"/>
              <a:gd name="T27" fmla="*/ 219 h 545"/>
              <a:gd name="T28" fmla="*/ 304 w 553"/>
              <a:gd name="T29" fmla="*/ 28 h 545"/>
              <a:gd name="T30" fmla="*/ 333 w 553"/>
              <a:gd name="T31" fmla="*/ 0 h 545"/>
              <a:gd name="T32" fmla="*/ 523 w 553"/>
              <a:gd name="T33" fmla="*/ 0 h 545"/>
              <a:gd name="T34" fmla="*/ 552 w 553"/>
              <a:gd name="T35" fmla="*/ 28 h 545"/>
              <a:gd name="T36" fmla="*/ 552 w 553"/>
              <a:gd name="T37" fmla="*/ 219 h 545"/>
              <a:gd name="T38" fmla="*/ 523 w 553"/>
              <a:gd name="T39" fmla="*/ 247 h 545"/>
              <a:gd name="T40" fmla="*/ 219 w 553"/>
              <a:gd name="T41" fmla="*/ 544 h 545"/>
              <a:gd name="T42" fmla="*/ 219 w 553"/>
              <a:gd name="T43" fmla="*/ 544 h 545"/>
              <a:gd name="T44" fmla="*/ 29 w 553"/>
              <a:gd name="T45" fmla="*/ 544 h 545"/>
              <a:gd name="T46" fmla="*/ 0 w 553"/>
              <a:gd name="T47" fmla="*/ 516 h 545"/>
              <a:gd name="T48" fmla="*/ 0 w 553"/>
              <a:gd name="T49" fmla="*/ 332 h 545"/>
              <a:gd name="T50" fmla="*/ 29 w 553"/>
              <a:gd name="T51" fmla="*/ 304 h 545"/>
              <a:gd name="T52" fmla="*/ 219 w 553"/>
              <a:gd name="T53" fmla="*/ 304 h 545"/>
              <a:gd name="T54" fmla="*/ 248 w 553"/>
              <a:gd name="T55" fmla="*/ 332 h 545"/>
              <a:gd name="T56" fmla="*/ 248 w 553"/>
              <a:gd name="T57" fmla="*/ 516 h 545"/>
              <a:gd name="T58" fmla="*/ 219 w 553"/>
              <a:gd name="T59" fmla="*/ 544 h 545"/>
              <a:gd name="T60" fmla="*/ 219 w 553"/>
              <a:gd name="T61" fmla="*/ 247 h 545"/>
              <a:gd name="T62" fmla="*/ 219 w 553"/>
              <a:gd name="T63" fmla="*/ 247 h 545"/>
              <a:gd name="T64" fmla="*/ 29 w 553"/>
              <a:gd name="T65" fmla="*/ 247 h 545"/>
              <a:gd name="T66" fmla="*/ 0 w 553"/>
              <a:gd name="T67" fmla="*/ 219 h 545"/>
              <a:gd name="T68" fmla="*/ 0 w 553"/>
              <a:gd name="T69" fmla="*/ 28 h 545"/>
              <a:gd name="T70" fmla="*/ 29 w 553"/>
              <a:gd name="T71" fmla="*/ 0 h 545"/>
              <a:gd name="T72" fmla="*/ 219 w 553"/>
              <a:gd name="T73" fmla="*/ 0 h 545"/>
              <a:gd name="T74" fmla="*/ 248 w 553"/>
              <a:gd name="T75" fmla="*/ 28 h 545"/>
              <a:gd name="T76" fmla="*/ 248 w 553"/>
              <a:gd name="T77" fmla="*/ 219 h 545"/>
              <a:gd name="T78" fmla="*/ 219 w 553"/>
              <a:gd name="T79" fmla="*/ 247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3" h="545">
                <a:moveTo>
                  <a:pt x="523" y="544"/>
                </a:moveTo>
                <a:lnTo>
                  <a:pt x="523" y="544"/>
                </a:lnTo>
                <a:cubicBezTo>
                  <a:pt x="333" y="544"/>
                  <a:pt x="333" y="544"/>
                  <a:pt x="333" y="544"/>
                </a:cubicBezTo>
                <a:cubicBezTo>
                  <a:pt x="318" y="544"/>
                  <a:pt x="304" y="537"/>
                  <a:pt x="304" y="516"/>
                </a:cubicBezTo>
                <a:cubicBezTo>
                  <a:pt x="304" y="332"/>
                  <a:pt x="304" y="332"/>
                  <a:pt x="304" y="332"/>
                </a:cubicBezTo>
                <a:cubicBezTo>
                  <a:pt x="304" y="311"/>
                  <a:pt x="318" y="304"/>
                  <a:pt x="333" y="304"/>
                </a:cubicBezTo>
                <a:cubicBezTo>
                  <a:pt x="523" y="304"/>
                  <a:pt x="523" y="304"/>
                  <a:pt x="523" y="304"/>
                </a:cubicBezTo>
                <a:cubicBezTo>
                  <a:pt x="537" y="304"/>
                  <a:pt x="552" y="311"/>
                  <a:pt x="552" y="332"/>
                </a:cubicBezTo>
                <a:cubicBezTo>
                  <a:pt x="552" y="516"/>
                  <a:pt x="552" y="516"/>
                  <a:pt x="552" y="516"/>
                </a:cubicBezTo>
                <a:cubicBezTo>
                  <a:pt x="552" y="537"/>
                  <a:pt x="537" y="544"/>
                  <a:pt x="523" y="544"/>
                </a:cubicBezTo>
                <a:close/>
                <a:moveTo>
                  <a:pt x="523" y="247"/>
                </a:moveTo>
                <a:lnTo>
                  <a:pt x="523" y="247"/>
                </a:lnTo>
                <a:cubicBezTo>
                  <a:pt x="333" y="247"/>
                  <a:pt x="333" y="247"/>
                  <a:pt x="333" y="247"/>
                </a:cubicBezTo>
                <a:cubicBezTo>
                  <a:pt x="318" y="247"/>
                  <a:pt x="304" y="233"/>
                  <a:pt x="304" y="219"/>
                </a:cubicBezTo>
                <a:cubicBezTo>
                  <a:pt x="304" y="28"/>
                  <a:pt x="304" y="28"/>
                  <a:pt x="304" y="28"/>
                </a:cubicBezTo>
                <a:cubicBezTo>
                  <a:pt x="304" y="14"/>
                  <a:pt x="318" y="0"/>
                  <a:pt x="333" y="0"/>
                </a:cubicBezTo>
                <a:cubicBezTo>
                  <a:pt x="523" y="0"/>
                  <a:pt x="523" y="0"/>
                  <a:pt x="523" y="0"/>
                </a:cubicBezTo>
                <a:cubicBezTo>
                  <a:pt x="537" y="0"/>
                  <a:pt x="552" y="14"/>
                  <a:pt x="552" y="28"/>
                </a:cubicBezTo>
                <a:cubicBezTo>
                  <a:pt x="552" y="219"/>
                  <a:pt x="552" y="219"/>
                  <a:pt x="552" y="219"/>
                </a:cubicBezTo>
                <a:cubicBezTo>
                  <a:pt x="552" y="233"/>
                  <a:pt x="537" y="247"/>
                  <a:pt x="523" y="247"/>
                </a:cubicBezTo>
                <a:close/>
                <a:moveTo>
                  <a:pt x="219" y="544"/>
                </a:moveTo>
                <a:lnTo>
                  <a:pt x="219" y="544"/>
                </a:lnTo>
                <a:cubicBezTo>
                  <a:pt x="29" y="544"/>
                  <a:pt x="29" y="544"/>
                  <a:pt x="29" y="544"/>
                </a:cubicBezTo>
                <a:cubicBezTo>
                  <a:pt x="15" y="544"/>
                  <a:pt x="0" y="537"/>
                  <a:pt x="0" y="516"/>
                </a:cubicBezTo>
                <a:cubicBezTo>
                  <a:pt x="0" y="332"/>
                  <a:pt x="0" y="332"/>
                  <a:pt x="0" y="332"/>
                </a:cubicBezTo>
                <a:cubicBezTo>
                  <a:pt x="0" y="311"/>
                  <a:pt x="15" y="304"/>
                  <a:pt x="29" y="304"/>
                </a:cubicBezTo>
                <a:cubicBezTo>
                  <a:pt x="219" y="304"/>
                  <a:pt x="219" y="304"/>
                  <a:pt x="219" y="304"/>
                </a:cubicBezTo>
                <a:cubicBezTo>
                  <a:pt x="234" y="304"/>
                  <a:pt x="248" y="311"/>
                  <a:pt x="248" y="332"/>
                </a:cubicBezTo>
                <a:cubicBezTo>
                  <a:pt x="248" y="516"/>
                  <a:pt x="248" y="516"/>
                  <a:pt x="248" y="516"/>
                </a:cubicBezTo>
                <a:cubicBezTo>
                  <a:pt x="248" y="537"/>
                  <a:pt x="234" y="544"/>
                  <a:pt x="219" y="544"/>
                </a:cubicBezTo>
                <a:close/>
                <a:moveTo>
                  <a:pt x="219" y="247"/>
                </a:moveTo>
                <a:lnTo>
                  <a:pt x="219" y="247"/>
                </a:lnTo>
                <a:cubicBezTo>
                  <a:pt x="29" y="247"/>
                  <a:pt x="29" y="247"/>
                  <a:pt x="29" y="247"/>
                </a:cubicBezTo>
                <a:cubicBezTo>
                  <a:pt x="15" y="247"/>
                  <a:pt x="0" y="233"/>
                  <a:pt x="0" y="219"/>
                </a:cubicBezTo>
                <a:cubicBezTo>
                  <a:pt x="0" y="28"/>
                  <a:pt x="0" y="28"/>
                  <a:pt x="0" y="28"/>
                </a:cubicBezTo>
                <a:cubicBezTo>
                  <a:pt x="0" y="14"/>
                  <a:pt x="15" y="0"/>
                  <a:pt x="29" y="0"/>
                </a:cubicBezTo>
                <a:cubicBezTo>
                  <a:pt x="219" y="0"/>
                  <a:pt x="219" y="0"/>
                  <a:pt x="219" y="0"/>
                </a:cubicBezTo>
                <a:cubicBezTo>
                  <a:pt x="234" y="0"/>
                  <a:pt x="248" y="14"/>
                  <a:pt x="248" y="28"/>
                </a:cubicBezTo>
                <a:cubicBezTo>
                  <a:pt x="248" y="219"/>
                  <a:pt x="248" y="219"/>
                  <a:pt x="248" y="219"/>
                </a:cubicBezTo>
                <a:cubicBezTo>
                  <a:pt x="248" y="233"/>
                  <a:pt x="234" y="247"/>
                  <a:pt x="219" y="24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90" name="Freeform 96"/>
          <p:cNvSpPr>
            <a:spLocks noChangeArrowheads="1"/>
          </p:cNvSpPr>
          <p:nvPr/>
        </p:nvSpPr>
        <p:spPr bwMode="auto">
          <a:xfrm>
            <a:off x="2390779" y="7623378"/>
            <a:ext cx="393700" cy="393802"/>
          </a:xfrm>
          <a:custGeom>
            <a:avLst/>
            <a:gdLst>
              <a:gd name="T0" fmla="*/ 516 w 545"/>
              <a:gd name="T1" fmla="*/ 544 h 545"/>
              <a:gd name="T2" fmla="*/ 304 w 545"/>
              <a:gd name="T3" fmla="*/ 516 h 545"/>
              <a:gd name="T4" fmla="*/ 333 w 545"/>
              <a:gd name="T5" fmla="*/ 304 h 545"/>
              <a:gd name="T6" fmla="*/ 544 w 545"/>
              <a:gd name="T7" fmla="*/ 332 h 545"/>
              <a:gd name="T8" fmla="*/ 516 w 545"/>
              <a:gd name="T9" fmla="*/ 544 h 545"/>
              <a:gd name="T10" fmla="*/ 488 w 545"/>
              <a:gd name="T11" fmla="*/ 361 h 545"/>
              <a:gd name="T12" fmla="*/ 361 w 545"/>
              <a:gd name="T13" fmla="*/ 488 h 545"/>
              <a:gd name="T14" fmla="*/ 488 w 545"/>
              <a:gd name="T15" fmla="*/ 361 h 545"/>
              <a:gd name="T16" fmla="*/ 516 w 545"/>
              <a:gd name="T17" fmla="*/ 247 h 545"/>
              <a:gd name="T18" fmla="*/ 304 w 545"/>
              <a:gd name="T19" fmla="*/ 219 h 545"/>
              <a:gd name="T20" fmla="*/ 333 w 545"/>
              <a:gd name="T21" fmla="*/ 0 h 545"/>
              <a:gd name="T22" fmla="*/ 544 w 545"/>
              <a:gd name="T23" fmla="*/ 28 h 545"/>
              <a:gd name="T24" fmla="*/ 516 w 545"/>
              <a:gd name="T25" fmla="*/ 247 h 545"/>
              <a:gd name="T26" fmla="*/ 488 w 545"/>
              <a:gd name="T27" fmla="*/ 57 h 545"/>
              <a:gd name="T28" fmla="*/ 361 w 545"/>
              <a:gd name="T29" fmla="*/ 191 h 545"/>
              <a:gd name="T30" fmla="*/ 488 w 545"/>
              <a:gd name="T31" fmla="*/ 57 h 545"/>
              <a:gd name="T32" fmla="*/ 219 w 545"/>
              <a:gd name="T33" fmla="*/ 544 h 545"/>
              <a:gd name="T34" fmla="*/ 0 w 545"/>
              <a:gd name="T35" fmla="*/ 516 h 545"/>
              <a:gd name="T36" fmla="*/ 29 w 545"/>
              <a:gd name="T37" fmla="*/ 304 h 545"/>
              <a:gd name="T38" fmla="*/ 248 w 545"/>
              <a:gd name="T39" fmla="*/ 332 h 545"/>
              <a:gd name="T40" fmla="*/ 219 w 545"/>
              <a:gd name="T41" fmla="*/ 544 h 545"/>
              <a:gd name="T42" fmla="*/ 191 w 545"/>
              <a:gd name="T43" fmla="*/ 361 h 545"/>
              <a:gd name="T44" fmla="*/ 57 w 545"/>
              <a:gd name="T45" fmla="*/ 488 h 545"/>
              <a:gd name="T46" fmla="*/ 191 w 545"/>
              <a:gd name="T47" fmla="*/ 361 h 545"/>
              <a:gd name="T48" fmla="*/ 219 w 545"/>
              <a:gd name="T49" fmla="*/ 247 h 545"/>
              <a:gd name="T50" fmla="*/ 0 w 545"/>
              <a:gd name="T51" fmla="*/ 219 h 545"/>
              <a:gd name="T52" fmla="*/ 29 w 545"/>
              <a:gd name="T53" fmla="*/ 0 h 545"/>
              <a:gd name="T54" fmla="*/ 248 w 545"/>
              <a:gd name="T55" fmla="*/ 28 h 545"/>
              <a:gd name="T56" fmla="*/ 219 w 545"/>
              <a:gd name="T57" fmla="*/ 247 h 545"/>
              <a:gd name="T58" fmla="*/ 191 w 545"/>
              <a:gd name="T59" fmla="*/ 57 h 545"/>
              <a:gd name="T60" fmla="*/ 57 w 545"/>
              <a:gd name="T61" fmla="*/ 191 h 545"/>
              <a:gd name="T62" fmla="*/ 191 w 545"/>
              <a:gd name="T63" fmla="*/ 57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5" h="545">
                <a:moveTo>
                  <a:pt x="516" y="544"/>
                </a:moveTo>
                <a:lnTo>
                  <a:pt x="516" y="544"/>
                </a:lnTo>
                <a:cubicBezTo>
                  <a:pt x="333" y="544"/>
                  <a:pt x="333" y="544"/>
                  <a:pt x="333" y="544"/>
                </a:cubicBezTo>
                <a:cubicBezTo>
                  <a:pt x="311" y="544"/>
                  <a:pt x="304" y="537"/>
                  <a:pt x="304" y="516"/>
                </a:cubicBezTo>
                <a:cubicBezTo>
                  <a:pt x="304" y="332"/>
                  <a:pt x="304" y="332"/>
                  <a:pt x="304" y="332"/>
                </a:cubicBezTo>
                <a:cubicBezTo>
                  <a:pt x="304" y="311"/>
                  <a:pt x="311" y="304"/>
                  <a:pt x="333" y="304"/>
                </a:cubicBezTo>
                <a:cubicBezTo>
                  <a:pt x="516" y="304"/>
                  <a:pt x="516" y="304"/>
                  <a:pt x="516" y="304"/>
                </a:cubicBezTo>
                <a:cubicBezTo>
                  <a:pt x="537" y="304"/>
                  <a:pt x="544" y="311"/>
                  <a:pt x="544" y="332"/>
                </a:cubicBezTo>
                <a:cubicBezTo>
                  <a:pt x="544" y="516"/>
                  <a:pt x="544" y="516"/>
                  <a:pt x="544" y="516"/>
                </a:cubicBezTo>
                <a:cubicBezTo>
                  <a:pt x="544" y="537"/>
                  <a:pt x="537" y="544"/>
                  <a:pt x="516" y="544"/>
                </a:cubicBezTo>
                <a:close/>
                <a:moveTo>
                  <a:pt x="488" y="361"/>
                </a:moveTo>
                <a:lnTo>
                  <a:pt x="488" y="361"/>
                </a:lnTo>
                <a:cubicBezTo>
                  <a:pt x="361" y="361"/>
                  <a:pt x="361" y="361"/>
                  <a:pt x="361" y="361"/>
                </a:cubicBezTo>
                <a:cubicBezTo>
                  <a:pt x="361" y="488"/>
                  <a:pt x="361" y="488"/>
                  <a:pt x="361" y="488"/>
                </a:cubicBezTo>
                <a:cubicBezTo>
                  <a:pt x="488" y="488"/>
                  <a:pt x="488" y="488"/>
                  <a:pt x="488" y="488"/>
                </a:cubicBezTo>
                <a:lnTo>
                  <a:pt x="488" y="361"/>
                </a:lnTo>
                <a:close/>
                <a:moveTo>
                  <a:pt x="516" y="247"/>
                </a:moveTo>
                <a:lnTo>
                  <a:pt x="516" y="247"/>
                </a:lnTo>
                <a:cubicBezTo>
                  <a:pt x="333" y="247"/>
                  <a:pt x="333" y="247"/>
                  <a:pt x="333" y="247"/>
                </a:cubicBezTo>
                <a:cubicBezTo>
                  <a:pt x="311" y="247"/>
                  <a:pt x="304" y="233"/>
                  <a:pt x="304" y="219"/>
                </a:cubicBezTo>
                <a:cubicBezTo>
                  <a:pt x="304" y="28"/>
                  <a:pt x="304" y="28"/>
                  <a:pt x="304" y="28"/>
                </a:cubicBezTo>
                <a:cubicBezTo>
                  <a:pt x="304" y="14"/>
                  <a:pt x="311" y="0"/>
                  <a:pt x="333" y="0"/>
                </a:cubicBezTo>
                <a:cubicBezTo>
                  <a:pt x="516" y="0"/>
                  <a:pt x="516" y="0"/>
                  <a:pt x="516" y="0"/>
                </a:cubicBezTo>
                <a:cubicBezTo>
                  <a:pt x="537" y="0"/>
                  <a:pt x="544" y="14"/>
                  <a:pt x="544" y="28"/>
                </a:cubicBezTo>
                <a:cubicBezTo>
                  <a:pt x="544" y="219"/>
                  <a:pt x="544" y="219"/>
                  <a:pt x="544" y="219"/>
                </a:cubicBezTo>
                <a:cubicBezTo>
                  <a:pt x="544" y="233"/>
                  <a:pt x="537" y="247"/>
                  <a:pt x="516" y="247"/>
                </a:cubicBezTo>
                <a:close/>
                <a:moveTo>
                  <a:pt x="488" y="57"/>
                </a:moveTo>
                <a:lnTo>
                  <a:pt x="488" y="57"/>
                </a:lnTo>
                <a:cubicBezTo>
                  <a:pt x="361" y="57"/>
                  <a:pt x="361" y="57"/>
                  <a:pt x="361" y="57"/>
                </a:cubicBezTo>
                <a:cubicBezTo>
                  <a:pt x="361" y="191"/>
                  <a:pt x="361" y="191"/>
                  <a:pt x="361" y="191"/>
                </a:cubicBezTo>
                <a:cubicBezTo>
                  <a:pt x="488" y="191"/>
                  <a:pt x="488" y="191"/>
                  <a:pt x="488" y="191"/>
                </a:cubicBezTo>
                <a:lnTo>
                  <a:pt x="488" y="57"/>
                </a:lnTo>
                <a:close/>
                <a:moveTo>
                  <a:pt x="219" y="544"/>
                </a:moveTo>
                <a:lnTo>
                  <a:pt x="219" y="544"/>
                </a:lnTo>
                <a:cubicBezTo>
                  <a:pt x="29" y="544"/>
                  <a:pt x="29" y="544"/>
                  <a:pt x="29" y="544"/>
                </a:cubicBezTo>
                <a:cubicBezTo>
                  <a:pt x="14" y="544"/>
                  <a:pt x="0" y="537"/>
                  <a:pt x="0" y="516"/>
                </a:cubicBezTo>
                <a:cubicBezTo>
                  <a:pt x="0" y="332"/>
                  <a:pt x="0" y="332"/>
                  <a:pt x="0" y="332"/>
                </a:cubicBezTo>
                <a:cubicBezTo>
                  <a:pt x="0" y="311"/>
                  <a:pt x="14" y="304"/>
                  <a:pt x="29" y="304"/>
                </a:cubicBezTo>
                <a:cubicBezTo>
                  <a:pt x="219" y="304"/>
                  <a:pt x="219" y="304"/>
                  <a:pt x="219" y="304"/>
                </a:cubicBezTo>
                <a:cubicBezTo>
                  <a:pt x="233" y="304"/>
                  <a:pt x="248" y="311"/>
                  <a:pt x="248" y="332"/>
                </a:cubicBezTo>
                <a:cubicBezTo>
                  <a:pt x="248" y="516"/>
                  <a:pt x="248" y="516"/>
                  <a:pt x="248" y="516"/>
                </a:cubicBezTo>
                <a:cubicBezTo>
                  <a:pt x="248" y="537"/>
                  <a:pt x="233" y="544"/>
                  <a:pt x="219" y="544"/>
                </a:cubicBezTo>
                <a:close/>
                <a:moveTo>
                  <a:pt x="191" y="361"/>
                </a:moveTo>
                <a:lnTo>
                  <a:pt x="191" y="361"/>
                </a:lnTo>
                <a:cubicBezTo>
                  <a:pt x="57" y="361"/>
                  <a:pt x="57" y="361"/>
                  <a:pt x="57" y="361"/>
                </a:cubicBezTo>
                <a:cubicBezTo>
                  <a:pt x="57" y="488"/>
                  <a:pt x="57" y="488"/>
                  <a:pt x="57" y="488"/>
                </a:cubicBezTo>
                <a:cubicBezTo>
                  <a:pt x="191" y="488"/>
                  <a:pt x="191" y="488"/>
                  <a:pt x="191" y="488"/>
                </a:cubicBezTo>
                <a:lnTo>
                  <a:pt x="191" y="361"/>
                </a:lnTo>
                <a:close/>
                <a:moveTo>
                  <a:pt x="219" y="247"/>
                </a:moveTo>
                <a:lnTo>
                  <a:pt x="219" y="247"/>
                </a:lnTo>
                <a:cubicBezTo>
                  <a:pt x="29" y="247"/>
                  <a:pt x="29" y="247"/>
                  <a:pt x="29" y="247"/>
                </a:cubicBezTo>
                <a:cubicBezTo>
                  <a:pt x="14" y="247"/>
                  <a:pt x="0" y="233"/>
                  <a:pt x="0" y="219"/>
                </a:cubicBezTo>
                <a:cubicBezTo>
                  <a:pt x="0" y="28"/>
                  <a:pt x="0" y="28"/>
                  <a:pt x="0" y="28"/>
                </a:cubicBezTo>
                <a:cubicBezTo>
                  <a:pt x="0" y="14"/>
                  <a:pt x="14" y="0"/>
                  <a:pt x="29" y="0"/>
                </a:cubicBezTo>
                <a:cubicBezTo>
                  <a:pt x="219" y="0"/>
                  <a:pt x="219" y="0"/>
                  <a:pt x="219" y="0"/>
                </a:cubicBezTo>
                <a:cubicBezTo>
                  <a:pt x="233" y="0"/>
                  <a:pt x="248" y="14"/>
                  <a:pt x="248" y="28"/>
                </a:cubicBezTo>
                <a:cubicBezTo>
                  <a:pt x="248" y="219"/>
                  <a:pt x="248" y="219"/>
                  <a:pt x="248" y="219"/>
                </a:cubicBezTo>
                <a:cubicBezTo>
                  <a:pt x="248" y="233"/>
                  <a:pt x="233" y="247"/>
                  <a:pt x="219" y="247"/>
                </a:cubicBezTo>
                <a:close/>
                <a:moveTo>
                  <a:pt x="191" y="57"/>
                </a:moveTo>
                <a:lnTo>
                  <a:pt x="191" y="57"/>
                </a:lnTo>
                <a:cubicBezTo>
                  <a:pt x="57" y="57"/>
                  <a:pt x="57" y="57"/>
                  <a:pt x="57" y="57"/>
                </a:cubicBezTo>
                <a:cubicBezTo>
                  <a:pt x="57" y="191"/>
                  <a:pt x="57" y="191"/>
                  <a:pt x="57" y="191"/>
                </a:cubicBezTo>
                <a:cubicBezTo>
                  <a:pt x="191" y="191"/>
                  <a:pt x="191" y="191"/>
                  <a:pt x="191" y="191"/>
                </a:cubicBezTo>
                <a:lnTo>
                  <a:pt x="191" y="57"/>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91" name="Freeform 97"/>
          <p:cNvSpPr>
            <a:spLocks noChangeArrowheads="1"/>
          </p:cNvSpPr>
          <p:nvPr/>
        </p:nvSpPr>
        <p:spPr bwMode="auto">
          <a:xfrm>
            <a:off x="10772776" y="6845298"/>
            <a:ext cx="352425" cy="431912"/>
          </a:xfrm>
          <a:custGeom>
            <a:avLst/>
            <a:gdLst>
              <a:gd name="T0" fmla="*/ 459 w 488"/>
              <a:gd name="T1" fmla="*/ 600 h 601"/>
              <a:gd name="T2" fmla="*/ 459 w 488"/>
              <a:gd name="T3" fmla="*/ 600 h 601"/>
              <a:gd name="T4" fmla="*/ 28 w 488"/>
              <a:gd name="T5" fmla="*/ 600 h 601"/>
              <a:gd name="T6" fmla="*/ 0 w 488"/>
              <a:gd name="T7" fmla="*/ 572 h 601"/>
              <a:gd name="T8" fmla="*/ 0 w 488"/>
              <a:gd name="T9" fmla="*/ 325 h 601"/>
              <a:gd name="T10" fmla="*/ 28 w 488"/>
              <a:gd name="T11" fmla="*/ 296 h 601"/>
              <a:gd name="T12" fmla="*/ 70 w 488"/>
              <a:gd name="T13" fmla="*/ 296 h 601"/>
              <a:gd name="T14" fmla="*/ 70 w 488"/>
              <a:gd name="T15" fmla="*/ 169 h 601"/>
              <a:gd name="T16" fmla="*/ 240 w 488"/>
              <a:gd name="T17" fmla="*/ 0 h 601"/>
              <a:gd name="T18" fmla="*/ 409 w 488"/>
              <a:gd name="T19" fmla="*/ 169 h 601"/>
              <a:gd name="T20" fmla="*/ 381 w 488"/>
              <a:gd name="T21" fmla="*/ 198 h 601"/>
              <a:gd name="T22" fmla="*/ 353 w 488"/>
              <a:gd name="T23" fmla="*/ 169 h 601"/>
              <a:gd name="T24" fmla="*/ 240 w 488"/>
              <a:gd name="T25" fmla="*/ 56 h 601"/>
              <a:gd name="T26" fmla="*/ 127 w 488"/>
              <a:gd name="T27" fmla="*/ 169 h 601"/>
              <a:gd name="T28" fmla="*/ 127 w 488"/>
              <a:gd name="T29" fmla="*/ 296 h 601"/>
              <a:gd name="T30" fmla="*/ 353 w 488"/>
              <a:gd name="T31" fmla="*/ 296 h 601"/>
              <a:gd name="T32" fmla="*/ 409 w 488"/>
              <a:gd name="T33" fmla="*/ 296 h 601"/>
              <a:gd name="T34" fmla="*/ 459 w 488"/>
              <a:gd name="T35" fmla="*/ 296 h 601"/>
              <a:gd name="T36" fmla="*/ 487 w 488"/>
              <a:gd name="T37" fmla="*/ 325 h 601"/>
              <a:gd name="T38" fmla="*/ 487 w 488"/>
              <a:gd name="T39" fmla="*/ 572 h 601"/>
              <a:gd name="T40" fmla="*/ 459 w 488"/>
              <a:gd name="T41" fmla="*/ 600 h 601"/>
              <a:gd name="T42" fmla="*/ 240 w 488"/>
              <a:gd name="T43" fmla="*/ 353 h 601"/>
              <a:gd name="T44" fmla="*/ 240 w 488"/>
              <a:gd name="T45" fmla="*/ 353 h 601"/>
              <a:gd name="T46" fmla="*/ 183 w 488"/>
              <a:gd name="T47" fmla="*/ 410 h 601"/>
              <a:gd name="T48" fmla="*/ 212 w 488"/>
              <a:gd name="T49" fmla="*/ 459 h 601"/>
              <a:gd name="T50" fmla="*/ 212 w 488"/>
              <a:gd name="T51" fmla="*/ 516 h 601"/>
              <a:gd name="T52" fmla="*/ 240 w 488"/>
              <a:gd name="T53" fmla="*/ 544 h 601"/>
              <a:gd name="T54" fmla="*/ 268 w 488"/>
              <a:gd name="T55" fmla="*/ 516 h 601"/>
              <a:gd name="T56" fmla="*/ 268 w 488"/>
              <a:gd name="T57" fmla="*/ 459 h 601"/>
              <a:gd name="T58" fmla="*/ 296 w 488"/>
              <a:gd name="T59" fmla="*/ 410 h 601"/>
              <a:gd name="T60" fmla="*/ 240 w 488"/>
              <a:gd name="T61" fmla="*/ 353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8" h="601">
                <a:moveTo>
                  <a:pt x="459" y="600"/>
                </a:moveTo>
                <a:lnTo>
                  <a:pt x="459" y="600"/>
                </a:lnTo>
                <a:cubicBezTo>
                  <a:pt x="28" y="600"/>
                  <a:pt x="28" y="600"/>
                  <a:pt x="28" y="600"/>
                </a:cubicBezTo>
                <a:cubicBezTo>
                  <a:pt x="7" y="600"/>
                  <a:pt x="0" y="586"/>
                  <a:pt x="0" y="572"/>
                </a:cubicBezTo>
                <a:cubicBezTo>
                  <a:pt x="0" y="325"/>
                  <a:pt x="0" y="325"/>
                  <a:pt x="0" y="325"/>
                </a:cubicBezTo>
                <a:cubicBezTo>
                  <a:pt x="0" y="311"/>
                  <a:pt x="7" y="296"/>
                  <a:pt x="28" y="296"/>
                </a:cubicBezTo>
                <a:cubicBezTo>
                  <a:pt x="70" y="296"/>
                  <a:pt x="70" y="296"/>
                  <a:pt x="70" y="296"/>
                </a:cubicBezTo>
                <a:cubicBezTo>
                  <a:pt x="70" y="169"/>
                  <a:pt x="70" y="169"/>
                  <a:pt x="70" y="169"/>
                </a:cubicBezTo>
                <a:cubicBezTo>
                  <a:pt x="70" y="70"/>
                  <a:pt x="148" y="0"/>
                  <a:pt x="240" y="0"/>
                </a:cubicBezTo>
                <a:cubicBezTo>
                  <a:pt x="339" y="0"/>
                  <a:pt x="409" y="70"/>
                  <a:pt x="409" y="169"/>
                </a:cubicBezTo>
                <a:cubicBezTo>
                  <a:pt x="409" y="183"/>
                  <a:pt x="402" y="198"/>
                  <a:pt x="381" y="198"/>
                </a:cubicBezTo>
                <a:cubicBezTo>
                  <a:pt x="367" y="198"/>
                  <a:pt x="353" y="183"/>
                  <a:pt x="353" y="169"/>
                </a:cubicBezTo>
                <a:cubicBezTo>
                  <a:pt x="353" y="106"/>
                  <a:pt x="304" y="56"/>
                  <a:pt x="240" y="56"/>
                </a:cubicBezTo>
                <a:cubicBezTo>
                  <a:pt x="176" y="56"/>
                  <a:pt x="127" y="106"/>
                  <a:pt x="127" y="169"/>
                </a:cubicBezTo>
                <a:cubicBezTo>
                  <a:pt x="127" y="296"/>
                  <a:pt x="127" y="296"/>
                  <a:pt x="127" y="296"/>
                </a:cubicBezTo>
                <a:cubicBezTo>
                  <a:pt x="353" y="296"/>
                  <a:pt x="353" y="296"/>
                  <a:pt x="353" y="296"/>
                </a:cubicBezTo>
                <a:cubicBezTo>
                  <a:pt x="409" y="296"/>
                  <a:pt x="409" y="296"/>
                  <a:pt x="409" y="296"/>
                </a:cubicBezTo>
                <a:cubicBezTo>
                  <a:pt x="459" y="296"/>
                  <a:pt x="459" y="296"/>
                  <a:pt x="459" y="296"/>
                </a:cubicBezTo>
                <a:cubicBezTo>
                  <a:pt x="473" y="296"/>
                  <a:pt x="487" y="311"/>
                  <a:pt x="487" y="325"/>
                </a:cubicBezTo>
                <a:cubicBezTo>
                  <a:pt x="487" y="572"/>
                  <a:pt x="487" y="572"/>
                  <a:pt x="487" y="572"/>
                </a:cubicBezTo>
                <a:cubicBezTo>
                  <a:pt x="487" y="586"/>
                  <a:pt x="473" y="600"/>
                  <a:pt x="459" y="600"/>
                </a:cubicBezTo>
                <a:close/>
                <a:moveTo>
                  <a:pt x="240" y="353"/>
                </a:moveTo>
                <a:lnTo>
                  <a:pt x="240" y="353"/>
                </a:lnTo>
                <a:cubicBezTo>
                  <a:pt x="212" y="353"/>
                  <a:pt x="183" y="381"/>
                  <a:pt x="183" y="410"/>
                </a:cubicBezTo>
                <a:cubicBezTo>
                  <a:pt x="183" y="431"/>
                  <a:pt x="198" y="452"/>
                  <a:pt x="212" y="459"/>
                </a:cubicBezTo>
                <a:cubicBezTo>
                  <a:pt x="212" y="516"/>
                  <a:pt x="212" y="516"/>
                  <a:pt x="212" y="516"/>
                </a:cubicBezTo>
                <a:cubicBezTo>
                  <a:pt x="212" y="530"/>
                  <a:pt x="226" y="544"/>
                  <a:pt x="240" y="544"/>
                </a:cubicBezTo>
                <a:cubicBezTo>
                  <a:pt x="261" y="544"/>
                  <a:pt x="268" y="530"/>
                  <a:pt x="268" y="516"/>
                </a:cubicBezTo>
                <a:cubicBezTo>
                  <a:pt x="268" y="459"/>
                  <a:pt x="268" y="459"/>
                  <a:pt x="268" y="459"/>
                </a:cubicBezTo>
                <a:cubicBezTo>
                  <a:pt x="289" y="452"/>
                  <a:pt x="296" y="431"/>
                  <a:pt x="296" y="410"/>
                </a:cubicBezTo>
                <a:cubicBezTo>
                  <a:pt x="296" y="381"/>
                  <a:pt x="275" y="353"/>
                  <a:pt x="240" y="35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92" name="Freeform 98"/>
          <p:cNvSpPr>
            <a:spLocks noChangeArrowheads="1"/>
          </p:cNvSpPr>
          <p:nvPr/>
        </p:nvSpPr>
        <p:spPr bwMode="auto">
          <a:xfrm>
            <a:off x="10020302" y="6845298"/>
            <a:ext cx="352427" cy="431912"/>
          </a:xfrm>
          <a:custGeom>
            <a:avLst/>
            <a:gdLst>
              <a:gd name="T0" fmla="*/ 459 w 488"/>
              <a:gd name="T1" fmla="*/ 600 h 601"/>
              <a:gd name="T2" fmla="*/ 459 w 488"/>
              <a:gd name="T3" fmla="*/ 600 h 601"/>
              <a:gd name="T4" fmla="*/ 28 w 488"/>
              <a:gd name="T5" fmla="*/ 600 h 601"/>
              <a:gd name="T6" fmla="*/ 0 w 488"/>
              <a:gd name="T7" fmla="*/ 572 h 601"/>
              <a:gd name="T8" fmla="*/ 0 w 488"/>
              <a:gd name="T9" fmla="*/ 325 h 601"/>
              <a:gd name="T10" fmla="*/ 28 w 488"/>
              <a:gd name="T11" fmla="*/ 296 h 601"/>
              <a:gd name="T12" fmla="*/ 70 w 488"/>
              <a:gd name="T13" fmla="*/ 296 h 601"/>
              <a:gd name="T14" fmla="*/ 70 w 488"/>
              <a:gd name="T15" fmla="*/ 169 h 601"/>
              <a:gd name="T16" fmla="*/ 240 w 488"/>
              <a:gd name="T17" fmla="*/ 0 h 601"/>
              <a:gd name="T18" fmla="*/ 409 w 488"/>
              <a:gd name="T19" fmla="*/ 169 h 601"/>
              <a:gd name="T20" fmla="*/ 409 w 488"/>
              <a:gd name="T21" fmla="*/ 296 h 601"/>
              <a:gd name="T22" fmla="*/ 459 w 488"/>
              <a:gd name="T23" fmla="*/ 296 h 601"/>
              <a:gd name="T24" fmla="*/ 487 w 488"/>
              <a:gd name="T25" fmla="*/ 325 h 601"/>
              <a:gd name="T26" fmla="*/ 487 w 488"/>
              <a:gd name="T27" fmla="*/ 572 h 601"/>
              <a:gd name="T28" fmla="*/ 459 w 488"/>
              <a:gd name="T29" fmla="*/ 600 h 601"/>
              <a:gd name="T30" fmla="*/ 212 w 488"/>
              <a:gd name="T31" fmla="*/ 459 h 601"/>
              <a:gd name="T32" fmla="*/ 212 w 488"/>
              <a:gd name="T33" fmla="*/ 459 h 601"/>
              <a:gd name="T34" fmla="*/ 212 w 488"/>
              <a:gd name="T35" fmla="*/ 516 h 601"/>
              <a:gd name="T36" fmla="*/ 240 w 488"/>
              <a:gd name="T37" fmla="*/ 544 h 601"/>
              <a:gd name="T38" fmla="*/ 268 w 488"/>
              <a:gd name="T39" fmla="*/ 516 h 601"/>
              <a:gd name="T40" fmla="*/ 268 w 488"/>
              <a:gd name="T41" fmla="*/ 459 h 601"/>
              <a:gd name="T42" fmla="*/ 296 w 488"/>
              <a:gd name="T43" fmla="*/ 410 h 601"/>
              <a:gd name="T44" fmla="*/ 240 w 488"/>
              <a:gd name="T45" fmla="*/ 353 h 601"/>
              <a:gd name="T46" fmla="*/ 183 w 488"/>
              <a:gd name="T47" fmla="*/ 410 h 601"/>
              <a:gd name="T48" fmla="*/ 212 w 488"/>
              <a:gd name="T49" fmla="*/ 459 h 601"/>
              <a:gd name="T50" fmla="*/ 353 w 488"/>
              <a:gd name="T51" fmla="*/ 169 h 601"/>
              <a:gd name="T52" fmla="*/ 353 w 488"/>
              <a:gd name="T53" fmla="*/ 169 h 601"/>
              <a:gd name="T54" fmla="*/ 240 w 488"/>
              <a:gd name="T55" fmla="*/ 56 h 601"/>
              <a:gd name="T56" fmla="*/ 127 w 488"/>
              <a:gd name="T57" fmla="*/ 169 h 601"/>
              <a:gd name="T58" fmla="*/ 127 w 488"/>
              <a:gd name="T59" fmla="*/ 296 h 601"/>
              <a:gd name="T60" fmla="*/ 353 w 488"/>
              <a:gd name="T61" fmla="*/ 296 h 601"/>
              <a:gd name="T62" fmla="*/ 353 w 488"/>
              <a:gd name="T63" fmla="*/ 169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8" h="601">
                <a:moveTo>
                  <a:pt x="459" y="600"/>
                </a:moveTo>
                <a:lnTo>
                  <a:pt x="459" y="600"/>
                </a:lnTo>
                <a:cubicBezTo>
                  <a:pt x="28" y="600"/>
                  <a:pt x="28" y="600"/>
                  <a:pt x="28" y="600"/>
                </a:cubicBezTo>
                <a:cubicBezTo>
                  <a:pt x="7" y="600"/>
                  <a:pt x="0" y="586"/>
                  <a:pt x="0" y="572"/>
                </a:cubicBezTo>
                <a:cubicBezTo>
                  <a:pt x="0" y="325"/>
                  <a:pt x="0" y="325"/>
                  <a:pt x="0" y="325"/>
                </a:cubicBezTo>
                <a:cubicBezTo>
                  <a:pt x="0" y="311"/>
                  <a:pt x="7" y="296"/>
                  <a:pt x="28" y="296"/>
                </a:cubicBezTo>
                <a:cubicBezTo>
                  <a:pt x="70" y="296"/>
                  <a:pt x="70" y="296"/>
                  <a:pt x="70" y="296"/>
                </a:cubicBezTo>
                <a:cubicBezTo>
                  <a:pt x="70" y="169"/>
                  <a:pt x="70" y="169"/>
                  <a:pt x="70" y="169"/>
                </a:cubicBezTo>
                <a:cubicBezTo>
                  <a:pt x="70" y="70"/>
                  <a:pt x="148" y="0"/>
                  <a:pt x="240" y="0"/>
                </a:cubicBezTo>
                <a:cubicBezTo>
                  <a:pt x="339" y="0"/>
                  <a:pt x="409" y="70"/>
                  <a:pt x="409" y="169"/>
                </a:cubicBezTo>
                <a:cubicBezTo>
                  <a:pt x="409" y="296"/>
                  <a:pt x="409" y="296"/>
                  <a:pt x="409" y="296"/>
                </a:cubicBezTo>
                <a:cubicBezTo>
                  <a:pt x="459" y="296"/>
                  <a:pt x="459" y="296"/>
                  <a:pt x="459" y="296"/>
                </a:cubicBezTo>
                <a:cubicBezTo>
                  <a:pt x="473" y="296"/>
                  <a:pt x="487" y="311"/>
                  <a:pt x="487" y="325"/>
                </a:cubicBezTo>
                <a:cubicBezTo>
                  <a:pt x="487" y="572"/>
                  <a:pt x="487" y="572"/>
                  <a:pt x="487" y="572"/>
                </a:cubicBezTo>
                <a:cubicBezTo>
                  <a:pt x="487" y="586"/>
                  <a:pt x="473" y="600"/>
                  <a:pt x="459" y="600"/>
                </a:cubicBezTo>
                <a:close/>
                <a:moveTo>
                  <a:pt x="212" y="459"/>
                </a:moveTo>
                <a:lnTo>
                  <a:pt x="212" y="459"/>
                </a:lnTo>
                <a:cubicBezTo>
                  <a:pt x="212" y="516"/>
                  <a:pt x="212" y="516"/>
                  <a:pt x="212" y="516"/>
                </a:cubicBezTo>
                <a:cubicBezTo>
                  <a:pt x="212" y="530"/>
                  <a:pt x="226" y="544"/>
                  <a:pt x="240" y="544"/>
                </a:cubicBezTo>
                <a:cubicBezTo>
                  <a:pt x="261" y="544"/>
                  <a:pt x="268" y="530"/>
                  <a:pt x="268" y="516"/>
                </a:cubicBezTo>
                <a:cubicBezTo>
                  <a:pt x="268" y="459"/>
                  <a:pt x="268" y="459"/>
                  <a:pt x="268" y="459"/>
                </a:cubicBezTo>
                <a:cubicBezTo>
                  <a:pt x="289" y="452"/>
                  <a:pt x="296" y="431"/>
                  <a:pt x="296" y="410"/>
                </a:cubicBezTo>
                <a:cubicBezTo>
                  <a:pt x="296" y="381"/>
                  <a:pt x="275" y="353"/>
                  <a:pt x="240" y="353"/>
                </a:cubicBezTo>
                <a:cubicBezTo>
                  <a:pt x="212" y="353"/>
                  <a:pt x="183" y="381"/>
                  <a:pt x="183" y="410"/>
                </a:cubicBezTo>
                <a:cubicBezTo>
                  <a:pt x="183" y="431"/>
                  <a:pt x="198" y="452"/>
                  <a:pt x="212" y="459"/>
                </a:cubicBezTo>
                <a:close/>
                <a:moveTo>
                  <a:pt x="353" y="169"/>
                </a:moveTo>
                <a:lnTo>
                  <a:pt x="353" y="169"/>
                </a:lnTo>
                <a:cubicBezTo>
                  <a:pt x="353" y="106"/>
                  <a:pt x="304" y="56"/>
                  <a:pt x="240" y="56"/>
                </a:cubicBezTo>
                <a:cubicBezTo>
                  <a:pt x="176" y="56"/>
                  <a:pt x="127" y="106"/>
                  <a:pt x="127" y="169"/>
                </a:cubicBezTo>
                <a:cubicBezTo>
                  <a:pt x="127" y="296"/>
                  <a:pt x="127" y="296"/>
                  <a:pt x="127" y="296"/>
                </a:cubicBezTo>
                <a:cubicBezTo>
                  <a:pt x="353" y="296"/>
                  <a:pt x="353" y="296"/>
                  <a:pt x="353" y="296"/>
                </a:cubicBezTo>
                <a:lnTo>
                  <a:pt x="353" y="169"/>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93" name="Freeform 99"/>
          <p:cNvSpPr>
            <a:spLocks noChangeArrowheads="1"/>
          </p:cNvSpPr>
          <p:nvPr/>
        </p:nvSpPr>
        <p:spPr bwMode="auto">
          <a:xfrm>
            <a:off x="9210676" y="6845299"/>
            <a:ext cx="434974" cy="371573"/>
          </a:xfrm>
          <a:custGeom>
            <a:avLst/>
            <a:gdLst>
              <a:gd name="T0" fmla="*/ 572 w 602"/>
              <a:gd name="T1" fmla="*/ 516 h 517"/>
              <a:gd name="T2" fmla="*/ 0 w 602"/>
              <a:gd name="T3" fmla="*/ 487 h 517"/>
              <a:gd name="T4" fmla="*/ 0 w 602"/>
              <a:gd name="T5" fmla="*/ 311 h 517"/>
              <a:gd name="T6" fmla="*/ 78 w 602"/>
              <a:gd name="T7" fmla="*/ 99 h 517"/>
              <a:gd name="T8" fmla="*/ 106 w 602"/>
              <a:gd name="T9" fmla="*/ 85 h 517"/>
              <a:gd name="T10" fmla="*/ 148 w 602"/>
              <a:gd name="T11" fmla="*/ 85 h 517"/>
              <a:gd name="T12" fmla="*/ 176 w 602"/>
              <a:gd name="T13" fmla="*/ 92 h 517"/>
              <a:gd name="T14" fmla="*/ 148 w 602"/>
              <a:gd name="T15" fmla="*/ 141 h 517"/>
              <a:gd name="T16" fmla="*/ 120 w 602"/>
              <a:gd name="T17" fmla="*/ 141 h 517"/>
              <a:gd name="T18" fmla="*/ 141 w 602"/>
              <a:gd name="T19" fmla="*/ 282 h 517"/>
              <a:gd name="T20" fmla="*/ 162 w 602"/>
              <a:gd name="T21" fmla="*/ 282 h 517"/>
              <a:gd name="T22" fmla="*/ 191 w 602"/>
              <a:gd name="T23" fmla="*/ 339 h 517"/>
              <a:gd name="T24" fmla="*/ 417 w 602"/>
              <a:gd name="T25" fmla="*/ 311 h 517"/>
              <a:gd name="T26" fmla="*/ 473 w 602"/>
              <a:gd name="T27" fmla="*/ 282 h 517"/>
              <a:gd name="T28" fmla="*/ 537 w 602"/>
              <a:gd name="T29" fmla="*/ 282 h 517"/>
              <a:gd name="T30" fmla="*/ 452 w 602"/>
              <a:gd name="T31" fmla="*/ 141 h 517"/>
              <a:gd name="T32" fmla="*/ 396 w 602"/>
              <a:gd name="T33" fmla="*/ 141 h 517"/>
              <a:gd name="T34" fmla="*/ 424 w 602"/>
              <a:gd name="T35" fmla="*/ 85 h 517"/>
              <a:gd name="T36" fmla="*/ 452 w 602"/>
              <a:gd name="T37" fmla="*/ 85 h 517"/>
              <a:gd name="T38" fmla="*/ 502 w 602"/>
              <a:gd name="T39" fmla="*/ 85 h 517"/>
              <a:gd name="T40" fmla="*/ 601 w 602"/>
              <a:gd name="T41" fmla="*/ 296 h 517"/>
              <a:gd name="T42" fmla="*/ 601 w 602"/>
              <a:gd name="T43" fmla="*/ 311 h 517"/>
              <a:gd name="T44" fmla="*/ 601 w 602"/>
              <a:gd name="T45" fmla="*/ 487 h 517"/>
              <a:gd name="T46" fmla="*/ 367 w 602"/>
              <a:gd name="T47" fmla="*/ 120 h 517"/>
              <a:gd name="T48" fmla="*/ 346 w 602"/>
              <a:gd name="T49" fmla="*/ 113 h 517"/>
              <a:gd name="T50" fmla="*/ 332 w 602"/>
              <a:gd name="T51" fmla="*/ 205 h 517"/>
              <a:gd name="T52" fmla="*/ 304 w 602"/>
              <a:gd name="T53" fmla="*/ 296 h 517"/>
              <a:gd name="T54" fmla="*/ 276 w 602"/>
              <a:gd name="T55" fmla="*/ 226 h 517"/>
              <a:gd name="T56" fmla="*/ 276 w 602"/>
              <a:gd name="T57" fmla="*/ 92 h 517"/>
              <a:gd name="T58" fmla="*/ 233 w 602"/>
              <a:gd name="T59" fmla="*/ 120 h 517"/>
              <a:gd name="T60" fmla="*/ 219 w 602"/>
              <a:gd name="T61" fmla="*/ 70 h 517"/>
              <a:gd name="T62" fmla="*/ 304 w 602"/>
              <a:gd name="T63" fmla="*/ 0 h 517"/>
              <a:gd name="T64" fmla="*/ 389 w 602"/>
              <a:gd name="T65" fmla="*/ 70 h 517"/>
              <a:gd name="T66" fmla="*/ 367 w 602"/>
              <a:gd name="T67" fmla="*/ 12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2" h="517">
                <a:moveTo>
                  <a:pt x="572" y="516"/>
                </a:moveTo>
                <a:lnTo>
                  <a:pt x="572" y="516"/>
                </a:lnTo>
                <a:cubicBezTo>
                  <a:pt x="28" y="516"/>
                  <a:pt x="28" y="516"/>
                  <a:pt x="28" y="516"/>
                </a:cubicBezTo>
                <a:cubicBezTo>
                  <a:pt x="14" y="516"/>
                  <a:pt x="0" y="502"/>
                  <a:pt x="0" y="487"/>
                </a:cubicBezTo>
                <a:cubicBezTo>
                  <a:pt x="0" y="311"/>
                  <a:pt x="0" y="311"/>
                  <a:pt x="0" y="311"/>
                </a:cubicBezTo>
                <a:lnTo>
                  <a:pt x="0" y="311"/>
                </a:lnTo>
                <a:cubicBezTo>
                  <a:pt x="0" y="304"/>
                  <a:pt x="0" y="304"/>
                  <a:pt x="0" y="296"/>
                </a:cubicBezTo>
                <a:cubicBezTo>
                  <a:pt x="78" y="99"/>
                  <a:pt x="78" y="99"/>
                  <a:pt x="78" y="99"/>
                </a:cubicBezTo>
                <a:cubicBezTo>
                  <a:pt x="78" y="92"/>
                  <a:pt x="92" y="85"/>
                  <a:pt x="106" y="85"/>
                </a:cubicBezTo>
                <a:lnTo>
                  <a:pt x="106" y="85"/>
                </a:lnTo>
                <a:cubicBezTo>
                  <a:pt x="148" y="85"/>
                  <a:pt x="148" y="85"/>
                  <a:pt x="148" y="85"/>
                </a:cubicBezTo>
                <a:lnTo>
                  <a:pt x="148" y="85"/>
                </a:lnTo>
                <a:cubicBezTo>
                  <a:pt x="176" y="85"/>
                  <a:pt x="176" y="85"/>
                  <a:pt x="176" y="85"/>
                </a:cubicBezTo>
                <a:lnTo>
                  <a:pt x="176" y="92"/>
                </a:lnTo>
                <a:cubicBezTo>
                  <a:pt x="176" y="113"/>
                  <a:pt x="191" y="127"/>
                  <a:pt x="205" y="141"/>
                </a:cubicBezTo>
                <a:cubicBezTo>
                  <a:pt x="148" y="141"/>
                  <a:pt x="148" y="141"/>
                  <a:pt x="148" y="141"/>
                </a:cubicBezTo>
                <a:lnTo>
                  <a:pt x="148" y="141"/>
                </a:lnTo>
                <a:cubicBezTo>
                  <a:pt x="120" y="141"/>
                  <a:pt x="120" y="141"/>
                  <a:pt x="120" y="141"/>
                </a:cubicBezTo>
                <a:cubicBezTo>
                  <a:pt x="71" y="282"/>
                  <a:pt x="71" y="282"/>
                  <a:pt x="71" y="282"/>
                </a:cubicBezTo>
                <a:cubicBezTo>
                  <a:pt x="141" y="282"/>
                  <a:pt x="141" y="282"/>
                  <a:pt x="141" y="282"/>
                </a:cubicBezTo>
                <a:lnTo>
                  <a:pt x="141" y="282"/>
                </a:lnTo>
                <a:cubicBezTo>
                  <a:pt x="162" y="282"/>
                  <a:pt x="162" y="282"/>
                  <a:pt x="162" y="282"/>
                </a:cubicBezTo>
                <a:cubicBezTo>
                  <a:pt x="176" y="282"/>
                  <a:pt x="191" y="289"/>
                  <a:pt x="191" y="311"/>
                </a:cubicBezTo>
                <a:cubicBezTo>
                  <a:pt x="191" y="339"/>
                  <a:pt x="191" y="339"/>
                  <a:pt x="191" y="339"/>
                </a:cubicBezTo>
                <a:cubicBezTo>
                  <a:pt x="417" y="339"/>
                  <a:pt x="417" y="339"/>
                  <a:pt x="417" y="339"/>
                </a:cubicBezTo>
                <a:cubicBezTo>
                  <a:pt x="417" y="311"/>
                  <a:pt x="417" y="311"/>
                  <a:pt x="417" y="311"/>
                </a:cubicBezTo>
                <a:cubicBezTo>
                  <a:pt x="417" y="289"/>
                  <a:pt x="424" y="282"/>
                  <a:pt x="445" y="282"/>
                </a:cubicBezTo>
                <a:cubicBezTo>
                  <a:pt x="473" y="282"/>
                  <a:pt x="473" y="282"/>
                  <a:pt x="473" y="282"/>
                </a:cubicBezTo>
                <a:lnTo>
                  <a:pt x="473" y="282"/>
                </a:lnTo>
                <a:cubicBezTo>
                  <a:pt x="537" y="282"/>
                  <a:pt x="537" y="282"/>
                  <a:pt x="537" y="282"/>
                </a:cubicBezTo>
                <a:cubicBezTo>
                  <a:pt x="480" y="141"/>
                  <a:pt x="480" y="141"/>
                  <a:pt x="480" y="141"/>
                </a:cubicBezTo>
                <a:cubicBezTo>
                  <a:pt x="452" y="141"/>
                  <a:pt x="452" y="141"/>
                  <a:pt x="452" y="141"/>
                </a:cubicBezTo>
                <a:lnTo>
                  <a:pt x="452" y="141"/>
                </a:lnTo>
                <a:cubicBezTo>
                  <a:pt x="396" y="141"/>
                  <a:pt x="396" y="141"/>
                  <a:pt x="396" y="141"/>
                </a:cubicBezTo>
                <a:cubicBezTo>
                  <a:pt x="417" y="127"/>
                  <a:pt x="424" y="113"/>
                  <a:pt x="424" y="92"/>
                </a:cubicBezTo>
                <a:lnTo>
                  <a:pt x="424" y="85"/>
                </a:lnTo>
                <a:cubicBezTo>
                  <a:pt x="452" y="85"/>
                  <a:pt x="452" y="85"/>
                  <a:pt x="452" y="85"/>
                </a:cubicBezTo>
                <a:lnTo>
                  <a:pt x="452" y="85"/>
                </a:lnTo>
                <a:cubicBezTo>
                  <a:pt x="502" y="85"/>
                  <a:pt x="502" y="85"/>
                  <a:pt x="502" y="85"/>
                </a:cubicBezTo>
                <a:lnTo>
                  <a:pt x="502" y="85"/>
                </a:lnTo>
                <a:cubicBezTo>
                  <a:pt x="509" y="85"/>
                  <a:pt x="523" y="92"/>
                  <a:pt x="523" y="99"/>
                </a:cubicBezTo>
                <a:cubicBezTo>
                  <a:pt x="601" y="296"/>
                  <a:pt x="601" y="296"/>
                  <a:pt x="601" y="296"/>
                </a:cubicBezTo>
                <a:cubicBezTo>
                  <a:pt x="601" y="304"/>
                  <a:pt x="601" y="304"/>
                  <a:pt x="601" y="311"/>
                </a:cubicBezTo>
                <a:lnTo>
                  <a:pt x="601" y="311"/>
                </a:lnTo>
                <a:lnTo>
                  <a:pt x="601" y="311"/>
                </a:lnTo>
                <a:cubicBezTo>
                  <a:pt x="601" y="487"/>
                  <a:pt x="601" y="487"/>
                  <a:pt x="601" y="487"/>
                </a:cubicBezTo>
                <a:cubicBezTo>
                  <a:pt x="601" y="502"/>
                  <a:pt x="594" y="516"/>
                  <a:pt x="572" y="516"/>
                </a:cubicBezTo>
                <a:close/>
                <a:moveTo>
                  <a:pt x="367" y="120"/>
                </a:moveTo>
                <a:lnTo>
                  <a:pt x="367" y="120"/>
                </a:lnTo>
                <a:cubicBezTo>
                  <a:pt x="360" y="120"/>
                  <a:pt x="353" y="120"/>
                  <a:pt x="346" y="113"/>
                </a:cubicBezTo>
                <a:cubicBezTo>
                  <a:pt x="332" y="92"/>
                  <a:pt x="332" y="92"/>
                  <a:pt x="332" y="92"/>
                </a:cubicBezTo>
                <a:cubicBezTo>
                  <a:pt x="332" y="205"/>
                  <a:pt x="332" y="205"/>
                  <a:pt x="332" y="205"/>
                </a:cubicBezTo>
                <a:cubicBezTo>
                  <a:pt x="332" y="268"/>
                  <a:pt x="332" y="268"/>
                  <a:pt x="332" y="268"/>
                </a:cubicBezTo>
                <a:cubicBezTo>
                  <a:pt x="332" y="289"/>
                  <a:pt x="318" y="296"/>
                  <a:pt x="304" y="296"/>
                </a:cubicBezTo>
                <a:cubicBezTo>
                  <a:pt x="283" y="296"/>
                  <a:pt x="276" y="289"/>
                  <a:pt x="276" y="268"/>
                </a:cubicBezTo>
                <a:cubicBezTo>
                  <a:pt x="276" y="226"/>
                  <a:pt x="276" y="226"/>
                  <a:pt x="276" y="226"/>
                </a:cubicBezTo>
                <a:lnTo>
                  <a:pt x="276" y="226"/>
                </a:lnTo>
                <a:cubicBezTo>
                  <a:pt x="276" y="92"/>
                  <a:pt x="276" y="92"/>
                  <a:pt x="276" y="92"/>
                </a:cubicBezTo>
                <a:cubicBezTo>
                  <a:pt x="254" y="113"/>
                  <a:pt x="254" y="113"/>
                  <a:pt x="254" y="113"/>
                </a:cubicBezTo>
                <a:cubicBezTo>
                  <a:pt x="247" y="120"/>
                  <a:pt x="240" y="120"/>
                  <a:pt x="233" y="120"/>
                </a:cubicBezTo>
                <a:cubicBezTo>
                  <a:pt x="219" y="120"/>
                  <a:pt x="205" y="106"/>
                  <a:pt x="205" y="92"/>
                </a:cubicBezTo>
                <a:cubicBezTo>
                  <a:pt x="205" y="85"/>
                  <a:pt x="212" y="78"/>
                  <a:pt x="219" y="70"/>
                </a:cubicBezTo>
                <a:cubicBezTo>
                  <a:pt x="283" y="7"/>
                  <a:pt x="283" y="7"/>
                  <a:pt x="283" y="7"/>
                </a:cubicBezTo>
                <a:cubicBezTo>
                  <a:pt x="290" y="0"/>
                  <a:pt x="297" y="0"/>
                  <a:pt x="304" y="0"/>
                </a:cubicBezTo>
                <a:cubicBezTo>
                  <a:pt x="311" y="0"/>
                  <a:pt x="318" y="0"/>
                  <a:pt x="318" y="7"/>
                </a:cubicBezTo>
                <a:cubicBezTo>
                  <a:pt x="389" y="70"/>
                  <a:pt x="389" y="70"/>
                  <a:pt x="389" y="70"/>
                </a:cubicBezTo>
                <a:cubicBezTo>
                  <a:pt x="396" y="78"/>
                  <a:pt x="396" y="85"/>
                  <a:pt x="396" y="92"/>
                </a:cubicBezTo>
                <a:cubicBezTo>
                  <a:pt x="396" y="106"/>
                  <a:pt x="382" y="120"/>
                  <a:pt x="367" y="12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94" name="Freeform 100"/>
          <p:cNvSpPr>
            <a:spLocks noChangeArrowheads="1"/>
          </p:cNvSpPr>
          <p:nvPr/>
        </p:nvSpPr>
        <p:spPr bwMode="auto">
          <a:xfrm>
            <a:off x="8451851" y="6845299"/>
            <a:ext cx="431800" cy="371573"/>
          </a:xfrm>
          <a:custGeom>
            <a:avLst/>
            <a:gdLst>
              <a:gd name="T0" fmla="*/ 572 w 601"/>
              <a:gd name="T1" fmla="*/ 516 h 517"/>
              <a:gd name="T2" fmla="*/ 0 w 601"/>
              <a:gd name="T3" fmla="*/ 487 h 517"/>
              <a:gd name="T4" fmla="*/ 0 w 601"/>
              <a:gd name="T5" fmla="*/ 311 h 517"/>
              <a:gd name="T6" fmla="*/ 78 w 601"/>
              <a:gd name="T7" fmla="*/ 99 h 517"/>
              <a:gd name="T8" fmla="*/ 99 w 601"/>
              <a:gd name="T9" fmla="*/ 85 h 517"/>
              <a:gd name="T10" fmla="*/ 148 w 601"/>
              <a:gd name="T11" fmla="*/ 85 h 517"/>
              <a:gd name="T12" fmla="*/ 240 w 601"/>
              <a:gd name="T13" fmla="*/ 99 h 517"/>
              <a:gd name="T14" fmla="*/ 148 w 601"/>
              <a:gd name="T15" fmla="*/ 141 h 517"/>
              <a:gd name="T16" fmla="*/ 120 w 601"/>
              <a:gd name="T17" fmla="*/ 141 h 517"/>
              <a:gd name="T18" fmla="*/ 127 w 601"/>
              <a:gd name="T19" fmla="*/ 282 h 517"/>
              <a:gd name="T20" fmla="*/ 155 w 601"/>
              <a:gd name="T21" fmla="*/ 282 h 517"/>
              <a:gd name="T22" fmla="*/ 183 w 601"/>
              <a:gd name="T23" fmla="*/ 339 h 517"/>
              <a:gd name="T24" fmla="*/ 410 w 601"/>
              <a:gd name="T25" fmla="*/ 311 h 517"/>
              <a:gd name="T26" fmla="*/ 466 w 601"/>
              <a:gd name="T27" fmla="*/ 282 h 517"/>
              <a:gd name="T28" fmla="*/ 530 w 601"/>
              <a:gd name="T29" fmla="*/ 282 h 517"/>
              <a:gd name="T30" fmla="*/ 452 w 601"/>
              <a:gd name="T31" fmla="*/ 141 h 517"/>
              <a:gd name="T32" fmla="*/ 353 w 601"/>
              <a:gd name="T33" fmla="*/ 141 h 517"/>
              <a:gd name="T34" fmla="*/ 353 w 601"/>
              <a:gd name="T35" fmla="*/ 85 h 517"/>
              <a:gd name="T36" fmla="*/ 452 w 601"/>
              <a:gd name="T37" fmla="*/ 85 h 517"/>
              <a:gd name="T38" fmla="*/ 494 w 601"/>
              <a:gd name="T39" fmla="*/ 85 h 517"/>
              <a:gd name="T40" fmla="*/ 600 w 601"/>
              <a:gd name="T41" fmla="*/ 296 h 517"/>
              <a:gd name="T42" fmla="*/ 600 w 601"/>
              <a:gd name="T43" fmla="*/ 311 h 517"/>
              <a:gd name="T44" fmla="*/ 600 w 601"/>
              <a:gd name="T45" fmla="*/ 487 h 517"/>
              <a:gd name="T46" fmla="*/ 396 w 601"/>
              <a:gd name="T47" fmla="*/ 205 h 517"/>
              <a:gd name="T48" fmla="*/ 381 w 601"/>
              <a:gd name="T49" fmla="*/ 226 h 517"/>
              <a:gd name="T50" fmla="*/ 297 w 601"/>
              <a:gd name="T51" fmla="*/ 296 h 517"/>
              <a:gd name="T52" fmla="*/ 212 w 601"/>
              <a:gd name="T53" fmla="*/ 226 h 517"/>
              <a:gd name="T54" fmla="*/ 233 w 601"/>
              <a:gd name="T55" fmla="*/ 176 h 517"/>
              <a:gd name="T56" fmla="*/ 268 w 601"/>
              <a:gd name="T57" fmla="*/ 205 h 517"/>
              <a:gd name="T58" fmla="*/ 268 w 601"/>
              <a:gd name="T59" fmla="*/ 70 h 517"/>
              <a:gd name="T60" fmla="*/ 297 w 601"/>
              <a:gd name="T61" fmla="*/ 0 h 517"/>
              <a:gd name="T62" fmla="*/ 325 w 601"/>
              <a:gd name="T63" fmla="*/ 85 h 517"/>
              <a:gd name="T64" fmla="*/ 325 w 601"/>
              <a:gd name="T65" fmla="*/ 205 h 517"/>
              <a:gd name="T66" fmla="*/ 367 w 601"/>
              <a:gd name="T67" fmla="*/ 176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1" h="517">
                <a:moveTo>
                  <a:pt x="572" y="516"/>
                </a:moveTo>
                <a:lnTo>
                  <a:pt x="572" y="516"/>
                </a:lnTo>
                <a:cubicBezTo>
                  <a:pt x="28" y="516"/>
                  <a:pt x="28" y="516"/>
                  <a:pt x="28" y="516"/>
                </a:cubicBezTo>
                <a:cubicBezTo>
                  <a:pt x="7" y="516"/>
                  <a:pt x="0" y="502"/>
                  <a:pt x="0" y="487"/>
                </a:cubicBezTo>
                <a:cubicBezTo>
                  <a:pt x="0" y="311"/>
                  <a:pt x="0" y="311"/>
                  <a:pt x="0" y="311"/>
                </a:cubicBezTo>
                <a:lnTo>
                  <a:pt x="0" y="311"/>
                </a:lnTo>
                <a:cubicBezTo>
                  <a:pt x="0" y="304"/>
                  <a:pt x="0" y="304"/>
                  <a:pt x="0" y="296"/>
                </a:cubicBezTo>
                <a:cubicBezTo>
                  <a:pt x="78" y="99"/>
                  <a:pt x="78" y="99"/>
                  <a:pt x="78" y="99"/>
                </a:cubicBezTo>
                <a:cubicBezTo>
                  <a:pt x="78" y="92"/>
                  <a:pt x="92" y="85"/>
                  <a:pt x="99" y="85"/>
                </a:cubicBezTo>
                <a:lnTo>
                  <a:pt x="99" y="85"/>
                </a:lnTo>
                <a:cubicBezTo>
                  <a:pt x="148" y="85"/>
                  <a:pt x="148" y="85"/>
                  <a:pt x="148" y="85"/>
                </a:cubicBezTo>
                <a:lnTo>
                  <a:pt x="148" y="85"/>
                </a:lnTo>
                <a:cubicBezTo>
                  <a:pt x="240" y="85"/>
                  <a:pt x="240" y="85"/>
                  <a:pt x="240" y="85"/>
                </a:cubicBezTo>
                <a:cubicBezTo>
                  <a:pt x="240" y="99"/>
                  <a:pt x="240" y="99"/>
                  <a:pt x="240" y="99"/>
                </a:cubicBezTo>
                <a:cubicBezTo>
                  <a:pt x="240" y="141"/>
                  <a:pt x="240" y="141"/>
                  <a:pt x="240" y="141"/>
                </a:cubicBezTo>
                <a:cubicBezTo>
                  <a:pt x="148" y="141"/>
                  <a:pt x="148" y="141"/>
                  <a:pt x="148" y="141"/>
                </a:cubicBezTo>
                <a:lnTo>
                  <a:pt x="148" y="141"/>
                </a:lnTo>
                <a:cubicBezTo>
                  <a:pt x="120" y="141"/>
                  <a:pt x="120" y="141"/>
                  <a:pt x="120" y="141"/>
                </a:cubicBezTo>
                <a:cubicBezTo>
                  <a:pt x="63" y="282"/>
                  <a:pt x="63" y="282"/>
                  <a:pt x="63" y="282"/>
                </a:cubicBezTo>
                <a:cubicBezTo>
                  <a:pt x="127" y="282"/>
                  <a:pt x="127" y="282"/>
                  <a:pt x="127" y="282"/>
                </a:cubicBezTo>
                <a:lnTo>
                  <a:pt x="127" y="282"/>
                </a:lnTo>
                <a:cubicBezTo>
                  <a:pt x="155" y="282"/>
                  <a:pt x="155" y="282"/>
                  <a:pt x="155" y="282"/>
                </a:cubicBezTo>
                <a:cubicBezTo>
                  <a:pt x="176" y="282"/>
                  <a:pt x="183" y="289"/>
                  <a:pt x="183" y="311"/>
                </a:cubicBezTo>
                <a:cubicBezTo>
                  <a:pt x="183" y="339"/>
                  <a:pt x="183" y="339"/>
                  <a:pt x="183" y="339"/>
                </a:cubicBezTo>
                <a:cubicBezTo>
                  <a:pt x="410" y="339"/>
                  <a:pt x="410" y="339"/>
                  <a:pt x="410" y="339"/>
                </a:cubicBezTo>
                <a:cubicBezTo>
                  <a:pt x="410" y="311"/>
                  <a:pt x="410" y="311"/>
                  <a:pt x="410" y="311"/>
                </a:cubicBezTo>
                <a:cubicBezTo>
                  <a:pt x="410" y="289"/>
                  <a:pt x="424" y="282"/>
                  <a:pt x="438" y="282"/>
                </a:cubicBezTo>
                <a:cubicBezTo>
                  <a:pt x="466" y="282"/>
                  <a:pt x="466" y="282"/>
                  <a:pt x="466" y="282"/>
                </a:cubicBezTo>
                <a:lnTo>
                  <a:pt x="466" y="282"/>
                </a:lnTo>
                <a:cubicBezTo>
                  <a:pt x="530" y="282"/>
                  <a:pt x="530" y="282"/>
                  <a:pt x="530" y="282"/>
                </a:cubicBezTo>
                <a:cubicBezTo>
                  <a:pt x="480" y="141"/>
                  <a:pt x="480" y="141"/>
                  <a:pt x="480" y="141"/>
                </a:cubicBezTo>
                <a:cubicBezTo>
                  <a:pt x="452" y="141"/>
                  <a:pt x="452" y="141"/>
                  <a:pt x="452" y="141"/>
                </a:cubicBezTo>
                <a:lnTo>
                  <a:pt x="452" y="141"/>
                </a:lnTo>
                <a:cubicBezTo>
                  <a:pt x="353" y="141"/>
                  <a:pt x="353" y="141"/>
                  <a:pt x="353" y="141"/>
                </a:cubicBezTo>
                <a:cubicBezTo>
                  <a:pt x="353" y="99"/>
                  <a:pt x="353" y="99"/>
                  <a:pt x="353" y="99"/>
                </a:cubicBezTo>
                <a:cubicBezTo>
                  <a:pt x="353" y="85"/>
                  <a:pt x="353" y="85"/>
                  <a:pt x="353" y="85"/>
                </a:cubicBezTo>
                <a:cubicBezTo>
                  <a:pt x="452" y="85"/>
                  <a:pt x="452" y="85"/>
                  <a:pt x="452" y="85"/>
                </a:cubicBezTo>
                <a:lnTo>
                  <a:pt x="452" y="85"/>
                </a:lnTo>
                <a:cubicBezTo>
                  <a:pt x="494" y="85"/>
                  <a:pt x="494" y="85"/>
                  <a:pt x="494" y="85"/>
                </a:cubicBezTo>
                <a:lnTo>
                  <a:pt x="494" y="85"/>
                </a:lnTo>
                <a:cubicBezTo>
                  <a:pt x="509" y="85"/>
                  <a:pt x="523" y="92"/>
                  <a:pt x="523" y="99"/>
                </a:cubicBezTo>
                <a:cubicBezTo>
                  <a:pt x="600" y="296"/>
                  <a:pt x="600" y="296"/>
                  <a:pt x="600" y="296"/>
                </a:cubicBezTo>
                <a:cubicBezTo>
                  <a:pt x="600" y="304"/>
                  <a:pt x="600" y="304"/>
                  <a:pt x="600" y="311"/>
                </a:cubicBezTo>
                <a:lnTo>
                  <a:pt x="600" y="311"/>
                </a:lnTo>
                <a:lnTo>
                  <a:pt x="600" y="311"/>
                </a:lnTo>
                <a:cubicBezTo>
                  <a:pt x="600" y="487"/>
                  <a:pt x="600" y="487"/>
                  <a:pt x="600" y="487"/>
                </a:cubicBezTo>
                <a:cubicBezTo>
                  <a:pt x="600" y="502"/>
                  <a:pt x="586" y="516"/>
                  <a:pt x="572" y="516"/>
                </a:cubicBezTo>
                <a:close/>
                <a:moveTo>
                  <a:pt x="396" y="205"/>
                </a:moveTo>
                <a:lnTo>
                  <a:pt x="396" y="205"/>
                </a:lnTo>
                <a:cubicBezTo>
                  <a:pt x="396" y="212"/>
                  <a:pt x="389" y="219"/>
                  <a:pt x="381" y="226"/>
                </a:cubicBezTo>
                <a:cubicBezTo>
                  <a:pt x="318" y="289"/>
                  <a:pt x="318" y="289"/>
                  <a:pt x="318" y="289"/>
                </a:cubicBezTo>
                <a:cubicBezTo>
                  <a:pt x="311" y="296"/>
                  <a:pt x="304" y="296"/>
                  <a:pt x="297" y="296"/>
                </a:cubicBezTo>
                <a:cubicBezTo>
                  <a:pt x="290" y="296"/>
                  <a:pt x="283" y="296"/>
                  <a:pt x="283" y="289"/>
                </a:cubicBezTo>
                <a:cubicBezTo>
                  <a:pt x="212" y="226"/>
                  <a:pt x="212" y="226"/>
                  <a:pt x="212" y="226"/>
                </a:cubicBezTo>
                <a:cubicBezTo>
                  <a:pt x="205" y="219"/>
                  <a:pt x="205" y="212"/>
                  <a:pt x="205" y="205"/>
                </a:cubicBezTo>
                <a:cubicBezTo>
                  <a:pt x="205" y="191"/>
                  <a:pt x="219" y="176"/>
                  <a:pt x="233" y="176"/>
                </a:cubicBezTo>
                <a:cubicBezTo>
                  <a:pt x="240" y="176"/>
                  <a:pt x="247" y="176"/>
                  <a:pt x="254" y="183"/>
                </a:cubicBezTo>
                <a:cubicBezTo>
                  <a:pt x="268" y="205"/>
                  <a:pt x="268" y="205"/>
                  <a:pt x="268" y="205"/>
                </a:cubicBezTo>
                <a:cubicBezTo>
                  <a:pt x="268" y="99"/>
                  <a:pt x="268" y="99"/>
                  <a:pt x="268" y="99"/>
                </a:cubicBezTo>
                <a:cubicBezTo>
                  <a:pt x="268" y="70"/>
                  <a:pt x="268" y="70"/>
                  <a:pt x="268" y="70"/>
                </a:cubicBezTo>
                <a:cubicBezTo>
                  <a:pt x="268" y="28"/>
                  <a:pt x="268" y="28"/>
                  <a:pt x="268" y="28"/>
                </a:cubicBezTo>
                <a:cubicBezTo>
                  <a:pt x="268" y="7"/>
                  <a:pt x="283" y="0"/>
                  <a:pt x="297" y="0"/>
                </a:cubicBezTo>
                <a:cubicBezTo>
                  <a:pt x="318" y="0"/>
                  <a:pt x="325" y="7"/>
                  <a:pt x="325" y="28"/>
                </a:cubicBezTo>
                <a:cubicBezTo>
                  <a:pt x="325" y="85"/>
                  <a:pt x="325" y="85"/>
                  <a:pt x="325" y="85"/>
                </a:cubicBezTo>
                <a:cubicBezTo>
                  <a:pt x="325" y="92"/>
                  <a:pt x="325" y="92"/>
                  <a:pt x="325" y="92"/>
                </a:cubicBezTo>
                <a:cubicBezTo>
                  <a:pt x="325" y="205"/>
                  <a:pt x="325" y="205"/>
                  <a:pt x="325" y="205"/>
                </a:cubicBezTo>
                <a:cubicBezTo>
                  <a:pt x="346" y="183"/>
                  <a:pt x="346" y="183"/>
                  <a:pt x="346" y="183"/>
                </a:cubicBezTo>
                <a:cubicBezTo>
                  <a:pt x="353" y="176"/>
                  <a:pt x="360" y="176"/>
                  <a:pt x="367" y="176"/>
                </a:cubicBezTo>
                <a:cubicBezTo>
                  <a:pt x="381" y="176"/>
                  <a:pt x="396" y="191"/>
                  <a:pt x="396" y="20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95" name="Freeform 101"/>
          <p:cNvSpPr>
            <a:spLocks noChangeArrowheads="1"/>
          </p:cNvSpPr>
          <p:nvPr/>
        </p:nvSpPr>
        <p:spPr bwMode="auto">
          <a:xfrm>
            <a:off x="7686677" y="6905641"/>
            <a:ext cx="438150" cy="311231"/>
          </a:xfrm>
          <a:custGeom>
            <a:avLst/>
            <a:gdLst>
              <a:gd name="T0" fmla="*/ 607 w 608"/>
              <a:gd name="T1" fmla="*/ 402 h 432"/>
              <a:gd name="T2" fmla="*/ 607 w 608"/>
              <a:gd name="T3" fmla="*/ 402 h 432"/>
              <a:gd name="T4" fmla="*/ 579 w 608"/>
              <a:gd name="T5" fmla="*/ 431 h 432"/>
              <a:gd name="T6" fmla="*/ 28 w 608"/>
              <a:gd name="T7" fmla="*/ 431 h 432"/>
              <a:gd name="T8" fmla="*/ 0 w 608"/>
              <a:gd name="T9" fmla="*/ 402 h 432"/>
              <a:gd name="T10" fmla="*/ 0 w 608"/>
              <a:gd name="T11" fmla="*/ 402 h 432"/>
              <a:gd name="T12" fmla="*/ 0 w 608"/>
              <a:gd name="T13" fmla="*/ 226 h 432"/>
              <a:gd name="T14" fmla="*/ 0 w 608"/>
              <a:gd name="T15" fmla="*/ 226 h 432"/>
              <a:gd name="T16" fmla="*/ 0 w 608"/>
              <a:gd name="T17" fmla="*/ 226 h 432"/>
              <a:gd name="T18" fmla="*/ 7 w 608"/>
              <a:gd name="T19" fmla="*/ 211 h 432"/>
              <a:gd name="T20" fmla="*/ 7 w 608"/>
              <a:gd name="T21" fmla="*/ 211 h 432"/>
              <a:gd name="T22" fmla="*/ 77 w 608"/>
              <a:gd name="T23" fmla="*/ 14 h 432"/>
              <a:gd name="T24" fmla="*/ 77 w 608"/>
              <a:gd name="T25" fmla="*/ 14 h 432"/>
              <a:gd name="T26" fmla="*/ 106 w 608"/>
              <a:gd name="T27" fmla="*/ 0 h 432"/>
              <a:gd name="T28" fmla="*/ 501 w 608"/>
              <a:gd name="T29" fmla="*/ 0 h 432"/>
              <a:gd name="T30" fmla="*/ 530 w 608"/>
              <a:gd name="T31" fmla="*/ 14 h 432"/>
              <a:gd name="T32" fmla="*/ 530 w 608"/>
              <a:gd name="T33" fmla="*/ 14 h 432"/>
              <a:gd name="T34" fmla="*/ 600 w 608"/>
              <a:gd name="T35" fmla="*/ 211 h 432"/>
              <a:gd name="T36" fmla="*/ 600 w 608"/>
              <a:gd name="T37" fmla="*/ 211 h 432"/>
              <a:gd name="T38" fmla="*/ 607 w 608"/>
              <a:gd name="T39" fmla="*/ 226 h 432"/>
              <a:gd name="T40" fmla="*/ 607 w 608"/>
              <a:gd name="T41" fmla="*/ 226 h 432"/>
              <a:gd name="T42" fmla="*/ 607 w 608"/>
              <a:gd name="T43" fmla="*/ 226 h 432"/>
              <a:gd name="T44" fmla="*/ 607 w 608"/>
              <a:gd name="T45" fmla="*/ 402 h 432"/>
              <a:gd name="T46" fmla="*/ 480 w 608"/>
              <a:gd name="T47" fmla="*/ 56 h 432"/>
              <a:gd name="T48" fmla="*/ 480 w 608"/>
              <a:gd name="T49" fmla="*/ 56 h 432"/>
              <a:gd name="T50" fmla="*/ 127 w 608"/>
              <a:gd name="T51" fmla="*/ 56 h 432"/>
              <a:gd name="T52" fmla="*/ 70 w 608"/>
              <a:gd name="T53" fmla="*/ 197 h 432"/>
              <a:gd name="T54" fmla="*/ 162 w 608"/>
              <a:gd name="T55" fmla="*/ 197 h 432"/>
              <a:gd name="T56" fmla="*/ 190 w 608"/>
              <a:gd name="T57" fmla="*/ 226 h 432"/>
              <a:gd name="T58" fmla="*/ 190 w 608"/>
              <a:gd name="T59" fmla="*/ 254 h 432"/>
              <a:gd name="T60" fmla="*/ 417 w 608"/>
              <a:gd name="T61" fmla="*/ 254 h 432"/>
              <a:gd name="T62" fmla="*/ 417 w 608"/>
              <a:gd name="T63" fmla="*/ 226 h 432"/>
              <a:gd name="T64" fmla="*/ 445 w 608"/>
              <a:gd name="T65" fmla="*/ 197 h 432"/>
              <a:gd name="T66" fmla="*/ 537 w 608"/>
              <a:gd name="T67" fmla="*/ 197 h 432"/>
              <a:gd name="T68" fmla="*/ 480 w 608"/>
              <a:gd name="T69" fmla="*/ 5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8" h="432">
                <a:moveTo>
                  <a:pt x="607" y="402"/>
                </a:moveTo>
                <a:lnTo>
                  <a:pt x="607" y="402"/>
                </a:lnTo>
                <a:cubicBezTo>
                  <a:pt x="607" y="417"/>
                  <a:pt x="593" y="431"/>
                  <a:pt x="579" y="431"/>
                </a:cubicBezTo>
                <a:cubicBezTo>
                  <a:pt x="28" y="431"/>
                  <a:pt x="28" y="431"/>
                  <a:pt x="28" y="431"/>
                </a:cubicBezTo>
                <a:cubicBezTo>
                  <a:pt x="14" y="431"/>
                  <a:pt x="0" y="417"/>
                  <a:pt x="0" y="402"/>
                </a:cubicBezTo>
                <a:lnTo>
                  <a:pt x="0" y="402"/>
                </a:lnTo>
                <a:cubicBezTo>
                  <a:pt x="0" y="226"/>
                  <a:pt x="0" y="226"/>
                  <a:pt x="0" y="226"/>
                </a:cubicBezTo>
                <a:lnTo>
                  <a:pt x="0" y="226"/>
                </a:lnTo>
                <a:lnTo>
                  <a:pt x="0" y="226"/>
                </a:lnTo>
                <a:cubicBezTo>
                  <a:pt x="0" y="219"/>
                  <a:pt x="0" y="219"/>
                  <a:pt x="7" y="211"/>
                </a:cubicBezTo>
                <a:lnTo>
                  <a:pt x="7" y="211"/>
                </a:lnTo>
                <a:cubicBezTo>
                  <a:pt x="77" y="14"/>
                  <a:pt x="77" y="14"/>
                  <a:pt x="77" y="14"/>
                </a:cubicBezTo>
                <a:lnTo>
                  <a:pt x="77" y="14"/>
                </a:lnTo>
                <a:cubicBezTo>
                  <a:pt x="84" y="7"/>
                  <a:pt x="92" y="0"/>
                  <a:pt x="106" y="0"/>
                </a:cubicBezTo>
                <a:cubicBezTo>
                  <a:pt x="501" y="0"/>
                  <a:pt x="501" y="0"/>
                  <a:pt x="501" y="0"/>
                </a:cubicBezTo>
                <a:cubicBezTo>
                  <a:pt x="516" y="0"/>
                  <a:pt x="523" y="7"/>
                  <a:pt x="530" y="14"/>
                </a:cubicBezTo>
                <a:lnTo>
                  <a:pt x="530" y="14"/>
                </a:lnTo>
                <a:cubicBezTo>
                  <a:pt x="600" y="211"/>
                  <a:pt x="600" y="211"/>
                  <a:pt x="600" y="211"/>
                </a:cubicBezTo>
                <a:lnTo>
                  <a:pt x="600" y="211"/>
                </a:lnTo>
                <a:cubicBezTo>
                  <a:pt x="607" y="219"/>
                  <a:pt x="607" y="219"/>
                  <a:pt x="607" y="226"/>
                </a:cubicBezTo>
                <a:lnTo>
                  <a:pt x="607" y="226"/>
                </a:lnTo>
                <a:lnTo>
                  <a:pt x="607" y="226"/>
                </a:lnTo>
                <a:cubicBezTo>
                  <a:pt x="607" y="402"/>
                  <a:pt x="607" y="402"/>
                  <a:pt x="607" y="402"/>
                </a:cubicBezTo>
                <a:close/>
                <a:moveTo>
                  <a:pt x="480" y="56"/>
                </a:moveTo>
                <a:lnTo>
                  <a:pt x="480" y="56"/>
                </a:lnTo>
                <a:cubicBezTo>
                  <a:pt x="127" y="56"/>
                  <a:pt x="127" y="56"/>
                  <a:pt x="127" y="56"/>
                </a:cubicBezTo>
                <a:cubicBezTo>
                  <a:pt x="70" y="197"/>
                  <a:pt x="70" y="197"/>
                  <a:pt x="70" y="197"/>
                </a:cubicBezTo>
                <a:cubicBezTo>
                  <a:pt x="162" y="197"/>
                  <a:pt x="162" y="197"/>
                  <a:pt x="162" y="197"/>
                </a:cubicBezTo>
                <a:cubicBezTo>
                  <a:pt x="176" y="197"/>
                  <a:pt x="190" y="204"/>
                  <a:pt x="190" y="226"/>
                </a:cubicBezTo>
                <a:cubicBezTo>
                  <a:pt x="190" y="254"/>
                  <a:pt x="190" y="254"/>
                  <a:pt x="190" y="254"/>
                </a:cubicBezTo>
                <a:cubicBezTo>
                  <a:pt x="417" y="254"/>
                  <a:pt x="417" y="254"/>
                  <a:pt x="417" y="254"/>
                </a:cubicBezTo>
                <a:cubicBezTo>
                  <a:pt x="417" y="226"/>
                  <a:pt x="417" y="226"/>
                  <a:pt x="417" y="226"/>
                </a:cubicBezTo>
                <a:cubicBezTo>
                  <a:pt x="417" y="204"/>
                  <a:pt x="431" y="197"/>
                  <a:pt x="445" y="197"/>
                </a:cubicBezTo>
                <a:cubicBezTo>
                  <a:pt x="537" y="197"/>
                  <a:pt x="537" y="197"/>
                  <a:pt x="537" y="197"/>
                </a:cubicBezTo>
                <a:lnTo>
                  <a:pt x="480" y="5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96" name="Freeform 102"/>
          <p:cNvSpPr>
            <a:spLocks noChangeArrowheads="1"/>
          </p:cNvSpPr>
          <p:nvPr/>
        </p:nvSpPr>
        <p:spPr bwMode="auto">
          <a:xfrm>
            <a:off x="6931028" y="6924695"/>
            <a:ext cx="431800" cy="269944"/>
          </a:xfrm>
          <a:custGeom>
            <a:avLst/>
            <a:gdLst>
              <a:gd name="T0" fmla="*/ 572 w 601"/>
              <a:gd name="T1" fmla="*/ 374 h 375"/>
              <a:gd name="T2" fmla="*/ 544 w 601"/>
              <a:gd name="T3" fmla="*/ 325 h 375"/>
              <a:gd name="T4" fmla="*/ 544 w 601"/>
              <a:gd name="T5" fmla="*/ 212 h 375"/>
              <a:gd name="T6" fmla="*/ 544 w 601"/>
              <a:gd name="T7" fmla="*/ 141 h 375"/>
              <a:gd name="T8" fmla="*/ 544 w 601"/>
              <a:gd name="T9" fmla="*/ 28 h 375"/>
              <a:gd name="T10" fmla="*/ 600 w 601"/>
              <a:gd name="T11" fmla="*/ 28 h 375"/>
              <a:gd name="T12" fmla="*/ 600 w 601"/>
              <a:gd name="T13" fmla="*/ 141 h 375"/>
              <a:gd name="T14" fmla="*/ 600 w 601"/>
              <a:gd name="T15" fmla="*/ 212 h 375"/>
              <a:gd name="T16" fmla="*/ 600 w 601"/>
              <a:gd name="T17" fmla="*/ 325 h 375"/>
              <a:gd name="T18" fmla="*/ 572 w 601"/>
              <a:gd name="T19" fmla="*/ 374 h 375"/>
              <a:gd name="T20" fmla="*/ 487 w 601"/>
              <a:gd name="T21" fmla="*/ 318 h 375"/>
              <a:gd name="T22" fmla="*/ 459 w 601"/>
              <a:gd name="T23" fmla="*/ 268 h 375"/>
              <a:gd name="T24" fmla="*/ 459 w 601"/>
              <a:gd name="T25" fmla="*/ 85 h 375"/>
              <a:gd name="T26" fmla="*/ 515 w 601"/>
              <a:gd name="T27" fmla="*/ 85 h 375"/>
              <a:gd name="T28" fmla="*/ 515 w 601"/>
              <a:gd name="T29" fmla="*/ 268 h 375"/>
              <a:gd name="T30" fmla="*/ 487 w 601"/>
              <a:gd name="T31" fmla="*/ 318 h 375"/>
              <a:gd name="T32" fmla="*/ 402 w 601"/>
              <a:gd name="T33" fmla="*/ 318 h 375"/>
              <a:gd name="T34" fmla="*/ 169 w 601"/>
              <a:gd name="T35" fmla="*/ 290 h 375"/>
              <a:gd name="T36" fmla="*/ 197 w 601"/>
              <a:gd name="T37" fmla="*/ 56 h 375"/>
              <a:gd name="T38" fmla="*/ 431 w 601"/>
              <a:gd name="T39" fmla="*/ 85 h 375"/>
              <a:gd name="T40" fmla="*/ 402 w 601"/>
              <a:gd name="T41" fmla="*/ 318 h 375"/>
              <a:gd name="T42" fmla="*/ 374 w 601"/>
              <a:gd name="T43" fmla="*/ 113 h 375"/>
              <a:gd name="T44" fmla="*/ 226 w 601"/>
              <a:gd name="T45" fmla="*/ 261 h 375"/>
              <a:gd name="T46" fmla="*/ 374 w 601"/>
              <a:gd name="T47" fmla="*/ 113 h 375"/>
              <a:gd name="T48" fmla="*/ 113 w 601"/>
              <a:gd name="T49" fmla="*/ 318 h 375"/>
              <a:gd name="T50" fmla="*/ 84 w 601"/>
              <a:gd name="T51" fmla="*/ 268 h 375"/>
              <a:gd name="T52" fmla="*/ 84 w 601"/>
              <a:gd name="T53" fmla="*/ 85 h 375"/>
              <a:gd name="T54" fmla="*/ 141 w 601"/>
              <a:gd name="T55" fmla="*/ 85 h 375"/>
              <a:gd name="T56" fmla="*/ 141 w 601"/>
              <a:gd name="T57" fmla="*/ 268 h 375"/>
              <a:gd name="T58" fmla="*/ 113 w 601"/>
              <a:gd name="T59" fmla="*/ 318 h 375"/>
              <a:gd name="T60" fmla="*/ 28 w 601"/>
              <a:gd name="T61" fmla="*/ 374 h 375"/>
              <a:gd name="T62" fmla="*/ 0 w 601"/>
              <a:gd name="T63" fmla="*/ 325 h 375"/>
              <a:gd name="T64" fmla="*/ 0 w 601"/>
              <a:gd name="T65" fmla="*/ 212 h 375"/>
              <a:gd name="T66" fmla="*/ 0 w 601"/>
              <a:gd name="T67" fmla="*/ 141 h 375"/>
              <a:gd name="T68" fmla="*/ 0 w 601"/>
              <a:gd name="T69" fmla="*/ 28 h 375"/>
              <a:gd name="T70" fmla="*/ 56 w 601"/>
              <a:gd name="T71" fmla="*/ 28 h 375"/>
              <a:gd name="T72" fmla="*/ 56 w 601"/>
              <a:gd name="T73" fmla="*/ 141 h 375"/>
              <a:gd name="T74" fmla="*/ 56 w 601"/>
              <a:gd name="T75" fmla="*/ 212 h 375"/>
              <a:gd name="T76" fmla="*/ 56 w 601"/>
              <a:gd name="T77" fmla="*/ 325 h 375"/>
              <a:gd name="T78" fmla="*/ 28 w 601"/>
              <a:gd name="T79" fmla="*/ 37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1" h="375">
                <a:moveTo>
                  <a:pt x="572" y="374"/>
                </a:moveTo>
                <a:lnTo>
                  <a:pt x="572" y="374"/>
                </a:lnTo>
                <a:cubicBezTo>
                  <a:pt x="558" y="374"/>
                  <a:pt x="544" y="360"/>
                  <a:pt x="544" y="346"/>
                </a:cubicBezTo>
                <a:cubicBezTo>
                  <a:pt x="544" y="325"/>
                  <a:pt x="544" y="325"/>
                  <a:pt x="544" y="325"/>
                </a:cubicBezTo>
                <a:cubicBezTo>
                  <a:pt x="544" y="233"/>
                  <a:pt x="544" y="233"/>
                  <a:pt x="544" y="233"/>
                </a:cubicBezTo>
                <a:cubicBezTo>
                  <a:pt x="544" y="212"/>
                  <a:pt x="544" y="212"/>
                  <a:pt x="544" y="212"/>
                </a:cubicBezTo>
                <a:cubicBezTo>
                  <a:pt x="544" y="155"/>
                  <a:pt x="544" y="155"/>
                  <a:pt x="544" y="155"/>
                </a:cubicBezTo>
                <a:cubicBezTo>
                  <a:pt x="544" y="141"/>
                  <a:pt x="544" y="141"/>
                  <a:pt x="544" y="141"/>
                </a:cubicBezTo>
                <a:cubicBezTo>
                  <a:pt x="544" y="42"/>
                  <a:pt x="544" y="42"/>
                  <a:pt x="544" y="42"/>
                </a:cubicBezTo>
                <a:cubicBezTo>
                  <a:pt x="544" y="28"/>
                  <a:pt x="544" y="28"/>
                  <a:pt x="544" y="28"/>
                </a:cubicBezTo>
                <a:cubicBezTo>
                  <a:pt x="544" y="7"/>
                  <a:pt x="558" y="0"/>
                  <a:pt x="572" y="0"/>
                </a:cubicBezTo>
                <a:cubicBezTo>
                  <a:pt x="593" y="0"/>
                  <a:pt x="600" y="7"/>
                  <a:pt x="600" y="28"/>
                </a:cubicBezTo>
                <a:cubicBezTo>
                  <a:pt x="600" y="42"/>
                  <a:pt x="600" y="42"/>
                  <a:pt x="600" y="42"/>
                </a:cubicBezTo>
                <a:cubicBezTo>
                  <a:pt x="600" y="141"/>
                  <a:pt x="600" y="141"/>
                  <a:pt x="600" y="141"/>
                </a:cubicBezTo>
                <a:cubicBezTo>
                  <a:pt x="600" y="155"/>
                  <a:pt x="600" y="155"/>
                  <a:pt x="600" y="155"/>
                </a:cubicBezTo>
                <a:cubicBezTo>
                  <a:pt x="600" y="212"/>
                  <a:pt x="600" y="212"/>
                  <a:pt x="600" y="212"/>
                </a:cubicBezTo>
                <a:cubicBezTo>
                  <a:pt x="600" y="233"/>
                  <a:pt x="600" y="233"/>
                  <a:pt x="600" y="233"/>
                </a:cubicBezTo>
                <a:cubicBezTo>
                  <a:pt x="600" y="325"/>
                  <a:pt x="600" y="325"/>
                  <a:pt x="600" y="325"/>
                </a:cubicBezTo>
                <a:cubicBezTo>
                  <a:pt x="600" y="346"/>
                  <a:pt x="600" y="346"/>
                  <a:pt x="600" y="346"/>
                </a:cubicBezTo>
                <a:cubicBezTo>
                  <a:pt x="600" y="360"/>
                  <a:pt x="593" y="374"/>
                  <a:pt x="572" y="374"/>
                </a:cubicBezTo>
                <a:close/>
                <a:moveTo>
                  <a:pt x="487" y="318"/>
                </a:moveTo>
                <a:lnTo>
                  <a:pt x="487" y="318"/>
                </a:lnTo>
                <a:cubicBezTo>
                  <a:pt x="473" y="318"/>
                  <a:pt x="459" y="304"/>
                  <a:pt x="459" y="290"/>
                </a:cubicBezTo>
                <a:cubicBezTo>
                  <a:pt x="459" y="268"/>
                  <a:pt x="459" y="268"/>
                  <a:pt x="459" y="268"/>
                </a:cubicBezTo>
                <a:cubicBezTo>
                  <a:pt x="459" y="99"/>
                  <a:pt x="459" y="99"/>
                  <a:pt x="459" y="99"/>
                </a:cubicBezTo>
                <a:cubicBezTo>
                  <a:pt x="459" y="85"/>
                  <a:pt x="459" y="85"/>
                  <a:pt x="459" y="85"/>
                </a:cubicBezTo>
                <a:cubicBezTo>
                  <a:pt x="459" y="63"/>
                  <a:pt x="473" y="56"/>
                  <a:pt x="487" y="56"/>
                </a:cubicBezTo>
                <a:cubicBezTo>
                  <a:pt x="508" y="56"/>
                  <a:pt x="515" y="63"/>
                  <a:pt x="515" y="85"/>
                </a:cubicBezTo>
                <a:cubicBezTo>
                  <a:pt x="515" y="99"/>
                  <a:pt x="515" y="99"/>
                  <a:pt x="515" y="99"/>
                </a:cubicBezTo>
                <a:cubicBezTo>
                  <a:pt x="515" y="268"/>
                  <a:pt x="515" y="268"/>
                  <a:pt x="515" y="268"/>
                </a:cubicBezTo>
                <a:cubicBezTo>
                  <a:pt x="515" y="290"/>
                  <a:pt x="515" y="290"/>
                  <a:pt x="515" y="290"/>
                </a:cubicBezTo>
                <a:cubicBezTo>
                  <a:pt x="515" y="304"/>
                  <a:pt x="508" y="318"/>
                  <a:pt x="487" y="318"/>
                </a:cubicBezTo>
                <a:close/>
                <a:moveTo>
                  <a:pt x="402" y="318"/>
                </a:moveTo>
                <a:lnTo>
                  <a:pt x="402" y="318"/>
                </a:lnTo>
                <a:cubicBezTo>
                  <a:pt x="197" y="318"/>
                  <a:pt x="197" y="318"/>
                  <a:pt x="197" y="318"/>
                </a:cubicBezTo>
                <a:cubicBezTo>
                  <a:pt x="183" y="318"/>
                  <a:pt x="169" y="304"/>
                  <a:pt x="169" y="290"/>
                </a:cubicBezTo>
                <a:cubicBezTo>
                  <a:pt x="169" y="85"/>
                  <a:pt x="169" y="85"/>
                  <a:pt x="169" y="85"/>
                </a:cubicBezTo>
                <a:cubicBezTo>
                  <a:pt x="169" y="63"/>
                  <a:pt x="183" y="56"/>
                  <a:pt x="197" y="56"/>
                </a:cubicBezTo>
                <a:cubicBezTo>
                  <a:pt x="402" y="56"/>
                  <a:pt x="402" y="56"/>
                  <a:pt x="402" y="56"/>
                </a:cubicBezTo>
                <a:cubicBezTo>
                  <a:pt x="424" y="56"/>
                  <a:pt x="431" y="63"/>
                  <a:pt x="431" y="85"/>
                </a:cubicBezTo>
                <a:cubicBezTo>
                  <a:pt x="431" y="290"/>
                  <a:pt x="431" y="290"/>
                  <a:pt x="431" y="290"/>
                </a:cubicBezTo>
                <a:cubicBezTo>
                  <a:pt x="431" y="304"/>
                  <a:pt x="424" y="318"/>
                  <a:pt x="402" y="318"/>
                </a:cubicBezTo>
                <a:close/>
                <a:moveTo>
                  <a:pt x="374" y="113"/>
                </a:moveTo>
                <a:lnTo>
                  <a:pt x="374" y="113"/>
                </a:lnTo>
                <a:cubicBezTo>
                  <a:pt x="226" y="113"/>
                  <a:pt x="226" y="113"/>
                  <a:pt x="226" y="113"/>
                </a:cubicBezTo>
                <a:cubicBezTo>
                  <a:pt x="226" y="261"/>
                  <a:pt x="226" y="261"/>
                  <a:pt x="226" y="261"/>
                </a:cubicBezTo>
                <a:cubicBezTo>
                  <a:pt x="374" y="261"/>
                  <a:pt x="374" y="261"/>
                  <a:pt x="374" y="261"/>
                </a:cubicBezTo>
                <a:lnTo>
                  <a:pt x="374" y="113"/>
                </a:lnTo>
                <a:close/>
                <a:moveTo>
                  <a:pt x="113" y="318"/>
                </a:moveTo>
                <a:lnTo>
                  <a:pt x="113" y="318"/>
                </a:lnTo>
                <a:cubicBezTo>
                  <a:pt x="99" y="318"/>
                  <a:pt x="84" y="304"/>
                  <a:pt x="84" y="290"/>
                </a:cubicBezTo>
                <a:cubicBezTo>
                  <a:pt x="84" y="268"/>
                  <a:pt x="84" y="268"/>
                  <a:pt x="84" y="268"/>
                </a:cubicBezTo>
                <a:cubicBezTo>
                  <a:pt x="84" y="99"/>
                  <a:pt x="84" y="99"/>
                  <a:pt x="84" y="99"/>
                </a:cubicBezTo>
                <a:cubicBezTo>
                  <a:pt x="84" y="85"/>
                  <a:pt x="84" y="85"/>
                  <a:pt x="84" y="85"/>
                </a:cubicBezTo>
                <a:cubicBezTo>
                  <a:pt x="84" y="63"/>
                  <a:pt x="99" y="56"/>
                  <a:pt x="113" y="56"/>
                </a:cubicBezTo>
                <a:cubicBezTo>
                  <a:pt x="127" y="56"/>
                  <a:pt x="141" y="63"/>
                  <a:pt x="141" y="85"/>
                </a:cubicBezTo>
                <a:cubicBezTo>
                  <a:pt x="141" y="99"/>
                  <a:pt x="141" y="99"/>
                  <a:pt x="141" y="99"/>
                </a:cubicBezTo>
                <a:cubicBezTo>
                  <a:pt x="141" y="268"/>
                  <a:pt x="141" y="268"/>
                  <a:pt x="141" y="268"/>
                </a:cubicBezTo>
                <a:cubicBezTo>
                  <a:pt x="141" y="290"/>
                  <a:pt x="141" y="290"/>
                  <a:pt x="141" y="290"/>
                </a:cubicBezTo>
                <a:cubicBezTo>
                  <a:pt x="141" y="304"/>
                  <a:pt x="127" y="318"/>
                  <a:pt x="113" y="318"/>
                </a:cubicBezTo>
                <a:close/>
                <a:moveTo>
                  <a:pt x="28" y="374"/>
                </a:moveTo>
                <a:lnTo>
                  <a:pt x="28" y="374"/>
                </a:lnTo>
                <a:cubicBezTo>
                  <a:pt x="14" y="374"/>
                  <a:pt x="0" y="360"/>
                  <a:pt x="0" y="346"/>
                </a:cubicBezTo>
                <a:cubicBezTo>
                  <a:pt x="0" y="325"/>
                  <a:pt x="0" y="325"/>
                  <a:pt x="0" y="325"/>
                </a:cubicBezTo>
                <a:cubicBezTo>
                  <a:pt x="0" y="233"/>
                  <a:pt x="0" y="233"/>
                  <a:pt x="0" y="233"/>
                </a:cubicBezTo>
                <a:cubicBezTo>
                  <a:pt x="0" y="212"/>
                  <a:pt x="0" y="212"/>
                  <a:pt x="0" y="212"/>
                </a:cubicBezTo>
                <a:cubicBezTo>
                  <a:pt x="0" y="155"/>
                  <a:pt x="0" y="155"/>
                  <a:pt x="0" y="155"/>
                </a:cubicBezTo>
                <a:cubicBezTo>
                  <a:pt x="0" y="141"/>
                  <a:pt x="0" y="141"/>
                  <a:pt x="0" y="141"/>
                </a:cubicBezTo>
                <a:cubicBezTo>
                  <a:pt x="0" y="42"/>
                  <a:pt x="0" y="42"/>
                  <a:pt x="0" y="42"/>
                </a:cubicBezTo>
                <a:cubicBezTo>
                  <a:pt x="0" y="28"/>
                  <a:pt x="0" y="28"/>
                  <a:pt x="0" y="28"/>
                </a:cubicBezTo>
                <a:cubicBezTo>
                  <a:pt x="0" y="7"/>
                  <a:pt x="14" y="0"/>
                  <a:pt x="28" y="0"/>
                </a:cubicBezTo>
                <a:cubicBezTo>
                  <a:pt x="42" y="0"/>
                  <a:pt x="56" y="7"/>
                  <a:pt x="56" y="28"/>
                </a:cubicBezTo>
                <a:cubicBezTo>
                  <a:pt x="56" y="42"/>
                  <a:pt x="56" y="42"/>
                  <a:pt x="56" y="42"/>
                </a:cubicBezTo>
                <a:cubicBezTo>
                  <a:pt x="56" y="141"/>
                  <a:pt x="56" y="141"/>
                  <a:pt x="56" y="141"/>
                </a:cubicBezTo>
                <a:cubicBezTo>
                  <a:pt x="56" y="155"/>
                  <a:pt x="56" y="155"/>
                  <a:pt x="56" y="155"/>
                </a:cubicBezTo>
                <a:cubicBezTo>
                  <a:pt x="56" y="212"/>
                  <a:pt x="56" y="212"/>
                  <a:pt x="56" y="212"/>
                </a:cubicBezTo>
                <a:cubicBezTo>
                  <a:pt x="56" y="233"/>
                  <a:pt x="56" y="233"/>
                  <a:pt x="56" y="233"/>
                </a:cubicBezTo>
                <a:cubicBezTo>
                  <a:pt x="56" y="325"/>
                  <a:pt x="56" y="325"/>
                  <a:pt x="56" y="325"/>
                </a:cubicBezTo>
                <a:cubicBezTo>
                  <a:pt x="56" y="346"/>
                  <a:pt x="56" y="346"/>
                  <a:pt x="56" y="346"/>
                </a:cubicBezTo>
                <a:cubicBezTo>
                  <a:pt x="56" y="360"/>
                  <a:pt x="42" y="374"/>
                  <a:pt x="28" y="37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97" name="Freeform 103"/>
          <p:cNvSpPr>
            <a:spLocks noChangeArrowheads="1"/>
          </p:cNvSpPr>
          <p:nvPr/>
        </p:nvSpPr>
        <p:spPr bwMode="auto">
          <a:xfrm>
            <a:off x="6172200" y="6965979"/>
            <a:ext cx="431800" cy="190550"/>
          </a:xfrm>
          <a:custGeom>
            <a:avLst/>
            <a:gdLst>
              <a:gd name="T0" fmla="*/ 466 w 601"/>
              <a:gd name="T1" fmla="*/ 262 h 263"/>
              <a:gd name="T2" fmla="*/ 466 w 601"/>
              <a:gd name="T3" fmla="*/ 262 h 263"/>
              <a:gd name="T4" fmla="*/ 127 w 601"/>
              <a:gd name="T5" fmla="*/ 262 h 263"/>
              <a:gd name="T6" fmla="*/ 0 w 601"/>
              <a:gd name="T7" fmla="*/ 127 h 263"/>
              <a:gd name="T8" fmla="*/ 127 w 601"/>
              <a:gd name="T9" fmla="*/ 0 h 263"/>
              <a:gd name="T10" fmla="*/ 261 w 601"/>
              <a:gd name="T11" fmla="*/ 127 h 263"/>
              <a:gd name="T12" fmla="*/ 240 w 601"/>
              <a:gd name="T13" fmla="*/ 205 h 263"/>
              <a:gd name="T14" fmla="*/ 360 w 601"/>
              <a:gd name="T15" fmla="*/ 205 h 263"/>
              <a:gd name="T16" fmla="*/ 339 w 601"/>
              <a:gd name="T17" fmla="*/ 127 h 263"/>
              <a:gd name="T18" fmla="*/ 466 w 601"/>
              <a:gd name="T19" fmla="*/ 0 h 263"/>
              <a:gd name="T20" fmla="*/ 600 w 601"/>
              <a:gd name="T21" fmla="*/ 127 h 263"/>
              <a:gd name="T22" fmla="*/ 466 w 601"/>
              <a:gd name="T23" fmla="*/ 262 h 263"/>
              <a:gd name="T24" fmla="*/ 204 w 601"/>
              <a:gd name="T25" fmla="*/ 127 h 263"/>
              <a:gd name="T26" fmla="*/ 204 w 601"/>
              <a:gd name="T27" fmla="*/ 127 h 263"/>
              <a:gd name="T28" fmla="*/ 127 w 601"/>
              <a:gd name="T29" fmla="*/ 57 h 263"/>
              <a:gd name="T30" fmla="*/ 56 w 601"/>
              <a:gd name="T31" fmla="*/ 127 h 263"/>
              <a:gd name="T32" fmla="*/ 127 w 601"/>
              <a:gd name="T33" fmla="*/ 205 h 263"/>
              <a:gd name="T34" fmla="*/ 204 w 601"/>
              <a:gd name="T35" fmla="*/ 127 h 263"/>
              <a:gd name="T36" fmla="*/ 466 w 601"/>
              <a:gd name="T37" fmla="*/ 57 h 263"/>
              <a:gd name="T38" fmla="*/ 466 w 601"/>
              <a:gd name="T39" fmla="*/ 57 h 263"/>
              <a:gd name="T40" fmla="*/ 395 w 601"/>
              <a:gd name="T41" fmla="*/ 127 h 263"/>
              <a:gd name="T42" fmla="*/ 466 w 601"/>
              <a:gd name="T43" fmla="*/ 205 h 263"/>
              <a:gd name="T44" fmla="*/ 544 w 601"/>
              <a:gd name="T45" fmla="*/ 127 h 263"/>
              <a:gd name="T46" fmla="*/ 466 w 601"/>
              <a:gd name="T47" fmla="*/ 5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1" h="263">
                <a:moveTo>
                  <a:pt x="466" y="262"/>
                </a:moveTo>
                <a:lnTo>
                  <a:pt x="466" y="262"/>
                </a:lnTo>
                <a:cubicBezTo>
                  <a:pt x="127" y="262"/>
                  <a:pt x="127" y="262"/>
                  <a:pt x="127" y="262"/>
                </a:cubicBezTo>
                <a:cubicBezTo>
                  <a:pt x="56" y="262"/>
                  <a:pt x="0" y="205"/>
                  <a:pt x="0" y="127"/>
                </a:cubicBezTo>
                <a:cubicBezTo>
                  <a:pt x="0" y="57"/>
                  <a:pt x="56" y="0"/>
                  <a:pt x="127" y="0"/>
                </a:cubicBezTo>
                <a:cubicBezTo>
                  <a:pt x="204" y="0"/>
                  <a:pt x="261" y="57"/>
                  <a:pt x="261" y="127"/>
                </a:cubicBezTo>
                <a:cubicBezTo>
                  <a:pt x="261" y="156"/>
                  <a:pt x="254" y="184"/>
                  <a:pt x="240" y="205"/>
                </a:cubicBezTo>
                <a:cubicBezTo>
                  <a:pt x="360" y="205"/>
                  <a:pt x="360" y="205"/>
                  <a:pt x="360" y="205"/>
                </a:cubicBezTo>
                <a:cubicBezTo>
                  <a:pt x="346" y="184"/>
                  <a:pt x="339" y="156"/>
                  <a:pt x="339" y="127"/>
                </a:cubicBezTo>
                <a:cubicBezTo>
                  <a:pt x="339" y="57"/>
                  <a:pt x="395" y="0"/>
                  <a:pt x="466" y="0"/>
                </a:cubicBezTo>
                <a:cubicBezTo>
                  <a:pt x="544" y="0"/>
                  <a:pt x="600" y="57"/>
                  <a:pt x="600" y="127"/>
                </a:cubicBezTo>
                <a:cubicBezTo>
                  <a:pt x="600" y="205"/>
                  <a:pt x="544" y="262"/>
                  <a:pt x="466" y="262"/>
                </a:cubicBezTo>
                <a:close/>
                <a:moveTo>
                  <a:pt x="204" y="127"/>
                </a:moveTo>
                <a:lnTo>
                  <a:pt x="204" y="127"/>
                </a:lnTo>
                <a:cubicBezTo>
                  <a:pt x="204" y="85"/>
                  <a:pt x="169" y="57"/>
                  <a:pt x="127" y="57"/>
                </a:cubicBezTo>
                <a:cubicBezTo>
                  <a:pt x="84" y="57"/>
                  <a:pt x="56" y="85"/>
                  <a:pt x="56" y="127"/>
                </a:cubicBezTo>
                <a:cubicBezTo>
                  <a:pt x="56" y="170"/>
                  <a:pt x="84" y="205"/>
                  <a:pt x="127" y="205"/>
                </a:cubicBezTo>
                <a:cubicBezTo>
                  <a:pt x="169" y="205"/>
                  <a:pt x="204" y="170"/>
                  <a:pt x="204" y="127"/>
                </a:cubicBezTo>
                <a:close/>
                <a:moveTo>
                  <a:pt x="466" y="57"/>
                </a:moveTo>
                <a:lnTo>
                  <a:pt x="466" y="57"/>
                </a:lnTo>
                <a:cubicBezTo>
                  <a:pt x="424" y="57"/>
                  <a:pt x="395" y="85"/>
                  <a:pt x="395" y="127"/>
                </a:cubicBezTo>
                <a:cubicBezTo>
                  <a:pt x="395" y="170"/>
                  <a:pt x="424" y="205"/>
                  <a:pt x="466" y="205"/>
                </a:cubicBezTo>
                <a:cubicBezTo>
                  <a:pt x="508" y="205"/>
                  <a:pt x="544" y="170"/>
                  <a:pt x="544" y="127"/>
                </a:cubicBezTo>
                <a:cubicBezTo>
                  <a:pt x="544" y="85"/>
                  <a:pt x="508" y="57"/>
                  <a:pt x="466" y="5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98" name="Freeform 104"/>
          <p:cNvSpPr>
            <a:spLocks noChangeArrowheads="1"/>
          </p:cNvSpPr>
          <p:nvPr/>
        </p:nvSpPr>
        <p:spPr bwMode="auto">
          <a:xfrm>
            <a:off x="5407026" y="6911992"/>
            <a:ext cx="438150" cy="301702"/>
          </a:xfrm>
          <a:custGeom>
            <a:avLst/>
            <a:gdLst>
              <a:gd name="T0" fmla="*/ 580 w 609"/>
              <a:gd name="T1" fmla="*/ 417 h 418"/>
              <a:gd name="T2" fmla="*/ 580 w 609"/>
              <a:gd name="T3" fmla="*/ 417 h 418"/>
              <a:gd name="T4" fmla="*/ 29 w 609"/>
              <a:gd name="T5" fmla="*/ 417 h 418"/>
              <a:gd name="T6" fmla="*/ 0 w 609"/>
              <a:gd name="T7" fmla="*/ 388 h 418"/>
              <a:gd name="T8" fmla="*/ 0 w 609"/>
              <a:gd name="T9" fmla="*/ 169 h 418"/>
              <a:gd name="T10" fmla="*/ 608 w 609"/>
              <a:gd name="T11" fmla="*/ 169 h 418"/>
              <a:gd name="T12" fmla="*/ 608 w 609"/>
              <a:gd name="T13" fmla="*/ 388 h 418"/>
              <a:gd name="T14" fmla="*/ 580 w 609"/>
              <a:gd name="T15" fmla="*/ 417 h 418"/>
              <a:gd name="T16" fmla="*/ 57 w 609"/>
              <a:gd name="T17" fmla="*/ 360 h 418"/>
              <a:gd name="T18" fmla="*/ 57 w 609"/>
              <a:gd name="T19" fmla="*/ 360 h 418"/>
              <a:gd name="T20" fmla="*/ 170 w 609"/>
              <a:gd name="T21" fmla="*/ 360 h 418"/>
              <a:gd name="T22" fmla="*/ 170 w 609"/>
              <a:gd name="T23" fmla="*/ 332 h 418"/>
              <a:gd name="T24" fmla="*/ 57 w 609"/>
              <a:gd name="T25" fmla="*/ 332 h 418"/>
              <a:gd name="T26" fmla="*/ 57 w 609"/>
              <a:gd name="T27" fmla="*/ 360 h 418"/>
              <a:gd name="T28" fmla="*/ 340 w 609"/>
              <a:gd name="T29" fmla="*/ 275 h 418"/>
              <a:gd name="T30" fmla="*/ 340 w 609"/>
              <a:gd name="T31" fmla="*/ 275 h 418"/>
              <a:gd name="T32" fmla="*/ 57 w 609"/>
              <a:gd name="T33" fmla="*/ 275 h 418"/>
              <a:gd name="T34" fmla="*/ 57 w 609"/>
              <a:gd name="T35" fmla="*/ 304 h 418"/>
              <a:gd name="T36" fmla="*/ 340 w 609"/>
              <a:gd name="T37" fmla="*/ 304 h 418"/>
              <a:gd name="T38" fmla="*/ 340 w 609"/>
              <a:gd name="T39" fmla="*/ 275 h 418"/>
              <a:gd name="T40" fmla="*/ 0 w 609"/>
              <a:gd name="T41" fmla="*/ 28 h 418"/>
              <a:gd name="T42" fmla="*/ 0 w 609"/>
              <a:gd name="T43" fmla="*/ 28 h 418"/>
              <a:gd name="T44" fmla="*/ 29 w 609"/>
              <a:gd name="T45" fmla="*/ 0 h 418"/>
              <a:gd name="T46" fmla="*/ 580 w 609"/>
              <a:gd name="T47" fmla="*/ 0 h 418"/>
              <a:gd name="T48" fmla="*/ 608 w 609"/>
              <a:gd name="T49" fmla="*/ 28 h 418"/>
              <a:gd name="T50" fmla="*/ 608 w 609"/>
              <a:gd name="T51" fmla="*/ 113 h 418"/>
              <a:gd name="T52" fmla="*/ 0 w 609"/>
              <a:gd name="T53" fmla="*/ 113 h 418"/>
              <a:gd name="T54" fmla="*/ 0 w 609"/>
              <a:gd name="T55" fmla="*/ 28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9" h="418">
                <a:moveTo>
                  <a:pt x="580" y="417"/>
                </a:moveTo>
                <a:lnTo>
                  <a:pt x="580" y="417"/>
                </a:lnTo>
                <a:cubicBezTo>
                  <a:pt x="29" y="417"/>
                  <a:pt x="29" y="417"/>
                  <a:pt x="29" y="417"/>
                </a:cubicBezTo>
                <a:cubicBezTo>
                  <a:pt x="15" y="417"/>
                  <a:pt x="0" y="402"/>
                  <a:pt x="0" y="388"/>
                </a:cubicBezTo>
                <a:cubicBezTo>
                  <a:pt x="0" y="169"/>
                  <a:pt x="0" y="169"/>
                  <a:pt x="0" y="169"/>
                </a:cubicBezTo>
                <a:cubicBezTo>
                  <a:pt x="608" y="169"/>
                  <a:pt x="608" y="169"/>
                  <a:pt x="608" y="169"/>
                </a:cubicBezTo>
                <a:cubicBezTo>
                  <a:pt x="608" y="388"/>
                  <a:pt x="608" y="388"/>
                  <a:pt x="608" y="388"/>
                </a:cubicBezTo>
                <a:cubicBezTo>
                  <a:pt x="608" y="402"/>
                  <a:pt x="594" y="417"/>
                  <a:pt x="580" y="417"/>
                </a:cubicBezTo>
                <a:close/>
                <a:moveTo>
                  <a:pt x="57" y="360"/>
                </a:moveTo>
                <a:lnTo>
                  <a:pt x="57" y="360"/>
                </a:lnTo>
                <a:cubicBezTo>
                  <a:pt x="170" y="360"/>
                  <a:pt x="170" y="360"/>
                  <a:pt x="170" y="360"/>
                </a:cubicBezTo>
                <a:cubicBezTo>
                  <a:pt x="170" y="332"/>
                  <a:pt x="170" y="332"/>
                  <a:pt x="170" y="332"/>
                </a:cubicBezTo>
                <a:cubicBezTo>
                  <a:pt x="57" y="332"/>
                  <a:pt x="57" y="332"/>
                  <a:pt x="57" y="332"/>
                </a:cubicBezTo>
                <a:lnTo>
                  <a:pt x="57" y="360"/>
                </a:lnTo>
                <a:close/>
                <a:moveTo>
                  <a:pt x="340" y="275"/>
                </a:moveTo>
                <a:lnTo>
                  <a:pt x="340" y="275"/>
                </a:lnTo>
                <a:cubicBezTo>
                  <a:pt x="57" y="275"/>
                  <a:pt x="57" y="275"/>
                  <a:pt x="57" y="275"/>
                </a:cubicBezTo>
                <a:cubicBezTo>
                  <a:pt x="57" y="304"/>
                  <a:pt x="57" y="304"/>
                  <a:pt x="57" y="304"/>
                </a:cubicBezTo>
                <a:cubicBezTo>
                  <a:pt x="340" y="304"/>
                  <a:pt x="340" y="304"/>
                  <a:pt x="340" y="304"/>
                </a:cubicBezTo>
                <a:lnTo>
                  <a:pt x="340" y="275"/>
                </a:lnTo>
                <a:close/>
                <a:moveTo>
                  <a:pt x="0" y="28"/>
                </a:moveTo>
                <a:lnTo>
                  <a:pt x="0" y="28"/>
                </a:lnTo>
                <a:cubicBezTo>
                  <a:pt x="0" y="14"/>
                  <a:pt x="15" y="0"/>
                  <a:pt x="29" y="0"/>
                </a:cubicBezTo>
                <a:cubicBezTo>
                  <a:pt x="580" y="0"/>
                  <a:pt x="580" y="0"/>
                  <a:pt x="580" y="0"/>
                </a:cubicBezTo>
                <a:cubicBezTo>
                  <a:pt x="594" y="0"/>
                  <a:pt x="608" y="14"/>
                  <a:pt x="608" y="28"/>
                </a:cubicBezTo>
                <a:cubicBezTo>
                  <a:pt x="608" y="113"/>
                  <a:pt x="608" y="113"/>
                  <a:pt x="608" y="113"/>
                </a:cubicBezTo>
                <a:cubicBezTo>
                  <a:pt x="0" y="113"/>
                  <a:pt x="0" y="113"/>
                  <a:pt x="0" y="113"/>
                </a:cubicBezTo>
                <a:lnTo>
                  <a:pt x="0" y="28"/>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99" name="Freeform 105"/>
          <p:cNvSpPr>
            <a:spLocks noChangeArrowheads="1"/>
          </p:cNvSpPr>
          <p:nvPr/>
        </p:nvSpPr>
        <p:spPr bwMode="auto">
          <a:xfrm>
            <a:off x="4651377" y="6848476"/>
            <a:ext cx="434974" cy="412857"/>
          </a:xfrm>
          <a:custGeom>
            <a:avLst/>
            <a:gdLst>
              <a:gd name="T0" fmla="*/ 601 w 602"/>
              <a:gd name="T1" fmla="*/ 304 h 573"/>
              <a:gd name="T2" fmla="*/ 601 w 602"/>
              <a:gd name="T3" fmla="*/ 304 h 573"/>
              <a:gd name="T4" fmla="*/ 573 w 602"/>
              <a:gd name="T5" fmla="*/ 332 h 573"/>
              <a:gd name="T6" fmla="*/ 559 w 602"/>
              <a:gd name="T7" fmla="*/ 325 h 573"/>
              <a:gd name="T8" fmla="*/ 559 w 602"/>
              <a:gd name="T9" fmla="*/ 325 h 573"/>
              <a:gd name="T10" fmla="*/ 304 w 602"/>
              <a:gd name="T11" fmla="*/ 71 h 573"/>
              <a:gd name="T12" fmla="*/ 304 w 602"/>
              <a:gd name="T13" fmla="*/ 71 h 573"/>
              <a:gd name="T14" fmla="*/ 304 w 602"/>
              <a:gd name="T15" fmla="*/ 71 h 573"/>
              <a:gd name="T16" fmla="*/ 304 w 602"/>
              <a:gd name="T17" fmla="*/ 71 h 573"/>
              <a:gd name="T18" fmla="*/ 50 w 602"/>
              <a:gd name="T19" fmla="*/ 325 h 573"/>
              <a:gd name="T20" fmla="*/ 50 w 602"/>
              <a:gd name="T21" fmla="*/ 325 h 573"/>
              <a:gd name="T22" fmla="*/ 29 w 602"/>
              <a:gd name="T23" fmla="*/ 332 h 573"/>
              <a:gd name="T24" fmla="*/ 0 w 602"/>
              <a:gd name="T25" fmla="*/ 304 h 573"/>
              <a:gd name="T26" fmla="*/ 7 w 602"/>
              <a:gd name="T27" fmla="*/ 282 h 573"/>
              <a:gd name="T28" fmla="*/ 283 w 602"/>
              <a:gd name="T29" fmla="*/ 7 h 573"/>
              <a:gd name="T30" fmla="*/ 304 w 602"/>
              <a:gd name="T31" fmla="*/ 0 h 573"/>
              <a:gd name="T32" fmla="*/ 304 w 602"/>
              <a:gd name="T33" fmla="*/ 0 h 573"/>
              <a:gd name="T34" fmla="*/ 304 w 602"/>
              <a:gd name="T35" fmla="*/ 0 h 573"/>
              <a:gd name="T36" fmla="*/ 304 w 602"/>
              <a:gd name="T37" fmla="*/ 0 h 573"/>
              <a:gd name="T38" fmla="*/ 304 w 602"/>
              <a:gd name="T39" fmla="*/ 0 h 573"/>
              <a:gd name="T40" fmla="*/ 304 w 602"/>
              <a:gd name="T41" fmla="*/ 0 h 573"/>
              <a:gd name="T42" fmla="*/ 304 w 602"/>
              <a:gd name="T43" fmla="*/ 0 h 573"/>
              <a:gd name="T44" fmla="*/ 304 w 602"/>
              <a:gd name="T45" fmla="*/ 0 h 573"/>
              <a:gd name="T46" fmla="*/ 325 w 602"/>
              <a:gd name="T47" fmla="*/ 7 h 573"/>
              <a:gd name="T48" fmla="*/ 325 w 602"/>
              <a:gd name="T49" fmla="*/ 7 h 573"/>
              <a:gd name="T50" fmla="*/ 431 w 602"/>
              <a:gd name="T51" fmla="*/ 120 h 573"/>
              <a:gd name="T52" fmla="*/ 431 w 602"/>
              <a:gd name="T53" fmla="*/ 92 h 573"/>
              <a:gd name="T54" fmla="*/ 460 w 602"/>
              <a:gd name="T55" fmla="*/ 63 h 573"/>
              <a:gd name="T56" fmla="*/ 488 w 602"/>
              <a:gd name="T57" fmla="*/ 92 h 573"/>
              <a:gd name="T58" fmla="*/ 488 w 602"/>
              <a:gd name="T59" fmla="*/ 176 h 573"/>
              <a:gd name="T60" fmla="*/ 594 w 602"/>
              <a:gd name="T61" fmla="*/ 282 h 573"/>
              <a:gd name="T62" fmla="*/ 594 w 602"/>
              <a:gd name="T63" fmla="*/ 282 h 573"/>
              <a:gd name="T64" fmla="*/ 601 w 602"/>
              <a:gd name="T65" fmla="*/ 304 h 573"/>
              <a:gd name="T66" fmla="*/ 544 w 602"/>
              <a:gd name="T67" fmla="*/ 346 h 573"/>
              <a:gd name="T68" fmla="*/ 544 w 602"/>
              <a:gd name="T69" fmla="*/ 346 h 573"/>
              <a:gd name="T70" fmla="*/ 544 w 602"/>
              <a:gd name="T71" fmla="*/ 431 h 573"/>
              <a:gd name="T72" fmla="*/ 544 w 602"/>
              <a:gd name="T73" fmla="*/ 473 h 573"/>
              <a:gd name="T74" fmla="*/ 544 w 602"/>
              <a:gd name="T75" fmla="*/ 544 h 573"/>
              <a:gd name="T76" fmla="*/ 516 w 602"/>
              <a:gd name="T77" fmla="*/ 572 h 573"/>
              <a:gd name="T78" fmla="*/ 460 w 602"/>
              <a:gd name="T79" fmla="*/ 572 h 573"/>
              <a:gd name="T80" fmla="*/ 460 w 602"/>
              <a:gd name="T81" fmla="*/ 346 h 573"/>
              <a:gd name="T82" fmla="*/ 347 w 602"/>
              <a:gd name="T83" fmla="*/ 346 h 573"/>
              <a:gd name="T84" fmla="*/ 347 w 602"/>
              <a:gd name="T85" fmla="*/ 572 h 573"/>
              <a:gd name="T86" fmla="*/ 85 w 602"/>
              <a:gd name="T87" fmla="*/ 572 h 573"/>
              <a:gd name="T88" fmla="*/ 57 w 602"/>
              <a:gd name="T89" fmla="*/ 544 h 573"/>
              <a:gd name="T90" fmla="*/ 57 w 602"/>
              <a:gd name="T91" fmla="*/ 473 h 573"/>
              <a:gd name="T92" fmla="*/ 57 w 602"/>
              <a:gd name="T93" fmla="*/ 431 h 573"/>
              <a:gd name="T94" fmla="*/ 57 w 602"/>
              <a:gd name="T95" fmla="*/ 346 h 573"/>
              <a:gd name="T96" fmla="*/ 304 w 602"/>
              <a:gd name="T97" fmla="*/ 106 h 573"/>
              <a:gd name="T98" fmla="*/ 544 w 602"/>
              <a:gd name="T99" fmla="*/ 346 h 573"/>
              <a:gd name="T100" fmla="*/ 255 w 602"/>
              <a:gd name="T101" fmla="*/ 346 h 573"/>
              <a:gd name="T102" fmla="*/ 255 w 602"/>
              <a:gd name="T103" fmla="*/ 346 h 573"/>
              <a:gd name="T104" fmla="*/ 142 w 602"/>
              <a:gd name="T105" fmla="*/ 346 h 573"/>
              <a:gd name="T106" fmla="*/ 142 w 602"/>
              <a:gd name="T107" fmla="*/ 459 h 573"/>
              <a:gd name="T108" fmla="*/ 255 w 602"/>
              <a:gd name="T109" fmla="*/ 459 h 573"/>
              <a:gd name="T110" fmla="*/ 255 w 602"/>
              <a:gd name="T111" fmla="*/ 346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2" h="573">
                <a:moveTo>
                  <a:pt x="601" y="304"/>
                </a:moveTo>
                <a:lnTo>
                  <a:pt x="601" y="304"/>
                </a:lnTo>
                <a:cubicBezTo>
                  <a:pt x="601" y="318"/>
                  <a:pt x="594" y="332"/>
                  <a:pt x="573" y="332"/>
                </a:cubicBezTo>
                <a:cubicBezTo>
                  <a:pt x="566" y="332"/>
                  <a:pt x="559" y="325"/>
                  <a:pt x="559" y="325"/>
                </a:cubicBezTo>
                <a:lnTo>
                  <a:pt x="559" y="325"/>
                </a:lnTo>
                <a:cubicBezTo>
                  <a:pt x="304" y="71"/>
                  <a:pt x="304" y="71"/>
                  <a:pt x="304" y="71"/>
                </a:cubicBezTo>
                <a:lnTo>
                  <a:pt x="304" y="71"/>
                </a:lnTo>
                <a:lnTo>
                  <a:pt x="304" y="71"/>
                </a:lnTo>
                <a:lnTo>
                  <a:pt x="304" y="71"/>
                </a:lnTo>
                <a:cubicBezTo>
                  <a:pt x="50" y="325"/>
                  <a:pt x="50" y="325"/>
                  <a:pt x="50" y="325"/>
                </a:cubicBezTo>
                <a:lnTo>
                  <a:pt x="50" y="325"/>
                </a:lnTo>
                <a:cubicBezTo>
                  <a:pt x="43" y="325"/>
                  <a:pt x="36" y="332"/>
                  <a:pt x="29" y="332"/>
                </a:cubicBezTo>
                <a:cubicBezTo>
                  <a:pt x="15" y="332"/>
                  <a:pt x="0" y="318"/>
                  <a:pt x="0" y="304"/>
                </a:cubicBezTo>
                <a:cubicBezTo>
                  <a:pt x="0" y="297"/>
                  <a:pt x="0" y="289"/>
                  <a:pt x="7" y="282"/>
                </a:cubicBezTo>
                <a:cubicBezTo>
                  <a:pt x="283" y="7"/>
                  <a:pt x="283" y="7"/>
                  <a:pt x="283" y="7"/>
                </a:cubicBezTo>
                <a:cubicBezTo>
                  <a:pt x="290" y="0"/>
                  <a:pt x="297" y="0"/>
                  <a:pt x="304" y="0"/>
                </a:cubicBezTo>
                <a:lnTo>
                  <a:pt x="304" y="0"/>
                </a:lnTo>
                <a:lnTo>
                  <a:pt x="304" y="0"/>
                </a:lnTo>
                <a:lnTo>
                  <a:pt x="304" y="0"/>
                </a:lnTo>
                <a:lnTo>
                  <a:pt x="304" y="0"/>
                </a:lnTo>
                <a:lnTo>
                  <a:pt x="304" y="0"/>
                </a:lnTo>
                <a:lnTo>
                  <a:pt x="304" y="0"/>
                </a:lnTo>
                <a:lnTo>
                  <a:pt x="304" y="0"/>
                </a:lnTo>
                <a:cubicBezTo>
                  <a:pt x="311" y="0"/>
                  <a:pt x="318" y="7"/>
                  <a:pt x="325" y="7"/>
                </a:cubicBezTo>
                <a:lnTo>
                  <a:pt x="325" y="7"/>
                </a:lnTo>
                <a:cubicBezTo>
                  <a:pt x="431" y="120"/>
                  <a:pt x="431" y="120"/>
                  <a:pt x="431" y="120"/>
                </a:cubicBezTo>
                <a:cubicBezTo>
                  <a:pt x="431" y="92"/>
                  <a:pt x="431" y="92"/>
                  <a:pt x="431" y="92"/>
                </a:cubicBezTo>
                <a:cubicBezTo>
                  <a:pt x="431" y="78"/>
                  <a:pt x="446" y="63"/>
                  <a:pt x="460" y="63"/>
                </a:cubicBezTo>
                <a:cubicBezTo>
                  <a:pt x="481" y="63"/>
                  <a:pt x="488" y="78"/>
                  <a:pt x="488" y="92"/>
                </a:cubicBezTo>
                <a:cubicBezTo>
                  <a:pt x="488" y="176"/>
                  <a:pt x="488" y="176"/>
                  <a:pt x="488" y="176"/>
                </a:cubicBezTo>
                <a:cubicBezTo>
                  <a:pt x="594" y="282"/>
                  <a:pt x="594" y="282"/>
                  <a:pt x="594" y="282"/>
                </a:cubicBezTo>
                <a:lnTo>
                  <a:pt x="594" y="282"/>
                </a:lnTo>
                <a:cubicBezTo>
                  <a:pt x="601" y="289"/>
                  <a:pt x="601" y="297"/>
                  <a:pt x="601" y="304"/>
                </a:cubicBezTo>
                <a:close/>
                <a:moveTo>
                  <a:pt x="544" y="346"/>
                </a:moveTo>
                <a:lnTo>
                  <a:pt x="544" y="346"/>
                </a:lnTo>
                <a:cubicBezTo>
                  <a:pt x="544" y="431"/>
                  <a:pt x="544" y="431"/>
                  <a:pt x="544" y="431"/>
                </a:cubicBezTo>
                <a:cubicBezTo>
                  <a:pt x="544" y="473"/>
                  <a:pt x="544" y="473"/>
                  <a:pt x="544" y="473"/>
                </a:cubicBezTo>
                <a:cubicBezTo>
                  <a:pt x="544" y="544"/>
                  <a:pt x="544" y="544"/>
                  <a:pt x="544" y="544"/>
                </a:cubicBezTo>
                <a:cubicBezTo>
                  <a:pt x="544" y="565"/>
                  <a:pt x="537" y="572"/>
                  <a:pt x="516" y="572"/>
                </a:cubicBezTo>
                <a:cubicBezTo>
                  <a:pt x="460" y="572"/>
                  <a:pt x="460" y="572"/>
                  <a:pt x="460" y="572"/>
                </a:cubicBezTo>
                <a:cubicBezTo>
                  <a:pt x="460" y="346"/>
                  <a:pt x="460" y="346"/>
                  <a:pt x="460" y="346"/>
                </a:cubicBezTo>
                <a:cubicBezTo>
                  <a:pt x="347" y="346"/>
                  <a:pt x="347" y="346"/>
                  <a:pt x="347" y="346"/>
                </a:cubicBezTo>
                <a:cubicBezTo>
                  <a:pt x="347" y="572"/>
                  <a:pt x="347" y="572"/>
                  <a:pt x="347" y="572"/>
                </a:cubicBezTo>
                <a:cubicBezTo>
                  <a:pt x="85" y="572"/>
                  <a:pt x="85" y="572"/>
                  <a:pt x="85" y="572"/>
                </a:cubicBezTo>
                <a:cubicBezTo>
                  <a:pt x="71" y="572"/>
                  <a:pt x="57" y="565"/>
                  <a:pt x="57" y="544"/>
                </a:cubicBezTo>
                <a:cubicBezTo>
                  <a:pt x="57" y="473"/>
                  <a:pt x="57" y="473"/>
                  <a:pt x="57" y="473"/>
                </a:cubicBezTo>
                <a:cubicBezTo>
                  <a:pt x="57" y="431"/>
                  <a:pt x="57" y="431"/>
                  <a:pt x="57" y="431"/>
                </a:cubicBezTo>
                <a:cubicBezTo>
                  <a:pt x="57" y="346"/>
                  <a:pt x="57" y="346"/>
                  <a:pt x="57" y="346"/>
                </a:cubicBezTo>
                <a:cubicBezTo>
                  <a:pt x="304" y="106"/>
                  <a:pt x="304" y="106"/>
                  <a:pt x="304" y="106"/>
                </a:cubicBezTo>
                <a:lnTo>
                  <a:pt x="544" y="346"/>
                </a:lnTo>
                <a:close/>
                <a:moveTo>
                  <a:pt x="255" y="346"/>
                </a:moveTo>
                <a:lnTo>
                  <a:pt x="255" y="346"/>
                </a:lnTo>
                <a:cubicBezTo>
                  <a:pt x="142" y="346"/>
                  <a:pt x="142" y="346"/>
                  <a:pt x="142" y="346"/>
                </a:cubicBezTo>
                <a:cubicBezTo>
                  <a:pt x="142" y="459"/>
                  <a:pt x="142" y="459"/>
                  <a:pt x="142" y="459"/>
                </a:cubicBezTo>
                <a:cubicBezTo>
                  <a:pt x="255" y="459"/>
                  <a:pt x="255" y="459"/>
                  <a:pt x="255" y="459"/>
                </a:cubicBezTo>
                <a:lnTo>
                  <a:pt x="255" y="34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00" name="Freeform 106"/>
          <p:cNvSpPr>
            <a:spLocks noChangeArrowheads="1"/>
          </p:cNvSpPr>
          <p:nvPr/>
        </p:nvSpPr>
        <p:spPr bwMode="auto">
          <a:xfrm>
            <a:off x="3892553" y="6864353"/>
            <a:ext cx="434976" cy="393802"/>
          </a:xfrm>
          <a:custGeom>
            <a:avLst/>
            <a:gdLst>
              <a:gd name="T0" fmla="*/ 573 w 602"/>
              <a:gd name="T1" fmla="*/ 544 h 545"/>
              <a:gd name="T2" fmla="*/ 573 w 602"/>
              <a:gd name="T3" fmla="*/ 544 h 545"/>
              <a:gd name="T4" fmla="*/ 523 w 602"/>
              <a:gd name="T5" fmla="*/ 544 h 545"/>
              <a:gd name="T6" fmla="*/ 523 w 602"/>
              <a:gd name="T7" fmla="*/ 318 h 545"/>
              <a:gd name="T8" fmla="*/ 523 w 602"/>
              <a:gd name="T9" fmla="*/ 141 h 545"/>
              <a:gd name="T10" fmla="*/ 573 w 602"/>
              <a:gd name="T11" fmla="*/ 141 h 545"/>
              <a:gd name="T12" fmla="*/ 601 w 602"/>
              <a:gd name="T13" fmla="*/ 170 h 545"/>
              <a:gd name="T14" fmla="*/ 601 w 602"/>
              <a:gd name="T15" fmla="*/ 346 h 545"/>
              <a:gd name="T16" fmla="*/ 601 w 602"/>
              <a:gd name="T17" fmla="*/ 459 h 545"/>
              <a:gd name="T18" fmla="*/ 601 w 602"/>
              <a:gd name="T19" fmla="*/ 516 h 545"/>
              <a:gd name="T20" fmla="*/ 573 w 602"/>
              <a:gd name="T21" fmla="*/ 544 h 545"/>
              <a:gd name="T22" fmla="*/ 99 w 602"/>
              <a:gd name="T23" fmla="*/ 544 h 545"/>
              <a:gd name="T24" fmla="*/ 99 w 602"/>
              <a:gd name="T25" fmla="*/ 544 h 545"/>
              <a:gd name="T26" fmla="*/ 99 w 602"/>
              <a:gd name="T27" fmla="*/ 318 h 545"/>
              <a:gd name="T28" fmla="*/ 99 w 602"/>
              <a:gd name="T29" fmla="*/ 311 h 545"/>
              <a:gd name="T30" fmla="*/ 99 w 602"/>
              <a:gd name="T31" fmla="*/ 141 h 545"/>
              <a:gd name="T32" fmla="*/ 156 w 602"/>
              <a:gd name="T33" fmla="*/ 141 h 545"/>
              <a:gd name="T34" fmla="*/ 297 w 602"/>
              <a:gd name="T35" fmla="*/ 0 h 545"/>
              <a:gd name="T36" fmla="*/ 438 w 602"/>
              <a:gd name="T37" fmla="*/ 141 h 545"/>
              <a:gd name="T38" fmla="*/ 495 w 602"/>
              <a:gd name="T39" fmla="*/ 141 h 545"/>
              <a:gd name="T40" fmla="*/ 495 w 602"/>
              <a:gd name="T41" fmla="*/ 318 h 545"/>
              <a:gd name="T42" fmla="*/ 495 w 602"/>
              <a:gd name="T43" fmla="*/ 544 h 545"/>
              <a:gd name="T44" fmla="*/ 99 w 602"/>
              <a:gd name="T45" fmla="*/ 544 h 545"/>
              <a:gd name="T46" fmla="*/ 297 w 602"/>
              <a:gd name="T47" fmla="*/ 57 h 545"/>
              <a:gd name="T48" fmla="*/ 297 w 602"/>
              <a:gd name="T49" fmla="*/ 57 h 545"/>
              <a:gd name="T50" fmla="*/ 212 w 602"/>
              <a:gd name="T51" fmla="*/ 141 h 545"/>
              <a:gd name="T52" fmla="*/ 382 w 602"/>
              <a:gd name="T53" fmla="*/ 141 h 545"/>
              <a:gd name="T54" fmla="*/ 297 w 602"/>
              <a:gd name="T55" fmla="*/ 57 h 545"/>
              <a:gd name="T56" fmla="*/ 0 w 602"/>
              <a:gd name="T57" fmla="*/ 516 h 545"/>
              <a:gd name="T58" fmla="*/ 0 w 602"/>
              <a:gd name="T59" fmla="*/ 516 h 545"/>
              <a:gd name="T60" fmla="*/ 0 w 602"/>
              <a:gd name="T61" fmla="*/ 459 h 545"/>
              <a:gd name="T62" fmla="*/ 0 w 602"/>
              <a:gd name="T63" fmla="*/ 346 h 545"/>
              <a:gd name="T64" fmla="*/ 0 w 602"/>
              <a:gd name="T65" fmla="*/ 170 h 545"/>
              <a:gd name="T66" fmla="*/ 29 w 602"/>
              <a:gd name="T67" fmla="*/ 141 h 545"/>
              <a:gd name="T68" fmla="*/ 71 w 602"/>
              <a:gd name="T69" fmla="*/ 141 h 545"/>
              <a:gd name="T70" fmla="*/ 71 w 602"/>
              <a:gd name="T71" fmla="*/ 311 h 545"/>
              <a:gd name="T72" fmla="*/ 71 w 602"/>
              <a:gd name="T73" fmla="*/ 318 h 545"/>
              <a:gd name="T74" fmla="*/ 71 w 602"/>
              <a:gd name="T75" fmla="*/ 544 h 545"/>
              <a:gd name="T76" fmla="*/ 29 w 602"/>
              <a:gd name="T77" fmla="*/ 544 h 545"/>
              <a:gd name="T78" fmla="*/ 0 w 602"/>
              <a:gd name="T79"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2" h="545">
                <a:moveTo>
                  <a:pt x="573" y="544"/>
                </a:moveTo>
                <a:lnTo>
                  <a:pt x="573" y="544"/>
                </a:lnTo>
                <a:cubicBezTo>
                  <a:pt x="523" y="544"/>
                  <a:pt x="523" y="544"/>
                  <a:pt x="523" y="544"/>
                </a:cubicBezTo>
                <a:cubicBezTo>
                  <a:pt x="523" y="318"/>
                  <a:pt x="523" y="318"/>
                  <a:pt x="523" y="318"/>
                </a:cubicBezTo>
                <a:cubicBezTo>
                  <a:pt x="523" y="141"/>
                  <a:pt x="523" y="141"/>
                  <a:pt x="523" y="141"/>
                </a:cubicBezTo>
                <a:cubicBezTo>
                  <a:pt x="573" y="141"/>
                  <a:pt x="573" y="141"/>
                  <a:pt x="573" y="141"/>
                </a:cubicBezTo>
                <a:cubicBezTo>
                  <a:pt x="587" y="141"/>
                  <a:pt x="601" y="148"/>
                  <a:pt x="601" y="170"/>
                </a:cubicBezTo>
                <a:cubicBezTo>
                  <a:pt x="601" y="346"/>
                  <a:pt x="601" y="346"/>
                  <a:pt x="601" y="346"/>
                </a:cubicBezTo>
                <a:cubicBezTo>
                  <a:pt x="601" y="459"/>
                  <a:pt x="601" y="459"/>
                  <a:pt x="601" y="459"/>
                </a:cubicBezTo>
                <a:cubicBezTo>
                  <a:pt x="601" y="516"/>
                  <a:pt x="601" y="516"/>
                  <a:pt x="601" y="516"/>
                </a:cubicBezTo>
                <a:cubicBezTo>
                  <a:pt x="601" y="530"/>
                  <a:pt x="587" y="544"/>
                  <a:pt x="573" y="544"/>
                </a:cubicBezTo>
                <a:close/>
                <a:moveTo>
                  <a:pt x="99" y="544"/>
                </a:moveTo>
                <a:lnTo>
                  <a:pt x="99" y="544"/>
                </a:lnTo>
                <a:cubicBezTo>
                  <a:pt x="99" y="318"/>
                  <a:pt x="99" y="318"/>
                  <a:pt x="99" y="318"/>
                </a:cubicBezTo>
                <a:cubicBezTo>
                  <a:pt x="99" y="311"/>
                  <a:pt x="99" y="311"/>
                  <a:pt x="99" y="311"/>
                </a:cubicBezTo>
                <a:cubicBezTo>
                  <a:pt x="99" y="141"/>
                  <a:pt x="99" y="141"/>
                  <a:pt x="99" y="141"/>
                </a:cubicBezTo>
                <a:cubicBezTo>
                  <a:pt x="156" y="141"/>
                  <a:pt x="156" y="141"/>
                  <a:pt x="156" y="141"/>
                </a:cubicBezTo>
                <a:cubicBezTo>
                  <a:pt x="156" y="64"/>
                  <a:pt x="219" y="0"/>
                  <a:pt x="297" y="0"/>
                </a:cubicBezTo>
                <a:cubicBezTo>
                  <a:pt x="375" y="0"/>
                  <a:pt x="438" y="64"/>
                  <a:pt x="438" y="141"/>
                </a:cubicBezTo>
                <a:cubicBezTo>
                  <a:pt x="495" y="141"/>
                  <a:pt x="495" y="141"/>
                  <a:pt x="495" y="141"/>
                </a:cubicBezTo>
                <a:cubicBezTo>
                  <a:pt x="495" y="318"/>
                  <a:pt x="495" y="318"/>
                  <a:pt x="495" y="318"/>
                </a:cubicBezTo>
                <a:cubicBezTo>
                  <a:pt x="495" y="544"/>
                  <a:pt x="495" y="544"/>
                  <a:pt x="495" y="544"/>
                </a:cubicBezTo>
                <a:lnTo>
                  <a:pt x="99" y="544"/>
                </a:lnTo>
                <a:close/>
                <a:moveTo>
                  <a:pt x="297" y="57"/>
                </a:moveTo>
                <a:lnTo>
                  <a:pt x="297" y="57"/>
                </a:lnTo>
                <a:cubicBezTo>
                  <a:pt x="255" y="57"/>
                  <a:pt x="212" y="92"/>
                  <a:pt x="212" y="141"/>
                </a:cubicBezTo>
                <a:cubicBezTo>
                  <a:pt x="382" y="141"/>
                  <a:pt x="382" y="141"/>
                  <a:pt x="382" y="141"/>
                </a:cubicBezTo>
                <a:cubicBezTo>
                  <a:pt x="382" y="92"/>
                  <a:pt x="347" y="57"/>
                  <a:pt x="297" y="57"/>
                </a:cubicBezTo>
                <a:close/>
                <a:moveTo>
                  <a:pt x="0" y="516"/>
                </a:moveTo>
                <a:lnTo>
                  <a:pt x="0" y="516"/>
                </a:lnTo>
                <a:cubicBezTo>
                  <a:pt x="0" y="459"/>
                  <a:pt x="0" y="459"/>
                  <a:pt x="0" y="459"/>
                </a:cubicBezTo>
                <a:cubicBezTo>
                  <a:pt x="0" y="346"/>
                  <a:pt x="0" y="346"/>
                  <a:pt x="0" y="346"/>
                </a:cubicBezTo>
                <a:cubicBezTo>
                  <a:pt x="0" y="170"/>
                  <a:pt x="0" y="170"/>
                  <a:pt x="0" y="170"/>
                </a:cubicBezTo>
                <a:cubicBezTo>
                  <a:pt x="0" y="148"/>
                  <a:pt x="7" y="141"/>
                  <a:pt x="29" y="141"/>
                </a:cubicBezTo>
                <a:cubicBezTo>
                  <a:pt x="71" y="141"/>
                  <a:pt x="71" y="141"/>
                  <a:pt x="71" y="141"/>
                </a:cubicBezTo>
                <a:cubicBezTo>
                  <a:pt x="71" y="311"/>
                  <a:pt x="71" y="311"/>
                  <a:pt x="71" y="311"/>
                </a:cubicBezTo>
                <a:cubicBezTo>
                  <a:pt x="71" y="318"/>
                  <a:pt x="71" y="318"/>
                  <a:pt x="71" y="318"/>
                </a:cubicBezTo>
                <a:cubicBezTo>
                  <a:pt x="71" y="544"/>
                  <a:pt x="71" y="544"/>
                  <a:pt x="71" y="544"/>
                </a:cubicBezTo>
                <a:cubicBezTo>
                  <a:pt x="29" y="544"/>
                  <a:pt x="29" y="544"/>
                  <a:pt x="29" y="544"/>
                </a:cubicBezTo>
                <a:cubicBezTo>
                  <a:pt x="7" y="544"/>
                  <a:pt x="0" y="530"/>
                  <a:pt x="0" y="51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01" name="Freeform 107"/>
          <p:cNvSpPr>
            <a:spLocks noChangeArrowheads="1"/>
          </p:cNvSpPr>
          <p:nvPr/>
        </p:nvSpPr>
        <p:spPr bwMode="auto">
          <a:xfrm>
            <a:off x="3181351" y="6873882"/>
            <a:ext cx="336550" cy="368396"/>
          </a:xfrm>
          <a:custGeom>
            <a:avLst/>
            <a:gdLst>
              <a:gd name="T0" fmla="*/ 459 w 467"/>
              <a:gd name="T1" fmla="*/ 247 h 510"/>
              <a:gd name="T2" fmla="*/ 459 w 467"/>
              <a:gd name="T3" fmla="*/ 247 h 510"/>
              <a:gd name="T4" fmla="*/ 459 w 467"/>
              <a:gd name="T5" fmla="*/ 247 h 510"/>
              <a:gd name="T6" fmla="*/ 459 w 467"/>
              <a:gd name="T7" fmla="*/ 247 h 510"/>
              <a:gd name="T8" fmla="*/ 233 w 467"/>
              <a:gd name="T9" fmla="*/ 28 h 510"/>
              <a:gd name="T10" fmla="*/ 63 w 467"/>
              <a:gd name="T11" fmla="*/ 28 h 510"/>
              <a:gd name="T12" fmla="*/ 28 w 467"/>
              <a:gd name="T13" fmla="*/ 28 h 510"/>
              <a:gd name="T14" fmla="*/ 56 w 467"/>
              <a:gd name="T15" fmla="*/ 0 h 510"/>
              <a:gd name="T16" fmla="*/ 56 w 467"/>
              <a:gd name="T17" fmla="*/ 0 h 510"/>
              <a:gd name="T18" fmla="*/ 233 w 467"/>
              <a:gd name="T19" fmla="*/ 0 h 510"/>
              <a:gd name="T20" fmla="*/ 233 w 467"/>
              <a:gd name="T21" fmla="*/ 0 h 510"/>
              <a:gd name="T22" fmla="*/ 233 w 467"/>
              <a:gd name="T23" fmla="*/ 0 h 510"/>
              <a:gd name="T24" fmla="*/ 254 w 467"/>
              <a:gd name="T25" fmla="*/ 14 h 510"/>
              <a:gd name="T26" fmla="*/ 410 w 467"/>
              <a:gd name="T27" fmla="*/ 163 h 510"/>
              <a:gd name="T28" fmla="*/ 410 w 467"/>
              <a:gd name="T29" fmla="*/ 163 h 510"/>
              <a:gd name="T30" fmla="*/ 459 w 467"/>
              <a:gd name="T31" fmla="*/ 205 h 510"/>
              <a:gd name="T32" fmla="*/ 466 w 467"/>
              <a:gd name="T33" fmla="*/ 226 h 510"/>
              <a:gd name="T34" fmla="*/ 459 w 467"/>
              <a:gd name="T35" fmla="*/ 247 h 510"/>
              <a:gd name="T36" fmla="*/ 205 w 467"/>
              <a:gd name="T37" fmla="*/ 57 h 510"/>
              <a:gd name="T38" fmla="*/ 205 w 467"/>
              <a:gd name="T39" fmla="*/ 57 h 510"/>
              <a:gd name="T40" fmla="*/ 205 w 467"/>
              <a:gd name="T41" fmla="*/ 57 h 510"/>
              <a:gd name="T42" fmla="*/ 205 w 467"/>
              <a:gd name="T43" fmla="*/ 57 h 510"/>
              <a:gd name="T44" fmla="*/ 226 w 467"/>
              <a:gd name="T45" fmla="*/ 71 h 510"/>
              <a:gd name="T46" fmla="*/ 438 w 467"/>
              <a:gd name="T47" fmla="*/ 276 h 510"/>
              <a:gd name="T48" fmla="*/ 452 w 467"/>
              <a:gd name="T49" fmla="*/ 290 h 510"/>
              <a:gd name="T50" fmla="*/ 452 w 467"/>
              <a:gd name="T51" fmla="*/ 290 h 510"/>
              <a:gd name="T52" fmla="*/ 452 w 467"/>
              <a:gd name="T53" fmla="*/ 290 h 510"/>
              <a:gd name="T54" fmla="*/ 452 w 467"/>
              <a:gd name="T55" fmla="*/ 290 h 510"/>
              <a:gd name="T56" fmla="*/ 452 w 467"/>
              <a:gd name="T57" fmla="*/ 297 h 510"/>
              <a:gd name="T58" fmla="*/ 452 w 467"/>
              <a:gd name="T59" fmla="*/ 297 h 510"/>
              <a:gd name="T60" fmla="*/ 452 w 467"/>
              <a:gd name="T61" fmla="*/ 297 h 510"/>
              <a:gd name="T62" fmla="*/ 452 w 467"/>
              <a:gd name="T63" fmla="*/ 297 h 510"/>
              <a:gd name="T64" fmla="*/ 445 w 467"/>
              <a:gd name="T65" fmla="*/ 311 h 510"/>
              <a:gd name="T66" fmla="*/ 445 w 467"/>
              <a:gd name="T67" fmla="*/ 311 h 510"/>
              <a:gd name="T68" fmla="*/ 283 w 467"/>
              <a:gd name="T69" fmla="*/ 502 h 510"/>
              <a:gd name="T70" fmla="*/ 283 w 467"/>
              <a:gd name="T71" fmla="*/ 502 h 510"/>
              <a:gd name="T72" fmla="*/ 261 w 467"/>
              <a:gd name="T73" fmla="*/ 509 h 510"/>
              <a:gd name="T74" fmla="*/ 261 w 467"/>
              <a:gd name="T75" fmla="*/ 509 h 510"/>
              <a:gd name="T76" fmla="*/ 261 w 467"/>
              <a:gd name="T77" fmla="*/ 509 h 510"/>
              <a:gd name="T78" fmla="*/ 261 w 467"/>
              <a:gd name="T79" fmla="*/ 509 h 510"/>
              <a:gd name="T80" fmla="*/ 254 w 467"/>
              <a:gd name="T81" fmla="*/ 509 h 510"/>
              <a:gd name="T82" fmla="*/ 254 w 467"/>
              <a:gd name="T83" fmla="*/ 509 h 510"/>
              <a:gd name="T84" fmla="*/ 240 w 467"/>
              <a:gd name="T85" fmla="*/ 502 h 510"/>
              <a:gd name="T86" fmla="*/ 240 w 467"/>
              <a:gd name="T87" fmla="*/ 502 h 510"/>
              <a:gd name="T88" fmla="*/ 7 w 467"/>
              <a:gd name="T89" fmla="*/ 290 h 510"/>
              <a:gd name="T90" fmla="*/ 7 w 467"/>
              <a:gd name="T91" fmla="*/ 290 h 510"/>
              <a:gd name="T92" fmla="*/ 0 w 467"/>
              <a:gd name="T93" fmla="*/ 269 h 510"/>
              <a:gd name="T94" fmla="*/ 0 w 467"/>
              <a:gd name="T95" fmla="*/ 269 h 510"/>
              <a:gd name="T96" fmla="*/ 0 w 467"/>
              <a:gd name="T97" fmla="*/ 113 h 510"/>
              <a:gd name="T98" fmla="*/ 0 w 467"/>
              <a:gd name="T99" fmla="*/ 85 h 510"/>
              <a:gd name="T100" fmla="*/ 0 w 467"/>
              <a:gd name="T101" fmla="*/ 85 h 510"/>
              <a:gd name="T102" fmla="*/ 0 w 467"/>
              <a:gd name="T103" fmla="*/ 85 h 510"/>
              <a:gd name="T104" fmla="*/ 28 w 467"/>
              <a:gd name="T105" fmla="*/ 57 h 510"/>
              <a:gd name="T106" fmla="*/ 28 w 467"/>
              <a:gd name="T107" fmla="*/ 57 h 510"/>
              <a:gd name="T108" fmla="*/ 205 w 467"/>
              <a:gd name="T109" fmla="*/ 57 h 510"/>
              <a:gd name="T110" fmla="*/ 70 w 467"/>
              <a:gd name="T111" fmla="*/ 170 h 510"/>
              <a:gd name="T112" fmla="*/ 70 w 467"/>
              <a:gd name="T113" fmla="*/ 170 h 510"/>
              <a:gd name="T114" fmla="*/ 113 w 467"/>
              <a:gd name="T115" fmla="*/ 134 h 510"/>
              <a:gd name="T116" fmla="*/ 70 w 467"/>
              <a:gd name="T117" fmla="*/ 99 h 510"/>
              <a:gd name="T118" fmla="*/ 35 w 467"/>
              <a:gd name="T119" fmla="*/ 134 h 510"/>
              <a:gd name="T120" fmla="*/ 70 w 467"/>
              <a:gd name="T121" fmla="*/ 17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510">
                <a:moveTo>
                  <a:pt x="459" y="247"/>
                </a:moveTo>
                <a:lnTo>
                  <a:pt x="459" y="247"/>
                </a:lnTo>
                <a:lnTo>
                  <a:pt x="459" y="247"/>
                </a:lnTo>
                <a:lnTo>
                  <a:pt x="459" y="247"/>
                </a:lnTo>
                <a:cubicBezTo>
                  <a:pt x="233" y="28"/>
                  <a:pt x="233" y="28"/>
                  <a:pt x="233" y="28"/>
                </a:cubicBezTo>
                <a:cubicBezTo>
                  <a:pt x="63" y="28"/>
                  <a:pt x="63" y="28"/>
                  <a:pt x="63" y="28"/>
                </a:cubicBezTo>
                <a:cubicBezTo>
                  <a:pt x="28" y="28"/>
                  <a:pt x="28" y="28"/>
                  <a:pt x="28" y="28"/>
                </a:cubicBezTo>
                <a:cubicBezTo>
                  <a:pt x="28" y="14"/>
                  <a:pt x="35" y="0"/>
                  <a:pt x="56" y="0"/>
                </a:cubicBezTo>
                <a:lnTo>
                  <a:pt x="56" y="0"/>
                </a:lnTo>
                <a:cubicBezTo>
                  <a:pt x="233" y="0"/>
                  <a:pt x="233" y="0"/>
                  <a:pt x="233" y="0"/>
                </a:cubicBezTo>
                <a:lnTo>
                  <a:pt x="233" y="0"/>
                </a:lnTo>
                <a:lnTo>
                  <a:pt x="233" y="0"/>
                </a:lnTo>
                <a:cubicBezTo>
                  <a:pt x="240" y="0"/>
                  <a:pt x="247" y="7"/>
                  <a:pt x="254" y="14"/>
                </a:cubicBezTo>
                <a:cubicBezTo>
                  <a:pt x="410" y="163"/>
                  <a:pt x="410" y="163"/>
                  <a:pt x="410" y="163"/>
                </a:cubicBezTo>
                <a:lnTo>
                  <a:pt x="410" y="163"/>
                </a:lnTo>
                <a:cubicBezTo>
                  <a:pt x="459" y="205"/>
                  <a:pt x="459" y="205"/>
                  <a:pt x="459" y="205"/>
                </a:cubicBezTo>
                <a:cubicBezTo>
                  <a:pt x="466" y="212"/>
                  <a:pt x="466" y="219"/>
                  <a:pt x="466" y="226"/>
                </a:cubicBezTo>
                <a:cubicBezTo>
                  <a:pt x="466" y="233"/>
                  <a:pt x="466" y="240"/>
                  <a:pt x="459" y="247"/>
                </a:cubicBezTo>
                <a:close/>
                <a:moveTo>
                  <a:pt x="205" y="57"/>
                </a:moveTo>
                <a:lnTo>
                  <a:pt x="205" y="57"/>
                </a:lnTo>
                <a:lnTo>
                  <a:pt x="205" y="57"/>
                </a:lnTo>
                <a:lnTo>
                  <a:pt x="205" y="57"/>
                </a:lnTo>
                <a:cubicBezTo>
                  <a:pt x="212" y="57"/>
                  <a:pt x="219" y="64"/>
                  <a:pt x="226" y="71"/>
                </a:cubicBezTo>
                <a:cubicBezTo>
                  <a:pt x="438" y="276"/>
                  <a:pt x="438" y="276"/>
                  <a:pt x="438" y="276"/>
                </a:cubicBezTo>
                <a:cubicBezTo>
                  <a:pt x="445" y="276"/>
                  <a:pt x="445" y="283"/>
                  <a:pt x="452" y="290"/>
                </a:cubicBezTo>
                <a:lnTo>
                  <a:pt x="452" y="290"/>
                </a:lnTo>
                <a:lnTo>
                  <a:pt x="452" y="290"/>
                </a:lnTo>
                <a:lnTo>
                  <a:pt x="452" y="290"/>
                </a:lnTo>
                <a:cubicBezTo>
                  <a:pt x="452" y="290"/>
                  <a:pt x="452" y="290"/>
                  <a:pt x="452" y="297"/>
                </a:cubicBezTo>
                <a:lnTo>
                  <a:pt x="452" y="297"/>
                </a:lnTo>
                <a:lnTo>
                  <a:pt x="452" y="297"/>
                </a:lnTo>
                <a:lnTo>
                  <a:pt x="452" y="297"/>
                </a:lnTo>
                <a:cubicBezTo>
                  <a:pt x="452" y="304"/>
                  <a:pt x="445" y="311"/>
                  <a:pt x="445" y="311"/>
                </a:cubicBezTo>
                <a:lnTo>
                  <a:pt x="445" y="311"/>
                </a:lnTo>
                <a:cubicBezTo>
                  <a:pt x="283" y="502"/>
                  <a:pt x="283" y="502"/>
                  <a:pt x="283" y="502"/>
                </a:cubicBezTo>
                <a:lnTo>
                  <a:pt x="283" y="502"/>
                </a:lnTo>
                <a:cubicBezTo>
                  <a:pt x="275" y="509"/>
                  <a:pt x="268" y="509"/>
                  <a:pt x="261" y="509"/>
                </a:cubicBezTo>
                <a:lnTo>
                  <a:pt x="261" y="509"/>
                </a:lnTo>
                <a:lnTo>
                  <a:pt x="261" y="509"/>
                </a:lnTo>
                <a:lnTo>
                  <a:pt x="261" y="509"/>
                </a:lnTo>
                <a:lnTo>
                  <a:pt x="254" y="509"/>
                </a:lnTo>
                <a:lnTo>
                  <a:pt x="254" y="509"/>
                </a:lnTo>
                <a:cubicBezTo>
                  <a:pt x="254" y="509"/>
                  <a:pt x="247" y="509"/>
                  <a:pt x="240" y="502"/>
                </a:cubicBezTo>
                <a:lnTo>
                  <a:pt x="240" y="502"/>
                </a:lnTo>
                <a:cubicBezTo>
                  <a:pt x="7" y="290"/>
                  <a:pt x="7" y="290"/>
                  <a:pt x="7" y="290"/>
                </a:cubicBezTo>
                <a:lnTo>
                  <a:pt x="7" y="290"/>
                </a:lnTo>
                <a:cubicBezTo>
                  <a:pt x="0" y="283"/>
                  <a:pt x="0" y="276"/>
                  <a:pt x="0" y="269"/>
                </a:cubicBezTo>
                <a:lnTo>
                  <a:pt x="0" y="269"/>
                </a:lnTo>
                <a:cubicBezTo>
                  <a:pt x="0" y="113"/>
                  <a:pt x="0" y="113"/>
                  <a:pt x="0" y="113"/>
                </a:cubicBezTo>
                <a:cubicBezTo>
                  <a:pt x="0" y="85"/>
                  <a:pt x="0" y="85"/>
                  <a:pt x="0" y="85"/>
                </a:cubicBezTo>
                <a:lnTo>
                  <a:pt x="0" y="85"/>
                </a:lnTo>
                <a:lnTo>
                  <a:pt x="0" y="85"/>
                </a:lnTo>
                <a:cubicBezTo>
                  <a:pt x="0" y="71"/>
                  <a:pt x="7" y="57"/>
                  <a:pt x="28" y="57"/>
                </a:cubicBezTo>
                <a:lnTo>
                  <a:pt x="28" y="57"/>
                </a:lnTo>
                <a:lnTo>
                  <a:pt x="205" y="57"/>
                </a:lnTo>
                <a:close/>
                <a:moveTo>
                  <a:pt x="70" y="170"/>
                </a:moveTo>
                <a:lnTo>
                  <a:pt x="70" y="170"/>
                </a:lnTo>
                <a:cubicBezTo>
                  <a:pt x="92" y="170"/>
                  <a:pt x="113" y="156"/>
                  <a:pt x="113" y="134"/>
                </a:cubicBezTo>
                <a:cubicBezTo>
                  <a:pt x="113" y="113"/>
                  <a:pt x="92" y="99"/>
                  <a:pt x="70" y="99"/>
                </a:cubicBezTo>
                <a:cubicBezTo>
                  <a:pt x="49" y="99"/>
                  <a:pt x="35" y="113"/>
                  <a:pt x="35" y="134"/>
                </a:cubicBezTo>
                <a:cubicBezTo>
                  <a:pt x="35" y="156"/>
                  <a:pt x="49" y="170"/>
                  <a:pt x="70" y="17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02" name="Freeform 108"/>
          <p:cNvSpPr>
            <a:spLocks noChangeArrowheads="1"/>
          </p:cNvSpPr>
          <p:nvPr/>
        </p:nvSpPr>
        <p:spPr bwMode="auto">
          <a:xfrm>
            <a:off x="2425702" y="6896113"/>
            <a:ext cx="327026" cy="327111"/>
          </a:xfrm>
          <a:custGeom>
            <a:avLst/>
            <a:gdLst>
              <a:gd name="T0" fmla="*/ 452 w 453"/>
              <a:gd name="T1" fmla="*/ 234 h 454"/>
              <a:gd name="T2" fmla="*/ 452 w 453"/>
              <a:gd name="T3" fmla="*/ 234 h 454"/>
              <a:gd name="T4" fmla="*/ 452 w 453"/>
              <a:gd name="T5" fmla="*/ 234 h 454"/>
              <a:gd name="T6" fmla="*/ 452 w 453"/>
              <a:gd name="T7" fmla="*/ 234 h 454"/>
              <a:gd name="T8" fmla="*/ 452 w 453"/>
              <a:gd name="T9" fmla="*/ 234 h 454"/>
              <a:gd name="T10" fmla="*/ 452 w 453"/>
              <a:gd name="T11" fmla="*/ 241 h 454"/>
              <a:gd name="T12" fmla="*/ 452 w 453"/>
              <a:gd name="T13" fmla="*/ 241 h 454"/>
              <a:gd name="T14" fmla="*/ 452 w 453"/>
              <a:gd name="T15" fmla="*/ 241 h 454"/>
              <a:gd name="T16" fmla="*/ 452 w 453"/>
              <a:gd name="T17" fmla="*/ 241 h 454"/>
              <a:gd name="T18" fmla="*/ 445 w 453"/>
              <a:gd name="T19" fmla="*/ 255 h 454"/>
              <a:gd name="T20" fmla="*/ 445 w 453"/>
              <a:gd name="T21" fmla="*/ 255 h 454"/>
              <a:gd name="T22" fmla="*/ 283 w 453"/>
              <a:gd name="T23" fmla="*/ 446 h 454"/>
              <a:gd name="T24" fmla="*/ 283 w 453"/>
              <a:gd name="T25" fmla="*/ 446 h 454"/>
              <a:gd name="T26" fmla="*/ 261 w 453"/>
              <a:gd name="T27" fmla="*/ 453 h 454"/>
              <a:gd name="T28" fmla="*/ 261 w 453"/>
              <a:gd name="T29" fmla="*/ 453 h 454"/>
              <a:gd name="T30" fmla="*/ 261 w 453"/>
              <a:gd name="T31" fmla="*/ 453 h 454"/>
              <a:gd name="T32" fmla="*/ 261 w 453"/>
              <a:gd name="T33" fmla="*/ 453 h 454"/>
              <a:gd name="T34" fmla="*/ 254 w 453"/>
              <a:gd name="T35" fmla="*/ 453 h 454"/>
              <a:gd name="T36" fmla="*/ 254 w 453"/>
              <a:gd name="T37" fmla="*/ 453 h 454"/>
              <a:gd name="T38" fmla="*/ 240 w 453"/>
              <a:gd name="T39" fmla="*/ 446 h 454"/>
              <a:gd name="T40" fmla="*/ 240 w 453"/>
              <a:gd name="T41" fmla="*/ 446 h 454"/>
              <a:gd name="T42" fmla="*/ 7 w 453"/>
              <a:gd name="T43" fmla="*/ 234 h 454"/>
              <a:gd name="T44" fmla="*/ 7 w 453"/>
              <a:gd name="T45" fmla="*/ 234 h 454"/>
              <a:gd name="T46" fmla="*/ 0 w 453"/>
              <a:gd name="T47" fmla="*/ 212 h 454"/>
              <a:gd name="T48" fmla="*/ 0 w 453"/>
              <a:gd name="T49" fmla="*/ 212 h 454"/>
              <a:gd name="T50" fmla="*/ 0 w 453"/>
              <a:gd name="T51" fmla="*/ 57 h 454"/>
              <a:gd name="T52" fmla="*/ 0 w 453"/>
              <a:gd name="T53" fmla="*/ 29 h 454"/>
              <a:gd name="T54" fmla="*/ 0 w 453"/>
              <a:gd name="T55" fmla="*/ 29 h 454"/>
              <a:gd name="T56" fmla="*/ 0 w 453"/>
              <a:gd name="T57" fmla="*/ 29 h 454"/>
              <a:gd name="T58" fmla="*/ 28 w 453"/>
              <a:gd name="T59" fmla="*/ 0 h 454"/>
              <a:gd name="T60" fmla="*/ 28 w 453"/>
              <a:gd name="T61" fmla="*/ 0 h 454"/>
              <a:gd name="T62" fmla="*/ 205 w 453"/>
              <a:gd name="T63" fmla="*/ 0 h 454"/>
              <a:gd name="T64" fmla="*/ 205 w 453"/>
              <a:gd name="T65" fmla="*/ 0 h 454"/>
              <a:gd name="T66" fmla="*/ 205 w 453"/>
              <a:gd name="T67" fmla="*/ 0 h 454"/>
              <a:gd name="T68" fmla="*/ 226 w 453"/>
              <a:gd name="T69" fmla="*/ 15 h 454"/>
              <a:gd name="T70" fmla="*/ 438 w 453"/>
              <a:gd name="T71" fmla="*/ 219 h 454"/>
              <a:gd name="T72" fmla="*/ 452 w 453"/>
              <a:gd name="T73" fmla="*/ 234 h 454"/>
              <a:gd name="T74" fmla="*/ 70 w 453"/>
              <a:gd name="T75" fmla="*/ 43 h 454"/>
              <a:gd name="T76" fmla="*/ 70 w 453"/>
              <a:gd name="T77" fmla="*/ 43 h 454"/>
              <a:gd name="T78" fmla="*/ 35 w 453"/>
              <a:gd name="T79" fmla="*/ 78 h 454"/>
              <a:gd name="T80" fmla="*/ 70 w 453"/>
              <a:gd name="T81" fmla="*/ 113 h 454"/>
              <a:gd name="T82" fmla="*/ 113 w 453"/>
              <a:gd name="T83" fmla="*/ 78 h 454"/>
              <a:gd name="T84" fmla="*/ 70 w 453"/>
              <a:gd name="T85" fmla="*/ 43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3" h="454">
                <a:moveTo>
                  <a:pt x="452" y="234"/>
                </a:moveTo>
                <a:lnTo>
                  <a:pt x="452" y="234"/>
                </a:lnTo>
                <a:lnTo>
                  <a:pt x="452" y="234"/>
                </a:lnTo>
                <a:lnTo>
                  <a:pt x="452" y="234"/>
                </a:lnTo>
                <a:lnTo>
                  <a:pt x="452" y="234"/>
                </a:lnTo>
                <a:cubicBezTo>
                  <a:pt x="452" y="234"/>
                  <a:pt x="452" y="234"/>
                  <a:pt x="452" y="241"/>
                </a:cubicBezTo>
                <a:lnTo>
                  <a:pt x="452" y="241"/>
                </a:lnTo>
                <a:lnTo>
                  <a:pt x="452" y="241"/>
                </a:lnTo>
                <a:lnTo>
                  <a:pt x="452" y="241"/>
                </a:lnTo>
                <a:cubicBezTo>
                  <a:pt x="452" y="248"/>
                  <a:pt x="445" y="255"/>
                  <a:pt x="445" y="255"/>
                </a:cubicBezTo>
                <a:lnTo>
                  <a:pt x="445" y="255"/>
                </a:lnTo>
                <a:cubicBezTo>
                  <a:pt x="283" y="446"/>
                  <a:pt x="283" y="446"/>
                  <a:pt x="283" y="446"/>
                </a:cubicBezTo>
                <a:lnTo>
                  <a:pt x="283" y="446"/>
                </a:lnTo>
                <a:cubicBezTo>
                  <a:pt x="275" y="453"/>
                  <a:pt x="268" y="453"/>
                  <a:pt x="261" y="453"/>
                </a:cubicBezTo>
                <a:lnTo>
                  <a:pt x="261" y="453"/>
                </a:lnTo>
                <a:lnTo>
                  <a:pt x="261" y="453"/>
                </a:lnTo>
                <a:lnTo>
                  <a:pt x="261" y="453"/>
                </a:lnTo>
                <a:lnTo>
                  <a:pt x="254" y="453"/>
                </a:lnTo>
                <a:lnTo>
                  <a:pt x="254" y="453"/>
                </a:lnTo>
                <a:cubicBezTo>
                  <a:pt x="254" y="453"/>
                  <a:pt x="247" y="453"/>
                  <a:pt x="240" y="446"/>
                </a:cubicBezTo>
                <a:lnTo>
                  <a:pt x="240" y="446"/>
                </a:lnTo>
                <a:cubicBezTo>
                  <a:pt x="7" y="234"/>
                  <a:pt x="7" y="234"/>
                  <a:pt x="7" y="234"/>
                </a:cubicBezTo>
                <a:lnTo>
                  <a:pt x="7" y="234"/>
                </a:lnTo>
                <a:cubicBezTo>
                  <a:pt x="0" y="226"/>
                  <a:pt x="0" y="219"/>
                  <a:pt x="0" y="212"/>
                </a:cubicBezTo>
                <a:lnTo>
                  <a:pt x="0" y="212"/>
                </a:lnTo>
                <a:cubicBezTo>
                  <a:pt x="0" y="57"/>
                  <a:pt x="0" y="57"/>
                  <a:pt x="0" y="57"/>
                </a:cubicBezTo>
                <a:cubicBezTo>
                  <a:pt x="0" y="29"/>
                  <a:pt x="0" y="29"/>
                  <a:pt x="0" y="29"/>
                </a:cubicBezTo>
                <a:lnTo>
                  <a:pt x="0" y="29"/>
                </a:lnTo>
                <a:lnTo>
                  <a:pt x="0" y="29"/>
                </a:lnTo>
                <a:cubicBezTo>
                  <a:pt x="0" y="15"/>
                  <a:pt x="7" y="0"/>
                  <a:pt x="28" y="0"/>
                </a:cubicBezTo>
                <a:lnTo>
                  <a:pt x="28" y="0"/>
                </a:lnTo>
                <a:cubicBezTo>
                  <a:pt x="205" y="0"/>
                  <a:pt x="205" y="0"/>
                  <a:pt x="205" y="0"/>
                </a:cubicBezTo>
                <a:lnTo>
                  <a:pt x="205" y="0"/>
                </a:lnTo>
                <a:lnTo>
                  <a:pt x="205" y="0"/>
                </a:lnTo>
                <a:cubicBezTo>
                  <a:pt x="212" y="0"/>
                  <a:pt x="219" y="8"/>
                  <a:pt x="226" y="15"/>
                </a:cubicBezTo>
                <a:cubicBezTo>
                  <a:pt x="438" y="219"/>
                  <a:pt x="438" y="219"/>
                  <a:pt x="438" y="219"/>
                </a:cubicBezTo>
                <a:cubicBezTo>
                  <a:pt x="445" y="219"/>
                  <a:pt x="445" y="226"/>
                  <a:pt x="452" y="234"/>
                </a:cubicBezTo>
                <a:close/>
                <a:moveTo>
                  <a:pt x="70" y="43"/>
                </a:moveTo>
                <a:lnTo>
                  <a:pt x="70" y="43"/>
                </a:lnTo>
                <a:cubicBezTo>
                  <a:pt x="49" y="43"/>
                  <a:pt x="35" y="57"/>
                  <a:pt x="35" y="78"/>
                </a:cubicBezTo>
                <a:cubicBezTo>
                  <a:pt x="35" y="99"/>
                  <a:pt x="49" y="113"/>
                  <a:pt x="70" y="113"/>
                </a:cubicBezTo>
                <a:cubicBezTo>
                  <a:pt x="92" y="113"/>
                  <a:pt x="113" y="99"/>
                  <a:pt x="113" y="78"/>
                </a:cubicBezTo>
                <a:cubicBezTo>
                  <a:pt x="113" y="57"/>
                  <a:pt x="92" y="43"/>
                  <a:pt x="70" y="4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03" name="Freeform 109"/>
          <p:cNvSpPr>
            <a:spLocks noChangeArrowheads="1"/>
          </p:cNvSpPr>
          <p:nvPr/>
        </p:nvSpPr>
        <p:spPr bwMode="auto">
          <a:xfrm>
            <a:off x="10731502" y="6118036"/>
            <a:ext cx="434976" cy="368396"/>
          </a:xfrm>
          <a:custGeom>
            <a:avLst/>
            <a:gdLst>
              <a:gd name="T0" fmla="*/ 481 w 602"/>
              <a:gd name="T1" fmla="*/ 318 h 510"/>
              <a:gd name="T2" fmla="*/ 481 w 602"/>
              <a:gd name="T3" fmla="*/ 78 h 510"/>
              <a:gd name="T4" fmla="*/ 481 w 602"/>
              <a:gd name="T5" fmla="*/ 318 h 510"/>
              <a:gd name="T6" fmla="*/ 537 w 602"/>
              <a:gd name="T7" fmla="*/ 219 h 510"/>
              <a:gd name="T8" fmla="*/ 537 w 602"/>
              <a:gd name="T9" fmla="*/ 177 h 510"/>
              <a:gd name="T10" fmla="*/ 544 w 602"/>
              <a:gd name="T11" fmla="*/ 163 h 510"/>
              <a:gd name="T12" fmla="*/ 495 w 602"/>
              <a:gd name="T13" fmla="*/ 141 h 510"/>
              <a:gd name="T14" fmla="*/ 481 w 602"/>
              <a:gd name="T15" fmla="*/ 156 h 510"/>
              <a:gd name="T16" fmla="*/ 459 w 602"/>
              <a:gd name="T17" fmla="*/ 141 h 510"/>
              <a:gd name="T18" fmla="*/ 410 w 602"/>
              <a:gd name="T19" fmla="*/ 163 h 510"/>
              <a:gd name="T20" fmla="*/ 424 w 602"/>
              <a:gd name="T21" fmla="*/ 177 h 510"/>
              <a:gd name="T22" fmla="*/ 424 w 602"/>
              <a:gd name="T23" fmla="*/ 219 h 510"/>
              <a:gd name="T24" fmla="*/ 410 w 602"/>
              <a:gd name="T25" fmla="*/ 233 h 510"/>
              <a:gd name="T26" fmla="*/ 459 w 602"/>
              <a:gd name="T27" fmla="*/ 254 h 510"/>
              <a:gd name="T28" fmla="*/ 481 w 602"/>
              <a:gd name="T29" fmla="*/ 240 h 510"/>
              <a:gd name="T30" fmla="*/ 495 w 602"/>
              <a:gd name="T31" fmla="*/ 254 h 510"/>
              <a:gd name="T32" fmla="*/ 544 w 602"/>
              <a:gd name="T33" fmla="*/ 233 h 510"/>
              <a:gd name="T34" fmla="*/ 361 w 602"/>
              <a:gd name="T35" fmla="*/ 99 h 510"/>
              <a:gd name="T36" fmla="*/ 332 w 602"/>
              <a:gd name="T37" fmla="*/ 42 h 510"/>
              <a:gd name="T38" fmla="*/ 325 w 602"/>
              <a:gd name="T39" fmla="*/ 28 h 510"/>
              <a:gd name="T40" fmla="*/ 382 w 602"/>
              <a:gd name="T41" fmla="*/ 14 h 510"/>
              <a:gd name="T42" fmla="*/ 410 w 602"/>
              <a:gd name="T43" fmla="*/ 63 h 510"/>
              <a:gd name="T44" fmla="*/ 269 w 602"/>
              <a:gd name="T45" fmla="*/ 42 h 510"/>
              <a:gd name="T46" fmla="*/ 205 w 602"/>
              <a:gd name="T47" fmla="*/ 163 h 510"/>
              <a:gd name="T48" fmla="*/ 219 w 602"/>
              <a:gd name="T49" fmla="*/ 14 h 510"/>
              <a:gd name="T50" fmla="*/ 240 w 602"/>
              <a:gd name="T51" fmla="*/ 0 h 510"/>
              <a:gd name="T52" fmla="*/ 269 w 602"/>
              <a:gd name="T53" fmla="*/ 42 h 510"/>
              <a:gd name="T54" fmla="*/ 226 w 602"/>
              <a:gd name="T55" fmla="*/ 191 h 510"/>
              <a:gd name="T56" fmla="*/ 325 w 602"/>
              <a:gd name="T57" fmla="*/ 198 h 510"/>
              <a:gd name="T58" fmla="*/ 382 w 602"/>
              <a:gd name="T59" fmla="*/ 424 h 510"/>
              <a:gd name="T60" fmla="*/ 438 w 602"/>
              <a:gd name="T61" fmla="*/ 424 h 510"/>
              <a:gd name="T62" fmla="*/ 481 w 602"/>
              <a:gd name="T63" fmla="*/ 346 h 510"/>
              <a:gd name="T64" fmla="*/ 488 w 602"/>
              <a:gd name="T65" fmla="*/ 488 h 510"/>
              <a:gd name="T66" fmla="*/ 459 w 602"/>
              <a:gd name="T67" fmla="*/ 509 h 510"/>
              <a:gd name="T68" fmla="*/ 452 w 602"/>
              <a:gd name="T69" fmla="*/ 509 h 510"/>
              <a:gd name="T70" fmla="*/ 141 w 602"/>
              <a:gd name="T71" fmla="*/ 509 h 510"/>
              <a:gd name="T72" fmla="*/ 141 w 602"/>
              <a:gd name="T73" fmla="*/ 509 h 510"/>
              <a:gd name="T74" fmla="*/ 113 w 602"/>
              <a:gd name="T75" fmla="*/ 488 h 510"/>
              <a:gd name="T76" fmla="*/ 50 w 602"/>
              <a:gd name="T77" fmla="*/ 247 h 510"/>
              <a:gd name="T78" fmla="*/ 0 w 602"/>
              <a:gd name="T79" fmla="*/ 219 h 510"/>
              <a:gd name="T80" fmla="*/ 134 w 602"/>
              <a:gd name="T81" fmla="*/ 191 h 510"/>
              <a:gd name="T82" fmla="*/ 269 w 602"/>
              <a:gd name="T83" fmla="*/ 424 h 510"/>
              <a:gd name="T84" fmla="*/ 297 w 602"/>
              <a:gd name="T85" fmla="*/ 452 h 510"/>
              <a:gd name="T86" fmla="*/ 325 w 602"/>
              <a:gd name="T87" fmla="*/ 276 h 510"/>
              <a:gd name="T88" fmla="*/ 269 w 602"/>
              <a:gd name="T89" fmla="*/ 276 h 510"/>
              <a:gd name="T90" fmla="*/ 212 w 602"/>
              <a:gd name="T91" fmla="*/ 276 h 510"/>
              <a:gd name="T92" fmla="*/ 184 w 602"/>
              <a:gd name="T93" fmla="*/ 247 h 510"/>
              <a:gd name="T94" fmla="*/ 155 w 602"/>
              <a:gd name="T95" fmla="*/ 424 h 510"/>
              <a:gd name="T96" fmla="*/ 212 w 602"/>
              <a:gd name="T97" fmla="*/ 42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2" h="510">
                <a:moveTo>
                  <a:pt x="481" y="318"/>
                </a:moveTo>
                <a:lnTo>
                  <a:pt x="481" y="318"/>
                </a:lnTo>
                <a:cubicBezTo>
                  <a:pt x="410" y="318"/>
                  <a:pt x="353" y="269"/>
                  <a:pt x="353" y="198"/>
                </a:cubicBezTo>
                <a:cubicBezTo>
                  <a:pt x="353" y="127"/>
                  <a:pt x="410" y="78"/>
                  <a:pt x="481" y="78"/>
                </a:cubicBezTo>
                <a:cubicBezTo>
                  <a:pt x="544" y="78"/>
                  <a:pt x="601" y="127"/>
                  <a:pt x="601" y="198"/>
                </a:cubicBezTo>
                <a:cubicBezTo>
                  <a:pt x="601" y="269"/>
                  <a:pt x="544" y="318"/>
                  <a:pt x="481" y="318"/>
                </a:cubicBezTo>
                <a:close/>
                <a:moveTo>
                  <a:pt x="537" y="219"/>
                </a:moveTo>
                <a:lnTo>
                  <a:pt x="537" y="219"/>
                </a:lnTo>
                <a:cubicBezTo>
                  <a:pt x="516" y="198"/>
                  <a:pt x="516" y="198"/>
                  <a:pt x="516" y="198"/>
                </a:cubicBezTo>
                <a:cubicBezTo>
                  <a:pt x="537" y="177"/>
                  <a:pt x="537" y="177"/>
                  <a:pt x="537" y="177"/>
                </a:cubicBezTo>
                <a:lnTo>
                  <a:pt x="537" y="177"/>
                </a:lnTo>
                <a:cubicBezTo>
                  <a:pt x="544" y="177"/>
                  <a:pt x="544" y="170"/>
                  <a:pt x="544" y="163"/>
                </a:cubicBezTo>
                <a:cubicBezTo>
                  <a:pt x="544" y="141"/>
                  <a:pt x="530" y="134"/>
                  <a:pt x="516" y="134"/>
                </a:cubicBezTo>
                <a:cubicBezTo>
                  <a:pt x="509" y="134"/>
                  <a:pt x="502" y="134"/>
                  <a:pt x="495" y="141"/>
                </a:cubicBezTo>
                <a:lnTo>
                  <a:pt x="495" y="141"/>
                </a:lnTo>
                <a:cubicBezTo>
                  <a:pt x="481" y="156"/>
                  <a:pt x="481" y="156"/>
                  <a:pt x="481" y="156"/>
                </a:cubicBezTo>
                <a:cubicBezTo>
                  <a:pt x="459" y="141"/>
                  <a:pt x="459" y="141"/>
                  <a:pt x="459" y="141"/>
                </a:cubicBezTo>
                <a:lnTo>
                  <a:pt x="459" y="141"/>
                </a:lnTo>
                <a:cubicBezTo>
                  <a:pt x="452" y="134"/>
                  <a:pt x="445" y="134"/>
                  <a:pt x="438" y="134"/>
                </a:cubicBezTo>
                <a:cubicBezTo>
                  <a:pt x="424" y="134"/>
                  <a:pt x="410" y="141"/>
                  <a:pt x="410" y="163"/>
                </a:cubicBezTo>
                <a:cubicBezTo>
                  <a:pt x="410" y="170"/>
                  <a:pt x="417" y="177"/>
                  <a:pt x="424" y="177"/>
                </a:cubicBezTo>
                <a:lnTo>
                  <a:pt x="424" y="177"/>
                </a:lnTo>
                <a:cubicBezTo>
                  <a:pt x="438" y="198"/>
                  <a:pt x="438" y="198"/>
                  <a:pt x="438" y="198"/>
                </a:cubicBezTo>
                <a:cubicBezTo>
                  <a:pt x="424" y="219"/>
                  <a:pt x="424" y="219"/>
                  <a:pt x="424" y="219"/>
                </a:cubicBezTo>
                <a:lnTo>
                  <a:pt x="424" y="219"/>
                </a:lnTo>
                <a:cubicBezTo>
                  <a:pt x="417" y="219"/>
                  <a:pt x="410" y="226"/>
                  <a:pt x="410" y="233"/>
                </a:cubicBezTo>
                <a:cubicBezTo>
                  <a:pt x="410" y="254"/>
                  <a:pt x="424" y="261"/>
                  <a:pt x="438" y="261"/>
                </a:cubicBezTo>
                <a:cubicBezTo>
                  <a:pt x="445" y="261"/>
                  <a:pt x="452" y="261"/>
                  <a:pt x="459" y="254"/>
                </a:cubicBezTo>
                <a:lnTo>
                  <a:pt x="459" y="254"/>
                </a:lnTo>
                <a:cubicBezTo>
                  <a:pt x="481" y="240"/>
                  <a:pt x="481" y="240"/>
                  <a:pt x="481" y="240"/>
                </a:cubicBezTo>
                <a:cubicBezTo>
                  <a:pt x="495" y="254"/>
                  <a:pt x="495" y="254"/>
                  <a:pt x="495" y="254"/>
                </a:cubicBezTo>
                <a:lnTo>
                  <a:pt x="495" y="254"/>
                </a:lnTo>
                <a:cubicBezTo>
                  <a:pt x="502" y="261"/>
                  <a:pt x="509" y="261"/>
                  <a:pt x="516" y="261"/>
                </a:cubicBezTo>
                <a:cubicBezTo>
                  <a:pt x="530" y="261"/>
                  <a:pt x="544" y="254"/>
                  <a:pt x="544" y="233"/>
                </a:cubicBezTo>
                <a:cubicBezTo>
                  <a:pt x="544" y="226"/>
                  <a:pt x="544" y="219"/>
                  <a:pt x="537" y="219"/>
                </a:cubicBezTo>
                <a:close/>
                <a:moveTo>
                  <a:pt x="361" y="99"/>
                </a:moveTo>
                <a:lnTo>
                  <a:pt x="361" y="99"/>
                </a:lnTo>
                <a:cubicBezTo>
                  <a:pt x="332" y="42"/>
                  <a:pt x="332" y="42"/>
                  <a:pt x="332" y="42"/>
                </a:cubicBezTo>
                <a:lnTo>
                  <a:pt x="332" y="42"/>
                </a:lnTo>
                <a:cubicBezTo>
                  <a:pt x="332" y="35"/>
                  <a:pt x="325" y="35"/>
                  <a:pt x="325" y="28"/>
                </a:cubicBezTo>
                <a:cubicBezTo>
                  <a:pt x="325" y="14"/>
                  <a:pt x="339" y="0"/>
                  <a:pt x="353" y="0"/>
                </a:cubicBezTo>
                <a:cubicBezTo>
                  <a:pt x="368" y="0"/>
                  <a:pt x="375" y="7"/>
                  <a:pt x="382" y="14"/>
                </a:cubicBezTo>
                <a:lnTo>
                  <a:pt x="382" y="14"/>
                </a:lnTo>
                <a:cubicBezTo>
                  <a:pt x="410" y="63"/>
                  <a:pt x="410" y="63"/>
                  <a:pt x="410" y="63"/>
                </a:cubicBezTo>
                <a:cubicBezTo>
                  <a:pt x="389" y="71"/>
                  <a:pt x="375" y="85"/>
                  <a:pt x="361" y="99"/>
                </a:cubicBezTo>
                <a:close/>
                <a:moveTo>
                  <a:pt x="269" y="42"/>
                </a:moveTo>
                <a:lnTo>
                  <a:pt x="269" y="42"/>
                </a:lnTo>
                <a:cubicBezTo>
                  <a:pt x="205" y="163"/>
                  <a:pt x="205" y="163"/>
                  <a:pt x="205" y="163"/>
                </a:cubicBezTo>
                <a:cubicBezTo>
                  <a:pt x="141" y="163"/>
                  <a:pt x="141" y="163"/>
                  <a:pt x="141" y="163"/>
                </a:cubicBezTo>
                <a:cubicBezTo>
                  <a:pt x="219" y="14"/>
                  <a:pt x="219" y="14"/>
                  <a:pt x="219" y="14"/>
                </a:cubicBezTo>
                <a:lnTo>
                  <a:pt x="219" y="14"/>
                </a:lnTo>
                <a:cubicBezTo>
                  <a:pt x="219" y="7"/>
                  <a:pt x="233" y="0"/>
                  <a:pt x="240" y="0"/>
                </a:cubicBezTo>
                <a:cubicBezTo>
                  <a:pt x="262" y="0"/>
                  <a:pt x="269" y="14"/>
                  <a:pt x="269" y="28"/>
                </a:cubicBezTo>
                <a:cubicBezTo>
                  <a:pt x="269" y="35"/>
                  <a:pt x="269" y="35"/>
                  <a:pt x="269" y="42"/>
                </a:cubicBezTo>
                <a:close/>
                <a:moveTo>
                  <a:pt x="226" y="191"/>
                </a:moveTo>
                <a:lnTo>
                  <a:pt x="226" y="191"/>
                </a:lnTo>
                <a:cubicBezTo>
                  <a:pt x="325" y="191"/>
                  <a:pt x="325" y="191"/>
                  <a:pt x="325" y="191"/>
                </a:cubicBezTo>
                <a:lnTo>
                  <a:pt x="325" y="198"/>
                </a:lnTo>
                <a:cubicBezTo>
                  <a:pt x="325" y="247"/>
                  <a:pt x="346" y="290"/>
                  <a:pt x="382" y="318"/>
                </a:cubicBezTo>
                <a:cubicBezTo>
                  <a:pt x="382" y="424"/>
                  <a:pt x="382" y="424"/>
                  <a:pt x="382" y="424"/>
                </a:cubicBezTo>
                <a:cubicBezTo>
                  <a:pt x="382" y="438"/>
                  <a:pt x="396" y="452"/>
                  <a:pt x="410" y="452"/>
                </a:cubicBezTo>
                <a:cubicBezTo>
                  <a:pt x="431" y="452"/>
                  <a:pt x="438" y="438"/>
                  <a:pt x="438" y="424"/>
                </a:cubicBezTo>
                <a:cubicBezTo>
                  <a:pt x="438" y="346"/>
                  <a:pt x="438" y="346"/>
                  <a:pt x="438" y="346"/>
                </a:cubicBezTo>
                <a:cubicBezTo>
                  <a:pt x="452" y="346"/>
                  <a:pt x="466" y="346"/>
                  <a:pt x="481" y="346"/>
                </a:cubicBezTo>
                <a:cubicBezTo>
                  <a:pt x="495" y="346"/>
                  <a:pt x="509" y="346"/>
                  <a:pt x="523" y="339"/>
                </a:cubicBezTo>
                <a:cubicBezTo>
                  <a:pt x="488" y="488"/>
                  <a:pt x="488" y="488"/>
                  <a:pt x="488" y="488"/>
                </a:cubicBezTo>
                <a:lnTo>
                  <a:pt x="488" y="488"/>
                </a:lnTo>
                <a:cubicBezTo>
                  <a:pt x="481" y="502"/>
                  <a:pt x="474" y="509"/>
                  <a:pt x="459" y="509"/>
                </a:cubicBezTo>
                <a:lnTo>
                  <a:pt x="459" y="509"/>
                </a:lnTo>
                <a:cubicBezTo>
                  <a:pt x="452" y="509"/>
                  <a:pt x="452" y="509"/>
                  <a:pt x="452" y="509"/>
                </a:cubicBezTo>
                <a:cubicBezTo>
                  <a:pt x="445" y="509"/>
                  <a:pt x="445" y="509"/>
                  <a:pt x="445" y="509"/>
                </a:cubicBezTo>
                <a:cubicBezTo>
                  <a:pt x="141" y="509"/>
                  <a:pt x="141" y="509"/>
                  <a:pt x="141" y="509"/>
                </a:cubicBezTo>
                <a:lnTo>
                  <a:pt x="141" y="509"/>
                </a:lnTo>
                <a:lnTo>
                  <a:pt x="141" y="509"/>
                </a:lnTo>
                <a:lnTo>
                  <a:pt x="141" y="509"/>
                </a:lnTo>
                <a:cubicBezTo>
                  <a:pt x="127" y="509"/>
                  <a:pt x="113" y="502"/>
                  <a:pt x="113" y="488"/>
                </a:cubicBezTo>
                <a:lnTo>
                  <a:pt x="113" y="488"/>
                </a:lnTo>
                <a:cubicBezTo>
                  <a:pt x="50" y="247"/>
                  <a:pt x="50" y="247"/>
                  <a:pt x="50" y="247"/>
                </a:cubicBezTo>
                <a:cubicBezTo>
                  <a:pt x="28" y="247"/>
                  <a:pt x="28" y="247"/>
                  <a:pt x="28" y="247"/>
                </a:cubicBezTo>
                <a:cubicBezTo>
                  <a:pt x="7" y="247"/>
                  <a:pt x="0" y="233"/>
                  <a:pt x="0" y="219"/>
                </a:cubicBezTo>
                <a:cubicBezTo>
                  <a:pt x="0" y="198"/>
                  <a:pt x="7" y="191"/>
                  <a:pt x="28" y="191"/>
                </a:cubicBezTo>
                <a:cubicBezTo>
                  <a:pt x="134" y="191"/>
                  <a:pt x="134" y="191"/>
                  <a:pt x="134" y="191"/>
                </a:cubicBezTo>
                <a:cubicBezTo>
                  <a:pt x="226" y="191"/>
                  <a:pt x="226" y="191"/>
                  <a:pt x="226" y="191"/>
                </a:cubicBezTo>
                <a:close/>
                <a:moveTo>
                  <a:pt x="269" y="424"/>
                </a:moveTo>
                <a:lnTo>
                  <a:pt x="269" y="424"/>
                </a:lnTo>
                <a:cubicBezTo>
                  <a:pt x="269" y="438"/>
                  <a:pt x="283" y="452"/>
                  <a:pt x="297" y="452"/>
                </a:cubicBezTo>
                <a:cubicBezTo>
                  <a:pt x="318" y="452"/>
                  <a:pt x="325" y="438"/>
                  <a:pt x="325" y="424"/>
                </a:cubicBezTo>
                <a:cubicBezTo>
                  <a:pt x="325" y="276"/>
                  <a:pt x="325" y="276"/>
                  <a:pt x="325" y="276"/>
                </a:cubicBezTo>
                <a:cubicBezTo>
                  <a:pt x="325" y="254"/>
                  <a:pt x="318" y="247"/>
                  <a:pt x="297" y="247"/>
                </a:cubicBezTo>
                <a:cubicBezTo>
                  <a:pt x="283" y="247"/>
                  <a:pt x="269" y="254"/>
                  <a:pt x="269" y="276"/>
                </a:cubicBezTo>
                <a:lnTo>
                  <a:pt x="269" y="424"/>
                </a:lnTo>
                <a:close/>
                <a:moveTo>
                  <a:pt x="212" y="276"/>
                </a:moveTo>
                <a:lnTo>
                  <a:pt x="212" y="276"/>
                </a:lnTo>
                <a:cubicBezTo>
                  <a:pt x="212" y="254"/>
                  <a:pt x="205" y="247"/>
                  <a:pt x="184" y="247"/>
                </a:cubicBezTo>
                <a:cubicBezTo>
                  <a:pt x="170" y="247"/>
                  <a:pt x="155" y="254"/>
                  <a:pt x="155" y="276"/>
                </a:cubicBezTo>
                <a:cubicBezTo>
                  <a:pt x="155" y="424"/>
                  <a:pt x="155" y="424"/>
                  <a:pt x="155" y="424"/>
                </a:cubicBezTo>
                <a:cubicBezTo>
                  <a:pt x="155" y="438"/>
                  <a:pt x="170" y="452"/>
                  <a:pt x="184" y="452"/>
                </a:cubicBezTo>
                <a:cubicBezTo>
                  <a:pt x="205" y="452"/>
                  <a:pt x="212" y="438"/>
                  <a:pt x="212" y="424"/>
                </a:cubicBezTo>
                <a:lnTo>
                  <a:pt x="212" y="27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04" name="Freeform 110"/>
          <p:cNvSpPr>
            <a:spLocks noChangeArrowheads="1"/>
          </p:cNvSpPr>
          <p:nvPr/>
        </p:nvSpPr>
        <p:spPr bwMode="auto">
          <a:xfrm>
            <a:off x="9966327" y="6118036"/>
            <a:ext cx="438150" cy="368396"/>
          </a:xfrm>
          <a:custGeom>
            <a:avLst/>
            <a:gdLst>
              <a:gd name="T0" fmla="*/ 480 w 609"/>
              <a:gd name="T1" fmla="*/ 318 h 510"/>
              <a:gd name="T2" fmla="*/ 480 w 609"/>
              <a:gd name="T3" fmla="*/ 78 h 510"/>
              <a:gd name="T4" fmla="*/ 480 w 609"/>
              <a:gd name="T5" fmla="*/ 318 h 510"/>
              <a:gd name="T6" fmla="*/ 537 w 609"/>
              <a:gd name="T7" fmla="*/ 141 h 510"/>
              <a:gd name="T8" fmla="*/ 466 w 609"/>
              <a:gd name="T9" fmla="*/ 205 h 510"/>
              <a:gd name="T10" fmla="*/ 424 w 609"/>
              <a:gd name="T11" fmla="*/ 177 h 510"/>
              <a:gd name="T12" fmla="*/ 410 w 609"/>
              <a:gd name="T13" fmla="*/ 226 h 510"/>
              <a:gd name="T14" fmla="*/ 466 w 609"/>
              <a:gd name="T15" fmla="*/ 276 h 510"/>
              <a:gd name="T16" fmla="*/ 558 w 609"/>
              <a:gd name="T17" fmla="*/ 191 h 510"/>
              <a:gd name="T18" fmla="*/ 537 w 609"/>
              <a:gd name="T19" fmla="*/ 141 h 510"/>
              <a:gd name="T20" fmla="*/ 367 w 609"/>
              <a:gd name="T21" fmla="*/ 99 h 510"/>
              <a:gd name="T22" fmla="*/ 339 w 609"/>
              <a:gd name="T23" fmla="*/ 42 h 510"/>
              <a:gd name="T24" fmla="*/ 360 w 609"/>
              <a:gd name="T25" fmla="*/ 0 h 510"/>
              <a:gd name="T26" fmla="*/ 389 w 609"/>
              <a:gd name="T27" fmla="*/ 14 h 510"/>
              <a:gd name="T28" fmla="*/ 367 w 609"/>
              <a:gd name="T29" fmla="*/ 99 h 510"/>
              <a:gd name="T30" fmla="*/ 269 w 609"/>
              <a:gd name="T31" fmla="*/ 42 h 510"/>
              <a:gd name="T32" fmla="*/ 148 w 609"/>
              <a:gd name="T33" fmla="*/ 163 h 510"/>
              <a:gd name="T34" fmla="*/ 219 w 609"/>
              <a:gd name="T35" fmla="*/ 14 h 510"/>
              <a:gd name="T36" fmla="*/ 276 w 609"/>
              <a:gd name="T37" fmla="*/ 28 h 510"/>
              <a:gd name="T38" fmla="*/ 233 w 609"/>
              <a:gd name="T39" fmla="*/ 191 h 510"/>
              <a:gd name="T40" fmla="*/ 332 w 609"/>
              <a:gd name="T41" fmla="*/ 191 h 510"/>
              <a:gd name="T42" fmla="*/ 389 w 609"/>
              <a:gd name="T43" fmla="*/ 318 h 510"/>
              <a:gd name="T44" fmla="*/ 417 w 609"/>
              <a:gd name="T45" fmla="*/ 452 h 510"/>
              <a:gd name="T46" fmla="*/ 445 w 609"/>
              <a:gd name="T47" fmla="*/ 346 h 510"/>
              <a:gd name="T48" fmla="*/ 530 w 609"/>
              <a:gd name="T49" fmla="*/ 339 h 510"/>
              <a:gd name="T50" fmla="*/ 495 w 609"/>
              <a:gd name="T51" fmla="*/ 488 h 510"/>
              <a:gd name="T52" fmla="*/ 466 w 609"/>
              <a:gd name="T53" fmla="*/ 509 h 510"/>
              <a:gd name="T54" fmla="*/ 452 w 609"/>
              <a:gd name="T55" fmla="*/ 509 h 510"/>
              <a:gd name="T56" fmla="*/ 141 w 609"/>
              <a:gd name="T57" fmla="*/ 509 h 510"/>
              <a:gd name="T58" fmla="*/ 141 w 609"/>
              <a:gd name="T59" fmla="*/ 509 h 510"/>
              <a:gd name="T60" fmla="*/ 113 w 609"/>
              <a:gd name="T61" fmla="*/ 488 h 510"/>
              <a:gd name="T62" fmla="*/ 28 w 609"/>
              <a:gd name="T63" fmla="*/ 247 h 510"/>
              <a:gd name="T64" fmla="*/ 28 w 609"/>
              <a:gd name="T65" fmla="*/ 191 h 510"/>
              <a:gd name="T66" fmla="*/ 233 w 609"/>
              <a:gd name="T67" fmla="*/ 191 h 510"/>
              <a:gd name="T68" fmla="*/ 276 w 609"/>
              <a:gd name="T69" fmla="*/ 424 h 510"/>
              <a:gd name="T70" fmla="*/ 332 w 609"/>
              <a:gd name="T71" fmla="*/ 424 h 510"/>
              <a:gd name="T72" fmla="*/ 304 w 609"/>
              <a:gd name="T73" fmla="*/ 247 h 510"/>
              <a:gd name="T74" fmla="*/ 276 w 609"/>
              <a:gd name="T75" fmla="*/ 424 h 510"/>
              <a:gd name="T76" fmla="*/ 219 w 609"/>
              <a:gd name="T77" fmla="*/ 276 h 510"/>
              <a:gd name="T78" fmla="*/ 162 w 609"/>
              <a:gd name="T79" fmla="*/ 276 h 510"/>
              <a:gd name="T80" fmla="*/ 191 w 609"/>
              <a:gd name="T81" fmla="*/ 452 h 510"/>
              <a:gd name="T82" fmla="*/ 219 w 609"/>
              <a:gd name="T83" fmla="*/ 27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9" h="510">
                <a:moveTo>
                  <a:pt x="480" y="318"/>
                </a:moveTo>
                <a:lnTo>
                  <a:pt x="480" y="318"/>
                </a:lnTo>
                <a:cubicBezTo>
                  <a:pt x="417" y="318"/>
                  <a:pt x="360" y="269"/>
                  <a:pt x="360" y="198"/>
                </a:cubicBezTo>
                <a:cubicBezTo>
                  <a:pt x="360" y="127"/>
                  <a:pt x="417" y="78"/>
                  <a:pt x="480" y="78"/>
                </a:cubicBezTo>
                <a:cubicBezTo>
                  <a:pt x="551" y="78"/>
                  <a:pt x="608" y="127"/>
                  <a:pt x="608" y="198"/>
                </a:cubicBezTo>
                <a:cubicBezTo>
                  <a:pt x="608" y="269"/>
                  <a:pt x="551" y="318"/>
                  <a:pt x="480" y="318"/>
                </a:cubicBezTo>
                <a:close/>
                <a:moveTo>
                  <a:pt x="537" y="141"/>
                </a:moveTo>
                <a:lnTo>
                  <a:pt x="537" y="141"/>
                </a:lnTo>
                <a:cubicBezTo>
                  <a:pt x="530" y="141"/>
                  <a:pt x="523" y="141"/>
                  <a:pt x="523" y="148"/>
                </a:cubicBezTo>
                <a:cubicBezTo>
                  <a:pt x="466" y="205"/>
                  <a:pt x="466" y="205"/>
                  <a:pt x="466" y="205"/>
                </a:cubicBezTo>
                <a:cubicBezTo>
                  <a:pt x="445" y="191"/>
                  <a:pt x="445" y="191"/>
                  <a:pt x="445" y="191"/>
                </a:cubicBezTo>
                <a:cubicBezTo>
                  <a:pt x="438" y="184"/>
                  <a:pt x="431" y="177"/>
                  <a:pt x="424" y="177"/>
                </a:cubicBezTo>
                <a:cubicBezTo>
                  <a:pt x="410" y="177"/>
                  <a:pt x="396" y="191"/>
                  <a:pt x="396" y="205"/>
                </a:cubicBezTo>
                <a:cubicBezTo>
                  <a:pt x="396" y="212"/>
                  <a:pt x="403" y="219"/>
                  <a:pt x="410" y="226"/>
                </a:cubicBezTo>
                <a:cubicBezTo>
                  <a:pt x="445" y="261"/>
                  <a:pt x="445" y="261"/>
                  <a:pt x="445" y="261"/>
                </a:cubicBezTo>
                <a:cubicBezTo>
                  <a:pt x="452" y="269"/>
                  <a:pt x="459" y="276"/>
                  <a:pt x="466" y="276"/>
                </a:cubicBezTo>
                <a:cubicBezTo>
                  <a:pt x="473" y="276"/>
                  <a:pt x="480" y="269"/>
                  <a:pt x="480" y="261"/>
                </a:cubicBezTo>
                <a:cubicBezTo>
                  <a:pt x="558" y="191"/>
                  <a:pt x="558" y="191"/>
                  <a:pt x="558" y="191"/>
                </a:cubicBezTo>
                <a:cubicBezTo>
                  <a:pt x="565" y="184"/>
                  <a:pt x="565" y="177"/>
                  <a:pt x="565" y="170"/>
                </a:cubicBezTo>
                <a:cubicBezTo>
                  <a:pt x="565" y="156"/>
                  <a:pt x="558" y="141"/>
                  <a:pt x="537" y="141"/>
                </a:cubicBezTo>
                <a:close/>
                <a:moveTo>
                  <a:pt x="367" y="99"/>
                </a:moveTo>
                <a:lnTo>
                  <a:pt x="367" y="99"/>
                </a:lnTo>
                <a:cubicBezTo>
                  <a:pt x="339" y="42"/>
                  <a:pt x="339" y="42"/>
                  <a:pt x="339" y="42"/>
                </a:cubicBezTo>
                <a:lnTo>
                  <a:pt x="339" y="42"/>
                </a:lnTo>
                <a:cubicBezTo>
                  <a:pt x="332" y="35"/>
                  <a:pt x="332" y="35"/>
                  <a:pt x="332" y="28"/>
                </a:cubicBezTo>
                <a:cubicBezTo>
                  <a:pt x="332" y="14"/>
                  <a:pt x="346" y="0"/>
                  <a:pt x="360" y="0"/>
                </a:cubicBezTo>
                <a:cubicBezTo>
                  <a:pt x="375" y="0"/>
                  <a:pt x="382" y="7"/>
                  <a:pt x="389" y="14"/>
                </a:cubicBezTo>
                <a:lnTo>
                  <a:pt x="389" y="14"/>
                </a:lnTo>
                <a:cubicBezTo>
                  <a:pt x="410" y="63"/>
                  <a:pt x="410" y="63"/>
                  <a:pt x="410" y="63"/>
                </a:cubicBezTo>
                <a:cubicBezTo>
                  <a:pt x="396" y="71"/>
                  <a:pt x="382" y="85"/>
                  <a:pt x="367" y="99"/>
                </a:cubicBezTo>
                <a:close/>
                <a:moveTo>
                  <a:pt x="269" y="42"/>
                </a:moveTo>
                <a:lnTo>
                  <a:pt x="269" y="42"/>
                </a:lnTo>
                <a:cubicBezTo>
                  <a:pt x="212" y="163"/>
                  <a:pt x="212" y="163"/>
                  <a:pt x="212" y="163"/>
                </a:cubicBezTo>
                <a:cubicBezTo>
                  <a:pt x="148" y="163"/>
                  <a:pt x="148" y="163"/>
                  <a:pt x="148" y="163"/>
                </a:cubicBezTo>
                <a:cubicBezTo>
                  <a:pt x="219" y="14"/>
                  <a:pt x="219" y="14"/>
                  <a:pt x="219" y="14"/>
                </a:cubicBezTo>
                <a:lnTo>
                  <a:pt x="219" y="14"/>
                </a:lnTo>
                <a:cubicBezTo>
                  <a:pt x="226" y="7"/>
                  <a:pt x="233" y="0"/>
                  <a:pt x="247" y="0"/>
                </a:cubicBezTo>
                <a:cubicBezTo>
                  <a:pt x="262" y="0"/>
                  <a:pt x="276" y="14"/>
                  <a:pt x="276" y="28"/>
                </a:cubicBezTo>
                <a:cubicBezTo>
                  <a:pt x="276" y="35"/>
                  <a:pt x="276" y="35"/>
                  <a:pt x="269" y="42"/>
                </a:cubicBezTo>
                <a:close/>
                <a:moveTo>
                  <a:pt x="233" y="191"/>
                </a:moveTo>
                <a:lnTo>
                  <a:pt x="233" y="191"/>
                </a:lnTo>
                <a:cubicBezTo>
                  <a:pt x="332" y="191"/>
                  <a:pt x="332" y="191"/>
                  <a:pt x="332" y="191"/>
                </a:cubicBezTo>
                <a:lnTo>
                  <a:pt x="332" y="198"/>
                </a:lnTo>
                <a:cubicBezTo>
                  <a:pt x="332" y="247"/>
                  <a:pt x="353" y="290"/>
                  <a:pt x="389" y="318"/>
                </a:cubicBezTo>
                <a:cubicBezTo>
                  <a:pt x="389" y="424"/>
                  <a:pt x="389" y="424"/>
                  <a:pt x="389" y="424"/>
                </a:cubicBezTo>
                <a:cubicBezTo>
                  <a:pt x="389" y="438"/>
                  <a:pt x="403" y="452"/>
                  <a:pt x="417" y="452"/>
                </a:cubicBezTo>
                <a:cubicBezTo>
                  <a:pt x="431" y="452"/>
                  <a:pt x="445" y="438"/>
                  <a:pt x="445" y="424"/>
                </a:cubicBezTo>
                <a:cubicBezTo>
                  <a:pt x="445" y="346"/>
                  <a:pt x="445" y="346"/>
                  <a:pt x="445" y="346"/>
                </a:cubicBezTo>
                <a:cubicBezTo>
                  <a:pt x="459" y="346"/>
                  <a:pt x="466" y="346"/>
                  <a:pt x="480" y="346"/>
                </a:cubicBezTo>
                <a:cubicBezTo>
                  <a:pt x="502" y="346"/>
                  <a:pt x="516" y="346"/>
                  <a:pt x="530" y="339"/>
                </a:cubicBezTo>
                <a:cubicBezTo>
                  <a:pt x="495" y="488"/>
                  <a:pt x="495" y="488"/>
                  <a:pt x="495" y="488"/>
                </a:cubicBezTo>
                <a:lnTo>
                  <a:pt x="495" y="488"/>
                </a:lnTo>
                <a:cubicBezTo>
                  <a:pt x="488" y="502"/>
                  <a:pt x="480" y="509"/>
                  <a:pt x="466" y="509"/>
                </a:cubicBezTo>
                <a:lnTo>
                  <a:pt x="466" y="509"/>
                </a:lnTo>
                <a:cubicBezTo>
                  <a:pt x="459" y="509"/>
                  <a:pt x="459" y="509"/>
                  <a:pt x="459" y="509"/>
                </a:cubicBezTo>
                <a:cubicBezTo>
                  <a:pt x="452" y="509"/>
                  <a:pt x="452" y="509"/>
                  <a:pt x="452" y="509"/>
                </a:cubicBezTo>
                <a:cubicBezTo>
                  <a:pt x="141" y="509"/>
                  <a:pt x="141" y="509"/>
                  <a:pt x="141" y="509"/>
                </a:cubicBezTo>
                <a:lnTo>
                  <a:pt x="141" y="509"/>
                </a:lnTo>
                <a:lnTo>
                  <a:pt x="141" y="509"/>
                </a:lnTo>
                <a:lnTo>
                  <a:pt x="141" y="509"/>
                </a:lnTo>
                <a:cubicBezTo>
                  <a:pt x="127" y="509"/>
                  <a:pt x="120" y="502"/>
                  <a:pt x="113" y="488"/>
                </a:cubicBezTo>
                <a:lnTo>
                  <a:pt x="113" y="488"/>
                </a:lnTo>
                <a:cubicBezTo>
                  <a:pt x="56" y="247"/>
                  <a:pt x="56" y="247"/>
                  <a:pt x="56" y="247"/>
                </a:cubicBezTo>
                <a:cubicBezTo>
                  <a:pt x="28" y="247"/>
                  <a:pt x="28" y="247"/>
                  <a:pt x="28" y="247"/>
                </a:cubicBezTo>
                <a:cubicBezTo>
                  <a:pt x="14" y="247"/>
                  <a:pt x="0" y="233"/>
                  <a:pt x="0" y="219"/>
                </a:cubicBezTo>
                <a:cubicBezTo>
                  <a:pt x="0" y="198"/>
                  <a:pt x="14" y="191"/>
                  <a:pt x="28" y="191"/>
                </a:cubicBezTo>
                <a:cubicBezTo>
                  <a:pt x="141" y="191"/>
                  <a:pt x="141" y="191"/>
                  <a:pt x="141" y="191"/>
                </a:cubicBezTo>
                <a:cubicBezTo>
                  <a:pt x="233" y="191"/>
                  <a:pt x="233" y="191"/>
                  <a:pt x="233" y="191"/>
                </a:cubicBezTo>
                <a:close/>
                <a:moveTo>
                  <a:pt x="276" y="424"/>
                </a:moveTo>
                <a:lnTo>
                  <a:pt x="276" y="424"/>
                </a:lnTo>
                <a:cubicBezTo>
                  <a:pt x="276" y="438"/>
                  <a:pt x="290" y="452"/>
                  <a:pt x="304" y="452"/>
                </a:cubicBezTo>
                <a:cubicBezTo>
                  <a:pt x="318" y="452"/>
                  <a:pt x="332" y="438"/>
                  <a:pt x="332" y="424"/>
                </a:cubicBezTo>
                <a:cubicBezTo>
                  <a:pt x="332" y="276"/>
                  <a:pt x="332" y="276"/>
                  <a:pt x="332" y="276"/>
                </a:cubicBezTo>
                <a:cubicBezTo>
                  <a:pt x="332" y="254"/>
                  <a:pt x="318" y="247"/>
                  <a:pt x="304" y="247"/>
                </a:cubicBezTo>
                <a:cubicBezTo>
                  <a:pt x="290" y="247"/>
                  <a:pt x="276" y="254"/>
                  <a:pt x="276" y="276"/>
                </a:cubicBezTo>
                <a:lnTo>
                  <a:pt x="276" y="424"/>
                </a:lnTo>
                <a:close/>
                <a:moveTo>
                  <a:pt x="219" y="276"/>
                </a:moveTo>
                <a:lnTo>
                  <a:pt x="219" y="276"/>
                </a:lnTo>
                <a:cubicBezTo>
                  <a:pt x="219" y="254"/>
                  <a:pt x="205" y="247"/>
                  <a:pt x="191" y="247"/>
                </a:cubicBezTo>
                <a:cubicBezTo>
                  <a:pt x="177" y="247"/>
                  <a:pt x="162" y="254"/>
                  <a:pt x="162" y="276"/>
                </a:cubicBezTo>
                <a:cubicBezTo>
                  <a:pt x="162" y="424"/>
                  <a:pt x="162" y="424"/>
                  <a:pt x="162" y="424"/>
                </a:cubicBezTo>
                <a:cubicBezTo>
                  <a:pt x="162" y="438"/>
                  <a:pt x="177" y="452"/>
                  <a:pt x="191" y="452"/>
                </a:cubicBezTo>
                <a:cubicBezTo>
                  <a:pt x="205" y="452"/>
                  <a:pt x="219" y="438"/>
                  <a:pt x="219" y="424"/>
                </a:cubicBezTo>
                <a:lnTo>
                  <a:pt x="219" y="27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05" name="Freeform 111"/>
          <p:cNvSpPr>
            <a:spLocks noChangeArrowheads="1"/>
          </p:cNvSpPr>
          <p:nvPr/>
        </p:nvSpPr>
        <p:spPr bwMode="auto">
          <a:xfrm>
            <a:off x="9210676" y="6118036"/>
            <a:ext cx="434974" cy="368396"/>
          </a:xfrm>
          <a:custGeom>
            <a:avLst/>
            <a:gdLst>
              <a:gd name="T0" fmla="*/ 480 w 602"/>
              <a:gd name="T1" fmla="*/ 318 h 510"/>
              <a:gd name="T2" fmla="*/ 480 w 602"/>
              <a:gd name="T3" fmla="*/ 78 h 510"/>
              <a:gd name="T4" fmla="*/ 480 w 602"/>
              <a:gd name="T5" fmla="*/ 318 h 510"/>
              <a:gd name="T6" fmla="*/ 537 w 602"/>
              <a:gd name="T7" fmla="*/ 170 h 510"/>
              <a:gd name="T8" fmla="*/ 396 w 602"/>
              <a:gd name="T9" fmla="*/ 198 h 510"/>
              <a:gd name="T10" fmla="*/ 537 w 602"/>
              <a:gd name="T11" fmla="*/ 226 h 510"/>
              <a:gd name="T12" fmla="*/ 537 w 602"/>
              <a:gd name="T13" fmla="*/ 170 h 510"/>
              <a:gd name="T14" fmla="*/ 367 w 602"/>
              <a:gd name="T15" fmla="*/ 99 h 510"/>
              <a:gd name="T16" fmla="*/ 332 w 602"/>
              <a:gd name="T17" fmla="*/ 42 h 510"/>
              <a:gd name="T18" fmla="*/ 360 w 602"/>
              <a:gd name="T19" fmla="*/ 0 h 510"/>
              <a:gd name="T20" fmla="*/ 382 w 602"/>
              <a:gd name="T21" fmla="*/ 14 h 510"/>
              <a:gd name="T22" fmla="*/ 367 w 602"/>
              <a:gd name="T23" fmla="*/ 99 h 510"/>
              <a:gd name="T24" fmla="*/ 269 w 602"/>
              <a:gd name="T25" fmla="*/ 42 h 510"/>
              <a:gd name="T26" fmla="*/ 141 w 602"/>
              <a:gd name="T27" fmla="*/ 163 h 510"/>
              <a:gd name="T28" fmla="*/ 219 w 602"/>
              <a:gd name="T29" fmla="*/ 14 h 510"/>
              <a:gd name="T30" fmla="*/ 276 w 602"/>
              <a:gd name="T31" fmla="*/ 28 h 510"/>
              <a:gd name="T32" fmla="*/ 233 w 602"/>
              <a:gd name="T33" fmla="*/ 191 h 510"/>
              <a:gd name="T34" fmla="*/ 332 w 602"/>
              <a:gd name="T35" fmla="*/ 191 h 510"/>
              <a:gd name="T36" fmla="*/ 389 w 602"/>
              <a:gd name="T37" fmla="*/ 318 h 510"/>
              <a:gd name="T38" fmla="*/ 417 w 602"/>
              <a:gd name="T39" fmla="*/ 452 h 510"/>
              <a:gd name="T40" fmla="*/ 445 w 602"/>
              <a:gd name="T41" fmla="*/ 346 h 510"/>
              <a:gd name="T42" fmla="*/ 523 w 602"/>
              <a:gd name="T43" fmla="*/ 339 h 510"/>
              <a:gd name="T44" fmla="*/ 487 w 602"/>
              <a:gd name="T45" fmla="*/ 488 h 510"/>
              <a:gd name="T46" fmla="*/ 459 w 602"/>
              <a:gd name="T47" fmla="*/ 509 h 510"/>
              <a:gd name="T48" fmla="*/ 452 w 602"/>
              <a:gd name="T49" fmla="*/ 509 h 510"/>
              <a:gd name="T50" fmla="*/ 141 w 602"/>
              <a:gd name="T51" fmla="*/ 509 h 510"/>
              <a:gd name="T52" fmla="*/ 141 w 602"/>
              <a:gd name="T53" fmla="*/ 509 h 510"/>
              <a:gd name="T54" fmla="*/ 113 w 602"/>
              <a:gd name="T55" fmla="*/ 488 h 510"/>
              <a:gd name="T56" fmla="*/ 28 w 602"/>
              <a:gd name="T57" fmla="*/ 247 h 510"/>
              <a:gd name="T58" fmla="*/ 28 w 602"/>
              <a:gd name="T59" fmla="*/ 191 h 510"/>
              <a:gd name="T60" fmla="*/ 233 w 602"/>
              <a:gd name="T61" fmla="*/ 191 h 510"/>
              <a:gd name="T62" fmla="*/ 276 w 602"/>
              <a:gd name="T63" fmla="*/ 424 h 510"/>
              <a:gd name="T64" fmla="*/ 332 w 602"/>
              <a:gd name="T65" fmla="*/ 424 h 510"/>
              <a:gd name="T66" fmla="*/ 304 w 602"/>
              <a:gd name="T67" fmla="*/ 247 h 510"/>
              <a:gd name="T68" fmla="*/ 276 w 602"/>
              <a:gd name="T69" fmla="*/ 424 h 510"/>
              <a:gd name="T70" fmla="*/ 219 w 602"/>
              <a:gd name="T71" fmla="*/ 276 h 510"/>
              <a:gd name="T72" fmla="*/ 162 w 602"/>
              <a:gd name="T73" fmla="*/ 276 h 510"/>
              <a:gd name="T74" fmla="*/ 191 w 602"/>
              <a:gd name="T75" fmla="*/ 452 h 510"/>
              <a:gd name="T76" fmla="*/ 219 w 602"/>
              <a:gd name="T77" fmla="*/ 27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2" h="510">
                <a:moveTo>
                  <a:pt x="480" y="318"/>
                </a:moveTo>
                <a:lnTo>
                  <a:pt x="480" y="318"/>
                </a:lnTo>
                <a:cubicBezTo>
                  <a:pt x="410" y="318"/>
                  <a:pt x="360" y="269"/>
                  <a:pt x="360" y="198"/>
                </a:cubicBezTo>
                <a:cubicBezTo>
                  <a:pt x="360" y="127"/>
                  <a:pt x="410" y="78"/>
                  <a:pt x="480" y="78"/>
                </a:cubicBezTo>
                <a:cubicBezTo>
                  <a:pt x="551" y="78"/>
                  <a:pt x="601" y="127"/>
                  <a:pt x="601" y="198"/>
                </a:cubicBezTo>
                <a:cubicBezTo>
                  <a:pt x="601" y="269"/>
                  <a:pt x="551" y="318"/>
                  <a:pt x="480" y="318"/>
                </a:cubicBezTo>
                <a:close/>
                <a:moveTo>
                  <a:pt x="537" y="170"/>
                </a:moveTo>
                <a:lnTo>
                  <a:pt x="537" y="170"/>
                </a:lnTo>
                <a:cubicBezTo>
                  <a:pt x="424" y="170"/>
                  <a:pt x="424" y="170"/>
                  <a:pt x="424" y="170"/>
                </a:cubicBezTo>
                <a:cubicBezTo>
                  <a:pt x="410" y="170"/>
                  <a:pt x="396" y="184"/>
                  <a:pt x="396" y="198"/>
                </a:cubicBezTo>
                <a:cubicBezTo>
                  <a:pt x="396" y="212"/>
                  <a:pt x="410" y="226"/>
                  <a:pt x="424" y="226"/>
                </a:cubicBezTo>
                <a:cubicBezTo>
                  <a:pt x="537" y="226"/>
                  <a:pt x="537" y="226"/>
                  <a:pt x="537" y="226"/>
                </a:cubicBezTo>
                <a:cubicBezTo>
                  <a:pt x="551" y="226"/>
                  <a:pt x="565" y="212"/>
                  <a:pt x="565" y="198"/>
                </a:cubicBezTo>
                <a:cubicBezTo>
                  <a:pt x="565" y="184"/>
                  <a:pt x="551" y="170"/>
                  <a:pt x="537" y="170"/>
                </a:cubicBezTo>
                <a:close/>
                <a:moveTo>
                  <a:pt x="367" y="99"/>
                </a:moveTo>
                <a:lnTo>
                  <a:pt x="367" y="99"/>
                </a:lnTo>
                <a:cubicBezTo>
                  <a:pt x="332" y="42"/>
                  <a:pt x="332" y="42"/>
                  <a:pt x="332" y="42"/>
                </a:cubicBezTo>
                <a:lnTo>
                  <a:pt x="332" y="42"/>
                </a:lnTo>
                <a:cubicBezTo>
                  <a:pt x="332" y="35"/>
                  <a:pt x="332" y="35"/>
                  <a:pt x="332" y="28"/>
                </a:cubicBezTo>
                <a:cubicBezTo>
                  <a:pt x="332" y="14"/>
                  <a:pt x="339" y="0"/>
                  <a:pt x="360" y="0"/>
                </a:cubicBezTo>
                <a:cubicBezTo>
                  <a:pt x="367" y="0"/>
                  <a:pt x="382" y="7"/>
                  <a:pt x="382" y="14"/>
                </a:cubicBezTo>
                <a:lnTo>
                  <a:pt x="382" y="14"/>
                </a:lnTo>
                <a:cubicBezTo>
                  <a:pt x="410" y="63"/>
                  <a:pt x="410" y="63"/>
                  <a:pt x="410" y="63"/>
                </a:cubicBezTo>
                <a:cubicBezTo>
                  <a:pt x="396" y="71"/>
                  <a:pt x="374" y="85"/>
                  <a:pt x="367" y="99"/>
                </a:cubicBezTo>
                <a:close/>
                <a:moveTo>
                  <a:pt x="269" y="42"/>
                </a:moveTo>
                <a:lnTo>
                  <a:pt x="269" y="42"/>
                </a:lnTo>
                <a:cubicBezTo>
                  <a:pt x="205" y="163"/>
                  <a:pt x="205" y="163"/>
                  <a:pt x="205" y="163"/>
                </a:cubicBezTo>
                <a:cubicBezTo>
                  <a:pt x="141" y="163"/>
                  <a:pt x="141" y="163"/>
                  <a:pt x="141" y="163"/>
                </a:cubicBezTo>
                <a:cubicBezTo>
                  <a:pt x="219" y="14"/>
                  <a:pt x="219" y="14"/>
                  <a:pt x="219" y="14"/>
                </a:cubicBezTo>
                <a:lnTo>
                  <a:pt x="219" y="14"/>
                </a:lnTo>
                <a:cubicBezTo>
                  <a:pt x="226" y="7"/>
                  <a:pt x="233" y="0"/>
                  <a:pt x="247" y="0"/>
                </a:cubicBezTo>
                <a:cubicBezTo>
                  <a:pt x="261" y="0"/>
                  <a:pt x="276" y="14"/>
                  <a:pt x="276" y="28"/>
                </a:cubicBezTo>
                <a:cubicBezTo>
                  <a:pt x="276" y="35"/>
                  <a:pt x="269" y="35"/>
                  <a:pt x="269" y="42"/>
                </a:cubicBezTo>
                <a:close/>
                <a:moveTo>
                  <a:pt x="233" y="191"/>
                </a:moveTo>
                <a:lnTo>
                  <a:pt x="233" y="191"/>
                </a:lnTo>
                <a:cubicBezTo>
                  <a:pt x="332" y="191"/>
                  <a:pt x="332" y="191"/>
                  <a:pt x="332" y="191"/>
                </a:cubicBezTo>
                <a:lnTo>
                  <a:pt x="332" y="198"/>
                </a:lnTo>
                <a:cubicBezTo>
                  <a:pt x="332" y="247"/>
                  <a:pt x="353" y="290"/>
                  <a:pt x="389" y="318"/>
                </a:cubicBezTo>
                <a:cubicBezTo>
                  <a:pt x="389" y="424"/>
                  <a:pt x="389" y="424"/>
                  <a:pt x="389" y="424"/>
                </a:cubicBezTo>
                <a:cubicBezTo>
                  <a:pt x="389" y="438"/>
                  <a:pt x="396" y="452"/>
                  <a:pt x="417" y="452"/>
                </a:cubicBezTo>
                <a:cubicBezTo>
                  <a:pt x="431" y="452"/>
                  <a:pt x="445" y="438"/>
                  <a:pt x="445" y="424"/>
                </a:cubicBezTo>
                <a:cubicBezTo>
                  <a:pt x="445" y="346"/>
                  <a:pt x="445" y="346"/>
                  <a:pt x="445" y="346"/>
                </a:cubicBezTo>
                <a:cubicBezTo>
                  <a:pt x="452" y="346"/>
                  <a:pt x="466" y="346"/>
                  <a:pt x="480" y="346"/>
                </a:cubicBezTo>
                <a:cubicBezTo>
                  <a:pt x="495" y="346"/>
                  <a:pt x="509" y="346"/>
                  <a:pt x="523" y="339"/>
                </a:cubicBezTo>
                <a:cubicBezTo>
                  <a:pt x="487" y="488"/>
                  <a:pt x="487" y="488"/>
                  <a:pt x="487" y="488"/>
                </a:cubicBezTo>
                <a:lnTo>
                  <a:pt x="487" y="488"/>
                </a:lnTo>
                <a:cubicBezTo>
                  <a:pt x="487" y="502"/>
                  <a:pt x="473" y="509"/>
                  <a:pt x="459" y="509"/>
                </a:cubicBezTo>
                <a:lnTo>
                  <a:pt x="459" y="509"/>
                </a:lnTo>
                <a:lnTo>
                  <a:pt x="459" y="509"/>
                </a:lnTo>
                <a:cubicBezTo>
                  <a:pt x="452" y="509"/>
                  <a:pt x="452" y="509"/>
                  <a:pt x="452" y="509"/>
                </a:cubicBezTo>
                <a:cubicBezTo>
                  <a:pt x="141" y="509"/>
                  <a:pt x="141" y="509"/>
                  <a:pt x="141" y="509"/>
                </a:cubicBezTo>
                <a:lnTo>
                  <a:pt x="141" y="509"/>
                </a:lnTo>
                <a:lnTo>
                  <a:pt x="141" y="509"/>
                </a:lnTo>
                <a:lnTo>
                  <a:pt x="141" y="509"/>
                </a:lnTo>
                <a:cubicBezTo>
                  <a:pt x="127" y="509"/>
                  <a:pt x="120" y="502"/>
                  <a:pt x="113" y="488"/>
                </a:cubicBezTo>
                <a:lnTo>
                  <a:pt x="113" y="488"/>
                </a:lnTo>
                <a:cubicBezTo>
                  <a:pt x="56" y="247"/>
                  <a:pt x="56" y="247"/>
                  <a:pt x="56" y="247"/>
                </a:cubicBezTo>
                <a:cubicBezTo>
                  <a:pt x="28" y="247"/>
                  <a:pt x="28" y="247"/>
                  <a:pt x="28" y="247"/>
                </a:cubicBezTo>
                <a:cubicBezTo>
                  <a:pt x="14" y="247"/>
                  <a:pt x="0" y="233"/>
                  <a:pt x="0" y="219"/>
                </a:cubicBezTo>
                <a:cubicBezTo>
                  <a:pt x="0" y="198"/>
                  <a:pt x="14" y="191"/>
                  <a:pt x="28" y="191"/>
                </a:cubicBezTo>
                <a:cubicBezTo>
                  <a:pt x="134" y="191"/>
                  <a:pt x="134" y="191"/>
                  <a:pt x="134" y="191"/>
                </a:cubicBezTo>
                <a:cubicBezTo>
                  <a:pt x="233" y="191"/>
                  <a:pt x="233" y="191"/>
                  <a:pt x="233" y="191"/>
                </a:cubicBezTo>
                <a:close/>
                <a:moveTo>
                  <a:pt x="276" y="424"/>
                </a:moveTo>
                <a:lnTo>
                  <a:pt x="276" y="424"/>
                </a:lnTo>
                <a:cubicBezTo>
                  <a:pt x="276" y="438"/>
                  <a:pt x="283" y="452"/>
                  <a:pt x="304" y="452"/>
                </a:cubicBezTo>
                <a:cubicBezTo>
                  <a:pt x="318" y="452"/>
                  <a:pt x="332" y="438"/>
                  <a:pt x="332" y="424"/>
                </a:cubicBezTo>
                <a:cubicBezTo>
                  <a:pt x="332" y="276"/>
                  <a:pt x="332" y="276"/>
                  <a:pt x="332" y="276"/>
                </a:cubicBezTo>
                <a:cubicBezTo>
                  <a:pt x="332" y="254"/>
                  <a:pt x="318" y="247"/>
                  <a:pt x="304" y="247"/>
                </a:cubicBezTo>
                <a:cubicBezTo>
                  <a:pt x="283" y="247"/>
                  <a:pt x="276" y="254"/>
                  <a:pt x="276" y="276"/>
                </a:cubicBezTo>
                <a:lnTo>
                  <a:pt x="276" y="424"/>
                </a:lnTo>
                <a:close/>
                <a:moveTo>
                  <a:pt x="219" y="276"/>
                </a:moveTo>
                <a:lnTo>
                  <a:pt x="219" y="276"/>
                </a:lnTo>
                <a:cubicBezTo>
                  <a:pt x="219" y="254"/>
                  <a:pt x="205" y="247"/>
                  <a:pt x="191" y="247"/>
                </a:cubicBezTo>
                <a:cubicBezTo>
                  <a:pt x="169" y="247"/>
                  <a:pt x="162" y="254"/>
                  <a:pt x="162" y="276"/>
                </a:cubicBezTo>
                <a:cubicBezTo>
                  <a:pt x="162" y="424"/>
                  <a:pt x="162" y="424"/>
                  <a:pt x="162" y="424"/>
                </a:cubicBezTo>
                <a:cubicBezTo>
                  <a:pt x="162" y="438"/>
                  <a:pt x="169" y="452"/>
                  <a:pt x="191" y="452"/>
                </a:cubicBezTo>
                <a:cubicBezTo>
                  <a:pt x="205" y="452"/>
                  <a:pt x="219" y="438"/>
                  <a:pt x="219" y="424"/>
                </a:cubicBezTo>
                <a:lnTo>
                  <a:pt x="219" y="27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06" name="Freeform 112"/>
          <p:cNvSpPr>
            <a:spLocks noChangeArrowheads="1"/>
          </p:cNvSpPr>
          <p:nvPr/>
        </p:nvSpPr>
        <p:spPr bwMode="auto">
          <a:xfrm>
            <a:off x="8451851" y="6118036"/>
            <a:ext cx="431800" cy="368396"/>
          </a:xfrm>
          <a:custGeom>
            <a:avLst/>
            <a:gdLst>
              <a:gd name="T0" fmla="*/ 480 w 601"/>
              <a:gd name="T1" fmla="*/ 318 h 510"/>
              <a:gd name="T2" fmla="*/ 480 w 601"/>
              <a:gd name="T3" fmla="*/ 78 h 510"/>
              <a:gd name="T4" fmla="*/ 480 w 601"/>
              <a:gd name="T5" fmla="*/ 318 h 510"/>
              <a:gd name="T6" fmla="*/ 537 w 601"/>
              <a:gd name="T7" fmla="*/ 170 h 510"/>
              <a:gd name="T8" fmla="*/ 509 w 601"/>
              <a:gd name="T9" fmla="*/ 141 h 510"/>
              <a:gd name="T10" fmla="*/ 452 w 601"/>
              <a:gd name="T11" fmla="*/ 141 h 510"/>
              <a:gd name="T12" fmla="*/ 424 w 601"/>
              <a:gd name="T13" fmla="*/ 170 h 510"/>
              <a:gd name="T14" fmla="*/ 424 w 601"/>
              <a:gd name="T15" fmla="*/ 226 h 510"/>
              <a:gd name="T16" fmla="*/ 452 w 601"/>
              <a:gd name="T17" fmla="*/ 254 h 510"/>
              <a:gd name="T18" fmla="*/ 509 w 601"/>
              <a:gd name="T19" fmla="*/ 254 h 510"/>
              <a:gd name="T20" fmla="*/ 537 w 601"/>
              <a:gd name="T21" fmla="*/ 226 h 510"/>
              <a:gd name="T22" fmla="*/ 537 w 601"/>
              <a:gd name="T23" fmla="*/ 170 h 510"/>
              <a:gd name="T24" fmla="*/ 360 w 601"/>
              <a:gd name="T25" fmla="*/ 99 h 510"/>
              <a:gd name="T26" fmla="*/ 332 w 601"/>
              <a:gd name="T27" fmla="*/ 42 h 510"/>
              <a:gd name="T28" fmla="*/ 353 w 601"/>
              <a:gd name="T29" fmla="*/ 0 h 510"/>
              <a:gd name="T30" fmla="*/ 381 w 601"/>
              <a:gd name="T31" fmla="*/ 14 h 510"/>
              <a:gd name="T32" fmla="*/ 360 w 601"/>
              <a:gd name="T33" fmla="*/ 99 h 510"/>
              <a:gd name="T34" fmla="*/ 268 w 601"/>
              <a:gd name="T35" fmla="*/ 42 h 510"/>
              <a:gd name="T36" fmla="*/ 141 w 601"/>
              <a:gd name="T37" fmla="*/ 163 h 510"/>
              <a:gd name="T38" fmla="*/ 219 w 601"/>
              <a:gd name="T39" fmla="*/ 14 h 510"/>
              <a:gd name="T40" fmla="*/ 268 w 601"/>
              <a:gd name="T41" fmla="*/ 28 h 510"/>
              <a:gd name="T42" fmla="*/ 226 w 601"/>
              <a:gd name="T43" fmla="*/ 191 h 510"/>
              <a:gd name="T44" fmla="*/ 325 w 601"/>
              <a:gd name="T45" fmla="*/ 191 h 510"/>
              <a:gd name="T46" fmla="*/ 381 w 601"/>
              <a:gd name="T47" fmla="*/ 318 h 510"/>
              <a:gd name="T48" fmla="*/ 410 w 601"/>
              <a:gd name="T49" fmla="*/ 452 h 510"/>
              <a:gd name="T50" fmla="*/ 438 w 601"/>
              <a:gd name="T51" fmla="*/ 346 h 510"/>
              <a:gd name="T52" fmla="*/ 523 w 601"/>
              <a:gd name="T53" fmla="*/ 339 h 510"/>
              <a:gd name="T54" fmla="*/ 487 w 601"/>
              <a:gd name="T55" fmla="*/ 488 h 510"/>
              <a:gd name="T56" fmla="*/ 459 w 601"/>
              <a:gd name="T57" fmla="*/ 509 h 510"/>
              <a:gd name="T58" fmla="*/ 445 w 601"/>
              <a:gd name="T59" fmla="*/ 509 h 510"/>
              <a:gd name="T60" fmla="*/ 141 w 601"/>
              <a:gd name="T61" fmla="*/ 509 h 510"/>
              <a:gd name="T62" fmla="*/ 141 w 601"/>
              <a:gd name="T63" fmla="*/ 509 h 510"/>
              <a:gd name="T64" fmla="*/ 113 w 601"/>
              <a:gd name="T65" fmla="*/ 488 h 510"/>
              <a:gd name="T66" fmla="*/ 28 w 601"/>
              <a:gd name="T67" fmla="*/ 247 h 510"/>
              <a:gd name="T68" fmla="*/ 28 w 601"/>
              <a:gd name="T69" fmla="*/ 191 h 510"/>
              <a:gd name="T70" fmla="*/ 226 w 601"/>
              <a:gd name="T71" fmla="*/ 191 h 510"/>
              <a:gd name="T72" fmla="*/ 268 w 601"/>
              <a:gd name="T73" fmla="*/ 424 h 510"/>
              <a:gd name="T74" fmla="*/ 325 w 601"/>
              <a:gd name="T75" fmla="*/ 424 h 510"/>
              <a:gd name="T76" fmla="*/ 297 w 601"/>
              <a:gd name="T77" fmla="*/ 247 h 510"/>
              <a:gd name="T78" fmla="*/ 268 w 601"/>
              <a:gd name="T79" fmla="*/ 424 h 510"/>
              <a:gd name="T80" fmla="*/ 212 w 601"/>
              <a:gd name="T81" fmla="*/ 276 h 510"/>
              <a:gd name="T82" fmla="*/ 155 w 601"/>
              <a:gd name="T83" fmla="*/ 276 h 510"/>
              <a:gd name="T84" fmla="*/ 183 w 601"/>
              <a:gd name="T85" fmla="*/ 452 h 510"/>
              <a:gd name="T86" fmla="*/ 212 w 601"/>
              <a:gd name="T87" fmla="*/ 27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1" h="510">
                <a:moveTo>
                  <a:pt x="480" y="318"/>
                </a:moveTo>
                <a:lnTo>
                  <a:pt x="480" y="318"/>
                </a:lnTo>
                <a:cubicBezTo>
                  <a:pt x="410" y="318"/>
                  <a:pt x="353" y="269"/>
                  <a:pt x="353" y="198"/>
                </a:cubicBezTo>
                <a:cubicBezTo>
                  <a:pt x="353" y="127"/>
                  <a:pt x="410" y="78"/>
                  <a:pt x="480" y="78"/>
                </a:cubicBezTo>
                <a:cubicBezTo>
                  <a:pt x="544" y="78"/>
                  <a:pt x="600" y="127"/>
                  <a:pt x="600" y="198"/>
                </a:cubicBezTo>
                <a:cubicBezTo>
                  <a:pt x="600" y="269"/>
                  <a:pt x="544" y="318"/>
                  <a:pt x="480" y="318"/>
                </a:cubicBezTo>
                <a:close/>
                <a:moveTo>
                  <a:pt x="537" y="170"/>
                </a:moveTo>
                <a:lnTo>
                  <a:pt x="537" y="170"/>
                </a:lnTo>
                <a:cubicBezTo>
                  <a:pt x="509" y="170"/>
                  <a:pt x="509" y="170"/>
                  <a:pt x="509" y="170"/>
                </a:cubicBezTo>
                <a:cubicBezTo>
                  <a:pt x="509" y="141"/>
                  <a:pt x="509" y="141"/>
                  <a:pt x="509" y="141"/>
                </a:cubicBezTo>
                <a:cubicBezTo>
                  <a:pt x="509" y="127"/>
                  <a:pt x="494" y="113"/>
                  <a:pt x="480" y="113"/>
                </a:cubicBezTo>
                <a:cubicBezTo>
                  <a:pt x="459" y="113"/>
                  <a:pt x="452" y="127"/>
                  <a:pt x="452" y="141"/>
                </a:cubicBezTo>
                <a:cubicBezTo>
                  <a:pt x="452" y="170"/>
                  <a:pt x="452" y="170"/>
                  <a:pt x="452" y="170"/>
                </a:cubicBezTo>
                <a:cubicBezTo>
                  <a:pt x="424" y="170"/>
                  <a:pt x="424" y="170"/>
                  <a:pt x="424" y="170"/>
                </a:cubicBezTo>
                <a:cubicBezTo>
                  <a:pt x="403" y="170"/>
                  <a:pt x="396" y="184"/>
                  <a:pt x="396" y="198"/>
                </a:cubicBezTo>
                <a:cubicBezTo>
                  <a:pt x="396" y="212"/>
                  <a:pt x="403" y="226"/>
                  <a:pt x="424" y="226"/>
                </a:cubicBezTo>
                <a:cubicBezTo>
                  <a:pt x="452" y="226"/>
                  <a:pt x="452" y="226"/>
                  <a:pt x="452" y="226"/>
                </a:cubicBezTo>
                <a:cubicBezTo>
                  <a:pt x="452" y="254"/>
                  <a:pt x="452" y="254"/>
                  <a:pt x="452" y="254"/>
                </a:cubicBezTo>
                <a:cubicBezTo>
                  <a:pt x="452" y="269"/>
                  <a:pt x="459" y="283"/>
                  <a:pt x="480" y="283"/>
                </a:cubicBezTo>
                <a:cubicBezTo>
                  <a:pt x="494" y="283"/>
                  <a:pt x="509" y="269"/>
                  <a:pt x="509" y="254"/>
                </a:cubicBezTo>
                <a:cubicBezTo>
                  <a:pt x="509" y="226"/>
                  <a:pt x="509" y="226"/>
                  <a:pt x="509" y="226"/>
                </a:cubicBezTo>
                <a:cubicBezTo>
                  <a:pt x="537" y="226"/>
                  <a:pt x="537" y="226"/>
                  <a:pt x="537" y="226"/>
                </a:cubicBezTo>
                <a:cubicBezTo>
                  <a:pt x="551" y="226"/>
                  <a:pt x="565" y="212"/>
                  <a:pt x="565" y="198"/>
                </a:cubicBezTo>
                <a:cubicBezTo>
                  <a:pt x="565" y="184"/>
                  <a:pt x="551" y="170"/>
                  <a:pt x="537" y="170"/>
                </a:cubicBezTo>
                <a:close/>
                <a:moveTo>
                  <a:pt x="360" y="99"/>
                </a:moveTo>
                <a:lnTo>
                  <a:pt x="360" y="99"/>
                </a:lnTo>
                <a:cubicBezTo>
                  <a:pt x="332" y="42"/>
                  <a:pt x="332" y="42"/>
                  <a:pt x="332" y="42"/>
                </a:cubicBezTo>
                <a:lnTo>
                  <a:pt x="332" y="42"/>
                </a:lnTo>
                <a:cubicBezTo>
                  <a:pt x="332" y="35"/>
                  <a:pt x="325" y="35"/>
                  <a:pt x="325" y="28"/>
                </a:cubicBezTo>
                <a:cubicBezTo>
                  <a:pt x="325" y="14"/>
                  <a:pt x="339" y="0"/>
                  <a:pt x="353" y="0"/>
                </a:cubicBezTo>
                <a:cubicBezTo>
                  <a:pt x="367" y="0"/>
                  <a:pt x="374" y="7"/>
                  <a:pt x="381" y="14"/>
                </a:cubicBezTo>
                <a:lnTo>
                  <a:pt x="381" y="14"/>
                </a:lnTo>
                <a:cubicBezTo>
                  <a:pt x="410" y="63"/>
                  <a:pt x="410" y="63"/>
                  <a:pt x="410" y="63"/>
                </a:cubicBezTo>
                <a:cubicBezTo>
                  <a:pt x="389" y="71"/>
                  <a:pt x="374" y="85"/>
                  <a:pt x="360" y="99"/>
                </a:cubicBezTo>
                <a:close/>
                <a:moveTo>
                  <a:pt x="268" y="42"/>
                </a:moveTo>
                <a:lnTo>
                  <a:pt x="268" y="42"/>
                </a:lnTo>
                <a:cubicBezTo>
                  <a:pt x="205" y="163"/>
                  <a:pt x="205" y="163"/>
                  <a:pt x="205" y="163"/>
                </a:cubicBezTo>
                <a:cubicBezTo>
                  <a:pt x="141" y="163"/>
                  <a:pt x="141" y="163"/>
                  <a:pt x="141" y="163"/>
                </a:cubicBezTo>
                <a:cubicBezTo>
                  <a:pt x="219" y="14"/>
                  <a:pt x="219" y="14"/>
                  <a:pt x="219" y="14"/>
                </a:cubicBezTo>
                <a:lnTo>
                  <a:pt x="219" y="14"/>
                </a:lnTo>
                <a:cubicBezTo>
                  <a:pt x="219" y="7"/>
                  <a:pt x="233" y="0"/>
                  <a:pt x="240" y="0"/>
                </a:cubicBezTo>
                <a:cubicBezTo>
                  <a:pt x="261" y="0"/>
                  <a:pt x="268" y="14"/>
                  <a:pt x="268" y="28"/>
                </a:cubicBezTo>
                <a:cubicBezTo>
                  <a:pt x="268" y="35"/>
                  <a:pt x="268" y="35"/>
                  <a:pt x="268" y="42"/>
                </a:cubicBezTo>
                <a:close/>
                <a:moveTo>
                  <a:pt x="226" y="191"/>
                </a:moveTo>
                <a:lnTo>
                  <a:pt x="226" y="191"/>
                </a:lnTo>
                <a:cubicBezTo>
                  <a:pt x="325" y="191"/>
                  <a:pt x="325" y="191"/>
                  <a:pt x="325" y="191"/>
                </a:cubicBezTo>
                <a:lnTo>
                  <a:pt x="325" y="198"/>
                </a:lnTo>
                <a:cubicBezTo>
                  <a:pt x="325" y="247"/>
                  <a:pt x="346" y="290"/>
                  <a:pt x="381" y="318"/>
                </a:cubicBezTo>
                <a:cubicBezTo>
                  <a:pt x="381" y="424"/>
                  <a:pt x="381" y="424"/>
                  <a:pt x="381" y="424"/>
                </a:cubicBezTo>
                <a:cubicBezTo>
                  <a:pt x="381" y="438"/>
                  <a:pt x="396" y="452"/>
                  <a:pt x="410" y="452"/>
                </a:cubicBezTo>
                <a:cubicBezTo>
                  <a:pt x="431" y="452"/>
                  <a:pt x="438" y="438"/>
                  <a:pt x="438" y="424"/>
                </a:cubicBezTo>
                <a:cubicBezTo>
                  <a:pt x="438" y="346"/>
                  <a:pt x="438" y="346"/>
                  <a:pt x="438" y="346"/>
                </a:cubicBezTo>
                <a:cubicBezTo>
                  <a:pt x="452" y="346"/>
                  <a:pt x="466" y="346"/>
                  <a:pt x="480" y="346"/>
                </a:cubicBezTo>
                <a:cubicBezTo>
                  <a:pt x="494" y="346"/>
                  <a:pt x="509" y="346"/>
                  <a:pt x="523" y="339"/>
                </a:cubicBezTo>
                <a:cubicBezTo>
                  <a:pt x="487" y="488"/>
                  <a:pt x="487" y="488"/>
                  <a:pt x="487" y="488"/>
                </a:cubicBezTo>
                <a:lnTo>
                  <a:pt x="487" y="488"/>
                </a:lnTo>
                <a:cubicBezTo>
                  <a:pt x="480" y="502"/>
                  <a:pt x="473" y="509"/>
                  <a:pt x="459" y="509"/>
                </a:cubicBezTo>
                <a:lnTo>
                  <a:pt x="459" y="509"/>
                </a:lnTo>
                <a:cubicBezTo>
                  <a:pt x="452" y="509"/>
                  <a:pt x="452" y="509"/>
                  <a:pt x="452" y="509"/>
                </a:cubicBezTo>
                <a:cubicBezTo>
                  <a:pt x="445" y="509"/>
                  <a:pt x="445" y="509"/>
                  <a:pt x="445" y="509"/>
                </a:cubicBezTo>
                <a:cubicBezTo>
                  <a:pt x="141" y="509"/>
                  <a:pt x="141" y="509"/>
                  <a:pt x="141" y="509"/>
                </a:cubicBezTo>
                <a:lnTo>
                  <a:pt x="141" y="509"/>
                </a:lnTo>
                <a:lnTo>
                  <a:pt x="141" y="509"/>
                </a:lnTo>
                <a:lnTo>
                  <a:pt x="141" y="509"/>
                </a:lnTo>
                <a:cubicBezTo>
                  <a:pt x="127" y="509"/>
                  <a:pt x="113" y="502"/>
                  <a:pt x="113" y="488"/>
                </a:cubicBezTo>
                <a:lnTo>
                  <a:pt x="113" y="488"/>
                </a:lnTo>
                <a:cubicBezTo>
                  <a:pt x="49" y="247"/>
                  <a:pt x="49" y="247"/>
                  <a:pt x="49" y="247"/>
                </a:cubicBezTo>
                <a:cubicBezTo>
                  <a:pt x="28" y="247"/>
                  <a:pt x="28" y="247"/>
                  <a:pt x="28" y="247"/>
                </a:cubicBezTo>
                <a:cubicBezTo>
                  <a:pt x="7" y="247"/>
                  <a:pt x="0" y="233"/>
                  <a:pt x="0" y="219"/>
                </a:cubicBezTo>
                <a:cubicBezTo>
                  <a:pt x="0" y="198"/>
                  <a:pt x="7" y="191"/>
                  <a:pt x="28" y="191"/>
                </a:cubicBezTo>
                <a:cubicBezTo>
                  <a:pt x="134" y="191"/>
                  <a:pt x="134" y="191"/>
                  <a:pt x="134" y="191"/>
                </a:cubicBezTo>
                <a:cubicBezTo>
                  <a:pt x="226" y="191"/>
                  <a:pt x="226" y="191"/>
                  <a:pt x="226" y="191"/>
                </a:cubicBezTo>
                <a:close/>
                <a:moveTo>
                  <a:pt x="268" y="424"/>
                </a:moveTo>
                <a:lnTo>
                  <a:pt x="268" y="424"/>
                </a:lnTo>
                <a:cubicBezTo>
                  <a:pt x="268" y="438"/>
                  <a:pt x="283" y="452"/>
                  <a:pt x="297" y="452"/>
                </a:cubicBezTo>
                <a:cubicBezTo>
                  <a:pt x="318" y="452"/>
                  <a:pt x="325" y="438"/>
                  <a:pt x="325" y="424"/>
                </a:cubicBezTo>
                <a:cubicBezTo>
                  <a:pt x="325" y="276"/>
                  <a:pt x="325" y="276"/>
                  <a:pt x="325" y="276"/>
                </a:cubicBezTo>
                <a:cubicBezTo>
                  <a:pt x="325" y="254"/>
                  <a:pt x="318" y="247"/>
                  <a:pt x="297" y="247"/>
                </a:cubicBezTo>
                <a:cubicBezTo>
                  <a:pt x="283" y="247"/>
                  <a:pt x="268" y="254"/>
                  <a:pt x="268" y="276"/>
                </a:cubicBezTo>
                <a:lnTo>
                  <a:pt x="268" y="424"/>
                </a:lnTo>
                <a:close/>
                <a:moveTo>
                  <a:pt x="212" y="276"/>
                </a:moveTo>
                <a:lnTo>
                  <a:pt x="212" y="276"/>
                </a:lnTo>
                <a:cubicBezTo>
                  <a:pt x="212" y="254"/>
                  <a:pt x="205" y="247"/>
                  <a:pt x="183" y="247"/>
                </a:cubicBezTo>
                <a:cubicBezTo>
                  <a:pt x="169" y="247"/>
                  <a:pt x="155" y="254"/>
                  <a:pt x="155" y="276"/>
                </a:cubicBezTo>
                <a:cubicBezTo>
                  <a:pt x="155" y="424"/>
                  <a:pt x="155" y="424"/>
                  <a:pt x="155" y="424"/>
                </a:cubicBezTo>
                <a:cubicBezTo>
                  <a:pt x="155" y="438"/>
                  <a:pt x="169" y="452"/>
                  <a:pt x="183" y="452"/>
                </a:cubicBezTo>
                <a:cubicBezTo>
                  <a:pt x="205" y="452"/>
                  <a:pt x="212" y="438"/>
                  <a:pt x="212" y="424"/>
                </a:cubicBezTo>
                <a:lnTo>
                  <a:pt x="212" y="27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07" name="Freeform 113"/>
          <p:cNvSpPr>
            <a:spLocks noChangeArrowheads="1"/>
          </p:cNvSpPr>
          <p:nvPr/>
        </p:nvSpPr>
        <p:spPr bwMode="auto">
          <a:xfrm>
            <a:off x="7686677" y="6118036"/>
            <a:ext cx="438150" cy="368396"/>
          </a:xfrm>
          <a:custGeom>
            <a:avLst/>
            <a:gdLst>
              <a:gd name="T0" fmla="*/ 607 w 608"/>
              <a:gd name="T1" fmla="*/ 212 h 510"/>
              <a:gd name="T2" fmla="*/ 607 w 608"/>
              <a:gd name="T3" fmla="*/ 219 h 510"/>
              <a:gd name="T4" fmla="*/ 607 w 608"/>
              <a:gd name="T5" fmla="*/ 219 h 510"/>
              <a:gd name="T6" fmla="*/ 579 w 608"/>
              <a:gd name="T7" fmla="*/ 247 h 510"/>
              <a:gd name="T8" fmla="*/ 494 w 608"/>
              <a:gd name="T9" fmla="*/ 488 h 510"/>
              <a:gd name="T10" fmla="*/ 466 w 608"/>
              <a:gd name="T11" fmla="*/ 509 h 510"/>
              <a:gd name="T12" fmla="*/ 466 w 608"/>
              <a:gd name="T13" fmla="*/ 509 h 510"/>
              <a:gd name="T14" fmla="*/ 452 w 608"/>
              <a:gd name="T15" fmla="*/ 509 h 510"/>
              <a:gd name="T16" fmla="*/ 141 w 608"/>
              <a:gd name="T17" fmla="*/ 509 h 510"/>
              <a:gd name="T18" fmla="*/ 141 w 608"/>
              <a:gd name="T19" fmla="*/ 509 h 510"/>
              <a:gd name="T20" fmla="*/ 113 w 608"/>
              <a:gd name="T21" fmla="*/ 488 h 510"/>
              <a:gd name="T22" fmla="*/ 28 w 608"/>
              <a:gd name="T23" fmla="*/ 247 h 510"/>
              <a:gd name="T24" fmla="*/ 28 w 608"/>
              <a:gd name="T25" fmla="*/ 191 h 510"/>
              <a:gd name="T26" fmla="*/ 141 w 608"/>
              <a:gd name="T27" fmla="*/ 191 h 510"/>
              <a:gd name="T28" fmla="*/ 233 w 608"/>
              <a:gd name="T29" fmla="*/ 191 h 510"/>
              <a:gd name="T30" fmla="*/ 353 w 608"/>
              <a:gd name="T31" fmla="*/ 191 h 510"/>
              <a:gd name="T32" fmla="*/ 424 w 608"/>
              <a:gd name="T33" fmla="*/ 191 h 510"/>
              <a:gd name="T34" fmla="*/ 466 w 608"/>
              <a:gd name="T35" fmla="*/ 191 h 510"/>
              <a:gd name="T36" fmla="*/ 579 w 608"/>
              <a:gd name="T37" fmla="*/ 191 h 510"/>
              <a:gd name="T38" fmla="*/ 579 w 608"/>
              <a:gd name="T39" fmla="*/ 191 h 510"/>
              <a:gd name="T40" fmla="*/ 219 w 608"/>
              <a:gd name="T41" fmla="*/ 276 h 510"/>
              <a:gd name="T42" fmla="*/ 190 w 608"/>
              <a:gd name="T43" fmla="*/ 247 h 510"/>
              <a:gd name="T44" fmla="*/ 162 w 608"/>
              <a:gd name="T45" fmla="*/ 424 h 510"/>
              <a:gd name="T46" fmla="*/ 219 w 608"/>
              <a:gd name="T47" fmla="*/ 424 h 510"/>
              <a:gd name="T48" fmla="*/ 332 w 608"/>
              <a:gd name="T49" fmla="*/ 276 h 510"/>
              <a:gd name="T50" fmla="*/ 304 w 608"/>
              <a:gd name="T51" fmla="*/ 247 h 510"/>
              <a:gd name="T52" fmla="*/ 275 w 608"/>
              <a:gd name="T53" fmla="*/ 424 h 510"/>
              <a:gd name="T54" fmla="*/ 332 w 608"/>
              <a:gd name="T55" fmla="*/ 424 h 510"/>
              <a:gd name="T56" fmla="*/ 445 w 608"/>
              <a:gd name="T57" fmla="*/ 276 h 510"/>
              <a:gd name="T58" fmla="*/ 417 w 608"/>
              <a:gd name="T59" fmla="*/ 247 h 510"/>
              <a:gd name="T60" fmla="*/ 388 w 608"/>
              <a:gd name="T61" fmla="*/ 424 h 510"/>
              <a:gd name="T62" fmla="*/ 445 w 608"/>
              <a:gd name="T63" fmla="*/ 424 h 510"/>
              <a:gd name="T64" fmla="*/ 339 w 608"/>
              <a:gd name="T65" fmla="*/ 42 h 510"/>
              <a:gd name="T66" fmla="*/ 339 w 608"/>
              <a:gd name="T67" fmla="*/ 42 h 510"/>
              <a:gd name="T68" fmla="*/ 360 w 608"/>
              <a:gd name="T69" fmla="*/ 0 h 510"/>
              <a:gd name="T70" fmla="*/ 388 w 608"/>
              <a:gd name="T71" fmla="*/ 14 h 510"/>
              <a:gd name="T72" fmla="*/ 395 w 608"/>
              <a:gd name="T73" fmla="*/ 163 h 510"/>
              <a:gd name="T74" fmla="*/ 268 w 608"/>
              <a:gd name="T75" fmla="*/ 42 h 510"/>
              <a:gd name="T76" fmla="*/ 212 w 608"/>
              <a:gd name="T77" fmla="*/ 163 h 510"/>
              <a:gd name="T78" fmla="*/ 219 w 608"/>
              <a:gd name="T79" fmla="*/ 14 h 510"/>
              <a:gd name="T80" fmla="*/ 247 w 608"/>
              <a:gd name="T81" fmla="*/ 0 h 510"/>
              <a:gd name="T82" fmla="*/ 268 w 608"/>
              <a:gd name="T83" fmla="*/ 4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510">
                <a:moveTo>
                  <a:pt x="607" y="212"/>
                </a:moveTo>
                <a:lnTo>
                  <a:pt x="607" y="212"/>
                </a:lnTo>
                <a:lnTo>
                  <a:pt x="607" y="212"/>
                </a:lnTo>
                <a:lnTo>
                  <a:pt x="607" y="219"/>
                </a:lnTo>
                <a:lnTo>
                  <a:pt x="607" y="219"/>
                </a:lnTo>
                <a:lnTo>
                  <a:pt x="607" y="219"/>
                </a:lnTo>
                <a:lnTo>
                  <a:pt x="607" y="219"/>
                </a:lnTo>
                <a:cubicBezTo>
                  <a:pt x="607" y="233"/>
                  <a:pt x="593" y="247"/>
                  <a:pt x="579" y="247"/>
                </a:cubicBezTo>
                <a:cubicBezTo>
                  <a:pt x="551" y="247"/>
                  <a:pt x="551" y="247"/>
                  <a:pt x="551" y="247"/>
                </a:cubicBezTo>
                <a:cubicBezTo>
                  <a:pt x="494" y="488"/>
                  <a:pt x="494" y="488"/>
                  <a:pt x="494" y="488"/>
                </a:cubicBezTo>
                <a:lnTo>
                  <a:pt x="494" y="488"/>
                </a:lnTo>
                <a:cubicBezTo>
                  <a:pt x="487" y="502"/>
                  <a:pt x="480" y="509"/>
                  <a:pt x="466" y="509"/>
                </a:cubicBezTo>
                <a:lnTo>
                  <a:pt x="466" y="509"/>
                </a:lnTo>
                <a:lnTo>
                  <a:pt x="466" y="509"/>
                </a:lnTo>
                <a:cubicBezTo>
                  <a:pt x="459" y="509"/>
                  <a:pt x="459" y="509"/>
                  <a:pt x="459" y="509"/>
                </a:cubicBezTo>
                <a:cubicBezTo>
                  <a:pt x="452" y="509"/>
                  <a:pt x="452" y="509"/>
                  <a:pt x="452" y="509"/>
                </a:cubicBezTo>
                <a:cubicBezTo>
                  <a:pt x="141" y="509"/>
                  <a:pt x="141" y="509"/>
                  <a:pt x="141" y="509"/>
                </a:cubicBezTo>
                <a:lnTo>
                  <a:pt x="141" y="509"/>
                </a:lnTo>
                <a:lnTo>
                  <a:pt x="141" y="509"/>
                </a:lnTo>
                <a:lnTo>
                  <a:pt x="141" y="509"/>
                </a:lnTo>
                <a:cubicBezTo>
                  <a:pt x="127" y="509"/>
                  <a:pt x="120" y="502"/>
                  <a:pt x="113" y="488"/>
                </a:cubicBezTo>
                <a:lnTo>
                  <a:pt x="113" y="488"/>
                </a:lnTo>
                <a:cubicBezTo>
                  <a:pt x="56" y="247"/>
                  <a:pt x="56" y="247"/>
                  <a:pt x="56" y="247"/>
                </a:cubicBezTo>
                <a:cubicBezTo>
                  <a:pt x="28" y="247"/>
                  <a:pt x="28" y="247"/>
                  <a:pt x="28" y="247"/>
                </a:cubicBezTo>
                <a:cubicBezTo>
                  <a:pt x="14" y="247"/>
                  <a:pt x="0" y="233"/>
                  <a:pt x="0" y="219"/>
                </a:cubicBezTo>
                <a:cubicBezTo>
                  <a:pt x="0" y="198"/>
                  <a:pt x="14" y="191"/>
                  <a:pt x="28" y="191"/>
                </a:cubicBezTo>
                <a:cubicBezTo>
                  <a:pt x="141" y="191"/>
                  <a:pt x="141" y="191"/>
                  <a:pt x="141" y="191"/>
                </a:cubicBezTo>
                <a:lnTo>
                  <a:pt x="141" y="191"/>
                </a:lnTo>
                <a:cubicBezTo>
                  <a:pt x="233" y="191"/>
                  <a:pt x="233" y="191"/>
                  <a:pt x="233" y="191"/>
                </a:cubicBezTo>
                <a:lnTo>
                  <a:pt x="233" y="191"/>
                </a:lnTo>
                <a:cubicBezTo>
                  <a:pt x="353" y="191"/>
                  <a:pt x="353" y="191"/>
                  <a:pt x="353" y="191"/>
                </a:cubicBezTo>
                <a:lnTo>
                  <a:pt x="353" y="191"/>
                </a:lnTo>
                <a:cubicBezTo>
                  <a:pt x="424" y="191"/>
                  <a:pt x="424" y="191"/>
                  <a:pt x="424" y="191"/>
                </a:cubicBezTo>
                <a:lnTo>
                  <a:pt x="424" y="191"/>
                </a:lnTo>
                <a:cubicBezTo>
                  <a:pt x="466" y="191"/>
                  <a:pt x="466" y="191"/>
                  <a:pt x="466" y="191"/>
                </a:cubicBezTo>
                <a:lnTo>
                  <a:pt x="466" y="191"/>
                </a:lnTo>
                <a:lnTo>
                  <a:pt x="466" y="191"/>
                </a:lnTo>
                <a:cubicBezTo>
                  <a:pt x="579" y="191"/>
                  <a:pt x="579" y="191"/>
                  <a:pt x="579" y="191"/>
                </a:cubicBezTo>
                <a:lnTo>
                  <a:pt x="579" y="191"/>
                </a:lnTo>
                <a:lnTo>
                  <a:pt x="579" y="191"/>
                </a:lnTo>
                <a:cubicBezTo>
                  <a:pt x="593" y="191"/>
                  <a:pt x="600" y="198"/>
                  <a:pt x="607" y="212"/>
                </a:cubicBezTo>
                <a:close/>
                <a:moveTo>
                  <a:pt x="219" y="276"/>
                </a:moveTo>
                <a:lnTo>
                  <a:pt x="219" y="276"/>
                </a:lnTo>
                <a:cubicBezTo>
                  <a:pt x="219" y="254"/>
                  <a:pt x="205" y="247"/>
                  <a:pt x="190" y="247"/>
                </a:cubicBezTo>
                <a:cubicBezTo>
                  <a:pt x="176" y="247"/>
                  <a:pt x="162" y="254"/>
                  <a:pt x="162" y="276"/>
                </a:cubicBezTo>
                <a:cubicBezTo>
                  <a:pt x="162" y="424"/>
                  <a:pt x="162" y="424"/>
                  <a:pt x="162" y="424"/>
                </a:cubicBezTo>
                <a:cubicBezTo>
                  <a:pt x="162" y="438"/>
                  <a:pt x="176" y="452"/>
                  <a:pt x="190" y="452"/>
                </a:cubicBezTo>
                <a:cubicBezTo>
                  <a:pt x="205" y="452"/>
                  <a:pt x="219" y="438"/>
                  <a:pt x="219" y="424"/>
                </a:cubicBezTo>
                <a:lnTo>
                  <a:pt x="219" y="276"/>
                </a:lnTo>
                <a:close/>
                <a:moveTo>
                  <a:pt x="332" y="276"/>
                </a:moveTo>
                <a:lnTo>
                  <a:pt x="332" y="276"/>
                </a:lnTo>
                <a:cubicBezTo>
                  <a:pt x="332" y="254"/>
                  <a:pt x="318" y="247"/>
                  <a:pt x="304" y="247"/>
                </a:cubicBezTo>
                <a:cubicBezTo>
                  <a:pt x="290" y="247"/>
                  <a:pt x="275" y="254"/>
                  <a:pt x="275" y="276"/>
                </a:cubicBezTo>
                <a:cubicBezTo>
                  <a:pt x="275" y="424"/>
                  <a:pt x="275" y="424"/>
                  <a:pt x="275" y="424"/>
                </a:cubicBezTo>
                <a:cubicBezTo>
                  <a:pt x="275" y="438"/>
                  <a:pt x="290" y="452"/>
                  <a:pt x="304" y="452"/>
                </a:cubicBezTo>
                <a:cubicBezTo>
                  <a:pt x="318" y="452"/>
                  <a:pt x="332" y="438"/>
                  <a:pt x="332" y="424"/>
                </a:cubicBezTo>
                <a:lnTo>
                  <a:pt x="332" y="276"/>
                </a:lnTo>
                <a:close/>
                <a:moveTo>
                  <a:pt x="445" y="276"/>
                </a:moveTo>
                <a:lnTo>
                  <a:pt x="445" y="276"/>
                </a:lnTo>
                <a:cubicBezTo>
                  <a:pt x="445" y="254"/>
                  <a:pt x="431" y="247"/>
                  <a:pt x="417" y="247"/>
                </a:cubicBezTo>
                <a:cubicBezTo>
                  <a:pt x="403" y="247"/>
                  <a:pt x="388" y="254"/>
                  <a:pt x="388" y="276"/>
                </a:cubicBezTo>
                <a:cubicBezTo>
                  <a:pt x="388" y="424"/>
                  <a:pt x="388" y="424"/>
                  <a:pt x="388" y="424"/>
                </a:cubicBezTo>
                <a:cubicBezTo>
                  <a:pt x="388" y="438"/>
                  <a:pt x="403" y="452"/>
                  <a:pt x="417" y="452"/>
                </a:cubicBezTo>
                <a:cubicBezTo>
                  <a:pt x="431" y="452"/>
                  <a:pt x="445" y="438"/>
                  <a:pt x="445" y="424"/>
                </a:cubicBezTo>
                <a:lnTo>
                  <a:pt x="445" y="276"/>
                </a:lnTo>
                <a:close/>
                <a:moveTo>
                  <a:pt x="339" y="42"/>
                </a:moveTo>
                <a:lnTo>
                  <a:pt x="339" y="42"/>
                </a:lnTo>
                <a:lnTo>
                  <a:pt x="339" y="42"/>
                </a:lnTo>
                <a:cubicBezTo>
                  <a:pt x="332" y="35"/>
                  <a:pt x="332" y="35"/>
                  <a:pt x="332" y="28"/>
                </a:cubicBezTo>
                <a:cubicBezTo>
                  <a:pt x="332" y="14"/>
                  <a:pt x="346" y="0"/>
                  <a:pt x="360" y="0"/>
                </a:cubicBezTo>
                <a:cubicBezTo>
                  <a:pt x="374" y="0"/>
                  <a:pt x="381" y="7"/>
                  <a:pt x="388" y="14"/>
                </a:cubicBezTo>
                <a:lnTo>
                  <a:pt x="388" y="14"/>
                </a:lnTo>
                <a:cubicBezTo>
                  <a:pt x="459" y="163"/>
                  <a:pt x="459" y="163"/>
                  <a:pt x="459" y="163"/>
                </a:cubicBezTo>
                <a:cubicBezTo>
                  <a:pt x="395" y="163"/>
                  <a:pt x="395" y="163"/>
                  <a:pt x="395" y="163"/>
                </a:cubicBezTo>
                <a:lnTo>
                  <a:pt x="339" y="42"/>
                </a:lnTo>
                <a:close/>
                <a:moveTo>
                  <a:pt x="268" y="42"/>
                </a:moveTo>
                <a:lnTo>
                  <a:pt x="268" y="42"/>
                </a:lnTo>
                <a:cubicBezTo>
                  <a:pt x="212" y="163"/>
                  <a:pt x="212" y="163"/>
                  <a:pt x="212" y="163"/>
                </a:cubicBezTo>
                <a:cubicBezTo>
                  <a:pt x="148" y="163"/>
                  <a:pt x="148" y="163"/>
                  <a:pt x="148" y="163"/>
                </a:cubicBezTo>
                <a:cubicBezTo>
                  <a:pt x="219" y="14"/>
                  <a:pt x="219" y="14"/>
                  <a:pt x="219" y="14"/>
                </a:cubicBezTo>
                <a:lnTo>
                  <a:pt x="219" y="14"/>
                </a:lnTo>
                <a:cubicBezTo>
                  <a:pt x="226" y="7"/>
                  <a:pt x="233" y="0"/>
                  <a:pt x="247" y="0"/>
                </a:cubicBezTo>
                <a:cubicBezTo>
                  <a:pt x="261" y="0"/>
                  <a:pt x="275" y="14"/>
                  <a:pt x="275" y="28"/>
                </a:cubicBezTo>
                <a:cubicBezTo>
                  <a:pt x="275" y="35"/>
                  <a:pt x="275" y="35"/>
                  <a:pt x="268" y="4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08" name="Freeform 114"/>
          <p:cNvSpPr>
            <a:spLocks noChangeArrowheads="1"/>
          </p:cNvSpPr>
          <p:nvPr/>
        </p:nvSpPr>
        <p:spPr bwMode="auto">
          <a:xfrm>
            <a:off x="6969128" y="6079924"/>
            <a:ext cx="352425" cy="438264"/>
          </a:xfrm>
          <a:custGeom>
            <a:avLst/>
            <a:gdLst>
              <a:gd name="T0" fmla="*/ 459 w 489"/>
              <a:gd name="T1" fmla="*/ 608 h 609"/>
              <a:gd name="T2" fmla="*/ 459 w 489"/>
              <a:gd name="T3" fmla="*/ 608 h 609"/>
              <a:gd name="T4" fmla="*/ 28 w 489"/>
              <a:gd name="T5" fmla="*/ 608 h 609"/>
              <a:gd name="T6" fmla="*/ 0 w 489"/>
              <a:gd name="T7" fmla="*/ 580 h 609"/>
              <a:gd name="T8" fmla="*/ 0 w 489"/>
              <a:gd name="T9" fmla="*/ 552 h 609"/>
              <a:gd name="T10" fmla="*/ 488 w 489"/>
              <a:gd name="T11" fmla="*/ 552 h 609"/>
              <a:gd name="T12" fmla="*/ 488 w 489"/>
              <a:gd name="T13" fmla="*/ 580 h 609"/>
              <a:gd name="T14" fmla="*/ 459 w 489"/>
              <a:gd name="T15" fmla="*/ 608 h 609"/>
              <a:gd name="T16" fmla="*/ 0 w 489"/>
              <a:gd name="T17" fmla="*/ 170 h 609"/>
              <a:gd name="T18" fmla="*/ 0 w 489"/>
              <a:gd name="T19" fmla="*/ 170 h 609"/>
              <a:gd name="T20" fmla="*/ 28 w 489"/>
              <a:gd name="T21" fmla="*/ 142 h 609"/>
              <a:gd name="T22" fmla="*/ 106 w 489"/>
              <a:gd name="T23" fmla="*/ 142 h 609"/>
              <a:gd name="T24" fmla="*/ 248 w 489"/>
              <a:gd name="T25" fmla="*/ 0 h 609"/>
              <a:gd name="T26" fmla="*/ 389 w 489"/>
              <a:gd name="T27" fmla="*/ 142 h 609"/>
              <a:gd name="T28" fmla="*/ 459 w 489"/>
              <a:gd name="T29" fmla="*/ 142 h 609"/>
              <a:gd name="T30" fmla="*/ 488 w 489"/>
              <a:gd name="T31" fmla="*/ 170 h 609"/>
              <a:gd name="T32" fmla="*/ 488 w 489"/>
              <a:gd name="T33" fmla="*/ 524 h 609"/>
              <a:gd name="T34" fmla="*/ 0 w 489"/>
              <a:gd name="T35" fmla="*/ 524 h 609"/>
              <a:gd name="T36" fmla="*/ 0 w 489"/>
              <a:gd name="T37" fmla="*/ 170 h 609"/>
              <a:gd name="T38" fmla="*/ 332 w 489"/>
              <a:gd name="T39" fmla="*/ 142 h 609"/>
              <a:gd name="T40" fmla="*/ 332 w 489"/>
              <a:gd name="T41" fmla="*/ 142 h 609"/>
              <a:gd name="T42" fmla="*/ 248 w 489"/>
              <a:gd name="T43" fmla="*/ 57 h 609"/>
              <a:gd name="T44" fmla="*/ 163 w 489"/>
              <a:gd name="T45" fmla="*/ 142 h 609"/>
              <a:gd name="T46" fmla="*/ 332 w 489"/>
              <a:gd name="T47" fmla="*/ 14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9" h="609">
                <a:moveTo>
                  <a:pt x="459" y="608"/>
                </a:moveTo>
                <a:lnTo>
                  <a:pt x="459" y="608"/>
                </a:lnTo>
                <a:cubicBezTo>
                  <a:pt x="28" y="608"/>
                  <a:pt x="28" y="608"/>
                  <a:pt x="28" y="608"/>
                </a:cubicBezTo>
                <a:cubicBezTo>
                  <a:pt x="14" y="608"/>
                  <a:pt x="0" y="594"/>
                  <a:pt x="0" y="580"/>
                </a:cubicBezTo>
                <a:cubicBezTo>
                  <a:pt x="0" y="552"/>
                  <a:pt x="0" y="552"/>
                  <a:pt x="0" y="552"/>
                </a:cubicBezTo>
                <a:cubicBezTo>
                  <a:pt x="488" y="552"/>
                  <a:pt x="488" y="552"/>
                  <a:pt x="488" y="552"/>
                </a:cubicBezTo>
                <a:cubicBezTo>
                  <a:pt x="488" y="580"/>
                  <a:pt x="488" y="580"/>
                  <a:pt x="488" y="580"/>
                </a:cubicBezTo>
                <a:cubicBezTo>
                  <a:pt x="488" y="594"/>
                  <a:pt x="481" y="608"/>
                  <a:pt x="459" y="608"/>
                </a:cubicBezTo>
                <a:close/>
                <a:moveTo>
                  <a:pt x="0" y="170"/>
                </a:moveTo>
                <a:lnTo>
                  <a:pt x="0" y="170"/>
                </a:lnTo>
                <a:cubicBezTo>
                  <a:pt x="0" y="156"/>
                  <a:pt x="14" y="142"/>
                  <a:pt x="28" y="142"/>
                </a:cubicBezTo>
                <a:cubicBezTo>
                  <a:pt x="106" y="142"/>
                  <a:pt x="106" y="142"/>
                  <a:pt x="106" y="142"/>
                </a:cubicBezTo>
                <a:cubicBezTo>
                  <a:pt x="106" y="64"/>
                  <a:pt x="170" y="0"/>
                  <a:pt x="248" y="0"/>
                </a:cubicBezTo>
                <a:cubicBezTo>
                  <a:pt x="325" y="0"/>
                  <a:pt x="389" y="64"/>
                  <a:pt x="389" y="142"/>
                </a:cubicBezTo>
                <a:cubicBezTo>
                  <a:pt x="459" y="142"/>
                  <a:pt x="459" y="142"/>
                  <a:pt x="459" y="142"/>
                </a:cubicBezTo>
                <a:cubicBezTo>
                  <a:pt x="481" y="142"/>
                  <a:pt x="488" y="156"/>
                  <a:pt x="488" y="170"/>
                </a:cubicBezTo>
                <a:cubicBezTo>
                  <a:pt x="488" y="524"/>
                  <a:pt x="488" y="524"/>
                  <a:pt x="488" y="524"/>
                </a:cubicBezTo>
                <a:cubicBezTo>
                  <a:pt x="0" y="524"/>
                  <a:pt x="0" y="524"/>
                  <a:pt x="0" y="524"/>
                </a:cubicBezTo>
                <a:lnTo>
                  <a:pt x="0" y="170"/>
                </a:lnTo>
                <a:close/>
                <a:moveTo>
                  <a:pt x="332" y="142"/>
                </a:moveTo>
                <a:lnTo>
                  <a:pt x="332" y="142"/>
                </a:lnTo>
                <a:cubicBezTo>
                  <a:pt x="332" y="99"/>
                  <a:pt x="290" y="57"/>
                  <a:pt x="248" y="57"/>
                </a:cubicBezTo>
                <a:cubicBezTo>
                  <a:pt x="198" y="57"/>
                  <a:pt x="163" y="99"/>
                  <a:pt x="163" y="142"/>
                </a:cubicBezTo>
                <a:lnTo>
                  <a:pt x="332" y="142"/>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09" name="Freeform 115"/>
          <p:cNvSpPr>
            <a:spLocks noChangeArrowheads="1"/>
          </p:cNvSpPr>
          <p:nvPr/>
        </p:nvSpPr>
        <p:spPr bwMode="auto">
          <a:xfrm>
            <a:off x="6172200" y="6102155"/>
            <a:ext cx="431800" cy="396979"/>
          </a:xfrm>
          <a:custGeom>
            <a:avLst/>
            <a:gdLst>
              <a:gd name="T0" fmla="*/ 600 w 601"/>
              <a:gd name="T1" fmla="*/ 226 h 552"/>
              <a:gd name="T2" fmla="*/ 600 w 601"/>
              <a:gd name="T3" fmla="*/ 226 h 552"/>
              <a:gd name="T4" fmla="*/ 522 w 601"/>
              <a:gd name="T5" fmla="*/ 304 h 552"/>
              <a:gd name="T6" fmla="*/ 452 w 601"/>
              <a:gd name="T7" fmla="*/ 226 h 552"/>
              <a:gd name="T8" fmla="*/ 452 w 601"/>
              <a:gd name="T9" fmla="*/ 226 h 552"/>
              <a:gd name="T10" fmla="*/ 452 w 601"/>
              <a:gd name="T11" fmla="*/ 226 h 552"/>
              <a:gd name="T12" fmla="*/ 452 w 601"/>
              <a:gd name="T13" fmla="*/ 226 h 552"/>
              <a:gd name="T14" fmla="*/ 374 w 601"/>
              <a:gd name="T15" fmla="*/ 304 h 552"/>
              <a:gd name="T16" fmla="*/ 296 w 601"/>
              <a:gd name="T17" fmla="*/ 226 h 552"/>
              <a:gd name="T18" fmla="*/ 296 w 601"/>
              <a:gd name="T19" fmla="*/ 226 h 552"/>
              <a:gd name="T20" fmla="*/ 296 w 601"/>
              <a:gd name="T21" fmla="*/ 226 h 552"/>
              <a:gd name="T22" fmla="*/ 296 w 601"/>
              <a:gd name="T23" fmla="*/ 226 h 552"/>
              <a:gd name="T24" fmla="*/ 296 w 601"/>
              <a:gd name="T25" fmla="*/ 226 h 552"/>
              <a:gd name="T26" fmla="*/ 226 w 601"/>
              <a:gd name="T27" fmla="*/ 304 h 552"/>
              <a:gd name="T28" fmla="*/ 148 w 601"/>
              <a:gd name="T29" fmla="*/ 226 h 552"/>
              <a:gd name="T30" fmla="*/ 148 w 601"/>
              <a:gd name="T31" fmla="*/ 226 h 552"/>
              <a:gd name="T32" fmla="*/ 148 w 601"/>
              <a:gd name="T33" fmla="*/ 226 h 552"/>
              <a:gd name="T34" fmla="*/ 148 w 601"/>
              <a:gd name="T35" fmla="*/ 226 h 552"/>
              <a:gd name="T36" fmla="*/ 148 w 601"/>
              <a:gd name="T37" fmla="*/ 226 h 552"/>
              <a:gd name="T38" fmla="*/ 70 w 601"/>
              <a:gd name="T39" fmla="*/ 304 h 552"/>
              <a:gd name="T40" fmla="*/ 0 w 601"/>
              <a:gd name="T41" fmla="*/ 226 h 552"/>
              <a:gd name="T42" fmla="*/ 0 w 601"/>
              <a:gd name="T43" fmla="*/ 226 h 552"/>
              <a:gd name="T44" fmla="*/ 0 w 601"/>
              <a:gd name="T45" fmla="*/ 226 h 552"/>
              <a:gd name="T46" fmla="*/ 0 w 601"/>
              <a:gd name="T47" fmla="*/ 226 h 552"/>
              <a:gd name="T48" fmla="*/ 49 w 601"/>
              <a:gd name="T49" fmla="*/ 84 h 552"/>
              <a:gd name="T50" fmla="*/ 551 w 601"/>
              <a:gd name="T51" fmla="*/ 84 h 552"/>
              <a:gd name="T52" fmla="*/ 600 w 601"/>
              <a:gd name="T53" fmla="*/ 226 h 552"/>
              <a:gd name="T54" fmla="*/ 508 w 601"/>
              <a:gd name="T55" fmla="*/ 56 h 552"/>
              <a:gd name="T56" fmla="*/ 508 w 601"/>
              <a:gd name="T57" fmla="*/ 56 h 552"/>
              <a:gd name="T58" fmla="*/ 91 w 601"/>
              <a:gd name="T59" fmla="*/ 56 h 552"/>
              <a:gd name="T60" fmla="*/ 63 w 601"/>
              <a:gd name="T61" fmla="*/ 28 h 552"/>
              <a:gd name="T62" fmla="*/ 91 w 601"/>
              <a:gd name="T63" fmla="*/ 0 h 552"/>
              <a:gd name="T64" fmla="*/ 508 w 601"/>
              <a:gd name="T65" fmla="*/ 0 h 552"/>
              <a:gd name="T66" fmla="*/ 537 w 601"/>
              <a:gd name="T67" fmla="*/ 28 h 552"/>
              <a:gd name="T68" fmla="*/ 508 w 601"/>
              <a:gd name="T69" fmla="*/ 56 h 552"/>
              <a:gd name="T70" fmla="*/ 84 w 601"/>
              <a:gd name="T71" fmla="*/ 332 h 552"/>
              <a:gd name="T72" fmla="*/ 84 w 601"/>
              <a:gd name="T73" fmla="*/ 332 h 552"/>
              <a:gd name="T74" fmla="*/ 84 w 601"/>
              <a:gd name="T75" fmla="*/ 332 h 552"/>
              <a:gd name="T76" fmla="*/ 91 w 601"/>
              <a:gd name="T77" fmla="*/ 332 h 552"/>
              <a:gd name="T78" fmla="*/ 91 w 601"/>
              <a:gd name="T79" fmla="*/ 332 h 552"/>
              <a:gd name="T80" fmla="*/ 98 w 601"/>
              <a:gd name="T81" fmla="*/ 332 h 552"/>
              <a:gd name="T82" fmla="*/ 113 w 601"/>
              <a:gd name="T83" fmla="*/ 325 h 552"/>
              <a:gd name="T84" fmla="*/ 113 w 601"/>
              <a:gd name="T85" fmla="*/ 325 h 552"/>
              <a:gd name="T86" fmla="*/ 113 w 601"/>
              <a:gd name="T87" fmla="*/ 325 h 552"/>
              <a:gd name="T88" fmla="*/ 113 w 601"/>
              <a:gd name="T89" fmla="*/ 466 h 552"/>
              <a:gd name="T90" fmla="*/ 487 w 601"/>
              <a:gd name="T91" fmla="*/ 466 h 552"/>
              <a:gd name="T92" fmla="*/ 487 w 601"/>
              <a:gd name="T93" fmla="*/ 325 h 552"/>
              <a:gd name="T94" fmla="*/ 487 w 601"/>
              <a:gd name="T95" fmla="*/ 325 h 552"/>
              <a:gd name="T96" fmla="*/ 487 w 601"/>
              <a:gd name="T97" fmla="*/ 325 h 552"/>
              <a:gd name="T98" fmla="*/ 501 w 601"/>
              <a:gd name="T99" fmla="*/ 332 h 552"/>
              <a:gd name="T100" fmla="*/ 508 w 601"/>
              <a:gd name="T101" fmla="*/ 332 h 552"/>
              <a:gd name="T102" fmla="*/ 508 w 601"/>
              <a:gd name="T103" fmla="*/ 332 h 552"/>
              <a:gd name="T104" fmla="*/ 515 w 601"/>
              <a:gd name="T105" fmla="*/ 332 h 552"/>
              <a:gd name="T106" fmla="*/ 515 w 601"/>
              <a:gd name="T107" fmla="*/ 332 h 552"/>
              <a:gd name="T108" fmla="*/ 522 w 601"/>
              <a:gd name="T109" fmla="*/ 332 h 552"/>
              <a:gd name="T110" fmla="*/ 544 w 601"/>
              <a:gd name="T111" fmla="*/ 332 h 552"/>
              <a:gd name="T112" fmla="*/ 544 w 601"/>
              <a:gd name="T113" fmla="*/ 523 h 552"/>
              <a:gd name="T114" fmla="*/ 515 w 601"/>
              <a:gd name="T115" fmla="*/ 551 h 552"/>
              <a:gd name="T116" fmla="*/ 84 w 601"/>
              <a:gd name="T117" fmla="*/ 551 h 552"/>
              <a:gd name="T118" fmla="*/ 56 w 601"/>
              <a:gd name="T119" fmla="*/ 523 h 552"/>
              <a:gd name="T120" fmla="*/ 56 w 601"/>
              <a:gd name="T121" fmla="*/ 332 h 552"/>
              <a:gd name="T122" fmla="*/ 70 w 601"/>
              <a:gd name="T123" fmla="*/ 332 h 552"/>
              <a:gd name="T124" fmla="*/ 84 w 601"/>
              <a:gd name="T125" fmla="*/ 332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1" h="552">
                <a:moveTo>
                  <a:pt x="600" y="226"/>
                </a:moveTo>
                <a:lnTo>
                  <a:pt x="600" y="226"/>
                </a:lnTo>
                <a:cubicBezTo>
                  <a:pt x="600" y="268"/>
                  <a:pt x="565" y="304"/>
                  <a:pt x="522" y="304"/>
                </a:cubicBezTo>
                <a:cubicBezTo>
                  <a:pt x="480" y="304"/>
                  <a:pt x="452" y="268"/>
                  <a:pt x="452" y="226"/>
                </a:cubicBezTo>
                <a:lnTo>
                  <a:pt x="452" y="226"/>
                </a:lnTo>
                <a:lnTo>
                  <a:pt x="452" y="226"/>
                </a:lnTo>
                <a:lnTo>
                  <a:pt x="452" y="226"/>
                </a:lnTo>
                <a:cubicBezTo>
                  <a:pt x="452" y="268"/>
                  <a:pt x="417" y="304"/>
                  <a:pt x="374" y="304"/>
                </a:cubicBezTo>
                <a:cubicBezTo>
                  <a:pt x="332" y="304"/>
                  <a:pt x="296" y="268"/>
                  <a:pt x="296" y="226"/>
                </a:cubicBezTo>
                <a:lnTo>
                  <a:pt x="296" y="226"/>
                </a:lnTo>
                <a:lnTo>
                  <a:pt x="296" y="226"/>
                </a:lnTo>
                <a:lnTo>
                  <a:pt x="296" y="226"/>
                </a:lnTo>
                <a:lnTo>
                  <a:pt x="296" y="226"/>
                </a:lnTo>
                <a:cubicBezTo>
                  <a:pt x="296" y="268"/>
                  <a:pt x="268" y="304"/>
                  <a:pt x="226" y="304"/>
                </a:cubicBezTo>
                <a:cubicBezTo>
                  <a:pt x="183" y="304"/>
                  <a:pt x="148" y="268"/>
                  <a:pt x="148" y="226"/>
                </a:cubicBezTo>
                <a:lnTo>
                  <a:pt x="148" y="226"/>
                </a:lnTo>
                <a:lnTo>
                  <a:pt x="148" y="226"/>
                </a:lnTo>
                <a:lnTo>
                  <a:pt x="148" y="226"/>
                </a:lnTo>
                <a:lnTo>
                  <a:pt x="148" y="226"/>
                </a:lnTo>
                <a:cubicBezTo>
                  <a:pt x="148" y="268"/>
                  <a:pt x="113" y="304"/>
                  <a:pt x="70" y="304"/>
                </a:cubicBezTo>
                <a:cubicBezTo>
                  <a:pt x="28" y="304"/>
                  <a:pt x="0" y="268"/>
                  <a:pt x="0" y="226"/>
                </a:cubicBezTo>
                <a:lnTo>
                  <a:pt x="0" y="226"/>
                </a:lnTo>
                <a:lnTo>
                  <a:pt x="0" y="226"/>
                </a:lnTo>
                <a:lnTo>
                  <a:pt x="0" y="226"/>
                </a:lnTo>
                <a:cubicBezTo>
                  <a:pt x="49" y="84"/>
                  <a:pt x="49" y="84"/>
                  <a:pt x="49" y="84"/>
                </a:cubicBezTo>
                <a:cubicBezTo>
                  <a:pt x="551" y="84"/>
                  <a:pt x="551" y="84"/>
                  <a:pt x="551" y="84"/>
                </a:cubicBezTo>
                <a:cubicBezTo>
                  <a:pt x="600" y="226"/>
                  <a:pt x="600" y="226"/>
                  <a:pt x="600" y="226"/>
                </a:cubicBezTo>
                <a:close/>
                <a:moveTo>
                  <a:pt x="508" y="56"/>
                </a:moveTo>
                <a:lnTo>
                  <a:pt x="508" y="56"/>
                </a:lnTo>
                <a:cubicBezTo>
                  <a:pt x="91" y="56"/>
                  <a:pt x="91" y="56"/>
                  <a:pt x="91" y="56"/>
                </a:cubicBezTo>
                <a:cubicBezTo>
                  <a:pt x="77" y="56"/>
                  <a:pt x="63" y="49"/>
                  <a:pt x="63" y="28"/>
                </a:cubicBezTo>
                <a:cubicBezTo>
                  <a:pt x="63" y="14"/>
                  <a:pt x="77" y="0"/>
                  <a:pt x="91" y="0"/>
                </a:cubicBezTo>
                <a:cubicBezTo>
                  <a:pt x="508" y="0"/>
                  <a:pt x="508" y="0"/>
                  <a:pt x="508" y="0"/>
                </a:cubicBezTo>
                <a:cubicBezTo>
                  <a:pt x="522" y="0"/>
                  <a:pt x="537" y="14"/>
                  <a:pt x="537" y="28"/>
                </a:cubicBezTo>
                <a:cubicBezTo>
                  <a:pt x="537" y="49"/>
                  <a:pt x="522" y="56"/>
                  <a:pt x="508" y="56"/>
                </a:cubicBezTo>
                <a:close/>
                <a:moveTo>
                  <a:pt x="84" y="332"/>
                </a:moveTo>
                <a:lnTo>
                  <a:pt x="84" y="332"/>
                </a:lnTo>
                <a:lnTo>
                  <a:pt x="84" y="332"/>
                </a:lnTo>
                <a:cubicBezTo>
                  <a:pt x="84" y="332"/>
                  <a:pt x="84" y="332"/>
                  <a:pt x="91" y="332"/>
                </a:cubicBezTo>
                <a:lnTo>
                  <a:pt x="91" y="332"/>
                </a:lnTo>
                <a:cubicBezTo>
                  <a:pt x="91" y="332"/>
                  <a:pt x="91" y="332"/>
                  <a:pt x="98" y="332"/>
                </a:cubicBezTo>
                <a:cubicBezTo>
                  <a:pt x="98" y="325"/>
                  <a:pt x="106" y="325"/>
                  <a:pt x="113" y="325"/>
                </a:cubicBezTo>
                <a:lnTo>
                  <a:pt x="113" y="325"/>
                </a:lnTo>
                <a:lnTo>
                  <a:pt x="113" y="325"/>
                </a:lnTo>
                <a:cubicBezTo>
                  <a:pt x="113" y="466"/>
                  <a:pt x="113" y="466"/>
                  <a:pt x="113" y="466"/>
                </a:cubicBezTo>
                <a:cubicBezTo>
                  <a:pt x="487" y="466"/>
                  <a:pt x="487" y="466"/>
                  <a:pt x="487" y="466"/>
                </a:cubicBezTo>
                <a:cubicBezTo>
                  <a:pt x="487" y="325"/>
                  <a:pt x="487" y="325"/>
                  <a:pt x="487" y="325"/>
                </a:cubicBezTo>
                <a:lnTo>
                  <a:pt x="487" y="325"/>
                </a:lnTo>
                <a:lnTo>
                  <a:pt x="487" y="325"/>
                </a:lnTo>
                <a:cubicBezTo>
                  <a:pt x="494" y="325"/>
                  <a:pt x="494" y="325"/>
                  <a:pt x="501" y="332"/>
                </a:cubicBezTo>
                <a:cubicBezTo>
                  <a:pt x="501" y="332"/>
                  <a:pt x="501" y="332"/>
                  <a:pt x="508" y="332"/>
                </a:cubicBezTo>
                <a:lnTo>
                  <a:pt x="508" y="332"/>
                </a:lnTo>
                <a:lnTo>
                  <a:pt x="515" y="332"/>
                </a:lnTo>
                <a:lnTo>
                  <a:pt x="515" y="332"/>
                </a:lnTo>
                <a:lnTo>
                  <a:pt x="522" y="332"/>
                </a:lnTo>
                <a:cubicBezTo>
                  <a:pt x="530" y="332"/>
                  <a:pt x="537" y="332"/>
                  <a:pt x="544" y="332"/>
                </a:cubicBezTo>
                <a:cubicBezTo>
                  <a:pt x="544" y="523"/>
                  <a:pt x="544" y="523"/>
                  <a:pt x="544" y="523"/>
                </a:cubicBezTo>
                <a:cubicBezTo>
                  <a:pt x="544" y="537"/>
                  <a:pt x="530" y="551"/>
                  <a:pt x="515" y="551"/>
                </a:cubicBezTo>
                <a:cubicBezTo>
                  <a:pt x="84" y="551"/>
                  <a:pt x="84" y="551"/>
                  <a:pt x="84" y="551"/>
                </a:cubicBezTo>
                <a:cubicBezTo>
                  <a:pt x="63" y="551"/>
                  <a:pt x="56" y="537"/>
                  <a:pt x="56" y="523"/>
                </a:cubicBezTo>
                <a:cubicBezTo>
                  <a:pt x="56" y="332"/>
                  <a:pt x="56" y="332"/>
                  <a:pt x="56" y="332"/>
                </a:cubicBezTo>
                <a:cubicBezTo>
                  <a:pt x="63" y="332"/>
                  <a:pt x="63" y="332"/>
                  <a:pt x="70" y="332"/>
                </a:cubicBezTo>
                <a:cubicBezTo>
                  <a:pt x="77" y="332"/>
                  <a:pt x="77" y="332"/>
                  <a:pt x="84" y="33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10" name="Freeform 116"/>
          <p:cNvSpPr>
            <a:spLocks noChangeArrowheads="1"/>
          </p:cNvSpPr>
          <p:nvPr/>
        </p:nvSpPr>
        <p:spPr bwMode="auto">
          <a:xfrm>
            <a:off x="5407026" y="6092630"/>
            <a:ext cx="438150" cy="387451"/>
          </a:xfrm>
          <a:custGeom>
            <a:avLst/>
            <a:gdLst>
              <a:gd name="T0" fmla="*/ 481 w 609"/>
              <a:gd name="T1" fmla="*/ 240 h 538"/>
              <a:gd name="T2" fmla="*/ 481 w 609"/>
              <a:gd name="T3" fmla="*/ 0 h 538"/>
              <a:gd name="T4" fmla="*/ 481 w 609"/>
              <a:gd name="T5" fmla="*/ 240 h 538"/>
              <a:gd name="T6" fmla="*/ 446 w 609"/>
              <a:gd name="T7" fmla="*/ 56 h 538"/>
              <a:gd name="T8" fmla="*/ 523 w 609"/>
              <a:gd name="T9" fmla="*/ 56 h 538"/>
              <a:gd name="T10" fmla="*/ 552 w 609"/>
              <a:gd name="T11" fmla="*/ 84 h 538"/>
              <a:gd name="T12" fmla="*/ 523 w 609"/>
              <a:gd name="T13" fmla="*/ 56 h 538"/>
              <a:gd name="T14" fmla="*/ 502 w 609"/>
              <a:gd name="T15" fmla="*/ 63 h 538"/>
              <a:gd name="T16" fmla="*/ 467 w 609"/>
              <a:gd name="T17" fmla="*/ 63 h 538"/>
              <a:gd name="T18" fmla="*/ 446 w 609"/>
              <a:gd name="T19" fmla="*/ 56 h 538"/>
              <a:gd name="T20" fmla="*/ 424 w 609"/>
              <a:gd name="T21" fmla="*/ 98 h 538"/>
              <a:gd name="T22" fmla="*/ 446 w 609"/>
              <a:gd name="T23" fmla="*/ 120 h 538"/>
              <a:gd name="T24" fmla="*/ 424 w 609"/>
              <a:gd name="T25" fmla="*/ 141 h 538"/>
              <a:gd name="T26" fmla="*/ 446 w 609"/>
              <a:gd name="T27" fmla="*/ 183 h 538"/>
              <a:gd name="T28" fmla="*/ 467 w 609"/>
              <a:gd name="T29" fmla="*/ 176 h 538"/>
              <a:gd name="T30" fmla="*/ 502 w 609"/>
              <a:gd name="T31" fmla="*/ 176 h 538"/>
              <a:gd name="T32" fmla="*/ 523 w 609"/>
              <a:gd name="T33" fmla="*/ 183 h 538"/>
              <a:gd name="T34" fmla="*/ 537 w 609"/>
              <a:gd name="T35" fmla="*/ 141 h 538"/>
              <a:gd name="T36" fmla="*/ 523 w 609"/>
              <a:gd name="T37" fmla="*/ 120 h 538"/>
              <a:gd name="T38" fmla="*/ 537 w 609"/>
              <a:gd name="T39" fmla="*/ 98 h 538"/>
              <a:gd name="T40" fmla="*/ 552 w 609"/>
              <a:gd name="T41" fmla="*/ 169 h 538"/>
              <a:gd name="T42" fmla="*/ 234 w 609"/>
              <a:gd name="T43" fmla="*/ 325 h 538"/>
              <a:gd name="T44" fmla="*/ 474 w 609"/>
              <a:gd name="T45" fmla="*/ 311 h 538"/>
              <a:gd name="T46" fmla="*/ 566 w 609"/>
              <a:gd name="T47" fmla="*/ 247 h 538"/>
              <a:gd name="T48" fmla="*/ 516 w 609"/>
              <a:gd name="T49" fmla="*/ 346 h 538"/>
              <a:gd name="T50" fmla="*/ 495 w 609"/>
              <a:gd name="T51" fmla="*/ 367 h 538"/>
              <a:gd name="T52" fmla="*/ 262 w 609"/>
              <a:gd name="T53" fmla="*/ 424 h 538"/>
              <a:gd name="T54" fmla="*/ 587 w 609"/>
              <a:gd name="T55" fmla="*/ 480 h 538"/>
              <a:gd name="T56" fmla="*/ 474 w 609"/>
              <a:gd name="T57" fmla="*/ 480 h 538"/>
              <a:gd name="T58" fmla="*/ 156 w 609"/>
              <a:gd name="T59" fmla="*/ 537 h 538"/>
              <a:gd name="T60" fmla="*/ 156 w 609"/>
              <a:gd name="T61" fmla="*/ 424 h 538"/>
              <a:gd name="T62" fmla="*/ 92 w 609"/>
              <a:gd name="T63" fmla="*/ 113 h 538"/>
              <a:gd name="T64" fmla="*/ 0 w 609"/>
              <a:gd name="T65" fmla="*/ 84 h 538"/>
              <a:gd name="T66" fmla="*/ 113 w 609"/>
              <a:gd name="T67" fmla="*/ 56 h 538"/>
              <a:gd name="T68" fmla="*/ 142 w 609"/>
              <a:gd name="T69" fmla="*/ 70 h 538"/>
              <a:gd name="T70" fmla="*/ 333 w 609"/>
              <a:gd name="T71" fmla="*/ 120 h 538"/>
              <a:gd name="T72" fmla="*/ 177 w 609"/>
              <a:gd name="T73"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9" h="538">
                <a:moveTo>
                  <a:pt x="481" y="240"/>
                </a:moveTo>
                <a:lnTo>
                  <a:pt x="481" y="240"/>
                </a:lnTo>
                <a:cubicBezTo>
                  <a:pt x="417" y="240"/>
                  <a:pt x="361" y="191"/>
                  <a:pt x="361" y="120"/>
                </a:cubicBezTo>
                <a:cubicBezTo>
                  <a:pt x="361" y="49"/>
                  <a:pt x="417" y="0"/>
                  <a:pt x="481" y="0"/>
                </a:cubicBezTo>
                <a:cubicBezTo>
                  <a:pt x="552" y="0"/>
                  <a:pt x="608" y="49"/>
                  <a:pt x="608" y="120"/>
                </a:cubicBezTo>
                <a:cubicBezTo>
                  <a:pt x="608" y="191"/>
                  <a:pt x="552" y="240"/>
                  <a:pt x="481" y="240"/>
                </a:cubicBezTo>
                <a:close/>
                <a:moveTo>
                  <a:pt x="446" y="56"/>
                </a:moveTo>
                <a:lnTo>
                  <a:pt x="446" y="56"/>
                </a:lnTo>
                <a:close/>
                <a:moveTo>
                  <a:pt x="523" y="56"/>
                </a:moveTo>
                <a:lnTo>
                  <a:pt x="523" y="56"/>
                </a:lnTo>
                <a:close/>
                <a:moveTo>
                  <a:pt x="552" y="84"/>
                </a:moveTo>
                <a:lnTo>
                  <a:pt x="552" y="84"/>
                </a:lnTo>
                <a:lnTo>
                  <a:pt x="552" y="84"/>
                </a:lnTo>
                <a:cubicBezTo>
                  <a:pt x="552" y="63"/>
                  <a:pt x="537" y="56"/>
                  <a:pt x="523" y="56"/>
                </a:cubicBezTo>
                <a:cubicBezTo>
                  <a:pt x="516" y="56"/>
                  <a:pt x="509" y="56"/>
                  <a:pt x="502" y="63"/>
                </a:cubicBezTo>
                <a:lnTo>
                  <a:pt x="502" y="63"/>
                </a:lnTo>
                <a:cubicBezTo>
                  <a:pt x="481" y="77"/>
                  <a:pt x="481" y="77"/>
                  <a:pt x="481" y="77"/>
                </a:cubicBezTo>
                <a:cubicBezTo>
                  <a:pt x="467" y="63"/>
                  <a:pt x="467" y="63"/>
                  <a:pt x="467" y="63"/>
                </a:cubicBezTo>
                <a:lnTo>
                  <a:pt x="467" y="63"/>
                </a:lnTo>
                <a:cubicBezTo>
                  <a:pt x="460" y="56"/>
                  <a:pt x="453" y="56"/>
                  <a:pt x="446" y="56"/>
                </a:cubicBezTo>
                <a:cubicBezTo>
                  <a:pt x="432" y="56"/>
                  <a:pt x="417" y="63"/>
                  <a:pt x="417" y="84"/>
                </a:cubicBezTo>
                <a:cubicBezTo>
                  <a:pt x="417" y="91"/>
                  <a:pt x="417" y="98"/>
                  <a:pt x="424" y="98"/>
                </a:cubicBezTo>
                <a:lnTo>
                  <a:pt x="424" y="98"/>
                </a:lnTo>
                <a:cubicBezTo>
                  <a:pt x="446" y="120"/>
                  <a:pt x="446" y="120"/>
                  <a:pt x="446" y="120"/>
                </a:cubicBezTo>
                <a:cubicBezTo>
                  <a:pt x="424" y="141"/>
                  <a:pt x="424" y="141"/>
                  <a:pt x="424" y="141"/>
                </a:cubicBezTo>
                <a:lnTo>
                  <a:pt x="424" y="141"/>
                </a:lnTo>
                <a:cubicBezTo>
                  <a:pt x="417" y="141"/>
                  <a:pt x="417" y="148"/>
                  <a:pt x="417" y="155"/>
                </a:cubicBezTo>
                <a:cubicBezTo>
                  <a:pt x="417" y="176"/>
                  <a:pt x="432" y="183"/>
                  <a:pt x="446" y="183"/>
                </a:cubicBezTo>
                <a:cubicBezTo>
                  <a:pt x="453" y="183"/>
                  <a:pt x="460" y="183"/>
                  <a:pt x="467" y="176"/>
                </a:cubicBezTo>
                <a:lnTo>
                  <a:pt x="467" y="176"/>
                </a:lnTo>
                <a:cubicBezTo>
                  <a:pt x="481" y="162"/>
                  <a:pt x="481" y="162"/>
                  <a:pt x="481" y="162"/>
                </a:cubicBezTo>
                <a:cubicBezTo>
                  <a:pt x="502" y="176"/>
                  <a:pt x="502" y="176"/>
                  <a:pt x="502" y="176"/>
                </a:cubicBezTo>
                <a:lnTo>
                  <a:pt x="502" y="176"/>
                </a:lnTo>
                <a:cubicBezTo>
                  <a:pt x="509" y="183"/>
                  <a:pt x="516" y="183"/>
                  <a:pt x="523" y="183"/>
                </a:cubicBezTo>
                <a:cubicBezTo>
                  <a:pt x="537" y="183"/>
                  <a:pt x="552" y="176"/>
                  <a:pt x="552" y="155"/>
                </a:cubicBezTo>
                <a:cubicBezTo>
                  <a:pt x="552" y="148"/>
                  <a:pt x="545" y="141"/>
                  <a:pt x="537" y="141"/>
                </a:cubicBezTo>
                <a:lnTo>
                  <a:pt x="537" y="141"/>
                </a:lnTo>
                <a:cubicBezTo>
                  <a:pt x="523" y="120"/>
                  <a:pt x="523" y="120"/>
                  <a:pt x="523" y="120"/>
                </a:cubicBezTo>
                <a:cubicBezTo>
                  <a:pt x="537" y="98"/>
                  <a:pt x="537" y="98"/>
                  <a:pt x="537" y="98"/>
                </a:cubicBezTo>
                <a:lnTo>
                  <a:pt x="537" y="98"/>
                </a:lnTo>
                <a:cubicBezTo>
                  <a:pt x="545" y="98"/>
                  <a:pt x="552" y="91"/>
                  <a:pt x="552" y="84"/>
                </a:cubicBezTo>
                <a:close/>
                <a:moveTo>
                  <a:pt x="552" y="169"/>
                </a:moveTo>
                <a:lnTo>
                  <a:pt x="552" y="169"/>
                </a:lnTo>
                <a:close/>
                <a:moveTo>
                  <a:pt x="234" y="325"/>
                </a:moveTo>
                <a:lnTo>
                  <a:pt x="234" y="325"/>
                </a:lnTo>
                <a:cubicBezTo>
                  <a:pt x="474" y="311"/>
                  <a:pt x="474" y="311"/>
                  <a:pt x="474" y="311"/>
                </a:cubicBezTo>
                <a:cubicBezTo>
                  <a:pt x="495" y="268"/>
                  <a:pt x="495" y="268"/>
                  <a:pt x="495" y="268"/>
                </a:cubicBezTo>
                <a:cubicBezTo>
                  <a:pt x="516" y="268"/>
                  <a:pt x="545" y="261"/>
                  <a:pt x="566" y="247"/>
                </a:cubicBezTo>
                <a:cubicBezTo>
                  <a:pt x="516" y="346"/>
                  <a:pt x="516" y="346"/>
                  <a:pt x="516" y="346"/>
                </a:cubicBezTo>
                <a:lnTo>
                  <a:pt x="516" y="346"/>
                </a:lnTo>
                <a:cubicBezTo>
                  <a:pt x="516" y="360"/>
                  <a:pt x="502" y="367"/>
                  <a:pt x="495" y="367"/>
                </a:cubicBezTo>
                <a:lnTo>
                  <a:pt x="495" y="367"/>
                </a:lnTo>
                <a:cubicBezTo>
                  <a:pt x="248" y="381"/>
                  <a:pt x="248" y="381"/>
                  <a:pt x="248" y="381"/>
                </a:cubicBezTo>
                <a:cubicBezTo>
                  <a:pt x="262" y="424"/>
                  <a:pt x="262" y="424"/>
                  <a:pt x="262" y="424"/>
                </a:cubicBezTo>
                <a:cubicBezTo>
                  <a:pt x="530" y="424"/>
                  <a:pt x="530" y="424"/>
                  <a:pt x="530" y="424"/>
                </a:cubicBezTo>
                <a:cubicBezTo>
                  <a:pt x="559" y="424"/>
                  <a:pt x="587" y="445"/>
                  <a:pt x="587" y="480"/>
                </a:cubicBezTo>
                <a:cubicBezTo>
                  <a:pt x="587" y="509"/>
                  <a:pt x="559" y="537"/>
                  <a:pt x="530" y="537"/>
                </a:cubicBezTo>
                <a:cubicBezTo>
                  <a:pt x="502" y="537"/>
                  <a:pt x="474" y="509"/>
                  <a:pt x="474" y="480"/>
                </a:cubicBezTo>
                <a:cubicBezTo>
                  <a:pt x="212" y="480"/>
                  <a:pt x="212" y="480"/>
                  <a:pt x="212" y="480"/>
                </a:cubicBezTo>
                <a:cubicBezTo>
                  <a:pt x="212" y="509"/>
                  <a:pt x="184" y="537"/>
                  <a:pt x="156" y="537"/>
                </a:cubicBezTo>
                <a:cubicBezTo>
                  <a:pt x="121" y="537"/>
                  <a:pt x="99" y="509"/>
                  <a:pt x="99" y="480"/>
                </a:cubicBezTo>
                <a:cubicBezTo>
                  <a:pt x="99" y="445"/>
                  <a:pt x="121" y="424"/>
                  <a:pt x="156" y="424"/>
                </a:cubicBezTo>
                <a:cubicBezTo>
                  <a:pt x="205" y="424"/>
                  <a:pt x="205" y="424"/>
                  <a:pt x="205" y="424"/>
                </a:cubicBezTo>
                <a:cubicBezTo>
                  <a:pt x="92" y="113"/>
                  <a:pt x="92" y="113"/>
                  <a:pt x="92" y="113"/>
                </a:cubicBezTo>
                <a:cubicBezTo>
                  <a:pt x="29" y="113"/>
                  <a:pt x="29" y="113"/>
                  <a:pt x="29" y="113"/>
                </a:cubicBezTo>
                <a:cubicBezTo>
                  <a:pt x="15" y="113"/>
                  <a:pt x="0" y="98"/>
                  <a:pt x="0" y="84"/>
                </a:cubicBezTo>
                <a:cubicBezTo>
                  <a:pt x="0" y="63"/>
                  <a:pt x="15" y="56"/>
                  <a:pt x="29" y="56"/>
                </a:cubicBezTo>
                <a:cubicBezTo>
                  <a:pt x="113" y="56"/>
                  <a:pt x="113" y="56"/>
                  <a:pt x="113" y="56"/>
                </a:cubicBezTo>
                <a:cubicBezTo>
                  <a:pt x="128" y="56"/>
                  <a:pt x="142" y="63"/>
                  <a:pt x="142" y="70"/>
                </a:cubicBezTo>
                <a:lnTo>
                  <a:pt x="142" y="70"/>
                </a:lnTo>
                <a:cubicBezTo>
                  <a:pt x="156" y="120"/>
                  <a:pt x="156" y="120"/>
                  <a:pt x="156" y="120"/>
                </a:cubicBezTo>
                <a:cubicBezTo>
                  <a:pt x="333" y="120"/>
                  <a:pt x="333" y="120"/>
                  <a:pt x="333" y="120"/>
                </a:cubicBezTo>
                <a:cubicBezTo>
                  <a:pt x="333" y="141"/>
                  <a:pt x="340" y="162"/>
                  <a:pt x="347" y="176"/>
                </a:cubicBezTo>
                <a:cubicBezTo>
                  <a:pt x="177" y="176"/>
                  <a:pt x="177" y="176"/>
                  <a:pt x="177" y="176"/>
                </a:cubicBezTo>
                <a:lnTo>
                  <a:pt x="234" y="325"/>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11" name="Freeform 117"/>
          <p:cNvSpPr>
            <a:spLocks noChangeArrowheads="1"/>
          </p:cNvSpPr>
          <p:nvPr/>
        </p:nvSpPr>
        <p:spPr bwMode="auto">
          <a:xfrm>
            <a:off x="4651377" y="6092630"/>
            <a:ext cx="434974" cy="387451"/>
          </a:xfrm>
          <a:custGeom>
            <a:avLst/>
            <a:gdLst>
              <a:gd name="T0" fmla="*/ 481 w 602"/>
              <a:gd name="T1" fmla="*/ 240 h 538"/>
              <a:gd name="T2" fmla="*/ 481 w 602"/>
              <a:gd name="T3" fmla="*/ 240 h 538"/>
              <a:gd name="T4" fmla="*/ 361 w 602"/>
              <a:gd name="T5" fmla="*/ 120 h 538"/>
              <a:gd name="T6" fmla="*/ 481 w 602"/>
              <a:gd name="T7" fmla="*/ 0 h 538"/>
              <a:gd name="T8" fmla="*/ 601 w 602"/>
              <a:gd name="T9" fmla="*/ 120 h 538"/>
              <a:gd name="T10" fmla="*/ 481 w 602"/>
              <a:gd name="T11" fmla="*/ 240 h 538"/>
              <a:gd name="T12" fmla="*/ 537 w 602"/>
              <a:gd name="T13" fmla="*/ 63 h 538"/>
              <a:gd name="T14" fmla="*/ 537 w 602"/>
              <a:gd name="T15" fmla="*/ 63 h 538"/>
              <a:gd name="T16" fmla="*/ 516 w 602"/>
              <a:gd name="T17" fmla="*/ 70 h 538"/>
              <a:gd name="T18" fmla="*/ 460 w 602"/>
              <a:gd name="T19" fmla="*/ 127 h 538"/>
              <a:gd name="T20" fmla="*/ 446 w 602"/>
              <a:gd name="T21" fmla="*/ 113 h 538"/>
              <a:gd name="T22" fmla="*/ 424 w 602"/>
              <a:gd name="T23" fmla="*/ 98 h 538"/>
              <a:gd name="T24" fmla="*/ 396 w 602"/>
              <a:gd name="T25" fmla="*/ 127 h 538"/>
              <a:gd name="T26" fmla="*/ 403 w 602"/>
              <a:gd name="T27" fmla="*/ 148 h 538"/>
              <a:gd name="T28" fmla="*/ 446 w 602"/>
              <a:gd name="T29" fmla="*/ 183 h 538"/>
              <a:gd name="T30" fmla="*/ 460 w 602"/>
              <a:gd name="T31" fmla="*/ 198 h 538"/>
              <a:gd name="T32" fmla="*/ 481 w 602"/>
              <a:gd name="T33" fmla="*/ 183 h 538"/>
              <a:gd name="T34" fmla="*/ 559 w 602"/>
              <a:gd name="T35" fmla="*/ 113 h 538"/>
              <a:gd name="T36" fmla="*/ 566 w 602"/>
              <a:gd name="T37" fmla="*/ 91 h 538"/>
              <a:gd name="T38" fmla="*/ 537 w 602"/>
              <a:gd name="T39" fmla="*/ 63 h 538"/>
              <a:gd name="T40" fmla="*/ 226 w 602"/>
              <a:gd name="T41" fmla="*/ 325 h 538"/>
              <a:gd name="T42" fmla="*/ 226 w 602"/>
              <a:gd name="T43" fmla="*/ 325 h 538"/>
              <a:gd name="T44" fmla="*/ 474 w 602"/>
              <a:gd name="T45" fmla="*/ 311 h 538"/>
              <a:gd name="T46" fmla="*/ 488 w 602"/>
              <a:gd name="T47" fmla="*/ 268 h 538"/>
              <a:gd name="T48" fmla="*/ 559 w 602"/>
              <a:gd name="T49" fmla="*/ 247 h 538"/>
              <a:gd name="T50" fmla="*/ 516 w 602"/>
              <a:gd name="T51" fmla="*/ 346 h 538"/>
              <a:gd name="T52" fmla="*/ 516 w 602"/>
              <a:gd name="T53" fmla="*/ 346 h 538"/>
              <a:gd name="T54" fmla="*/ 495 w 602"/>
              <a:gd name="T55" fmla="*/ 367 h 538"/>
              <a:gd name="T56" fmla="*/ 495 w 602"/>
              <a:gd name="T57" fmla="*/ 367 h 538"/>
              <a:gd name="T58" fmla="*/ 248 w 602"/>
              <a:gd name="T59" fmla="*/ 381 h 538"/>
              <a:gd name="T60" fmla="*/ 262 w 602"/>
              <a:gd name="T61" fmla="*/ 424 h 538"/>
              <a:gd name="T62" fmla="*/ 530 w 602"/>
              <a:gd name="T63" fmla="*/ 424 h 538"/>
              <a:gd name="T64" fmla="*/ 587 w 602"/>
              <a:gd name="T65" fmla="*/ 480 h 538"/>
              <a:gd name="T66" fmla="*/ 530 w 602"/>
              <a:gd name="T67" fmla="*/ 537 h 538"/>
              <a:gd name="T68" fmla="*/ 474 w 602"/>
              <a:gd name="T69" fmla="*/ 480 h 538"/>
              <a:gd name="T70" fmla="*/ 205 w 602"/>
              <a:gd name="T71" fmla="*/ 480 h 538"/>
              <a:gd name="T72" fmla="*/ 149 w 602"/>
              <a:gd name="T73" fmla="*/ 537 h 538"/>
              <a:gd name="T74" fmla="*/ 92 w 602"/>
              <a:gd name="T75" fmla="*/ 480 h 538"/>
              <a:gd name="T76" fmla="*/ 149 w 602"/>
              <a:gd name="T77" fmla="*/ 424 h 538"/>
              <a:gd name="T78" fmla="*/ 205 w 602"/>
              <a:gd name="T79" fmla="*/ 424 h 538"/>
              <a:gd name="T80" fmla="*/ 92 w 602"/>
              <a:gd name="T81" fmla="*/ 113 h 538"/>
              <a:gd name="T82" fmla="*/ 29 w 602"/>
              <a:gd name="T83" fmla="*/ 113 h 538"/>
              <a:gd name="T84" fmla="*/ 0 w 602"/>
              <a:gd name="T85" fmla="*/ 84 h 538"/>
              <a:gd name="T86" fmla="*/ 29 w 602"/>
              <a:gd name="T87" fmla="*/ 56 h 538"/>
              <a:gd name="T88" fmla="*/ 113 w 602"/>
              <a:gd name="T89" fmla="*/ 56 h 538"/>
              <a:gd name="T90" fmla="*/ 142 w 602"/>
              <a:gd name="T91" fmla="*/ 70 h 538"/>
              <a:gd name="T92" fmla="*/ 142 w 602"/>
              <a:gd name="T93" fmla="*/ 70 h 538"/>
              <a:gd name="T94" fmla="*/ 156 w 602"/>
              <a:gd name="T95" fmla="*/ 120 h 538"/>
              <a:gd name="T96" fmla="*/ 333 w 602"/>
              <a:gd name="T97" fmla="*/ 120 h 538"/>
              <a:gd name="T98" fmla="*/ 340 w 602"/>
              <a:gd name="T99" fmla="*/ 176 h 538"/>
              <a:gd name="T100" fmla="*/ 177 w 602"/>
              <a:gd name="T101" fmla="*/ 176 h 538"/>
              <a:gd name="T102" fmla="*/ 226 w 602"/>
              <a:gd name="T103" fmla="*/ 3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2" h="538">
                <a:moveTo>
                  <a:pt x="481" y="240"/>
                </a:moveTo>
                <a:lnTo>
                  <a:pt x="481" y="240"/>
                </a:lnTo>
                <a:cubicBezTo>
                  <a:pt x="410" y="240"/>
                  <a:pt x="361" y="191"/>
                  <a:pt x="361" y="120"/>
                </a:cubicBezTo>
                <a:cubicBezTo>
                  <a:pt x="361" y="49"/>
                  <a:pt x="410" y="0"/>
                  <a:pt x="481" y="0"/>
                </a:cubicBezTo>
                <a:cubicBezTo>
                  <a:pt x="552" y="0"/>
                  <a:pt x="601" y="49"/>
                  <a:pt x="601" y="120"/>
                </a:cubicBezTo>
                <a:cubicBezTo>
                  <a:pt x="601" y="191"/>
                  <a:pt x="552" y="240"/>
                  <a:pt x="481" y="240"/>
                </a:cubicBezTo>
                <a:close/>
                <a:moveTo>
                  <a:pt x="537" y="63"/>
                </a:moveTo>
                <a:lnTo>
                  <a:pt x="537" y="63"/>
                </a:lnTo>
                <a:cubicBezTo>
                  <a:pt x="530" y="63"/>
                  <a:pt x="523" y="63"/>
                  <a:pt x="516" y="70"/>
                </a:cubicBezTo>
                <a:cubicBezTo>
                  <a:pt x="460" y="127"/>
                  <a:pt x="460" y="127"/>
                  <a:pt x="460" y="127"/>
                </a:cubicBezTo>
                <a:cubicBezTo>
                  <a:pt x="446" y="113"/>
                  <a:pt x="446" y="113"/>
                  <a:pt x="446" y="113"/>
                </a:cubicBezTo>
                <a:cubicBezTo>
                  <a:pt x="439" y="106"/>
                  <a:pt x="431" y="98"/>
                  <a:pt x="424" y="98"/>
                </a:cubicBezTo>
                <a:cubicBezTo>
                  <a:pt x="410" y="98"/>
                  <a:pt x="396" y="113"/>
                  <a:pt x="396" y="127"/>
                </a:cubicBezTo>
                <a:cubicBezTo>
                  <a:pt x="396" y="134"/>
                  <a:pt x="396" y="141"/>
                  <a:pt x="403" y="148"/>
                </a:cubicBezTo>
                <a:cubicBezTo>
                  <a:pt x="446" y="183"/>
                  <a:pt x="446" y="183"/>
                  <a:pt x="446" y="183"/>
                </a:cubicBezTo>
                <a:cubicBezTo>
                  <a:pt x="446" y="191"/>
                  <a:pt x="453" y="198"/>
                  <a:pt x="460" y="198"/>
                </a:cubicBezTo>
                <a:cubicBezTo>
                  <a:pt x="467" y="198"/>
                  <a:pt x="474" y="191"/>
                  <a:pt x="481" y="183"/>
                </a:cubicBezTo>
                <a:cubicBezTo>
                  <a:pt x="559" y="113"/>
                  <a:pt x="559" y="113"/>
                  <a:pt x="559" y="113"/>
                </a:cubicBezTo>
                <a:cubicBezTo>
                  <a:pt x="566" y="106"/>
                  <a:pt x="566" y="98"/>
                  <a:pt x="566" y="91"/>
                </a:cubicBezTo>
                <a:cubicBezTo>
                  <a:pt x="566" y="77"/>
                  <a:pt x="552" y="63"/>
                  <a:pt x="537" y="63"/>
                </a:cubicBezTo>
                <a:close/>
                <a:moveTo>
                  <a:pt x="226" y="325"/>
                </a:moveTo>
                <a:lnTo>
                  <a:pt x="226" y="325"/>
                </a:lnTo>
                <a:cubicBezTo>
                  <a:pt x="474" y="311"/>
                  <a:pt x="474" y="311"/>
                  <a:pt x="474" y="311"/>
                </a:cubicBezTo>
                <a:cubicBezTo>
                  <a:pt x="488" y="268"/>
                  <a:pt x="488" y="268"/>
                  <a:pt x="488" y="268"/>
                </a:cubicBezTo>
                <a:cubicBezTo>
                  <a:pt x="516" y="268"/>
                  <a:pt x="537" y="261"/>
                  <a:pt x="559" y="247"/>
                </a:cubicBezTo>
                <a:cubicBezTo>
                  <a:pt x="516" y="346"/>
                  <a:pt x="516" y="346"/>
                  <a:pt x="516" y="346"/>
                </a:cubicBezTo>
                <a:lnTo>
                  <a:pt x="516" y="346"/>
                </a:lnTo>
                <a:cubicBezTo>
                  <a:pt x="509" y="360"/>
                  <a:pt x="502" y="367"/>
                  <a:pt x="495" y="367"/>
                </a:cubicBezTo>
                <a:lnTo>
                  <a:pt x="495" y="367"/>
                </a:lnTo>
                <a:cubicBezTo>
                  <a:pt x="248" y="381"/>
                  <a:pt x="248" y="381"/>
                  <a:pt x="248" y="381"/>
                </a:cubicBezTo>
                <a:cubicBezTo>
                  <a:pt x="262" y="424"/>
                  <a:pt x="262" y="424"/>
                  <a:pt x="262" y="424"/>
                </a:cubicBezTo>
                <a:cubicBezTo>
                  <a:pt x="530" y="424"/>
                  <a:pt x="530" y="424"/>
                  <a:pt x="530" y="424"/>
                </a:cubicBezTo>
                <a:cubicBezTo>
                  <a:pt x="559" y="424"/>
                  <a:pt x="587" y="445"/>
                  <a:pt x="587" y="480"/>
                </a:cubicBezTo>
                <a:cubicBezTo>
                  <a:pt x="587" y="509"/>
                  <a:pt x="559" y="537"/>
                  <a:pt x="530" y="537"/>
                </a:cubicBezTo>
                <a:cubicBezTo>
                  <a:pt x="495" y="537"/>
                  <a:pt x="474" y="509"/>
                  <a:pt x="474" y="480"/>
                </a:cubicBezTo>
                <a:cubicBezTo>
                  <a:pt x="205" y="480"/>
                  <a:pt x="205" y="480"/>
                  <a:pt x="205" y="480"/>
                </a:cubicBezTo>
                <a:cubicBezTo>
                  <a:pt x="205" y="509"/>
                  <a:pt x="184" y="537"/>
                  <a:pt x="149" y="537"/>
                </a:cubicBezTo>
                <a:cubicBezTo>
                  <a:pt x="120" y="537"/>
                  <a:pt x="92" y="509"/>
                  <a:pt x="92" y="480"/>
                </a:cubicBezTo>
                <a:cubicBezTo>
                  <a:pt x="92" y="445"/>
                  <a:pt x="120" y="424"/>
                  <a:pt x="149" y="424"/>
                </a:cubicBezTo>
                <a:cubicBezTo>
                  <a:pt x="205" y="424"/>
                  <a:pt x="205" y="424"/>
                  <a:pt x="205" y="424"/>
                </a:cubicBezTo>
                <a:cubicBezTo>
                  <a:pt x="92" y="113"/>
                  <a:pt x="92" y="113"/>
                  <a:pt x="92" y="113"/>
                </a:cubicBezTo>
                <a:cubicBezTo>
                  <a:pt x="29" y="113"/>
                  <a:pt x="29" y="113"/>
                  <a:pt x="29" y="113"/>
                </a:cubicBezTo>
                <a:cubicBezTo>
                  <a:pt x="15" y="113"/>
                  <a:pt x="0" y="98"/>
                  <a:pt x="0" y="84"/>
                </a:cubicBezTo>
                <a:cubicBezTo>
                  <a:pt x="0" y="63"/>
                  <a:pt x="15" y="56"/>
                  <a:pt x="29" y="56"/>
                </a:cubicBezTo>
                <a:cubicBezTo>
                  <a:pt x="113" y="56"/>
                  <a:pt x="113" y="56"/>
                  <a:pt x="113" y="56"/>
                </a:cubicBezTo>
                <a:cubicBezTo>
                  <a:pt x="128" y="56"/>
                  <a:pt x="135" y="63"/>
                  <a:pt x="142" y="70"/>
                </a:cubicBezTo>
                <a:lnTo>
                  <a:pt x="142" y="70"/>
                </a:lnTo>
                <a:cubicBezTo>
                  <a:pt x="156" y="120"/>
                  <a:pt x="156" y="120"/>
                  <a:pt x="156" y="120"/>
                </a:cubicBezTo>
                <a:cubicBezTo>
                  <a:pt x="333" y="120"/>
                  <a:pt x="333" y="120"/>
                  <a:pt x="333" y="120"/>
                </a:cubicBezTo>
                <a:cubicBezTo>
                  <a:pt x="333" y="141"/>
                  <a:pt x="333" y="162"/>
                  <a:pt x="340" y="176"/>
                </a:cubicBezTo>
                <a:cubicBezTo>
                  <a:pt x="177" y="176"/>
                  <a:pt x="177" y="176"/>
                  <a:pt x="177" y="176"/>
                </a:cubicBezTo>
                <a:lnTo>
                  <a:pt x="226" y="325"/>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12" name="Freeform 118"/>
          <p:cNvSpPr>
            <a:spLocks noChangeArrowheads="1"/>
          </p:cNvSpPr>
          <p:nvPr/>
        </p:nvSpPr>
        <p:spPr bwMode="auto">
          <a:xfrm>
            <a:off x="3892553" y="6092630"/>
            <a:ext cx="434976" cy="387451"/>
          </a:xfrm>
          <a:custGeom>
            <a:avLst/>
            <a:gdLst>
              <a:gd name="T0" fmla="*/ 481 w 602"/>
              <a:gd name="T1" fmla="*/ 240 h 538"/>
              <a:gd name="T2" fmla="*/ 481 w 602"/>
              <a:gd name="T3" fmla="*/ 240 h 538"/>
              <a:gd name="T4" fmla="*/ 354 w 602"/>
              <a:gd name="T5" fmla="*/ 120 h 538"/>
              <a:gd name="T6" fmla="*/ 481 w 602"/>
              <a:gd name="T7" fmla="*/ 0 h 538"/>
              <a:gd name="T8" fmla="*/ 601 w 602"/>
              <a:gd name="T9" fmla="*/ 120 h 538"/>
              <a:gd name="T10" fmla="*/ 481 w 602"/>
              <a:gd name="T11" fmla="*/ 240 h 538"/>
              <a:gd name="T12" fmla="*/ 537 w 602"/>
              <a:gd name="T13" fmla="*/ 91 h 538"/>
              <a:gd name="T14" fmla="*/ 537 w 602"/>
              <a:gd name="T15" fmla="*/ 91 h 538"/>
              <a:gd name="T16" fmla="*/ 424 w 602"/>
              <a:gd name="T17" fmla="*/ 91 h 538"/>
              <a:gd name="T18" fmla="*/ 396 w 602"/>
              <a:gd name="T19" fmla="*/ 120 h 538"/>
              <a:gd name="T20" fmla="*/ 424 w 602"/>
              <a:gd name="T21" fmla="*/ 148 h 538"/>
              <a:gd name="T22" fmla="*/ 537 w 602"/>
              <a:gd name="T23" fmla="*/ 148 h 538"/>
              <a:gd name="T24" fmla="*/ 566 w 602"/>
              <a:gd name="T25" fmla="*/ 120 h 538"/>
              <a:gd name="T26" fmla="*/ 537 w 602"/>
              <a:gd name="T27" fmla="*/ 91 h 538"/>
              <a:gd name="T28" fmla="*/ 226 w 602"/>
              <a:gd name="T29" fmla="*/ 325 h 538"/>
              <a:gd name="T30" fmla="*/ 226 w 602"/>
              <a:gd name="T31" fmla="*/ 325 h 538"/>
              <a:gd name="T32" fmla="*/ 467 w 602"/>
              <a:gd name="T33" fmla="*/ 311 h 538"/>
              <a:gd name="T34" fmla="*/ 488 w 602"/>
              <a:gd name="T35" fmla="*/ 268 h 538"/>
              <a:gd name="T36" fmla="*/ 559 w 602"/>
              <a:gd name="T37" fmla="*/ 247 h 538"/>
              <a:gd name="T38" fmla="*/ 516 w 602"/>
              <a:gd name="T39" fmla="*/ 346 h 538"/>
              <a:gd name="T40" fmla="*/ 516 w 602"/>
              <a:gd name="T41" fmla="*/ 346 h 538"/>
              <a:gd name="T42" fmla="*/ 488 w 602"/>
              <a:gd name="T43" fmla="*/ 367 h 538"/>
              <a:gd name="T44" fmla="*/ 488 w 602"/>
              <a:gd name="T45" fmla="*/ 367 h 538"/>
              <a:gd name="T46" fmla="*/ 248 w 602"/>
              <a:gd name="T47" fmla="*/ 381 h 538"/>
              <a:gd name="T48" fmla="*/ 262 w 602"/>
              <a:gd name="T49" fmla="*/ 424 h 538"/>
              <a:gd name="T50" fmla="*/ 523 w 602"/>
              <a:gd name="T51" fmla="*/ 424 h 538"/>
              <a:gd name="T52" fmla="*/ 580 w 602"/>
              <a:gd name="T53" fmla="*/ 480 h 538"/>
              <a:gd name="T54" fmla="*/ 523 w 602"/>
              <a:gd name="T55" fmla="*/ 537 h 538"/>
              <a:gd name="T56" fmla="*/ 467 w 602"/>
              <a:gd name="T57" fmla="*/ 480 h 538"/>
              <a:gd name="T58" fmla="*/ 205 w 602"/>
              <a:gd name="T59" fmla="*/ 480 h 538"/>
              <a:gd name="T60" fmla="*/ 149 w 602"/>
              <a:gd name="T61" fmla="*/ 537 h 538"/>
              <a:gd name="T62" fmla="*/ 92 w 602"/>
              <a:gd name="T63" fmla="*/ 480 h 538"/>
              <a:gd name="T64" fmla="*/ 149 w 602"/>
              <a:gd name="T65" fmla="*/ 424 h 538"/>
              <a:gd name="T66" fmla="*/ 198 w 602"/>
              <a:gd name="T67" fmla="*/ 424 h 538"/>
              <a:gd name="T68" fmla="*/ 92 w 602"/>
              <a:gd name="T69" fmla="*/ 113 h 538"/>
              <a:gd name="T70" fmla="*/ 29 w 602"/>
              <a:gd name="T71" fmla="*/ 113 h 538"/>
              <a:gd name="T72" fmla="*/ 0 w 602"/>
              <a:gd name="T73" fmla="*/ 84 h 538"/>
              <a:gd name="T74" fmla="*/ 29 w 602"/>
              <a:gd name="T75" fmla="*/ 56 h 538"/>
              <a:gd name="T76" fmla="*/ 113 w 602"/>
              <a:gd name="T77" fmla="*/ 56 h 538"/>
              <a:gd name="T78" fmla="*/ 135 w 602"/>
              <a:gd name="T79" fmla="*/ 70 h 538"/>
              <a:gd name="T80" fmla="*/ 135 w 602"/>
              <a:gd name="T81" fmla="*/ 70 h 538"/>
              <a:gd name="T82" fmla="*/ 156 w 602"/>
              <a:gd name="T83" fmla="*/ 120 h 538"/>
              <a:gd name="T84" fmla="*/ 325 w 602"/>
              <a:gd name="T85" fmla="*/ 120 h 538"/>
              <a:gd name="T86" fmla="*/ 340 w 602"/>
              <a:gd name="T87" fmla="*/ 176 h 538"/>
              <a:gd name="T88" fmla="*/ 177 w 602"/>
              <a:gd name="T89" fmla="*/ 176 h 538"/>
              <a:gd name="T90" fmla="*/ 226 w 602"/>
              <a:gd name="T91" fmla="*/ 3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02" h="538">
                <a:moveTo>
                  <a:pt x="481" y="240"/>
                </a:moveTo>
                <a:lnTo>
                  <a:pt x="481" y="240"/>
                </a:lnTo>
                <a:cubicBezTo>
                  <a:pt x="410" y="240"/>
                  <a:pt x="354" y="191"/>
                  <a:pt x="354" y="120"/>
                </a:cubicBezTo>
                <a:cubicBezTo>
                  <a:pt x="354" y="49"/>
                  <a:pt x="410" y="0"/>
                  <a:pt x="481" y="0"/>
                </a:cubicBezTo>
                <a:cubicBezTo>
                  <a:pt x="544" y="0"/>
                  <a:pt x="601" y="49"/>
                  <a:pt x="601" y="120"/>
                </a:cubicBezTo>
                <a:cubicBezTo>
                  <a:pt x="601" y="191"/>
                  <a:pt x="544" y="240"/>
                  <a:pt x="481" y="240"/>
                </a:cubicBezTo>
                <a:close/>
                <a:moveTo>
                  <a:pt x="537" y="91"/>
                </a:moveTo>
                <a:lnTo>
                  <a:pt x="537" y="91"/>
                </a:lnTo>
                <a:cubicBezTo>
                  <a:pt x="424" y="91"/>
                  <a:pt x="424" y="91"/>
                  <a:pt x="424" y="91"/>
                </a:cubicBezTo>
                <a:cubicBezTo>
                  <a:pt x="403" y="91"/>
                  <a:pt x="396" y="106"/>
                  <a:pt x="396" y="120"/>
                </a:cubicBezTo>
                <a:cubicBezTo>
                  <a:pt x="396" y="134"/>
                  <a:pt x="403" y="148"/>
                  <a:pt x="424" y="148"/>
                </a:cubicBezTo>
                <a:cubicBezTo>
                  <a:pt x="537" y="148"/>
                  <a:pt x="537" y="148"/>
                  <a:pt x="537" y="148"/>
                </a:cubicBezTo>
                <a:cubicBezTo>
                  <a:pt x="551" y="148"/>
                  <a:pt x="566" y="134"/>
                  <a:pt x="566" y="120"/>
                </a:cubicBezTo>
                <a:cubicBezTo>
                  <a:pt x="566" y="106"/>
                  <a:pt x="551" y="91"/>
                  <a:pt x="537" y="91"/>
                </a:cubicBezTo>
                <a:close/>
                <a:moveTo>
                  <a:pt x="226" y="325"/>
                </a:moveTo>
                <a:lnTo>
                  <a:pt x="226" y="325"/>
                </a:lnTo>
                <a:cubicBezTo>
                  <a:pt x="467" y="311"/>
                  <a:pt x="467" y="311"/>
                  <a:pt x="467" y="311"/>
                </a:cubicBezTo>
                <a:cubicBezTo>
                  <a:pt x="488" y="268"/>
                  <a:pt x="488" y="268"/>
                  <a:pt x="488" y="268"/>
                </a:cubicBezTo>
                <a:cubicBezTo>
                  <a:pt x="516" y="268"/>
                  <a:pt x="537" y="261"/>
                  <a:pt x="559" y="247"/>
                </a:cubicBezTo>
                <a:cubicBezTo>
                  <a:pt x="516" y="346"/>
                  <a:pt x="516" y="346"/>
                  <a:pt x="516" y="346"/>
                </a:cubicBezTo>
                <a:lnTo>
                  <a:pt x="516" y="346"/>
                </a:lnTo>
                <a:cubicBezTo>
                  <a:pt x="509" y="360"/>
                  <a:pt x="502" y="367"/>
                  <a:pt x="488" y="367"/>
                </a:cubicBezTo>
                <a:lnTo>
                  <a:pt x="488" y="367"/>
                </a:lnTo>
                <a:cubicBezTo>
                  <a:pt x="248" y="381"/>
                  <a:pt x="248" y="381"/>
                  <a:pt x="248" y="381"/>
                </a:cubicBezTo>
                <a:cubicBezTo>
                  <a:pt x="262" y="424"/>
                  <a:pt x="262" y="424"/>
                  <a:pt x="262" y="424"/>
                </a:cubicBezTo>
                <a:cubicBezTo>
                  <a:pt x="523" y="424"/>
                  <a:pt x="523" y="424"/>
                  <a:pt x="523" y="424"/>
                </a:cubicBezTo>
                <a:cubicBezTo>
                  <a:pt x="559" y="424"/>
                  <a:pt x="580" y="445"/>
                  <a:pt x="580" y="480"/>
                </a:cubicBezTo>
                <a:cubicBezTo>
                  <a:pt x="580" y="509"/>
                  <a:pt x="559" y="537"/>
                  <a:pt x="523" y="537"/>
                </a:cubicBezTo>
                <a:cubicBezTo>
                  <a:pt x="495" y="537"/>
                  <a:pt x="467" y="509"/>
                  <a:pt x="467" y="480"/>
                </a:cubicBezTo>
                <a:cubicBezTo>
                  <a:pt x="205" y="480"/>
                  <a:pt x="205" y="480"/>
                  <a:pt x="205" y="480"/>
                </a:cubicBezTo>
                <a:cubicBezTo>
                  <a:pt x="205" y="509"/>
                  <a:pt x="177" y="537"/>
                  <a:pt x="149" y="537"/>
                </a:cubicBezTo>
                <a:cubicBezTo>
                  <a:pt x="120" y="537"/>
                  <a:pt x="92" y="509"/>
                  <a:pt x="92" y="480"/>
                </a:cubicBezTo>
                <a:cubicBezTo>
                  <a:pt x="92" y="445"/>
                  <a:pt x="120" y="424"/>
                  <a:pt x="149" y="424"/>
                </a:cubicBezTo>
                <a:cubicBezTo>
                  <a:pt x="198" y="424"/>
                  <a:pt x="198" y="424"/>
                  <a:pt x="198" y="424"/>
                </a:cubicBezTo>
                <a:cubicBezTo>
                  <a:pt x="92" y="113"/>
                  <a:pt x="92" y="113"/>
                  <a:pt x="92" y="113"/>
                </a:cubicBezTo>
                <a:cubicBezTo>
                  <a:pt x="29" y="113"/>
                  <a:pt x="29" y="113"/>
                  <a:pt x="29" y="113"/>
                </a:cubicBezTo>
                <a:cubicBezTo>
                  <a:pt x="7" y="113"/>
                  <a:pt x="0" y="98"/>
                  <a:pt x="0" y="84"/>
                </a:cubicBezTo>
                <a:cubicBezTo>
                  <a:pt x="0" y="63"/>
                  <a:pt x="7" y="56"/>
                  <a:pt x="29" y="56"/>
                </a:cubicBezTo>
                <a:cubicBezTo>
                  <a:pt x="113" y="56"/>
                  <a:pt x="113" y="56"/>
                  <a:pt x="113" y="56"/>
                </a:cubicBezTo>
                <a:cubicBezTo>
                  <a:pt x="120" y="56"/>
                  <a:pt x="135" y="63"/>
                  <a:pt x="135" y="70"/>
                </a:cubicBezTo>
                <a:lnTo>
                  <a:pt x="135" y="70"/>
                </a:lnTo>
                <a:cubicBezTo>
                  <a:pt x="156" y="120"/>
                  <a:pt x="156" y="120"/>
                  <a:pt x="156" y="120"/>
                </a:cubicBezTo>
                <a:cubicBezTo>
                  <a:pt x="325" y="120"/>
                  <a:pt x="325" y="120"/>
                  <a:pt x="325" y="120"/>
                </a:cubicBezTo>
                <a:cubicBezTo>
                  <a:pt x="325" y="141"/>
                  <a:pt x="332" y="162"/>
                  <a:pt x="340" y="176"/>
                </a:cubicBezTo>
                <a:cubicBezTo>
                  <a:pt x="177" y="176"/>
                  <a:pt x="177" y="176"/>
                  <a:pt x="177" y="176"/>
                </a:cubicBezTo>
                <a:lnTo>
                  <a:pt x="226" y="325"/>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13" name="Freeform 119"/>
          <p:cNvSpPr>
            <a:spLocks noChangeArrowheads="1"/>
          </p:cNvSpPr>
          <p:nvPr/>
        </p:nvSpPr>
        <p:spPr bwMode="auto">
          <a:xfrm>
            <a:off x="3130550" y="6092630"/>
            <a:ext cx="438150" cy="387451"/>
          </a:xfrm>
          <a:custGeom>
            <a:avLst/>
            <a:gdLst>
              <a:gd name="T0" fmla="*/ 481 w 609"/>
              <a:gd name="T1" fmla="*/ 240 h 538"/>
              <a:gd name="T2" fmla="*/ 481 w 609"/>
              <a:gd name="T3" fmla="*/ 240 h 538"/>
              <a:gd name="T4" fmla="*/ 361 w 609"/>
              <a:gd name="T5" fmla="*/ 120 h 538"/>
              <a:gd name="T6" fmla="*/ 481 w 609"/>
              <a:gd name="T7" fmla="*/ 0 h 538"/>
              <a:gd name="T8" fmla="*/ 608 w 609"/>
              <a:gd name="T9" fmla="*/ 120 h 538"/>
              <a:gd name="T10" fmla="*/ 481 w 609"/>
              <a:gd name="T11" fmla="*/ 240 h 538"/>
              <a:gd name="T12" fmla="*/ 537 w 609"/>
              <a:gd name="T13" fmla="*/ 91 h 538"/>
              <a:gd name="T14" fmla="*/ 537 w 609"/>
              <a:gd name="T15" fmla="*/ 91 h 538"/>
              <a:gd name="T16" fmla="*/ 509 w 609"/>
              <a:gd name="T17" fmla="*/ 91 h 538"/>
              <a:gd name="T18" fmla="*/ 509 w 609"/>
              <a:gd name="T19" fmla="*/ 63 h 538"/>
              <a:gd name="T20" fmla="*/ 481 w 609"/>
              <a:gd name="T21" fmla="*/ 35 h 538"/>
              <a:gd name="T22" fmla="*/ 452 w 609"/>
              <a:gd name="T23" fmla="*/ 63 h 538"/>
              <a:gd name="T24" fmla="*/ 452 w 609"/>
              <a:gd name="T25" fmla="*/ 91 h 538"/>
              <a:gd name="T26" fmla="*/ 424 w 609"/>
              <a:gd name="T27" fmla="*/ 91 h 538"/>
              <a:gd name="T28" fmla="*/ 396 w 609"/>
              <a:gd name="T29" fmla="*/ 120 h 538"/>
              <a:gd name="T30" fmla="*/ 424 w 609"/>
              <a:gd name="T31" fmla="*/ 148 h 538"/>
              <a:gd name="T32" fmla="*/ 452 w 609"/>
              <a:gd name="T33" fmla="*/ 148 h 538"/>
              <a:gd name="T34" fmla="*/ 452 w 609"/>
              <a:gd name="T35" fmla="*/ 176 h 538"/>
              <a:gd name="T36" fmla="*/ 481 w 609"/>
              <a:gd name="T37" fmla="*/ 205 h 538"/>
              <a:gd name="T38" fmla="*/ 509 w 609"/>
              <a:gd name="T39" fmla="*/ 176 h 538"/>
              <a:gd name="T40" fmla="*/ 509 w 609"/>
              <a:gd name="T41" fmla="*/ 148 h 538"/>
              <a:gd name="T42" fmla="*/ 537 w 609"/>
              <a:gd name="T43" fmla="*/ 148 h 538"/>
              <a:gd name="T44" fmla="*/ 565 w 609"/>
              <a:gd name="T45" fmla="*/ 120 h 538"/>
              <a:gd name="T46" fmla="*/ 537 w 609"/>
              <a:gd name="T47" fmla="*/ 91 h 538"/>
              <a:gd name="T48" fmla="*/ 233 w 609"/>
              <a:gd name="T49" fmla="*/ 325 h 538"/>
              <a:gd name="T50" fmla="*/ 233 w 609"/>
              <a:gd name="T51" fmla="*/ 325 h 538"/>
              <a:gd name="T52" fmla="*/ 474 w 609"/>
              <a:gd name="T53" fmla="*/ 311 h 538"/>
              <a:gd name="T54" fmla="*/ 495 w 609"/>
              <a:gd name="T55" fmla="*/ 268 h 538"/>
              <a:gd name="T56" fmla="*/ 565 w 609"/>
              <a:gd name="T57" fmla="*/ 247 h 538"/>
              <a:gd name="T58" fmla="*/ 516 w 609"/>
              <a:gd name="T59" fmla="*/ 346 h 538"/>
              <a:gd name="T60" fmla="*/ 516 w 609"/>
              <a:gd name="T61" fmla="*/ 346 h 538"/>
              <a:gd name="T62" fmla="*/ 495 w 609"/>
              <a:gd name="T63" fmla="*/ 367 h 538"/>
              <a:gd name="T64" fmla="*/ 495 w 609"/>
              <a:gd name="T65" fmla="*/ 367 h 538"/>
              <a:gd name="T66" fmla="*/ 247 w 609"/>
              <a:gd name="T67" fmla="*/ 381 h 538"/>
              <a:gd name="T68" fmla="*/ 262 w 609"/>
              <a:gd name="T69" fmla="*/ 424 h 538"/>
              <a:gd name="T70" fmla="*/ 530 w 609"/>
              <a:gd name="T71" fmla="*/ 424 h 538"/>
              <a:gd name="T72" fmla="*/ 587 w 609"/>
              <a:gd name="T73" fmla="*/ 480 h 538"/>
              <a:gd name="T74" fmla="*/ 530 w 609"/>
              <a:gd name="T75" fmla="*/ 537 h 538"/>
              <a:gd name="T76" fmla="*/ 474 w 609"/>
              <a:gd name="T77" fmla="*/ 480 h 538"/>
              <a:gd name="T78" fmla="*/ 212 w 609"/>
              <a:gd name="T79" fmla="*/ 480 h 538"/>
              <a:gd name="T80" fmla="*/ 156 w 609"/>
              <a:gd name="T81" fmla="*/ 537 h 538"/>
              <a:gd name="T82" fmla="*/ 99 w 609"/>
              <a:gd name="T83" fmla="*/ 480 h 538"/>
              <a:gd name="T84" fmla="*/ 156 w 609"/>
              <a:gd name="T85" fmla="*/ 424 h 538"/>
              <a:gd name="T86" fmla="*/ 205 w 609"/>
              <a:gd name="T87" fmla="*/ 424 h 538"/>
              <a:gd name="T88" fmla="*/ 92 w 609"/>
              <a:gd name="T89" fmla="*/ 113 h 538"/>
              <a:gd name="T90" fmla="*/ 28 w 609"/>
              <a:gd name="T91" fmla="*/ 113 h 538"/>
              <a:gd name="T92" fmla="*/ 0 w 609"/>
              <a:gd name="T93" fmla="*/ 84 h 538"/>
              <a:gd name="T94" fmla="*/ 28 w 609"/>
              <a:gd name="T95" fmla="*/ 56 h 538"/>
              <a:gd name="T96" fmla="*/ 113 w 609"/>
              <a:gd name="T97" fmla="*/ 56 h 538"/>
              <a:gd name="T98" fmla="*/ 141 w 609"/>
              <a:gd name="T99" fmla="*/ 70 h 538"/>
              <a:gd name="T100" fmla="*/ 141 w 609"/>
              <a:gd name="T101" fmla="*/ 70 h 538"/>
              <a:gd name="T102" fmla="*/ 156 w 609"/>
              <a:gd name="T103" fmla="*/ 120 h 538"/>
              <a:gd name="T104" fmla="*/ 332 w 609"/>
              <a:gd name="T105" fmla="*/ 120 h 538"/>
              <a:gd name="T106" fmla="*/ 346 w 609"/>
              <a:gd name="T107" fmla="*/ 176 h 538"/>
              <a:gd name="T108" fmla="*/ 177 w 609"/>
              <a:gd name="T109" fmla="*/ 176 h 538"/>
              <a:gd name="T110" fmla="*/ 233 w 609"/>
              <a:gd name="T111" fmla="*/ 3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9" h="538">
                <a:moveTo>
                  <a:pt x="481" y="240"/>
                </a:moveTo>
                <a:lnTo>
                  <a:pt x="481" y="240"/>
                </a:lnTo>
                <a:cubicBezTo>
                  <a:pt x="417" y="240"/>
                  <a:pt x="361" y="191"/>
                  <a:pt x="361" y="120"/>
                </a:cubicBezTo>
                <a:cubicBezTo>
                  <a:pt x="361" y="49"/>
                  <a:pt x="417" y="0"/>
                  <a:pt x="481" y="0"/>
                </a:cubicBezTo>
                <a:cubicBezTo>
                  <a:pt x="551" y="0"/>
                  <a:pt x="608" y="49"/>
                  <a:pt x="608" y="120"/>
                </a:cubicBezTo>
                <a:cubicBezTo>
                  <a:pt x="608" y="191"/>
                  <a:pt x="551" y="240"/>
                  <a:pt x="481" y="240"/>
                </a:cubicBezTo>
                <a:close/>
                <a:moveTo>
                  <a:pt x="537" y="91"/>
                </a:moveTo>
                <a:lnTo>
                  <a:pt x="537" y="91"/>
                </a:lnTo>
                <a:cubicBezTo>
                  <a:pt x="509" y="91"/>
                  <a:pt x="509" y="91"/>
                  <a:pt x="509" y="91"/>
                </a:cubicBezTo>
                <a:cubicBezTo>
                  <a:pt x="509" y="63"/>
                  <a:pt x="509" y="63"/>
                  <a:pt x="509" y="63"/>
                </a:cubicBezTo>
                <a:cubicBezTo>
                  <a:pt x="509" y="49"/>
                  <a:pt x="502" y="35"/>
                  <a:pt x="481" y="35"/>
                </a:cubicBezTo>
                <a:cubicBezTo>
                  <a:pt x="467" y="35"/>
                  <a:pt x="452" y="49"/>
                  <a:pt x="452" y="63"/>
                </a:cubicBezTo>
                <a:cubicBezTo>
                  <a:pt x="452" y="91"/>
                  <a:pt x="452" y="91"/>
                  <a:pt x="452" y="91"/>
                </a:cubicBezTo>
                <a:cubicBezTo>
                  <a:pt x="424" y="91"/>
                  <a:pt x="424" y="91"/>
                  <a:pt x="424" y="91"/>
                </a:cubicBezTo>
                <a:cubicBezTo>
                  <a:pt x="410" y="91"/>
                  <a:pt x="396" y="106"/>
                  <a:pt x="396" y="120"/>
                </a:cubicBezTo>
                <a:cubicBezTo>
                  <a:pt x="396" y="134"/>
                  <a:pt x="410" y="148"/>
                  <a:pt x="424" y="148"/>
                </a:cubicBezTo>
                <a:cubicBezTo>
                  <a:pt x="452" y="148"/>
                  <a:pt x="452" y="148"/>
                  <a:pt x="452" y="148"/>
                </a:cubicBezTo>
                <a:cubicBezTo>
                  <a:pt x="452" y="176"/>
                  <a:pt x="452" y="176"/>
                  <a:pt x="452" y="176"/>
                </a:cubicBezTo>
                <a:cubicBezTo>
                  <a:pt x="452" y="191"/>
                  <a:pt x="467" y="205"/>
                  <a:pt x="481" y="205"/>
                </a:cubicBezTo>
                <a:cubicBezTo>
                  <a:pt x="502" y="205"/>
                  <a:pt x="509" y="191"/>
                  <a:pt x="509" y="176"/>
                </a:cubicBezTo>
                <a:cubicBezTo>
                  <a:pt x="509" y="148"/>
                  <a:pt x="509" y="148"/>
                  <a:pt x="509" y="148"/>
                </a:cubicBezTo>
                <a:cubicBezTo>
                  <a:pt x="537" y="148"/>
                  <a:pt x="537" y="148"/>
                  <a:pt x="537" y="148"/>
                </a:cubicBezTo>
                <a:cubicBezTo>
                  <a:pt x="558" y="148"/>
                  <a:pt x="565" y="134"/>
                  <a:pt x="565" y="120"/>
                </a:cubicBezTo>
                <a:cubicBezTo>
                  <a:pt x="565" y="106"/>
                  <a:pt x="558" y="91"/>
                  <a:pt x="537" y="91"/>
                </a:cubicBezTo>
                <a:close/>
                <a:moveTo>
                  <a:pt x="233" y="325"/>
                </a:moveTo>
                <a:lnTo>
                  <a:pt x="233" y="325"/>
                </a:lnTo>
                <a:cubicBezTo>
                  <a:pt x="474" y="311"/>
                  <a:pt x="474" y="311"/>
                  <a:pt x="474" y="311"/>
                </a:cubicBezTo>
                <a:cubicBezTo>
                  <a:pt x="495" y="268"/>
                  <a:pt x="495" y="268"/>
                  <a:pt x="495" y="268"/>
                </a:cubicBezTo>
                <a:cubicBezTo>
                  <a:pt x="516" y="268"/>
                  <a:pt x="544" y="261"/>
                  <a:pt x="565" y="247"/>
                </a:cubicBezTo>
                <a:cubicBezTo>
                  <a:pt x="516" y="346"/>
                  <a:pt x="516" y="346"/>
                  <a:pt x="516" y="346"/>
                </a:cubicBezTo>
                <a:lnTo>
                  <a:pt x="516" y="346"/>
                </a:lnTo>
                <a:cubicBezTo>
                  <a:pt x="516" y="360"/>
                  <a:pt x="502" y="367"/>
                  <a:pt x="495" y="367"/>
                </a:cubicBezTo>
                <a:lnTo>
                  <a:pt x="495" y="367"/>
                </a:lnTo>
                <a:cubicBezTo>
                  <a:pt x="247" y="381"/>
                  <a:pt x="247" y="381"/>
                  <a:pt x="247" y="381"/>
                </a:cubicBezTo>
                <a:cubicBezTo>
                  <a:pt x="262" y="424"/>
                  <a:pt x="262" y="424"/>
                  <a:pt x="262" y="424"/>
                </a:cubicBezTo>
                <a:cubicBezTo>
                  <a:pt x="530" y="424"/>
                  <a:pt x="530" y="424"/>
                  <a:pt x="530" y="424"/>
                </a:cubicBezTo>
                <a:cubicBezTo>
                  <a:pt x="558" y="424"/>
                  <a:pt x="587" y="445"/>
                  <a:pt x="587" y="480"/>
                </a:cubicBezTo>
                <a:cubicBezTo>
                  <a:pt x="587" y="509"/>
                  <a:pt x="558" y="537"/>
                  <a:pt x="530" y="537"/>
                </a:cubicBezTo>
                <a:cubicBezTo>
                  <a:pt x="502" y="537"/>
                  <a:pt x="474" y="509"/>
                  <a:pt x="474" y="480"/>
                </a:cubicBezTo>
                <a:cubicBezTo>
                  <a:pt x="212" y="480"/>
                  <a:pt x="212" y="480"/>
                  <a:pt x="212" y="480"/>
                </a:cubicBezTo>
                <a:cubicBezTo>
                  <a:pt x="212" y="509"/>
                  <a:pt x="184" y="537"/>
                  <a:pt x="156" y="537"/>
                </a:cubicBezTo>
                <a:cubicBezTo>
                  <a:pt x="120" y="537"/>
                  <a:pt x="99" y="509"/>
                  <a:pt x="99" y="480"/>
                </a:cubicBezTo>
                <a:cubicBezTo>
                  <a:pt x="99" y="445"/>
                  <a:pt x="120" y="424"/>
                  <a:pt x="156" y="424"/>
                </a:cubicBezTo>
                <a:cubicBezTo>
                  <a:pt x="205" y="424"/>
                  <a:pt x="205" y="424"/>
                  <a:pt x="205" y="424"/>
                </a:cubicBezTo>
                <a:cubicBezTo>
                  <a:pt x="92" y="113"/>
                  <a:pt x="92" y="113"/>
                  <a:pt x="92" y="113"/>
                </a:cubicBezTo>
                <a:cubicBezTo>
                  <a:pt x="28" y="113"/>
                  <a:pt x="28" y="113"/>
                  <a:pt x="28" y="113"/>
                </a:cubicBezTo>
                <a:cubicBezTo>
                  <a:pt x="14" y="113"/>
                  <a:pt x="0" y="98"/>
                  <a:pt x="0" y="84"/>
                </a:cubicBezTo>
                <a:cubicBezTo>
                  <a:pt x="0" y="63"/>
                  <a:pt x="14" y="56"/>
                  <a:pt x="28" y="56"/>
                </a:cubicBezTo>
                <a:cubicBezTo>
                  <a:pt x="113" y="56"/>
                  <a:pt x="113" y="56"/>
                  <a:pt x="113" y="56"/>
                </a:cubicBezTo>
                <a:cubicBezTo>
                  <a:pt x="127" y="56"/>
                  <a:pt x="141" y="63"/>
                  <a:pt x="141" y="70"/>
                </a:cubicBezTo>
                <a:lnTo>
                  <a:pt x="141" y="70"/>
                </a:lnTo>
                <a:cubicBezTo>
                  <a:pt x="156" y="120"/>
                  <a:pt x="156" y="120"/>
                  <a:pt x="156" y="120"/>
                </a:cubicBezTo>
                <a:cubicBezTo>
                  <a:pt x="332" y="120"/>
                  <a:pt x="332" y="120"/>
                  <a:pt x="332" y="120"/>
                </a:cubicBezTo>
                <a:cubicBezTo>
                  <a:pt x="332" y="141"/>
                  <a:pt x="339" y="162"/>
                  <a:pt x="346" y="176"/>
                </a:cubicBezTo>
                <a:cubicBezTo>
                  <a:pt x="177" y="176"/>
                  <a:pt x="177" y="176"/>
                  <a:pt x="177" y="176"/>
                </a:cubicBezTo>
                <a:lnTo>
                  <a:pt x="233" y="325"/>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14" name="Freeform 120"/>
          <p:cNvSpPr>
            <a:spLocks noChangeArrowheads="1"/>
          </p:cNvSpPr>
          <p:nvPr/>
        </p:nvSpPr>
        <p:spPr bwMode="auto">
          <a:xfrm>
            <a:off x="2371727" y="6130738"/>
            <a:ext cx="434974" cy="346164"/>
          </a:xfrm>
          <a:custGeom>
            <a:avLst/>
            <a:gdLst>
              <a:gd name="T0" fmla="*/ 601 w 602"/>
              <a:gd name="T1" fmla="*/ 106 h 482"/>
              <a:gd name="T2" fmla="*/ 601 w 602"/>
              <a:gd name="T3" fmla="*/ 106 h 482"/>
              <a:gd name="T4" fmla="*/ 601 w 602"/>
              <a:gd name="T5" fmla="*/ 106 h 482"/>
              <a:gd name="T6" fmla="*/ 516 w 602"/>
              <a:gd name="T7" fmla="*/ 290 h 482"/>
              <a:gd name="T8" fmla="*/ 516 w 602"/>
              <a:gd name="T9" fmla="*/ 290 h 482"/>
              <a:gd name="T10" fmla="*/ 495 w 602"/>
              <a:gd name="T11" fmla="*/ 311 h 482"/>
              <a:gd name="T12" fmla="*/ 495 w 602"/>
              <a:gd name="T13" fmla="*/ 311 h 482"/>
              <a:gd name="T14" fmla="*/ 247 w 602"/>
              <a:gd name="T15" fmla="*/ 325 h 482"/>
              <a:gd name="T16" fmla="*/ 261 w 602"/>
              <a:gd name="T17" fmla="*/ 368 h 482"/>
              <a:gd name="T18" fmla="*/ 530 w 602"/>
              <a:gd name="T19" fmla="*/ 368 h 482"/>
              <a:gd name="T20" fmla="*/ 587 w 602"/>
              <a:gd name="T21" fmla="*/ 424 h 482"/>
              <a:gd name="T22" fmla="*/ 530 w 602"/>
              <a:gd name="T23" fmla="*/ 481 h 482"/>
              <a:gd name="T24" fmla="*/ 474 w 602"/>
              <a:gd name="T25" fmla="*/ 424 h 482"/>
              <a:gd name="T26" fmla="*/ 205 w 602"/>
              <a:gd name="T27" fmla="*/ 424 h 482"/>
              <a:gd name="T28" fmla="*/ 148 w 602"/>
              <a:gd name="T29" fmla="*/ 481 h 482"/>
              <a:gd name="T30" fmla="*/ 92 w 602"/>
              <a:gd name="T31" fmla="*/ 424 h 482"/>
              <a:gd name="T32" fmla="*/ 148 w 602"/>
              <a:gd name="T33" fmla="*/ 368 h 482"/>
              <a:gd name="T34" fmla="*/ 205 w 602"/>
              <a:gd name="T35" fmla="*/ 368 h 482"/>
              <a:gd name="T36" fmla="*/ 92 w 602"/>
              <a:gd name="T37" fmla="*/ 57 h 482"/>
              <a:gd name="T38" fmla="*/ 28 w 602"/>
              <a:gd name="T39" fmla="*/ 57 h 482"/>
              <a:gd name="T40" fmla="*/ 0 w 602"/>
              <a:gd name="T41" fmla="*/ 28 h 482"/>
              <a:gd name="T42" fmla="*/ 28 w 602"/>
              <a:gd name="T43" fmla="*/ 0 h 482"/>
              <a:gd name="T44" fmla="*/ 113 w 602"/>
              <a:gd name="T45" fmla="*/ 0 h 482"/>
              <a:gd name="T46" fmla="*/ 141 w 602"/>
              <a:gd name="T47" fmla="*/ 14 h 482"/>
              <a:gd name="T48" fmla="*/ 141 w 602"/>
              <a:gd name="T49" fmla="*/ 14 h 482"/>
              <a:gd name="T50" fmla="*/ 156 w 602"/>
              <a:gd name="T51" fmla="*/ 64 h 482"/>
              <a:gd name="T52" fmla="*/ 572 w 602"/>
              <a:gd name="T53" fmla="*/ 64 h 482"/>
              <a:gd name="T54" fmla="*/ 601 w 602"/>
              <a:gd name="T55" fmla="*/ 92 h 482"/>
              <a:gd name="T56" fmla="*/ 601 w 602"/>
              <a:gd name="T57" fmla="*/ 106 h 482"/>
              <a:gd name="T58" fmla="*/ 177 w 602"/>
              <a:gd name="T59" fmla="*/ 120 h 482"/>
              <a:gd name="T60" fmla="*/ 177 w 602"/>
              <a:gd name="T61" fmla="*/ 120 h 482"/>
              <a:gd name="T62" fmla="*/ 226 w 602"/>
              <a:gd name="T63" fmla="*/ 269 h 482"/>
              <a:gd name="T64" fmla="*/ 474 w 602"/>
              <a:gd name="T65" fmla="*/ 255 h 482"/>
              <a:gd name="T66" fmla="*/ 530 w 602"/>
              <a:gd name="T67" fmla="*/ 120 h 482"/>
              <a:gd name="T68" fmla="*/ 177 w 602"/>
              <a:gd name="T69" fmla="*/ 1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2" h="482">
                <a:moveTo>
                  <a:pt x="601" y="106"/>
                </a:moveTo>
                <a:lnTo>
                  <a:pt x="601" y="106"/>
                </a:lnTo>
                <a:lnTo>
                  <a:pt x="601" y="106"/>
                </a:lnTo>
                <a:cubicBezTo>
                  <a:pt x="516" y="290"/>
                  <a:pt x="516" y="290"/>
                  <a:pt x="516" y="290"/>
                </a:cubicBezTo>
                <a:lnTo>
                  <a:pt x="516" y="290"/>
                </a:lnTo>
                <a:cubicBezTo>
                  <a:pt x="509" y="304"/>
                  <a:pt x="502" y="311"/>
                  <a:pt x="495" y="311"/>
                </a:cubicBezTo>
                <a:lnTo>
                  <a:pt x="495" y="311"/>
                </a:lnTo>
                <a:cubicBezTo>
                  <a:pt x="247" y="325"/>
                  <a:pt x="247" y="325"/>
                  <a:pt x="247" y="325"/>
                </a:cubicBezTo>
                <a:cubicBezTo>
                  <a:pt x="261" y="368"/>
                  <a:pt x="261" y="368"/>
                  <a:pt x="261" y="368"/>
                </a:cubicBezTo>
                <a:cubicBezTo>
                  <a:pt x="530" y="368"/>
                  <a:pt x="530" y="368"/>
                  <a:pt x="530" y="368"/>
                </a:cubicBezTo>
                <a:cubicBezTo>
                  <a:pt x="558" y="368"/>
                  <a:pt x="587" y="389"/>
                  <a:pt x="587" y="424"/>
                </a:cubicBezTo>
                <a:cubicBezTo>
                  <a:pt x="587" y="453"/>
                  <a:pt x="558" y="481"/>
                  <a:pt x="530" y="481"/>
                </a:cubicBezTo>
                <a:cubicBezTo>
                  <a:pt x="495" y="481"/>
                  <a:pt x="474" y="453"/>
                  <a:pt x="474" y="424"/>
                </a:cubicBezTo>
                <a:cubicBezTo>
                  <a:pt x="205" y="424"/>
                  <a:pt x="205" y="424"/>
                  <a:pt x="205" y="424"/>
                </a:cubicBezTo>
                <a:cubicBezTo>
                  <a:pt x="205" y="453"/>
                  <a:pt x="184" y="481"/>
                  <a:pt x="148" y="481"/>
                </a:cubicBezTo>
                <a:cubicBezTo>
                  <a:pt x="120" y="481"/>
                  <a:pt x="92" y="453"/>
                  <a:pt x="92" y="424"/>
                </a:cubicBezTo>
                <a:cubicBezTo>
                  <a:pt x="92" y="389"/>
                  <a:pt x="120" y="368"/>
                  <a:pt x="148" y="368"/>
                </a:cubicBezTo>
                <a:cubicBezTo>
                  <a:pt x="205" y="368"/>
                  <a:pt x="205" y="368"/>
                  <a:pt x="205" y="368"/>
                </a:cubicBezTo>
                <a:cubicBezTo>
                  <a:pt x="92" y="57"/>
                  <a:pt x="92" y="57"/>
                  <a:pt x="92" y="57"/>
                </a:cubicBezTo>
                <a:cubicBezTo>
                  <a:pt x="28" y="57"/>
                  <a:pt x="28" y="57"/>
                  <a:pt x="28" y="57"/>
                </a:cubicBezTo>
                <a:cubicBezTo>
                  <a:pt x="14" y="57"/>
                  <a:pt x="0" y="42"/>
                  <a:pt x="0" y="28"/>
                </a:cubicBezTo>
                <a:cubicBezTo>
                  <a:pt x="0" y="7"/>
                  <a:pt x="14" y="0"/>
                  <a:pt x="28" y="0"/>
                </a:cubicBezTo>
                <a:cubicBezTo>
                  <a:pt x="113" y="0"/>
                  <a:pt x="113" y="0"/>
                  <a:pt x="113" y="0"/>
                </a:cubicBezTo>
                <a:cubicBezTo>
                  <a:pt x="127" y="0"/>
                  <a:pt x="134" y="7"/>
                  <a:pt x="141" y="14"/>
                </a:cubicBezTo>
                <a:lnTo>
                  <a:pt x="141" y="14"/>
                </a:lnTo>
                <a:cubicBezTo>
                  <a:pt x="156" y="64"/>
                  <a:pt x="156" y="64"/>
                  <a:pt x="156" y="64"/>
                </a:cubicBezTo>
                <a:cubicBezTo>
                  <a:pt x="572" y="64"/>
                  <a:pt x="572" y="64"/>
                  <a:pt x="572" y="64"/>
                </a:cubicBezTo>
                <a:cubicBezTo>
                  <a:pt x="594" y="64"/>
                  <a:pt x="601" y="78"/>
                  <a:pt x="601" y="92"/>
                </a:cubicBezTo>
                <a:cubicBezTo>
                  <a:pt x="601" y="99"/>
                  <a:pt x="601" y="99"/>
                  <a:pt x="601" y="106"/>
                </a:cubicBezTo>
                <a:close/>
                <a:moveTo>
                  <a:pt x="177" y="120"/>
                </a:moveTo>
                <a:lnTo>
                  <a:pt x="177" y="120"/>
                </a:lnTo>
                <a:cubicBezTo>
                  <a:pt x="226" y="269"/>
                  <a:pt x="226" y="269"/>
                  <a:pt x="226" y="269"/>
                </a:cubicBezTo>
                <a:cubicBezTo>
                  <a:pt x="474" y="255"/>
                  <a:pt x="474" y="255"/>
                  <a:pt x="474" y="255"/>
                </a:cubicBezTo>
                <a:cubicBezTo>
                  <a:pt x="530" y="120"/>
                  <a:pt x="530" y="120"/>
                  <a:pt x="530" y="120"/>
                </a:cubicBezTo>
                <a:lnTo>
                  <a:pt x="177" y="12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15" name="Freeform 121"/>
          <p:cNvSpPr>
            <a:spLocks noChangeArrowheads="1"/>
          </p:cNvSpPr>
          <p:nvPr/>
        </p:nvSpPr>
        <p:spPr bwMode="auto">
          <a:xfrm>
            <a:off x="10731502" y="5362188"/>
            <a:ext cx="434976" cy="352516"/>
          </a:xfrm>
          <a:custGeom>
            <a:avLst/>
            <a:gdLst>
              <a:gd name="T0" fmla="*/ 573 w 602"/>
              <a:gd name="T1" fmla="*/ 487 h 488"/>
              <a:gd name="T2" fmla="*/ 573 w 602"/>
              <a:gd name="T3" fmla="*/ 487 h 488"/>
              <a:gd name="T4" fmla="*/ 28 w 602"/>
              <a:gd name="T5" fmla="*/ 487 h 488"/>
              <a:gd name="T6" fmla="*/ 0 w 602"/>
              <a:gd name="T7" fmla="*/ 459 h 488"/>
              <a:gd name="T8" fmla="*/ 0 w 602"/>
              <a:gd name="T9" fmla="*/ 85 h 488"/>
              <a:gd name="T10" fmla="*/ 28 w 602"/>
              <a:gd name="T11" fmla="*/ 56 h 488"/>
              <a:gd name="T12" fmla="*/ 148 w 602"/>
              <a:gd name="T13" fmla="*/ 56 h 488"/>
              <a:gd name="T14" fmla="*/ 191 w 602"/>
              <a:gd name="T15" fmla="*/ 14 h 488"/>
              <a:gd name="T16" fmla="*/ 212 w 602"/>
              <a:gd name="T17" fmla="*/ 0 h 488"/>
              <a:gd name="T18" fmla="*/ 382 w 602"/>
              <a:gd name="T19" fmla="*/ 0 h 488"/>
              <a:gd name="T20" fmla="*/ 403 w 602"/>
              <a:gd name="T21" fmla="*/ 7 h 488"/>
              <a:gd name="T22" fmla="*/ 403 w 602"/>
              <a:gd name="T23" fmla="*/ 7 h 488"/>
              <a:gd name="T24" fmla="*/ 452 w 602"/>
              <a:gd name="T25" fmla="*/ 56 h 488"/>
              <a:gd name="T26" fmla="*/ 573 w 602"/>
              <a:gd name="T27" fmla="*/ 56 h 488"/>
              <a:gd name="T28" fmla="*/ 601 w 602"/>
              <a:gd name="T29" fmla="*/ 85 h 488"/>
              <a:gd name="T30" fmla="*/ 601 w 602"/>
              <a:gd name="T31" fmla="*/ 459 h 488"/>
              <a:gd name="T32" fmla="*/ 573 w 602"/>
              <a:gd name="T33" fmla="*/ 487 h 488"/>
              <a:gd name="T34" fmla="*/ 297 w 602"/>
              <a:gd name="T35" fmla="*/ 92 h 488"/>
              <a:gd name="T36" fmla="*/ 297 w 602"/>
              <a:gd name="T37" fmla="*/ 92 h 488"/>
              <a:gd name="T38" fmla="*/ 127 w 602"/>
              <a:gd name="T39" fmla="*/ 261 h 488"/>
              <a:gd name="T40" fmla="*/ 297 w 602"/>
              <a:gd name="T41" fmla="*/ 431 h 488"/>
              <a:gd name="T42" fmla="*/ 466 w 602"/>
              <a:gd name="T43" fmla="*/ 261 h 488"/>
              <a:gd name="T44" fmla="*/ 297 w 602"/>
              <a:gd name="T45" fmla="*/ 92 h 488"/>
              <a:gd name="T46" fmla="*/ 297 w 602"/>
              <a:gd name="T47" fmla="*/ 374 h 488"/>
              <a:gd name="T48" fmla="*/ 297 w 602"/>
              <a:gd name="T49" fmla="*/ 374 h 488"/>
              <a:gd name="T50" fmla="*/ 184 w 602"/>
              <a:gd name="T51" fmla="*/ 261 h 488"/>
              <a:gd name="T52" fmla="*/ 297 w 602"/>
              <a:gd name="T53" fmla="*/ 148 h 488"/>
              <a:gd name="T54" fmla="*/ 410 w 602"/>
              <a:gd name="T55" fmla="*/ 261 h 488"/>
              <a:gd name="T56" fmla="*/ 297 w 602"/>
              <a:gd name="T57" fmla="*/ 37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2" h="488">
                <a:moveTo>
                  <a:pt x="573" y="487"/>
                </a:moveTo>
                <a:lnTo>
                  <a:pt x="573" y="487"/>
                </a:lnTo>
                <a:cubicBezTo>
                  <a:pt x="28" y="487"/>
                  <a:pt x="28" y="487"/>
                  <a:pt x="28" y="487"/>
                </a:cubicBezTo>
                <a:cubicBezTo>
                  <a:pt x="7" y="487"/>
                  <a:pt x="0" y="480"/>
                  <a:pt x="0" y="459"/>
                </a:cubicBezTo>
                <a:cubicBezTo>
                  <a:pt x="0" y="85"/>
                  <a:pt x="0" y="85"/>
                  <a:pt x="0" y="85"/>
                </a:cubicBezTo>
                <a:cubicBezTo>
                  <a:pt x="0" y="71"/>
                  <a:pt x="7" y="56"/>
                  <a:pt x="28" y="56"/>
                </a:cubicBezTo>
                <a:cubicBezTo>
                  <a:pt x="148" y="56"/>
                  <a:pt x="148" y="56"/>
                  <a:pt x="148" y="56"/>
                </a:cubicBezTo>
                <a:cubicBezTo>
                  <a:pt x="191" y="14"/>
                  <a:pt x="191" y="14"/>
                  <a:pt x="191" y="14"/>
                </a:cubicBezTo>
                <a:cubicBezTo>
                  <a:pt x="198" y="7"/>
                  <a:pt x="205" y="0"/>
                  <a:pt x="212" y="0"/>
                </a:cubicBezTo>
                <a:cubicBezTo>
                  <a:pt x="382" y="0"/>
                  <a:pt x="382" y="0"/>
                  <a:pt x="382" y="0"/>
                </a:cubicBezTo>
                <a:cubicBezTo>
                  <a:pt x="389" y="0"/>
                  <a:pt x="396" y="0"/>
                  <a:pt x="403" y="7"/>
                </a:cubicBezTo>
                <a:lnTo>
                  <a:pt x="403" y="7"/>
                </a:lnTo>
                <a:cubicBezTo>
                  <a:pt x="452" y="56"/>
                  <a:pt x="452" y="56"/>
                  <a:pt x="452" y="56"/>
                </a:cubicBezTo>
                <a:cubicBezTo>
                  <a:pt x="573" y="56"/>
                  <a:pt x="573" y="56"/>
                  <a:pt x="573" y="56"/>
                </a:cubicBezTo>
                <a:cubicBezTo>
                  <a:pt x="587" y="56"/>
                  <a:pt x="601" y="71"/>
                  <a:pt x="601" y="85"/>
                </a:cubicBezTo>
                <a:cubicBezTo>
                  <a:pt x="601" y="459"/>
                  <a:pt x="601" y="459"/>
                  <a:pt x="601" y="459"/>
                </a:cubicBezTo>
                <a:cubicBezTo>
                  <a:pt x="601" y="480"/>
                  <a:pt x="587" y="487"/>
                  <a:pt x="573" y="487"/>
                </a:cubicBezTo>
                <a:close/>
                <a:moveTo>
                  <a:pt x="297" y="92"/>
                </a:moveTo>
                <a:lnTo>
                  <a:pt x="297" y="92"/>
                </a:lnTo>
                <a:cubicBezTo>
                  <a:pt x="205" y="92"/>
                  <a:pt x="127" y="169"/>
                  <a:pt x="127" y="261"/>
                </a:cubicBezTo>
                <a:cubicBezTo>
                  <a:pt x="127" y="360"/>
                  <a:pt x="205" y="431"/>
                  <a:pt x="297" y="431"/>
                </a:cubicBezTo>
                <a:cubicBezTo>
                  <a:pt x="396" y="431"/>
                  <a:pt x="466" y="360"/>
                  <a:pt x="466" y="261"/>
                </a:cubicBezTo>
                <a:cubicBezTo>
                  <a:pt x="466" y="169"/>
                  <a:pt x="396" y="92"/>
                  <a:pt x="297" y="92"/>
                </a:cubicBezTo>
                <a:close/>
                <a:moveTo>
                  <a:pt x="297" y="374"/>
                </a:moveTo>
                <a:lnTo>
                  <a:pt x="297" y="374"/>
                </a:lnTo>
                <a:cubicBezTo>
                  <a:pt x="233" y="374"/>
                  <a:pt x="184" y="325"/>
                  <a:pt x="184" y="261"/>
                </a:cubicBezTo>
                <a:cubicBezTo>
                  <a:pt x="184" y="198"/>
                  <a:pt x="233" y="148"/>
                  <a:pt x="297" y="148"/>
                </a:cubicBezTo>
                <a:cubicBezTo>
                  <a:pt x="361" y="148"/>
                  <a:pt x="410" y="198"/>
                  <a:pt x="410" y="261"/>
                </a:cubicBezTo>
                <a:cubicBezTo>
                  <a:pt x="410" y="325"/>
                  <a:pt x="361" y="374"/>
                  <a:pt x="297" y="37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16" name="Freeform 122"/>
          <p:cNvSpPr>
            <a:spLocks noChangeArrowheads="1"/>
          </p:cNvSpPr>
          <p:nvPr/>
        </p:nvSpPr>
        <p:spPr bwMode="auto">
          <a:xfrm>
            <a:off x="9966327" y="5320902"/>
            <a:ext cx="422273" cy="435089"/>
          </a:xfrm>
          <a:custGeom>
            <a:avLst/>
            <a:gdLst>
              <a:gd name="T0" fmla="*/ 587 w 588"/>
              <a:gd name="T1" fmla="*/ 460 h 602"/>
              <a:gd name="T2" fmla="*/ 587 w 588"/>
              <a:gd name="T3" fmla="*/ 460 h 602"/>
              <a:gd name="T4" fmla="*/ 480 w 588"/>
              <a:gd name="T5" fmla="*/ 516 h 602"/>
              <a:gd name="T6" fmla="*/ 382 w 588"/>
              <a:gd name="T7" fmla="*/ 460 h 602"/>
              <a:gd name="T8" fmla="*/ 480 w 588"/>
              <a:gd name="T9" fmla="*/ 403 h 602"/>
              <a:gd name="T10" fmla="*/ 530 w 588"/>
              <a:gd name="T11" fmla="*/ 410 h 602"/>
              <a:gd name="T12" fmla="*/ 530 w 588"/>
              <a:gd name="T13" fmla="*/ 361 h 602"/>
              <a:gd name="T14" fmla="*/ 530 w 588"/>
              <a:gd name="T15" fmla="*/ 177 h 602"/>
              <a:gd name="T16" fmla="*/ 212 w 588"/>
              <a:gd name="T17" fmla="*/ 248 h 602"/>
              <a:gd name="T18" fmla="*/ 212 w 588"/>
              <a:gd name="T19" fmla="*/ 544 h 602"/>
              <a:gd name="T20" fmla="*/ 106 w 588"/>
              <a:gd name="T21" fmla="*/ 601 h 602"/>
              <a:gd name="T22" fmla="*/ 0 w 588"/>
              <a:gd name="T23" fmla="*/ 544 h 602"/>
              <a:gd name="T24" fmla="*/ 106 w 588"/>
              <a:gd name="T25" fmla="*/ 488 h 602"/>
              <a:gd name="T26" fmla="*/ 155 w 588"/>
              <a:gd name="T27" fmla="*/ 495 h 602"/>
              <a:gd name="T28" fmla="*/ 155 w 588"/>
              <a:gd name="T29" fmla="*/ 453 h 602"/>
              <a:gd name="T30" fmla="*/ 155 w 588"/>
              <a:gd name="T31" fmla="*/ 113 h 602"/>
              <a:gd name="T32" fmla="*/ 184 w 588"/>
              <a:gd name="T33" fmla="*/ 85 h 602"/>
              <a:gd name="T34" fmla="*/ 558 w 588"/>
              <a:gd name="T35" fmla="*/ 0 h 602"/>
              <a:gd name="T36" fmla="*/ 587 w 588"/>
              <a:gd name="T37" fmla="*/ 29 h 602"/>
              <a:gd name="T38" fmla="*/ 587 w 588"/>
              <a:gd name="T39" fmla="*/ 431 h 602"/>
              <a:gd name="T40" fmla="*/ 587 w 588"/>
              <a:gd name="T41" fmla="*/ 453 h 602"/>
              <a:gd name="T42" fmla="*/ 587 w 588"/>
              <a:gd name="T43" fmla="*/ 46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8" h="602">
                <a:moveTo>
                  <a:pt x="587" y="460"/>
                </a:moveTo>
                <a:lnTo>
                  <a:pt x="587" y="460"/>
                </a:lnTo>
                <a:cubicBezTo>
                  <a:pt x="587" y="495"/>
                  <a:pt x="537" y="516"/>
                  <a:pt x="480" y="516"/>
                </a:cubicBezTo>
                <a:cubicBezTo>
                  <a:pt x="424" y="516"/>
                  <a:pt x="382" y="495"/>
                  <a:pt x="382" y="460"/>
                </a:cubicBezTo>
                <a:cubicBezTo>
                  <a:pt x="382" y="431"/>
                  <a:pt x="424" y="403"/>
                  <a:pt x="480" y="403"/>
                </a:cubicBezTo>
                <a:cubicBezTo>
                  <a:pt x="502" y="403"/>
                  <a:pt x="516" y="410"/>
                  <a:pt x="530" y="410"/>
                </a:cubicBezTo>
                <a:cubicBezTo>
                  <a:pt x="530" y="361"/>
                  <a:pt x="530" y="361"/>
                  <a:pt x="530" y="361"/>
                </a:cubicBezTo>
                <a:cubicBezTo>
                  <a:pt x="530" y="177"/>
                  <a:pt x="530" y="177"/>
                  <a:pt x="530" y="177"/>
                </a:cubicBezTo>
                <a:cubicBezTo>
                  <a:pt x="212" y="248"/>
                  <a:pt x="212" y="248"/>
                  <a:pt x="212" y="248"/>
                </a:cubicBezTo>
                <a:cubicBezTo>
                  <a:pt x="212" y="544"/>
                  <a:pt x="212" y="544"/>
                  <a:pt x="212" y="544"/>
                </a:cubicBezTo>
                <a:cubicBezTo>
                  <a:pt x="212" y="580"/>
                  <a:pt x="162" y="601"/>
                  <a:pt x="106" y="601"/>
                </a:cubicBezTo>
                <a:cubicBezTo>
                  <a:pt x="49" y="601"/>
                  <a:pt x="0" y="580"/>
                  <a:pt x="0" y="544"/>
                </a:cubicBezTo>
                <a:cubicBezTo>
                  <a:pt x="0" y="516"/>
                  <a:pt x="49" y="488"/>
                  <a:pt x="106" y="488"/>
                </a:cubicBezTo>
                <a:cubicBezTo>
                  <a:pt x="120" y="488"/>
                  <a:pt x="141" y="495"/>
                  <a:pt x="155" y="495"/>
                </a:cubicBezTo>
                <a:cubicBezTo>
                  <a:pt x="155" y="453"/>
                  <a:pt x="155" y="453"/>
                  <a:pt x="155" y="453"/>
                </a:cubicBezTo>
                <a:cubicBezTo>
                  <a:pt x="155" y="113"/>
                  <a:pt x="155" y="113"/>
                  <a:pt x="155" y="113"/>
                </a:cubicBezTo>
                <a:cubicBezTo>
                  <a:pt x="155" y="92"/>
                  <a:pt x="184" y="85"/>
                  <a:pt x="184" y="85"/>
                </a:cubicBezTo>
                <a:cubicBezTo>
                  <a:pt x="558" y="0"/>
                  <a:pt x="558" y="0"/>
                  <a:pt x="558" y="0"/>
                </a:cubicBezTo>
                <a:cubicBezTo>
                  <a:pt x="572" y="0"/>
                  <a:pt x="587" y="15"/>
                  <a:pt x="587" y="29"/>
                </a:cubicBezTo>
                <a:cubicBezTo>
                  <a:pt x="587" y="431"/>
                  <a:pt x="587" y="431"/>
                  <a:pt x="587" y="431"/>
                </a:cubicBezTo>
                <a:cubicBezTo>
                  <a:pt x="587" y="453"/>
                  <a:pt x="587" y="453"/>
                  <a:pt x="587" y="453"/>
                </a:cubicBezTo>
                <a:cubicBezTo>
                  <a:pt x="587" y="460"/>
                  <a:pt x="587" y="460"/>
                  <a:pt x="587" y="460"/>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17" name="Freeform 123"/>
          <p:cNvSpPr>
            <a:spLocks noChangeArrowheads="1"/>
          </p:cNvSpPr>
          <p:nvPr/>
        </p:nvSpPr>
        <p:spPr bwMode="auto">
          <a:xfrm>
            <a:off x="9286877" y="5444760"/>
            <a:ext cx="285750" cy="260418"/>
          </a:xfrm>
          <a:custGeom>
            <a:avLst/>
            <a:gdLst>
              <a:gd name="T0" fmla="*/ 367 w 397"/>
              <a:gd name="T1" fmla="*/ 360 h 361"/>
              <a:gd name="T2" fmla="*/ 367 w 397"/>
              <a:gd name="T3" fmla="*/ 360 h 361"/>
              <a:gd name="T4" fmla="*/ 339 w 397"/>
              <a:gd name="T5" fmla="*/ 332 h 361"/>
              <a:gd name="T6" fmla="*/ 339 w 397"/>
              <a:gd name="T7" fmla="*/ 28 h 361"/>
              <a:gd name="T8" fmla="*/ 367 w 397"/>
              <a:gd name="T9" fmla="*/ 0 h 361"/>
              <a:gd name="T10" fmla="*/ 396 w 397"/>
              <a:gd name="T11" fmla="*/ 28 h 361"/>
              <a:gd name="T12" fmla="*/ 396 w 397"/>
              <a:gd name="T13" fmla="*/ 332 h 361"/>
              <a:gd name="T14" fmla="*/ 367 w 397"/>
              <a:gd name="T15" fmla="*/ 360 h 361"/>
              <a:gd name="T16" fmla="*/ 254 w 397"/>
              <a:gd name="T17" fmla="*/ 360 h 361"/>
              <a:gd name="T18" fmla="*/ 254 w 397"/>
              <a:gd name="T19" fmla="*/ 360 h 361"/>
              <a:gd name="T20" fmla="*/ 226 w 397"/>
              <a:gd name="T21" fmla="*/ 332 h 361"/>
              <a:gd name="T22" fmla="*/ 226 w 397"/>
              <a:gd name="T23" fmla="*/ 106 h 361"/>
              <a:gd name="T24" fmla="*/ 254 w 397"/>
              <a:gd name="T25" fmla="*/ 78 h 361"/>
              <a:gd name="T26" fmla="*/ 283 w 397"/>
              <a:gd name="T27" fmla="*/ 106 h 361"/>
              <a:gd name="T28" fmla="*/ 283 w 397"/>
              <a:gd name="T29" fmla="*/ 332 h 361"/>
              <a:gd name="T30" fmla="*/ 254 w 397"/>
              <a:gd name="T31" fmla="*/ 360 h 361"/>
              <a:gd name="T32" fmla="*/ 141 w 397"/>
              <a:gd name="T33" fmla="*/ 360 h 361"/>
              <a:gd name="T34" fmla="*/ 141 w 397"/>
              <a:gd name="T35" fmla="*/ 360 h 361"/>
              <a:gd name="T36" fmla="*/ 113 w 397"/>
              <a:gd name="T37" fmla="*/ 332 h 361"/>
              <a:gd name="T38" fmla="*/ 113 w 397"/>
              <a:gd name="T39" fmla="*/ 177 h 361"/>
              <a:gd name="T40" fmla="*/ 141 w 397"/>
              <a:gd name="T41" fmla="*/ 148 h 361"/>
              <a:gd name="T42" fmla="*/ 170 w 397"/>
              <a:gd name="T43" fmla="*/ 177 h 361"/>
              <a:gd name="T44" fmla="*/ 170 w 397"/>
              <a:gd name="T45" fmla="*/ 332 h 361"/>
              <a:gd name="T46" fmla="*/ 141 w 397"/>
              <a:gd name="T47" fmla="*/ 360 h 361"/>
              <a:gd name="T48" fmla="*/ 28 w 397"/>
              <a:gd name="T49" fmla="*/ 360 h 361"/>
              <a:gd name="T50" fmla="*/ 28 w 397"/>
              <a:gd name="T51" fmla="*/ 360 h 361"/>
              <a:gd name="T52" fmla="*/ 0 w 397"/>
              <a:gd name="T53" fmla="*/ 332 h 361"/>
              <a:gd name="T54" fmla="*/ 0 w 397"/>
              <a:gd name="T55" fmla="*/ 254 h 361"/>
              <a:gd name="T56" fmla="*/ 28 w 397"/>
              <a:gd name="T57" fmla="*/ 226 h 361"/>
              <a:gd name="T58" fmla="*/ 56 w 397"/>
              <a:gd name="T59" fmla="*/ 254 h 361"/>
              <a:gd name="T60" fmla="*/ 56 w 397"/>
              <a:gd name="T61" fmla="*/ 332 h 361"/>
              <a:gd name="T62" fmla="*/ 28 w 397"/>
              <a:gd name="T63" fmla="*/ 36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7" h="361">
                <a:moveTo>
                  <a:pt x="367" y="360"/>
                </a:moveTo>
                <a:lnTo>
                  <a:pt x="367" y="360"/>
                </a:lnTo>
                <a:cubicBezTo>
                  <a:pt x="346" y="360"/>
                  <a:pt x="339" y="346"/>
                  <a:pt x="339" y="332"/>
                </a:cubicBezTo>
                <a:cubicBezTo>
                  <a:pt x="339" y="28"/>
                  <a:pt x="339" y="28"/>
                  <a:pt x="339" y="28"/>
                </a:cubicBezTo>
                <a:cubicBezTo>
                  <a:pt x="339" y="14"/>
                  <a:pt x="346" y="0"/>
                  <a:pt x="367" y="0"/>
                </a:cubicBezTo>
                <a:cubicBezTo>
                  <a:pt x="381" y="0"/>
                  <a:pt x="396" y="14"/>
                  <a:pt x="396" y="28"/>
                </a:cubicBezTo>
                <a:cubicBezTo>
                  <a:pt x="396" y="332"/>
                  <a:pt x="396" y="332"/>
                  <a:pt x="396" y="332"/>
                </a:cubicBezTo>
                <a:cubicBezTo>
                  <a:pt x="396" y="346"/>
                  <a:pt x="381" y="360"/>
                  <a:pt x="367" y="360"/>
                </a:cubicBezTo>
                <a:close/>
                <a:moveTo>
                  <a:pt x="254" y="360"/>
                </a:moveTo>
                <a:lnTo>
                  <a:pt x="254" y="360"/>
                </a:lnTo>
                <a:cubicBezTo>
                  <a:pt x="233" y="360"/>
                  <a:pt x="226" y="346"/>
                  <a:pt x="226" y="332"/>
                </a:cubicBezTo>
                <a:cubicBezTo>
                  <a:pt x="226" y="106"/>
                  <a:pt x="226" y="106"/>
                  <a:pt x="226" y="106"/>
                </a:cubicBezTo>
                <a:cubicBezTo>
                  <a:pt x="226" y="85"/>
                  <a:pt x="233" y="78"/>
                  <a:pt x="254" y="78"/>
                </a:cubicBezTo>
                <a:cubicBezTo>
                  <a:pt x="268" y="78"/>
                  <a:pt x="283" y="85"/>
                  <a:pt x="283" y="106"/>
                </a:cubicBezTo>
                <a:cubicBezTo>
                  <a:pt x="283" y="332"/>
                  <a:pt x="283" y="332"/>
                  <a:pt x="283" y="332"/>
                </a:cubicBezTo>
                <a:cubicBezTo>
                  <a:pt x="283" y="346"/>
                  <a:pt x="268" y="360"/>
                  <a:pt x="254" y="360"/>
                </a:cubicBezTo>
                <a:close/>
                <a:moveTo>
                  <a:pt x="141" y="360"/>
                </a:moveTo>
                <a:lnTo>
                  <a:pt x="141" y="360"/>
                </a:lnTo>
                <a:cubicBezTo>
                  <a:pt x="120" y="360"/>
                  <a:pt x="113" y="346"/>
                  <a:pt x="113" y="332"/>
                </a:cubicBezTo>
                <a:cubicBezTo>
                  <a:pt x="113" y="177"/>
                  <a:pt x="113" y="177"/>
                  <a:pt x="113" y="177"/>
                </a:cubicBezTo>
                <a:cubicBezTo>
                  <a:pt x="113" y="163"/>
                  <a:pt x="120" y="148"/>
                  <a:pt x="141" y="148"/>
                </a:cubicBezTo>
                <a:cubicBezTo>
                  <a:pt x="155" y="148"/>
                  <a:pt x="170" y="163"/>
                  <a:pt x="170" y="177"/>
                </a:cubicBezTo>
                <a:cubicBezTo>
                  <a:pt x="170" y="332"/>
                  <a:pt x="170" y="332"/>
                  <a:pt x="170" y="332"/>
                </a:cubicBezTo>
                <a:cubicBezTo>
                  <a:pt x="170" y="346"/>
                  <a:pt x="155" y="360"/>
                  <a:pt x="141" y="360"/>
                </a:cubicBezTo>
                <a:close/>
                <a:moveTo>
                  <a:pt x="28" y="360"/>
                </a:moveTo>
                <a:lnTo>
                  <a:pt x="28" y="360"/>
                </a:lnTo>
                <a:cubicBezTo>
                  <a:pt x="7" y="360"/>
                  <a:pt x="0" y="346"/>
                  <a:pt x="0" y="332"/>
                </a:cubicBezTo>
                <a:cubicBezTo>
                  <a:pt x="0" y="254"/>
                  <a:pt x="0" y="254"/>
                  <a:pt x="0" y="254"/>
                </a:cubicBezTo>
                <a:cubicBezTo>
                  <a:pt x="0" y="240"/>
                  <a:pt x="7" y="226"/>
                  <a:pt x="28" y="226"/>
                </a:cubicBezTo>
                <a:cubicBezTo>
                  <a:pt x="42" y="226"/>
                  <a:pt x="56" y="240"/>
                  <a:pt x="56" y="254"/>
                </a:cubicBezTo>
                <a:cubicBezTo>
                  <a:pt x="56" y="332"/>
                  <a:pt x="56" y="332"/>
                  <a:pt x="56" y="332"/>
                </a:cubicBezTo>
                <a:cubicBezTo>
                  <a:pt x="56" y="346"/>
                  <a:pt x="42" y="360"/>
                  <a:pt x="28" y="36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18" name="Freeform 124"/>
          <p:cNvSpPr>
            <a:spLocks noChangeArrowheads="1"/>
          </p:cNvSpPr>
          <p:nvPr/>
        </p:nvSpPr>
        <p:spPr bwMode="auto">
          <a:xfrm>
            <a:off x="8451851" y="5378066"/>
            <a:ext cx="431800" cy="327111"/>
          </a:xfrm>
          <a:custGeom>
            <a:avLst/>
            <a:gdLst>
              <a:gd name="T0" fmla="*/ 593 w 601"/>
              <a:gd name="T1" fmla="*/ 248 h 453"/>
              <a:gd name="T2" fmla="*/ 593 w 601"/>
              <a:gd name="T3" fmla="*/ 248 h 453"/>
              <a:gd name="T4" fmla="*/ 593 w 601"/>
              <a:gd name="T5" fmla="*/ 248 h 453"/>
              <a:gd name="T6" fmla="*/ 480 w 601"/>
              <a:gd name="T7" fmla="*/ 361 h 453"/>
              <a:gd name="T8" fmla="*/ 480 w 601"/>
              <a:gd name="T9" fmla="*/ 361 h 453"/>
              <a:gd name="T10" fmla="*/ 459 w 601"/>
              <a:gd name="T11" fmla="*/ 368 h 453"/>
              <a:gd name="T12" fmla="*/ 431 w 601"/>
              <a:gd name="T13" fmla="*/ 339 h 453"/>
              <a:gd name="T14" fmla="*/ 438 w 601"/>
              <a:gd name="T15" fmla="*/ 318 h 453"/>
              <a:gd name="T16" fmla="*/ 438 w 601"/>
              <a:gd name="T17" fmla="*/ 318 h 453"/>
              <a:gd name="T18" fmla="*/ 530 w 601"/>
              <a:gd name="T19" fmla="*/ 226 h 453"/>
              <a:gd name="T20" fmla="*/ 438 w 601"/>
              <a:gd name="T21" fmla="*/ 134 h 453"/>
              <a:gd name="T22" fmla="*/ 438 w 601"/>
              <a:gd name="T23" fmla="*/ 134 h 453"/>
              <a:gd name="T24" fmla="*/ 431 w 601"/>
              <a:gd name="T25" fmla="*/ 113 h 453"/>
              <a:gd name="T26" fmla="*/ 459 w 601"/>
              <a:gd name="T27" fmla="*/ 85 h 453"/>
              <a:gd name="T28" fmla="*/ 480 w 601"/>
              <a:gd name="T29" fmla="*/ 92 h 453"/>
              <a:gd name="T30" fmla="*/ 480 w 601"/>
              <a:gd name="T31" fmla="*/ 92 h 453"/>
              <a:gd name="T32" fmla="*/ 593 w 601"/>
              <a:gd name="T33" fmla="*/ 205 h 453"/>
              <a:gd name="T34" fmla="*/ 600 w 601"/>
              <a:gd name="T35" fmla="*/ 226 h 453"/>
              <a:gd name="T36" fmla="*/ 593 w 601"/>
              <a:gd name="T37" fmla="*/ 248 h 453"/>
              <a:gd name="T38" fmla="*/ 247 w 601"/>
              <a:gd name="T39" fmla="*/ 431 h 453"/>
              <a:gd name="T40" fmla="*/ 247 w 601"/>
              <a:gd name="T41" fmla="*/ 431 h 453"/>
              <a:gd name="T42" fmla="*/ 226 w 601"/>
              <a:gd name="T43" fmla="*/ 452 h 453"/>
              <a:gd name="T44" fmla="*/ 198 w 601"/>
              <a:gd name="T45" fmla="*/ 424 h 453"/>
              <a:gd name="T46" fmla="*/ 198 w 601"/>
              <a:gd name="T47" fmla="*/ 410 h 453"/>
              <a:gd name="T48" fmla="*/ 346 w 601"/>
              <a:gd name="T49" fmla="*/ 14 h 453"/>
              <a:gd name="T50" fmla="*/ 374 w 601"/>
              <a:gd name="T51" fmla="*/ 0 h 453"/>
              <a:gd name="T52" fmla="*/ 403 w 601"/>
              <a:gd name="T53" fmla="*/ 28 h 453"/>
              <a:gd name="T54" fmla="*/ 403 w 601"/>
              <a:gd name="T55" fmla="*/ 35 h 453"/>
              <a:gd name="T56" fmla="*/ 247 w 601"/>
              <a:gd name="T57" fmla="*/ 431 h 453"/>
              <a:gd name="T58" fmla="*/ 155 w 601"/>
              <a:gd name="T59" fmla="*/ 134 h 453"/>
              <a:gd name="T60" fmla="*/ 155 w 601"/>
              <a:gd name="T61" fmla="*/ 134 h 453"/>
              <a:gd name="T62" fmla="*/ 63 w 601"/>
              <a:gd name="T63" fmla="*/ 226 h 453"/>
              <a:gd name="T64" fmla="*/ 162 w 601"/>
              <a:gd name="T65" fmla="*/ 318 h 453"/>
              <a:gd name="T66" fmla="*/ 162 w 601"/>
              <a:gd name="T67" fmla="*/ 318 h 453"/>
              <a:gd name="T68" fmla="*/ 169 w 601"/>
              <a:gd name="T69" fmla="*/ 339 h 453"/>
              <a:gd name="T70" fmla="*/ 141 w 601"/>
              <a:gd name="T71" fmla="*/ 368 h 453"/>
              <a:gd name="T72" fmla="*/ 120 w 601"/>
              <a:gd name="T73" fmla="*/ 361 h 453"/>
              <a:gd name="T74" fmla="*/ 120 w 601"/>
              <a:gd name="T75" fmla="*/ 361 h 453"/>
              <a:gd name="T76" fmla="*/ 7 w 601"/>
              <a:gd name="T77" fmla="*/ 248 h 453"/>
              <a:gd name="T78" fmla="*/ 7 w 601"/>
              <a:gd name="T79" fmla="*/ 248 h 453"/>
              <a:gd name="T80" fmla="*/ 0 w 601"/>
              <a:gd name="T81" fmla="*/ 226 h 453"/>
              <a:gd name="T82" fmla="*/ 7 w 601"/>
              <a:gd name="T83" fmla="*/ 205 h 453"/>
              <a:gd name="T84" fmla="*/ 120 w 601"/>
              <a:gd name="T85" fmla="*/ 92 h 453"/>
              <a:gd name="T86" fmla="*/ 120 w 601"/>
              <a:gd name="T87" fmla="*/ 92 h 453"/>
              <a:gd name="T88" fmla="*/ 141 w 601"/>
              <a:gd name="T89" fmla="*/ 85 h 453"/>
              <a:gd name="T90" fmla="*/ 169 w 601"/>
              <a:gd name="T91" fmla="*/ 113 h 453"/>
              <a:gd name="T92" fmla="*/ 155 w 601"/>
              <a:gd name="T93" fmla="*/ 13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1" h="453">
                <a:moveTo>
                  <a:pt x="593" y="248"/>
                </a:moveTo>
                <a:lnTo>
                  <a:pt x="593" y="248"/>
                </a:lnTo>
                <a:lnTo>
                  <a:pt x="593" y="248"/>
                </a:lnTo>
                <a:cubicBezTo>
                  <a:pt x="480" y="361"/>
                  <a:pt x="480" y="361"/>
                  <a:pt x="480" y="361"/>
                </a:cubicBezTo>
                <a:lnTo>
                  <a:pt x="480" y="361"/>
                </a:lnTo>
                <a:cubicBezTo>
                  <a:pt x="473" y="361"/>
                  <a:pt x="466" y="368"/>
                  <a:pt x="459" y="368"/>
                </a:cubicBezTo>
                <a:cubicBezTo>
                  <a:pt x="445" y="368"/>
                  <a:pt x="431" y="353"/>
                  <a:pt x="431" y="339"/>
                </a:cubicBezTo>
                <a:cubicBezTo>
                  <a:pt x="431" y="332"/>
                  <a:pt x="431" y="325"/>
                  <a:pt x="438" y="318"/>
                </a:cubicBezTo>
                <a:lnTo>
                  <a:pt x="438" y="318"/>
                </a:lnTo>
                <a:cubicBezTo>
                  <a:pt x="530" y="226"/>
                  <a:pt x="530" y="226"/>
                  <a:pt x="530" y="226"/>
                </a:cubicBezTo>
                <a:cubicBezTo>
                  <a:pt x="438" y="134"/>
                  <a:pt x="438" y="134"/>
                  <a:pt x="438" y="134"/>
                </a:cubicBezTo>
                <a:lnTo>
                  <a:pt x="438" y="134"/>
                </a:lnTo>
                <a:cubicBezTo>
                  <a:pt x="431" y="127"/>
                  <a:pt x="431" y="120"/>
                  <a:pt x="431" y="113"/>
                </a:cubicBezTo>
                <a:cubicBezTo>
                  <a:pt x="431" y="92"/>
                  <a:pt x="445" y="85"/>
                  <a:pt x="459" y="85"/>
                </a:cubicBezTo>
                <a:cubicBezTo>
                  <a:pt x="466" y="85"/>
                  <a:pt x="473" y="85"/>
                  <a:pt x="480" y="92"/>
                </a:cubicBezTo>
                <a:lnTo>
                  <a:pt x="480" y="92"/>
                </a:lnTo>
                <a:cubicBezTo>
                  <a:pt x="593" y="205"/>
                  <a:pt x="593" y="205"/>
                  <a:pt x="593" y="205"/>
                </a:cubicBezTo>
                <a:cubicBezTo>
                  <a:pt x="593" y="205"/>
                  <a:pt x="600" y="212"/>
                  <a:pt x="600" y="226"/>
                </a:cubicBezTo>
                <a:cubicBezTo>
                  <a:pt x="600" y="233"/>
                  <a:pt x="600" y="240"/>
                  <a:pt x="593" y="248"/>
                </a:cubicBezTo>
                <a:close/>
                <a:moveTo>
                  <a:pt x="247" y="431"/>
                </a:moveTo>
                <a:lnTo>
                  <a:pt x="247" y="431"/>
                </a:lnTo>
                <a:cubicBezTo>
                  <a:pt x="247" y="445"/>
                  <a:pt x="233" y="452"/>
                  <a:pt x="226" y="452"/>
                </a:cubicBezTo>
                <a:cubicBezTo>
                  <a:pt x="205" y="452"/>
                  <a:pt x="198" y="438"/>
                  <a:pt x="198" y="424"/>
                </a:cubicBezTo>
                <a:cubicBezTo>
                  <a:pt x="198" y="417"/>
                  <a:pt x="198" y="417"/>
                  <a:pt x="198" y="410"/>
                </a:cubicBezTo>
                <a:cubicBezTo>
                  <a:pt x="346" y="14"/>
                  <a:pt x="346" y="14"/>
                  <a:pt x="346" y="14"/>
                </a:cubicBezTo>
                <a:cubicBezTo>
                  <a:pt x="353" y="7"/>
                  <a:pt x="360" y="0"/>
                  <a:pt x="374" y="0"/>
                </a:cubicBezTo>
                <a:cubicBezTo>
                  <a:pt x="389" y="0"/>
                  <a:pt x="403" y="7"/>
                  <a:pt x="403" y="28"/>
                </a:cubicBezTo>
                <a:lnTo>
                  <a:pt x="403" y="35"/>
                </a:lnTo>
                <a:lnTo>
                  <a:pt x="247" y="431"/>
                </a:lnTo>
                <a:close/>
                <a:moveTo>
                  <a:pt x="155" y="134"/>
                </a:moveTo>
                <a:lnTo>
                  <a:pt x="155" y="134"/>
                </a:lnTo>
                <a:cubicBezTo>
                  <a:pt x="63" y="226"/>
                  <a:pt x="63" y="226"/>
                  <a:pt x="63" y="226"/>
                </a:cubicBezTo>
                <a:cubicBezTo>
                  <a:pt x="162" y="318"/>
                  <a:pt x="162" y="318"/>
                  <a:pt x="162" y="318"/>
                </a:cubicBezTo>
                <a:lnTo>
                  <a:pt x="162" y="318"/>
                </a:lnTo>
                <a:cubicBezTo>
                  <a:pt x="162" y="325"/>
                  <a:pt x="169" y="332"/>
                  <a:pt x="169" y="339"/>
                </a:cubicBezTo>
                <a:cubicBezTo>
                  <a:pt x="169" y="353"/>
                  <a:pt x="155" y="368"/>
                  <a:pt x="141" y="368"/>
                </a:cubicBezTo>
                <a:cubicBezTo>
                  <a:pt x="134" y="368"/>
                  <a:pt x="127" y="361"/>
                  <a:pt x="120" y="361"/>
                </a:cubicBezTo>
                <a:lnTo>
                  <a:pt x="120" y="361"/>
                </a:lnTo>
                <a:cubicBezTo>
                  <a:pt x="7" y="248"/>
                  <a:pt x="7" y="248"/>
                  <a:pt x="7" y="248"/>
                </a:cubicBezTo>
                <a:lnTo>
                  <a:pt x="7" y="248"/>
                </a:lnTo>
                <a:cubicBezTo>
                  <a:pt x="0" y="240"/>
                  <a:pt x="0" y="233"/>
                  <a:pt x="0" y="226"/>
                </a:cubicBezTo>
                <a:cubicBezTo>
                  <a:pt x="0" y="212"/>
                  <a:pt x="0" y="205"/>
                  <a:pt x="7" y="205"/>
                </a:cubicBezTo>
                <a:cubicBezTo>
                  <a:pt x="120" y="92"/>
                  <a:pt x="120" y="92"/>
                  <a:pt x="120" y="92"/>
                </a:cubicBezTo>
                <a:lnTo>
                  <a:pt x="120" y="92"/>
                </a:lnTo>
                <a:cubicBezTo>
                  <a:pt x="127" y="85"/>
                  <a:pt x="134" y="85"/>
                  <a:pt x="141" y="85"/>
                </a:cubicBezTo>
                <a:cubicBezTo>
                  <a:pt x="155" y="85"/>
                  <a:pt x="169" y="92"/>
                  <a:pt x="169" y="113"/>
                </a:cubicBezTo>
                <a:cubicBezTo>
                  <a:pt x="169" y="120"/>
                  <a:pt x="162" y="127"/>
                  <a:pt x="155" y="13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19" name="Freeform 125"/>
          <p:cNvSpPr>
            <a:spLocks noChangeArrowheads="1"/>
          </p:cNvSpPr>
          <p:nvPr/>
        </p:nvSpPr>
        <p:spPr bwMode="auto">
          <a:xfrm>
            <a:off x="7693028" y="5327253"/>
            <a:ext cx="422273" cy="422386"/>
          </a:xfrm>
          <a:custGeom>
            <a:avLst/>
            <a:gdLst>
              <a:gd name="T0" fmla="*/ 544 w 587"/>
              <a:gd name="T1" fmla="*/ 205 h 588"/>
              <a:gd name="T2" fmla="*/ 544 w 587"/>
              <a:gd name="T3" fmla="*/ 205 h 588"/>
              <a:gd name="T4" fmla="*/ 466 w 587"/>
              <a:gd name="T5" fmla="*/ 283 h 588"/>
              <a:gd name="T6" fmla="*/ 360 w 587"/>
              <a:gd name="T7" fmla="*/ 311 h 588"/>
              <a:gd name="T8" fmla="*/ 424 w 587"/>
              <a:gd name="T9" fmla="*/ 241 h 588"/>
              <a:gd name="T10" fmla="*/ 431 w 587"/>
              <a:gd name="T11" fmla="*/ 241 h 588"/>
              <a:gd name="T12" fmla="*/ 509 w 587"/>
              <a:gd name="T13" fmla="*/ 163 h 588"/>
              <a:gd name="T14" fmla="*/ 509 w 587"/>
              <a:gd name="T15" fmla="*/ 85 h 588"/>
              <a:gd name="T16" fmla="*/ 431 w 587"/>
              <a:gd name="T17" fmla="*/ 85 h 588"/>
              <a:gd name="T18" fmla="*/ 346 w 587"/>
              <a:gd name="T19" fmla="*/ 163 h 588"/>
              <a:gd name="T20" fmla="*/ 346 w 587"/>
              <a:gd name="T21" fmla="*/ 163 h 588"/>
              <a:gd name="T22" fmla="*/ 346 w 587"/>
              <a:gd name="T23" fmla="*/ 163 h 588"/>
              <a:gd name="T24" fmla="*/ 283 w 587"/>
              <a:gd name="T25" fmla="*/ 234 h 588"/>
              <a:gd name="T26" fmla="*/ 311 w 587"/>
              <a:gd name="T27" fmla="*/ 121 h 588"/>
              <a:gd name="T28" fmla="*/ 388 w 587"/>
              <a:gd name="T29" fmla="*/ 43 h 588"/>
              <a:gd name="T30" fmla="*/ 544 w 587"/>
              <a:gd name="T31" fmla="*/ 43 h 588"/>
              <a:gd name="T32" fmla="*/ 544 w 587"/>
              <a:gd name="T33" fmla="*/ 205 h 588"/>
              <a:gd name="T34" fmla="*/ 226 w 587"/>
              <a:gd name="T35" fmla="*/ 410 h 588"/>
              <a:gd name="T36" fmla="*/ 226 w 587"/>
              <a:gd name="T37" fmla="*/ 410 h 588"/>
              <a:gd name="T38" fmla="*/ 226 w 587"/>
              <a:gd name="T39" fmla="*/ 410 h 588"/>
              <a:gd name="T40" fmla="*/ 205 w 587"/>
              <a:gd name="T41" fmla="*/ 417 h 588"/>
              <a:gd name="T42" fmla="*/ 176 w 587"/>
              <a:gd name="T43" fmla="*/ 389 h 588"/>
              <a:gd name="T44" fmla="*/ 183 w 587"/>
              <a:gd name="T45" fmla="*/ 368 h 588"/>
              <a:gd name="T46" fmla="*/ 367 w 587"/>
              <a:gd name="T47" fmla="*/ 184 h 588"/>
              <a:gd name="T48" fmla="*/ 388 w 587"/>
              <a:gd name="T49" fmla="*/ 170 h 588"/>
              <a:gd name="T50" fmla="*/ 417 w 587"/>
              <a:gd name="T51" fmla="*/ 198 h 588"/>
              <a:gd name="T52" fmla="*/ 410 w 587"/>
              <a:gd name="T53" fmla="*/ 219 h 588"/>
              <a:gd name="T54" fmla="*/ 410 w 587"/>
              <a:gd name="T55" fmla="*/ 219 h 588"/>
              <a:gd name="T56" fmla="*/ 226 w 587"/>
              <a:gd name="T57" fmla="*/ 410 h 588"/>
              <a:gd name="T58" fmla="*/ 162 w 587"/>
              <a:gd name="T59" fmla="*/ 347 h 588"/>
              <a:gd name="T60" fmla="*/ 162 w 587"/>
              <a:gd name="T61" fmla="*/ 347 h 588"/>
              <a:gd name="T62" fmla="*/ 85 w 587"/>
              <a:gd name="T63" fmla="*/ 424 h 588"/>
              <a:gd name="T64" fmla="*/ 85 w 587"/>
              <a:gd name="T65" fmla="*/ 502 h 588"/>
              <a:gd name="T66" fmla="*/ 162 w 587"/>
              <a:gd name="T67" fmla="*/ 502 h 588"/>
              <a:gd name="T68" fmla="*/ 240 w 587"/>
              <a:gd name="T69" fmla="*/ 424 h 588"/>
              <a:gd name="T70" fmla="*/ 247 w 587"/>
              <a:gd name="T71" fmla="*/ 424 h 588"/>
              <a:gd name="T72" fmla="*/ 311 w 587"/>
              <a:gd name="T73" fmla="*/ 361 h 588"/>
              <a:gd name="T74" fmla="*/ 283 w 587"/>
              <a:gd name="T75" fmla="*/ 467 h 588"/>
              <a:gd name="T76" fmla="*/ 205 w 587"/>
              <a:gd name="T77" fmla="*/ 545 h 588"/>
              <a:gd name="T78" fmla="*/ 49 w 587"/>
              <a:gd name="T79" fmla="*/ 545 h 588"/>
              <a:gd name="T80" fmla="*/ 49 w 587"/>
              <a:gd name="T81" fmla="*/ 389 h 588"/>
              <a:gd name="T82" fmla="*/ 127 w 587"/>
              <a:gd name="T83" fmla="*/ 311 h 588"/>
              <a:gd name="T84" fmla="*/ 233 w 587"/>
              <a:gd name="T85" fmla="*/ 276 h 588"/>
              <a:gd name="T86" fmla="*/ 162 w 587"/>
              <a:gd name="T87" fmla="*/ 347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7" h="588">
                <a:moveTo>
                  <a:pt x="544" y="205"/>
                </a:moveTo>
                <a:lnTo>
                  <a:pt x="544" y="205"/>
                </a:lnTo>
                <a:cubicBezTo>
                  <a:pt x="466" y="283"/>
                  <a:pt x="466" y="283"/>
                  <a:pt x="466" y="283"/>
                </a:cubicBezTo>
                <a:cubicBezTo>
                  <a:pt x="438" y="311"/>
                  <a:pt x="396" y="319"/>
                  <a:pt x="360" y="311"/>
                </a:cubicBezTo>
                <a:cubicBezTo>
                  <a:pt x="424" y="241"/>
                  <a:pt x="424" y="241"/>
                  <a:pt x="424" y="241"/>
                </a:cubicBezTo>
                <a:cubicBezTo>
                  <a:pt x="424" y="241"/>
                  <a:pt x="424" y="241"/>
                  <a:pt x="431" y="241"/>
                </a:cubicBezTo>
                <a:cubicBezTo>
                  <a:pt x="509" y="163"/>
                  <a:pt x="509" y="163"/>
                  <a:pt x="509" y="163"/>
                </a:cubicBezTo>
                <a:cubicBezTo>
                  <a:pt x="530" y="142"/>
                  <a:pt x="530" y="106"/>
                  <a:pt x="509" y="85"/>
                </a:cubicBezTo>
                <a:cubicBezTo>
                  <a:pt x="487" y="64"/>
                  <a:pt x="452" y="64"/>
                  <a:pt x="431" y="85"/>
                </a:cubicBezTo>
                <a:cubicBezTo>
                  <a:pt x="346" y="163"/>
                  <a:pt x="346" y="163"/>
                  <a:pt x="346" y="163"/>
                </a:cubicBezTo>
                <a:lnTo>
                  <a:pt x="346" y="163"/>
                </a:lnTo>
                <a:lnTo>
                  <a:pt x="346" y="163"/>
                </a:lnTo>
                <a:cubicBezTo>
                  <a:pt x="283" y="234"/>
                  <a:pt x="283" y="234"/>
                  <a:pt x="283" y="234"/>
                </a:cubicBezTo>
                <a:cubicBezTo>
                  <a:pt x="268" y="191"/>
                  <a:pt x="283" y="149"/>
                  <a:pt x="311" y="121"/>
                </a:cubicBezTo>
                <a:cubicBezTo>
                  <a:pt x="388" y="43"/>
                  <a:pt x="388" y="43"/>
                  <a:pt x="388" y="43"/>
                </a:cubicBezTo>
                <a:cubicBezTo>
                  <a:pt x="431" y="0"/>
                  <a:pt x="501" y="0"/>
                  <a:pt x="544" y="43"/>
                </a:cubicBezTo>
                <a:cubicBezTo>
                  <a:pt x="586" y="85"/>
                  <a:pt x="586" y="156"/>
                  <a:pt x="544" y="205"/>
                </a:cubicBezTo>
                <a:close/>
                <a:moveTo>
                  <a:pt x="226" y="410"/>
                </a:moveTo>
                <a:lnTo>
                  <a:pt x="226" y="410"/>
                </a:lnTo>
                <a:lnTo>
                  <a:pt x="226" y="410"/>
                </a:lnTo>
                <a:cubicBezTo>
                  <a:pt x="219" y="417"/>
                  <a:pt x="212" y="417"/>
                  <a:pt x="205" y="417"/>
                </a:cubicBezTo>
                <a:cubicBezTo>
                  <a:pt x="183" y="417"/>
                  <a:pt x="176" y="403"/>
                  <a:pt x="176" y="389"/>
                </a:cubicBezTo>
                <a:cubicBezTo>
                  <a:pt x="176" y="382"/>
                  <a:pt x="176" y="375"/>
                  <a:pt x="183" y="368"/>
                </a:cubicBezTo>
                <a:cubicBezTo>
                  <a:pt x="367" y="184"/>
                  <a:pt x="367" y="184"/>
                  <a:pt x="367" y="184"/>
                </a:cubicBezTo>
                <a:cubicBezTo>
                  <a:pt x="374" y="177"/>
                  <a:pt x="381" y="170"/>
                  <a:pt x="388" y="170"/>
                </a:cubicBezTo>
                <a:cubicBezTo>
                  <a:pt x="410" y="170"/>
                  <a:pt x="417" y="184"/>
                  <a:pt x="417" y="198"/>
                </a:cubicBezTo>
                <a:cubicBezTo>
                  <a:pt x="417" y="205"/>
                  <a:pt x="417" y="212"/>
                  <a:pt x="410" y="219"/>
                </a:cubicBezTo>
                <a:lnTo>
                  <a:pt x="410" y="219"/>
                </a:lnTo>
                <a:lnTo>
                  <a:pt x="226" y="410"/>
                </a:lnTo>
                <a:close/>
                <a:moveTo>
                  <a:pt x="162" y="347"/>
                </a:moveTo>
                <a:lnTo>
                  <a:pt x="162" y="347"/>
                </a:lnTo>
                <a:cubicBezTo>
                  <a:pt x="85" y="424"/>
                  <a:pt x="85" y="424"/>
                  <a:pt x="85" y="424"/>
                </a:cubicBezTo>
                <a:cubicBezTo>
                  <a:pt x="63" y="446"/>
                  <a:pt x="63" y="481"/>
                  <a:pt x="85" y="502"/>
                </a:cubicBezTo>
                <a:cubicBezTo>
                  <a:pt x="106" y="530"/>
                  <a:pt x="141" y="530"/>
                  <a:pt x="162" y="502"/>
                </a:cubicBezTo>
                <a:cubicBezTo>
                  <a:pt x="240" y="424"/>
                  <a:pt x="240" y="424"/>
                  <a:pt x="240" y="424"/>
                </a:cubicBezTo>
                <a:lnTo>
                  <a:pt x="247" y="424"/>
                </a:lnTo>
                <a:cubicBezTo>
                  <a:pt x="311" y="361"/>
                  <a:pt x="311" y="361"/>
                  <a:pt x="311" y="361"/>
                </a:cubicBezTo>
                <a:cubicBezTo>
                  <a:pt x="318" y="396"/>
                  <a:pt x="311" y="439"/>
                  <a:pt x="283" y="467"/>
                </a:cubicBezTo>
                <a:cubicBezTo>
                  <a:pt x="205" y="545"/>
                  <a:pt x="205" y="545"/>
                  <a:pt x="205" y="545"/>
                </a:cubicBezTo>
                <a:cubicBezTo>
                  <a:pt x="162" y="587"/>
                  <a:pt x="92" y="587"/>
                  <a:pt x="49" y="545"/>
                </a:cubicBezTo>
                <a:cubicBezTo>
                  <a:pt x="0" y="502"/>
                  <a:pt x="0" y="432"/>
                  <a:pt x="49" y="389"/>
                </a:cubicBezTo>
                <a:cubicBezTo>
                  <a:pt x="127" y="311"/>
                  <a:pt x="127" y="311"/>
                  <a:pt x="127" y="311"/>
                </a:cubicBezTo>
                <a:cubicBezTo>
                  <a:pt x="155" y="276"/>
                  <a:pt x="198" y="269"/>
                  <a:pt x="233" y="276"/>
                </a:cubicBezTo>
                <a:cubicBezTo>
                  <a:pt x="162" y="347"/>
                  <a:pt x="162" y="347"/>
                  <a:pt x="162" y="34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20" name="Freeform 126"/>
          <p:cNvSpPr>
            <a:spLocks noChangeArrowheads="1"/>
          </p:cNvSpPr>
          <p:nvPr/>
        </p:nvSpPr>
        <p:spPr bwMode="auto">
          <a:xfrm>
            <a:off x="6985003" y="5343133"/>
            <a:ext cx="327026" cy="393802"/>
          </a:xfrm>
          <a:custGeom>
            <a:avLst/>
            <a:gdLst>
              <a:gd name="T0" fmla="*/ 0 w 454"/>
              <a:gd name="T1" fmla="*/ 84 h 545"/>
              <a:gd name="T2" fmla="*/ 0 w 454"/>
              <a:gd name="T3" fmla="*/ 84 h 545"/>
              <a:gd name="T4" fmla="*/ 29 w 454"/>
              <a:gd name="T5" fmla="*/ 56 h 545"/>
              <a:gd name="T6" fmla="*/ 170 w 454"/>
              <a:gd name="T7" fmla="*/ 56 h 545"/>
              <a:gd name="T8" fmla="*/ 170 w 454"/>
              <a:gd name="T9" fmla="*/ 28 h 545"/>
              <a:gd name="T10" fmla="*/ 198 w 454"/>
              <a:gd name="T11" fmla="*/ 0 h 545"/>
              <a:gd name="T12" fmla="*/ 255 w 454"/>
              <a:gd name="T13" fmla="*/ 0 h 545"/>
              <a:gd name="T14" fmla="*/ 283 w 454"/>
              <a:gd name="T15" fmla="*/ 28 h 545"/>
              <a:gd name="T16" fmla="*/ 283 w 454"/>
              <a:gd name="T17" fmla="*/ 56 h 545"/>
              <a:gd name="T18" fmla="*/ 424 w 454"/>
              <a:gd name="T19" fmla="*/ 56 h 545"/>
              <a:gd name="T20" fmla="*/ 453 w 454"/>
              <a:gd name="T21" fmla="*/ 84 h 545"/>
              <a:gd name="T22" fmla="*/ 453 w 454"/>
              <a:gd name="T23" fmla="*/ 113 h 545"/>
              <a:gd name="T24" fmla="*/ 0 w 454"/>
              <a:gd name="T25" fmla="*/ 113 h 545"/>
              <a:gd name="T26" fmla="*/ 0 w 454"/>
              <a:gd name="T27" fmla="*/ 84 h 545"/>
              <a:gd name="T28" fmla="*/ 424 w 454"/>
              <a:gd name="T29" fmla="*/ 169 h 545"/>
              <a:gd name="T30" fmla="*/ 424 w 454"/>
              <a:gd name="T31" fmla="*/ 169 h 545"/>
              <a:gd name="T32" fmla="*/ 424 w 454"/>
              <a:gd name="T33" fmla="*/ 226 h 545"/>
              <a:gd name="T34" fmla="*/ 424 w 454"/>
              <a:gd name="T35" fmla="*/ 515 h 545"/>
              <a:gd name="T36" fmla="*/ 396 w 454"/>
              <a:gd name="T37" fmla="*/ 544 h 545"/>
              <a:gd name="T38" fmla="*/ 57 w 454"/>
              <a:gd name="T39" fmla="*/ 544 h 545"/>
              <a:gd name="T40" fmla="*/ 29 w 454"/>
              <a:gd name="T41" fmla="*/ 515 h 545"/>
              <a:gd name="T42" fmla="*/ 29 w 454"/>
              <a:gd name="T43" fmla="*/ 226 h 545"/>
              <a:gd name="T44" fmla="*/ 29 w 454"/>
              <a:gd name="T45" fmla="*/ 169 h 545"/>
              <a:gd name="T46" fmla="*/ 29 w 454"/>
              <a:gd name="T47" fmla="*/ 141 h 545"/>
              <a:gd name="T48" fmla="*/ 424 w 454"/>
              <a:gd name="T49" fmla="*/ 141 h 545"/>
              <a:gd name="T50" fmla="*/ 424 w 454"/>
              <a:gd name="T51" fmla="*/ 169 h 545"/>
              <a:gd name="T52" fmla="*/ 142 w 454"/>
              <a:gd name="T53" fmla="*/ 226 h 545"/>
              <a:gd name="T54" fmla="*/ 142 w 454"/>
              <a:gd name="T55" fmla="*/ 226 h 545"/>
              <a:gd name="T56" fmla="*/ 113 w 454"/>
              <a:gd name="T57" fmla="*/ 197 h 545"/>
              <a:gd name="T58" fmla="*/ 85 w 454"/>
              <a:gd name="T59" fmla="*/ 226 h 545"/>
              <a:gd name="T60" fmla="*/ 85 w 454"/>
              <a:gd name="T61" fmla="*/ 459 h 545"/>
              <a:gd name="T62" fmla="*/ 113 w 454"/>
              <a:gd name="T63" fmla="*/ 487 h 545"/>
              <a:gd name="T64" fmla="*/ 142 w 454"/>
              <a:gd name="T65" fmla="*/ 459 h 545"/>
              <a:gd name="T66" fmla="*/ 142 w 454"/>
              <a:gd name="T67" fmla="*/ 226 h 545"/>
              <a:gd name="T68" fmla="*/ 255 w 454"/>
              <a:gd name="T69" fmla="*/ 226 h 545"/>
              <a:gd name="T70" fmla="*/ 255 w 454"/>
              <a:gd name="T71" fmla="*/ 226 h 545"/>
              <a:gd name="T72" fmla="*/ 227 w 454"/>
              <a:gd name="T73" fmla="*/ 197 h 545"/>
              <a:gd name="T74" fmla="*/ 198 w 454"/>
              <a:gd name="T75" fmla="*/ 226 h 545"/>
              <a:gd name="T76" fmla="*/ 198 w 454"/>
              <a:gd name="T77" fmla="*/ 459 h 545"/>
              <a:gd name="T78" fmla="*/ 227 w 454"/>
              <a:gd name="T79" fmla="*/ 487 h 545"/>
              <a:gd name="T80" fmla="*/ 255 w 454"/>
              <a:gd name="T81" fmla="*/ 459 h 545"/>
              <a:gd name="T82" fmla="*/ 255 w 454"/>
              <a:gd name="T83" fmla="*/ 226 h 545"/>
              <a:gd name="T84" fmla="*/ 368 w 454"/>
              <a:gd name="T85" fmla="*/ 226 h 545"/>
              <a:gd name="T86" fmla="*/ 368 w 454"/>
              <a:gd name="T87" fmla="*/ 226 h 545"/>
              <a:gd name="T88" fmla="*/ 340 w 454"/>
              <a:gd name="T89" fmla="*/ 197 h 545"/>
              <a:gd name="T90" fmla="*/ 311 w 454"/>
              <a:gd name="T91" fmla="*/ 226 h 545"/>
              <a:gd name="T92" fmla="*/ 311 w 454"/>
              <a:gd name="T93" fmla="*/ 459 h 545"/>
              <a:gd name="T94" fmla="*/ 340 w 454"/>
              <a:gd name="T95" fmla="*/ 487 h 545"/>
              <a:gd name="T96" fmla="*/ 368 w 454"/>
              <a:gd name="T97" fmla="*/ 459 h 545"/>
              <a:gd name="T98" fmla="*/ 368 w 454"/>
              <a:gd name="T99" fmla="*/ 22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4" h="545">
                <a:moveTo>
                  <a:pt x="0" y="84"/>
                </a:moveTo>
                <a:lnTo>
                  <a:pt x="0" y="84"/>
                </a:lnTo>
                <a:cubicBezTo>
                  <a:pt x="0" y="70"/>
                  <a:pt x="7" y="56"/>
                  <a:pt x="29" y="56"/>
                </a:cubicBezTo>
                <a:cubicBezTo>
                  <a:pt x="170" y="56"/>
                  <a:pt x="170" y="56"/>
                  <a:pt x="170" y="56"/>
                </a:cubicBezTo>
                <a:cubicBezTo>
                  <a:pt x="170" y="28"/>
                  <a:pt x="170" y="28"/>
                  <a:pt x="170" y="28"/>
                </a:cubicBezTo>
                <a:cubicBezTo>
                  <a:pt x="170" y="14"/>
                  <a:pt x="177" y="0"/>
                  <a:pt x="198" y="0"/>
                </a:cubicBezTo>
                <a:cubicBezTo>
                  <a:pt x="255" y="0"/>
                  <a:pt x="255" y="0"/>
                  <a:pt x="255" y="0"/>
                </a:cubicBezTo>
                <a:cubicBezTo>
                  <a:pt x="269" y="0"/>
                  <a:pt x="283" y="14"/>
                  <a:pt x="283" y="28"/>
                </a:cubicBezTo>
                <a:cubicBezTo>
                  <a:pt x="283" y="56"/>
                  <a:pt x="283" y="56"/>
                  <a:pt x="283" y="56"/>
                </a:cubicBezTo>
                <a:cubicBezTo>
                  <a:pt x="424" y="56"/>
                  <a:pt x="424" y="56"/>
                  <a:pt x="424" y="56"/>
                </a:cubicBezTo>
                <a:cubicBezTo>
                  <a:pt x="438" y="56"/>
                  <a:pt x="453" y="70"/>
                  <a:pt x="453" y="84"/>
                </a:cubicBezTo>
                <a:cubicBezTo>
                  <a:pt x="453" y="113"/>
                  <a:pt x="453" y="113"/>
                  <a:pt x="453" y="113"/>
                </a:cubicBezTo>
                <a:cubicBezTo>
                  <a:pt x="0" y="113"/>
                  <a:pt x="0" y="113"/>
                  <a:pt x="0" y="113"/>
                </a:cubicBezTo>
                <a:lnTo>
                  <a:pt x="0" y="84"/>
                </a:lnTo>
                <a:close/>
                <a:moveTo>
                  <a:pt x="424" y="169"/>
                </a:moveTo>
                <a:lnTo>
                  <a:pt x="424" y="169"/>
                </a:lnTo>
                <a:cubicBezTo>
                  <a:pt x="424" y="226"/>
                  <a:pt x="424" y="226"/>
                  <a:pt x="424" y="226"/>
                </a:cubicBezTo>
                <a:cubicBezTo>
                  <a:pt x="424" y="515"/>
                  <a:pt x="424" y="515"/>
                  <a:pt x="424" y="515"/>
                </a:cubicBezTo>
                <a:cubicBezTo>
                  <a:pt x="424" y="537"/>
                  <a:pt x="410" y="544"/>
                  <a:pt x="396" y="544"/>
                </a:cubicBezTo>
                <a:cubicBezTo>
                  <a:pt x="57" y="544"/>
                  <a:pt x="57" y="544"/>
                  <a:pt x="57" y="544"/>
                </a:cubicBezTo>
                <a:cubicBezTo>
                  <a:pt x="36" y="544"/>
                  <a:pt x="29" y="537"/>
                  <a:pt x="29" y="515"/>
                </a:cubicBezTo>
                <a:cubicBezTo>
                  <a:pt x="29" y="226"/>
                  <a:pt x="29" y="226"/>
                  <a:pt x="29" y="226"/>
                </a:cubicBezTo>
                <a:cubicBezTo>
                  <a:pt x="29" y="169"/>
                  <a:pt x="29" y="169"/>
                  <a:pt x="29" y="169"/>
                </a:cubicBezTo>
                <a:cubicBezTo>
                  <a:pt x="29" y="141"/>
                  <a:pt x="29" y="141"/>
                  <a:pt x="29" y="141"/>
                </a:cubicBezTo>
                <a:cubicBezTo>
                  <a:pt x="424" y="141"/>
                  <a:pt x="424" y="141"/>
                  <a:pt x="424" y="141"/>
                </a:cubicBezTo>
                <a:lnTo>
                  <a:pt x="424" y="169"/>
                </a:lnTo>
                <a:close/>
                <a:moveTo>
                  <a:pt x="142" y="226"/>
                </a:moveTo>
                <a:lnTo>
                  <a:pt x="142" y="226"/>
                </a:lnTo>
                <a:cubicBezTo>
                  <a:pt x="142" y="212"/>
                  <a:pt x="127" y="197"/>
                  <a:pt x="113" y="197"/>
                </a:cubicBezTo>
                <a:cubicBezTo>
                  <a:pt x="92" y="197"/>
                  <a:pt x="85" y="212"/>
                  <a:pt x="85" y="226"/>
                </a:cubicBezTo>
                <a:cubicBezTo>
                  <a:pt x="85" y="459"/>
                  <a:pt x="85" y="459"/>
                  <a:pt x="85" y="459"/>
                </a:cubicBezTo>
                <a:cubicBezTo>
                  <a:pt x="85" y="480"/>
                  <a:pt x="92" y="487"/>
                  <a:pt x="113" y="487"/>
                </a:cubicBezTo>
                <a:cubicBezTo>
                  <a:pt x="127" y="487"/>
                  <a:pt x="142" y="480"/>
                  <a:pt x="142" y="459"/>
                </a:cubicBezTo>
                <a:lnTo>
                  <a:pt x="142" y="226"/>
                </a:lnTo>
                <a:close/>
                <a:moveTo>
                  <a:pt x="255" y="226"/>
                </a:moveTo>
                <a:lnTo>
                  <a:pt x="255" y="226"/>
                </a:lnTo>
                <a:cubicBezTo>
                  <a:pt x="255" y="212"/>
                  <a:pt x="241" y="197"/>
                  <a:pt x="227" y="197"/>
                </a:cubicBezTo>
                <a:cubicBezTo>
                  <a:pt x="205" y="197"/>
                  <a:pt x="198" y="212"/>
                  <a:pt x="198" y="226"/>
                </a:cubicBezTo>
                <a:cubicBezTo>
                  <a:pt x="198" y="459"/>
                  <a:pt x="198" y="459"/>
                  <a:pt x="198" y="459"/>
                </a:cubicBezTo>
                <a:cubicBezTo>
                  <a:pt x="198" y="480"/>
                  <a:pt x="205" y="487"/>
                  <a:pt x="227" y="487"/>
                </a:cubicBezTo>
                <a:cubicBezTo>
                  <a:pt x="241" y="487"/>
                  <a:pt x="255" y="480"/>
                  <a:pt x="255" y="459"/>
                </a:cubicBezTo>
                <a:lnTo>
                  <a:pt x="255" y="226"/>
                </a:lnTo>
                <a:close/>
                <a:moveTo>
                  <a:pt x="368" y="226"/>
                </a:moveTo>
                <a:lnTo>
                  <a:pt x="368" y="226"/>
                </a:lnTo>
                <a:cubicBezTo>
                  <a:pt x="368" y="212"/>
                  <a:pt x="354" y="197"/>
                  <a:pt x="340" y="197"/>
                </a:cubicBezTo>
                <a:cubicBezTo>
                  <a:pt x="318" y="197"/>
                  <a:pt x="311" y="212"/>
                  <a:pt x="311" y="226"/>
                </a:cubicBezTo>
                <a:cubicBezTo>
                  <a:pt x="311" y="459"/>
                  <a:pt x="311" y="459"/>
                  <a:pt x="311" y="459"/>
                </a:cubicBezTo>
                <a:cubicBezTo>
                  <a:pt x="311" y="480"/>
                  <a:pt x="318" y="487"/>
                  <a:pt x="340" y="487"/>
                </a:cubicBezTo>
                <a:cubicBezTo>
                  <a:pt x="354" y="487"/>
                  <a:pt x="368" y="480"/>
                  <a:pt x="368" y="459"/>
                </a:cubicBezTo>
                <a:lnTo>
                  <a:pt x="368" y="22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21" name="Freeform 127"/>
          <p:cNvSpPr>
            <a:spLocks noChangeArrowheads="1"/>
          </p:cNvSpPr>
          <p:nvPr/>
        </p:nvSpPr>
        <p:spPr bwMode="auto">
          <a:xfrm>
            <a:off x="6197602" y="5320902"/>
            <a:ext cx="380999" cy="435089"/>
          </a:xfrm>
          <a:custGeom>
            <a:avLst/>
            <a:gdLst>
              <a:gd name="T0" fmla="*/ 502 w 531"/>
              <a:gd name="T1" fmla="*/ 311 h 602"/>
              <a:gd name="T2" fmla="*/ 417 w 531"/>
              <a:gd name="T3" fmla="*/ 283 h 602"/>
              <a:gd name="T4" fmla="*/ 445 w 531"/>
              <a:gd name="T5" fmla="*/ 142 h 602"/>
              <a:gd name="T6" fmla="*/ 530 w 531"/>
              <a:gd name="T7" fmla="*/ 170 h 602"/>
              <a:gd name="T8" fmla="*/ 502 w 531"/>
              <a:gd name="T9" fmla="*/ 311 h 602"/>
              <a:gd name="T10" fmla="*/ 445 w 531"/>
              <a:gd name="T11" fmla="*/ 29 h 602"/>
              <a:gd name="T12" fmla="*/ 502 w 531"/>
              <a:gd name="T13" fmla="*/ 29 h 602"/>
              <a:gd name="T14" fmla="*/ 445 w 531"/>
              <a:gd name="T15" fmla="*/ 113 h 602"/>
              <a:gd name="T16" fmla="*/ 290 w 531"/>
              <a:gd name="T17" fmla="*/ 460 h 602"/>
              <a:gd name="T18" fmla="*/ 233 w 531"/>
              <a:gd name="T19" fmla="*/ 460 h 602"/>
              <a:gd name="T20" fmla="*/ 205 w 531"/>
              <a:gd name="T21" fmla="*/ 318 h 602"/>
              <a:gd name="T22" fmla="*/ 290 w 531"/>
              <a:gd name="T23" fmla="*/ 290 h 602"/>
              <a:gd name="T24" fmla="*/ 318 w 531"/>
              <a:gd name="T25" fmla="*/ 431 h 602"/>
              <a:gd name="T26" fmla="*/ 233 w 531"/>
              <a:gd name="T27" fmla="*/ 29 h 602"/>
              <a:gd name="T28" fmla="*/ 261 w 531"/>
              <a:gd name="T29" fmla="*/ 0 h 602"/>
              <a:gd name="T30" fmla="*/ 290 w 531"/>
              <a:gd name="T31" fmla="*/ 262 h 602"/>
              <a:gd name="T32" fmla="*/ 233 w 531"/>
              <a:gd name="T33" fmla="*/ 29 h 602"/>
              <a:gd name="T34" fmla="*/ 85 w 531"/>
              <a:gd name="T35" fmla="*/ 389 h 602"/>
              <a:gd name="T36" fmla="*/ 0 w 531"/>
              <a:gd name="T37" fmla="*/ 361 h 602"/>
              <a:gd name="T38" fmla="*/ 28 w 531"/>
              <a:gd name="T39" fmla="*/ 219 h 602"/>
              <a:gd name="T40" fmla="*/ 113 w 531"/>
              <a:gd name="T41" fmla="*/ 248 h 602"/>
              <a:gd name="T42" fmla="*/ 85 w 531"/>
              <a:gd name="T43" fmla="*/ 389 h 602"/>
              <a:gd name="T44" fmla="*/ 28 w 531"/>
              <a:gd name="T45" fmla="*/ 29 h 602"/>
              <a:gd name="T46" fmla="*/ 85 w 531"/>
              <a:gd name="T47" fmla="*/ 29 h 602"/>
              <a:gd name="T48" fmla="*/ 28 w 531"/>
              <a:gd name="T49" fmla="*/ 191 h 602"/>
              <a:gd name="T50" fmla="*/ 85 w 531"/>
              <a:gd name="T51" fmla="*/ 573 h 602"/>
              <a:gd name="T52" fmla="*/ 56 w 531"/>
              <a:gd name="T53" fmla="*/ 601 h 602"/>
              <a:gd name="T54" fmla="*/ 28 w 531"/>
              <a:gd name="T55" fmla="*/ 417 h 602"/>
              <a:gd name="T56" fmla="*/ 85 w 531"/>
              <a:gd name="T57" fmla="*/ 573 h 602"/>
              <a:gd name="T58" fmla="*/ 290 w 531"/>
              <a:gd name="T59" fmla="*/ 573 h 602"/>
              <a:gd name="T60" fmla="*/ 233 w 531"/>
              <a:gd name="T61" fmla="*/ 573 h 602"/>
              <a:gd name="T62" fmla="*/ 290 w 531"/>
              <a:gd name="T63" fmla="*/ 488 h 602"/>
              <a:gd name="T64" fmla="*/ 502 w 531"/>
              <a:gd name="T65" fmla="*/ 573 h 602"/>
              <a:gd name="T66" fmla="*/ 473 w 531"/>
              <a:gd name="T67" fmla="*/ 601 h 602"/>
              <a:gd name="T68" fmla="*/ 445 w 531"/>
              <a:gd name="T69" fmla="*/ 340 h 602"/>
              <a:gd name="T70" fmla="*/ 502 w 531"/>
              <a:gd name="T71" fmla="*/ 57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1" h="602">
                <a:moveTo>
                  <a:pt x="502" y="311"/>
                </a:moveTo>
                <a:lnTo>
                  <a:pt x="502" y="311"/>
                </a:lnTo>
                <a:cubicBezTo>
                  <a:pt x="445" y="311"/>
                  <a:pt x="445" y="311"/>
                  <a:pt x="445" y="311"/>
                </a:cubicBezTo>
                <a:cubicBezTo>
                  <a:pt x="424" y="311"/>
                  <a:pt x="417" y="297"/>
                  <a:pt x="417" y="283"/>
                </a:cubicBezTo>
                <a:cubicBezTo>
                  <a:pt x="417" y="170"/>
                  <a:pt x="417" y="170"/>
                  <a:pt x="417" y="170"/>
                </a:cubicBezTo>
                <a:cubicBezTo>
                  <a:pt x="417" y="156"/>
                  <a:pt x="424" y="142"/>
                  <a:pt x="445" y="142"/>
                </a:cubicBezTo>
                <a:cubicBezTo>
                  <a:pt x="502" y="142"/>
                  <a:pt x="502" y="142"/>
                  <a:pt x="502" y="142"/>
                </a:cubicBezTo>
                <a:cubicBezTo>
                  <a:pt x="516" y="142"/>
                  <a:pt x="530" y="156"/>
                  <a:pt x="530" y="170"/>
                </a:cubicBezTo>
                <a:cubicBezTo>
                  <a:pt x="530" y="283"/>
                  <a:pt x="530" y="283"/>
                  <a:pt x="530" y="283"/>
                </a:cubicBezTo>
                <a:cubicBezTo>
                  <a:pt x="530" y="297"/>
                  <a:pt x="516" y="311"/>
                  <a:pt x="502" y="311"/>
                </a:cubicBezTo>
                <a:close/>
                <a:moveTo>
                  <a:pt x="445" y="29"/>
                </a:moveTo>
                <a:lnTo>
                  <a:pt x="445" y="29"/>
                </a:lnTo>
                <a:cubicBezTo>
                  <a:pt x="445" y="15"/>
                  <a:pt x="452" y="0"/>
                  <a:pt x="473" y="0"/>
                </a:cubicBezTo>
                <a:cubicBezTo>
                  <a:pt x="487" y="0"/>
                  <a:pt x="502" y="15"/>
                  <a:pt x="502" y="29"/>
                </a:cubicBezTo>
                <a:cubicBezTo>
                  <a:pt x="502" y="113"/>
                  <a:pt x="502" y="113"/>
                  <a:pt x="502" y="113"/>
                </a:cubicBezTo>
                <a:cubicBezTo>
                  <a:pt x="445" y="113"/>
                  <a:pt x="445" y="113"/>
                  <a:pt x="445" y="113"/>
                </a:cubicBezTo>
                <a:lnTo>
                  <a:pt x="445" y="29"/>
                </a:lnTo>
                <a:close/>
                <a:moveTo>
                  <a:pt x="290" y="460"/>
                </a:moveTo>
                <a:lnTo>
                  <a:pt x="290" y="460"/>
                </a:lnTo>
                <a:cubicBezTo>
                  <a:pt x="233" y="460"/>
                  <a:pt x="233" y="460"/>
                  <a:pt x="233" y="460"/>
                </a:cubicBezTo>
                <a:cubicBezTo>
                  <a:pt x="219" y="460"/>
                  <a:pt x="205" y="453"/>
                  <a:pt x="205" y="431"/>
                </a:cubicBezTo>
                <a:cubicBezTo>
                  <a:pt x="205" y="318"/>
                  <a:pt x="205" y="318"/>
                  <a:pt x="205" y="318"/>
                </a:cubicBezTo>
                <a:cubicBezTo>
                  <a:pt x="205" y="304"/>
                  <a:pt x="219" y="290"/>
                  <a:pt x="233" y="290"/>
                </a:cubicBezTo>
                <a:cubicBezTo>
                  <a:pt x="290" y="290"/>
                  <a:pt x="290" y="290"/>
                  <a:pt x="290" y="290"/>
                </a:cubicBezTo>
                <a:cubicBezTo>
                  <a:pt x="311" y="290"/>
                  <a:pt x="318" y="304"/>
                  <a:pt x="318" y="318"/>
                </a:cubicBezTo>
                <a:cubicBezTo>
                  <a:pt x="318" y="431"/>
                  <a:pt x="318" y="431"/>
                  <a:pt x="318" y="431"/>
                </a:cubicBezTo>
                <a:cubicBezTo>
                  <a:pt x="318" y="453"/>
                  <a:pt x="311" y="460"/>
                  <a:pt x="290" y="460"/>
                </a:cubicBezTo>
                <a:close/>
                <a:moveTo>
                  <a:pt x="233" y="29"/>
                </a:moveTo>
                <a:lnTo>
                  <a:pt x="233" y="29"/>
                </a:lnTo>
                <a:cubicBezTo>
                  <a:pt x="233" y="15"/>
                  <a:pt x="247" y="0"/>
                  <a:pt x="261" y="0"/>
                </a:cubicBezTo>
                <a:cubicBezTo>
                  <a:pt x="283" y="0"/>
                  <a:pt x="290" y="15"/>
                  <a:pt x="290" y="29"/>
                </a:cubicBezTo>
                <a:cubicBezTo>
                  <a:pt x="290" y="262"/>
                  <a:pt x="290" y="262"/>
                  <a:pt x="290" y="262"/>
                </a:cubicBezTo>
                <a:cubicBezTo>
                  <a:pt x="233" y="262"/>
                  <a:pt x="233" y="262"/>
                  <a:pt x="233" y="262"/>
                </a:cubicBezTo>
                <a:lnTo>
                  <a:pt x="233" y="29"/>
                </a:lnTo>
                <a:close/>
                <a:moveTo>
                  <a:pt x="85" y="389"/>
                </a:moveTo>
                <a:lnTo>
                  <a:pt x="85" y="389"/>
                </a:lnTo>
                <a:cubicBezTo>
                  <a:pt x="28" y="389"/>
                  <a:pt x="28" y="389"/>
                  <a:pt x="28" y="389"/>
                </a:cubicBezTo>
                <a:cubicBezTo>
                  <a:pt x="14" y="389"/>
                  <a:pt x="0" y="375"/>
                  <a:pt x="0" y="361"/>
                </a:cubicBezTo>
                <a:cubicBezTo>
                  <a:pt x="0" y="248"/>
                  <a:pt x="0" y="248"/>
                  <a:pt x="0" y="248"/>
                </a:cubicBezTo>
                <a:cubicBezTo>
                  <a:pt x="0" y="226"/>
                  <a:pt x="14" y="219"/>
                  <a:pt x="28" y="219"/>
                </a:cubicBezTo>
                <a:cubicBezTo>
                  <a:pt x="85" y="219"/>
                  <a:pt x="85" y="219"/>
                  <a:pt x="85" y="219"/>
                </a:cubicBezTo>
                <a:cubicBezTo>
                  <a:pt x="99" y="219"/>
                  <a:pt x="113" y="226"/>
                  <a:pt x="113" y="248"/>
                </a:cubicBezTo>
                <a:cubicBezTo>
                  <a:pt x="113" y="361"/>
                  <a:pt x="113" y="361"/>
                  <a:pt x="113" y="361"/>
                </a:cubicBezTo>
                <a:cubicBezTo>
                  <a:pt x="113" y="375"/>
                  <a:pt x="99" y="389"/>
                  <a:pt x="85" y="389"/>
                </a:cubicBezTo>
                <a:close/>
                <a:moveTo>
                  <a:pt x="28" y="29"/>
                </a:moveTo>
                <a:lnTo>
                  <a:pt x="28" y="29"/>
                </a:lnTo>
                <a:cubicBezTo>
                  <a:pt x="28" y="15"/>
                  <a:pt x="42" y="0"/>
                  <a:pt x="56" y="0"/>
                </a:cubicBezTo>
                <a:cubicBezTo>
                  <a:pt x="71" y="0"/>
                  <a:pt x="85" y="15"/>
                  <a:pt x="85" y="29"/>
                </a:cubicBezTo>
                <a:cubicBezTo>
                  <a:pt x="85" y="191"/>
                  <a:pt x="85" y="191"/>
                  <a:pt x="85" y="191"/>
                </a:cubicBezTo>
                <a:cubicBezTo>
                  <a:pt x="28" y="191"/>
                  <a:pt x="28" y="191"/>
                  <a:pt x="28" y="191"/>
                </a:cubicBezTo>
                <a:lnTo>
                  <a:pt x="28" y="29"/>
                </a:lnTo>
                <a:close/>
                <a:moveTo>
                  <a:pt x="85" y="573"/>
                </a:moveTo>
                <a:lnTo>
                  <a:pt x="85" y="573"/>
                </a:lnTo>
                <a:cubicBezTo>
                  <a:pt x="85" y="594"/>
                  <a:pt x="71" y="601"/>
                  <a:pt x="56" y="601"/>
                </a:cubicBezTo>
                <a:cubicBezTo>
                  <a:pt x="42" y="601"/>
                  <a:pt x="28" y="594"/>
                  <a:pt x="28" y="573"/>
                </a:cubicBezTo>
                <a:cubicBezTo>
                  <a:pt x="28" y="417"/>
                  <a:pt x="28" y="417"/>
                  <a:pt x="28" y="417"/>
                </a:cubicBezTo>
                <a:cubicBezTo>
                  <a:pt x="85" y="417"/>
                  <a:pt x="85" y="417"/>
                  <a:pt x="85" y="417"/>
                </a:cubicBezTo>
                <a:lnTo>
                  <a:pt x="85" y="573"/>
                </a:lnTo>
                <a:close/>
                <a:moveTo>
                  <a:pt x="290" y="573"/>
                </a:moveTo>
                <a:lnTo>
                  <a:pt x="290" y="573"/>
                </a:lnTo>
                <a:cubicBezTo>
                  <a:pt x="290" y="594"/>
                  <a:pt x="283" y="601"/>
                  <a:pt x="261" y="601"/>
                </a:cubicBezTo>
                <a:cubicBezTo>
                  <a:pt x="247" y="601"/>
                  <a:pt x="233" y="594"/>
                  <a:pt x="233" y="573"/>
                </a:cubicBezTo>
                <a:cubicBezTo>
                  <a:pt x="233" y="488"/>
                  <a:pt x="233" y="488"/>
                  <a:pt x="233" y="488"/>
                </a:cubicBezTo>
                <a:cubicBezTo>
                  <a:pt x="290" y="488"/>
                  <a:pt x="290" y="488"/>
                  <a:pt x="290" y="488"/>
                </a:cubicBezTo>
                <a:lnTo>
                  <a:pt x="290" y="573"/>
                </a:lnTo>
                <a:close/>
                <a:moveTo>
                  <a:pt x="502" y="573"/>
                </a:moveTo>
                <a:lnTo>
                  <a:pt x="502" y="573"/>
                </a:lnTo>
                <a:cubicBezTo>
                  <a:pt x="502" y="594"/>
                  <a:pt x="487" y="601"/>
                  <a:pt x="473" y="601"/>
                </a:cubicBezTo>
                <a:cubicBezTo>
                  <a:pt x="452" y="601"/>
                  <a:pt x="445" y="594"/>
                  <a:pt x="445" y="573"/>
                </a:cubicBezTo>
                <a:cubicBezTo>
                  <a:pt x="445" y="340"/>
                  <a:pt x="445" y="340"/>
                  <a:pt x="445" y="340"/>
                </a:cubicBezTo>
                <a:cubicBezTo>
                  <a:pt x="502" y="340"/>
                  <a:pt x="502" y="340"/>
                  <a:pt x="502" y="340"/>
                </a:cubicBezTo>
                <a:lnTo>
                  <a:pt x="502" y="57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22" name="Freeform 128"/>
          <p:cNvSpPr>
            <a:spLocks noChangeArrowheads="1"/>
          </p:cNvSpPr>
          <p:nvPr/>
        </p:nvSpPr>
        <p:spPr bwMode="auto">
          <a:xfrm>
            <a:off x="5588002" y="5368540"/>
            <a:ext cx="82551" cy="339812"/>
          </a:xfrm>
          <a:custGeom>
            <a:avLst/>
            <a:gdLst>
              <a:gd name="T0" fmla="*/ 0 w 114"/>
              <a:gd name="T1" fmla="*/ 417 h 474"/>
              <a:gd name="T2" fmla="*/ 0 w 114"/>
              <a:gd name="T3" fmla="*/ 417 h 474"/>
              <a:gd name="T4" fmla="*/ 56 w 114"/>
              <a:gd name="T5" fmla="*/ 360 h 474"/>
              <a:gd name="T6" fmla="*/ 113 w 114"/>
              <a:gd name="T7" fmla="*/ 417 h 474"/>
              <a:gd name="T8" fmla="*/ 56 w 114"/>
              <a:gd name="T9" fmla="*/ 473 h 474"/>
              <a:gd name="T10" fmla="*/ 0 w 114"/>
              <a:gd name="T11" fmla="*/ 417 h 474"/>
              <a:gd name="T12" fmla="*/ 0 w 114"/>
              <a:gd name="T13" fmla="*/ 240 h 474"/>
              <a:gd name="T14" fmla="*/ 0 w 114"/>
              <a:gd name="T15" fmla="*/ 240 h 474"/>
              <a:gd name="T16" fmla="*/ 56 w 114"/>
              <a:gd name="T17" fmla="*/ 184 h 474"/>
              <a:gd name="T18" fmla="*/ 113 w 114"/>
              <a:gd name="T19" fmla="*/ 240 h 474"/>
              <a:gd name="T20" fmla="*/ 56 w 114"/>
              <a:gd name="T21" fmla="*/ 297 h 474"/>
              <a:gd name="T22" fmla="*/ 0 w 114"/>
              <a:gd name="T23" fmla="*/ 240 h 474"/>
              <a:gd name="T24" fmla="*/ 0 w 114"/>
              <a:gd name="T25" fmla="*/ 56 h 474"/>
              <a:gd name="T26" fmla="*/ 0 w 114"/>
              <a:gd name="T27" fmla="*/ 56 h 474"/>
              <a:gd name="T28" fmla="*/ 56 w 114"/>
              <a:gd name="T29" fmla="*/ 0 h 474"/>
              <a:gd name="T30" fmla="*/ 113 w 114"/>
              <a:gd name="T31" fmla="*/ 56 h 474"/>
              <a:gd name="T32" fmla="*/ 56 w 114"/>
              <a:gd name="T33" fmla="*/ 113 h 474"/>
              <a:gd name="T34" fmla="*/ 0 w 114"/>
              <a:gd name="T35" fmla="*/ 56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4" h="474">
                <a:moveTo>
                  <a:pt x="0" y="417"/>
                </a:moveTo>
                <a:lnTo>
                  <a:pt x="0" y="417"/>
                </a:lnTo>
                <a:cubicBezTo>
                  <a:pt x="0" y="389"/>
                  <a:pt x="28" y="360"/>
                  <a:pt x="56" y="360"/>
                </a:cubicBezTo>
                <a:cubicBezTo>
                  <a:pt x="85" y="360"/>
                  <a:pt x="113" y="389"/>
                  <a:pt x="113" y="417"/>
                </a:cubicBezTo>
                <a:cubicBezTo>
                  <a:pt x="113" y="445"/>
                  <a:pt x="85" y="473"/>
                  <a:pt x="56" y="473"/>
                </a:cubicBezTo>
                <a:cubicBezTo>
                  <a:pt x="28" y="473"/>
                  <a:pt x="0" y="445"/>
                  <a:pt x="0" y="417"/>
                </a:cubicBezTo>
                <a:close/>
                <a:moveTo>
                  <a:pt x="0" y="240"/>
                </a:moveTo>
                <a:lnTo>
                  <a:pt x="0" y="240"/>
                </a:lnTo>
                <a:cubicBezTo>
                  <a:pt x="0" y="205"/>
                  <a:pt x="28" y="184"/>
                  <a:pt x="56" y="184"/>
                </a:cubicBezTo>
                <a:cubicBezTo>
                  <a:pt x="85" y="184"/>
                  <a:pt x="113" y="205"/>
                  <a:pt x="113" y="240"/>
                </a:cubicBezTo>
                <a:cubicBezTo>
                  <a:pt x="113" y="269"/>
                  <a:pt x="85" y="297"/>
                  <a:pt x="56" y="297"/>
                </a:cubicBezTo>
                <a:cubicBezTo>
                  <a:pt x="28" y="297"/>
                  <a:pt x="0" y="269"/>
                  <a:pt x="0" y="240"/>
                </a:cubicBezTo>
                <a:close/>
                <a:moveTo>
                  <a:pt x="0" y="56"/>
                </a:moveTo>
                <a:lnTo>
                  <a:pt x="0" y="56"/>
                </a:lnTo>
                <a:cubicBezTo>
                  <a:pt x="0" y="28"/>
                  <a:pt x="28" y="0"/>
                  <a:pt x="56" y="0"/>
                </a:cubicBezTo>
                <a:cubicBezTo>
                  <a:pt x="85" y="0"/>
                  <a:pt x="113" y="28"/>
                  <a:pt x="113" y="56"/>
                </a:cubicBezTo>
                <a:cubicBezTo>
                  <a:pt x="113" y="92"/>
                  <a:pt x="85" y="113"/>
                  <a:pt x="56" y="113"/>
                </a:cubicBezTo>
                <a:cubicBezTo>
                  <a:pt x="28" y="113"/>
                  <a:pt x="0" y="92"/>
                  <a:pt x="0" y="5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23" name="Freeform 129"/>
          <p:cNvSpPr>
            <a:spLocks noChangeArrowheads="1"/>
          </p:cNvSpPr>
          <p:nvPr/>
        </p:nvSpPr>
        <p:spPr bwMode="auto">
          <a:xfrm>
            <a:off x="4651377" y="5359011"/>
            <a:ext cx="434974" cy="368396"/>
          </a:xfrm>
          <a:custGeom>
            <a:avLst/>
            <a:gdLst>
              <a:gd name="T0" fmla="*/ 573 w 602"/>
              <a:gd name="T1" fmla="*/ 56 h 510"/>
              <a:gd name="T2" fmla="*/ 573 w 602"/>
              <a:gd name="T3" fmla="*/ 56 h 510"/>
              <a:gd name="T4" fmla="*/ 29 w 602"/>
              <a:gd name="T5" fmla="*/ 56 h 510"/>
              <a:gd name="T6" fmla="*/ 0 w 602"/>
              <a:gd name="T7" fmla="*/ 28 h 510"/>
              <a:gd name="T8" fmla="*/ 29 w 602"/>
              <a:gd name="T9" fmla="*/ 0 h 510"/>
              <a:gd name="T10" fmla="*/ 573 w 602"/>
              <a:gd name="T11" fmla="*/ 0 h 510"/>
              <a:gd name="T12" fmla="*/ 601 w 602"/>
              <a:gd name="T13" fmla="*/ 28 h 510"/>
              <a:gd name="T14" fmla="*/ 573 w 602"/>
              <a:gd name="T15" fmla="*/ 56 h 510"/>
              <a:gd name="T16" fmla="*/ 198 w 602"/>
              <a:gd name="T17" fmla="*/ 205 h 510"/>
              <a:gd name="T18" fmla="*/ 198 w 602"/>
              <a:gd name="T19" fmla="*/ 205 h 510"/>
              <a:gd name="T20" fmla="*/ 198 w 602"/>
              <a:gd name="T21" fmla="*/ 205 h 510"/>
              <a:gd name="T22" fmla="*/ 142 w 602"/>
              <a:gd name="T23" fmla="*/ 205 h 510"/>
              <a:gd name="T24" fmla="*/ 113 w 602"/>
              <a:gd name="T25" fmla="*/ 176 h 510"/>
              <a:gd name="T26" fmla="*/ 142 w 602"/>
              <a:gd name="T27" fmla="*/ 148 h 510"/>
              <a:gd name="T28" fmla="*/ 262 w 602"/>
              <a:gd name="T29" fmla="*/ 148 h 510"/>
              <a:gd name="T30" fmla="*/ 262 w 602"/>
              <a:gd name="T31" fmla="*/ 148 h 510"/>
              <a:gd name="T32" fmla="*/ 290 w 602"/>
              <a:gd name="T33" fmla="*/ 148 h 510"/>
              <a:gd name="T34" fmla="*/ 417 w 602"/>
              <a:gd name="T35" fmla="*/ 148 h 510"/>
              <a:gd name="T36" fmla="*/ 573 w 602"/>
              <a:gd name="T37" fmla="*/ 148 h 510"/>
              <a:gd name="T38" fmla="*/ 601 w 602"/>
              <a:gd name="T39" fmla="*/ 176 h 510"/>
              <a:gd name="T40" fmla="*/ 573 w 602"/>
              <a:gd name="T41" fmla="*/ 205 h 510"/>
              <a:gd name="T42" fmla="*/ 417 w 602"/>
              <a:gd name="T43" fmla="*/ 205 h 510"/>
              <a:gd name="T44" fmla="*/ 417 w 602"/>
              <a:gd name="T45" fmla="*/ 205 h 510"/>
              <a:gd name="T46" fmla="*/ 198 w 602"/>
              <a:gd name="T47" fmla="*/ 205 h 510"/>
              <a:gd name="T48" fmla="*/ 29 w 602"/>
              <a:gd name="T49" fmla="*/ 297 h 510"/>
              <a:gd name="T50" fmla="*/ 29 w 602"/>
              <a:gd name="T51" fmla="*/ 297 h 510"/>
              <a:gd name="T52" fmla="*/ 573 w 602"/>
              <a:gd name="T53" fmla="*/ 297 h 510"/>
              <a:gd name="T54" fmla="*/ 601 w 602"/>
              <a:gd name="T55" fmla="*/ 325 h 510"/>
              <a:gd name="T56" fmla="*/ 573 w 602"/>
              <a:gd name="T57" fmla="*/ 353 h 510"/>
              <a:gd name="T58" fmla="*/ 29 w 602"/>
              <a:gd name="T59" fmla="*/ 353 h 510"/>
              <a:gd name="T60" fmla="*/ 0 w 602"/>
              <a:gd name="T61" fmla="*/ 325 h 510"/>
              <a:gd name="T62" fmla="*/ 29 w 602"/>
              <a:gd name="T63" fmla="*/ 297 h 510"/>
              <a:gd name="T64" fmla="*/ 198 w 602"/>
              <a:gd name="T65" fmla="*/ 452 h 510"/>
              <a:gd name="T66" fmla="*/ 198 w 602"/>
              <a:gd name="T67" fmla="*/ 452 h 510"/>
              <a:gd name="T68" fmla="*/ 290 w 602"/>
              <a:gd name="T69" fmla="*/ 452 h 510"/>
              <a:gd name="T70" fmla="*/ 417 w 602"/>
              <a:gd name="T71" fmla="*/ 452 h 510"/>
              <a:gd name="T72" fmla="*/ 573 w 602"/>
              <a:gd name="T73" fmla="*/ 452 h 510"/>
              <a:gd name="T74" fmla="*/ 601 w 602"/>
              <a:gd name="T75" fmla="*/ 480 h 510"/>
              <a:gd name="T76" fmla="*/ 573 w 602"/>
              <a:gd name="T77" fmla="*/ 509 h 510"/>
              <a:gd name="T78" fmla="*/ 290 w 602"/>
              <a:gd name="T79" fmla="*/ 509 h 510"/>
              <a:gd name="T80" fmla="*/ 290 w 602"/>
              <a:gd name="T81" fmla="*/ 509 h 510"/>
              <a:gd name="T82" fmla="*/ 198 w 602"/>
              <a:gd name="T83" fmla="*/ 509 h 510"/>
              <a:gd name="T84" fmla="*/ 170 w 602"/>
              <a:gd name="T85" fmla="*/ 480 h 510"/>
              <a:gd name="T86" fmla="*/ 198 w 602"/>
              <a:gd name="T87" fmla="*/ 45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2" h="510">
                <a:moveTo>
                  <a:pt x="573" y="56"/>
                </a:moveTo>
                <a:lnTo>
                  <a:pt x="573" y="56"/>
                </a:lnTo>
                <a:cubicBezTo>
                  <a:pt x="29" y="56"/>
                  <a:pt x="29" y="56"/>
                  <a:pt x="29" y="56"/>
                </a:cubicBezTo>
                <a:cubicBezTo>
                  <a:pt x="15" y="56"/>
                  <a:pt x="0" y="42"/>
                  <a:pt x="0" y="28"/>
                </a:cubicBezTo>
                <a:cubicBezTo>
                  <a:pt x="0" y="7"/>
                  <a:pt x="15" y="0"/>
                  <a:pt x="29" y="0"/>
                </a:cubicBezTo>
                <a:cubicBezTo>
                  <a:pt x="573" y="0"/>
                  <a:pt x="573" y="0"/>
                  <a:pt x="573" y="0"/>
                </a:cubicBezTo>
                <a:cubicBezTo>
                  <a:pt x="594" y="0"/>
                  <a:pt x="601" y="7"/>
                  <a:pt x="601" y="28"/>
                </a:cubicBezTo>
                <a:cubicBezTo>
                  <a:pt x="601" y="42"/>
                  <a:pt x="594" y="56"/>
                  <a:pt x="573" y="56"/>
                </a:cubicBezTo>
                <a:close/>
                <a:moveTo>
                  <a:pt x="198" y="205"/>
                </a:moveTo>
                <a:lnTo>
                  <a:pt x="198" y="205"/>
                </a:lnTo>
                <a:lnTo>
                  <a:pt x="198" y="205"/>
                </a:lnTo>
                <a:cubicBezTo>
                  <a:pt x="142" y="205"/>
                  <a:pt x="142" y="205"/>
                  <a:pt x="142" y="205"/>
                </a:cubicBezTo>
                <a:cubicBezTo>
                  <a:pt x="128" y="205"/>
                  <a:pt x="113" y="191"/>
                  <a:pt x="113" y="176"/>
                </a:cubicBezTo>
                <a:cubicBezTo>
                  <a:pt x="113" y="162"/>
                  <a:pt x="128" y="148"/>
                  <a:pt x="142" y="148"/>
                </a:cubicBezTo>
                <a:cubicBezTo>
                  <a:pt x="262" y="148"/>
                  <a:pt x="262" y="148"/>
                  <a:pt x="262" y="148"/>
                </a:cubicBezTo>
                <a:lnTo>
                  <a:pt x="262" y="148"/>
                </a:lnTo>
                <a:cubicBezTo>
                  <a:pt x="290" y="148"/>
                  <a:pt x="290" y="148"/>
                  <a:pt x="290" y="148"/>
                </a:cubicBezTo>
                <a:cubicBezTo>
                  <a:pt x="417" y="148"/>
                  <a:pt x="417" y="148"/>
                  <a:pt x="417" y="148"/>
                </a:cubicBezTo>
                <a:cubicBezTo>
                  <a:pt x="573" y="148"/>
                  <a:pt x="573" y="148"/>
                  <a:pt x="573" y="148"/>
                </a:cubicBezTo>
                <a:cubicBezTo>
                  <a:pt x="594" y="148"/>
                  <a:pt x="601" y="162"/>
                  <a:pt x="601" y="176"/>
                </a:cubicBezTo>
                <a:cubicBezTo>
                  <a:pt x="601" y="191"/>
                  <a:pt x="594" y="205"/>
                  <a:pt x="573" y="205"/>
                </a:cubicBezTo>
                <a:cubicBezTo>
                  <a:pt x="417" y="205"/>
                  <a:pt x="417" y="205"/>
                  <a:pt x="417" y="205"/>
                </a:cubicBezTo>
                <a:lnTo>
                  <a:pt x="417" y="205"/>
                </a:lnTo>
                <a:lnTo>
                  <a:pt x="198" y="205"/>
                </a:lnTo>
                <a:close/>
                <a:moveTo>
                  <a:pt x="29" y="297"/>
                </a:moveTo>
                <a:lnTo>
                  <a:pt x="29" y="297"/>
                </a:lnTo>
                <a:cubicBezTo>
                  <a:pt x="573" y="297"/>
                  <a:pt x="573" y="297"/>
                  <a:pt x="573" y="297"/>
                </a:cubicBezTo>
                <a:cubicBezTo>
                  <a:pt x="594" y="297"/>
                  <a:pt x="601" y="311"/>
                  <a:pt x="601" y="325"/>
                </a:cubicBezTo>
                <a:cubicBezTo>
                  <a:pt x="601" y="346"/>
                  <a:pt x="594" y="353"/>
                  <a:pt x="573" y="353"/>
                </a:cubicBezTo>
                <a:cubicBezTo>
                  <a:pt x="29" y="353"/>
                  <a:pt x="29" y="353"/>
                  <a:pt x="29" y="353"/>
                </a:cubicBezTo>
                <a:cubicBezTo>
                  <a:pt x="15" y="353"/>
                  <a:pt x="0" y="346"/>
                  <a:pt x="0" y="325"/>
                </a:cubicBezTo>
                <a:cubicBezTo>
                  <a:pt x="0" y="311"/>
                  <a:pt x="15" y="297"/>
                  <a:pt x="29" y="297"/>
                </a:cubicBezTo>
                <a:close/>
                <a:moveTo>
                  <a:pt x="198" y="452"/>
                </a:moveTo>
                <a:lnTo>
                  <a:pt x="198" y="452"/>
                </a:lnTo>
                <a:cubicBezTo>
                  <a:pt x="290" y="452"/>
                  <a:pt x="290" y="452"/>
                  <a:pt x="290" y="452"/>
                </a:cubicBezTo>
                <a:cubicBezTo>
                  <a:pt x="417" y="452"/>
                  <a:pt x="417" y="452"/>
                  <a:pt x="417" y="452"/>
                </a:cubicBezTo>
                <a:cubicBezTo>
                  <a:pt x="573" y="452"/>
                  <a:pt x="573" y="452"/>
                  <a:pt x="573" y="452"/>
                </a:cubicBezTo>
                <a:cubicBezTo>
                  <a:pt x="594" y="452"/>
                  <a:pt x="601" y="459"/>
                  <a:pt x="601" y="480"/>
                </a:cubicBezTo>
                <a:cubicBezTo>
                  <a:pt x="601" y="494"/>
                  <a:pt x="594" y="509"/>
                  <a:pt x="573" y="509"/>
                </a:cubicBezTo>
                <a:cubicBezTo>
                  <a:pt x="290" y="509"/>
                  <a:pt x="290" y="509"/>
                  <a:pt x="290" y="509"/>
                </a:cubicBezTo>
                <a:lnTo>
                  <a:pt x="290" y="509"/>
                </a:lnTo>
                <a:cubicBezTo>
                  <a:pt x="198" y="509"/>
                  <a:pt x="198" y="509"/>
                  <a:pt x="198" y="509"/>
                </a:cubicBezTo>
                <a:cubicBezTo>
                  <a:pt x="184" y="509"/>
                  <a:pt x="170" y="494"/>
                  <a:pt x="170" y="480"/>
                </a:cubicBezTo>
                <a:cubicBezTo>
                  <a:pt x="170" y="459"/>
                  <a:pt x="184" y="452"/>
                  <a:pt x="198" y="45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24" name="Freeform 130"/>
          <p:cNvSpPr>
            <a:spLocks noChangeArrowheads="1"/>
          </p:cNvSpPr>
          <p:nvPr/>
        </p:nvSpPr>
        <p:spPr bwMode="auto">
          <a:xfrm>
            <a:off x="3892553" y="5359011"/>
            <a:ext cx="434976" cy="368396"/>
          </a:xfrm>
          <a:custGeom>
            <a:avLst/>
            <a:gdLst>
              <a:gd name="T0" fmla="*/ 573 w 602"/>
              <a:gd name="T1" fmla="*/ 56 h 510"/>
              <a:gd name="T2" fmla="*/ 573 w 602"/>
              <a:gd name="T3" fmla="*/ 56 h 510"/>
              <a:gd name="T4" fmla="*/ 29 w 602"/>
              <a:gd name="T5" fmla="*/ 56 h 510"/>
              <a:gd name="T6" fmla="*/ 0 w 602"/>
              <a:gd name="T7" fmla="*/ 28 h 510"/>
              <a:gd name="T8" fmla="*/ 29 w 602"/>
              <a:gd name="T9" fmla="*/ 0 h 510"/>
              <a:gd name="T10" fmla="*/ 573 w 602"/>
              <a:gd name="T11" fmla="*/ 0 h 510"/>
              <a:gd name="T12" fmla="*/ 601 w 602"/>
              <a:gd name="T13" fmla="*/ 28 h 510"/>
              <a:gd name="T14" fmla="*/ 573 w 602"/>
              <a:gd name="T15" fmla="*/ 56 h 510"/>
              <a:gd name="T16" fmla="*/ 403 w 602"/>
              <a:gd name="T17" fmla="*/ 205 h 510"/>
              <a:gd name="T18" fmla="*/ 403 w 602"/>
              <a:gd name="T19" fmla="*/ 205 h 510"/>
              <a:gd name="T20" fmla="*/ 403 w 602"/>
              <a:gd name="T21" fmla="*/ 205 h 510"/>
              <a:gd name="T22" fmla="*/ 354 w 602"/>
              <a:gd name="T23" fmla="*/ 205 h 510"/>
              <a:gd name="T24" fmla="*/ 240 w 602"/>
              <a:gd name="T25" fmla="*/ 205 h 510"/>
              <a:gd name="T26" fmla="*/ 198 w 602"/>
              <a:gd name="T27" fmla="*/ 205 h 510"/>
              <a:gd name="T28" fmla="*/ 198 w 602"/>
              <a:gd name="T29" fmla="*/ 205 h 510"/>
              <a:gd name="T30" fmla="*/ 142 w 602"/>
              <a:gd name="T31" fmla="*/ 205 h 510"/>
              <a:gd name="T32" fmla="*/ 113 w 602"/>
              <a:gd name="T33" fmla="*/ 176 h 510"/>
              <a:gd name="T34" fmla="*/ 142 w 602"/>
              <a:gd name="T35" fmla="*/ 148 h 510"/>
              <a:gd name="T36" fmla="*/ 460 w 602"/>
              <a:gd name="T37" fmla="*/ 148 h 510"/>
              <a:gd name="T38" fmla="*/ 488 w 602"/>
              <a:gd name="T39" fmla="*/ 176 h 510"/>
              <a:gd name="T40" fmla="*/ 460 w 602"/>
              <a:gd name="T41" fmla="*/ 205 h 510"/>
              <a:gd name="T42" fmla="*/ 403 w 602"/>
              <a:gd name="T43" fmla="*/ 205 h 510"/>
              <a:gd name="T44" fmla="*/ 29 w 602"/>
              <a:gd name="T45" fmla="*/ 297 h 510"/>
              <a:gd name="T46" fmla="*/ 29 w 602"/>
              <a:gd name="T47" fmla="*/ 297 h 510"/>
              <a:gd name="T48" fmla="*/ 573 w 602"/>
              <a:gd name="T49" fmla="*/ 297 h 510"/>
              <a:gd name="T50" fmla="*/ 601 w 602"/>
              <a:gd name="T51" fmla="*/ 325 h 510"/>
              <a:gd name="T52" fmla="*/ 573 w 602"/>
              <a:gd name="T53" fmla="*/ 353 h 510"/>
              <a:gd name="T54" fmla="*/ 29 w 602"/>
              <a:gd name="T55" fmla="*/ 353 h 510"/>
              <a:gd name="T56" fmla="*/ 0 w 602"/>
              <a:gd name="T57" fmla="*/ 325 h 510"/>
              <a:gd name="T58" fmla="*/ 29 w 602"/>
              <a:gd name="T59" fmla="*/ 297 h 510"/>
              <a:gd name="T60" fmla="*/ 198 w 602"/>
              <a:gd name="T61" fmla="*/ 452 h 510"/>
              <a:gd name="T62" fmla="*/ 198 w 602"/>
              <a:gd name="T63" fmla="*/ 452 h 510"/>
              <a:gd name="T64" fmla="*/ 255 w 602"/>
              <a:gd name="T65" fmla="*/ 452 h 510"/>
              <a:gd name="T66" fmla="*/ 290 w 602"/>
              <a:gd name="T67" fmla="*/ 452 h 510"/>
              <a:gd name="T68" fmla="*/ 311 w 602"/>
              <a:gd name="T69" fmla="*/ 452 h 510"/>
              <a:gd name="T70" fmla="*/ 354 w 602"/>
              <a:gd name="T71" fmla="*/ 452 h 510"/>
              <a:gd name="T72" fmla="*/ 403 w 602"/>
              <a:gd name="T73" fmla="*/ 452 h 510"/>
              <a:gd name="T74" fmla="*/ 431 w 602"/>
              <a:gd name="T75" fmla="*/ 480 h 510"/>
              <a:gd name="T76" fmla="*/ 403 w 602"/>
              <a:gd name="T77" fmla="*/ 509 h 510"/>
              <a:gd name="T78" fmla="*/ 354 w 602"/>
              <a:gd name="T79" fmla="*/ 509 h 510"/>
              <a:gd name="T80" fmla="*/ 354 w 602"/>
              <a:gd name="T81" fmla="*/ 509 h 510"/>
              <a:gd name="T82" fmla="*/ 311 w 602"/>
              <a:gd name="T83" fmla="*/ 509 h 510"/>
              <a:gd name="T84" fmla="*/ 290 w 602"/>
              <a:gd name="T85" fmla="*/ 509 h 510"/>
              <a:gd name="T86" fmla="*/ 255 w 602"/>
              <a:gd name="T87" fmla="*/ 509 h 510"/>
              <a:gd name="T88" fmla="*/ 255 w 602"/>
              <a:gd name="T89" fmla="*/ 509 h 510"/>
              <a:gd name="T90" fmla="*/ 198 w 602"/>
              <a:gd name="T91" fmla="*/ 509 h 510"/>
              <a:gd name="T92" fmla="*/ 170 w 602"/>
              <a:gd name="T93" fmla="*/ 480 h 510"/>
              <a:gd name="T94" fmla="*/ 198 w 602"/>
              <a:gd name="T95" fmla="*/ 45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2" h="510">
                <a:moveTo>
                  <a:pt x="573" y="56"/>
                </a:moveTo>
                <a:lnTo>
                  <a:pt x="573" y="56"/>
                </a:lnTo>
                <a:cubicBezTo>
                  <a:pt x="29" y="56"/>
                  <a:pt x="29" y="56"/>
                  <a:pt x="29" y="56"/>
                </a:cubicBezTo>
                <a:cubicBezTo>
                  <a:pt x="7" y="56"/>
                  <a:pt x="0" y="42"/>
                  <a:pt x="0" y="28"/>
                </a:cubicBezTo>
                <a:cubicBezTo>
                  <a:pt x="0" y="7"/>
                  <a:pt x="7" y="0"/>
                  <a:pt x="29" y="0"/>
                </a:cubicBezTo>
                <a:cubicBezTo>
                  <a:pt x="573" y="0"/>
                  <a:pt x="573" y="0"/>
                  <a:pt x="573" y="0"/>
                </a:cubicBezTo>
                <a:cubicBezTo>
                  <a:pt x="587" y="0"/>
                  <a:pt x="601" y="7"/>
                  <a:pt x="601" y="28"/>
                </a:cubicBezTo>
                <a:cubicBezTo>
                  <a:pt x="601" y="42"/>
                  <a:pt x="587" y="56"/>
                  <a:pt x="573" y="56"/>
                </a:cubicBezTo>
                <a:close/>
                <a:moveTo>
                  <a:pt x="403" y="205"/>
                </a:moveTo>
                <a:lnTo>
                  <a:pt x="403" y="205"/>
                </a:lnTo>
                <a:lnTo>
                  <a:pt x="403" y="205"/>
                </a:lnTo>
                <a:cubicBezTo>
                  <a:pt x="354" y="205"/>
                  <a:pt x="354" y="205"/>
                  <a:pt x="354" y="205"/>
                </a:cubicBezTo>
                <a:cubicBezTo>
                  <a:pt x="240" y="205"/>
                  <a:pt x="240" y="205"/>
                  <a:pt x="240" y="205"/>
                </a:cubicBezTo>
                <a:cubicBezTo>
                  <a:pt x="198" y="205"/>
                  <a:pt x="198" y="205"/>
                  <a:pt x="198" y="205"/>
                </a:cubicBezTo>
                <a:lnTo>
                  <a:pt x="198" y="205"/>
                </a:lnTo>
                <a:cubicBezTo>
                  <a:pt x="142" y="205"/>
                  <a:pt x="142" y="205"/>
                  <a:pt x="142" y="205"/>
                </a:cubicBezTo>
                <a:cubicBezTo>
                  <a:pt x="120" y="205"/>
                  <a:pt x="113" y="191"/>
                  <a:pt x="113" y="176"/>
                </a:cubicBezTo>
                <a:cubicBezTo>
                  <a:pt x="113" y="162"/>
                  <a:pt x="120" y="148"/>
                  <a:pt x="142" y="148"/>
                </a:cubicBezTo>
                <a:cubicBezTo>
                  <a:pt x="460" y="148"/>
                  <a:pt x="460" y="148"/>
                  <a:pt x="460" y="148"/>
                </a:cubicBezTo>
                <a:cubicBezTo>
                  <a:pt x="474" y="148"/>
                  <a:pt x="488" y="162"/>
                  <a:pt x="488" y="176"/>
                </a:cubicBezTo>
                <a:cubicBezTo>
                  <a:pt x="488" y="191"/>
                  <a:pt x="474" y="205"/>
                  <a:pt x="460" y="205"/>
                </a:cubicBezTo>
                <a:lnTo>
                  <a:pt x="403" y="205"/>
                </a:lnTo>
                <a:close/>
                <a:moveTo>
                  <a:pt x="29" y="297"/>
                </a:moveTo>
                <a:lnTo>
                  <a:pt x="29" y="297"/>
                </a:lnTo>
                <a:cubicBezTo>
                  <a:pt x="573" y="297"/>
                  <a:pt x="573" y="297"/>
                  <a:pt x="573" y="297"/>
                </a:cubicBezTo>
                <a:cubicBezTo>
                  <a:pt x="587" y="297"/>
                  <a:pt x="601" y="311"/>
                  <a:pt x="601" y="325"/>
                </a:cubicBezTo>
                <a:cubicBezTo>
                  <a:pt x="601" y="346"/>
                  <a:pt x="587" y="353"/>
                  <a:pt x="573" y="353"/>
                </a:cubicBezTo>
                <a:cubicBezTo>
                  <a:pt x="29" y="353"/>
                  <a:pt x="29" y="353"/>
                  <a:pt x="29" y="353"/>
                </a:cubicBezTo>
                <a:cubicBezTo>
                  <a:pt x="7" y="353"/>
                  <a:pt x="0" y="346"/>
                  <a:pt x="0" y="325"/>
                </a:cubicBezTo>
                <a:cubicBezTo>
                  <a:pt x="0" y="311"/>
                  <a:pt x="7" y="297"/>
                  <a:pt x="29" y="297"/>
                </a:cubicBezTo>
                <a:close/>
                <a:moveTo>
                  <a:pt x="198" y="452"/>
                </a:moveTo>
                <a:lnTo>
                  <a:pt x="198" y="452"/>
                </a:lnTo>
                <a:cubicBezTo>
                  <a:pt x="255" y="452"/>
                  <a:pt x="255" y="452"/>
                  <a:pt x="255" y="452"/>
                </a:cubicBezTo>
                <a:cubicBezTo>
                  <a:pt x="290" y="452"/>
                  <a:pt x="290" y="452"/>
                  <a:pt x="290" y="452"/>
                </a:cubicBezTo>
                <a:cubicBezTo>
                  <a:pt x="311" y="452"/>
                  <a:pt x="311" y="452"/>
                  <a:pt x="311" y="452"/>
                </a:cubicBezTo>
                <a:cubicBezTo>
                  <a:pt x="354" y="452"/>
                  <a:pt x="354" y="452"/>
                  <a:pt x="354" y="452"/>
                </a:cubicBezTo>
                <a:cubicBezTo>
                  <a:pt x="403" y="452"/>
                  <a:pt x="403" y="452"/>
                  <a:pt x="403" y="452"/>
                </a:cubicBezTo>
                <a:cubicBezTo>
                  <a:pt x="417" y="452"/>
                  <a:pt x="431" y="459"/>
                  <a:pt x="431" y="480"/>
                </a:cubicBezTo>
                <a:cubicBezTo>
                  <a:pt x="431" y="494"/>
                  <a:pt x="417" y="509"/>
                  <a:pt x="403" y="509"/>
                </a:cubicBezTo>
                <a:cubicBezTo>
                  <a:pt x="354" y="509"/>
                  <a:pt x="354" y="509"/>
                  <a:pt x="354" y="509"/>
                </a:cubicBezTo>
                <a:lnTo>
                  <a:pt x="354" y="509"/>
                </a:lnTo>
                <a:cubicBezTo>
                  <a:pt x="311" y="509"/>
                  <a:pt x="311" y="509"/>
                  <a:pt x="311" y="509"/>
                </a:cubicBezTo>
                <a:cubicBezTo>
                  <a:pt x="290" y="509"/>
                  <a:pt x="290" y="509"/>
                  <a:pt x="290" y="509"/>
                </a:cubicBezTo>
                <a:cubicBezTo>
                  <a:pt x="255" y="509"/>
                  <a:pt x="255" y="509"/>
                  <a:pt x="255" y="509"/>
                </a:cubicBezTo>
                <a:lnTo>
                  <a:pt x="255" y="509"/>
                </a:lnTo>
                <a:cubicBezTo>
                  <a:pt x="198" y="509"/>
                  <a:pt x="198" y="509"/>
                  <a:pt x="198" y="509"/>
                </a:cubicBezTo>
                <a:cubicBezTo>
                  <a:pt x="177" y="509"/>
                  <a:pt x="170" y="494"/>
                  <a:pt x="170" y="480"/>
                </a:cubicBezTo>
                <a:cubicBezTo>
                  <a:pt x="170" y="459"/>
                  <a:pt x="177" y="452"/>
                  <a:pt x="198" y="45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25" name="Freeform 131"/>
          <p:cNvSpPr>
            <a:spLocks noChangeArrowheads="1"/>
          </p:cNvSpPr>
          <p:nvPr/>
        </p:nvSpPr>
        <p:spPr bwMode="auto">
          <a:xfrm>
            <a:off x="3130550" y="5359011"/>
            <a:ext cx="438150" cy="368396"/>
          </a:xfrm>
          <a:custGeom>
            <a:avLst/>
            <a:gdLst>
              <a:gd name="T0" fmla="*/ 580 w 609"/>
              <a:gd name="T1" fmla="*/ 56 h 510"/>
              <a:gd name="T2" fmla="*/ 580 w 609"/>
              <a:gd name="T3" fmla="*/ 56 h 510"/>
              <a:gd name="T4" fmla="*/ 28 w 609"/>
              <a:gd name="T5" fmla="*/ 56 h 510"/>
              <a:gd name="T6" fmla="*/ 0 w 609"/>
              <a:gd name="T7" fmla="*/ 28 h 510"/>
              <a:gd name="T8" fmla="*/ 28 w 609"/>
              <a:gd name="T9" fmla="*/ 0 h 510"/>
              <a:gd name="T10" fmla="*/ 580 w 609"/>
              <a:gd name="T11" fmla="*/ 0 h 510"/>
              <a:gd name="T12" fmla="*/ 608 w 609"/>
              <a:gd name="T13" fmla="*/ 28 h 510"/>
              <a:gd name="T14" fmla="*/ 580 w 609"/>
              <a:gd name="T15" fmla="*/ 56 h 510"/>
              <a:gd name="T16" fmla="*/ 28 w 609"/>
              <a:gd name="T17" fmla="*/ 148 h 510"/>
              <a:gd name="T18" fmla="*/ 28 w 609"/>
              <a:gd name="T19" fmla="*/ 148 h 510"/>
              <a:gd name="T20" fmla="*/ 191 w 609"/>
              <a:gd name="T21" fmla="*/ 148 h 510"/>
              <a:gd name="T22" fmla="*/ 311 w 609"/>
              <a:gd name="T23" fmla="*/ 148 h 510"/>
              <a:gd name="T24" fmla="*/ 339 w 609"/>
              <a:gd name="T25" fmla="*/ 148 h 510"/>
              <a:gd name="T26" fmla="*/ 339 w 609"/>
              <a:gd name="T27" fmla="*/ 148 h 510"/>
              <a:gd name="T28" fmla="*/ 467 w 609"/>
              <a:gd name="T29" fmla="*/ 148 h 510"/>
              <a:gd name="T30" fmla="*/ 495 w 609"/>
              <a:gd name="T31" fmla="*/ 176 h 510"/>
              <a:gd name="T32" fmla="*/ 467 w 609"/>
              <a:gd name="T33" fmla="*/ 205 h 510"/>
              <a:gd name="T34" fmla="*/ 410 w 609"/>
              <a:gd name="T35" fmla="*/ 205 h 510"/>
              <a:gd name="T36" fmla="*/ 410 w 609"/>
              <a:gd name="T37" fmla="*/ 205 h 510"/>
              <a:gd name="T38" fmla="*/ 191 w 609"/>
              <a:gd name="T39" fmla="*/ 205 h 510"/>
              <a:gd name="T40" fmla="*/ 191 w 609"/>
              <a:gd name="T41" fmla="*/ 205 h 510"/>
              <a:gd name="T42" fmla="*/ 28 w 609"/>
              <a:gd name="T43" fmla="*/ 205 h 510"/>
              <a:gd name="T44" fmla="*/ 0 w 609"/>
              <a:gd name="T45" fmla="*/ 176 h 510"/>
              <a:gd name="T46" fmla="*/ 28 w 609"/>
              <a:gd name="T47" fmla="*/ 148 h 510"/>
              <a:gd name="T48" fmla="*/ 28 w 609"/>
              <a:gd name="T49" fmla="*/ 297 h 510"/>
              <a:gd name="T50" fmla="*/ 28 w 609"/>
              <a:gd name="T51" fmla="*/ 297 h 510"/>
              <a:gd name="T52" fmla="*/ 580 w 609"/>
              <a:gd name="T53" fmla="*/ 297 h 510"/>
              <a:gd name="T54" fmla="*/ 608 w 609"/>
              <a:gd name="T55" fmla="*/ 325 h 510"/>
              <a:gd name="T56" fmla="*/ 580 w 609"/>
              <a:gd name="T57" fmla="*/ 353 h 510"/>
              <a:gd name="T58" fmla="*/ 28 w 609"/>
              <a:gd name="T59" fmla="*/ 353 h 510"/>
              <a:gd name="T60" fmla="*/ 0 w 609"/>
              <a:gd name="T61" fmla="*/ 325 h 510"/>
              <a:gd name="T62" fmla="*/ 28 w 609"/>
              <a:gd name="T63" fmla="*/ 297 h 510"/>
              <a:gd name="T64" fmla="*/ 28 w 609"/>
              <a:gd name="T65" fmla="*/ 452 h 510"/>
              <a:gd name="T66" fmla="*/ 28 w 609"/>
              <a:gd name="T67" fmla="*/ 452 h 510"/>
              <a:gd name="T68" fmla="*/ 191 w 609"/>
              <a:gd name="T69" fmla="*/ 452 h 510"/>
              <a:gd name="T70" fmla="*/ 311 w 609"/>
              <a:gd name="T71" fmla="*/ 452 h 510"/>
              <a:gd name="T72" fmla="*/ 410 w 609"/>
              <a:gd name="T73" fmla="*/ 452 h 510"/>
              <a:gd name="T74" fmla="*/ 438 w 609"/>
              <a:gd name="T75" fmla="*/ 480 h 510"/>
              <a:gd name="T76" fmla="*/ 410 w 609"/>
              <a:gd name="T77" fmla="*/ 509 h 510"/>
              <a:gd name="T78" fmla="*/ 311 w 609"/>
              <a:gd name="T79" fmla="*/ 509 h 510"/>
              <a:gd name="T80" fmla="*/ 311 w 609"/>
              <a:gd name="T81" fmla="*/ 509 h 510"/>
              <a:gd name="T82" fmla="*/ 28 w 609"/>
              <a:gd name="T83" fmla="*/ 509 h 510"/>
              <a:gd name="T84" fmla="*/ 0 w 609"/>
              <a:gd name="T85" fmla="*/ 480 h 510"/>
              <a:gd name="T86" fmla="*/ 28 w 609"/>
              <a:gd name="T87" fmla="*/ 45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9" h="510">
                <a:moveTo>
                  <a:pt x="580" y="56"/>
                </a:moveTo>
                <a:lnTo>
                  <a:pt x="580" y="56"/>
                </a:lnTo>
                <a:cubicBezTo>
                  <a:pt x="28" y="56"/>
                  <a:pt x="28" y="56"/>
                  <a:pt x="28" y="56"/>
                </a:cubicBezTo>
                <a:cubicBezTo>
                  <a:pt x="14" y="56"/>
                  <a:pt x="0" y="42"/>
                  <a:pt x="0" y="28"/>
                </a:cubicBezTo>
                <a:cubicBezTo>
                  <a:pt x="0" y="7"/>
                  <a:pt x="14" y="0"/>
                  <a:pt x="28" y="0"/>
                </a:cubicBezTo>
                <a:cubicBezTo>
                  <a:pt x="580" y="0"/>
                  <a:pt x="580" y="0"/>
                  <a:pt x="580" y="0"/>
                </a:cubicBezTo>
                <a:cubicBezTo>
                  <a:pt x="594" y="0"/>
                  <a:pt x="608" y="7"/>
                  <a:pt x="608" y="28"/>
                </a:cubicBezTo>
                <a:cubicBezTo>
                  <a:pt x="608" y="42"/>
                  <a:pt x="594" y="56"/>
                  <a:pt x="580" y="56"/>
                </a:cubicBezTo>
                <a:close/>
                <a:moveTo>
                  <a:pt x="28" y="148"/>
                </a:moveTo>
                <a:lnTo>
                  <a:pt x="28" y="148"/>
                </a:lnTo>
                <a:cubicBezTo>
                  <a:pt x="191" y="148"/>
                  <a:pt x="191" y="148"/>
                  <a:pt x="191" y="148"/>
                </a:cubicBezTo>
                <a:cubicBezTo>
                  <a:pt x="311" y="148"/>
                  <a:pt x="311" y="148"/>
                  <a:pt x="311" y="148"/>
                </a:cubicBezTo>
                <a:cubicBezTo>
                  <a:pt x="339" y="148"/>
                  <a:pt x="339" y="148"/>
                  <a:pt x="339" y="148"/>
                </a:cubicBezTo>
                <a:lnTo>
                  <a:pt x="339" y="148"/>
                </a:lnTo>
                <a:cubicBezTo>
                  <a:pt x="467" y="148"/>
                  <a:pt x="467" y="148"/>
                  <a:pt x="467" y="148"/>
                </a:cubicBezTo>
                <a:cubicBezTo>
                  <a:pt x="481" y="148"/>
                  <a:pt x="495" y="162"/>
                  <a:pt x="495" y="176"/>
                </a:cubicBezTo>
                <a:cubicBezTo>
                  <a:pt x="495" y="191"/>
                  <a:pt x="481" y="205"/>
                  <a:pt x="467" y="205"/>
                </a:cubicBezTo>
                <a:cubicBezTo>
                  <a:pt x="410" y="205"/>
                  <a:pt x="410" y="205"/>
                  <a:pt x="410" y="205"/>
                </a:cubicBezTo>
                <a:lnTo>
                  <a:pt x="410" y="205"/>
                </a:lnTo>
                <a:cubicBezTo>
                  <a:pt x="191" y="205"/>
                  <a:pt x="191" y="205"/>
                  <a:pt x="191" y="205"/>
                </a:cubicBezTo>
                <a:lnTo>
                  <a:pt x="191" y="205"/>
                </a:lnTo>
                <a:cubicBezTo>
                  <a:pt x="28" y="205"/>
                  <a:pt x="28" y="205"/>
                  <a:pt x="28" y="205"/>
                </a:cubicBezTo>
                <a:cubicBezTo>
                  <a:pt x="14" y="205"/>
                  <a:pt x="0" y="191"/>
                  <a:pt x="0" y="176"/>
                </a:cubicBezTo>
                <a:cubicBezTo>
                  <a:pt x="0" y="162"/>
                  <a:pt x="14" y="148"/>
                  <a:pt x="28" y="148"/>
                </a:cubicBezTo>
                <a:close/>
                <a:moveTo>
                  <a:pt x="28" y="297"/>
                </a:moveTo>
                <a:lnTo>
                  <a:pt x="28" y="297"/>
                </a:lnTo>
                <a:cubicBezTo>
                  <a:pt x="580" y="297"/>
                  <a:pt x="580" y="297"/>
                  <a:pt x="580" y="297"/>
                </a:cubicBezTo>
                <a:cubicBezTo>
                  <a:pt x="594" y="297"/>
                  <a:pt x="608" y="311"/>
                  <a:pt x="608" y="325"/>
                </a:cubicBezTo>
                <a:cubicBezTo>
                  <a:pt x="608" y="346"/>
                  <a:pt x="594" y="353"/>
                  <a:pt x="580" y="353"/>
                </a:cubicBezTo>
                <a:cubicBezTo>
                  <a:pt x="28" y="353"/>
                  <a:pt x="28" y="353"/>
                  <a:pt x="28" y="353"/>
                </a:cubicBezTo>
                <a:cubicBezTo>
                  <a:pt x="14" y="353"/>
                  <a:pt x="0" y="346"/>
                  <a:pt x="0" y="325"/>
                </a:cubicBezTo>
                <a:cubicBezTo>
                  <a:pt x="0" y="311"/>
                  <a:pt x="14" y="297"/>
                  <a:pt x="28" y="297"/>
                </a:cubicBezTo>
                <a:close/>
                <a:moveTo>
                  <a:pt x="28" y="452"/>
                </a:moveTo>
                <a:lnTo>
                  <a:pt x="28" y="452"/>
                </a:lnTo>
                <a:cubicBezTo>
                  <a:pt x="191" y="452"/>
                  <a:pt x="191" y="452"/>
                  <a:pt x="191" y="452"/>
                </a:cubicBezTo>
                <a:cubicBezTo>
                  <a:pt x="311" y="452"/>
                  <a:pt x="311" y="452"/>
                  <a:pt x="311" y="452"/>
                </a:cubicBezTo>
                <a:cubicBezTo>
                  <a:pt x="410" y="452"/>
                  <a:pt x="410" y="452"/>
                  <a:pt x="410" y="452"/>
                </a:cubicBezTo>
                <a:cubicBezTo>
                  <a:pt x="424" y="452"/>
                  <a:pt x="438" y="459"/>
                  <a:pt x="438" y="480"/>
                </a:cubicBezTo>
                <a:cubicBezTo>
                  <a:pt x="438" y="494"/>
                  <a:pt x="424" y="509"/>
                  <a:pt x="410" y="509"/>
                </a:cubicBezTo>
                <a:cubicBezTo>
                  <a:pt x="311" y="509"/>
                  <a:pt x="311" y="509"/>
                  <a:pt x="311" y="509"/>
                </a:cubicBezTo>
                <a:lnTo>
                  <a:pt x="311" y="509"/>
                </a:lnTo>
                <a:cubicBezTo>
                  <a:pt x="28" y="509"/>
                  <a:pt x="28" y="509"/>
                  <a:pt x="28" y="509"/>
                </a:cubicBezTo>
                <a:cubicBezTo>
                  <a:pt x="14" y="509"/>
                  <a:pt x="0" y="494"/>
                  <a:pt x="0" y="480"/>
                </a:cubicBezTo>
                <a:cubicBezTo>
                  <a:pt x="0" y="459"/>
                  <a:pt x="14" y="452"/>
                  <a:pt x="28" y="45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26" name="Freeform 132"/>
          <p:cNvSpPr>
            <a:spLocks noChangeArrowheads="1"/>
          </p:cNvSpPr>
          <p:nvPr/>
        </p:nvSpPr>
        <p:spPr bwMode="auto">
          <a:xfrm>
            <a:off x="2371727" y="5359011"/>
            <a:ext cx="434974" cy="368396"/>
          </a:xfrm>
          <a:custGeom>
            <a:avLst/>
            <a:gdLst>
              <a:gd name="T0" fmla="*/ 572 w 602"/>
              <a:gd name="T1" fmla="*/ 353 h 510"/>
              <a:gd name="T2" fmla="*/ 572 w 602"/>
              <a:gd name="T3" fmla="*/ 353 h 510"/>
              <a:gd name="T4" fmla="*/ 28 w 602"/>
              <a:gd name="T5" fmla="*/ 353 h 510"/>
              <a:gd name="T6" fmla="*/ 0 w 602"/>
              <a:gd name="T7" fmla="*/ 325 h 510"/>
              <a:gd name="T8" fmla="*/ 28 w 602"/>
              <a:gd name="T9" fmla="*/ 297 h 510"/>
              <a:gd name="T10" fmla="*/ 572 w 602"/>
              <a:gd name="T11" fmla="*/ 297 h 510"/>
              <a:gd name="T12" fmla="*/ 601 w 602"/>
              <a:gd name="T13" fmla="*/ 325 h 510"/>
              <a:gd name="T14" fmla="*/ 572 w 602"/>
              <a:gd name="T15" fmla="*/ 353 h 510"/>
              <a:gd name="T16" fmla="*/ 572 w 602"/>
              <a:gd name="T17" fmla="*/ 205 h 510"/>
              <a:gd name="T18" fmla="*/ 572 w 602"/>
              <a:gd name="T19" fmla="*/ 205 h 510"/>
              <a:gd name="T20" fmla="*/ 28 w 602"/>
              <a:gd name="T21" fmla="*/ 205 h 510"/>
              <a:gd name="T22" fmla="*/ 0 w 602"/>
              <a:gd name="T23" fmla="*/ 176 h 510"/>
              <a:gd name="T24" fmla="*/ 28 w 602"/>
              <a:gd name="T25" fmla="*/ 148 h 510"/>
              <a:gd name="T26" fmla="*/ 572 w 602"/>
              <a:gd name="T27" fmla="*/ 148 h 510"/>
              <a:gd name="T28" fmla="*/ 601 w 602"/>
              <a:gd name="T29" fmla="*/ 176 h 510"/>
              <a:gd name="T30" fmla="*/ 572 w 602"/>
              <a:gd name="T31" fmla="*/ 205 h 510"/>
              <a:gd name="T32" fmla="*/ 572 w 602"/>
              <a:gd name="T33" fmla="*/ 56 h 510"/>
              <a:gd name="T34" fmla="*/ 572 w 602"/>
              <a:gd name="T35" fmla="*/ 56 h 510"/>
              <a:gd name="T36" fmla="*/ 28 w 602"/>
              <a:gd name="T37" fmla="*/ 56 h 510"/>
              <a:gd name="T38" fmla="*/ 0 w 602"/>
              <a:gd name="T39" fmla="*/ 28 h 510"/>
              <a:gd name="T40" fmla="*/ 28 w 602"/>
              <a:gd name="T41" fmla="*/ 0 h 510"/>
              <a:gd name="T42" fmla="*/ 572 w 602"/>
              <a:gd name="T43" fmla="*/ 0 h 510"/>
              <a:gd name="T44" fmla="*/ 601 w 602"/>
              <a:gd name="T45" fmla="*/ 28 h 510"/>
              <a:gd name="T46" fmla="*/ 572 w 602"/>
              <a:gd name="T47" fmla="*/ 56 h 510"/>
              <a:gd name="T48" fmla="*/ 28 w 602"/>
              <a:gd name="T49" fmla="*/ 452 h 510"/>
              <a:gd name="T50" fmla="*/ 28 w 602"/>
              <a:gd name="T51" fmla="*/ 452 h 510"/>
              <a:gd name="T52" fmla="*/ 572 w 602"/>
              <a:gd name="T53" fmla="*/ 452 h 510"/>
              <a:gd name="T54" fmla="*/ 601 w 602"/>
              <a:gd name="T55" fmla="*/ 480 h 510"/>
              <a:gd name="T56" fmla="*/ 572 w 602"/>
              <a:gd name="T57" fmla="*/ 509 h 510"/>
              <a:gd name="T58" fmla="*/ 28 w 602"/>
              <a:gd name="T59" fmla="*/ 509 h 510"/>
              <a:gd name="T60" fmla="*/ 0 w 602"/>
              <a:gd name="T61" fmla="*/ 480 h 510"/>
              <a:gd name="T62" fmla="*/ 28 w 602"/>
              <a:gd name="T63" fmla="*/ 45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2" h="510">
                <a:moveTo>
                  <a:pt x="572" y="353"/>
                </a:moveTo>
                <a:lnTo>
                  <a:pt x="572" y="353"/>
                </a:lnTo>
                <a:cubicBezTo>
                  <a:pt x="28" y="353"/>
                  <a:pt x="28" y="353"/>
                  <a:pt x="28" y="353"/>
                </a:cubicBezTo>
                <a:cubicBezTo>
                  <a:pt x="14" y="353"/>
                  <a:pt x="0" y="346"/>
                  <a:pt x="0" y="325"/>
                </a:cubicBezTo>
                <a:cubicBezTo>
                  <a:pt x="0" y="311"/>
                  <a:pt x="14" y="297"/>
                  <a:pt x="28" y="297"/>
                </a:cubicBezTo>
                <a:cubicBezTo>
                  <a:pt x="572" y="297"/>
                  <a:pt x="572" y="297"/>
                  <a:pt x="572" y="297"/>
                </a:cubicBezTo>
                <a:cubicBezTo>
                  <a:pt x="594" y="297"/>
                  <a:pt x="601" y="311"/>
                  <a:pt x="601" y="325"/>
                </a:cubicBezTo>
                <a:cubicBezTo>
                  <a:pt x="601" y="346"/>
                  <a:pt x="594" y="353"/>
                  <a:pt x="572" y="353"/>
                </a:cubicBezTo>
                <a:close/>
                <a:moveTo>
                  <a:pt x="572" y="205"/>
                </a:moveTo>
                <a:lnTo>
                  <a:pt x="572" y="205"/>
                </a:lnTo>
                <a:cubicBezTo>
                  <a:pt x="28" y="205"/>
                  <a:pt x="28" y="205"/>
                  <a:pt x="28" y="205"/>
                </a:cubicBezTo>
                <a:cubicBezTo>
                  <a:pt x="14" y="205"/>
                  <a:pt x="0" y="191"/>
                  <a:pt x="0" y="176"/>
                </a:cubicBezTo>
                <a:cubicBezTo>
                  <a:pt x="0" y="162"/>
                  <a:pt x="14" y="148"/>
                  <a:pt x="28" y="148"/>
                </a:cubicBezTo>
                <a:cubicBezTo>
                  <a:pt x="572" y="148"/>
                  <a:pt x="572" y="148"/>
                  <a:pt x="572" y="148"/>
                </a:cubicBezTo>
                <a:cubicBezTo>
                  <a:pt x="594" y="148"/>
                  <a:pt x="601" y="162"/>
                  <a:pt x="601" y="176"/>
                </a:cubicBezTo>
                <a:cubicBezTo>
                  <a:pt x="601" y="191"/>
                  <a:pt x="594" y="205"/>
                  <a:pt x="572" y="205"/>
                </a:cubicBezTo>
                <a:close/>
                <a:moveTo>
                  <a:pt x="572" y="56"/>
                </a:moveTo>
                <a:lnTo>
                  <a:pt x="572" y="56"/>
                </a:lnTo>
                <a:cubicBezTo>
                  <a:pt x="28" y="56"/>
                  <a:pt x="28" y="56"/>
                  <a:pt x="28" y="56"/>
                </a:cubicBezTo>
                <a:cubicBezTo>
                  <a:pt x="14" y="56"/>
                  <a:pt x="0" y="42"/>
                  <a:pt x="0" y="28"/>
                </a:cubicBezTo>
                <a:cubicBezTo>
                  <a:pt x="0" y="7"/>
                  <a:pt x="14" y="0"/>
                  <a:pt x="28" y="0"/>
                </a:cubicBezTo>
                <a:cubicBezTo>
                  <a:pt x="572" y="0"/>
                  <a:pt x="572" y="0"/>
                  <a:pt x="572" y="0"/>
                </a:cubicBezTo>
                <a:cubicBezTo>
                  <a:pt x="594" y="0"/>
                  <a:pt x="601" y="7"/>
                  <a:pt x="601" y="28"/>
                </a:cubicBezTo>
                <a:cubicBezTo>
                  <a:pt x="601" y="42"/>
                  <a:pt x="594" y="56"/>
                  <a:pt x="572" y="56"/>
                </a:cubicBezTo>
                <a:close/>
                <a:moveTo>
                  <a:pt x="28" y="452"/>
                </a:moveTo>
                <a:lnTo>
                  <a:pt x="28" y="452"/>
                </a:lnTo>
                <a:cubicBezTo>
                  <a:pt x="572" y="452"/>
                  <a:pt x="572" y="452"/>
                  <a:pt x="572" y="452"/>
                </a:cubicBezTo>
                <a:cubicBezTo>
                  <a:pt x="594" y="452"/>
                  <a:pt x="601" y="459"/>
                  <a:pt x="601" y="480"/>
                </a:cubicBezTo>
                <a:cubicBezTo>
                  <a:pt x="601" y="494"/>
                  <a:pt x="594" y="509"/>
                  <a:pt x="572" y="509"/>
                </a:cubicBezTo>
                <a:cubicBezTo>
                  <a:pt x="28" y="509"/>
                  <a:pt x="28" y="509"/>
                  <a:pt x="28" y="509"/>
                </a:cubicBezTo>
                <a:cubicBezTo>
                  <a:pt x="14" y="509"/>
                  <a:pt x="0" y="494"/>
                  <a:pt x="0" y="480"/>
                </a:cubicBezTo>
                <a:cubicBezTo>
                  <a:pt x="0" y="459"/>
                  <a:pt x="14" y="452"/>
                  <a:pt x="28" y="45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27" name="Freeform 133"/>
          <p:cNvSpPr>
            <a:spLocks noChangeArrowheads="1"/>
          </p:cNvSpPr>
          <p:nvPr/>
        </p:nvSpPr>
        <p:spPr bwMode="auto">
          <a:xfrm>
            <a:off x="10731502" y="4676210"/>
            <a:ext cx="434976" cy="203253"/>
          </a:xfrm>
          <a:custGeom>
            <a:avLst/>
            <a:gdLst>
              <a:gd name="T0" fmla="*/ 573 w 602"/>
              <a:gd name="T1" fmla="*/ 198 h 283"/>
              <a:gd name="T2" fmla="*/ 573 w 602"/>
              <a:gd name="T3" fmla="*/ 198 h 283"/>
              <a:gd name="T4" fmla="*/ 573 w 602"/>
              <a:gd name="T5" fmla="*/ 254 h 283"/>
              <a:gd name="T6" fmla="*/ 544 w 602"/>
              <a:gd name="T7" fmla="*/ 282 h 283"/>
              <a:gd name="T8" fmla="*/ 28 w 602"/>
              <a:gd name="T9" fmla="*/ 282 h 283"/>
              <a:gd name="T10" fmla="*/ 0 w 602"/>
              <a:gd name="T11" fmla="*/ 254 h 283"/>
              <a:gd name="T12" fmla="*/ 0 w 602"/>
              <a:gd name="T13" fmla="*/ 28 h 283"/>
              <a:gd name="T14" fmla="*/ 28 w 602"/>
              <a:gd name="T15" fmla="*/ 0 h 283"/>
              <a:gd name="T16" fmla="*/ 544 w 602"/>
              <a:gd name="T17" fmla="*/ 0 h 283"/>
              <a:gd name="T18" fmla="*/ 573 w 602"/>
              <a:gd name="T19" fmla="*/ 28 h 283"/>
              <a:gd name="T20" fmla="*/ 573 w 602"/>
              <a:gd name="T21" fmla="*/ 84 h 283"/>
              <a:gd name="T22" fmla="*/ 601 w 602"/>
              <a:gd name="T23" fmla="*/ 113 h 283"/>
              <a:gd name="T24" fmla="*/ 601 w 602"/>
              <a:gd name="T25" fmla="*/ 169 h 283"/>
              <a:gd name="T26" fmla="*/ 573 w 602"/>
              <a:gd name="T27" fmla="*/ 198 h 283"/>
              <a:gd name="T28" fmla="*/ 516 w 602"/>
              <a:gd name="T29" fmla="*/ 169 h 283"/>
              <a:gd name="T30" fmla="*/ 516 w 602"/>
              <a:gd name="T31" fmla="*/ 169 h 283"/>
              <a:gd name="T32" fmla="*/ 516 w 602"/>
              <a:gd name="T33" fmla="*/ 113 h 283"/>
              <a:gd name="T34" fmla="*/ 516 w 602"/>
              <a:gd name="T35" fmla="*/ 56 h 283"/>
              <a:gd name="T36" fmla="*/ 57 w 602"/>
              <a:gd name="T37" fmla="*/ 56 h 283"/>
              <a:gd name="T38" fmla="*/ 57 w 602"/>
              <a:gd name="T39" fmla="*/ 226 h 283"/>
              <a:gd name="T40" fmla="*/ 516 w 602"/>
              <a:gd name="T41" fmla="*/ 226 h 283"/>
              <a:gd name="T42" fmla="*/ 516 w 602"/>
              <a:gd name="T43" fmla="*/ 169 h 283"/>
              <a:gd name="T44" fmla="*/ 488 w 602"/>
              <a:gd name="T45" fmla="*/ 198 h 283"/>
              <a:gd name="T46" fmla="*/ 488 w 602"/>
              <a:gd name="T47" fmla="*/ 198 h 283"/>
              <a:gd name="T48" fmla="*/ 85 w 602"/>
              <a:gd name="T49" fmla="*/ 198 h 283"/>
              <a:gd name="T50" fmla="*/ 85 w 602"/>
              <a:gd name="T51" fmla="*/ 84 h 283"/>
              <a:gd name="T52" fmla="*/ 488 w 602"/>
              <a:gd name="T53" fmla="*/ 84 h 283"/>
              <a:gd name="T54" fmla="*/ 488 w 602"/>
              <a:gd name="T55" fmla="*/ 19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2" h="283">
                <a:moveTo>
                  <a:pt x="573" y="198"/>
                </a:moveTo>
                <a:lnTo>
                  <a:pt x="573" y="198"/>
                </a:lnTo>
                <a:cubicBezTo>
                  <a:pt x="573" y="254"/>
                  <a:pt x="573" y="254"/>
                  <a:pt x="573" y="254"/>
                </a:cubicBezTo>
                <a:cubicBezTo>
                  <a:pt x="573" y="275"/>
                  <a:pt x="558" y="282"/>
                  <a:pt x="544" y="282"/>
                </a:cubicBezTo>
                <a:cubicBezTo>
                  <a:pt x="28" y="282"/>
                  <a:pt x="28" y="282"/>
                  <a:pt x="28" y="282"/>
                </a:cubicBezTo>
                <a:cubicBezTo>
                  <a:pt x="7" y="282"/>
                  <a:pt x="0" y="275"/>
                  <a:pt x="0" y="254"/>
                </a:cubicBezTo>
                <a:cubicBezTo>
                  <a:pt x="0" y="28"/>
                  <a:pt x="0" y="28"/>
                  <a:pt x="0" y="28"/>
                </a:cubicBezTo>
                <a:cubicBezTo>
                  <a:pt x="0" y="14"/>
                  <a:pt x="7" y="0"/>
                  <a:pt x="28" y="0"/>
                </a:cubicBezTo>
                <a:cubicBezTo>
                  <a:pt x="544" y="0"/>
                  <a:pt x="544" y="0"/>
                  <a:pt x="544" y="0"/>
                </a:cubicBezTo>
                <a:cubicBezTo>
                  <a:pt x="558" y="0"/>
                  <a:pt x="573" y="14"/>
                  <a:pt x="573" y="28"/>
                </a:cubicBezTo>
                <a:cubicBezTo>
                  <a:pt x="573" y="84"/>
                  <a:pt x="573" y="84"/>
                  <a:pt x="573" y="84"/>
                </a:cubicBezTo>
                <a:cubicBezTo>
                  <a:pt x="587" y="84"/>
                  <a:pt x="601" y="99"/>
                  <a:pt x="601" y="113"/>
                </a:cubicBezTo>
                <a:cubicBezTo>
                  <a:pt x="601" y="169"/>
                  <a:pt x="601" y="169"/>
                  <a:pt x="601" y="169"/>
                </a:cubicBezTo>
                <a:cubicBezTo>
                  <a:pt x="601" y="190"/>
                  <a:pt x="587" y="198"/>
                  <a:pt x="573" y="198"/>
                </a:cubicBezTo>
                <a:close/>
                <a:moveTo>
                  <a:pt x="516" y="169"/>
                </a:moveTo>
                <a:lnTo>
                  <a:pt x="516" y="169"/>
                </a:lnTo>
                <a:cubicBezTo>
                  <a:pt x="516" y="113"/>
                  <a:pt x="516" y="113"/>
                  <a:pt x="516" y="113"/>
                </a:cubicBezTo>
                <a:cubicBezTo>
                  <a:pt x="516" y="56"/>
                  <a:pt x="516" y="56"/>
                  <a:pt x="516" y="56"/>
                </a:cubicBezTo>
                <a:cubicBezTo>
                  <a:pt x="57" y="56"/>
                  <a:pt x="57" y="56"/>
                  <a:pt x="57" y="56"/>
                </a:cubicBezTo>
                <a:cubicBezTo>
                  <a:pt x="57" y="226"/>
                  <a:pt x="57" y="226"/>
                  <a:pt x="57" y="226"/>
                </a:cubicBezTo>
                <a:cubicBezTo>
                  <a:pt x="516" y="226"/>
                  <a:pt x="516" y="226"/>
                  <a:pt x="516" y="226"/>
                </a:cubicBezTo>
                <a:lnTo>
                  <a:pt x="516" y="169"/>
                </a:lnTo>
                <a:close/>
                <a:moveTo>
                  <a:pt x="488" y="198"/>
                </a:moveTo>
                <a:lnTo>
                  <a:pt x="488" y="198"/>
                </a:lnTo>
                <a:cubicBezTo>
                  <a:pt x="85" y="198"/>
                  <a:pt x="85" y="198"/>
                  <a:pt x="85" y="198"/>
                </a:cubicBezTo>
                <a:cubicBezTo>
                  <a:pt x="85" y="84"/>
                  <a:pt x="85" y="84"/>
                  <a:pt x="85" y="84"/>
                </a:cubicBezTo>
                <a:cubicBezTo>
                  <a:pt x="488" y="84"/>
                  <a:pt x="488" y="84"/>
                  <a:pt x="488" y="84"/>
                </a:cubicBezTo>
                <a:lnTo>
                  <a:pt x="488" y="198"/>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28" name="Freeform 134"/>
          <p:cNvSpPr>
            <a:spLocks noChangeArrowheads="1"/>
          </p:cNvSpPr>
          <p:nvPr/>
        </p:nvSpPr>
        <p:spPr bwMode="auto">
          <a:xfrm>
            <a:off x="9966327" y="4676210"/>
            <a:ext cx="438150" cy="203253"/>
          </a:xfrm>
          <a:custGeom>
            <a:avLst/>
            <a:gdLst>
              <a:gd name="T0" fmla="*/ 579 w 609"/>
              <a:gd name="T1" fmla="*/ 198 h 283"/>
              <a:gd name="T2" fmla="*/ 579 w 609"/>
              <a:gd name="T3" fmla="*/ 198 h 283"/>
              <a:gd name="T4" fmla="*/ 579 w 609"/>
              <a:gd name="T5" fmla="*/ 254 h 283"/>
              <a:gd name="T6" fmla="*/ 551 w 609"/>
              <a:gd name="T7" fmla="*/ 282 h 283"/>
              <a:gd name="T8" fmla="*/ 28 w 609"/>
              <a:gd name="T9" fmla="*/ 282 h 283"/>
              <a:gd name="T10" fmla="*/ 0 w 609"/>
              <a:gd name="T11" fmla="*/ 254 h 283"/>
              <a:gd name="T12" fmla="*/ 0 w 609"/>
              <a:gd name="T13" fmla="*/ 28 h 283"/>
              <a:gd name="T14" fmla="*/ 28 w 609"/>
              <a:gd name="T15" fmla="*/ 0 h 283"/>
              <a:gd name="T16" fmla="*/ 551 w 609"/>
              <a:gd name="T17" fmla="*/ 0 h 283"/>
              <a:gd name="T18" fmla="*/ 579 w 609"/>
              <a:gd name="T19" fmla="*/ 28 h 283"/>
              <a:gd name="T20" fmla="*/ 579 w 609"/>
              <a:gd name="T21" fmla="*/ 84 h 283"/>
              <a:gd name="T22" fmla="*/ 608 w 609"/>
              <a:gd name="T23" fmla="*/ 113 h 283"/>
              <a:gd name="T24" fmla="*/ 608 w 609"/>
              <a:gd name="T25" fmla="*/ 169 h 283"/>
              <a:gd name="T26" fmla="*/ 579 w 609"/>
              <a:gd name="T27" fmla="*/ 198 h 283"/>
              <a:gd name="T28" fmla="*/ 523 w 609"/>
              <a:gd name="T29" fmla="*/ 169 h 283"/>
              <a:gd name="T30" fmla="*/ 523 w 609"/>
              <a:gd name="T31" fmla="*/ 169 h 283"/>
              <a:gd name="T32" fmla="*/ 523 w 609"/>
              <a:gd name="T33" fmla="*/ 113 h 283"/>
              <a:gd name="T34" fmla="*/ 523 w 609"/>
              <a:gd name="T35" fmla="*/ 56 h 283"/>
              <a:gd name="T36" fmla="*/ 56 w 609"/>
              <a:gd name="T37" fmla="*/ 56 h 283"/>
              <a:gd name="T38" fmla="*/ 56 w 609"/>
              <a:gd name="T39" fmla="*/ 226 h 283"/>
              <a:gd name="T40" fmla="*/ 523 w 609"/>
              <a:gd name="T41" fmla="*/ 226 h 283"/>
              <a:gd name="T42" fmla="*/ 523 w 609"/>
              <a:gd name="T43" fmla="*/ 169 h 283"/>
              <a:gd name="T44" fmla="*/ 353 w 609"/>
              <a:gd name="T45" fmla="*/ 198 h 283"/>
              <a:gd name="T46" fmla="*/ 353 w 609"/>
              <a:gd name="T47" fmla="*/ 198 h 283"/>
              <a:gd name="T48" fmla="*/ 353 w 609"/>
              <a:gd name="T49" fmla="*/ 198 h 283"/>
              <a:gd name="T50" fmla="*/ 85 w 609"/>
              <a:gd name="T51" fmla="*/ 198 h 283"/>
              <a:gd name="T52" fmla="*/ 85 w 609"/>
              <a:gd name="T53" fmla="*/ 84 h 283"/>
              <a:gd name="T54" fmla="*/ 353 w 609"/>
              <a:gd name="T55" fmla="*/ 84 h 283"/>
              <a:gd name="T56" fmla="*/ 353 w 609"/>
              <a:gd name="T57" fmla="*/ 19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9" h="283">
                <a:moveTo>
                  <a:pt x="579" y="198"/>
                </a:moveTo>
                <a:lnTo>
                  <a:pt x="579" y="198"/>
                </a:lnTo>
                <a:cubicBezTo>
                  <a:pt x="579" y="254"/>
                  <a:pt x="579" y="254"/>
                  <a:pt x="579" y="254"/>
                </a:cubicBezTo>
                <a:cubicBezTo>
                  <a:pt x="579" y="275"/>
                  <a:pt x="565" y="282"/>
                  <a:pt x="551" y="282"/>
                </a:cubicBezTo>
                <a:cubicBezTo>
                  <a:pt x="28" y="282"/>
                  <a:pt x="28" y="282"/>
                  <a:pt x="28" y="282"/>
                </a:cubicBezTo>
                <a:cubicBezTo>
                  <a:pt x="14" y="282"/>
                  <a:pt x="0" y="275"/>
                  <a:pt x="0" y="254"/>
                </a:cubicBezTo>
                <a:cubicBezTo>
                  <a:pt x="0" y="28"/>
                  <a:pt x="0" y="28"/>
                  <a:pt x="0" y="28"/>
                </a:cubicBezTo>
                <a:cubicBezTo>
                  <a:pt x="0" y="14"/>
                  <a:pt x="14" y="0"/>
                  <a:pt x="28" y="0"/>
                </a:cubicBezTo>
                <a:cubicBezTo>
                  <a:pt x="551" y="0"/>
                  <a:pt x="551" y="0"/>
                  <a:pt x="551" y="0"/>
                </a:cubicBezTo>
                <a:cubicBezTo>
                  <a:pt x="565" y="0"/>
                  <a:pt x="579" y="14"/>
                  <a:pt x="579" y="28"/>
                </a:cubicBezTo>
                <a:cubicBezTo>
                  <a:pt x="579" y="84"/>
                  <a:pt x="579" y="84"/>
                  <a:pt x="579" y="84"/>
                </a:cubicBezTo>
                <a:cubicBezTo>
                  <a:pt x="594" y="84"/>
                  <a:pt x="608" y="99"/>
                  <a:pt x="608" y="113"/>
                </a:cubicBezTo>
                <a:cubicBezTo>
                  <a:pt x="608" y="169"/>
                  <a:pt x="608" y="169"/>
                  <a:pt x="608" y="169"/>
                </a:cubicBezTo>
                <a:cubicBezTo>
                  <a:pt x="608" y="190"/>
                  <a:pt x="594" y="198"/>
                  <a:pt x="579" y="198"/>
                </a:cubicBezTo>
                <a:close/>
                <a:moveTo>
                  <a:pt x="523" y="169"/>
                </a:moveTo>
                <a:lnTo>
                  <a:pt x="523" y="169"/>
                </a:lnTo>
                <a:cubicBezTo>
                  <a:pt x="523" y="113"/>
                  <a:pt x="523" y="113"/>
                  <a:pt x="523" y="113"/>
                </a:cubicBezTo>
                <a:cubicBezTo>
                  <a:pt x="523" y="56"/>
                  <a:pt x="523" y="56"/>
                  <a:pt x="523" y="56"/>
                </a:cubicBezTo>
                <a:cubicBezTo>
                  <a:pt x="56" y="56"/>
                  <a:pt x="56" y="56"/>
                  <a:pt x="56" y="56"/>
                </a:cubicBezTo>
                <a:cubicBezTo>
                  <a:pt x="56" y="226"/>
                  <a:pt x="56" y="226"/>
                  <a:pt x="56" y="226"/>
                </a:cubicBezTo>
                <a:cubicBezTo>
                  <a:pt x="523" y="226"/>
                  <a:pt x="523" y="226"/>
                  <a:pt x="523" y="226"/>
                </a:cubicBezTo>
                <a:lnTo>
                  <a:pt x="523" y="169"/>
                </a:lnTo>
                <a:close/>
                <a:moveTo>
                  <a:pt x="353" y="198"/>
                </a:moveTo>
                <a:lnTo>
                  <a:pt x="353" y="198"/>
                </a:lnTo>
                <a:lnTo>
                  <a:pt x="353" y="198"/>
                </a:lnTo>
                <a:cubicBezTo>
                  <a:pt x="85" y="198"/>
                  <a:pt x="85" y="198"/>
                  <a:pt x="85" y="198"/>
                </a:cubicBezTo>
                <a:cubicBezTo>
                  <a:pt x="85" y="84"/>
                  <a:pt x="85" y="84"/>
                  <a:pt x="85" y="84"/>
                </a:cubicBezTo>
                <a:cubicBezTo>
                  <a:pt x="353" y="84"/>
                  <a:pt x="353" y="84"/>
                  <a:pt x="353" y="84"/>
                </a:cubicBezTo>
                <a:lnTo>
                  <a:pt x="353" y="198"/>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29" name="Freeform 135"/>
          <p:cNvSpPr>
            <a:spLocks noChangeArrowheads="1"/>
          </p:cNvSpPr>
          <p:nvPr/>
        </p:nvSpPr>
        <p:spPr bwMode="auto">
          <a:xfrm>
            <a:off x="9210676" y="4676210"/>
            <a:ext cx="434974" cy="203253"/>
          </a:xfrm>
          <a:custGeom>
            <a:avLst/>
            <a:gdLst>
              <a:gd name="T0" fmla="*/ 572 w 602"/>
              <a:gd name="T1" fmla="*/ 198 h 283"/>
              <a:gd name="T2" fmla="*/ 572 w 602"/>
              <a:gd name="T3" fmla="*/ 198 h 283"/>
              <a:gd name="T4" fmla="*/ 572 w 602"/>
              <a:gd name="T5" fmla="*/ 254 h 283"/>
              <a:gd name="T6" fmla="*/ 544 w 602"/>
              <a:gd name="T7" fmla="*/ 282 h 283"/>
              <a:gd name="T8" fmla="*/ 28 w 602"/>
              <a:gd name="T9" fmla="*/ 282 h 283"/>
              <a:gd name="T10" fmla="*/ 0 w 602"/>
              <a:gd name="T11" fmla="*/ 254 h 283"/>
              <a:gd name="T12" fmla="*/ 0 w 602"/>
              <a:gd name="T13" fmla="*/ 28 h 283"/>
              <a:gd name="T14" fmla="*/ 28 w 602"/>
              <a:gd name="T15" fmla="*/ 0 h 283"/>
              <a:gd name="T16" fmla="*/ 544 w 602"/>
              <a:gd name="T17" fmla="*/ 0 h 283"/>
              <a:gd name="T18" fmla="*/ 572 w 602"/>
              <a:gd name="T19" fmla="*/ 28 h 283"/>
              <a:gd name="T20" fmla="*/ 572 w 602"/>
              <a:gd name="T21" fmla="*/ 84 h 283"/>
              <a:gd name="T22" fmla="*/ 601 w 602"/>
              <a:gd name="T23" fmla="*/ 113 h 283"/>
              <a:gd name="T24" fmla="*/ 601 w 602"/>
              <a:gd name="T25" fmla="*/ 169 h 283"/>
              <a:gd name="T26" fmla="*/ 572 w 602"/>
              <a:gd name="T27" fmla="*/ 198 h 283"/>
              <a:gd name="T28" fmla="*/ 516 w 602"/>
              <a:gd name="T29" fmla="*/ 169 h 283"/>
              <a:gd name="T30" fmla="*/ 516 w 602"/>
              <a:gd name="T31" fmla="*/ 169 h 283"/>
              <a:gd name="T32" fmla="*/ 516 w 602"/>
              <a:gd name="T33" fmla="*/ 113 h 283"/>
              <a:gd name="T34" fmla="*/ 516 w 602"/>
              <a:gd name="T35" fmla="*/ 56 h 283"/>
              <a:gd name="T36" fmla="*/ 509 w 602"/>
              <a:gd name="T37" fmla="*/ 56 h 283"/>
              <a:gd name="T38" fmla="*/ 509 w 602"/>
              <a:gd name="T39" fmla="*/ 56 h 283"/>
              <a:gd name="T40" fmla="*/ 346 w 602"/>
              <a:gd name="T41" fmla="*/ 56 h 283"/>
              <a:gd name="T42" fmla="*/ 346 w 602"/>
              <a:gd name="T43" fmla="*/ 56 h 283"/>
              <a:gd name="T44" fmla="*/ 56 w 602"/>
              <a:gd name="T45" fmla="*/ 56 h 283"/>
              <a:gd name="T46" fmla="*/ 56 w 602"/>
              <a:gd name="T47" fmla="*/ 226 h 283"/>
              <a:gd name="T48" fmla="*/ 516 w 602"/>
              <a:gd name="T49" fmla="*/ 226 h 283"/>
              <a:gd name="T50" fmla="*/ 516 w 602"/>
              <a:gd name="T51" fmla="*/ 169 h 283"/>
              <a:gd name="T52" fmla="*/ 205 w 602"/>
              <a:gd name="T53" fmla="*/ 198 h 283"/>
              <a:gd name="T54" fmla="*/ 205 w 602"/>
              <a:gd name="T55" fmla="*/ 198 h 283"/>
              <a:gd name="T56" fmla="*/ 85 w 602"/>
              <a:gd name="T57" fmla="*/ 198 h 283"/>
              <a:gd name="T58" fmla="*/ 85 w 602"/>
              <a:gd name="T59" fmla="*/ 84 h 283"/>
              <a:gd name="T60" fmla="*/ 205 w 602"/>
              <a:gd name="T61" fmla="*/ 84 h 283"/>
              <a:gd name="T62" fmla="*/ 205 w 602"/>
              <a:gd name="T63" fmla="*/ 19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2" h="283">
                <a:moveTo>
                  <a:pt x="572" y="198"/>
                </a:moveTo>
                <a:lnTo>
                  <a:pt x="572" y="198"/>
                </a:lnTo>
                <a:cubicBezTo>
                  <a:pt x="572" y="254"/>
                  <a:pt x="572" y="254"/>
                  <a:pt x="572" y="254"/>
                </a:cubicBezTo>
                <a:cubicBezTo>
                  <a:pt x="572" y="275"/>
                  <a:pt x="565" y="282"/>
                  <a:pt x="544" y="282"/>
                </a:cubicBezTo>
                <a:cubicBezTo>
                  <a:pt x="28" y="282"/>
                  <a:pt x="28" y="282"/>
                  <a:pt x="28" y="282"/>
                </a:cubicBezTo>
                <a:cubicBezTo>
                  <a:pt x="14" y="282"/>
                  <a:pt x="0" y="275"/>
                  <a:pt x="0" y="254"/>
                </a:cubicBezTo>
                <a:cubicBezTo>
                  <a:pt x="0" y="28"/>
                  <a:pt x="0" y="28"/>
                  <a:pt x="0" y="28"/>
                </a:cubicBezTo>
                <a:cubicBezTo>
                  <a:pt x="0" y="14"/>
                  <a:pt x="14" y="0"/>
                  <a:pt x="28" y="0"/>
                </a:cubicBezTo>
                <a:cubicBezTo>
                  <a:pt x="544" y="0"/>
                  <a:pt x="544" y="0"/>
                  <a:pt x="544" y="0"/>
                </a:cubicBezTo>
                <a:cubicBezTo>
                  <a:pt x="565" y="0"/>
                  <a:pt x="572" y="14"/>
                  <a:pt x="572" y="28"/>
                </a:cubicBezTo>
                <a:cubicBezTo>
                  <a:pt x="572" y="84"/>
                  <a:pt x="572" y="84"/>
                  <a:pt x="572" y="84"/>
                </a:cubicBezTo>
                <a:cubicBezTo>
                  <a:pt x="594" y="84"/>
                  <a:pt x="601" y="99"/>
                  <a:pt x="601" y="113"/>
                </a:cubicBezTo>
                <a:cubicBezTo>
                  <a:pt x="601" y="169"/>
                  <a:pt x="601" y="169"/>
                  <a:pt x="601" y="169"/>
                </a:cubicBezTo>
                <a:cubicBezTo>
                  <a:pt x="601" y="190"/>
                  <a:pt x="594" y="198"/>
                  <a:pt x="572" y="198"/>
                </a:cubicBezTo>
                <a:close/>
                <a:moveTo>
                  <a:pt x="516" y="169"/>
                </a:moveTo>
                <a:lnTo>
                  <a:pt x="516" y="169"/>
                </a:lnTo>
                <a:cubicBezTo>
                  <a:pt x="516" y="113"/>
                  <a:pt x="516" y="113"/>
                  <a:pt x="516" y="113"/>
                </a:cubicBezTo>
                <a:cubicBezTo>
                  <a:pt x="516" y="56"/>
                  <a:pt x="516" y="56"/>
                  <a:pt x="516" y="56"/>
                </a:cubicBezTo>
                <a:cubicBezTo>
                  <a:pt x="509" y="56"/>
                  <a:pt x="509" y="56"/>
                  <a:pt x="509" y="56"/>
                </a:cubicBezTo>
                <a:lnTo>
                  <a:pt x="509" y="56"/>
                </a:lnTo>
                <a:cubicBezTo>
                  <a:pt x="346" y="56"/>
                  <a:pt x="346" y="56"/>
                  <a:pt x="346" y="56"/>
                </a:cubicBezTo>
                <a:lnTo>
                  <a:pt x="346" y="56"/>
                </a:lnTo>
                <a:cubicBezTo>
                  <a:pt x="56" y="56"/>
                  <a:pt x="56" y="56"/>
                  <a:pt x="56" y="56"/>
                </a:cubicBezTo>
                <a:cubicBezTo>
                  <a:pt x="56" y="226"/>
                  <a:pt x="56" y="226"/>
                  <a:pt x="56" y="226"/>
                </a:cubicBezTo>
                <a:cubicBezTo>
                  <a:pt x="516" y="226"/>
                  <a:pt x="516" y="226"/>
                  <a:pt x="516" y="226"/>
                </a:cubicBezTo>
                <a:lnTo>
                  <a:pt x="516" y="169"/>
                </a:lnTo>
                <a:close/>
                <a:moveTo>
                  <a:pt x="205" y="198"/>
                </a:moveTo>
                <a:lnTo>
                  <a:pt x="205" y="198"/>
                </a:lnTo>
                <a:cubicBezTo>
                  <a:pt x="85" y="198"/>
                  <a:pt x="85" y="198"/>
                  <a:pt x="85" y="198"/>
                </a:cubicBezTo>
                <a:cubicBezTo>
                  <a:pt x="85" y="84"/>
                  <a:pt x="85" y="84"/>
                  <a:pt x="85" y="84"/>
                </a:cubicBezTo>
                <a:cubicBezTo>
                  <a:pt x="205" y="84"/>
                  <a:pt x="205" y="84"/>
                  <a:pt x="205" y="84"/>
                </a:cubicBezTo>
                <a:lnTo>
                  <a:pt x="205" y="198"/>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30" name="Freeform 136"/>
          <p:cNvSpPr>
            <a:spLocks noChangeArrowheads="1"/>
          </p:cNvSpPr>
          <p:nvPr/>
        </p:nvSpPr>
        <p:spPr bwMode="auto">
          <a:xfrm>
            <a:off x="8451851" y="4676210"/>
            <a:ext cx="431800" cy="203253"/>
          </a:xfrm>
          <a:custGeom>
            <a:avLst/>
            <a:gdLst>
              <a:gd name="T0" fmla="*/ 572 w 601"/>
              <a:gd name="T1" fmla="*/ 198 h 283"/>
              <a:gd name="T2" fmla="*/ 572 w 601"/>
              <a:gd name="T3" fmla="*/ 198 h 283"/>
              <a:gd name="T4" fmla="*/ 572 w 601"/>
              <a:gd name="T5" fmla="*/ 254 h 283"/>
              <a:gd name="T6" fmla="*/ 544 w 601"/>
              <a:gd name="T7" fmla="*/ 282 h 283"/>
              <a:gd name="T8" fmla="*/ 28 w 601"/>
              <a:gd name="T9" fmla="*/ 282 h 283"/>
              <a:gd name="T10" fmla="*/ 0 w 601"/>
              <a:gd name="T11" fmla="*/ 254 h 283"/>
              <a:gd name="T12" fmla="*/ 0 w 601"/>
              <a:gd name="T13" fmla="*/ 28 h 283"/>
              <a:gd name="T14" fmla="*/ 28 w 601"/>
              <a:gd name="T15" fmla="*/ 0 h 283"/>
              <a:gd name="T16" fmla="*/ 544 w 601"/>
              <a:gd name="T17" fmla="*/ 0 h 283"/>
              <a:gd name="T18" fmla="*/ 572 w 601"/>
              <a:gd name="T19" fmla="*/ 28 h 283"/>
              <a:gd name="T20" fmla="*/ 572 w 601"/>
              <a:gd name="T21" fmla="*/ 84 h 283"/>
              <a:gd name="T22" fmla="*/ 600 w 601"/>
              <a:gd name="T23" fmla="*/ 113 h 283"/>
              <a:gd name="T24" fmla="*/ 600 w 601"/>
              <a:gd name="T25" fmla="*/ 169 h 283"/>
              <a:gd name="T26" fmla="*/ 572 w 601"/>
              <a:gd name="T27" fmla="*/ 198 h 283"/>
              <a:gd name="T28" fmla="*/ 516 w 601"/>
              <a:gd name="T29" fmla="*/ 56 h 283"/>
              <a:gd name="T30" fmla="*/ 516 w 601"/>
              <a:gd name="T31" fmla="*/ 56 h 283"/>
              <a:gd name="T32" fmla="*/ 56 w 601"/>
              <a:gd name="T33" fmla="*/ 56 h 283"/>
              <a:gd name="T34" fmla="*/ 56 w 601"/>
              <a:gd name="T35" fmla="*/ 226 h 283"/>
              <a:gd name="T36" fmla="*/ 56 w 601"/>
              <a:gd name="T37" fmla="*/ 226 h 283"/>
              <a:gd name="T38" fmla="*/ 56 w 601"/>
              <a:gd name="T39" fmla="*/ 226 h 283"/>
              <a:gd name="T40" fmla="*/ 516 w 601"/>
              <a:gd name="T41" fmla="*/ 226 h 283"/>
              <a:gd name="T42" fmla="*/ 516 w 601"/>
              <a:gd name="T43" fmla="*/ 226 h 283"/>
              <a:gd name="T44" fmla="*/ 516 w 601"/>
              <a:gd name="T45" fmla="*/ 226 h 283"/>
              <a:gd name="T46" fmla="*/ 516 w 601"/>
              <a:gd name="T47" fmla="*/ 56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1" h="283">
                <a:moveTo>
                  <a:pt x="572" y="198"/>
                </a:moveTo>
                <a:lnTo>
                  <a:pt x="572" y="198"/>
                </a:lnTo>
                <a:cubicBezTo>
                  <a:pt x="572" y="254"/>
                  <a:pt x="572" y="254"/>
                  <a:pt x="572" y="254"/>
                </a:cubicBezTo>
                <a:cubicBezTo>
                  <a:pt x="572" y="275"/>
                  <a:pt x="558" y="282"/>
                  <a:pt x="544" y="282"/>
                </a:cubicBezTo>
                <a:cubicBezTo>
                  <a:pt x="28" y="282"/>
                  <a:pt x="28" y="282"/>
                  <a:pt x="28" y="282"/>
                </a:cubicBezTo>
                <a:cubicBezTo>
                  <a:pt x="7" y="282"/>
                  <a:pt x="0" y="275"/>
                  <a:pt x="0" y="254"/>
                </a:cubicBezTo>
                <a:cubicBezTo>
                  <a:pt x="0" y="28"/>
                  <a:pt x="0" y="28"/>
                  <a:pt x="0" y="28"/>
                </a:cubicBezTo>
                <a:cubicBezTo>
                  <a:pt x="0" y="14"/>
                  <a:pt x="7" y="0"/>
                  <a:pt x="28" y="0"/>
                </a:cubicBezTo>
                <a:cubicBezTo>
                  <a:pt x="544" y="0"/>
                  <a:pt x="544" y="0"/>
                  <a:pt x="544" y="0"/>
                </a:cubicBezTo>
                <a:cubicBezTo>
                  <a:pt x="558" y="0"/>
                  <a:pt x="572" y="14"/>
                  <a:pt x="572" y="28"/>
                </a:cubicBezTo>
                <a:cubicBezTo>
                  <a:pt x="572" y="84"/>
                  <a:pt x="572" y="84"/>
                  <a:pt x="572" y="84"/>
                </a:cubicBezTo>
                <a:cubicBezTo>
                  <a:pt x="586" y="84"/>
                  <a:pt x="600" y="99"/>
                  <a:pt x="600" y="113"/>
                </a:cubicBezTo>
                <a:cubicBezTo>
                  <a:pt x="600" y="169"/>
                  <a:pt x="600" y="169"/>
                  <a:pt x="600" y="169"/>
                </a:cubicBezTo>
                <a:cubicBezTo>
                  <a:pt x="600" y="190"/>
                  <a:pt x="586" y="198"/>
                  <a:pt x="572" y="198"/>
                </a:cubicBezTo>
                <a:close/>
                <a:moveTo>
                  <a:pt x="516" y="56"/>
                </a:moveTo>
                <a:lnTo>
                  <a:pt x="516" y="56"/>
                </a:lnTo>
                <a:cubicBezTo>
                  <a:pt x="56" y="56"/>
                  <a:pt x="56" y="56"/>
                  <a:pt x="56" y="56"/>
                </a:cubicBezTo>
                <a:cubicBezTo>
                  <a:pt x="56" y="226"/>
                  <a:pt x="56" y="226"/>
                  <a:pt x="56" y="226"/>
                </a:cubicBezTo>
                <a:lnTo>
                  <a:pt x="56" y="226"/>
                </a:lnTo>
                <a:lnTo>
                  <a:pt x="56" y="226"/>
                </a:lnTo>
                <a:cubicBezTo>
                  <a:pt x="516" y="226"/>
                  <a:pt x="516" y="226"/>
                  <a:pt x="516" y="226"/>
                </a:cubicBezTo>
                <a:lnTo>
                  <a:pt x="516" y="226"/>
                </a:lnTo>
                <a:lnTo>
                  <a:pt x="516" y="226"/>
                </a:lnTo>
                <a:lnTo>
                  <a:pt x="516" y="5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31" name="Freeform 137"/>
          <p:cNvSpPr>
            <a:spLocks noChangeArrowheads="1"/>
          </p:cNvSpPr>
          <p:nvPr/>
        </p:nvSpPr>
        <p:spPr bwMode="auto">
          <a:xfrm>
            <a:off x="7686677" y="4574582"/>
            <a:ext cx="438150" cy="419209"/>
          </a:xfrm>
          <a:custGeom>
            <a:avLst/>
            <a:gdLst>
              <a:gd name="T0" fmla="*/ 593 w 608"/>
              <a:gd name="T1" fmla="*/ 255 h 581"/>
              <a:gd name="T2" fmla="*/ 593 w 608"/>
              <a:gd name="T3" fmla="*/ 255 h 581"/>
              <a:gd name="T4" fmla="*/ 593 w 608"/>
              <a:gd name="T5" fmla="*/ 255 h 581"/>
              <a:gd name="T6" fmla="*/ 445 w 608"/>
              <a:gd name="T7" fmla="*/ 361 h 581"/>
              <a:gd name="T8" fmla="*/ 501 w 608"/>
              <a:gd name="T9" fmla="*/ 537 h 581"/>
              <a:gd name="T10" fmla="*/ 501 w 608"/>
              <a:gd name="T11" fmla="*/ 552 h 581"/>
              <a:gd name="T12" fmla="*/ 473 w 608"/>
              <a:gd name="T13" fmla="*/ 580 h 581"/>
              <a:gd name="T14" fmla="*/ 459 w 608"/>
              <a:gd name="T15" fmla="*/ 573 h 581"/>
              <a:gd name="T16" fmla="*/ 459 w 608"/>
              <a:gd name="T17" fmla="*/ 573 h 581"/>
              <a:gd name="T18" fmla="*/ 304 w 608"/>
              <a:gd name="T19" fmla="*/ 460 h 581"/>
              <a:gd name="T20" fmla="*/ 148 w 608"/>
              <a:gd name="T21" fmla="*/ 573 h 581"/>
              <a:gd name="T22" fmla="*/ 148 w 608"/>
              <a:gd name="T23" fmla="*/ 573 h 581"/>
              <a:gd name="T24" fmla="*/ 134 w 608"/>
              <a:gd name="T25" fmla="*/ 580 h 581"/>
              <a:gd name="T26" fmla="*/ 106 w 608"/>
              <a:gd name="T27" fmla="*/ 552 h 581"/>
              <a:gd name="T28" fmla="*/ 106 w 608"/>
              <a:gd name="T29" fmla="*/ 537 h 581"/>
              <a:gd name="T30" fmla="*/ 162 w 608"/>
              <a:gd name="T31" fmla="*/ 361 h 581"/>
              <a:gd name="T32" fmla="*/ 14 w 608"/>
              <a:gd name="T33" fmla="*/ 255 h 581"/>
              <a:gd name="T34" fmla="*/ 14 w 608"/>
              <a:gd name="T35" fmla="*/ 255 h 581"/>
              <a:gd name="T36" fmla="*/ 0 w 608"/>
              <a:gd name="T37" fmla="*/ 226 h 581"/>
              <a:gd name="T38" fmla="*/ 28 w 608"/>
              <a:gd name="T39" fmla="*/ 198 h 581"/>
              <a:gd name="T40" fmla="*/ 28 w 608"/>
              <a:gd name="T41" fmla="*/ 198 h 581"/>
              <a:gd name="T42" fmla="*/ 219 w 608"/>
              <a:gd name="T43" fmla="*/ 198 h 581"/>
              <a:gd name="T44" fmla="*/ 275 w 608"/>
              <a:gd name="T45" fmla="*/ 22 h 581"/>
              <a:gd name="T46" fmla="*/ 304 w 608"/>
              <a:gd name="T47" fmla="*/ 0 h 581"/>
              <a:gd name="T48" fmla="*/ 332 w 608"/>
              <a:gd name="T49" fmla="*/ 22 h 581"/>
              <a:gd name="T50" fmla="*/ 388 w 608"/>
              <a:gd name="T51" fmla="*/ 198 h 581"/>
              <a:gd name="T52" fmla="*/ 579 w 608"/>
              <a:gd name="T53" fmla="*/ 198 h 581"/>
              <a:gd name="T54" fmla="*/ 579 w 608"/>
              <a:gd name="T55" fmla="*/ 198 h 581"/>
              <a:gd name="T56" fmla="*/ 607 w 608"/>
              <a:gd name="T57" fmla="*/ 226 h 581"/>
              <a:gd name="T58" fmla="*/ 593 w 608"/>
              <a:gd name="T59" fmla="*/ 255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8" h="581">
                <a:moveTo>
                  <a:pt x="593" y="255"/>
                </a:moveTo>
                <a:lnTo>
                  <a:pt x="593" y="255"/>
                </a:lnTo>
                <a:lnTo>
                  <a:pt x="593" y="255"/>
                </a:lnTo>
                <a:cubicBezTo>
                  <a:pt x="445" y="361"/>
                  <a:pt x="445" y="361"/>
                  <a:pt x="445" y="361"/>
                </a:cubicBezTo>
                <a:cubicBezTo>
                  <a:pt x="501" y="537"/>
                  <a:pt x="501" y="537"/>
                  <a:pt x="501" y="537"/>
                </a:cubicBezTo>
                <a:cubicBezTo>
                  <a:pt x="501" y="545"/>
                  <a:pt x="501" y="545"/>
                  <a:pt x="501" y="552"/>
                </a:cubicBezTo>
                <a:cubicBezTo>
                  <a:pt x="501" y="566"/>
                  <a:pt x="487" y="580"/>
                  <a:pt x="473" y="580"/>
                </a:cubicBezTo>
                <a:cubicBezTo>
                  <a:pt x="466" y="580"/>
                  <a:pt x="459" y="573"/>
                  <a:pt x="459" y="573"/>
                </a:cubicBezTo>
                <a:lnTo>
                  <a:pt x="459" y="573"/>
                </a:lnTo>
                <a:cubicBezTo>
                  <a:pt x="304" y="460"/>
                  <a:pt x="304" y="460"/>
                  <a:pt x="304" y="460"/>
                </a:cubicBezTo>
                <a:cubicBezTo>
                  <a:pt x="148" y="573"/>
                  <a:pt x="148" y="573"/>
                  <a:pt x="148" y="573"/>
                </a:cubicBezTo>
                <a:lnTo>
                  <a:pt x="148" y="573"/>
                </a:lnTo>
                <a:cubicBezTo>
                  <a:pt x="148" y="573"/>
                  <a:pt x="141" y="580"/>
                  <a:pt x="134" y="580"/>
                </a:cubicBezTo>
                <a:cubicBezTo>
                  <a:pt x="120" y="580"/>
                  <a:pt x="106" y="566"/>
                  <a:pt x="106" y="552"/>
                </a:cubicBezTo>
                <a:cubicBezTo>
                  <a:pt x="106" y="545"/>
                  <a:pt x="106" y="545"/>
                  <a:pt x="106" y="537"/>
                </a:cubicBezTo>
                <a:cubicBezTo>
                  <a:pt x="162" y="361"/>
                  <a:pt x="162" y="361"/>
                  <a:pt x="162" y="361"/>
                </a:cubicBezTo>
                <a:cubicBezTo>
                  <a:pt x="14" y="255"/>
                  <a:pt x="14" y="255"/>
                  <a:pt x="14" y="255"/>
                </a:cubicBezTo>
                <a:lnTo>
                  <a:pt x="14" y="255"/>
                </a:lnTo>
                <a:cubicBezTo>
                  <a:pt x="7" y="248"/>
                  <a:pt x="0" y="241"/>
                  <a:pt x="0" y="226"/>
                </a:cubicBezTo>
                <a:cubicBezTo>
                  <a:pt x="0" y="212"/>
                  <a:pt x="14" y="198"/>
                  <a:pt x="28" y="198"/>
                </a:cubicBezTo>
                <a:lnTo>
                  <a:pt x="28" y="198"/>
                </a:lnTo>
                <a:cubicBezTo>
                  <a:pt x="219" y="198"/>
                  <a:pt x="219" y="198"/>
                  <a:pt x="219" y="198"/>
                </a:cubicBezTo>
                <a:cubicBezTo>
                  <a:pt x="275" y="22"/>
                  <a:pt x="275" y="22"/>
                  <a:pt x="275" y="22"/>
                </a:cubicBezTo>
                <a:cubicBezTo>
                  <a:pt x="282" y="14"/>
                  <a:pt x="290" y="0"/>
                  <a:pt x="304" y="0"/>
                </a:cubicBezTo>
                <a:cubicBezTo>
                  <a:pt x="318" y="0"/>
                  <a:pt x="325" y="14"/>
                  <a:pt x="332" y="22"/>
                </a:cubicBezTo>
                <a:cubicBezTo>
                  <a:pt x="388" y="198"/>
                  <a:pt x="388" y="198"/>
                  <a:pt x="388" y="198"/>
                </a:cubicBezTo>
                <a:cubicBezTo>
                  <a:pt x="579" y="198"/>
                  <a:pt x="579" y="198"/>
                  <a:pt x="579" y="198"/>
                </a:cubicBezTo>
                <a:lnTo>
                  <a:pt x="579" y="198"/>
                </a:lnTo>
                <a:cubicBezTo>
                  <a:pt x="593" y="198"/>
                  <a:pt x="607" y="212"/>
                  <a:pt x="607" y="226"/>
                </a:cubicBezTo>
                <a:cubicBezTo>
                  <a:pt x="607" y="241"/>
                  <a:pt x="600" y="248"/>
                  <a:pt x="593" y="255"/>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32" name="Freeform 138"/>
          <p:cNvSpPr>
            <a:spLocks noChangeArrowheads="1"/>
          </p:cNvSpPr>
          <p:nvPr/>
        </p:nvSpPr>
        <p:spPr bwMode="auto">
          <a:xfrm>
            <a:off x="6931030" y="4574582"/>
            <a:ext cx="428623" cy="419209"/>
          </a:xfrm>
          <a:custGeom>
            <a:avLst/>
            <a:gdLst>
              <a:gd name="T0" fmla="*/ 565 w 594"/>
              <a:gd name="T1" fmla="*/ 340 h 581"/>
              <a:gd name="T2" fmla="*/ 558 w 594"/>
              <a:gd name="T3" fmla="*/ 340 h 581"/>
              <a:gd name="T4" fmla="*/ 544 w 594"/>
              <a:gd name="T5" fmla="*/ 389 h 581"/>
              <a:gd name="T6" fmla="*/ 544 w 594"/>
              <a:gd name="T7" fmla="*/ 396 h 581"/>
              <a:gd name="T8" fmla="*/ 544 w 594"/>
              <a:gd name="T9" fmla="*/ 403 h 581"/>
              <a:gd name="T10" fmla="*/ 544 w 594"/>
              <a:gd name="T11" fmla="*/ 403 h 581"/>
              <a:gd name="T12" fmla="*/ 537 w 594"/>
              <a:gd name="T13" fmla="*/ 410 h 581"/>
              <a:gd name="T14" fmla="*/ 515 w 594"/>
              <a:gd name="T15" fmla="*/ 417 h 581"/>
              <a:gd name="T16" fmla="*/ 515 w 594"/>
              <a:gd name="T17" fmla="*/ 417 h 581"/>
              <a:gd name="T18" fmla="*/ 431 w 594"/>
              <a:gd name="T19" fmla="*/ 340 h 581"/>
              <a:gd name="T20" fmla="*/ 431 w 594"/>
              <a:gd name="T21" fmla="*/ 340 h 581"/>
              <a:gd name="T22" fmla="*/ 141 w 594"/>
              <a:gd name="T23" fmla="*/ 311 h 581"/>
              <a:gd name="T24" fmla="*/ 169 w 594"/>
              <a:gd name="T25" fmla="*/ 0 h 581"/>
              <a:gd name="T26" fmla="*/ 593 w 594"/>
              <a:gd name="T27" fmla="*/ 29 h 581"/>
              <a:gd name="T28" fmla="*/ 565 w 594"/>
              <a:gd name="T29" fmla="*/ 340 h 581"/>
              <a:gd name="T30" fmla="*/ 417 w 594"/>
              <a:gd name="T31" fmla="*/ 368 h 581"/>
              <a:gd name="T32" fmla="*/ 480 w 594"/>
              <a:gd name="T33" fmla="*/ 432 h 581"/>
              <a:gd name="T34" fmla="*/ 515 w 594"/>
              <a:gd name="T35" fmla="*/ 467 h 581"/>
              <a:gd name="T36" fmla="*/ 487 w 594"/>
              <a:gd name="T37" fmla="*/ 495 h 581"/>
              <a:gd name="T38" fmla="*/ 289 w 594"/>
              <a:gd name="T39" fmla="*/ 495 h 581"/>
              <a:gd name="T40" fmla="*/ 226 w 594"/>
              <a:gd name="T41" fmla="*/ 495 h 581"/>
              <a:gd name="T42" fmla="*/ 197 w 594"/>
              <a:gd name="T43" fmla="*/ 495 h 581"/>
              <a:gd name="T44" fmla="*/ 113 w 594"/>
              <a:gd name="T45" fmla="*/ 566 h 581"/>
              <a:gd name="T46" fmla="*/ 91 w 594"/>
              <a:gd name="T47" fmla="*/ 580 h 581"/>
              <a:gd name="T48" fmla="*/ 91 w 594"/>
              <a:gd name="T49" fmla="*/ 580 h 581"/>
              <a:gd name="T50" fmla="*/ 70 w 594"/>
              <a:gd name="T51" fmla="*/ 566 h 581"/>
              <a:gd name="T52" fmla="*/ 70 w 594"/>
              <a:gd name="T53" fmla="*/ 566 h 581"/>
              <a:gd name="T54" fmla="*/ 70 w 594"/>
              <a:gd name="T55" fmla="*/ 559 h 581"/>
              <a:gd name="T56" fmla="*/ 63 w 594"/>
              <a:gd name="T57" fmla="*/ 552 h 581"/>
              <a:gd name="T58" fmla="*/ 63 w 594"/>
              <a:gd name="T59" fmla="*/ 495 h 581"/>
              <a:gd name="T60" fmla="*/ 63 w 594"/>
              <a:gd name="T61" fmla="*/ 495 h 581"/>
              <a:gd name="T62" fmla="*/ 0 w 594"/>
              <a:gd name="T63" fmla="*/ 467 h 581"/>
              <a:gd name="T64" fmla="*/ 0 w 594"/>
              <a:gd name="T65" fmla="*/ 142 h 581"/>
              <a:gd name="T66" fmla="*/ 113 w 594"/>
              <a:gd name="T67" fmla="*/ 113 h 581"/>
              <a:gd name="T68" fmla="*/ 169 w 594"/>
              <a:gd name="T69" fmla="*/ 368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4" h="581">
                <a:moveTo>
                  <a:pt x="565" y="340"/>
                </a:moveTo>
                <a:lnTo>
                  <a:pt x="565" y="340"/>
                </a:lnTo>
                <a:cubicBezTo>
                  <a:pt x="558" y="340"/>
                  <a:pt x="558" y="340"/>
                  <a:pt x="558" y="340"/>
                </a:cubicBezTo>
                <a:lnTo>
                  <a:pt x="558" y="340"/>
                </a:lnTo>
                <a:cubicBezTo>
                  <a:pt x="544" y="340"/>
                  <a:pt x="544" y="340"/>
                  <a:pt x="544" y="340"/>
                </a:cubicBezTo>
                <a:cubicBezTo>
                  <a:pt x="544" y="389"/>
                  <a:pt x="544" y="389"/>
                  <a:pt x="544" y="389"/>
                </a:cubicBezTo>
                <a:lnTo>
                  <a:pt x="544" y="389"/>
                </a:lnTo>
                <a:lnTo>
                  <a:pt x="544" y="396"/>
                </a:lnTo>
                <a:lnTo>
                  <a:pt x="544" y="396"/>
                </a:lnTo>
                <a:cubicBezTo>
                  <a:pt x="544" y="396"/>
                  <a:pt x="544" y="396"/>
                  <a:pt x="544" y="403"/>
                </a:cubicBezTo>
                <a:lnTo>
                  <a:pt x="544" y="403"/>
                </a:lnTo>
                <a:lnTo>
                  <a:pt x="544" y="403"/>
                </a:lnTo>
                <a:lnTo>
                  <a:pt x="537" y="410"/>
                </a:lnTo>
                <a:lnTo>
                  <a:pt x="537" y="410"/>
                </a:lnTo>
                <a:cubicBezTo>
                  <a:pt x="530" y="417"/>
                  <a:pt x="523" y="417"/>
                  <a:pt x="515" y="417"/>
                </a:cubicBezTo>
                <a:lnTo>
                  <a:pt x="515" y="417"/>
                </a:lnTo>
                <a:lnTo>
                  <a:pt x="515" y="417"/>
                </a:lnTo>
                <a:lnTo>
                  <a:pt x="515" y="417"/>
                </a:lnTo>
                <a:cubicBezTo>
                  <a:pt x="508" y="417"/>
                  <a:pt x="501" y="417"/>
                  <a:pt x="501" y="410"/>
                </a:cubicBezTo>
                <a:cubicBezTo>
                  <a:pt x="431" y="340"/>
                  <a:pt x="431" y="340"/>
                  <a:pt x="431" y="340"/>
                </a:cubicBezTo>
                <a:lnTo>
                  <a:pt x="431" y="340"/>
                </a:lnTo>
                <a:lnTo>
                  <a:pt x="431" y="340"/>
                </a:lnTo>
                <a:cubicBezTo>
                  <a:pt x="169" y="340"/>
                  <a:pt x="169" y="340"/>
                  <a:pt x="169" y="340"/>
                </a:cubicBezTo>
                <a:cubicBezTo>
                  <a:pt x="155" y="340"/>
                  <a:pt x="141" y="332"/>
                  <a:pt x="141" y="311"/>
                </a:cubicBezTo>
                <a:cubicBezTo>
                  <a:pt x="141" y="29"/>
                  <a:pt x="141" y="29"/>
                  <a:pt x="141" y="29"/>
                </a:cubicBezTo>
                <a:cubicBezTo>
                  <a:pt x="141" y="14"/>
                  <a:pt x="155" y="0"/>
                  <a:pt x="169" y="0"/>
                </a:cubicBezTo>
                <a:cubicBezTo>
                  <a:pt x="565" y="0"/>
                  <a:pt x="565" y="0"/>
                  <a:pt x="565" y="0"/>
                </a:cubicBezTo>
                <a:cubicBezTo>
                  <a:pt x="579" y="0"/>
                  <a:pt x="593" y="14"/>
                  <a:pt x="593" y="29"/>
                </a:cubicBezTo>
                <a:cubicBezTo>
                  <a:pt x="593" y="311"/>
                  <a:pt x="593" y="311"/>
                  <a:pt x="593" y="311"/>
                </a:cubicBezTo>
                <a:cubicBezTo>
                  <a:pt x="593" y="332"/>
                  <a:pt x="579" y="340"/>
                  <a:pt x="565" y="340"/>
                </a:cubicBezTo>
                <a:close/>
                <a:moveTo>
                  <a:pt x="417" y="368"/>
                </a:moveTo>
                <a:lnTo>
                  <a:pt x="417" y="368"/>
                </a:lnTo>
                <a:cubicBezTo>
                  <a:pt x="480" y="432"/>
                  <a:pt x="480" y="432"/>
                  <a:pt x="480" y="432"/>
                </a:cubicBezTo>
                <a:lnTo>
                  <a:pt x="480" y="432"/>
                </a:lnTo>
                <a:cubicBezTo>
                  <a:pt x="487" y="439"/>
                  <a:pt x="501" y="446"/>
                  <a:pt x="515" y="446"/>
                </a:cubicBezTo>
                <a:cubicBezTo>
                  <a:pt x="515" y="467"/>
                  <a:pt x="515" y="467"/>
                  <a:pt x="515" y="467"/>
                </a:cubicBezTo>
                <a:cubicBezTo>
                  <a:pt x="515" y="481"/>
                  <a:pt x="508" y="495"/>
                  <a:pt x="487" y="495"/>
                </a:cubicBezTo>
                <a:lnTo>
                  <a:pt x="487" y="495"/>
                </a:lnTo>
                <a:cubicBezTo>
                  <a:pt x="289" y="495"/>
                  <a:pt x="289" y="495"/>
                  <a:pt x="289" y="495"/>
                </a:cubicBezTo>
                <a:lnTo>
                  <a:pt x="289" y="495"/>
                </a:lnTo>
                <a:cubicBezTo>
                  <a:pt x="226" y="495"/>
                  <a:pt x="226" y="495"/>
                  <a:pt x="226" y="495"/>
                </a:cubicBezTo>
                <a:lnTo>
                  <a:pt x="226" y="495"/>
                </a:lnTo>
                <a:cubicBezTo>
                  <a:pt x="197" y="495"/>
                  <a:pt x="197" y="495"/>
                  <a:pt x="197" y="495"/>
                </a:cubicBezTo>
                <a:lnTo>
                  <a:pt x="197" y="495"/>
                </a:lnTo>
                <a:cubicBezTo>
                  <a:pt x="190" y="495"/>
                  <a:pt x="190" y="495"/>
                  <a:pt x="190" y="495"/>
                </a:cubicBezTo>
                <a:cubicBezTo>
                  <a:pt x="113" y="566"/>
                  <a:pt x="113" y="566"/>
                  <a:pt x="113" y="566"/>
                </a:cubicBezTo>
                <a:cubicBezTo>
                  <a:pt x="106" y="573"/>
                  <a:pt x="99" y="580"/>
                  <a:pt x="91" y="580"/>
                </a:cubicBezTo>
                <a:lnTo>
                  <a:pt x="91" y="580"/>
                </a:lnTo>
                <a:lnTo>
                  <a:pt x="91" y="580"/>
                </a:lnTo>
                <a:lnTo>
                  <a:pt x="91" y="580"/>
                </a:lnTo>
                <a:cubicBezTo>
                  <a:pt x="84" y="580"/>
                  <a:pt x="77" y="573"/>
                  <a:pt x="77" y="566"/>
                </a:cubicBezTo>
                <a:cubicBezTo>
                  <a:pt x="70" y="566"/>
                  <a:pt x="70" y="566"/>
                  <a:pt x="70" y="566"/>
                </a:cubicBezTo>
                <a:lnTo>
                  <a:pt x="70" y="566"/>
                </a:lnTo>
                <a:lnTo>
                  <a:pt x="70" y="566"/>
                </a:lnTo>
                <a:lnTo>
                  <a:pt x="70" y="559"/>
                </a:lnTo>
                <a:lnTo>
                  <a:pt x="70" y="559"/>
                </a:lnTo>
                <a:cubicBezTo>
                  <a:pt x="70" y="559"/>
                  <a:pt x="63" y="559"/>
                  <a:pt x="63" y="552"/>
                </a:cubicBezTo>
                <a:lnTo>
                  <a:pt x="63" y="552"/>
                </a:lnTo>
                <a:lnTo>
                  <a:pt x="63" y="552"/>
                </a:lnTo>
                <a:cubicBezTo>
                  <a:pt x="63" y="495"/>
                  <a:pt x="63" y="495"/>
                  <a:pt x="63" y="495"/>
                </a:cubicBezTo>
                <a:lnTo>
                  <a:pt x="63" y="495"/>
                </a:lnTo>
                <a:lnTo>
                  <a:pt x="63" y="495"/>
                </a:lnTo>
                <a:cubicBezTo>
                  <a:pt x="28" y="495"/>
                  <a:pt x="28" y="495"/>
                  <a:pt x="28" y="495"/>
                </a:cubicBezTo>
                <a:cubicBezTo>
                  <a:pt x="14" y="495"/>
                  <a:pt x="0" y="481"/>
                  <a:pt x="0" y="467"/>
                </a:cubicBezTo>
                <a:cubicBezTo>
                  <a:pt x="0" y="142"/>
                  <a:pt x="0" y="142"/>
                  <a:pt x="0" y="142"/>
                </a:cubicBezTo>
                <a:lnTo>
                  <a:pt x="0" y="142"/>
                </a:lnTo>
                <a:cubicBezTo>
                  <a:pt x="0" y="128"/>
                  <a:pt x="14" y="113"/>
                  <a:pt x="28" y="113"/>
                </a:cubicBezTo>
                <a:cubicBezTo>
                  <a:pt x="113" y="113"/>
                  <a:pt x="113" y="113"/>
                  <a:pt x="113" y="113"/>
                </a:cubicBezTo>
                <a:cubicBezTo>
                  <a:pt x="113" y="311"/>
                  <a:pt x="113" y="311"/>
                  <a:pt x="113" y="311"/>
                </a:cubicBezTo>
                <a:cubicBezTo>
                  <a:pt x="113" y="347"/>
                  <a:pt x="141" y="368"/>
                  <a:pt x="169" y="368"/>
                </a:cubicBezTo>
                <a:lnTo>
                  <a:pt x="417" y="368"/>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33" name="Freeform 139"/>
          <p:cNvSpPr>
            <a:spLocks noChangeArrowheads="1"/>
          </p:cNvSpPr>
          <p:nvPr/>
        </p:nvSpPr>
        <p:spPr bwMode="auto">
          <a:xfrm>
            <a:off x="6172200" y="4584110"/>
            <a:ext cx="431800" cy="393802"/>
          </a:xfrm>
          <a:custGeom>
            <a:avLst/>
            <a:gdLst>
              <a:gd name="T0" fmla="*/ 572 w 601"/>
              <a:gd name="T1" fmla="*/ 460 h 546"/>
              <a:gd name="T2" fmla="*/ 572 w 601"/>
              <a:gd name="T3" fmla="*/ 460 h 546"/>
              <a:gd name="T4" fmla="*/ 438 w 601"/>
              <a:gd name="T5" fmla="*/ 460 h 546"/>
              <a:gd name="T6" fmla="*/ 438 w 601"/>
              <a:gd name="T7" fmla="*/ 460 h 546"/>
              <a:gd name="T8" fmla="*/ 226 w 601"/>
              <a:gd name="T9" fmla="*/ 460 h 546"/>
              <a:gd name="T10" fmla="*/ 226 w 601"/>
              <a:gd name="T11" fmla="*/ 460 h 546"/>
              <a:gd name="T12" fmla="*/ 197 w 601"/>
              <a:gd name="T13" fmla="*/ 460 h 546"/>
              <a:gd name="T14" fmla="*/ 197 w 601"/>
              <a:gd name="T15" fmla="*/ 460 h 546"/>
              <a:gd name="T16" fmla="*/ 190 w 601"/>
              <a:gd name="T17" fmla="*/ 460 h 546"/>
              <a:gd name="T18" fmla="*/ 113 w 601"/>
              <a:gd name="T19" fmla="*/ 538 h 546"/>
              <a:gd name="T20" fmla="*/ 91 w 601"/>
              <a:gd name="T21" fmla="*/ 545 h 546"/>
              <a:gd name="T22" fmla="*/ 91 w 601"/>
              <a:gd name="T23" fmla="*/ 545 h 546"/>
              <a:gd name="T24" fmla="*/ 91 w 601"/>
              <a:gd name="T25" fmla="*/ 545 h 546"/>
              <a:gd name="T26" fmla="*/ 91 w 601"/>
              <a:gd name="T27" fmla="*/ 545 h 546"/>
              <a:gd name="T28" fmla="*/ 70 w 601"/>
              <a:gd name="T29" fmla="*/ 538 h 546"/>
              <a:gd name="T30" fmla="*/ 70 w 601"/>
              <a:gd name="T31" fmla="*/ 538 h 546"/>
              <a:gd name="T32" fmla="*/ 70 w 601"/>
              <a:gd name="T33" fmla="*/ 531 h 546"/>
              <a:gd name="T34" fmla="*/ 70 w 601"/>
              <a:gd name="T35" fmla="*/ 531 h 546"/>
              <a:gd name="T36" fmla="*/ 63 w 601"/>
              <a:gd name="T37" fmla="*/ 531 h 546"/>
              <a:gd name="T38" fmla="*/ 63 w 601"/>
              <a:gd name="T39" fmla="*/ 523 h 546"/>
              <a:gd name="T40" fmla="*/ 63 w 601"/>
              <a:gd name="T41" fmla="*/ 523 h 546"/>
              <a:gd name="T42" fmla="*/ 63 w 601"/>
              <a:gd name="T43" fmla="*/ 516 h 546"/>
              <a:gd name="T44" fmla="*/ 63 w 601"/>
              <a:gd name="T45" fmla="*/ 516 h 546"/>
              <a:gd name="T46" fmla="*/ 63 w 601"/>
              <a:gd name="T47" fmla="*/ 460 h 546"/>
              <a:gd name="T48" fmla="*/ 56 w 601"/>
              <a:gd name="T49" fmla="*/ 460 h 546"/>
              <a:gd name="T50" fmla="*/ 56 w 601"/>
              <a:gd name="T51" fmla="*/ 460 h 546"/>
              <a:gd name="T52" fmla="*/ 28 w 601"/>
              <a:gd name="T53" fmla="*/ 460 h 546"/>
              <a:gd name="T54" fmla="*/ 0 w 601"/>
              <a:gd name="T55" fmla="*/ 432 h 546"/>
              <a:gd name="T56" fmla="*/ 0 w 601"/>
              <a:gd name="T57" fmla="*/ 29 h 546"/>
              <a:gd name="T58" fmla="*/ 28 w 601"/>
              <a:gd name="T59" fmla="*/ 0 h 546"/>
              <a:gd name="T60" fmla="*/ 572 w 601"/>
              <a:gd name="T61" fmla="*/ 0 h 546"/>
              <a:gd name="T62" fmla="*/ 600 w 601"/>
              <a:gd name="T63" fmla="*/ 29 h 546"/>
              <a:gd name="T64" fmla="*/ 600 w 601"/>
              <a:gd name="T65" fmla="*/ 432 h 546"/>
              <a:gd name="T66" fmla="*/ 572 w 601"/>
              <a:gd name="T67" fmla="*/ 460 h 546"/>
              <a:gd name="T68" fmla="*/ 155 w 601"/>
              <a:gd name="T69" fmla="*/ 177 h 546"/>
              <a:gd name="T70" fmla="*/ 155 w 601"/>
              <a:gd name="T71" fmla="*/ 177 h 546"/>
              <a:gd name="T72" fmla="*/ 98 w 601"/>
              <a:gd name="T73" fmla="*/ 234 h 546"/>
              <a:gd name="T74" fmla="*/ 155 w 601"/>
              <a:gd name="T75" fmla="*/ 290 h 546"/>
              <a:gd name="T76" fmla="*/ 211 w 601"/>
              <a:gd name="T77" fmla="*/ 234 h 546"/>
              <a:gd name="T78" fmla="*/ 155 w 601"/>
              <a:gd name="T79" fmla="*/ 177 h 546"/>
              <a:gd name="T80" fmla="*/ 296 w 601"/>
              <a:gd name="T81" fmla="*/ 177 h 546"/>
              <a:gd name="T82" fmla="*/ 296 w 601"/>
              <a:gd name="T83" fmla="*/ 177 h 546"/>
              <a:gd name="T84" fmla="*/ 240 w 601"/>
              <a:gd name="T85" fmla="*/ 234 h 546"/>
              <a:gd name="T86" fmla="*/ 296 w 601"/>
              <a:gd name="T87" fmla="*/ 290 h 546"/>
              <a:gd name="T88" fmla="*/ 353 w 601"/>
              <a:gd name="T89" fmla="*/ 234 h 546"/>
              <a:gd name="T90" fmla="*/ 296 w 601"/>
              <a:gd name="T91" fmla="*/ 177 h 546"/>
              <a:gd name="T92" fmla="*/ 438 w 601"/>
              <a:gd name="T93" fmla="*/ 177 h 546"/>
              <a:gd name="T94" fmla="*/ 438 w 601"/>
              <a:gd name="T95" fmla="*/ 177 h 546"/>
              <a:gd name="T96" fmla="*/ 381 w 601"/>
              <a:gd name="T97" fmla="*/ 234 h 546"/>
              <a:gd name="T98" fmla="*/ 438 w 601"/>
              <a:gd name="T99" fmla="*/ 290 h 546"/>
              <a:gd name="T100" fmla="*/ 494 w 601"/>
              <a:gd name="T101" fmla="*/ 234 h 546"/>
              <a:gd name="T102" fmla="*/ 438 w 601"/>
              <a:gd name="T103" fmla="*/ 17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1" h="546">
                <a:moveTo>
                  <a:pt x="572" y="460"/>
                </a:moveTo>
                <a:lnTo>
                  <a:pt x="572" y="460"/>
                </a:lnTo>
                <a:cubicBezTo>
                  <a:pt x="438" y="460"/>
                  <a:pt x="438" y="460"/>
                  <a:pt x="438" y="460"/>
                </a:cubicBezTo>
                <a:lnTo>
                  <a:pt x="438" y="460"/>
                </a:lnTo>
                <a:cubicBezTo>
                  <a:pt x="226" y="460"/>
                  <a:pt x="226" y="460"/>
                  <a:pt x="226" y="460"/>
                </a:cubicBezTo>
                <a:lnTo>
                  <a:pt x="226" y="460"/>
                </a:lnTo>
                <a:cubicBezTo>
                  <a:pt x="197" y="460"/>
                  <a:pt x="197" y="460"/>
                  <a:pt x="197" y="460"/>
                </a:cubicBezTo>
                <a:lnTo>
                  <a:pt x="197" y="460"/>
                </a:lnTo>
                <a:cubicBezTo>
                  <a:pt x="190" y="460"/>
                  <a:pt x="190" y="460"/>
                  <a:pt x="190" y="460"/>
                </a:cubicBezTo>
                <a:cubicBezTo>
                  <a:pt x="113" y="538"/>
                  <a:pt x="113" y="538"/>
                  <a:pt x="113" y="538"/>
                </a:cubicBezTo>
                <a:cubicBezTo>
                  <a:pt x="106" y="545"/>
                  <a:pt x="98" y="545"/>
                  <a:pt x="91" y="545"/>
                </a:cubicBezTo>
                <a:lnTo>
                  <a:pt x="91" y="545"/>
                </a:lnTo>
                <a:lnTo>
                  <a:pt x="91" y="545"/>
                </a:lnTo>
                <a:lnTo>
                  <a:pt x="91" y="545"/>
                </a:lnTo>
                <a:cubicBezTo>
                  <a:pt x="84" y="545"/>
                  <a:pt x="77" y="545"/>
                  <a:pt x="70" y="538"/>
                </a:cubicBezTo>
                <a:lnTo>
                  <a:pt x="70" y="538"/>
                </a:lnTo>
                <a:lnTo>
                  <a:pt x="70" y="531"/>
                </a:lnTo>
                <a:lnTo>
                  <a:pt x="70" y="531"/>
                </a:lnTo>
                <a:cubicBezTo>
                  <a:pt x="63" y="531"/>
                  <a:pt x="63" y="531"/>
                  <a:pt x="63" y="531"/>
                </a:cubicBezTo>
                <a:cubicBezTo>
                  <a:pt x="63" y="523"/>
                  <a:pt x="63" y="523"/>
                  <a:pt x="63" y="523"/>
                </a:cubicBezTo>
                <a:lnTo>
                  <a:pt x="63" y="523"/>
                </a:lnTo>
                <a:lnTo>
                  <a:pt x="63" y="516"/>
                </a:lnTo>
                <a:lnTo>
                  <a:pt x="63" y="516"/>
                </a:lnTo>
                <a:cubicBezTo>
                  <a:pt x="63" y="460"/>
                  <a:pt x="63" y="460"/>
                  <a:pt x="63" y="460"/>
                </a:cubicBezTo>
                <a:cubicBezTo>
                  <a:pt x="56" y="460"/>
                  <a:pt x="56" y="460"/>
                  <a:pt x="56" y="460"/>
                </a:cubicBezTo>
                <a:lnTo>
                  <a:pt x="56" y="460"/>
                </a:lnTo>
                <a:cubicBezTo>
                  <a:pt x="28" y="460"/>
                  <a:pt x="28" y="460"/>
                  <a:pt x="28" y="460"/>
                </a:cubicBezTo>
                <a:cubicBezTo>
                  <a:pt x="7" y="460"/>
                  <a:pt x="0" y="446"/>
                  <a:pt x="0" y="432"/>
                </a:cubicBezTo>
                <a:cubicBezTo>
                  <a:pt x="0" y="29"/>
                  <a:pt x="0" y="29"/>
                  <a:pt x="0" y="29"/>
                </a:cubicBezTo>
                <a:cubicBezTo>
                  <a:pt x="0" y="8"/>
                  <a:pt x="7" y="0"/>
                  <a:pt x="28" y="0"/>
                </a:cubicBezTo>
                <a:cubicBezTo>
                  <a:pt x="572" y="0"/>
                  <a:pt x="572" y="0"/>
                  <a:pt x="572" y="0"/>
                </a:cubicBezTo>
                <a:cubicBezTo>
                  <a:pt x="586" y="0"/>
                  <a:pt x="600" y="8"/>
                  <a:pt x="600" y="29"/>
                </a:cubicBezTo>
                <a:cubicBezTo>
                  <a:pt x="600" y="432"/>
                  <a:pt x="600" y="432"/>
                  <a:pt x="600" y="432"/>
                </a:cubicBezTo>
                <a:cubicBezTo>
                  <a:pt x="600" y="446"/>
                  <a:pt x="586" y="460"/>
                  <a:pt x="572" y="460"/>
                </a:cubicBezTo>
                <a:close/>
                <a:moveTo>
                  <a:pt x="155" y="177"/>
                </a:moveTo>
                <a:lnTo>
                  <a:pt x="155" y="177"/>
                </a:lnTo>
                <a:cubicBezTo>
                  <a:pt x="127" y="177"/>
                  <a:pt x="98" y="205"/>
                  <a:pt x="98" y="234"/>
                </a:cubicBezTo>
                <a:cubicBezTo>
                  <a:pt x="98" y="262"/>
                  <a:pt x="127" y="290"/>
                  <a:pt x="155" y="290"/>
                </a:cubicBezTo>
                <a:cubicBezTo>
                  <a:pt x="190" y="290"/>
                  <a:pt x="211" y="262"/>
                  <a:pt x="211" y="234"/>
                </a:cubicBezTo>
                <a:cubicBezTo>
                  <a:pt x="211" y="205"/>
                  <a:pt x="190" y="177"/>
                  <a:pt x="155" y="177"/>
                </a:cubicBezTo>
                <a:close/>
                <a:moveTo>
                  <a:pt x="296" y="177"/>
                </a:moveTo>
                <a:lnTo>
                  <a:pt x="296" y="177"/>
                </a:lnTo>
                <a:cubicBezTo>
                  <a:pt x="268" y="177"/>
                  <a:pt x="240" y="205"/>
                  <a:pt x="240" y="234"/>
                </a:cubicBezTo>
                <a:cubicBezTo>
                  <a:pt x="240" y="262"/>
                  <a:pt x="268" y="290"/>
                  <a:pt x="296" y="290"/>
                </a:cubicBezTo>
                <a:cubicBezTo>
                  <a:pt x="332" y="290"/>
                  <a:pt x="353" y="262"/>
                  <a:pt x="353" y="234"/>
                </a:cubicBezTo>
                <a:cubicBezTo>
                  <a:pt x="353" y="205"/>
                  <a:pt x="332" y="177"/>
                  <a:pt x="296" y="177"/>
                </a:cubicBezTo>
                <a:close/>
                <a:moveTo>
                  <a:pt x="438" y="177"/>
                </a:moveTo>
                <a:lnTo>
                  <a:pt x="438" y="177"/>
                </a:lnTo>
                <a:cubicBezTo>
                  <a:pt x="409" y="177"/>
                  <a:pt x="381" y="205"/>
                  <a:pt x="381" y="234"/>
                </a:cubicBezTo>
                <a:cubicBezTo>
                  <a:pt x="381" y="262"/>
                  <a:pt x="409" y="290"/>
                  <a:pt x="438" y="290"/>
                </a:cubicBezTo>
                <a:cubicBezTo>
                  <a:pt x="473" y="290"/>
                  <a:pt x="494" y="262"/>
                  <a:pt x="494" y="234"/>
                </a:cubicBezTo>
                <a:cubicBezTo>
                  <a:pt x="494" y="205"/>
                  <a:pt x="473" y="177"/>
                  <a:pt x="438" y="17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34" name="Freeform 140"/>
          <p:cNvSpPr>
            <a:spLocks noChangeArrowheads="1"/>
          </p:cNvSpPr>
          <p:nvPr/>
        </p:nvSpPr>
        <p:spPr bwMode="auto">
          <a:xfrm>
            <a:off x="5407026" y="4584110"/>
            <a:ext cx="438150" cy="393802"/>
          </a:xfrm>
          <a:custGeom>
            <a:avLst/>
            <a:gdLst>
              <a:gd name="T0" fmla="*/ 580 w 609"/>
              <a:gd name="T1" fmla="*/ 460 h 546"/>
              <a:gd name="T2" fmla="*/ 580 w 609"/>
              <a:gd name="T3" fmla="*/ 460 h 546"/>
              <a:gd name="T4" fmla="*/ 340 w 609"/>
              <a:gd name="T5" fmla="*/ 460 h 546"/>
              <a:gd name="T6" fmla="*/ 340 w 609"/>
              <a:gd name="T7" fmla="*/ 460 h 546"/>
              <a:gd name="T8" fmla="*/ 226 w 609"/>
              <a:gd name="T9" fmla="*/ 460 h 546"/>
              <a:gd name="T10" fmla="*/ 226 w 609"/>
              <a:gd name="T11" fmla="*/ 460 h 546"/>
              <a:gd name="T12" fmla="*/ 198 w 609"/>
              <a:gd name="T13" fmla="*/ 460 h 546"/>
              <a:gd name="T14" fmla="*/ 198 w 609"/>
              <a:gd name="T15" fmla="*/ 460 h 546"/>
              <a:gd name="T16" fmla="*/ 191 w 609"/>
              <a:gd name="T17" fmla="*/ 460 h 546"/>
              <a:gd name="T18" fmla="*/ 113 w 609"/>
              <a:gd name="T19" fmla="*/ 538 h 546"/>
              <a:gd name="T20" fmla="*/ 99 w 609"/>
              <a:gd name="T21" fmla="*/ 545 h 546"/>
              <a:gd name="T22" fmla="*/ 99 w 609"/>
              <a:gd name="T23" fmla="*/ 545 h 546"/>
              <a:gd name="T24" fmla="*/ 99 w 609"/>
              <a:gd name="T25" fmla="*/ 545 h 546"/>
              <a:gd name="T26" fmla="*/ 99 w 609"/>
              <a:gd name="T27" fmla="*/ 545 h 546"/>
              <a:gd name="T28" fmla="*/ 78 w 609"/>
              <a:gd name="T29" fmla="*/ 538 h 546"/>
              <a:gd name="T30" fmla="*/ 78 w 609"/>
              <a:gd name="T31" fmla="*/ 538 h 546"/>
              <a:gd name="T32" fmla="*/ 71 w 609"/>
              <a:gd name="T33" fmla="*/ 531 h 546"/>
              <a:gd name="T34" fmla="*/ 71 w 609"/>
              <a:gd name="T35" fmla="*/ 531 h 546"/>
              <a:gd name="T36" fmla="*/ 71 w 609"/>
              <a:gd name="T37" fmla="*/ 531 h 546"/>
              <a:gd name="T38" fmla="*/ 71 w 609"/>
              <a:gd name="T39" fmla="*/ 523 h 546"/>
              <a:gd name="T40" fmla="*/ 71 w 609"/>
              <a:gd name="T41" fmla="*/ 523 h 546"/>
              <a:gd name="T42" fmla="*/ 71 w 609"/>
              <a:gd name="T43" fmla="*/ 516 h 546"/>
              <a:gd name="T44" fmla="*/ 71 w 609"/>
              <a:gd name="T45" fmla="*/ 516 h 546"/>
              <a:gd name="T46" fmla="*/ 71 w 609"/>
              <a:gd name="T47" fmla="*/ 460 h 546"/>
              <a:gd name="T48" fmla="*/ 64 w 609"/>
              <a:gd name="T49" fmla="*/ 460 h 546"/>
              <a:gd name="T50" fmla="*/ 64 w 609"/>
              <a:gd name="T51" fmla="*/ 460 h 546"/>
              <a:gd name="T52" fmla="*/ 29 w 609"/>
              <a:gd name="T53" fmla="*/ 460 h 546"/>
              <a:gd name="T54" fmla="*/ 0 w 609"/>
              <a:gd name="T55" fmla="*/ 432 h 546"/>
              <a:gd name="T56" fmla="*/ 0 w 609"/>
              <a:gd name="T57" fmla="*/ 29 h 546"/>
              <a:gd name="T58" fmla="*/ 29 w 609"/>
              <a:gd name="T59" fmla="*/ 0 h 546"/>
              <a:gd name="T60" fmla="*/ 580 w 609"/>
              <a:gd name="T61" fmla="*/ 0 h 546"/>
              <a:gd name="T62" fmla="*/ 608 w 609"/>
              <a:gd name="T63" fmla="*/ 29 h 546"/>
              <a:gd name="T64" fmla="*/ 608 w 609"/>
              <a:gd name="T65" fmla="*/ 432 h 546"/>
              <a:gd name="T66" fmla="*/ 580 w 609"/>
              <a:gd name="T67" fmla="*/ 46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9" h="546">
                <a:moveTo>
                  <a:pt x="580" y="460"/>
                </a:moveTo>
                <a:lnTo>
                  <a:pt x="580" y="460"/>
                </a:lnTo>
                <a:cubicBezTo>
                  <a:pt x="340" y="460"/>
                  <a:pt x="340" y="460"/>
                  <a:pt x="340" y="460"/>
                </a:cubicBezTo>
                <a:lnTo>
                  <a:pt x="340" y="460"/>
                </a:lnTo>
                <a:cubicBezTo>
                  <a:pt x="226" y="460"/>
                  <a:pt x="226" y="460"/>
                  <a:pt x="226" y="460"/>
                </a:cubicBezTo>
                <a:lnTo>
                  <a:pt x="226" y="460"/>
                </a:lnTo>
                <a:cubicBezTo>
                  <a:pt x="198" y="460"/>
                  <a:pt x="198" y="460"/>
                  <a:pt x="198" y="460"/>
                </a:cubicBezTo>
                <a:lnTo>
                  <a:pt x="198" y="460"/>
                </a:lnTo>
                <a:cubicBezTo>
                  <a:pt x="191" y="460"/>
                  <a:pt x="191" y="460"/>
                  <a:pt x="191" y="460"/>
                </a:cubicBezTo>
                <a:cubicBezTo>
                  <a:pt x="113" y="538"/>
                  <a:pt x="113" y="538"/>
                  <a:pt x="113" y="538"/>
                </a:cubicBezTo>
                <a:cubicBezTo>
                  <a:pt x="113" y="545"/>
                  <a:pt x="106" y="545"/>
                  <a:pt x="99" y="545"/>
                </a:cubicBezTo>
                <a:lnTo>
                  <a:pt x="99" y="545"/>
                </a:lnTo>
                <a:lnTo>
                  <a:pt x="99" y="545"/>
                </a:lnTo>
                <a:lnTo>
                  <a:pt x="99" y="545"/>
                </a:lnTo>
                <a:cubicBezTo>
                  <a:pt x="92" y="545"/>
                  <a:pt x="85" y="545"/>
                  <a:pt x="78" y="538"/>
                </a:cubicBezTo>
                <a:lnTo>
                  <a:pt x="78" y="538"/>
                </a:lnTo>
                <a:lnTo>
                  <a:pt x="71" y="531"/>
                </a:lnTo>
                <a:lnTo>
                  <a:pt x="71" y="531"/>
                </a:lnTo>
                <a:lnTo>
                  <a:pt x="71" y="531"/>
                </a:lnTo>
                <a:cubicBezTo>
                  <a:pt x="71" y="523"/>
                  <a:pt x="71" y="523"/>
                  <a:pt x="71" y="523"/>
                </a:cubicBezTo>
                <a:lnTo>
                  <a:pt x="71" y="523"/>
                </a:lnTo>
                <a:lnTo>
                  <a:pt x="71" y="516"/>
                </a:lnTo>
                <a:lnTo>
                  <a:pt x="71" y="516"/>
                </a:lnTo>
                <a:cubicBezTo>
                  <a:pt x="71" y="460"/>
                  <a:pt x="71" y="460"/>
                  <a:pt x="71" y="460"/>
                </a:cubicBezTo>
                <a:cubicBezTo>
                  <a:pt x="64" y="460"/>
                  <a:pt x="64" y="460"/>
                  <a:pt x="64" y="460"/>
                </a:cubicBezTo>
                <a:lnTo>
                  <a:pt x="64" y="460"/>
                </a:lnTo>
                <a:cubicBezTo>
                  <a:pt x="29" y="460"/>
                  <a:pt x="29" y="460"/>
                  <a:pt x="29" y="460"/>
                </a:cubicBezTo>
                <a:cubicBezTo>
                  <a:pt x="15" y="460"/>
                  <a:pt x="0" y="446"/>
                  <a:pt x="0" y="432"/>
                </a:cubicBezTo>
                <a:cubicBezTo>
                  <a:pt x="0" y="29"/>
                  <a:pt x="0" y="29"/>
                  <a:pt x="0" y="29"/>
                </a:cubicBezTo>
                <a:cubicBezTo>
                  <a:pt x="0" y="8"/>
                  <a:pt x="15" y="0"/>
                  <a:pt x="29" y="0"/>
                </a:cubicBezTo>
                <a:cubicBezTo>
                  <a:pt x="580" y="0"/>
                  <a:pt x="580" y="0"/>
                  <a:pt x="580" y="0"/>
                </a:cubicBezTo>
                <a:cubicBezTo>
                  <a:pt x="594" y="0"/>
                  <a:pt x="608" y="8"/>
                  <a:pt x="608" y="29"/>
                </a:cubicBezTo>
                <a:cubicBezTo>
                  <a:pt x="608" y="432"/>
                  <a:pt x="608" y="432"/>
                  <a:pt x="608" y="432"/>
                </a:cubicBezTo>
                <a:cubicBezTo>
                  <a:pt x="608" y="446"/>
                  <a:pt x="594" y="460"/>
                  <a:pt x="580" y="460"/>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35" name="Freeform 141"/>
          <p:cNvSpPr>
            <a:spLocks noChangeArrowheads="1"/>
          </p:cNvSpPr>
          <p:nvPr/>
        </p:nvSpPr>
        <p:spPr bwMode="auto">
          <a:xfrm>
            <a:off x="4651377" y="4584110"/>
            <a:ext cx="434974" cy="393802"/>
          </a:xfrm>
          <a:custGeom>
            <a:avLst/>
            <a:gdLst>
              <a:gd name="T0" fmla="*/ 573 w 602"/>
              <a:gd name="T1" fmla="*/ 460 h 546"/>
              <a:gd name="T2" fmla="*/ 573 w 602"/>
              <a:gd name="T3" fmla="*/ 460 h 546"/>
              <a:gd name="T4" fmla="*/ 198 w 602"/>
              <a:gd name="T5" fmla="*/ 460 h 546"/>
              <a:gd name="T6" fmla="*/ 198 w 602"/>
              <a:gd name="T7" fmla="*/ 460 h 546"/>
              <a:gd name="T8" fmla="*/ 191 w 602"/>
              <a:gd name="T9" fmla="*/ 460 h 546"/>
              <a:gd name="T10" fmla="*/ 113 w 602"/>
              <a:gd name="T11" fmla="*/ 538 h 546"/>
              <a:gd name="T12" fmla="*/ 92 w 602"/>
              <a:gd name="T13" fmla="*/ 545 h 546"/>
              <a:gd name="T14" fmla="*/ 92 w 602"/>
              <a:gd name="T15" fmla="*/ 545 h 546"/>
              <a:gd name="T16" fmla="*/ 92 w 602"/>
              <a:gd name="T17" fmla="*/ 545 h 546"/>
              <a:gd name="T18" fmla="*/ 92 w 602"/>
              <a:gd name="T19" fmla="*/ 545 h 546"/>
              <a:gd name="T20" fmla="*/ 78 w 602"/>
              <a:gd name="T21" fmla="*/ 538 h 546"/>
              <a:gd name="T22" fmla="*/ 71 w 602"/>
              <a:gd name="T23" fmla="*/ 538 h 546"/>
              <a:gd name="T24" fmla="*/ 71 w 602"/>
              <a:gd name="T25" fmla="*/ 531 h 546"/>
              <a:gd name="T26" fmla="*/ 71 w 602"/>
              <a:gd name="T27" fmla="*/ 531 h 546"/>
              <a:gd name="T28" fmla="*/ 71 w 602"/>
              <a:gd name="T29" fmla="*/ 531 h 546"/>
              <a:gd name="T30" fmla="*/ 71 w 602"/>
              <a:gd name="T31" fmla="*/ 523 h 546"/>
              <a:gd name="T32" fmla="*/ 64 w 602"/>
              <a:gd name="T33" fmla="*/ 523 h 546"/>
              <a:gd name="T34" fmla="*/ 64 w 602"/>
              <a:gd name="T35" fmla="*/ 516 h 546"/>
              <a:gd name="T36" fmla="*/ 64 w 602"/>
              <a:gd name="T37" fmla="*/ 516 h 546"/>
              <a:gd name="T38" fmla="*/ 64 w 602"/>
              <a:gd name="T39" fmla="*/ 460 h 546"/>
              <a:gd name="T40" fmla="*/ 29 w 602"/>
              <a:gd name="T41" fmla="*/ 460 h 546"/>
              <a:gd name="T42" fmla="*/ 0 w 602"/>
              <a:gd name="T43" fmla="*/ 432 h 546"/>
              <a:gd name="T44" fmla="*/ 0 w 602"/>
              <a:gd name="T45" fmla="*/ 29 h 546"/>
              <a:gd name="T46" fmla="*/ 29 w 602"/>
              <a:gd name="T47" fmla="*/ 0 h 546"/>
              <a:gd name="T48" fmla="*/ 573 w 602"/>
              <a:gd name="T49" fmla="*/ 0 h 546"/>
              <a:gd name="T50" fmla="*/ 601 w 602"/>
              <a:gd name="T51" fmla="*/ 29 h 546"/>
              <a:gd name="T52" fmla="*/ 601 w 602"/>
              <a:gd name="T53" fmla="*/ 432 h 546"/>
              <a:gd name="T54" fmla="*/ 573 w 602"/>
              <a:gd name="T55" fmla="*/ 460 h 546"/>
              <a:gd name="T56" fmla="*/ 544 w 602"/>
              <a:gd name="T57" fmla="*/ 57 h 546"/>
              <a:gd name="T58" fmla="*/ 544 w 602"/>
              <a:gd name="T59" fmla="*/ 57 h 546"/>
              <a:gd name="T60" fmla="*/ 57 w 602"/>
              <a:gd name="T61" fmla="*/ 57 h 546"/>
              <a:gd name="T62" fmla="*/ 57 w 602"/>
              <a:gd name="T63" fmla="*/ 403 h 546"/>
              <a:gd name="T64" fmla="*/ 92 w 602"/>
              <a:gd name="T65" fmla="*/ 403 h 546"/>
              <a:gd name="T66" fmla="*/ 92 w 602"/>
              <a:gd name="T67" fmla="*/ 403 h 546"/>
              <a:gd name="T68" fmla="*/ 120 w 602"/>
              <a:gd name="T69" fmla="*/ 403 h 546"/>
              <a:gd name="T70" fmla="*/ 120 w 602"/>
              <a:gd name="T71" fmla="*/ 446 h 546"/>
              <a:gd name="T72" fmla="*/ 170 w 602"/>
              <a:gd name="T73" fmla="*/ 403 h 546"/>
              <a:gd name="T74" fmla="*/ 248 w 602"/>
              <a:gd name="T75" fmla="*/ 403 h 546"/>
              <a:gd name="T76" fmla="*/ 248 w 602"/>
              <a:gd name="T77" fmla="*/ 403 h 546"/>
              <a:gd name="T78" fmla="*/ 544 w 602"/>
              <a:gd name="T79" fmla="*/ 403 h 546"/>
              <a:gd name="T80" fmla="*/ 544 w 602"/>
              <a:gd name="T81" fmla="*/ 5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2" h="546">
                <a:moveTo>
                  <a:pt x="573" y="460"/>
                </a:moveTo>
                <a:lnTo>
                  <a:pt x="573" y="460"/>
                </a:lnTo>
                <a:cubicBezTo>
                  <a:pt x="198" y="460"/>
                  <a:pt x="198" y="460"/>
                  <a:pt x="198" y="460"/>
                </a:cubicBezTo>
                <a:lnTo>
                  <a:pt x="198" y="460"/>
                </a:lnTo>
                <a:cubicBezTo>
                  <a:pt x="191" y="460"/>
                  <a:pt x="191" y="460"/>
                  <a:pt x="191" y="460"/>
                </a:cubicBezTo>
                <a:cubicBezTo>
                  <a:pt x="113" y="538"/>
                  <a:pt x="113" y="538"/>
                  <a:pt x="113" y="538"/>
                </a:cubicBezTo>
                <a:cubicBezTo>
                  <a:pt x="106" y="545"/>
                  <a:pt x="99" y="545"/>
                  <a:pt x="92" y="545"/>
                </a:cubicBezTo>
                <a:lnTo>
                  <a:pt x="92" y="545"/>
                </a:lnTo>
                <a:lnTo>
                  <a:pt x="92" y="545"/>
                </a:lnTo>
                <a:lnTo>
                  <a:pt x="92" y="545"/>
                </a:lnTo>
                <a:cubicBezTo>
                  <a:pt x="85" y="545"/>
                  <a:pt x="78" y="545"/>
                  <a:pt x="78" y="538"/>
                </a:cubicBezTo>
                <a:cubicBezTo>
                  <a:pt x="71" y="538"/>
                  <a:pt x="71" y="538"/>
                  <a:pt x="71" y="538"/>
                </a:cubicBezTo>
                <a:lnTo>
                  <a:pt x="71" y="531"/>
                </a:lnTo>
                <a:lnTo>
                  <a:pt x="71" y="531"/>
                </a:lnTo>
                <a:lnTo>
                  <a:pt x="71" y="531"/>
                </a:lnTo>
                <a:cubicBezTo>
                  <a:pt x="71" y="523"/>
                  <a:pt x="71" y="523"/>
                  <a:pt x="71" y="523"/>
                </a:cubicBezTo>
                <a:lnTo>
                  <a:pt x="64" y="523"/>
                </a:lnTo>
                <a:lnTo>
                  <a:pt x="64" y="516"/>
                </a:lnTo>
                <a:lnTo>
                  <a:pt x="64" y="516"/>
                </a:lnTo>
                <a:cubicBezTo>
                  <a:pt x="64" y="460"/>
                  <a:pt x="64" y="460"/>
                  <a:pt x="64" y="460"/>
                </a:cubicBezTo>
                <a:cubicBezTo>
                  <a:pt x="29" y="460"/>
                  <a:pt x="29" y="460"/>
                  <a:pt x="29" y="460"/>
                </a:cubicBezTo>
                <a:cubicBezTo>
                  <a:pt x="15" y="460"/>
                  <a:pt x="0" y="446"/>
                  <a:pt x="0" y="432"/>
                </a:cubicBezTo>
                <a:cubicBezTo>
                  <a:pt x="0" y="29"/>
                  <a:pt x="0" y="29"/>
                  <a:pt x="0" y="29"/>
                </a:cubicBezTo>
                <a:cubicBezTo>
                  <a:pt x="0" y="8"/>
                  <a:pt x="15" y="0"/>
                  <a:pt x="29" y="0"/>
                </a:cubicBezTo>
                <a:cubicBezTo>
                  <a:pt x="573" y="0"/>
                  <a:pt x="573" y="0"/>
                  <a:pt x="573" y="0"/>
                </a:cubicBezTo>
                <a:cubicBezTo>
                  <a:pt x="594" y="0"/>
                  <a:pt x="601" y="8"/>
                  <a:pt x="601" y="29"/>
                </a:cubicBezTo>
                <a:cubicBezTo>
                  <a:pt x="601" y="432"/>
                  <a:pt x="601" y="432"/>
                  <a:pt x="601" y="432"/>
                </a:cubicBezTo>
                <a:cubicBezTo>
                  <a:pt x="601" y="446"/>
                  <a:pt x="594" y="460"/>
                  <a:pt x="573" y="460"/>
                </a:cubicBezTo>
                <a:close/>
                <a:moveTo>
                  <a:pt x="544" y="57"/>
                </a:moveTo>
                <a:lnTo>
                  <a:pt x="544" y="57"/>
                </a:lnTo>
                <a:cubicBezTo>
                  <a:pt x="57" y="57"/>
                  <a:pt x="57" y="57"/>
                  <a:pt x="57" y="57"/>
                </a:cubicBezTo>
                <a:cubicBezTo>
                  <a:pt x="57" y="403"/>
                  <a:pt x="57" y="403"/>
                  <a:pt x="57" y="403"/>
                </a:cubicBezTo>
                <a:cubicBezTo>
                  <a:pt x="92" y="403"/>
                  <a:pt x="92" y="403"/>
                  <a:pt x="92" y="403"/>
                </a:cubicBezTo>
                <a:lnTo>
                  <a:pt x="92" y="403"/>
                </a:lnTo>
                <a:cubicBezTo>
                  <a:pt x="120" y="403"/>
                  <a:pt x="120" y="403"/>
                  <a:pt x="120" y="403"/>
                </a:cubicBezTo>
                <a:cubicBezTo>
                  <a:pt x="120" y="446"/>
                  <a:pt x="120" y="446"/>
                  <a:pt x="120" y="446"/>
                </a:cubicBezTo>
                <a:cubicBezTo>
                  <a:pt x="170" y="403"/>
                  <a:pt x="170" y="403"/>
                  <a:pt x="170" y="403"/>
                </a:cubicBezTo>
                <a:cubicBezTo>
                  <a:pt x="248" y="403"/>
                  <a:pt x="248" y="403"/>
                  <a:pt x="248" y="403"/>
                </a:cubicBezTo>
                <a:lnTo>
                  <a:pt x="248" y="403"/>
                </a:lnTo>
                <a:cubicBezTo>
                  <a:pt x="544" y="403"/>
                  <a:pt x="544" y="403"/>
                  <a:pt x="544" y="403"/>
                </a:cubicBezTo>
                <a:lnTo>
                  <a:pt x="544" y="57"/>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36" name="Freeform 142"/>
          <p:cNvSpPr>
            <a:spLocks noChangeArrowheads="1"/>
          </p:cNvSpPr>
          <p:nvPr/>
        </p:nvSpPr>
        <p:spPr bwMode="auto">
          <a:xfrm>
            <a:off x="3892553" y="4568232"/>
            <a:ext cx="434976" cy="428736"/>
          </a:xfrm>
          <a:custGeom>
            <a:avLst/>
            <a:gdLst>
              <a:gd name="T0" fmla="*/ 530 w 602"/>
              <a:gd name="T1" fmla="*/ 241 h 595"/>
              <a:gd name="T2" fmla="*/ 530 w 602"/>
              <a:gd name="T3" fmla="*/ 241 h 595"/>
              <a:gd name="T4" fmla="*/ 573 w 602"/>
              <a:gd name="T5" fmla="*/ 318 h 595"/>
              <a:gd name="T6" fmla="*/ 453 w 602"/>
              <a:gd name="T7" fmla="*/ 269 h 595"/>
              <a:gd name="T8" fmla="*/ 410 w 602"/>
              <a:gd name="T9" fmla="*/ 276 h 595"/>
              <a:gd name="T10" fmla="*/ 240 w 602"/>
              <a:gd name="T11" fmla="*/ 135 h 595"/>
              <a:gd name="T12" fmla="*/ 410 w 602"/>
              <a:gd name="T13" fmla="*/ 0 h 595"/>
              <a:gd name="T14" fmla="*/ 601 w 602"/>
              <a:gd name="T15" fmla="*/ 135 h 595"/>
              <a:gd name="T16" fmla="*/ 530 w 602"/>
              <a:gd name="T17" fmla="*/ 241 h 595"/>
              <a:gd name="T18" fmla="*/ 205 w 602"/>
              <a:gd name="T19" fmla="*/ 149 h 595"/>
              <a:gd name="T20" fmla="*/ 205 w 602"/>
              <a:gd name="T21" fmla="*/ 149 h 595"/>
              <a:gd name="T22" fmla="*/ 396 w 602"/>
              <a:gd name="T23" fmla="*/ 311 h 595"/>
              <a:gd name="T24" fmla="*/ 438 w 602"/>
              <a:gd name="T25" fmla="*/ 304 h 595"/>
              <a:gd name="T26" fmla="*/ 438 w 602"/>
              <a:gd name="T27" fmla="*/ 304 h 595"/>
              <a:gd name="T28" fmla="*/ 438 w 602"/>
              <a:gd name="T29" fmla="*/ 304 h 595"/>
              <a:gd name="T30" fmla="*/ 537 w 602"/>
              <a:gd name="T31" fmla="*/ 347 h 595"/>
              <a:gd name="T32" fmla="*/ 283 w 602"/>
              <a:gd name="T33" fmla="*/ 509 h 595"/>
              <a:gd name="T34" fmla="*/ 226 w 602"/>
              <a:gd name="T35" fmla="*/ 495 h 595"/>
              <a:gd name="T36" fmla="*/ 36 w 602"/>
              <a:gd name="T37" fmla="*/ 573 h 595"/>
              <a:gd name="T38" fmla="*/ 99 w 602"/>
              <a:gd name="T39" fmla="*/ 460 h 595"/>
              <a:gd name="T40" fmla="*/ 0 w 602"/>
              <a:gd name="T41" fmla="*/ 297 h 595"/>
              <a:gd name="T42" fmla="*/ 219 w 602"/>
              <a:gd name="T43" fmla="*/ 92 h 595"/>
              <a:gd name="T44" fmla="*/ 205 w 602"/>
              <a:gd name="T45" fmla="*/ 149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2" h="595">
                <a:moveTo>
                  <a:pt x="530" y="241"/>
                </a:moveTo>
                <a:lnTo>
                  <a:pt x="530" y="241"/>
                </a:lnTo>
                <a:cubicBezTo>
                  <a:pt x="523" y="248"/>
                  <a:pt x="523" y="290"/>
                  <a:pt x="573" y="318"/>
                </a:cubicBezTo>
                <a:cubicBezTo>
                  <a:pt x="573" y="318"/>
                  <a:pt x="502" y="332"/>
                  <a:pt x="453" y="269"/>
                </a:cubicBezTo>
                <a:cubicBezTo>
                  <a:pt x="438" y="269"/>
                  <a:pt x="424" y="276"/>
                  <a:pt x="410" y="276"/>
                </a:cubicBezTo>
                <a:cubicBezTo>
                  <a:pt x="304" y="276"/>
                  <a:pt x="240" y="212"/>
                  <a:pt x="240" y="135"/>
                </a:cubicBezTo>
                <a:cubicBezTo>
                  <a:pt x="240" y="64"/>
                  <a:pt x="304" y="0"/>
                  <a:pt x="410" y="0"/>
                </a:cubicBezTo>
                <a:cubicBezTo>
                  <a:pt x="516" y="0"/>
                  <a:pt x="601" y="64"/>
                  <a:pt x="601" y="135"/>
                </a:cubicBezTo>
                <a:cubicBezTo>
                  <a:pt x="601" y="177"/>
                  <a:pt x="573" y="219"/>
                  <a:pt x="530" y="241"/>
                </a:cubicBezTo>
                <a:close/>
                <a:moveTo>
                  <a:pt x="205" y="149"/>
                </a:moveTo>
                <a:lnTo>
                  <a:pt x="205" y="149"/>
                </a:lnTo>
                <a:cubicBezTo>
                  <a:pt x="212" y="233"/>
                  <a:pt x="283" y="304"/>
                  <a:pt x="396" y="311"/>
                </a:cubicBezTo>
                <a:cubicBezTo>
                  <a:pt x="410" y="311"/>
                  <a:pt x="424" y="311"/>
                  <a:pt x="438" y="304"/>
                </a:cubicBezTo>
                <a:lnTo>
                  <a:pt x="438" y="304"/>
                </a:lnTo>
                <a:lnTo>
                  <a:pt x="438" y="304"/>
                </a:lnTo>
                <a:cubicBezTo>
                  <a:pt x="474" y="339"/>
                  <a:pt x="516" y="347"/>
                  <a:pt x="537" y="347"/>
                </a:cubicBezTo>
                <a:cubicBezTo>
                  <a:pt x="516" y="439"/>
                  <a:pt x="424" y="509"/>
                  <a:pt x="283" y="509"/>
                </a:cubicBezTo>
                <a:cubicBezTo>
                  <a:pt x="269" y="509"/>
                  <a:pt x="248" y="502"/>
                  <a:pt x="226" y="495"/>
                </a:cubicBezTo>
                <a:cubicBezTo>
                  <a:pt x="156" y="594"/>
                  <a:pt x="36" y="573"/>
                  <a:pt x="36" y="573"/>
                </a:cubicBezTo>
                <a:cubicBezTo>
                  <a:pt x="120" y="537"/>
                  <a:pt x="120" y="467"/>
                  <a:pt x="99" y="460"/>
                </a:cubicBezTo>
                <a:cubicBezTo>
                  <a:pt x="36" y="424"/>
                  <a:pt x="0" y="361"/>
                  <a:pt x="0" y="297"/>
                </a:cubicBezTo>
                <a:cubicBezTo>
                  <a:pt x="0" y="198"/>
                  <a:pt x="92" y="113"/>
                  <a:pt x="219" y="92"/>
                </a:cubicBezTo>
                <a:cubicBezTo>
                  <a:pt x="212" y="113"/>
                  <a:pt x="205" y="128"/>
                  <a:pt x="205" y="14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37" name="Freeform 143"/>
          <p:cNvSpPr>
            <a:spLocks noChangeArrowheads="1"/>
          </p:cNvSpPr>
          <p:nvPr/>
        </p:nvSpPr>
        <p:spPr bwMode="auto">
          <a:xfrm>
            <a:off x="3130550" y="4590463"/>
            <a:ext cx="438150" cy="403331"/>
          </a:xfrm>
          <a:custGeom>
            <a:avLst/>
            <a:gdLst>
              <a:gd name="T0" fmla="*/ 318 w 609"/>
              <a:gd name="T1" fmla="*/ 459 h 559"/>
              <a:gd name="T2" fmla="*/ 318 w 609"/>
              <a:gd name="T3" fmla="*/ 459 h 559"/>
              <a:gd name="T4" fmla="*/ 254 w 609"/>
              <a:gd name="T5" fmla="*/ 452 h 559"/>
              <a:gd name="T6" fmla="*/ 43 w 609"/>
              <a:gd name="T7" fmla="*/ 537 h 559"/>
              <a:gd name="T8" fmla="*/ 120 w 609"/>
              <a:gd name="T9" fmla="*/ 410 h 559"/>
              <a:gd name="T10" fmla="*/ 0 w 609"/>
              <a:gd name="T11" fmla="*/ 233 h 559"/>
              <a:gd name="T12" fmla="*/ 318 w 609"/>
              <a:gd name="T13" fmla="*/ 0 h 559"/>
              <a:gd name="T14" fmla="*/ 608 w 609"/>
              <a:gd name="T15" fmla="*/ 233 h 559"/>
              <a:gd name="T16" fmla="*/ 318 w 609"/>
              <a:gd name="T17" fmla="*/ 459 h 559"/>
              <a:gd name="T18" fmla="*/ 163 w 609"/>
              <a:gd name="T19" fmla="*/ 176 h 559"/>
              <a:gd name="T20" fmla="*/ 163 w 609"/>
              <a:gd name="T21" fmla="*/ 176 h 559"/>
              <a:gd name="T22" fmla="*/ 106 w 609"/>
              <a:gd name="T23" fmla="*/ 233 h 559"/>
              <a:gd name="T24" fmla="*/ 163 w 609"/>
              <a:gd name="T25" fmla="*/ 289 h 559"/>
              <a:gd name="T26" fmla="*/ 219 w 609"/>
              <a:gd name="T27" fmla="*/ 233 h 559"/>
              <a:gd name="T28" fmla="*/ 163 w 609"/>
              <a:gd name="T29" fmla="*/ 176 h 559"/>
              <a:gd name="T30" fmla="*/ 304 w 609"/>
              <a:gd name="T31" fmla="*/ 176 h 559"/>
              <a:gd name="T32" fmla="*/ 304 w 609"/>
              <a:gd name="T33" fmla="*/ 176 h 559"/>
              <a:gd name="T34" fmla="*/ 247 w 609"/>
              <a:gd name="T35" fmla="*/ 233 h 559"/>
              <a:gd name="T36" fmla="*/ 304 w 609"/>
              <a:gd name="T37" fmla="*/ 289 h 559"/>
              <a:gd name="T38" fmla="*/ 361 w 609"/>
              <a:gd name="T39" fmla="*/ 233 h 559"/>
              <a:gd name="T40" fmla="*/ 304 w 609"/>
              <a:gd name="T41" fmla="*/ 176 h 559"/>
              <a:gd name="T42" fmla="*/ 445 w 609"/>
              <a:gd name="T43" fmla="*/ 176 h 559"/>
              <a:gd name="T44" fmla="*/ 445 w 609"/>
              <a:gd name="T45" fmla="*/ 176 h 559"/>
              <a:gd name="T46" fmla="*/ 389 w 609"/>
              <a:gd name="T47" fmla="*/ 233 h 559"/>
              <a:gd name="T48" fmla="*/ 445 w 609"/>
              <a:gd name="T49" fmla="*/ 289 h 559"/>
              <a:gd name="T50" fmla="*/ 502 w 609"/>
              <a:gd name="T51" fmla="*/ 233 h 559"/>
              <a:gd name="T52" fmla="*/ 445 w 609"/>
              <a:gd name="T53" fmla="*/ 17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9" h="559">
                <a:moveTo>
                  <a:pt x="318" y="459"/>
                </a:moveTo>
                <a:lnTo>
                  <a:pt x="318" y="459"/>
                </a:lnTo>
                <a:cubicBezTo>
                  <a:pt x="297" y="459"/>
                  <a:pt x="276" y="452"/>
                  <a:pt x="254" y="452"/>
                </a:cubicBezTo>
                <a:cubicBezTo>
                  <a:pt x="177" y="558"/>
                  <a:pt x="43" y="537"/>
                  <a:pt x="43" y="537"/>
                </a:cubicBezTo>
                <a:cubicBezTo>
                  <a:pt x="134" y="494"/>
                  <a:pt x="134" y="417"/>
                  <a:pt x="120" y="410"/>
                </a:cubicBezTo>
                <a:cubicBezTo>
                  <a:pt x="43" y="367"/>
                  <a:pt x="0" y="303"/>
                  <a:pt x="0" y="233"/>
                </a:cubicBezTo>
                <a:cubicBezTo>
                  <a:pt x="0" y="106"/>
                  <a:pt x="141" y="0"/>
                  <a:pt x="318" y="0"/>
                </a:cubicBezTo>
                <a:cubicBezTo>
                  <a:pt x="495" y="0"/>
                  <a:pt x="608" y="106"/>
                  <a:pt x="608" y="233"/>
                </a:cubicBezTo>
                <a:cubicBezTo>
                  <a:pt x="608" y="360"/>
                  <a:pt x="495" y="459"/>
                  <a:pt x="318" y="459"/>
                </a:cubicBezTo>
                <a:close/>
                <a:moveTo>
                  <a:pt x="163" y="176"/>
                </a:moveTo>
                <a:lnTo>
                  <a:pt x="163" y="176"/>
                </a:lnTo>
                <a:cubicBezTo>
                  <a:pt x="134" y="176"/>
                  <a:pt x="106" y="204"/>
                  <a:pt x="106" y="233"/>
                </a:cubicBezTo>
                <a:cubicBezTo>
                  <a:pt x="106" y="268"/>
                  <a:pt x="134" y="289"/>
                  <a:pt x="163" y="289"/>
                </a:cubicBezTo>
                <a:cubicBezTo>
                  <a:pt x="191" y="289"/>
                  <a:pt x="219" y="268"/>
                  <a:pt x="219" y="233"/>
                </a:cubicBezTo>
                <a:cubicBezTo>
                  <a:pt x="219" y="204"/>
                  <a:pt x="191" y="176"/>
                  <a:pt x="163" y="176"/>
                </a:cubicBezTo>
                <a:close/>
                <a:moveTo>
                  <a:pt x="304" y="176"/>
                </a:moveTo>
                <a:lnTo>
                  <a:pt x="304" y="176"/>
                </a:lnTo>
                <a:cubicBezTo>
                  <a:pt x="276" y="176"/>
                  <a:pt x="247" y="204"/>
                  <a:pt x="247" y="233"/>
                </a:cubicBezTo>
                <a:cubicBezTo>
                  <a:pt x="247" y="268"/>
                  <a:pt x="276" y="289"/>
                  <a:pt x="304" y="289"/>
                </a:cubicBezTo>
                <a:cubicBezTo>
                  <a:pt x="332" y="289"/>
                  <a:pt x="361" y="268"/>
                  <a:pt x="361" y="233"/>
                </a:cubicBezTo>
                <a:cubicBezTo>
                  <a:pt x="361" y="204"/>
                  <a:pt x="332" y="176"/>
                  <a:pt x="304" y="176"/>
                </a:cubicBezTo>
                <a:close/>
                <a:moveTo>
                  <a:pt x="445" y="176"/>
                </a:moveTo>
                <a:lnTo>
                  <a:pt x="445" y="176"/>
                </a:lnTo>
                <a:cubicBezTo>
                  <a:pt x="417" y="176"/>
                  <a:pt x="389" y="204"/>
                  <a:pt x="389" y="233"/>
                </a:cubicBezTo>
                <a:cubicBezTo>
                  <a:pt x="389" y="268"/>
                  <a:pt x="417" y="289"/>
                  <a:pt x="445" y="289"/>
                </a:cubicBezTo>
                <a:cubicBezTo>
                  <a:pt x="474" y="289"/>
                  <a:pt x="502" y="268"/>
                  <a:pt x="502" y="233"/>
                </a:cubicBezTo>
                <a:cubicBezTo>
                  <a:pt x="502" y="204"/>
                  <a:pt x="474" y="176"/>
                  <a:pt x="445" y="17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38" name="Freeform 144"/>
          <p:cNvSpPr>
            <a:spLocks noChangeArrowheads="1"/>
          </p:cNvSpPr>
          <p:nvPr/>
        </p:nvSpPr>
        <p:spPr bwMode="auto">
          <a:xfrm>
            <a:off x="2371727" y="4590463"/>
            <a:ext cx="434974" cy="403331"/>
          </a:xfrm>
          <a:custGeom>
            <a:avLst/>
            <a:gdLst>
              <a:gd name="T0" fmla="*/ 318 w 602"/>
              <a:gd name="T1" fmla="*/ 0 h 559"/>
              <a:gd name="T2" fmla="*/ 318 w 602"/>
              <a:gd name="T3" fmla="*/ 0 h 559"/>
              <a:gd name="T4" fmla="*/ 601 w 602"/>
              <a:gd name="T5" fmla="*/ 233 h 559"/>
              <a:gd name="T6" fmla="*/ 318 w 602"/>
              <a:gd name="T7" fmla="*/ 459 h 559"/>
              <a:gd name="T8" fmla="*/ 254 w 602"/>
              <a:gd name="T9" fmla="*/ 452 h 559"/>
              <a:gd name="T10" fmla="*/ 42 w 602"/>
              <a:gd name="T11" fmla="*/ 537 h 559"/>
              <a:gd name="T12" fmla="*/ 113 w 602"/>
              <a:gd name="T13" fmla="*/ 410 h 559"/>
              <a:gd name="T14" fmla="*/ 0 w 602"/>
              <a:gd name="T15" fmla="*/ 233 h 559"/>
              <a:gd name="T16" fmla="*/ 318 w 602"/>
              <a:gd name="T1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2" h="559">
                <a:moveTo>
                  <a:pt x="318" y="0"/>
                </a:moveTo>
                <a:lnTo>
                  <a:pt x="318" y="0"/>
                </a:lnTo>
                <a:cubicBezTo>
                  <a:pt x="495" y="0"/>
                  <a:pt x="601" y="106"/>
                  <a:pt x="601" y="233"/>
                </a:cubicBezTo>
                <a:cubicBezTo>
                  <a:pt x="601" y="360"/>
                  <a:pt x="495" y="459"/>
                  <a:pt x="318" y="459"/>
                </a:cubicBezTo>
                <a:cubicBezTo>
                  <a:pt x="297" y="459"/>
                  <a:pt x="276" y="452"/>
                  <a:pt x="254" y="452"/>
                </a:cubicBezTo>
                <a:cubicBezTo>
                  <a:pt x="170" y="558"/>
                  <a:pt x="42" y="537"/>
                  <a:pt x="42" y="537"/>
                </a:cubicBezTo>
                <a:cubicBezTo>
                  <a:pt x="134" y="494"/>
                  <a:pt x="134" y="417"/>
                  <a:pt x="113" y="410"/>
                </a:cubicBezTo>
                <a:cubicBezTo>
                  <a:pt x="42" y="367"/>
                  <a:pt x="0" y="303"/>
                  <a:pt x="0" y="233"/>
                </a:cubicBezTo>
                <a:cubicBezTo>
                  <a:pt x="0" y="106"/>
                  <a:pt x="141" y="0"/>
                  <a:pt x="318" y="0"/>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39" name="Freeform 145"/>
          <p:cNvSpPr>
            <a:spLocks noChangeArrowheads="1"/>
          </p:cNvSpPr>
          <p:nvPr/>
        </p:nvSpPr>
        <p:spPr bwMode="auto">
          <a:xfrm>
            <a:off x="10731502" y="3815560"/>
            <a:ext cx="428626" cy="387451"/>
          </a:xfrm>
          <a:custGeom>
            <a:avLst/>
            <a:gdLst>
              <a:gd name="T0" fmla="*/ 565 w 595"/>
              <a:gd name="T1" fmla="*/ 163 h 537"/>
              <a:gd name="T2" fmla="*/ 565 w 595"/>
              <a:gd name="T3" fmla="*/ 163 h 537"/>
              <a:gd name="T4" fmla="*/ 297 w 595"/>
              <a:gd name="T5" fmla="*/ 57 h 537"/>
              <a:gd name="T6" fmla="*/ 35 w 595"/>
              <a:gd name="T7" fmla="*/ 163 h 537"/>
              <a:gd name="T8" fmla="*/ 0 w 595"/>
              <a:gd name="T9" fmla="*/ 120 h 537"/>
              <a:gd name="T10" fmla="*/ 297 w 595"/>
              <a:gd name="T11" fmla="*/ 0 h 537"/>
              <a:gd name="T12" fmla="*/ 594 w 595"/>
              <a:gd name="T13" fmla="*/ 120 h 537"/>
              <a:gd name="T14" fmla="*/ 565 w 595"/>
              <a:gd name="T15" fmla="*/ 163 h 537"/>
              <a:gd name="T16" fmla="*/ 297 w 595"/>
              <a:gd name="T17" fmla="*/ 142 h 537"/>
              <a:gd name="T18" fmla="*/ 297 w 595"/>
              <a:gd name="T19" fmla="*/ 142 h 537"/>
              <a:gd name="T20" fmla="*/ 509 w 595"/>
              <a:gd name="T21" fmla="*/ 233 h 537"/>
              <a:gd name="T22" fmla="*/ 474 w 595"/>
              <a:gd name="T23" fmla="*/ 276 h 537"/>
              <a:gd name="T24" fmla="*/ 297 w 595"/>
              <a:gd name="T25" fmla="*/ 198 h 537"/>
              <a:gd name="T26" fmla="*/ 127 w 595"/>
              <a:gd name="T27" fmla="*/ 276 h 537"/>
              <a:gd name="T28" fmla="*/ 92 w 595"/>
              <a:gd name="T29" fmla="*/ 233 h 537"/>
              <a:gd name="T30" fmla="*/ 297 w 595"/>
              <a:gd name="T31" fmla="*/ 142 h 537"/>
              <a:gd name="T32" fmla="*/ 297 w 595"/>
              <a:gd name="T33" fmla="*/ 283 h 537"/>
              <a:gd name="T34" fmla="*/ 297 w 595"/>
              <a:gd name="T35" fmla="*/ 283 h 537"/>
              <a:gd name="T36" fmla="*/ 424 w 595"/>
              <a:gd name="T37" fmla="*/ 345 h 537"/>
              <a:gd name="T38" fmla="*/ 389 w 595"/>
              <a:gd name="T39" fmla="*/ 388 h 537"/>
              <a:gd name="T40" fmla="*/ 297 w 595"/>
              <a:gd name="T41" fmla="*/ 338 h 537"/>
              <a:gd name="T42" fmla="*/ 205 w 595"/>
              <a:gd name="T43" fmla="*/ 388 h 537"/>
              <a:gd name="T44" fmla="*/ 177 w 595"/>
              <a:gd name="T45" fmla="*/ 345 h 537"/>
              <a:gd name="T46" fmla="*/ 297 w 595"/>
              <a:gd name="T47" fmla="*/ 283 h 537"/>
              <a:gd name="T48" fmla="*/ 297 w 595"/>
              <a:gd name="T49" fmla="*/ 423 h 537"/>
              <a:gd name="T50" fmla="*/ 297 w 595"/>
              <a:gd name="T51" fmla="*/ 423 h 537"/>
              <a:gd name="T52" fmla="*/ 353 w 595"/>
              <a:gd name="T53" fmla="*/ 480 h 537"/>
              <a:gd name="T54" fmla="*/ 297 w 595"/>
              <a:gd name="T55" fmla="*/ 536 h 537"/>
              <a:gd name="T56" fmla="*/ 240 w 595"/>
              <a:gd name="T57" fmla="*/ 480 h 537"/>
              <a:gd name="T58" fmla="*/ 297 w 595"/>
              <a:gd name="T59" fmla="*/ 423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5" h="537">
                <a:moveTo>
                  <a:pt x="565" y="163"/>
                </a:moveTo>
                <a:lnTo>
                  <a:pt x="565" y="163"/>
                </a:lnTo>
                <a:cubicBezTo>
                  <a:pt x="495" y="99"/>
                  <a:pt x="403" y="57"/>
                  <a:pt x="297" y="57"/>
                </a:cubicBezTo>
                <a:cubicBezTo>
                  <a:pt x="198" y="57"/>
                  <a:pt x="106" y="99"/>
                  <a:pt x="35" y="163"/>
                </a:cubicBezTo>
                <a:cubicBezTo>
                  <a:pt x="0" y="120"/>
                  <a:pt x="0" y="120"/>
                  <a:pt x="0" y="120"/>
                </a:cubicBezTo>
                <a:cubicBezTo>
                  <a:pt x="78" y="43"/>
                  <a:pt x="184" y="0"/>
                  <a:pt x="297" y="0"/>
                </a:cubicBezTo>
                <a:cubicBezTo>
                  <a:pt x="417" y="0"/>
                  <a:pt x="523" y="43"/>
                  <a:pt x="594" y="120"/>
                </a:cubicBezTo>
                <a:lnTo>
                  <a:pt x="565" y="163"/>
                </a:lnTo>
                <a:close/>
                <a:moveTo>
                  <a:pt x="297" y="142"/>
                </a:moveTo>
                <a:lnTo>
                  <a:pt x="297" y="142"/>
                </a:lnTo>
                <a:cubicBezTo>
                  <a:pt x="382" y="142"/>
                  <a:pt x="459" y="177"/>
                  <a:pt x="509" y="233"/>
                </a:cubicBezTo>
                <a:cubicBezTo>
                  <a:pt x="474" y="276"/>
                  <a:pt x="474" y="276"/>
                  <a:pt x="474" y="276"/>
                </a:cubicBezTo>
                <a:cubicBezTo>
                  <a:pt x="431" y="226"/>
                  <a:pt x="368" y="198"/>
                  <a:pt x="297" y="198"/>
                </a:cubicBezTo>
                <a:cubicBezTo>
                  <a:pt x="226" y="198"/>
                  <a:pt x="170" y="226"/>
                  <a:pt x="127" y="276"/>
                </a:cubicBezTo>
                <a:cubicBezTo>
                  <a:pt x="92" y="233"/>
                  <a:pt x="92" y="233"/>
                  <a:pt x="92" y="233"/>
                </a:cubicBezTo>
                <a:cubicBezTo>
                  <a:pt x="141" y="177"/>
                  <a:pt x="219" y="142"/>
                  <a:pt x="297" y="142"/>
                </a:cubicBezTo>
                <a:close/>
                <a:moveTo>
                  <a:pt x="297" y="283"/>
                </a:moveTo>
                <a:lnTo>
                  <a:pt x="297" y="283"/>
                </a:lnTo>
                <a:cubicBezTo>
                  <a:pt x="346" y="283"/>
                  <a:pt x="396" y="310"/>
                  <a:pt x="424" y="345"/>
                </a:cubicBezTo>
                <a:cubicBezTo>
                  <a:pt x="389" y="388"/>
                  <a:pt x="389" y="388"/>
                  <a:pt x="389" y="388"/>
                </a:cubicBezTo>
                <a:cubicBezTo>
                  <a:pt x="368" y="360"/>
                  <a:pt x="339" y="338"/>
                  <a:pt x="297" y="338"/>
                </a:cubicBezTo>
                <a:cubicBezTo>
                  <a:pt x="262" y="338"/>
                  <a:pt x="226" y="360"/>
                  <a:pt x="205" y="388"/>
                </a:cubicBezTo>
                <a:cubicBezTo>
                  <a:pt x="177" y="345"/>
                  <a:pt x="177" y="345"/>
                  <a:pt x="177" y="345"/>
                </a:cubicBezTo>
                <a:cubicBezTo>
                  <a:pt x="205" y="310"/>
                  <a:pt x="248" y="283"/>
                  <a:pt x="297" y="283"/>
                </a:cubicBezTo>
                <a:close/>
                <a:moveTo>
                  <a:pt x="297" y="423"/>
                </a:moveTo>
                <a:lnTo>
                  <a:pt x="297" y="423"/>
                </a:lnTo>
                <a:cubicBezTo>
                  <a:pt x="332" y="423"/>
                  <a:pt x="353" y="452"/>
                  <a:pt x="353" y="480"/>
                </a:cubicBezTo>
                <a:cubicBezTo>
                  <a:pt x="353" y="508"/>
                  <a:pt x="332" y="536"/>
                  <a:pt x="297" y="536"/>
                </a:cubicBezTo>
                <a:cubicBezTo>
                  <a:pt x="269" y="536"/>
                  <a:pt x="240" y="508"/>
                  <a:pt x="240" y="480"/>
                </a:cubicBezTo>
                <a:cubicBezTo>
                  <a:pt x="240" y="452"/>
                  <a:pt x="269" y="423"/>
                  <a:pt x="297" y="42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40" name="Freeform 146"/>
          <p:cNvSpPr>
            <a:spLocks noChangeArrowheads="1"/>
          </p:cNvSpPr>
          <p:nvPr/>
        </p:nvSpPr>
        <p:spPr bwMode="auto">
          <a:xfrm>
            <a:off x="10033003" y="3917186"/>
            <a:ext cx="304799" cy="285824"/>
          </a:xfrm>
          <a:custGeom>
            <a:avLst/>
            <a:gdLst>
              <a:gd name="T0" fmla="*/ 212 w 425"/>
              <a:gd name="T1" fmla="*/ 0 h 395"/>
              <a:gd name="T2" fmla="*/ 212 w 425"/>
              <a:gd name="T3" fmla="*/ 0 h 395"/>
              <a:gd name="T4" fmla="*/ 424 w 425"/>
              <a:gd name="T5" fmla="*/ 91 h 395"/>
              <a:gd name="T6" fmla="*/ 388 w 425"/>
              <a:gd name="T7" fmla="*/ 134 h 395"/>
              <a:gd name="T8" fmla="*/ 212 w 425"/>
              <a:gd name="T9" fmla="*/ 56 h 395"/>
              <a:gd name="T10" fmla="*/ 35 w 425"/>
              <a:gd name="T11" fmla="*/ 134 h 395"/>
              <a:gd name="T12" fmla="*/ 0 w 425"/>
              <a:gd name="T13" fmla="*/ 91 h 395"/>
              <a:gd name="T14" fmla="*/ 212 w 425"/>
              <a:gd name="T15" fmla="*/ 0 h 395"/>
              <a:gd name="T16" fmla="*/ 212 w 425"/>
              <a:gd name="T17" fmla="*/ 141 h 395"/>
              <a:gd name="T18" fmla="*/ 212 w 425"/>
              <a:gd name="T19" fmla="*/ 141 h 395"/>
              <a:gd name="T20" fmla="*/ 332 w 425"/>
              <a:gd name="T21" fmla="*/ 203 h 395"/>
              <a:gd name="T22" fmla="*/ 304 w 425"/>
              <a:gd name="T23" fmla="*/ 246 h 395"/>
              <a:gd name="T24" fmla="*/ 212 w 425"/>
              <a:gd name="T25" fmla="*/ 196 h 395"/>
              <a:gd name="T26" fmla="*/ 120 w 425"/>
              <a:gd name="T27" fmla="*/ 246 h 395"/>
              <a:gd name="T28" fmla="*/ 92 w 425"/>
              <a:gd name="T29" fmla="*/ 203 h 395"/>
              <a:gd name="T30" fmla="*/ 212 w 425"/>
              <a:gd name="T31" fmla="*/ 141 h 395"/>
              <a:gd name="T32" fmla="*/ 212 w 425"/>
              <a:gd name="T33" fmla="*/ 281 h 395"/>
              <a:gd name="T34" fmla="*/ 212 w 425"/>
              <a:gd name="T35" fmla="*/ 281 h 395"/>
              <a:gd name="T36" fmla="*/ 268 w 425"/>
              <a:gd name="T37" fmla="*/ 338 h 395"/>
              <a:gd name="T38" fmla="*/ 212 w 425"/>
              <a:gd name="T39" fmla="*/ 394 h 395"/>
              <a:gd name="T40" fmla="*/ 155 w 425"/>
              <a:gd name="T41" fmla="*/ 338 h 395"/>
              <a:gd name="T42" fmla="*/ 212 w 425"/>
              <a:gd name="T43" fmla="*/ 28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5" h="395">
                <a:moveTo>
                  <a:pt x="212" y="0"/>
                </a:moveTo>
                <a:lnTo>
                  <a:pt x="212" y="0"/>
                </a:lnTo>
                <a:cubicBezTo>
                  <a:pt x="297" y="0"/>
                  <a:pt x="367" y="35"/>
                  <a:pt x="424" y="91"/>
                </a:cubicBezTo>
                <a:cubicBezTo>
                  <a:pt x="388" y="134"/>
                  <a:pt x="388" y="134"/>
                  <a:pt x="388" y="134"/>
                </a:cubicBezTo>
                <a:cubicBezTo>
                  <a:pt x="346" y="84"/>
                  <a:pt x="283" y="56"/>
                  <a:pt x="212" y="56"/>
                </a:cubicBezTo>
                <a:cubicBezTo>
                  <a:pt x="141" y="56"/>
                  <a:pt x="77" y="84"/>
                  <a:pt x="35" y="134"/>
                </a:cubicBezTo>
                <a:cubicBezTo>
                  <a:pt x="0" y="91"/>
                  <a:pt x="0" y="91"/>
                  <a:pt x="0" y="91"/>
                </a:cubicBezTo>
                <a:cubicBezTo>
                  <a:pt x="56" y="35"/>
                  <a:pt x="127" y="0"/>
                  <a:pt x="212" y="0"/>
                </a:cubicBezTo>
                <a:close/>
                <a:moveTo>
                  <a:pt x="212" y="141"/>
                </a:moveTo>
                <a:lnTo>
                  <a:pt x="212" y="141"/>
                </a:lnTo>
                <a:cubicBezTo>
                  <a:pt x="261" y="141"/>
                  <a:pt x="304" y="168"/>
                  <a:pt x="332" y="203"/>
                </a:cubicBezTo>
                <a:cubicBezTo>
                  <a:pt x="304" y="246"/>
                  <a:pt x="304" y="246"/>
                  <a:pt x="304" y="246"/>
                </a:cubicBezTo>
                <a:cubicBezTo>
                  <a:pt x="283" y="218"/>
                  <a:pt x="247" y="196"/>
                  <a:pt x="212" y="196"/>
                </a:cubicBezTo>
                <a:cubicBezTo>
                  <a:pt x="177" y="196"/>
                  <a:pt x="141" y="218"/>
                  <a:pt x="120" y="246"/>
                </a:cubicBezTo>
                <a:cubicBezTo>
                  <a:pt x="92" y="203"/>
                  <a:pt x="92" y="203"/>
                  <a:pt x="92" y="203"/>
                </a:cubicBezTo>
                <a:cubicBezTo>
                  <a:pt x="120" y="168"/>
                  <a:pt x="162" y="141"/>
                  <a:pt x="212" y="141"/>
                </a:cubicBezTo>
                <a:close/>
                <a:moveTo>
                  <a:pt x="212" y="281"/>
                </a:moveTo>
                <a:lnTo>
                  <a:pt x="212" y="281"/>
                </a:lnTo>
                <a:cubicBezTo>
                  <a:pt x="240" y="281"/>
                  <a:pt x="268" y="310"/>
                  <a:pt x="268" y="338"/>
                </a:cubicBezTo>
                <a:cubicBezTo>
                  <a:pt x="268" y="366"/>
                  <a:pt x="240" y="394"/>
                  <a:pt x="212" y="394"/>
                </a:cubicBezTo>
                <a:cubicBezTo>
                  <a:pt x="184" y="394"/>
                  <a:pt x="155" y="366"/>
                  <a:pt x="155" y="338"/>
                </a:cubicBezTo>
                <a:cubicBezTo>
                  <a:pt x="155" y="310"/>
                  <a:pt x="184" y="281"/>
                  <a:pt x="212" y="281"/>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41" name="Freeform 147"/>
          <p:cNvSpPr>
            <a:spLocks noChangeArrowheads="1"/>
          </p:cNvSpPr>
          <p:nvPr/>
        </p:nvSpPr>
        <p:spPr bwMode="auto">
          <a:xfrm>
            <a:off x="9337678" y="4018812"/>
            <a:ext cx="177800" cy="184198"/>
          </a:xfrm>
          <a:custGeom>
            <a:avLst/>
            <a:gdLst>
              <a:gd name="T0" fmla="*/ 128 w 249"/>
              <a:gd name="T1" fmla="*/ 0 h 254"/>
              <a:gd name="T2" fmla="*/ 128 w 249"/>
              <a:gd name="T3" fmla="*/ 0 h 254"/>
              <a:gd name="T4" fmla="*/ 248 w 249"/>
              <a:gd name="T5" fmla="*/ 62 h 254"/>
              <a:gd name="T6" fmla="*/ 220 w 249"/>
              <a:gd name="T7" fmla="*/ 105 h 254"/>
              <a:gd name="T8" fmla="*/ 128 w 249"/>
              <a:gd name="T9" fmla="*/ 55 h 254"/>
              <a:gd name="T10" fmla="*/ 36 w 249"/>
              <a:gd name="T11" fmla="*/ 105 h 254"/>
              <a:gd name="T12" fmla="*/ 0 w 249"/>
              <a:gd name="T13" fmla="*/ 62 h 254"/>
              <a:gd name="T14" fmla="*/ 128 w 249"/>
              <a:gd name="T15" fmla="*/ 0 h 254"/>
              <a:gd name="T16" fmla="*/ 128 w 249"/>
              <a:gd name="T17" fmla="*/ 140 h 254"/>
              <a:gd name="T18" fmla="*/ 128 w 249"/>
              <a:gd name="T19" fmla="*/ 140 h 254"/>
              <a:gd name="T20" fmla="*/ 184 w 249"/>
              <a:gd name="T21" fmla="*/ 197 h 254"/>
              <a:gd name="T22" fmla="*/ 128 w 249"/>
              <a:gd name="T23" fmla="*/ 253 h 254"/>
              <a:gd name="T24" fmla="*/ 71 w 249"/>
              <a:gd name="T25" fmla="*/ 197 h 254"/>
              <a:gd name="T26" fmla="*/ 128 w 249"/>
              <a:gd name="T27" fmla="*/ 14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9" h="254">
                <a:moveTo>
                  <a:pt x="128" y="0"/>
                </a:moveTo>
                <a:lnTo>
                  <a:pt x="128" y="0"/>
                </a:lnTo>
                <a:cubicBezTo>
                  <a:pt x="177" y="0"/>
                  <a:pt x="220" y="27"/>
                  <a:pt x="248" y="62"/>
                </a:cubicBezTo>
                <a:cubicBezTo>
                  <a:pt x="220" y="105"/>
                  <a:pt x="220" y="105"/>
                  <a:pt x="220" y="105"/>
                </a:cubicBezTo>
                <a:cubicBezTo>
                  <a:pt x="198" y="77"/>
                  <a:pt x="163" y="55"/>
                  <a:pt x="128" y="55"/>
                </a:cubicBezTo>
                <a:cubicBezTo>
                  <a:pt x="85" y="55"/>
                  <a:pt x="57" y="77"/>
                  <a:pt x="36" y="105"/>
                </a:cubicBezTo>
                <a:cubicBezTo>
                  <a:pt x="0" y="62"/>
                  <a:pt x="0" y="62"/>
                  <a:pt x="0" y="62"/>
                </a:cubicBezTo>
                <a:cubicBezTo>
                  <a:pt x="29" y="27"/>
                  <a:pt x="78" y="0"/>
                  <a:pt x="128" y="0"/>
                </a:cubicBezTo>
                <a:close/>
                <a:moveTo>
                  <a:pt x="128" y="140"/>
                </a:moveTo>
                <a:lnTo>
                  <a:pt x="128" y="140"/>
                </a:lnTo>
                <a:cubicBezTo>
                  <a:pt x="156" y="140"/>
                  <a:pt x="184" y="169"/>
                  <a:pt x="184" y="197"/>
                </a:cubicBezTo>
                <a:cubicBezTo>
                  <a:pt x="184" y="225"/>
                  <a:pt x="156" y="253"/>
                  <a:pt x="128" y="253"/>
                </a:cubicBezTo>
                <a:cubicBezTo>
                  <a:pt x="93" y="253"/>
                  <a:pt x="71" y="225"/>
                  <a:pt x="71" y="197"/>
                </a:cubicBezTo>
                <a:cubicBezTo>
                  <a:pt x="71" y="169"/>
                  <a:pt x="93" y="140"/>
                  <a:pt x="128" y="14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42" name="Freeform 148"/>
          <p:cNvSpPr>
            <a:spLocks noChangeArrowheads="1"/>
          </p:cNvSpPr>
          <p:nvPr/>
        </p:nvSpPr>
        <p:spPr bwMode="auto">
          <a:xfrm>
            <a:off x="8445501" y="3888604"/>
            <a:ext cx="438150" cy="254066"/>
          </a:xfrm>
          <a:custGeom>
            <a:avLst/>
            <a:gdLst>
              <a:gd name="T0" fmla="*/ 607 w 608"/>
              <a:gd name="T1" fmla="*/ 177 h 354"/>
              <a:gd name="T2" fmla="*/ 607 w 608"/>
              <a:gd name="T3" fmla="*/ 184 h 354"/>
              <a:gd name="T4" fmla="*/ 607 w 608"/>
              <a:gd name="T5" fmla="*/ 184 h 354"/>
              <a:gd name="T6" fmla="*/ 600 w 608"/>
              <a:gd name="T7" fmla="*/ 197 h 354"/>
              <a:gd name="T8" fmla="*/ 452 w 608"/>
              <a:gd name="T9" fmla="*/ 310 h 354"/>
              <a:gd name="T10" fmla="*/ 247 w 608"/>
              <a:gd name="T11" fmla="*/ 346 h 354"/>
              <a:gd name="T12" fmla="*/ 162 w 608"/>
              <a:gd name="T13" fmla="*/ 317 h 354"/>
              <a:gd name="T14" fmla="*/ 304 w 608"/>
              <a:gd name="T15" fmla="*/ 289 h 354"/>
              <a:gd name="T16" fmla="*/ 417 w 608"/>
              <a:gd name="T17" fmla="*/ 149 h 354"/>
              <a:gd name="T18" fmla="*/ 537 w 608"/>
              <a:gd name="T19" fmla="*/ 99 h 354"/>
              <a:gd name="T20" fmla="*/ 607 w 608"/>
              <a:gd name="T21" fmla="*/ 177 h 354"/>
              <a:gd name="T22" fmla="*/ 304 w 608"/>
              <a:gd name="T23" fmla="*/ 232 h 354"/>
              <a:gd name="T24" fmla="*/ 360 w 608"/>
              <a:gd name="T25" fmla="*/ 184 h 354"/>
              <a:gd name="T26" fmla="*/ 551 w 608"/>
              <a:gd name="T27" fmla="*/ 29 h 354"/>
              <a:gd name="T28" fmla="*/ 63 w 608"/>
              <a:gd name="T29" fmla="*/ 353 h 354"/>
              <a:gd name="T30" fmla="*/ 63 w 608"/>
              <a:gd name="T31" fmla="*/ 353 h 354"/>
              <a:gd name="T32" fmla="*/ 42 w 608"/>
              <a:gd name="T33" fmla="*/ 338 h 354"/>
              <a:gd name="T34" fmla="*/ 49 w 608"/>
              <a:gd name="T35" fmla="*/ 324 h 354"/>
              <a:gd name="T36" fmla="*/ 537 w 608"/>
              <a:gd name="T37" fmla="*/ 7 h 354"/>
              <a:gd name="T38" fmla="*/ 544 w 608"/>
              <a:gd name="T39" fmla="*/ 7 h 354"/>
              <a:gd name="T40" fmla="*/ 551 w 608"/>
              <a:gd name="T41" fmla="*/ 29 h 354"/>
              <a:gd name="T42" fmla="*/ 304 w 608"/>
              <a:gd name="T43" fmla="*/ 120 h 354"/>
              <a:gd name="T44" fmla="*/ 247 w 608"/>
              <a:gd name="T45" fmla="*/ 170 h 354"/>
              <a:gd name="T46" fmla="*/ 374 w 608"/>
              <a:gd name="T47" fmla="*/ 85 h 354"/>
              <a:gd name="T48" fmla="*/ 304 w 608"/>
              <a:gd name="T49" fmla="*/ 64 h 354"/>
              <a:gd name="T50" fmla="*/ 198 w 608"/>
              <a:gd name="T51" fmla="*/ 204 h 354"/>
              <a:gd name="T52" fmla="*/ 92 w 608"/>
              <a:gd name="T53" fmla="*/ 268 h 354"/>
              <a:gd name="T54" fmla="*/ 14 w 608"/>
              <a:gd name="T55" fmla="*/ 197 h 354"/>
              <a:gd name="T56" fmla="*/ 28 w 608"/>
              <a:gd name="T57" fmla="*/ 142 h 354"/>
              <a:gd name="T58" fmla="*/ 254 w 608"/>
              <a:gd name="T59" fmla="*/ 7 h 354"/>
              <a:gd name="T60" fmla="*/ 445 w 608"/>
              <a:gd name="T61" fmla="*/ 43 h 354"/>
              <a:gd name="T62" fmla="*/ 374 w 608"/>
              <a:gd name="T63" fmla="*/ 85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8" h="354">
                <a:moveTo>
                  <a:pt x="607" y="177"/>
                </a:moveTo>
                <a:lnTo>
                  <a:pt x="607" y="177"/>
                </a:lnTo>
                <a:cubicBezTo>
                  <a:pt x="607" y="184"/>
                  <a:pt x="607" y="184"/>
                  <a:pt x="607" y="184"/>
                </a:cubicBezTo>
                <a:lnTo>
                  <a:pt x="607" y="184"/>
                </a:lnTo>
                <a:lnTo>
                  <a:pt x="607" y="184"/>
                </a:lnTo>
                <a:lnTo>
                  <a:pt x="607" y="184"/>
                </a:lnTo>
                <a:lnTo>
                  <a:pt x="607" y="184"/>
                </a:lnTo>
                <a:cubicBezTo>
                  <a:pt x="607" y="190"/>
                  <a:pt x="607" y="190"/>
                  <a:pt x="600" y="197"/>
                </a:cubicBezTo>
                <a:cubicBezTo>
                  <a:pt x="593" y="204"/>
                  <a:pt x="586" y="211"/>
                  <a:pt x="579" y="218"/>
                </a:cubicBezTo>
                <a:cubicBezTo>
                  <a:pt x="544" y="254"/>
                  <a:pt x="501" y="289"/>
                  <a:pt x="452" y="310"/>
                </a:cubicBezTo>
                <a:cubicBezTo>
                  <a:pt x="424" y="331"/>
                  <a:pt x="388" y="338"/>
                  <a:pt x="360" y="346"/>
                </a:cubicBezTo>
                <a:cubicBezTo>
                  <a:pt x="318" y="353"/>
                  <a:pt x="283" y="353"/>
                  <a:pt x="247" y="346"/>
                </a:cubicBezTo>
                <a:cubicBezTo>
                  <a:pt x="219" y="338"/>
                  <a:pt x="190" y="331"/>
                  <a:pt x="162" y="317"/>
                </a:cubicBezTo>
                <a:lnTo>
                  <a:pt x="162" y="317"/>
                </a:lnTo>
                <a:cubicBezTo>
                  <a:pt x="240" y="268"/>
                  <a:pt x="240" y="268"/>
                  <a:pt x="240" y="268"/>
                </a:cubicBezTo>
                <a:cubicBezTo>
                  <a:pt x="261" y="282"/>
                  <a:pt x="283" y="289"/>
                  <a:pt x="304" y="289"/>
                </a:cubicBezTo>
                <a:cubicBezTo>
                  <a:pt x="367" y="289"/>
                  <a:pt x="417" y="239"/>
                  <a:pt x="417" y="177"/>
                </a:cubicBezTo>
                <a:cubicBezTo>
                  <a:pt x="417" y="163"/>
                  <a:pt x="417" y="156"/>
                  <a:pt x="417" y="149"/>
                </a:cubicBezTo>
                <a:cubicBezTo>
                  <a:pt x="516" y="85"/>
                  <a:pt x="516" y="85"/>
                  <a:pt x="516" y="85"/>
                </a:cubicBezTo>
                <a:cubicBezTo>
                  <a:pt x="523" y="92"/>
                  <a:pt x="530" y="92"/>
                  <a:pt x="537" y="99"/>
                </a:cubicBezTo>
                <a:cubicBezTo>
                  <a:pt x="558" y="120"/>
                  <a:pt x="579" y="142"/>
                  <a:pt x="600" y="163"/>
                </a:cubicBezTo>
                <a:cubicBezTo>
                  <a:pt x="607" y="170"/>
                  <a:pt x="607" y="170"/>
                  <a:pt x="607" y="177"/>
                </a:cubicBezTo>
                <a:close/>
                <a:moveTo>
                  <a:pt x="304" y="232"/>
                </a:moveTo>
                <a:lnTo>
                  <a:pt x="304" y="232"/>
                </a:lnTo>
                <a:lnTo>
                  <a:pt x="297" y="232"/>
                </a:lnTo>
                <a:cubicBezTo>
                  <a:pt x="360" y="184"/>
                  <a:pt x="360" y="184"/>
                  <a:pt x="360" y="184"/>
                </a:cubicBezTo>
                <a:cubicBezTo>
                  <a:pt x="353" y="211"/>
                  <a:pt x="332" y="232"/>
                  <a:pt x="304" y="232"/>
                </a:cubicBezTo>
                <a:close/>
                <a:moveTo>
                  <a:pt x="551" y="29"/>
                </a:moveTo>
                <a:lnTo>
                  <a:pt x="551" y="29"/>
                </a:lnTo>
                <a:cubicBezTo>
                  <a:pt x="63" y="353"/>
                  <a:pt x="63" y="353"/>
                  <a:pt x="63" y="353"/>
                </a:cubicBezTo>
                <a:lnTo>
                  <a:pt x="63" y="353"/>
                </a:lnTo>
                <a:lnTo>
                  <a:pt x="63" y="353"/>
                </a:lnTo>
                <a:lnTo>
                  <a:pt x="56" y="353"/>
                </a:lnTo>
                <a:cubicBezTo>
                  <a:pt x="49" y="353"/>
                  <a:pt x="42" y="346"/>
                  <a:pt x="42" y="338"/>
                </a:cubicBezTo>
                <a:cubicBezTo>
                  <a:pt x="42" y="331"/>
                  <a:pt x="42" y="331"/>
                  <a:pt x="49" y="324"/>
                </a:cubicBezTo>
                <a:lnTo>
                  <a:pt x="49" y="324"/>
                </a:lnTo>
                <a:cubicBezTo>
                  <a:pt x="537" y="7"/>
                  <a:pt x="537" y="7"/>
                  <a:pt x="537" y="7"/>
                </a:cubicBezTo>
                <a:lnTo>
                  <a:pt x="537" y="7"/>
                </a:lnTo>
                <a:lnTo>
                  <a:pt x="537" y="7"/>
                </a:lnTo>
                <a:cubicBezTo>
                  <a:pt x="544" y="7"/>
                  <a:pt x="544" y="7"/>
                  <a:pt x="544" y="7"/>
                </a:cubicBezTo>
                <a:cubicBezTo>
                  <a:pt x="551" y="7"/>
                  <a:pt x="558" y="14"/>
                  <a:pt x="558" y="21"/>
                </a:cubicBezTo>
                <a:cubicBezTo>
                  <a:pt x="558" y="21"/>
                  <a:pt x="558" y="29"/>
                  <a:pt x="551" y="29"/>
                </a:cubicBezTo>
                <a:close/>
                <a:moveTo>
                  <a:pt x="304" y="120"/>
                </a:moveTo>
                <a:lnTo>
                  <a:pt x="304" y="120"/>
                </a:lnTo>
                <a:cubicBezTo>
                  <a:pt x="311" y="120"/>
                  <a:pt x="318" y="120"/>
                  <a:pt x="325" y="120"/>
                </a:cubicBezTo>
                <a:cubicBezTo>
                  <a:pt x="247" y="170"/>
                  <a:pt x="247" y="170"/>
                  <a:pt x="247" y="170"/>
                </a:cubicBezTo>
                <a:cubicBezTo>
                  <a:pt x="254" y="142"/>
                  <a:pt x="275" y="120"/>
                  <a:pt x="304" y="120"/>
                </a:cubicBezTo>
                <a:close/>
                <a:moveTo>
                  <a:pt x="374" y="85"/>
                </a:moveTo>
                <a:lnTo>
                  <a:pt x="374" y="85"/>
                </a:lnTo>
                <a:cubicBezTo>
                  <a:pt x="353" y="71"/>
                  <a:pt x="332" y="64"/>
                  <a:pt x="304" y="64"/>
                </a:cubicBezTo>
                <a:cubicBezTo>
                  <a:pt x="240" y="64"/>
                  <a:pt x="190" y="113"/>
                  <a:pt x="190" y="177"/>
                </a:cubicBezTo>
                <a:cubicBezTo>
                  <a:pt x="190" y="184"/>
                  <a:pt x="198" y="190"/>
                  <a:pt x="198" y="204"/>
                </a:cubicBezTo>
                <a:cubicBezTo>
                  <a:pt x="99" y="268"/>
                  <a:pt x="99" y="268"/>
                  <a:pt x="99" y="268"/>
                </a:cubicBezTo>
                <a:cubicBezTo>
                  <a:pt x="92" y="268"/>
                  <a:pt x="92" y="268"/>
                  <a:pt x="92" y="268"/>
                </a:cubicBezTo>
                <a:cubicBezTo>
                  <a:pt x="85" y="268"/>
                  <a:pt x="85" y="261"/>
                  <a:pt x="77" y="261"/>
                </a:cubicBezTo>
                <a:cubicBezTo>
                  <a:pt x="56" y="239"/>
                  <a:pt x="28" y="218"/>
                  <a:pt x="14" y="197"/>
                </a:cubicBezTo>
                <a:cubicBezTo>
                  <a:pt x="0" y="184"/>
                  <a:pt x="0" y="170"/>
                  <a:pt x="14" y="163"/>
                </a:cubicBezTo>
                <a:cubicBezTo>
                  <a:pt x="14" y="156"/>
                  <a:pt x="21" y="149"/>
                  <a:pt x="28" y="142"/>
                </a:cubicBezTo>
                <a:cubicBezTo>
                  <a:pt x="70" y="106"/>
                  <a:pt x="113" y="71"/>
                  <a:pt x="162" y="43"/>
                </a:cubicBezTo>
                <a:cubicBezTo>
                  <a:pt x="190" y="29"/>
                  <a:pt x="219" y="14"/>
                  <a:pt x="254" y="7"/>
                </a:cubicBezTo>
                <a:cubicBezTo>
                  <a:pt x="290" y="0"/>
                  <a:pt x="325" y="0"/>
                  <a:pt x="367" y="14"/>
                </a:cubicBezTo>
                <a:cubicBezTo>
                  <a:pt x="396" y="14"/>
                  <a:pt x="417" y="29"/>
                  <a:pt x="445" y="43"/>
                </a:cubicBezTo>
                <a:cubicBezTo>
                  <a:pt x="438" y="43"/>
                  <a:pt x="438" y="43"/>
                  <a:pt x="438" y="43"/>
                </a:cubicBezTo>
                <a:lnTo>
                  <a:pt x="374" y="85"/>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43" name="Freeform 149"/>
          <p:cNvSpPr>
            <a:spLocks noChangeArrowheads="1"/>
          </p:cNvSpPr>
          <p:nvPr/>
        </p:nvSpPr>
        <p:spPr bwMode="auto">
          <a:xfrm>
            <a:off x="7686677" y="3888604"/>
            <a:ext cx="438150" cy="254066"/>
          </a:xfrm>
          <a:custGeom>
            <a:avLst/>
            <a:gdLst>
              <a:gd name="T0" fmla="*/ 607 w 608"/>
              <a:gd name="T1" fmla="*/ 177 h 354"/>
              <a:gd name="T2" fmla="*/ 607 w 608"/>
              <a:gd name="T3" fmla="*/ 177 h 354"/>
              <a:gd name="T4" fmla="*/ 607 w 608"/>
              <a:gd name="T5" fmla="*/ 184 h 354"/>
              <a:gd name="T6" fmla="*/ 607 w 608"/>
              <a:gd name="T7" fmla="*/ 184 h 354"/>
              <a:gd name="T8" fmla="*/ 607 w 608"/>
              <a:gd name="T9" fmla="*/ 184 h 354"/>
              <a:gd name="T10" fmla="*/ 607 w 608"/>
              <a:gd name="T11" fmla="*/ 184 h 354"/>
              <a:gd name="T12" fmla="*/ 607 w 608"/>
              <a:gd name="T13" fmla="*/ 184 h 354"/>
              <a:gd name="T14" fmla="*/ 600 w 608"/>
              <a:gd name="T15" fmla="*/ 197 h 354"/>
              <a:gd name="T16" fmla="*/ 579 w 608"/>
              <a:gd name="T17" fmla="*/ 218 h 354"/>
              <a:gd name="T18" fmla="*/ 452 w 608"/>
              <a:gd name="T19" fmla="*/ 310 h 354"/>
              <a:gd name="T20" fmla="*/ 353 w 608"/>
              <a:gd name="T21" fmla="*/ 346 h 354"/>
              <a:gd name="T22" fmla="*/ 247 w 608"/>
              <a:gd name="T23" fmla="*/ 346 h 354"/>
              <a:gd name="T24" fmla="*/ 70 w 608"/>
              <a:gd name="T25" fmla="*/ 261 h 354"/>
              <a:gd name="T26" fmla="*/ 7 w 608"/>
              <a:gd name="T27" fmla="*/ 197 h 354"/>
              <a:gd name="T28" fmla="*/ 7 w 608"/>
              <a:gd name="T29" fmla="*/ 163 h 354"/>
              <a:gd name="T30" fmla="*/ 28 w 608"/>
              <a:gd name="T31" fmla="*/ 142 h 354"/>
              <a:gd name="T32" fmla="*/ 155 w 608"/>
              <a:gd name="T33" fmla="*/ 43 h 354"/>
              <a:gd name="T34" fmla="*/ 254 w 608"/>
              <a:gd name="T35" fmla="*/ 7 h 354"/>
              <a:gd name="T36" fmla="*/ 360 w 608"/>
              <a:gd name="T37" fmla="*/ 14 h 354"/>
              <a:gd name="T38" fmla="*/ 530 w 608"/>
              <a:gd name="T39" fmla="*/ 99 h 354"/>
              <a:gd name="T40" fmla="*/ 600 w 608"/>
              <a:gd name="T41" fmla="*/ 163 h 354"/>
              <a:gd name="T42" fmla="*/ 607 w 608"/>
              <a:gd name="T43" fmla="*/ 177 h 354"/>
              <a:gd name="T44" fmla="*/ 304 w 608"/>
              <a:gd name="T45" fmla="*/ 64 h 354"/>
              <a:gd name="T46" fmla="*/ 304 w 608"/>
              <a:gd name="T47" fmla="*/ 64 h 354"/>
              <a:gd name="T48" fmla="*/ 190 w 608"/>
              <a:gd name="T49" fmla="*/ 177 h 354"/>
              <a:gd name="T50" fmla="*/ 304 w 608"/>
              <a:gd name="T51" fmla="*/ 289 h 354"/>
              <a:gd name="T52" fmla="*/ 417 w 608"/>
              <a:gd name="T53" fmla="*/ 177 h 354"/>
              <a:gd name="T54" fmla="*/ 304 w 608"/>
              <a:gd name="T55" fmla="*/ 64 h 354"/>
              <a:gd name="T56" fmla="*/ 304 w 608"/>
              <a:gd name="T57" fmla="*/ 232 h 354"/>
              <a:gd name="T58" fmla="*/ 304 w 608"/>
              <a:gd name="T59" fmla="*/ 232 h 354"/>
              <a:gd name="T60" fmla="*/ 247 w 608"/>
              <a:gd name="T61" fmla="*/ 177 h 354"/>
              <a:gd name="T62" fmla="*/ 304 w 608"/>
              <a:gd name="T63" fmla="*/ 120 h 354"/>
              <a:gd name="T64" fmla="*/ 360 w 608"/>
              <a:gd name="T65" fmla="*/ 177 h 354"/>
              <a:gd name="T66" fmla="*/ 304 w 608"/>
              <a:gd name="T67" fmla="*/ 23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8" h="354">
                <a:moveTo>
                  <a:pt x="607" y="177"/>
                </a:moveTo>
                <a:lnTo>
                  <a:pt x="607" y="177"/>
                </a:lnTo>
                <a:cubicBezTo>
                  <a:pt x="607" y="184"/>
                  <a:pt x="607" y="184"/>
                  <a:pt x="607" y="184"/>
                </a:cubicBezTo>
                <a:lnTo>
                  <a:pt x="607" y="184"/>
                </a:lnTo>
                <a:lnTo>
                  <a:pt x="607" y="184"/>
                </a:lnTo>
                <a:lnTo>
                  <a:pt x="607" y="184"/>
                </a:lnTo>
                <a:lnTo>
                  <a:pt x="607" y="184"/>
                </a:lnTo>
                <a:cubicBezTo>
                  <a:pt x="607" y="190"/>
                  <a:pt x="600" y="190"/>
                  <a:pt x="600" y="197"/>
                </a:cubicBezTo>
                <a:cubicBezTo>
                  <a:pt x="593" y="204"/>
                  <a:pt x="586" y="211"/>
                  <a:pt x="579" y="218"/>
                </a:cubicBezTo>
                <a:cubicBezTo>
                  <a:pt x="544" y="254"/>
                  <a:pt x="494" y="289"/>
                  <a:pt x="452" y="310"/>
                </a:cubicBezTo>
                <a:cubicBezTo>
                  <a:pt x="424" y="331"/>
                  <a:pt x="388" y="338"/>
                  <a:pt x="353" y="346"/>
                </a:cubicBezTo>
                <a:cubicBezTo>
                  <a:pt x="318" y="353"/>
                  <a:pt x="282" y="353"/>
                  <a:pt x="247" y="346"/>
                </a:cubicBezTo>
                <a:cubicBezTo>
                  <a:pt x="183" y="331"/>
                  <a:pt x="127" y="296"/>
                  <a:pt x="70" y="261"/>
                </a:cubicBezTo>
                <a:cubicBezTo>
                  <a:pt x="49" y="239"/>
                  <a:pt x="28" y="218"/>
                  <a:pt x="7" y="197"/>
                </a:cubicBezTo>
                <a:cubicBezTo>
                  <a:pt x="0" y="184"/>
                  <a:pt x="0" y="170"/>
                  <a:pt x="7" y="163"/>
                </a:cubicBezTo>
                <a:cubicBezTo>
                  <a:pt x="14" y="156"/>
                  <a:pt x="21" y="149"/>
                  <a:pt x="28" y="142"/>
                </a:cubicBezTo>
                <a:cubicBezTo>
                  <a:pt x="63" y="106"/>
                  <a:pt x="113" y="71"/>
                  <a:pt x="155" y="43"/>
                </a:cubicBezTo>
                <a:cubicBezTo>
                  <a:pt x="183" y="29"/>
                  <a:pt x="219" y="14"/>
                  <a:pt x="254" y="7"/>
                </a:cubicBezTo>
                <a:cubicBezTo>
                  <a:pt x="290" y="0"/>
                  <a:pt x="325" y="0"/>
                  <a:pt x="360" y="14"/>
                </a:cubicBezTo>
                <a:cubicBezTo>
                  <a:pt x="424" y="21"/>
                  <a:pt x="480" y="57"/>
                  <a:pt x="530" y="99"/>
                </a:cubicBezTo>
                <a:cubicBezTo>
                  <a:pt x="558" y="120"/>
                  <a:pt x="579" y="142"/>
                  <a:pt x="600" y="163"/>
                </a:cubicBezTo>
                <a:cubicBezTo>
                  <a:pt x="600" y="170"/>
                  <a:pt x="607" y="170"/>
                  <a:pt x="607" y="177"/>
                </a:cubicBezTo>
                <a:close/>
                <a:moveTo>
                  <a:pt x="304" y="64"/>
                </a:moveTo>
                <a:lnTo>
                  <a:pt x="304" y="64"/>
                </a:lnTo>
                <a:cubicBezTo>
                  <a:pt x="240" y="64"/>
                  <a:pt x="190" y="113"/>
                  <a:pt x="190" y="177"/>
                </a:cubicBezTo>
                <a:cubicBezTo>
                  <a:pt x="190" y="239"/>
                  <a:pt x="240" y="289"/>
                  <a:pt x="304" y="289"/>
                </a:cubicBezTo>
                <a:cubicBezTo>
                  <a:pt x="367" y="289"/>
                  <a:pt x="417" y="239"/>
                  <a:pt x="417" y="177"/>
                </a:cubicBezTo>
                <a:cubicBezTo>
                  <a:pt x="417" y="113"/>
                  <a:pt x="367" y="64"/>
                  <a:pt x="304" y="64"/>
                </a:cubicBezTo>
                <a:close/>
                <a:moveTo>
                  <a:pt x="304" y="232"/>
                </a:moveTo>
                <a:lnTo>
                  <a:pt x="304" y="232"/>
                </a:lnTo>
                <a:cubicBezTo>
                  <a:pt x="275" y="232"/>
                  <a:pt x="247" y="204"/>
                  <a:pt x="247" y="177"/>
                </a:cubicBezTo>
                <a:cubicBezTo>
                  <a:pt x="247" y="142"/>
                  <a:pt x="275" y="120"/>
                  <a:pt x="304" y="120"/>
                </a:cubicBezTo>
                <a:cubicBezTo>
                  <a:pt x="332" y="120"/>
                  <a:pt x="360" y="142"/>
                  <a:pt x="360" y="177"/>
                </a:cubicBezTo>
                <a:cubicBezTo>
                  <a:pt x="360" y="204"/>
                  <a:pt x="332" y="232"/>
                  <a:pt x="304" y="23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44" name="Freeform 150"/>
          <p:cNvSpPr>
            <a:spLocks noChangeArrowheads="1"/>
          </p:cNvSpPr>
          <p:nvPr/>
        </p:nvSpPr>
        <p:spPr bwMode="auto">
          <a:xfrm>
            <a:off x="6931028" y="3815559"/>
            <a:ext cx="431800" cy="406506"/>
          </a:xfrm>
          <a:custGeom>
            <a:avLst/>
            <a:gdLst>
              <a:gd name="T0" fmla="*/ 494 w 601"/>
              <a:gd name="T1" fmla="*/ 565 h 566"/>
              <a:gd name="T2" fmla="*/ 494 w 601"/>
              <a:gd name="T3" fmla="*/ 565 h 566"/>
              <a:gd name="T4" fmla="*/ 466 w 601"/>
              <a:gd name="T5" fmla="*/ 536 h 566"/>
              <a:gd name="T6" fmla="*/ 565 w 601"/>
              <a:gd name="T7" fmla="*/ 283 h 566"/>
              <a:gd name="T8" fmla="*/ 466 w 601"/>
              <a:gd name="T9" fmla="*/ 28 h 566"/>
              <a:gd name="T10" fmla="*/ 494 w 601"/>
              <a:gd name="T11" fmla="*/ 0 h 566"/>
              <a:gd name="T12" fmla="*/ 600 w 601"/>
              <a:gd name="T13" fmla="*/ 283 h 566"/>
              <a:gd name="T14" fmla="*/ 494 w 601"/>
              <a:gd name="T15" fmla="*/ 565 h 566"/>
              <a:gd name="T16" fmla="*/ 424 w 601"/>
              <a:gd name="T17" fmla="*/ 487 h 566"/>
              <a:gd name="T18" fmla="*/ 424 w 601"/>
              <a:gd name="T19" fmla="*/ 487 h 566"/>
              <a:gd name="T20" fmla="*/ 395 w 601"/>
              <a:gd name="T21" fmla="*/ 459 h 566"/>
              <a:gd name="T22" fmla="*/ 459 w 601"/>
              <a:gd name="T23" fmla="*/ 283 h 566"/>
              <a:gd name="T24" fmla="*/ 395 w 601"/>
              <a:gd name="T25" fmla="*/ 106 h 566"/>
              <a:gd name="T26" fmla="*/ 424 w 601"/>
              <a:gd name="T27" fmla="*/ 78 h 566"/>
              <a:gd name="T28" fmla="*/ 501 w 601"/>
              <a:gd name="T29" fmla="*/ 283 h 566"/>
              <a:gd name="T30" fmla="*/ 424 w 601"/>
              <a:gd name="T31" fmla="*/ 487 h 566"/>
              <a:gd name="T32" fmla="*/ 346 w 601"/>
              <a:gd name="T33" fmla="*/ 416 h 566"/>
              <a:gd name="T34" fmla="*/ 346 w 601"/>
              <a:gd name="T35" fmla="*/ 416 h 566"/>
              <a:gd name="T36" fmla="*/ 318 w 601"/>
              <a:gd name="T37" fmla="*/ 388 h 566"/>
              <a:gd name="T38" fmla="*/ 360 w 601"/>
              <a:gd name="T39" fmla="*/ 283 h 566"/>
              <a:gd name="T40" fmla="*/ 318 w 601"/>
              <a:gd name="T41" fmla="*/ 177 h 566"/>
              <a:gd name="T42" fmla="*/ 346 w 601"/>
              <a:gd name="T43" fmla="*/ 149 h 566"/>
              <a:gd name="T44" fmla="*/ 395 w 601"/>
              <a:gd name="T45" fmla="*/ 283 h 566"/>
              <a:gd name="T46" fmla="*/ 346 w 601"/>
              <a:gd name="T47" fmla="*/ 416 h 566"/>
              <a:gd name="T48" fmla="*/ 233 w 601"/>
              <a:gd name="T49" fmla="*/ 430 h 566"/>
              <a:gd name="T50" fmla="*/ 233 w 601"/>
              <a:gd name="T51" fmla="*/ 430 h 566"/>
              <a:gd name="T52" fmla="*/ 219 w 601"/>
              <a:gd name="T53" fmla="*/ 430 h 566"/>
              <a:gd name="T54" fmla="*/ 219 w 601"/>
              <a:gd name="T55" fmla="*/ 430 h 566"/>
              <a:gd name="T56" fmla="*/ 120 w 601"/>
              <a:gd name="T57" fmla="*/ 360 h 566"/>
              <a:gd name="T58" fmla="*/ 28 w 601"/>
              <a:gd name="T59" fmla="*/ 360 h 566"/>
              <a:gd name="T60" fmla="*/ 0 w 601"/>
              <a:gd name="T61" fmla="*/ 331 h 566"/>
              <a:gd name="T62" fmla="*/ 0 w 601"/>
              <a:gd name="T63" fmla="*/ 233 h 566"/>
              <a:gd name="T64" fmla="*/ 28 w 601"/>
              <a:gd name="T65" fmla="*/ 205 h 566"/>
              <a:gd name="T66" fmla="*/ 28 w 601"/>
              <a:gd name="T67" fmla="*/ 205 h 566"/>
              <a:gd name="T68" fmla="*/ 120 w 601"/>
              <a:gd name="T69" fmla="*/ 205 h 566"/>
              <a:gd name="T70" fmla="*/ 219 w 601"/>
              <a:gd name="T71" fmla="*/ 128 h 566"/>
              <a:gd name="T72" fmla="*/ 219 w 601"/>
              <a:gd name="T73" fmla="*/ 128 h 566"/>
              <a:gd name="T74" fmla="*/ 233 w 601"/>
              <a:gd name="T75" fmla="*/ 120 h 566"/>
              <a:gd name="T76" fmla="*/ 261 w 601"/>
              <a:gd name="T77" fmla="*/ 149 h 566"/>
              <a:gd name="T78" fmla="*/ 261 w 601"/>
              <a:gd name="T79" fmla="*/ 233 h 566"/>
              <a:gd name="T80" fmla="*/ 261 w 601"/>
              <a:gd name="T81" fmla="*/ 303 h 566"/>
              <a:gd name="T82" fmla="*/ 261 w 601"/>
              <a:gd name="T83" fmla="*/ 331 h 566"/>
              <a:gd name="T84" fmla="*/ 261 w 601"/>
              <a:gd name="T85" fmla="*/ 360 h 566"/>
              <a:gd name="T86" fmla="*/ 261 w 601"/>
              <a:gd name="T87" fmla="*/ 402 h 566"/>
              <a:gd name="T88" fmla="*/ 233 w 601"/>
              <a:gd name="T89" fmla="*/ 430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1" h="566">
                <a:moveTo>
                  <a:pt x="494" y="565"/>
                </a:moveTo>
                <a:lnTo>
                  <a:pt x="494" y="565"/>
                </a:lnTo>
                <a:cubicBezTo>
                  <a:pt x="466" y="536"/>
                  <a:pt x="466" y="536"/>
                  <a:pt x="466" y="536"/>
                </a:cubicBezTo>
                <a:cubicBezTo>
                  <a:pt x="530" y="466"/>
                  <a:pt x="565" y="381"/>
                  <a:pt x="565" y="283"/>
                </a:cubicBezTo>
                <a:cubicBezTo>
                  <a:pt x="565" y="184"/>
                  <a:pt x="530" y="99"/>
                  <a:pt x="466" y="28"/>
                </a:cubicBezTo>
                <a:cubicBezTo>
                  <a:pt x="494" y="0"/>
                  <a:pt x="494" y="0"/>
                  <a:pt x="494" y="0"/>
                </a:cubicBezTo>
                <a:cubicBezTo>
                  <a:pt x="565" y="78"/>
                  <a:pt x="600" y="177"/>
                  <a:pt x="600" y="283"/>
                </a:cubicBezTo>
                <a:cubicBezTo>
                  <a:pt x="600" y="388"/>
                  <a:pt x="565" y="487"/>
                  <a:pt x="494" y="565"/>
                </a:cubicBezTo>
                <a:close/>
                <a:moveTo>
                  <a:pt x="424" y="487"/>
                </a:moveTo>
                <a:lnTo>
                  <a:pt x="424" y="487"/>
                </a:lnTo>
                <a:cubicBezTo>
                  <a:pt x="395" y="459"/>
                  <a:pt x="395" y="459"/>
                  <a:pt x="395" y="459"/>
                </a:cubicBezTo>
                <a:cubicBezTo>
                  <a:pt x="438" y="416"/>
                  <a:pt x="459" y="353"/>
                  <a:pt x="459" y="283"/>
                </a:cubicBezTo>
                <a:cubicBezTo>
                  <a:pt x="459" y="212"/>
                  <a:pt x="438" y="149"/>
                  <a:pt x="395" y="106"/>
                </a:cubicBezTo>
                <a:cubicBezTo>
                  <a:pt x="424" y="78"/>
                  <a:pt x="424" y="78"/>
                  <a:pt x="424" y="78"/>
                </a:cubicBezTo>
                <a:cubicBezTo>
                  <a:pt x="466" y="135"/>
                  <a:pt x="501" y="205"/>
                  <a:pt x="501" y="283"/>
                </a:cubicBezTo>
                <a:cubicBezTo>
                  <a:pt x="501" y="360"/>
                  <a:pt x="466" y="430"/>
                  <a:pt x="424" y="487"/>
                </a:cubicBezTo>
                <a:close/>
                <a:moveTo>
                  <a:pt x="346" y="416"/>
                </a:moveTo>
                <a:lnTo>
                  <a:pt x="346" y="416"/>
                </a:lnTo>
                <a:cubicBezTo>
                  <a:pt x="318" y="388"/>
                  <a:pt x="318" y="388"/>
                  <a:pt x="318" y="388"/>
                </a:cubicBezTo>
                <a:cubicBezTo>
                  <a:pt x="346" y="360"/>
                  <a:pt x="360" y="324"/>
                  <a:pt x="360" y="283"/>
                </a:cubicBezTo>
                <a:cubicBezTo>
                  <a:pt x="360" y="241"/>
                  <a:pt x="346" y="205"/>
                  <a:pt x="318" y="177"/>
                </a:cubicBezTo>
                <a:cubicBezTo>
                  <a:pt x="346" y="149"/>
                  <a:pt x="346" y="149"/>
                  <a:pt x="346" y="149"/>
                </a:cubicBezTo>
                <a:cubicBezTo>
                  <a:pt x="374" y="184"/>
                  <a:pt x="395" y="233"/>
                  <a:pt x="395" y="283"/>
                </a:cubicBezTo>
                <a:cubicBezTo>
                  <a:pt x="395" y="331"/>
                  <a:pt x="374" y="381"/>
                  <a:pt x="346" y="416"/>
                </a:cubicBezTo>
                <a:close/>
                <a:moveTo>
                  <a:pt x="233" y="430"/>
                </a:moveTo>
                <a:lnTo>
                  <a:pt x="233" y="430"/>
                </a:lnTo>
                <a:cubicBezTo>
                  <a:pt x="226" y="430"/>
                  <a:pt x="226" y="430"/>
                  <a:pt x="219" y="430"/>
                </a:cubicBezTo>
                <a:lnTo>
                  <a:pt x="219" y="430"/>
                </a:lnTo>
                <a:cubicBezTo>
                  <a:pt x="120" y="360"/>
                  <a:pt x="120" y="360"/>
                  <a:pt x="120" y="360"/>
                </a:cubicBezTo>
                <a:cubicBezTo>
                  <a:pt x="28" y="360"/>
                  <a:pt x="28" y="360"/>
                  <a:pt x="28" y="360"/>
                </a:cubicBezTo>
                <a:cubicBezTo>
                  <a:pt x="14" y="360"/>
                  <a:pt x="0" y="345"/>
                  <a:pt x="0" y="331"/>
                </a:cubicBezTo>
                <a:cubicBezTo>
                  <a:pt x="0" y="233"/>
                  <a:pt x="0" y="233"/>
                  <a:pt x="0" y="233"/>
                </a:cubicBezTo>
                <a:cubicBezTo>
                  <a:pt x="0" y="219"/>
                  <a:pt x="14" y="205"/>
                  <a:pt x="28" y="205"/>
                </a:cubicBezTo>
                <a:lnTo>
                  <a:pt x="28" y="205"/>
                </a:lnTo>
                <a:cubicBezTo>
                  <a:pt x="120" y="205"/>
                  <a:pt x="120" y="205"/>
                  <a:pt x="120" y="205"/>
                </a:cubicBezTo>
                <a:cubicBezTo>
                  <a:pt x="219" y="128"/>
                  <a:pt x="219" y="128"/>
                  <a:pt x="219" y="128"/>
                </a:cubicBezTo>
                <a:lnTo>
                  <a:pt x="219" y="128"/>
                </a:lnTo>
                <a:cubicBezTo>
                  <a:pt x="226" y="128"/>
                  <a:pt x="226" y="120"/>
                  <a:pt x="233" y="120"/>
                </a:cubicBezTo>
                <a:cubicBezTo>
                  <a:pt x="254" y="120"/>
                  <a:pt x="261" y="135"/>
                  <a:pt x="261" y="149"/>
                </a:cubicBezTo>
                <a:cubicBezTo>
                  <a:pt x="261" y="233"/>
                  <a:pt x="261" y="233"/>
                  <a:pt x="261" y="233"/>
                </a:cubicBezTo>
                <a:cubicBezTo>
                  <a:pt x="261" y="303"/>
                  <a:pt x="261" y="303"/>
                  <a:pt x="261" y="303"/>
                </a:cubicBezTo>
                <a:cubicBezTo>
                  <a:pt x="261" y="331"/>
                  <a:pt x="261" y="331"/>
                  <a:pt x="261" y="331"/>
                </a:cubicBezTo>
                <a:cubicBezTo>
                  <a:pt x="261" y="360"/>
                  <a:pt x="261" y="360"/>
                  <a:pt x="261" y="360"/>
                </a:cubicBezTo>
                <a:cubicBezTo>
                  <a:pt x="261" y="402"/>
                  <a:pt x="261" y="402"/>
                  <a:pt x="261" y="402"/>
                </a:cubicBezTo>
                <a:cubicBezTo>
                  <a:pt x="261" y="423"/>
                  <a:pt x="254" y="430"/>
                  <a:pt x="233" y="43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45" name="Freeform 151"/>
          <p:cNvSpPr>
            <a:spLocks noChangeArrowheads="1"/>
          </p:cNvSpPr>
          <p:nvPr/>
        </p:nvSpPr>
        <p:spPr bwMode="auto">
          <a:xfrm>
            <a:off x="6172201" y="3872725"/>
            <a:ext cx="355601" cy="295353"/>
          </a:xfrm>
          <a:custGeom>
            <a:avLst/>
            <a:gdLst>
              <a:gd name="T0" fmla="*/ 417 w 495"/>
              <a:gd name="T1" fmla="*/ 409 h 410"/>
              <a:gd name="T2" fmla="*/ 417 w 495"/>
              <a:gd name="T3" fmla="*/ 409 h 410"/>
              <a:gd name="T4" fmla="*/ 388 w 495"/>
              <a:gd name="T5" fmla="*/ 381 h 410"/>
              <a:gd name="T6" fmla="*/ 459 w 495"/>
              <a:gd name="T7" fmla="*/ 205 h 410"/>
              <a:gd name="T8" fmla="*/ 388 w 495"/>
              <a:gd name="T9" fmla="*/ 28 h 410"/>
              <a:gd name="T10" fmla="*/ 417 w 495"/>
              <a:gd name="T11" fmla="*/ 0 h 410"/>
              <a:gd name="T12" fmla="*/ 494 w 495"/>
              <a:gd name="T13" fmla="*/ 205 h 410"/>
              <a:gd name="T14" fmla="*/ 417 w 495"/>
              <a:gd name="T15" fmla="*/ 409 h 410"/>
              <a:gd name="T16" fmla="*/ 346 w 495"/>
              <a:gd name="T17" fmla="*/ 338 h 410"/>
              <a:gd name="T18" fmla="*/ 346 w 495"/>
              <a:gd name="T19" fmla="*/ 338 h 410"/>
              <a:gd name="T20" fmla="*/ 318 w 495"/>
              <a:gd name="T21" fmla="*/ 310 h 410"/>
              <a:gd name="T22" fmla="*/ 353 w 495"/>
              <a:gd name="T23" fmla="*/ 205 h 410"/>
              <a:gd name="T24" fmla="*/ 318 w 495"/>
              <a:gd name="T25" fmla="*/ 99 h 410"/>
              <a:gd name="T26" fmla="*/ 346 w 495"/>
              <a:gd name="T27" fmla="*/ 71 h 410"/>
              <a:gd name="T28" fmla="*/ 395 w 495"/>
              <a:gd name="T29" fmla="*/ 205 h 410"/>
              <a:gd name="T30" fmla="*/ 346 w 495"/>
              <a:gd name="T31" fmla="*/ 338 h 410"/>
              <a:gd name="T32" fmla="*/ 233 w 495"/>
              <a:gd name="T33" fmla="*/ 352 h 410"/>
              <a:gd name="T34" fmla="*/ 233 w 495"/>
              <a:gd name="T35" fmla="*/ 352 h 410"/>
              <a:gd name="T36" fmla="*/ 219 w 495"/>
              <a:gd name="T37" fmla="*/ 352 h 410"/>
              <a:gd name="T38" fmla="*/ 219 w 495"/>
              <a:gd name="T39" fmla="*/ 352 h 410"/>
              <a:gd name="T40" fmla="*/ 120 w 495"/>
              <a:gd name="T41" fmla="*/ 282 h 410"/>
              <a:gd name="T42" fmla="*/ 28 w 495"/>
              <a:gd name="T43" fmla="*/ 282 h 410"/>
              <a:gd name="T44" fmla="*/ 0 w 495"/>
              <a:gd name="T45" fmla="*/ 253 h 410"/>
              <a:gd name="T46" fmla="*/ 0 w 495"/>
              <a:gd name="T47" fmla="*/ 155 h 410"/>
              <a:gd name="T48" fmla="*/ 28 w 495"/>
              <a:gd name="T49" fmla="*/ 127 h 410"/>
              <a:gd name="T50" fmla="*/ 28 w 495"/>
              <a:gd name="T51" fmla="*/ 127 h 410"/>
              <a:gd name="T52" fmla="*/ 120 w 495"/>
              <a:gd name="T53" fmla="*/ 127 h 410"/>
              <a:gd name="T54" fmla="*/ 211 w 495"/>
              <a:gd name="T55" fmla="*/ 50 h 410"/>
              <a:gd name="T56" fmla="*/ 211 w 495"/>
              <a:gd name="T57" fmla="*/ 50 h 410"/>
              <a:gd name="T58" fmla="*/ 233 w 495"/>
              <a:gd name="T59" fmla="*/ 42 h 410"/>
              <a:gd name="T60" fmla="*/ 261 w 495"/>
              <a:gd name="T61" fmla="*/ 71 h 410"/>
              <a:gd name="T62" fmla="*/ 261 w 495"/>
              <a:gd name="T63" fmla="*/ 155 h 410"/>
              <a:gd name="T64" fmla="*/ 261 w 495"/>
              <a:gd name="T65" fmla="*/ 225 h 410"/>
              <a:gd name="T66" fmla="*/ 261 w 495"/>
              <a:gd name="T67" fmla="*/ 253 h 410"/>
              <a:gd name="T68" fmla="*/ 261 w 495"/>
              <a:gd name="T69" fmla="*/ 282 h 410"/>
              <a:gd name="T70" fmla="*/ 261 w 495"/>
              <a:gd name="T71" fmla="*/ 324 h 410"/>
              <a:gd name="T72" fmla="*/ 233 w 495"/>
              <a:gd name="T73" fmla="*/ 3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5" h="410">
                <a:moveTo>
                  <a:pt x="417" y="409"/>
                </a:moveTo>
                <a:lnTo>
                  <a:pt x="417" y="409"/>
                </a:lnTo>
                <a:cubicBezTo>
                  <a:pt x="388" y="381"/>
                  <a:pt x="388" y="381"/>
                  <a:pt x="388" y="381"/>
                </a:cubicBezTo>
                <a:cubicBezTo>
                  <a:pt x="431" y="338"/>
                  <a:pt x="459" y="275"/>
                  <a:pt x="459" y="205"/>
                </a:cubicBezTo>
                <a:cubicBezTo>
                  <a:pt x="459" y="134"/>
                  <a:pt x="431" y="71"/>
                  <a:pt x="388" y="28"/>
                </a:cubicBezTo>
                <a:cubicBezTo>
                  <a:pt x="417" y="0"/>
                  <a:pt x="417" y="0"/>
                  <a:pt x="417" y="0"/>
                </a:cubicBezTo>
                <a:cubicBezTo>
                  <a:pt x="466" y="57"/>
                  <a:pt x="494" y="127"/>
                  <a:pt x="494" y="205"/>
                </a:cubicBezTo>
                <a:cubicBezTo>
                  <a:pt x="494" y="282"/>
                  <a:pt x="466" y="352"/>
                  <a:pt x="417" y="409"/>
                </a:cubicBezTo>
                <a:close/>
                <a:moveTo>
                  <a:pt x="346" y="338"/>
                </a:moveTo>
                <a:lnTo>
                  <a:pt x="346" y="338"/>
                </a:lnTo>
                <a:cubicBezTo>
                  <a:pt x="318" y="310"/>
                  <a:pt x="318" y="310"/>
                  <a:pt x="318" y="310"/>
                </a:cubicBezTo>
                <a:cubicBezTo>
                  <a:pt x="339" y="282"/>
                  <a:pt x="353" y="246"/>
                  <a:pt x="353" y="205"/>
                </a:cubicBezTo>
                <a:cubicBezTo>
                  <a:pt x="353" y="163"/>
                  <a:pt x="339" y="127"/>
                  <a:pt x="318" y="99"/>
                </a:cubicBezTo>
                <a:cubicBezTo>
                  <a:pt x="346" y="71"/>
                  <a:pt x="346" y="71"/>
                  <a:pt x="346" y="71"/>
                </a:cubicBezTo>
                <a:cubicBezTo>
                  <a:pt x="374" y="106"/>
                  <a:pt x="395" y="155"/>
                  <a:pt x="395" y="205"/>
                </a:cubicBezTo>
                <a:cubicBezTo>
                  <a:pt x="395" y="253"/>
                  <a:pt x="374" y="303"/>
                  <a:pt x="346" y="338"/>
                </a:cubicBezTo>
                <a:close/>
                <a:moveTo>
                  <a:pt x="233" y="352"/>
                </a:moveTo>
                <a:lnTo>
                  <a:pt x="233" y="352"/>
                </a:lnTo>
                <a:cubicBezTo>
                  <a:pt x="226" y="352"/>
                  <a:pt x="219" y="352"/>
                  <a:pt x="219" y="352"/>
                </a:cubicBezTo>
                <a:lnTo>
                  <a:pt x="219" y="352"/>
                </a:lnTo>
                <a:cubicBezTo>
                  <a:pt x="120" y="282"/>
                  <a:pt x="120" y="282"/>
                  <a:pt x="120" y="282"/>
                </a:cubicBezTo>
                <a:cubicBezTo>
                  <a:pt x="28" y="282"/>
                  <a:pt x="28" y="282"/>
                  <a:pt x="28" y="282"/>
                </a:cubicBezTo>
                <a:cubicBezTo>
                  <a:pt x="7" y="282"/>
                  <a:pt x="0" y="267"/>
                  <a:pt x="0" y="253"/>
                </a:cubicBezTo>
                <a:cubicBezTo>
                  <a:pt x="0" y="155"/>
                  <a:pt x="0" y="155"/>
                  <a:pt x="0" y="155"/>
                </a:cubicBezTo>
                <a:cubicBezTo>
                  <a:pt x="0" y="141"/>
                  <a:pt x="7" y="127"/>
                  <a:pt x="28" y="127"/>
                </a:cubicBezTo>
                <a:lnTo>
                  <a:pt x="28" y="127"/>
                </a:lnTo>
                <a:cubicBezTo>
                  <a:pt x="120" y="127"/>
                  <a:pt x="120" y="127"/>
                  <a:pt x="120" y="127"/>
                </a:cubicBezTo>
                <a:cubicBezTo>
                  <a:pt x="211" y="50"/>
                  <a:pt x="211" y="50"/>
                  <a:pt x="211" y="50"/>
                </a:cubicBezTo>
                <a:lnTo>
                  <a:pt x="211" y="50"/>
                </a:lnTo>
                <a:cubicBezTo>
                  <a:pt x="219" y="50"/>
                  <a:pt x="226" y="42"/>
                  <a:pt x="233" y="42"/>
                </a:cubicBezTo>
                <a:cubicBezTo>
                  <a:pt x="247" y="42"/>
                  <a:pt x="261" y="57"/>
                  <a:pt x="261" y="71"/>
                </a:cubicBezTo>
                <a:cubicBezTo>
                  <a:pt x="261" y="155"/>
                  <a:pt x="261" y="155"/>
                  <a:pt x="261" y="155"/>
                </a:cubicBezTo>
                <a:cubicBezTo>
                  <a:pt x="261" y="225"/>
                  <a:pt x="261" y="225"/>
                  <a:pt x="261" y="225"/>
                </a:cubicBezTo>
                <a:cubicBezTo>
                  <a:pt x="261" y="253"/>
                  <a:pt x="261" y="253"/>
                  <a:pt x="261" y="253"/>
                </a:cubicBezTo>
                <a:cubicBezTo>
                  <a:pt x="261" y="282"/>
                  <a:pt x="261" y="282"/>
                  <a:pt x="261" y="282"/>
                </a:cubicBezTo>
                <a:cubicBezTo>
                  <a:pt x="261" y="324"/>
                  <a:pt x="261" y="324"/>
                  <a:pt x="261" y="324"/>
                </a:cubicBezTo>
                <a:cubicBezTo>
                  <a:pt x="261" y="345"/>
                  <a:pt x="247" y="352"/>
                  <a:pt x="233" y="35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46" name="Freeform 152"/>
          <p:cNvSpPr>
            <a:spLocks noChangeArrowheads="1"/>
          </p:cNvSpPr>
          <p:nvPr/>
        </p:nvSpPr>
        <p:spPr bwMode="auto">
          <a:xfrm>
            <a:off x="5407028" y="3901308"/>
            <a:ext cx="285750" cy="225482"/>
          </a:xfrm>
          <a:custGeom>
            <a:avLst/>
            <a:gdLst>
              <a:gd name="T0" fmla="*/ 354 w 397"/>
              <a:gd name="T1" fmla="*/ 296 h 311"/>
              <a:gd name="T2" fmla="*/ 354 w 397"/>
              <a:gd name="T3" fmla="*/ 296 h 311"/>
              <a:gd name="T4" fmla="*/ 326 w 397"/>
              <a:gd name="T5" fmla="*/ 268 h 311"/>
              <a:gd name="T6" fmla="*/ 361 w 397"/>
              <a:gd name="T7" fmla="*/ 163 h 311"/>
              <a:gd name="T8" fmla="*/ 326 w 397"/>
              <a:gd name="T9" fmla="*/ 57 h 311"/>
              <a:gd name="T10" fmla="*/ 354 w 397"/>
              <a:gd name="T11" fmla="*/ 29 h 311"/>
              <a:gd name="T12" fmla="*/ 396 w 397"/>
              <a:gd name="T13" fmla="*/ 163 h 311"/>
              <a:gd name="T14" fmla="*/ 354 w 397"/>
              <a:gd name="T15" fmla="*/ 296 h 311"/>
              <a:gd name="T16" fmla="*/ 241 w 397"/>
              <a:gd name="T17" fmla="*/ 310 h 311"/>
              <a:gd name="T18" fmla="*/ 241 w 397"/>
              <a:gd name="T19" fmla="*/ 310 h 311"/>
              <a:gd name="T20" fmla="*/ 219 w 397"/>
              <a:gd name="T21" fmla="*/ 310 h 311"/>
              <a:gd name="T22" fmla="*/ 219 w 397"/>
              <a:gd name="T23" fmla="*/ 310 h 311"/>
              <a:gd name="T24" fmla="*/ 128 w 397"/>
              <a:gd name="T25" fmla="*/ 240 h 311"/>
              <a:gd name="T26" fmla="*/ 29 w 397"/>
              <a:gd name="T27" fmla="*/ 240 h 311"/>
              <a:gd name="T28" fmla="*/ 0 w 397"/>
              <a:gd name="T29" fmla="*/ 211 h 311"/>
              <a:gd name="T30" fmla="*/ 0 w 397"/>
              <a:gd name="T31" fmla="*/ 113 h 311"/>
              <a:gd name="T32" fmla="*/ 29 w 397"/>
              <a:gd name="T33" fmla="*/ 85 h 311"/>
              <a:gd name="T34" fmla="*/ 29 w 397"/>
              <a:gd name="T35" fmla="*/ 85 h 311"/>
              <a:gd name="T36" fmla="*/ 128 w 397"/>
              <a:gd name="T37" fmla="*/ 85 h 311"/>
              <a:gd name="T38" fmla="*/ 219 w 397"/>
              <a:gd name="T39" fmla="*/ 8 h 311"/>
              <a:gd name="T40" fmla="*/ 219 w 397"/>
              <a:gd name="T41" fmla="*/ 8 h 311"/>
              <a:gd name="T42" fmla="*/ 241 w 397"/>
              <a:gd name="T43" fmla="*/ 0 h 311"/>
              <a:gd name="T44" fmla="*/ 269 w 397"/>
              <a:gd name="T45" fmla="*/ 29 h 311"/>
              <a:gd name="T46" fmla="*/ 269 w 397"/>
              <a:gd name="T47" fmla="*/ 113 h 311"/>
              <a:gd name="T48" fmla="*/ 269 w 397"/>
              <a:gd name="T49" fmla="*/ 183 h 311"/>
              <a:gd name="T50" fmla="*/ 269 w 397"/>
              <a:gd name="T51" fmla="*/ 211 h 311"/>
              <a:gd name="T52" fmla="*/ 269 w 397"/>
              <a:gd name="T53" fmla="*/ 240 h 311"/>
              <a:gd name="T54" fmla="*/ 269 w 397"/>
              <a:gd name="T55" fmla="*/ 282 h 311"/>
              <a:gd name="T56" fmla="*/ 241 w 397"/>
              <a:gd name="T57" fmla="*/ 31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7" h="311">
                <a:moveTo>
                  <a:pt x="354" y="296"/>
                </a:moveTo>
                <a:lnTo>
                  <a:pt x="354" y="296"/>
                </a:lnTo>
                <a:cubicBezTo>
                  <a:pt x="326" y="268"/>
                  <a:pt x="326" y="268"/>
                  <a:pt x="326" y="268"/>
                </a:cubicBezTo>
                <a:cubicBezTo>
                  <a:pt x="347" y="240"/>
                  <a:pt x="361" y="204"/>
                  <a:pt x="361" y="163"/>
                </a:cubicBezTo>
                <a:cubicBezTo>
                  <a:pt x="361" y="121"/>
                  <a:pt x="347" y="85"/>
                  <a:pt x="326" y="57"/>
                </a:cubicBezTo>
                <a:cubicBezTo>
                  <a:pt x="354" y="29"/>
                  <a:pt x="354" y="29"/>
                  <a:pt x="354" y="29"/>
                </a:cubicBezTo>
                <a:cubicBezTo>
                  <a:pt x="382" y="64"/>
                  <a:pt x="396" y="113"/>
                  <a:pt x="396" y="163"/>
                </a:cubicBezTo>
                <a:cubicBezTo>
                  <a:pt x="396" y="211"/>
                  <a:pt x="382" y="261"/>
                  <a:pt x="354" y="296"/>
                </a:cubicBezTo>
                <a:close/>
                <a:moveTo>
                  <a:pt x="241" y="310"/>
                </a:moveTo>
                <a:lnTo>
                  <a:pt x="241" y="310"/>
                </a:lnTo>
                <a:cubicBezTo>
                  <a:pt x="234" y="310"/>
                  <a:pt x="226" y="310"/>
                  <a:pt x="219" y="310"/>
                </a:cubicBezTo>
                <a:lnTo>
                  <a:pt x="219" y="310"/>
                </a:lnTo>
                <a:cubicBezTo>
                  <a:pt x="128" y="240"/>
                  <a:pt x="128" y="240"/>
                  <a:pt x="128" y="240"/>
                </a:cubicBezTo>
                <a:cubicBezTo>
                  <a:pt x="29" y="240"/>
                  <a:pt x="29" y="240"/>
                  <a:pt x="29" y="240"/>
                </a:cubicBezTo>
                <a:cubicBezTo>
                  <a:pt x="15" y="240"/>
                  <a:pt x="0" y="225"/>
                  <a:pt x="0" y="211"/>
                </a:cubicBezTo>
                <a:cubicBezTo>
                  <a:pt x="0" y="113"/>
                  <a:pt x="0" y="113"/>
                  <a:pt x="0" y="113"/>
                </a:cubicBezTo>
                <a:cubicBezTo>
                  <a:pt x="0" y="99"/>
                  <a:pt x="15" y="85"/>
                  <a:pt x="29" y="85"/>
                </a:cubicBezTo>
                <a:lnTo>
                  <a:pt x="29" y="85"/>
                </a:lnTo>
                <a:cubicBezTo>
                  <a:pt x="128" y="85"/>
                  <a:pt x="128" y="85"/>
                  <a:pt x="128" y="85"/>
                </a:cubicBezTo>
                <a:cubicBezTo>
                  <a:pt x="219" y="8"/>
                  <a:pt x="219" y="8"/>
                  <a:pt x="219" y="8"/>
                </a:cubicBezTo>
                <a:lnTo>
                  <a:pt x="219" y="8"/>
                </a:lnTo>
                <a:cubicBezTo>
                  <a:pt x="226" y="8"/>
                  <a:pt x="234" y="0"/>
                  <a:pt x="241" y="0"/>
                </a:cubicBezTo>
                <a:cubicBezTo>
                  <a:pt x="255" y="0"/>
                  <a:pt x="269" y="15"/>
                  <a:pt x="269" y="29"/>
                </a:cubicBezTo>
                <a:cubicBezTo>
                  <a:pt x="269" y="113"/>
                  <a:pt x="269" y="113"/>
                  <a:pt x="269" y="113"/>
                </a:cubicBezTo>
                <a:cubicBezTo>
                  <a:pt x="269" y="183"/>
                  <a:pt x="269" y="183"/>
                  <a:pt x="269" y="183"/>
                </a:cubicBezTo>
                <a:cubicBezTo>
                  <a:pt x="269" y="211"/>
                  <a:pt x="269" y="211"/>
                  <a:pt x="269" y="211"/>
                </a:cubicBezTo>
                <a:cubicBezTo>
                  <a:pt x="269" y="240"/>
                  <a:pt x="269" y="240"/>
                  <a:pt x="269" y="240"/>
                </a:cubicBezTo>
                <a:cubicBezTo>
                  <a:pt x="269" y="282"/>
                  <a:pt x="269" y="282"/>
                  <a:pt x="269" y="282"/>
                </a:cubicBezTo>
                <a:cubicBezTo>
                  <a:pt x="269" y="303"/>
                  <a:pt x="255" y="310"/>
                  <a:pt x="241" y="31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47" name="Freeform 153"/>
          <p:cNvSpPr>
            <a:spLocks noChangeArrowheads="1"/>
          </p:cNvSpPr>
          <p:nvPr/>
        </p:nvSpPr>
        <p:spPr bwMode="auto">
          <a:xfrm>
            <a:off x="4692650" y="3901308"/>
            <a:ext cx="352427" cy="225482"/>
          </a:xfrm>
          <a:custGeom>
            <a:avLst/>
            <a:gdLst>
              <a:gd name="T0" fmla="*/ 480 w 488"/>
              <a:gd name="T1" fmla="*/ 128 h 311"/>
              <a:gd name="T2" fmla="*/ 480 w 488"/>
              <a:gd name="T3" fmla="*/ 128 h 311"/>
              <a:gd name="T4" fmla="*/ 445 w 488"/>
              <a:gd name="T5" fmla="*/ 163 h 311"/>
              <a:gd name="T6" fmla="*/ 480 w 488"/>
              <a:gd name="T7" fmla="*/ 197 h 311"/>
              <a:gd name="T8" fmla="*/ 480 w 488"/>
              <a:gd name="T9" fmla="*/ 197 h 311"/>
              <a:gd name="T10" fmla="*/ 487 w 488"/>
              <a:gd name="T11" fmla="*/ 218 h 311"/>
              <a:gd name="T12" fmla="*/ 459 w 488"/>
              <a:gd name="T13" fmla="*/ 247 h 311"/>
              <a:gd name="T14" fmla="*/ 445 w 488"/>
              <a:gd name="T15" fmla="*/ 240 h 311"/>
              <a:gd name="T16" fmla="*/ 445 w 488"/>
              <a:gd name="T17" fmla="*/ 240 h 311"/>
              <a:gd name="T18" fmla="*/ 403 w 488"/>
              <a:gd name="T19" fmla="*/ 204 h 311"/>
              <a:gd name="T20" fmla="*/ 367 w 488"/>
              <a:gd name="T21" fmla="*/ 240 h 311"/>
              <a:gd name="T22" fmla="*/ 367 w 488"/>
              <a:gd name="T23" fmla="*/ 240 h 311"/>
              <a:gd name="T24" fmla="*/ 346 w 488"/>
              <a:gd name="T25" fmla="*/ 247 h 311"/>
              <a:gd name="T26" fmla="*/ 318 w 488"/>
              <a:gd name="T27" fmla="*/ 218 h 311"/>
              <a:gd name="T28" fmla="*/ 332 w 488"/>
              <a:gd name="T29" fmla="*/ 197 h 311"/>
              <a:gd name="T30" fmla="*/ 332 w 488"/>
              <a:gd name="T31" fmla="*/ 197 h 311"/>
              <a:gd name="T32" fmla="*/ 367 w 488"/>
              <a:gd name="T33" fmla="*/ 163 h 311"/>
              <a:gd name="T34" fmla="*/ 332 w 488"/>
              <a:gd name="T35" fmla="*/ 128 h 311"/>
              <a:gd name="T36" fmla="*/ 332 w 488"/>
              <a:gd name="T37" fmla="*/ 128 h 311"/>
              <a:gd name="T38" fmla="*/ 318 w 488"/>
              <a:gd name="T39" fmla="*/ 106 h 311"/>
              <a:gd name="T40" fmla="*/ 346 w 488"/>
              <a:gd name="T41" fmla="*/ 78 h 311"/>
              <a:gd name="T42" fmla="*/ 367 w 488"/>
              <a:gd name="T43" fmla="*/ 85 h 311"/>
              <a:gd name="T44" fmla="*/ 367 w 488"/>
              <a:gd name="T45" fmla="*/ 85 h 311"/>
              <a:gd name="T46" fmla="*/ 403 w 488"/>
              <a:gd name="T47" fmla="*/ 121 h 311"/>
              <a:gd name="T48" fmla="*/ 445 w 488"/>
              <a:gd name="T49" fmla="*/ 85 h 311"/>
              <a:gd name="T50" fmla="*/ 445 w 488"/>
              <a:gd name="T51" fmla="*/ 85 h 311"/>
              <a:gd name="T52" fmla="*/ 459 w 488"/>
              <a:gd name="T53" fmla="*/ 78 h 311"/>
              <a:gd name="T54" fmla="*/ 487 w 488"/>
              <a:gd name="T55" fmla="*/ 106 h 311"/>
              <a:gd name="T56" fmla="*/ 480 w 488"/>
              <a:gd name="T57" fmla="*/ 128 h 311"/>
              <a:gd name="T58" fmla="*/ 233 w 488"/>
              <a:gd name="T59" fmla="*/ 310 h 311"/>
              <a:gd name="T60" fmla="*/ 233 w 488"/>
              <a:gd name="T61" fmla="*/ 310 h 311"/>
              <a:gd name="T62" fmla="*/ 219 w 488"/>
              <a:gd name="T63" fmla="*/ 310 h 311"/>
              <a:gd name="T64" fmla="*/ 219 w 488"/>
              <a:gd name="T65" fmla="*/ 310 h 311"/>
              <a:gd name="T66" fmla="*/ 120 w 488"/>
              <a:gd name="T67" fmla="*/ 240 h 311"/>
              <a:gd name="T68" fmla="*/ 28 w 488"/>
              <a:gd name="T69" fmla="*/ 240 h 311"/>
              <a:gd name="T70" fmla="*/ 0 w 488"/>
              <a:gd name="T71" fmla="*/ 211 h 311"/>
              <a:gd name="T72" fmla="*/ 0 w 488"/>
              <a:gd name="T73" fmla="*/ 113 h 311"/>
              <a:gd name="T74" fmla="*/ 28 w 488"/>
              <a:gd name="T75" fmla="*/ 85 h 311"/>
              <a:gd name="T76" fmla="*/ 28 w 488"/>
              <a:gd name="T77" fmla="*/ 85 h 311"/>
              <a:gd name="T78" fmla="*/ 120 w 488"/>
              <a:gd name="T79" fmla="*/ 85 h 311"/>
              <a:gd name="T80" fmla="*/ 219 w 488"/>
              <a:gd name="T81" fmla="*/ 8 h 311"/>
              <a:gd name="T82" fmla="*/ 219 w 488"/>
              <a:gd name="T83" fmla="*/ 8 h 311"/>
              <a:gd name="T84" fmla="*/ 233 w 488"/>
              <a:gd name="T85" fmla="*/ 0 h 311"/>
              <a:gd name="T86" fmla="*/ 261 w 488"/>
              <a:gd name="T87" fmla="*/ 29 h 311"/>
              <a:gd name="T88" fmla="*/ 261 w 488"/>
              <a:gd name="T89" fmla="*/ 113 h 311"/>
              <a:gd name="T90" fmla="*/ 261 w 488"/>
              <a:gd name="T91" fmla="*/ 183 h 311"/>
              <a:gd name="T92" fmla="*/ 261 w 488"/>
              <a:gd name="T93" fmla="*/ 211 h 311"/>
              <a:gd name="T94" fmla="*/ 261 w 488"/>
              <a:gd name="T95" fmla="*/ 240 h 311"/>
              <a:gd name="T96" fmla="*/ 261 w 488"/>
              <a:gd name="T97" fmla="*/ 282 h 311"/>
              <a:gd name="T98" fmla="*/ 233 w 488"/>
              <a:gd name="T99" fmla="*/ 31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8" h="311">
                <a:moveTo>
                  <a:pt x="480" y="128"/>
                </a:moveTo>
                <a:lnTo>
                  <a:pt x="480" y="128"/>
                </a:lnTo>
                <a:cubicBezTo>
                  <a:pt x="445" y="163"/>
                  <a:pt x="445" y="163"/>
                  <a:pt x="445" y="163"/>
                </a:cubicBezTo>
                <a:cubicBezTo>
                  <a:pt x="480" y="197"/>
                  <a:pt x="480" y="197"/>
                  <a:pt x="480" y="197"/>
                </a:cubicBezTo>
                <a:lnTo>
                  <a:pt x="480" y="197"/>
                </a:lnTo>
                <a:cubicBezTo>
                  <a:pt x="487" y="204"/>
                  <a:pt x="487" y="211"/>
                  <a:pt x="487" y="218"/>
                </a:cubicBezTo>
                <a:cubicBezTo>
                  <a:pt x="487" y="233"/>
                  <a:pt x="480" y="247"/>
                  <a:pt x="459" y="247"/>
                </a:cubicBezTo>
                <a:cubicBezTo>
                  <a:pt x="452" y="247"/>
                  <a:pt x="445" y="247"/>
                  <a:pt x="445" y="240"/>
                </a:cubicBezTo>
                <a:lnTo>
                  <a:pt x="445" y="240"/>
                </a:lnTo>
                <a:cubicBezTo>
                  <a:pt x="403" y="204"/>
                  <a:pt x="403" y="204"/>
                  <a:pt x="403" y="204"/>
                </a:cubicBezTo>
                <a:cubicBezTo>
                  <a:pt x="367" y="240"/>
                  <a:pt x="367" y="240"/>
                  <a:pt x="367" y="240"/>
                </a:cubicBezTo>
                <a:lnTo>
                  <a:pt x="367" y="240"/>
                </a:lnTo>
                <a:cubicBezTo>
                  <a:pt x="360" y="247"/>
                  <a:pt x="353" y="247"/>
                  <a:pt x="346" y="247"/>
                </a:cubicBezTo>
                <a:cubicBezTo>
                  <a:pt x="332" y="247"/>
                  <a:pt x="318" y="233"/>
                  <a:pt x="318" y="218"/>
                </a:cubicBezTo>
                <a:cubicBezTo>
                  <a:pt x="318" y="211"/>
                  <a:pt x="325" y="204"/>
                  <a:pt x="332" y="197"/>
                </a:cubicBezTo>
                <a:lnTo>
                  <a:pt x="332" y="197"/>
                </a:lnTo>
                <a:cubicBezTo>
                  <a:pt x="367" y="163"/>
                  <a:pt x="367" y="163"/>
                  <a:pt x="367" y="163"/>
                </a:cubicBezTo>
                <a:cubicBezTo>
                  <a:pt x="332" y="128"/>
                  <a:pt x="332" y="128"/>
                  <a:pt x="332" y="128"/>
                </a:cubicBezTo>
                <a:lnTo>
                  <a:pt x="332" y="128"/>
                </a:lnTo>
                <a:cubicBezTo>
                  <a:pt x="325" y="121"/>
                  <a:pt x="318" y="113"/>
                  <a:pt x="318" y="106"/>
                </a:cubicBezTo>
                <a:cubicBezTo>
                  <a:pt x="318" y="92"/>
                  <a:pt x="332" y="78"/>
                  <a:pt x="346" y="78"/>
                </a:cubicBezTo>
                <a:cubicBezTo>
                  <a:pt x="353" y="78"/>
                  <a:pt x="360" y="78"/>
                  <a:pt x="367" y="85"/>
                </a:cubicBezTo>
                <a:lnTo>
                  <a:pt x="367" y="85"/>
                </a:lnTo>
                <a:cubicBezTo>
                  <a:pt x="403" y="121"/>
                  <a:pt x="403" y="121"/>
                  <a:pt x="403" y="121"/>
                </a:cubicBezTo>
                <a:cubicBezTo>
                  <a:pt x="445" y="85"/>
                  <a:pt x="445" y="85"/>
                  <a:pt x="445" y="85"/>
                </a:cubicBezTo>
                <a:lnTo>
                  <a:pt x="445" y="85"/>
                </a:lnTo>
                <a:cubicBezTo>
                  <a:pt x="445" y="78"/>
                  <a:pt x="452" y="78"/>
                  <a:pt x="459" y="78"/>
                </a:cubicBezTo>
                <a:cubicBezTo>
                  <a:pt x="480" y="78"/>
                  <a:pt x="487" y="92"/>
                  <a:pt x="487" y="106"/>
                </a:cubicBezTo>
                <a:cubicBezTo>
                  <a:pt x="487" y="113"/>
                  <a:pt x="487" y="121"/>
                  <a:pt x="480" y="128"/>
                </a:cubicBezTo>
                <a:close/>
                <a:moveTo>
                  <a:pt x="233" y="310"/>
                </a:moveTo>
                <a:lnTo>
                  <a:pt x="233" y="310"/>
                </a:lnTo>
                <a:cubicBezTo>
                  <a:pt x="226" y="310"/>
                  <a:pt x="226" y="310"/>
                  <a:pt x="219" y="310"/>
                </a:cubicBezTo>
                <a:lnTo>
                  <a:pt x="219" y="310"/>
                </a:lnTo>
                <a:cubicBezTo>
                  <a:pt x="120" y="240"/>
                  <a:pt x="120" y="240"/>
                  <a:pt x="120" y="240"/>
                </a:cubicBezTo>
                <a:cubicBezTo>
                  <a:pt x="28" y="240"/>
                  <a:pt x="28" y="240"/>
                  <a:pt x="28" y="240"/>
                </a:cubicBezTo>
                <a:cubicBezTo>
                  <a:pt x="14" y="240"/>
                  <a:pt x="0" y="225"/>
                  <a:pt x="0" y="211"/>
                </a:cubicBezTo>
                <a:cubicBezTo>
                  <a:pt x="0" y="113"/>
                  <a:pt x="0" y="113"/>
                  <a:pt x="0" y="113"/>
                </a:cubicBezTo>
                <a:cubicBezTo>
                  <a:pt x="0" y="99"/>
                  <a:pt x="14" y="85"/>
                  <a:pt x="28" y="85"/>
                </a:cubicBezTo>
                <a:lnTo>
                  <a:pt x="28" y="85"/>
                </a:lnTo>
                <a:cubicBezTo>
                  <a:pt x="120" y="85"/>
                  <a:pt x="120" y="85"/>
                  <a:pt x="120" y="85"/>
                </a:cubicBezTo>
                <a:cubicBezTo>
                  <a:pt x="219" y="8"/>
                  <a:pt x="219" y="8"/>
                  <a:pt x="219" y="8"/>
                </a:cubicBezTo>
                <a:lnTo>
                  <a:pt x="219" y="8"/>
                </a:lnTo>
                <a:cubicBezTo>
                  <a:pt x="226" y="8"/>
                  <a:pt x="226" y="0"/>
                  <a:pt x="233" y="0"/>
                </a:cubicBezTo>
                <a:cubicBezTo>
                  <a:pt x="254" y="0"/>
                  <a:pt x="261" y="15"/>
                  <a:pt x="261" y="29"/>
                </a:cubicBezTo>
                <a:cubicBezTo>
                  <a:pt x="261" y="113"/>
                  <a:pt x="261" y="113"/>
                  <a:pt x="261" y="113"/>
                </a:cubicBezTo>
                <a:cubicBezTo>
                  <a:pt x="261" y="183"/>
                  <a:pt x="261" y="183"/>
                  <a:pt x="261" y="183"/>
                </a:cubicBezTo>
                <a:cubicBezTo>
                  <a:pt x="261" y="211"/>
                  <a:pt x="261" y="211"/>
                  <a:pt x="261" y="211"/>
                </a:cubicBezTo>
                <a:cubicBezTo>
                  <a:pt x="261" y="240"/>
                  <a:pt x="261" y="240"/>
                  <a:pt x="261" y="240"/>
                </a:cubicBezTo>
                <a:cubicBezTo>
                  <a:pt x="261" y="282"/>
                  <a:pt x="261" y="282"/>
                  <a:pt x="261" y="282"/>
                </a:cubicBezTo>
                <a:cubicBezTo>
                  <a:pt x="261" y="303"/>
                  <a:pt x="254" y="310"/>
                  <a:pt x="233" y="31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48" name="Freeform 154"/>
          <p:cNvSpPr>
            <a:spLocks noChangeArrowheads="1"/>
          </p:cNvSpPr>
          <p:nvPr/>
        </p:nvSpPr>
        <p:spPr bwMode="auto">
          <a:xfrm>
            <a:off x="3933827" y="3901308"/>
            <a:ext cx="352425" cy="225482"/>
          </a:xfrm>
          <a:custGeom>
            <a:avLst/>
            <a:gdLst>
              <a:gd name="T0" fmla="*/ 459 w 488"/>
              <a:gd name="T1" fmla="*/ 190 h 311"/>
              <a:gd name="T2" fmla="*/ 459 w 488"/>
              <a:gd name="T3" fmla="*/ 190 h 311"/>
              <a:gd name="T4" fmla="*/ 346 w 488"/>
              <a:gd name="T5" fmla="*/ 190 h 311"/>
              <a:gd name="T6" fmla="*/ 318 w 488"/>
              <a:gd name="T7" fmla="*/ 163 h 311"/>
              <a:gd name="T8" fmla="*/ 346 w 488"/>
              <a:gd name="T9" fmla="*/ 135 h 311"/>
              <a:gd name="T10" fmla="*/ 459 w 488"/>
              <a:gd name="T11" fmla="*/ 135 h 311"/>
              <a:gd name="T12" fmla="*/ 487 w 488"/>
              <a:gd name="T13" fmla="*/ 163 h 311"/>
              <a:gd name="T14" fmla="*/ 459 w 488"/>
              <a:gd name="T15" fmla="*/ 190 h 311"/>
              <a:gd name="T16" fmla="*/ 233 w 488"/>
              <a:gd name="T17" fmla="*/ 310 h 311"/>
              <a:gd name="T18" fmla="*/ 233 w 488"/>
              <a:gd name="T19" fmla="*/ 310 h 311"/>
              <a:gd name="T20" fmla="*/ 219 w 488"/>
              <a:gd name="T21" fmla="*/ 310 h 311"/>
              <a:gd name="T22" fmla="*/ 219 w 488"/>
              <a:gd name="T23" fmla="*/ 310 h 311"/>
              <a:gd name="T24" fmla="*/ 120 w 488"/>
              <a:gd name="T25" fmla="*/ 240 h 311"/>
              <a:gd name="T26" fmla="*/ 28 w 488"/>
              <a:gd name="T27" fmla="*/ 240 h 311"/>
              <a:gd name="T28" fmla="*/ 0 w 488"/>
              <a:gd name="T29" fmla="*/ 211 h 311"/>
              <a:gd name="T30" fmla="*/ 0 w 488"/>
              <a:gd name="T31" fmla="*/ 113 h 311"/>
              <a:gd name="T32" fmla="*/ 28 w 488"/>
              <a:gd name="T33" fmla="*/ 85 h 311"/>
              <a:gd name="T34" fmla="*/ 28 w 488"/>
              <a:gd name="T35" fmla="*/ 85 h 311"/>
              <a:gd name="T36" fmla="*/ 120 w 488"/>
              <a:gd name="T37" fmla="*/ 85 h 311"/>
              <a:gd name="T38" fmla="*/ 212 w 488"/>
              <a:gd name="T39" fmla="*/ 8 h 311"/>
              <a:gd name="T40" fmla="*/ 212 w 488"/>
              <a:gd name="T41" fmla="*/ 8 h 311"/>
              <a:gd name="T42" fmla="*/ 233 w 488"/>
              <a:gd name="T43" fmla="*/ 0 h 311"/>
              <a:gd name="T44" fmla="*/ 261 w 488"/>
              <a:gd name="T45" fmla="*/ 29 h 311"/>
              <a:gd name="T46" fmla="*/ 261 w 488"/>
              <a:gd name="T47" fmla="*/ 113 h 311"/>
              <a:gd name="T48" fmla="*/ 261 w 488"/>
              <a:gd name="T49" fmla="*/ 183 h 311"/>
              <a:gd name="T50" fmla="*/ 261 w 488"/>
              <a:gd name="T51" fmla="*/ 211 h 311"/>
              <a:gd name="T52" fmla="*/ 261 w 488"/>
              <a:gd name="T53" fmla="*/ 240 h 311"/>
              <a:gd name="T54" fmla="*/ 261 w 488"/>
              <a:gd name="T55" fmla="*/ 282 h 311"/>
              <a:gd name="T56" fmla="*/ 233 w 488"/>
              <a:gd name="T57" fmla="*/ 31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311">
                <a:moveTo>
                  <a:pt x="459" y="190"/>
                </a:moveTo>
                <a:lnTo>
                  <a:pt x="459" y="190"/>
                </a:lnTo>
                <a:cubicBezTo>
                  <a:pt x="346" y="190"/>
                  <a:pt x="346" y="190"/>
                  <a:pt x="346" y="190"/>
                </a:cubicBezTo>
                <a:cubicBezTo>
                  <a:pt x="332" y="190"/>
                  <a:pt x="318" y="176"/>
                  <a:pt x="318" y="163"/>
                </a:cubicBezTo>
                <a:cubicBezTo>
                  <a:pt x="318" y="149"/>
                  <a:pt x="332" y="135"/>
                  <a:pt x="346" y="135"/>
                </a:cubicBezTo>
                <a:cubicBezTo>
                  <a:pt x="459" y="135"/>
                  <a:pt x="459" y="135"/>
                  <a:pt x="459" y="135"/>
                </a:cubicBezTo>
                <a:cubicBezTo>
                  <a:pt x="473" y="135"/>
                  <a:pt x="487" y="149"/>
                  <a:pt x="487" y="163"/>
                </a:cubicBezTo>
                <a:cubicBezTo>
                  <a:pt x="487" y="176"/>
                  <a:pt x="473" y="190"/>
                  <a:pt x="459" y="190"/>
                </a:cubicBezTo>
                <a:close/>
                <a:moveTo>
                  <a:pt x="233" y="310"/>
                </a:moveTo>
                <a:lnTo>
                  <a:pt x="233" y="310"/>
                </a:lnTo>
                <a:cubicBezTo>
                  <a:pt x="226" y="310"/>
                  <a:pt x="219" y="310"/>
                  <a:pt x="219" y="310"/>
                </a:cubicBezTo>
                <a:lnTo>
                  <a:pt x="219" y="310"/>
                </a:lnTo>
                <a:cubicBezTo>
                  <a:pt x="120" y="240"/>
                  <a:pt x="120" y="240"/>
                  <a:pt x="120" y="240"/>
                </a:cubicBezTo>
                <a:cubicBezTo>
                  <a:pt x="28" y="240"/>
                  <a:pt x="28" y="240"/>
                  <a:pt x="28" y="240"/>
                </a:cubicBezTo>
                <a:cubicBezTo>
                  <a:pt x="7" y="240"/>
                  <a:pt x="0" y="225"/>
                  <a:pt x="0" y="211"/>
                </a:cubicBezTo>
                <a:cubicBezTo>
                  <a:pt x="0" y="113"/>
                  <a:pt x="0" y="113"/>
                  <a:pt x="0" y="113"/>
                </a:cubicBezTo>
                <a:cubicBezTo>
                  <a:pt x="0" y="99"/>
                  <a:pt x="7" y="85"/>
                  <a:pt x="28" y="85"/>
                </a:cubicBezTo>
                <a:lnTo>
                  <a:pt x="28" y="85"/>
                </a:lnTo>
                <a:cubicBezTo>
                  <a:pt x="120" y="85"/>
                  <a:pt x="120" y="85"/>
                  <a:pt x="120" y="85"/>
                </a:cubicBezTo>
                <a:cubicBezTo>
                  <a:pt x="212" y="8"/>
                  <a:pt x="212" y="8"/>
                  <a:pt x="212" y="8"/>
                </a:cubicBezTo>
                <a:lnTo>
                  <a:pt x="212" y="8"/>
                </a:lnTo>
                <a:cubicBezTo>
                  <a:pt x="219" y="8"/>
                  <a:pt x="226" y="0"/>
                  <a:pt x="233" y="0"/>
                </a:cubicBezTo>
                <a:cubicBezTo>
                  <a:pt x="247" y="0"/>
                  <a:pt x="261" y="15"/>
                  <a:pt x="261" y="29"/>
                </a:cubicBezTo>
                <a:cubicBezTo>
                  <a:pt x="261" y="113"/>
                  <a:pt x="261" y="113"/>
                  <a:pt x="261" y="113"/>
                </a:cubicBezTo>
                <a:cubicBezTo>
                  <a:pt x="261" y="183"/>
                  <a:pt x="261" y="183"/>
                  <a:pt x="261" y="183"/>
                </a:cubicBezTo>
                <a:cubicBezTo>
                  <a:pt x="261" y="211"/>
                  <a:pt x="261" y="211"/>
                  <a:pt x="261" y="211"/>
                </a:cubicBezTo>
                <a:cubicBezTo>
                  <a:pt x="261" y="240"/>
                  <a:pt x="261" y="240"/>
                  <a:pt x="261" y="240"/>
                </a:cubicBezTo>
                <a:cubicBezTo>
                  <a:pt x="261" y="282"/>
                  <a:pt x="261" y="282"/>
                  <a:pt x="261" y="282"/>
                </a:cubicBezTo>
                <a:cubicBezTo>
                  <a:pt x="261" y="303"/>
                  <a:pt x="247" y="310"/>
                  <a:pt x="233" y="31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49" name="Freeform 155"/>
          <p:cNvSpPr>
            <a:spLocks noChangeArrowheads="1"/>
          </p:cNvSpPr>
          <p:nvPr/>
        </p:nvSpPr>
        <p:spPr bwMode="auto">
          <a:xfrm>
            <a:off x="3168653" y="3901308"/>
            <a:ext cx="355601" cy="225482"/>
          </a:xfrm>
          <a:custGeom>
            <a:avLst/>
            <a:gdLst>
              <a:gd name="T0" fmla="*/ 466 w 495"/>
              <a:gd name="T1" fmla="*/ 190 h 311"/>
              <a:gd name="T2" fmla="*/ 466 w 495"/>
              <a:gd name="T3" fmla="*/ 190 h 311"/>
              <a:gd name="T4" fmla="*/ 438 w 495"/>
              <a:gd name="T5" fmla="*/ 190 h 311"/>
              <a:gd name="T6" fmla="*/ 438 w 495"/>
              <a:gd name="T7" fmla="*/ 218 h 311"/>
              <a:gd name="T8" fmla="*/ 410 w 495"/>
              <a:gd name="T9" fmla="*/ 247 h 311"/>
              <a:gd name="T10" fmla="*/ 381 w 495"/>
              <a:gd name="T11" fmla="*/ 218 h 311"/>
              <a:gd name="T12" fmla="*/ 381 w 495"/>
              <a:gd name="T13" fmla="*/ 190 h 311"/>
              <a:gd name="T14" fmla="*/ 353 w 495"/>
              <a:gd name="T15" fmla="*/ 190 h 311"/>
              <a:gd name="T16" fmla="*/ 325 w 495"/>
              <a:gd name="T17" fmla="*/ 163 h 311"/>
              <a:gd name="T18" fmla="*/ 353 w 495"/>
              <a:gd name="T19" fmla="*/ 135 h 311"/>
              <a:gd name="T20" fmla="*/ 381 w 495"/>
              <a:gd name="T21" fmla="*/ 135 h 311"/>
              <a:gd name="T22" fmla="*/ 381 w 495"/>
              <a:gd name="T23" fmla="*/ 106 h 311"/>
              <a:gd name="T24" fmla="*/ 410 w 495"/>
              <a:gd name="T25" fmla="*/ 78 h 311"/>
              <a:gd name="T26" fmla="*/ 438 w 495"/>
              <a:gd name="T27" fmla="*/ 106 h 311"/>
              <a:gd name="T28" fmla="*/ 438 w 495"/>
              <a:gd name="T29" fmla="*/ 135 h 311"/>
              <a:gd name="T30" fmla="*/ 466 w 495"/>
              <a:gd name="T31" fmla="*/ 135 h 311"/>
              <a:gd name="T32" fmla="*/ 494 w 495"/>
              <a:gd name="T33" fmla="*/ 163 h 311"/>
              <a:gd name="T34" fmla="*/ 466 w 495"/>
              <a:gd name="T35" fmla="*/ 190 h 311"/>
              <a:gd name="T36" fmla="*/ 240 w 495"/>
              <a:gd name="T37" fmla="*/ 310 h 311"/>
              <a:gd name="T38" fmla="*/ 240 w 495"/>
              <a:gd name="T39" fmla="*/ 310 h 311"/>
              <a:gd name="T40" fmla="*/ 219 w 495"/>
              <a:gd name="T41" fmla="*/ 310 h 311"/>
              <a:gd name="T42" fmla="*/ 219 w 495"/>
              <a:gd name="T43" fmla="*/ 310 h 311"/>
              <a:gd name="T44" fmla="*/ 127 w 495"/>
              <a:gd name="T45" fmla="*/ 240 h 311"/>
              <a:gd name="T46" fmla="*/ 28 w 495"/>
              <a:gd name="T47" fmla="*/ 240 h 311"/>
              <a:gd name="T48" fmla="*/ 0 w 495"/>
              <a:gd name="T49" fmla="*/ 211 h 311"/>
              <a:gd name="T50" fmla="*/ 0 w 495"/>
              <a:gd name="T51" fmla="*/ 113 h 311"/>
              <a:gd name="T52" fmla="*/ 28 w 495"/>
              <a:gd name="T53" fmla="*/ 85 h 311"/>
              <a:gd name="T54" fmla="*/ 28 w 495"/>
              <a:gd name="T55" fmla="*/ 85 h 311"/>
              <a:gd name="T56" fmla="*/ 127 w 495"/>
              <a:gd name="T57" fmla="*/ 85 h 311"/>
              <a:gd name="T58" fmla="*/ 219 w 495"/>
              <a:gd name="T59" fmla="*/ 8 h 311"/>
              <a:gd name="T60" fmla="*/ 219 w 495"/>
              <a:gd name="T61" fmla="*/ 8 h 311"/>
              <a:gd name="T62" fmla="*/ 240 w 495"/>
              <a:gd name="T63" fmla="*/ 0 h 311"/>
              <a:gd name="T64" fmla="*/ 268 w 495"/>
              <a:gd name="T65" fmla="*/ 29 h 311"/>
              <a:gd name="T66" fmla="*/ 268 w 495"/>
              <a:gd name="T67" fmla="*/ 113 h 311"/>
              <a:gd name="T68" fmla="*/ 268 w 495"/>
              <a:gd name="T69" fmla="*/ 183 h 311"/>
              <a:gd name="T70" fmla="*/ 268 w 495"/>
              <a:gd name="T71" fmla="*/ 211 h 311"/>
              <a:gd name="T72" fmla="*/ 268 w 495"/>
              <a:gd name="T73" fmla="*/ 240 h 311"/>
              <a:gd name="T74" fmla="*/ 268 w 495"/>
              <a:gd name="T75" fmla="*/ 282 h 311"/>
              <a:gd name="T76" fmla="*/ 240 w 495"/>
              <a:gd name="T77" fmla="*/ 31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11">
                <a:moveTo>
                  <a:pt x="466" y="190"/>
                </a:moveTo>
                <a:lnTo>
                  <a:pt x="466" y="190"/>
                </a:lnTo>
                <a:cubicBezTo>
                  <a:pt x="438" y="190"/>
                  <a:pt x="438" y="190"/>
                  <a:pt x="438" y="190"/>
                </a:cubicBezTo>
                <a:cubicBezTo>
                  <a:pt x="438" y="218"/>
                  <a:pt x="438" y="218"/>
                  <a:pt x="438" y="218"/>
                </a:cubicBezTo>
                <a:cubicBezTo>
                  <a:pt x="438" y="233"/>
                  <a:pt x="424" y="247"/>
                  <a:pt x="410" y="247"/>
                </a:cubicBezTo>
                <a:cubicBezTo>
                  <a:pt x="388" y="247"/>
                  <a:pt x="381" y="233"/>
                  <a:pt x="381" y="218"/>
                </a:cubicBezTo>
                <a:cubicBezTo>
                  <a:pt x="381" y="190"/>
                  <a:pt x="381" y="190"/>
                  <a:pt x="381" y="190"/>
                </a:cubicBezTo>
                <a:cubicBezTo>
                  <a:pt x="353" y="190"/>
                  <a:pt x="353" y="190"/>
                  <a:pt x="353" y="190"/>
                </a:cubicBezTo>
                <a:cubicBezTo>
                  <a:pt x="332" y="190"/>
                  <a:pt x="325" y="176"/>
                  <a:pt x="325" y="163"/>
                </a:cubicBezTo>
                <a:cubicBezTo>
                  <a:pt x="325" y="149"/>
                  <a:pt x="332" y="135"/>
                  <a:pt x="353" y="135"/>
                </a:cubicBezTo>
                <a:cubicBezTo>
                  <a:pt x="381" y="135"/>
                  <a:pt x="381" y="135"/>
                  <a:pt x="381" y="135"/>
                </a:cubicBezTo>
                <a:cubicBezTo>
                  <a:pt x="381" y="106"/>
                  <a:pt x="381" y="106"/>
                  <a:pt x="381" y="106"/>
                </a:cubicBezTo>
                <a:cubicBezTo>
                  <a:pt x="381" y="92"/>
                  <a:pt x="388" y="78"/>
                  <a:pt x="410" y="78"/>
                </a:cubicBezTo>
                <a:cubicBezTo>
                  <a:pt x="424" y="78"/>
                  <a:pt x="438" y="92"/>
                  <a:pt x="438" y="106"/>
                </a:cubicBezTo>
                <a:cubicBezTo>
                  <a:pt x="438" y="135"/>
                  <a:pt x="438" y="135"/>
                  <a:pt x="438" y="135"/>
                </a:cubicBezTo>
                <a:cubicBezTo>
                  <a:pt x="466" y="135"/>
                  <a:pt x="466" y="135"/>
                  <a:pt x="466" y="135"/>
                </a:cubicBezTo>
                <a:cubicBezTo>
                  <a:pt x="480" y="135"/>
                  <a:pt x="494" y="149"/>
                  <a:pt x="494" y="163"/>
                </a:cubicBezTo>
                <a:cubicBezTo>
                  <a:pt x="494" y="176"/>
                  <a:pt x="480" y="190"/>
                  <a:pt x="466" y="190"/>
                </a:cubicBezTo>
                <a:close/>
                <a:moveTo>
                  <a:pt x="240" y="310"/>
                </a:moveTo>
                <a:lnTo>
                  <a:pt x="240" y="310"/>
                </a:lnTo>
                <a:cubicBezTo>
                  <a:pt x="233" y="310"/>
                  <a:pt x="226" y="310"/>
                  <a:pt x="219" y="310"/>
                </a:cubicBezTo>
                <a:lnTo>
                  <a:pt x="219" y="310"/>
                </a:lnTo>
                <a:cubicBezTo>
                  <a:pt x="127" y="240"/>
                  <a:pt x="127" y="240"/>
                  <a:pt x="127" y="240"/>
                </a:cubicBezTo>
                <a:cubicBezTo>
                  <a:pt x="28" y="240"/>
                  <a:pt x="28" y="240"/>
                  <a:pt x="28" y="240"/>
                </a:cubicBezTo>
                <a:cubicBezTo>
                  <a:pt x="14" y="240"/>
                  <a:pt x="0" y="225"/>
                  <a:pt x="0" y="211"/>
                </a:cubicBezTo>
                <a:cubicBezTo>
                  <a:pt x="0" y="113"/>
                  <a:pt x="0" y="113"/>
                  <a:pt x="0" y="113"/>
                </a:cubicBezTo>
                <a:cubicBezTo>
                  <a:pt x="0" y="99"/>
                  <a:pt x="14" y="85"/>
                  <a:pt x="28" y="85"/>
                </a:cubicBezTo>
                <a:lnTo>
                  <a:pt x="28" y="85"/>
                </a:lnTo>
                <a:cubicBezTo>
                  <a:pt x="127" y="85"/>
                  <a:pt x="127" y="85"/>
                  <a:pt x="127" y="85"/>
                </a:cubicBezTo>
                <a:cubicBezTo>
                  <a:pt x="219" y="8"/>
                  <a:pt x="219" y="8"/>
                  <a:pt x="219" y="8"/>
                </a:cubicBezTo>
                <a:lnTo>
                  <a:pt x="219" y="8"/>
                </a:lnTo>
                <a:cubicBezTo>
                  <a:pt x="226" y="8"/>
                  <a:pt x="233" y="0"/>
                  <a:pt x="240" y="0"/>
                </a:cubicBezTo>
                <a:cubicBezTo>
                  <a:pt x="254" y="0"/>
                  <a:pt x="268" y="15"/>
                  <a:pt x="268" y="29"/>
                </a:cubicBezTo>
                <a:cubicBezTo>
                  <a:pt x="268" y="113"/>
                  <a:pt x="268" y="113"/>
                  <a:pt x="268" y="113"/>
                </a:cubicBezTo>
                <a:cubicBezTo>
                  <a:pt x="268" y="183"/>
                  <a:pt x="268" y="183"/>
                  <a:pt x="268" y="183"/>
                </a:cubicBezTo>
                <a:cubicBezTo>
                  <a:pt x="268" y="211"/>
                  <a:pt x="268" y="211"/>
                  <a:pt x="268" y="211"/>
                </a:cubicBezTo>
                <a:cubicBezTo>
                  <a:pt x="268" y="240"/>
                  <a:pt x="268" y="240"/>
                  <a:pt x="268" y="240"/>
                </a:cubicBezTo>
                <a:cubicBezTo>
                  <a:pt x="268" y="282"/>
                  <a:pt x="268" y="282"/>
                  <a:pt x="268" y="282"/>
                </a:cubicBezTo>
                <a:cubicBezTo>
                  <a:pt x="268" y="303"/>
                  <a:pt x="254" y="310"/>
                  <a:pt x="240" y="31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50" name="Freeform 156"/>
          <p:cNvSpPr>
            <a:spLocks noChangeArrowheads="1"/>
          </p:cNvSpPr>
          <p:nvPr/>
        </p:nvSpPr>
        <p:spPr bwMode="auto">
          <a:xfrm>
            <a:off x="2457451" y="3901308"/>
            <a:ext cx="269876" cy="225482"/>
          </a:xfrm>
          <a:custGeom>
            <a:avLst/>
            <a:gdLst>
              <a:gd name="T0" fmla="*/ 368 w 376"/>
              <a:gd name="T1" fmla="*/ 50 h 311"/>
              <a:gd name="T2" fmla="*/ 368 w 376"/>
              <a:gd name="T3" fmla="*/ 50 h 311"/>
              <a:gd name="T4" fmla="*/ 21 w 376"/>
              <a:gd name="T5" fmla="*/ 289 h 311"/>
              <a:gd name="T6" fmla="*/ 14 w 376"/>
              <a:gd name="T7" fmla="*/ 289 h 311"/>
              <a:gd name="T8" fmla="*/ 0 w 376"/>
              <a:gd name="T9" fmla="*/ 275 h 311"/>
              <a:gd name="T10" fmla="*/ 0 w 376"/>
              <a:gd name="T11" fmla="*/ 268 h 311"/>
              <a:gd name="T12" fmla="*/ 354 w 376"/>
              <a:gd name="T13" fmla="*/ 29 h 311"/>
              <a:gd name="T14" fmla="*/ 361 w 376"/>
              <a:gd name="T15" fmla="*/ 29 h 311"/>
              <a:gd name="T16" fmla="*/ 375 w 376"/>
              <a:gd name="T17" fmla="*/ 43 h 311"/>
              <a:gd name="T18" fmla="*/ 368 w 376"/>
              <a:gd name="T19" fmla="*/ 50 h 311"/>
              <a:gd name="T20" fmla="*/ 43 w 376"/>
              <a:gd name="T21" fmla="*/ 113 h 311"/>
              <a:gd name="T22" fmla="*/ 43 w 376"/>
              <a:gd name="T23" fmla="*/ 113 h 311"/>
              <a:gd name="T24" fmla="*/ 71 w 376"/>
              <a:gd name="T25" fmla="*/ 85 h 311"/>
              <a:gd name="T26" fmla="*/ 71 w 376"/>
              <a:gd name="T27" fmla="*/ 85 h 311"/>
              <a:gd name="T28" fmla="*/ 163 w 376"/>
              <a:gd name="T29" fmla="*/ 85 h 311"/>
              <a:gd name="T30" fmla="*/ 255 w 376"/>
              <a:gd name="T31" fmla="*/ 8 h 311"/>
              <a:gd name="T32" fmla="*/ 255 w 376"/>
              <a:gd name="T33" fmla="*/ 8 h 311"/>
              <a:gd name="T34" fmla="*/ 276 w 376"/>
              <a:gd name="T35" fmla="*/ 0 h 311"/>
              <a:gd name="T36" fmla="*/ 304 w 376"/>
              <a:gd name="T37" fmla="*/ 29 h 311"/>
              <a:gd name="T38" fmla="*/ 43 w 376"/>
              <a:gd name="T39" fmla="*/ 204 h 311"/>
              <a:gd name="T40" fmla="*/ 43 w 376"/>
              <a:gd name="T41" fmla="*/ 113 h 311"/>
              <a:gd name="T42" fmla="*/ 304 w 376"/>
              <a:gd name="T43" fmla="*/ 183 h 311"/>
              <a:gd name="T44" fmla="*/ 304 w 376"/>
              <a:gd name="T45" fmla="*/ 183 h 311"/>
              <a:gd name="T46" fmla="*/ 304 w 376"/>
              <a:gd name="T47" fmla="*/ 211 h 311"/>
              <a:gd name="T48" fmla="*/ 304 w 376"/>
              <a:gd name="T49" fmla="*/ 240 h 311"/>
              <a:gd name="T50" fmla="*/ 304 w 376"/>
              <a:gd name="T51" fmla="*/ 282 h 311"/>
              <a:gd name="T52" fmla="*/ 276 w 376"/>
              <a:gd name="T53" fmla="*/ 310 h 311"/>
              <a:gd name="T54" fmla="*/ 262 w 376"/>
              <a:gd name="T55" fmla="*/ 310 h 311"/>
              <a:gd name="T56" fmla="*/ 262 w 376"/>
              <a:gd name="T57" fmla="*/ 310 h 311"/>
              <a:gd name="T58" fmla="*/ 163 w 376"/>
              <a:gd name="T59" fmla="*/ 240 h 311"/>
              <a:gd name="T60" fmla="*/ 141 w 376"/>
              <a:gd name="T61" fmla="*/ 240 h 311"/>
              <a:gd name="T62" fmla="*/ 304 w 376"/>
              <a:gd name="T63" fmla="*/ 128 h 311"/>
              <a:gd name="T64" fmla="*/ 304 w 376"/>
              <a:gd name="T65" fmla="*/ 183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6" h="311">
                <a:moveTo>
                  <a:pt x="368" y="50"/>
                </a:moveTo>
                <a:lnTo>
                  <a:pt x="368" y="50"/>
                </a:lnTo>
                <a:cubicBezTo>
                  <a:pt x="21" y="289"/>
                  <a:pt x="21" y="289"/>
                  <a:pt x="21" y="289"/>
                </a:cubicBezTo>
                <a:cubicBezTo>
                  <a:pt x="14" y="289"/>
                  <a:pt x="14" y="289"/>
                  <a:pt x="14" y="289"/>
                </a:cubicBezTo>
                <a:cubicBezTo>
                  <a:pt x="0" y="289"/>
                  <a:pt x="0" y="282"/>
                  <a:pt x="0" y="275"/>
                </a:cubicBezTo>
                <a:lnTo>
                  <a:pt x="0" y="268"/>
                </a:lnTo>
                <a:cubicBezTo>
                  <a:pt x="354" y="29"/>
                  <a:pt x="354" y="29"/>
                  <a:pt x="354" y="29"/>
                </a:cubicBezTo>
                <a:lnTo>
                  <a:pt x="361" y="29"/>
                </a:lnTo>
                <a:cubicBezTo>
                  <a:pt x="368" y="29"/>
                  <a:pt x="375" y="36"/>
                  <a:pt x="375" y="43"/>
                </a:cubicBezTo>
                <a:cubicBezTo>
                  <a:pt x="375" y="43"/>
                  <a:pt x="375" y="50"/>
                  <a:pt x="368" y="50"/>
                </a:cubicBezTo>
                <a:close/>
                <a:moveTo>
                  <a:pt x="43" y="113"/>
                </a:moveTo>
                <a:lnTo>
                  <a:pt x="43" y="113"/>
                </a:lnTo>
                <a:cubicBezTo>
                  <a:pt x="43" y="99"/>
                  <a:pt x="50" y="85"/>
                  <a:pt x="71" y="85"/>
                </a:cubicBezTo>
                <a:lnTo>
                  <a:pt x="71" y="85"/>
                </a:lnTo>
                <a:cubicBezTo>
                  <a:pt x="163" y="85"/>
                  <a:pt x="163" y="85"/>
                  <a:pt x="163" y="85"/>
                </a:cubicBezTo>
                <a:cubicBezTo>
                  <a:pt x="255" y="8"/>
                  <a:pt x="255" y="8"/>
                  <a:pt x="255" y="8"/>
                </a:cubicBezTo>
                <a:lnTo>
                  <a:pt x="255" y="8"/>
                </a:lnTo>
                <a:cubicBezTo>
                  <a:pt x="262" y="8"/>
                  <a:pt x="269" y="0"/>
                  <a:pt x="276" y="0"/>
                </a:cubicBezTo>
                <a:cubicBezTo>
                  <a:pt x="290" y="0"/>
                  <a:pt x="304" y="15"/>
                  <a:pt x="304" y="29"/>
                </a:cubicBezTo>
                <a:cubicBezTo>
                  <a:pt x="43" y="204"/>
                  <a:pt x="43" y="204"/>
                  <a:pt x="43" y="204"/>
                </a:cubicBezTo>
                <a:lnTo>
                  <a:pt x="43" y="113"/>
                </a:lnTo>
                <a:close/>
                <a:moveTo>
                  <a:pt x="304" y="183"/>
                </a:moveTo>
                <a:lnTo>
                  <a:pt x="304" y="183"/>
                </a:lnTo>
                <a:cubicBezTo>
                  <a:pt x="304" y="211"/>
                  <a:pt x="304" y="211"/>
                  <a:pt x="304" y="211"/>
                </a:cubicBezTo>
                <a:cubicBezTo>
                  <a:pt x="304" y="240"/>
                  <a:pt x="304" y="240"/>
                  <a:pt x="304" y="240"/>
                </a:cubicBezTo>
                <a:cubicBezTo>
                  <a:pt x="304" y="282"/>
                  <a:pt x="304" y="282"/>
                  <a:pt x="304" y="282"/>
                </a:cubicBezTo>
                <a:cubicBezTo>
                  <a:pt x="304" y="303"/>
                  <a:pt x="290" y="310"/>
                  <a:pt x="276" y="310"/>
                </a:cubicBezTo>
                <a:cubicBezTo>
                  <a:pt x="269" y="310"/>
                  <a:pt x="262" y="310"/>
                  <a:pt x="262" y="310"/>
                </a:cubicBezTo>
                <a:lnTo>
                  <a:pt x="262" y="310"/>
                </a:lnTo>
                <a:cubicBezTo>
                  <a:pt x="163" y="240"/>
                  <a:pt x="163" y="240"/>
                  <a:pt x="163" y="240"/>
                </a:cubicBezTo>
                <a:cubicBezTo>
                  <a:pt x="141" y="240"/>
                  <a:pt x="141" y="240"/>
                  <a:pt x="141" y="240"/>
                </a:cubicBezTo>
                <a:cubicBezTo>
                  <a:pt x="304" y="128"/>
                  <a:pt x="304" y="128"/>
                  <a:pt x="304" y="128"/>
                </a:cubicBezTo>
                <a:lnTo>
                  <a:pt x="304" y="18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51" name="Freeform 157"/>
          <p:cNvSpPr>
            <a:spLocks noChangeArrowheads="1"/>
          </p:cNvSpPr>
          <p:nvPr/>
        </p:nvSpPr>
        <p:spPr bwMode="auto">
          <a:xfrm>
            <a:off x="10731502" y="3043836"/>
            <a:ext cx="434976" cy="435087"/>
          </a:xfrm>
          <a:custGeom>
            <a:avLst/>
            <a:gdLst>
              <a:gd name="T0" fmla="*/ 573 w 602"/>
              <a:gd name="T1" fmla="*/ 459 h 602"/>
              <a:gd name="T2" fmla="*/ 481 w 602"/>
              <a:gd name="T3" fmla="*/ 431 h 602"/>
              <a:gd name="T4" fmla="*/ 481 w 602"/>
              <a:gd name="T5" fmla="*/ 374 h 602"/>
              <a:gd name="T6" fmla="*/ 481 w 602"/>
              <a:gd name="T7" fmla="*/ 318 h 602"/>
              <a:gd name="T8" fmla="*/ 120 w 602"/>
              <a:gd name="T9" fmla="*/ 346 h 602"/>
              <a:gd name="T10" fmla="*/ 120 w 602"/>
              <a:gd name="T11" fmla="*/ 424 h 602"/>
              <a:gd name="T12" fmla="*/ 120 w 602"/>
              <a:gd name="T13" fmla="*/ 459 h 602"/>
              <a:gd name="T14" fmla="*/ 0 w 602"/>
              <a:gd name="T15" fmla="*/ 431 h 602"/>
              <a:gd name="T16" fmla="*/ 28 w 602"/>
              <a:gd name="T17" fmla="*/ 141 h 602"/>
              <a:gd name="T18" fmla="*/ 601 w 602"/>
              <a:gd name="T19" fmla="*/ 169 h 602"/>
              <a:gd name="T20" fmla="*/ 573 w 602"/>
              <a:gd name="T21" fmla="*/ 459 h 602"/>
              <a:gd name="T22" fmla="*/ 85 w 602"/>
              <a:gd name="T23" fmla="*/ 198 h 602"/>
              <a:gd name="T24" fmla="*/ 85 w 602"/>
              <a:gd name="T25" fmla="*/ 254 h 602"/>
              <a:gd name="T26" fmla="*/ 85 w 602"/>
              <a:gd name="T27" fmla="*/ 198 h 602"/>
              <a:gd name="T28" fmla="*/ 452 w 602"/>
              <a:gd name="T29" fmla="*/ 113 h 602"/>
              <a:gd name="T30" fmla="*/ 148 w 602"/>
              <a:gd name="T31" fmla="*/ 113 h 602"/>
              <a:gd name="T32" fmla="*/ 148 w 602"/>
              <a:gd name="T33" fmla="*/ 85 h 602"/>
              <a:gd name="T34" fmla="*/ 148 w 602"/>
              <a:gd name="T35" fmla="*/ 14 h 602"/>
              <a:gd name="T36" fmla="*/ 424 w 602"/>
              <a:gd name="T37" fmla="*/ 0 h 602"/>
              <a:gd name="T38" fmla="*/ 424 w 602"/>
              <a:gd name="T39" fmla="*/ 0 h 602"/>
              <a:gd name="T40" fmla="*/ 438 w 602"/>
              <a:gd name="T41" fmla="*/ 7 h 602"/>
              <a:gd name="T42" fmla="*/ 438 w 602"/>
              <a:gd name="T43" fmla="*/ 7 h 602"/>
              <a:gd name="T44" fmla="*/ 438 w 602"/>
              <a:gd name="T45" fmla="*/ 7 h 602"/>
              <a:gd name="T46" fmla="*/ 445 w 602"/>
              <a:gd name="T47" fmla="*/ 14 h 602"/>
              <a:gd name="T48" fmla="*/ 452 w 602"/>
              <a:gd name="T49" fmla="*/ 28 h 602"/>
              <a:gd name="T50" fmla="*/ 452 w 602"/>
              <a:gd name="T51" fmla="*/ 28 h 602"/>
              <a:gd name="T52" fmla="*/ 452 w 602"/>
              <a:gd name="T53" fmla="*/ 403 h 602"/>
              <a:gd name="T54" fmla="*/ 452 w 602"/>
              <a:gd name="T55" fmla="*/ 544 h 602"/>
              <a:gd name="T56" fmla="*/ 452 w 602"/>
              <a:gd name="T57" fmla="*/ 572 h 602"/>
              <a:gd name="T58" fmla="*/ 177 w 602"/>
              <a:gd name="T59" fmla="*/ 601 h 602"/>
              <a:gd name="T60" fmla="*/ 148 w 602"/>
              <a:gd name="T61" fmla="*/ 558 h 602"/>
              <a:gd name="T62" fmla="*/ 148 w 602"/>
              <a:gd name="T63" fmla="*/ 403 h 602"/>
              <a:gd name="T64" fmla="*/ 452 w 602"/>
              <a:gd name="T65" fmla="*/ 346 h 602"/>
              <a:gd name="T66" fmla="*/ 396 w 602"/>
              <a:gd name="T67" fmla="*/ 403 h 602"/>
              <a:gd name="T68" fmla="*/ 205 w 602"/>
              <a:gd name="T69" fmla="*/ 403 h 602"/>
              <a:gd name="T70" fmla="*/ 396 w 602"/>
              <a:gd name="T71" fmla="*/ 431 h 602"/>
              <a:gd name="T72" fmla="*/ 396 w 602"/>
              <a:gd name="T73" fmla="*/ 459 h 602"/>
              <a:gd name="T74" fmla="*/ 205 w 602"/>
              <a:gd name="T75" fmla="*/ 459 h 602"/>
              <a:gd name="T76" fmla="*/ 396 w 602"/>
              <a:gd name="T77" fmla="*/ 487 h 602"/>
              <a:gd name="T78" fmla="*/ 396 w 602"/>
              <a:gd name="T79" fmla="*/ 516 h 602"/>
              <a:gd name="T80" fmla="*/ 205 w 602"/>
              <a:gd name="T81" fmla="*/ 516 h 602"/>
              <a:gd name="T82" fmla="*/ 396 w 602"/>
              <a:gd name="T83" fmla="*/ 54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2" h="602">
                <a:moveTo>
                  <a:pt x="573" y="459"/>
                </a:moveTo>
                <a:lnTo>
                  <a:pt x="573" y="459"/>
                </a:lnTo>
                <a:cubicBezTo>
                  <a:pt x="481" y="459"/>
                  <a:pt x="481" y="459"/>
                  <a:pt x="481" y="459"/>
                </a:cubicBezTo>
                <a:cubicBezTo>
                  <a:pt x="481" y="431"/>
                  <a:pt x="481" y="431"/>
                  <a:pt x="481" y="431"/>
                </a:cubicBezTo>
                <a:cubicBezTo>
                  <a:pt x="481" y="424"/>
                  <a:pt x="481" y="424"/>
                  <a:pt x="481" y="424"/>
                </a:cubicBezTo>
                <a:cubicBezTo>
                  <a:pt x="481" y="374"/>
                  <a:pt x="481" y="374"/>
                  <a:pt x="481" y="374"/>
                </a:cubicBezTo>
                <a:cubicBezTo>
                  <a:pt x="481" y="346"/>
                  <a:pt x="481" y="346"/>
                  <a:pt x="481" y="346"/>
                </a:cubicBezTo>
                <a:cubicBezTo>
                  <a:pt x="481" y="318"/>
                  <a:pt x="481" y="318"/>
                  <a:pt x="481" y="318"/>
                </a:cubicBezTo>
                <a:cubicBezTo>
                  <a:pt x="120" y="318"/>
                  <a:pt x="120" y="318"/>
                  <a:pt x="120" y="318"/>
                </a:cubicBezTo>
                <a:cubicBezTo>
                  <a:pt x="120" y="346"/>
                  <a:pt x="120" y="346"/>
                  <a:pt x="120" y="346"/>
                </a:cubicBezTo>
                <a:cubicBezTo>
                  <a:pt x="120" y="374"/>
                  <a:pt x="120" y="374"/>
                  <a:pt x="120" y="374"/>
                </a:cubicBezTo>
                <a:cubicBezTo>
                  <a:pt x="120" y="424"/>
                  <a:pt x="120" y="424"/>
                  <a:pt x="120" y="424"/>
                </a:cubicBezTo>
                <a:cubicBezTo>
                  <a:pt x="120" y="431"/>
                  <a:pt x="120" y="431"/>
                  <a:pt x="120" y="431"/>
                </a:cubicBezTo>
                <a:cubicBezTo>
                  <a:pt x="120" y="459"/>
                  <a:pt x="120" y="459"/>
                  <a:pt x="120" y="459"/>
                </a:cubicBezTo>
                <a:cubicBezTo>
                  <a:pt x="28" y="459"/>
                  <a:pt x="28" y="459"/>
                  <a:pt x="28" y="459"/>
                </a:cubicBezTo>
                <a:cubicBezTo>
                  <a:pt x="7" y="459"/>
                  <a:pt x="0" y="452"/>
                  <a:pt x="0" y="431"/>
                </a:cubicBezTo>
                <a:cubicBezTo>
                  <a:pt x="0" y="169"/>
                  <a:pt x="0" y="169"/>
                  <a:pt x="0" y="169"/>
                </a:cubicBezTo>
                <a:cubicBezTo>
                  <a:pt x="0" y="155"/>
                  <a:pt x="7" y="141"/>
                  <a:pt x="28" y="141"/>
                </a:cubicBezTo>
                <a:cubicBezTo>
                  <a:pt x="573" y="141"/>
                  <a:pt x="573" y="141"/>
                  <a:pt x="573" y="141"/>
                </a:cubicBezTo>
                <a:cubicBezTo>
                  <a:pt x="587" y="141"/>
                  <a:pt x="601" y="155"/>
                  <a:pt x="601" y="169"/>
                </a:cubicBezTo>
                <a:cubicBezTo>
                  <a:pt x="601" y="431"/>
                  <a:pt x="601" y="431"/>
                  <a:pt x="601" y="431"/>
                </a:cubicBezTo>
                <a:cubicBezTo>
                  <a:pt x="601" y="452"/>
                  <a:pt x="587" y="459"/>
                  <a:pt x="573" y="459"/>
                </a:cubicBezTo>
                <a:close/>
                <a:moveTo>
                  <a:pt x="85" y="198"/>
                </a:moveTo>
                <a:lnTo>
                  <a:pt x="85" y="198"/>
                </a:lnTo>
                <a:cubicBezTo>
                  <a:pt x="64" y="198"/>
                  <a:pt x="57" y="212"/>
                  <a:pt x="57" y="226"/>
                </a:cubicBezTo>
                <a:cubicBezTo>
                  <a:pt x="57" y="240"/>
                  <a:pt x="64" y="254"/>
                  <a:pt x="85" y="254"/>
                </a:cubicBezTo>
                <a:cubicBezTo>
                  <a:pt x="99" y="254"/>
                  <a:pt x="113" y="240"/>
                  <a:pt x="113" y="226"/>
                </a:cubicBezTo>
                <a:cubicBezTo>
                  <a:pt x="113" y="212"/>
                  <a:pt x="99" y="198"/>
                  <a:pt x="85" y="198"/>
                </a:cubicBezTo>
                <a:close/>
                <a:moveTo>
                  <a:pt x="452" y="113"/>
                </a:moveTo>
                <a:lnTo>
                  <a:pt x="452" y="113"/>
                </a:lnTo>
                <a:cubicBezTo>
                  <a:pt x="148" y="113"/>
                  <a:pt x="148" y="113"/>
                  <a:pt x="148" y="113"/>
                </a:cubicBezTo>
                <a:lnTo>
                  <a:pt x="148" y="113"/>
                </a:lnTo>
                <a:cubicBezTo>
                  <a:pt x="148" y="85"/>
                  <a:pt x="148" y="85"/>
                  <a:pt x="148" y="85"/>
                </a:cubicBezTo>
                <a:lnTo>
                  <a:pt x="148" y="85"/>
                </a:lnTo>
                <a:cubicBezTo>
                  <a:pt x="148" y="28"/>
                  <a:pt x="148" y="28"/>
                  <a:pt x="148" y="28"/>
                </a:cubicBezTo>
                <a:cubicBezTo>
                  <a:pt x="148" y="21"/>
                  <a:pt x="148" y="21"/>
                  <a:pt x="148" y="14"/>
                </a:cubicBezTo>
                <a:cubicBezTo>
                  <a:pt x="155" y="7"/>
                  <a:pt x="163" y="0"/>
                  <a:pt x="177" y="0"/>
                </a:cubicBezTo>
                <a:cubicBezTo>
                  <a:pt x="424" y="0"/>
                  <a:pt x="424" y="0"/>
                  <a:pt x="424" y="0"/>
                </a:cubicBezTo>
                <a:lnTo>
                  <a:pt x="424" y="0"/>
                </a:lnTo>
                <a:lnTo>
                  <a:pt x="424" y="0"/>
                </a:lnTo>
                <a:lnTo>
                  <a:pt x="424" y="0"/>
                </a:lnTo>
                <a:cubicBezTo>
                  <a:pt x="431" y="0"/>
                  <a:pt x="431" y="0"/>
                  <a:pt x="438" y="7"/>
                </a:cubicBezTo>
                <a:lnTo>
                  <a:pt x="438" y="7"/>
                </a:lnTo>
                <a:lnTo>
                  <a:pt x="438" y="7"/>
                </a:lnTo>
                <a:lnTo>
                  <a:pt x="438" y="7"/>
                </a:lnTo>
                <a:lnTo>
                  <a:pt x="438" y="7"/>
                </a:lnTo>
                <a:lnTo>
                  <a:pt x="438" y="7"/>
                </a:lnTo>
                <a:cubicBezTo>
                  <a:pt x="445" y="7"/>
                  <a:pt x="445" y="14"/>
                  <a:pt x="445" y="14"/>
                </a:cubicBezTo>
                <a:lnTo>
                  <a:pt x="445" y="14"/>
                </a:lnTo>
                <a:cubicBezTo>
                  <a:pt x="445" y="14"/>
                  <a:pt x="452" y="21"/>
                  <a:pt x="452" y="28"/>
                </a:cubicBezTo>
                <a:lnTo>
                  <a:pt x="452" y="28"/>
                </a:lnTo>
                <a:lnTo>
                  <a:pt x="452" y="28"/>
                </a:lnTo>
                <a:cubicBezTo>
                  <a:pt x="452" y="113"/>
                  <a:pt x="452" y="113"/>
                  <a:pt x="452" y="113"/>
                </a:cubicBezTo>
                <a:close/>
                <a:moveTo>
                  <a:pt x="452" y="403"/>
                </a:moveTo>
                <a:lnTo>
                  <a:pt x="452" y="403"/>
                </a:lnTo>
                <a:cubicBezTo>
                  <a:pt x="452" y="544"/>
                  <a:pt x="452" y="544"/>
                  <a:pt x="452" y="544"/>
                </a:cubicBezTo>
                <a:cubicBezTo>
                  <a:pt x="452" y="558"/>
                  <a:pt x="452" y="558"/>
                  <a:pt x="452" y="558"/>
                </a:cubicBezTo>
                <a:cubicBezTo>
                  <a:pt x="452" y="572"/>
                  <a:pt x="452" y="572"/>
                  <a:pt x="452" y="572"/>
                </a:cubicBezTo>
                <a:cubicBezTo>
                  <a:pt x="452" y="594"/>
                  <a:pt x="438" y="601"/>
                  <a:pt x="424" y="601"/>
                </a:cubicBezTo>
                <a:cubicBezTo>
                  <a:pt x="177" y="601"/>
                  <a:pt x="177" y="601"/>
                  <a:pt x="177" y="601"/>
                </a:cubicBezTo>
                <a:cubicBezTo>
                  <a:pt x="163" y="601"/>
                  <a:pt x="148" y="594"/>
                  <a:pt x="148" y="572"/>
                </a:cubicBezTo>
                <a:cubicBezTo>
                  <a:pt x="148" y="558"/>
                  <a:pt x="148" y="558"/>
                  <a:pt x="148" y="558"/>
                </a:cubicBezTo>
                <a:cubicBezTo>
                  <a:pt x="148" y="544"/>
                  <a:pt x="148" y="544"/>
                  <a:pt x="148" y="544"/>
                </a:cubicBezTo>
                <a:cubicBezTo>
                  <a:pt x="148" y="403"/>
                  <a:pt x="148" y="403"/>
                  <a:pt x="148" y="403"/>
                </a:cubicBezTo>
                <a:cubicBezTo>
                  <a:pt x="148" y="346"/>
                  <a:pt x="148" y="346"/>
                  <a:pt x="148" y="346"/>
                </a:cubicBezTo>
                <a:cubicBezTo>
                  <a:pt x="452" y="346"/>
                  <a:pt x="452" y="346"/>
                  <a:pt x="452" y="346"/>
                </a:cubicBezTo>
                <a:lnTo>
                  <a:pt x="452" y="403"/>
                </a:lnTo>
                <a:close/>
                <a:moveTo>
                  <a:pt x="396" y="403"/>
                </a:moveTo>
                <a:lnTo>
                  <a:pt x="396" y="403"/>
                </a:lnTo>
                <a:cubicBezTo>
                  <a:pt x="205" y="403"/>
                  <a:pt x="205" y="403"/>
                  <a:pt x="205" y="403"/>
                </a:cubicBezTo>
                <a:cubicBezTo>
                  <a:pt x="205" y="431"/>
                  <a:pt x="205" y="431"/>
                  <a:pt x="205" y="431"/>
                </a:cubicBezTo>
                <a:cubicBezTo>
                  <a:pt x="396" y="431"/>
                  <a:pt x="396" y="431"/>
                  <a:pt x="396" y="431"/>
                </a:cubicBezTo>
                <a:lnTo>
                  <a:pt x="396" y="403"/>
                </a:lnTo>
                <a:close/>
                <a:moveTo>
                  <a:pt x="396" y="459"/>
                </a:moveTo>
                <a:lnTo>
                  <a:pt x="396" y="459"/>
                </a:lnTo>
                <a:cubicBezTo>
                  <a:pt x="205" y="459"/>
                  <a:pt x="205" y="459"/>
                  <a:pt x="205" y="459"/>
                </a:cubicBezTo>
                <a:cubicBezTo>
                  <a:pt x="205" y="487"/>
                  <a:pt x="205" y="487"/>
                  <a:pt x="205" y="487"/>
                </a:cubicBezTo>
                <a:cubicBezTo>
                  <a:pt x="396" y="487"/>
                  <a:pt x="396" y="487"/>
                  <a:pt x="396" y="487"/>
                </a:cubicBezTo>
                <a:lnTo>
                  <a:pt x="396" y="459"/>
                </a:lnTo>
                <a:close/>
                <a:moveTo>
                  <a:pt x="396" y="516"/>
                </a:moveTo>
                <a:lnTo>
                  <a:pt x="396" y="516"/>
                </a:lnTo>
                <a:cubicBezTo>
                  <a:pt x="205" y="516"/>
                  <a:pt x="205" y="516"/>
                  <a:pt x="205" y="516"/>
                </a:cubicBezTo>
                <a:cubicBezTo>
                  <a:pt x="205" y="544"/>
                  <a:pt x="205" y="544"/>
                  <a:pt x="205" y="544"/>
                </a:cubicBezTo>
                <a:cubicBezTo>
                  <a:pt x="396" y="544"/>
                  <a:pt x="396" y="544"/>
                  <a:pt x="396" y="544"/>
                </a:cubicBezTo>
                <a:lnTo>
                  <a:pt x="396" y="51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52" name="Freeform 158"/>
          <p:cNvSpPr>
            <a:spLocks noChangeArrowheads="1"/>
          </p:cNvSpPr>
          <p:nvPr/>
        </p:nvSpPr>
        <p:spPr bwMode="auto">
          <a:xfrm>
            <a:off x="9966327" y="3062890"/>
            <a:ext cx="438150" cy="393802"/>
          </a:xfrm>
          <a:custGeom>
            <a:avLst/>
            <a:gdLst>
              <a:gd name="T0" fmla="*/ 601 w 609"/>
              <a:gd name="T1" fmla="*/ 537 h 545"/>
              <a:gd name="T2" fmla="*/ 601 w 609"/>
              <a:gd name="T3" fmla="*/ 537 h 545"/>
              <a:gd name="T4" fmla="*/ 410 w 609"/>
              <a:gd name="T5" fmla="*/ 318 h 545"/>
              <a:gd name="T6" fmla="*/ 594 w 609"/>
              <a:gd name="T7" fmla="*/ 141 h 545"/>
              <a:gd name="T8" fmla="*/ 608 w 609"/>
              <a:gd name="T9" fmla="*/ 163 h 545"/>
              <a:gd name="T10" fmla="*/ 608 w 609"/>
              <a:gd name="T11" fmla="*/ 516 h 545"/>
              <a:gd name="T12" fmla="*/ 601 w 609"/>
              <a:gd name="T13" fmla="*/ 537 h 545"/>
              <a:gd name="T14" fmla="*/ 14 w 609"/>
              <a:gd name="T15" fmla="*/ 141 h 545"/>
              <a:gd name="T16" fmla="*/ 14 w 609"/>
              <a:gd name="T17" fmla="*/ 141 h 545"/>
              <a:gd name="T18" fmla="*/ 28 w 609"/>
              <a:gd name="T19" fmla="*/ 134 h 545"/>
              <a:gd name="T20" fmla="*/ 198 w 609"/>
              <a:gd name="T21" fmla="*/ 134 h 545"/>
              <a:gd name="T22" fmla="*/ 240 w 609"/>
              <a:gd name="T23" fmla="*/ 148 h 545"/>
              <a:gd name="T24" fmla="*/ 247 w 609"/>
              <a:gd name="T25" fmla="*/ 148 h 545"/>
              <a:gd name="T26" fmla="*/ 247 w 609"/>
              <a:gd name="T27" fmla="*/ 226 h 545"/>
              <a:gd name="T28" fmla="*/ 304 w 609"/>
              <a:gd name="T29" fmla="*/ 283 h 545"/>
              <a:gd name="T30" fmla="*/ 360 w 609"/>
              <a:gd name="T31" fmla="*/ 226 h 545"/>
              <a:gd name="T32" fmla="*/ 360 w 609"/>
              <a:gd name="T33" fmla="*/ 148 h 545"/>
              <a:gd name="T34" fmla="*/ 367 w 609"/>
              <a:gd name="T35" fmla="*/ 148 h 545"/>
              <a:gd name="T36" fmla="*/ 410 w 609"/>
              <a:gd name="T37" fmla="*/ 134 h 545"/>
              <a:gd name="T38" fmla="*/ 579 w 609"/>
              <a:gd name="T39" fmla="*/ 134 h 545"/>
              <a:gd name="T40" fmla="*/ 594 w 609"/>
              <a:gd name="T41" fmla="*/ 141 h 545"/>
              <a:gd name="T42" fmla="*/ 304 w 609"/>
              <a:gd name="T43" fmla="*/ 368 h 545"/>
              <a:gd name="T44" fmla="*/ 14 w 609"/>
              <a:gd name="T45" fmla="*/ 141 h 545"/>
              <a:gd name="T46" fmla="*/ 367 w 609"/>
              <a:gd name="T47" fmla="*/ 120 h 545"/>
              <a:gd name="T48" fmla="*/ 367 w 609"/>
              <a:gd name="T49" fmla="*/ 120 h 545"/>
              <a:gd name="T50" fmla="*/ 353 w 609"/>
              <a:gd name="T51" fmla="*/ 113 h 545"/>
              <a:gd name="T52" fmla="*/ 332 w 609"/>
              <a:gd name="T53" fmla="*/ 99 h 545"/>
              <a:gd name="T54" fmla="*/ 332 w 609"/>
              <a:gd name="T55" fmla="*/ 226 h 545"/>
              <a:gd name="T56" fmla="*/ 304 w 609"/>
              <a:gd name="T57" fmla="*/ 255 h 545"/>
              <a:gd name="T58" fmla="*/ 276 w 609"/>
              <a:gd name="T59" fmla="*/ 226 h 545"/>
              <a:gd name="T60" fmla="*/ 276 w 609"/>
              <a:gd name="T61" fmla="*/ 99 h 545"/>
              <a:gd name="T62" fmla="*/ 254 w 609"/>
              <a:gd name="T63" fmla="*/ 113 h 545"/>
              <a:gd name="T64" fmla="*/ 240 w 609"/>
              <a:gd name="T65" fmla="*/ 120 h 545"/>
              <a:gd name="T66" fmla="*/ 212 w 609"/>
              <a:gd name="T67" fmla="*/ 92 h 545"/>
              <a:gd name="T68" fmla="*/ 219 w 609"/>
              <a:gd name="T69" fmla="*/ 78 h 545"/>
              <a:gd name="T70" fmla="*/ 283 w 609"/>
              <a:gd name="T71" fmla="*/ 7 h 545"/>
              <a:gd name="T72" fmla="*/ 304 w 609"/>
              <a:gd name="T73" fmla="*/ 0 h 545"/>
              <a:gd name="T74" fmla="*/ 325 w 609"/>
              <a:gd name="T75" fmla="*/ 7 h 545"/>
              <a:gd name="T76" fmla="*/ 389 w 609"/>
              <a:gd name="T77" fmla="*/ 78 h 545"/>
              <a:gd name="T78" fmla="*/ 396 w 609"/>
              <a:gd name="T79" fmla="*/ 92 h 545"/>
              <a:gd name="T80" fmla="*/ 367 w 609"/>
              <a:gd name="T81" fmla="*/ 120 h 545"/>
              <a:gd name="T82" fmla="*/ 7 w 609"/>
              <a:gd name="T83" fmla="*/ 537 h 545"/>
              <a:gd name="T84" fmla="*/ 7 w 609"/>
              <a:gd name="T85" fmla="*/ 537 h 545"/>
              <a:gd name="T86" fmla="*/ 0 w 609"/>
              <a:gd name="T87" fmla="*/ 516 h 545"/>
              <a:gd name="T88" fmla="*/ 0 w 609"/>
              <a:gd name="T89" fmla="*/ 163 h 545"/>
              <a:gd name="T90" fmla="*/ 14 w 609"/>
              <a:gd name="T91" fmla="*/ 141 h 545"/>
              <a:gd name="T92" fmla="*/ 198 w 609"/>
              <a:gd name="T93" fmla="*/ 318 h 545"/>
              <a:gd name="T94" fmla="*/ 7 w 609"/>
              <a:gd name="T95" fmla="*/ 537 h 545"/>
              <a:gd name="T96" fmla="*/ 304 w 609"/>
              <a:gd name="T97" fmla="*/ 424 h 545"/>
              <a:gd name="T98" fmla="*/ 304 w 609"/>
              <a:gd name="T99" fmla="*/ 424 h 545"/>
              <a:gd name="T100" fmla="*/ 382 w 609"/>
              <a:gd name="T101" fmla="*/ 346 h 545"/>
              <a:gd name="T102" fmla="*/ 594 w 609"/>
              <a:gd name="T103" fmla="*/ 537 h 545"/>
              <a:gd name="T104" fmla="*/ 579 w 609"/>
              <a:gd name="T105" fmla="*/ 544 h 545"/>
              <a:gd name="T106" fmla="*/ 28 w 609"/>
              <a:gd name="T107" fmla="*/ 544 h 545"/>
              <a:gd name="T108" fmla="*/ 14 w 609"/>
              <a:gd name="T109" fmla="*/ 537 h 545"/>
              <a:gd name="T110" fmla="*/ 226 w 609"/>
              <a:gd name="T111" fmla="*/ 346 h 545"/>
              <a:gd name="T112" fmla="*/ 304 w 609"/>
              <a:gd name="T113" fmla="*/ 42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9" h="545">
                <a:moveTo>
                  <a:pt x="601" y="537"/>
                </a:moveTo>
                <a:lnTo>
                  <a:pt x="601" y="537"/>
                </a:lnTo>
                <a:cubicBezTo>
                  <a:pt x="410" y="318"/>
                  <a:pt x="410" y="318"/>
                  <a:pt x="410" y="318"/>
                </a:cubicBezTo>
                <a:cubicBezTo>
                  <a:pt x="594" y="141"/>
                  <a:pt x="594" y="141"/>
                  <a:pt x="594" y="141"/>
                </a:cubicBezTo>
                <a:cubicBezTo>
                  <a:pt x="601" y="148"/>
                  <a:pt x="608" y="156"/>
                  <a:pt x="608" y="163"/>
                </a:cubicBezTo>
                <a:cubicBezTo>
                  <a:pt x="608" y="516"/>
                  <a:pt x="608" y="516"/>
                  <a:pt x="608" y="516"/>
                </a:cubicBezTo>
                <a:cubicBezTo>
                  <a:pt x="608" y="523"/>
                  <a:pt x="601" y="530"/>
                  <a:pt x="601" y="537"/>
                </a:cubicBezTo>
                <a:close/>
                <a:moveTo>
                  <a:pt x="14" y="141"/>
                </a:moveTo>
                <a:lnTo>
                  <a:pt x="14" y="141"/>
                </a:lnTo>
                <a:cubicBezTo>
                  <a:pt x="14" y="134"/>
                  <a:pt x="21" y="134"/>
                  <a:pt x="28" y="134"/>
                </a:cubicBezTo>
                <a:cubicBezTo>
                  <a:pt x="198" y="134"/>
                  <a:pt x="198" y="134"/>
                  <a:pt x="198" y="134"/>
                </a:cubicBezTo>
                <a:cubicBezTo>
                  <a:pt x="205" y="141"/>
                  <a:pt x="219" y="148"/>
                  <a:pt x="240" y="148"/>
                </a:cubicBezTo>
                <a:lnTo>
                  <a:pt x="247" y="148"/>
                </a:lnTo>
                <a:cubicBezTo>
                  <a:pt x="247" y="226"/>
                  <a:pt x="247" y="226"/>
                  <a:pt x="247" y="226"/>
                </a:cubicBezTo>
                <a:cubicBezTo>
                  <a:pt x="247" y="255"/>
                  <a:pt x="276" y="283"/>
                  <a:pt x="304" y="283"/>
                </a:cubicBezTo>
                <a:cubicBezTo>
                  <a:pt x="332" y="283"/>
                  <a:pt x="360" y="255"/>
                  <a:pt x="360" y="226"/>
                </a:cubicBezTo>
                <a:cubicBezTo>
                  <a:pt x="360" y="148"/>
                  <a:pt x="360" y="148"/>
                  <a:pt x="360" y="148"/>
                </a:cubicBezTo>
                <a:lnTo>
                  <a:pt x="367" y="148"/>
                </a:lnTo>
                <a:cubicBezTo>
                  <a:pt x="389" y="148"/>
                  <a:pt x="403" y="141"/>
                  <a:pt x="410" y="134"/>
                </a:cubicBezTo>
                <a:cubicBezTo>
                  <a:pt x="579" y="134"/>
                  <a:pt x="579" y="134"/>
                  <a:pt x="579" y="134"/>
                </a:cubicBezTo>
                <a:cubicBezTo>
                  <a:pt x="587" y="134"/>
                  <a:pt x="594" y="134"/>
                  <a:pt x="594" y="141"/>
                </a:cubicBezTo>
                <a:cubicBezTo>
                  <a:pt x="304" y="368"/>
                  <a:pt x="304" y="368"/>
                  <a:pt x="304" y="368"/>
                </a:cubicBezTo>
                <a:lnTo>
                  <a:pt x="14" y="141"/>
                </a:lnTo>
                <a:close/>
                <a:moveTo>
                  <a:pt x="367" y="120"/>
                </a:moveTo>
                <a:lnTo>
                  <a:pt x="367" y="120"/>
                </a:lnTo>
                <a:cubicBezTo>
                  <a:pt x="360" y="120"/>
                  <a:pt x="353" y="120"/>
                  <a:pt x="353" y="113"/>
                </a:cubicBezTo>
                <a:cubicBezTo>
                  <a:pt x="332" y="99"/>
                  <a:pt x="332" y="99"/>
                  <a:pt x="332" y="99"/>
                </a:cubicBezTo>
                <a:cubicBezTo>
                  <a:pt x="332" y="226"/>
                  <a:pt x="332" y="226"/>
                  <a:pt x="332" y="226"/>
                </a:cubicBezTo>
                <a:cubicBezTo>
                  <a:pt x="332" y="241"/>
                  <a:pt x="318" y="255"/>
                  <a:pt x="304" y="255"/>
                </a:cubicBezTo>
                <a:cubicBezTo>
                  <a:pt x="290" y="255"/>
                  <a:pt x="276" y="241"/>
                  <a:pt x="276" y="226"/>
                </a:cubicBezTo>
                <a:cubicBezTo>
                  <a:pt x="276" y="99"/>
                  <a:pt x="276" y="99"/>
                  <a:pt x="276" y="99"/>
                </a:cubicBezTo>
                <a:cubicBezTo>
                  <a:pt x="254" y="113"/>
                  <a:pt x="254" y="113"/>
                  <a:pt x="254" y="113"/>
                </a:cubicBezTo>
                <a:cubicBezTo>
                  <a:pt x="254" y="120"/>
                  <a:pt x="247" y="120"/>
                  <a:pt x="240" y="120"/>
                </a:cubicBezTo>
                <a:cubicBezTo>
                  <a:pt x="219" y="120"/>
                  <a:pt x="212" y="113"/>
                  <a:pt x="212" y="92"/>
                </a:cubicBezTo>
                <a:cubicBezTo>
                  <a:pt x="212" y="85"/>
                  <a:pt x="212" y="78"/>
                  <a:pt x="219" y="78"/>
                </a:cubicBezTo>
                <a:cubicBezTo>
                  <a:pt x="283" y="7"/>
                  <a:pt x="283" y="7"/>
                  <a:pt x="283" y="7"/>
                </a:cubicBezTo>
                <a:cubicBezTo>
                  <a:pt x="290" y="0"/>
                  <a:pt x="297" y="0"/>
                  <a:pt x="304" y="0"/>
                </a:cubicBezTo>
                <a:cubicBezTo>
                  <a:pt x="311" y="0"/>
                  <a:pt x="318" y="0"/>
                  <a:pt x="325" y="7"/>
                </a:cubicBezTo>
                <a:cubicBezTo>
                  <a:pt x="389" y="78"/>
                  <a:pt x="389" y="78"/>
                  <a:pt x="389" y="78"/>
                </a:cubicBezTo>
                <a:cubicBezTo>
                  <a:pt x="396" y="78"/>
                  <a:pt x="396" y="85"/>
                  <a:pt x="396" y="92"/>
                </a:cubicBezTo>
                <a:cubicBezTo>
                  <a:pt x="396" y="113"/>
                  <a:pt x="389" y="120"/>
                  <a:pt x="367" y="120"/>
                </a:cubicBezTo>
                <a:close/>
                <a:moveTo>
                  <a:pt x="7" y="537"/>
                </a:moveTo>
                <a:lnTo>
                  <a:pt x="7" y="537"/>
                </a:lnTo>
                <a:cubicBezTo>
                  <a:pt x="7" y="530"/>
                  <a:pt x="0" y="523"/>
                  <a:pt x="0" y="516"/>
                </a:cubicBezTo>
                <a:cubicBezTo>
                  <a:pt x="0" y="163"/>
                  <a:pt x="0" y="163"/>
                  <a:pt x="0" y="163"/>
                </a:cubicBezTo>
                <a:cubicBezTo>
                  <a:pt x="0" y="156"/>
                  <a:pt x="7" y="148"/>
                  <a:pt x="14" y="141"/>
                </a:cubicBezTo>
                <a:cubicBezTo>
                  <a:pt x="198" y="318"/>
                  <a:pt x="198" y="318"/>
                  <a:pt x="198" y="318"/>
                </a:cubicBezTo>
                <a:lnTo>
                  <a:pt x="7" y="537"/>
                </a:lnTo>
                <a:close/>
                <a:moveTo>
                  <a:pt x="304" y="424"/>
                </a:moveTo>
                <a:lnTo>
                  <a:pt x="304" y="424"/>
                </a:lnTo>
                <a:cubicBezTo>
                  <a:pt x="382" y="346"/>
                  <a:pt x="382" y="346"/>
                  <a:pt x="382" y="346"/>
                </a:cubicBezTo>
                <a:cubicBezTo>
                  <a:pt x="594" y="537"/>
                  <a:pt x="594" y="537"/>
                  <a:pt x="594" y="537"/>
                </a:cubicBezTo>
                <a:cubicBezTo>
                  <a:pt x="594" y="544"/>
                  <a:pt x="587" y="544"/>
                  <a:pt x="579" y="544"/>
                </a:cubicBezTo>
                <a:cubicBezTo>
                  <a:pt x="28" y="544"/>
                  <a:pt x="28" y="544"/>
                  <a:pt x="28" y="544"/>
                </a:cubicBezTo>
                <a:cubicBezTo>
                  <a:pt x="21" y="544"/>
                  <a:pt x="14" y="544"/>
                  <a:pt x="14" y="537"/>
                </a:cubicBezTo>
                <a:cubicBezTo>
                  <a:pt x="226" y="346"/>
                  <a:pt x="226" y="346"/>
                  <a:pt x="226" y="346"/>
                </a:cubicBezTo>
                <a:lnTo>
                  <a:pt x="304" y="424"/>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53" name="Freeform 159"/>
          <p:cNvSpPr>
            <a:spLocks noChangeArrowheads="1"/>
          </p:cNvSpPr>
          <p:nvPr/>
        </p:nvSpPr>
        <p:spPr bwMode="auto">
          <a:xfrm>
            <a:off x="9210676" y="3062890"/>
            <a:ext cx="434974" cy="393802"/>
          </a:xfrm>
          <a:custGeom>
            <a:avLst/>
            <a:gdLst>
              <a:gd name="T0" fmla="*/ 594 w 602"/>
              <a:gd name="T1" fmla="*/ 537 h 545"/>
              <a:gd name="T2" fmla="*/ 594 w 602"/>
              <a:gd name="T3" fmla="*/ 537 h 545"/>
              <a:gd name="T4" fmla="*/ 410 w 602"/>
              <a:gd name="T5" fmla="*/ 318 h 545"/>
              <a:gd name="T6" fmla="*/ 594 w 602"/>
              <a:gd name="T7" fmla="*/ 141 h 545"/>
              <a:gd name="T8" fmla="*/ 601 w 602"/>
              <a:gd name="T9" fmla="*/ 163 h 545"/>
              <a:gd name="T10" fmla="*/ 601 w 602"/>
              <a:gd name="T11" fmla="*/ 516 h 545"/>
              <a:gd name="T12" fmla="*/ 594 w 602"/>
              <a:gd name="T13" fmla="*/ 537 h 545"/>
              <a:gd name="T14" fmla="*/ 7 w 602"/>
              <a:gd name="T15" fmla="*/ 141 h 545"/>
              <a:gd name="T16" fmla="*/ 7 w 602"/>
              <a:gd name="T17" fmla="*/ 141 h 545"/>
              <a:gd name="T18" fmla="*/ 28 w 602"/>
              <a:gd name="T19" fmla="*/ 134 h 545"/>
              <a:gd name="T20" fmla="*/ 184 w 602"/>
              <a:gd name="T21" fmla="*/ 134 h 545"/>
              <a:gd name="T22" fmla="*/ 176 w 602"/>
              <a:gd name="T23" fmla="*/ 163 h 545"/>
              <a:gd name="T24" fmla="*/ 198 w 602"/>
              <a:gd name="T25" fmla="*/ 198 h 545"/>
              <a:gd name="T26" fmla="*/ 198 w 602"/>
              <a:gd name="T27" fmla="*/ 198 h 545"/>
              <a:gd name="T28" fmla="*/ 261 w 602"/>
              <a:gd name="T29" fmla="*/ 269 h 545"/>
              <a:gd name="T30" fmla="*/ 261 w 602"/>
              <a:gd name="T31" fmla="*/ 269 h 545"/>
              <a:gd name="T32" fmla="*/ 304 w 602"/>
              <a:gd name="T33" fmla="*/ 283 h 545"/>
              <a:gd name="T34" fmla="*/ 339 w 602"/>
              <a:gd name="T35" fmla="*/ 269 h 545"/>
              <a:gd name="T36" fmla="*/ 339 w 602"/>
              <a:gd name="T37" fmla="*/ 269 h 545"/>
              <a:gd name="T38" fmla="*/ 410 w 602"/>
              <a:gd name="T39" fmla="*/ 198 h 545"/>
              <a:gd name="T40" fmla="*/ 410 w 602"/>
              <a:gd name="T41" fmla="*/ 198 h 545"/>
              <a:gd name="T42" fmla="*/ 424 w 602"/>
              <a:gd name="T43" fmla="*/ 163 h 545"/>
              <a:gd name="T44" fmla="*/ 417 w 602"/>
              <a:gd name="T45" fmla="*/ 134 h 545"/>
              <a:gd name="T46" fmla="*/ 572 w 602"/>
              <a:gd name="T47" fmla="*/ 134 h 545"/>
              <a:gd name="T48" fmla="*/ 594 w 602"/>
              <a:gd name="T49" fmla="*/ 141 h 545"/>
              <a:gd name="T50" fmla="*/ 304 w 602"/>
              <a:gd name="T51" fmla="*/ 368 h 545"/>
              <a:gd name="T52" fmla="*/ 7 w 602"/>
              <a:gd name="T53" fmla="*/ 141 h 545"/>
              <a:gd name="T54" fmla="*/ 318 w 602"/>
              <a:gd name="T55" fmla="*/ 248 h 545"/>
              <a:gd name="T56" fmla="*/ 318 w 602"/>
              <a:gd name="T57" fmla="*/ 248 h 545"/>
              <a:gd name="T58" fmla="*/ 304 w 602"/>
              <a:gd name="T59" fmla="*/ 255 h 545"/>
              <a:gd name="T60" fmla="*/ 283 w 602"/>
              <a:gd name="T61" fmla="*/ 248 h 545"/>
              <a:gd name="T62" fmla="*/ 219 w 602"/>
              <a:gd name="T63" fmla="*/ 177 h 545"/>
              <a:gd name="T64" fmla="*/ 205 w 602"/>
              <a:gd name="T65" fmla="*/ 163 h 545"/>
              <a:gd name="T66" fmla="*/ 233 w 602"/>
              <a:gd name="T67" fmla="*/ 134 h 545"/>
              <a:gd name="T68" fmla="*/ 254 w 602"/>
              <a:gd name="T69" fmla="*/ 141 h 545"/>
              <a:gd name="T70" fmla="*/ 276 w 602"/>
              <a:gd name="T71" fmla="*/ 156 h 545"/>
              <a:gd name="T72" fmla="*/ 276 w 602"/>
              <a:gd name="T73" fmla="*/ 28 h 545"/>
              <a:gd name="T74" fmla="*/ 304 w 602"/>
              <a:gd name="T75" fmla="*/ 0 h 545"/>
              <a:gd name="T76" fmla="*/ 332 w 602"/>
              <a:gd name="T77" fmla="*/ 28 h 545"/>
              <a:gd name="T78" fmla="*/ 332 w 602"/>
              <a:gd name="T79" fmla="*/ 156 h 545"/>
              <a:gd name="T80" fmla="*/ 346 w 602"/>
              <a:gd name="T81" fmla="*/ 141 h 545"/>
              <a:gd name="T82" fmla="*/ 367 w 602"/>
              <a:gd name="T83" fmla="*/ 134 h 545"/>
              <a:gd name="T84" fmla="*/ 396 w 602"/>
              <a:gd name="T85" fmla="*/ 163 h 545"/>
              <a:gd name="T86" fmla="*/ 389 w 602"/>
              <a:gd name="T87" fmla="*/ 177 h 545"/>
              <a:gd name="T88" fmla="*/ 318 w 602"/>
              <a:gd name="T89" fmla="*/ 248 h 545"/>
              <a:gd name="T90" fmla="*/ 7 w 602"/>
              <a:gd name="T91" fmla="*/ 537 h 545"/>
              <a:gd name="T92" fmla="*/ 7 w 602"/>
              <a:gd name="T93" fmla="*/ 537 h 545"/>
              <a:gd name="T94" fmla="*/ 0 w 602"/>
              <a:gd name="T95" fmla="*/ 516 h 545"/>
              <a:gd name="T96" fmla="*/ 0 w 602"/>
              <a:gd name="T97" fmla="*/ 163 h 545"/>
              <a:gd name="T98" fmla="*/ 7 w 602"/>
              <a:gd name="T99" fmla="*/ 141 h 545"/>
              <a:gd name="T100" fmla="*/ 191 w 602"/>
              <a:gd name="T101" fmla="*/ 318 h 545"/>
              <a:gd name="T102" fmla="*/ 7 w 602"/>
              <a:gd name="T103" fmla="*/ 537 h 545"/>
              <a:gd name="T104" fmla="*/ 304 w 602"/>
              <a:gd name="T105" fmla="*/ 424 h 545"/>
              <a:gd name="T106" fmla="*/ 304 w 602"/>
              <a:gd name="T107" fmla="*/ 424 h 545"/>
              <a:gd name="T108" fmla="*/ 382 w 602"/>
              <a:gd name="T109" fmla="*/ 346 h 545"/>
              <a:gd name="T110" fmla="*/ 594 w 602"/>
              <a:gd name="T111" fmla="*/ 537 h 545"/>
              <a:gd name="T112" fmla="*/ 572 w 602"/>
              <a:gd name="T113" fmla="*/ 544 h 545"/>
              <a:gd name="T114" fmla="*/ 28 w 602"/>
              <a:gd name="T115" fmla="*/ 544 h 545"/>
              <a:gd name="T116" fmla="*/ 7 w 602"/>
              <a:gd name="T117" fmla="*/ 537 h 545"/>
              <a:gd name="T118" fmla="*/ 226 w 602"/>
              <a:gd name="T119" fmla="*/ 346 h 545"/>
              <a:gd name="T120" fmla="*/ 304 w 602"/>
              <a:gd name="T121" fmla="*/ 42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2" h="545">
                <a:moveTo>
                  <a:pt x="594" y="537"/>
                </a:moveTo>
                <a:lnTo>
                  <a:pt x="594" y="537"/>
                </a:lnTo>
                <a:cubicBezTo>
                  <a:pt x="410" y="318"/>
                  <a:pt x="410" y="318"/>
                  <a:pt x="410" y="318"/>
                </a:cubicBezTo>
                <a:cubicBezTo>
                  <a:pt x="594" y="141"/>
                  <a:pt x="594" y="141"/>
                  <a:pt x="594" y="141"/>
                </a:cubicBezTo>
                <a:cubicBezTo>
                  <a:pt x="601" y="148"/>
                  <a:pt x="601" y="156"/>
                  <a:pt x="601" y="163"/>
                </a:cubicBezTo>
                <a:cubicBezTo>
                  <a:pt x="601" y="516"/>
                  <a:pt x="601" y="516"/>
                  <a:pt x="601" y="516"/>
                </a:cubicBezTo>
                <a:cubicBezTo>
                  <a:pt x="601" y="523"/>
                  <a:pt x="601" y="530"/>
                  <a:pt x="594" y="537"/>
                </a:cubicBezTo>
                <a:close/>
                <a:moveTo>
                  <a:pt x="7" y="141"/>
                </a:moveTo>
                <a:lnTo>
                  <a:pt x="7" y="141"/>
                </a:lnTo>
                <a:cubicBezTo>
                  <a:pt x="14" y="134"/>
                  <a:pt x="21" y="134"/>
                  <a:pt x="28" y="134"/>
                </a:cubicBezTo>
                <a:cubicBezTo>
                  <a:pt x="184" y="134"/>
                  <a:pt x="184" y="134"/>
                  <a:pt x="184" y="134"/>
                </a:cubicBezTo>
                <a:cubicBezTo>
                  <a:pt x="184" y="141"/>
                  <a:pt x="176" y="148"/>
                  <a:pt x="176" y="163"/>
                </a:cubicBezTo>
                <a:cubicBezTo>
                  <a:pt x="176" y="177"/>
                  <a:pt x="184" y="191"/>
                  <a:pt x="198" y="198"/>
                </a:cubicBezTo>
                <a:lnTo>
                  <a:pt x="198" y="198"/>
                </a:lnTo>
                <a:cubicBezTo>
                  <a:pt x="261" y="269"/>
                  <a:pt x="261" y="269"/>
                  <a:pt x="261" y="269"/>
                </a:cubicBezTo>
                <a:lnTo>
                  <a:pt x="261" y="269"/>
                </a:lnTo>
                <a:cubicBezTo>
                  <a:pt x="269" y="276"/>
                  <a:pt x="283" y="283"/>
                  <a:pt x="304" y="283"/>
                </a:cubicBezTo>
                <a:cubicBezTo>
                  <a:pt x="318" y="283"/>
                  <a:pt x="332" y="276"/>
                  <a:pt x="339" y="269"/>
                </a:cubicBezTo>
                <a:lnTo>
                  <a:pt x="339" y="269"/>
                </a:lnTo>
                <a:cubicBezTo>
                  <a:pt x="410" y="198"/>
                  <a:pt x="410" y="198"/>
                  <a:pt x="410" y="198"/>
                </a:cubicBezTo>
                <a:lnTo>
                  <a:pt x="410" y="198"/>
                </a:lnTo>
                <a:cubicBezTo>
                  <a:pt x="417" y="191"/>
                  <a:pt x="424" y="177"/>
                  <a:pt x="424" y="163"/>
                </a:cubicBezTo>
                <a:cubicBezTo>
                  <a:pt x="424" y="148"/>
                  <a:pt x="424" y="141"/>
                  <a:pt x="417" y="134"/>
                </a:cubicBezTo>
                <a:cubicBezTo>
                  <a:pt x="572" y="134"/>
                  <a:pt x="572" y="134"/>
                  <a:pt x="572" y="134"/>
                </a:cubicBezTo>
                <a:cubicBezTo>
                  <a:pt x="579" y="134"/>
                  <a:pt x="586" y="134"/>
                  <a:pt x="594" y="141"/>
                </a:cubicBezTo>
                <a:cubicBezTo>
                  <a:pt x="304" y="368"/>
                  <a:pt x="304" y="368"/>
                  <a:pt x="304" y="368"/>
                </a:cubicBezTo>
                <a:lnTo>
                  <a:pt x="7" y="141"/>
                </a:lnTo>
                <a:close/>
                <a:moveTo>
                  <a:pt x="318" y="248"/>
                </a:moveTo>
                <a:lnTo>
                  <a:pt x="318" y="248"/>
                </a:lnTo>
                <a:cubicBezTo>
                  <a:pt x="318" y="255"/>
                  <a:pt x="311" y="255"/>
                  <a:pt x="304" y="255"/>
                </a:cubicBezTo>
                <a:cubicBezTo>
                  <a:pt x="297" y="255"/>
                  <a:pt x="290" y="255"/>
                  <a:pt x="283" y="248"/>
                </a:cubicBezTo>
                <a:cubicBezTo>
                  <a:pt x="219" y="177"/>
                  <a:pt x="219" y="177"/>
                  <a:pt x="219" y="177"/>
                </a:cubicBezTo>
                <a:cubicBezTo>
                  <a:pt x="212" y="177"/>
                  <a:pt x="205" y="170"/>
                  <a:pt x="205" y="163"/>
                </a:cubicBezTo>
                <a:cubicBezTo>
                  <a:pt x="205" y="141"/>
                  <a:pt x="219" y="134"/>
                  <a:pt x="233" y="134"/>
                </a:cubicBezTo>
                <a:cubicBezTo>
                  <a:pt x="240" y="134"/>
                  <a:pt x="247" y="134"/>
                  <a:pt x="254" y="141"/>
                </a:cubicBezTo>
                <a:cubicBezTo>
                  <a:pt x="276" y="156"/>
                  <a:pt x="276" y="156"/>
                  <a:pt x="276" y="156"/>
                </a:cubicBezTo>
                <a:cubicBezTo>
                  <a:pt x="276" y="28"/>
                  <a:pt x="276" y="28"/>
                  <a:pt x="276" y="28"/>
                </a:cubicBezTo>
                <a:cubicBezTo>
                  <a:pt x="276" y="14"/>
                  <a:pt x="283" y="0"/>
                  <a:pt x="304" y="0"/>
                </a:cubicBezTo>
                <a:cubicBezTo>
                  <a:pt x="318" y="0"/>
                  <a:pt x="332" y="14"/>
                  <a:pt x="332" y="28"/>
                </a:cubicBezTo>
                <a:cubicBezTo>
                  <a:pt x="332" y="156"/>
                  <a:pt x="332" y="156"/>
                  <a:pt x="332" y="156"/>
                </a:cubicBezTo>
                <a:cubicBezTo>
                  <a:pt x="346" y="141"/>
                  <a:pt x="346" y="141"/>
                  <a:pt x="346" y="141"/>
                </a:cubicBezTo>
                <a:cubicBezTo>
                  <a:pt x="353" y="134"/>
                  <a:pt x="360" y="134"/>
                  <a:pt x="367" y="134"/>
                </a:cubicBezTo>
                <a:cubicBezTo>
                  <a:pt x="382" y="134"/>
                  <a:pt x="396" y="141"/>
                  <a:pt x="396" y="163"/>
                </a:cubicBezTo>
                <a:cubicBezTo>
                  <a:pt x="396" y="170"/>
                  <a:pt x="396" y="177"/>
                  <a:pt x="389" y="177"/>
                </a:cubicBezTo>
                <a:lnTo>
                  <a:pt x="318" y="248"/>
                </a:lnTo>
                <a:close/>
                <a:moveTo>
                  <a:pt x="7" y="537"/>
                </a:moveTo>
                <a:lnTo>
                  <a:pt x="7" y="537"/>
                </a:lnTo>
                <a:cubicBezTo>
                  <a:pt x="0" y="530"/>
                  <a:pt x="0" y="523"/>
                  <a:pt x="0" y="516"/>
                </a:cubicBezTo>
                <a:cubicBezTo>
                  <a:pt x="0" y="163"/>
                  <a:pt x="0" y="163"/>
                  <a:pt x="0" y="163"/>
                </a:cubicBezTo>
                <a:cubicBezTo>
                  <a:pt x="0" y="156"/>
                  <a:pt x="0" y="148"/>
                  <a:pt x="7" y="141"/>
                </a:cubicBezTo>
                <a:cubicBezTo>
                  <a:pt x="191" y="318"/>
                  <a:pt x="191" y="318"/>
                  <a:pt x="191" y="318"/>
                </a:cubicBezTo>
                <a:lnTo>
                  <a:pt x="7" y="537"/>
                </a:lnTo>
                <a:close/>
                <a:moveTo>
                  <a:pt x="304" y="424"/>
                </a:moveTo>
                <a:lnTo>
                  <a:pt x="304" y="424"/>
                </a:lnTo>
                <a:cubicBezTo>
                  <a:pt x="382" y="346"/>
                  <a:pt x="382" y="346"/>
                  <a:pt x="382" y="346"/>
                </a:cubicBezTo>
                <a:cubicBezTo>
                  <a:pt x="594" y="537"/>
                  <a:pt x="594" y="537"/>
                  <a:pt x="594" y="537"/>
                </a:cubicBezTo>
                <a:cubicBezTo>
                  <a:pt x="586" y="544"/>
                  <a:pt x="579" y="544"/>
                  <a:pt x="572" y="544"/>
                </a:cubicBezTo>
                <a:cubicBezTo>
                  <a:pt x="28" y="544"/>
                  <a:pt x="28" y="544"/>
                  <a:pt x="28" y="544"/>
                </a:cubicBezTo>
                <a:cubicBezTo>
                  <a:pt x="21" y="544"/>
                  <a:pt x="14" y="544"/>
                  <a:pt x="7" y="537"/>
                </a:cubicBezTo>
                <a:cubicBezTo>
                  <a:pt x="226" y="346"/>
                  <a:pt x="226" y="346"/>
                  <a:pt x="226" y="346"/>
                </a:cubicBezTo>
                <a:lnTo>
                  <a:pt x="304" y="424"/>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54" name="Freeform 160"/>
          <p:cNvSpPr>
            <a:spLocks noChangeArrowheads="1"/>
          </p:cNvSpPr>
          <p:nvPr/>
        </p:nvSpPr>
        <p:spPr bwMode="auto">
          <a:xfrm>
            <a:off x="8451851" y="3110526"/>
            <a:ext cx="431800" cy="301705"/>
          </a:xfrm>
          <a:custGeom>
            <a:avLst/>
            <a:gdLst>
              <a:gd name="T0" fmla="*/ 410 w 601"/>
              <a:gd name="T1" fmla="*/ 191 h 418"/>
              <a:gd name="T2" fmla="*/ 410 w 601"/>
              <a:gd name="T3" fmla="*/ 191 h 418"/>
              <a:gd name="T4" fmla="*/ 593 w 601"/>
              <a:gd name="T5" fmla="*/ 7 h 418"/>
              <a:gd name="T6" fmla="*/ 600 w 601"/>
              <a:gd name="T7" fmla="*/ 28 h 418"/>
              <a:gd name="T8" fmla="*/ 600 w 601"/>
              <a:gd name="T9" fmla="*/ 388 h 418"/>
              <a:gd name="T10" fmla="*/ 593 w 601"/>
              <a:gd name="T11" fmla="*/ 410 h 418"/>
              <a:gd name="T12" fmla="*/ 410 w 601"/>
              <a:gd name="T13" fmla="*/ 191 h 418"/>
              <a:gd name="T14" fmla="*/ 7 w 601"/>
              <a:gd name="T15" fmla="*/ 7 h 418"/>
              <a:gd name="T16" fmla="*/ 7 w 601"/>
              <a:gd name="T17" fmla="*/ 7 h 418"/>
              <a:gd name="T18" fmla="*/ 28 w 601"/>
              <a:gd name="T19" fmla="*/ 0 h 418"/>
              <a:gd name="T20" fmla="*/ 572 w 601"/>
              <a:gd name="T21" fmla="*/ 0 h 418"/>
              <a:gd name="T22" fmla="*/ 593 w 601"/>
              <a:gd name="T23" fmla="*/ 7 h 418"/>
              <a:gd name="T24" fmla="*/ 297 w 601"/>
              <a:gd name="T25" fmla="*/ 240 h 418"/>
              <a:gd name="T26" fmla="*/ 7 w 601"/>
              <a:gd name="T27" fmla="*/ 7 h 418"/>
              <a:gd name="T28" fmla="*/ 7 w 601"/>
              <a:gd name="T29" fmla="*/ 410 h 418"/>
              <a:gd name="T30" fmla="*/ 7 w 601"/>
              <a:gd name="T31" fmla="*/ 410 h 418"/>
              <a:gd name="T32" fmla="*/ 0 w 601"/>
              <a:gd name="T33" fmla="*/ 388 h 418"/>
              <a:gd name="T34" fmla="*/ 0 w 601"/>
              <a:gd name="T35" fmla="*/ 28 h 418"/>
              <a:gd name="T36" fmla="*/ 7 w 601"/>
              <a:gd name="T37" fmla="*/ 7 h 418"/>
              <a:gd name="T38" fmla="*/ 191 w 601"/>
              <a:gd name="T39" fmla="*/ 191 h 418"/>
              <a:gd name="T40" fmla="*/ 7 w 601"/>
              <a:gd name="T41" fmla="*/ 410 h 418"/>
              <a:gd name="T42" fmla="*/ 297 w 601"/>
              <a:gd name="T43" fmla="*/ 297 h 418"/>
              <a:gd name="T44" fmla="*/ 297 w 601"/>
              <a:gd name="T45" fmla="*/ 297 h 418"/>
              <a:gd name="T46" fmla="*/ 374 w 601"/>
              <a:gd name="T47" fmla="*/ 219 h 418"/>
              <a:gd name="T48" fmla="*/ 593 w 601"/>
              <a:gd name="T49" fmla="*/ 410 h 418"/>
              <a:gd name="T50" fmla="*/ 572 w 601"/>
              <a:gd name="T51" fmla="*/ 417 h 418"/>
              <a:gd name="T52" fmla="*/ 28 w 601"/>
              <a:gd name="T53" fmla="*/ 417 h 418"/>
              <a:gd name="T54" fmla="*/ 7 w 601"/>
              <a:gd name="T55" fmla="*/ 410 h 418"/>
              <a:gd name="T56" fmla="*/ 219 w 601"/>
              <a:gd name="T57" fmla="*/ 219 h 418"/>
              <a:gd name="T58" fmla="*/ 297 w 601"/>
              <a:gd name="T59" fmla="*/ 297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1" h="418">
                <a:moveTo>
                  <a:pt x="410" y="191"/>
                </a:moveTo>
                <a:lnTo>
                  <a:pt x="410" y="191"/>
                </a:lnTo>
                <a:cubicBezTo>
                  <a:pt x="593" y="7"/>
                  <a:pt x="593" y="7"/>
                  <a:pt x="593" y="7"/>
                </a:cubicBezTo>
                <a:cubicBezTo>
                  <a:pt x="600" y="14"/>
                  <a:pt x="600" y="21"/>
                  <a:pt x="600" y="28"/>
                </a:cubicBezTo>
                <a:cubicBezTo>
                  <a:pt x="600" y="388"/>
                  <a:pt x="600" y="388"/>
                  <a:pt x="600" y="388"/>
                </a:cubicBezTo>
                <a:cubicBezTo>
                  <a:pt x="600" y="395"/>
                  <a:pt x="600" y="403"/>
                  <a:pt x="593" y="410"/>
                </a:cubicBezTo>
                <a:lnTo>
                  <a:pt x="410" y="191"/>
                </a:lnTo>
                <a:close/>
                <a:moveTo>
                  <a:pt x="7" y="7"/>
                </a:moveTo>
                <a:lnTo>
                  <a:pt x="7" y="7"/>
                </a:lnTo>
                <a:cubicBezTo>
                  <a:pt x="14" y="7"/>
                  <a:pt x="21" y="0"/>
                  <a:pt x="28" y="0"/>
                </a:cubicBezTo>
                <a:cubicBezTo>
                  <a:pt x="572" y="0"/>
                  <a:pt x="572" y="0"/>
                  <a:pt x="572" y="0"/>
                </a:cubicBezTo>
                <a:cubicBezTo>
                  <a:pt x="579" y="0"/>
                  <a:pt x="586" y="7"/>
                  <a:pt x="593" y="7"/>
                </a:cubicBezTo>
                <a:cubicBezTo>
                  <a:pt x="297" y="240"/>
                  <a:pt x="297" y="240"/>
                  <a:pt x="297" y="240"/>
                </a:cubicBezTo>
                <a:lnTo>
                  <a:pt x="7" y="7"/>
                </a:lnTo>
                <a:close/>
                <a:moveTo>
                  <a:pt x="7" y="410"/>
                </a:moveTo>
                <a:lnTo>
                  <a:pt x="7" y="410"/>
                </a:lnTo>
                <a:cubicBezTo>
                  <a:pt x="0" y="403"/>
                  <a:pt x="0" y="395"/>
                  <a:pt x="0" y="388"/>
                </a:cubicBezTo>
                <a:cubicBezTo>
                  <a:pt x="0" y="28"/>
                  <a:pt x="0" y="28"/>
                  <a:pt x="0" y="28"/>
                </a:cubicBezTo>
                <a:cubicBezTo>
                  <a:pt x="0" y="21"/>
                  <a:pt x="0" y="14"/>
                  <a:pt x="7" y="7"/>
                </a:cubicBezTo>
                <a:cubicBezTo>
                  <a:pt x="191" y="191"/>
                  <a:pt x="191" y="191"/>
                  <a:pt x="191" y="191"/>
                </a:cubicBezTo>
                <a:lnTo>
                  <a:pt x="7" y="410"/>
                </a:lnTo>
                <a:close/>
                <a:moveTo>
                  <a:pt x="297" y="297"/>
                </a:moveTo>
                <a:lnTo>
                  <a:pt x="297" y="297"/>
                </a:lnTo>
                <a:cubicBezTo>
                  <a:pt x="374" y="219"/>
                  <a:pt x="374" y="219"/>
                  <a:pt x="374" y="219"/>
                </a:cubicBezTo>
                <a:cubicBezTo>
                  <a:pt x="593" y="410"/>
                  <a:pt x="593" y="410"/>
                  <a:pt x="593" y="410"/>
                </a:cubicBezTo>
                <a:cubicBezTo>
                  <a:pt x="586" y="417"/>
                  <a:pt x="579" y="417"/>
                  <a:pt x="572" y="417"/>
                </a:cubicBezTo>
                <a:cubicBezTo>
                  <a:pt x="28" y="417"/>
                  <a:pt x="28" y="417"/>
                  <a:pt x="28" y="417"/>
                </a:cubicBezTo>
                <a:cubicBezTo>
                  <a:pt x="21" y="417"/>
                  <a:pt x="14" y="417"/>
                  <a:pt x="7" y="410"/>
                </a:cubicBezTo>
                <a:cubicBezTo>
                  <a:pt x="219" y="219"/>
                  <a:pt x="219" y="219"/>
                  <a:pt x="219" y="219"/>
                </a:cubicBezTo>
                <a:lnTo>
                  <a:pt x="297" y="297"/>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55" name="Freeform 161"/>
          <p:cNvSpPr>
            <a:spLocks noChangeArrowheads="1"/>
          </p:cNvSpPr>
          <p:nvPr/>
        </p:nvSpPr>
        <p:spPr bwMode="auto">
          <a:xfrm>
            <a:off x="7686677" y="3069240"/>
            <a:ext cx="438150" cy="381099"/>
          </a:xfrm>
          <a:custGeom>
            <a:avLst/>
            <a:gdLst>
              <a:gd name="T0" fmla="*/ 579 w 608"/>
              <a:gd name="T1" fmla="*/ 530 h 531"/>
              <a:gd name="T2" fmla="*/ 579 w 608"/>
              <a:gd name="T3" fmla="*/ 530 h 531"/>
              <a:gd name="T4" fmla="*/ 28 w 608"/>
              <a:gd name="T5" fmla="*/ 530 h 531"/>
              <a:gd name="T6" fmla="*/ 0 w 608"/>
              <a:gd name="T7" fmla="*/ 502 h 531"/>
              <a:gd name="T8" fmla="*/ 0 w 608"/>
              <a:gd name="T9" fmla="*/ 28 h 531"/>
              <a:gd name="T10" fmla="*/ 28 w 608"/>
              <a:gd name="T11" fmla="*/ 0 h 531"/>
              <a:gd name="T12" fmla="*/ 579 w 608"/>
              <a:gd name="T13" fmla="*/ 0 h 531"/>
              <a:gd name="T14" fmla="*/ 607 w 608"/>
              <a:gd name="T15" fmla="*/ 28 h 531"/>
              <a:gd name="T16" fmla="*/ 607 w 608"/>
              <a:gd name="T17" fmla="*/ 502 h 531"/>
              <a:gd name="T18" fmla="*/ 579 w 608"/>
              <a:gd name="T19" fmla="*/ 530 h 531"/>
              <a:gd name="T20" fmla="*/ 56 w 608"/>
              <a:gd name="T21" fmla="*/ 28 h 531"/>
              <a:gd name="T22" fmla="*/ 56 w 608"/>
              <a:gd name="T23" fmla="*/ 28 h 531"/>
              <a:gd name="T24" fmla="*/ 28 w 608"/>
              <a:gd name="T25" fmla="*/ 57 h 531"/>
              <a:gd name="T26" fmla="*/ 56 w 608"/>
              <a:gd name="T27" fmla="*/ 85 h 531"/>
              <a:gd name="T28" fmla="*/ 84 w 608"/>
              <a:gd name="T29" fmla="*/ 57 h 531"/>
              <a:gd name="T30" fmla="*/ 56 w 608"/>
              <a:gd name="T31" fmla="*/ 28 h 531"/>
              <a:gd name="T32" fmla="*/ 141 w 608"/>
              <a:gd name="T33" fmla="*/ 28 h 531"/>
              <a:gd name="T34" fmla="*/ 141 w 608"/>
              <a:gd name="T35" fmla="*/ 28 h 531"/>
              <a:gd name="T36" fmla="*/ 113 w 608"/>
              <a:gd name="T37" fmla="*/ 57 h 531"/>
              <a:gd name="T38" fmla="*/ 141 w 608"/>
              <a:gd name="T39" fmla="*/ 85 h 531"/>
              <a:gd name="T40" fmla="*/ 169 w 608"/>
              <a:gd name="T41" fmla="*/ 57 h 531"/>
              <a:gd name="T42" fmla="*/ 141 w 608"/>
              <a:gd name="T43" fmla="*/ 28 h 531"/>
              <a:gd name="T44" fmla="*/ 226 w 608"/>
              <a:gd name="T45" fmla="*/ 28 h 531"/>
              <a:gd name="T46" fmla="*/ 226 w 608"/>
              <a:gd name="T47" fmla="*/ 28 h 531"/>
              <a:gd name="T48" fmla="*/ 197 w 608"/>
              <a:gd name="T49" fmla="*/ 57 h 531"/>
              <a:gd name="T50" fmla="*/ 226 w 608"/>
              <a:gd name="T51" fmla="*/ 85 h 531"/>
              <a:gd name="T52" fmla="*/ 254 w 608"/>
              <a:gd name="T53" fmla="*/ 57 h 531"/>
              <a:gd name="T54" fmla="*/ 226 w 608"/>
              <a:gd name="T55" fmla="*/ 28 h 531"/>
              <a:gd name="T56" fmla="*/ 579 w 608"/>
              <a:gd name="T57" fmla="*/ 113 h 531"/>
              <a:gd name="T58" fmla="*/ 579 w 608"/>
              <a:gd name="T59" fmla="*/ 113 h 531"/>
              <a:gd name="T60" fmla="*/ 551 w 608"/>
              <a:gd name="T61" fmla="*/ 113 h 531"/>
              <a:gd name="T62" fmla="*/ 56 w 608"/>
              <a:gd name="T63" fmla="*/ 113 h 531"/>
              <a:gd name="T64" fmla="*/ 28 w 608"/>
              <a:gd name="T65" fmla="*/ 113 h 531"/>
              <a:gd name="T66" fmla="*/ 28 w 608"/>
              <a:gd name="T67" fmla="*/ 502 h 531"/>
              <a:gd name="T68" fmla="*/ 579 w 608"/>
              <a:gd name="T69" fmla="*/ 502 h 531"/>
              <a:gd name="T70" fmla="*/ 579 w 608"/>
              <a:gd name="T71" fmla="*/ 113 h 531"/>
              <a:gd name="T72" fmla="*/ 219 w 608"/>
              <a:gd name="T73" fmla="*/ 226 h 531"/>
              <a:gd name="T74" fmla="*/ 219 w 608"/>
              <a:gd name="T75" fmla="*/ 226 h 531"/>
              <a:gd name="T76" fmla="*/ 254 w 608"/>
              <a:gd name="T77" fmla="*/ 226 h 531"/>
              <a:gd name="T78" fmla="*/ 304 w 608"/>
              <a:gd name="T79" fmla="*/ 276 h 531"/>
              <a:gd name="T80" fmla="*/ 353 w 608"/>
              <a:gd name="T81" fmla="*/ 226 h 531"/>
              <a:gd name="T82" fmla="*/ 388 w 608"/>
              <a:gd name="T83" fmla="*/ 226 h 531"/>
              <a:gd name="T84" fmla="*/ 388 w 608"/>
              <a:gd name="T85" fmla="*/ 269 h 531"/>
              <a:gd name="T86" fmla="*/ 346 w 608"/>
              <a:gd name="T87" fmla="*/ 311 h 531"/>
              <a:gd name="T88" fmla="*/ 388 w 608"/>
              <a:gd name="T89" fmla="*/ 361 h 531"/>
              <a:gd name="T90" fmla="*/ 388 w 608"/>
              <a:gd name="T91" fmla="*/ 403 h 531"/>
              <a:gd name="T92" fmla="*/ 353 w 608"/>
              <a:gd name="T93" fmla="*/ 403 h 531"/>
              <a:gd name="T94" fmla="*/ 304 w 608"/>
              <a:gd name="T95" fmla="*/ 354 h 531"/>
              <a:gd name="T96" fmla="*/ 254 w 608"/>
              <a:gd name="T97" fmla="*/ 403 h 531"/>
              <a:gd name="T98" fmla="*/ 219 w 608"/>
              <a:gd name="T99" fmla="*/ 403 h 531"/>
              <a:gd name="T100" fmla="*/ 219 w 608"/>
              <a:gd name="T101" fmla="*/ 361 h 531"/>
              <a:gd name="T102" fmla="*/ 261 w 608"/>
              <a:gd name="T103" fmla="*/ 311 h 531"/>
              <a:gd name="T104" fmla="*/ 219 w 608"/>
              <a:gd name="T105" fmla="*/ 269 h 531"/>
              <a:gd name="T106" fmla="*/ 219 w 608"/>
              <a:gd name="T107" fmla="*/ 226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531">
                <a:moveTo>
                  <a:pt x="579" y="530"/>
                </a:moveTo>
                <a:lnTo>
                  <a:pt x="579" y="530"/>
                </a:lnTo>
                <a:cubicBezTo>
                  <a:pt x="28" y="530"/>
                  <a:pt x="28" y="530"/>
                  <a:pt x="28" y="530"/>
                </a:cubicBezTo>
                <a:cubicBezTo>
                  <a:pt x="14" y="530"/>
                  <a:pt x="0" y="516"/>
                  <a:pt x="0" y="502"/>
                </a:cubicBezTo>
                <a:cubicBezTo>
                  <a:pt x="0" y="28"/>
                  <a:pt x="0" y="28"/>
                  <a:pt x="0" y="28"/>
                </a:cubicBezTo>
                <a:cubicBezTo>
                  <a:pt x="0" y="14"/>
                  <a:pt x="14" y="0"/>
                  <a:pt x="28" y="0"/>
                </a:cubicBezTo>
                <a:cubicBezTo>
                  <a:pt x="579" y="0"/>
                  <a:pt x="579" y="0"/>
                  <a:pt x="579" y="0"/>
                </a:cubicBezTo>
                <a:cubicBezTo>
                  <a:pt x="593" y="0"/>
                  <a:pt x="607" y="14"/>
                  <a:pt x="607" y="28"/>
                </a:cubicBezTo>
                <a:cubicBezTo>
                  <a:pt x="607" y="502"/>
                  <a:pt x="607" y="502"/>
                  <a:pt x="607" y="502"/>
                </a:cubicBezTo>
                <a:cubicBezTo>
                  <a:pt x="607" y="516"/>
                  <a:pt x="593" y="530"/>
                  <a:pt x="579" y="530"/>
                </a:cubicBezTo>
                <a:close/>
                <a:moveTo>
                  <a:pt x="56" y="28"/>
                </a:moveTo>
                <a:lnTo>
                  <a:pt x="56" y="28"/>
                </a:lnTo>
                <a:cubicBezTo>
                  <a:pt x="42" y="28"/>
                  <a:pt x="28" y="43"/>
                  <a:pt x="28" y="57"/>
                </a:cubicBezTo>
                <a:cubicBezTo>
                  <a:pt x="28" y="78"/>
                  <a:pt x="42" y="85"/>
                  <a:pt x="56" y="85"/>
                </a:cubicBezTo>
                <a:cubicBezTo>
                  <a:pt x="77" y="85"/>
                  <a:pt x="84" y="78"/>
                  <a:pt x="84" y="57"/>
                </a:cubicBezTo>
                <a:cubicBezTo>
                  <a:pt x="84" y="43"/>
                  <a:pt x="77" y="28"/>
                  <a:pt x="56" y="28"/>
                </a:cubicBezTo>
                <a:close/>
                <a:moveTo>
                  <a:pt x="141" y="28"/>
                </a:moveTo>
                <a:lnTo>
                  <a:pt x="141" y="28"/>
                </a:lnTo>
                <a:cubicBezTo>
                  <a:pt x="127" y="28"/>
                  <a:pt x="113" y="43"/>
                  <a:pt x="113" y="57"/>
                </a:cubicBezTo>
                <a:cubicBezTo>
                  <a:pt x="113" y="78"/>
                  <a:pt x="127" y="85"/>
                  <a:pt x="141" y="85"/>
                </a:cubicBezTo>
                <a:cubicBezTo>
                  <a:pt x="162" y="85"/>
                  <a:pt x="169" y="78"/>
                  <a:pt x="169" y="57"/>
                </a:cubicBezTo>
                <a:cubicBezTo>
                  <a:pt x="169" y="43"/>
                  <a:pt x="162" y="28"/>
                  <a:pt x="141" y="28"/>
                </a:cubicBezTo>
                <a:close/>
                <a:moveTo>
                  <a:pt x="226" y="28"/>
                </a:moveTo>
                <a:lnTo>
                  <a:pt x="226" y="28"/>
                </a:lnTo>
                <a:cubicBezTo>
                  <a:pt x="212" y="28"/>
                  <a:pt x="197" y="43"/>
                  <a:pt x="197" y="57"/>
                </a:cubicBezTo>
                <a:cubicBezTo>
                  <a:pt x="197" y="78"/>
                  <a:pt x="212" y="85"/>
                  <a:pt x="226" y="85"/>
                </a:cubicBezTo>
                <a:cubicBezTo>
                  <a:pt x="247" y="85"/>
                  <a:pt x="254" y="78"/>
                  <a:pt x="254" y="57"/>
                </a:cubicBezTo>
                <a:cubicBezTo>
                  <a:pt x="254" y="43"/>
                  <a:pt x="247" y="28"/>
                  <a:pt x="226" y="28"/>
                </a:cubicBezTo>
                <a:close/>
                <a:moveTo>
                  <a:pt x="579" y="113"/>
                </a:moveTo>
                <a:lnTo>
                  <a:pt x="579" y="113"/>
                </a:lnTo>
                <a:cubicBezTo>
                  <a:pt x="551" y="113"/>
                  <a:pt x="551" y="113"/>
                  <a:pt x="551" y="113"/>
                </a:cubicBezTo>
                <a:cubicBezTo>
                  <a:pt x="56" y="113"/>
                  <a:pt x="56" y="113"/>
                  <a:pt x="56" y="113"/>
                </a:cubicBezTo>
                <a:cubicBezTo>
                  <a:pt x="28" y="113"/>
                  <a:pt x="28" y="113"/>
                  <a:pt x="28" y="113"/>
                </a:cubicBezTo>
                <a:cubicBezTo>
                  <a:pt x="28" y="502"/>
                  <a:pt x="28" y="502"/>
                  <a:pt x="28" y="502"/>
                </a:cubicBezTo>
                <a:cubicBezTo>
                  <a:pt x="579" y="502"/>
                  <a:pt x="579" y="502"/>
                  <a:pt x="579" y="502"/>
                </a:cubicBezTo>
                <a:lnTo>
                  <a:pt x="579" y="113"/>
                </a:lnTo>
                <a:close/>
                <a:moveTo>
                  <a:pt x="219" y="226"/>
                </a:moveTo>
                <a:lnTo>
                  <a:pt x="219" y="226"/>
                </a:lnTo>
                <a:cubicBezTo>
                  <a:pt x="226" y="219"/>
                  <a:pt x="247" y="219"/>
                  <a:pt x="254" y="226"/>
                </a:cubicBezTo>
                <a:cubicBezTo>
                  <a:pt x="304" y="276"/>
                  <a:pt x="304" y="276"/>
                  <a:pt x="304" y="276"/>
                </a:cubicBezTo>
                <a:cubicBezTo>
                  <a:pt x="353" y="226"/>
                  <a:pt x="353" y="226"/>
                  <a:pt x="353" y="226"/>
                </a:cubicBezTo>
                <a:cubicBezTo>
                  <a:pt x="360" y="219"/>
                  <a:pt x="381" y="219"/>
                  <a:pt x="388" y="226"/>
                </a:cubicBezTo>
                <a:cubicBezTo>
                  <a:pt x="403" y="241"/>
                  <a:pt x="403" y="255"/>
                  <a:pt x="388" y="269"/>
                </a:cubicBezTo>
                <a:cubicBezTo>
                  <a:pt x="346" y="311"/>
                  <a:pt x="346" y="311"/>
                  <a:pt x="346" y="311"/>
                </a:cubicBezTo>
                <a:cubicBezTo>
                  <a:pt x="388" y="361"/>
                  <a:pt x="388" y="361"/>
                  <a:pt x="388" y="361"/>
                </a:cubicBezTo>
                <a:cubicBezTo>
                  <a:pt x="403" y="368"/>
                  <a:pt x="403" y="389"/>
                  <a:pt x="388" y="403"/>
                </a:cubicBezTo>
                <a:cubicBezTo>
                  <a:pt x="381" y="410"/>
                  <a:pt x="360" y="410"/>
                  <a:pt x="353" y="403"/>
                </a:cubicBezTo>
                <a:cubicBezTo>
                  <a:pt x="304" y="354"/>
                  <a:pt x="304" y="354"/>
                  <a:pt x="304" y="354"/>
                </a:cubicBezTo>
                <a:cubicBezTo>
                  <a:pt x="254" y="403"/>
                  <a:pt x="254" y="403"/>
                  <a:pt x="254" y="403"/>
                </a:cubicBezTo>
                <a:cubicBezTo>
                  <a:pt x="247" y="410"/>
                  <a:pt x="226" y="410"/>
                  <a:pt x="219" y="403"/>
                </a:cubicBezTo>
                <a:cubicBezTo>
                  <a:pt x="205" y="389"/>
                  <a:pt x="205" y="368"/>
                  <a:pt x="219" y="361"/>
                </a:cubicBezTo>
                <a:cubicBezTo>
                  <a:pt x="261" y="311"/>
                  <a:pt x="261" y="311"/>
                  <a:pt x="261" y="311"/>
                </a:cubicBezTo>
                <a:cubicBezTo>
                  <a:pt x="219" y="269"/>
                  <a:pt x="219" y="269"/>
                  <a:pt x="219" y="269"/>
                </a:cubicBezTo>
                <a:cubicBezTo>
                  <a:pt x="205" y="255"/>
                  <a:pt x="205" y="241"/>
                  <a:pt x="219" y="22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56" name="Freeform 162"/>
          <p:cNvSpPr>
            <a:spLocks noChangeArrowheads="1"/>
          </p:cNvSpPr>
          <p:nvPr/>
        </p:nvSpPr>
        <p:spPr bwMode="auto">
          <a:xfrm>
            <a:off x="6931028" y="3069240"/>
            <a:ext cx="431800" cy="381099"/>
          </a:xfrm>
          <a:custGeom>
            <a:avLst/>
            <a:gdLst>
              <a:gd name="T0" fmla="*/ 572 w 601"/>
              <a:gd name="T1" fmla="*/ 530 h 531"/>
              <a:gd name="T2" fmla="*/ 572 w 601"/>
              <a:gd name="T3" fmla="*/ 530 h 531"/>
              <a:gd name="T4" fmla="*/ 28 w 601"/>
              <a:gd name="T5" fmla="*/ 530 h 531"/>
              <a:gd name="T6" fmla="*/ 0 w 601"/>
              <a:gd name="T7" fmla="*/ 502 h 531"/>
              <a:gd name="T8" fmla="*/ 0 w 601"/>
              <a:gd name="T9" fmla="*/ 28 h 531"/>
              <a:gd name="T10" fmla="*/ 28 w 601"/>
              <a:gd name="T11" fmla="*/ 0 h 531"/>
              <a:gd name="T12" fmla="*/ 572 w 601"/>
              <a:gd name="T13" fmla="*/ 0 h 531"/>
              <a:gd name="T14" fmla="*/ 600 w 601"/>
              <a:gd name="T15" fmla="*/ 28 h 531"/>
              <a:gd name="T16" fmla="*/ 600 w 601"/>
              <a:gd name="T17" fmla="*/ 502 h 531"/>
              <a:gd name="T18" fmla="*/ 572 w 601"/>
              <a:gd name="T19" fmla="*/ 530 h 531"/>
              <a:gd name="T20" fmla="*/ 56 w 601"/>
              <a:gd name="T21" fmla="*/ 28 h 531"/>
              <a:gd name="T22" fmla="*/ 56 w 601"/>
              <a:gd name="T23" fmla="*/ 28 h 531"/>
              <a:gd name="T24" fmla="*/ 28 w 601"/>
              <a:gd name="T25" fmla="*/ 57 h 531"/>
              <a:gd name="T26" fmla="*/ 56 w 601"/>
              <a:gd name="T27" fmla="*/ 85 h 531"/>
              <a:gd name="T28" fmla="*/ 84 w 601"/>
              <a:gd name="T29" fmla="*/ 57 h 531"/>
              <a:gd name="T30" fmla="*/ 56 w 601"/>
              <a:gd name="T31" fmla="*/ 28 h 531"/>
              <a:gd name="T32" fmla="*/ 141 w 601"/>
              <a:gd name="T33" fmla="*/ 28 h 531"/>
              <a:gd name="T34" fmla="*/ 141 w 601"/>
              <a:gd name="T35" fmla="*/ 28 h 531"/>
              <a:gd name="T36" fmla="*/ 113 w 601"/>
              <a:gd name="T37" fmla="*/ 57 h 531"/>
              <a:gd name="T38" fmla="*/ 141 w 601"/>
              <a:gd name="T39" fmla="*/ 85 h 531"/>
              <a:gd name="T40" fmla="*/ 169 w 601"/>
              <a:gd name="T41" fmla="*/ 57 h 531"/>
              <a:gd name="T42" fmla="*/ 141 w 601"/>
              <a:gd name="T43" fmla="*/ 28 h 531"/>
              <a:gd name="T44" fmla="*/ 226 w 601"/>
              <a:gd name="T45" fmla="*/ 28 h 531"/>
              <a:gd name="T46" fmla="*/ 226 w 601"/>
              <a:gd name="T47" fmla="*/ 28 h 531"/>
              <a:gd name="T48" fmla="*/ 197 w 601"/>
              <a:gd name="T49" fmla="*/ 57 h 531"/>
              <a:gd name="T50" fmla="*/ 226 w 601"/>
              <a:gd name="T51" fmla="*/ 85 h 531"/>
              <a:gd name="T52" fmla="*/ 254 w 601"/>
              <a:gd name="T53" fmla="*/ 57 h 531"/>
              <a:gd name="T54" fmla="*/ 226 w 601"/>
              <a:gd name="T55" fmla="*/ 28 h 531"/>
              <a:gd name="T56" fmla="*/ 572 w 601"/>
              <a:gd name="T57" fmla="*/ 113 h 531"/>
              <a:gd name="T58" fmla="*/ 572 w 601"/>
              <a:gd name="T59" fmla="*/ 113 h 531"/>
              <a:gd name="T60" fmla="*/ 544 w 601"/>
              <a:gd name="T61" fmla="*/ 113 h 531"/>
              <a:gd name="T62" fmla="*/ 56 w 601"/>
              <a:gd name="T63" fmla="*/ 113 h 531"/>
              <a:gd name="T64" fmla="*/ 28 w 601"/>
              <a:gd name="T65" fmla="*/ 113 h 531"/>
              <a:gd name="T66" fmla="*/ 28 w 601"/>
              <a:gd name="T67" fmla="*/ 502 h 531"/>
              <a:gd name="T68" fmla="*/ 572 w 601"/>
              <a:gd name="T69" fmla="*/ 502 h 531"/>
              <a:gd name="T70" fmla="*/ 572 w 601"/>
              <a:gd name="T71" fmla="*/ 113 h 531"/>
              <a:gd name="T72" fmla="*/ 219 w 601"/>
              <a:gd name="T73" fmla="*/ 283 h 531"/>
              <a:gd name="T74" fmla="*/ 219 w 601"/>
              <a:gd name="T75" fmla="*/ 283 h 531"/>
              <a:gd name="T76" fmla="*/ 233 w 601"/>
              <a:gd name="T77" fmla="*/ 297 h 531"/>
              <a:gd name="T78" fmla="*/ 233 w 601"/>
              <a:gd name="T79" fmla="*/ 297 h 531"/>
              <a:gd name="T80" fmla="*/ 275 w 601"/>
              <a:gd name="T81" fmla="*/ 332 h 531"/>
              <a:gd name="T82" fmla="*/ 367 w 601"/>
              <a:gd name="T83" fmla="*/ 241 h 531"/>
              <a:gd name="T84" fmla="*/ 367 w 601"/>
              <a:gd name="T85" fmla="*/ 241 h 531"/>
              <a:gd name="T86" fmla="*/ 388 w 601"/>
              <a:gd name="T87" fmla="*/ 226 h 531"/>
              <a:gd name="T88" fmla="*/ 417 w 601"/>
              <a:gd name="T89" fmla="*/ 255 h 531"/>
              <a:gd name="T90" fmla="*/ 402 w 601"/>
              <a:gd name="T91" fmla="*/ 276 h 531"/>
              <a:gd name="T92" fmla="*/ 402 w 601"/>
              <a:gd name="T93" fmla="*/ 276 h 531"/>
              <a:gd name="T94" fmla="*/ 289 w 601"/>
              <a:gd name="T95" fmla="*/ 389 h 531"/>
              <a:gd name="T96" fmla="*/ 289 w 601"/>
              <a:gd name="T97" fmla="*/ 389 h 531"/>
              <a:gd name="T98" fmla="*/ 275 w 601"/>
              <a:gd name="T99" fmla="*/ 396 h 531"/>
              <a:gd name="T100" fmla="*/ 254 w 601"/>
              <a:gd name="T101" fmla="*/ 389 h 531"/>
              <a:gd name="T102" fmla="*/ 254 w 601"/>
              <a:gd name="T103" fmla="*/ 389 h 531"/>
              <a:gd name="T104" fmla="*/ 197 w 601"/>
              <a:gd name="T105" fmla="*/ 332 h 531"/>
              <a:gd name="T106" fmla="*/ 197 w 601"/>
              <a:gd name="T107" fmla="*/ 332 h 531"/>
              <a:gd name="T108" fmla="*/ 190 w 601"/>
              <a:gd name="T109" fmla="*/ 311 h 531"/>
              <a:gd name="T110" fmla="*/ 219 w 601"/>
              <a:gd name="T111" fmla="*/ 28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1" h="531">
                <a:moveTo>
                  <a:pt x="572" y="530"/>
                </a:moveTo>
                <a:lnTo>
                  <a:pt x="572" y="530"/>
                </a:lnTo>
                <a:cubicBezTo>
                  <a:pt x="28" y="530"/>
                  <a:pt x="28" y="530"/>
                  <a:pt x="28" y="530"/>
                </a:cubicBezTo>
                <a:cubicBezTo>
                  <a:pt x="14" y="530"/>
                  <a:pt x="0" y="516"/>
                  <a:pt x="0" y="502"/>
                </a:cubicBezTo>
                <a:cubicBezTo>
                  <a:pt x="0" y="28"/>
                  <a:pt x="0" y="28"/>
                  <a:pt x="0" y="28"/>
                </a:cubicBezTo>
                <a:cubicBezTo>
                  <a:pt x="0" y="14"/>
                  <a:pt x="14" y="0"/>
                  <a:pt x="28" y="0"/>
                </a:cubicBezTo>
                <a:cubicBezTo>
                  <a:pt x="572" y="0"/>
                  <a:pt x="572" y="0"/>
                  <a:pt x="572" y="0"/>
                </a:cubicBezTo>
                <a:cubicBezTo>
                  <a:pt x="593" y="0"/>
                  <a:pt x="600" y="14"/>
                  <a:pt x="600" y="28"/>
                </a:cubicBezTo>
                <a:cubicBezTo>
                  <a:pt x="600" y="502"/>
                  <a:pt x="600" y="502"/>
                  <a:pt x="600" y="502"/>
                </a:cubicBezTo>
                <a:cubicBezTo>
                  <a:pt x="600" y="516"/>
                  <a:pt x="593" y="530"/>
                  <a:pt x="572" y="530"/>
                </a:cubicBezTo>
                <a:close/>
                <a:moveTo>
                  <a:pt x="56" y="28"/>
                </a:moveTo>
                <a:lnTo>
                  <a:pt x="56" y="28"/>
                </a:lnTo>
                <a:cubicBezTo>
                  <a:pt x="42" y="28"/>
                  <a:pt x="28" y="43"/>
                  <a:pt x="28" y="57"/>
                </a:cubicBezTo>
                <a:cubicBezTo>
                  <a:pt x="28" y="78"/>
                  <a:pt x="42" y="85"/>
                  <a:pt x="56" y="85"/>
                </a:cubicBezTo>
                <a:cubicBezTo>
                  <a:pt x="70" y="85"/>
                  <a:pt x="84" y="78"/>
                  <a:pt x="84" y="57"/>
                </a:cubicBezTo>
                <a:cubicBezTo>
                  <a:pt x="84" y="43"/>
                  <a:pt x="70" y="28"/>
                  <a:pt x="56" y="28"/>
                </a:cubicBezTo>
                <a:close/>
                <a:moveTo>
                  <a:pt x="141" y="28"/>
                </a:moveTo>
                <a:lnTo>
                  <a:pt x="141" y="28"/>
                </a:lnTo>
                <a:cubicBezTo>
                  <a:pt x="127" y="28"/>
                  <a:pt x="113" y="43"/>
                  <a:pt x="113" y="57"/>
                </a:cubicBezTo>
                <a:cubicBezTo>
                  <a:pt x="113" y="78"/>
                  <a:pt x="127" y="85"/>
                  <a:pt x="141" y="85"/>
                </a:cubicBezTo>
                <a:cubicBezTo>
                  <a:pt x="155" y="85"/>
                  <a:pt x="169" y="78"/>
                  <a:pt x="169" y="57"/>
                </a:cubicBezTo>
                <a:cubicBezTo>
                  <a:pt x="169" y="43"/>
                  <a:pt x="155" y="28"/>
                  <a:pt x="141" y="28"/>
                </a:cubicBezTo>
                <a:close/>
                <a:moveTo>
                  <a:pt x="226" y="28"/>
                </a:moveTo>
                <a:lnTo>
                  <a:pt x="226" y="28"/>
                </a:lnTo>
                <a:cubicBezTo>
                  <a:pt x="212" y="28"/>
                  <a:pt x="197" y="43"/>
                  <a:pt x="197" y="57"/>
                </a:cubicBezTo>
                <a:cubicBezTo>
                  <a:pt x="197" y="78"/>
                  <a:pt x="212" y="85"/>
                  <a:pt x="226" y="85"/>
                </a:cubicBezTo>
                <a:cubicBezTo>
                  <a:pt x="240" y="85"/>
                  <a:pt x="254" y="78"/>
                  <a:pt x="254" y="57"/>
                </a:cubicBezTo>
                <a:cubicBezTo>
                  <a:pt x="254" y="43"/>
                  <a:pt x="240" y="28"/>
                  <a:pt x="226" y="28"/>
                </a:cubicBezTo>
                <a:close/>
                <a:moveTo>
                  <a:pt x="572" y="113"/>
                </a:moveTo>
                <a:lnTo>
                  <a:pt x="572" y="113"/>
                </a:lnTo>
                <a:cubicBezTo>
                  <a:pt x="544" y="113"/>
                  <a:pt x="544" y="113"/>
                  <a:pt x="544" y="113"/>
                </a:cubicBezTo>
                <a:cubicBezTo>
                  <a:pt x="56" y="113"/>
                  <a:pt x="56" y="113"/>
                  <a:pt x="56" y="113"/>
                </a:cubicBezTo>
                <a:cubicBezTo>
                  <a:pt x="28" y="113"/>
                  <a:pt x="28" y="113"/>
                  <a:pt x="28" y="113"/>
                </a:cubicBezTo>
                <a:cubicBezTo>
                  <a:pt x="28" y="502"/>
                  <a:pt x="28" y="502"/>
                  <a:pt x="28" y="502"/>
                </a:cubicBezTo>
                <a:cubicBezTo>
                  <a:pt x="572" y="502"/>
                  <a:pt x="572" y="502"/>
                  <a:pt x="572" y="502"/>
                </a:cubicBezTo>
                <a:lnTo>
                  <a:pt x="572" y="113"/>
                </a:lnTo>
                <a:close/>
                <a:moveTo>
                  <a:pt x="219" y="283"/>
                </a:moveTo>
                <a:lnTo>
                  <a:pt x="219" y="283"/>
                </a:lnTo>
                <a:cubicBezTo>
                  <a:pt x="226" y="283"/>
                  <a:pt x="233" y="290"/>
                  <a:pt x="233" y="297"/>
                </a:cubicBezTo>
                <a:lnTo>
                  <a:pt x="233" y="297"/>
                </a:lnTo>
                <a:cubicBezTo>
                  <a:pt x="275" y="332"/>
                  <a:pt x="275" y="332"/>
                  <a:pt x="275" y="332"/>
                </a:cubicBezTo>
                <a:cubicBezTo>
                  <a:pt x="367" y="241"/>
                  <a:pt x="367" y="241"/>
                  <a:pt x="367" y="241"/>
                </a:cubicBezTo>
                <a:lnTo>
                  <a:pt x="367" y="241"/>
                </a:lnTo>
                <a:cubicBezTo>
                  <a:pt x="374" y="234"/>
                  <a:pt x="381" y="226"/>
                  <a:pt x="388" y="226"/>
                </a:cubicBezTo>
                <a:cubicBezTo>
                  <a:pt x="402" y="226"/>
                  <a:pt x="417" y="241"/>
                  <a:pt x="417" y="255"/>
                </a:cubicBezTo>
                <a:cubicBezTo>
                  <a:pt x="417" y="262"/>
                  <a:pt x="410" y="269"/>
                  <a:pt x="402" y="276"/>
                </a:cubicBezTo>
                <a:lnTo>
                  <a:pt x="402" y="276"/>
                </a:lnTo>
                <a:cubicBezTo>
                  <a:pt x="289" y="389"/>
                  <a:pt x="289" y="389"/>
                  <a:pt x="289" y="389"/>
                </a:cubicBezTo>
                <a:lnTo>
                  <a:pt x="289" y="389"/>
                </a:lnTo>
                <a:cubicBezTo>
                  <a:pt x="289" y="396"/>
                  <a:pt x="282" y="396"/>
                  <a:pt x="275" y="396"/>
                </a:cubicBezTo>
                <a:cubicBezTo>
                  <a:pt x="268" y="396"/>
                  <a:pt x="261" y="396"/>
                  <a:pt x="254" y="389"/>
                </a:cubicBezTo>
                <a:lnTo>
                  <a:pt x="254" y="389"/>
                </a:lnTo>
                <a:cubicBezTo>
                  <a:pt x="197" y="332"/>
                  <a:pt x="197" y="332"/>
                  <a:pt x="197" y="332"/>
                </a:cubicBezTo>
                <a:lnTo>
                  <a:pt x="197" y="332"/>
                </a:lnTo>
                <a:cubicBezTo>
                  <a:pt x="190" y="325"/>
                  <a:pt x="190" y="318"/>
                  <a:pt x="190" y="311"/>
                </a:cubicBezTo>
                <a:cubicBezTo>
                  <a:pt x="190" y="297"/>
                  <a:pt x="197" y="283"/>
                  <a:pt x="219" y="28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57" name="Freeform 163"/>
          <p:cNvSpPr>
            <a:spLocks noChangeArrowheads="1"/>
          </p:cNvSpPr>
          <p:nvPr/>
        </p:nvSpPr>
        <p:spPr bwMode="auto">
          <a:xfrm>
            <a:off x="6172200" y="3069240"/>
            <a:ext cx="431800" cy="381099"/>
          </a:xfrm>
          <a:custGeom>
            <a:avLst/>
            <a:gdLst>
              <a:gd name="T0" fmla="*/ 572 w 601"/>
              <a:gd name="T1" fmla="*/ 530 h 531"/>
              <a:gd name="T2" fmla="*/ 572 w 601"/>
              <a:gd name="T3" fmla="*/ 530 h 531"/>
              <a:gd name="T4" fmla="*/ 28 w 601"/>
              <a:gd name="T5" fmla="*/ 530 h 531"/>
              <a:gd name="T6" fmla="*/ 0 w 601"/>
              <a:gd name="T7" fmla="*/ 502 h 531"/>
              <a:gd name="T8" fmla="*/ 0 w 601"/>
              <a:gd name="T9" fmla="*/ 28 h 531"/>
              <a:gd name="T10" fmla="*/ 28 w 601"/>
              <a:gd name="T11" fmla="*/ 0 h 531"/>
              <a:gd name="T12" fmla="*/ 572 w 601"/>
              <a:gd name="T13" fmla="*/ 0 h 531"/>
              <a:gd name="T14" fmla="*/ 600 w 601"/>
              <a:gd name="T15" fmla="*/ 28 h 531"/>
              <a:gd name="T16" fmla="*/ 600 w 601"/>
              <a:gd name="T17" fmla="*/ 502 h 531"/>
              <a:gd name="T18" fmla="*/ 572 w 601"/>
              <a:gd name="T19" fmla="*/ 530 h 531"/>
              <a:gd name="T20" fmla="*/ 56 w 601"/>
              <a:gd name="T21" fmla="*/ 28 h 531"/>
              <a:gd name="T22" fmla="*/ 56 w 601"/>
              <a:gd name="T23" fmla="*/ 28 h 531"/>
              <a:gd name="T24" fmla="*/ 28 w 601"/>
              <a:gd name="T25" fmla="*/ 57 h 531"/>
              <a:gd name="T26" fmla="*/ 56 w 601"/>
              <a:gd name="T27" fmla="*/ 85 h 531"/>
              <a:gd name="T28" fmla="*/ 84 w 601"/>
              <a:gd name="T29" fmla="*/ 57 h 531"/>
              <a:gd name="T30" fmla="*/ 56 w 601"/>
              <a:gd name="T31" fmla="*/ 28 h 531"/>
              <a:gd name="T32" fmla="*/ 141 w 601"/>
              <a:gd name="T33" fmla="*/ 28 h 531"/>
              <a:gd name="T34" fmla="*/ 141 w 601"/>
              <a:gd name="T35" fmla="*/ 28 h 531"/>
              <a:gd name="T36" fmla="*/ 113 w 601"/>
              <a:gd name="T37" fmla="*/ 57 h 531"/>
              <a:gd name="T38" fmla="*/ 141 w 601"/>
              <a:gd name="T39" fmla="*/ 85 h 531"/>
              <a:gd name="T40" fmla="*/ 169 w 601"/>
              <a:gd name="T41" fmla="*/ 57 h 531"/>
              <a:gd name="T42" fmla="*/ 141 w 601"/>
              <a:gd name="T43" fmla="*/ 28 h 531"/>
              <a:gd name="T44" fmla="*/ 226 w 601"/>
              <a:gd name="T45" fmla="*/ 28 h 531"/>
              <a:gd name="T46" fmla="*/ 226 w 601"/>
              <a:gd name="T47" fmla="*/ 28 h 531"/>
              <a:gd name="T48" fmla="*/ 197 w 601"/>
              <a:gd name="T49" fmla="*/ 57 h 531"/>
              <a:gd name="T50" fmla="*/ 226 w 601"/>
              <a:gd name="T51" fmla="*/ 85 h 531"/>
              <a:gd name="T52" fmla="*/ 254 w 601"/>
              <a:gd name="T53" fmla="*/ 57 h 531"/>
              <a:gd name="T54" fmla="*/ 226 w 601"/>
              <a:gd name="T55" fmla="*/ 28 h 531"/>
              <a:gd name="T56" fmla="*/ 572 w 601"/>
              <a:gd name="T57" fmla="*/ 113 h 531"/>
              <a:gd name="T58" fmla="*/ 572 w 601"/>
              <a:gd name="T59" fmla="*/ 113 h 531"/>
              <a:gd name="T60" fmla="*/ 544 w 601"/>
              <a:gd name="T61" fmla="*/ 113 h 531"/>
              <a:gd name="T62" fmla="*/ 56 w 601"/>
              <a:gd name="T63" fmla="*/ 113 h 531"/>
              <a:gd name="T64" fmla="*/ 28 w 601"/>
              <a:gd name="T65" fmla="*/ 113 h 531"/>
              <a:gd name="T66" fmla="*/ 28 w 601"/>
              <a:gd name="T67" fmla="*/ 502 h 531"/>
              <a:gd name="T68" fmla="*/ 572 w 601"/>
              <a:gd name="T69" fmla="*/ 502 h 531"/>
              <a:gd name="T70" fmla="*/ 572 w 601"/>
              <a:gd name="T71" fmla="*/ 113 h 531"/>
              <a:gd name="T72" fmla="*/ 204 w 601"/>
              <a:gd name="T73" fmla="*/ 283 h 531"/>
              <a:gd name="T74" fmla="*/ 204 w 601"/>
              <a:gd name="T75" fmla="*/ 283 h 531"/>
              <a:gd name="T76" fmla="*/ 268 w 601"/>
              <a:gd name="T77" fmla="*/ 283 h 531"/>
              <a:gd name="T78" fmla="*/ 268 w 601"/>
              <a:gd name="T79" fmla="*/ 283 h 531"/>
              <a:gd name="T80" fmla="*/ 325 w 601"/>
              <a:gd name="T81" fmla="*/ 283 h 531"/>
              <a:gd name="T82" fmla="*/ 325 w 601"/>
              <a:gd name="T83" fmla="*/ 283 h 531"/>
              <a:gd name="T84" fmla="*/ 395 w 601"/>
              <a:gd name="T85" fmla="*/ 283 h 531"/>
              <a:gd name="T86" fmla="*/ 424 w 601"/>
              <a:gd name="T87" fmla="*/ 311 h 531"/>
              <a:gd name="T88" fmla="*/ 395 w 601"/>
              <a:gd name="T89" fmla="*/ 339 h 531"/>
              <a:gd name="T90" fmla="*/ 395 w 601"/>
              <a:gd name="T91" fmla="*/ 339 h 531"/>
              <a:gd name="T92" fmla="*/ 240 w 601"/>
              <a:gd name="T93" fmla="*/ 339 h 531"/>
              <a:gd name="T94" fmla="*/ 240 w 601"/>
              <a:gd name="T95" fmla="*/ 339 h 531"/>
              <a:gd name="T96" fmla="*/ 204 w 601"/>
              <a:gd name="T97" fmla="*/ 339 h 531"/>
              <a:gd name="T98" fmla="*/ 176 w 601"/>
              <a:gd name="T99" fmla="*/ 311 h 531"/>
              <a:gd name="T100" fmla="*/ 204 w 601"/>
              <a:gd name="T101" fmla="*/ 28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1" h="531">
                <a:moveTo>
                  <a:pt x="572" y="530"/>
                </a:moveTo>
                <a:lnTo>
                  <a:pt x="572" y="530"/>
                </a:lnTo>
                <a:cubicBezTo>
                  <a:pt x="28" y="530"/>
                  <a:pt x="28" y="530"/>
                  <a:pt x="28" y="530"/>
                </a:cubicBezTo>
                <a:cubicBezTo>
                  <a:pt x="7" y="530"/>
                  <a:pt x="0" y="516"/>
                  <a:pt x="0" y="502"/>
                </a:cubicBezTo>
                <a:cubicBezTo>
                  <a:pt x="0" y="28"/>
                  <a:pt x="0" y="28"/>
                  <a:pt x="0" y="28"/>
                </a:cubicBezTo>
                <a:cubicBezTo>
                  <a:pt x="0" y="14"/>
                  <a:pt x="7" y="0"/>
                  <a:pt x="28" y="0"/>
                </a:cubicBezTo>
                <a:cubicBezTo>
                  <a:pt x="572" y="0"/>
                  <a:pt x="572" y="0"/>
                  <a:pt x="572" y="0"/>
                </a:cubicBezTo>
                <a:cubicBezTo>
                  <a:pt x="586" y="0"/>
                  <a:pt x="600" y="14"/>
                  <a:pt x="600" y="28"/>
                </a:cubicBezTo>
                <a:cubicBezTo>
                  <a:pt x="600" y="502"/>
                  <a:pt x="600" y="502"/>
                  <a:pt x="600" y="502"/>
                </a:cubicBezTo>
                <a:cubicBezTo>
                  <a:pt x="600" y="516"/>
                  <a:pt x="586" y="530"/>
                  <a:pt x="572" y="530"/>
                </a:cubicBezTo>
                <a:close/>
                <a:moveTo>
                  <a:pt x="56" y="28"/>
                </a:moveTo>
                <a:lnTo>
                  <a:pt x="56" y="28"/>
                </a:lnTo>
                <a:cubicBezTo>
                  <a:pt x="35" y="28"/>
                  <a:pt x="28" y="43"/>
                  <a:pt x="28" y="57"/>
                </a:cubicBezTo>
                <a:cubicBezTo>
                  <a:pt x="28" y="78"/>
                  <a:pt x="35" y="85"/>
                  <a:pt x="56" y="85"/>
                </a:cubicBezTo>
                <a:cubicBezTo>
                  <a:pt x="70" y="85"/>
                  <a:pt x="84" y="78"/>
                  <a:pt x="84" y="57"/>
                </a:cubicBezTo>
                <a:cubicBezTo>
                  <a:pt x="84" y="43"/>
                  <a:pt x="70" y="28"/>
                  <a:pt x="56" y="28"/>
                </a:cubicBezTo>
                <a:close/>
                <a:moveTo>
                  <a:pt x="141" y="28"/>
                </a:moveTo>
                <a:lnTo>
                  <a:pt x="141" y="28"/>
                </a:lnTo>
                <a:cubicBezTo>
                  <a:pt x="120" y="28"/>
                  <a:pt x="113" y="43"/>
                  <a:pt x="113" y="57"/>
                </a:cubicBezTo>
                <a:cubicBezTo>
                  <a:pt x="113" y="78"/>
                  <a:pt x="120" y="85"/>
                  <a:pt x="141" y="85"/>
                </a:cubicBezTo>
                <a:cubicBezTo>
                  <a:pt x="155" y="85"/>
                  <a:pt x="169" y="78"/>
                  <a:pt x="169" y="57"/>
                </a:cubicBezTo>
                <a:cubicBezTo>
                  <a:pt x="169" y="43"/>
                  <a:pt x="155" y="28"/>
                  <a:pt x="141" y="28"/>
                </a:cubicBezTo>
                <a:close/>
                <a:moveTo>
                  <a:pt x="226" y="28"/>
                </a:moveTo>
                <a:lnTo>
                  <a:pt x="226" y="28"/>
                </a:lnTo>
                <a:cubicBezTo>
                  <a:pt x="204" y="28"/>
                  <a:pt x="197" y="43"/>
                  <a:pt x="197" y="57"/>
                </a:cubicBezTo>
                <a:cubicBezTo>
                  <a:pt x="197" y="78"/>
                  <a:pt x="204" y="85"/>
                  <a:pt x="226" y="85"/>
                </a:cubicBezTo>
                <a:cubicBezTo>
                  <a:pt x="240" y="85"/>
                  <a:pt x="254" y="78"/>
                  <a:pt x="254" y="57"/>
                </a:cubicBezTo>
                <a:cubicBezTo>
                  <a:pt x="254" y="43"/>
                  <a:pt x="240" y="28"/>
                  <a:pt x="226" y="28"/>
                </a:cubicBezTo>
                <a:close/>
                <a:moveTo>
                  <a:pt x="572" y="113"/>
                </a:moveTo>
                <a:lnTo>
                  <a:pt x="572" y="113"/>
                </a:lnTo>
                <a:cubicBezTo>
                  <a:pt x="544" y="113"/>
                  <a:pt x="544" y="113"/>
                  <a:pt x="544" y="113"/>
                </a:cubicBezTo>
                <a:cubicBezTo>
                  <a:pt x="56" y="113"/>
                  <a:pt x="56" y="113"/>
                  <a:pt x="56" y="113"/>
                </a:cubicBezTo>
                <a:cubicBezTo>
                  <a:pt x="28" y="113"/>
                  <a:pt x="28" y="113"/>
                  <a:pt x="28" y="113"/>
                </a:cubicBezTo>
                <a:cubicBezTo>
                  <a:pt x="28" y="502"/>
                  <a:pt x="28" y="502"/>
                  <a:pt x="28" y="502"/>
                </a:cubicBezTo>
                <a:cubicBezTo>
                  <a:pt x="572" y="502"/>
                  <a:pt x="572" y="502"/>
                  <a:pt x="572" y="502"/>
                </a:cubicBezTo>
                <a:lnTo>
                  <a:pt x="572" y="113"/>
                </a:lnTo>
                <a:close/>
                <a:moveTo>
                  <a:pt x="204" y="283"/>
                </a:moveTo>
                <a:lnTo>
                  <a:pt x="204" y="283"/>
                </a:lnTo>
                <a:cubicBezTo>
                  <a:pt x="268" y="283"/>
                  <a:pt x="268" y="283"/>
                  <a:pt x="268" y="283"/>
                </a:cubicBezTo>
                <a:lnTo>
                  <a:pt x="268" y="283"/>
                </a:lnTo>
                <a:cubicBezTo>
                  <a:pt x="325" y="283"/>
                  <a:pt x="325" y="283"/>
                  <a:pt x="325" y="283"/>
                </a:cubicBezTo>
                <a:lnTo>
                  <a:pt x="325" y="283"/>
                </a:lnTo>
                <a:cubicBezTo>
                  <a:pt x="395" y="283"/>
                  <a:pt x="395" y="283"/>
                  <a:pt x="395" y="283"/>
                </a:cubicBezTo>
                <a:cubicBezTo>
                  <a:pt x="409" y="283"/>
                  <a:pt x="424" y="297"/>
                  <a:pt x="424" y="311"/>
                </a:cubicBezTo>
                <a:cubicBezTo>
                  <a:pt x="424" y="332"/>
                  <a:pt x="409" y="339"/>
                  <a:pt x="395" y="339"/>
                </a:cubicBezTo>
                <a:lnTo>
                  <a:pt x="395" y="339"/>
                </a:lnTo>
                <a:cubicBezTo>
                  <a:pt x="240" y="339"/>
                  <a:pt x="240" y="339"/>
                  <a:pt x="240" y="339"/>
                </a:cubicBezTo>
                <a:lnTo>
                  <a:pt x="240" y="339"/>
                </a:lnTo>
                <a:cubicBezTo>
                  <a:pt x="204" y="339"/>
                  <a:pt x="204" y="339"/>
                  <a:pt x="204" y="339"/>
                </a:cubicBezTo>
                <a:cubicBezTo>
                  <a:pt x="190" y="339"/>
                  <a:pt x="176" y="332"/>
                  <a:pt x="176" y="311"/>
                </a:cubicBezTo>
                <a:cubicBezTo>
                  <a:pt x="176" y="297"/>
                  <a:pt x="190" y="283"/>
                  <a:pt x="204" y="28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58" name="Freeform 164"/>
          <p:cNvSpPr>
            <a:spLocks noChangeArrowheads="1"/>
          </p:cNvSpPr>
          <p:nvPr/>
        </p:nvSpPr>
        <p:spPr bwMode="auto">
          <a:xfrm>
            <a:off x="5407026" y="3069240"/>
            <a:ext cx="438150" cy="381099"/>
          </a:xfrm>
          <a:custGeom>
            <a:avLst/>
            <a:gdLst>
              <a:gd name="T0" fmla="*/ 580 w 609"/>
              <a:gd name="T1" fmla="*/ 530 h 531"/>
              <a:gd name="T2" fmla="*/ 580 w 609"/>
              <a:gd name="T3" fmla="*/ 530 h 531"/>
              <a:gd name="T4" fmla="*/ 29 w 609"/>
              <a:gd name="T5" fmla="*/ 530 h 531"/>
              <a:gd name="T6" fmla="*/ 0 w 609"/>
              <a:gd name="T7" fmla="*/ 502 h 531"/>
              <a:gd name="T8" fmla="*/ 0 w 609"/>
              <a:gd name="T9" fmla="*/ 28 h 531"/>
              <a:gd name="T10" fmla="*/ 29 w 609"/>
              <a:gd name="T11" fmla="*/ 0 h 531"/>
              <a:gd name="T12" fmla="*/ 580 w 609"/>
              <a:gd name="T13" fmla="*/ 0 h 531"/>
              <a:gd name="T14" fmla="*/ 608 w 609"/>
              <a:gd name="T15" fmla="*/ 28 h 531"/>
              <a:gd name="T16" fmla="*/ 608 w 609"/>
              <a:gd name="T17" fmla="*/ 502 h 531"/>
              <a:gd name="T18" fmla="*/ 580 w 609"/>
              <a:gd name="T19" fmla="*/ 530 h 531"/>
              <a:gd name="T20" fmla="*/ 57 w 609"/>
              <a:gd name="T21" fmla="*/ 28 h 531"/>
              <a:gd name="T22" fmla="*/ 57 w 609"/>
              <a:gd name="T23" fmla="*/ 28 h 531"/>
              <a:gd name="T24" fmla="*/ 29 w 609"/>
              <a:gd name="T25" fmla="*/ 57 h 531"/>
              <a:gd name="T26" fmla="*/ 57 w 609"/>
              <a:gd name="T27" fmla="*/ 85 h 531"/>
              <a:gd name="T28" fmla="*/ 85 w 609"/>
              <a:gd name="T29" fmla="*/ 57 h 531"/>
              <a:gd name="T30" fmla="*/ 57 w 609"/>
              <a:gd name="T31" fmla="*/ 28 h 531"/>
              <a:gd name="T32" fmla="*/ 142 w 609"/>
              <a:gd name="T33" fmla="*/ 28 h 531"/>
              <a:gd name="T34" fmla="*/ 142 w 609"/>
              <a:gd name="T35" fmla="*/ 28 h 531"/>
              <a:gd name="T36" fmla="*/ 113 w 609"/>
              <a:gd name="T37" fmla="*/ 57 h 531"/>
              <a:gd name="T38" fmla="*/ 142 w 609"/>
              <a:gd name="T39" fmla="*/ 85 h 531"/>
              <a:gd name="T40" fmla="*/ 170 w 609"/>
              <a:gd name="T41" fmla="*/ 57 h 531"/>
              <a:gd name="T42" fmla="*/ 142 w 609"/>
              <a:gd name="T43" fmla="*/ 28 h 531"/>
              <a:gd name="T44" fmla="*/ 226 w 609"/>
              <a:gd name="T45" fmla="*/ 28 h 531"/>
              <a:gd name="T46" fmla="*/ 226 w 609"/>
              <a:gd name="T47" fmla="*/ 28 h 531"/>
              <a:gd name="T48" fmla="*/ 198 w 609"/>
              <a:gd name="T49" fmla="*/ 57 h 531"/>
              <a:gd name="T50" fmla="*/ 226 w 609"/>
              <a:gd name="T51" fmla="*/ 85 h 531"/>
              <a:gd name="T52" fmla="*/ 255 w 609"/>
              <a:gd name="T53" fmla="*/ 57 h 531"/>
              <a:gd name="T54" fmla="*/ 226 w 609"/>
              <a:gd name="T55" fmla="*/ 28 h 531"/>
              <a:gd name="T56" fmla="*/ 580 w 609"/>
              <a:gd name="T57" fmla="*/ 113 h 531"/>
              <a:gd name="T58" fmla="*/ 580 w 609"/>
              <a:gd name="T59" fmla="*/ 113 h 531"/>
              <a:gd name="T60" fmla="*/ 552 w 609"/>
              <a:gd name="T61" fmla="*/ 113 h 531"/>
              <a:gd name="T62" fmla="*/ 57 w 609"/>
              <a:gd name="T63" fmla="*/ 113 h 531"/>
              <a:gd name="T64" fmla="*/ 29 w 609"/>
              <a:gd name="T65" fmla="*/ 113 h 531"/>
              <a:gd name="T66" fmla="*/ 29 w 609"/>
              <a:gd name="T67" fmla="*/ 502 h 531"/>
              <a:gd name="T68" fmla="*/ 580 w 609"/>
              <a:gd name="T69" fmla="*/ 502 h 531"/>
              <a:gd name="T70" fmla="*/ 580 w 609"/>
              <a:gd name="T71" fmla="*/ 113 h 531"/>
              <a:gd name="T72" fmla="*/ 212 w 609"/>
              <a:gd name="T73" fmla="*/ 283 h 531"/>
              <a:gd name="T74" fmla="*/ 212 w 609"/>
              <a:gd name="T75" fmla="*/ 283 h 531"/>
              <a:gd name="T76" fmla="*/ 276 w 609"/>
              <a:gd name="T77" fmla="*/ 283 h 531"/>
              <a:gd name="T78" fmla="*/ 276 w 609"/>
              <a:gd name="T79" fmla="*/ 219 h 531"/>
              <a:gd name="T80" fmla="*/ 304 w 609"/>
              <a:gd name="T81" fmla="*/ 191 h 531"/>
              <a:gd name="T82" fmla="*/ 333 w 609"/>
              <a:gd name="T83" fmla="*/ 219 h 531"/>
              <a:gd name="T84" fmla="*/ 333 w 609"/>
              <a:gd name="T85" fmla="*/ 283 h 531"/>
              <a:gd name="T86" fmla="*/ 396 w 609"/>
              <a:gd name="T87" fmla="*/ 283 h 531"/>
              <a:gd name="T88" fmla="*/ 424 w 609"/>
              <a:gd name="T89" fmla="*/ 311 h 531"/>
              <a:gd name="T90" fmla="*/ 396 w 609"/>
              <a:gd name="T91" fmla="*/ 339 h 531"/>
              <a:gd name="T92" fmla="*/ 333 w 609"/>
              <a:gd name="T93" fmla="*/ 339 h 531"/>
              <a:gd name="T94" fmla="*/ 333 w 609"/>
              <a:gd name="T95" fmla="*/ 410 h 531"/>
              <a:gd name="T96" fmla="*/ 304 w 609"/>
              <a:gd name="T97" fmla="*/ 438 h 531"/>
              <a:gd name="T98" fmla="*/ 276 w 609"/>
              <a:gd name="T99" fmla="*/ 410 h 531"/>
              <a:gd name="T100" fmla="*/ 276 w 609"/>
              <a:gd name="T101" fmla="*/ 339 h 531"/>
              <a:gd name="T102" fmla="*/ 212 w 609"/>
              <a:gd name="T103" fmla="*/ 339 h 531"/>
              <a:gd name="T104" fmla="*/ 184 w 609"/>
              <a:gd name="T105" fmla="*/ 311 h 531"/>
              <a:gd name="T106" fmla="*/ 212 w 609"/>
              <a:gd name="T107" fmla="*/ 28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9" h="531">
                <a:moveTo>
                  <a:pt x="580" y="530"/>
                </a:moveTo>
                <a:lnTo>
                  <a:pt x="580" y="530"/>
                </a:lnTo>
                <a:cubicBezTo>
                  <a:pt x="29" y="530"/>
                  <a:pt x="29" y="530"/>
                  <a:pt x="29" y="530"/>
                </a:cubicBezTo>
                <a:cubicBezTo>
                  <a:pt x="15" y="530"/>
                  <a:pt x="0" y="516"/>
                  <a:pt x="0" y="502"/>
                </a:cubicBezTo>
                <a:cubicBezTo>
                  <a:pt x="0" y="28"/>
                  <a:pt x="0" y="28"/>
                  <a:pt x="0" y="28"/>
                </a:cubicBezTo>
                <a:cubicBezTo>
                  <a:pt x="0" y="14"/>
                  <a:pt x="15" y="0"/>
                  <a:pt x="29" y="0"/>
                </a:cubicBezTo>
                <a:cubicBezTo>
                  <a:pt x="580" y="0"/>
                  <a:pt x="580" y="0"/>
                  <a:pt x="580" y="0"/>
                </a:cubicBezTo>
                <a:cubicBezTo>
                  <a:pt x="594" y="0"/>
                  <a:pt x="608" y="14"/>
                  <a:pt x="608" y="28"/>
                </a:cubicBezTo>
                <a:cubicBezTo>
                  <a:pt x="608" y="502"/>
                  <a:pt x="608" y="502"/>
                  <a:pt x="608" y="502"/>
                </a:cubicBezTo>
                <a:cubicBezTo>
                  <a:pt x="608" y="516"/>
                  <a:pt x="594" y="530"/>
                  <a:pt x="580" y="530"/>
                </a:cubicBezTo>
                <a:close/>
                <a:moveTo>
                  <a:pt x="57" y="28"/>
                </a:moveTo>
                <a:lnTo>
                  <a:pt x="57" y="28"/>
                </a:lnTo>
                <a:cubicBezTo>
                  <a:pt x="43" y="28"/>
                  <a:pt x="29" y="43"/>
                  <a:pt x="29" y="57"/>
                </a:cubicBezTo>
                <a:cubicBezTo>
                  <a:pt x="29" y="78"/>
                  <a:pt x="43" y="85"/>
                  <a:pt x="57" y="85"/>
                </a:cubicBezTo>
                <a:cubicBezTo>
                  <a:pt x="78" y="85"/>
                  <a:pt x="85" y="78"/>
                  <a:pt x="85" y="57"/>
                </a:cubicBezTo>
                <a:cubicBezTo>
                  <a:pt x="85" y="43"/>
                  <a:pt x="78" y="28"/>
                  <a:pt x="57" y="28"/>
                </a:cubicBezTo>
                <a:close/>
                <a:moveTo>
                  <a:pt x="142" y="28"/>
                </a:moveTo>
                <a:lnTo>
                  <a:pt x="142" y="28"/>
                </a:lnTo>
                <a:cubicBezTo>
                  <a:pt x="128" y="28"/>
                  <a:pt x="113" y="43"/>
                  <a:pt x="113" y="57"/>
                </a:cubicBezTo>
                <a:cubicBezTo>
                  <a:pt x="113" y="78"/>
                  <a:pt x="128" y="85"/>
                  <a:pt x="142" y="85"/>
                </a:cubicBezTo>
                <a:cubicBezTo>
                  <a:pt x="163" y="85"/>
                  <a:pt x="170" y="78"/>
                  <a:pt x="170" y="57"/>
                </a:cubicBezTo>
                <a:cubicBezTo>
                  <a:pt x="170" y="43"/>
                  <a:pt x="163" y="28"/>
                  <a:pt x="142" y="28"/>
                </a:cubicBezTo>
                <a:close/>
                <a:moveTo>
                  <a:pt x="226" y="28"/>
                </a:moveTo>
                <a:lnTo>
                  <a:pt x="226" y="28"/>
                </a:lnTo>
                <a:cubicBezTo>
                  <a:pt x="212" y="28"/>
                  <a:pt x="198" y="43"/>
                  <a:pt x="198" y="57"/>
                </a:cubicBezTo>
                <a:cubicBezTo>
                  <a:pt x="198" y="78"/>
                  <a:pt x="212" y="85"/>
                  <a:pt x="226" y="85"/>
                </a:cubicBezTo>
                <a:cubicBezTo>
                  <a:pt x="248" y="85"/>
                  <a:pt x="255" y="78"/>
                  <a:pt x="255" y="57"/>
                </a:cubicBezTo>
                <a:cubicBezTo>
                  <a:pt x="255" y="43"/>
                  <a:pt x="248" y="28"/>
                  <a:pt x="226" y="28"/>
                </a:cubicBezTo>
                <a:close/>
                <a:moveTo>
                  <a:pt x="580" y="113"/>
                </a:moveTo>
                <a:lnTo>
                  <a:pt x="580" y="113"/>
                </a:lnTo>
                <a:cubicBezTo>
                  <a:pt x="552" y="113"/>
                  <a:pt x="552" y="113"/>
                  <a:pt x="552" y="113"/>
                </a:cubicBezTo>
                <a:cubicBezTo>
                  <a:pt x="57" y="113"/>
                  <a:pt x="57" y="113"/>
                  <a:pt x="57" y="113"/>
                </a:cubicBezTo>
                <a:cubicBezTo>
                  <a:pt x="29" y="113"/>
                  <a:pt x="29" y="113"/>
                  <a:pt x="29" y="113"/>
                </a:cubicBezTo>
                <a:cubicBezTo>
                  <a:pt x="29" y="502"/>
                  <a:pt x="29" y="502"/>
                  <a:pt x="29" y="502"/>
                </a:cubicBezTo>
                <a:cubicBezTo>
                  <a:pt x="580" y="502"/>
                  <a:pt x="580" y="502"/>
                  <a:pt x="580" y="502"/>
                </a:cubicBezTo>
                <a:lnTo>
                  <a:pt x="580" y="113"/>
                </a:lnTo>
                <a:close/>
                <a:moveTo>
                  <a:pt x="212" y="283"/>
                </a:moveTo>
                <a:lnTo>
                  <a:pt x="212" y="283"/>
                </a:lnTo>
                <a:cubicBezTo>
                  <a:pt x="276" y="283"/>
                  <a:pt x="276" y="283"/>
                  <a:pt x="276" y="283"/>
                </a:cubicBezTo>
                <a:cubicBezTo>
                  <a:pt x="276" y="219"/>
                  <a:pt x="276" y="219"/>
                  <a:pt x="276" y="219"/>
                </a:cubicBezTo>
                <a:cubicBezTo>
                  <a:pt x="276" y="205"/>
                  <a:pt x="290" y="191"/>
                  <a:pt x="304" y="191"/>
                </a:cubicBezTo>
                <a:cubicBezTo>
                  <a:pt x="318" y="191"/>
                  <a:pt x="333" y="205"/>
                  <a:pt x="333" y="219"/>
                </a:cubicBezTo>
                <a:cubicBezTo>
                  <a:pt x="333" y="283"/>
                  <a:pt x="333" y="283"/>
                  <a:pt x="333" y="283"/>
                </a:cubicBezTo>
                <a:cubicBezTo>
                  <a:pt x="396" y="283"/>
                  <a:pt x="396" y="283"/>
                  <a:pt x="396" y="283"/>
                </a:cubicBezTo>
                <a:cubicBezTo>
                  <a:pt x="417" y="283"/>
                  <a:pt x="424" y="297"/>
                  <a:pt x="424" y="311"/>
                </a:cubicBezTo>
                <a:cubicBezTo>
                  <a:pt x="424" y="332"/>
                  <a:pt x="417" y="339"/>
                  <a:pt x="396" y="339"/>
                </a:cubicBezTo>
                <a:cubicBezTo>
                  <a:pt x="333" y="339"/>
                  <a:pt x="333" y="339"/>
                  <a:pt x="333" y="339"/>
                </a:cubicBezTo>
                <a:cubicBezTo>
                  <a:pt x="333" y="410"/>
                  <a:pt x="333" y="410"/>
                  <a:pt x="333" y="410"/>
                </a:cubicBezTo>
                <a:cubicBezTo>
                  <a:pt x="333" y="424"/>
                  <a:pt x="318" y="438"/>
                  <a:pt x="304" y="438"/>
                </a:cubicBezTo>
                <a:cubicBezTo>
                  <a:pt x="290" y="438"/>
                  <a:pt x="276" y="424"/>
                  <a:pt x="276" y="410"/>
                </a:cubicBezTo>
                <a:cubicBezTo>
                  <a:pt x="276" y="339"/>
                  <a:pt x="276" y="339"/>
                  <a:pt x="276" y="339"/>
                </a:cubicBezTo>
                <a:cubicBezTo>
                  <a:pt x="212" y="339"/>
                  <a:pt x="212" y="339"/>
                  <a:pt x="212" y="339"/>
                </a:cubicBezTo>
                <a:cubicBezTo>
                  <a:pt x="191" y="339"/>
                  <a:pt x="184" y="332"/>
                  <a:pt x="184" y="311"/>
                </a:cubicBezTo>
                <a:cubicBezTo>
                  <a:pt x="184" y="297"/>
                  <a:pt x="191" y="283"/>
                  <a:pt x="212" y="28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59" name="Freeform 165"/>
          <p:cNvSpPr>
            <a:spLocks noChangeArrowheads="1"/>
          </p:cNvSpPr>
          <p:nvPr/>
        </p:nvSpPr>
        <p:spPr bwMode="auto">
          <a:xfrm>
            <a:off x="4651377" y="3069240"/>
            <a:ext cx="434974" cy="381099"/>
          </a:xfrm>
          <a:custGeom>
            <a:avLst/>
            <a:gdLst>
              <a:gd name="T0" fmla="*/ 573 w 602"/>
              <a:gd name="T1" fmla="*/ 530 h 531"/>
              <a:gd name="T2" fmla="*/ 573 w 602"/>
              <a:gd name="T3" fmla="*/ 530 h 531"/>
              <a:gd name="T4" fmla="*/ 29 w 602"/>
              <a:gd name="T5" fmla="*/ 530 h 531"/>
              <a:gd name="T6" fmla="*/ 0 w 602"/>
              <a:gd name="T7" fmla="*/ 502 h 531"/>
              <a:gd name="T8" fmla="*/ 0 w 602"/>
              <a:gd name="T9" fmla="*/ 28 h 531"/>
              <a:gd name="T10" fmla="*/ 29 w 602"/>
              <a:gd name="T11" fmla="*/ 0 h 531"/>
              <a:gd name="T12" fmla="*/ 573 w 602"/>
              <a:gd name="T13" fmla="*/ 0 h 531"/>
              <a:gd name="T14" fmla="*/ 601 w 602"/>
              <a:gd name="T15" fmla="*/ 28 h 531"/>
              <a:gd name="T16" fmla="*/ 601 w 602"/>
              <a:gd name="T17" fmla="*/ 502 h 531"/>
              <a:gd name="T18" fmla="*/ 573 w 602"/>
              <a:gd name="T19" fmla="*/ 530 h 531"/>
              <a:gd name="T20" fmla="*/ 460 w 602"/>
              <a:gd name="T21" fmla="*/ 502 h 531"/>
              <a:gd name="T22" fmla="*/ 460 w 602"/>
              <a:gd name="T23" fmla="*/ 502 h 531"/>
              <a:gd name="T24" fmla="*/ 573 w 602"/>
              <a:gd name="T25" fmla="*/ 502 h 531"/>
              <a:gd name="T26" fmla="*/ 573 w 602"/>
              <a:gd name="T27" fmla="*/ 255 h 531"/>
              <a:gd name="T28" fmla="*/ 566 w 602"/>
              <a:gd name="T29" fmla="*/ 255 h 531"/>
              <a:gd name="T30" fmla="*/ 566 w 602"/>
              <a:gd name="T31" fmla="*/ 255 h 531"/>
              <a:gd name="T32" fmla="*/ 460 w 602"/>
              <a:gd name="T33" fmla="*/ 255 h 531"/>
              <a:gd name="T34" fmla="*/ 460 w 602"/>
              <a:gd name="T35" fmla="*/ 502 h 531"/>
              <a:gd name="T36" fmla="*/ 170 w 602"/>
              <a:gd name="T37" fmla="*/ 502 h 531"/>
              <a:gd name="T38" fmla="*/ 170 w 602"/>
              <a:gd name="T39" fmla="*/ 502 h 531"/>
              <a:gd name="T40" fmla="*/ 431 w 602"/>
              <a:gd name="T41" fmla="*/ 502 h 531"/>
              <a:gd name="T42" fmla="*/ 431 w 602"/>
              <a:gd name="T43" fmla="*/ 255 h 531"/>
              <a:gd name="T44" fmla="*/ 170 w 602"/>
              <a:gd name="T45" fmla="*/ 255 h 531"/>
              <a:gd name="T46" fmla="*/ 170 w 602"/>
              <a:gd name="T47" fmla="*/ 502 h 531"/>
              <a:gd name="T48" fmla="*/ 29 w 602"/>
              <a:gd name="T49" fmla="*/ 502 h 531"/>
              <a:gd name="T50" fmla="*/ 29 w 602"/>
              <a:gd name="T51" fmla="*/ 502 h 531"/>
              <a:gd name="T52" fmla="*/ 142 w 602"/>
              <a:gd name="T53" fmla="*/ 502 h 531"/>
              <a:gd name="T54" fmla="*/ 142 w 602"/>
              <a:gd name="T55" fmla="*/ 255 h 531"/>
              <a:gd name="T56" fmla="*/ 29 w 602"/>
              <a:gd name="T57" fmla="*/ 255 h 531"/>
              <a:gd name="T58" fmla="*/ 29 w 602"/>
              <a:gd name="T59" fmla="*/ 502 h 531"/>
              <a:gd name="T60" fmla="*/ 57 w 602"/>
              <a:gd name="T61" fmla="*/ 28 h 531"/>
              <a:gd name="T62" fmla="*/ 57 w 602"/>
              <a:gd name="T63" fmla="*/ 28 h 531"/>
              <a:gd name="T64" fmla="*/ 29 w 602"/>
              <a:gd name="T65" fmla="*/ 57 h 531"/>
              <a:gd name="T66" fmla="*/ 57 w 602"/>
              <a:gd name="T67" fmla="*/ 85 h 531"/>
              <a:gd name="T68" fmla="*/ 85 w 602"/>
              <a:gd name="T69" fmla="*/ 57 h 531"/>
              <a:gd name="T70" fmla="*/ 57 w 602"/>
              <a:gd name="T71" fmla="*/ 28 h 531"/>
              <a:gd name="T72" fmla="*/ 142 w 602"/>
              <a:gd name="T73" fmla="*/ 28 h 531"/>
              <a:gd name="T74" fmla="*/ 142 w 602"/>
              <a:gd name="T75" fmla="*/ 28 h 531"/>
              <a:gd name="T76" fmla="*/ 113 w 602"/>
              <a:gd name="T77" fmla="*/ 57 h 531"/>
              <a:gd name="T78" fmla="*/ 142 w 602"/>
              <a:gd name="T79" fmla="*/ 85 h 531"/>
              <a:gd name="T80" fmla="*/ 170 w 602"/>
              <a:gd name="T81" fmla="*/ 57 h 531"/>
              <a:gd name="T82" fmla="*/ 142 w 602"/>
              <a:gd name="T83" fmla="*/ 28 h 531"/>
              <a:gd name="T84" fmla="*/ 226 w 602"/>
              <a:gd name="T85" fmla="*/ 28 h 531"/>
              <a:gd name="T86" fmla="*/ 226 w 602"/>
              <a:gd name="T87" fmla="*/ 28 h 531"/>
              <a:gd name="T88" fmla="*/ 198 w 602"/>
              <a:gd name="T89" fmla="*/ 57 h 531"/>
              <a:gd name="T90" fmla="*/ 226 w 602"/>
              <a:gd name="T91" fmla="*/ 85 h 531"/>
              <a:gd name="T92" fmla="*/ 255 w 602"/>
              <a:gd name="T93" fmla="*/ 57 h 531"/>
              <a:gd name="T94" fmla="*/ 226 w 602"/>
              <a:gd name="T95" fmla="*/ 28 h 531"/>
              <a:gd name="T96" fmla="*/ 544 w 602"/>
              <a:gd name="T97" fmla="*/ 113 h 531"/>
              <a:gd name="T98" fmla="*/ 544 w 602"/>
              <a:gd name="T99" fmla="*/ 113 h 531"/>
              <a:gd name="T100" fmla="*/ 57 w 602"/>
              <a:gd name="T101" fmla="*/ 113 h 531"/>
              <a:gd name="T102" fmla="*/ 29 w 602"/>
              <a:gd name="T103" fmla="*/ 113 h 531"/>
              <a:gd name="T104" fmla="*/ 29 w 602"/>
              <a:gd name="T105" fmla="*/ 226 h 531"/>
              <a:gd name="T106" fmla="*/ 142 w 602"/>
              <a:gd name="T107" fmla="*/ 226 h 531"/>
              <a:gd name="T108" fmla="*/ 170 w 602"/>
              <a:gd name="T109" fmla="*/ 226 h 531"/>
              <a:gd name="T110" fmla="*/ 431 w 602"/>
              <a:gd name="T111" fmla="*/ 226 h 531"/>
              <a:gd name="T112" fmla="*/ 460 w 602"/>
              <a:gd name="T113" fmla="*/ 226 h 531"/>
              <a:gd name="T114" fmla="*/ 566 w 602"/>
              <a:gd name="T115" fmla="*/ 226 h 531"/>
              <a:gd name="T116" fmla="*/ 566 w 602"/>
              <a:gd name="T117" fmla="*/ 226 h 531"/>
              <a:gd name="T118" fmla="*/ 573 w 602"/>
              <a:gd name="T119" fmla="*/ 226 h 531"/>
              <a:gd name="T120" fmla="*/ 573 w 602"/>
              <a:gd name="T121" fmla="*/ 113 h 531"/>
              <a:gd name="T122" fmla="*/ 544 w 602"/>
              <a:gd name="T123" fmla="*/ 11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2" h="531">
                <a:moveTo>
                  <a:pt x="573" y="530"/>
                </a:moveTo>
                <a:lnTo>
                  <a:pt x="573" y="530"/>
                </a:lnTo>
                <a:cubicBezTo>
                  <a:pt x="29" y="530"/>
                  <a:pt x="29" y="530"/>
                  <a:pt x="29" y="530"/>
                </a:cubicBezTo>
                <a:cubicBezTo>
                  <a:pt x="15" y="530"/>
                  <a:pt x="0" y="516"/>
                  <a:pt x="0" y="502"/>
                </a:cubicBezTo>
                <a:cubicBezTo>
                  <a:pt x="0" y="28"/>
                  <a:pt x="0" y="28"/>
                  <a:pt x="0" y="28"/>
                </a:cubicBezTo>
                <a:cubicBezTo>
                  <a:pt x="0" y="14"/>
                  <a:pt x="15" y="0"/>
                  <a:pt x="29" y="0"/>
                </a:cubicBezTo>
                <a:cubicBezTo>
                  <a:pt x="573" y="0"/>
                  <a:pt x="573" y="0"/>
                  <a:pt x="573" y="0"/>
                </a:cubicBezTo>
                <a:cubicBezTo>
                  <a:pt x="594" y="0"/>
                  <a:pt x="601" y="14"/>
                  <a:pt x="601" y="28"/>
                </a:cubicBezTo>
                <a:cubicBezTo>
                  <a:pt x="601" y="502"/>
                  <a:pt x="601" y="502"/>
                  <a:pt x="601" y="502"/>
                </a:cubicBezTo>
                <a:cubicBezTo>
                  <a:pt x="601" y="516"/>
                  <a:pt x="594" y="530"/>
                  <a:pt x="573" y="530"/>
                </a:cubicBezTo>
                <a:close/>
                <a:moveTo>
                  <a:pt x="460" y="502"/>
                </a:moveTo>
                <a:lnTo>
                  <a:pt x="460" y="502"/>
                </a:lnTo>
                <a:cubicBezTo>
                  <a:pt x="573" y="502"/>
                  <a:pt x="573" y="502"/>
                  <a:pt x="573" y="502"/>
                </a:cubicBezTo>
                <a:cubicBezTo>
                  <a:pt x="573" y="255"/>
                  <a:pt x="573" y="255"/>
                  <a:pt x="573" y="255"/>
                </a:cubicBezTo>
                <a:cubicBezTo>
                  <a:pt x="566" y="255"/>
                  <a:pt x="566" y="255"/>
                  <a:pt x="566" y="255"/>
                </a:cubicBezTo>
                <a:lnTo>
                  <a:pt x="566" y="255"/>
                </a:lnTo>
                <a:cubicBezTo>
                  <a:pt x="460" y="255"/>
                  <a:pt x="460" y="255"/>
                  <a:pt x="460" y="255"/>
                </a:cubicBezTo>
                <a:lnTo>
                  <a:pt x="460" y="502"/>
                </a:lnTo>
                <a:close/>
                <a:moveTo>
                  <a:pt x="170" y="502"/>
                </a:moveTo>
                <a:lnTo>
                  <a:pt x="170" y="502"/>
                </a:lnTo>
                <a:cubicBezTo>
                  <a:pt x="431" y="502"/>
                  <a:pt x="431" y="502"/>
                  <a:pt x="431" y="502"/>
                </a:cubicBezTo>
                <a:cubicBezTo>
                  <a:pt x="431" y="255"/>
                  <a:pt x="431" y="255"/>
                  <a:pt x="431" y="255"/>
                </a:cubicBezTo>
                <a:cubicBezTo>
                  <a:pt x="170" y="255"/>
                  <a:pt x="170" y="255"/>
                  <a:pt x="170" y="255"/>
                </a:cubicBezTo>
                <a:lnTo>
                  <a:pt x="170" y="502"/>
                </a:lnTo>
                <a:close/>
                <a:moveTo>
                  <a:pt x="29" y="502"/>
                </a:moveTo>
                <a:lnTo>
                  <a:pt x="29" y="502"/>
                </a:lnTo>
                <a:cubicBezTo>
                  <a:pt x="142" y="502"/>
                  <a:pt x="142" y="502"/>
                  <a:pt x="142" y="502"/>
                </a:cubicBezTo>
                <a:cubicBezTo>
                  <a:pt x="142" y="255"/>
                  <a:pt x="142" y="255"/>
                  <a:pt x="142" y="255"/>
                </a:cubicBezTo>
                <a:cubicBezTo>
                  <a:pt x="29" y="255"/>
                  <a:pt x="29" y="255"/>
                  <a:pt x="29" y="255"/>
                </a:cubicBezTo>
                <a:lnTo>
                  <a:pt x="29" y="502"/>
                </a:lnTo>
                <a:close/>
                <a:moveTo>
                  <a:pt x="57" y="28"/>
                </a:moveTo>
                <a:lnTo>
                  <a:pt x="57" y="28"/>
                </a:lnTo>
                <a:cubicBezTo>
                  <a:pt x="43" y="28"/>
                  <a:pt x="29" y="43"/>
                  <a:pt x="29" y="57"/>
                </a:cubicBezTo>
                <a:cubicBezTo>
                  <a:pt x="29" y="78"/>
                  <a:pt x="43" y="85"/>
                  <a:pt x="57" y="85"/>
                </a:cubicBezTo>
                <a:cubicBezTo>
                  <a:pt x="71" y="85"/>
                  <a:pt x="85" y="78"/>
                  <a:pt x="85" y="57"/>
                </a:cubicBezTo>
                <a:cubicBezTo>
                  <a:pt x="85" y="43"/>
                  <a:pt x="71" y="28"/>
                  <a:pt x="57" y="28"/>
                </a:cubicBezTo>
                <a:close/>
                <a:moveTo>
                  <a:pt x="142" y="28"/>
                </a:moveTo>
                <a:lnTo>
                  <a:pt x="142" y="28"/>
                </a:lnTo>
                <a:cubicBezTo>
                  <a:pt x="128" y="28"/>
                  <a:pt x="113" y="43"/>
                  <a:pt x="113" y="57"/>
                </a:cubicBezTo>
                <a:cubicBezTo>
                  <a:pt x="113" y="78"/>
                  <a:pt x="128" y="85"/>
                  <a:pt x="142" y="85"/>
                </a:cubicBezTo>
                <a:cubicBezTo>
                  <a:pt x="156" y="85"/>
                  <a:pt x="170" y="78"/>
                  <a:pt x="170" y="57"/>
                </a:cubicBezTo>
                <a:cubicBezTo>
                  <a:pt x="170" y="43"/>
                  <a:pt x="156" y="28"/>
                  <a:pt x="142" y="28"/>
                </a:cubicBezTo>
                <a:close/>
                <a:moveTo>
                  <a:pt x="226" y="28"/>
                </a:moveTo>
                <a:lnTo>
                  <a:pt x="226" y="28"/>
                </a:lnTo>
                <a:cubicBezTo>
                  <a:pt x="212" y="28"/>
                  <a:pt x="198" y="43"/>
                  <a:pt x="198" y="57"/>
                </a:cubicBezTo>
                <a:cubicBezTo>
                  <a:pt x="198" y="78"/>
                  <a:pt x="212" y="85"/>
                  <a:pt x="226" y="85"/>
                </a:cubicBezTo>
                <a:cubicBezTo>
                  <a:pt x="241" y="85"/>
                  <a:pt x="255" y="78"/>
                  <a:pt x="255" y="57"/>
                </a:cubicBezTo>
                <a:cubicBezTo>
                  <a:pt x="255" y="43"/>
                  <a:pt x="241" y="28"/>
                  <a:pt x="226" y="28"/>
                </a:cubicBezTo>
                <a:close/>
                <a:moveTo>
                  <a:pt x="544" y="113"/>
                </a:moveTo>
                <a:lnTo>
                  <a:pt x="544" y="113"/>
                </a:lnTo>
                <a:cubicBezTo>
                  <a:pt x="57" y="113"/>
                  <a:pt x="57" y="113"/>
                  <a:pt x="57" y="113"/>
                </a:cubicBezTo>
                <a:cubicBezTo>
                  <a:pt x="29" y="113"/>
                  <a:pt x="29" y="113"/>
                  <a:pt x="29" y="113"/>
                </a:cubicBezTo>
                <a:cubicBezTo>
                  <a:pt x="29" y="226"/>
                  <a:pt x="29" y="226"/>
                  <a:pt x="29" y="226"/>
                </a:cubicBezTo>
                <a:cubicBezTo>
                  <a:pt x="142" y="226"/>
                  <a:pt x="142" y="226"/>
                  <a:pt x="142" y="226"/>
                </a:cubicBezTo>
                <a:cubicBezTo>
                  <a:pt x="170" y="226"/>
                  <a:pt x="170" y="226"/>
                  <a:pt x="170" y="226"/>
                </a:cubicBezTo>
                <a:cubicBezTo>
                  <a:pt x="431" y="226"/>
                  <a:pt x="431" y="226"/>
                  <a:pt x="431" y="226"/>
                </a:cubicBezTo>
                <a:cubicBezTo>
                  <a:pt x="460" y="226"/>
                  <a:pt x="460" y="226"/>
                  <a:pt x="460" y="226"/>
                </a:cubicBezTo>
                <a:cubicBezTo>
                  <a:pt x="566" y="226"/>
                  <a:pt x="566" y="226"/>
                  <a:pt x="566" y="226"/>
                </a:cubicBezTo>
                <a:lnTo>
                  <a:pt x="566" y="226"/>
                </a:lnTo>
                <a:cubicBezTo>
                  <a:pt x="573" y="226"/>
                  <a:pt x="573" y="226"/>
                  <a:pt x="573" y="226"/>
                </a:cubicBezTo>
                <a:cubicBezTo>
                  <a:pt x="573" y="113"/>
                  <a:pt x="573" y="113"/>
                  <a:pt x="573" y="113"/>
                </a:cubicBezTo>
                <a:lnTo>
                  <a:pt x="544" y="11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60" name="Freeform 166"/>
          <p:cNvSpPr>
            <a:spLocks noChangeArrowheads="1"/>
          </p:cNvSpPr>
          <p:nvPr/>
        </p:nvSpPr>
        <p:spPr bwMode="auto">
          <a:xfrm>
            <a:off x="3892553" y="3069240"/>
            <a:ext cx="434976" cy="381099"/>
          </a:xfrm>
          <a:custGeom>
            <a:avLst/>
            <a:gdLst>
              <a:gd name="T0" fmla="*/ 573 w 602"/>
              <a:gd name="T1" fmla="*/ 530 h 531"/>
              <a:gd name="T2" fmla="*/ 573 w 602"/>
              <a:gd name="T3" fmla="*/ 530 h 531"/>
              <a:gd name="T4" fmla="*/ 29 w 602"/>
              <a:gd name="T5" fmla="*/ 530 h 531"/>
              <a:gd name="T6" fmla="*/ 0 w 602"/>
              <a:gd name="T7" fmla="*/ 502 h 531"/>
              <a:gd name="T8" fmla="*/ 0 w 602"/>
              <a:gd name="T9" fmla="*/ 28 h 531"/>
              <a:gd name="T10" fmla="*/ 29 w 602"/>
              <a:gd name="T11" fmla="*/ 0 h 531"/>
              <a:gd name="T12" fmla="*/ 573 w 602"/>
              <a:gd name="T13" fmla="*/ 0 h 531"/>
              <a:gd name="T14" fmla="*/ 601 w 602"/>
              <a:gd name="T15" fmla="*/ 28 h 531"/>
              <a:gd name="T16" fmla="*/ 601 w 602"/>
              <a:gd name="T17" fmla="*/ 502 h 531"/>
              <a:gd name="T18" fmla="*/ 573 w 602"/>
              <a:gd name="T19" fmla="*/ 530 h 531"/>
              <a:gd name="T20" fmla="*/ 460 w 602"/>
              <a:gd name="T21" fmla="*/ 502 h 531"/>
              <a:gd name="T22" fmla="*/ 460 w 602"/>
              <a:gd name="T23" fmla="*/ 502 h 531"/>
              <a:gd name="T24" fmla="*/ 573 w 602"/>
              <a:gd name="T25" fmla="*/ 502 h 531"/>
              <a:gd name="T26" fmla="*/ 573 w 602"/>
              <a:gd name="T27" fmla="*/ 255 h 531"/>
              <a:gd name="T28" fmla="*/ 559 w 602"/>
              <a:gd name="T29" fmla="*/ 255 h 531"/>
              <a:gd name="T30" fmla="*/ 559 w 602"/>
              <a:gd name="T31" fmla="*/ 255 h 531"/>
              <a:gd name="T32" fmla="*/ 460 w 602"/>
              <a:gd name="T33" fmla="*/ 255 h 531"/>
              <a:gd name="T34" fmla="*/ 460 w 602"/>
              <a:gd name="T35" fmla="*/ 502 h 531"/>
              <a:gd name="T36" fmla="*/ 29 w 602"/>
              <a:gd name="T37" fmla="*/ 502 h 531"/>
              <a:gd name="T38" fmla="*/ 29 w 602"/>
              <a:gd name="T39" fmla="*/ 502 h 531"/>
              <a:gd name="T40" fmla="*/ 431 w 602"/>
              <a:gd name="T41" fmla="*/ 502 h 531"/>
              <a:gd name="T42" fmla="*/ 431 w 602"/>
              <a:gd name="T43" fmla="*/ 255 h 531"/>
              <a:gd name="T44" fmla="*/ 29 w 602"/>
              <a:gd name="T45" fmla="*/ 255 h 531"/>
              <a:gd name="T46" fmla="*/ 29 w 602"/>
              <a:gd name="T47" fmla="*/ 502 h 531"/>
              <a:gd name="T48" fmla="*/ 57 w 602"/>
              <a:gd name="T49" fmla="*/ 28 h 531"/>
              <a:gd name="T50" fmla="*/ 57 w 602"/>
              <a:gd name="T51" fmla="*/ 28 h 531"/>
              <a:gd name="T52" fmla="*/ 29 w 602"/>
              <a:gd name="T53" fmla="*/ 57 h 531"/>
              <a:gd name="T54" fmla="*/ 57 w 602"/>
              <a:gd name="T55" fmla="*/ 85 h 531"/>
              <a:gd name="T56" fmla="*/ 85 w 602"/>
              <a:gd name="T57" fmla="*/ 57 h 531"/>
              <a:gd name="T58" fmla="*/ 57 w 602"/>
              <a:gd name="T59" fmla="*/ 28 h 531"/>
              <a:gd name="T60" fmla="*/ 142 w 602"/>
              <a:gd name="T61" fmla="*/ 28 h 531"/>
              <a:gd name="T62" fmla="*/ 142 w 602"/>
              <a:gd name="T63" fmla="*/ 28 h 531"/>
              <a:gd name="T64" fmla="*/ 113 w 602"/>
              <a:gd name="T65" fmla="*/ 57 h 531"/>
              <a:gd name="T66" fmla="*/ 142 w 602"/>
              <a:gd name="T67" fmla="*/ 85 h 531"/>
              <a:gd name="T68" fmla="*/ 170 w 602"/>
              <a:gd name="T69" fmla="*/ 57 h 531"/>
              <a:gd name="T70" fmla="*/ 142 w 602"/>
              <a:gd name="T71" fmla="*/ 28 h 531"/>
              <a:gd name="T72" fmla="*/ 226 w 602"/>
              <a:gd name="T73" fmla="*/ 28 h 531"/>
              <a:gd name="T74" fmla="*/ 226 w 602"/>
              <a:gd name="T75" fmla="*/ 28 h 531"/>
              <a:gd name="T76" fmla="*/ 198 w 602"/>
              <a:gd name="T77" fmla="*/ 57 h 531"/>
              <a:gd name="T78" fmla="*/ 226 w 602"/>
              <a:gd name="T79" fmla="*/ 85 h 531"/>
              <a:gd name="T80" fmla="*/ 255 w 602"/>
              <a:gd name="T81" fmla="*/ 57 h 531"/>
              <a:gd name="T82" fmla="*/ 226 w 602"/>
              <a:gd name="T83" fmla="*/ 28 h 531"/>
              <a:gd name="T84" fmla="*/ 544 w 602"/>
              <a:gd name="T85" fmla="*/ 113 h 531"/>
              <a:gd name="T86" fmla="*/ 544 w 602"/>
              <a:gd name="T87" fmla="*/ 113 h 531"/>
              <a:gd name="T88" fmla="*/ 57 w 602"/>
              <a:gd name="T89" fmla="*/ 113 h 531"/>
              <a:gd name="T90" fmla="*/ 29 w 602"/>
              <a:gd name="T91" fmla="*/ 113 h 531"/>
              <a:gd name="T92" fmla="*/ 29 w 602"/>
              <a:gd name="T93" fmla="*/ 226 h 531"/>
              <a:gd name="T94" fmla="*/ 431 w 602"/>
              <a:gd name="T95" fmla="*/ 226 h 531"/>
              <a:gd name="T96" fmla="*/ 460 w 602"/>
              <a:gd name="T97" fmla="*/ 226 h 531"/>
              <a:gd name="T98" fmla="*/ 559 w 602"/>
              <a:gd name="T99" fmla="*/ 226 h 531"/>
              <a:gd name="T100" fmla="*/ 559 w 602"/>
              <a:gd name="T101" fmla="*/ 226 h 531"/>
              <a:gd name="T102" fmla="*/ 573 w 602"/>
              <a:gd name="T103" fmla="*/ 226 h 531"/>
              <a:gd name="T104" fmla="*/ 573 w 602"/>
              <a:gd name="T105" fmla="*/ 113 h 531"/>
              <a:gd name="T106" fmla="*/ 544 w 602"/>
              <a:gd name="T107" fmla="*/ 11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2" h="531">
                <a:moveTo>
                  <a:pt x="573" y="530"/>
                </a:moveTo>
                <a:lnTo>
                  <a:pt x="573" y="530"/>
                </a:lnTo>
                <a:cubicBezTo>
                  <a:pt x="29" y="530"/>
                  <a:pt x="29" y="530"/>
                  <a:pt x="29" y="530"/>
                </a:cubicBezTo>
                <a:cubicBezTo>
                  <a:pt x="7" y="530"/>
                  <a:pt x="0" y="516"/>
                  <a:pt x="0" y="502"/>
                </a:cubicBezTo>
                <a:cubicBezTo>
                  <a:pt x="0" y="28"/>
                  <a:pt x="0" y="28"/>
                  <a:pt x="0" y="28"/>
                </a:cubicBezTo>
                <a:cubicBezTo>
                  <a:pt x="0" y="14"/>
                  <a:pt x="7" y="0"/>
                  <a:pt x="29" y="0"/>
                </a:cubicBezTo>
                <a:cubicBezTo>
                  <a:pt x="573" y="0"/>
                  <a:pt x="573" y="0"/>
                  <a:pt x="573" y="0"/>
                </a:cubicBezTo>
                <a:cubicBezTo>
                  <a:pt x="587" y="0"/>
                  <a:pt x="601" y="14"/>
                  <a:pt x="601" y="28"/>
                </a:cubicBezTo>
                <a:cubicBezTo>
                  <a:pt x="601" y="502"/>
                  <a:pt x="601" y="502"/>
                  <a:pt x="601" y="502"/>
                </a:cubicBezTo>
                <a:cubicBezTo>
                  <a:pt x="601" y="516"/>
                  <a:pt x="587" y="530"/>
                  <a:pt x="573" y="530"/>
                </a:cubicBezTo>
                <a:close/>
                <a:moveTo>
                  <a:pt x="460" y="502"/>
                </a:moveTo>
                <a:lnTo>
                  <a:pt x="460" y="502"/>
                </a:lnTo>
                <a:cubicBezTo>
                  <a:pt x="573" y="502"/>
                  <a:pt x="573" y="502"/>
                  <a:pt x="573" y="502"/>
                </a:cubicBezTo>
                <a:cubicBezTo>
                  <a:pt x="573" y="255"/>
                  <a:pt x="573" y="255"/>
                  <a:pt x="573" y="255"/>
                </a:cubicBezTo>
                <a:cubicBezTo>
                  <a:pt x="559" y="255"/>
                  <a:pt x="559" y="255"/>
                  <a:pt x="559" y="255"/>
                </a:cubicBezTo>
                <a:lnTo>
                  <a:pt x="559" y="255"/>
                </a:lnTo>
                <a:cubicBezTo>
                  <a:pt x="460" y="255"/>
                  <a:pt x="460" y="255"/>
                  <a:pt x="460" y="255"/>
                </a:cubicBezTo>
                <a:lnTo>
                  <a:pt x="460" y="502"/>
                </a:lnTo>
                <a:close/>
                <a:moveTo>
                  <a:pt x="29" y="502"/>
                </a:moveTo>
                <a:lnTo>
                  <a:pt x="29" y="502"/>
                </a:lnTo>
                <a:cubicBezTo>
                  <a:pt x="431" y="502"/>
                  <a:pt x="431" y="502"/>
                  <a:pt x="431" y="502"/>
                </a:cubicBezTo>
                <a:cubicBezTo>
                  <a:pt x="431" y="255"/>
                  <a:pt x="431" y="255"/>
                  <a:pt x="431" y="255"/>
                </a:cubicBezTo>
                <a:cubicBezTo>
                  <a:pt x="29" y="255"/>
                  <a:pt x="29" y="255"/>
                  <a:pt x="29" y="255"/>
                </a:cubicBezTo>
                <a:lnTo>
                  <a:pt x="29" y="502"/>
                </a:lnTo>
                <a:close/>
                <a:moveTo>
                  <a:pt x="57" y="28"/>
                </a:moveTo>
                <a:lnTo>
                  <a:pt x="57" y="28"/>
                </a:lnTo>
                <a:cubicBezTo>
                  <a:pt x="36" y="28"/>
                  <a:pt x="29" y="43"/>
                  <a:pt x="29" y="57"/>
                </a:cubicBezTo>
                <a:cubicBezTo>
                  <a:pt x="29" y="78"/>
                  <a:pt x="36" y="85"/>
                  <a:pt x="57" y="85"/>
                </a:cubicBezTo>
                <a:cubicBezTo>
                  <a:pt x="71" y="85"/>
                  <a:pt x="85" y="78"/>
                  <a:pt x="85" y="57"/>
                </a:cubicBezTo>
                <a:cubicBezTo>
                  <a:pt x="85" y="43"/>
                  <a:pt x="71" y="28"/>
                  <a:pt x="57" y="28"/>
                </a:cubicBezTo>
                <a:close/>
                <a:moveTo>
                  <a:pt x="142" y="28"/>
                </a:moveTo>
                <a:lnTo>
                  <a:pt x="142" y="28"/>
                </a:lnTo>
                <a:cubicBezTo>
                  <a:pt x="120" y="28"/>
                  <a:pt x="113" y="43"/>
                  <a:pt x="113" y="57"/>
                </a:cubicBezTo>
                <a:cubicBezTo>
                  <a:pt x="113" y="78"/>
                  <a:pt x="120" y="85"/>
                  <a:pt x="142" y="85"/>
                </a:cubicBezTo>
                <a:cubicBezTo>
                  <a:pt x="156" y="85"/>
                  <a:pt x="170" y="78"/>
                  <a:pt x="170" y="57"/>
                </a:cubicBezTo>
                <a:cubicBezTo>
                  <a:pt x="170" y="43"/>
                  <a:pt x="156" y="28"/>
                  <a:pt x="142" y="28"/>
                </a:cubicBezTo>
                <a:close/>
                <a:moveTo>
                  <a:pt x="226" y="28"/>
                </a:moveTo>
                <a:lnTo>
                  <a:pt x="226" y="28"/>
                </a:lnTo>
                <a:cubicBezTo>
                  <a:pt x="205" y="28"/>
                  <a:pt x="198" y="43"/>
                  <a:pt x="198" y="57"/>
                </a:cubicBezTo>
                <a:cubicBezTo>
                  <a:pt x="198" y="78"/>
                  <a:pt x="205" y="85"/>
                  <a:pt x="226" y="85"/>
                </a:cubicBezTo>
                <a:cubicBezTo>
                  <a:pt x="240" y="85"/>
                  <a:pt x="255" y="78"/>
                  <a:pt x="255" y="57"/>
                </a:cubicBezTo>
                <a:cubicBezTo>
                  <a:pt x="255" y="43"/>
                  <a:pt x="240" y="28"/>
                  <a:pt x="226" y="28"/>
                </a:cubicBezTo>
                <a:close/>
                <a:moveTo>
                  <a:pt x="544" y="113"/>
                </a:moveTo>
                <a:lnTo>
                  <a:pt x="544" y="113"/>
                </a:lnTo>
                <a:cubicBezTo>
                  <a:pt x="57" y="113"/>
                  <a:pt x="57" y="113"/>
                  <a:pt x="57" y="113"/>
                </a:cubicBezTo>
                <a:cubicBezTo>
                  <a:pt x="29" y="113"/>
                  <a:pt x="29" y="113"/>
                  <a:pt x="29" y="113"/>
                </a:cubicBezTo>
                <a:cubicBezTo>
                  <a:pt x="29" y="226"/>
                  <a:pt x="29" y="226"/>
                  <a:pt x="29" y="226"/>
                </a:cubicBezTo>
                <a:cubicBezTo>
                  <a:pt x="431" y="226"/>
                  <a:pt x="431" y="226"/>
                  <a:pt x="431" y="226"/>
                </a:cubicBezTo>
                <a:cubicBezTo>
                  <a:pt x="460" y="226"/>
                  <a:pt x="460" y="226"/>
                  <a:pt x="460" y="226"/>
                </a:cubicBezTo>
                <a:cubicBezTo>
                  <a:pt x="559" y="226"/>
                  <a:pt x="559" y="226"/>
                  <a:pt x="559" y="226"/>
                </a:cubicBezTo>
                <a:lnTo>
                  <a:pt x="559" y="226"/>
                </a:lnTo>
                <a:cubicBezTo>
                  <a:pt x="573" y="226"/>
                  <a:pt x="573" y="226"/>
                  <a:pt x="573" y="226"/>
                </a:cubicBezTo>
                <a:cubicBezTo>
                  <a:pt x="573" y="113"/>
                  <a:pt x="573" y="113"/>
                  <a:pt x="573" y="113"/>
                </a:cubicBezTo>
                <a:lnTo>
                  <a:pt x="544" y="11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61" name="Freeform 167"/>
          <p:cNvSpPr>
            <a:spLocks noChangeArrowheads="1"/>
          </p:cNvSpPr>
          <p:nvPr/>
        </p:nvSpPr>
        <p:spPr bwMode="auto">
          <a:xfrm>
            <a:off x="3130550" y="3069240"/>
            <a:ext cx="438150" cy="381099"/>
          </a:xfrm>
          <a:custGeom>
            <a:avLst/>
            <a:gdLst>
              <a:gd name="T0" fmla="*/ 580 w 609"/>
              <a:gd name="T1" fmla="*/ 530 h 531"/>
              <a:gd name="T2" fmla="*/ 580 w 609"/>
              <a:gd name="T3" fmla="*/ 530 h 531"/>
              <a:gd name="T4" fmla="*/ 28 w 609"/>
              <a:gd name="T5" fmla="*/ 530 h 531"/>
              <a:gd name="T6" fmla="*/ 0 w 609"/>
              <a:gd name="T7" fmla="*/ 502 h 531"/>
              <a:gd name="T8" fmla="*/ 0 w 609"/>
              <a:gd name="T9" fmla="*/ 28 h 531"/>
              <a:gd name="T10" fmla="*/ 28 w 609"/>
              <a:gd name="T11" fmla="*/ 0 h 531"/>
              <a:gd name="T12" fmla="*/ 580 w 609"/>
              <a:gd name="T13" fmla="*/ 0 h 531"/>
              <a:gd name="T14" fmla="*/ 608 w 609"/>
              <a:gd name="T15" fmla="*/ 28 h 531"/>
              <a:gd name="T16" fmla="*/ 608 w 609"/>
              <a:gd name="T17" fmla="*/ 502 h 531"/>
              <a:gd name="T18" fmla="*/ 580 w 609"/>
              <a:gd name="T19" fmla="*/ 530 h 531"/>
              <a:gd name="T20" fmla="*/ 170 w 609"/>
              <a:gd name="T21" fmla="*/ 502 h 531"/>
              <a:gd name="T22" fmla="*/ 170 w 609"/>
              <a:gd name="T23" fmla="*/ 502 h 531"/>
              <a:gd name="T24" fmla="*/ 580 w 609"/>
              <a:gd name="T25" fmla="*/ 502 h 531"/>
              <a:gd name="T26" fmla="*/ 580 w 609"/>
              <a:gd name="T27" fmla="*/ 255 h 531"/>
              <a:gd name="T28" fmla="*/ 573 w 609"/>
              <a:gd name="T29" fmla="*/ 255 h 531"/>
              <a:gd name="T30" fmla="*/ 573 w 609"/>
              <a:gd name="T31" fmla="*/ 255 h 531"/>
              <a:gd name="T32" fmla="*/ 170 w 609"/>
              <a:gd name="T33" fmla="*/ 255 h 531"/>
              <a:gd name="T34" fmla="*/ 170 w 609"/>
              <a:gd name="T35" fmla="*/ 502 h 531"/>
              <a:gd name="T36" fmla="*/ 28 w 609"/>
              <a:gd name="T37" fmla="*/ 502 h 531"/>
              <a:gd name="T38" fmla="*/ 28 w 609"/>
              <a:gd name="T39" fmla="*/ 502 h 531"/>
              <a:gd name="T40" fmla="*/ 141 w 609"/>
              <a:gd name="T41" fmla="*/ 502 h 531"/>
              <a:gd name="T42" fmla="*/ 141 w 609"/>
              <a:gd name="T43" fmla="*/ 255 h 531"/>
              <a:gd name="T44" fmla="*/ 28 w 609"/>
              <a:gd name="T45" fmla="*/ 255 h 531"/>
              <a:gd name="T46" fmla="*/ 28 w 609"/>
              <a:gd name="T47" fmla="*/ 502 h 531"/>
              <a:gd name="T48" fmla="*/ 57 w 609"/>
              <a:gd name="T49" fmla="*/ 28 h 531"/>
              <a:gd name="T50" fmla="*/ 57 w 609"/>
              <a:gd name="T51" fmla="*/ 28 h 531"/>
              <a:gd name="T52" fmla="*/ 28 w 609"/>
              <a:gd name="T53" fmla="*/ 57 h 531"/>
              <a:gd name="T54" fmla="*/ 57 w 609"/>
              <a:gd name="T55" fmla="*/ 85 h 531"/>
              <a:gd name="T56" fmla="*/ 85 w 609"/>
              <a:gd name="T57" fmla="*/ 57 h 531"/>
              <a:gd name="T58" fmla="*/ 57 w 609"/>
              <a:gd name="T59" fmla="*/ 28 h 531"/>
              <a:gd name="T60" fmla="*/ 141 w 609"/>
              <a:gd name="T61" fmla="*/ 28 h 531"/>
              <a:gd name="T62" fmla="*/ 141 w 609"/>
              <a:gd name="T63" fmla="*/ 28 h 531"/>
              <a:gd name="T64" fmla="*/ 113 w 609"/>
              <a:gd name="T65" fmla="*/ 57 h 531"/>
              <a:gd name="T66" fmla="*/ 141 w 609"/>
              <a:gd name="T67" fmla="*/ 85 h 531"/>
              <a:gd name="T68" fmla="*/ 170 w 609"/>
              <a:gd name="T69" fmla="*/ 57 h 531"/>
              <a:gd name="T70" fmla="*/ 141 w 609"/>
              <a:gd name="T71" fmla="*/ 28 h 531"/>
              <a:gd name="T72" fmla="*/ 226 w 609"/>
              <a:gd name="T73" fmla="*/ 28 h 531"/>
              <a:gd name="T74" fmla="*/ 226 w 609"/>
              <a:gd name="T75" fmla="*/ 28 h 531"/>
              <a:gd name="T76" fmla="*/ 198 w 609"/>
              <a:gd name="T77" fmla="*/ 57 h 531"/>
              <a:gd name="T78" fmla="*/ 226 w 609"/>
              <a:gd name="T79" fmla="*/ 85 h 531"/>
              <a:gd name="T80" fmla="*/ 254 w 609"/>
              <a:gd name="T81" fmla="*/ 57 h 531"/>
              <a:gd name="T82" fmla="*/ 226 w 609"/>
              <a:gd name="T83" fmla="*/ 28 h 531"/>
              <a:gd name="T84" fmla="*/ 551 w 609"/>
              <a:gd name="T85" fmla="*/ 113 h 531"/>
              <a:gd name="T86" fmla="*/ 551 w 609"/>
              <a:gd name="T87" fmla="*/ 113 h 531"/>
              <a:gd name="T88" fmla="*/ 57 w 609"/>
              <a:gd name="T89" fmla="*/ 113 h 531"/>
              <a:gd name="T90" fmla="*/ 28 w 609"/>
              <a:gd name="T91" fmla="*/ 113 h 531"/>
              <a:gd name="T92" fmla="*/ 28 w 609"/>
              <a:gd name="T93" fmla="*/ 226 h 531"/>
              <a:gd name="T94" fmla="*/ 141 w 609"/>
              <a:gd name="T95" fmla="*/ 226 h 531"/>
              <a:gd name="T96" fmla="*/ 170 w 609"/>
              <a:gd name="T97" fmla="*/ 226 h 531"/>
              <a:gd name="T98" fmla="*/ 573 w 609"/>
              <a:gd name="T99" fmla="*/ 226 h 531"/>
              <a:gd name="T100" fmla="*/ 573 w 609"/>
              <a:gd name="T101" fmla="*/ 226 h 531"/>
              <a:gd name="T102" fmla="*/ 580 w 609"/>
              <a:gd name="T103" fmla="*/ 226 h 531"/>
              <a:gd name="T104" fmla="*/ 580 w 609"/>
              <a:gd name="T105" fmla="*/ 113 h 531"/>
              <a:gd name="T106" fmla="*/ 551 w 609"/>
              <a:gd name="T107" fmla="*/ 11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9" h="531">
                <a:moveTo>
                  <a:pt x="580" y="530"/>
                </a:moveTo>
                <a:lnTo>
                  <a:pt x="580" y="530"/>
                </a:lnTo>
                <a:cubicBezTo>
                  <a:pt x="28" y="530"/>
                  <a:pt x="28" y="530"/>
                  <a:pt x="28" y="530"/>
                </a:cubicBezTo>
                <a:cubicBezTo>
                  <a:pt x="14" y="530"/>
                  <a:pt x="0" y="516"/>
                  <a:pt x="0" y="502"/>
                </a:cubicBezTo>
                <a:cubicBezTo>
                  <a:pt x="0" y="28"/>
                  <a:pt x="0" y="28"/>
                  <a:pt x="0" y="28"/>
                </a:cubicBezTo>
                <a:cubicBezTo>
                  <a:pt x="0" y="14"/>
                  <a:pt x="14" y="0"/>
                  <a:pt x="28" y="0"/>
                </a:cubicBezTo>
                <a:cubicBezTo>
                  <a:pt x="580" y="0"/>
                  <a:pt x="580" y="0"/>
                  <a:pt x="580" y="0"/>
                </a:cubicBezTo>
                <a:cubicBezTo>
                  <a:pt x="594" y="0"/>
                  <a:pt x="608" y="14"/>
                  <a:pt x="608" y="28"/>
                </a:cubicBezTo>
                <a:cubicBezTo>
                  <a:pt x="608" y="502"/>
                  <a:pt x="608" y="502"/>
                  <a:pt x="608" y="502"/>
                </a:cubicBezTo>
                <a:cubicBezTo>
                  <a:pt x="608" y="516"/>
                  <a:pt x="594" y="530"/>
                  <a:pt x="580" y="530"/>
                </a:cubicBezTo>
                <a:close/>
                <a:moveTo>
                  <a:pt x="170" y="502"/>
                </a:moveTo>
                <a:lnTo>
                  <a:pt x="170" y="502"/>
                </a:lnTo>
                <a:cubicBezTo>
                  <a:pt x="580" y="502"/>
                  <a:pt x="580" y="502"/>
                  <a:pt x="580" y="502"/>
                </a:cubicBezTo>
                <a:cubicBezTo>
                  <a:pt x="580" y="255"/>
                  <a:pt x="580" y="255"/>
                  <a:pt x="580" y="255"/>
                </a:cubicBezTo>
                <a:cubicBezTo>
                  <a:pt x="573" y="255"/>
                  <a:pt x="573" y="255"/>
                  <a:pt x="573" y="255"/>
                </a:cubicBezTo>
                <a:lnTo>
                  <a:pt x="573" y="255"/>
                </a:lnTo>
                <a:cubicBezTo>
                  <a:pt x="170" y="255"/>
                  <a:pt x="170" y="255"/>
                  <a:pt x="170" y="255"/>
                </a:cubicBezTo>
                <a:lnTo>
                  <a:pt x="170" y="502"/>
                </a:lnTo>
                <a:close/>
                <a:moveTo>
                  <a:pt x="28" y="502"/>
                </a:moveTo>
                <a:lnTo>
                  <a:pt x="28" y="502"/>
                </a:lnTo>
                <a:cubicBezTo>
                  <a:pt x="141" y="502"/>
                  <a:pt x="141" y="502"/>
                  <a:pt x="141" y="502"/>
                </a:cubicBezTo>
                <a:cubicBezTo>
                  <a:pt x="141" y="255"/>
                  <a:pt x="141" y="255"/>
                  <a:pt x="141" y="255"/>
                </a:cubicBezTo>
                <a:cubicBezTo>
                  <a:pt x="28" y="255"/>
                  <a:pt x="28" y="255"/>
                  <a:pt x="28" y="255"/>
                </a:cubicBezTo>
                <a:lnTo>
                  <a:pt x="28" y="502"/>
                </a:lnTo>
                <a:close/>
                <a:moveTo>
                  <a:pt x="57" y="28"/>
                </a:moveTo>
                <a:lnTo>
                  <a:pt x="57" y="28"/>
                </a:lnTo>
                <a:cubicBezTo>
                  <a:pt x="43" y="28"/>
                  <a:pt x="28" y="43"/>
                  <a:pt x="28" y="57"/>
                </a:cubicBezTo>
                <a:cubicBezTo>
                  <a:pt x="28" y="78"/>
                  <a:pt x="43" y="85"/>
                  <a:pt x="57" y="85"/>
                </a:cubicBezTo>
                <a:cubicBezTo>
                  <a:pt x="78" y="85"/>
                  <a:pt x="85" y="78"/>
                  <a:pt x="85" y="57"/>
                </a:cubicBezTo>
                <a:cubicBezTo>
                  <a:pt x="85" y="43"/>
                  <a:pt x="78" y="28"/>
                  <a:pt x="57" y="28"/>
                </a:cubicBezTo>
                <a:close/>
                <a:moveTo>
                  <a:pt x="141" y="28"/>
                </a:moveTo>
                <a:lnTo>
                  <a:pt x="141" y="28"/>
                </a:lnTo>
                <a:cubicBezTo>
                  <a:pt x="127" y="28"/>
                  <a:pt x="113" y="43"/>
                  <a:pt x="113" y="57"/>
                </a:cubicBezTo>
                <a:cubicBezTo>
                  <a:pt x="113" y="78"/>
                  <a:pt x="127" y="85"/>
                  <a:pt x="141" y="85"/>
                </a:cubicBezTo>
                <a:cubicBezTo>
                  <a:pt x="163" y="85"/>
                  <a:pt x="170" y="78"/>
                  <a:pt x="170" y="57"/>
                </a:cubicBezTo>
                <a:cubicBezTo>
                  <a:pt x="170" y="43"/>
                  <a:pt x="163" y="28"/>
                  <a:pt x="141" y="28"/>
                </a:cubicBezTo>
                <a:close/>
                <a:moveTo>
                  <a:pt x="226" y="28"/>
                </a:moveTo>
                <a:lnTo>
                  <a:pt x="226" y="28"/>
                </a:lnTo>
                <a:cubicBezTo>
                  <a:pt x="212" y="28"/>
                  <a:pt x="198" y="43"/>
                  <a:pt x="198" y="57"/>
                </a:cubicBezTo>
                <a:cubicBezTo>
                  <a:pt x="198" y="78"/>
                  <a:pt x="212" y="85"/>
                  <a:pt x="226" y="85"/>
                </a:cubicBezTo>
                <a:cubicBezTo>
                  <a:pt x="247" y="85"/>
                  <a:pt x="254" y="78"/>
                  <a:pt x="254" y="57"/>
                </a:cubicBezTo>
                <a:cubicBezTo>
                  <a:pt x="254" y="43"/>
                  <a:pt x="247" y="28"/>
                  <a:pt x="226" y="28"/>
                </a:cubicBezTo>
                <a:close/>
                <a:moveTo>
                  <a:pt x="551" y="113"/>
                </a:moveTo>
                <a:lnTo>
                  <a:pt x="551" y="113"/>
                </a:lnTo>
                <a:cubicBezTo>
                  <a:pt x="57" y="113"/>
                  <a:pt x="57" y="113"/>
                  <a:pt x="57" y="113"/>
                </a:cubicBezTo>
                <a:cubicBezTo>
                  <a:pt x="28" y="113"/>
                  <a:pt x="28" y="113"/>
                  <a:pt x="28" y="113"/>
                </a:cubicBezTo>
                <a:cubicBezTo>
                  <a:pt x="28" y="226"/>
                  <a:pt x="28" y="226"/>
                  <a:pt x="28" y="226"/>
                </a:cubicBezTo>
                <a:cubicBezTo>
                  <a:pt x="141" y="226"/>
                  <a:pt x="141" y="226"/>
                  <a:pt x="141" y="226"/>
                </a:cubicBezTo>
                <a:cubicBezTo>
                  <a:pt x="170" y="226"/>
                  <a:pt x="170" y="226"/>
                  <a:pt x="170" y="226"/>
                </a:cubicBezTo>
                <a:cubicBezTo>
                  <a:pt x="573" y="226"/>
                  <a:pt x="573" y="226"/>
                  <a:pt x="573" y="226"/>
                </a:cubicBezTo>
                <a:lnTo>
                  <a:pt x="573" y="226"/>
                </a:lnTo>
                <a:cubicBezTo>
                  <a:pt x="580" y="226"/>
                  <a:pt x="580" y="226"/>
                  <a:pt x="580" y="226"/>
                </a:cubicBezTo>
                <a:cubicBezTo>
                  <a:pt x="580" y="113"/>
                  <a:pt x="580" y="113"/>
                  <a:pt x="580" y="113"/>
                </a:cubicBezTo>
                <a:lnTo>
                  <a:pt x="551" y="11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62" name="Freeform 168"/>
          <p:cNvSpPr>
            <a:spLocks noChangeArrowheads="1"/>
          </p:cNvSpPr>
          <p:nvPr/>
        </p:nvSpPr>
        <p:spPr bwMode="auto">
          <a:xfrm>
            <a:off x="2371727" y="3069240"/>
            <a:ext cx="434974" cy="381099"/>
          </a:xfrm>
          <a:custGeom>
            <a:avLst/>
            <a:gdLst>
              <a:gd name="T0" fmla="*/ 572 w 602"/>
              <a:gd name="T1" fmla="*/ 530 h 531"/>
              <a:gd name="T2" fmla="*/ 572 w 602"/>
              <a:gd name="T3" fmla="*/ 530 h 531"/>
              <a:gd name="T4" fmla="*/ 28 w 602"/>
              <a:gd name="T5" fmla="*/ 530 h 531"/>
              <a:gd name="T6" fmla="*/ 0 w 602"/>
              <a:gd name="T7" fmla="*/ 502 h 531"/>
              <a:gd name="T8" fmla="*/ 0 w 602"/>
              <a:gd name="T9" fmla="*/ 28 h 531"/>
              <a:gd name="T10" fmla="*/ 28 w 602"/>
              <a:gd name="T11" fmla="*/ 0 h 531"/>
              <a:gd name="T12" fmla="*/ 572 w 602"/>
              <a:gd name="T13" fmla="*/ 0 h 531"/>
              <a:gd name="T14" fmla="*/ 601 w 602"/>
              <a:gd name="T15" fmla="*/ 28 h 531"/>
              <a:gd name="T16" fmla="*/ 601 w 602"/>
              <a:gd name="T17" fmla="*/ 502 h 531"/>
              <a:gd name="T18" fmla="*/ 572 w 602"/>
              <a:gd name="T19" fmla="*/ 530 h 531"/>
              <a:gd name="T20" fmla="*/ 57 w 602"/>
              <a:gd name="T21" fmla="*/ 28 h 531"/>
              <a:gd name="T22" fmla="*/ 57 w 602"/>
              <a:gd name="T23" fmla="*/ 28 h 531"/>
              <a:gd name="T24" fmla="*/ 28 w 602"/>
              <a:gd name="T25" fmla="*/ 57 h 531"/>
              <a:gd name="T26" fmla="*/ 57 w 602"/>
              <a:gd name="T27" fmla="*/ 85 h 531"/>
              <a:gd name="T28" fmla="*/ 85 w 602"/>
              <a:gd name="T29" fmla="*/ 57 h 531"/>
              <a:gd name="T30" fmla="*/ 57 w 602"/>
              <a:gd name="T31" fmla="*/ 28 h 531"/>
              <a:gd name="T32" fmla="*/ 141 w 602"/>
              <a:gd name="T33" fmla="*/ 28 h 531"/>
              <a:gd name="T34" fmla="*/ 141 w 602"/>
              <a:gd name="T35" fmla="*/ 28 h 531"/>
              <a:gd name="T36" fmla="*/ 113 w 602"/>
              <a:gd name="T37" fmla="*/ 57 h 531"/>
              <a:gd name="T38" fmla="*/ 141 w 602"/>
              <a:gd name="T39" fmla="*/ 85 h 531"/>
              <a:gd name="T40" fmla="*/ 170 w 602"/>
              <a:gd name="T41" fmla="*/ 57 h 531"/>
              <a:gd name="T42" fmla="*/ 141 w 602"/>
              <a:gd name="T43" fmla="*/ 28 h 531"/>
              <a:gd name="T44" fmla="*/ 226 w 602"/>
              <a:gd name="T45" fmla="*/ 28 h 531"/>
              <a:gd name="T46" fmla="*/ 226 w 602"/>
              <a:gd name="T47" fmla="*/ 28 h 531"/>
              <a:gd name="T48" fmla="*/ 198 w 602"/>
              <a:gd name="T49" fmla="*/ 57 h 531"/>
              <a:gd name="T50" fmla="*/ 226 w 602"/>
              <a:gd name="T51" fmla="*/ 85 h 531"/>
              <a:gd name="T52" fmla="*/ 254 w 602"/>
              <a:gd name="T53" fmla="*/ 57 h 531"/>
              <a:gd name="T54" fmla="*/ 226 w 602"/>
              <a:gd name="T55" fmla="*/ 28 h 531"/>
              <a:gd name="T56" fmla="*/ 572 w 602"/>
              <a:gd name="T57" fmla="*/ 113 h 531"/>
              <a:gd name="T58" fmla="*/ 572 w 602"/>
              <a:gd name="T59" fmla="*/ 113 h 531"/>
              <a:gd name="T60" fmla="*/ 544 w 602"/>
              <a:gd name="T61" fmla="*/ 113 h 531"/>
              <a:gd name="T62" fmla="*/ 57 w 602"/>
              <a:gd name="T63" fmla="*/ 113 h 531"/>
              <a:gd name="T64" fmla="*/ 28 w 602"/>
              <a:gd name="T65" fmla="*/ 113 h 531"/>
              <a:gd name="T66" fmla="*/ 28 w 602"/>
              <a:gd name="T67" fmla="*/ 502 h 531"/>
              <a:gd name="T68" fmla="*/ 572 w 602"/>
              <a:gd name="T69" fmla="*/ 502 h 531"/>
              <a:gd name="T70" fmla="*/ 572 w 602"/>
              <a:gd name="T71" fmla="*/ 11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2" h="531">
                <a:moveTo>
                  <a:pt x="572" y="530"/>
                </a:moveTo>
                <a:lnTo>
                  <a:pt x="572" y="530"/>
                </a:lnTo>
                <a:cubicBezTo>
                  <a:pt x="28" y="530"/>
                  <a:pt x="28" y="530"/>
                  <a:pt x="28" y="530"/>
                </a:cubicBezTo>
                <a:cubicBezTo>
                  <a:pt x="14" y="530"/>
                  <a:pt x="0" y="516"/>
                  <a:pt x="0" y="502"/>
                </a:cubicBezTo>
                <a:cubicBezTo>
                  <a:pt x="0" y="28"/>
                  <a:pt x="0" y="28"/>
                  <a:pt x="0" y="28"/>
                </a:cubicBezTo>
                <a:cubicBezTo>
                  <a:pt x="0" y="14"/>
                  <a:pt x="14" y="0"/>
                  <a:pt x="28" y="0"/>
                </a:cubicBezTo>
                <a:cubicBezTo>
                  <a:pt x="572" y="0"/>
                  <a:pt x="572" y="0"/>
                  <a:pt x="572" y="0"/>
                </a:cubicBezTo>
                <a:cubicBezTo>
                  <a:pt x="594" y="0"/>
                  <a:pt x="601" y="14"/>
                  <a:pt x="601" y="28"/>
                </a:cubicBezTo>
                <a:cubicBezTo>
                  <a:pt x="601" y="502"/>
                  <a:pt x="601" y="502"/>
                  <a:pt x="601" y="502"/>
                </a:cubicBezTo>
                <a:cubicBezTo>
                  <a:pt x="601" y="516"/>
                  <a:pt x="594" y="530"/>
                  <a:pt x="572" y="530"/>
                </a:cubicBezTo>
                <a:close/>
                <a:moveTo>
                  <a:pt x="57" y="28"/>
                </a:moveTo>
                <a:lnTo>
                  <a:pt x="57" y="28"/>
                </a:lnTo>
                <a:cubicBezTo>
                  <a:pt x="42" y="28"/>
                  <a:pt x="28" y="43"/>
                  <a:pt x="28" y="57"/>
                </a:cubicBezTo>
                <a:cubicBezTo>
                  <a:pt x="28" y="78"/>
                  <a:pt x="42" y="85"/>
                  <a:pt x="57" y="85"/>
                </a:cubicBezTo>
                <a:cubicBezTo>
                  <a:pt x="71" y="85"/>
                  <a:pt x="85" y="78"/>
                  <a:pt x="85" y="57"/>
                </a:cubicBezTo>
                <a:cubicBezTo>
                  <a:pt x="85" y="43"/>
                  <a:pt x="71" y="28"/>
                  <a:pt x="57" y="28"/>
                </a:cubicBezTo>
                <a:close/>
                <a:moveTo>
                  <a:pt x="141" y="28"/>
                </a:moveTo>
                <a:lnTo>
                  <a:pt x="141" y="28"/>
                </a:lnTo>
                <a:cubicBezTo>
                  <a:pt x="127" y="28"/>
                  <a:pt x="113" y="43"/>
                  <a:pt x="113" y="57"/>
                </a:cubicBezTo>
                <a:cubicBezTo>
                  <a:pt x="113" y="78"/>
                  <a:pt x="127" y="85"/>
                  <a:pt x="141" y="85"/>
                </a:cubicBezTo>
                <a:cubicBezTo>
                  <a:pt x="156" y="85"/>
                  <a:pt x="170" y="78"/>
                  <a:pt x="170" y="57"/>
                </a:cubicBezTo>
                <a:cubicBezTo>
                  <a:pt x="170" y="43"/>
                  <a:pt x="156" y="28"/>
                  <a:pt x="141" y="28"/>
                </a:cubicBezTo>
                <a:close/>
                <a:moveTo>
                  <a:pt x="226" y="28"/>
                </a:moveTo>
                <a:lnTo>
                  <a:pt x="226" y="28"/>
                </a:lnTo>
                <a:cubicBezTo>
                  <a:pt x="212" y="28"/>
                  <a:pt x="198" y="43"/>
                  <a:pt x="198" y="57"/>
                </a:cubicBezTo>
                <a:cubicBezTo>
                  <a:pt x="198" y="78"/>
                  <a:pt x="212" y="85"/>
                  <a:pt x="226" y="85"/>
                </a:cubicBezTo>
                <a:cubicBezTo>
                  <a:pt x="240" y="85"/>
                  <a:pt x="254" y="78"/>
                  <a:pt x="254" y="57"/>
                </a:cubicBezTo>
                <a:cubicBezTo>
                  <a:pt x="254" y="43"/>
                  <a:pt x="240" y="28"/>
                  <a:pt x="226" y="28"/>
                </a:cubicBezTo>
                <a:close/>
                <a:moveTo>
                  <a:pt x="572" y="113"/>
                </a:moveTo>
                <a:lnTo>
                  <a:pt x="572" y="113"/>
                </a:lnTo>
                <a:cubicBezTo>
                  <a:pt x="544" y="113"/>
                  <a:pt x="544" y="113"/>
                  <a:pt x="544" y="113"/>
                </a:cubicBezTo>
                <a:cubicBezTo>
                  <a:pt x="57" y="113"/>
                  <a:pt x="57" y="113"/>
                  <a:pt x="57" y="113"/>
                </a:cubicBezTo>
                <a:cubicBezTo>
                  <a:pt x="28" y="113"/>
                  <a:pt x="28" y="113"/>
                  <a:pt x="28" y="113"/>
                </a:cubicBezTo>
                <a:cubicBezTo>
                  <a:pt x="28" y="502"/>
                  <a:pt x="28" y="502"/>
                  <a:pt x="28" y="502"/>
                </a:cubicBezTo>
                <a:cubicBezTo>
                  <a:pt x="572" y="502"/>
                  <a:pt x="572" y="502"/>
                  <a:pt x="572" y="502"/>
                </a:cubicBezTo>
                <a:lnTo>
                  <a:pt x="572" y="11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69" name="Freeform 7"/>
          <p:cNvSpPr>
            <a:spLocks noChangeArrowheads="1"/>
          </p:cNvSpPr>
          <p:nvPr/>
        </p:nvSpPr>
        <p:spPr bwMode="auto">
          <a:xfrm>
            <a:off x="15363826" y="4539647"/>
            <a:ext cx="431800" cy="438264"/>
          </a:xfrm>
          <a:custGeom>
            <a:avLst/>
            <a:gdLst>
              <a:gd name="T0" fmla="*/ 417 w 601"/>
              <a:gd name="T1" fmla="*/ 410 h 609"/>
              <a:gd name="T2" fmla="*/ 417 w 601"/>
              <a:gd name="T3" fmla="*/ 410 h 609"/>
              <a:gd name="T4" fmla="*/ 367 w 601"/>
              <a:gd name="T5" fmla="*/ 445 h 609"/>
              <a:gd name="T6" fmla="*/ 296 w 601"/>
              <a:gd name="T7" fmla="*/ 452 h 609"/>
              <a:gd name="T8" fmla="*/ 219 w 601"/>
              <a:gd name="T9" fmla="*/ 438 h 609"/>
              <a:gd name="T10" fmla="*/ 183 w 601"/>
              <a:gd name="T11" fmla="*/ 410 h 609"/>
              <a:gd name="T12" fmla="*/ 169 w 601"/>
              <a:gd name="T13" fmla="*/ 367 h 609"/>
              <a:gd name="T14" fmla="*/ 176 w 601"/>
              <a:gd name="T15" fmla="*/ 346 h 609"/>
              <a:gd name="T16" fmla="*/ 197 w 601"/>
              <a:gd name="T17" fmla="*/ 339 h 609"/>
              <a:gd name="T18" fmla="*/ 219 w 601"/>
              <a:gd name="T19" fmla="*/ 346 h 609"/>
              <a:gd name="T20" fmla="*/ 233 w 601"/>
              <a:gd name="T21" fmla="*/ 367 h 609"/>
              <a:gd name="T22" fmla="*/ 247 w 601"/>
              <a:gd name="T23" fmla="*/ 389 h 609"/>
              <a:gd name="T24" fmla="*/ 261 w 601"/>
              <a:gd name="T25" fmla="*/ 403 h 609"/>
              <a:gd name="T26" fmla="*/ 296 w 601"/>
              <a:gd name="T27" fmla="*/ 403 h 609"/>
              <a:gd name="T28" fmla="*/ 346 w 601"/>
              <a:gd name="T29" fmla="*/ 396 h 609"/>
              <a:gd name="T30" fmla="*/ 360 w 601"/>
              <a:gd name="T31" fmla="*/ 367 h 609"/>
              <a:gd name="T32" fmla="*/ 353 w 601"/>
              <a:gd name="T33" fmla="*/ 346 h 609"/>
              <a:gd name="T34" fmla="*/ 325 w 601"/>
              <a:gd name="T35" fmla="*/ 332 h 609"/>
              <a:gd name="T36" fmla="*/ 282 w 601"/>
              <a:gd name="T37" fmla="*/ 325 h 609"/>
              <a:gd name="T38" fmla="*/ 226 w 601"/>
              <a:gd name="T39" fmla="*/ 304 h 609"/>
              <a:gd name="T40" fmla="*/ 190 w 601"/>
              <a:gd name="T41" fmla="*/ 283 h 609"/>
              <a:gd name="T42" fmla="*/ 176 w 601"/>
              <a:gd name="T43" fmla="*/ 233 h 609"/>
              <a:gd name="T44" fmla="*/ 190 w 601"/>
              <a:gd name="T45" fmla="*/ 191 h 609"/>
              <a:gd name="T46" fmla="*/ 233 w 601"/>
              <a:gd name="T47" fmla="*/ 162 h 609"/>
              <a:gd name="T48" fmla="*/ 296 w 601"/>
              <a:gd name="T49" fmla="*/ 155 h 609"/>
              <a:gd name="T50" fmla="*/ 353 w 601"/>
              <a:gd name="T51" fmla="*/ 162 h 609"/>
              <a:gd name="T52" fmla="*/ 388 w 601"/>
              <a:gd name="T53" fmla="*/ 177 h 609"/>
              <a:gd name="T54" fmla="*/ 409 w 601"/>
              <a:gd name="T55" fmla="*/ 205 h 609"/>
              <a:gd name="T56" fmla="*/ 417 w 601"/>
              <a:gd name="T57" fmla="*/ 226 h 609"/>
              <a:gd name="T58" fmla="*/ 409 w 601"/>
              <a:gd name="T59" fmla="*/ 247 h 609"/>
              <a:gd name="T60" fmla="*/ 381 w 601"/>
              <a:gd name="T61" fmla="*/ 254 h 609"/>
              <a:gd name="T62" fmla="*/ 367 w 601"/>
              <a:gd name="T63" fmla="*/ 247 h 609"/>
              <a:gd name="T64" fmla="*/ 353 w 601"/>
              <a:gd name="T65" fmla="*/ 233 h 609"/>
              <a:gd name="T66" fmla="*/ 332 w 601"/>
              <a:gd name="T67" fmla="*/ 212 h 609"/>
              <a:gd name="T68" fmla="*/ 296 w 601"/>
              <a:gd name="T69" fmla="*/ 198 h 609"/>
              <a:gd name="T70" fmla="*/ 254 w 601"/>
              <a:gd name="T71" fmla="*/ 212 h 609"/>
              <a:gd name="T72" fmla="*/ 240 w 601"/>
              <a:gd name="T73" fmla="*/ 233 h 609"/>
              <a:gd name="T74" fmla="*/ 247 w 601"/>
              <a:gd name="T75" fmla="*/ 240 h 609"/>
              <a:gd name="T76" fmla="*/ 261 w 601"/>
              <a:gd name="T77" fmla="*/ 254 h 609"/>
              <a:gd name="T78" fmla="*/ 275 w 601"/>
              <a:gd name="T79" fmla="*/ 261 h 609"/>
              <a:gd name="T80" fmla="*/ 311 w 601"/>
              <a:gd name="T81" fmla="*/ 269 h 609"/>
              <a:gd name="T82" fmla="*/ 360 w 601"/>
              <a:gd name="T83" fmla="*/ 283 h 609"/>
              <a:gd name="T84" fmla="*/ 395 w 601"/>
              <a:gd name="T85" fmla="*/ 297 h 609"/>
              <a:gd name="T86" fmla="*/ 424 w 601"/>
              <a:gd name="T87" fmla="*/ 325 h 609"/>
              <a:gd name="T88" fmla="*/ 431 w 601"/>
              <a:gd name="T89" fmla="*/ 360 h 609"/>
              <a:gd name="T90" fmla="*/ 417 w 601"/>
              <a:gd name="T91" fmla="*/ 410 h 609"/>
              <a:gd name="T92" fmla="*/ 600 w 601"/>
              <a:gd name="T93" fmla="*/ 452 h 609"/>
              <a:gd name="T94" fmla="*/ 600 w 601"/>
              <a:gd name="T95" fmla="*/ 452 h 609"/>
              <a:gd name="T96" fmla="*/ 452 w 601"/>
              <a:gd name="T97" fmla="*/ 608 h 609"/>
              <a:gd name="T98" fmla="*/ 346 w 601"/>
              <a:gd name="T99" fmla="*/ 565 h 609"/>
              <a:gd name="T100" fmla="*/ 296 w 601"/>
              <a:gd name="T101" fmla="*/ 565 h 609"/>
              <a:gd name="T102" fmla="*/ 35 w 601"/>
              <a:gd name="T103" fmla="*/ 304 h 609"/>
              <a:gd name="T104" fmla="*/ 42 w 601"/>
              <a:gd name="T105" fmla="*/ 254 h 609"/>
              <a:gd name="T106" fmla="*/ 0 w 601"/>
              <a:gd name="T107" fmla="*/ 155 h 609"/>
              <a:gd name="T108" fmla="*/ 148 w 601"/>
              <a:gd name="T109" fmla="*/ 0 h 609"/>
              <a:gd name="T110" fmla="*/ 254 w 601"/>
              <a:gd name="T111" fmla="*/ 42 h 609"/>
              <a:gd name="T112" fmla="*/ 296 w 601"/>
              <a:gd name="T113" fmla="*/ 42 h 609"/>
              <a:gd name="T114" fmla="*/ 565 w 601"/>
              <a:gd name="T115" fmla="*/ 304 h 609"/>
              <a:gd name="T116" fmla="*/ 558 w 601"/>
              <a:gd name="T117" fmla="*/ 353 h 609"/>
              <a:gd name="T118" fmla="*/ 600 w 601"/>
              <a:gd name="T119" fmla="*/ 45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1" h="609">
                <a:moveTo>
                  <a:pt x="417" y="410"/>
                </a:moveTo>
                <a:lnTo>
                  <a:pt x="417" y="410"/>
                </a:lnTo>
                <a:cubicBezTo>
                  <a:pt x="402" y="424"/>
                  <a:pt x="388" y="438"/>
                  <a:pt x="367" y="445"/>
                </a:cubicBezTo>
                <a:cubicBezTo>
                  <a:pt x="353" y="452"/>
                  <a:pt x="325" y="452"/>
                  <a:pt x="296" y="452"/>
                </a:cubicBezTo>
                <a:cubicBezTo>
                  <a:pt x="268" y="452"/>
                  <a:pt x="240" y="452"/>
                  <a:pt x="219" y="438"/>
                </a:cubicBezTo>
                <a:cubicBezTo>
                  <a:pt x="204" y="431"/>
                  <a:pt x="190" y="417"/>
                  <a:pt x="183" y="410"/>
                </a:cubicBezTo>
                <a:cubicBezTo>
                  <a:pt x="169" y="396"/>
                  <a:pt x="169" y="382"/>
                  <a:pt x="169" y="367"/>
                </a:cubicBezTo>
                <a:cubicBezTo>
                  <a:pt x="169" y="360"/>
                  <a:pt x="169" y="353"/>
                  <a:pt x="176" y="346"/>
                </a:cubicBezTo>
                <a:cubicBezTo>
                  <a:pt x="183" y="339"/>
                  <a:pt x="190" y="339"/>
                  <a:pt x="197" y="339"/>
                </a:cubicBezTo>
                <a:cubicBezTo>
                  <a:pt x="204" y="339"/>
                  <a:pt x="211" y="339"/>
                  <a:pt x="219" y="346"/>
                </a:cubicBezTo>
                <a:cubicBezTo>
                  <a:pt x="226" y="346"/>
                  <a:pt x="226" y="353"/>
                  <a:pt x="233" y="367"/>
                </a:cubicBezTo>
                <a:cubicBezTo>
                  <a:pt x="240" y="375"/>
                  <a:pt x="240" y="382"/>
                  <a:pt x="247" y="389"/>
                </a:cubicBezTo>
                <a:cubicBezTo>
                  <a:pt x="247" y="389"/>
                  <a:pt x="254" y="396"/>
                  <a:pt x="261" y="403"/>
                </a:cubicBezTo>
                <a:cubicBezTo>
                  <a:pt x="275" y="403"/>
                  <a:pt x="282" y="403"/>
                  <a:pt x="296" y="403"/>
                </a:cubicBezTo>
                <a:cubicBezTo>
                  <a:pt x="318" y="403"/>
                  <a:pt x="332" y="403"/>
                  <a:pt x="346" y="396"/>
                </a:cubicBezTo>
                <a:cubicBezTo>
                  <a:pt x="353" y="389"/>
                  <a:pt x="360" y="382"/>
                  <a:pt x="360" y="367"/>
                </a:cubicBezTo>
                <a:cubicBezTo>
                  <a:pt x="360" y="360"/>
                  <a:pt x="353" y="353"/>
                  <a:pt x="353" y="346"/>
                </a:cubicBezTo>
                <a:cubicBezTo>
                  <a:pt x="346" y="339"/>
                  <a:pt x="339" y="339"/>
                  <a:pt x="325" y="332"/>
                </a:cubicBezTo>
                <a:cubicBezTo>
                  <a:pt x="318" y="332"/>
                  <a:pt x="303" y="325"/>
                  <a:pt x="282" y="325"/>
                </a:cubicBezTo>
                <a:cubicBezTo>
                  <a:pt x="261" y="318"/>
                  <a:pt x="240" y="311"/>
                  <a:pt x="226" y="304"/>
                </a:cubicBezTo>
                <a:cubicBezTo>
                  <a:pt x="211" y="304"/>
                  <a:pt x="197" y="290"/>
                  <a:pt x="190" y="283"/>
                </a:cubicBezTo>
                <a:cubicBezTo>
                  <a:pt x="176" y="269"/>
                  <a:pt x="176" y="254"/>
                  <a:pt x="176" y="233"/>
                </a:cubicBezTo>
                <a:cubicBezTo>
                  <a:pt x="176" y="219"/>
                  <a:pt x="176" y="205"/>
                  <a:pt x="190" y="191"/>
                </a:cubicBezTo>
                <a:cubicBezTo>
                  <a:pt x="197" y="177"/>
                  <a:pt x="211" y="169"/>
                  <a:pt x="233" y="162"/>
                </a:cubicBezTo>
                <a:cubicBezTo>
                  <a:pt x="254" y="155"/>
                  <a:pt x="275" y="155"/>
                  <a:pt x="296" y="155"/>
                </a:cubicBezTo>
                <a:cubicBezTo>
                  <a:pt x="318" y="155"/>
                  <a:pt x="339" y="155"/>
                  <a:pt x="353" y="162"/>
                </a:cubicBezTo>
                <a:cubicBezTo>
                  <a:pt x="367" y="162"/>
                  <a:pt x="381" y="169"/>
                  <a:pt x="388" y="177"/>
                </a:cubicBezTo>
                <a:cubicBezTo>
                  <a:pt x="395" y="184"/>
                  <a:pt x="402" y="191"/>
                  <a:pt x="409" y="205"/>
                </a:cubicBezTo>
                <a:cubicBezTo>
                  <a:pt x="417" y="212"/>
                  <a:pt x="417" y="219"/>
                  <a:pt x="417" y="226"/>
                </a:cubicBezTo>
                <a:cubicBezTo>
                  <a:pt x="417" y="233"/>
                  <a:pt x="417" y="240"/>
                  <a:pt x="409" y="247"/>
                </a:cubicBezTo>
                <a:cubicBezTo>
                  <a:pt x="402" y="254"/>
                  <a:pt x="395" y="254"/>
                  <a:pt x="381" y="254"/>
                </a:cubicBezTo>
                <a:cubicBezTo>
                  <a:pt x="374" y="254"/>
                  <a:pt x="367" y="254"/>
                  <a:pt x="367" y="247"/>
                </a:cubicBezTo>
                <a:cubicBezTo>
                  <a:pt x="360" y="247"/>
                  <a:pt x="353" y="240"/>
                  <a:pt x="353" y="233"/>
                </a:cubicBezTo>
                <a:cubicBezTo>
                  <a:pt x="346" y="226"/>
                  <a:pt x="339" y="212"/>
                  <a:pt x="332" y="212"/>
                </a:cubicBezTo>
                <a:cubicBezTo>
                  <a:pt x="325" y="205"/>
                  <a:pt x="311" y="198"/>
                  <a:pt x="296" y="198"/>
                </a:cubicBezTo>
                <a:cubicBezTo>
                  <a:pt x="275" y="198"/>
                  <a:pt x="261" y="205"/>
                  <a:pt x="254" y="212"/>
                </a:cubicBezTo>
                <a:cubicBezTo>
                  <a:pt x="247" y="219"/>
                  <a:pt x="240" y="226"/>
                  <a:pt x="240" y="233"/>
                </a:cubicBezTo>
                <a:cubicBezTo>
                  <a:pt x="240" y="233"/>
                  <a:pt x="240" y="240"/>
                  <a:pt x="247" y="240"/>
                </a:cubicBezTo>
                <a:cubicBezTo>
                  <a:pt x="247" y="247"/>
                  <a:pt x="254" y="247"/>
                  <a:pt x="261" y="254"/>
                </a:cubicBezTo>
                <a:cubicBezTo>
                  <a:pt x="261" y="254"/>
                  <a:pt x="268" y="261"/>
                  <a:pt x="275" y="261"/>
                </a:cubicBezTo>
                <a:cubicBezTo>
                  <a:pt x="282" y="261"/>
                  <a:pt x="296" y="261"/>
                  <a:pt x="311" y="269"/>
                </a:cubicBezTo>
                <a:cubicBezTo>
                  <a:pt x="325" y="269"/>
                  <a:pt x="346" y="276"/>
                  <a:pt x="360" y="283"/>
                </a:cubicBezTo>
                <a:cubicBezTo>
                  <a:pt x="374" y="283"/>
                  <a:pt x="388" y="290"/>
                  <a:pt x="395" y="297"/>
                </a:cubicBezTo>
                <a:cubicBezTo>
                  <a:pt x="409" y="304"/>
                  <a:pt x="417" y="311"/>
                  <a:pt x="424" y="325"/>
                </a:cubicBezTo>
                <a:cubicBezTo>
                  <a:pt x="431" y="332"/>
                  <a:pt x="431" y="346"/>
                  <a:pt x="431" y="360"/>
                </a:cubicBezTo>
                <a:cubicBezTo>
                  <a:pt x="431" y="382"/>
                  <a:pt x="424" y="396"/>
                  <a:pt x="417" y="410"/>
                </a:cubicBezTo>
                <a:close/>
                <a:moveTo>
                  <a:pt x="600" y="452"/>
                </a:moveTo>
                <a:lnTo>
                  <a:pt x="600" y="452"/>
                </a:lnTo>
                <a:cubicBezTo>
                  <a:pt x="600" y="537"/>
                  <a:pt x="530" y="608"/>
                  <a:pt x="452" y="608"/>
                </a:cubicBezTo>
                <a:cubicBezTo>
                  <a:pt x="409" y="608"/>
                  <a:pt x="374" y="587"/>
                  <a:pt x="346" y="565"/>
                </a:cubicBezTo>
                <a:cubicBezTo>
                  <a:pt x="332" y="565"/>
                  <a:pt x="318" y="565"/>
                  <a:pt x="296" y="565"/>
                </a:cubicBezTo>
                <a:cubicBezTo>
                  <a:pt x="155" y="565"/>
                  <a:pt x="35" y="452"/>
                  <a:pt x="35" y="304"/>
                </a:cubicBezTo>
                <a:cubicBezTo>
                  <a:pt x="35" y="290"/>
                  <a:pt x="35" y="276"/>
                  <a:pt x="42" y="254"/>
                </a:cubicBezTo>
                <a:cubicBezTo>
                  <a:pt x="14" y="233"/>
                  <a:pt x="0" y="191"/>
                  <a:pt x="0" y="155"/>
                </a:cubicBezTo>
                <a:cubicBezTo>
                  <a:pt x="0" y="71"/>
                  <a:pt x="63" y="0"/>
                  <a:pt x="148" y="0"/>
                </a:cubicBezTo>
                <a:cubicBezTo>
                  <a:pt x="190" y="0"/>
                  <a:pt x="226" y="21"/>
                  <a:pt x="254" y="42"/>
                </a:cubicBezTo>
                <a:cubicBezTo>
                  <a:pt x="268" y="42"/>
                  <a:pt x="282" y="42"/>
                  <a:pt x="296" y="42"/>
                </a:cubicBezTo>
                <a:cubicBezTo>
                  <a:pt x="445" y="42"/>
                  <a:pt x="565" y="155"/>
                  <a:pt x="565" y="304"/>
                </a:cubicBezTo>
                <a:cubicBezTo>
                  <a:pt x="565" y="318"/>
                  <a:pt x="558" y="332"/>
                  <a:pt x="558" y="353"/>
                </a:cubicBezTo>
                <a:cubicBezTo>
                  <a:pt x="586" y="375"/>
                  <a:pt x="600" y="417"/>
                  <a:pt x="600" y="45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70" name="Freeform 8"/>
          <p:cNvSpPr>
            <a:spLocks noChangeArrowheads="1"/>
          </p:cNvSpPr>
          <p:nvPr/>
        </p:nvSpPr>
        <p:spPr bwMode="auto">
          <a:xfrm>
            <a:off x="14598651" y="4574584"/>
            <a:ext cx="438150" cy="368396"/>
          </a:xfrm>
          <a:custGeom>
            <a:avLst/>
            <a:gdLst>
              <a:gd name="T0" fmla="*/ 396 w 609"/>
              <a:gd name="T1" fmla="*/ 212 h 510"/>
              <a:gd name="T2" fmla="*/ 396 w 609"/>
              <a:gd name="T3" fmla="*/ 212 h 510"/>
              <a:gd name="T4" fmla="*/ 318 w 609"/>
              <a:gd name="T5" fmla="*/ 135 h 510"/>
              <a:gd name="T6" fmla="*/ 241 w 609"/>
              <a:gd name="T7" fmla="*/ 135 h 510"/>
              <a:gd name="T8" fmla="*/ 219 w 609"/>
              <a:gd name="T9" fmla="*/ 156 h 510"/>
              <a:gd name="T10" fmla="*/ 142 w 609"/>
              <a:gd name="T11" fmla="*/ 120 h 510"/>
              <a:gd name="T12" fmla="*/ 0 w 609"/>
              <a:gd name="T13" fmla="*/ 262 h 510"/>
              <a:gd name="T14" fmla="*/ 142 w 609"/>
              <a:gd name="T15" fmla="*/ 396 h 510"/>
              <a:gd name="T16" fmla="*/ 156 w 609"/>
              <a:gd name="T17" fmla="*/ 389 h 510"/>
              <a:gd name="T18" fmla="*/ 283 w 609"/>
              <a:gd name="T19" fmla="*/ 509 h 510"/>
              <a:gd name="T20" fmla="*/ 608 w 609"/>
              <a:gd name="T21" fmla="*/ 220 h 510"/>
              <a:gd name="T22" fmla="*/ 608 w 609"/>
              <a:gd name="T23" fmla="*/ 0 h 510"/>
              <a:gd name="T24" fmla="*/ 396 w 609"/>
              <a:gd name="T25" fmla="*/ 212 h 510"/>
              <a:gd name="T26" fmla="*/ 142 w 609"/>
              <a:gd name="T27" fmla="*/ 361 h 510"/>
              <a:gd name="T28" fmla="*/ 142 w 609"/>
              <a:gd name="T29" fmla="*/ 361 h 510"/>
              <a:gd name="T30" fmla="*/ 142 w 609"/>
              <a:gd name="T31" fmla="*/ 361 h 510"/>
              <a:gd name="T32" fmla="*/ 36 w 609"/>
              <a:gd name="T33" fmla="*/ 262 h 510"/>
              <a:gd name="T34" fmla="*/ 142 w 609"/>
              <a:gd name="T35" fmla="*/ 156 h 510"/>
              <a:gd name="T36" fmla="*/ 198 w 609"/>
              <a:gd name="T37" fmla="*/ 177 h 510"/>
              <a:gd name="T38" fmla="*/ 241 w 609"/>
              <a:gd name="T39" fmla="*/ 262 h 510"/>
              <a:gd name="T40" fmla="*/ 142 w 609"/>
              <a:gd name="T41" fmla="*/ 361 h 510"/>
              <a:gd name="T42" fmla="*/ 566 w 609"/>
              <a:gd name="T43" fmla="*/ 212 h 510"/>
              <a:gd name="T44" fmla="*/ 566 w 609"/>
              <a:gd name="T45" fmla="*/ 212 h 510"/>
              <a:gd name="T46" fmla="*/ 460 w 609"/>
              <a:gd name="T47" fmla="*/ 311 h 510"/>
              <a:gd name="T48" fmla="*/ 290 w 609"/>
              <a:gd name="T49" fmla="*/ 467 h 510"/>
              <a:gd name="T50" fmla="*/ 198 w 609"/>
              <a:gd name="T51" fmla="*/ 382 h 510"/>
              <a:gd name="T52" fmla="*/ 255 w 609"/>
              <a:gd name="T53" fmla="*/ 326 h 510"/>
              <a:gd name="T54" fmla="*/ 290 w 609"/>
              <a:gd name="T55" fmla="*/ 368 h 510"/>
              <a:gd name="T56" fmla="*/ 417 w 609"/>
              <a:gd name="T57" fmla="*/ 234 h 510"/>
              <a:gd name="T58" fmla="*/ 566 w 609"/>
              <a:gd name="T59" fmla="*/ 85 h 510"/>
              <a:gd name="T60" fmla="*/ 566 w 609"/>
              <a:gd name="T61" fmla="*/ 21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9" h="510">
                <a:moveTo>
                  <a:pt x="396" y="212"/>
                </a:moveTo>
                <a:lnTo>
                  <a:pt x="396" y="212"/>
                </a:lnTo>
                <a:cubicBezTo>
                  <a:pt x="318" y="135"/>
                  <a:pt x="318" y="135"/>
                  <a:pt x="318" y="135"/>
                </a:cubicBezTo>
                <a:cubicBezTo>
                  <a:pt x="297" y="113"/>
                  <a:pt x="262" y="113"/>
                  <a:pt x="241" y="135"/>
                </a:cubicBezTo>
                <a:cubicBezTo>
                  <a:pt x="219" y="156"/>
                  <a:pt x="219" y="156"/>
                  <a:pt x="219" y="156"/>
                </a:cubicBezTo>
                <a:cubicBezTo>
                  <a:pt x="198" y="135"/>
                  <a:pt x="170" y="120"/>
                  <a:pt x="142" y="120"/>
                </a:cubicBezTo>
                <a:cubicBezTo>
                  <a:pt x="64" y="120"/>
                  <a:pt x="0" y="184"/>
                  <a:pt x="0" y="262"/>
                </a:cubicBezTo>
                <a:cubicBezTo>
                  <a:pt x="0" y="333"/>
                  <a:pt x="64" y="396"/>
                  <a:pt x="142" y="396"/>
                </a:cubicBezTo>
                <a:cubicBezTo>
                  <a:pt x="149" y="396"/>
                  <a:pt x="149" y="389"/>
                  <a:pt x="156" y="389"/>
                </a:cubicBezTo>
                <a:cubicBezTo>
                  <a:pt x="283" y="509"/>
                  <a:pt x="283" y="509"/>
                  <a:pt x="283" y="509"/>
                </a:cubicBezTo>
                <a:cubicBezTo>
                  <a:pt x="608" y="220"/>
                  <a:pt x="608" y="220"/>
                  <a:pt x="608" y="220"/>
                </a:cubicBezTo>
                <a:cubicBezTo>
                  <a:pt x="608" y="0"/>
                  <a:pt x="608" y="0"/>
                  <a:pt x="608" y="0"/>
                </a:cubicBezTo>
                <a:lnTo>
                  <a:pt x="396" y="212"/>
                </a:lnTo>
                <a:close/>
                <a:moveTo>
                  <a:pt x="142" y="361"/>
                </a:moveTo>
                <a:lnTo>
                  <a:pt x="142" y="361"/>
                </a:lnTo>
                <a:lnTo>
                  <a:pt x="142" y="361"/>
                </a:lnTo>
                <a:cubicBezTo>
                  <a:pt x="85" y="361"/>
                  <a:pt x="36" y="311"/>
                  <a:pt x="36" y="262"/>
                </a:cubicBezTo>
                <a:cubicBezTo>
                  <a:pt x="36" y="205"/>
                  <a:pt x="85" y="156"/>
                  <a:pt x="142" y="156"/>
                </a:cubicBezTo>
                <a:cubicBezTo>
                  <a:pt x="163" y="156"/>
                  <a:pt x="184" y="163"/>
                  <a:pt x="198" y="177"/>
                </a:cubicBezTo>
                <a:cubicBezTo>
                  <a:pt x="226" y="198"/>
                  <a:pt x="241" y="227"/>
                  <a:pt x="241" y="262"/>
                </a:cubicBezTo>
                <a:cubicBezTo>
                  <a:pt x="241" y="311"/>
                  <a:pt x="198" y="361"/>
                  <a:pt x="142" y="361"/>
                </a:cubicBezTo>
                <a:close/>
                <a:moveTo>
                  <a:pt x="566" y="212"/>
                </a:moveTo>
                <a:lnTo>
                  <a:pt x="566" y="212"/>
                </a:lnTo>
                <a:cubicBezTo>
                  <a:pt x="460" y="311"/>
                  <a:pt x="460" y="311"/>
                  <a:pt x="460" y="311"/>
                </a:cubicBezTo>
                <a:cubicBezTo>
                  <a:pt x="290" y="467"/>
                  <a:pt x="290" y="467"/>
                  <a:pt x="290" y="467"/>
                </a:cubicBezTo>
                <a:cubicBezTo>
                  <a:pt x="198" y="382"/>
                  <a:pt x="198" y="382"/>
                  <a:pt x="198" y="382"/>
                </a:cubicBezTo>
                <a:cubicBezTo>
                  <a:pt x="219" y="368"/>
                  <a:pt x="241" y="354"/>
                  <a:pt x="255" y="326"/>
                </a:cubicBezTo>
                <a:cubicBezTo>
                  <a:pt x="290" y="368"/>
                  <a:pt x="290" y="368"/>
                  <a:pt x="290" y="368"/>
                </a:cubicBezTo>
                <a:cubicBezTo>
                  <a:pt x="417" y="234"/>
                  <a:pt x="417" y="234"/>
                  <a:pt x="417" y="234"/>
                </a:cubicBezTo>
                <a:cubicBezTo>
                  <a:pt x="566" y="85"/>
                  <a:pt x="566" y="85"/>
                  <a:pt x="566" y="85"/>
                </a:cubicBezTo>
                <a:lnTo>
                  <a:pt x="566" y="212"/>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71" name="Freeform 9"/>
          <p:cNvSpPr>
            <a:spLocks noChangeArrowheads="1"/>
          </p:cNvSpPr>
          <p:nvPr/>
        </p:nvSpPr>
        <p:spPr bwMode="auto">
          <a:xfrm>
            <a:off x="13843002" y="4558704"/>
            <a:ext cx="434976" cy="403331"/>
          </a:xfrm>
          <a:custGeom>
            <a:avLst/>
            <a:gdLst>
              <a:gd name="T0" fmla="*/ 304 w 602"/>
              <a:gd name="T1" fmla="*/ 106 h 560"/>
              <a:gd name="T2" fmla="*/ 424 w 602"/>
              <a:gd name="T3" fmla="*/ 0 h 560"/>
              <a:gd name="T4" fmla="*/ 601 w 602"/>
              <a:gd name="T5" fmla="*/ 120 h 560"/>
              <a:gd name="T6" fmla="*/ 481 w 602"/>
              <a:gd name="T7" fmla="*/ 212 h 560"/>
              <a:gd name="T8" fmla="*/ 304 w 602"/>
              <a:gd name="T9" fmla="*/ 106 h 560"/>
              <a:gd name="T10" fmla="*/ 601 w 602"/>
              <a:gd name="T11" fmla="*/ 311 h 560"/>
              <a:gd name="T12" fmla="*/ 424 w 602"/>
              <a:gd name="T13" fmla="*/ 424 h 560"/>
              <a:gd name="T14" fmla="*/ 304 w 602"/>
              <a:gd name="T15" fmla="*/ 325 h 560"/>
              <a:gd name="T16" fmla="*/ 481 w 602"/>
              <a:gd name="T17" fmla="*/ 212 h 560"/>
              <a:gd name="T18" fmla="*/ 601 w 602"/>
              <a:gd name="T19" fmla="*/ 311 h 560"/>
              <a:gd name="T20" fmla="*/ 177 w 602"/>
              <a:gd name="T21" fmla="*/ 424 h 560"/>
              <a:gd name="T22" fmla="*/ 0 w 602"/>
              <a:gd name="T23" fmla="*/ 311 h 560"/>
              <a:gd name="T24" fmla="*/ 120 w 602"/>
              <a:gd name="T25" fmla="*/ 212 h 560"/>
              <a:gd name="T26" fmla="*/ 304 w 602"/>
              <a:gd name="T27" fmla="*/ 325 h 560"/>
              <a:gd name="T28" fmla="*/ 177 w 602"/>
              <a:gd name="T29" fmla="*/ 424 h 560"/>
              <a:gd name="T30" fmla="*/ 0 w 602"/>
              <a:gd name="T31" fmla="*/ 120 h 560"/>
              <a:gd name="T32" fmla="*/ 177 w 602"/>
              <a:gd name="T33" fmla="*/ 0 h 560"/>
              <a:gd name="T34" fmla="*/ 304 w 602"/>
              <a:gd name="T35" fmla="*/ 106 h 560"/>
              <a:gd name="T36" fmla="*/ 120 w 602"/>
              <a:gd name="T37" fmla="*/ 212 h 560"/>
              <a:gd name="T38" fmla="*/ 0 w 602"/>
              <a:gd name="T39" fmla="*/ 120 h 560"/>
              <a:gd name="T40" fmla="*/ 304 w 602"/>
              <a:gd name="T41" fmla="*/ 347 h 560"/>
              <a:gd name="T42" fmla="*/ 424 w 602"/>
              <a:gd name="T43" fmla="*/ 445 h 560"/>
              <a:gd name="T44" fmla="*/ 481 w 602"/>
              <a:gd name="T45" fmla="*/ 417 h 560"/>
              <a:gd name="T46" fmla="*/ 481 w 602"/>
              <a:gd name="T47" fmla="*/ 452 h 560"/>
              <a:gd name="T48" fmla="*/ 304 w 602"/>
              <a:gd name="T49" fmla="*/ 559 h 560"/>
              <a:gd name="T50" fmla="*/ 128 w 602"/>
              <a:gd name="T51" fmla="*/ 452 h 560"/>
              <a:gd name="T52" fmla="*/ 128 w 602"/>
              <a:gd name="T53" fmla="*/ 417 h 560"/>
              <a:gd name="T54" fmla="*/ 177 w 602"/>
              <a:gd name="T55" fmla="*/ 445 h 560"/>
              <a:gd name="T56" fmla="*/ 304 w 602"/>
              <a:gd name="T57" fmla="*/ 347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2" h="560">
                <a:moveTo>
                  <a:pt x="304" y="106"/>
                </a:moveTo>
                <a:lnTo>
                  <a:pt x="424" y="0"/>
                </a:lnTo>
                <a:lnTo>
                  <a:pt x="601" y="120"/>
                </a:lnTo>
                <a:lnTo>
                  <a:pt x="481" y="212"/>
                </a:lnTo>
                <a:lnTo>
                  <a:pt x="304" y="106"/>
                </a:lnTo>
                <a:close/>
                <a:moveTo>
                  <a:pt x="601" y="311"/>
                </a:moveTo>
                <a:lnTo>
                  <a:pt x="424" y="424"/>
                </a:lnTo>
                <a:lnTo>
                  <a:pt x="304" y="325"/>
                </a:lnTo>
                <a:lnTo>
                  <a:pt x="481" y="212"/>
                </a:lnTo>
                <a:lnTo>
                  <a:pt x="601" y="311"/>
                </a:lnTo>
                <a:close/>
                <a:moveTo>
                  <a:pt x="177" y="424"/>
                </a:moveTo>
                <a:lnTo>
                  <a:pt x="0" y="311"/>
                </a:lnTo>
                <a:lnTo>
                  <a:pt x="120" y="212"/>
                </a:lnTo>
                <a:lnTo>
                  <a:pt x="304" y="325"/>
                </a:lnTo>
                <a:lnTo>
                  <a:pt x="177" y="424"/>
                </a:lnTo>
                <a:close/>
                <a:moveTo>
                  <a:pt x="0" y="120"/>
                </a:moveTo>
                <a:lnTo>
                  <a:pt x="177" y="0"/>
                </a:lnTo>
                <a:lnTo>
                  <a:pt x="304" y="106"/>
                </a:lnTo>
                <a:lnTo>
                  <a:pt x="120" y="212"/>
                </a:lnTo>
                <a:lnTo>
                  <a:pt x="0" y="120"/>
                </a:lnTo>
                <a:close/>
                <a:moveTo>
                  <a:pt x="304" y="347"/>
                </a:moveTo>
                <a:lnTo>
                  <a:pt x="424" y="445"/>
                </a:lnTo>
                <a:lnTo>
                  <a:pt x="481" y="417"/>
                </a:lnTo>
                <a:lnTo>
                  <a:pt x="481" y="452"/>
                </a:lnTo>
                <a:lnTo>
                  <a:pt x="304" y="559"/>
                </a:lnTo>
                <a:lnTo>
                  <a:pt x="128" y="452"/>
                </a:lnTo>
                <a:lnTo>
                  <a:pt x="128" y="417"/>
                </a:lnTo>
                <a:lnTo>
                  <a:pt x="177" y="445"/>
                </a:lnTo>
                <a:lnTo>
                  <a:pt x="304" y="347"/>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72" name="Freeform 10"/>
          <p:cNvSpPr>
            <a:spLocks noChangeArrowheads="1"/>
          </p:cNvSpPr>
          <p:nvPr/>
        </p:nvSpPr>
        <p:spPr bwMode="auto">
          <a:xfrm>
            <a:off x="13166727" y="4539647"/>
            <a:ext cx="269874" cy="438264"/>
          </a:xfrm>
          <a:custGeom>
            <a:avLst/>
            <a:gdLst>
              <a:gd name="T0" fmla="*/ 375 w 376"/>
              <a:gd name="T1" fmla="*/ 572 h 609"/>
              <a:gd name="T2" fmla="*/ 375 w 376"/>
              <a:gd name="T3" fmla="*/ 572 h 609"/>
              <a:gd name="T4" fmla="*/ 304 w 376"/>
              <a:gd name="T5" fmla="*/ 601 h 609"/>
              <a:gd name="T6" fmla="*/ 241 w 376"/>
              <a:gd name="T7" fmla="*/ 608 h 609"/>
              <a:gd name="T8" fmla="*/ 170 w 376"/>
              <a:gd name="T9" fmla="*/ 594 h 609"/>
              <a:gd name="T10" fmla="*/ 120 w 376"/>
              <a:gd name="T11" fmla="*/ 565 h 609"/>
              <a:gd name="T12" fmla="*/ 85 w 376"/>
              <a:gd name="T13" fmla="*/ 523 h 609"/>
              <a:gd name="T14" fmla="*/ 78 w 376"/>
              <a:gd name="T15" fmla="*/ 459 h 609"/>
              <a:gd name="T16" fmla="*/ 78 w 376"/>
              <a:gd name="T17" fmla="*/ 247 h 609"/>
              <a:gd name="T18" fmla="*/ 0 w 376"/>
              <a:gd name="T19" fmla="*/ 247 h 609"/>
              <a:gd name="T20" fmla="*/ 0 w 376"/>
              <a:gd name="T21" fmla="*/ 162 h 609"/>
              <a:gd name="T22" fmla="*/ 64 w 376"/>
              <a:gd name="T23" fmla="*/ 134 h 609"/>
              <a:gd name="T24" fmla="*/ 106 w 376"/>
              <a:gd name="T25" fmla="*/ 78 h 609"/>
              <a:gd name="T26" fmla="*/ 127 w 376"/>
              <a:gd name="T27" fmla="*/ 0 h 609"/>
              <a:gd name="T28" fmla="*/ 212 w 376"/>
              <a:gd name="T29" fmla="*/ 0 h 609"/>
              <a:gd name="T30" fmla="*/ 212 w 376"/>
              <a:gd name="T31" fmla="*/ 141 h 609"/>
              <a:gd name="T32" fmla="*/ 354 w 376"/>
              <a:gd name="T33" fmla="*/ 141 h 609"/>
              <a:gd name="T34" fmla="*/ 354 w 376"/>
              <a:gd name="T35" fmla="*/ 247 h 609"/>
              <a:gd name="T36" fmla="*/ 212 w 376"/>
              <a:gd name="T37" fmla="*/ 247 h 609"/>
              <a:gd name="T38" fmla="*/ 212 w 376"/>
              <a:gd name="T39" fmla="*/ 403 h 609"/>
              <a:gd name="T40" fmla="*/ 219 w 376"/>
              <a:gd name="T41" fmla="*/ 466 h 609"/>
              <a:gd name="T42" fmla="*/ 241 w 376"/>
              <a:gd name="T43" fmla="*/ 495 h 609"/>
              <a:gd name="T44" fmla="*/ 283 w 376"/>
              <a:gd name="T45" fmla="*/ 509 h 609"/>
              <a:gd name="T46" fmla="*/ 375 w 376"/>
              <a:gd name="T47" fmla="*/ 480 h 609"/>
              <a:gd name="T48" fmla="*/ 375 w 376"/>
              <a:gd name="T49" fmla="*/ 57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6" h="609">
                <a:moveTo>
                  <a:pt x="375" y="572"/>
                </a:moveTo>
                <a:lnTo>
                  <a:pt x="375" y="572"/>
                </a:lnTo>
                <a:cubicBezTo>
                  <a:pt x="347" y="587"/>
                  <a:pt x="325" y="594"/>
                  <a:pt x="304" y="601"/>
                </a:cubicBezTo>
                <a:cubicBezTo>
                  <a:pt x="283" y="601"/>
                  <a:pt x="262" y="608"/>
                  <a:pt x="241" y="608"/>
                </a:cubicBezTo>
                <a:cubicBezTo>
                  <a:pt x="212" y="608"/>
                  <a:pt x="191" y="601"/>
                  <a:pt x="170" y="594"/>
                </a:cubicBezTo>
                <a:cubicBezTo>
                  <a:pt x="156" y="587"/>
                  <a:pt x="135" y="580"/>
                  <a:pt x="120" y="565"/>
                </a:cubicBezTo>
                <a:cubicBezTo>
                  <a:pt x="106" y="551"/>
                  <a:pt x="92" y="537"/>
                  <a:pt x="85" y="523"/>
                </a:cubicBezTo>
                <a:cubicBezTo>
                  <a:pt x="85" y="509"/>
                  <a:pt x="78" y="488"/>
                  <a:pt x="78" y="459"/>
                </a:cubicBezTo>
                <a:cubicBezTo>
                  <a:pt x="78" y="247"/>
                  <a:pt x="78" y="247"/>
                  <a:pt x="78" y="247"/>
                </a:cubicBezTo>
                <a:cubicBezTo>
                  <a:pt x="0" y="247"/>
                  <a:pt x="0" y="247"/>
                  <a:pt x="0" y="247"/>
                </a:cubicBezTo>
                <a:cubicBezTo>
                  <a:pt x="0" y="162"/>
                  <a:pt x="0" y="162"/>
                  <a:pt x="0" y="162"/>
                </a:cubicBezTo>
                <a:cubicBezTo>
                  <a:pt x="22" y="155"/>
                  <a:pt x="50" y="148"/>
                  <a:pt x="64" y="134"/>
                </a:cubicBezTo>
                <a:cubicBezTo>
                  <a:pt x="85" y="113"/>
                  <a:pt x="99" y="99"/>
                  <a:pt x="106" y="78"/>
                </a:cubicBezTo>
                <a:cubicBezTo>
                  <a:pt x="113" y="56"/>
                  <a:pt x="120" y="35"/>
                  <a:pt x="127" y="0"/>
                </a:cubicBezTo>
                <a:cubicBezTo>
                  <a:pt x="212" y="0"/>
                  <a:pt x="212" y="0"/>
                  <a:pt x="212" y="0"/>
                </a:cubicBezTo>
                <a:cubicBezTo>
                  <a:pt x="212" y="141"/>
                  <a:pt x="212" y="141"/>
                  <a:pt x="212" y="141"/>
                </a:cubicBezTo>
                <a:cubicBezTo>
                  <a:pt x="354" y="141"/>
                  <a:pt x="354" y="141"/>
                  <a:pt x="354" y="141"/>
                </a:cubicBezTo>
                <a:cubicBezTo>
                  <a:pt x="354" y="247"/>
                  <a:pt x="354" y="247"/>
                  <a:pt x="354" y="247"/>
                </a:cubicBezTo>
                <a:cubicBezTo>
                  <a:pt x="212" y="247"/>
                  <a:pt x="212" y="247"/>
                  <a:pt x="212" y="247"/>
                </a:cubicBezTo>
                <a:cubicBezTo>
                  <a:pt x="212" y="403"/>
                  <a:pt x="212" y="403"/>
                  <a:pt x="212" y="403"/>
                </a:cubicBezTo>
                <a:cubicBezTo>
                  <a:pt x="212" y="438"/>
                  <a:pt x="212" y="459"/>
                  <a:pt x="219" y="466"/>
                </a:cubicBezTo>
                <a:cubicBezTo>
                  <a:pt x="219" y="480"/>
                  <a:pt x="227" y="488"/>
                  <a:pt x="241" y="495"/>
                </a:cubicBezTo>
                <a:cubicBezTo>
                  <a:pt x="255" y="502"/>
                  <a:pt x="269" y="509"/>
                  <a:pt x="283" y="509"/>
                </a:cubicBezTo>
                <a:cubicBezTo>
                  <a:pt x="318" y="509"/>
                  <a:pt x="347" y="495"/>
                  <a:pt x="375" y="480"/>
                </a:cubicBezTo>
                <a:lnTo>
                  <a:pt x="375" y="572"/>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73" name="Freeform 11"/>
          <p:cNvSpPr>
            <a:spLocks noChangeArrowheads="1"/>
          </p:cNvSpPr>
          <p:nvPr/>
        </p:nvSpPr>
        <p:spPr bwMode="auto">
          <a:xfrm>
            <a:off x="12322176" y="4539647"/>
            <a:ext cx="438150" cy="438264"/>
          </a:xfrm>
          <a:custGeom>
            <a:avLst/>
            <a:gdLst>
              <a:gd name="T0" fmla="*/ 530 w 609"/>
              <a:gd name="T1" fmla="*/ 608 h 609"/>
              <a:gd name="T2" fmla="*/ 530 w 609"/>
              <a:gd name="T3" fmla="*/ 608 h 609"/>
              <a:gd name="T4" fmla="*/ 78 w 609"/>
              <a:gd name="T5" fmla="*/ 608 h 609"/>
              <a:gd name="T6" fmla="*/ 0 w 609"/>
              <a:gd name="T7" fmla="*/ 530 h 609"/>
              <a:gd name="T8" fmla="*/ 0 w 609"/>
              <a:gd name="T9" fmla="*/ 78 h 609"/>
              <a:gd name="T10" fmla="*/ 78 w 609"/>
              <a:gd name="T11" fmla="*/ 0 h 609"/>
              <a:gd name="T12" fmla="*/ 530 w 609"/>
              <a:gd name="T13" fmla="*/ 0 h 609"/>
              <a:gd name="T14" fmla="*/ 608 w 609"/>
              <a:gd name="T15" fmla="*/ 78 h 609"/>
              <a:gd name="T16" fmla="*/ 608 w 609"/>
              <a:gd name="T17" fmla="*/ 530 h 609"/>
              <a:gd name="T18" fmla="*/ 530 w 609"/>
              <a:gd name="T19" fmla="*/ 608 h 609"/>
              <a:gd name="T20" fmla="*/ 304 w 609"/>
              <a:gd name="T21" fmla="*/ 184 h 609"/>
              <a:gd name="T22" fmla="*/ 304 w 609"/>
              <a:gd name="T23" fmla="*/ 184 h 609"/>
              <a:gd name="T24" fmla="*/ 198 w 609"/>
              <a:gd name="T25" fmla="*/ 254 h 609"/>
              <a:gd name="T26" fmla="*/ 198 w 609"/>
              <a:gd name="T27" fmla="*/ 254 h 609"/>
              <a:gd name="T28" fmla="*/ 198 w 609"/>
              <a:gd name="T29" fmla="*/ 254 h 609"/>
              <a:gd name="T30" fmla="*/ 191 w 609"/>
              <a:gd name="T31" fmla="*/ 261 h 609"/>
              <a:gd name="T32" fmla="*/ 191 w 609"/>
              <a:gd name="T33" fmla="*/ 269 h 609"/>
              <a:gd name="T34" fmla="*/ 191 w 609"/>
              <a:gd name="T35" fmla="*/ 276 h 609"/>
              <a:gd name="T36" fmla="*/ 191 w 609"/>
              <a:gd name="T37" fmla="*/ 283 h 609"/>
              <a:gd name="T38" fmla="*/ 191 w 609"/>
              <a:gd name="T39" fmla="*/ 290 h 609"/>
              <a:gd name="T40" fmla="*/ 191 w 609"/>
              <a:gd name="T41" fmla="*/ 290 h 609"/>
              <a:gd name="T42" fmla="*/ 184 w 609"/>
              <a:gd name="T43" fmla="*/ 304 h 609"/>
              <a:gd name="T44" fmla="*/ 304 w 609"/>
              <a:gd name="T45" fmla="*/ 424 h 609"/>
              <a:gd name="T46" fmla="*/ 424 w 609"/>
              <a:gd name="T47" fmla="*/ 304 h 609"/>
              <a:gd name="T48" fmla="*/ 417 w 609"/>
              <a:gd name="T49" fmla="*/ 290 h 609"/>
              <a:gd name="T50" fmla="*/ 417 w 609"/>
              <a:gd name="T51" fmla="*/ 290 h 609"/>
              <a:gd name="T52" fmla="*/ 417 w 609"/>
              <a:gd name="T53" fmla="*/ 283 h 609"/>
              <a:gd name="T54" fmla="*/ 417 w 609"/>
              <a:gd name="T55" fmla="*/ 276 h 609"/>
              <a:gd name="T56" fmla="*/ 417 w 609"/>
              <a:gd name="T57" fmla="*/ 269 h 609"/>
              <a:gd name="T58" fmla="*/ 417 w 609"/>
              <a:gd name="T59" fmla="*/ 261 h 609"/>
              <a:gd name="T60" fmla="*/ 410 w 609"/>
              <a:gd name="T61" fmla="*/ 254 h 609"/>
              <a:gd name="T62" fmla="*/ 410 w 609"/>
              <a:gd name="T63" fmla="*/ 254 h 609"/>
              <a:gd name="T64" fmla="*/ 410 w 609"/>
              <a:gd name="T65" fmla="*/ 254 h 609"/>
              <a:gd name="T66" fmla="*/ 304 w 609"/>
              <a:gd name="T67" fmla="*/ 184 h 609"/>
              <a:gd name="T68" fmla="*/ 537 w 609"/>
              <a:gd name="T69" fmla="*/ 99 h 609"/>
              <a:gd name="T70" fmla="*/ 537 w 609"/>
              <a:gd name="T71" fmla="*/ 99 h 609"/>
              <a:gd name="T72" fmla="*/ 509 w 609"/>
              <a:gd name="T73" fmla="*/ 71 h 609"/>
              <a:gd name="T74" fmla="*/ 445 w 609"/>
              <a:gd name="T75" fmla="*/ 71 h 609"/>
              <a:gd name="T76" fmla="*/ 417 w 609"/>
              <a:gd name="T77" fmla="*/ 99 h 609"/>
              <a:gd name="T78" fmla="*/ 417 w 609"/>
              <a:gd name="T79" fmla="*/ 162 h 609"/>
              <a:gd name="T80" fmla="*/ 445 w 609"/>
              <a:gd name="T81" fmla="*/ 191 h 609"/>
              <a:gd name="T82" fmla="*/ 509 w 609"/>
              <a:gd name="T83" fmla="*/ 191 h 609"/>
              <a:gd name="T84" fmla="*/ 537 w 609"/>
              <a:gd name="T85" fmla="*/ 162 h 609"/>
              <a:gd name="T86" fmla="*/ 537 w 609"/>
              <a:gd name="T87" fmla="*/ 99 h 609"/>
              <a:gd name="T88" fmla="*/ 537 w 609"/>
              <a:gd name="T89" fmla="*/ 254 h 609"/>
              <a:gd name="T90" fmla="*/ 537 w 609"/>
              <a:gd name="T91" fmla="*/ 254 h 609"/>
              <a:gd name="T92" fmla="*/ 481 w 609"/>
              <a:gd name="T93" fmla="*/ 254 h 609"/>
              <a:gd name="T94" fmla="*/ 488 w 609"/>
              <a:gd name="T95" fmla="*/ 304 h 609"/>
              <a:gd name="T96" fmla="*/ 304 w 609"/>
              <a:gd name="T97" fmla="*/ 488 h 609"/>
              <a:gd name="T98" fmla="*/ 120 w 609"/>
              <a:gd name="T99" fmla="*/ 304 h 609"/>
              <a:gd name="T100" fmla="*/ 127 w 609"/>
              <a:gd name="T101" fmla="*/ 254 h 609"/>
              <a:gd name="T102" fmla="*/ 71 w 609"/>
              <a:gd name="T103" fmla="*/ 254 h 609"/>
              <a:gd name="T104" fmla="*/ 71 w 609"/>
              <a:gd name="T105" fmla="*/ 509 h 609"/>
              <a:gd name="T106" fmla="*/ 99 w 609"/>
              <a:gd name="T107" fmla="*/ 537 h 609"/>
              <a:gd name="T108" fmla="*/ 509 w 609"/>
              <a:gd name="T109" fmla="*/ 537 h 609"/>
              <a:gd name="T110" fmla="*/ 537 w 609"/>
              <a:gd name="T111" fmla="*/ 509 h 609"/>
              <a:gd name="T112" fmla="*/ 537 w 609"/>
              <a:gd name="T113" fmla="*/ 25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9" h="609">
                <a:moveTo>
                  <a:pt x="530" y="608"/>
                </a:moveTo>
                <a:lnTo>
                  <a:pt x="530" y="608"/>
                </a:lnTo>
                <a:cubicBezTo>
                  <a:pt x="78" y="608"/>
                  <a:pt x="78" y="608"/>
                  <a:pt x="78" y="608"/>
                </a:cubicBezTo>
                <a:cubicBezTo>
                  <a:pt x="36" y="608"/>
                  <a:pt x="0" y="572"/>
                  <a:pt x="0" y="530"/>
                </a:cubicBezTo>
                <a:cubicBezTo>
                  <a:pt x="0" y="78"/>
                  <a:pt x="0" y="78"/>
                  <a:pt x="0" y="78"/>
                </a:cubicBezTo>
                <a:cubicBezTo>
                  <a:pt x="0" y="35"/>
                  <a:pt x="36" y="0"/>
                  <a:pt x="78" y="0"/>
                </a:cubicBezTo>
                <a:cubicBezTo>
                  <a:pt x="530" y="0"/>
                  <a:pt x="530" y="0"/>
                  <a:pt x="530" y="0"/>
                </a:cubicBezTo>
                <a:cubicBezTo>
                  <a:pt x="573" y="0"/>
                  <a:pt x="608" y="35"/>
                  <a:pt x="608" y="78"/>
                </a:cubicBezTo>
                <a:cubicBezTo>
                  <a:pt x="608" y="530"/>
                  <a:pt x="608" y="530"/>
                  <a:pt x="608" y="530"/>
                </a:cubicBezTo>
                <a:cubicBezTo>
                  <a:pt x="608" y="572"/>
                  <a:pt x="573" y="608"/>
                  <a:pt x="530" y="608"/>
                </a:cubicBezTo>
                <a:close/>
                <a:moveTo>
                  <a:pt x="304" y="184"/>
                </a:moveTo>
                <a:lnTo>
                  <a:pt x="304" y="184"/>
                </a:lnTo>
                <a:cubicBezTo>
                  <a:pt x="254" y="184"/>
                  <a:pt x="219" y="212"/>
                  <a:pt x="198" y="254"/>
                </a:cubicBezTo>
                <a:lnTo>
                  <a:pt x="198" y="254"/>
                </a:lnTo>
                <a:lnTo>
                  <a:pt x="198" y="254"/>
                </a:lnTo>
                <a:cubicBezTo>
                  <a:pt x="198" y="261"/>
                  <a:pt x="198" y="261"/>
                  <a:pt x="191" y="261"/>
                </a:cubicBezTo>
                <a:lnTo>
                  <a:pt x="191" y="269"/>
                </a:lnTo>
                <a:lnTo>
                  <a:pt x="191" y="276"/>
                </a:lnTo>
                <a:cubicBezTo>
                  <a:pt x="191" y="276"/>
                  <a:pt x="191" y="276"/>
                  <a:pt x="191" y="283"/>
                </a:cubicBezTo>
                <a:cubicBezTo>
                  <a:pt x="191" y="283"/>
                  <a:pt x="191" y="283"/>
                  <a:pt x="191" y="290"/>
                </a:cubicBezTo>
                <a:lnTo>
                  <a:pt x="191" y="290"/>
                </a:lnTo>
                <a:cubicBezTo>
                  <a:pt x="191" y="297"/>
                  <a:pt x="184" y="297"/>
                  <a:pt x="184" y="304"/>
                </a:cubicBezTo>
                <a:cubicBezTo>
                  <a:pt x="184" y="367"/>
                  <a:pt x="240" y="424"/>
                  <a:pt x="304" y="424"/>
                </a:cubicBezTo>
                <a:cubicBezTo>
                  <a:pt x="368" y="424"/>
                  <a:pt x="424" y="367"/>
                  <a:pt x="424" y="304"/>
                </a:cubicBezTo>
                <a:cubicBezTo>
                  <a:pt x="424" y="297"/>
                  <a:pt x="417" y="297"/>
                  <a:pt x="417" y="290"/>
                </a:cubicBezTo>
                <a:lnTo>
                  <a:pt x="417" y="290"/>
                </a:lnTo>
                <a:cubicBezTo>
                  <a:pt x="417" y="283"/>
                  <a:pt x="417" y="283"/>
                  <a:pt x="417" y="283"/>
                </a:cubicBezTo>
                <a:cubicBezTo>
                  <a:pt x="417" y="276"/>
                  <a:pt x="417" y="276"/>
                  <a:pt x="417" y="276"/>
                </a:cubicBezTo>
                <a:lnTo>
                  <a:pt x="417" y="269"/>
                </a:lnTo>
                <a:lnTo>
                  <a:pt x="417" y="261"/>
                </a:lnTo>
                <a:cubicBezTo>
                  <a:pt x="410" y="261"/>
                  <a:pt x="410" y="261"/>
                  <a:pt x="410" y="254"/>
                </a:cubicBezTo>
                <a:lnTo>
                  <a:pt x="410" y="254"/>
                </a:lnTo>
                <a:lnTo>
                  <a:pt x="410" y="254"/>
                </a:lnTo>
                <a:cubicBezTo>
                  <a:pt x="389" y="212"/>
                  <a:pt x="354" y="184"/>
                  <a:pt x="304" y="184"/>
                </a:cubicBezTo>
                <a:close/>
                <a:moveTo>
                  <a:pt x="537" y="99"/>
                </a:moveTo>
                <a:lnTo>
                  <a:pt x="537" y="99"/>
                </a:lnTo>
                <a:cubicBezTo>
                  <a:pt x="537" y="85"/>
                  <a:pt x="523" y="71"/>
                  <a:pt x="509" y="71"/>
                </a:cubicBezTo>
                <a:cubicBezTo>
                  <a:pt x="445" y="71"/>
                  <a:pt x="445" y="71"/>
                  <a:pt x="445" y="71"/>
                </a:cubicBezTo>
                <a:cubicBezTo>
                  <a:pt x="431" y="71"/>
                  <a:pt x="417" y="85"/>
                  <a:pt x="417" y="99"/>
                </a:cubicBezTo>
                <a:cubicBezTo>
                  <a:pt x="417" y="162"/>
                  <a:pt x="417" y="162"/>
                  <a:pt x="417" y="162"/>
                </a:cubicBezTo>
                <a:cubicBezTo>
                  <a:pt x="417" y="177"/>
                  <a:pt x="431" y="191"/>
                  <a:pt x="445" y="191"/>
                </a:cubicBezTo>
                <a:cubicBezTo>
                  <a:pt x="509" y="191"/>
                  <a:pt x="509" y="191"/>
                  <a:pt x="509" y="191"/>
                </a:cubicBezTo>
                <a:cubicBezTo>
                  <a:pt x="523" y="191"/>
                  <a:pt x="537" y="177"/>
                  <a:pt x="537" y="162"/>
                </a:cubicBezTo>
                <a:lnTo>
                  <a:pt x="537" y="99"/>
                </a:lnTo>
                <a:close/>
                <a:moveTo>
                  <a:pt x="537" y="254"/>
                </a:moveTo>
                <a:lnTo>
                  <a:pt x="537" y="254"/>
                </a:lnTo>
                <a:cubicBezTo>
                  <a:pt x="481" y="254"/>
                  <a:pt x="481" y="254"/>
                  <a:pt x="481" y="254"/>
                </a:cubicBezTo>
                <a:cubicBezTo>
                  <a:pt x="488" y="269"/>
                  <a:pt x="488" y="290"/>
                  <a:pt x="488" y="304"/>
                </a:cubicBezTo>
                <a:cubicBezTo>
                  <a:pt x="488" y="403"/>
                  <a:pt x="403" y="488"/>
                  <a:pt x="304" y="488"/>
                </a:cubicBezTo>
                <a:cubicBezTo>
                  <a:pt x="205" y="488"/>
                  <a:pt x="120" y="403"/>
                  <a:pt x="120" y="304"/>
                </a:cubicBezTo>
                <a:cubicBezTo>
                  <a:pt x="120" y="290"/>
                  <a:pt x="120" y="269"/>
                  <a:pt x="127" y="254"/>
                </a:cubicBezTo>
                <a:cubicBezTo>
                  <a:pt x="71" y="254"/>
                  <a:pt x="71" y="254"/>
                  <a:pt x="71" y="254"/>
                </a:cubicBezTo>
                <a:cubicBezTo>
                  <a:pt x="71" y="509"/>
                  <a:pt x="71" y="509"/>
                  <a:pt x="71" y="509"/>
                </a:cubicBezTo>
                <a:cubicBezTo>
                  <a:pt x="71" y="523"/>
                  <a:pt x="85" y="537"/>
                  <a:pt x="99" y="537"/>
                </a:cubicBezTo>
                <a:cubicBezTo>
                  <a:pt x="509" y="537"/>
                  <a:pt x="509" y="537"/>
                  <a:pt x="509" y="537"/>
                </a:cubicBezTo>
                <a:cubicBezTo>
                  <a:pt x="523" y="537"/>
                  <a:pt x="537" y="523"/>
                  <a:pt x="537" y="509"/>
                </a:cubicBezTo>
                <a:lnTo>
                  <a:pt x="537" y="254"/>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74" name="Freeform 12"/>
          <p:cNvSpPr>
            <a:spLocks noChangeArrowheads="1"/>
          </p:cNvSpPr>
          <p:nvPr/>
        </p:nvSpPr>
        <p:spPr bwMode="auto">
          <a:xfrm>
            <a:off x="11563351" y="4577758"/>
            <a:ext cx="434976" cy="355692"/>
          </a:xfrm>
          <a:custGeom>
            <a:avLst/>
            <a:gdLst>
              <a:gd name="T0" fmla="*/ 410 w 602"/>
              <a:gd name="T1" fmla="*/ 0 h 496"/>
              <a:gd name="T2" fmla="*/ 410 w 602"/>
              <a:gd name="T3" fmla="*/ 0 h 496"/>
              <a:gd name="T4" fmla="*/ 509 w 602"/>
              <a:gd name="T5" fmla="*/ 43 h 496"/>
              <a:gd name="T6" fmla="*/ 572 w 602"/>
              <a:gd name="T7" fmla="*/ 22 h 496"/>
              <a:gd name="T8" fmla="*/ 587 w 602"/>
              <a:gd name="T9" fmla="*/ 15 h 496"/>
              <a:gd name="T10" fmla="*/ 544 w 602"/>
              <a:gd name="T11" fmla="*/ 71 h 496"/>
              <a:gd name="T12" fmla="*/ 530 w 602"/>
              <a:gd name="T13" fmla="*/ 78 h 496"/>
              <a:gd name="T14" fmla="*/ 530 w 602"/>
              <a:gd name="T15" fmla="*/ 78 h 496"/>
              <a:gd name="T16" fmla="*/ 601 w 602"/>
              <a:gd name="T17" fmla="*/ 64 h 496"/>
              <a:gd name="T18" fmla="*/ 601 w 602"/>
              <a:gd name="T19" fmla="*/ 64 h 496"/>
              <a:gd name="T20" fmla="*/ 558 w 602"/>
              <a:gd name="T21" fmla="*/ 106 h 496"/>
              <a:gd name="T22" fmla="*/ 544 w 602"/>
              <a:gd name="T23" fmla="*/ 128 h 496"/>
              <a:gd name="T24" fmla="*/ 537 w 602"/>
              <a:gd name="T25" fmla="*/ 205 h 496"/>
              <a:gd name="T26" fmla="*/ 297 w 602"/>
              <a:gd name="T27" fmla="*/ 481 h 496"/>
              <a:gd name="T28" fmla="*/ 120 w 602"/>
              <a:gd name="T29" fmla="*/ 488 h 496"/>
              <a:gd name="T30" fmla="*/ 42 w 602"/>
              <a:gd name="T31" fmla="*/ 460 h 496"/>
              <a:gd name="T32" fmla="*/ 14 w 602"/>
              <a:gd name="T33" fmla="*/ 446 h 496"/>
              <a:gd name="T34" fmla="*/ 0 w 602"/>
              <a:gd name="T35" fmla="*/ 439 h 496"/>
              <a:gd name="T36" fmla="*/ 42 w 602"/>
              <a:gd name="T37" fmla="*/ 439 h 496"/>
              <a:gd name="T38" fmla="*/ 78 w 602"/>
              <a:gd name="T39" fmla="*/ 432 h 496"/>
              <a:gd name="T40" fmla="*/ 148 w 602"/>
              <a:gd name="T41" fmla="*/ 410 h 496"/>
              <a:gd name="T42" fmla="*/ 184 w 602"/>
              <a:gd name="T43" fmla="*/ 382 h 496"/>
              <a:gd name="T44" fmla="*/ 148 w 602"/>
              <a:gd name="T45" fmla="*/ 382 h 496"/>
              <a:gd name="T46" fmla="*/ 71 w 602"/>
              <a:gd name="T47" fmla="*/ 297 h 496"/>
              <a:gd name="T48" fmla="*/ 120 w 602"/>
              <a:gd name="T49" fmla="*/ 297 h 496"/>
              <a:gd name="T50" fmla="*/ 85 w 602"/>
              <a:gd name="T51" fmla="*/ 283 h 496"/>
              <a:gd name="T52" fmla="*/ 21 w 602"/>
              <a:gd name="T53" fmla="*/ 177 h 496"/>
              <a:gd name="T54" fmla="*/ 35 w 602"/>
              <a:gd name="T55" fmla="*/ 184 h 496"/>
              <a:gd name="T56" fmla="*/ 64 w 602"/>
              <a:gd name="T57" fmla="*/ 191 h 496"/>
              <a:gd name="T58" fmla="*/ 78 w 602"/>
              <a:gd name="T59" fmla="*/ 191 h 496"/>
              <a:gd name="T60" fmla="*/ 78 w 602"/>
              <a:gd name="T61" fmla="*/ 191 h 496"/>
              <a:gd name="T62" fmla="*/ 57 w 602"/>
              <a:gd name="T63" fmla="*/ 170 h 496"/>
              <a:gd name="T64" fmla="*/ 28 w 602"/>
              <a:gd name="T65" fmla="*/ 57 h 496"/>
              <a:gd name="T66" fmla="*/ 42 w 602"/>
              <a:gd name="T67" fmla="*/ 29 h 496"/>
              <a:gd name="T68" fmla="*/ 42 w 602"/>
              <a:gd name="T69" fmla="*/ 29 h 496"/>
              <a:gd name="T70" fmla="*/ 57 w 602"/>
              <a:gd name="T71" fmla="*/ 36 h 496"/>
              <a:gd name="T72" fmla="*/ 92 w 602"/>
              <a:gd name="T73" fmla="*/ 71 h 496"/>
              <a:gd name="T74" fmla="*/ 240 w 602"/>
              <a:gd name="T75" fmla="*/ 149 h 496"/>
              <a:gd name="T76" fmla="*/ 297 w 602"/>
              <a:gd name="T77" fmla="*/ 156 h 496"/>
              <a:gd name="T78" fmla="*/ 297 w 602"/>
              <a:gd name="T79" fmla="*/ 99 h 496"/>
              <a:gd name="T80" fmla="*/ 368 w 602"/>
              <a:gd name="T81" fmla="*/ 15 h 496"/>
              <a:gd name="T82" fmla="*/ 396 w 602"/>
              <a:gd name="T83" fmla="*/ 8 h 496"/>
              <a:gd name="T84" fmla="*/ 410 w 602"/>
              <a:gd name="T85" fmla="*/ 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2" h="496">
                <a:moveTo>
                  <a:pt x="410" y="0"/>
                </a:moveTo>
                <a:lnTo>
                  <a:pt x="410" y="0"/>
                </a:lnTo>
                <a:cubicBezTo>
                  <a:pt x="459" y="0"/>
                  <a:pt x="481" y="22"/>
                  <a:pt x="509" y="43"/>
                </a:cubicBezTo>
                <a:cubicBezTo>
                  <a:pt x="530" y="43"/>
                  <a:pt x="558" y="29"/>
                  <a:pt x="572" y="22"/>
                </a:cubicBezTo>
                <a:cubicBezTo>
                  <a:pt x="580" y="15"/>
                  <a:pt x="580" y="15"/>
                  <a:pt x="587" y="15"/>
                </a:cubicBezTo>
                <a:cubicBezTo>
                  <a:pt x="580" y="36"/>
                  <a:pt x="565" y="57"/>
                  <a:pt x="544" y="71"/>
                </a:cubicBezTo>
                <a:cubicBezTo>
                  <a:pt x="544" y="71"/>
                  <a:pt x="537" y="78"/>
                  <a:pt x="530" y="78"/>
                </a:cubicBezTo>
                <a:lnTo>
                  <a:pt x="530" y="78"/>
                </a:lnTo>
                <a:cubicBezTo>
                  <a:pt x="558" y="78"/>
                  <a:pt x="580" y="64"/>
                  <a:pt x="601" y="64"/>
                </a:cubicBezTo>
                <a:lnTo>
                  <a:pt x="601" y="64"/>
                </a:lnTo>
                <a:cubicBezTo>
                  <a:pt x="594" y="78"/>
                  <a:pt x="580" y="99"/>
                  <a:pt x="558" y="106"/>
                </a:cubicBezTo>
                <a:cubicBezTo>
                  <a:pt x="551" y="113"/>
                  <a:pt x="551" y="121"/>
                  <a:pt x="544" y="128"/>
                </a:cubicBezTo>
                <a:cubicBezTo>
                  <a:pt x="544" y="156"/>
                  <a:pt x="544" y="177"/>
                  <a:pt x="537" y="205"/>
                </a:cubicBezTo>
                <a:cubicBezTo>
                  <a:pt x="502" y="340"/>
                  <a:pt x="424" y="439"/>
                  <a:pt x="297" y="481"/>
                </a:cubicBezTo>
                <a:cubicBezTo>
                  <a:pt x="247" y="495"/>
                  <a:pt x="170" y="495"/>
                  <a:pt x="120" y="488"/>
                </a:cubicBezTo>
                <a:cubicBezTo>
                  <a:pt x="92" y="481"/>
                  <a:pt x="71" y="474"/>
                  <a:pt x="42" y="460"/>
                </a:cubicBezTo>
                <a:cubicBezTo>
                  <a:pt x="35" y="453"/>
                  <a:pt x="21" y="453"/>
                  <a:pt x="14" y="446"/>
                </a:cubicBezTo>
                <a:cubicBezTo>
                  <a:pt x="7" y="439"/>
                  <a:pt x="7" y="439"/>
                  <a:pt x="0" y="439"/>
                </a:cubicBezTo>
                <a:cubicBezTo>
                  <a:pt x="14" y="439"/>
                  <a:pt x="28" y="439"/>
                  <a:pt x="42" y="439"/>
                </a:cubicBezTo>
                <a:cubicBezTo>
                  <a:pt x="50" y="439"/>
                  <a:pt x="64" y="439"/>
                  <a:pt x="78" y="432"/>
                </a:cubicBezTo>
                <a:cubicBezTo>
                  <a:pt x="106" y="424"/>
                  <a:pt x="127" y="417"/>
                  <a:pt x="148" y="410"/>
                </a:cubicBezTo>
                <a:cubicBezTo>
                  <a:pt x="163" y="403"/>
                  <a:pt x="177" y="396"/>
                  <a:pt x="184" y="382"/>
                </a:cubicBezTo>
                <a:cubicBezTo>
                  <a:pt x="170" y="382"/>
                  <a:pt x="156" y="382"/>
                  <a:pt x="148" y="382"/>
                </a:cubicBezTo>
                <a:cubicBezTo>
                  <a:pt x="106" y="368"/>
                  <a:pt x="85" y="340"/>
                  <a:pt x="71" y="297"/>
                </a:cubicBezTo>
                <a:cubicBezTo>
                  <a:pt x="78" y="304"/>
                  <a:pt x="113" y="304"/>
                  <a:pt x="120" y="297"/>
                </a:cubicBezTo>
                <a:cubicBezTo>
                  <a:pt x="106" y="297"/>
                  <a:pt x="92" y="290"/>
                  <a:pt x="85" y="283"/>
                </a:cubicBezTo>
                <a:cubicBezTo>
                  <a:pt x="50" y="262"/>
                  <a:pt x="21" y="227"/>
                  <a:pt x="21" y="177"/>
                </a:cubicBezTo>
                <a:cubicBezTo>
                  <a:pt x="28" y="177"/>
                  <a:pt x="35" y="177"/>
                  <a:pt x="35" y="184"/>
                </a:cubicBezTo>
                <a:cubicBezTo>
                  <a:pt x="42" y="184"/>
                  <a:pt x="50" y="184"/>
                  <a:pt x="64" y="191"/>
                </a:cubicBezTo>
                <a:lnTo>
                  <a:pt x="78" y="191"/>
                </a:lnTo>
                <a:lnTo>
                  <a:pt x="78" y="191"/>
                </a:lnTo>
                <a:cubicBezTo>
                  <a:pt x="71" y="184"/>
                  <a:pt x="64" y="177"/>
                  <a:pt x="57" y="170"/>
                </a:cubicBezTo>
                <a:cubicBezTo>
                  <a:pt x="35" y="142"/>
                  <a:pt x="14" y="106"/>
                  <a:pt x="28" y="57"/>
                </a:cubicBezTo>
                <a:cubicBezTo>
                  <a:pt x="28" y="43"/>
                  <a:pt x="35" y="36"/>
                  <a:pt x="42" y="29"/>
                </a:cubicBezTo>
                <a:lnTo>
                  <a:pt x="42" y="29"/>
                </a:lnTo>
                <a:cubicBezTo>
                  <a:pt x="42" y="29"/>
                  <a:pt x="50" y="36"/>
                  <a:pt x="57" y="36"/>
                </a:cubicBezTo>
                <a:cubicBezTo>
                  <a:pt x="64" y="50"/>
                  <a:pt x="78" y="64"/>
                  <a:pt x="92" y="71"/>
                </a:cubicBezTo>
                <a:cubicBezTo>
                  <a:pt x="134" y="106"/>
                  <a:pt x="177" y="128"/>
                  <a:pt x="240" y="149"/>
                </a:cubicBezTo>
                <a:cubicBezTo>
                  <a:pt x="261" y="149"/>
                  <a:pt x="276" y="156"/>
                  <a:pt x="297" y="156"/>
                </a:cubicBezTo>
                <a:cubicBezTo>
                  <a:pt x="290" y="135"/>
                  <a:pt x="290" y="113"/>
                  <a:pt x="297" y="99"/>
                </a:cubicBezTo>
                <a:cubicBezTo>
                  <a:pt x="311" y="57"/>
                  <a:pt x="332" y="29"/>
                  <a:pt x="368" y="15"/>
                </a:cubicBezTo>
                <a:cubicBezTo>
                  <a:pt x="375" y="8"/>
                  <a:pt x="389" y="8"/>
                  <a:pt x="396" y="8"/>
                </a:cubicBezTo>
                <a:cubicBezTo>
                  <a:pt x="403" y="8"/>
                  <a:pt x="403" y="0"/>
                  <a:pt x="410" y="0"/>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81" name="Freeform 19"/>
          <p:cNvSpPr>
            <a:spLocks noChangeArrowheads="1"/>
          </p:cNvSpPr>
          <p:nvPr/>
        </p:nvSpPr>
        <p:spPr bwMode="auto">
          <a:xfrm>
            <a:off x="15363826" y="3860021"/>
            <a:ext cx="438150" cy="279473"/>
          </a:xfrm>
          <a:custGeom>
            <a:avLst/>
            <a:gdLst>
              <a:gd name="T0" fmla="*/ 395 w 608"/>
              <a:gd name="T1" fmla="*/ 35 h 390"/>
              <a:gd name="T2" fmla="*/ 395 w 608"/>
              <a:gd name="T3" fmla="*/ 35 h 390"/>
              <a:gd name="T4" fmla="*/ 544 w 608"/>
              <a:gd name="T5" fmla="*/ 35 h 390"/>
              <a:gd name="T6" fmla="*/ 544 w 608"/>
              <a:gd name="T7" fmla="*/ 78 h 390"/>
              <a:gd name="T8" fmla="*/ 395 w 608"/>
              <a:gd name="T9" fmla="*/ 78 h 390"/>
              <a:gd name="T10" fmla="*/ 395 w 608"/>
              <a:gd name="T11" fmla="*/ 35 h 390"/>
              <a:gd name="T12" fmla="*/ 600 w 608"/>
              <a:gd name="T13" fmla="*/ 261 h 390"/>
              <a:gd name="T14" fmla="*/ 600 w 608"/>
              <a:gd name="T15" fmla="*/ 261 h 390"/>
              <a:gd name="T16" fmla="*/ 402 w 608"/>
              <a:gd name="T17" fmla="*/ 261 h 390"/>
              <a:gd name="T18" fmla="*/ 473 w 608"/>
              <a:gd name="T19" fmla="*/ 332 h 390"/>
              <a:gd name="T20" fmla="*/ 530 w 608"/>
              <a:gd name="T21" fmla="*/ 304 h 390"/>
              <a:gd name="T22" fmla="*/ 593 w 608"/>
              <a:gd name="T23" fmla="*/ 304 h 390"/>
              <a:gd name="T24" fmla="*/ 466 w 608"/>
              <a:gd name="T25" fmla="*/ 389 h 390"/>
              <a:gd name="T26" fmla="*/ 332 w 608"/>
              <a:gd name="T27" fmla="*/ 240 h 390"/>
              <a:gd name="T28" fmla="*/ 466 w 608"/>
              <a:gd name="T29" fmla="*/ 99 h 390"/>
              <a:gd name="T30" fmla="*/ 600 w 608"/>
              <a:gd name="T31" fmla="*/ 261 h 390"/>
              <a:gd name="T32" fmla="*/ 402 w 608"/>
              <a:gd name="T33" fmla="*/ 212 h 390"/>
              <a:gd name="T34" fmla="*/ 402 w 608"/>
              <a:gd name="T35" fmla="*/ 212 h 390"/>
              <a:gd name="T36" fmla="*/ 522 w 608"/>
              <a:gd name="T37" fmla="*/ 212 h 390"/>
              <a:gd name="T38" fmla="*/ 466 w 608"/>
              <a:gd name="T39" fmla="*/ 155 h 390"/>
              <a:gd name="T40" fmla="*/ 402 w 608"/>
              <a:gd name="T41" fmla="*/ 212 h 390"/>
              <a:gd name="T42" fmla="*/ 311 w 608"/>
              <a:gd name="T43" fmla="*/ 269 h 390"/>
              <a:gd name="T44" fmla="*/ 311 w 608"/>
              <a:gd name="T45" fmla="*/ 269 h 390"/>
              <a:gd name="T46" fmla="*/ 176 w 608"/>
              <a:gd name="T47" fmla="*/ 382 h 390"/>
              <a:gd name="T48" fmla="*/ 0 w 608"/>
              <a:gd name="T49" fmla="*/ 382 h 390"/>
              <a:gd name="T50" fmla="*/ 0 w 608"/>
              <a:gd name="T51" fmla="*/ 0 h 390"/>
              <a:gd name="T52" fmla="*/ 176 w 608"/>
              <a:gd name="T53" fmla="*/ 0 h 390"/>
              <a:gd name="T54" fmla="*/ 296 w 608"/>
              <a:gd name="T55" fmla="*/ 99 h 390"/>
              <a:gd name="T56" fmla="*/ 240 w 608"/>
              <a:gd name="T57" fmla="*/ 176 h 390"/>
              <a:gd name="T58" fmla="*/ 311 w 608"/>
              <a:gd name="T59" fmla="*/ 269 h 390"/>
              <a:gd name="T60" fmla="*/ 148 w 608"/>
              <a:gd name="T61" fmla="*/ 63 h 390"/>
              <a:gd name="T62" fmla="*/ 148 w 608"/>
              <a:gd name="T63" fmla="*/ 63 h 390"/>
              <a:gd name="T64" fmla="*/ 70 w 608"/>
              <a:gd name="T65" fmla="*/ 63 h 390"/>
              <a:gd name="T66" fmla="*/ 70 w 608"/>
              <a:gd name="T67" fmla="*/ 148 h 390"/>
              <a:gd name="T68" fmla="*/ 155 w 608"/>
              <a:gd name="T69" fmla="*/ 148 h 390"/>
              <a:gd name="T70" fmla="*/ 204 w 608"/>
              <a:gd name="T71" fmla="*/ 106 h 390"/>
              <a:gd name="T72" fmla="*/ 148 w 608"/>
              <a:gd name="T73" fmla="*/ 63 h 390"/>
              <a:gd name="T74" fmla="*/ 162 w 608"/>
              <a:gd name="T75" fmla="*/ 205 h 390"/>
              <a:gd name="T76" fmla="*/ 162 w 608"/>
              <a:gd name="T77" fmla="*/ 205 h 390"/>
              <a:gd name="T78" fmla="*/ 70 w 608"/>
              <a:gd name="T79" fmla="*/ 205 h 390"/>
              <a:gd name="T80" fmla="*/ 70 w 608"/>
              <a:gd name="T81" fmla="*/ 311 h 390"/>
              <a:gd name="T82" fmla="*/ 162 w 608"/>
              <a:gd name="T83" fmla="*/ 311 h 390"/>
              <a:gd name="T84" fmla="*/ 219 w 608"/>
              <a:gd name="T85" fmla="*/ 261 h 390"/>
              <a:gd name="T86" fmla="*/ 162 w 608"/>
              <a:gd name="T87" fmla="*/ 20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8" h="390">
                <a:moveTo>
                  <a:pt x="395" y="35"/>
                </a:moveTo>
                <a:lnTo>
                  <a:pt x="395" y="35"/>
                </a:lnTo>
                <a:cubicBezTo>
                  <a:pt x="544" y="35"/>
                  <a:pt x="544" y="35"/>
                  <a:pt x="544" y="35"/>
                </a:cubicBezTo>
                <a:cubicBezTo>
                  <a:pt x="544" y="78"/>
                  <a:pt x="544" y="78"/>
                  <a:pt x="544" y="78"/>
                </a:cubicBezTo>
                <a:cubicBezTo>
                  <a:pt x="395" y="78"/>
                  <a:pt x="395" y="78"/>
                  <a:pt x="395" y="78"/>
                </a:cubicBezTo>
                <a:lnTo>
                  <a:pt x="395" y="35"/>
                </a:lnTo>
                <a:close/>
                <a:moveTo>
                  <a:pt x="600" y="261"/>
                </a:moveTo>
                <a:lnTo>
                  <a:pt x="600" y="261"/>
                </a:lnTo>
                <a:cubicBezTo>
                  <a:pt x="402" y="261"/>
                  <a:pt x="402" y="261"/>
                  <a:pt x="402" y="261"/>
                </a:cubicBezTo>
                <a:cubicBezTo>
                  <a:pt x="409" y="311"/>
                  <a:pt x="431" y="332"/>
                  <a:pt x="473" y="332"/>
                </a:cubicBezTo>
                <a:cubicBezTo>
                  <a:pt x="501" y="332"/>
                  <a:pt x="522" y="318"/>
                  <a:pt x="530" y="304"/>
                </a:cubicBezTo>
                <a:cubicBezTo>
                  <a:pt x="593" y="304"/>
                  <a:pt x="593" y="304"/>
                  <a:pt x="593" y="304"/>
                </a:cubicBezTo>
                <a:cubicBezTo>
                  <a:pt x="572" y="367"/>
                  <a:pt x="530" y="389"/>
                  <a:pt x="466" y="389"/>
                </a:cubicBezTo>
                <a:cubicBezTo>
                  <a:pt x="381" y="389"/>
                  <a:pt x="332" y="325"/>
                  <a:pt x="332" y="240"/>
                </a:cubicBezTo>
                <a:cubicBezTo>
                  <a:pt x="332" y="162"/>
                  <a:pt x="388" y="99"/>
                  <a:pt x="466" y="99"/>
                </a:cubicBezTo>
                <a:cubicBezTo>
                  <a:pt x="558" y="99"/>
                  <a:pt x="607" y="184"/>
                  <a:pt x="600" y="261"/>
                </a:cubicBezTo>
                <a:close/>
                <a:moveTo>
                  <a:pt x="402" y="212"/>
                </a:moveTo>
                <a:lnTo>
                  <a:pt x="402" y="212"/>
                </a:lnTo>
                <a:cubicBezTo>
                  <a:pt x="522" y="212"/>
                  <a:pt x="522" y="212"/>
                  <a:pt x="522" y="212"/>
                </a:cubicBezTo>
                <a:cubicBezTo>
                  <a:pt x="522" y="169"/>
                  <a:pt x="501" y="155"/>
                  <a:pt x="466" y="155"/>
                </a:cubicBezTo>
                <a:cubicBezTo>
                  <a:pt x="417" y="155"/>
                  <a:pt x="402" y="191"/>
                  <a:pt x="402" y="212"/>
                </a:cubicBezTo>
                <a:close/>
                <a:moveTo>
                  <a:pt x="311" y="269"/>
                </a:moveTo>
                <a:lnTo>
                  <a:pt x="311" y="269"/>
                </a:lnTo>
                <a:cubicBezTo>
                  <a:pt x="311" y="346"/>
                  <a:pt x="247" y="382"/>
                  <a:pt x="176" y="382"/>
                </a:cubicBezTo>
                <a:cubicBezTo>
                  <a:pt x="0" y="382"/>
                  <a:pt x="0" y="382"/>
                  <a:pt x="0" y="382"/>
                </a:cubicBezTo>
                <a:cubicBezTo>
                  <a:pt x="0" y="0"/>
                  <a:pt x="0" y="0"/>
                  <a:pt x="0" y="0"/>
                </a:cubicBezTo>
                <a:cubicBezTo>
                  <a:pt x="176" y="0"/>
                  <a:pt x="176" y="0"/>
                  <a:pt x="176" y="0"/>
                </a:cubicBezTo>
                <a:cubicBezTo>
                  <a:pt x="247" y="0"/>
                  <a:pt x="296" y="28"/>
                  <a:pt x="296" y="99"/>
                </a:cubicBezTo>
                <a:cubicBezTo>
                  <a:pt x="296" y="134"/>
                  <a:pt x="275" y="155"/>
                  <a:pt x="240" y="176"/>
                </a:cubicBezTo>
                <a:cubicBezTo>
                  <a:pt x="289" y="191"/>
                  <a:pt x="311" y="226"/>
                  <a:pt x="311" y="269"/>
                </a:cubicBezTo>
                <a:close/>
                <a:moveTo>
                  <a:pt x="148" y="63"/>
                </a:moveTo>
                <a:lnTo>
                  <a:pt x="148" y="63"/>
                </a:lnTo>
                <a:cubicBezTo>
                  <a:pt x="70" y="63"/>
                  <a:pt x="70" y="63"/>
                  <a:pt x="70" y="63"/>
                </a:cubicBezTo>
                <a:cubicBezTo>
                  <a:pt x="70" y="148"/>
                  <a:pt x="70" y="148"/>
                  <a:pt x="70" y="148"/>
                </a:cubicBezTo>
                <a:cubicBezTo>
                  <a:pt x="155" y="148"/>
                  <a:pt x="155" y="148"/>
                  <a:pt x="155" y="148"/>
                </a:cubicBezTo>
                <a:cubicBezTo>
                  <a:pt x="183" y="148"/>
                  <a:pt x="204" y="141"/>
                  <a:pt x="204" y="106"/>
                </a:cubicBezTo>
                <a:cubicBezTo>
                  <a:pt x="204" y="71"/>
                  <a:pt x="176" y="63"/>
                  <a:pt x="148" y="63"/>
                </a:cubicBezTo>
                <a:close/>
                <a:moveTo>
                  <a:pt x="162" y="205"/>
                </a:moveTo>
                <a:lnTo>
                  <a:pt x="162" y="205"/>
                </a:lnTo>
                <a:cubicBezTo>
                  <a:pt x="70" y="205"/>
                  <a:pt x="70" y="205"/>
                  <a:pt x="70" y="205"/>
                </a:cubicBezTo>
                <a:cubicBezTo>
                  <a:pt x="70" y="311"/>
                  <a:pt x="70" y="311"/>
                  <a:pt x="70" y="311"/>
                </a:cubicBezTo>
                <a:cubicBezTo>
                  <a:pt x="162" y="311"/>
                  <a:pt x="162" y="311"/>
                  <a:pt x="162" y="311"/>
                </a:cubicBezTo>
                <a:cubicBezTo>
                  <a:pt x="190" y="311"/>
                  <a:pt x="219" y="304"/>
                  <a:pt x="219" y="261"/>
                </a:cubicBezTo>
                <a:cubicBezTo>
                  <a:pt x="219" y="226"/>
                  <a:pt x="197" y="205"/>
                  <a:pt x="162" y="20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82" name="Freeform 20"/>
          <p:cNvSpPr>
            <a:spLocks noChangeArrowheads="1"/>
          </p:cNvSpPr>
          <p:nvPr/>
        </p:nvSpPr>
        <p:spPr bwMode="auto">
          <a:xfrm>
            <a:off x="14598651" y="3780626"/>
            <a:ext cx="438150" cy="431912"/>
          </a:xfrm>
          <a:custGeom>
            <a:avLst/>
            <a:gdLst>
              <a:gd name="T0" fmla="*/ 0 w 609"/>
              <a:gd name="T1" fmla="*/ 516 h 601"/>
              <a:gd name="T2" fmla="*/ 248 w 609"/>
              <a:gd name="T3" fmla="*/ 551 h 601"/>
              <a:gd name="T4" fmla="*/ 248 w 609"/>
              <a:gd name="T5" fmla="*/ 318 h 601"/>
              <a:gd name="T6" fmla="*/ 0 w 609"/>
              <a:gd name="T7" fmla="*/ 318 h 601"/>
              <a:gd name="T8" fmla="*/ 0 w 609"/>
              <a:gd name="T9" fmla="*/ 516 h 601"/>
              <a:gd name="T10" fmla="*/ 0 w 609"/>
              <a:gd name="T11" fmla="*/ 282 h 601"/>
              <a:gd name="T12" fmla="*/ 248 w 609"/>
              <a:gd name="T13" fmla="*/ 282 h 601"/>
              <a:gd name="T14" fmla="*/ 248 w 609"/>
              <a:gd name="T15" fmla="*/ 49 h 601"/>
              <a:gd name="T16" fmla="*/ 0 w 609"/>
              <a:gd name="T17" fmla="*/ 85 h 601"/>
              <a:gd name="T18" fmla="*/ 0 w 609"/>
              <a:gd name="T19" fmla="*/ 282 h 601"/>
              <a:gd name="T20" fmla="*/ 276 w 609"/>
              <a:gd name="T21" fmla="*/ 558 h 601"/>
              <a:gd name="T22" fmla="*/ 608 w 609"/>
              <a:gd name="T23" fmla="*/ 600 h 601"/>
              <a:gd name="T24" fmla="*/ 608 w 609"/>
              <a:gd name="T25" fmla="*/ 318 h 601"/>
              <a:gd name="T26" fmla="*/ 276 w 609"/>
              <a:gd name="T27" fmla="*/ 318 h 601"/>
              <a:gd name="T28" fmla="*/ 276 w 609"/>
              <a:gd name="T29" fmla="*/ 558 h 601"/>
              <a:gd name="T30" fmla="*/ 276 w 609"/>
              <a:gd name="T31" fmla="*/ 49 h 601"/>
              <a:gd name="T32" fmla="*/ 276 w 609"/>
              <a:gd name="T33" fmla="*/ 282 h 601"/>
              <a:gd name="T34" fmla="*/ 608 w 609"/>
              <a:gd name="T35" fmla="*/ 282 h 601"/>
              <a:gd name="T36" fmla="*/ 608 w 609"/>
              <a:gd name="T37" fmla="*/ 0 h 601"/>
              <a:gd name="T38" fmla="*/ 276 w 609"/>
              <a:gd name="T39" fmla="*/ 49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9" h="601">
                <a:moveTo>
                  <a:pt x="0" y="516"/>
                </a:moveTo>
                <a:lnTo>
                  <a:pt x="248" y="551"/>
                </a:lnTo>
                <a:lnTo>
                  <a:pt x="248" y="318"/>
                </a:lnTo>
                <a:lnTo>
                  <a:pt x="0" y="318"/>
                </a:lnTo>
                <a:lnTo>
                  <a:pt x="0" y="516"/>
                </a:lnTo>
                <a:close/>
                <a:moveTo>
                  <a:pt x="0" y="282"/>
                </a:moveTo>
                <a:lnTo>
                  <a:pt x="248" y="282"/>
                </a:lnTo>
                <a:lnTo>
                  <a:pt x="248" y="49"/>
                </a:lnTo>
                <a:lnTo>
                  <a:pt x="0" y="85"/>
                </a:lnTo>
                <a:lnTo>
                  <a:pt x="0" y="282"/>
                </a:lnTo>
                <a:close/>
                <a:moveTo>
                  <a:pt x="276" y="558"/>
                </a:moveTo>
                <a:lnTo>
                  <a:pt x="608" y="600"/>
                </a:lnTo>
                <a:lnTo>
                  <a:pt x="608" y="318"/>
                </a:lnTo>
                <a:lnTo>
                  <a:pt x="276" y="318"/>
                </a:lnTo>
                <a:lnTo>
                  <a:pt x="276" y="558"/>
                </a:lnTo>
                <a:close/>
                <a:moveTo>
                  <a:pt x="276" y="49"/>
                </a:moveTo>
                <a:lnTo>
                  <a:pt x="276" y="282"/>
                </a:lnTo>
                <a:lnTo>
                  <a:pt x="608" y="282"/>
                </a:lnTo>
                <a:lnTo>
                  <a:pt x="608" y="0"/>
                </a:lnTo>
                <a:lnTo>
                  <a:pt x="276" y="49"/>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83" name="Freeform 21"/>
          <p:cNvSpPr>
            <a:spLocks noChangeArrowheads="1"/>
          </p:cNvSpPr>
          <p:nvPr/>
        </p:nvSpPr>
        <p:spPr bwMode="auto">
          <a:xfrm>
            <a:off x="13843002" y="3793330"/>
            <a:ext cx="434976" cy="412857"/>
          </a:xfrm>
          <a:custGeom>
            <a:avLst/>
            <a:gdLst>
              <a:gd name="T0" fmla="*/ 544 w 602"/>
              <a:gd name="T1" fmla="*/ 290 h 573"/>
              <a:gd name="T2" fmla="*/ 544 w 602"/>
              <a:gd name="T3" fmla="*/ 290 h 573"/>
              <a:gd name="T4" fmla="*/ 544 w 602"/>
              <a:gd name="T5" fmla="*/ 290 h 573"/>
              <a:gd name="T6" fmla="*/ 544 w 602"/>
              <a:gd name="T7" fmla="*/ 290 h 573"/>
              <a:gd name="T8" fmla="*/ 439 w 602"/>
              <a:gd name="T9" fmla="*/ 318 h 573"/>
              <a:gd name="T10" fmla="*/ 318 w 602"/>
              <a:gd name="T11" fmla="*/ 276 h 573"/>
              <a:gd name="T12" fmla="*/ 318 w 602"/>
              <a:gd name="T13" fmla="*/ 276 h 573"/>
              <a:gd name="T14" fmla="*/ 375 w 602"/>
              <a:gd name="T15" fmla="*/ 64 h 573"/>
              <a:gd name="T16" fmla="*/ 495 w 602"/>
              <a:gd name="T17" fmla="*/ 106 h 573"/>
              <a:gd name="T18" fmla="*/ 601 w 602"/>
              <a:gd name="T19" fmla="*/ 78 h 573"/>
              <a:gd name="T20" fmla="*/ 544 w 602"/>
              <a:gd name="T21" fmla="*/ 290 h 573"/>
              <a:gd name="T22" fmla="*/ 177 w 602"/>
              <a:gd name="T23" fmla="*/ 205 h 573"/>
              <a:gd name="T24" fmla="*/ 177 w 602"/>
              <a:gd name="T25" fmla="*/ 205 h 573"/>
              <a:gd name="T26" fmla="*/ 177 w 602"/>
              <a:gd name="T27" fmla="*/ 205 h 573"/>
              <a:gd name="T28" fmla="*/ 71 w 602"/>
              <a:gd name="T29" fmla="*/ 233 h 573"/>
              <a:gd name="T30" fmla="*/ 120 w 602"/>
              <a:gd name="T31" fmla="*/ 21 h 573"/>
              <a:gd name="T32" fmla="*/ 226 w 602"/>
              <a:gd name="T33" fmla="*/ 0 h 573"/>
              <a:gd name="T34" fmla="*/ 226 w 602"/>
              <a:gd name="T35" fmla="*/ 0 h 573"/>
              <a:gd name="T36" fmla="*/ 276 w 602"/>
              <a:gd name="T37" fmla="*/ 0 h 573"/>
              <a:gd name="T38" fmla="*/ 340 w 602"/>
              <a:gd name="T39" fmla="*/ 35 h 573"/>
              <a:gd name="T40" fmla="*/ 340 w 602"/>
              <a:gd name="T41" fmla="*/ 35 h 573"/>
              <a:gd name="T42" fmla="*/ 283 w 602"/>
              <a:gd name="T43" fmla="*/ 247 h 573"/>
              <a:gd name="T44" fmla="*/ 177 w 602"/>
              <a:gd name="T45" fmla="*/ 205 h 573"/>
              <a:gd name="T46" fmla="*/ 156 w 602"/>
              <a:gd name="T47" fmla="*/ 254 h 573"/>
              <a:gd name="T48" fmla="*/ 156 w 602"/>
              <a:gd name="T49" fmla="*/ 254 h 573"/>
              <a:gd name="T50" fmla="*/ 170 w 602"/>
              <a:gd name="T51" fmla="*/ 254 h 573"/>
              <a:gd name="T52" fmla="*/ 248 w 602"/>
              <a:gd name="T53" fmla="*/ 276 h 573"/>
              <a:gd name="T54" fmla="*/ 276 w 602"/>
              <a:gd name="T55" fmla="*/ 297 h 573"/>
              <a:gd name="T56" fmla="*/ 219 w 602"/>
              <a:gd name="T57" fmla="*/ 509 h 573"/>
              <a:gd name="T58" fmla="*/ 106 w 602"/>
              <a:gd name="T59" fmla="*/ 466 h 573"/>
              <a:gd name="T60" fmla="*/ 0 w 602"/>
              <a:gd name="T61" fmla="*/ 488 h 573"/>
              <a:gd name="T62" fmla="*/ 57 w 602"/>
              <a:gd name="T63" fmla="*/ 283 h 573"/>
              <a:gd name="T64" fmla="*/ 78 w 602"/>
              <a:gd name="T65" fmla="*/ 276 h 573"/>
              <a:gd name="T66" fmla="*/ 156 w 602"/>
              <a:gd name="T67" fmla="*/ 254 h 573"/>
              <a:gd name="T68" fmla="*/ 424 w 602"/>
              <a:gd name="T69" fmla="*/ 361 h 573"/>
              <a:gd name="T70" fmla="*/ 424 w 602"/>
              <a:gd name="T71" fmla="*/ 361 h 573"/>
              <a:gd name="T72" fmla="*/ 530 w 602"/>
              <a:gd name="T73" fmla="*/ 339 h 573"/>
              <a:gd name="T74" fmla="*/ 481 w 602"/>
              <a:gd name="T75" fmla="*/ 544 h 573"/>
              <a:gd name="T76" fmla="*/ 368 w 602"/>
              <a:gd name="T77" fmla="*/ 572 h 573"/>
              <a:gd name="T78" fmla="*/ 255 w 602"/>
              <a:gd name="T79" fmla="*/ 530 h 573"/>
              <a:gd name="T80" fmla="*/ 304 w 602"/>
              <a:gd name="T81" fmla="*/ 318 h 573"/>
              <a:gd name="T82" fmla="*/ 424 w 602"/>
              <a:gd name="T83" fmla="*/ 361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2" h="573">
                <a:moveTo>
                  <a:pt x="544" y="290"/>
                </a:moveTo>
                <a:lnTo>
                  <a:pt x="544" y="290"/>
                </a:lnTo>
                <a:lnTo>
                  <a:pt x="544" y="290"/>
                </a:lnTo>
                <a:lnTo>
                  <a:pt x="544" y="290"/>
                </a:lnTo>
                <a:cubicBezTo>
                  <a:pt x="509" y="304"/>
                  <a:pt x="474" y="318"/>
                  <a:pt x="439" y="318"/>
                </a:cubicBezTo>
                <a:cubicBezTo>
                  <a:pt x="389" y="318"/>
                  <a:pt x="354" y="297"/>
                  <a:pt x="318" y="276"/>
                </a:cubicBezTo>
                <a:lnTo>
                  <a:pt x="318" y="276"/>
                </a:lnTo>
                <a:cubicBezTo>
                  <a:pt x="375" y="64"/>
                  <a:pt x="375" y="64"/>
                  <a:pt x="375" y="64"/>
                </a:cubicBezTo>
                <a:cubicBezTo>
                  <a:pt x="396" y="78"/>
                  <a:pt x="431" y="106"/>
                  <a:pt x="495" y="106"/>
                </a:cubicBezTo>
                <a:cubicBezTo>
                  <a:pt x="523" y="106"/>
                  <a:pt x="566" y="99"/>
                  <a:pt x="601" y="78"/>
                </a:cubicBezTo>
                <a:lnTo>
                  <a:pt x="544" y="290"/>
                </a:lnTo>
                <a:close/>
                <a:moveTo>
                  <a:pt x="177" y="205"/>
                </a:moveTo>
                <a:lnTo>
                  <a:pt x="177" y="205"/>
                </a:lnTo>
                <a:lnTo>
                  <a:pt x="177" y="205"/>
                </a:lnTo>
                <a:cubicBezTo>
                  <a:pt x="149" y="205"/>
                  <a:pt x="113" y="212"/>
                  <a:pt x="71" y="233"/>
                </a:cubicBezTo>
                <a:cubicBezTo>
                  <a:pt x="120" y="21"/>
                  <a:pt x="120" y="21"/>
                  <a:pt x="120" y="21"/>
                </a:cubicBezTo>
                <a:cubicBezTo>
                  <a:pt x="163" y="7"/>
                  <a:pt x="198" y="0"/>
                  <a:pt x="226" y="0"/>
                </a:cubicBezTo>
                <a:lnTo>
                  <a:pt x="226" y="0"/>
                </a:lnTo>
                <a:cubicBezTo>
                  <a:pt x="248" y="0"/>
                  <a:pt x="262" y="0"/>
                  <a:pt x="276" y="0"/>
                </a:cubicBezTo>
                <a:cubicBezTo>
                  <a:pt x="304" y="14"/>
                  <a:pt x="340" y="35"/>
                  <a:pt x="340" y="35"/>
                </a:cubicBezTo>
                <a:lnTo>
                  <a:pt x="340" y="35"/>
                </a:lnTo>
                <a:cubicBezTo>
                  <a:pt x="333" y="78"/>
                  <a:pt x="297" y="205"/>
                  <a:pt x="283" y="247"/>
                </a:cubicBezTo>
                <a:cubicBezTo>
                  <a:pt x="255" y="226"/>
                  <a:pt x="219" y="205"/>
                  <a:pt x="177" y="205"/>
                </a:cubicBezTo>
                <a:close/>
                <a:moveTo>
                  <a:pt x="156" y="254"/>
                </a:moveTo>
                <a:lnTo>
                  <a:pt x="156" y="254"/>
                </a:lnTo>
                <a:cubicBezTo>
                  <a:pt x="163" y="254"/>
                  <a:pt x="163" y="254"/>
                  <a:pt x="170" y="254"/>
                </a:cubicBezTo>
                <a:cubicBezTo>
                  <a:pt x="198" y="254"/>
                  <a:pt x="226" y="268"/>
                  <a:pt x="248" y="276"/>
                </a:cubicBezTo>
                <a:cubicBezTo>
                  <a:pt x="255" y="283"/>
                  <a:pt x="269" y="290"/>
                  <a:pt x="276" y="297"/>
                </a:cubicBezTo>
                <a:cubicBezTo>
                  <a:pt x="269" y="325"/>
                  <a:pt x="226" y="466"/>
                  <a:pt x="219" y="509"/>
                </a:cubicBezTo>
                <a:cubicBezTo>
                  <a:pt x="184" y="488"/>
                  <a:pt x="156" y="466"/>
                  <a:pt x="106" y="466"/>
                </a:cubicBezTo>
                <a:cubicBezTo>
                  <a:pt x="78" y="466"/>
                  <a:pt x="43" y="474"/>
                  <a:pt x="0" y="488"/>
                </a:cubicBezTo>
                <a:cubicBezTo>
                  <a:pt x="57" y="283"/>
                  <a:pt x="57" y="283"/>
                  <a:pt x="57" y="283"/>
                </a:cubicBezTo>
                <a:cubicBezTo>
                  <a:pt x="64" y="283"/>
                  <a:pt x="71" y="276"/>
                  <a:pt x="78" y="276"/>
                </a:cubicBezTo>
                <a:cubicBezTo>
                  <a:pt x="92" y="268"/>
                  <a:pt x="128" y="261"/>
                  <a:pt x="156" y="254"/>
                </a:cubicBezTo>
                <a:close/>
                <a:moveTo>
                  <a:pt x="424" y="361"/>
                </a:moveTo>
                <a:lnTo>
                  <a:pt x="424" y="361"/>
                </a:lnTo>
                <a:cubicBezTo>
                  <a:pt x="460" y="361"/>
                  <a:pt x="495" y="361"/>
                  <a:pt x="530" y="339"/>
                </a:cubicBezTo>
                <a:cubicBezTo>
                  <a:pt x="481" y="544"/>
                  <a:pt x="481" y="544"/>
                  <a:pt x="481" y="544"/>
                </a:cubicBezTo>
                <a:cubicBezTo>
                  <a:pt x="431" y="565"/>
                  <a:pt x="396" y="572"/>
                  <a:pt x="368" y="572"/>
                </a:cubicBezTo>
                <a:cubicBezTo>
                  <a:pt x="318" y="572"/>
                  <a:pt x="255" y="530"/>
                  <a:pt x="255" y="530"/>
                </a:cubicBezTo>
                <a:cubicBezTo>
                  <a:pt x="304" y="318"/>
                  <a:pt x="304" y="318"/>
                  <a:pt x="304" y="318"/>
                </a:cubicBezTo>
                <a:cubicBezTo>
                  <a:pt x="325" y="332"/>
                  <a:pt x="361" y="361"/>
                  <a:pt x="424" y="361"/>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84" name="Freeform 22"/>
          <p:cNvSpPr>
            <a:spLocks noChangeArrowheads="1"/>
          </p:cNvSpPr>
          <p:nvPr/>
        </p:nvSpPr>
        <p:spPr bwMode="auto">
          <a:xfrm>
            <a:off x="13084178" y="3790154"/>
            <a:ext cx="434974" cy="412857"/>
          </a:xfrm>
          <a:custGeom>
            <a:avLst/>
            <a:gdLst>
              <a:gd name="T0" fmla="*/ 587 w 602"/>
              <a:gd name="T1" fmla="*/ 360 h 573"/>
              <a:gd name="T2" fmla="*/ 516 w 602"/>
              <a:gd name="T3" fmla="*/ 346 h 573"/>
              <a:gd name="T4" fmla="*/ 467 w 602"/>
              <a:gd name="T5" fmla="*/ 247 h 573"/>
              <a:gd name="T6" fmla="*/ 601 w 602"/>
              <a:gd name="T7" fmla="*/ 261 h 573"/>
              <a:gd name="T8" fmla="*/ 587 w 602"/>
              <a:gd name="T9" fmla="*/ 360 h 573"/>
              <a:gd name="T10" fmla="*/ 467 w 602"/>
              <a:gd name="T11" fmla="*/ 311 h 573"/>
              <a:gd name="T12" fmla="*/ 474 w 602"/>
              <a:gd name="T13" fmla="*/ 311 h 573"/>
              <a:gd name="T14" fmla="*/ 495 w 602"/>
              <a:gd name="T15" fmla="*/ 360 h 573"/>
              <a:gd name="T16" fmla="*/ 446 w 602"/>
              <a:gd name="T17" fmla="*/ 396 h 573"/>
              <a:gd name="T18" fmla="*/ 283 w 602"/>
              <a:gd name="T19" fmla="*/ 7 h 573"/>
              <a:gd name="T20" fmla="*/ 453 w 602"/>
              <a:gd name="T21" fmla="*/ 283 h 573"/>
              <a:gd name="T22" fmla="*/ 460 w 602"/>
              <a:gd name="T23" fmla="*/ 297 h 573"/>
              <a:gd name="T24" fmla="*/ 467 w 602"/>
              <a:gd name="T25" fmla="*/ 304 h 573"/>
              <a:gd name="T26" fmla="*/ 467 w 602"/>
              <a:gd name="T27" fmla="*/ 311 h 573"/>
              <a:gd name="T28" fmla="*/ 297 w 602"/>
              <a:gd name="T29" fmla="*/ 191 h 573"/>
              <a:gd name="T30" fmla="*/ 198 w 602"/>
              <a:gd name="T31" fmla="*/ 360 h 573"/>
              <a:gd name="T32" fmla="*/ 106 w 602"/>
              <a:gd name="T33" fmla="*/ 488 h 573"/>
              <a:gd name="T34" fmla="*/ 71 w 602"/>
              <a:gd name="T35" fmla="*/ 445 h 573"/>
              <a:gd name="T36" fmla="*/ 184 w 602"/>
              <a:gd name="T37" fmla="*/ 247 h 573"/>
              <a:gd name="T38" fmla="*/ 255 w 602"/>
              <a:gd name="T39" fmla="*/ 148 h 573"/>
              <a:gd name="T40" fmla="*/ 297 w 602"/>
              <a:gd name="T41" fmla="*/ 191 h 573"/>
              <a:gd name="T42" fmla="*/ 7 w 602"/>
              <a:gd name="T43" fmla="*/ 360 h 573"/>
              <a:gd name="T44" fmla="*/ 0 w 602"/>
              <a:gd name="T45" fmla="*/ 261 h 573"/>
              <a:gd name="T46" fmla="*/ 149 w 602"/>
              <a:gd name="T47" fmla="*/ 247 h 573"/>
              <a:gd name="T48" fmla="*/ 7 w 602"/>
              <a:gd name="T49" fmla="*/ 360 h 573"/>
              <a:gd name="T50" fmla="*/ 64 w 602"/>
              <a:gd name="T51" fmla="*/ 481 h 573"/>
              <a:gd name="T52" fmla="*/ 99 w 602"/>
              <a:gd name="T53" fmla="*/ 516 h 573"/>
              <a:gd name="T54" fmla="*/ 43 w 602"/>
              <a:gd name="T55" fmla="*/ 544 h 573"/>
              <a:gd name="T56" fmla="*/ 64 w 602"/>
              <a:gd name="T57" fmla="*/ 481 h 573"/>
              <a:gd name="T58" fmla="*/ 347 w 602"/>
              <a:gd name="T59" fmla="*/ 247 h 573"/>
              <a:gd name="T60" fmla="*/ 226 w 602"/>
              <a:gd name="T61" fmla="*/ 360 h 573"/>
              <a:gd name="T62" fmla="*/ 347 w 602"/>
              <a:gd name="T63" fmla="*/ 247 h 573"/>
              <a:gd name="T64" fmla="*/ 474 w 602"/>
              <a:gd name="T65" fmla="*/ 417 h 573"/>
              <a:gd name="T66" fmla="*/ 516 w 602"/>
              <a:gd name="T67" fmla="*/ 410 h 573"/>
              <a:gd name="T68" fmla="*/ 530 w 602"/>
              <a:gd name="T69" fmla="*/ 466 h 573"/>
              <a:gd name="T70" fmla="*/ 495 w 602"/>
              <a:gd name="T71" fmla="*/ 473 h 573"/>
              <a:gd name="T72" fmla="*/ 474 w 602"/>
              <a:gd name="T73" fmla="*/ 417 h 573"/>
              <a:gd name="T74" fmla="*/ 580 w 602"/>
              <a:gd name="T75" fmla="*/ 572 h 573"/>
              <a:gd name="T76" fmla="*/ 530 w 602"/>
              <a:gd name="T77" fmla="*/ 495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2" h="573">
                <a:moveTo>
                  <a:pt x="587" y="360"/>
                </a:moveTo>
                <a:lnTo>
                  <a:pt x="587" y="360"/>
                </a:lnTo>
                <a:cubicBezTo>
                  <a:pt x="523" y="360"/>
                  <a:pt x="523" y="360"/>
                  <a:pt x="523" y="360"/>
                </a:cubicBezTo>
                <a:cubicBezTo>
                  <a:pt x="516" y="353"/>
                  <a:pt x="516" y="353"/>
                  <a:pt x="516" y="346"/>
                </a:cubicBezTo>
                <a:cubicBezTo>
                  <a:pt x="516" y="346"/>
                  <a:pt x="509" y="332"/>
                  <a:pt x="502" y="318"/>
                </a:cubicBezTo>
                <a:cubicBezTo>
                  <a:pt x="495" y="304"/>
                  <a:pt x="481" y="275"/>
                  <a:pt x="467" y="247"/>
                </a:cubicBezTo>
                <a:cubicBezTo>
                  <a:pt x="587" y="247"/>
                  <a:pt x="587" y="247"/>
                  <a:pt x="587" y="247"/>
                </a:cubicBezTo>
                <a:cubicBezTo>
                  <a:pt x="594" y="247"/>
                  <a:pt x="601" y="254"/>
                  <a:pt x="601" y="261"/>
                </a:cubicBezTo>
                <a:cubicBezTo>
                  <a:pt x="601" y="346"/>
                  <a:pt x="601" y="346"/>
                  <a:pt x="601" y="346"/>
                </a:cubicBezTo>
                <a:cubicBezTo>
                  <a:pt x="601" y="353"/>
                  <a:pt x="594" y="360"/>
                  <a:pt x="587" y="360"/>
                </a:cubicBezTo>
                <a:close/>
                <a:moveTo>
                  <a:pt x="467" y="311"/>
                </a:moveTo>
                <a:lnTo>
                  <a:pt x="467" y="311"/>
                </a:lnTo>
                <a:lnTo>
                  <a:pt x="467" y="311"/>
                </a:lnTo>
                <a:cubicBezTo>
                  <a:pt x="474" y="311"/>
                  <a:pt x="474" y="311"/>
                  <a:pt x="474" y="311"/>
                </a:cubicBezTo>
                <a:cubicBezTo>
                  <a:pt x="481" y="332"/>
                  <a:pt x="488" y="353"/>
                  <a:pt x="495" y="360"/>
                </a:cubicBezTo>
                <a:lnTo>
                  <a:pt x="495" y="360"/>
                </a:lnTo>
                <a:cubicBezTo>
                  <a:pt x="502" y="375"/>
                  <a:pt x="488" y="389"/>
                  <a:pt x="474" y="396"/>
                </a:cubicBezTo>
                <a:cubicBezTo>
                  <a:pt x="467" y="396"/>
                  <a:pt x="460" y="403"/>
                  <a:pt x="446" y="396"/>
                </a:cubicBezTo>
                <a:cubicBezTo>
                  <a:pt x="431" y="389"/>
                  <a:pt x="361" y="219"/>
                  <a:pt x="340" y="177"/>
                </a:cubicBezTo>
                <a:cubicBezTo>
                  <a:pt x="325" y="127"/>
                  <a:pt x="269" y="14"/>
                  <a:pt x="283" y="7"/>
                </a:cubicBezTo>
                <a:cubicBezTo>
                  <a:pt x="297" y="0"/>
                  <a:pt x="347" y="92"/>
                  <a:pt x="375" y="148"/>
                </a:cubicBezTo>
                <a:cubicBezTo>
                  <a:pt x="396" y="177"/>
                  <a:pt x="431" y="233"/>
                  <a:pt x="453" y="283"/>
                </a:cubicBezTo>
                <a:lnTo>
                  <a:pt x="460" y="290"/>
                </a:lnTo>
                <a:cubicBezTo>
                  <a:pt x="460" y="290"/>
                  <a:pt x="460" y="290"/>
                  <a:pt x="460" y="297"/>
                </a:cubicBezTo>
                <a:lnTo>
                  <a:pt x="460" y="297"/>
                </a:lnTo>
                <a:cubicBezTo>
                  <a:pt x="460" y="297"/>
                  <a:pt x="460" y="297"/>
                  <a:pt x="467" y="304"/>
                </a:cubicBezTo>
                <a:lnTo>
                  <a:pt x="467" y="304"/>
                </a:lnTo>
                <a:cubicBezTo>
                  <a:pt x="467" y="304"/>
                  <a:pt x="467" y="304"/>
                  <a:pt x="467" y="311"/>
                </a:cubicBezTo>
                <a:close/>
                <a:moveTo>
                  <a:pt x="297" y="191"/>
                </a:moveTo>
                <a:lnTo>
                  <a:pt x="297" y="191"/>
                </a:lnTo>
                <a:cubicBezTo>
                  <a:pt x="248" y="275"/>
                  <a:pt x="248" y="275"/>
                  <a:pt x="248" y="275"/>
                </a:cubicBezTo>
                <a:cubicBezTo>
                  <a:pt x="198" y="360"/>
                  <a:pt x="198" y="360"/>
                  <a:pt x="198" y="360"/>
                </a:cubicBezTo>
                <a:cubicBezTo>
                  <a:pt x="127" y="481"/>
                  <a:pt x="127" y="481"/>
                  <a:pt x="127" y="481"/>
                </a:cubicBezTo>
                <a:cubicBezTo>
                  <a:pt x="127" y="488"/>
                  <a:pt x="113" y="488"/>
                  <a:pt x="106" y="488"/>
                </a:cubicBezTo>
                <a:cubicBezTo>
                  <a:pt x="71" y="466"/>
                  <a:pt x="71" y="466"/>
                  <a:pt x="71" y="466"/>
                </a:cubicBezTo>
                <a:cubicBezTo>
                  <a:pt x="64" y="459"/>
                  <a:pt x="64" y="452"/>
                  <a:pt x="71" y="445"/>
                </a:cubicBezTo>
                <a:cubicBezTo>
                  <a:pt x="120" y="360"/>
                  <a:pt x="120" y="360"/>
                  <a:pt x="120" y="360"/>
                </a:cubicBezTo>
                <a:cubicBezTo>
                  <a:pt x="184" y="247"/>
                  <a:pt x="184" y="247"/>
                  <a:pt x="184" y="247"/>
                </a:cubicBezTo>
                <a:cubicBezTo>
                  <a:pt x="233" y="155"/>
                  <a:pt x="233" y="155"/>
                  <a:pt x="233" y="155"/>
                </a:cubicBezTo>
                <a:cubicBezTo>
                  <a:pt x="240" y="148"/>
                  <a:pt x="248" y="141"/>
                  <a:pt x="255" y="148"/>
                </a:cubicBezTo>
                <a:cubicBezTo>
                  <a:pt x="290" y="170"/>
                  <a:pt x="290" y="170"/>
                  <a:pt x="290" y="170"/>
                </a:cubicBezTo>
                <a:cubicBezTo>
                  <a:pt x="297" y="170"/>
                  <a:pt x="304" y="184"/>
                  <a:pt x="297" y="191"/>
                </a:cubicBezTo>
                <a:close/>
                <a:moveTo>
                  <a:pt x="7" y="360"/>
                </a:moveTo>
                <a:lnTo>
                  <a:pt x="7" y="360"/>
                </a:lnTo>
                <a:cubicBezTo>
                  <a:pt x="0" y="360"/>
                  <a:pt x="0" y="353"/>
                  <a:pt x="0" y="346"/>
                </a:cubicBezTo>
                <a:cubicBezTo>
                  <a:pt x="0" y="261"/>
                  <a:pt x="0" y="261"/>
                  <a:pt x="0" y="261"/>
                </a:cubicBezTo>
                <a:cubicBezTo>
                  <a:pt x="0" y="254"/>
                  <a:pt x="0" y="247"/>
                  <a:pt x="7" y="247"/>
                </a:cubicBezTo>
                <a:cubicBezTo>
                  <a:pt x="149" y="247"/>
                  <a:pt x="149" y="247"/>
                  <a:pt x="149" y="247"/>
                </a:cubicBezTo>
                <a:cubicBezTo>
                  <a:pt x="92" y="360"/>
                  <a:pt x="92" y="360"/>
                  <a:pt x="92" y="360"/>
                </a:cubicBezTo>
                <a:lnTo>
                  <a:pt x="7" y="360"/>
                </a:lnTo>
                <a:close/>
                <a:moveTo>
                  <a:pt x="64" y="481"/>
                </a:moveTo>
                <a:lnTo>
                  <a:pt x="64" y="481"/>
                </a:lnTo>
                <a:cubicBezTo>
                  <a:pt x="99" y="502"/>
                  <a:pt x="99" y="502"/>
                  <a:pt x="99" y="502"/>
                </a:cubicBezTo>
                <a:cubicBezTo>
                  <a:pt x="106" y="509"/>
                  <a:pt x="106" y="516"/>
                  <a:pt x="99" y="516"/>
                </a:cubicBezTo>
                <a:cubicBezTo>
                  <a:pt x="50" y="551"/>
                  <a:pt x="50" y="551"/>
                  <a:pt x="50" y="551"/>
                </a:cubicBezTo>
                <a:cubicBezTo>
                  <a:pt x="43" y="551"/>
                  <a:pt x="43" y="551"/>
                  <a:pt x="43" y="544"/>
                </a:cubicBezTo>
                <a:cubicBezTo>
                  <a:pt x="50" y="488"/>
                  <a:pt x="50" y="488"/>
                  <a:pt x="50" y="488"/>
                </a:cubicBezTo>
                <a:cubicBezTo>
                  <a:pt x="50" y="481"/>
                  <a:pt x="57" y="481"/>
                  <a:pt x="64" y="481"/>
                </a:cubicBezTo>
                <a:close/>
                <a:moveTo>
                  <a:pt x="347" y="247"/>
                </a:moveTo>
                <a:lnTo>
                  <a:pt x="347" y="247"/>
                </a:lnTo>
                <a:cubicBezTo>
                  <a:pt x="368" y="297"/>
                  <a:pt x="382" y="332"/>
                  <a:pt x="396" y="360"/>
                </a:cubicBezTo>
                <a:cubicBezTo>
                  <a:pt x="226" y="360"/>
                  <a:pt x="226" y="360"/>
                  <a:pt x="226" y="360"/>
                </a:cubicBezTo>
                <a:cubicBezTo>
                  <a:pt x="290" y="247"/>
                  <a:pt x="290" y="247"/>
                  <a:pt x="290" y="247"/>
                </a:cubicBezTo>
                <a:lnTo>
                  <a:pt x="347" y="247"/>
                </a:lnTo>
                <a:close/>
                <a:moveTo>
                  <a:pt x="474" y="417"/>
                </a:moveTo>
                <a:lnTo>
                  <a:pt x="474" y="417"/>
                </a:lnTo>
                <a:cubicBezTo>
                  <a:pt x="495" y="403"/>
                  <a:pt x="495" y="403"/>
                  <a:pt x="495" y="403"/>
                </a:cubicBezTo>
                <a:cubicBezTo>
                  <a:pt x="502" y="403"/>
                  <a:pt x="516" y="403"/>
                  <a:pt x="516" y="410"/>
                </a:cubicBezTo>
                <a:cubicBezTo>
                  <a:pt x="537" y="445"/>
                  <a:pt x="537" y="445"/>
                  <a:pt x="537" y="445"/>
                </a:cubicBezTo>
                <a:cubicBezTo>
                  <a:pt x="537" y="452"/>
                  <a:pt x="537" y="459"/>
                  <a:pt x="530" y="466"/>
                </a:cubicBezTo>
                <a:cubicBezTo>
                  <a:pt x="516" y="473"/>
                  <a:pt x="516" y="473"/>
                  <a:pt x="516" y="473"/>
                </a:cubicBezTo>
                <a:cubicBezTo>
                  <a:pt x="509" y="481"/>
                  <a:pt x="495" y="481"/>
                  <a:pt x="495" y="473"/>
                </a:cubicBezTo>
                <a:cubicBezTo>
                  <a:pt x="474" y="438"/>
                  <a:pt x="474" y="438"/>
                  <a:pt x="474" y="438"/>
                </a:cubicBezTo>
                <a:cubicBezTo>
                  <a:pt x="467" y="431"/>
                  <a:pt x="467" y="417"/>
                  <a:pt x="474" y="417"/>
                </a:cubicBezTo>
                <a:close/>
                <a:moveTo>
                  <a:pt x="580" y="572"/>
                </a:moveTo>
                <a:lnTo>
                  <a:pt x="580" y="572"/>
                </a:lnTo>
                <a:cubicBezTo>
                  <a:pt x="580" y="558"/>
                  <a:pt x="544" y="551"/>
                  <a:pt x="530" y="530"/>
                </a:cubicBezTo>
                <a:cubicBezTo>
                  <a:pt x="509" y="509"/>
                  <a:pt x="523" y="502"/>
                  <a:pt x="530" y="495"/>
                </a:cubicBezTo>
                <a:cubicBezTo>
                  <a:pt x="594" y="459"/>
                  <a:pt x="580" y="572"/>
                  <a:pt x="580" y="57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85" name="Freeform 23"/>
          <p:cNvSpPr>
            <a:spLocks noChangeArrowheads="1"/>
          </p:cNvSpPr>
          <p:nvPr/>
        </p:nvSpPr>
        <p:spPr bwMode="auto">
          <a:xfrm>
            <a:off x="12325352" y="3780626"/>
            <a:ext cx="403226" cy="438264"/>
          </a:xfrm>
          <a:custGeom>
            <a:avLst/>
            <a:gdLst>
              <a:gd name="T0" fmla="*/ 474 w 559"/>
              <a:gd name="T1" fmla="*/ 318 h 609"/>
              <a:gd name="T2" fmla="*/ 474 w 559"/>
              <a:gd name="T3" fmla="*/ 318 h 609"/>
              <a:gd name="T4" fmla="*/ 558 w 559"/>
              <a:gd name="T5" fmla="*/ 445 h 609"/>
              <a:gd name="T6" fmla="*/ 516 w 559"/>
              <a:gd name="T7" fmla="*/ 530 h 609"/>
              <a:gd name="T8" fmla="*/ 417 w 559"/>
              <a:gd name="T9" fmla="*/ 600 h 609"/>
              <a:gd name="T10" fmla="*/ 311 w 559"/>
              <a:gd name="T11" fmla="*/ 579 h 609"/>
              <a:gd name="T12" fmla="*/ 205 w 559"/>
              <a:gd name="T13" fmla="*/ 600 h 609"/>
              <a:gd name="T14" fmla="*/ 99 w 559"/>
              <a:gd name="T15" fmla="*/ 530 h 609"/>
              <a:gd name="T16" fmla="*/ 64 w 559"/>
              <a:gd name="T17" fmla="*/ 226 h 609"/>
              <a:gd name="T18" fmla="*/ 191 w 559"/>
              <a:gd name="T19" fmla="*/ 148 h 609"/>
              <a:gd name="T20" fmla="*/ 304 w 559"/>
              <a:gd name="T21" fmla="*/ 176 h 609"/>
              <a:gd name="T22" fmla="*/ 424 w 559"/>
              <a:gd name="T23" fmla="*/ 148 h 609"/>
              <a:gd name="T24" fmla="*/ 544 w 559"/>
              <a:gd name="T25" fmla="*/ 205 h 609"/>
              <a:gd name="T26" fmla="*/ 474 w 559"/>
              <a:gd name="T27" fmla="*/ 318 h 609"/>
              <a:gd name="T28" fmla="*/ 297 w 559"/>
              <a:gd name="T29" fmla="*/ 141 h 609"/>
              <a:gd name="T30" fmla="*/ 297 w 559"/>
              <a:gd name="T31" fmla="*/ 141 h 609"/>
              <a:gd name="T32" fmla="*/ 332 w 559"/>
              <a:gd name="T33" fmla="*/ 42 h 609"/>
              <a:gd name="T34" fmla="*/ 424 w 559"/>
              <a:gd name="T35" fmla="*/ 0 h 609"/>
              <a:gd name="T36" fmla="*/ 389 w 559"/>
              <a:gd name="T37" fmla="*/ 99 h 609"/>
              <a:gd name="T38" fmla="*/ 297 w 559"/>
              <a:gd name="T39" fmla="*/ 141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9" h="609">
                <a:moveTo>
                  <a:pt x="474" y="318"/>
                </a:moveTo>
                <a:lnTo>
                  <a:pt x="474" y="318"/>
                </a:lnTo>
                <a:cubicBezTo>
                  <a:pt x="474" y="410"/>
                  <a:pt x="558" y="445"/>
                  <a:pt x="558" y="445"/>
                </a:cubicBezTo>
                <a:cubicBezTo>
                  <a:pt x="558" y="445"/>
                  <a:pt x="544" y="487"/>
                  <a:pt x="516" y="530"/>
                </a:cubicBezTo>
                <a:cubicBezTo>
                  <a:pt x="488" y="565"/>
                  <a:pt x="460" y="600"/>
                  <a:pt x="417" y="600"/>
                </a:cubicBezTo>
                <a:cubicBezTo>
                  <a:pt x="375" y="600"/>
                  <a:pt x="361" y="579"/>
                  <a:pt x="311" y="579"/>
                </a:cubicBezTo>
                <a:cubicBezTo>
                  <a:pt x="262" y="579"/>
                  <a:pt x="247" y="600"/>
                  <a:pt x="205" y="600"/>
                </a:cubicBezTo>
                <a:cubicBezTo>
                  <a:pt x="163" y="608"/>
                  <a:pt x="127" y="565"/>
                  <a:pt x="99" y="530"/>
                </a:cubicBezTo>
                <a:cubicBezTo>
                  <a:pt x="43" y="452"/>
                  <a:pt x="0" y="318"/>
                  <a:pt x="64" y="226"/>
                </a:cubicBezTo>
                <a:cubicBezTo>
                  <a:pt x="92" y="176"/>
                  <a:pt x="142" y="148"/>
                  <a:pt x="191" y="148"/>
                </a:cubicBezTo>
                <a:cubicBezTo>
                  <a:pt x="233" y="148"/>
                  <a:pt x="276" y="176"/>
                  <a:pt x="304" y="176"/>
                </a:cubicBezTo>
                <a:cubicBezTo>
                  <a:pt x="325" y="176"/>
                  <a:pt x="375" y="141"/>
                  <a:pt x="424" y="148"/>
                </a:cubicBezTo>
                <a:cubicBezTo>
                  <a:pt x="445" y="148"/>
                  <a:pt x="509" y="155"/>
                  <a:pt x="544" y="205"/>
                </a:cubicBezTo>
                <a:cubicBezTo>
                  <a:pt x="544" y="205"/>
                  <a:pt x="474" y="247"/>
                  <a:pt x="474" y="318"/>
                </a:cubicBezTo>
                <a:close/>
                <a:moveTo>
                  <a:pt x="297" y="141"/>
                </a:moveTo>
                <a:lnTo>
                  <a:pt x="297" y="141"/>
                </a:lnTo>
                <a:cubicBezTo>
                  <a:pt x="290" y="106"/>
                  <a:pt x="311" y="71"/>
                  <a:pt x="332" y="42"/>
                </a:cubicBezTo>
                <a:cubicBezTo>
                  <a:pt x="354" y="21"/>
                  <a:pt x="396" y="0"/>
                  <a:pt x="424" y="0"/>
                </a:cubicBezTo>
                <a:cubicBezTo>
                  <a:pt x="431" y="35"/>
                  <a:pt x="417" y="71"/>
                  <a:pt x="389" y="99"/>
                </a:cubicBezTo>
                <a:cubicBezTo>
                  <a:pt x="368" y="120"/>
                  <a:pt x="332" y="141"/>
                  <a:pt x="297" y="141"/>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86" name="Freeform 24"/>
          <p:cNvSpPr>
            <a:spLocks noChangeArrowheads="1"/>
          </p:cNvSpPr>
          <p:nvPr/>
        </p:nvSpPr>
        <p:spPr bwMode="auto">
          <a:xfrm>
            <a:off x="11607802" y="3780626"/>
            <a:ext cx="361949" cy="431912"/>
          </a:xfrm>
          <a:custGeom>
            <a:avLst/>
            <a:gdLst>
              <a:gd name="T0" fmla="*/ 466 w 502"/>
              <a:gd name="T1" fmla="*/ 410 h 601"/>
              <a:gd name="T2" fmla="*/ 431 w 502"/>
              <a:gd name="T3" fmla="*/ 226 h 601"/>
              <a:gd name="T4" fmla="*/ 501 w 502"/>
              <a:gd name="T5" fmla="*/ 226 h 601"/>
              <a:gd name="T6" fmla="*/ 466 w 502"/>
              <a:gd name="T7" fmla="*/ 410 h 601"/>
              <a:gd name="T8" fmla="*/ 374 w 502"/>
              <a:gd name="T9" fmla="*/ 487 h 601"/>
              <a:gd name="T10" fmla="*/ 353 w 502"/>
              <a:gd name="T11" fmla="*/ 495 h 601"/>
              <a:gd name="T12" fmla="*/ 353 w 502"/>
              <a:gd name="T13" fmla="*/ 509 h 601"/>
              <a:gd name="T14" fmla="*/ 318 w 502"/>
              <a:gd name="T15" fmla="*/ 600 h 601"/>
              <a:gd name="T16" fmla="*/ 282 w 502"/>
              <a:gd name="T17" fmla="*/ 509 h 601"/>
              <a:gd name="T18" fmla="*/ 282 w 502"/>
              <a:gd name="T19" fmla="*/ 495 h 601"/>
              <a:gd name="T20" fmla="*/ 219 w 502"/>
              <a:gd name="T21" fmla="*/ 487 h 601"/>
              <a:gd name="T22" fmla="*/ 219 w 502"/>
              <a:gd name="T23" fmla="*/ 495 h 601"/>
              <a:gd name="T24" fmla="*/ 219 w 502"/>
              <a:gd name="T25" fmla="*/ 565 h 601"/>
              <a:gd name="T26" fmla="*/ 155 w 502"/>
              <a:gd name="T27" fmla="*/ 565 h 601"/>
              <a:gd name="T28" fmla="*/ 155 w 502"/>
              <a:gd name="T29" fmla="*/ 495 h 601"/>
              <a:gd name="T30" fmla="*/ 155 w 502"/>
              <a:gd name="T31" fmla="*/ 487 h 601"/>
              <a:gd name="T32" fmla="*/ 92 w 502"/>
              <a:gd name="T33" fmla="*/ 445 h 601"/>
              <a:gd name="T34" fmla="*/ 92 w 502"/>
              <a:gd name="T35" fmla="*/ 219 h 601"/>
              <a:gd name="T36" fmla="*/ 99 w 502"/>
              <a:gd name="T37" fmla="*/ 191 h 601"/>
              <a:gd name="T38" fmla="*/ 410 w 502"/>
              <a:gd name="T39" fmla="*/ 191 h 601"/>
              <a:gd name="T40" fmla="*/ 410 w 502"/>
              <a:gd name="T41" fmla="*/ 240 h 601"/>
              <a:gd name="T42" fmla="*/ 374 w 502"/>
              <a:gd name="T43" fmla="*/ 487 h 601"/>
              <a:gd name="T44" fmla="*/ 176 w 502"/>
              <a:gd name="T45" fmla="*/ 49 h 601"/>
              <a:gd name="T46" fmla="*/ 162 w 502"/>
              <a:gd name="T47" fmla="*/ 28 h 601"/>
              <a:gd name="T48" fmla="*/ 148 w 502"/>
              <a:gd name="T49" fmla="*/ 0 h 601"/>
              <a:gd name="T50" fmla="*/ 169 w 502"/>
              <a:gd name="T51" fmla="*/ 28 h 601"/>
              <a:gd name="T52" fmla="*/ 183 w 502"/>
              <a:gd name="T53" fmla="*/ 42 h 601"/>
              <a:gd name="T54" fmla="*/ 318 w 502"/>
              <a:gd name="T55" fmla="*/ 42 h 601"/>
              <a:gd name="T56" fmla="*/ 332 w 502"/>
              <a:gd name="T57" fmla="*/ 28 h 601"/>
              <a:gd name="T58" fmla="*/ 353 w 502"/>
              <a:gd name="T59" fmla="*/ 0 h 601"/>
              <a:gd name="T60" fmla="*/ 346 w 502"/>
              <a:gd name="T61" fmla="*/ 28 h 601"/>
              <a:gd name="T62" fmla="*/ 332 w 502"/>
              <a:gd name="T63" fmla="*/ 49 h 601"/>
              <a:gd name="T64" fmla="*/ 92 w 502"/>
              <a:gd name="T65" fmla="*/ 169 h 601"/>
              <a:gd name="T66" fmla="*/ 318 w 502"/>
              <a:gd name="T67" fmla="*/ 120 h 601"/>
              <a:gd name="T68" fmla="*/ 339 w 502"/>
              <a:gd name="T69" fmla="*/ 106 h 601"/>
              <a:gd name="T70" fmla="*/ 304 w 502"/>
              <a:gd name="T71" fmla="*/ 106 h 601"/>
              <a:gd name="T72" fmla="*/ 183 w 502"/>
              <a:gd name="T73" fmla="*/ 120 h 601"/>
              <a:gd name="T74" fmla="*/ 197 w 502"/>
              <a:gd name="T75" fmla="*/ 106 h 601"/>
              <a:gd name="T76" fmla="*/ 169 w 502"/>
              <a:gd name="T77" fmla="*/ 106 h 601"/>
              <a:gd name="T78" fmla="*/ 35 w 502"/>
              <a:gd name="T79" fmla="*/ 410 h 601"/>
              <a:gd name="T80" fmla="*/ 0 w 502"/>
              <a:gd name="T81" fmla="*/ 374 h 601"/>
              <a:gd name="T82" fmla="*/ 35 w 502"/>
              <a:gd name="T83" fmla="*/ 191 h 601"/>
              <a:gd name="T84" fmla="*/ 70 w 502"/>
              <a:gd name="T85" fmla="*/ 374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2" h="601">
                <a:moveTo>
                  <a:pt x="466" y="410"/>
                </a:moveTo>
                <a:lnTo>
                  <a:pt x="466" y="410"/>
                </a:lnTo>
                <a:cubicBezTo>
                  <a:pt x="452" y="410"/>
                  <a:pt x="431" y="396"/>
                  <a:pt x="431" y="374"/>
                </a:cubicBezTo>
                <a:cubicBezTo>
                  <a:pt x="431" y="226"/>
                  <a:pt x="431" y="226"/>
                  <a:pt x="431" y="226"/>
                </a:cubicBezTo>
                <a:cubicBezTo>
                  <a:pt x="431" y="205"/>
                  <a:pt x="452" y="191"/>
                  <a:pt x="466" y="191"/>
                </a:cubicBezTo>
                <a:cubicBezTo>
                  <a:pt x="487" y="191"/>
                  <a:pt x="501" y="205"/>
                  <a:pt x="501" y="226"/>
                </a:cubicBezTo>
                <a:cubicBezTo>
                  <a:pt x="501" y="374"/>
                  <a:pt x="501" y="374"/>
                  <a:pt x="501" y="374"/>
                </a:cubicBezTo>
                <a:cubicBezTo>
                  <a:pt x="501" y="396"/>
                  <a:pt x="487" y="410"/>
                  <a:pt x="466" y="410"/>
                </a:cubicBezTo>
                <a:close/>
                <a:moveTo>
                  <a:pt x="374" y="487"/>
                </a:moveTo>
                <a:lnTo>
                  <a:pt x="374" y="487"/>
                </a:lnTo>
                <a:cubicBezTo>
                  <a:pt x="346" y="487"/>
                  <a:pt x="346" y="487"/>
                  <a:pt x="346" y="487"/>
                </a:cubicBezTo>
                <a:cubicBezTo>
                  <a:pt x="353" y="487"/>
                  <a:pt x="353" y="487"/>
                  <a:pt x="353" y="495"/>
                </a:cubicBezTo>
                <a:lnTo>
                  <a:pt x="353" y="495"/>
                </a:lnTo>
                <a:cubicBezTo>
                  <a:pt x="353" y="509"/>
                  <a:pt x="353" y="509"/>
                  <a:pt x="353" y="509"/>
                </a:cubicBezTo>
                <a:cubicBezTo>
                  <a:pt x="353" y="565"/>
                  <a:pt x="353" y="565"/>
                  <a:pt x="353" y="565"/>
                </a:cubicBezTo>
                <a:cubicBezTo>
                  <a:pt x="353" y="586"/>
                  <a:pt x="332" y="600"/>
                  <a:pt x="318" y="600"/>
                </a:cubicBezTo>
                <a:cubicBezTo>
                  <a:pt x="297" y="600"/>
                  <a:pt x="282" y="586"/>
                  <a:pt x="282" y="565"/>
                </a:cubicBezTo>
                <a:cubicBezTo>
                  <a:pt x="282" y="509"/>
                  <a:pt x="282" y="509"/>
                  <a:pt x="282" y="509"/>
                </a:cubicBezTo>
                <a:cubicBezTo>
                  <a:pt x="282" y="495"/>
                  <a:pt x="282" y="495"/>
                  <a:pt x="282" y="495"/>
                </a:cubicBezTo>
                <a:lnTo>
                  <a:pt x="282" y="495"/>
                </a:lnTo>
                <a:cubicBezTo>
                  <a:pt x="282" y="487"/>
                  <a:pt x="282" y="487"/>
                  <a:pt x="282" y="487"/>
                </a:cubicBezTo>
                <a:cubicBezTo>
                  <a:pt x="219" y="487"/>
                  <a:pt x="219" y="487"/>
                  <a:pt x="219" y="487"/>
                </a:cubicBezTo>
                <a:cubicBezTo>
                  <a:pt x="219" y="487"/>
                  <a:pt x="219" y="487"/>
                  <a:pt x="219" y="495"/>
                </a:cubicBezTo>
                <a:lnTo>
                  <a:pt x="219" y="495"/>
                </a:lnTo>
                <a:cubicBezTo>
                  <a:pt x="219" y="509"/>
                  <a:pt x="219" y="509"/>
                  <a:pt x="219" y="509"/>
                </a:cubicBezTo>
                <a:cubicBezTo>
                  <a:pt x="219" y="565"/>
                  <a:pt x="219" y="565"/>
                  <a:pt x="219" y="565"/>
                </a:cubicBezTo>
                <a:cubicBezTo>
                  <a:pt x="219" y="586"/>
                  <a:pt x="205" y="600"/>
                  <a:pt x="190" y="600"/>
                </a:cubicBezTo>
                <a:cubicBezTo>
                  <a:pt x="169" y="600"/>
                  <a:pt x="155" y="586"/>
                  <a:pt x="155" y="565"/>
                </a:cubicBezTo>
                <a:cubicBezTo>
                  <a:pt x="155" y="509"/>
                  <a:pt x="155" y="509"/>
                  <a:pt x="155" y="509"/>
                </a:cubicBezTo>
                <a:cubicBezTo>
                  <a:pt x="155" y="495"/>
                  <a:pt x="155" y="495"/>
                  <a:pt x="155" y="495"/>
                </a:cubicBezTo>
                <a:lnTo>
                  <a:pt x="155" y="495"/>
                </a:lnTo>
                <a:cubicBezTo>
                  <a:pt x="155" y="487"/>
                  <a:pt x="155" y="487"/>
                  <a:pt x="155" y="487"/>
                </a:cubicBezTo>
                <a:cubicBezTo>
                  <a:pt x="127" y="487"/>
                  <a:pt x="127" y="487"/>
                  <a:pt x="127" y="487"/>
                </a:cubicBezTo>
                <a:cubicBezTo>
                  <a:pt x="106" y="487"/>
                  <a:pt x="92" y="466"/>
                  <a:pt x="92" y="445"/>
                </a:cubicBezTo>
                <a:cubicBezTo>
                  <a:pt x="92" y="240"/>
                  <a:pt x="92" y="240"/>
                  <a:pt x="92" y="240"/>
                </a:cubicBezTo>
                <a:cubicBezTo>
                  <a:pt x="92" y="219"/>
                  <a:pt x="92" y="219"/>
                  <a:pt x="92" y="219"/>
                </a:cubicBezTo>
                <a:cubicBezTo>
                  <a:pt x="92" y="191"/>
                  <a:pt x="92" y="191"/>
                  <a:pt x="92" y="191"/>
                </a:cubicBezTo>
                <a:cubicBezTo>
                  <a:pt x="99" y="191"/>
                  <a:pt x="99" y="191"/>
                  <a:pt x="99" y="191"/>
                </a:cubicBezTo>
                <a:cubicBezTo>
                  <a:pt x="410" y="191"/>
                  <a:pt x="410" y="191"/>
                  <a:pt x="410" y="191"/>
                </a:cubicBezTo>
                <a:lnTo>
                  <a:pt x="410" y="191"/>
                </a:lnTo>
                <a:cubicBezTo>
                  <a:pt x="410" y="219"/>
                  <a:pt x="410" y="219"/>
                  <a:pt x="410" y="219"/>
                </a:cubicBezTo>
                <a:cubicBezTo>
                  <a:pt x="410" y="240"/>
                  <a:pt x="410" y="240"/>
                  <a:pt x="410" y="240"/>
                </a:cubicBezTo>
                <a:cubicBezTo>
                  <a:pt x="410" y="445"/>
                  <a:pt x="410" y="445"/>
                  <a:pt x="410" y="445"/>
                </a:cubicBezTo>
                <a:cubicBezTo>
                  <a:pt x="410" y="466"/>
                  <a:pt x="395" y="487"/>
                  <a:pt x="374" y="487"/>
                </a:cubicBezTo>
                <a:close/>
                <a:moveTo>
                  <a:pt x="176" y="49"/>
                </a:moveTo>
                <a:lnTo>
                  <a:pt x="176" y="49"/>
                </a:lnTo>
                <a:cubicBezTo>
                  <a:pt x="169" y="42"/>
                  <a:pt x="169" y="42"/>
                  <a:pt x="169" y="42"/>
                </a:cubicBezTo>
                <a:cubicBezTo>
                  <a:pt x="162" y="28"/>
                  <a:pt x="162" y="28"/>
                  <a:pt x="162" y="28"/>
                </a:cubicBezTo>
                <a:cubicBezTo>
                  <a:pt x="148" y="7"/>
                  <a:pt x="148" y="7"/>
                  <a:pt x="148" y="7"/>
                </a:cubicBezTo>
                <a:lnTo>
                  <a:pt x="148" y="0"/>
                </a:lnTo>
                <a:lnTo>
                  <a:pt x="155" y="0"/>
                </a:lnTo>
                <a:cubicBezTo>
                  <a:pt x="169" y="28"/>
                  <a:pt x="169" y="28"/>
                  <a:pt x="169" y="28"/>
                </a:cubicBezTo>
                <a:cubicBezTo>
                  <a:pt x="176" y="35"/>
                  <a:pt x="176" y="35"/>
                  <a:pt x="176" y="35"/>
                </a:cubicBezTo>
                <a:cubicBezTo>
                  <a:pt x="183" y="42"/>
                  <a:pt x="183" y="42"/>
                  <a:pt x="183" y="42"/>
                </a:cubicBezTo>
                <a:cubicBezTo>
                  <a:pt x="205" y="35"/>
                  <a:pt x="226" y="35"/>
                  <a:pt x="254" y="35"/>
                </a:cubicBezTo>
                <a:cubicBezTo>
                  <a:pt x="275" y="35"/>
                  <a:pt x="297" y="35"/>
                  <a:pt x="318" y="42"/>
                </a:cubicBezTo>
                <a:cubicBezTo>
                  <a:pt x="325" y="35"/>
                  <a:pt x="325" y="35"/>
                  <a:pt x="325" y="35"/>
                </a:cubicBezTo>
                <a:cubicBezTo>
                  <a:pt x="332" y="28"/>
                  <a:pt x="332" y="28"/>
                  <a:pt x="332" y="28"/>
                </a:cubicBezTo>
                <a:cubicBezTo>
                  <a:pt x="346" y="0"/>
                  <a:pt x="346" y="0"/>
                  <a:pt x="346" y="0"/>
                </a:cubicBezTo>
                <a:lnTo>
                  <a:pt x="353" y="0"/>
                </a:lnTo>
                <a:cubicBezTo>
                  <a:pt x="360" y="0"/>
                  <a:pt x="360" y="7"/>
                  <a:pt x="360" y="7"/>
                </a:cubicBezTo>
                <a:cubicBezTo>
                  <a:pt x="346" y="28"/>
                  <a:pt x="346" y="28"/>
                  <a:pt x="346" y="28"/>
                </a:cubicBezTo>
                <a:cubicBezTo>
                  <a:pt x="339" y="42"/>
                  <a:pt x="339" y="42"/>
                  <a:pt x="339" y="42"/>
                </a:cubicBezTo>
                <a:cubicBezTo>
                  <a:pt x="332" y="49"/>
                  <a:pt x="332" y="49"/>
                  <a:pt x="332" y="49"/>
                </a:cubicBezTo>
                <a:cubicBezTo>
                  <a:pt x="381" y="71"/>
                  <a:pt x="410" y="120"/>
                  <a:pt x="410" y="169"/>
                </a:cubicBezTo>
                <a:cubicBezTo>
                  <a:pt x="92" y="169"/>
                  <a:pt x="92" y="169"/>
                  <a:pt x="92" y="169"/>
                </a:cubicBezTo>
                <a:cubicBezTo>
                  <a:pt x="92" y="120"/>
                  <a:pt x="127" y="71"/>
                  <a:pt x="176" y="49"/>
                </a:cubicBezTo>
                <a:close/>
                <a:moveTo>
                  <a:pt x="318" y="120"/>
                </a:moveTo>
                <a:lnTo>
                  <a:pt x="318" y="120"/>
                </a:lnTo>
                <a:cubicBezTo>
                  <a:pt x="332" y="120"/>
                  <a:pt x="339" y="113"/>
                  <a:pt x="339" y="106"/>
                </a:cubicBezTo>
                <a:cubicBezTo>
                  <a:pt x="339" y="92"/>
                  <a:pt x="332" y="85"/>
                  <a:pt x="318" y="85"/>
                </a:cubicBezTo>
                <a:cubicBezTo>
                  <a:pt x="311" y="85"/>
                  <a:pt x="304" y="92"/>
                  <a:pt x="304" y="106"/>
                </a:cubicBezTo>
                <a:cubicBezTo>
                  <a:pt x="304" y="113"/>
                  <a:pt x="311" y="120"/>
                  <a:pt x="318" y="120"/>
                </a:cubicBezTo>
                <a:close/>
                <a:moveTo>
                  <a:pt x="183" y="120"/>
                </a:moveTo>
                <a:lnTo>
                  <a:pt x="183" y="120"/>
                </a:lnTo>
                <a:cubicBezTo>
                  <a:pt x="190" y="120"/>
                  <a:pt x="197" y="113"/>
                  <a:pt x="197" y="106"/>
                </a:cubicBezTo>
                <a:cubicBezTo>
                  <a:pt x="197" y="92"/>
                  <a:pt x="190" y="85"/>
                  <a:pt x="183" y="85"/>
                </a:cubicBezTo>
                <a:cubicBezTo>
                  <a:pt x="176" y="85"/>
                  <a:pt x="169" y="92"/>
                  <a:pt x="169" y="106"/>
                </a:cubicBezTo>
                <a:cubicBezTo>
                  <a:pt x="169" y="113"/>
                  <a:pt x="176" y="120"/>
                  <a:pt x="183" y="120"/>
                </a:cubicBezTo>
                <a:close/>
                <a:moveTo>
                  <a:pt x="35" y="410"/>
                </a:moveTo>
                <a:lnTo>
                  <a:pt x="35" y="410"/>
                </a:lnTo>
                <a:cubicBezTo>
                  <a:pt x="21" y="410"/>
                  <a:pt x="0" y="396"/>
                  <a:pt x="0" y="374"/>
                </a:cubicBezTo>
                <a:cubicBezTo>
                  <a:pt x="0" y="226"/>
                  <a:pt x="0" y="226"/>
                  <a:pt x="0" y="226"/>
                </a:cubicBezTo>
                <a:cubicBezTo>
                  <a:pt x="0" y="205"/>
                  <a:pt x="21" y="191"/>
                  <a:pt x="35" y="191"/>
                </a:cubicBezTo>
                <a:cubicBezTo>
                  <a:pt x="56" y="191"/>
                  <a:pt x="70" y="205"/>
                  <a:pt x="70" y="226"/>
                </a:cubicBezTo>
                <a:cubicBezTo>
                  <a:pt x="70" y="374"/>
                  <a:pt x="70" y="374"/>
                  <a:pt x="70" y="374"/>
                </a:cubicBezTo>
                <a:cubicBezTo>
                  <a:pt x="70" y="396"/>
                  <a:pt x="56" y="410"/>
                  <a:pt x="35" y="41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63" name="Freeform 1"/>
          <p:cNvSpPr>
            <a:spLocks noChangeArrowheads="1"/>
          </p:cNvSpPr>
          <p:nvPr/>
        </p:nvSpPr>
        <p:spPr bwMode="auto">
          <a:xfrm>
            <a:off x="15389227" y="6838947"/>
            <a:ext cx="438150" cy="438264"/>
          </a:xfrm>
          <a:custGeom>
            <a:avLst/>
            <a:gdLst>
              <a:gd name="T0" fmla="*/ 594 w 609"/>
              <a:gd name="T1" fmla="*/ 290 h 609"/>
              <a:gd name="T2" fmla="*/ 318 w 609"/>
              <a:gd name="T3" fmla="*/ 466 h 609"/>
              <a:gd name="T4" fmla="*/ 283 w 609"/>
              <a:gd name="T5" fmla="*/ 608 h 609"/>
              <a:gd name="T6" fmla="*/ 120 w 609"/>
              <a:gd name="T7" fmla="*/ 608 h 609"/>
              <a:gd name="T8" fmla="*/ 85 w 609"/>
              <a:gd name="T9" fmla="*/ 551 h 609"/>
              <a:gd name="T10" fmla="*/ 50 w 609"/>
              <a:gd name="T11" fmla="*/ 509 h 609"/>
              <a:gd name="T12" fmla="*/ 7 w 609"/>
              <a:gd name="T13" fmla="*/ 459 h 609"/>
              <a:gd name="T14" fmla="*/ 113 w 609"/>
              <a:gd name="T15" fmla="*/ 0 h 609"/>
              <a:gd name="T16" fmla="*/ 368 w 609"/>
              <a:gd name="T17" fmla="*/ 0 h 609"/>
              <a:gd name="T18" fmla="*/ 523 w 609"/>
              <a:gd name="T19" fmla="*/ 120 h 609"/>
              <a:gd name="T20" fmla="*/ 594 w 609"/>
              <a:gd name="T21" fmla="*/ 290 h 609"/>
              <a:gd name="T22" fmla="*/ 488 w 609"/>
              <a:gd name="T23" fmla="*/ 148 h 609"/>
              <a:gd name="T24" fmla="*/ 368 w 609"/>
              <a:gd name="T25" fmla="*/ 42 h 609"/>
              <a:gd name="T26" fmla="*/ 50 w 609"/>
              <a:gd name="T27" fmla="*/ 466 h 609"/>
              <a:gd name="T28" fmla="*/ 148 w 609"/>
              <a:gd name="T29" fmla="*/ 466 h 609"/>
              <a:gd name="T30" fmla="*/ 212 w 609"/>
              <a:gd name="T31" fmla="*/ 325 h 609"/>
              <a:gd name="T32" fmla="*/ 304 w 609"/>
              <a:gd name="T33" fmla="*/ 325 h 609"/>
              <a:gd name="T34" fmla="*/ 481 w 609"/>
              <a:gd name="T35" fmla="*/ 191 h 609"/>
              <a:gd name="T36" fmla="*/ 530 w 609"/>
              <a:gd name="T37" fmla="*/ 169 h 609"/>
              <a:gd name="T38" fmla="*/ 523 w 609"/>
              <a:gd name="T39" fmla="*/ 198 h 609"/>
              <a:gd name="T40" fmla="*/ 240 w 609"/>
              <a:gd name="T41" fmla="*/ 367 h 609"/>
              <a:gd name="T42" fmla="*/ 212 w 609"/>
              <a:gd name="T43" fmla="*/ 509 h 609"/>
              <a:gd name="T44" fmla="*/ 134 w 609"/>
              <a:gd name="T45" fmla="*/ 509 h 609"/>
              <a:gd name="T46" fmla="*/ 255 w 609"/>
              <a:gd name="T47" fmla="*/ 565 h 609"/>
              <a:gd name="T48" fmla="*/ 375 w 609"/>
              <a:gd name="T49" fmla="*/ 424 h 609"/>
              <a:gd name="T50" fmla="*/ 530 w 609"/>
              <a:gd name="T51" fmla="*/ 169 h 609"/>
              <a:gd name="T52" fmla="*/ 339 w 609"/>
              <a:gd name="T53" fmla="*/ 226 h 609"/>
              <a:gd name="T54" fmla="*/ 290 w 609"/>
              <a:gd name="T55" fmla="*/ 247 h 609"/>
              <a:gd name="T56" fmla="*/ 255 w 609"/>
              <a:gd name="T57" fmla="*/ 141 h 609"/>
              <a:gd name="T58" fmla="*/ 318 w 609"/>
              <a:gd name="T59" fmla="*/ 127 h 609"/>
              <a:gd name="T60" fmla="*/ 361 w 609"/>
              <a:gd name="T61" fmla="*/ 191 h 609"/>
              <a:gd name="T62" fmla="*/ 318 w 609"/>
              <a:gd name="T63" fmla="*/ 169 h 609"/>
              <a:gd name="T64" fmla="*/ 318 w 609"/>
              <a:gd name="T65" fmla="*/ 169 h 609"/>
              <a:gd name="T66" fmla="*/ 283 w 609"/>
              <a:gd name="T67" fmla="*/ 205 h 609"/>
              <a:gd name="T68" fmla="*/ 318 w 609"/>
              <a:gd name="T69" fmla="*/ 177 h 609"/>
              <a:gd name="T70" fmla="*/ 318 w 609"/>
              <a:gd name="T71" fmla="*/ 177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9" h="609">
                <a:moveTo>
                  <a:pt x="594" y="290"/>
                </a:moveTo>
                <a:lnTo>
                  <a:pt x="594" y="290"/>
                </a:lnTo>
                <a:cubicBezTo>
                  <a:pt x="573" y="396"/>
                  <a:pt x="488" y="466"/>
                  <a:pt x="375" y="466"/>
                </a:cubicBezTo>
                <a:cubicBezTo>
                  <a:pt x="318" y="466"/>
                  <a:pt x="318" y="466"/>
                  <a:pt x="318" y="466"/>
                </a:cubicBezTo>
                <a:cubicBezTo>
                  <a:pt x="290" y="572"/>
                  <a:pt x="290" y="572"/>
                  <a:pt x="290" y="572"/>
                </a:cubicBezTo>
                <a:cubicBezTo>
                  <a:pt x="283" y="608"/>
                  <a:pt x="283" y="608"/>
                  <a:pt x="283" y="608"/>
                </a:cubicBezTo>
                <a:cubicBezTo>
                  <a:pt x="255" y="608"/>
                  <a:pt x="255" y="608"/>
                  <a:pt x="255" y="608"/>
                </a:cubicBezTo>
                <a:cubicBezTo>
                  <a:pt x="120" y="608"/>
                  <a:pt x="120" y="608"/>
                  <a:pt x="120" y="608"/>
                </a:cubicBezTo>
                <a:cubicBezTo>
                  <a:pt x="71" y="608"/>
                  <a:pt x="71" y="608"/>
                  <a:pt x="71" y="608"/>
                </a:cubicBezTo>
                <a:cubicBezTo>
                  <a:pt x="85" y="551"/>
                  <a:pt x="85" y="551"/>
                  <a:pt x="85" y="551"/>
                </a:cubicBezTo>
                <a:cubicBezTo>
                  <a:pt x="92" y="509"/>
                  <a:pt x="92" y="509"/>
                  <a:pt x="92" y="509"/>
                </a:cubicBezTo>
                <a:cubicBezTo>
                  <a:pt x="50" y="509"/>
                  <a:pt x="50" y="509"/>
                  <a:pt x="50" y="509"/>
                </a:cubicBezTo>
                <a:cubicBezTo>
                  <a:pt x="0" y="509"/>
                  <a:pt x="0" y="509"/>
                  <a:pt x="0" y="509"/>
                </a:cubicBezTo>
                <a:cubicBezTo>
                  <a:pt x="7" y="459"/>
                  <a:pt x="7" y="459"/>
                  <a:pt x="7" y="459"/>
                </a:cubicBezTo>
                <a:cubicBezTo>
                  <a:pt x="106" y="35"/>
                  <a:pt x="106" y="35"/>
                  <a:pt x="106" y="35"/>
                </a:cubicBezTo>
                <a:cubicBezTo>
                  <a:pt x="113" y="0"/>
                  <a:pt x="113" y="0"/>
                  <a:pt x="113" y="0"/>
                </a:cubicBezTo>
                <a:cubicBezTo>
                  <a:pt x="148" y="0"/>
                  <a:pt x="148" y="0"/>
                  <a:pt x="148" y="0"/>
                </a:cubicBezTo>
                <a:cubicBezTo>
                  <a:pt x="368" y="0"/>
                  <a:pt x="368" y="0"/>
                  <a:pt x="368" y="0"/>
                </a:cubicBezTo>
                <a:cubicBezTo>
                  <a:pt x="417" y="0"/>
                  <a:pt x="466" y="21"/>
                  <a:pt x="495" y="64"/>
                </a:cubicBezTo>
                <a:cubicBezTo>
                  <a:pt x="509" y="78"/>
                  <a:pt x="516" y="92"/>
                  <a:pt x="523" y="120"/>
                </a:cubicBezTo>
                <a:cubicBezTo>
                  <a:pt x="544" y="127"/>
                  <a:pt x="558" y="141"/>
                  <a:pt x="565" y="155"/>
                </a:cubicBezTo>
                <a:cubicBezTo>
                  <a:pt x="587" y="184"/>
                  <a:pt x="608" y="226"/>
                  <a:pt x="594" y="290"/>
                </a:cubicBezTo>
                <a:close/>
                <a:moveTo>
                  <a:pt x="488" y="148"/>
                </a:moveTo>
                <a:lnTo>
                  <a:pt x="488" y="148"/>
                </a:lnTo>
                <a:cubicBezTo>
                  <a:pt x="481" y="127"/>
                  <a:pt x="481" y="113"/>
                  <a:pt x="474" y="99"/>
                </a:cubicBezTo>
                <a:cubicBezTo>
                  <a:pt x="452" y="64"/>
                  <a:pt x="403" y="42"/>
                  <a:pt x="368" y="42"/>
                </a:cubicBezTo>
                <a:cubicBezTo>
                  <a:pt x="148" y="42"/>
                  <a:pt x="148" y="42"/>
                  <a:pt x="148" y="42"/>
                </a:cubicBezTo>
                <a:cubicBezTo>
                  <a:pt x="50" y="466"/>
                  <a:pt x="50" y="466"/>
                  <a:pt x="50" y="466"/>
                </a:cubicBezTo>
                <a:cubicBezTo>
                  <a:pt x="99" y="466"/>
                  <a:pt x="99" y="466"/>
                  <a:pt x="99" y="466"/>
                </a:cubicBezTo>
                <a:cubicBezTo>
                  <a:pt x="148" y="466"/>
                  <a:pt x="148" y="466"/>
                  <a:pt x="148" y="466"/>
                </a:cubicBezTo>
                <a:cubicBezTo>
                  <a:pt x="177" y="466"/>
                  <a:pt x="177" y="466"/>
                  <a:pt x="177" y="466"/>
                </a:cubicBezTo>
                <a:cubicBezTo>
                  <a:pt x="212" y="325"/>
                  <a:pt x="212" y="325"/>
                  <a:pt x="212" y="325"/>
                </a:cubicBezTo>
                <a:cubicBezTo>
                  <a:pt x="304" y="325"/>
                  <a:pt x="304" y="325"/>
                  <a:pt x="304" y="325"/>
                </a:cubicBezTo>
                <a:lnTo>
                  <a:pt x="304" y="325"/>
                </a:lnTo>
                <a:cubicBezTo>
                  <a:pt x="353" y="325"/>
                  <a:pt x="403" y="311"/>
                  <a:pt x="438" y="276"/>
                </a:cubicBezTo>
                <a:cubicBezTo>
                  <a:pt x="459" y="254"/>
                  <a:pt x="474" y="226"/>
                  <a:pt x="481" y="191"/>
                </a:cubicBezTo>
                <a:cubicBezTo>
                  <a:pt x="488" y="177"/>
                  <a:pt x="488" y="162"/>
                  <a:pt x="488" y="148"/>
                </a:cubicBezTo>
                <a:close/>
                <a:moveTo>
                  <a:pt x="530" y="169"/>
                </a:moveTo>
                <a:lnTo>
                  <a:pt x="530" y="169"/>
                </a:lnTo>
                <a:cubicBezTo>
                  <a:pt x="523" y="184"/>
                  <a:pt x="523" y="191"/>
                  <a:pt x="523" y="198"/>
                </a:cubicBezTo>
                <a:cubicBezTo>
                  <a:pt x="502" y="304"/>
                  <a:pt x="410" y="367"/>
                  <a:pt x="304" y="367"/>
                </a:cubicBezTo>
                <a:cubicBezTo>
                  <a:pt x="240" y="367"/>
                  <a:pt x="240" y="367"/>
                  <a:pt x="240" y="367"/>
                </a:cubicBezTo>
                <a:cubicBezTo>
                  <a:pt x="219" y="480"/>
                  <a:pt x="219" y="480"/>
                  <a:pt x="219" y="480"/>
                </a:cubicBezTo>
                <a:cubicBezTo>
                  <a:pt x="212" y="509"/>
                  <a:pt x="212" y="509"/>
                  <a:pt x="212" y="509"/>
                </a:cubicBezTo>
                <a:cubicBezTo>
                  <a:pt x="177" y="509"/>
                  <a:pt x="177" y="509"/>
                  <a:pt x="177" y="509"/>
                </a:cubicBezTo>
                <a:cubicBezTo>
                  <a:pt x="134" y="509"/>
                  <a:pt x="134" y="509"/>
                  <a:pt x="134" y="509"/>
                </a:cubicBezTo>
                <a:cubicBezTo>
                  <a:pt x="120" y="565"/>
                  <a:pt x="120" y="565"/>
                  <a:pt x="120" y="565"/>
                </a:cubicBezTo>
                <a:cubicBezTo>
                  <a:pt x="255" y="565"/>
                  <a:pt x="255" y="565"/>
                  <a:pt x="255" y="565"/>
                </a:cubicBezTo>
                <a:cubicBezTo>
                  <a:pt x="283" y="424"/>
                  <a:pt x="283" y="424"/>
                  <a:pt x="283" y="424"/>
                </a:cubicBezTo>
                <a:cubicBezTo>
                  <a:pt x="375" y="424"/>
                  <a:pt x="375" y="424"/>
                  <a:pt x="375" y="424"/>
                </a:cubicBezTo>
                <a:cubicBezTo>
                  <a:pt x="459" y="424"/>
                  <a:pt x="537" y="375"/>
                  <a:pt x="551" y="283"/>
                </a:cubicBezTo>
                <a:cubicBezTo>
                  <a:pt x="565" y="233"/>
                  <a:pt x="551" y="198"/>
                  <a:pt x="530" y="169"/>
                </a:cubicBezTo>
                <a:close/>
                <a:moveTo>
                  <a:pt x="339" y="226"/>
                </a:moveTo>
                <a:lnTo>
                  <a:pt x="339" y="226"/>
                </a:lnTo>
                <a:cubicBezTo>
                  <a:pt x="332" y="226"/>
                  <a:pt x="332" y="233"/>
                  <a:pt x="325" y="233"/>
                </a:cubicBezTo>
                <a:cubicBezTo>
                  <a:pt x="318" y="240"/>
                  <a:pt x="304" y="247"/>
                  <a:pt x="290" y="247"/>
                </a:cubicBezTo>
                <a:cubicBezTo>
                  <a:pt x="226" y="247"/>
                  <a:pt x="226" y="247"/>
                  <a:pt x="226" y="247"/>
                </a:cubicBezTo>
                <a:cubicBezTo>
                  <a:pt x="255" y="141"/>
                  <a:pt x="255" y="141"/>
                  <a:pt x="255" y="141"/>
                </a:cubicBezTo>
                <a:cubicBezTo>
                  <a:pt x="255" y="127"/>
                  <a:pt x="255" y="127"/>
                  <a:pt x="255" y="127"/>
                </a:cubicBezTo>
                <a:cubicBezTo>
                  <a:pt x="318" y="127"/>
                  <a:pt x="318" y="127"/>
                  <a:pt x="318" y="127"/>
                </a:cubicBezTo>
                <a:cubicBezTo>
                  <a:pt x="332" y="127"/>
                  <a:pt x="339" y="134"/>
                  <a:pt x="346" y="141"/>
                </a:cubicBezTo>
                <a:cubicBezTo>
                  <a:pt x="361" y="148"/>
                  <a:pt x="368" y="169"/>
                  <a:pt x="361" y="191"/>
                </a:cubicBezTo>
                <a:cubicBezTo>
                  <a:pt x="361" y="205"/>
                  <a:pt x="346" y="219"/>
                  <a:pt x="339" y="226"/>
                </a:cubicBezTo>
                <a:close/>
                <a:moveTo>
                  <a:pt x="318" y="169"/>
                </a:moveTo>
                <a:lnTo>
                  <a:pt x="318" y="169"/>
                </a:lnTo>
                <a:lnTo>
                  <a:pt x="318" y="169"/>
                </a:lnTo>
                <a:cubicBezTo>
                  <a:pt x="290" y="169"/>
                  <a:pt x="290" y="169"/>
                  <a:pt x="290" y="169"/>
                </a:cubicBezTo>
                <a:cubicBezTo>
                  <a:pt x="283" y="205"/>
                  <a:pt x="283" y="205"/>
                  <a:pt x="283" y="205"/>
                </a:cubicBezTo>
                <a:cubicBezTo>
                  <a:pt x="290" y="205"/>
                  <a:pt x="290" y="205"/>
                  <a:pt x="290" y="205"/>
                </a:cubicBezTo>
                <a:cubicBezTo>
                  <a:pt x="304" y="205"/>
                  <a:pt x="318" y="191"/>
                  <a:pt x="318" y="177"/>
                </a:cubicBezTo>
                <a:lnTo>
                  <a:pt x="318" y="177"/>
                </a:lnTo>
                <a:lnTo>
                  <a:pt x="318" y="177"/>
                </a:lnTo>
                <a:cubicBezTo>
                  <a:pt x="318" y="177"/>
                  <a:pt x="318" y="177"/>
                  <a:pt x="318" y="16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64" name="Freeform 2"/>
          <p:cNvSpPr>
            <a:spLocks noChangeArrowheads="1"/>
          </p:cNvSpPr>
          <p:nvPr/>
        </p:nvSpPr>
        <p:spPr bwMode="auto">
          <a:xfrm>
            <a:off x="14624052" y="6851651"/>
            <a:ext cx="438150" cy="412857"/>
          </a:xfrm>
          <a:custGeom>
            <a:avLst/>
            <a:gdLst>
              <a:gd name="T0" fmla="*/ 473 w 609"/>
              <a:gd name="T1" fmla="*/ 573 h 574"/>
              <a:gd name="T2" fmla="*/ 473 w 609"/>
              <a:gd name="T3" fmla="*/ 573 h 574"/>
              <a:gd name="T4" fmla="*/ 473 w 609"/>
              <a:gd name="T5" fmla="*/ 368 h 574"/>
              <a:gd name="T6" fmla="*/ 410 w 609"/>
              <a:gd name="T7" fmla="*/ 283 h 574"/>
              <a:gd name="T8" fmla="*/ 339 w 609"/>
              <a:gd name="T9" fmla="*/ 368 h 574"/>
              <a:gd name="T10" fmla="*/ 339 w 609"/>
              <a:gd name="T11" fmla="*/ 573 h 574"/>
              <a:gd name="T12" fmla="*/ 205 w 609"/>
              <a:gd name="T13" fmla="*/ 573 h 574"/>
              <a:gd name="T14" fmla="*/ 205 w 609"/>
              <a:gd name="T15" fmla="*/ 191 h 574"/>
              <a:gd name="T16" fmla="*/ 339 w 609"/>
              <a:gd name="T17" fmla="*/ 191 h 574"/>
              <a:gd name="T18" fmla="*/ 339 w 609"/>
              <a:gd name="T19" fmla="*/ 240 h 574"/>
              <a:gd name="T20" fmla="*/ 459 w 609"/>
              <a:gd name="T21" fmla="*/ 177 h 574"/>
              <a:gd name="T22" fmla="*/ 608 w 609"/>
              <a:gd name="T23" fmla="*/ 361 h 574"/>
              <a:gd name="T24" fmla="*/ 608 w 609"/>
              <a:gd name="T25" fmla="*/ 573 h 574"/>
              <a:gd name="T26" fmla="*/ 473 w 609"/>
              <a:gd name="T27" fmla="*/ 573 h 574"/>
              <a:gd name="T28" fmla="*/ 78 w 609"/>
              <a:gd name="T29" fmla="*/ 134 h 574"/>
              <a:gd name="T30" fmla="*/ 78 w 609"/>
              <a:gd name="T31" fmla="*/ 134 h 574"/>
              <a:gd name="T32" fmla="*/ 0 w 609"/>
              <a:gd name="T33" fmla="*/ 71 h 574"/>
              <a:gd name="T34" fmla="*/ 78 w 609"/>
              <a:gd name="T35" fmla="*/ 0 h 574"/>
              <a:gd name="T36" fmla="*/ 155 w 609"/>
              <a:gd name="T37" fmla="*/ 71 h 574"/>
              <a:gd name="T38" fmla="*/ 78 w 609"/>
              <a:gd name="T39" fmla="*/ 134 h 574"/>
              <a:gd name="T40" fmla="*/ 141 w 609"/>
              <a:gd name="T41" fmla="*/ 573 h 574"/>
              <a:gd name="T42" fmla="*/ 141 w 609"/>
              <a:gd name="T43" fmla="*/ 573 h 574"/>
              <a:gd name="T44" fmla="*/ 7 w 609"/>
              <a:gd name="T45" fmla="*/ 573 h 574"/>
              <a:gd name="T46" fmla="*/ 7 w 609"/>
              <a:gd name="T47" fmla="*/ 191 h 574"/>
              <a:gd name="T48" fmla="*/ 141 w 609"/>
              <a:gd name="T49" fmla="*/ 191 h 574"/>
              <a:gd name="T50" fmla="*/ 141 w 609"/>
              <a:gd name="T51" fmla="*/ 573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9" h="574">
                <a:moveTo>
                  <a:pt x="473" y="573"/>
                </a:moveTo>
                <a:lnTo>
                  <a:pt x="473" y="573"/>
                </a:lnTo>
                <a:cubicBezTo>
                  <a:pt x="473" y="368"/>
                  <a:pt x="473" y="368"/>
                  <a:pt x="473" y="368"/>
                </a:cubicBezTo>
                <a:cubicBezTo>
                  <a:pt x="473" y="325"/>
                  <a:pt x="459" y="283"/>
                  <a:pt x="410" y="283"/>
                </a:cubicBezTo>
                <a:cubicBezTo>
                  <a:pt x="360" y="283"/>
                  <a:pt x="339" y="325"/>
                  <a:pt x="339" y="368"/>
                </a:cubicBezTo>
                <a:cubicBezTo>
                  <a:pt x="339" y="573"/>
                  <a:pt x="339" y="573"/>
                  <a:pt x="339" y="573"/>
                </a:cubicBezTo>
                <a:cubicBezTo>
                  <a:pt x="205" y="573"/>
                  <a:pt x="205" y="573"/>
                  <a:pt x="205" y="573"/>
                </a:cubicBezTo>
                <a:cubicBezTo>
                  <a:pt x="205" y="191"/>
                  <a:pt x="205" y="191"/>
                  <a:pt x="205" y="191"/>
                </a:cubicBezTo>
                <a:cubicBezTo>
                  <a:pt x="339" y="191"/>
                  <a:pt x="339" y="191"/>
                  <a:pt x="339" y="191"/>
                </a:cubicBezTo>
                <a:cubicBezTo>
                  <a:pt x="339" y="240"/>
                  <a:pt x="339" y="240"/>
                  <a:pt x="339" y="240"/>
                </a:cubicBezTo>
                <a:cubicBezTo>
                  <a:pt x="375" y="198"/>
                  <a:pt x="403" y="177"/>
                  <a:pt x="459" y="177"/>
                </a:cubicBezTo>
                <a:cubicBezTo>
                  <a:pt x="516" y="177"/>
                  <a:pt x="608" y="205"/>
                  <a:pt x="608" y="361"/>
                </a:cubicBezTo>
                <a:cubicBezTo>
                  <a:pt x="608" y="573"/>
                  <a:pt x="608" y="573"/>
                  <a:pt x="608" y="573"/>
                </a:cubicBezTo>
                <a:lnTo>
                  <a:pt x="473" y="573"/>
                </a:lnTo>
                <a:close/>
                <a:moveTo>
                  <a:pt x="78" y="134"/>
                </a:moveTo>
                <a:lnTo>
                  <a:pt x="78" y="134"/>
                </a:lnTo>
                <a:cubicBezTo>
                  <a:pt x="35" y="134"/>
                  <a:pt x="0" y="106"/>
                  <a:pt x="0" y="71"/>
                </a:cubicBezTo>
                <a:cubicBezTo>
                  <a:pt x="0" y="28"/>
                  <a:pt x="35" y="0"/>
                  <a:pt x="78" y="0"/>
                </a:cubicBezTo>
                <a:cubicBezTo>
                  <a:pt x="120" y="0"/>
                  <a:pt x="155" y="28"/>
                  <a:pt x="155" y="71"/>
                </a:cubicBezTo>
                <a:cubicBezTo>
                  <a:pt x="155" y="106"/>
                  <a:pt x="120" y="134"/>
                  <a:pt x="78" y="134"/>
                </a:cubicBezTo>
                <a:close/>
                <a:moveTo>
                  <a:pt x="141" y="573"/>
                </a:moveTo>
                <a:lnTo>
                  <a:pt x="141" y="573"/>
                </a:lnTo>
                <a:cubicBezTo>
                  <a:pt x="7" y="573"/>
                  <a:pt x="7" y="573"/>
                  <a:pt x="7" y="573"/>
                </a:cubicBezTo>
                <a:cubicBezTo>
                  <a:pt x="7" y="191"/>
                  <a:pt x="7" y="191"/>
                  <a:pt x="7" y="191"/>
                </a:cubicBezTo>
                <a:cubicBezTo>
                  <a:pt x="141" y="191"/>
                  <a:pt x="141" y="191"/>
                  <a:pt x="141" y="191"/>
                </a:cubicBezTo>
                <a:lnTo>
                  <a:pt x="141" y="57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65" name="Freeform 3"/>
          <p:cNvSpPr>
            <a:spLocks noChangeArrowheads="1"/>
          </p:cNvSpPr>
          <p:nvPr/>
        </p:nvSpPr>
        <p:spPr bwMode="auto">
          <a:xfrm>
            <a:off x="13868404" y="6838947"/>
            <a:ext cx="434976" cy="438264"/>
          </a:xfrm>
          <a:custGeom>
            <a:avLst/>
            <a:gdLst>
              <a:gd name="T0" fmla="*/ 466 w 602"/>
              <a:gd name="T1" fmla="*/ 558 h 609"/>
              <a:gd name="T2" fmla="*/ 466 w 602"/>
              <a:gd name="T3" fmla="*/ 558 h 609"/>
              <a:gd name="T4" fmla="*/ 254 w 602"/>
              <a:gd name="T5" fmla="*/ 438 h 609"/>
              <a:gd name="T6" fmla="*/ 78 w 602"/>
              <a:gd name="T7" fmla="*/ 509 h 609"/>
              <a:gd name="T8" fmla="*/ 0 w 602"/>
              <a:gd name="T9" fmla="*/ 304 h 609"/>
              <a:gd name="T10" fmla="*/ 304 w 602"/>
              <a:gd name="T11" fmla="*/ 0 h 609"/>
              <a:gd name="T12" fmla="*/ 601 w 602"/>
              <a:gd name="T13" fmla="*/ 304 h 609"/>
              <a:gd name="T14" fmla="*/ 466 w 602"/>
              <a:gd name="T15" fmla="*/ 558 h 609"/>
              <a:gd name="T16" fmla="*/ 155 w 602"/>
              <a:gd name="T17" fmla="*/ 389 h 609"/>
              <a:gd name="T18" fmla="*/ 155 w 602"/>
              <a:gd name="T19" fmla="*/ 389 h 609"/>
              <a:gd name="T20" fmla="*/ 155 w 602"/>
              <a:gd name="T21" fmla="*/ 389 h 609"/>
              <a:gd name="T22" fmla="*/ 417 w 602"/>
              <a:gd name="T23" fmla="*/ 424 h 609"/>
              <a:gd name="T24" fmla="*/ 438 w 602"/>
              <a:gd name="T25" fmla="*/ 424 h 609"/>
              <a:gd name="T26" fmla="*/ 445 w 602"/>
              <a:gd name="T27" fmla="*/ 403 h 609"/>
              <a:gd name="T28" fmla="*/ 438 w 602"/>
              <a:gd name="T29" fmla="*/ 389 h 609"/>
              <a:gd name="T30" fmla="*/ 148 w 602"/>
              <a:gd name="T31" fmla="*/ 346 h 609"/>
              <a:gd name="T32" fmla="*/ 134 w 602"/>
              <a:gd name="T33" fmla="*/ 367 h 609"/>
              <a:gd name="T34" fmla="*/ 155 w 602"/>
              <a:gd name="T35" fmla="*/ 389 h 609"/>
              <a:gd name="T36" fmla="*/ 141 w 602"/>
              <a:gd name="T37" fmla="*/ 304 h 609"/>
              <a:gd name="T38" fmla="*/ 141 w 602"/>
              <a:gd name="T39" fmla="*/ 304 h 609"/>
              <a:gd name="T40" fmla="*/ 148 w 602"/>
              <a:gd name="T41" fmla="*/ 297 h 609"/>
              <a:gd name="T42" fmla="*/ 452 w 602"/>
              <a:gd name="T43" fmla="*/ 332 h 609"/>
              <a:gd name="T44" fmla="*/ 452 w 602"/>
              <a:gd name="T45" fmla="*/ 332 h 609"/>
              <a:gd name="T46" fmla="*/ 466 w 602"/>
              <a:gd name="T47" fmla="*/ 339 h 609"/>
              <a:gd name="T48" fmla="*/ 487 w 602"/>
              <a:gd name="T49" fmla="*/ 311 h 609"/>
              <a:gd name="T50" fmla="*/ 473 w 602"/>
              <a:gd name="T51" fmla="*/ 290 h 609"/>
              <a:gd name="T52" fmla="*/ 473 w 602"/>
              <a:gd name="T53" fmla="*/ 290 h 609"/>
              <a:gd name="T54" fmla="*/ 134 w 602"/>
              <a:gd name="T55" fmla="*/ 254 h 609"/>
              <a:gd name="T56" fmla="*/ 120 w 602"/>
              <a:gd name="T57" fmla="*/ 276 h 609"/>
              <a:gd name="T58" fmla="*/ 141 w 602"/>
              <a:gd name="T59" fmla="*/ 304 h 609"/>
              <a:gd name="T60" fmla="*/ 516 w 602"/>
              <a:gd name="T61" fmla="*/ 198 h 609"/>
              <a:gd name="T62" fmla="*/ 516 w 602"/>
              <a:gd name="T63" fmla="*/ 198 h 609"/>
              <a:gd name="T64" fmla="*/ 120 w 602"/>
              <a:gd name="T65" fmla="*/ 148 h 609"/>
              <a:gd name="T66" fmla="*/ 99 w 602"/>
              <a:gd name="T67" fmla="*/ 177 h 609"/>
              <a:gd name="T68" fmla="*/ 127 w 602"/>
              <a:gd name="T69" fmla="*/ 205 h 609"/>
              <a:gd name="T70" fmla="*/ 134 w 602"/>
              <a:gd name="T71" fmla="*/ 205 h 609"/>
              <a:gd name="T72" fmla="*/ 134 w 602"/>
              <a:gd name="T73" fmla="*/ 205 h 609"/>
              <a:gd name="T74" fmla="*/ 487 w 602"/>
              <a:gd name="T75" fmla="*/ 240 h 609"/>
              <a:gd name="T76" fmla="*/ 502 w 602"/>
              <a:gd name="T77" fmla="*/ 247 h 609"/>
              <a:gd name="T78" fmla="*/ 530 w 602"/>
              <a:gd name="T79" fmla="*/ 219 h 609"/>
              <a:gd name="T80" fmla="*/ 516 w 602"/>
              <a:gd name="T81" fmla="*/ 198 h 609"/>
              <a:gd name="T82" fmla="*/ 367 w 602"/>
              <a:gd name="T83" fmla="*/ 594 h 609"/>
              <a:gd name="T84" fmla="*/ 367 w 602"/>
              <a:gd name="T85" fmla="*/ 594 h 609"/>
              <a:gd name="T86" fmla="*/ 304 w 602"/>
              <a:gd name="T87" fmla="*/ 608 h 609"/>
              <a:gd name="T88" fmla="*/ 155 w 602"/>
              <a:gd name="T89" fmla="*/ 565 h 609"/>
              <a:gd name="T90" fmla="*/ 254 w 602"/>
              <a:gd name="T91" fmla="*/ 530 h 609"/>
              <a:gd name="T92" fmla="*/ 367 w 602"/>
              <a:gd name="T93" fmla="*/ 59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2" h="609">
                <a:moveTo>
                  <a:pt x="466" y="558"/>
                </a:moveTo>
                <a:lnTo>
                  <a:pt x="466" y="558"/>
                </a:lnTo>
                <a:cubicBezTo>
                  <a:pt x="424" y="488"/>
                  <a:pt x="346" y="438"/>
                  <a:pt x="254" y="438"/>
                </a:cubicBezTo>
                <a:cubicBezTo>
                  <a:pt x="184" y="438"/>
                  <a:pt x="120" y="466"/>
                  <a:pt x="78" y="509"/>
                </a:cubicBezTo>
                <a:cubicBezTo>
                  <a:pt x="28" y="452"/>
                  <a:pt x="0" y="382"/>
                  <a:pt x="0" y="304"/>
                </a:cubicBezTo>
                <a:cubicBezTo>
                  <a:pt x="0" y="134"/>
                  <a:pt x="134" y="0"/>
                  <a:pt x="304" y="0"/>
                </a:cubicBezTo>
                <a:cubicBezTo>
                  <a:pt x="466" y="0"/>
                  <a:pt x="601" y="134"/>
                  <a:pt x="601" y="304"/>
                </a:cubicBezTo>
                <a:cubicBezTo>
                  <a:pt x="601" y="410"/>
                  <a:pt x="551" y="502"/>
                  <a:pt x="466" y="558"/>
                </a:cubicBezTo>
                <a:close/>
                <a:moveTo>
                  <a:pt x="155" y="389"/>
                </a:moveTo>
                <a:lnTo>
                  <a:pt x="155" y="389"/>
                </a:lnTo>
                <a:lnTo>
                  <a:pt x="155" y="389"/>
                </a:lnTo>
                <a:cubicBezTo>
                  <a:pt x="155" y="389"/>
                  <a:pt x="318" y="346"/>
                  <a:pt x="417" y="424"/>
                </a:cubicBezTo>
                <a:cubicBezTo>
                  <a:pt x="417" y="424"/>
                  <a:pt x="431" y="431"/>
                  <a:pt x="438" y="424"/>
                </a:cubicBezTo>
                <a:cubicBezTo>
                  <a:pt x="445" y="417"/>
                  <a:pt x="445" y="417"/>
                  <a:pt x="445" y="403"/>
                </a:cubicBezTo>
                <a:cubicBezTo>
                  <a:pt x="445" y="403"/>
                  <a:pt x="445" y="396"/>
                  <a:pt x="438" y="389"/>
                </a:cubicBezTo>
                <a:cubicBezTo>
                  <a:pt x="325" y="311"/>
                  <a:pt x="155" y="346"/>
                  <a:pt x="148" y="346"/>
                </a:cubicBezTo>
                <a:cubicBezTo>
                  <a:pt x="134" y="353"/>
                  <a:pt x="134" y="367"/>
                  <a:pt x="134" y="367"/>
                </a:cubicBezTo>
                <a:cubicBezTo>
                  <a:pt x="134" y="375"/>
                  <a:pt x="141" y="389"/>
                  <a:pt x="155" y="389"/>
                </a:cubicBezTo>
                <a:close/>
                <a:moveTo>
                  <a:pt x="141" y="304"/>
                </a:moveTo>
                <a:lnTo>
                  <a:pt x="141" y="304"/>
                </a:lnTo>
                <a:cubicBezTo>
                  <a:pt x="148" y="297"/>
                  <a:pt x="148" y="297"/>
                  <a:pt x="148" y="297"/>
                </a:cubicBezTo>
                <a:cubicBezTo>
                  <a:pt x="169" y="297"/>
                  <a:pt x="325" y="254"/>
                  <a:pt x="452" y="332"/>
                </a:cubicBezTo>
                <a:lnTo>
                  <a:pt x="452" y="332"/>
                </a:lnTo>
                <a:cubicBezTo>
                  <a:pt x="459" y="339"/>
                  <a:pt x="459" y="339"/>
                  <a:pt x="466" y="339"/>
                </a:cubicBezTo>
                <a:cubicBezTo>
                  <a:pt x="480" y="339"/>
                  <a:pt x="487" y="325"/>
                  <a:pt x="487" y="311"/>
                </a:cubicBezTo>
                <a:cubicBezTo>
                  <a:pt x="487" y="304"/>
                  <a:pt x="480" y="290"/>
                  <a:pt x="473" y="290"/>
                </a:cubicBezTo>
                <a:lnTo>
                  <a:pt x="473" y="290"/>
                </a:lnTo>
                <a:cubicBezTo>
                  <a:pt x="318" y="198"/>
                  <a:pt x="148" y="254"/>
                  <a:pt x="134" y="254"/>
                </a:cubicBezTo>
                <a:cubicBezTo>
                  <a:pt x="127" y="254"/>
                  <a:pt x="120" y="269"/>
                  <a:pt x="120" y="276"/>
                </a:cubicBezTo>
                <a:cubicBezTo>
                  <a:pt x="120" y="290"/>
                  <a:pt x="127" y="304"/>
                  <a:pt x="141" y="304"/>
                </a:cubicBezTo>
                <a:close/>
                <a:moveTo>
                  <a:pt x="516" y="198"/>
                </a:moveTo>
                <a:lnTo>
                  <a:pt x="516" y="198"/>
                </a:lnTo>
                <a:cubicBezTo>
                  <a:pt x="353" y="92"/>
                  <a:pt x="134" y="148"/>
                  <a:pt x="120" y="148"/>
                </a:cubicBezTo>
                <a:cubicBezTo>
                  <a:pt x="106" y="148"/>
                  <a:pt x="99" y="162"/>
                  <a:pt x="99" y="177"/>
                </a:cubicBezTo>
                <a:cubicBezTo>
                  <a:pt x="99" y="191"/>
                  <a:pt x="113" y="205"/>
                  <a:pt x="127" y="205"/>
                </a:cubicBezTo>
                <a:lnTo>
                  <a:pt x="134" y="205"/>
                </a:lnTo>
                <a:lnTo>
                  <a:pt x="134" y="205"/>
                </a:lnTo>
                <a:cubicBezTo>
                  <a:pt x="134" y="205"/>
                  <a:pt x="339" y="148"/>
                  <a:pt x="487" y="240"/>
                </a:cubicBezTo>
                <a:cubicBezTo>
                  <a:pt x="495" y="247"/>
                  <a:pt x="502" y="247"/>
                  <a:pt x="502" y="247"/>
                </a:cubicBezTo>
                <a:cubicBezTo>
                  <a:pt x="523" y="247"/>
                  <a:pt x="530" y="233"/>
                  <a:pt x="530" y="219"/>
                </a:cubicBezTo>
                <a:cubicBezTo>
                  <a:pt x="530" y="212"/>
                  <a:pt x="530" y="198"/>
                  <a:pt x="516" y="198"/>
                </a:cubicBezTo>
                <a:close/>
                <a:moveTo>
                  <a:pt x="367" y="594"/>
                </a:moveTo>
                <a:lnTo>
                  <a:pt x="367" y="594"/>
                </a:lnTo>
                <a:cubicBezTo>
                  <a:pt x="346" y="601"/>
                  <a:pt x="332" y="608"/>
                  <a:pt x="304" y="608"/>
                </a:cubicBezTo>
                <a:cubicBezTo>
                  <a:pt x="247" y="608"/>
                  <a:pt x="198" y="594"/>
                  <a:pt x="155" y="565"/>
                </a:cubicBezTo>
                <a:cubicBezTo>
                  <a:pt x="184" y="537"/>
                  <a:pt x="212" y="530"/>
                  <a:pt x="254" y="530"/>
                </a:cubicBezTo>
                <a:cubicBezTo>
                  <a:pt x="304" y="530"/>
                  <a:pt x="346" y="551"/>
                  <a:pt x="367" y="59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66" name="Freeform 4"/>
          <p:cNvSpPr>
            <a:spLocks noChangeArrowheads="1"/>
          </p:cNvSpPr>
          <p:nvPr/>
        </p:nvSpPr>
        <p:spPr bwMode="auto">
          <a:xfrm>
            <a:off x="13109577" y="6908816"/>
            <a:ext cx="431800" cy="295353"/>
          </a:xfrm>
          <a:custGeom>
            <a:avLst/>
            <a:gdLst>
              <a:gd name="T0" fmla="*/ 509 w 601"/>
              <a:gd name="T1" fmla="*/ 0 h 411"/>
              <a:gd name="T2" fmla="*/ 509 w 601"/>
              <a:gd name="T3" fmla="*/ 0 h 411"/>
              <a:gd name="T4" fmla="*/ 311 w 601"/>
              <a:gd name="T5" fmla="*/ 0 h 411"/>
              <a:gd name="T6" fmla="*/ 106 w 601"/>
              <a:gd name="T7" fmla="*/ 0 h 411"/>
              <a:gd name="T8" fmla="*/ 0 w 601"/>
              <a:gd name="T9" fmla="*/ 85 h 411"/>
              <a:gd name="T10" fmla="*/ 0 w 601"/>
              <a:gd name="T11" fmla="*/ 332 h 411"/>
              <a:gd name="T12" fmla="*/ 106 w 601"/>
              <a:gd name="T13" fmla="*/ 410 h 411"/>
              <a:gd name="T14" fmla="*/ 318 w 601"/>
              <a:gd name="T15" fmla="*/ 410 h 411"/>
              <a:gd name="T16" fmla="*/ 509 w 601"/>
              <a:gd name="T17" fmla="*/ 410 h 411"/>
              <a:gd name="T18" fmla="*/ 600 w 601"/>
              <a:gd name="T19" fmla="*/ 332 h 411"/>
              <a:gd name="T20" fmla="*/ 600 w 601"/>
              <a:gd name="T21" fmla="*/ 85 h 411"/>
              <a:gd name="T22" fmla="*/ 509 w 601"/>
              <a:gd name="T23" fmla="*/ 0 h 411"/>
              <a:gd name="T24" fmla="*/ 261 w 601"/>
              <a:gd name="T25" fmla="*/ 304 h 411"/>
              <a:gd name="T26" fmla="*/ 261 w 601"/>
              <a:gd name="T27" fmla="*/ 304 h 411"/>
              <a:gd name="T28" fmla="*/ 261 w 601"/>
              <a:gd name="T29" fmla="*/ 113 h 411"/>
              <a:gd name="T30" fmla="*/ 389 w 601"/>
              <a:gd name="T31" fmla="*/ 205 h 411"/>
              <a:gd name="T32" fmla="*/ 261 w 601"/>
              <a:gd name="T33" fmla="*/ 304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1" h="411">
                <a:moveTo>
                  <a:pt x="509" y="0"/>
                </a:moveTo>
                <a:lnTo>
                  <a:pt x="509" y="0"/>
                </a:lnTo>
                <a:cubicBezTo>
                  <a:pt x="311" y="0"/>
                  <a:pt x="311" y="0"/>
                  <a:pt x="311" y="0"/>
                </a:cubicBezTo>
                <a:cubicBezTo>
                  <a:pt x="106" y="0"/>
                  <a:pt x="106" y="0"/>
                  <a:pt x="106" y="0"/>
                </a:cubicBezTo>
                <a:cubicBezTo>
                  <a:pt x="56" y="0"/>
                  <a:pt x="0" y="35"/>
                  <a:pt x="0" y="85"/>
                </a:cubicBezTo>
                <a:cubicBezTo>
                  <a:pt x="0" y="332"/>
                  <a:pt x="0" y="332"/>
                  <a:pt x="0" y="332"/>
                </a:cubicBezTo>
                <a:cubicBezTo>
                  <a:pt x="0" y="381"/>
                  <a:pt x="56" y="410"/>
                  <a:pt x="106" y="410"/>
                </a:cubicBezTo>
                <a:cubicBezTo>
                  <a:pt x="318" y="410"/>
                  <a:pt x="318" y="410"/>
                  <a:pt x="318" y="410"/>
                </a:cubicBezTo>
                <a:cubicBezTo>
                  <a:pt x="509" y="410"/>
                  <a:pt x="509" y="410"/>
                  <a:pt x="509" y="410"/>
                </a:cubicBezTo>
                <a:cubicBezTo>
                  <a:pt x="558" y="410"/>
                  <a:pt x="600" y="381"/>
                  <a:pt x="600" y="332"/>
                </a:cubicBezTo>
                <a:cubicBezTo>
                  <a:pt x="600" y="85"/>
                  <a:pt x="600" y="85"/>
                  <a:pt x="600" y="85"/>
                </a:cubicBezTo>
                <a:cubicBezTo>
                  <a:pt x="600" y="35"/>
                  <a:pt x="558" y="0"/>
                  <a:pt x="509" y="0"/>
                </a:cubicBezTo>
                <a:close/>
                <a:moveTo>
                  <a:pt x="261" y="304"/>
                </a:moveTo>
                <a:lnTo>
                  <a:pt x="261" y="304"/>
                </a:lnTo>
                <a:cubicBezTo>
                  <a:pt x="261" y="113"/>
                  <a:pt x="261" y="113"/>
                  <a:pt x="261" y="113"/>
                </a:cubicBezTo>
                <a:cubicBezTo>
                  <a:pt x="389" y="205"/>
                  <a:pt x="389" y="205"/>
                  <a:pt x="389" y="205"/>
                </a:cubicBezTo>
                <a:lnTo>
                  <a:pt x="261" y="304"/>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67" name="Freeform 5"/>
          <p:cNvSpPr>
            <a:spLocks noChangeArrowheads="1"/>
          </p:cNvSpPr>
          <p:nvPr/>
        </p:nvSpPr>
        <p:spPr bwMode="auto">
          <a:xfrm>
            <a:off x="12331703" y="6813540"/>
            <a:ext cx="457201" cy="438264"/>
          </a:xfrm>
          <a:custGeom>
            <a:avLst/>
            <a:gdLst>
              <a:gd name="T0" fmla="*/ 544 w 636"/>
              <a:gd name="T1" fmla="*/ 388 h 608"/>
              <a:gd name="T2" fmla="*/ 544 w 636"/>
              <a:gd name="T3" fmla="*/ 388 h 608"/>
              <a:gd name="T4" fmla="*/ 416 w 636"/>
              <a:gd name="T5" fmla="*/ 537 h 608"/>
              <a:gd name="T6" fmla="*/ 282 w 636"/>
              <a:gd name="T7" fmla="*/ 600 h 608"/>
              <a:gd name="T8" fmla="*/ 105 w 636"/>
              <a:gd name="T9" fmla="*/ 226 h 608"/>
              <a:gd name="T10" fmla="*/ 35 w 636"/>
              <a:gd name="T11" fmla="*/ 240 h 608"/>
              <a:gd name="T12" fmla="*/ 91 w 636"/>
              <a:gd name="T13" fmla="*/ 141 h 608"/>
              <a:gd name="T14" fmla="*/ 233 w 636"/>
              <a:gd name="T15" fmla="*/ 84 h 608"/>
              <a:gd name="T16" fmla="*/ 353 w 636"/>
              <a:gd name="T17" fmla="*/ 410 h 608"/>
              <a:gd name="T18" fmla="*/ 445 w 636"/>
              <a:gd name="T19" fmla="*/ 226 h 608"/>
              <a:gd name="T20" fmla="*/ 367 w 636"/>
              <a:gd name="T21" fmla="*/ 212 h 608"/>
              <a:gd name="T22" fmla="*/ 628 w 636"/>
              <a:gd name="T23" fmla="*/ 162 h 608"/>
              <a:gd name="T24" fmla="*/ 544 w 636"/>
              <a:gd name="T25" fmla="*/ 388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6" h="608">
                <a:moveTo>
                  <a:pt x="544" y="388"/>
                </a:moveTo>
                <a:lnTo>
                  <a:pt x="544" y="388"/>
                </a:lnTo>
                <a:cubicBezTo>
                  <a:pt x="508" y="438"/>
                  <a:pt x="459" y="501"/>
                  <a:pt x="416" y="537"/>
                </a:cubicBezTo>
                <a:cubicBezTo>
                  <a:pt x="381" y="565"/>
                  <a:pt x="325" y="607"/>
                  <a:pt x="282" y="600"/>
                </a:cubicBezTo>
                <a:cubicBezTo>
                  <a:pt x="162" y="579"/>
                  <a:pt x="183" y="289"/>
                  <a:pt x="105" y="226"/>
                </a:cubicBezTo>
                <a:cubicBezTo>
                  <a:pt x="70" y="219"/>
                  <a:pt x="49" y="268"/>
                  <a:pt x="35" y="240"/>
                </a:cubicBezTo>
                <a:cubicBezTo>
                  <a:pt x="0" y="212"/>
                  <a:pt x="63" y="169"/>
                  <a:pt x="91" y="141"/>
                </a:cubicBezTo>
                <a:cubicBezTo>
                  <a:pt x="134" y="106"/>
                  <a:pt x="176" y="63"/>
                  <a:pt x="233" y="84"/>
                </a:cubicBezTo>
                <a:cubicBezTo>
                  <a:pt x="332" y="120"/>
                  <a:pt x="261" y="360"/>
                  <a:pt x="353" y="410"/>
                </a:cubicBezTo>
                <a:cubicBezTo>
                  <a:pt x="402" y="374"/>
                  <a:pt x="459" y="304"/>
                  <a:pt x="445" y="226"/>
                </a:cubicBezTo>
                <a:cubicBezTo>
                  <a:pt x="438" y="197"/>
                  <a:pt x="388" y="204"/>
                  <a:pt x="367" y="212"/>
                </a:cubicBezTo>
                <a:cubicBezTo>
                  <a:pt x="367" y="91"/>
                  <a:pt x="607" y="0"/>
                  <a:pt x="628" y="162"/>
                </a:cubicBezTo>
                <a:cubicBezTo>
                  <a:pt x="635" y="268"/>
                  <a:pt x="544" y="388"/>
                  <a:pt x="544" y="388"/>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68" name="Freeform 6"/>
          <p:cNvSpPr>
            <a:spLocks noChangeArrowheads="1"/>
          </p:cNvSpPr>
          <p:nvPr/>
        </p:nvSpPr>
        <p:spPr bwMode="auto">
          <a:xfrm>
            <a:off x="11588753" y="6873883"/>
            <a:ext cx="431800" cy="371571"/>
          </a:xfrm>
          <a:custGeom>
            <a:avLst/>
            <a:gdLst>
              <a:gd name="T0" fmla="*/ 508 w 601"/>
              <a:gd name="T1" fmla="*/ 128 h 517"/>
              <a:gd name="T2" fmla="*/ 508 w 601"/>
              <a:gd name="T3" fmla="*/ 128 h 517"/>
              <a:gd name="T4" fmla="*/ 508 w 601"/>
              <a:gd name="T5" fmla="*/ 220 h 517"/>
              <a:gd name="T6" fmla="*/ 473 w 601"/>
              <a:gd name="T7" fmla="*/ 220 h 517"/>
              <a:gd name="T8" fmla="*/ 473 w 601"/>
              <a:gd name="T9" fmla="*/ 128 h 517"/>
              <a:gd name="T10" fmla="*/ 374 w 601"/>
              <a:gd name="T11" fmla="*/ 128 h 517"/>
              <a:gd name="T12" fmla="*/ 374 w 601"/>
              <a:gd name="T13" fmla="*/ 92 h 517"/>
              <a:gd name="T14" fmla="*/ 473 w 601"/>
              <a:gd name="T15" fmla="*/ 92 h 517"/>
              <a:gd name="T16" fmla="*/ 473 w 601"/>
              <a:gd name="T17" fmla="*/ 0 h 517"/>
              <a:gd name="T18" fmla="*/ 508 w 601"/>
              <a:gd name="T19" fmla="*/ 0 h 517"/>
              <a:gd name="T20" fmla="*/ 508 w 601"/>
              <a:gd name="T21" fmla="*/ 92 h 517"/>
              <a:gd name="T22" fmla="*/ 600 w 601"/>
              <a:gd name="T23" fmla="*/ 92 h 517"/>
              <a:gd name="T24" fmla="*/ 600 w 601"/>
              <a:gd name="T25" fmla="*/ 128 h 517"/>
              <a:gd name="T26" fmla="*/ 508 w 601"/>
              <a:gd name="T27" fmla="*/ 128 h 517"/>
              <a:gd name="T28" fmla="*/ 247 w 601"/>
              <a:gd name="T29" fmla="*/ 36 h 517"/>
              <a:gd name="T30" fmla="*/ 247 w 601"/>
              <a:gd name="T31" fmla="*/ 36 h 517"/>
              <a:gd name="T32" fmla="*/ 304 w 601"/>
              <a:gd name="T33" fmla="*/ 128 h 517"/>
              <a:gd name="T34" fmla="*/ 254 w 601"/>
              <a:gd name="T35" fmla="*/ 205 h 517"/>
              <a:gd name="T36" fmla="*/ 226 w 601"/>
              <a:gd name="T37" fmla="*/ 248 h 517"/>
              <a:gd name="T38" fmla="*/ 268 w 601"/>
              <a:gd name="T39" fmla="*/ 297 h 517"/>
              <a:gd name="T40" fmla="*/ 318 w 601"/>
              <a:gd name="T41" fmla="*/ 396 h 517"/>
              <a:gd name="T42" fmla="*/ 162 w 601"/>
              <a:gd name="T43" fmla="*/ 516 h 517"/>
              <a:gd name="T44" fmla="*/ 0 w 601"/>
              <a:gd name="T45" fmla="*/ 417 h 517"/>
              <a:gd name="T46" fmla="*/ 155 w 601"/>
              <a:gd name="T47" fmla="*/ 304 h 517"/>
              <a:gd name="T48" fmla="*/ 183 w 601"/>
              <a:gd name="T49" fmla="*/ 304 h 517"/>
              <a:gd name="T50" fmla="*/ 162 w 601"/>
              <a:gd name="T51" fmla="*/ 262 h 517"/>
              <a:gd name="T52" fmla="*/ 169 w 601"/>
              <a:gd name="T53" fmla="*/ 234 h 517"/>
              <a:gd name="T54" fmla="*/ 155 w 601"/>
              <a:gd name="T55" fmla="*/ 234 h 517"/>
              <a:gd name="T56" fmla="*/ 35 w 601"/>
              <a:gd name="T57" fmla="*/ 120 h 517"/>
              <a:gd name="T58" fmla="*/ 176 w 601"/>
              <a:gd name="T59" fmla="*/ 0 h 517"/>
              <a:gd name="T60" fmla="*/ 332 w 601"/>
              <a:gd name="T61" fmla="*/ 0 h 517"/>
              <a:gd name="T62" fmla="*/ 297 w 601"/>
              <a:gd name="T63" fmla="*/ 36 h 517"/>
              <a:gd name="T64" fmla="*/ 247 w 601"/>
              <a:gd name="T65" fmla="*/ 36 h 517"/>
              <a:gd name="T66" fmla="*/ 176 w 601"/>
              <a:gd name="T67" fmla="*/ 326 h 517"/>
              <a:gd name="T68" fmla="*/ 176 w 601"/>
              <a:gd name="T69" fmla="*/ 326 h 517"/>
              <a:gd name="T70" fmla="*/ 56 w 601"/>
              <a:gd name="T71" fmla="*/ 403 h 517"/>
              <a:gd name="T72" fmla="*/ 162 w 601"/>
              <a:gd name="T73" fmla="*/ 481 h 517"/>
              <a:gd name="T74" fmla="*/ 282 w 601"/>
              <a:gd name="T75" fmla="*/ 403 h 517"/>
              <a:gd name="T76" fmla="*/ 275 w 601"/>
              <a:gd name="T77" fmla="*/ 389 h 517"/>
              <a:gd name="T78" fmla="*/ 212 w 601"/>
              <a:gd name="T79" fmla="*/ 326 h 517"/>
              <a:gd name="T80" fmla="*/ 176 w 601"/>
              <a:gd name="T81" fmla="*/ 326 h 517"/>
              <a:gd name="T82" fmla="*/ 247 w 601"/>
              <a:gd name="T83" fmla="*/ 128 h 517"/>
              <a:gd name="T84" fmla="*/ 247 w 601"/>
              <a:gd name="T85" fmla="*/ 128 h 517"/>
              <a:gd name="T86" fmla="*/ 155 w 601"/>
              <a:gd name="T87" fmla="*/ 29 h 517"/>
              <a:gd name="T88" fmla="*/ 91 w 601"/>
              <a:gd name="T89" fmla="*/ 120 h 517"/>
              <a:gd name="T90" fmla="*/ 183 w 601"/>
              <a:gd name="T91" fmla="*/ 220 h 517"/>
              <a:gd name="T92" fmla="*/ 247 w 601"/>
              <a:gd name="T93" fmla="*/ 128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1" h="517">
                <a:moveTo>
                  <a:pt x="508" y="128"/>
                </a:moveTo>
                <a:lnTo>
                  <a:pt x="508" y="128"/>
                </a:lnTo>
                <a:cubicBezTo>
                  <a:pt x="508" y="220"/>
                  <a:pt x="508" y="220"/>
                  <a:pt x="508" y="220"/>
                </a:cubicBezTo>
                <a:cubicBezTo>
                  <a:pt x="473" y="220"/>
                  <a:pt x="473" y="220"/>
                  <a:pt x="473" y="220"/>
                </a:cubicBezTo>
                <a:cubicBezTo>
                  <a:pt x="473" y="128"/>
                  <a:pt x="473" y="128"/>
                  <a:pt x="473" y="128"/>
                </a:cubicBezTo>
                <a:cubicBezTo>
                  <a:pt x="374" y="128"/>
                  <a:pt x="374" y="128"/>
                  <a:pt x="374" y="128"/>
                </a:cubicBezTo>
                <a:cubicBezTo>
                  <a:pt x="374" y="92"/>
                  <a:pt x="374" y="92"/>
                  <a:pt x="374" y="92"/>
                </a:cubicBezTo>
                <a:cubicBezTo>
                  <a:pt x="473" y="92"/>
                  <a:pt x="473" y="92"/>
                  <a:pt x="473" y="92"/>
                </a:cubicBezTo>
                <a:cubicBezTo>
                  <a:pt x="473" y="0"/>
                  <a:pt x="473" y="0"/>
                  <a:pt x="473" y="0"/>
                </a:cubicBezTo>
                <a:cubicBezTo>
                  <a:pt x="508" y="0"/>
                  <a:pt x="508" y="0"/>
                  <a:pt x="508" y="0"/>
                </a:cubicBezTo>
                <a:cubicBezTo>
                  <a:pt x="508" y="92"/>
                  <a:pt x="508" y="92"/>
                  <a:pt x="508" y="92"/>
                </a:cubicBezTo>
                <a:cubicBezTo>
                  <a:pt x="600" y="92"/>
                  <a:pt x="600" y="92"/>
                  <a:pt x="600" y="92"/>
                </a:cubicBezTo>
                <a:cubicBezTo>
                  <a:pt x="600" y="128"/>
                  <a:pt x="600" y="128"/>
                  <a:pt x="600" y="128"/>
                </a:cubicBezTo>
                <a:lnTo>
                  <a:pt x="508" y="128"/>
                </a:lnTo>
                <a:close/>
                <a:moveTo>
                  <a:pt x="247" y="36"/>
                </a:moveTo>
                <a:lnTo>
                  <a:pt x="247" y="36"/>
                </a:lnTo>
                <a:cubicBezTo>
                  <a:pt x="282" y="57"/>
                  <a:pt x="304" y="85"/>
                  <a:pt x="304" y="128"/>
                </a:cubicBezTo>
                <a:cubicBezTo>
                  <a:pt x="304" y="156"/>
                  <a:pt x="282" y="184"/>
                  <a:pt x="254" y="205"/>
                </a:cubicBezTo>
                <a:cubicBezTo>
                  <a:pt x="226" y="227"/>
                  <a:pt x="226" y="234"/>
                  <a:pt x="226" y="248"/>
                </a:cubicBezTo>
                <a:cubicBezTo>
                  <a:pt x="226" y="262"/>
                  <a:pt x="254" y="290"/>
                  <a:pt x="268" y="297"/>
                </a:cubicBezTo>
                <a:cubicBezTo>
                  <a:pt x="311" y="326"/>
                  <a:pt x="318" y="354"/>
                  <a:pt x="318" y="396"/>
                </a:cubicBezTo>
                <a:cubicBezTo>
                  <a:pt x="318" y="453"/>
                  <a:pt x="268" y="516"/>
                  <a:pt x="162" y="516"/>
                </a:cubicBezTo>
                <a:cubicBezTo>
                  <a:pt x="77" y="516"/>
                  <a:pt x="0" y="474"/>
                  <a:pt x="0" y="417"/>
                </a:cubicBezTo>
                <a:cubicBezTo>
                  <a:pt x="0" y="361"/>
                  <a:pt x="70" y="304"/>
                  <a:pt x="155" y="304"/>
                </a:cubicBezTo>
                <a:cubicBezTo>
                  <a:pt x="169" y="304"/>
                  <a:pt x="176" y="304"/>
                  <a:pt x="183" y="304"/>
                </a:cubicBezTo>
                <a:cubicBezTo>
                  <a:pt x="176" y="297"/>
                  <a:pt x="162" y="283"/>
                  <a:pt x="162" y="262"/>
                </a:cubicBezTo>
                <a:cubicBezTo>
                  <a:pt x="162" y="255"/>
                  <a:pt x="169" y="241"/>
                  <a:pt x="169" y="234"/>
                </a:cubicBezTo>
                <a:cubicBezTo>
                  <a:pt x="169" y="234"/>
                  <a:pt x="162" y="234"/>
                  <a:pt x="155" y="234"/>
                </a:cubicBezTo>
                <a:cubicBezTo>
                  <a:pt x="84" y="234"/>
                  <a:pt x="35" y="184"/>
                  <a:pt x="35" y="120"/>
                </a:cubicBezTo>
                <a:cubicBezTo>
                  <a:pt x="35" y="57"/>
                  <a:pt x="106" y="0"/>
                  <a:pt x="176" y="0"/>
                </a:cubicBezTo>
                <a:cubicBezTo>
                  <a:pt x="212" y="0"/>
                  <a:pt x="332" y="0"/>
                  <a:pt x="332" y="0"/>
                </a:cubicBezTo>
                <a:cubicBezTo>
                  <a:pt x="297" y="36"/>
                  <a:pt x="297" y="36"/>
                  <a:pt x="297" y="36"/>
                </a:cubicBezTo>
                <a:lnTo>
                  <a:pt x="247" y="36"/>
                </a:lnTo>
                <a:close/>
                <a:moveTo>
                  <a:pt x="176" y="326"/>
                </a:moveTo>
                <a:lnTo>
                  <a:pt x="176" y="326"/>
                </a:lnTo>
                <a:cubicBezTo>
                  <a:pt x="113" y="318"/>
                  <a:pt x="56" y="361"/>
                  <a:pt x="56" y="403"/>
                </a:cubicBezTo>
                <a:cubicBezTo>
                  <a:pt x="56" y="446"/>
                  <a:pt x="106" y="481"/>
                  <a:pt x="162" y="481"/>
                </a:cubicBezTo>
                <a:cubicBezTo>
                  <a:pt x="247" y="481"/>
                  <a:pt x="282" y="453"/>
                  <a:pt x="282" y="403"/>
                </a:cubicBezTo>
                <a:cubicBezTo>
                  <a:pt x="282" y="403"/>
                  <a:pt x="282" y="396"/>
                  <a:pt x="275" y="389"/>
                </a:cubicBezTo>
                <a:cubicBezTo>
                  <a:pt x="268" y="361"/>
                  <a:pt x="247" y="354"/>
                  <a:pt x="212" y="326"/>
                </a:cubicBezTo>
                <a:cubicBezTo>
                  <a:pt x="204" y="326"/>
                  <a:pt x="190" y="326"/>
                  <a:pt x="176" y="326"/>
                </a:cubicBezTo>
                <a:close/>
                <a:moveTo>
                  <a:pt x="247" y="128"/>
                </a:moveTo>
                <a:lnTo>
                  <a:pt x="247" y="128"/>
                </a:lnTo>
                <a:cubicBezTo>
                  <a:pt x="240" y="71"/>
                  <a:pt x="197" y="29"/>
                  <a:pt x="155" y="29"/>
                </a:cubicBezTo>
                <a:cubicBezTo>
                  <a:pt x="113" y="29"/>
                  <a:pt x="84" y="71"/>
                  <a:pt x="91" y="120"/>
                </a:cubicBezTo>
                <a:cubicBezTo>
                  <a:pt x="99" y="177"/>
                  <a:pt x="141" y="220"/>
                  <a:pt x="183" y="220"/>
                </a:cubicBezTo>
                <a:cubicBezTo>
                  <a:pt x="219" y="220"/>
                  <a:pt x="254" y="177"/>
                  <a:pt x="247" y="128"/>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75" name="Freeform 13"/>
          <p:cNvSpPr>
            <a:spLocks noChangeArrowheads="1"/>
          </p:cNvSpPr>
          <p:nvPr/>
        </p:nvSpPr>
        <p:spPr bwMode="auto">
          <a:xfrm>
            <a:off x="15389227" y="6079926"/>
            <a:ext cx="434974" cy="431912"/>
          </a:xfrm>
          <a:custGeom>
            <a:avLst/>
            <a:gdLst>
              <a:gd name="T0" fmla="*/ 551 w 602"/>
              <a:gd name="T1" fmla="*/ 600 h 601"/>
              <a:gd name="T2" fmla="*/ 551 w 602"/>
              <a:gd name="T3" fmla="*/ 600 h 601"/>
              <a:gd name="T4" fmla="*/ 42 w 602"/>
              <a:gd name="T5" fmla="*/ 600 h 601"/>
              <a:gd name="T6" fmla="*/ 0 w 602"/>
              <a:gd name="T7" fmla="*/ 558 h 601"/>
              <a:gd name="T8" fmla="*/ 0 w 602"/>
              <a:gd name="T9" fmla="*/ 49 h 601"/>
              <a:gd name="T10" fmla="*/ 42 w 602"/>
              <a:gd name="T11" fmla="*/ 0 h 601"/>
              <a:gd name="T12" fmla="*/ 551 w 602"/>
              <a:gd name="T13" fmla="*/ 0 h 601"/>
              <a:gd name="T14" fmla="*/ 601 w 602"/>
              <a:gd name="T15" fmla="*/ 49 h 601"/>
              <a:gd name="T16" fmla="*/ 601 w 602"/>
              <a:gd name="T17" fmla="*/ 558 h 601"/>
              <a:gd name="T18" fmla="*/ 551 w 602"/>
              <a:gd name="T19" fmla="*/ 600 h 601"/>
              <a:gd name="T20" fmla="*/ 255 w 602"/>
              <a:gd name="T21" fmla="*/ 113 h 601"/>
              <a:gd name="T22" fmla="*/ 255 w 602"/>
              <a:gd name="T23" fmla="*/ 113 h 601"/>
              <a:gd name="T24" fmla="*/ 184 w 602"/>
              <a:gd name="T25" fmla="*/ 127 h 601"/>
              <a:gd name="T26" fmla="*/ 141 w 602"/>
              <a:gd name="T27" fmla="*/ 169 h 601"/>
              <a:gd name="T28" fmla="*/ 134 w 602"/>
              <a:gd name="T29" fmla="*/ 226 h 601"/>
              <a:gd name="T30" fmla="*/ 134 w 602"/>
              <a:gd name="T31" fmla="*/ 254 h 601"/>
              <a:gd name="T32" fmla="*/ 92 w 602"/>
              <a:gd name="T33" fmla="*/ 254 h 601"/>
              <a:gd name="T34" fmla="*/ 92 w 602"/>
              <a:gd name="T35" fmla="*/ 325 h 601"/>
              <a:gd name="T36" fmla="*/ 134 w 602"/>
              <a:gd name="T37" fmla="*/ 325 h 601"/>
              <a:gd name="T38" fmla="*/ 134 w 602"/>
              <a:gd name="T39" fmla="*/ 558 h 601"/>
              <a:gd name="T40" fmla="*/ 233 w 602"/>
              <a:gd name="T41" fmla="*/ 558 h 601"/>
              <a:gd name="T42" fmla="*/ 233 w 602"/>
              <a:gd name="T43" fmla="*/ 325 h 601"/>
              <a:gd name="T44" fmla="*/ 290 w 602"/>
              <a:gd name="T45" fmla="*/ 325 h 601"/>
              <a:gd name="T46" fmla="*/ 311 w 602"/>
              <a:gd name="T47" fmla="*/ 254 h 601"/>
              <a:gd name="T48" fmla="*/ 233 w 602"/>
              <a:gd name="T49" fmla="*/ 254 h 601"/>
              <a:gd name="T50" fmla="*/ 233 w 602"/>
              <a:gd name="T51" fmla="*/ 226 h 601"/>
              <a:gd name="T52" fmla="*/ 240 w 602"/>
              <a:gd name="T53" fmla="*/ 191 h 601"/>
              <a:gd name="T54" fmla="*/ 276 w 602"/>
              <a:gd name="T55" fmla="*/ 184 h 601"/>
              <a:gd name="T56" fmla="*/ 311 w 602"/>
              <a:gd name="T57" fmla="*/ 198 h 601"/>
              <a:gd name="T58" fmla="*/ 332 w 602"/>
              <a:gd name="T59" fmla="*/ 134 h 601"/>
              <a:gd name="T60" fmla="*/ 255 w 602"/>
              <a:gd name="T61" fmla="*/ 113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2" h="601">
                <a:moveTo>
                  <a:pt x="551" y="600"/>
                </a:moveTo>
                <a:lnTo>
                  <a:pt x="551" y="600"/>
                </a:lnTo>
                <a:cubicBezTo>
                  <a:pt x="42" y="600"/>
                  <a:pt x="42" y="600"/>
                  <a:pt x="42" y="600"/>
                </a:cubicBezTo>
                <a:cubicBezTo>
                  <a:pt x="21" y="600"/>
                  <a:pt x="0" y="586"/>
                  <a:pt x="0" y="558"/>
                </a:cubicBezTo>
                <a:cubicBezTo>
                  <a:pt x="0" y="49"/>
                  <a:pt x="0" y="49"/>
                  <a:pt x="0" y="49"/>
                </a:cubicBezTo>
                <a:cubicBezTo>
                  <a:pt x="0" y="21"/>
                  <a:pt x="21" y="0"/>
                  <a:pt x="42" y="0"/>
                </a:cubicBezTo>
                <a:cubicBezTo>
                  <a:pt x="551" y="0"/>
                  <a:pt x="551" y="0"/>
                  <a:pt x="551" y="0"/>
                </a:cubicBezTo>
                <a:cubicBezTo>
                  <a:pt x="580" y="0"/>
                  <a:pt x="601" y="21"/>
                  <a:pt x="601" y="49"/>
                </a:cubicBezTo>
                <a:cubicBezTo>
                  <a:pt x="601" y="558"/>
                  <a:pt x="601" y="558"/>
                  <a:pt x="601" y="558"/>
                </a:cubicBezTo>
                <a:cubicBezTo>
                  <a:pt x="601" y="586"/>
                  <a:pt x="580" y="600"/>
                  <a:pt x="551" y="600"/>
                </a:cubicBezTo>
                <a:close/>
                <a:moveTo>
                  <a:pt x="255" y="113"/>
                </a:moveTo>
                <a:lnTo>
                  <a:pt x="255" y="113"/>
                </a:lnTo>
                <a:cubicBezTo>
                  <a:pt x="226" y="113"/>
                  <a:pt x="198" y="120"/>
                  <a:pt x="184" y="127"/>
                </a:cubicBezTo>
                <a:cubicBezTo>
                  <a:pt x="163" y="141"/>
                  <a:pt x="148" y="155"/>
                  <a:pt x="141" y="169"/>
                </a:cubicBezTo>
                <a:cubicBezTo>
                  <a:pt x="141" y="184"/>
                  <a:pt x="134" y="198"/>
                  <a:pt x="134" y="226"/>
                </a:cubicBezTo>
                <a:cubicBezTo>
                  <a:pt x="134" y="254"/>
                  <a:pt x="134" y="254"/>
                  <a:pt x="134" y="254"/>
                </a:cubicBezTo>
                <a:cubicBezTo>
                  <a:pt x="92" y="254"/>
                  <a:pt x="92" y="254"/>
                  <a:pt x="92" y="254"/>
                </a:cubicBezTo>
                <a:cubicBezTo>
                  <a:pt x="92" y="325"/>
                  <a:pt x="92" y="325"/>
                  <a:pt x="92" y="325"/>
                </a:cubicBezTo>
                <a:cubicBezTo>
                  <a:pt x="134" y="325"/>
                  <a:pt x="134" y="325"/>
                  <a:pt x="134" y="325"/>
                </a:cubicBezTo>
                <a:cubicBezTo>
                  <a:pt x="134" y="558"/>
                  <a:pt x="134" y="558"/>
                  <a:pt x="134" y="558"/>
                </a:cubicBezTo>
                <a:cubicBezTo>
                  <a:pt x="233" y="558"/>
                  <a:pt x="233" y="558"/>
                  <a:pt x="233" y="558"/>
                </a:cubicBezTo>
                <a:cubicBezTo>
                  <a:pt x="233" y="325"/>
                  <a:pt x="233" y="325"/>
                  <a:pt x="233" y="325"/>
                </a:cubicBezTo>
                <a:cubicBezTo>
                  <a:pt x="290" y="325"/>
                  <a:pt x="290" y="325"/>
                  <a:pt x="290" y="325"/>
                </a:cubicBezTo>
                <a:cubicBezTo>
                  <a:pt x="311" y="254"/>
                  <a:pt x="311" y="254"/>
                  <a:pt x="311" y="254"/>
                </a:cubicBezTo>
                <a:cubicBezTo>
                  <a:pt x="233" y="254"/>
                  <a:pt x="233" y="254"/>
                  <a:pt x="233" y="254"/>
                </a:cubicBezTo>
                <a:cubicBezTo>
                  <a:pt x="233" y="226"/>
                  <a:pt x="233" y="226"/>
                  <a:pt x="233" y="226"/>
                </a:cubicBezTo>
                <a:cubicBezTo>
                  <a:pt x="233" y="212"/>
                  <a:pt x="233" y="198"/>
                  <a:pt x="240" y="191"/>
                </a:cubicBezTo>
                <a:cubicBezTo>
                  <a:pt x="248" y="191"/>
                  <a:pt x="262" y="184"/>
                  <a:pt x="276" y="184"/>
                </a:cubicBezTo>
                <a:cubicBezTo>
                  <a:pt x="290" y="184"/>
                  <a:pt x="297" y="191"/>
                  <a:pt x="311" y="198"/>
                </a:cubicBezTo>
                <a:cubicBezTo>
                  <a:pt x="332" y="134"/>
                  <a:pt x="332" y="134"/>
                  <a:pt x="332" y="134"/>
                </a:cubicBezTo>
                <a:cubicBezTo>
                  <a:pt x="304" y="127"/>
                  <a:pt x="283" y="113"/>
                  <a:pt x="255" y="11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76" name="Freeform 14"/>
          <p:cNvSpPr>
            <a:spLocks noChangeArrowheads="1"/>
          </p:cNvSpPr>
          <p:nvPr/>
        </p:nvSpPr>
        <p:spPr bwMode="auto">
          <a:xfrm>
            <a:off x="14747880" y="6073573"/>
            <a:ext cx="203199" cy="438264"/>
          </a:xfrm>
          <a:custGeom>
            <a:avLst/>
            <a:gdLst>
              <a:gd name="T0" fmla="*/ 283 w 284"/>
              <a:gd name="T1" fmla="*/ 7 h 608"/>
              <a:gd name="T2" fmla="*/ 283 w 284"/>
              <a:gd name="T3" fmla="*/ 7 h 608"/>
              <a:gd name="T4" fmla="*/ 283 w 284"/>
              <a:gd name="T5" fmla="*/ 106 h 608"/>
              <a:gd name="T6" fmla="*/ 198 w 284"/>
              <a:gd name="T7" fmla="*/ 127 h 608"/>
              <a:gd name="T8" fmla="*/ 191 w 284"/>
              <a:gd name="T9" fmla="*/ 212 h 608"/>
              <a:gd name="T10" fmla="*/ 283 w 284"/>
              <a:gd name="T11" fmla="*/ 212 h 608"/>
              <a:gd name="T12" fmla="*/ 269 w 284"/>
              <a:gd name="T13" fmla="*/ 311 h 608"/>
              <a:gd name="T14" fmla="*/ 191 w 284"/>
              <a:gd name="T15" fmla="*/ 311 h 608"/>
              <a:gd name="T16" fmla="*/ 191 w 284"/>
              <a:gd name="T17" fmla="*/ 607 h 608"/>
              <a:gd name="T18" fmla="*/ 57 w 284"/>
              <a:gd name="T19" fmla="*/ 607 h 608"/>
              <a:gd name="T20" fmla="*/ 57 w 284"/>
              <a:gd name="T21" fmla="*/ 311 h 608"/>
              <a:gd name="T22" fmla="*/ 0 w 284"/>
              <a:gd name="T23" fmla="*/ 311 h 608"/>
              <a:gd name="T24" fmla="*/ 0 w 284"/>
              <a:gd name="T25" fmla="*/ 212 h 608"/>
              <a:gd name="T26" fmla="*/ 57 w 284"/>
              <a:gd name="T27" fmla="*/ 212 h 608"/>
              <a:gd name="T28" fmla="*/ 100 w 284"/>
              <a:gd name="T29" fmla="*/ 42 h 608"/>
              <a:gd name="T30" fmla="*/ 283 w 284"/>
              <a:gd name="T31" fmla="*/ 7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608">
                <a:moveTo>
                  <a:pt x="283" y="7"/>
                </a:moveTo>
                <a:lnTo>
                  <a:pt x="283" y="7"/>
                </a:lnTo>
                <a:cubicBezTo>
                  <a:pt x="283" y="42"/>
                  <a:pt x="283" y="106"/>
                  <a:pt x="283" y="106"/>
                </a:cubicBezTo>
                <a:cubicBezTo>
                  <a:pt x="283" y="106"/>
                  <a:pt x="213" y="99"/>
                  <a:pt x="198" y="127"/>
                </a:cubicBezTo>
                <a:cubicBezTo>
                  <a:pt x="184" y="141"/>
                  <a:pt x="191" y="183"/>
                  <a:pt x="191" y="212"/>
                </a:cubicBezTo>
                <a:cubicBezTo>
                  <a:pt x="220" y="212"/>
                  <a:pt x="255" y="212"/>
                  <a:pt x="283" y="212"/>
                </a:cubicBezTo>
                <a:cubicBezTo>
                  <a:pt x="276" y="254"/>
                  <a:pt x="269" y="275"/>
                  <a:pt x="269" y="311"/>
                </a:cubicBezTo>
                <a:cubicBezTo>
                  <a:pt x="241" y="311"/>
                  <a:pt x="191" y="311"/>
                  <a:pt x="191" y="311"/>
                </a:cubicBezTo>
                <a:cubicBezTo>
                  <a:pt x="191" y="607"/>
                  <a:pt x="191" y="607"/>
                  <a:pt x="191" y="607"/>
                </a:cubicBezTo>
                <a:cubicBezTo>
                  <a:pt x="191" y="607"/>
                  <a:pt x="100" y="607"/>
                  <a:pt x="57" y="607"/>
                </a:cubicBezTo>
                <a:cubicBezTo>
                  <a:pt x="57" y="516"/>
                  <a:pt x="57" y="410"/>
                  <a:pt x="57" y="311"/>
                </a:cubicBezTo>
                <a:cubicBezTo>
                  <a:pt x="36" y="311"/>
                  <a:pt x="22" y="311"/>
                  <a:pt x="0" y="311"/>
                </a:cubicBezTo>
                <a:cubicBezTo>
                  <a:pt x="0" y="275"/>
                  <a:pt x="0" y="247"/>
                  <a:pt x="0" y="212"/>
                </a:cubicBezTo>
                <a:cubicBezTo>
                  <a:pt x="22" y="212"/>
                  <a:pt x="36" y="212"/>
                  <a:pt x="57" y="212"/>
                </a:cubicBezTo>
                <a:cubicBezTo>
                  <a:pt x="64" y="148"/>
                  <a:pt x="64" y="78"/>
                  <a:pt x="100" y="42"/>
                </a:cubicBezTo>
                <a:cubicBezTo>
                  <a:pt x="135" y="0"/>
                  <a:pt x="170" y="7"/>
                  <a:pt x="283" y="7"/>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77" name="Freeform 15"/>
          <p:cNvSpPr>
            <a:spLocks noChangeArrowheads="1"/>
          </p:cNvSpPr>
          <p:nvPr/>
        </p:nvSpPr>
        <p:spPr bwMode="auto">
          <a:xfrm>
            <a:off x="13868404" y="6079926"/>
            <a:ext cx="434976" cy="431912"/>
          </a:xfrm>
          <a:custGeom>
            <a:avLst/>
            <a:gdLst>
              <a:gd name="T0" fmla="*/ 304 w 602"/>
              <a:gd name="T1" fmla="*/ 0 h 601"/>
              <a:gd name="T2" fmla="*/ 304 w 602"/>
              <a:gd name="T3" fmla="*/ 0 h 601"/>
              <a:gd name="T4" fmla="*/ 0 w 602"/>
              <a:gd name="T5" fmla="*/ 304 h 601"/>
              <a:gd name="T6" fmla="*/ 184 w 602"/>
              <a:gd name="T7" fmla="*/ 579 h 601"/>
              <a:gd name="T8" fmla="*/ 191 w 602"/>
              <a:gd name="T9" fmla="*/ 509 h 601"/>
              <a:gd name="T10" fmla="*/ 226 w 602"/>
              <a:gd name="T11" fmla="*/ 346 h 601"/>
              <a:gd name="T12" fmla="*/ 219 w 602"/>
              <a:gd name="T13" fmla="*/ 297 h 601"/>
              <a:gd name="T14" fmla="*/ 276 w 602"/>
              <a:gd name="T15" fmla="*/ 219 h 601"/>
              <a:gd name="T16" fmla="*/ 318 w 602"/>
              <a:gd name="T17" fmla="*/ 261 h 601"/>
              <a:gd name="T18" fmla="*/ 290 w 602"/>
              <a:gd name="T19" fmla="*/ 374 h 601"/>
              <a:gd name="T20" fmla="*/ 339 w 602"/>
              <a:gd name="T21" fmla="*/ 431 h 601"/>
              <a:gd name="T22" fmla="*/ 431 w 602"/>
              <a:gd name="T23" fmla="*/ 268 h 601"/>
              <a:gd name="T24" fmla="*/ 304 w 602"/>
              <a:gd name="T25" fmla="*/ 155 h 601"/>
              <a:gd name="T26" fmla="*/ 155 w 602"/>
              <a:gd name="T27" fmla="*/ 297 h 601"/>
              <a:gd name="T28" fmla="*/ 176 w 602"/>
              <a:gd name="T29" fmla="*/ 360 h 601"/>
              <a:gd name="T30" fmla="*/ 184 w 602"/>
              <a:gd name="T31" fmla="*/ 374 h 601"/>
              <a:gd name="T32" fmla="*/ 176 w 602"/>
              <a:gd name="T33" fmla="*/ 396 h 601"/>
              <a:gd name="T34" fmla="*/ 162 w 602"/>
              <a:gd name="T35" fmla="*/ 403 h 601"/>
              <a:gd name="T36" fmla="*/ 99 w 602"/>
              <a:gd name="T37" fmla="*/ 289 h 601"/>
              <a:gd name="T38" fmla="*/ 318 w 602"/>
              <a:gd name="T39" fmla="*/ 99 h 601"/>
              <a:gd name="T40" fmla="*/ 509 w 602"/>
              <a:gd name="T41" fmla="*/ 275 h 601"/>
              <a:gd name="T42" fmla="*/ 346 w 602"/>
              <a:gd name="T43" fmla="*/ 480 h 601"/>
              <a:gd name="T44" fmla="*/ 269 w 602"/>
              <a:gd name="T45" fmla="*/ 445 h 601"/>
              <a:gd name="T46" fmla="*/ 247 w 602"/>
              <a:gd name="T47" fmla="*/ 530 h 601"/>
              <a:gd name="T48" fmla="*/ 219 w 602"/>
              <a:gd name="T49" fmla="*/ 593 h 601"/>
              <a:gd name="T50" fmla="*/ 304 w 602"/>
              <a:gd name="T51" fmla="*/ 600 h 601"/>
              <a:gd name="T52" fmla="*/ 601 w 602"/>
              <a:gd name="T53" fmla="*/ 304 h 601"/>
              <a:gd name="T54" fmla="*/ 304 w 602"/>
              <a:gd name="T55"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2" h="601">
                <a:moveTo>
                  <a:pt x="304" y="0"/>
                </a:moveTo>
                <a:lnTo>
                  <a:pt x="304" y="0"/>
                </a:lnTo>
                <a:cubicBezTo>
                  <a:pt x="134" y="0"/>
                  <a:pt x="0" y="134"/>
                  <a:pt x="0" y="304"/>
                </a:cubicBezTo>
                <a:cubicBezTo>
                  <a:pt x="0" y="424"/>
                  <a:pt x="78" y="530"/>
                  <a:pt x="184" y="579"/>
                </a:cubicBezTo>
                <a:cubicBezTo>
                  <a:pt x="184" y="558"/>
                  <a:pt x="184" y="530"/>
                  <a:pt x="191" y="509"/>
                </a:cubicBezTo>
                <a:cubicBezTo>
                  <a:pt x="191" y="487"/>
                  <a:pt x="226" y="346"/>
                  <a:pt x="226" y="346"/>
                </a:cubicBezTo>
                <a:cubicBezTo>
                  <a:pt x="226" y="346"/>
                  <a:pt x="219" y="325"/>
                  <a:pt x="219" y="297"/>
                </a:cubicBezTo>
                <a:cubicBezTo>
                  <a:pt x="219" y="254"/>
                  <a:pt x="240" y="219"/>
                  <a:pt x="276" y="219"/>
                </a:cubicBezTo>
                <a:cubicBezTo>
                  <a:pt x="304" y="219"/>
                  <a:pt x="318" y="240"/>
                  <a:pt x="318" y="261"/>
                </a:cubicBezTo>
                <a:cubicBezTo>
                  <a:pt x="318" y="289"/>
                  <a:pt x="297" y="332"/>
                  <a:pt x="290" y="374"/>
                </a:cubicBezTo>
                <a:cubicBezTo>
                  <a:pt x="283" y="403"/>
                  <a:pt x="304" y="431"/>
                  <a:pt x="339" y="431"/>
                </a:cubicBezTo>
                <a:cubicBezTo>
                  <a:pt x="396" y="431"/>
                  <a:pt x="431" y="353"/>
                  <a:pt x="431" y="268"/>
                </a:cubicBezTo>
                <a:cubicBezTo>
                  <a:pt x="431" y="205"/>
                  <a:pt x="389" y="155"/>
                  <a:pt x="304" y="155"/>
                </a:cubicBezTo>
                <a:cubicBezTo>
                  <a:pt x="212" y="155"/>
                  <a:pt x="155" y="219"/>
                  <a:pt x="155" y="297"/>
                </a:cubicBezTo>
                <a:cubicBezTo>
                  <a:pt x="155" y="325"/>
                  <a:pt x="162" y="346"/>
                  <a:pt x="176" y="360"/>
                </a:cubicBezTo>
                <a:cubicBezTo>
                  <a:pt x="184" y="360"/>
                  <a:pt x="184" y="367"/>
                  <a:pt x="184" y="374"/>
                </a:cubicBezTo>
                <a:cubicBezTo>
                  <a:pt x="184" y="382"/>
                  <a:pt x="176" y="396"/>
                  <a:pt x="176" y="396"/>
                </a:cubicBezTo>
                <a:cubicBezTo>
                  <a:pt x="176" y="403"/>
                  <a:pt x="169" y="410"/>
                  <a:pt x="162" y="403"/>
                </a:cubicBezTo>
                <a:cubicBezTo>
                  <a:pt x="120" y="389"/>
                  <a:pt x="99" y="339"/>
                  <a:pt x="99" y="289"/>
                </a:cubicBezTo>
                <a:cubicBezTo>
                  <a:pt x="99" y="205"/>
                  <a:pt x="169" y="99"/>
                  <a:pt x="318" y="99"/>
                </a:cubicBezTo>
                <a:cubicBezTo>
                  <a:pt x="431" y="99"/>
                  <a:pt x="509" y="184"/>
                  <a:pt x="509" y="275"/>
                </a:cubicBezTo>
                <a:cubicBezTo>
                  <a:pt x="509" y="396"/>
                  <a:pt x="438" y="480"/>
                  <a:pt x="346" y="480"/>
                </a:cubicBezTo>
                <a:cubicBezTo>
                  <a:pt x="311" y="480"/>
                  <a:pt x="283" y="466"/>
                  <a:pt x="269" y="445"/>
                </a:cubicBezTo>
                <a:cubicBezTo>
                  <a:pt x="269" y="445"/>
                  <a:pt x="254" y="516"/>
                  <a:pt x="247" y="530"/>
                </a:cubicBezTo>
                <a:cubicBezTo>
                  <a:pt x="240" y="551"/>
                  <a:pt x="233" y="572"/>
                  <a:pt x="219" y="593"/>
                </a:cubicBezTo>
                <a:cubicBezTo>
                  <a:pt x="247" y="600"/>
                  <a:pt x="276" y="600"/>
                  <a:pt x="304" y="600"/>
                </a:cubicBezTo>
                <a:cubicBezTo>
                  <a:pt x="466" y="600"/>
                  <a:pt x="601" y="466"/>
                  <a:pt x="601" y="304"/>
                </a:cubicBezTo>
                <a:cubicBezTo>
                  <a:pt x="601" y="134"/>
                  <a:pt x="466" y="0"/>
                  <a:pt x="304" y="0"/>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78" name="Freeform 16"/>
          <p:cNvSpPr>
            <a:spLocks noChangeArrowheads="1"/>
          </p:cNvSpPr>
          <p:nvPr/>
        </p:nvSpPr>
        <p:spPr bwMode="auto">
          <a:xfrm>
            <a:off x="13154029" y="6079924"/>
            <a:ext cx="333374" cy="438264"/>
          </a:xfrm>
          <a:custGeom>
            <a:avLst/>
            <a:gdLst>
              <a:gd name="T0" fmla="*/ 191 w 461"/>
              <a:gd name="T1" fmla="*/ 396 h 609"/>
              <a:gd name="T2" fmla="*/ 191 w 461"/>
              <a:gd name="T3" fmla="*/ 396 h 609"/>
              <a:gd name="T4" fmla="*/ 177 w 461"/>
              <a:gd name="T5" fmla="*/ 452 h 609"/>
              <a:gd name="T6" fmla="*/ 163 w 461"/>
              <a:gd name="T7" fmla="*/ 509 h 609"/>
              <a:gd name="T8" fmla="*/ 113 w 461"/>
              <a:gd name="T9" fmla="*/ 593 h 609"/>
              <a:gd name="T10" fmla="*/ 99 w 461"/>
              <a:gd name="T11" fmla="*/ 600 h 609"/>
              <a:gd name="T12" fmla="*/ 92 w 461"/>
              <a:gd name="T13" fmla="*/ 593 h 609"/>
              <a:gd name="T14" fmla="*/ 92 w 461"/>
              <a:gd name="T15" fmla="*/ 516 h 609"/>
              <a:gd name="T16" fmla="*/ 106 w 461"/>
              <a:gd name="T17" fmla="*/ 431 h 609"/>
              <a:gd name="T18" fmla="*/ 142 w 461"/>
              <a:gd name="T19" fmla="*/ 289 h 609"/>
              <a:gd name="T20" fmla="*/ 142 w 461"/>
              <a:gd name="T21" fmla="*/ 275 h 609"/>
              <a:gd name="T22" fmla="*/ 135 w 461"/>
              <a:gd name="T23" fmla="*/ 240 h 609"/>
              <a:gd name="T24" fmla="*/ 135 w 461"/>
              <a:gd name="T25" fmla="*/ 191 h 609"/>
              <a:gd name="T26" fmla="*/ 184 w 461"/>
              <a:gd name="T27" fmla="*/ 134 h 609"/>
              <a:gd name="T28" fmla="*/ 220 w 461"/>
              <a:gd name="T29" fmla="*/ 141 h 609"/>
              <a:gd name="T30" fmla="*/ 241 w 461"/>
              <a:gd name="T31" fmla="*/ 169 h 609"/>
              <a:gd name="T32" fmla="*/ 241 w 461"/>
              <a:gd name="T33" fmla="*/ 212 h 609"/>
              <a:gd name="T34" fmla="*/ 220 w 461"/>
              <a:gd name="T35" fmla="*/ 289 h 609"/>
              <a:gd name="T36" fmla="*/ 213 w 461"/>
              <a:gd name="T37" fmla="*/ 332 h 609"/>
              <a:gd name="T38" fmla="*/ 234 w 461"/>
              <a:gd name="T39" fmla="*/ 367 h 609"/>
              <a:gd name="T40" fmla="*/ 269 w 461"/>
              <a:gd name="T41" fmla="*/ 374 h 609"/>
              <a:gd name="T42" fmla="*/ 333 w 461"/>
              <a:gd name="T43" fmla="*/ 339 h 609"/>
              <a:gd name="T44" fmla="*/ 375 w 461"/>
              <a:gd name="T45" fmla="*/ 226 h 609"/>
              <a:gd name="T46" fmla="*/ 375 w 461"/>
              <a:gd name="T47" fmla="*/ 184 h 609"/>
              <a:gd name="T48" fmla="*/ 347 w 461"/>
              <a:gd name="T49" fmla="*/ 106 h 609"/>
              <a:gd name="T50" fmla="*/ 290 w 461"/>
              <a:gd name="T51" fmla="*/ 63 h 609"/>
              <a:gd name="T52" fmla="*/ 205 w 461"/>
              <a:gd name="T53" fmla="*/ 63 h 609"/>
              <a:gd name="T54" fmla="*/ 85 w 461"/>
              <a:gd name="T55" fmla="*/ 141 h 609"/>
              <a:gd name="T56" fmla="*/ 64 w 461"/>
              <a:gd name="T57" fmla="*/ 226 h 609"/>
              <a:gd name="T58" fmla="*/ 85 w 461"/>
              <a:gd name="T59" fmla="*/ 282 h 609"/>
              <a:gd name="T60" fmla="*/ 92 w 461"/>
              <a:gd name="T61" fmla="*/ 297 h 609"/>
              <a:gd name="T62" fmla="*/ 92 w 461"/>
              <a:gd name="T63" fmla="*/ 325 h 609"/>
              <a:gd name="T64" fmla="*/ 78 w 461"/>
              <a:gd name="T65" fmla="*/ 346 h 609"/>
              <a:gd name="T66" fmla="*/ 64 w 461"/>
              <a:gd name="T67" fmla="*/ 346 h 609"/>
              <a:gd name="T68" fmla="*/ 0 w 461"/>
              <a:gd name="T69" fmla="*/ 254 h 609"/>
              <a:gd name="T70" fmla="*/ 0 w 461"/>
              <a:gd name="T71" fmla="*/ 176 h 609"/>
              <a:gd name="T72" fmla="*/ 29 w 461"/>
              <a:gd name="T73" fmla="*/ 120 h 609"/>
              <a:gd name="T74" fmla="*/ 106 w 461"/>
              <a:gd name="T75" fmla="*/ 35 h 609"/>
              <a:gd name="T76" fmla="*/ 198 w 461"/>
              <a:gd name="T77" fmla="*/ 0 h 609"/>
              <a:gd name="T78" fmla="*/ 241 w 461"/>
              <a:gd name="T79" fmla="*/ 0 h 609"/>
              <a:gd name="T80" fmla="*/ 340 w 461"/>
              <a:gd name="T81" fmla="*/ 21 h 609"/>
              <a:gd name="T82" fmla="*/ 410 w 461"/>
              <a:gd name="T83" fmla="*/ 71 h 609"/>
              <a:gd name="T84" fmla="*/ 453 w 461"/>
              <a:gd name="T85" fmla="*/ 148 h 609"/>
              <a:gd name="T86" fmla="*/ 460 w 461"/>
              <a:gd name="T87" fmla="*/ 205 h 609"/>
              <a:gd name="T88" fmla="*/ 453 w 461"/>
              <a:gd name="T89" fmla="*/ 254 h 609"/>
              <a:gd name="T90" fmla="*/ 361 w 461"/>
              <a:gd name="T91" fmla="*/ 410 h 609"/>
              <a:gd name="T92" fmla="*/ 326 w 461"/>
              <a:gd name="T93" fmla="*/ 431 h 609"/>
              <a:gd name="T94" fmla="*/ 269 w 461"/>
              <a:gd name="T95" fmla="*/ 438 h 609"/>
              <a:gd name="T96" fmla="*/ 227 w 461"/>
              <a:gd name="T97" fmla="*/ 424 h 609"/>
              <a:gd name="T98" fmla="*/ 191 w 461"/>
              <a:gd name="T99" fmla="*/ 396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1" h="609">
                <a:moveTo>
                  <a:pt x="191" y="396"/>
                </a:moveTo>
                <a:lnTo>
                  <a:pt x="191" y="396"/>
                </a:lnTo>
                <a:cubicBezTo>
                  <a:pt x="184" y="410"/>
                  <a:pt x="184" y="431"/>
                  <a:pt x="177" y="452"/>
                </a:cubicBezTo>
                <a:cubicBezTo>
                  <a:pt x="170" y="473"/>
                  <a:pt x="170" y="495"/>
                  <a:pt x="163" y="509"/>
                </a:cubicBezTo>
                <a:cubicBezTo>
                  <a:pt x="149" y="544"/>
                  <a:pt x="135" y="572"/>
                  <a:pt x="113" y="593"/>
                </a:cubicBezTo>
                <a:cubicBezTo>
                  <a:pt x="99" y="608"/>
                  <a:pt x="99" y="600"/>
                  <a:pt x="99" y="600"/>
                </a:cubicBezTo>
                <a:cubicBezTo>
                  <a:pt x="92" y="600"/>
                  <a:pt x="92" y="600"/>
                  <a:pt x="92" y="593"/>
                </a:cubicBezTo>
                <a:cubicBezTo>
                  <a:pt x="92" y="572"/>
                  <a:pt x="92" y="544"/>
                  <a:pt x="92" y="516"/>
                </a:cubicBezTo>
                <a:cubicBezTo>
                  <a:pt x="92" y="487"/>
                  <a:pt x="99" y="459"/>
                  <a:pt x="106" y="431"/>
                </a:cubicBezTo>
                <a:cubicBezTo>
                  <a:pt x="120" y="389"/>
                  <a:pt x="128" y="339"/>
                  <a:pt x="142" y="289"/>
                </a:cubicBezTo>
                <a:cubicBezTo>
                  <a:pt x="142" y="282"/>
                  <a:pt x="142" y="282"/>
                  <a:pt x="142" y="275"/>
                </a:cubicBezTo>
                <a:cubicBezTo>
                  <a:pt x="142" y="261"/>
                  <a:pt x="135" y="254"/>
                  <a:pt x="135" y="240"/>
                </a:cubicBezTo>
                <a:cubicBezTo>
                  <a:pt x="135" y="219"/>
                  <a:pt x="135" y="205"/>
                  <a:pt x="135" y="191"/>
                </a:cubicBezTo>
                <a:cubicBezTo>
                  <a:pt x="142" y="169"/>
                  <a:pt x="156" y="148"/>
                  <a:pt x="184" y="134"/>
                </a:cubicBezTo>
                <a:cubicBezTo>
                  <a:pt x="198" y="134"/>
                  <a:pt x="213" y="134"/>
                  <a:pt x="220" y="141"/>
                </a:cubicBezTo>
                <a:cubicBezTo>
                  <a:pt x="234" y="148"/>
                  <a:pt x="241" y="155"/>
                  <a:pt x="241" y="169"/>
                </a:cubicBezTo>
                <a:cubicBezTo>
                  <a:pt x="248" y="184"/>
                  <a:pt x="241" y="205"/>
                  <a:pt x="241" y="212"/>
                </a:cubicBezTo>
                <a:cubicBezTo>
                  <a:pt x="234" y="240"/>
                  <a:pt x="227" y="261"/>
                  <a:pt x="220" y="289"/>
                </a:cubicBezTo>
                <a:cubicBezTo>
                  <a:pt x="213" y="304"/>
                  <a:pt x="213" y="318"/>
                  <a:pt x="213" y="332"/>
                </a:cubicBezTo>
                <a:cubicBezTo>
                  <a:pt x="220" y="346"/>
                  <a:pt x="227" y="360"/>
                  <a:pt x="234" y="367"/>
                </a:cubicBezTo>
                <a:cubicBezTo>
                  <a:pt x="248" y="374"/>
                  <a:pt x="255" y="374"/>
                  <a:pt x="269" y="374"/>
                </a:cubicBezTo>
                <a:cubicBezTo>
                  <a:pt x="304" y="374"/>
                  <a:pt x="318" y="353"/>
                  <a:pt x="333" y="339"/>
                </a:cubicBezTo>
                <a:cubicBezTo>
                  <a:pt x="354" y="311"/>
                  <a:pt x="368" y="275"/>
                  <a:pt x="375" y="226"/>
                </a:cubicBezTo>
                <a:cubicBezTo>
                  <a:pt x="375" y="212"/>
                  <a:pt x="375" y="198"/>
                  <a:pt x="375" y="184"/>
                </a:cubicBezTo>
                <a:cubicBezTo>
                  <a:pt x="375" y="148"/>
                  <a:pt x="368" y="127"/>
                  <a:pt x="347" y="106"/>
                </a:cubicBezTo>
                <a:cubicBezTo>
                  <a:pt x="333" y="92"/>
                  <a:pt x="318" y="78"/>
                  <a:pt x="290" y="63"/>
                </a:cubicBezTo>
                <a:cubicBezTo>
                  <a:pt x="269" y="56"/>
                  <a:pt x="234" y="56"/>
                  <a:pt x="205" y="63"/>
                </a:cubicBezTo>
                <a:cubicBezTo>
                  <a:pt x="149" y="71"/>
                  <a:pt x="106" y="99"/>
                  <a:pt x="85" y="141"/>
                </a:cubicBezTo>
                <a:cubicBezTo>
                  <a:pt x="71" y="169"/>
                  <a:pt x="64" y="191"/>
                  <a:pt x="64" y="226"/>
                </a:cubicBezTo>
                <a:cubicBezTo>
                  <a:pt x="64" y="247"/>
                  <a:pt x="71" y="268"/>
                  <a:pt x="85" y="282"/>
                </a:cubicBezTo>
                <a:cubicBezTo>
                  <a:pt x="85" y="289"/>
                  <a:pt x="92" y="289"/>
                  <a:pt x="92" y="297"/>
                </a:cubicBezTo>
                <a:cubicBezTo>
                  <a:pt x="99" y="304"/>
                  <a:pt x="92" y="318"/>
                  <a:pt x="92" y="325"/>
                </a:cubicBezTo>
                <a:cubicBezTo>
                  <a:pt x="85" y="332"/>
                  <a:pt x="85" y="346"/>
                  <a:pt x="78" y="346"/>
                </a:cubicBezTo>
                <a:cubicBezTo>
                  <a:pt x="71" y="346"/>
                  <a:pt x="64" y="346"/>
                  <a:pt x="64" y="346"/>
                </a:cubicBezTo>
                <a:cubicBezTo>
                  <a:pt x="29" y="325"/>
                  <a:pt x="15" y="297"/>
                  <a:pt x="0" y="254"/>
                </a:cubicBezTo>
                <a:cubicBezTo>
                  <a:pt x="0" y="233"/>
                  <a:pt x="0" y="205"/>
                  <a:pt x="0" y="176"/>
                </a:cubicBezTo>
                <a:cubicBezTo>
                  <a:pt x="7" y="155"/>
                  <a:pt x="15" y="134"/>
                  <a:pt x="29" y="120"/>
                </a:cubicBezTo>
                <a:cubicBezTo>
                  <a:pt x="43" y="85"/>
                  <a:pt x="71" y="56"/>
                  <a:pt x="106" y="35"/>
                </a:cubicBezTo>
                <a:cubicBezTo>
                  <a:pt x="135" y="21"/>
                  <a:pt x="163" y="7"/>
                  <a:pt x="198" y="0"/>
                </a:cubicBezTo>
                <a:cubicBezTo>
                  <a:pt x="213" y="0"/>
                  <a:pt x="227" y="0"/>
                  <a:pt x="241" y="0"/>
                </a:cubicBezTo>
                <a:cubicBezTo>
                  <a:pt x="276" y="0"/>
                  <a:pt x="311" y="7"/>
                  <a:pt x="340" y="21"/>
                </a:cubicBezTo>
                <a:cubicBezTo>
                  <a:pt x="368" y="35"/>
                  <a:pt x="389" y="49"/>
                  <a:pt x="410" y="71"/>
                </a:cubicBezTo>
                <a:cubicBezTo>
                  <a:pt x="431" y="92"/>
                  <a:pt x="446" y="113"/>
                  <a:pt x="453" y="148"/>
                </a:cubicBezTo>
                <a:cubicBezTo>
                  <a:pt x="460" y="162"/>
                  <a:pt x="460" y="184"/>
                  <a:pt x="460" y="205"/>
                </a:cubicBezTo>
                <a:cubicBezTo>
                  <a:pt x="460" y="219"/>
                  <a:pt x="460" y="240"/>
                  <a:pt x="453" y="254"/>
                </a:cubicBezTo>
                <a:cubicBezTo>
                  <a:pt x="446" y="325"/>
                  <a:pt x="410" y="382"/>
                  <a:pt x="361" y="410"/>
                </a:cubicBezTo>
                <a:cubicBezTo>
                  <a:pt x="354" y="417"/>
                  <a:pt x="340" y="424"/>
                  <a:pt x="326" y="431"/>
                </a:cubicBezTo>
                <a:cubicBezTo>
                  <a:pt x="304" y="431"/>
                  <a:pt x="290" y="438"/>
                  <a:pt x="269" y="438"/>
                </a:cubicBezTo>
                <a:cubicBezTo>
                  <a:pt x="255" y="431"/>
                  <a:pt x="234" y="431"/>
                  <a:pt x="227" y="424"/>
                </a:cubicBezTo>
                <a:cubicBezTo>
                  <a:pt x="213" y="417"/>
                  <a:pt x="198" y="403"/>
                  <a:pt x="191" y="396"/>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79" name="Freeform 17"/>
          <p:cNvSpPr>
            <a:spLocks noChangeArrowheads="1"/>
          </p:cNvSpPr>
          <p:nvPr/>
        </p:nvSpPr>
        <p:spPr bwMode="auto">
          <a:xfrm>
            <a:off x="12376152" y="6079926"/>
            <a:ext cx="371476" cy="431912"/>
          </a:xfrm>
          <a:custGeom>
            <a:avLst/>
            <a:gdLst>
              <a:gd name="T0" fmla="*/ 516 w 517"/>
              <a:gd name="T1" fmla="*/ 593 h 601"/>
              <a:gd name="T2" fmla="*/ 516 w 517"/>
              <a:gd name="T3" fmla="*/ 593 h 601"/>
              <a:gd name="T4" fmla="*/ 502 w 517"/>
              <a:gd name="T5" fmla="*/ 600 h 601"/>
              <a:gd name="T6" fmla="*/ 297 w 517"/>
              <a:gd name="T7" fmla="*/ 600 h 601"/>
              <a:gd name="T8" fmla="*/ 297 w 517"/>
              <a:gd name="T9" fmla="*/ 487 h 601"/>
              <a:gd name="T10" fmla="*/ 389 w 517"/>
              <a:gd name="T11" fmla="*/ 431 h 601"/>
              <a:gd name="T12" fmla="*/ 403 w 517"/>
              <a:gd name="T13" fmla="*/ 417 h 601"/>
              <a:gd name="T14" fmla="*/ 389 w 517"/>
              <a:gd name="T15" fmla="*/ 396 h 601"/>
              <a:gd name="T16" fmla="*/ 297 w 517"/>
              <a:gd name="T17" fmla="*/ 452 h 601"/>
              <a:gd name="T18" fmla="*/ 297 w 517"/>
              <a:gd name="T19" fmla="*/ 389 h 601"/>
              <a:gd name="T20" fmla="*/ 346 w 517"/>
              <a:gd name="T21" fmla="*/ 360 h 601"/>
              <a:gd name="T22" fmla="*/ 368 w 517"/>
              <a:gd name="T23" fmla="*/ 339 h 601"/>
              <a:gd name="T24" fmla="*/ 346 w 517"/>
              <a:gd name="T25" fmla="*/ 318 h 601"/>
              <a:gd name="T26" fmla="*/ 297 w 517"/>
              <a:gd name="T27" fmla="*/ 346 h 601"/>
              <a:gd name="T28" fmla="*/ 297 w 517"/>
              <a:gd name="T29" fmla="*/ 318 h 601"/>
              <a:gd name="T30" fmla="*/ 276 w 517"/>
              <a:gd name="T31" fmla="*/ 304 h 601"/>
              <a:gd name="T32" fmla="*/ 240 w 517"/>
              <a:gd name="T33" fmla="*/ 304 h 601"/>
              <a:gd name="T34" fmla="*/ 219 w 517"/>
              <a:gd name="T35" fmla="*/ 318 h 601"/>
              <a:gd name="T36" fmla="*/ 219 w 517"/>
              <a:gd name="T37" fmla="*/ 438 h 601"/>
              <a:gd name="T38" fmla="*/ 148 w 517"/>
              <a:gd name="T39" fmla="*/ 417 h 601"/>
              <a:gd name="T40" fmla="*/ 127 w 517"/>
              <a:gd name="T41" fmla="*/ 431 h 601"/>
              <a:gd name="T42" fmla="*/ 148 w 517"/>
              <a:gd name="T43" fmla="*/ 452 h 601"/>
              <a:gd name="T44" fmla="*/ 219 w 517"/>
              <a:gd name="T45" fmla="*/ 480 h 601"/>
              <a:gd name="T46" fmla="*/ 219 w 517"/>
              <a:gd name="T47" fmla="*/ 600 h 601"/>
              <a:gd name="T48" fmla="*/ 14 w 517"/>
              <a:gd name="T49" fmla="*/ 600 h 601"/>
              <a:gd name="T50" fmla="*/ 0 w 517"/>
              <a:gd name="T51" fmla="*/ 593 h 601"/>
              <a:gd name="T52" fmla="*/ 0 w 517"/>
              <a:gd name="T53" fmla="*/ 586 h 601"/>
              <a:gd name="T54" fmla="*/ 248 w 517"/>
              <a:gd name="T55" fmla="*/ 7 h 601"/>
              <a:gd name="T56" fmla="*/ 255 w 517"/>
              <a:gd name="T57" fmla="*/ 0 h 601"/>
              <a:gd name="T58" fmla="*/ 269 w 517"/>
              <a:gd name="T59" fmla="*/ 7 h 601"/>
              <a:gd name="T60" fmla="*/ 516 w 517"/>
              <a:gd name="T61" fmla="*/ 586 h 601"/>
              <a:gd name="T62" fmla="*/ 516 w 517"/>
              <a:gd name="T63" fmla="*/ 593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01">
                <a:moveTo>
                  <a:pt x="516" y="593"/>
                </a:moveTo>
                <a:lnTo>
                  <a:pt x="516" y="593"/>
                </a:lnTo>
                <a:cubicBezTo>
                  <a:pt x="509" y="600"/>
                  <a:pt x="509" y="600"/>
                  <a:pt x="502" y="600"/>
                </a:cubicBezTo>
                <a:cubicBezTo>
                  <a:pt x="297" y="600"/>
                  <a:pt x="297" y="600"/>
                  <a:pt x="297" y="600"/>
                </a:cubicBezTo>
                <a:cubicBezTo>
                  <a:pt x="297" y="487"/>
                  <a:pt x="297" y="487"/>
                  <a:pt x="297" y="487"/>
                </a:cubicBezTo>
                <a:cubicBezTo>
                  <a:pt x="389" y="431"/>
                  <a:pt x="389" y="431"/>
                  <a:pt x="389" y="431"/>
                </a:cubicBezTo>
                <a:cubicBezTo>
                  <a:pt x="396" y="431"/>
                  <a:pt x="403" y="424"/>
                  <a:pt x="403" y="417"/>
                </a:cubicBezTo>
                <a:cubicBezTo>
                  <a:pt x="403" y="403"/>
                  <a:pt x="396" y="396"/>
                  <a:pt x="389" y="396"/>
                </a:cubicBezTo>
                <a:cubicBezTo>
                  <a:pt x="297" y="452"/>
                  <a:pt x="297" y="452"/>
                  <a:pt x="297" y="452"/>
                </a:cubicBezTo>
                <a:cubicBezTo>
                  <a:pt x="297" y="389"/>
                  <a:pt x="297" y="389"/>
                  <a:pt x="297" y="389"/>
                </a:cubicBezTo>
                <a:cubicBezTo>
                  <a:pt x="346" y="360"/>
                  <a:pt x="346" y="360"/>
                  <a:pt x="346" y="360"/>
                </a:cubicBezTo>
                <a:cubicBezTo>
                  <a:pt x="361" y="360"/>
                  <a:pt x="368" y="346"/>
                  <a:pt x="368" y="339"/>
                </a:cubicBezTo>
                <a:cubicBezTo>
                  <a:pt x="368" y="332"/>
                  <a:pt x="361" y="318"/>
                  <a:pt x="346" y="318"/>
                </a:cubicBezTo>
                <a:cubicBezTo>
                  <a:pt x="297" y="346"/>
                  <a:pt x="297" y="346"/>
                  <a:pt x="297" y="346"/>
                </a:cubicBezTo>
                <a:cubicBezTo>
                  <a:pt x="297" y="318"/>
                  <a:pt x="297" y="318"/>
                  <a:pt x="297" y="318"/>
                </a:cubicBezTo>
                <a:cubicBezTo>
                  <a:pt x="297" y="311"/>
                  <a:pt x="283" y="304"/>
                  <a:pt x="276" y="304"/>
                </a:cubicBezTo>
                <a:cubicBezTo>
                  <a:pt x="240" y="304"/>
                  <a:pt x="240" y="304"/>
                  <a:pt x="240" y="304"/>
                </a:cubicBezTo>
                <a:cubicBezTo>
                  <a:pt x="226" y="304"/>
                  <a:pt x="219" y="311"/>
                  <a:pt x="219" y="318"/>
                </a:cubicBezTo>
                <a:cubicBezTo>
                  <a:pt x="219" y="438"/>
                  <a:pt x="219" y="438"/>
                  <a:pt x="219" y="438"/>
                </a:cubicBezTo>
                <a:cubicBezTo>
                  <a:pt x="148" y="417"/>
                  <a:pt x="148" y="417"/>
                  <a:pt x="148" y="417"/>
                </a:cubicBezTo>
                <a:cubicBezTo>
                  <a:pt x="134" y="417"/>
                  <a:pt x="127" y="424"/>
                  <a:pt x="127" y="431"/>
                </a:cubicBezTo>
                <a:cubicBezTo>
                  <a:pt x="127" y="445"/>
                  <a:pt x="134" y="452"/>
                  <a:pt x="148" y="452"/>
                </a:cubicBezTo>
                <a:cubicBezTo>
                  <a:pt x="219" y="480"/>
                  <a:pt x="219" y="480"/>
                  <a:pt x="219" y="480"/>
                </a:cubicBezTo>
                <a:cubicBezTo>
                  <a:pt x="219" y="600"/>
                  <a:pt x="219" y="600"/>
                  <a:pt x="219" y="600"/>
                </a:cubicBezTo>
                <a:cubicBezTo>
                  <a:pt x="14" y="600"/>
                  <a:pt x="14" y="600"/>
                  <a:pt x="14" y="600"/>
                </a:cubicBezTo>
                <a:cubicBezTo>
                  <a:pt x="7" y="600"/>
                  <a:pt x="0" y="600"/>
                  <a:pt x="0" y="593"/>
                </a:cubicBezTo>
                <a:lnTo>
                  <a:pt x="0" y="586"/>
                </a:lnTo>
                <a:cubicBezTo>
                  <a:pt x="248" y="7"/>
                  <a:pt x="248" y="7"/>
                  <a:pt x="248" y="7"/>
                </a:cubicBezTo>
                <a:cubicBezTo>
                  <a:pt x="248" y="0"/>
                  <a:pt x="255" y="0"/>
                  <a:pt x="255" y="0"/>
                </a:cubicBezTo>
                <a:cubicBezTo>
                  <a:pt x="262" y="0"/>
                  <a:pt x="269" y="0"/>
                  <a:pt x="269" y="7"/>
                </a:cubicBezTo>
                <a:cubicBezTo>
                  <a:pt x="516" y="586"/>
                  <a:pt x="516" y="586"/>
                  <a:pt x="516" y="586"/>
                </a:cubicBezTo>
                <a:lnTo>
                  <a:pt x="516" y="593"/>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80" name="Freeform 18"/>
          <p:cNvSpPr>
            <a:spLocks noChangeArrowheads="1"/>
          </p:cNvSpPr>
          <p:nvPr/>
        </p:nvSpPr>
        <p:spPr bwMode="auto">
          <a:xfrm>
            <a:off x="11588753" y="6079926"/>
            <a:ext cx="431800" cy="431912"/>
          </a:xfrm>
          <a:custGeom>
            <a:avLst/>
            <a:gdLst>
              <a:gd name="T0" fmla="*/ 593 w 601"/>
              <a:gd name="T1" fmla="*/ 240 h 601"/>
              <a:gd name="T2" fmla="*/ 551 w 601"/>
              <a:gd name="T3" fmla="*/ 134 h 601"/>
              <a:gd name="T4" fmla="*/ 473 w 601"/>
              <a:gd name="T5" fmla="*/ 49 h 601"/>
              <a:gd name="T6" fmla="*/ 360 w 601"/>
              <a:gd name="T7" fmla="*/ 7 h 601"/>
              <a:gd name="T8" fmla="*/ 240 w 601"/>
              <a:gd name="T9" fmla="*/ 7 h 601"/>
              <a:gd name="T10" fmla="*/ 134 w 601"/>
              <a:gd name="T11" fmla="*/ 49 h 601"/>
              <a:gd name="T12" fmla="*/ 49 w 601"/>
              <a:gd name="T13" fmla="*/ 134 h 601"/>
              <a:gd name="T14" fmla="*/ 7 w 601"/>
              <a:gd name="T15" fmla="*/ 240 h 601"/>
              <a:gd name="T16" fmla="*/ 7 w 601"/>
              <a:gd name="T17" fmla="*/ 360 h 601"/>
              <a:gd name="T18" fmla="*/ 49 w 601"/>
              <a:gd name="T19" fmla="*/ 473 h 601"/>
              <a:gd name="T20" fmla="*/ 134 w 601"/>
              <a:gd name="T21" fmla="*/ 551 h 601"/>
              <a:gd name="T22" fmla="*/ 240 w 601"/>
              <a:gd name="T23" fmla="*/ 593 h 601"/>
              <a:gd name="T24" fmla="*/ 360 w 601"/>
              <a:gd name="T25" fmla="*/ 593 h 601"/>
              <a:gd name="T26" fmla="*/ 473 w 601"/>
              <a:gd name="T27" fmla="*/ 551 h 601"/>
              <a:gd name="T28" fmla="*/ 551 w 601"/>
              <a:gd name="T29" fmla="*/ 473 h 601"/>
              <a:gd name="T30" fmla="*/ 593 w 601"/>
              <a:gd name="T31" fmla="*/ 360 h 601"/>
              <a:gd name="T32" fmla="*/ 593 w 601"/>
              <a:gd name="T33" fmla="*/ 240 h 601"/>
              <a:gd name="T34" fmla="*/ 558 w 601"/>
              <a:gd name="T35" fmla="*/ 297 h 601"/>
              <a:gd name="T36" fmla="*/ 374 w 601"/>
              <a:gd name="T37" fmla="*/ 275 h 601"/>
              <a:gd name="T38" fmla="*/ 501 w 601"/>
              <a:gd name="T39" fmla="*/ 141 h 601"/>
              <a:gd name="T40" fmla="*/ 473 w 601"/>
              <a:gd name="T41" fmla="*/ 106 h 601"/>
              <a:gd name="T42" fmla="*/ 339 w 601"/>
              <a:gd name="T43" fmla="*/ 205 h 601"/>
              <a:gd name="T44" fmla="*/ 304 w 601"/>
              <a:gd name="T45" fmla="*/ 42 h 601"/>
              <a:gd name="T46" fmla="*/ 240 w 601"/>
              <a:gd name="T47" fmla="*/ 49 h 601"/>
              <a:gd name="T48" fmla="*/ 190 w 601"/>
              <a:gd name="T49" fmla="*/ 71 h 601"/>
              <a:gd name="T50" fmla="*/ 289 w 601"/>
              <a:gd name="T51" fmla="*/ 219 h 601"/>
              <a:gd name="T52" fmla="*/ 190 w 601"/>
              <a:gd name="T53" fmla="*/ 71 h 601"/>
              <a:gd name="T54" fmla="*/ 42 w 601"/>
              <a:gd name="T55" fmla="*/ 304 h 601"/>
              <a:gd name="T56" fmla="*/ 311 w 601"/>
              <a:gd name="T57" fmla="*/ 254 h 601"/>
              <a:gd name="T58" fmla="*/ 318 w 601"/>
              <a:gd name="T59" fmla="*/ 304 h 601"/>
              <a:gd name="T60" fmla="*/ 113 w 601"/>
              <a:gd name="T61" fmla="*/ 473 h 601"/>
              <a:gd name="T62" fmla="*/ 304 w 601"/>
              <a:gd name="T63" fmla="*/ 558 h 601"/>
              <a:gd name="T64" fmla="*/ 134 w 601"/>
              <a:gd name="T65" fmla="*/ 502 h 601"/>
              <a:gd name="T66" fmla="*/ 346 w 601"/>
              <a:gd name="T67" fmla="*/ 346 h 601"/>
              <a:gd name="T68" fmla="*/ 402 w 601"/>
              <a:gd name="T69" fmla="*/ 537 h 601"/>
              <a:gd name="T70" fmla="*/ 445 w 601"/>
              <a:gd name="T71" fmla="*/ 516 h 601"/>
              <a:gd name="T72" fmla="*/ 395 w 601"/>
              <a:gd name="T73" fmla="*/ 332 h 601"/>
              <a:gd name="T74" fmla="*/ 445 w 601"/>
              <a:gd name="T75" fmla="*/ 516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1" h="601">
                <a:moveTo>
                  <a:pt x="593" y="240"/>
                </a:moveTo>
                <a:lnTo>
                  <a:pt x="593" y="240"/>
                </a:lnTo>
                <a:cubicBezTo>
                  <a:pt x="593" y="219"/>
                  <a:pt x="586" y="205"/>
                  <a:pt x="579" y="184"/>
                </a:cubicBezTo>
                <a:cubicBezTo>
                  <a:pt x="572" y="169"/>
                  <a:pt x="565" y="148"/>
                  <a:pt x="551" y="134"/>
                </a:cubicBezTo>
                <a:cubicBezTo>
                  <a:pt x="544" y="120"/>
                  <a:pt x="530" y="99"/>
                  <a:pt x="515" y="85"/>
                </a:cubicBezTo>
                <a:cubicBezTo>
                  <a:pt x="501" y="78"/>
                  <a:pt x="487" y="63"/>
                  <a:pt x="473" y="49"/>
                </a:cubicBezTo>
                <a:cubicBezTo>
                  <a:pt x="452" y="42"/>
                  <a:pt x="438" y="28"/>
                  <a:pt x="417" y="21"/>
                </a:cubicBezTo>
                <a:cubicBezTo>
                  <a:pt x="402" y="14"/>
                  <a:pt x="381" y="7"/>
                  <a:pt x="360" y="7"/>
                </a:cubicBezTo>
                <a:cubicBezTo>
                  <a:pt x="339" y="0"/>
                  <a:pt x="325" y="0"/>
                  <a:pt x="304" y="0"/>
                </a:cubicBezTo>
                <a:cubicBezTo>
                  <a:pt x="282" y="0"/>
                  <a:pt x="261" y="0"/>
                  <a:pt x="240" y="7"/>
                </a:cubicBezTo>
                <a:cubicBezTo>
                  <a:pt x="219" y="7"/>
                  <a:pt x="204" y="14"/>
                  <a:pt x="183" y="21"/>
                </a:cubicBezTo>
                <a:cubicBezTo>
                  <a:pt x="169" y="28"/>
                  <a:pt x="148" y="42"/>
                  <a:pt x="134" y="49"/>
                </a:cubicBezTo>
                <a:cubicBezTo>
                  <a:pt x="120" y="63"/>
                  <a:pt x="99" y="78"/>
                  <a:pt x="84" y="85"/>
                </a:cubicBezTo>
                <a:cubicBezTo>
                  <a:pt x="77" y="99"/>
                  <a:pt x="63" y="120"/>
                  <a:pt x="49" y="134"/>
                </a:cubicBezTo>
                <a:cubicBezTo>
                  <a:pt x="42" y="148"/>
                  <a:pt x="28" y="169"/>
                  <a:pt x="21" y="184"/>
                </a:cubicBezTo>
                <a:cubicBezTo>
                  <a:pt x="14" y="205"/>
                  <a:pt x="7" y="219"/>
                  <a:pt x="7" y="240"/>
                </a:cubicBezTo>
                <a:cubicBezTo>
                  <a:pt x="0" y="261"/>
                  <a:pt x="0" y="282"/>
                  <a:pt x="0" y="304"/>
                </a:cubicBezTo>
                <a:cubicBezTo>
                  <a:pt x="0" y="325"/>
                  <a:pt x="0" y="339"/>
                  <a:pt x="7" y="360"/>
                </a:cubicBezTo>
                <a:cubicBezTo>
                  <a:pt x="7" y="382"/>
                  <a:pt x="14" y="403"/>
                  <a:pt x="21" y="417"/>
                </a:cubicBezTo>
                <a:cubicBezTo>
                  <a:pt x="28" y="438"/>
                  <a:pt x="42" y="452"/>
                  <a:pt x="49" y="473"/>
                </a:cubicBezTo>
                <a:cubicBezTo>
                  <a:pt x="63" y="487"/>
                  <a:pt x="77" y="502"/>
                  <a:pt x="84" y="516"/>
                </a:cubicBezTo>
                <a:cubicBezTo>
                  <a:pt x="99" y="530"/>
                  <a:pt x="120" y="544"/>
                  <a:pt x="134" y="551"/>
                </a:cubicBezTo>
                <a:cubicBezTo>
                  <a:pt x="148" y="565"/>
                  <a:pt x="169" y="572"/>
                  <a:pt x="183" y="579"/>
                </a:cubicBezTo>
                <a:cubicBezTo>
                  <a:pt x="204" y="586"/>
                  <a:pt x="219" y="593"/>
                  <a:pt x="240" y="593"/>
                </a:cubicBezTo>
                <a:cubicBezTo>
                  <a:pt x="261" y="600"/>
                  <a:pt x="282" y="600"/>
                  <a:pt x="304" y="600"/>
                </a:cubicBezTo>
                <a:cubicBezTo>
                  <a:pt x="325" y="600"/>
                  <a:pt x="339" y="600"/>
                  <a:pt x="360" y="593"/>
                </a:cubicBezTo>
                <a:cubicBezTo>
                  <a:pt x="381" y="593"/>
                  <a:pt x="402" y="586"/>
                  <a:pt x="417" y="579"/>
                </a:cubicBezTo>
                <a:cubicBezTo>
                  <a:pt x="438" y="572"/>
                  <a:pt x="452" y="565"/>
                  <a:pt x="473" y="551"/>
                </a:cubicBezTo>
                <a:cubicBezTo>
                  <a:pt x="487" y="544"/>
                  <a:pt x="501" y="530"/>
                  <a:pt x="515" y="516"/>
                </a:cubicBezTo>
                <a:cubicBezTo>
                  <a:pt x="530" y="502"/>
                  <a:pt x="544" y="487"/>
                  <a:pt x="551" y="473"/>
                </a:cubicBezTo>
                <a:cubicBezTo>
                  <a:pt x="565" y="452"/>
                  <a:pt x="572" y="438"/>
                  <a:pt x="579" y="417"/>
                </a:cubicBezTo>
                <a:cubicBezTo>
                  <a:pt x="586" y="403"/>
                  <a:pt x="593" y="382"/>
                  <a:pt x="593" y="360"/>
                </a:cubicBezTo>
                <a:cubicBezTo>
                  <a:pt x="600" y="339"/>
                  <a:pt x="600" y="325"/>
                  <a:pt x="600" y="304"/>
                </a:cubicBezTo>
                <a:cubicBezTo>
                  <a:pt x="600" y="282"/>
                  <a:pt x="600" y="261"/>
                  <a:pt x="593" y="240"/>
                </a:cubicBezTo>
                <a:close/>
                <a:moveTo>
                  <a:pt x="558" y="297"/>
                </a:moveTo>
                <a:lnTo>
                  <a:pt x="558" y="297"/>
                </a:lnTo>
                <a:cubicBezTo>
                  <a:pt x="558" y="297"/>
                  <a:pt x="466" y="282"/>
                  <a:pt x="381" y="289"/>
                </a:cubicBezTo>
                <a:cubicBezTo>
                  <a:pt x="374" y="282"/>
                  <a:pt x="374" y="282"/>
                  <a:pt x="374" y="275"/>
                </a:cubicBezTo>
                <a:cubicBezTo>
                  <a:pt x="367" y="261"/>
                  <a:pt x="360" y="254"/>
                  <a:pt x="360" y="240"/>
                </a:cubicBezTo>
                <a:cubicBezTo>
                  <a:pt x="459" y="198"/>
                  <a:pt x="501" y="141"/>
                  <a:pt x="501" y="141"/>
                </a:cubicBezTo>
                <a:cubicBezTo>
                  <a:pt x="537" y="184"/>
                  <a:pt x="558" y="240"/>
                  <a:pt x="558" y="297"/>
                </a:cubicBezTo>
                <a:close/>
                <a:moveTo>
                  <a:pt x="473" y="106"/>
                </a:moveTo>
                <a:lnTo>
                  <a:pt x="473" y="106"/>
                </a:lnTo>
                <a:cubicBezTo>
                  <a:pt x="473" y="106"/>
                  <a:pt x="431" y="162"/>
                  <a:pt x="339" y="205"/>
                </a:cubicBezTo>
                <a:cubicBezTo>
                  <a:pt x="289" y="120"/>
                  <a:pt x="247" y="56"/>
                  <a:pt x="240" y="49"/>
                </a:cubicBezTo>
                <a:cubicBezTo>
                  <a:pt x="261" y="49"/>
                  <a:pt x="282" y="42"/>
                  <a:pt x="304" y="42"/>
                </a:cubicBezTo>
                <a:cubicBezTo>
                  <a:pt x="367" y="42"/>
                  <a:pt x="424" y="71"/>
                  <a:pt x="473" y="106"/>
                </a:cubicBezTo>
                <a:close/>
                <a:moveTo>
                  <a:pt x="240" y="49"/>
                </a:moveTo>
                <a:lnTo>
                  <a:pt x="240" y="49"/>
                </a:lnTo>
                <a:close/>
                <a:moveTo>
                  <a:pt x="190" y="71"/>
                </a:moveTo>
                <a:lnTo>
                  <a:pt x="190" y="71"/>
                </a:lnTo>
                <a:cubicBezTo>
                  <a:pt x="197" y="71"/>
                  <a:pt x="240" y="134"/>
                  <a:pt x="289" y="219"/>
                </a:cubicBezTo>
                <a:cubicBezTo>
                  <a:pt x="162" y="247"/>
                  <a:pt x="56" y="247"/>
                  <a:pt x="49" y="247"/>
                </a:cubicBezTo>
                <a:cubicBezTo>
                  <a:pt x="63" y="169"/>
                  <a:pt x="120" y="106"/>
                  <a:pt x="190" y="71"/>
                </a:cubicBezTo>
                <a:close/>
                <a:moveTo>
                  <a:pt x="42" y="304"/>
                </a:moveTo>
                <a:lnTo>
                  <a:pt x="42" y="304"/>
                </a:lnTo>
                <a:cubicBezTo>
                  <a:pt x="42" y="297"/>
                  <a:pt x="42" y="297"/>
                  <a:pt x="42" y="297"/>
                </a:cubicBezTo>
                <a:cubicBezTo>
                  <a:pt x="49" y="297"/>
                  <a:pt x="176" y="297"/>
                  <a:pt x="311" y="254"/>
                </a:cubicBezTo>
                <a:cubicBezTo>
                  <a:pt x="318" y="268"/>
                  <a:pt x="325" y="282"/>
                  <a:pt x="332" y="304"/>
                </a:cubicBezTo>
                <a:cubicBezTo>
                  <a:pt x="325" y="304"/>
                  <a:pt x="325" y="304"/>
                  <a:pt x="318" y="304"/>
                </a:cubicBezTo>
                <a:cubicBezTo>
                  <a:pt x="183" y="346"/>
                  <a:pt x="113" y="473"/>
                  <a:pt x="113" y="473"/>
                </a:cubicBezTo>
                <a:lnTo>
                  <a:pt x="113" y="473"/>
                </a:lnTo>
                <a:cubicBezTo>
                  <a:pt x="70" y="431"/>
                  <a:pt x="42" y="367"/>
                  <a:pt x="42" y="304"/>
                </a:cubicBezTo>
                <a:close/>
                <a:moveTo>
                  <a:pt x="304" y="558"/>
                </a:moveTo>
                <a:lnTo>
                  <a:pt x="304" y="558"/>
                </a:lnTo>
                <a:cubicBezTo>
                  <a:pt x="240" y="558"/>
                  <a:pt x="183" y="537"/>
                  <a:pt x="134" y="502"/>
                </a:cubicBezTo>
                <a:cubicBezTo>
                  <a:pt x="141" y="502"/>
                  <a:pt x="141" y="502"/>
                  <a:pt x="141" y="502"/>
                </a:cubicBezTo>
                <a:cubicBezTo>
                  <a:pt x="141" y="502"/>
                  <a:pt x="190" y="396"/>
                  <a:pt x="346" y="346"/>
                </a:cubicBezTo>
                <a:lnTo>
                  <a:pt x="346" y="346"/>
                </a:lnTo>
                <a:cubicBezTo>
                  <a:pt x="381" y="438"/>
                  <a:pt x="395" y="516"/>
                  <a:pt x="402" y="537"/>
                </a:cubicBezTo>
                <a:cubicBezTo>
                  <a:pt x="374" y="551"/>
                  <a:pt x="339" y="558"/>
                  <a:pt x="304" y="558"/>
                </a:cubicBezTo>
                <a:close/>
                <a:moveTo>
                  <a:pt x="445" y="516"/>
                </a:moveTo>
                <a:lnTo>
                  <a:pt x="445" y="516"/>
                </a:lnTo>
                <a:cubicBezTo>
                  <a:pt x="445" y="502"/>
                  <a:pt x="431" y="424"/>
                  <a:pt x="395" y="332"/>
                </a:cubicBezTo>
                <a:cubicBezTo>
                  <a:pt x="480" y="318"/>
                  <a:pt x="551" y="339"/>
                  <a:pt x="558" y="339"/>
                </a:cubicBezTo>
                <a:cubicBezTo>
                  <a:pt x="544" y="417"/>
                  <a:pt x="501" y="473"/>
                  <a:pt x="445" y="51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87" name="Freeform 25"/>
          <p:cNvSpPr>
            <a:spLocks noChangeArrowheads="1"/>
          </p:cNvSpPr>
          <p:nvPr/>
        </p:nvSpPr>
        <p:spPr bwMode="auto">
          <a:xfrm>
            <a:off x="15389227" y="5349485"/>
            <a:ext cx="434974" cy="368396"/>
          </a:xfrm>
          <a:custGeom>
            <a:avLst/>
            <a:gdLst>
              <a:gd name="T0" fmla="*/ 21 w 602"/>
              <a:gd name="T1" fmla="*/ 509 h 510"/>
              <a:gd name="T2" fmla="*/ 21 w 602"/>
              <a:gd name="T3" fmla="*/ 509 h 510"/>
              <a:gd name="T4" fmla="*/ 580 w 602"/>
              <a:gd name="T5" fmla="*/ 509 h 510"/>
              <a:gd name="T6" fmla="*/ 601 w 602"/>
              <a:gd name="T7" fmla="*/ 488 h 510"/>
              <a:gd name="T8" fmla="*/ 601 w 602"/>
              <a:gd name="T9" fmla="*/ 481 h 510"/>
              <a:gd name="T10" fmla="*/ 580 w 602"/>
              <a:gd name="T11" fmla="*/ 452 h 510"/>
              <a:gd name="T12" fmla="*/ 21 w 602"/>
              <a:gd name="T13" fmla="*/ 452 h 510"/>
              <a:gd name="T14" fmla="*/ 0 w 602"/>
              <a:gd name="T15" fmla="*/ 481 h 510"/>
              <a:gd name="T16" fmla="*/ 0 w 602"/>
              <a:gd name="T17" fmla="*/ 488 h 510"/>
              <a:gd name="T18" fmla="*/ 21 w 602"/>
              <a:gd name="T19" fmla="*/ 509 h 510"/>
              <a:gd name="T20" fmla="*/ 113 w 602"/>
              <a:gd name="T21" fmla="*/ 424 h 510"/>
              <a:gd name="T22" fmla="*/ 113 w 602"/>
              <a:gd name="T23" fmla="*/ 424 h 510"/>
              <a:gd name="T24" fmla="*/ 170 w 602"/>
              <a:gd name="T25" fmla="*/ 424 h 510"/>
              <a:gd name="T26" fmla="*/ 198 w 602"/>
              <a:gd name="T27" fmla="*/ 396 h 510"/>
              <a:gd name="T28" fmla="*/ 198 w 602"/>
              <a:gd name="T29" fmla="*/ 28 h 510"/>
              <a:gd name="T30" fmla="*/ 170 w 602"/>
              <a:gd name="T31" fmla="*/ 0 h 510"/>
              <a:gd name="T32" fmla="*/ 113 w 602"/>
              <a:gd name="T33" fmla="*/ 0 h 510"/>
              <a:gd name="T34" fmla="*/ 85 w 602"/>
              <a:gd name="T35" fmla="*/ 28 h 510"/>
              <a:gd name="T36" fmla="*/ 85 w 602"/>
              <a:gd name="T37" fmla="*/ 396 h 510"/>
              <a:gd name="T38" fmla="*/ 113 w 602"/>
              <a:gd name="T39" fmla="*/ 424 h 510"/>
              <a:gd name="T40" fmla="*/ 269 w 602"/>
              <a:gd name="T41" fmla="*/ 424 h 510"/>
              <a:gd name="T42" fmla="*/ 269 w 602"/>
              <a:gd name="T43" fmla="*/ 424 h 510"/>
              <a:gd name="T44" fmla="*/ 325 w 602"/>
              <a:gd name="T45" fmla="*/ 424 h 510"/>
              <a:gd name="T46" fmla="*/ 353 w 602"/>
              <a:gd name="T47" fmla="*/ 396 h 510"/>
              <a:gd name="T48" fmla="*/ 353 w 602"/>
              <a:gd name="T49" fmla="*/ 163 h 510"/>
              <a:gd name="T50" fmla="*/ 325 w 602"/>
              <a:gd name="T51" fmla="*/ 134 h 510"/>
              <a:gd name="T52" fmla="*/ 269 w 602"/>
              <a:gd name="T53" fmla="*/ 134 h 510"/>
              <a:gd name="T54" fmla="*/ 240 w 602"/>
              <a:gd name="T55" fmla="*/ 163 h 510"/>
              <a:gd name="T56" fmla="*/ 240 w 602"/>
              <a:gd name="T57" fmla="*/ 396 h 510"/>
              <a:gd name="T58" fmla="*/ 269 w 602"/>
              <a:gd name="T59" fmla="*/ 424 h 510"/>
              <a:gd name="T60" fmla="*/ 431 w 602"/>
              <a:gd name="T61" fmla="*/ 424 h 510"/>
              <a:gd name="T62" fmla="*/ 431 w 602"/>
              <a:gd name="T63" fmla="*/ 424 h 510"/>
              <a:gd name="T64" fmla="*/ 488 w 602"/>
              <a:gd name="T65" fmla="*/ 424 h 510"/>
              <a:gd name="T66" fmla="*/ 516 w 602"/>
              <a:gd name="T67" fmla="*/ 396 h 510"/>
              <a:gd name="T68" fmla="*/ 516 w 602"/>
              <a:gd name="T69" fmla="*/ 297 h 510"/>
              <a:gd name="T70" fmla="*/ 488 w 602"/>
              <a:gd name="T71" fmla="*/ 269 h 510"/>
              <a:gd name="T72" fmla="*/ 431 w 602"/>
              <a:gd name="T73" fmla="*/ 269 h 510"/>
              <a:gd name="T74" fmla="*/ 403 w 602"/>
              <a:gd name="T75" fmla="*/ 297 h 510"/>
              <a:gd name="T76" fmla="*/ 403 w 602"/>
              <a:gd name="T77" fmla="*/ 396 h 510"/>
              <a:gd name="T78" fmla="*/ 431 w 602"/>
              <a:gd name="T79" fmla="*/ 42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2" h="510">
                <a:moveTo>
                  <a:pt x="21" y="509"/>
                </a:moveTo>
                <a:lnTo>
                  <a:pt x="21" y="509"/>
                </a:lnTo>
                <a:cubicBezTo>
                  <a:pt x="580" y="509"/>
                  <a:pt x="580" y="509"/>
                  <a:pt x="580" y="509"/>
                </a:cubicBezTo>
                <a:cubicBezTo>
                  <a:pt x="594" y="509"/>
                  <a:pt x="601" y="502"/>
                  <a:pt x="601" y="488"/>
                </a:cubicBezTo>
                <a:cubicBezTo>
                  <a:pt x="601" y="481"/>
                  <a:pt x="601" y="481"/>
                  <a:pt x="601" y="481"/>
                </a:cubicBezTo>
                <a:cubicBezTo>
                  <a:pt x="601" y="467"/>
                  <a:pt x="594" y="452"/>
                  <a:pt x="580" y="452"/>
                </a:cubicBezTo>
                <a:cubicBezTo>
                  <a:pt x="21" y="452"/>
                  <a:pt x="21" y="452"/>
                  <a:pt x="21" y="452"/>
                </a:cubicBezTo>
                <a:cubicBezTo>
                  <a:pt x="7" y="452"/>
                  <a:pt x="0" y="467"/>
                  <a:pt x="0" y="481"/>
                </a:cubicBezTo>
                <a:cubicBezTo>
                  <a:pt x="0" y="488"/>
                  <a:pt x="0" y="488"/>
                  <a:pt x="0" y="488"/>
                </a:cubicBezTo>
                <a:cubicBezTo>
                  <a:pt x="0" y="502"/>
                  <a:pt x="7" y="509"/>
                  <a:pt x="21" y="509"/>
                </a:cubicBezTo>
                <a:close/>
                <a:moveTo>
                  <a:pt x="113" y="424"/>
                </a:moveTo>
                <a:lnTo>
                  <a:pt x="113" y="424"/>
                </a:lnTo>
                <a:cubicBezTo>
                  <a:pt x="170" y="424"/>
                  <a:pt x="170" y="424"/>
                  <a:pt x="170" y="424"/>
                </a:cubicBezTo>
                <a:cubicBezTo>
                  <a:pt x="184" y="424"/>
                  <a:pt x="198" y="417"/>
                  <a:pt x="198" y="396"/>
                </a:cubicBezTo>
                <a:cubicBezTo>
                  <a:pt x="198" y="28"/>
                  <a:pt x="198" y="28"/>
                  <a:pt x="198" y="28"/>
                </a:cubicBezTo>
                <a:cubicBezTo>
                  <a:pt x="198" y="14"/>
                  <a:pt x="184" y="0"/>
                  <a:pt x="170" y="0"/>
                </a:cubicBezTo>
                <a:cubicBezTo>
                  <a:pt x="113" y="0"/>
                  <a:pt x="113" y="0"/>
                  <a:pt x="113" y="0"/>
                </a:cubicBezTo>
                <a:cubicBezTo>
                  <a:pt x="92" y="0"/>
                  <a:pt x="85" y="14"/>
                  <a:pt x="85" y="28"/>
                </a:cubicBezTo>
                <a:cubicBezTo>
                  <a:pt x="85" y="396"/>
                  <a:pt x="85" y="396"/>
                  <a:pt x="85" y="396"/>
                </a:cubicBezTo>
                <a:cubicBezTo>
                  <a:pt x="85" y="417"/>
                  <a:pt x="92" y="424"/>
                  <a:pt x="113" y="424"/>
                </a:cubicBezTo>
                <a:close/>
                <a:moveTo>
                  <a:pt x="269" y="424"/>
                </a:moveTo>
                <a:lnTo>
                  <a:pt x="269" y="424"/>
                </a:lnTo>
                <a:cubicBezTo>
                  <a:pt x="325" y="424"/>
                  <a:pt x="325" y="424"/>
                  <a:pt x="325" y="424"/>
                </a:cubicBezTo>
                <a:cubicBezTo>
                  <a:pt x="346" y="424"/>
                  <a:pt x="353" y="417"/>
                  <a:pt x="353" y="396"/>
                </a:cubicBezTo>
                <a:cubicBezTo>
                  <a:pt x="353" y="163"/>
                  <a:pt x="353" y="163"/>
                  <a:pt x="353" y="163"/>
                </a:cubicBezTo>
                <a:cubicBezTo>
                  <a:pt x="353" y="149"/>
                  <a:pt x="346" y="134"/>
                  <a:pt x="325" y="134"/>
                </a:cubicBezTo>
                <a:cubicBezTo>
                  <a:pt x="269" y="134"/>
                  <a:pt x="269" y="134"/>
                  <a:pt x="269" y="134"/>
                </a:cubicBezTo>
                <a:cubicBezTo>
                  <a:pt x="255" y="134"/>
                  <a:pt x="240" y="149"/>
                  <a:pt x="240" y="163"/>
                </a:cubicBezTo>
                <a:cubicBezTo>
                  <a:pt x="240" y="396"/>
                  <a:pt x="240" y="396"/>
                  <a:pt x="240" y="396"/>
                </a:cubicBezTo>
                <a:cubicBezTo>
                  <a:pt x="240" y="417"/>
                  <a:pt x="255" y="424"/>
                  <a:pt x="269" y="424"/>
                </a:cubicBezTo>
                <a:close/>
                <a:moveTo>
                  <a:pt x="431" y="424"/>
                </a:moveTo>
                <a:lnTo>
                  <a:pt x="431" y="424"/>
                </a:lnTo>
                <a:cubicBezTo>
                  <a:pt x="488" y="424"/>
                  <a:pt x="488" y="424"/>
                  <a:pt x="488" y="424"/>
                </a:cubicBezTo>
                <a:cubicBezTo>
                  <a:pt x="502" y="424"/>
                  <a:pt x="516" y="417"/>
                  <a:pt x="516" y="396"/>
                </a:cubicBezTo>
                <a:cubicBezTo>
                  <a:pt x="516" y="297"/>
                  <a:pt x="516" y="297"/>
                  <a:pt x="516" y="297"/>
                </a:cubicBezTo>
                <a:cubicBezTo>
                  <a:pt x="516" y="276"/>
                  <a:pt x="502" y="269"/>
                  <a:pt x="488" y="269"/>
                </a:cubicBezTo>
                <a:cubicBezTo>
                  <a:pt x="431" y="269"/>
                  <a:pt x="431" y="269"/>
                  <a:pt x="431" y="269"/>
                </a:cubicBezTo>
                <a:cubicBezTo>
                  <a:pt x="417" y="269"/>
                  <a:pt x="403" y="276"/>
                  <a:pt x="403" y="297"/>
                </a:cubicBezTo>
                <a:cubicBezTo>
                  <a:pt x="403" y="396"/>
                  <a:pt x="403" y="396"/>
                  <a:pt x="403" y="396"/>
                </a:cubicBezTo>
                <a:cubicBezTo>
                  <a:pt x="403" y="417"/>
                  <a:pt x="417" y="424"/>
                  <a:pt x="431" y="42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88" name="Freeform 26"/>
          <p:cNvSpPr>
            <a:spLocks noChangeArrowheads="1"/>
          </p:cNvSpPr>
          <p:nvPr/>
        </p:nvSpPr>
        <p:spPr bwMode="auto">
          <a:xfrm>
            <a:off x="14624052" y="5349485"/>
            <a:ext cx="438150" cy="368396"/>
          </a:xfrm>
          <a:custGeom>
            <a:avLst/>
            <a:gdLst>
              <a:gd name="T0" fmla="*/ 579 w 609"/>
              <a:gd name="T1" fmla="*/ 509 h 510"/>
              <a:gd name="T2" fmla="*/ 579 w 609"/>
              <a:gd name="T3" fmla="*/ 509 h 510"/>
              <a:gd name="T4" fmla="*/ 28 w 609"/>
              <a:gd name="T5" fmla="*/ 509 h 510"/>
              <a:gd name="T6" fmla="*/ 0 w 609"/>
              <a:gd name="T7" fmla="*/ 488 h 510"/>
              <a:gd name="T8" fmla="*/ 0 w 609"/>
              <a:gd name="T9" fmla="*/ 481 h 510"/>
              <a:gd name="T10" fmla="*/ 28 w 609"/>
              <a:gd name="T11" fmla="*/ 452 h 510"/>
              <a:gd name="T12" fmla="*/ 579 w 609"/>
              <a:gd name="T13" fmla="*/ 452 h 510"/>
              <a:gd name="T14" fmla="*/ 608 w 609"/>
              <a:gd name="T15" fmla="*/ 481 h 510"/>
              <a:gd name="T16" fmla="*/ 608 w 609"/>
              <a:gd name="T17" fmla="*/ 488 h 510"/>
              <a:gd name="T18" fmla="*/ 579 w 609"/>
              <a:gd name="T19" fmla="*/ 509 h 510"/>
              <a:gd name="T20" fmla="*/ 523 w 609"/>
              <a:gd name="T21" fmla="*/ 396 h 510"/>
              <a:gd name="T22" fmla="*/ 523 w 609"/>
              <a:gd name="T23" fmla="*/ 396 h 510"/>
              <a:gd name="T24" fmla="*/ 495 w 609"/>
              <a:gd name="T25" fmla="*/ 424 h 510"/>
              <a:gd name="T26" fmla="*/ 438 w 609"/>
              <a:gd name="T27" fmla="*/ 424 h 510"/>
              <a:gd name="T28" fmla="*/ 410 w 609"/>
              <a:gd name="T29" fmla="*/ 396 h 510"/>
              <a:gd name="T30" fmla="*/ 410 w 609"/>
              <a:gd name="T31" fmla="*/ 198 h 510"/>
              <a:gd name="T32" fmla="*/ 410 w 609"/>
              <a:gd name="T33" fmla="*/ 198 h 510"/>
              <a:gd name="T34" fmla="*/ 410 w 609"/>
              <a:gd name="T35" fmla="*/ 141 h 510"/>
              <a:gd name="T36" fmla="*/ 438 w 609"/>
              <a:gd name="T37" fmla="*/ 113 h 510"/>
              <a:gd name="T38" fmla="*/ 495 w 609"/>
              <a:gd name="T39" fmla="*/ 113 h 510"/>
              <a:gd name="T40" fmla="*/ 523 w 609"/>
              <a:gd name="T41" fmla="*/ 141 h 510"/>
              <a:gd name="T42" fmla="*/ 523 w 609"/>
              <a:gd name="T43" fmla="*/ 339 h 510"/>
              <a:gd name="T44" fmla="*/ 523 w 609"/>
              <a:gd name="T45" fmla="*/ 339 h 510"/>
              <a:gd name="T46" fmla="*/ 523 w 609"/>
              <a:gd name="T47" fmla="*/ 396 h 510"/>
              <a:gd name="T48" fmla="*/ 332 w 609"/>
              <a:gd name="T49" fmla="*/ 424 h 510"/>
              <a:gd name="T50" fmla="*/ 332 w 609"/>
              <a:gd name="T51" fmla="*/ 424 h 510"/>
              <a:gd name="T52" fmla="*/ 276 w 609"/>
              <a:gd name="T53" fmla="*/ 424 h 510"/>
              <a:gd name="T54" fmla="*/ 247 w 609"/>
              <a:gd name="T55" fmla="*/ 396 h 510"/>
              <a:gd name="T56" fmla="*/ 247 w 609"/>
              <a:gd name="T57" fmla="*/ 339 h 510"/>
              <a:gd name="T58" fmla="*/ 247 w 609"/>
              <a:gd name="T59" fmla="*/ 85 h 510"/>
              <a:gd name="T60" fmla="*/ 247 w 609"/>
              <a:gd name="T61" fmla="*/ 28 h 510"/>
              <a:gd name="T62" fmla="*/ 276 w 609"/>
              <a:gd name="T63" fmla="*/ 0 h 510"/>
              <a:gd name="T64" fmla="*/ 332 w 609"/>
              <a:gd name="T65" fmla="*/ 0 h 510"/>
              <a:gd name="T66" fmla="*/ 360 w 609"/>
              <a:gd name="T67" fmla="*/ 28 h 510"/>
              <a:gd name="T68" fmla="*/ 360 w 609"/>
              <a:gd name="T69" fmla="*/ 85 h 510"/>
              <a:gd name="T70" fmla="*/ 360 w 609"/>
              <a:gd name="T71" fmla="*/ 339 h 510"/>
              <a:gd name="T72" fmla="*/ 360 w 609"/>
              <a:gd name="T73" fmla="*/ 396 h 510"/>
              <a:gd name="T74" fmla="*/ 332 w 609"/>
              <a:gd name="T75" fmla="*/ 424 h 510"/>
              <a:gd name="T76" fmla="*/ 169 w 609"/>
              <a:gd name="T77" fmla="*/ 424 h 510"/>
              <a:gd name="T78" fmla="*/ 169 w 609"/>
              <a:gd name="T79" fmla="*/ 424 h 510"/>
              <a:gd name="T80" fmla="*/ 113 w 609"/>
              <a:gd name="T81" fmla="*/ 424 h 510"/>
              <a:gd name="T82" fmla="*/ 85 w 609"/>
              <a:gd name="T83" fmla="*/ 396 h 510"/>
              <a:gd name="T84" fmla="*/ 85 w 609"/>
              <a:gd name="T85" fmla="*/ 339 h 510"/>
              <a:gd name="T86" fmla="*/ 85 w 609"/>
              <a:gd name="T87" fmla="*/ 339 h 510"/>
              <a:gd name="T88" fmla="*/ 85 w 609"/>
              <a:gd name="T89" fmla="*/ 283 h 510"/>
              <a:gd name="T90" fmla="*/ 113 w 609"/>
              <a:gd name="T91" fmla="*/ 254 h 510"/>
              <a:gd name="T92" fmla="*/ 169 w 609"/>
              <a:gd name="T93" fmla="*/ 254 h 510"/>
              <a:gd name="T94" fmla="*/ 198 w 609"/>
              <a:gd name="T95" fmla="*/ 283 h 510"/>
              <a:gd name="T96" fmla="*/ 198 w 609"/>
              <a:gd name="T97" fmla="*/ 339 h 510"/>
              <a:gd name="T98" fmla="*/ 198 w 609"/>
              <a:gd name="T99" fmla="*/ 339 h 510"/>
              <a:gd name="T100" fmla="*/ 198 w 609"/>
              <a:gd name="T101" fmla="*/ 396 h 510"/>
              <a:gd name="T102" fmla="*/ 169 w 609"/>
              <a:gd name="T103" fmla="*/ 42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510">
                <a:moveTo>
                  <a:pt x="579" y="509"/>
                </a:moveTo>
                <a:lnTo>
                  <a:pt x="579" y="509"/>
                </a:lnTo>
                <a:cubicBezTo>
                  <a:pt x="28" y="509"/>
                  <a:pt x="28" y="509"/>
                  <a:pt x="28" y="509"/>
                </a:cubicBezTo>
                <a:cubicBezTo>
                  <a:pt x="14" y="509"/>
                  <a:pt x="0" y="502"/>
                  <a:pt x="0" y="488"/>
                </a:cubicBezTo>
                <a:cubicBezTo>
                  <a:pt x="0" y="481"/>
                  <a:pt x="0" y="481"/>
                  <a:pt x="0" y="481"/>
                </a:cubicBezTo>
                <a:cubicBezTo>
                  <a:pt x="0" y="467"/>
                  <a:pt x="14" y="452"/>
                  <a:pt x="28" y="452"/>
                </a:cubicBezTo>
                <a:cubicBezTo>
                  <a:pt x="579" y="452"/>
                  <a:pt x="579" y="452"/>
                  <a:pt x="579" y="452"/>
                </a:cubicBezTo>
                <a:cubicBezTo>
                  <a:pt x="594" y="452"/>
                  <a:pt x="608" y="467"/>
                  <a:pt x="608" y="481"/>
                </a:cubicBezTo>
                <a:cubicBezTo>
                  <a:pt x="608" y="488"/>
                  <a:pt x="608" y="488"/>
                  <a:pt x="608" y="488"/>
                </a:cubicBezTo>
                <a:cubicBezTo>
                  <a:pt x="608" y="502"/>
                  <a:pt x="594" y="509"/>
                  <a:pt x="579" y="509"/>
                </a:cubicBezTo>
                <a:close/>
                <a:moveTo>
                  <a:pt x="523" y="396"/>
                </a:moveTo>
                <a:lnTo>
                  <a:pt x="523" y="396"/>
                </a:lnTo>
                <a:cubicBezTo>
                  <a:pt x="523" y="417"/>
                  <a:pt x="509" y="424"/>
                  <a:pt x="495" y="424"/>
                </a:cubicBezTo>
                <a:cubicBezTo>
                  <a:pt x="438" y="424"/>
                  <a:pt x="438" y="424"/>
                  <a:pt x="438" y="424"/>
                </a:cubicBezTo>
                <a:cubicBezTo>
                  <a:pt x="417" y="424"/>
                  <a:pt x="410" y="417"/>
                  <a:pt x="410" y="396"/>
                </a:cubicBezTo>
                <a:cubicBezTo>
                  <a:pt x="410" y="198"/>
                  <a:pt x="410" y="198"/>
                  <a:pt x="410" y="198"/>
                </a:cubicBezTo>
                <a:lnTo>
                  <a:pt x="410" y="198"/>
                </a:lnTo>
                <a:cubicBezTo>
                  <a:pt x="410" y="141"/>
                  <a:pt x="410" y="141"/>
                  <a:pt x="410" y="141"/>
                </a:cubicBezTo>
                <a:cubicBezTo>
                  <a:pt x="410" y="127"/>
                  <a:pt x="417" y="113"/>
                  <a:pt x="438" y="113"/>
                </a:cubicBezTo>
                <a:cubicBezTo>
                  <a:pt x="495" y="113"/>
                  <a:pt x="495" y="113"/>
                  <a:pt x="495" y="113"/>
                </a:cubicBezTo>
                <a:cubicBezTo>
                  <a:pt x="509" y="113"/>
                  <a:pt x="523" y="127"/>
                  <a:pt x="523" y="141"/>
                </a:cubicBezTo>
                <a:cubicBezTo>
                  <a:pt x="523" y="339"/>
                  <a:pt x="523" y="339"/>
                  <a:pt x="523" y="339"/>
                </a:cubicBezTo>
                <a:lnTo>
                  <a:pt x="523" y="339"/>
                </a:lnTo>
                <a:lnTo>
                  <a:pt x="523" y="396"/>
                </a:lnTo>
                <a:close/>
                <a:moveTo>
                  <a:pt x="332" y="424"/>
                </a:moveTo>
                <a:lnTo>
                  <a:pt x="332" y="424"/>
                </a:lnTo>
                <a:cubicBezTo>
                  <a:pt x="276" y="424"/>
                  <a:pt x="276" y="424"/>
                  <a:pt x="276" y="424"/>
                </a:cubicBezTo>
                <a:cubicBezTo>
                  <a:pt x="262" y="424"/>
                  <a:pt x="247" y="417"/>
                  <a:pt x="247" y="396"/>
                </a:cubicBezTo>
                <a:cubicBezTo>
                  <a:pt x="247" y="339"/>
                  <a:pt x="247" y="339"/>
                  <a:pt x="247" y="339"/>
                </a:cubicBezTo>
                <a:cubicBezTo>
                  <a:pt x="247" y="85"/>
                  <a:pt x="247" y="85"/>
                  <a:pt x="247" y="85"/>
                </a:cubicBezTo>
                <a:cubicBezTo>
                  <a:pt x="247" y="28"/>
                  <a:pt x="247" y="28"/>
                  <a:pt x="247" y="28"/>
                </a:cubicBezTo>
                <a:cubicBezTo>
                  <a:pt x="247" y="14"/>
                  <a:pt x="262" y="0"/>
                  <a:pt x="276" y="0"/>
                </a:cubicBezTo>
                <a:cubicBezTo>
                  <a:pt x="332" y="0"/>
                  <a:pt x="332" y="0"/>
                  <a:pt x="332" y="0"/>
                </a:cubicBezTo>
                <a:cubicBezTo>
                  <a:pt x="346" y="0"/>
                  <a:pt x="360" y="14"/>
                  <a:pt x="360" y="28"/>
                </a:cubicBezTo>
                <a:cubicBezTo>
                  <a:pt x="360" y="85"/>
                  <a:pt x="360" y="85"/>
                  <a:pt x="360" y="85"/>
                </a:cubicBezTo>
                <a:cubicBezTo>
                  <a:pt x="360" y="339"/>
                  <a:pt x="360" y="339"/>
                  <a:pt x="360" y="339"/>
                </a:cubicBezTo>
                <a:cubicBezTo>
                  <a:pt x="360" y="396"/>
                  <a:pt x="360" y="396"/>
                  <a:pt x="360" y="396"/>
                </a:cubicBezTo>
                <a:cubicBezTo>
                  <a:pt x="360" y="417"/>
                  <a:pt x="346" y="424"/>
                  <a:pt x="332" y="424"/>
                </a:cubicBezTo>
                <a:close/>
                <a:moveTo>
                  <a:pt x="169" y="424"/>
                </a:moveTo>
                <a:lnTo>
                  <a:pt x="169" y="424"/>
                </a:lnTo>
                <a:cubicBezTo>
                  <a:pt x="113" y="424"/>
                  <a:pt x="113" y="424"/>
                  <a:pt x="113" y="424"/>
                </a:cubicBezTo>
                <a:cubicBezTo>
                  <a:pt x="99" y="424"/>
                  <a:pt x="85" y="417"/>
                  <a:pt x="85" y="396"/>
                </a:cubicBezTo>
                <a:cubicBezTo>
                  <a:pt x="85" y="339"/>
                  <a:pt x="85" y="339"/>
                  <a:pt x="85" y="339"/>
                </a:cubicBezTo>
                <a:lnTo>
                  <a:pt x="85" y="339"/>
                </a:lnTo>
                <a:cubicBezTo>
                  <a:pt x="85" y="283"/>
                  <a:pt x="85" y="283"/>
                  <a:pt x="85" y="283"/>
                </a:cubicBezTo>
                <a:cubicBezTo>
                  <a:pt x="85" y="269"/>
                  <a:pt x="99" y="254"/>
                  <a:pt x="113" y="254"/>
                </a:cubicBezTo>
                <a:cubicBezTo>
                  <a:pt x="169" y="254"/>
                  <a:pt x="169" y="254"/>
                  <a:pt x="169" y="254"/>
                </a:cubicBezTo>
                <a:cubicBezTo>
                  <a:pt x="191" y="254"/>
                  <a:pt x="198" y="269"/>
                  <a:pt x="198" y="283"/>
                </a:cubicBezTo>
                <a:cubicBezTo>
                  <a:pt x="198" y="339"/>
                  <a:pt x="198" y="339"/>
                  <a:pt x="198" y="339"/>
                </a:cubicBezTo>
                <a:lnTo>
                  <a:pt x="198" y="339"/>
                </a:lnTo>
                <a:cubicBezTo>
                  <a:pt x="198" y="396"/>
                  <a:pt x="198" y="396"/>
                  <a:pt x="198" y="396"/>
                </a:cubicBezTo>
                <a:cubicBezTo>
                  <a:pt x="198" y="417"/>
                  <a:pt x="191" y="424"/>
                  <a:pt x="169" y="42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89" name="Freeform 27"/>
          <p:cNvSpPr>
            <a:spLocks noChangeArrowheads="1"/>
          </p:cNvSpPr>
          <p:nvPr/>
        </p:nvSpPr>
        <p:spPr bwMode="auto">
          <a:xfrm>
            <a:off x="13868404" y="5349485"/>
            <a:ext cx="434976" cy="368396"/>
          </a:xfrm>
          <a:custGeom>
            <a:avLst/>
            <a:gdLst>
              <a:gd name="T0" fmla="*/ 579 w 602"/>
              <a:gd name="T1" fmla="*/ 509 h 510"/>
              <a:gd name="T2" fmla="*/ 579 w 602"/>
              <a:gd name="T3" fmla="*/ 509 h 510"/>
              <a:gd name="T4" fmla="*/ 21 w 602"/>
              <a:gd name="T5" fmla="*/ 509 h 510"/>
              <a:gd name="T6" fmla="*/ 0 w 602"/>
              <a:gd name="T7" fmla="*/ 488 h 510"/>
              <a:gd name="T8" fmla="*/ 0 w 602"/>
              <a:gd name="T9" fmla="*/ 481 h 510"/>
              <a:gd name="T10" fmla="*/ 21 w 602"/>
              <a:gd name="T11" fmla="*/ 452 h 510"/>
              <a:gd name="T12" fmla="*/ 579 w 602"/>
              <a:gd name="T13" fmla="*/ 452 h 510"/>
              <a:gd name="T14" fmla="*/ 601 w 602"/>
              <a:gd name="T15" fmla="*/ 481 h 510"/>
              <a:gd name="T16" fmla="*/ 601 w 602"/>
              <a:gd name="T17" fmla="*/ 488 h 510"/>
              <a:gd name="T18" fmla="*/ 579 w 602"/>
              <a:gd name="T19" fmla="*/ 509 h 510"/>
              <a:gd name="T20" fmla="*/ 487 w 602"/>
              <a:gd name="T21" fmla="*/ 424 h 510"/>
              <a:gd name="T22" fmla="*/ 487 w 602"/>
              <a:gd name="T23" fmla="*/ 424 h 510"/>
              <a:gd name="T24" fmla="*/ 431 w 602"/>
              <a:gd name="T25" fmla="*/ 424 h 510"/>
              <a:gd name="T26" fmla="*/ 403 w 602"/>
              <a:gd name="T27" fmla="*/ 396 h 510"/>
              <a:gd name="T28" fmla="*/ 403 w 602"/>
              <a:gd name="T29" fmla="*/ 28 h 510"/>
              <a:gd name="T30" fmla="*/ 431 w 602"/>
              <a:gd name="T31" fmla="*/ 0 h 510"/>
              <a:gd name="T32" fmla="*/ 487 w 602"/>
              <a:gd name="T33" fmla="*/ 0 h 510"/>
              <a:gd name="T34" fmla="*/ 516 w 602"/>
              <a:gd name="T35" fmla="*/ 28 h 510"/>
              <a:gd name="T36" fmla="*/ 516 w 602"/>
              <a:gd name="T37" fmla="*/ 396 h 510"/>
              <a:gd name="T38" fmla="*/ 487 w 602"/>
              <a:gd name="T39" fmla="*/ 424 h 510"/>
              <a:gd name="T40" fmla="*/ 332 w 602"/>
              <a:gd name="T41" fmla="*/ 424 h 510"/>
              <a:gd name="T42" fmla="*/ 332 w 602"/>
              <a:gd name="T43" fmla="*/ 424 h 510"/>
              <a:gd name="T44" fmla="*/ 276 w 602"/>
              <a:gd name="T45" fmla="*/ 424 h 510"/>
              <a:gd name="T46" fmla="*/ 247 w 602"/>
              <a:gd name="T47" fmla="*/ 396 h 510"/>
              <a:gd name="T48" fmla="*/ 247 w 602"/>
              <a:gd name="T49" fmla="*/ 163 h 510"/>
              <a:gd name="T50" fmla="*/ 276 w 602"/>
              <a:gd name="T51" fmla="*/ 134 h 510"/>
              <a:gd name="T52" fmla="*/ 332 w 602"/>
              <a:gd name="T53" fmla="*/ 134 h 510"/>
              <a:gd name="T54" fmla="*/ 360 w 602"/>
              <a:gd name="T55" fmla="*/ 163 h 510"/>
              <a:gd name="T56" fmla="*/ 360 w 602"/>
              <a:gd name="T57" fmla="*/ 396 h 510"/>
              <a:gd name="T58" fmla="*/ 332 w 602"/>
              <a:gd name="T59" fmla="*/ 424 h 510"/>
              <a:gd name="T60" fmla="*/ 169 w 602"/>
              <a:gd name="T61" fmla="*/ 424 h 510"/>
              <a:gd name="T62" fmla="*/ 169 w 602"/>
              <a:gd name="T63" fmla="*/ 424 h 510"/>
              <a:gd name="T64" fmla="*/ 113 w 602"/>
              <a:gd name="T65" fmla="*/ 424 h 510"/>
              <a:gd name="T66" fmla="*/ 85 w 602"/>
              <a:gd name="T67" fmla="*/ 396 h 510"/>
              <a:gd name="T68" fmla="*/ 85 w 602"/>
              <a:gd name="T69" fmla="*/ 297 h 510"/>
              <a:gd name="T70" fmla="*/ 113 w 602"/>
              <a:gd name="T71" fmla="*/ 269 h 510"/>
              <a:gd name="T72" fmla="*/ 169 w 602"/>
              <a:gd name="T73" fmla="*/ 269 h 510"/>
              <a:gd name="T74" fmla="*/ 198 w 602"/>
              <a:gd name="T75" fmla="*/ 297 h 510"/>
              <a:gd name="T76" fmla="*/ 198 w 602"/>
              <a:gd name="T77" fmla="*/ 396 h 510"/>
              <a:gd name="T78" fmla="*/ 169 w 602"/>
              <a:gd name="T79" fmla="*/ 42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2" h="510">
                <a:moveTo>
                  <a:pt x="579" y="509"/>
                </a:moveTo>
                <a:lnTo>
                  <a:pt x="579" y="509"/>
                </a:lnTo>
                <a:cubicBezTo>
                  <a:pt x="21" y="509"/>
                  <a:pt x="21" y="509"/>
                  <a:pt x="21" y="509"/>
                </a:cubicBezTo>
                <a:cubicBezTo>
                  <a:pt x="7" y="509"/>
                  <a:pt x="0" y="502"/>
                  <a:pt x="0" y="488"/>
                </a:cubicBezTo>
                <a:cubicBezTo>
                  <a:pt x="0" y="481"/>
                  <a:pt x="0" y="481"/>
                  <a:pt x="0" y="481"/>
                </a:cubicBezTo>
                <a:cubicBezTo>
                  <a:pt x="0" y="467"/>
                  <a:pt x="7" y="452"/>
                  <a:pt x="21" y="452"/>
                </a:cubicBezTo>
                <a:cubicBezTo>
                  <a:pt x="579" y="452"/>
                  <a:pt x="579" y="452"/>
                  <a:pt x="579" y="452"/>
                </a:cubicBezTo>
                <a:cubicBezTo>
                  <a:pt x="594" y="452"/>
                  <a:pt x="601" y="467"/>
                  <a:pt x="601" y="481"/>
                </a:cubicBezTo>
                <a:cubicBezTo>
                  <a:pt x="601" y="488"/>
                  <a:pt x="601" y="488"/>
                  <a:pt x="601" y="488"/>
                </a:cubicBezTo>
                <a:cubicBezTo>
                  <a:pt x="601" y="502"/>
                  <a:pt x="594" y="509"/>
                  <a:pt x="579" y="509"/>
                </a:cubicBezTo>
                <a:close/>
                <a:moveTo>
                  <a:pt x="487" y="424"/>
                </a:moveTo>
                <a:lnTo>
                  <a:pt x="487" y="424"/>
                </a:lnTo>
                <a:cubicBezTo>
                  <a:pt x="431" y="424"/>
                  <a:pt x="431" y="424"/>
                  <a:pt x="431" y="424"/>
                </a:cubicBezTo>
                <a:cubicBezTo>
                  <a:pt x="417" y="424"/>
                  <a:pt x="403" y="417"/>
                  <a:pt x="403" y="396"/>
                </a:cubicBezTo>
                <a:cubicBezTo>
                  <a:pt x="403" y="28"/>
                  <a:pt x="403" y="28"/>
                  <a:pt x="403" y="28"/>
                </a:cubicBezTo>
                <a:cubicBezTo>
                  <a:pt x="403" y="14"/>
                  <a:pt x="417" y="0"/>
                  <a:pt x="431" y="0"/>
                </a:cubicBezTo>
                <a:cubicBezTo>
                  <a:pt x="487" y="0"/>
                  <a:pt x="487" y="0"/>
                  <a:pt x="487" y="0"/>
                </a:cubicBezTo>
                <a:cubicBezTo>
                  <a:pt x="509" y="0"/>
                  <a:pt x="516" y="14"/>
                  <a:pt x="516" y="28"/>
                </a:cubicBezTo>
                <a:cubicBezTo>
                  <a:pt x="516" y="396"/>
                  <a:pt x="516" y="396"/>
                  <a:pt x="516" y="396"/>
                </a:cubicBezTo>
                <a:cubicBezTo>
                  <a:pt x="516" y="417"/>
                  <a:pt x="509" y="424"/>
                  <a:pt x="487" y="424"/>
                </a:cubicBezTo>
                <a:close/>
                <a:moveTo>
                  <a:pt x="332" y="424"/>
                </a:moveTo>
                <a:lnTo>
                  <a:pt x="332" y="424"/>
                </a:lnTo>
                <a:cubicBezTo>
                  <a:pt x="276" y="424"/>
                  <a:pt x="276" y="424"/>
                  <a:pt x="276" y="424"/>
                </a:cubicBezTo>
                <a:cubicBezTo>
                  <a:pt x="254" y="424"/>
                  <a:pt x="247" y="417"/>
                  <a:pt x="247" y="396"/>
                </a:cubicBezTo>
                <a:cubicBezTo>
                  <a:pt x="247" y="163"/>
                  <a:pt x="247" y="163"/>
                  <a:pt x="247" y="163"/>
                </a:cubicBezTo>
                <a:cubicBezTo>
                  <a:pt x="247" y="149"/>
                  <a:pt x="254" y="134"/>
                  <a:pt x="276" y="134"/>
                </a:cubicBezTo>
                <a:cubicBezTo>
                  <a:pt x="332" y="134"/>
                  <a:pt x="332" y="134"/>
                  <a:pt x="332" y="134"/>
                </a:cubicBezTo>
                <a:cubicBezTo>
                  <a:pt x="346" y="134"/>
                  <a:pt x="360" y="149"/>
                  <a:pt x="360" y="163"/>
                </a:cubicBezTo>
                <a:cubicBezTo>
                  <a:pt x="360" y="396"/>
                  <a:pt x="360" y="396"/>
                  <a:pt x="360" y="396"/>
                </a:cubicBezTo>
                <a:cubicBezTo>
                  <a:pt x="360" y="417"/>
                  <a:pt x="346" y="424"/>
                  <a:pt x="332" y="424"/>
                </a:cubicBezTo>
                <a:close/>
                <a:moveTo>
                  <a:pt x="169" y="424"/>
                </a:moveTo>
                <a:lnTo>
                  <a:pt x="169" y="424"/>
                </a:lnTo>
                <a:cubicBezTo>
                  <a:pt x="113" y="424"/>
                  <a:pt x="113" y="424"/>
                  <a:pt x="113" y="424"/>
                </a:cubicBezTo>
                <a:cubicBezTo>
                  <a:pt x="99" y="424"/>
                  <a:pt x="85" y="417"/>
                  <a:pt x="85" y="396"/>
                </a:cubicBezTo>
                <a:cubicBezTo>
                  <a:pt x="85" y="297"/>
                  <a:pt x="85" y="297"/>
                  <a:pt x="85" y="297"/>
                </a:cubicBezTo>
                <a:cubicBezTo>
                  <a:pt x="85" y="276"/>
                  <a:pt x="99" y="269"/>
                  <a:pt x="113" y="269"/>
                </a:cubicBezTo>
                <a:cubicBezTo>
                  <a:pt x="169" y="269"/>
                  <a:pt x="169" y="269"/>
                  <a:pt x="169" y="269"/>
                </a:cubicBezTo>
                <a:cubicBezTo>
                  <a:pt x="184" y="269"/>
                  <a:pt x="198" y="276"/>
                  <a:pt x="198" y="297"/>
                </a:cubicBezTo>
                <a:cubicBezTo>
                  <a:pt x="198" y="396"/>
                  <a:pt x="198" y="396"/>
                  <a:pt x="198" y="396"/>
                </a:cubicBezTo>
                <a:cubicBezTo>
                  <a:pt x="198" y="417"/>
                  <a:pt x="184" y="424"/>
                  <a:pt x="169" y="42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90" name="Freeform 28"/>
          <p:cNvSpPr>
            <a:spLocks noChangeArrowheads="1"/>
          </p:cNvSpPr>
          <p:nvPr/>
        </p:nvSpPr>
        <p:spPr bwMode="auto">
          <a:xfrm>
            <a:off x="13150853" y="5390770"/>
            <a:ext cx="352427" cy="285824"/>
          </a:xfrm>
          <a:custGeom>
            <a:avLst/>
            <a:gdLst>
              <a:gd name="T0" fmla="*/ 467 w 489"/>
              <a:gd name="T1" fmla="*/ 396 h 397"/>
              <a:gd name="T2" fmla="*/ 467 w 489"/>
              <a:gd name="T3" fmla="*/ 396 h 397"/>
              <a:gd name="T4" fmla="*/ 248 w 489"/>
              <a:gd name="T5" fmla="*/ 396 h 397"/>
              <a:gd name="T6" fmla="*/ 227 w 489"/>
              <a:gd name="T7" fmla="*/ 375 h 397"/>
              <a:gd name="T8" fmla="*/ 227 w 489"/>
              <a:gd name="T9" fmla="*/ 368 h 397"/>
              <a:gd name="T10" fmla="*/ 248 w 489"/>
              <a:gd name="T11" fmla="*/ 340 h 397"/>
              <a:gd name="T12" fmla="*/ 467 w 489"/>
              <a:gd name="T13" fmla="*/ 340 h 397"/>
              <a:gd name="T14" fmla="*/ 488 w 489"/>
              <a:gd name="T15" fmla="*/ 368 h 397"/>
              <a:gd name="T16" fmla="*/ 488 w 489"/>
              <a:gd name="T17" fmla="*/ 375 h 397"/>
              <a:gd name="T18" fmla="*/ 467 w 489"/>
              <a:gd name="T19" fmla="*/ 396 h 397"/>
              <a:gd name="T20" fmla="*/ 212 w 489"/>
              <a:gd name="T21" fmla="*/ 220 h 397"/>
              <a:gd name="T22" fmla="*/ 212 w 489"/>
              <a:gd name="T23" fmla="*/ 220 h 397"/>
              <a:gd name="T24" fmla="*/ 212 w 489"/>
              <a:gd name="T25" fmla="*/ 220 h 397"/>
              <a:gd name="T26" fmla="*/ 43 w 489"/>
              <a:gd name="T27" fmla="*/ 389 h 397"/>
              <a:gd name="T28" fmla="*/ 43 w 489"/>
              <a:gd name="T29" fmla="*/ 389 h 397"/>
              <a:gd name="T30" fmla="*/ 29 w 489"/>
              <a:gd name="T31" fmla="*/ 396 h 397"/>
              <a:gd name="T32" fmla="*/ 0 w 489"/>
              <a:gd name="T33" fmla="*/ 368 h 397"/>
              <a:gd name="T34" fmla="*/ 7 w 489"/>
              <a:gd name="T35" fmla="*/ 354 h 397"/>
              <a:gd name="T36" fmla="*/ 7 w 489"/>
              <a:gd name="T37" fmla="*/ 354 h 397"/>
              <a:gd name="T38" fmla="*/ 156 w 489"/>
              <a:gd name="T39" fmla="*/ 198 h 397"/>
              <a:gd name="T40" fmla="*/ 7 w 489"/>
              <a:gd name="T41" fmla="*/ 50 h 397"/>
              <a:gd name="T42" fmla="*/ 0 w 489"/>
              <a:gd name="T43" fmla="*/ 29 h 397"/>
              <a:gd name="T44" fmla="*/ 29 w 489"/>
              <a:gd name="T45" fmla="*/ 0 h 397"/>
              <a:gd name="T46" fmla="*/ 43 w 489"/>
              <a:gd name="T47" fmla="*/ 8 h 397"/>
              <a:gd name="T48" fmla="*/ 43 w 489"/>
              <a:gd name="T49" fmla="*/ 8 h 397"/>
              <a:gd name="T50" fmla="*/ 212 w 489"/>
              <a:gd name="T51" fmla="*/ 177 h 397"/>
              <a:gd name="T52" fmla="*/ 212 w 489"/>
              <a:gd name="T53" fmla="*/ 177 h 397"/>
              <a:gd name="T54" fmla="*/ 227 w 489"/>
              <a:gd name="T55" fmla="*/ 198 h 397"/>
              <a:gd name="T56" fmla="*/ 227 w 489"/>
              <a:gd name="T57" fmla="*/ 198 h 397"/>
              <a:gd name="T58" fmla="*/ 227 w 489"/>
              <a:gd name="T59" fmla="*/ 198 h 397"/>
              <a:gd name="T60" fmla="*/ 212 w 489"/>
              <a:gd name="T61" fmla="*/ 22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9" h="397">
                <a:moveTo>
                  <a:pt x="467" y="396"/>
                </a:moveTo>
                <a:lnTo>
                  <a:pt x="467" y="396"/>
                </a:lnTo>
                <a:cubicBezTo>
                  <a:pt x="248" y="396"/>
                  <a:pt x="248" y="396"/>
                  <a:pt x="248" y="396"/>
                </a:cubicBezTo>
                <a:cubicBezTo>
                  <a:pt x="234" y="396"/>
                  <a:pt x="227" y="389"/>
                  <a:pt x="227" y="375"/>
                </a:cubicBezTo>
                <a:cubicBezTo>
                  <a:pt x="227" y="368"/>
                  <a:pt x="227" y="368"/>
                  <a:pt x="227" y="368"/>
                </a:cubicBezTo>
                <a:cubicBezTo>
                  <a:pt x="227" y="354"/>
                  <a:pt x="234" y="340"/>
                  <a:pt x="248" y="340"/>
                </a:cubicBezTo>
                <a:cubicBezTo>
                  <a:pt x="467" y="340"/>
                  <a:pt x="467" y="340"/>
                  <a:pt x="467" y="340"/>
                </a:cubicBezTo>
                <a:cubicBezTo>
                  <a:pt x="481" y="340"/>
                  <a:pt x="488" y="354"/>
                  <a:pt x="488" y="368"/>
                </a:cubicBezTo>
                <a:cubicBezTo>
                  <a:pt x="488" y="375"/>
                  <a:pt x="488" y="375"/>
                  <a:pt x="488" y="375"/>
                </a:cubicBezTo>
                <a:cubicBezTo>
                  <a:pt x="488" y="389"/>
                  <a:pt x="481" y="396"/>
                  <a:pt x="467" y="396"/>
                </a:cubicBezTo>
                <a:close/>
                <a:moveTo>
                  <a:pt x="212" y="220"/>
                </a:moveTo>
                <a:lnTo>
                  <a:pt x="212" y="220"/>
                </a:lnTo>
                <a:lnTo>
                  <a:pt x="212" y="220"/>
                </a:lnTo>
                <a:cubicBezTo>
                  <a:pt x="43" y="389"/>
                  <a:pt x="43" y="389"/>
                  <a:pt x="43" y="389"/>
                </a:cubicBezTo>
                <a:lnTo>
                  <a:pt x="43" y="389"/>
                </a:lnTo>
                <a:cubicBezTo>
                  <a:pt x="43" y="396"/>
                  <a:pt x="36" y="396"/>
                  <a:pt x="29" y="396"/>
                </a:cubicBezTo>
                <a:cubicBezTo>
                  <a:pt x="7" y="396"/>
                  <a:pt x="0" y="389"/>
                  <a:pt x="0" y="368"/>
                </a:cubicBezTo>
                <a:cubicBezTo>
                  <a:pt x="0" y="361"/>
                  <a:pt x="0" y="354"/>
                  <a:pt x="7" y="354"/>
                </a:cubicBezTo>
                <a:lnTo>
                  <a:pt x="7" y="354"/>
                </a:lnTo>
                <a:cubicBezTo>
                  <a:pt x="156" y="198"/>
                  <a:pt x="156" y="198"/>
                  <a:pt x="156" y="198"/>
                </a:cubicBezTo>
                <a:cubicBezTo>
                  <a:pt x="7" y="50"/>
                  <a:pt x="7" y="50"/>
                  <a:pt x="7" y="50"/>
                </a:cubicBezTo>
                <a:cubicBezTo>
                  <a:pt x="0" y="50"/>
                  <a:pt x="0" y="43"/>
                  <a:pt x="0" y="29"/>
                </a:cubicBezTo>
                <a:cubicBezTo>
                  <a:pt x="0" y="15"/>
                  <a:pt x="7" y="0"/>
                  <a:pt x="29" y="0"/>
                </a:cubicBezTo>
                <a:cubicBezTo>
                  <a:pt x="36" y="0"/>
                  <a:pt x="43" y="8"/>
                  <a:pt x="43" y="8"/>
                </a:cubicBezTo>
                <a:lnTo>
                  <a:pt x="43" y="8"/>
                </a:lnTo>
                <a:cubicBezTo>
                  <a:pt x="212" y="177"/>
                  <a:pt x="212" y="177"/>
                  <a:pt x="212" y="177"/>
                </a:cubicBezTo>
                <a:lnTo>
                  <a:pt x="212" y="177"/>
                </a:lnTo>
                <a:cubicBezTo>
                  <a:pt x="220" y="184"/>
                  <a:pt x="227" y="191"/>
                  <a:pt x="227" y="198"/>
                </a:cubicBezTo>
                <a:lnTo>
                  <a:pt x="227" y="198"/>
                </a:lnTo>
                <a:lnTo>
                  <a:pt x="227" y="198"/>
                </a:lnTo>
                <a:cubicBezTo>
                  <a:pt x="227" y="206"/>
                  <a:pt x="220" y="213"/>
                  <a:pt x="212" y="22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91" name="Freeform 29"/>
          <p:cNvSpPr>
            <a:spLocks noChangeArrowheads="1"/>
          </p:cNvSpPr>
          <p:nvPr/>
        </p:nvSpPr>
        <p:spPr bwMode="auto">
          <a:xfrm>
            <a:off x="12344401" y="5413001"/>
            <a:ext cx="438150" cy="244537"/>
          </a:xfrm>
          <a:custGeom>
            <a:avLst/>
            <a:gdLst>
              <a:gd name="T0" fmla="*/ 579 w 608"/>
              <a:gd name="T1" fmla="*/ 56 h 340"/>
              <a:gd name="T2" fmla="*/ 579 w 608"/>
              <a:gd name="T3" fmla="*/ 56 h 340"/>
              <a:gd name="T4" fmla="*/ 297 w 608"/>
              <a:gd name="T5" fmla="*/ 56 h 340"/>
              <a:gd name="T6" fmla="*/ 268 w 608"/>
              <a:gd name="T7" fmla="*/ 28 h 340"/>
              <a:gd name="T8" fmla="*/ 297 w 608"/>
              <a:gd name="T9" fmla="*/ 0 h 340"/>
              <a:gd name="T10" fmla="*/ 579 w 608"/>
              <a:gd name="T11" fmla="*/ 0 h 340"/>
              <a:gd name="T12" fmla="*/ 607 w 608"/>
              <a:gd name="T13" fmla="*/ 28 h 340"/>
              <a:gd name="T14" fmla="*/ 579 w 608"/>
              <a:gd name="T15" fmla="*/ 56 h 340"/>
              <a:gd name="T16" fmla="*/ 579 w 608"/>
              <a:gd name="T17" fmla="*/ 282 h 340"/>
              <a:gd name="T18" fmla="*/ 579 w 608"/>
              <a:gd name="T19" fmla="*/ 282 h 340"/>
              <a:gd name="T20" fmla="*/ 607 w 608"/>
              <a:gd name="T21" fmla="*/ 311 h 340"/>
              <a:gd name="T22" fmla="*/ 579 w 608"/>
              <a:gd name="T23" fmla="*/ 339 h 340"/>
              <a:gd name="T24" fmla="*/ 297 w 608"/>
              <a:gd name="T25" fmla="*/ 339 h 340"/>
              <a:gd name="T26" fmla="*/ 268 w 608"/>
              <a:gd name="T27" fmla="*/ 325 h 340"/>
              <a:gd name="T28" fmla="*/ 268 w 608"/>
              <a:gd name="T29" fmla="*/ 325 h 340"/>
              <a:gd name="T30" fmla="*/ 99 w 608"/>
              <a:gd name="T31" fmla="*/ 56 h 340"/>
              <a:gd name="T32" fmla="*/ 28 w 608"/>
              <a:gd name="T33" fmla="*/ 56 h 340"/>
              <a:gd name="T34" fmla="*/ 0 w 608"/>
              <a:gd name="T35" fmla="*/ 28 h 340"/>
              <a:gd name="T36" fmla="*/ 28 w 608"/>
              <a:gd name="T37" fmla="*/ 0 h 340"/>
              <a:gd name="T38" fmla="*/ 113 w 608"/>
              <a:gd name="T39" fmla="*/ 0 h 340"/>
              <a:gd name="T40" fmla="*/ 113 w 608"/>
              <a:gd name="T41" fmla="*/ 0 h 340"/>
              <a:gd name="T42" fmla="*/ 141 w 608"/>
              <a:gd name="T43" fmla="*/ 14 h 340"/>
              <a:gd name="T44" fmla="*/ 141 w 608"/>
              <a:gd name="T45" fmla="*/ 14 h 340"/>
              <a:gd name="T46" fmla="*/ 311 w 608"/>
              <a:gd name="T47" fmla="*/ 282 h 340"/>
              <a:gd name="T48" fmla="*/ 579 w 608"/>
              <a:gd name="T49" fmla="*/ 282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8" h="340">
                <a:moveTo>
                  <a:pt x="579" y="56"/>
                </a:moveTo>
                <a:lnTo>
                  <a:pt x="579" y="56"/>
                </a:lnTo>
                <a:cubicBezTo>
                  <a:pt x="297" y="56"/>
                  <a:pt x="297" y="56"/>
                  <a:pt x="297" y="56"/>
                </a:cubicBezTo>
                <a:cubicBezTo>
                  <a:pt x="275" y="56"/>
                  <a:pt x="268" y="49"/>
                  <a:pt x="268" y="28"/>
                </a:cubicBezTo>
                <a:cubicBezTo>
                  <a:pt x="268" y="14"/>
                  <a:pt x="275" y="0"/>
                  <a:pt x="297" y="0"/>
                </a:cubicBezTo>
                <a:cubicBezTo>
                  <a:pt x="579" y="0"/>
                  <a:pt x="579" y="0"/>
                  <a:pt x="579" y="0"/>
                </a:cubicBezTo>
                <a:cubicBezTo>
                  <a:pt x="593" y="0"/>
                  <a:pt x="607" y="14"/>
                  <a:pt x="607" y="28"/>
                </a:cubicBezTo>
                <a:cubicBezTo>
                  <a:pt x="607" y="49"/>
                  <a:pt x="593" y="56"/>
                  <a:pt x="579" y="56"/>
                </a:cubicBezTo>
                <a:close/>
                <a:moveTo>
                  <a:pt x="579" y="282"/>
                </a:moveTo>
                <a:lnTo>
                  <a:pt x="579" y="282"/>
                </a:lnTo>
                <a:cubicBezTo>
                  <a:pt x="593" y="282"/>
                  <a:pt x="607" y="297"/>
                  <a:pt x="607" y="311"/>
                </a:cubicBezTo>
                <a:cubicBezTo>
                  <a:pt x="607" y="332"/>
                  <a:pt x="593" y="339"/>
                  <a:pt x="579" y="339"/>
                </a:cubicBezTo>
                <a:cubicBezTo>
                  <a:pt x="297" y="339"/>
                  <a:pt x="297" y="339"/>
                  <a:pt x="297" y="339"/>
                </a:cubicBezTo>
                <a:cubicBezTo>
                  <a:pt x="282" y="339"/>
                  <a:pt x="275" y="339"/>
                  <a:pt x="268" y="325"/>
                </a:cubicBezTo>
                <a:lnTo>
                  <a:pt x="268" y="325"/>
                </a:lnTo>
                <a:cubicBezTo>
                  <a:pt x="99" y="56"/>
                  <a:pt x="99" y="56"/>
                  <a:pt x="99" y="56"/>
                </a:cubicBezTo>
                <a:cubicBezTo>
                  <a:pt x="28" y="56"/>
                  <a:pt x="28" y="56"/>
                  <a:pt x="28" y="56"/>
                </a:cubicBezTo>
                <a:cubicBezTo>
                  <a:pt x="14" y="56"/>
                  <a:pt x="0" y="49"/>
                  <a:pt x="0" y="28"/>
                </a:cubicBezTo>
                <a:cubicBezTo>
                  <a:pt x="0" y="14"/>
                  <a:pt x="14" y="0"/>
                  <a:pt x="28" y="0"/>
                </a:cubicBezTo>
                <a:cubicBezTo>
                  <a:pt x="113" y="0"/>
                  <a:pt x="113" y="0"/>
                  <a:pt x="113" y="0"/>
                </a:cubicBezTo>
                <a:lnTo>
                  <a:pt x="113" y="0"/>
                </a:lnTo>
                <a:cubicBezTo>
                  <a:pt x="127" y="0"/>
                  <a:pt x="134" y="7"/>
                  <a:pt x="141" y="14"/>
                </a:cubicBezTo>
                <a:lnTo>
                  <a:pt x="141" y="14"/>
                </a:lnTo>
                <a:cubicBezTo>
                  <a:pt x="311" y="282"/>
                  <a:pt x="311" y="282"/>
                  <a:pt x="311" y="282"/>
                </a:cubicBezTo>
                <a:lnTo>
                  <a:pt x="579" y="282"/>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92" name="Freeform 30"/>
          <p:cNvSpPr>
            <a:spLocks noChangeArrowheads="1"/>
          </p:cNvSpPr>
          <p:nvPr/>
        </p:nvSpPr>
        <p:spPr bwMode="auto">
          <a:xfrm>
            <a:off x="11591929" y="5327253"/>
            <a:ext cx="422273" cy="422386"/>
          </a:xfrm>
          <a:custGeom>
            <a:avLst/>
            <a:gdLst>
              <a:gd name="T0" fmla="*/ 473 w 587"/>
              <a:gd name="T1" fmla="*/ 226 h 587"/>
              <a:gd name="T2" fmla="*/ 473 w 587"/>
              <a:gd name="T3" fmla="*/ 226 h 587"/>
              <a:gd name="T4" fmla="*/ 417 w 587"/>
              <a:gd name="T5" fmla="*/ 226 h 587"/>
              <a:gd name="T6" fmla="*/ 417 w 587"/>
              <a:gd name="T7" fmla="*/ 360 h 587"/>
              <a:gd name="T8" fmla="*/ 473 w 587"/>
              <a:gd name="T9" fmla="*/ 360 h 587"/>
              <a:gd name="T10" fmla="*/ 586 w 587"/>
              <a:gd name="T11" fmla="*/ 473 h 587"/>
              <a:gd name="T12" fmla="*/ 473 w 587"/>
              <a:gd name="T13" fmla="*/ 586 h 587"/>
              <a:gd name="T14" fmla="*/ 360 w 587"/>
              <a:gd name="T15" fmla="*/ 473 h 587"/>
              <a:gd name="T16" fmla="*/ 360 w 587"/>
              <a:gd name="T17" fmla="*/ 417 h 587"/>
              <a:gd name="T18" fmla="*/ 226 w 587"/>
              <a:gd name="T19" fmla="*/ 417 h 587"/>
              <a:gd name="T20" fmla="*/ 226 w 587"/>
              <a:gd name="T21" fmla="*/ 473 h 587"/>
              <a:gd name="T22" fmla="*/ 113 w 587"/>
              <a:gd name="T23" fmla="*/ 586 h 587"/>
              <a:gd name="T24" fmla="*/ 0 w 587"/>
              <a:gd name="T25" fmla="*/ 473 h 587"/>
              <a:gd name="T26" fmla="*/ 113 w 587"/>
              <a:gd name="T27" fmla="*/ 360 h 587"/>
              <a:gd name="T28" fmla="*/ 169 w 587"/>
              <a:gd name="T29" fmla="*/ 360 h 587"/>
              <a:gd name="T30" fmla="*/ 169 w 587"/>
              <a:gd name="T31" fmla="*/ 226 h 587"/>
              <a:gd name="T32" fmla="*/ 113 w 587"/>
              <a:gd name="T33" fmla="*/ 226 h 587"/>
              <a:gd name="T34" fmla="*/ 0 w 587"/>
              <a:gd name="T35" fmla="*/ 113 h 587"/>
              <a:gd name="T36" fmla="*/ 113 w 587"/>
              <a:gd name="T37" fmla="*/ 0 h 587"/>
              <a:gd name="T38" fmla="*/ 226 w 587"/>
              <a:gd name="T39" fmla="*/ 113 h 587"/>
              <a:gd name="T40" fmla="*/ 226 w 587"/>
              <a:gd name="T41" fmla="*/ 169 h 587"/>
              <a:gd name="T42" fmla="*/ 360 w 587"/>
              <a:gd name="T43" fmla="*/ 169 h 587"/>
              <a:gd name="T44" fmla="*/ 360 w 587"/>
              <a:gd name="T45" fmla="*/ 113 h 587"/>
              <a:gd name="T46" fmla="*/ 473 w 587"/>
              <a:gd name="T47" fmla="*/ 0 h 587"/>
              <a:gd name="T48" fmla="*/ 586 w 587"/>
              <a:gd name="T49" fmla="*/ 113 h 587"/>
              <a:gd name="T50" fmla="*/ 473 w 587"/>
              <a:gd name="T51" fmla="*/ 226 h 587"/>
              <a:gd name="T52" fmla="*/ 417 w 587"/>
              <a:gd name="T53" fmla="*/ 473 h 587"/>
              <a:gd name="T54" fmla="*/ 417 w 587"/>
              <a:gd name="T55" fmla="*/ 473 h 587"/>
              <a:gd name="T56" fmla="*/ 473 w 587"/>
              <a:gd name="T57" fmla="*/ 530 h 587"/>
              <a:gd name="T58" fmla="*/ 530 w 587"/>
              <a:gd name="T59" fmla="*/ 473 h 587"/>
              <a:gd name="T60" fmla="*/ 480 w 587"/>
              <a:gd name="T61" fmla="*/ 417 h 587"/>
              <a:gd name="T62" fmla="*/ 480 w 587"/>
              <a:gd name="T63" fmla="*/ 417 h 587"/>
              <a:gd name="T64" fmla="*/ 417 w 587"/>
              <a:gd name="T65" fmla="*/ 417 h 587"/>
              <a:gd name="T66" fmla="*/ 417 w 587"/>
              <a:gd name="T67" fmla="*/ 473 h 587"/>
              <a:gd name="T68" fmla="*/ 169 w 587"/>
              <a:gd name="T69" fmla="*/ 113 h 587"/>
              <a:gd name="T70" fmla="*/ 169 w 587"/>
              <a:gd name="T71" fmla="*/ 113 h 587"/>
              <a:gd name="T72" fmla="*/ 113 w 587"/>
              <a:gd name="T73" fmla="*/ 56 h 587"/>
              <a:gd name="T74" fmla="*/ 56 w 587"/>
              <a:gd name="T75" fmla="*/ 113 h 587"/>
              <a:gd name="T76" fmla="*/ 113 w 587"/>
              <a:gd name="T77" fmla="*/ 169 h 587"/>
              <a:gd name="T78" fmla="*/ 169 w 587"/>
              <a:gd name="T79" fmla="*/ 169 h 587"/>
              <a:gd name="T80" fmla="*/ 169 w 587"/>
              <a:gd name="T81" fmla="*/ 113 h 587"/>
              <a:gd name="T82" fmla="*/ 56 w 587"/>
              <a:gd name="T83" fmla="*/ 473 h 587"/>
              <a:gd name="T84" fmla="*/ 56 w 587"/>
              <a:gd name="T85" fmla="*/ 473 h 587"/>
              <a:gd name="T86" fmla="*/ 113 w 587"/>
              <a:gd name="T87" fmla="*/ 530 h 587"/>
              <a:gd name="T88" fmla="*/ 169 w 587"/>
              <a:gd name="T89" fmla="*/ 473 h 587"/>
              <a:gd name="T90" fmla="*/ 169 w 587"/>
              <a:gd name="T91" fmla="*/ 417 h 587"/>
              <a:gd name="T92" fmla="*/ 113 w 587"/>
              <a:gd name="T93" fmla="*/ 417 h 587"/>
              <a:gd name="T94" fmla="*/ 56 w 587"/>
              <a:gd name="T95" fmla="*/ 473 h 587"/>
              <a:gd name="T96" fmla="*/ 360 w 587"/>
              <a:gd name="T97" fmla="*/ 226 h 587"/>
              <a:gd name="T98" fmla="*/ 360 w 587"/>
              <a:gd name="T99" fmla="*/ 226 h 587"/>
              <a:gd name="T100" fmla="*/ 226 w 587"/>
              <a:gd name="T101" fmla="*/ 226 h 587"/>
              <a:gd name="T102" fmla="*/ 226 w 587"/>
              <a:gd name="T103" fmla="*/ 360 h 587"/>
              <a:gd name="T104" fmla="*/ 360 w 587"/>
              <a:gd name="T105" fmla="*/ 360 h 587"/>
              <a:gd name="T106" fmla="*/ 360 w 587"/>
              <a:gd name="T107" fmla="*/ 226 h 587"/>
              <a:gd name="T108" fmla="*/ 473 w 587"/>
              <a:gd name="T109" fmla="*/ 56 h 587"/>
              <a:gd name="T110" fmla="*/ 473 w 587"/>
              <a:gd name="T111" fmla="*/ 56 h 587"/>
              <a:gd name="T112" fmla="*/ 417 w 587"/>
              <a:gd name="T113" fmla="*/ 113 h 587"/>
              <a:gd name="T114" fmla="*/ 417 w 587"/>
              <a:gd name="T115" fmla="*/ 169 h 587"/>
              <a:gd name="T116" fmla="*/ 473 w 587"/>
              <a:gd name="T117" fmla="*/ 169 h 587"/>
              <a:gd name="T118" fmla="*/ 530 w 587"/>
              <a:gd name="T119" fmla="*/ 113 h 587"/>
              <a:gd name="T120" fmla="*/ 473 w 587"/>
              <a:gd name="T121" fmla="*/ 56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 h="587">
                <a:moveTo>
                  <a:pt x="473" y="226"/>
                </a:moveTo>
                <a:lnTo>
                  <a:pt x="473" y="226"/>
                </a:lnTo>
                <a:cubicBezTo>
                  <a:pt x="417" y="226"/>
                  <a:pt x="417" y="226"/>
                  <a:pt x="417" y="226"/>
                </a:cubicBezTo>
                <a:cubicBezTo>
                  <a:pt x="417" y="360"/>
                  <a:pt x="417" y="360"/>
                  <a:pt x="417" y="360"/>
                </a:cubicBezTo>
                <a:cubicBezTo>
                  <a:pt x="473" y="360"/>
                  <a:pt x="473" y="360"/>
                  <a:pt x="473" y="360"/>
                </a:cubicBezTo>
                <a:cubicBezTo>
                  <a:pt x="537" y="360"/>
                  <a:pt x="586" y="410"/>
                  <a:pt x="586" y="473"/>
                </a:cubicBezTo>
                <a:cubicBezTo>
                  <a:pt x="586" y="537"/>
                  <a:pt x="537" y="586"/>
                  <a:pt x="473" y="586"/>
                </a:cubicBezTo>
                <a:cubicBezTo>
                  <a:pt x="410" y="586"/>
                  <a:pt x="360" y="537"/>
                  <a:pt x="360" y="473"/>
                </a:cubicBezTo>
                <a:cubicBezTo>
                  <a:pt x="360" y="417"/>
                  <a:pt x="360" y="417"/>
                  <a:pt x="360" y="417"/>
                </a:cubicBezTo>
                <a:cubicBezTo>
                  <a:pt x="226" y="417"/>
                  <a:pt x="226" y="417"/>
                  <a:pt x="226" y="417"/>
                </a:cubicBezTo>
                <a:cubicBezTo>
                  <a:pt x="226" y="473"/>
                  <a:pt x="226" y="473"/>
                  <a:pt x="226" y="473"/>
                </a:cubicBezTo>
                <a:cubicBezTo>
                  <a:pt x="226" y="537"/>
                  <a:pt x="176" y="586"/>
                  <a:pt x="113" y="586"/>
                </a:cubicBezTo>
                <a:cubicBezTo>
                  <a:pt x="49" y="586"/>
                  <a:pt x="0" y="537"/>
                  <a:pt x="0" y="473"/>
                </a:cubicBezTo>
                <a:cubicBezTo>
                  <a:pt x="0" y="410"/>
                  <a:pt x="49" y="360"/>
                  <a:pt x="113" y="360"/>
                </a:cubicBezTo>
                <a:cubicBezTo>
                  <a:pt x="169" y="360"/>
                  <a:pt x="169" y="360"/>
                  <a:pt x="169" y="360"/>
                </a:cubicBezTo>
                <a:cubicBezTo>
                  <a:pt x="169" y="226"/>
                  <a:pt x="169" y="226"/>
                  <a:pt x="169" y="226"/>
                </a:cubicBezTo>
                <a:cubicBezTo>
                  <a:pt x="113" y="226"/>
                  <a:pt x="113" y="226"/>
                  <a:pt x="113" y="226"/>
                </a:cubicBezTo>
                <a:cubicBezTo>
                  <a:pt x="49" y="226"/>
                  <a:pt x="0" y="176"/>
                  <a:pt x="0" y="113"/>
                </a:cubicBezTo>
                <a:cubicBezTo>
                  <a:pt x="0" y="49"/>
                  <a:pt x="49" y="0"/>
                  <a:pt x="113" y="0"/>
                </a:cubicBezTo>
                <a:cubicBezTo>
                  <a:pt x="176" y="0"/>
                  <a:pt x="226" y="49"/>
                  <a:pt x="226" y="113"/>
                </a:cubicBezTo>
                <a:cubicBezTo>
                  <a:pt x="226" y="169"/>
                  <a:pt x="226" y="169"/>
                  <a:pt x="226" y="169"/>
                </a:cubicBezTo>
                <a:cubicBezTo>
                  <a:pt x="360" y="169"/>
                  <a:pt x="360" y="169"/>
                  <a:pt x="360" y="169"/>
                </a:cubicBezTo>
                <a:cubicBezTo>
                  <a:pt x="360" y="113"/>
                  <a:pt x="360" y="113"/>
                  <a:pt x="360" y="113"/>
                </a:cubicBezTo>
                <a:cubicBezTo>
                  <a:pt x="360" y="49"/>
                  <a:pt x="410" y="0"/>
                  <a:pt x="473" y="0"/>
                </a:cubicBezTo>
                <a:cubicBezTo>
                  <a:pt x="537" y="0"/>
                  <a:pt x="586" y="49"/>
                  <a:pt x="586" y="113"/>
                </a:cubicBezTo>
                <a:cubicBezTo>
                  <a:pt x="586" y="176"/>
                  <a:pt x="537" y="226"/>
                  <a:pt x="473" y="226"/>
                </a:cubicBezTo>
                <a:close/>
                <a:moveTo>
                  <a:pt x="417" y="473"/>
                </a:moveTo>
                <a:lnTo>
                  <a:pt x="417" y="473"/>
                </a:lnTo>
                <a:cubicBezTo>
                  <a:pt x="417" y="502"/>
                  <a:pt x="445" y="530"/>
                  <a:pt x="473" y="530"/>
                </a:cubicBezTo>
                <a:cubicBezTo>
                  <a:pt x="501" y="530"/>
                  <a:pt x="530" y="502"/>
                  <a:pt x="530" y="473"/>
                </a:cubicBezTo>
                <a:cubicBezTo>
                  <a:pt x="530" y="445"/>
                  <a:pt x="508" y="417"/>
                  <a:pt x="480" y="417"/>
                </a:cubicBezTo>
                <a:lnTo>
                  <a:pt x="480" y="417"/>
                </a:lnTo>
                <a:cubicBezTo>
                  <a:pt x="417" y="417"/>
                  <a:pt x="417" y="417"/>
                  <a:pt x="417" y="417"/>
                </a:cubicBezTo>
                <a:lnTo>
                  <a:pt x="417" y="473"/>
                </a:lnTo>
                <a:close/>
                <a:moveTo>
                  <a:pt x="169" y="113"/>
                </a:moveTo>
                <a:lnTo>
                  <a:pt x="169" y="113"/>
                </a:lnTo>
                <a:cubicBezTo>
                  <a:pt x="169" y="84"/>
                  <a:pt x="148" y="56"/>
                  <a:pt x="113" y="56"/>
                </a:cubicBezTo>
                <a:cubicBezTo>
                  <a:pt x="84" y="56"/>
                  <a:pt x="56" y="84"/>
                  <a:pt x="56" y="113"/>
                </a:cubicBezTo>
                <a:cubicBezTo>
                  <a:pt x="56" y="141"/>
                  <a:pt x="84" y="169"/>
                  <a:pt x="113" y="169"/>
                </a:cubicBezTo>
                <a:cubicBezTo>
                  <a:pt x="169" y="169"/>
                  <a:pt x="169" y="169"/>
                  <a:pt x="169" y="169"/>
                </a:cubicBezTo>
                <a:lnTo>
                  <a:pt x="169" y="113"/>
                </a:lnTo>
                <a:close/>
                <a:moveTo>
                  <a:pt x="56" y="473"/>
                </a:moveTo>
                <a:lnTo>
                  <a:pt x="56" y="473"/>
                </a:lnTo>
                <a:cubicBezTo>
                  <a:pt x="56" y="502"/>
                  <a:pt x="84" y="530"/>
                  <a:pt x="113" y="530"/>
                </a:cubicBezTo>
                <a:cubicBezTo>
                  <a:pt x="148" y="530"/>
                  <a:pt x="169" y="502"/>
                  <a:pt x="169" y="473"/>
                </a:cubicBezTo>
                <a:cubicBezTo>
                  <a:pt x="169" y="417"/>
                  <a:pt x="169" y="417"/>
                  <a:pt x="169" y="417"/>
                </a:cubicBezTo>
                <a:cubicBezTo>
                  <a:pt x="113" y="417"/>
                  <a:pt x="113" y="417"/>
                  <a:pt x="113" y="417"/>
                </a:cubicBezTo>
                <a:cubicBezTo>
                  <a:pt x="84" y="417"/>
                  <a:pt x="56" y="438"/>
                  <a:pt x="56" y="473"/>
                </a:cubicBezTo>
                <a:close/>
                <a:moveTo>
                  <a:pt x="360" y="226"/>
                </a:moveTo>
                <a:lnTo>
                  <a:pt x="360" y="226"/>
                </a:lnTo>
                <a:cubicBezTo>
                  <a:pt x="226" y="226"/>
                  <a:pt x="226" y="226"/>
                  <a:pt x="226" y="226"/>
                </a:cubicBezTo>
                <a:cubicBezTo>
                  <a:pt x="226" y="360"/>
                  <a:pt x="226" y="360"/>
                  <a:pt x="226" y="360"/>
                </a:cubicBezTo>
                <a:cubicBezTo>
                  <a:pt x="360" y="360"/>
                  <a:pt x="360" y="360"/>
                  <a:pt x="360" y="360"/>
                </a:cubicBezTo>
                <a:lnTo>
                  <a:pt x="360" y="226"/>
                </a:lnTo>
                <a:close/>
                <a:moveTo>
                  <a:pt x="473" y="56"/>
                </a:moveTo>
                <a:lnTo>
                  <a:pt x="473" y="56"/>
                </a:lnTo>
                <a:cubicBezTo>
                  <a:pt x="445" y="56"/>
                  <a:pt x="417" y="84"/>
                  <a:pt x="417" y="113"/>
                </a:cubicBezTo>
                <a:cubicBezTo>
                  <a:pt x="417" y="169"/>
                  <a:pt x="417" y="169"/>
                  <a:pt x="417" y="169"/>
                </a:cubicBezTo>
                <a:cubicBezTo>
                  <a:pt x="473" y="169"/>
                  <a:pt x="473" y="169"/>
                  <a:pt x="473" y="169"/>
                </a:cubicBezTo>
                <a:cubicBezTo>
                  <a:pt x="501" y="169"/>
                  <a:pt x="530" y="141"/>
                  <a:pt x="530" y="113"/>
                </a:cubicBezTo>
                <a:cubicBezTo>
                  <a:pt x="530" y="84"/>
                  <a:pt x="501" y="56"/>
                  <a:pt x="473" y="5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93" name="Freeform 31"/>
          <p:cNvSpPr>
            <a:spLocks noChangeArrowheads="1"/>
          </p:cNvSpPr>
          <p:nvPr/>
        </p:nvSpPr>
        <p:spPr bwMode="auto">
          <a:xfrm>
            <a:off x="15363826" y="3126407"/>
            <a:ext cx="431800" cy="219131"/>
          </a:xfrm>
          <a:custGeom>
            <a:avLst/>
            <a:gdLst>
              <a:gd name="T0" fmla="*/ 572 w 601"/>
              <a:gd name="T1" fmla="*/ 134 h 305"/>
              <a:gd name="T2" fmla="*/ 572 w 601"/>
              <a:gd name="T3" fmla="*/ 134 h 305"/>
              <a:gd name="T4" fmla="*/ 544 w 601"/>
              <a:gd name="T5" fmla="*/ 163 h 305"/>
              <a:gd name="T6" fmla="*/ 544 w 601"/>
              <a:gd name="T7" fmla="*/ 205 h 305"/>
              <a:gd name="T8" fmla="*/ 402 w 601"/>
              <a:gd name="T9" fmla="*/ 64 h 305"/>
              <a:gd name="T10" fmla="*/ 402 w 601"/>
              <a:gd name="T11" fmla="*/ 64 h 305"/>
              <a:gd name="T12" fmla="*/ 346 w 601"/>
              <a:gd name="T13" fmla="*/ 7 h 305"/>
              <a:gd name="T14" fmla="*/ 346 w 601"/>
              <a:gd name="T15" fmla="*/ 7 h 305"/>
              <a:gd name="T16" fmla="*/ 325 w 601"/>
              <a:gd name="T17" fmla="*/ 0 h 305"/>
              <a:gd name="T18" fmla="*/ 311 w 601"/>
              <a:gd name="T19" fmla="*/ 7 h 305"/>
              <a:gd name="T20" fmla="*/ 311 w 601"/>
              <a:gd name="T21" fmla="*/ 7 h 305"/>
              <a:gd name="T22" fmla="*/ 176 w 601"/>
              <a:gd name="T23" fmla="*/ 141 h 305"/>
              <a:gd name="T24" fmla="*/ 42 w 601"/>
              <a:gd name="T25" fmla="*/ 7 h 305"/>
              <a:gd name="T26" fmla="*/ 42 w 601"/>
              <a:gd name="T27" fmla="*/ 7 h 305"/>
              <a:gd name="T28" fmla="*/ 28 w 601"/>
              <a:gd name="T29" fmla="*/ 0 h 305"/>
              <a:gd name="T30" fmla="*/ 0 w 601"/>
              <a:gd name="T31" fmla="*/ 28 h 305"/>
              <a:gd name="T32" fmla="*/ 7 w 601"/>
              <a:gd name="T33" fmla="*/ 50 h 305"/>
              <a:gd name="T34" fmla="*/ 7 w 601"/>
              <a:gd name="T35" fmla="*/ 50 h 305"/>
              <a:gd name="T36" fmla="*/ 155 w 601"/>
              <a:gd name="T37" fmla="*/ 198 h 305"/>
              <a:gd name="T38" fmla="*/ 155 w 601"/>
              <a:gd name="T39" fmla="*/ 198 h 305"/>
              <a:gd name="T40" fmla="*/ 176 w 601"/>
              <a:gd name="T41" fmla="*/ 205 h 305"/>
              <a:gd name="T42" fmla="*/ 197 w 601"/>
              <a:gd name="T43" fmla="*/ 198 h 305"/>
              <a:gd name="T44" fmla="*/ 197 w 601"/>
              <a:gd name="T45" fmla="*/ 198 h 305"/>
              <a:gd name="T46" fmla="*/ 325 w 601"/>
              <a:gd name="T47" fmla="*/ 71 h 305"/>
              <a:gd name="T48" fmla="*/ 360 w 601"/>
              <a:gd name="T49" fmla="*/ 106 h 305"/>
              <a:gd name="T50" fmla="*/ 360 w 601"/>
              <a:gd name="T51" fmla="*/ 106 h 305"/>
              <a:gd name="T52" fmla="*/ 367 w 601"/>
              <a:gd name="T53" fmla="*/ 106 h 305"/>
              <a:gd name="T54" fmla="*/ 381 w 601"/>
              <a:gd name="T55" fmla="*/ 120 h 305"/>
              <a:gd name="T56" fmla="*/ 381 w 601"/>
              <a:gd name="T57" fmla="*/ 120 h 305"/>
              <a:gd name="T58" fmla="*/ 501 w 601"/>
              <a:gd name="T59" fmla="*/ 247 h 305"/>
              <a:gd name="T60" fmla="*/ 459 w 601"/>
              <a:gd name="T61" fmla="*/ 247 h 305"/>
              <a:gd name="T62" fmla="*/ 431 w 601"/>
              <a:gd name="T63" fmla="*/ 276 h 305"/>
              <a:gd name="T64" fmla="*/ 459 w 601"/>
              <a:gd name="T65" fmla="*/ 304 h 305"/>
              <a:gd name="T66" fmla="*/ 572 w 601"/>
              <a:gd name="T67" fmla="*/ 304 h 305"/>
              <a:gd name="T68" fmla="*/ 600 w 601"/>
              <a:gd name="T69" fmla="*/ 276 h 305"/>
              <a:gd name="T70" fmla="*/ 600 w 601"/>
              <a:gd name="T71" fmla="*/ 163 h 305"/>
              <a:gd name="T72" fmla="*/ 572 w 601"/>
              <a:gd name="T73" fmla="*/ 134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1" h="305">
                <a:moveTo>
                  <a:pt x="572" y="134"/>
                </a:moveTo>
                <a:lnTo>
                  <a:pt x="572" y="134"/>
                </a:lnTo>
                <a:cubicBezTo>
                  <a:pt x="558" y="134"/>
                  <a:pt x="544" y="141"/>
                  <a:pt x="544" y="163"/>
                </a:cubicBezTo>
                <a:cubicBezTo>
                  <a:pt x="544" y="205"/>
                  <a:pt x="544" y="205"/>
                  <a:pt x="544" y="205"/>
                </a:cubicBezTo>
                <a:cubicBezTo>
                  <a:pt x="402" y="64"/>
                  <a:pt x="402" y="64"/>
                  <a:pt x="402" y="64"/>
                </a:cubicBezTo>
                <a:lnTo>
                  <a:pt x="402" y="64"/>
                </a:lnTo>
                <a:cubicBezTo>
                  <a:pt x="346" y="7"/>
                  <a:pt x="346" y="7"/>
                  <a:pt x="346" y="7"/>
                </a:cubicBezTo>
                <a:lnTo>
                  <a:pt x="346" y="7"/>
                </a:lnTo>
                <a:cubicBezTo>
                  <a:pt x="339" y="0"/>
                  <a:pt x="332" y="0"/>
                  <a:pt x="325" y="0"/>
                </a:cubicBezTo>
                <a:cubicBezTo>
                  <a:pt x="318" y="0"/>
                  <a:pt x="311" y="0"/>
                  <a:pt x="311" y="7"/>
                </a:cubicBezTo>
                <a:lnTo>
                  <a:pt x="311" y="7"/>
                </a:lnTo>
                <a:cubicBezTo>
                  <a:pt x="176" y="141"/>
                  <a:pt x="176" y="141"/>
                  <a:pt x="176" y="141"/>
                </a:cubicBezTo>
                <a:cubicBezTo>
                  <a:pt x="42" y="7"/>
                  <a:pt x="42" y="7"/>
                  <a:pt x="42" y="7"/>
                </a:cubicBezTo>
                <a:lnTo>
                  <a:pt x="42" y="7"/>
                </a:lnTo>
                <a:cubicBezTo>
                  <a:pt x="42" y="0"/>
                  <a:pt x="35" y="0"/>
                  <a:pt x="28" y="0"/>
                </a:cubicBezTo>
                <a:cubicBezTo>
                  <a:pt x="7" y="0"/>
                  <a:pt x="0" y="14"/>
                  <a:pt x="0" y="28"/>
                </a:cubicBezTo>
                <a:cubicBezTo>
                  <a:pt x="0" y="35"/>
                  <a:pt x="0" y="43"/>
                  <a:pt x="7" y="50"/>
                </a:cubicBezTo>
                <a:lnTo>
                  <a:pt x="7" y="50"/>
                </a:lnTo>
                <a:cubicBezTo>
                  <a:pt x="155" y="198"/>
                  <a:pt x="155" y="198"/>
                  <a:pt x="155" y="198"/>
                </a:cubicBezTo>
                <a:lnTo>
                  <a:pt x="155" y="198"/>
                </a:lnTo>
                <a:cubicBezTo>
                  <a:pt x="162" y="205"/>
                  <a:pt x="169" y="205"/>
                  <a:pt x="176" y="205"/>
                </a:cubicBezTo>
                <a:cubicBezTo>
                  <a:pt x="183" y="205"/>
                  <a:pt x="190" y="205"/>
                  <a:pt x="197" y="198"/>
                </a:cubicBezTo>
                <a:lnTo>
                  <a:pt x="197" y="198"/>
                </a:lnTo>
                <a:cubicBezTo>
                  <a:pt x="325" y="71"/>
                  <a:pt x="325" y="71"/>
                  <a:pt x="325" y="71"/>
                </a:cubicBezTo>
                <a:cubicBezTo>
                  <a:pt x="360" y="106"/>
                  <a:pt x="360" y="106"/>
                  <a:pt x="360" y="106"/>
                </a:cubicBezTo>
                <a:lnTo>
                  <a:pt x="360" y="106"/>
                </a:lnTo>
                <a:cubicBezTo>
                  <a:pt x="367" y="106"/>
                  <a:pt x="367" y="106"/>
                  <a:pt x="367" y="106"/>
                </a:cubicBezTo>
                <a:cubicBezTo>
                  <a:pt x="381" y="120"/>
                  <a:pt x="381" y="120"/>
                  <a:pt x="381" y="120"/>
                </a:cubicBezTo>
                <a:lnTo>
                  <a:pt x="381" y="120"/>
                </a:lnTo>
                <a:cubicBezTo>
                  <a:pt x="501" y="247"/>
                  <a:pt x="501" y="247"/>
                  <a:pt x="501" y="247"/>
                </a:cubicBezTo>
                <a:cubicBezTo>
                  <a:pt x="459" y="247"/>
                  <a:pt x="459" y="247"/>
                  <a:pt x="459" y="247"/>
                </a:cubicBezTo>
                <a:cubicBezTo>
                  <a:pt x="445" y="247"/>
                  <a:pt x="431" y="254"/>
                  <a:pt x="431" y="276"/>
                </a:cubicBezTo>
                <a:cubicBezTo>
                  <a:pt x="431" y="290"/>
                  <a:pt x="445" y="304"/>
                  <a:pt x="459" y="304"/>
                </a:cubicBezTo>
                <a:cubicBezTo>
                  <a:pt x="572" y="304"/>
                  <a:pt x="572" y="304"/>
                  <a:pt x="572" y="304"/>
                </a:cubicBezTo>
                <a:cubicBezTo>
                  <a:pt x="586" y="304"/>
                  <a:pt x="600" y="290"/>
                  <a:pt x="600" y="276"/>
                </a:cubicBezTo>
                <a:cubicBezTo>
                  <a:pt x="600" y="163"/>
                  <a:pt x="600" y="163"/>
                  <a:pt x="600" y="163"/>
                </a:cubicBezTo>
                <a:cubicBezTo>
                  <a:pt x="600" y="141"/>
                  <a:pt x="586" y="134"/>
                  <a:pt x="572" y="134"/>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94" name="Freeform 32"/>
          <p:cNvSpPr>
            <a:spLocks noChangeArrowheads="1"/>
          </p:cNvSpPr>
          <p:nvPr/>
        </p:nvSpPr>
        <p:spPr bwMode="auto">
          <a:xfrm>
            <a:off x="14598651" y="3126407"/>
            <a:ext cx="438150" cy="219131"/>
          </a:xfrm>
          <a:custGeom>
            <a:avLst/>
            <a:gdLst>
              <a:gd name="T0" fmla="*/ 580 w 609"/>
              <a:gd name="T1" fmla="*/ 170 h 305"/>
              <a:gd name="T2" fmla="*/ 580 w 609"/>
              <a:gd name="T3" fmla="*/ 170 h 305"/>
              <a:gd name="T4" fmla="*/ 552 w 609"/>
              <a:gd name="T5" fmla="*/ 141 h 305"/>
              <a:gd name="T6" fmla="*/ 552 w 609"/>
              <a:gd name="T7" fmla="*/ 99 h 305"/>
              <a:gd name="T8" fmla="*/ 410 w 609"/>
              <a:gd name="T9" fmla="*/ 240 h 305"/>
              <a:gd name="T10" fmla="*/ 410 w 609"/>
              <a:gd name="T11" fmla="*/ 240 h 305"/>
              <a:gd name="T12" fmla="*/ 354 w 609"/>
              <a:gd name="T13" fmla="*/ 290 h 305"/>
              <a:gd name="T14" fmla="*/ 354 w 609"/>
              <a:gd name="T15" fmla="*/ 290 h 305"/>
              <a:gd name="T16" fmla="*/ 333 w 609"/>
              <a:gd name="T17" fmla="*/ 304 h 305"/>
              <a:gd name="T18" fmla="*/ 311 w 609"/>
              <a:gd name="T19" fmla="*/ 290 h 305"/>
              <a:gd name="T20" fmla="*/ 311 w 609"/>
              <a:gd name="T21" fmla="*/ 290 h 305"/>
              <a:gd name="T22" fmla="*/ 184 w 609"/>
              <a:gd name="T23" fmla="*/ 163 h 305"/>
              <a:gd name="T24" fmla="*/ 50 w 609"/>
              <a:gd name="T25" fmla="*/ 290 h 305"/>
              <a:gd name="T26" fmla="*/ 50 w 609"/>
              <a:gd name="T27" fmla="*/ 290 h 305"/>
              <a:gd name="T28" fmla="*/ 29 w 609"/>
              <a:gd name="T29" fmla="*/ 304 h 305"/>
              <a:gd name="T30" fmla="*/ 0 w 609"/>
              <a:gd name="T31" fmla="*/ 276 h 305"/>
              <a:gd name="T32" fmla="*/ 15 w 609"/>
              <a:gd name="T33" fmla="*/ 254 h 305"/>
              <a:gd name="T34" fmla="*/ 15 w 609"/>
              <a:gd name="T35" fmla="*/ 254 h 305"/>
              <a:gd name="T36" fmla="*/ 163 w 609"/>
              <a:gd name="T37" fmla="*/ 106 h 305"/>
              <a:gd name="T38" fmla="*/ 163 w 609"/>
              <a:gd name="T39" fmla="*/ 106 h 305"/>
              <a:gd name="T40" fmla="*/ 184 w 609"/>
              <a:gd name="T41" fmla="*/ 92 h 305"/>
              <a:gd name="T42" fmla="*/ 198 w 609"/>
              <a:gd name="T43" fmla="*/ 106 h 305"/>
              <a:gd name="T44" fmla="*/ 198 w 609"/>
              <a:gd name="T45" fmla="*/ 106 h 305"/>
              <a:gd name="T46" fmla="*/ 333 w 609"/>
              <a:gd name="T47" fmla="*/ 233 h 305"/>
              <a:gd name="T48" fmla="*/ 368 w 609"/>
              <a:gd name="T49" fmla="*/ 198 h 305"/>
              <a:gd name="T50" fmla="*/ 368 w 609"/>
              <a:gd name="T51" fmla="*/ 198 h 305"/>
              <a:gd name="T52" fmla="*/ 375 w 609"/>
              <a:gd name="T53" fmla="*/ 191 h 305"/>
              <a:gd name="T54" fmla="*/ 389 w 609"/>
              <a:gd name="T55" fmla="*/ 177 h 305"/>
              <a:gd name="T56" fmla="*/ 389 w 609"/>
              <a:gd name="T57" fmla="*/ 177 h 305"/>
              <a:gd name="T58" fmla="*/ 509 w 609"/>
              <a:gd name="T59" fmla="*/ 57 h 305"/>
              <a:gd name="T60" fmla="*/ 467 w 609"/>
              <a:gd name="T61" fmla="*/ 57 h 305"/>
              <a:gd name="T62" fmla="*/ 439 w 609"/>
              <a:gd name="T63" fmla="*/ 28 h 305"/>
              <a:gd name="T64" fmla="*/ 467 w 609"/>
              <a:gd name="T65" fmla="*/ 0 h 305"/>
              <a:gd name="T66" fmla="*/ 580 w 609"/>
              <a:gd name="T67" fmla="*/ 0 h 305"/>
              <a:gd name="T68" fmla="*/ 608 w 609"/>
              <a:gd name="T69" fmla="*/ 28 h 305"/>
              <a:gd name="T70" fmla="*/ 608 w 609"/>
              <a:gd name="T71" fmla="*/ 141 h 305"/>
              <a:gd name="T72" fmla="*/ 580 w 609"/>
              <a:gd name="T73" fmla="*/ 17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9" h="305">
                <a:moveTo>
                  <a:pt x="580" y="170"/>
                </a:moveTo>
                <a:lnTo>
                  <a:pt x="580" y="170"/>
                </a:lnTo>
                <a:cubicBezTo>
                  <a:pt x="559" y="170"/>
                  <a:pt x="552" y="156"/>
                  <a:pt x="552" y="141"/>
                </a:cubicBezTo>
                <a:cubicBezTo>
                  <a:pt x="552" y="99"/>
                  <a:pt x="552" y="99"/>
                  <a:pt x="552" y="99"/>
                </a:cubicBezTo>
                <a:cubicBezTo>
                  <a:pt x="410" y="240"/>
                  <a:pt x="410" y="240"/>
                  <a:pt x="410" y="240"/>
                </a:cubicBezTo>
                <a:lnTo>
                  <a:pt x="410" y="240"/>
                </a:lnTo>
                <a:cubicBezTo>
                  <a:pt x="354" y="290"/>
                  <a:pt x="354" y="290"/>
                  <a:pt x="354" y="290"/>
                </a:cubicBezTo>
                <a:lnTo>
                  <a:pt x="354" y="290"/>
                </a:lnTo>
                <a:cubicBezTo>
                  <a:pt x="347" y="297"/>
                  <a:pt x="340" y="304"/>
                  <a:pt x="333" y="304"/>
                </a:cubicBezTo>
                <a:cubicBezTo>
                  <a:pt x="326" y="304"/>
                  <a:pt x="318" y="297"/>
                  <a:pt x="311" y="290"/>
                </a:cubicBezTo>
                <a:lnTo>
                  <a:pt x="311" y="290"/>
                </a:lnTo>
                <a:cubicBezTo>
                  <a:pt x="184" y="163"/>
                  <a:pt x="184" y="163"/>
                  <a:pt x="184" y="163"/>
                </a:cubicBezTo>
                <a:cubicBezTo>
                  <a:pt x="50" y="290"/>
                  <a:pt x="50" y="290"/>
                  <a:pt x="50" y="290"/>
                </a:cubicBezTo>
                <a:lnTo>
                  <a:pt x="50" y="290"/>
                </a:lnTo>
                <a:cubicBezTo>
                  <a:pt x="43" y="297"/>
                  <a:pt x="36" y="304"/>
                  <a:pt x="29" y="304"/>
                </a:cubicBezTo>
                <a:cubicBezTo>
                  <a:pt x="15" y="304"/>
                  <a:pt x="0" y="290"/>
                  <a:pt x="0" y="276"/>
                </a:cubicBezTo>
                <a:cubicBezTo>
                  <a:pt x="0" y="269"/>
                  <a:pt x="8" y="261"/>
                  <a:pt x="15" y="254"/>
                </a:cubicBezTo>
                <a:lnTo>
                  <a:pt x="15" y="254"/>
                </a:lnTo>
                <a:cubicBezTo>
                  <a:pt x="163" y="106"/>
                  <a:pt x="163" y="106"/>
                  <a:pt x="163" y="106"/>
                </a:cubicBezTo>
                <a:lnTo>
                  <a:pt x="163" y="106"/>
                </a:lnTo>
                <a:cubicBezTo>
                  <a:pt x="170" y="99"/>
                  <a:pt x="177" y="92"/>
                  <a:pt x="184" y="92"/>
                </a:cubicBezTo>
                <a:cubicBezTo>
                  <a:pt x="191" y="92"/>
                  <a:pt x="198" y="99"/>
                  <a:pt x="198" y="106"/>
                </a:cubicBezTo>
                <a:lnTo>
                  <a:pt x="198" y="106"/>
                </a:lnTo>
                <a:cubicBezTo>
                  <a:pt x="333" y="233"/>
                  <a:pt x="333" y="233"/>
                  <a:pt x="333" y="233"/>
                </a:cubicBezTo>
                <a:cubicBezTo>
                  <a:pt x="368" y="198"/>
                  <a:pt x="368" y="198"/>
                  <a:pt x="368" y="198"/>
                </a:cubicBezTo>
                <a:lnTo>
                  <a:pt x="368" y="198"/>
                </a:lnTo>
                <a:cubicBezTo>
                  <a:pt x="375" y="191"/>
                  <a:pt x="375" y="191"/>
                  <a:pt x="375" y="191"/>
                </a:cubicBezTo>
                <a:cubicBezTo>
                  <a:pt x="389" y="177"/>
                  <a:pt x="389" y="177"/>
                  <a:pt x="389" y="177"/>
                </a:cubicBezTo>
                <a:lnTo>
                  <a:pt x="389" y="177"/>
                </a:lnTo>
                <a:cubicBezTo>
                  <a:pt x="509" y="57"/>
                  <a:pt x="509" y="57"/>
                  <a:pt x="509" y="57"/>
                </a:cubicBezTo>
                <a:cubicBezTo>
                  <a:pt x="467" y="57"/>
                  <a:pt x="467" y="57"/>
                  <a:pt x="467" y="57"/>
                </a:cubicBezTo>
                <a:cubicBezTo>
                  <a:pt x="446" y="57"/>
                  <a:pt x="439" y="43"/>
                  <a:pt x="439" y="28"/>
                </a:cubicBezTo>
                <a:cubicBezTo>
                  <a:pt x="439" y="14"/>
                  <a:pt x="446" y="0"/>
                  <a:pt x="467" y="0"/>
                </a:cubicBezTo>
                <a:cubicBezTo>
                  <a:pt x="580" y="0"/>
                  <a:pt x="580" y="0"/>
                  <a:pt x="580" y="0"/>
                </a:cubicBezTo>
                <a:cubicBezTo>
                  <a:pt x="594" y="0"/>
                  <a:pt x="608" y="14"/>
                  <a:pt x="608" y="28"/>
                </a:cubicBezTo>
                <a:cubicBezTo>
                  <a:pt x="608" y="141"/>
                  <a:pt x="608" y="141"/>
                  <a:pt x="608" y="141"/>
                </a:cubicBezTo>
                <a:cubicBezTo>
                  <a:pt x="608" y="156"/>
                  <a:pt x="594" y="170"/>
                  <a:pt x="580" y="170"/>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95" name="Freeform 33"/>
          <p:cNvSpPr>
            <a:spLocks noChangeArrowheads="1"/>
          </p:cNvSpPr>
          <p:nvPr/>
        </p:nvSpPr>
        <p:spPr bwMode="auto">
          <a:xfrm>
            <a:off x="13843002" y="3066064"/>
            <a:ext cx="434976" cy="342989"/>
          </a:xfrm>
          <a:custGeom>
            <a:avLst/>
            <a:gdLst>
              <a:gd name="T0" fmla="*/ 431 w 602"/>
              <a:gd name="T1" fmla="*/ 403 h 475"/>
              <a:gd name="T2" fmla="*/ 431 w 602"/>
              <a:gd name="T3" fmla="*/ 403 h 475"/>
              <a:gd name="T4" fmla="*/ 431 w 602"/>
              <a:gd name="T5" fmla="*/ 403 h 475"/>
              <a:gd name="T6" fmla="*/ 255 w 602"/>
              <a:gd name="T7" fmla="*/ 403 h 475"/>
              <a:gd name="T8" fmla="*/ 255 w 602"/>
              <a:gd name="T9" fmla="*/ 403 h 475"/>
              <a:gd name="T10" fmla="*/ 233 w 602"/>
              <a:gd name="T11" fmla="*/ 403 h 475"/>
              <a:gd name="T12" fmla="*/ 198 w 602"/>
              <a:gd name="T13" fmla="*/ 403 h 475"/>
              <a:gd name="T14" fmla="*/ 219 w 602"/>
              <a:gd name="T15" fmla="*/ 424 h 475"/>
              <a:gd name="T16" fmla="*/ 226 w 602"/>
              <a:gd name="T17" fmla="*/ 446 h 475"/>
              <a:gd name="T18" fmla="*/ 198 w 602"/>
              <a:gd name="T19" fmla="*/ 474 h 475"/>
              <a:gd name="T20" fmla="*/ 177 w 602"/>
              <a:gd name="T21" fmla="*/ 460 h 475"/>
              <a:gd name="T22" fmla="*/ 113 w 602"/>
              <a:gd name="T23" fmla="*/ 396 h 475"/>
              <a:gd name="T24" fmla="*/ 106 w 602"/>
              <a:gd name="T25" fmla="*/ 375 h 475"/>
              <a:gd name="T26" fmla="*/ 113 w 602"/>
              <a:gd name="T27" fmla="*/ 361 h 475"/>
              <a:gd name="T28" fmla="*/ 177 w 602"/>
              <a:gd name="T29" fmla="*/ 290 h 475"/>
              <a:gd name="T30" fmla="*/ 198 w 602"/>
              <a:gd name="T31" fmla="*/ 283 h 475"/>
              <a:gd name="T32" fmla="*/ 226 w 602"/>
              <a:gd name="T33" fmla="*/ 311 h 475"/>
              <a:gd name="T34" fmla="*/ 219 w 602"/>
              <a:gd name="T35" fmla="*/ 332 h 475"/>
              <a:gd name="T36" fmla="*/ 198 w 602"/>
              <a:gd name="T37" fmla="*/ 346 h 475"/>
              <a:gd name="T38" fmla="*/ 219 w 602"/>
              <a:gd name="T39" fmla="*/ 346 h 475"/>
              <a:gd name="T40" fmla="*/ 219 w 602"/>
              <a:gd name="T41" fmla="*/ 346 h 475"/>
              <a:gd name="T42" fmla="*/ 248 w 602"/>
              <a:gd name="T43" fmla="*/ 346 h 475"/>
              <a:gd name="T44" fmla="*/ 248 w 602"/>
              <a:gd name="T45" fmla="*/ 346 h 475"/>
              <a:gd name="T46" fmla="*/ 431 w 602"/>
              <a:gd name="T47" fmla="*/ 346 h 475"/>
              <a:gd name="T48" fmla="*/ 544 w 602"/>
              <a:gd name="T49" fmla="*/ 233 h 475"/>
              <a:gd name="T50" fmla="*/ 544 w 602"/>
              <a:gd name="T51" fmla="*/ 170 h 475"/>
              <a:gd name="T52" fmla="*/ 573 w 602"/>
              <a:gd name="T53" fmla="*/ 142 h 475"/>
              <a:gd name="T54" fmla="*/ 601 w 602"/>
              <a:gd name="T55" fmla="*/ 170 h 475"/>
              <a:gd name="T56" fmla="*/ 601 w 602"/>
              <a:gd name="T57" fmla="*/ 233 h 475"/>
              <a:gd name="T58" fmla="*/ 431 w 602"/>
              <a:gd name="T59" fmla="*/ 403 h 475"/>
              <a:gd name="T60" fmla="*/ 424 w 602"/>
              <a:gd name="T61" fmla="*/ 177 h 475"/>
              <a:gd name="T62" fmla="*/ 424 w 602"/>
              <a:gd name="T63" fmla="*/ 177 h 475"/>
              <a:gd name="T64" fmla="*/ 403 w 602"/>
              <a:gd name="T65" fmla="*/ 191 h 475"/>
              <a:gd name="T66" fmla="*/ 375 w 602"/>
              <a:gd name="T67" fmla="*/ 163 h 475"/>
              <a:gd name="T68" fmla="*/ 389 w 602"/>
              <a:gd name="T69" fmla="*/ 142 h 475"/>
              <a:gd name="T70" fmla="*/ 403 w 602"/>
              <a:gd name="T71" fmla="*/ 120 h 475"/>
              <a:gd name="T72" fmla="*/ 389 w 602"/>
              <a:gd name="T73" fmla="*/ 120 h 475"/>
              <a:gd name="T74" fmla="*/ 389 w 602"/>
              <a:gd name="T75" fmla="*/ 120 h 475"/>
              <a:gd name="T76" fmla="*/ 361 w 602"/>
              <a:gd name="T77" fmla="*/ 120 h 475"/>
              <a:gd name="T78" fmla="*/ 361 w 602"/>
              <a:gd name="T79" fmla="*/ 120 h 475"/>
              <a:gd name="T80" fmla="*/ 170 w 602"/>
              <a:gd name="T81" fmla="*/ 120 h 475"/>
              <a:gd name="T82" fmla="*/ 57 w 602"/>
              <a:gd name="T83" fmla="*/ 233 h 475"/>
              <a:gd name="T84" fmla="*/ 57 w 602"/>
              <a:gd name="T85" fmla="*/ 304 h 475"/>
              <a:gd name="T86" fmla="*/ 29 w 602"/>
              <a:gd name="T87" fmla="*/ 332 h 475"/>
              <a:gd name="T88" fmla="*/ 0 w 602"/>
              <a:gd name="T89" fmla="*/ 304 h 475"/>
              <a:gd name="T90" fmla="*/ 0 w 602"/>
              <a:gd name="T91" fmla="*/ 233 h 475"/>
              <a:gd name="T92" fmla="*/ 170 w 602"/>
              <a:gd name="T93" fmla="*/ 64 h 475"/>
              <a:gd name="T94" fmla="*/ 170 w 602"/>
              <a:gd name="T95" fmla="*/ 64 h 475"/>
              <a:gd name="T96" fmla="*/ 347 w 602"/>
              <a:gd name="T97" fmla="*/ 64 h 475"/>
              <a:gd name="T98" fmla="*/ 347 w 602"/>
              <a:gd name="T99" fmla="*/ 64 h 475"/>
              <a:gd name="T100" fmla="*/ 368 w 602"/>
              <a:gd name="T101" fmla="*/ 64 h 475"/>
              <a:gd name="T102" fmla="*/ 403 w 602"/>
              <a:gd name="T103" fmla="*/ 64 h 475"/>
              <a:gd name="T104" fmla="*/ 389 w 602"/>
              <a:gd name="T105" fmla="*/ 50 h 475"/>
              <a:gd name="T106" fmla="*/ 375 w 602"/>
              <a:gd name="T107" fmla="*/ 28 h 475"/>
              <a:gd name="T108" fmla="*/ 403 w 602"/>
              <a:gd name="T109" fmla="*/ 0 h 475"/>
              <a:gd name="T110" fmla="*/ 424 w 602"/>
              <a:gd name="T111" fmla="*/ 7 h 475"/>
              <a:gd name="T112" fmla="*/ 488 w 602"/>
              <a:gd name="T113" fmla="*/ 78 h 475"/>
              <a:gd name="T114" fmla="*/ 502 w 602"/>
              <a:gd name="T115" fmla="*/ 92 h 475"/>
              <a:gd name="T116" fmla="*/ 488 w 602"/>
              <a:gd name="T117" fmla="*/ 113 h 475"/>
              <a:gd name="T118" fmla="*/ 424 w 602"/>
              <a:gd name="T119" fmla="*/ 177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2" h="475">
                <a:moveTo>
                  <a:pt x="431" y="403"/>
                </a:moveTo>
                <a:lnTo>
                  <a:pt x="431" y="403"/>
                </a:lnTo>
                <a:lnTo>
                  <a:pt x="431" y="403"/>
                </a:lnTo>
                <a:cubicBezTo>
                  <a:pt x="255" y="403"/>
                  <a:pt x="255" y="403"/>
                  <a:pt x="255" y="403"/>
                </a:cubicBezTo>
                <a:lnTo>
                  <a:pt x="255" y="403"/>
                </a:lnTo>
                <a:cubicBezTo>
                  <a:pt x="233" y="403"/>
                  <a:pt x="233" y="403"/>
                  <a:pt x="233" y="403"/>
                </a:cubicBezTo>
                <a:cubicBezTo>
                  <a:pt x="198" y="403"/>
                  <a:pt x="198" y="403"/>
                  <a:pt x="198" y="403"/>
                </a:cubicBezTo>
                <a:cubicBezTo>
                  <a:pt x="219" y="424"/>
                  <a:pt x="219" y="424"/>
                  <a:pt x="219" y="424"/>
                </a:cubicBezTo>
                <a:cubicBezTo>
                  <a:pt x="226" y="431"/>
                  <a:pt x="226" y="439"/>
                  <a:pt x="226" y="446"/>
                </a:cubicBezTo>
                <a:cubicBezTo>
                  <a:pt x="226" y="460"/>
                  <a:pt x="212" y="474"/>
                  <a:pt x="198" y="474"/>
                </a:cubicBezTo>
                <a:cubicBezTo>
                  <a:pt x="191" y="474"/>
                  <a:pt x="184" y="467"/>
                  <a:pt x="177" y="460"/>
                </a:cubicBezTo>
                <a:cubicBezTo>
                  <a:pt x="113" y="396"/>
                  <a:pt x="113" y="396"/>
                  <a:pt x="113" y="396"/>
                </a:cubicBezTo>
                <a:cubicBezTo>
                  <a:pt x="106" y="389"/>
                  <a:pt x="106" y="382"/>
                  <a:pt x="106" y="375"/>
                </a:cubicBezTo>
                <a:cubicBezTo>
                  <a:pt x="106" y="368"/>
                  <a:pt x="106" y="361"/>
                  <a:pt x="113" y="361"/>
                </a:cubicBezTo>
                <a:cubicBezTo>
                  <a:pt x="177" y="290"/>
                  <a:pt x="177" y="290"/>
                  <a:pt x="177" y="290"/>
                </a:cubicBezTo>
                <a:cubicBezTo>
                  <a:pt x="184" y="283"/>
                  <a:pt x="191" y="283"/>
                  <a:pt x="198" y="283"/>
                </a:cubicBezTo>
                <a:cubicBezTo>
                  <a:pt x="212" y="283"/>
                  <a:pt x="226" y="297"/>
                  <a:pt x="226" y="311"/>
                </a:cubicBezTo>
                <a:cubicBezTo>
                  <a:pt x="226" y="318"/>
                  <a:pt x="226" y="325"/>
                  <a:pt x="219" y="332"/>
                </a:cubicBezTo>
                <a:cubicBezTo>
                  <a:pt x="198" y="346"/>
                  <a:pt x="198" y="346"/>
                  <a:pt x="198" y="346"/>
                </a:cubicBezTo>
                <a:cubicBezTo>
                  <a:pt x="219" y="346"/>
                  <a:pt x="219" y="346"/>
                  <a:pt x="219" y="346"/>
                </a:cubicBezTo>
                <a:lnTo>
                  <a:pt x="219" y="346"/>
                </a:lnTo>
                <a:cubicBezTo>
                  <a:pt x="248" y="346"/>
                  <a:pt x="248" y="346"/>
                  <a:pt x="248" y="346"/>
                </a:cubicBezTo>
                <a:lnTo>
                  <a:pt x="248" y="346"/>
                </a:lnTo>
                <a:cubicBezTo>
                  <a:pt x="431" y="346"/>
                  <a:pt x="431" y="346"/>
                  <a:pt x="431" y="346"/>
                </a:cubicBezTo>
                <a:cubicBezTo>
                  <a:pt x="495" y="346"/>
                  <a:pt x="544" y="297"/>
                  <a:pt x="544" y="233"/>
                </a:cubicBezTo>
                <a:cubicBezTo>
                  <a:pt x="544" y="170"/>
                  <a:pt x="544" y="170"/>
                  <a:pt x="544" y="170"/>
                </a:cubicBezTo>
                <a:cubicBezTo>
                  <a:pt x="544" y="156"/>
                  <a:pt x="559" y="142"/>
                  <a:pt x="573" y="142"/>
                </a:cubicBezTo>
                <a:cubicBezTo>
                  <a:pt x="594" y="142"/>
                  <a:pt x="601" y="156"/>
                  <a:pt x="601" y="170"/>
                </a:cubicBezTo>
                <a:cubicBezTo>
                  <a:pt x="601" y="233"/>
                  <a:pt x="601" y="233"/>
                  <a:pt x="601" y="233"/>
                </a:cubicBezTo>
                <a:cubicBezTo>
                  <a:pt x="601" y="332"/>
                  <a:pt x="530" y="403"/>
                  <a:pt x="431" y="403"/>
                </a:cubicBezTo>
                <a:close/>
                <a:moveTo>
                  <a:pt x="424" y="177"/>
                </a:moveTo>
                <a:lnTo>
                  <a:pt x="424" y="177"/>
                </a:lnTo>
                <a:cubicBezTo>
                  <a:pt x="417" y="184"/>
                  <a:pt x="410" y="191"/>
                  <a:pt x="403" y="191"/>
                </a:cubicBezTo>
                <a:cubicBezTo>
                  <a:pt x="389" y="191"/>
                  <a:pt x="375" y="177"/>
                  <a:pt x="375" y="163"/>
                </a:cubicBezTo>
                <a:cubicBezTo>
                  <a:pt x="375" y="156"/>
                  <a:pt x="382" y="149"/>
                  <a:pt x="389" y="142"/>
                </a:cubicBezTo>
                <a:cubicBezTo>
                  <a:pt x="403" y="120"/>
                  <a:pt x="403" y="120"/>
                  <a:pt x="403" y="120"/>
                </a:cubicBezTo>
                <a:cubicBezTo>
                  <a:pt x="389" y="120"/>
                  <a:pt x="389" y="120"/>
                  <a:pt x="389" y="120"/>
                </a:cubicBezTo>
                <a:lnTo>
                  <a:pt x="389" y="120"/>
                </a:lnTo>
                <a:cubicBezTo>
                  <a:pt x="361" y="120"/>
                  <a:pt x="361" y="120"/>
                  <a:pt x="361" y="120"/>
                </a:cubicBezTo>
                <a:lnTo>
                  <a:pt x="361" y="120"/>
                </a:lnTo>
                <a:cubicBezTo>
                  <a:pt x="170" y="120"/>
                  <a:pt x="170" y="120"/>
                  <a:pt x="170" y="120"/>
                </a:cubicBezTo>
                <a:cubicBezTo>
                  <a:pt x="106" y="120"/>
                  <a:pt x="57" y="170"/>
                  <a:pt x="57" y="233"/>
                </a:cubicBezTo>
                <a:cubicBezTo>
                  <a:pt x="57" y="304"/>
                  <a:pt x="57" y="304"/>
                  <a:pt x="57" y="304"/>
                </a:cubicBezTo>
                <a:cubicBezTo>
                  <a:pt x="57" y="318"/>
                  <a:pt x="43" y="332"/>
                  <a:pt x="29" y="332"/>
                </a:cubicBezTo>
                <a:cubicBezTo>
                  <a:pt x="15" y="332"/>
                  <a:pt x="0" y="318"/>
                  <a:pt x="0" y="304"/>
                </a:cubicBezTo>
                <a:cubicBezTo>
                  <a:pt x="0" y="233"/>
                  <a:pt x="0" y="233"/>
                  <a:pt x="0" y="233"/>
                </a:cubicBezTo>
                <a:cubicBezTo>
                  <a:pt x="0" y="142"/>
                  <a:pt x="78" y="64"/>
                  <a:pt x="170" y="64"/>
                </a:cubicBezTo>
                <a:lnTo>
                  <a:pt x="170" y="64"/>
                </a:lnTo>
                <a:cubicBezTo>
                  <a:pt x="347" y="64"/>
                  <a:pt x="347" y="64"/>
                  <a:pt x="347" y="64"/>
                </a:cubicBezTo>
                <a:lnTo>
                  <a:pt x="347" y="64"/>
                </a:lnTo>
                <a:cubicBezTo>
                  <a:pt x="368" y="64"/>
                  <a:pt x="368" y="64"/>
                  <a:pt x="368" y="64"/>
                </a:cubicBezTo>
                <a:cubicBezTo>
                  <a:pt x="403" y="64"/>
                  <a:pt x="403" y="64"/>
                  <a:pt x="403" y="64"/>
                </a:cubicBezTo>
                <a:cubicBezTo>
                  <a:pt x="389" y="50"/>
                  <a:pt x="389" y="50"/>
                  <a:pt x="389" y="50"/>
                </a:cubicBezTo>
                <a:cubicBezTo>
                  <a:pt x="382" y="43"/>
                  <a:pt x="375" y="35"/>
                  <a:pt x="375" y="28"/>
                </a:cubicBezTo>
                <a:cubicBezTo>
                  <a:pt x="375" y="14"/>
                  <a:pt x="389" y="0"/>
                  <a:pt x="403" y="0"/>
                </a:cubicBezTo>
                <a:cubicBezTo>
                  <a:pt x="410" y="0"/>
                  <a:pt x="417" y="0"/>
                  <a:pt x="424" y="7"/>
                </a:cubicBezTo>
                <a:cubicBezTo>
                  <a:pt x="488" y="78"/>
                  <a:pt x="488" y="78"/>
                  <a:pt x="488" y="78"/>
                </a:cubicBezTo>
                <a:cubicBezTo>
                  <a:pt x="495" y="78"/>
                  <a:pt x="502" y="85"/>
                  <a:pt x="502" y="92"/>
                </a:cubicBezTo>
                <a:cubicBezTo>
                  <a:pt x="502" y="99"/>
                  <a:pt x="495" y="106"/>
                  <a:pt x="488" y="113"/>
                </a:cubicBezTo>
                <a:lnTo>
                  <a:pt x="424" y="177"/>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96" name="Freeform 34"/>
          <p:cNvSpPr>
            <a:spLocks noChangeArrowheads="1"/>
          </p:cNvSpPr>
          <p:nvPr/>
        </p:nvSpPr>
        <p:spPr bwMode="auto">
          <a:xfrm>
            <a:off x="13084178" y="3021603"/>
            <a:ext cx="434974" cy="431912"/>
          </a:xfrm>
          <a:custGeom>
            <a:avLst/>
            <a:gdLst>
              <a:gd name="T0" fmla="*/ 573 w 602"/>
              <a:gd name="T1" fmla="*/ 113 h 601"/>
              <a:gd name="T2" fmla="*/ 573 w 602"/>
              <a:gd name="T3" fmla="*/ 113 h 601"/>
              <a:gd name="T4" fmla="*/ 544 w 602"/>
              <a:gd name="T5" fmla="*/ 113 h 601"/>
              <a:gd name="T6" fmla="*/ 544 w 602"/>
              <a:gd name="T7" fmla="*/ 268 h 601"/>
              <a:gd name="T8" fmla="*/ 544 w 602"/>
              <a:gd name="T9" fmla="*/ 402 h 601"/>
              <a:gd name="T10" fmla="*/ 544 w 602"/>
              <a:gd name="T11" fmla="*/ 431 h 601"/>
              <a:gd name="T12" fmla="*/ 516 w 602"/>
              <a:gd name="T13" fmla="*/ 459 h 601"/>
              <a:gd name="T14" fmla="*/ 368 w 602"/>
              <a:gd name="T15" fmla="*/ 459 h 601"/>
              <a:gd name="T16" fmla="*/ 460 w 602"/>
              <a:gd name="T17" fmla="*/ 551 h 601"/>
              <a:gd name="T18" fmla="*/ 460 w 602"/>
              <a:gd name="T19" fmla="*/ 551 h 601"/>
              <a:gd name="T20" fmla="*/ 467 w 602"/>
              <a:gd name="T21" fmla="*/ 572 h 601"/>
              <a:gd name="T22" fmla="*/ 438 w 602"/>
              <a:gd name="T23" fmla="*/ 600 h 601"/>
              <a:gd name="T24" fmla="*/ 424 w 602"/>
              <a:gd name="T25" fmla="*/ 593 h 601"/>
              <a:gd name="T26" fmla="*/ 424 w 602"/>
              <a:gd name="T27" fmla="*/ 593 h 601"/>
              <a:gd name="T28" fmla="*/ 325 w 602"/>
              <a:gd name="T29" fmla="*/ 502 h 601"/>
              <a:gd name="T30" fmla="*/ 325 w 602"/>
              <a:gd name="T31" fmla="*/ 572 h 601"/>
              <a:gd name="T32" fmla="*/ 297 w 602"/>
              <a:gd name="T33" fmla="*/ 600 h 601"/>
              <a:gd name="T34" fmla="*/ 269 w 602"/>
              <a:gd name="T35" fmla="*/ 572 h 601"/>
              <a:gd name="T36" fmla="*/ 269 w 602"/>
              <a:gd name="T37" fmla="*/ 502 h 601"/>
              <a:gd name="T38" fmla="*/ 177 w 602"/>
              <a:gd name="T39" fmla="*/ 593 h 601"/>
              <a:gd name="T40" fmla="*/ 177 w 602"/>
              <a:gd name="T41" fmla="*/ 593 h 601"/>
              <a:gd name="T42" fmla="*/ 156 w 602"/>
              <a:gd name="T43" fmla="*/ 600 h 601"/>
              <a:gd name="T44" fmla="*/ 127 w 602"/>
              <a:gd name="T45" fmla="*/ 572 h 601"/>
              <a:gd name="T46" fmla="*/ 142 w 602"/>
              <a:gd name="T47" fmla="*/ 551 h 601"/>
              <a:gd name="T48" fmla="*/ 142 w 602"/>
              <a:gd name="T49" fmla="*/ 551 h 601"/>
              <a:gd name="T50" fmla="*/ 233 w 602"/>
              <a:gd name="T51" fmla="*/ 459 h 601"/>
              <a:gd name="T52" fmla="*/ 85 w 602"/>
              <a:gd name="T53" fmla="*/ 459 h 601"/>
              <a:gd name="T54" fmla="*/ 57 w 602"/>
              <a:gd name="T55" fmla="*/ 431 h 601"/>
              <a:gd name="T56" fmla="*/ 57 w 602"/>
              <a:gd name="T57" fmla="*/ 402 h 601"/>
              <a:gd name="T58" fmla="*/ 57 w 602"/>
              <a:gd name="T59" fmla="*/ 268 h 601"/>
              <a:gd name="T60" fmla="*/ 57 w 602"/>
              <a:gd name="T61" fmla="*/ 113 h 601"/>
              <a:gd name="T62" fmla="*/ 29 w 602"/>
              <a:gd name="T63" fmla="*/ 113 h 601"/>
              <a:gd name="T64" fmla="*/ 0 w 602"/>
              <a:gd name="T65" fmla="*/ 84 h 601"/>
              <a:gd name="T66" fmla="*/ 29 w 602"/>
              <a:gd name="T67" fmla="*/ 56 h 601"/>
              <a:gd name="T68" fmla="*/ 269 w 602"/>
              <a:gd name="T69" fmla="*/ 56 h 601"/>
              <a:gd name="T70" fmla="*/ 269 w 602"/>
              <a:gd name="T71" fmla="*/ 28 h 601"/>
              <a:gd name="T72" fmla="*/ 297 w 602"/>
              <a:gd name="T73" fmla="*/ 0 h 601"/>
              <a:gd name="T74" fmla="*/ 325 w 602"/>
              <a:gd name="T75" fmla="*/ 28 h 601"/>
              <a:gd name="T76" fmla="*/ 325 w 602"/>
              <a:gd name="T77" fmla="*/ 56 h 601"/>
              <a:gd name="T78" fmla="*/ 573 w 602"/>
              <a:gd name="T79" fmla="*/ 56 h 601"/>
              <a:gd name="T80" fmla="*/ 601 w 602"/>
              <a:gd name="T81" fmla="*/ 84 h 601"/>
              <a:gd name="T82" fmla="*/ 573 w 602"/>
              <a:gd name="T83" fmla="*/ 113 h 601"/>
              <a:gd name="T84" fmla="*/ 488 w 602"/>
              <a:gd name="T85" fmla="*/ 240 h 601"/>
              <a:gd name="T86" fmla="*/ 488 w 602"/>
              <a:gd name="T87" fmla="*/ 240 h 601"/>
              <a:gd name="T88" fmla="*/ 488 w 602"/>
              <a:gd name="T89" fmla="*/ 212 h 601"/>
              <a:gd name="T90" fmla="*/ 488 w 602"/>
              <a:gd name="T91" fmla="*/ 113 h 601"/>
              <a:gd name="T92" fmla="*/ 113 w 602"/>
              <a:gd name="T93" fmla="*/ 113 h 601"/>
              <a:gd name="T94" fmla="*/ 113 w 602"/>
              <a:gd name="T95" fmla="*/ 212 h 601"/>
              <a:gd name="T96" fmla="*/ 113 w 602"/>
              <a:gd name="T97" fmla="*/ 240 h 601"/>
              <a:gd name="T98" fmla="*/ 113 w 602"/>
              <a:gd name="T99" fmla="*/ 402 h 601"/>
              <a:gd name="T100" fmla="*/ 488 w 602"/>
              <a:gd name="T101" fmla="*/ 402 h 601"/>
              <a:gd name="T102" fmla="*/ 488 w 602"/>
              <a:gd name="T103" fmla="*/ 24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2" h="601">
                <a:moveTo>
                  <a:pt x="573" y="113"/>
                </a:moveTo>
                <a:lnTo>
                  <a:pt x="573" y="113"/>
                </a:lnTo>
                <a:cubicBezTo>
                  <a:pt x="544" y="113"/>
                  <a:pt x="544" y="113"/>
                  <a:pt x="544" y="113"/>
                </a:cubicBezTo>
                <a:cubicBezTo>
                  <a:pt x="544" y="268"/>
                  <a:pt x="544" y="268"/>
                  <a:pt x="544" y="268"/>
                </a:cubicBezTo>
                <a:cubicBezTo>
                  <a:pt x="544" y="402"/>
                  <a:pt x="544" y="402"/>
                  <a:pt x="544" y="402"/>
                </a:cubicBezTo>
                <a:cubicBezTo>
                  <a:pt x="544" y="431"/>
                  <a:pt x="544" y="431"/>
                  <a:pt x="544" y="431"/>
                </a:cubicBezTo>
                <a:cubicBezTo>
                  <a:pt x="544" y="445"/>
                  <a:pt x="530" y="459"/>
                  <a:pt x="516" y="459"/>
                </a:cubicBezTo>
                <a:cubicBezTo>
                  <a:pt x="368" y="459"/>
                  <a:pt x="368" y="459"/>
                  <a:pt x="368" y="459"/>
                </a:cubicBezTo>
                <a:cubicBezTo>
                  <a:pt x="460" y="551"/>
                  <a:pt x="460" y="551"/>
                  <a:pt x="460" y="551"/>
                </a:cubicBezTo>
                <a:lnTo>
                  <a:pt x="460" y="551"/>
                </a:lnTo>
                <a:cubicBezTo>
                  <a:pt x="467" y="558"/>
                  <a:pt x="467" y="565"/>
                  <a:pt x="467" y="572"/>
                </a:cubicBezTo>
                <a:cubicBezTo>
                  <a:pt x="467" y="586"/>
                  <a:pt x="460" y="600"/>
                  <a:pt x="438" y="600"/>
                </a:cubicBezTo>
                <a:cubicBezTo>
                  <a:pt x="431" y="600"/>
                  <a:pt x="424" y="600"/>
                  <a:pt x="424" y="593"/>
                </a:cubicBezTo>
                <a:lnTo>
                  <a:pt x="424" y="593"/>
                </a:lnTo>
                <a:cubicBezTo>
                  <a:pt x="325" y="502"/>
                  <a:pt x="325" y="502"/>
                  <a:pt x="325" y="502"/>
                </a:cubicBezTo>
                <a:cubicBezTo>
                  <a:pt x="325" y="572"/>
                  <a:pt x="325" y="572"/>
                  <a:pt x="325" y="572"/>
                </a:cubicBezTo>
                <a:cubicBezTo>
                  <a:pt x="325" y="586"/>
                  <a:pt x="318" y="600"/>
                  <a:pt x="297" y="600"/>
                </a:cubicBezTo>
                <a:cubicBezTo>
                  <a:pt x="283" y="600"/>
                  <a:pt x="269" y="586"/>
                  <a:pt x="269" y="572"/>
                </a:cubicBezTo>
                <a:cubicBezTo>
                  <a:pt x="269" y="502"/>
                  <a:pt x="269" y="502"/>
                  <a:pt x="269" y="502"/>
                </a:cubicBezTo>
                <a:cubicBezTo>
                  <a:pt x="177" y="593"/>
                  <a:pt x="177" y="593"/>
                  <a:pt x="177" y="593"/>
                </a:cubicBezTo>
                <a:lnTo>
                  <a:pt x="177" y="593"/>
                </a:lnTo>
                <a:cubicBezTo>
                  <a:pt x="170" y="600"/>
                  <a:pt x="163" y="600"/>
                  <a:pt x="156" y="600"/>
                </a:cubicBezTo>
                <a:cubicBezTo>
                  <a:pt x="142" y="600"/>
                  <a:pt x="127" y="586"/>
                  <a:pt x="127" y="572"/>
                </a:cubicBezTo>
                <a:cubicBezTo>
                  <a:pt x="127" y="565"/>
                  <a:pt x="135" y="558"/>
                  <a:pt x="142" y="551"/>
                </a:cubicBezTo>
                <a:lnTo>
                  <a:pt x="142" y="551"/>
                </a:lnTo>
                <a:cubicBezTo>
                  <a:pt x="233" y="459"/>
                  <a:pt x="233" y="459"/>
                  <a:pt x="233" y="459"/>
                </a:cubicBezTo>
                <a:cubicBezTo>
                  <a:pt x="85" y="459"/>
                  <a:pt x="85" y="459"/>
                  <a:pt x="85" y="459"/>
                </a:cubicBezTo>
                <a:cubicBezTo>
                  <a:pt x="64" y="459"/>
                  <a:pt x="57" y="445"/>
                  <a:pt x="57" y="431"/>
                </a:cubicBezTo>
                <a:cubicBezTo>
                  <a:pt x="57" y="402"/>
                  <a:pt x="57" y="402"/>
                  <a:pt x="57" y="402"/>
                </a:cubicBezTo>
                <a:cubicBezTo>
                  <a:pt x="57" y="268"/>
                  <a:pt x="57" y="268"/>
                  <a:pt x="57" y="268"/>
                </a:cubicBezTo>
                <a:cubicBezTo>
                  <a:pt x="57" y="113"/>
                  <a:pt x="57" y="113"/>
                  <a:pt x="57" y="113"/>
                </a:cubicBezTo>
                <a:cubicBezTo>
                  <a:pt x="29" y="113"/>
                  <a:pt x="29" y="113"/>
                  <a:pt x="29" y="113"/>
                </a:cubicBezTo>
                <a:cubicBezTo>
                  <a:pt x="7" y="113"/>
                  <a:pt x="0" y="98"/>
                  <a:pt x="0" y="84"/>
                </a:cubicBezTo>
                <a:cubicBezTo>
                  <a:pt x="0" y="63"/>
                  <a:pt x="7" y="56"/>
                  <a:pt x="29" y="56"/>
                </a:cubicBezTo>
                <a:cubicBezTo>
                  <a:pt x="269" y="56"/>
                  <a:pt x="269" y="56"/>
                  <a:pt x="269" y="56"/>
                </a:cubicBezTo>
                <a:cubicBezTo>
                  <a:pt x="269" y="28"/>
                  <a:pt x="269" y="28"/>
                  <a:pt x="269" y="28"/>
                </a:cubicBezTo>
                <a:cubicBezTo>
                  <a:pt x="269" y="7"/>
                  <a:pt x="283" y="0"/>
                  <a:pt x="297" y="0"/>
                </a:cubicBezTo>
                <a:cubicBezTo>
                  <a:pt x="318" y="0"/>
                  <a:pt x="325" y="7"/>
                  <a:pt x="325" y="28"/>
                </a:cubicBezTo>
                <a:cubicBezTo>
                  <a:pt x="325" y="56"/>
                  <a:pt x="325" y="56"/>
                  <a:pt x="325" y="56"/>
                </a:cubicBezTo>
                <a:cubicBezTo>
                  <a:pt x="573" y="56"/>
                  <a:pt x="573" y="56"/>
                  <a:pt x="573" y="56"/>
                </a:cubicBezTo>
                <a:cubicBezTo>
                  <a:pt x="587" y="56"/>
                  <a:pt x="601" y="63"/>
                  <a:pt x="601" y="84"/>
                </a:cubicBezTo>
                <a:cubicBezTo>
                  <a:pt x="601" y="98"/>
                  <a:pt x="587" y="113"/>
                  <a:pt x="573" y="113"/>
                </a:cubicBezTo>
                <a:close/>
                <a:moveTo>
                  <a:pt x="488" y="240"/>
                </a:moveTo>
                <a:lnTo>
                  <a:pt x="488" y="240"/>
                </a:lnTo>
                <a:cubicBezTo>
                  <a:pt x="488" y="212"/>
                  <a:pt x="488" y="212"/>
                  <a:pt x="488" y="212"/>
                </a:cubicBezTo>
                <a:cubicBezTo>
                  <a:pt x="488" y="113"/>
                  <a:pt x="488" y="113"/>
                  <a:pt x="488" y="113"/>
                </a:cubicBezTo>
                <a:cubicBezTo>
                  <a:pt x="113" y="113"/>
                  <a:pt x="113" y="113"/>
                  <a:pt x="113" y="113"/>
                </a:cubicBezTo>
                <a:cubicBezTo>
                  <a:pt x="113" y="212"/>
                  <a:pt x="113" y="212"/>
                  <a:pt x="113" y="212"/>
                </a:cubicBezTo>
                <a:cubicBezTo>
                  <a:pt x="113" y="240"/>
                  <a:pt x="113" y="240"/>
                  <a:pt x="113" y="240"/>
                </a:cubicBezTo>
                <a:cubicBezTo>
                  <a:pt x="113" y="402"/>
                  <a:pt x="113" y="402"/>
                  <a:pt x="113" y="402"/>
                </a:cubicBezTo>
                <a:cubicBezTo>
                  <a:pt x="488" y="402"/>
                  <a:pt x="488" y="402"/>
                  <a:pt x="488" y="402"/>
                </a:cubicBezTo>
                <a:lnTo>
                  <a:pt x="488" y="24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97" name="Freeform 35"/>
          <p:cNvSpPr>
            <a:spLocks noChangeArrowheads="1"/>
          </p:cNvSpPr>
          <p:nvPr/>
        </p:nvSpPr>
        <p:spPr bwMode="auto">
          <a:xfrm>
            <a:off x="12322176" y="3021603"/>
            <a:ext cx="438150" cy="431912"/>
          </a:xfrm>
          <a:custGeom>
            <a:avLst/>
            <a:gdLst>
              <a:gd name="T0" fmla="*/ 28 w 609"/>
              <a:gd name="T1" fmla="*/ 183 h 601"/>
              <a:gd name="T2" fmla="*/ 28 w 609"/>
              <a:gd name="T3" fmla="*/ 183 h 601"/>
              <a:gd name="T4" fmla="*/ 163 w 609"/>
              <a:gd name="T5" fmla="*/ 183 h 601"/>
              <a:gd name="T6" fmla="*/ 163 w 609"/>
              <a:gd name="T7" fmla="*/ 240 h 601"/>
              <a:gd name="T8" fmla="*/ 57 w 609"/>
              <a:gd name="T9" fmla="*/ 240 h 601"/>
              <a:gd name="T10" fmla="*/ 57 w 609"/>
              <a:gd name="T11" fmla="*/ 544 h 601"/>
              <a:gd name="T12" fmla="*/ 156 w 609"/>
              <a:gd name="T13" fmla="*/ 544 h 601"/>
              <a:gd name="T14" fmla="*/ 156 w 609"/>
              <a:gd name="T15" fmla="*/ 544 h 601"/>
              <a:gd name="T16" fmla="*/ 276 w 609"/>
              <a:gd name="T17" fmla="*/ 544 h 601"/>
              <a:gd name="T18" fmla="*/ 276 w 609"/>
              <a:gd name="T19" fmla="*/ 544 h 601"/>
              <a:gd name="T20" fmla="*/ 361 w 609"/>
              <a:gd name="T21" fmla="*/ 544 h 601"/>
              <a:gd name="T22" fmla="*/ 361 w 609"/>
              <a:gd name="T23" fmla="*/ 438 h 601"/>
              <a:gd name="T24" fmla="*/ 417 w 609"/>
              <a:gd name="T25" fmla="*/ 438 h 601"/>
              <a:gd name="T26" fmla="*/ 417 w 609"/>
              <a:gd name="T27" fmla="*/ 572 h 601"/>
              <a:gd name="T28" fmla="*/ 389 w 609"/>
              <a:gd name="T29" fmla="*/ 600 h 601"/>
              <a:gd name="T30" fmla="*/ 283 w 609"/>
              <a:gd name="T31" fmla="*/ 600 h 601"/>
              <a:gd name="T32" fmla="*/ 283 w 609"/>
              <a:gd name="T33" fmla="*/ 600 h 601"/>
              <a:gd name="T34" fmla="*/ 127 w 609"/>
              <a:gd name="T35" fmla="*/ 600 h 601"/>
              <a:gd name="T36" fmla="*/ 127 w 609"/>
              <a:gd name="T37" fmla="*/ 600 h 601"/>
              <a:gd name="T38" fmla="*/ 28 w 609"/>
              <a:gd name="T39" fmla="*/ 600 h 601"/>
              <a:gd name="T40" fmla="*/ 0 w 609"/>
              <a:gd name="T41" fmla="*/ 572 h 601"/>
              <a:gd name="T42" fmla="*/ 0 w 609"/>
              <a:gd name="T43" fmla="*/ 212 h 601"/>
              <a:gd name="T44" fmla="*/ 28 w 609"/>
              <a:gd name="T45" fmla="*/ 183 h 601"/>
              <a:gd name="T46" fmla="*/ 311 w 609"/>
              <a:gd name="T47" fmla="*/ 409 h 601"/>
              <a:gd name="T48" fmla="*/ 311 w 609"/>
              <a:gd name="T49" fmla="*/ 409 h 601"/>
              <a:gd name="T50" fmla="*/ 311 w 609"/>
              <a:gd name="T51" fmla="*/ 409 h 601"/>
              <a:gd name="T52" fmla="*/ 219 w 609"/>
              <a:gd name="T53" fmla="*/ 409 h 601"/>
              <a:gd name="T54" fmla="*/ 191 w 609"/>
              <a:gd name="T55" fmla="*/ 381 h 601"/>
              <a:gd name="T56" fmla="*/ 191 w 609"/>
              <a:gd name="T57" fmla="*/ 28 h 601"/>
              <a:gd name="T58" fmla="*/ 219 w 609"/>
              <a:gd name="T59" fmla="*/ 0 h 601"/>
              <a:gd name="T60" fmla="*/ 580 w 609"/>
              <a:gd name="T61" fmla="*/ 0 h 601"/>
              <a:gd name="T62" fmla="*/ 608 w 609"/>
              <a:gd name="T63" fmla="*/ 28 h 601"/>
              <a:gd name="T64" fmla="*/ 608 w 609"/>
              <a:gd name="T65" fmla="*/ 381 h 601"/>
              <a:gd name="T66" fmla="*/ 580 w 609"/>
              <a:gd name="T67" fmla="*/ 409 h 601"/>
              <a:gd name="T68" fmla="*/ 474 w 609"/>
              <a:gd name="T69" fmla="*/ 409 h 601"/>
              <a:gd name="T70" fmla="*/ 474 w 609"/>
              <a:gd name="T71" fmla="*/ 409 h 601"/>
              <a:gd name="T72" fmla="*/ 311 w 609"/>
              <a:gd name="T73" fmla="*/ 409 h 601"/>
              <a:gd name="T74" fmla="*/ 551 w 609"/>
              <a:gd name="T75" fmla="*/ 353 h 601"/>
              <a:gd name="T76" fmla="*/ 551 w 609"/>
              <a:gd name="T77" fmla="*/ 353 h 601"/>
              <a:gd name="T78" fmla="*/ 551 w 609"/>
              <a:gd name="T79" fmla="*/ 56 h 601"/>
              <a:gd name="T80" fmla="*/ 247 w 609"/>
              <a:gd name="T81" fmla="*/ 56 h 601"/>
              <a:gd name="T82" fmla="*/ 247 w 609"/>
              <a:gd name="T83" fmla="*/ 353 h 601"/>
              <a:gd name="T84" fmla="*/ 339 w 609"/>
              <a:gd name="T85" fmla="*/ 353 h 601"/>
              <a:gd name="T86" fmla="*/ 339 w 609"/>
              <a:gd name="T87" fmla="*/ 353 h 601"/>
              <a:gd name="T88" fmla="*/ 467 w 609"/>
              <a:gd name="T89" fmla="*/ 353 h 601"/>
              <a:gd name="T90" fmla="*/ 467 w 609"/>
              <a:gd name="T91" fmla="*/ 353 h 601"/>
              <a:gd name="T92" fmla="*/ 551 w 609"/>
              <a:gd name="T93" fmla="*/ 353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9" h="601">
                <a:moveTo>
                  <a:pt x="28" y="183"/>
                </a:moveTo>
                <a:lnTo>
                  <a:pt x="28" y="183"/>
                </a:lnTo>
                <a:cubicBezTo>
                  <a:pt x="163" y="183"/>
                  <a:pt x="163" y="183"/>
                  <a:pt x="163" y="183"/>
                </a:cubicBezTo>
                <a:cubicBezTo>
                  <a:pt x="163" y="240"/>
                  <a:pt x="163" y="240"/>
                  <a:pt x="163" y="240"/>
                </a:cubicBezTo>
                <a:cubicBezTo>
                  <a:pt x="57" y="240"/>
                  <a:pt x="57" y="240"/>
                  <a:pt x="57" y="240"/>
                </a:cubicBezTo>
                <a:cubicBezTo>
                  <a:pt x="57" y="544"/>
                  <a:pt x="57" y="544"/>
                  <a:pt x="57" y="544"/>
                </a:cubicBezTo>
                <a:cubicBezTo>
                  <a:pt x="156" y="544"/>
                  <a:pt x="156" y="544"/>
                  <a:pt x="156" y="544"/>
                </a:cubicBezTo>
                <a:lnTo>
                  <a:pt x="156" y="544"/>
                </a:lnTo>
                <a:cubicBezTo>
                  <a:pt x="276" y="544"/>
                  <a:pt x="276" y="544"/>
                  <a:pt x="276" y="544"/>
                </a:cubicBezTo>
                <a:lnTo>
                  <a:pt x="276" y="544"/>
                </a:lnTo>
                <a:cubicBezTo>
                  <a:pt x="361" y="544"/>
                  <a:pt x="361" y="544"/>
                  <a:pt x="361" y="544"/>
                </a:cubicBezTo>
                <a:cubicBezTo>
                  <a:pt x="361" y="438"/>
                  <a:pt x="361" y="438"/>
                  <a:pt x="361" y="438"/>
                </a:cubicBezTo>
                <a:cubicBezTo>
                  <a:pt x="417" y="438"/>
                  <a:pt x="417" y="438"/>
                  <a:pt x="417" y="438"/>
                </a:cubicBezTo>
                <a:cubicBezTo>
                  <a:pt x="417" y="572"/>
                  <a:pt x="417" y="572"/>
                  <a:pt x="417" y="572"/>
                </a:cubicBezTo>
                <a:cubicBezTo>
                  <a:pt x="417" y="586"/>
                  <a:pt x="403" y="600"/>
                  <a:pt x="389" y="600"/>
                </a:cubicBezTo>
                <a:cubicBezTo>
                  <a:pt x="283" y="600"/>
                  <a:pt x="283" y="600"/>
                  <a:pt x="283" y="600"/>
                </a:cubicBezTo>
                <a:lnTo>
                  <a:pt x="283" y="600"/>
                </a:lnTo>
                <a:cubicBezTo>
                  <a:pt x="127" y="600"/>
                  <a:pt x="127" y="600"/>
                  <a:pt x="127" y="600"/>
                </a:cubicBezTo>
                <a:lnTo>
                  <a:pt x="127" y="600"/>
                </a:lnTo>
                <a:cubicBezTo>
                  <a:pt x="28" y="600"/>
                  <a:pt x="28" y="600"/>
                  <a:pt x="28" y="600"/>
                </a:cubicBezTo>
                <a:cubicBezTo>
                  <a:pt x="14" y="600"/>
                  <a:pt x="0" y="586"/>
                  <a:pt x="0" y="572"/>
                </a:cubicBezTo>
                <a:cubicBezTo>
                  <a:pt x="0" y="212"/>
                  <a:pt x="0" y="212"/>
                  <a:pt x="0" y="212"/>
                </a:cubicBezTo>
                <a:cubicBezTo>
                  <a:pt x="0" y="198"/>
                  <a:pt x="14" y="183"/>
                  <a:pt x="28" y="183"/>
                </a:cubicBezTo>
                <a:close/>
                <a:moveTo>
                  <a:pt x="311" y="409"/>
                </a:moveTo>
                <a:lnTo>
                  <a:pt x="311" y="409"/>
                </a:lnTo>
                <a:lnTo>
                  <a:pt x="311" y="409"/>
                </a:lnTo>
                <a:cubicBezTo>
                  <a:pt x="219" y="409"/>
                  <a:pt x="219" y="409"/>
                  <a:pt x="219" y="409"/>
                </a:cubicBezTo>
                <a:cubicBezTo>
                  <a:pt x="205" y="409"/>
                  <a:pt x="191" y="402"/>
                  <a:pt x="191" y="381"/>
                </a:cubicBezTo>
                <a:cubicBezTo>
                  <a:pt x="191" y="28"/>
                  <a:pt x="191" y="28"/>
                  <a:pt x="191" y="28"/>
                </a:cubicBezTo>
                <a:cubicBezTo>
                  <a:pt x="191" y="7"/>
                  <a:pt x="205" y="0"/>
                  <a:pt x="219" y="0"/>
                </a:cubicBezTo>
                <a:cubicBezTo>
                  <a:pt x="580" y="0"/>
                  <a:pt x="580" y="0"/>
                  <a:pt x="580" y="0"/>
                </a:cubicBezTo>
                <a:cubicBezTo>
                  <a:pt x="594" y="0"/>
                  <a:pt x="608" y="7"/>
                  <a:pt x="608" y="28"/>
                </a:cubicBezTo>
                <a:cubicBezTo>
                  <a:pt x="608" y="381"/>
                  <a:pt x="608" y="381"/>
                  <a:pt x="608" y="381"/>
                </a:cubicBezTo>
                <a:cubicBezTo>
                  <a:pt x="608" y="402"/>
                  <a:pt x="594" y="409"/>
                  <a:pt x="580" y="409"/>
                </a:cubicBezTo>
                <a:cubicBezTo>
                  <a:pt x="474" y="409"/>
                  <a:pt x="474" y="409"/>
                  <a:pt x="474" y="409"/>
                </a:cubicBezTo>
                <a:lnTo>
                  <a:pt x="474" y="409"/>
                </a:lnTo>
                <a:lnTo>
                  <a:pt x="311" y="409"/>
                </a:lnTo>
                <a:close/>
                <a:moveTo>
                  <a:pt x="551" y="353"/>
                </a:moveTo>
                <a:lnTo>
                  <a:pt x="551" y="353"/>
                </a:lnTo>
                <a:cubicBezTo>
                  <a:pt x="551" y="56"/>
                  <a:pt x="551" y="56"/>
                  <a:pt x="551" y="56"/>
                </a:cubicBezTo>
                <a:cubicBezTo>
                  <a:pt x="247" y="56"/>
                  <a:pt x="247" y="56"/>
                  <a:pt x="247" y="56"/>
                </a:cubicBezTo>
                <a:cubicBezTo>
                  <a:pt x="247" y="353"/>
                  <a:pt x="247" y="353"/>
                  <a:pt x="247" y="353"/>
                </a:cubicBezTo>
                <a:cubicBezTo>
                  <a:pt x="339" y="353"/>
                  <a:pt x="339" y="353"/>
                  <a:pt x="339" y="353"/>
                </a:cubicBezTo>
                <a:lnTo>
                  <a:pt x="339" y="353"/>
                </a:lnTo>
                <a:cubicBezTo>
                  <a:pt x="467" y="353"/>
                  <a:pt x="467" y="353"/>
                  <a:pt x="467" y="353"/>
                </a:cubicBezTo>
                <a:lnTo>
                  <a:pt x="467" y="353"/>
                </a:lnTo>
                <a:lnTo>
                  <a:pt x="551" y="35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98" name="Freeform 36"/>
          <p:cNvSpPr>
            <a:spLocks noChangeArrowheads="1"/>
          </p:cNvSpPr>
          <p:nvPr/>
        </p:nvSpPr>
        <p:spPr bwMode="auto">
          <a:xfrm>
            <a:off x="11563351" y="3021603"/>
            <a:ext cx="434976" cy="431912"/>
          </a:xfrm>
          <a:custGeom>
            <a:avLst/>
            <a:gdLst>
              <a:gd name="T0" fmla="*/ 572 w 602"/>
              <a:gd name="T1" fmla="*/ 409 h 601"/>
              <a:gd name="T2" fmla="*/ 572 w 602"/>
              <a:gd name="T3" fmla="*/ 409 h 601"/>
              <a:gd name="T4" fmla="*/ 445 w 602"/>
              <a:gd name="T5" fmla="*/ 409 h 601"/>
              <a:gd name="T6" fmla="*/ 445 w 602"/>
              <a:gd name="T7" fmla="*/ 353 h 601"/>
              <a:gd name="T8" fmla="*/ 544 w 602"/>
              <a:gd name="T9" fmla="*/ 353 h 601"/>
              <a:gd name="T10" fmla="*/ 544 w 602"/>
              <a:gd name="T11" fmla="*/ 56 h 601"/>
              <a:gd name="T12" fmla="*/ 452 w 602"/>
              <a:gd name="T13" fmla="*/ 56 h 601"/>
              <a:gd name="T14" fmla="*/ 452 w 602"/>
              <a:gd name="T15" fmla="*/ 56 h 601"/>
              <a:gd name="T16" fmla="*/ 332 w 602"/>
              <a:gd name="T17" fmla="*/ 56 h 601"/>
              <a:gd name="T18" fmla="*/ 332 w 602"/>
              <a:gd name="T19" fmla="*/ 56 h 601"/>
              <a:gd name="T20" fmla="*/ 247 w 602"/>
              <a:gd name="T21" fmla="*/ 56 h 601"/>
              <a:gd name="T22" fmla="*/ 247 w 602"/>
              <a:gd name="T23" fmla="*/ 155 h 601"/>
              <a:gd name="T24" fmla="*/ 191 w 602"/>
              <a:gd name="T25" fmla="*/ 155 h 601"/>
              <a:gd name="T26" fmla="*/ 191 w 602"/>
              <a:gd name="T27" fmla="*/ 28 h 601"/>
              <a:gd name="T28" fmla="*/ 219 w 602"/>
              <a:gd name="T29" fmla="*/ 0 h 601"/>
              <a:gd name="T30" fmla="*/ 318 w 602"/>
              <a:gd name="T31" fmla="*/ 0 h 601"/>
              <a:gd name="T32" fmla="*/ 318 w 602"/>
              <a:gd name="T33" fmla="*/ 0 h 601"/>
              <a:gd name="T34" fmla="*/ 481 w 602"/>
              <a:gd name="T35" fmla="*/ 0 h 601"/>
              <a:gd name="T36" fmla="*/ 481 w 602"/>
              <a:gd name="T37" fmla="*/ 0 h 601"/>
              <a:gd name="T38" fmla="*/ 572 w 602"/>
              <a:gd name="T39" fmla="*/ 0 h 601"/>
              <a:gd name="T40" fmla="*/ 601 w 602"/>
              <a:gd name="T41" fmla="*/ 28 h 601"/>
              <a:gd name="T42" fmla="*/ 601 w 602"/>
              <a:gd name="T43" fmla="*/ 381 h 601"/>
              <a:gd name="T44" fmla="*/ 572 w 602"/>
              <a:gd name="T45" fmla="*/ 409 h 601"/>
              <a:gd name="T46" fmla="*/ 290 w 602"/>
              <a:gd name="T47" fmla="*/ 183 h 601"/>
              <a:gd name="T48" fmla="*/ 290 w 602"/>
              <a:gd name="T49" fmla="*/ 183 h 601"/>
              <a:gd name="T50" fmla="*/ 290 w 602"/>
              <a:gd name="T51" fmla="*/ 183 h 601"/>
              <a:gd name="T52" fmla="*/ 389 w 602"/>
              <a:gd name="T53" fmla="*/ 183 h 601"/>
              <a:gd name="T54" fmla="*/ 417 w 602"/>
              <a:gd name="T55" fmla="*/ 212 h 601"/>
              <a:gd name="T56" fmla="*/ 417 w 602"/>
              <a:gd name="T57" fmla="*/ 572 h 601"/>
              <a:gd name="T58" fmla="*/ 389 w 602"/>
              <a:gd name="T59" fmla="*/ 600 h 601"/>
              <a:gd name="T60" fmla="*/ 28 w 602"/>
              <a:gd name="T61" fmla="*/ 600 h 601"/>
              <a:gd name="T62" fmla="*/ 0 w 602"/>
              <a:gd name="T63" fmla="*/ 572 h 601"/>
              <a:gd name="T64" fmla="*/ 0 w 602"/>
              <a:gd name="T65" fmla="*/ 212 h 601"/>
              <a:gd name="T66" fmla="*/ 28 w 602"/>
              <a:gd name="T67" fmla="*/ 183 h 601"/>
              <a:gd name="T68" fmla="*/ 134 w 602"/>
              <a:gd name="T69" fmla="*/ 183 h 601"/>
              <a:gd name="T70" fmla="*/ 134 w 602"/>
              <a:gd name="T71" fmla="*/ 183 h 601"/>
              <a:gd name="T72" fmla="*/ 290 w 602"/>
              <a:gd name="T73" fmla="*/ 183 h 601"/>
              <a:gd name="T74" fmla="*/ 57 w 602"/>
              <a:gd name="T75" fmla="*/ 240 h 601"/>
              <a:gd name="T76" fmla="*/ 57 w 602"/>
              <a:gd name="T77" fmla="*/ 240 h 601"/>
              <a:gd name="T78" fmla="*/ 57 w 602"/>
              <a:gd name="T79" fmla="*/ 544 h 601"/>
              <a:gd name="T80" fmla="*/ 361 w 602"/>
              <a:gd name="T81" fmla="*/ 544 h 601"/>
              <a:gd name="T82" fmla="*/ 361 w 602"/>
              <a:gd name="T83" fmla="*/ 240 h 601"/>
              <a:gd name="T84" fmla="*/ 261 w 602"/>
              <a:gd name="T85" fmla="*/ 240 h 601"/>
              <a:gd name="T86" fmla="*/ 261 w 602"/>
              <a:gd name="T87" fmla="*/ 240 h 601"/>
              <a:gd name="T88" fmla="*/ 141 w 602"/>
              <a:gd name="T89" fmla="*/ 240 h 601"/>
              <a:gd name="T90" fmla="*/ 141 w 602"/>
              <a:gd name="T91" fmla="*/ 240 h 601"/>
              <a:gd name="T92" fmla="*/ 57 w 602"/>
              <a:gd name="T93" fmla="*/ 24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2" h="601">
                <a:moveTo>
                  <a:pt x="572" y="409"/>
                </a:moveTo>
                <a:lnTo>
                  <a:pt x="572" y="409"/>
                </a:lnTo>
                <a:cubicBezTo>
                  <a:pt x="445" y="409"/>
                  <a:pt x="445" y="409"/>
                  <a:pt x="445" y="409"/>
                </a:cubicBezTo>
                <a:cubicBezTo>
                  <a:pt x="445" y="353"/>
                  <a:pt x="445" y="353"/>
                  <a:pt x="445" y="353"/>
                </a:cubicBezTo>
                <a:cubicBezTo>
                  <a:pt x="544" y="353"/>
                  <a:pt x="544" y="353"/>
                  <a:pt x="544" y="353"/>
                </a:cubicBezTo>
                <a:cubicBezTo>
                  <a:pt x="544" y="56"/>
                  <a:pt x="544" y="56"/>
                  <a:pt x="544" y="56"/>
                </a:cubicBezTo>
                <a:cubicBezTo>
                  <a:pt x="452" y="56"/>
                  <a:pt x="452" y="56"/>
                  <a:pt x="452" y="56"/>
                </a:cubicBezTo>
                <a:lnTo>
                  <a:pt x="452" y="56"/>
                </a:lnTo>
                <a:cubicBezTo>
                  <a:pt x="332" y="56"/>
                  <a:pt x="332" y="56"/>
                  <a:pt x="332" y="56"/>
                </a:cubicBezTo>
                <a:lnTo>
                  <a:pt x="332" y="56"/>
                </a:lnTo>
                <a:cubicBezTo>
                  <a:pt x="247" y="56"/>
                  <a:pt x="247" y="56"/>
                  <a:pt x="247" y="56"/>
                </a:cubicBezTo>
                <a:cubicBezTo>
                  <a:pt x="247" y="155"/>
                  <a:pt x="247" y="155"/>
                  <a:pt x="247" y="155"/>
                </a:cubicBezTo>
                <a:cubicBezTo>
                  <a:pt x="191" y="155"/>
                  <a:pt x="191" y="155"/>
                  <a:pt x="191" y="155"/>
                </a:cubicBezTo>
                <a:cubicBezTo>
                  <a:pt x="191" y="28"/>
                  <a:pt x="191" y="28"/>
                  <a:pt x="191" y="28"/>
                </a:cubicBezTo>
                <a:cubicBezTo>
                  <a:pt x="191" y="7"/>
                  <a:pt x="198" y="0"/>
                  <a:pt x="219" y="0"/>
                </a:cubicBezTo>
                <a:cubicBezTo>
                  <a:pt x="318" y="0"/>
                  <a:pt x="318" y="0"/>
                  <a:pt x="318" y="0"/>
                </a:cubicBezTo>
                <a:lnTo>
                  <a:pt x="318" y="0"/>
                </a:lnTo>
                <a:cubicBezTo>
                  <a:pt x="481" y="0"/>
                  <a:pt x="481" y="0"/>
                  <a:pt x="481" y="0"/>
                </a:cubicBezTo>
                <a:lnTo>
                  <a:pt x="481" y="0"/>
                </a:lnTo>
                <a:cubicBezTo>
                  <a:pt x="572" y="0"/>
                  <a:pt x="572" y="0"/>
                  <a:pt x="572" y="0"/>
                </a:cubicBezTo>
                <a:cubicBezTo>
                  <a:pt x="594" y="0"/>
                  <a:pt x="601" y="7"/>
                  <a:pt x="601" y="28"/>
                </a:cubicBezTo>
                <a:cubicBezTo>
                  <a:pt x="601" y="381"/>
                  <a:pt x="601" y="381"/>
                  <a:pt x="601" y="381"/>
                </a:cubicBezTo>
                <a:cubicBezTo>
                  <a:pt x="601" y="402"/>
                  <a:pt x="594" y="409"/>
                  <a:pt x="572" y="409"/>
                </a:cubicBezTo>
                <a:close/>
                <a:moveTo>
                  <a:pt x="290" y="183"/>
                </a:moveTo>
                <a:lnTo>
                  <a:pt x="290" y="183"/>
                </a:lnTo>
                <a:lnTo>
                  <a:pt x="290" y="183"/>
                </a:lnTo>
                <a:cubicBezTo>
                  <a:pt x="389" y="183"/>
                  <a:pt x="389" y="183"/>
                  <a:pt x="389" y="183"/>
                </a:cubicBezTo>
                <a:cubicBezTo>
                  <a:pt x="403" y="183"/>
                  <a:pt x="417" y="198"/>
                  <a:pt x="417" y="212"/>
                </a:cubicBezTo>
                <a:cubicBezTo>
                  <a:pt x="417" y="572"/>
                  <a:pt x="417" y="572"/>
                  <a:pt x="417" y="572"/>
                </a:cubicBezTo>
                <a:cubicBezTo>
                  <a:pt x="417" y="586"/>
                  <a:pt x="403" y="600"/>
                  <a:pt x="389" y="600"/>
                </a:cubicBezTo>
                <a:cubicBezTo>
                  <a:pt x="28" y="600"/>
                  <a:pt x="28" y="600"/>
                  <a:pt x="28" y="600"/>
                </a:cubicBezTo>
                <a:cubicBezTo>
                  <a:pt x="14" y="600"/>
                  <a:pt x="0" y="586"/>
                  <a:pt x="0" y="572"/>
                </a:cubicBezTo>
                <a:cubicBezTo>
                  <a:pt x="0" y="212"/>
                  <a:pt x="0" y="212"/>
                  <a:pt x="0" y="212"/>
                </a:cubicBezTo>
                <a:cubicBezTo>
                  <a:pt x="0" y="198"/>
                  <a:pt x="14" y="183"/>
                  <a:pt x="28" y="183"/>
                </a:cubicBezTo>
                <a:cubicBezTo>
                  <a:pt x="134" y="183"/>
                  <a:pt x="134" y="183"/>
                  <a:pt x="134" y="183"/>
                </a:cubicBezTo>
                <a:lnTo>
                  <a:pt x="134" y="183"/>
                </a:lnTo>
                <a:lnTo>
                  <a:pt x="290" y="183"/>
                </a:lnTo>
                <a:close/>
                <a:moveTo>
                  <a:pt x="57" y="240"/>
                </a:moveTo>
                <a:lnTo>
                  <a:pt x="57" y="240"/>
                </a:lnTo>
                <a:cubicBezTo>
                  <a:pt x="57" y="544"/>
                  <a:pt x="57" y="544"/>
                  <a:pt x="57" y="544"/>
                </a:cubicBezTo>
                <a:cubicBezTo>
                  <a:pt x="361" y="544"/>
                  <a:pt x="361" y="544"/>
                  <a:pt x="361" y="544"/>
                </a:cubicBezTo>
                <a:cubicBezTo>
                  <a:pt x="361" y="240"/>
                  <a:pt x="361" y="240"/>
                  <a:pt x="361" y="240"/>
                </a:cubicBezTo>
                <a:cubicBezTo>
                  <a:pt x="261" y="240"/>
                  <a:pt x="261" y="240"/>
                  <a:pt x="261" y="240"/>
                </a:cubicBezTo>
                <a:lnTo>
                  <a:pt x="261" y="240"/>
                </a:lnTo>
                <a:cubicBezTo>
                  <a:pt x="141" y="240"/>
                  <a:pt x="141" y="240"/>
                  <a:pt x="141" y="240"/>
                </a:cubicBezTo>
                <a:lnTo>
                  <a:pt x="141" y="240"/>
                </a:lnTo>
                <a:lnTo>
                  <a:pt x="57" y="24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Tree>
    <p:extLst>
      <p:ext uri="{BB962C8B-B14F-4D97-AF65-F5344CB8AC3E}">
        <p14:creationId xmlns:p14="http://schemas.microsoft.com/office/powerpoint/2010/main" val="219494261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bg>
      <p:bgPr>
        <a:solidFill>
          <a:srgbClr val="2C3744"/>
        </a:solidFill>
        <a:effectLst/>
      </p:bgPr>
    </p:bg>
    <p:spTree>
      <p:nvGrpSpPr>
        <p:cNvPr id="1" name=""/>
        <p:cNvGrpSpPr/>
        <p:nvPr/>
      </p:nvGrpSpPr>
      <p:grpSpPr>
        <a:xfrm>
          <a:off x="0" y="0"/>
          <a:ext cx="0" cy="0"/>
          <a:chOff x="0" y="0"/>
          <a:chExt cx="0" cy="0"/>
        </a:xfrm>
      </p:grpSpPr>
      <p:sp>
        <p:nvSpPr>
          <p:cNvPr id="167" name="Freeform 1"/>
          <p:cNvSpPr>
            <a:spLocks noChangeArrowheads="1"/>
          </p:cNvSpPr>
          <p:nvPr/>
        </p:nvSpPr>
        <p:spPr bwMode="auto">
          <a:xfrm>
            <a:off x="11684001" y="4758782"/>
            <a:ext cx="400050" cy="320757"/>
          </a:xfrm>
          <a:custGeom>
            <a:avLst/>
            <a:gdLst>
              <a:gd name="T0" fmla="*/ 399 w 444"/>
              <a:gd name="T1" fmla="*/ 36 h 356"/>
              <a:gd name="T2" fmla="*/ 399 w 444"/>
              <a:gd name="T3" fmla="*/ 36 h 356"/>
              <a:gd name="T4" fmla="*/ 248 w 444"/>
              <a:gd name="T5" fmla="*/ 36 h 356"/>
              <a:gd name="T6" fmla="*/ 221 w 444"/>
              <a:gd name="T7" fmla="*/ 62 h 356"/>
              <a:gd name="T8" fmla="*/ 195 w 444"/>
              <a:gd name="T9" fmla="*/ 36 h 356"/>
              <a:gd name="T10" fmla="*/ 45 w 444"/>
              <a:gd name="T11" fmla="*/ 36 h 356"/>
              <a:gd name="T12" fmla="*/ 45 w 444"/>
              <a:gd name="T13" fmla="*/ 186 h 356"/>
              <a:gd name="T14" fmla="*/ 221 w 444"/>
              <a:gd name="T15" fmla="*/ 355 h 356"/>
              <a:gd name="T16" fmla="*/ 399 w 444"/>
              <a:gd name="T17" fmla="*/ 186 h 356"/>
              <a:gd name="T18" fmla="*/ 399 w 444"/>
              <a:gd name="T19" fmla="*/ 3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356">
                <a:moveTo>
                  <a:pt x="399" y="36"/>
                </a:moveTo>
                <a:lnTo>
                  <a:pt x="399" y="36"/>
                </a:lnTo>
                <a:cubicBezTo>
                  <a:pt x="355" y="0"/>
                  <a:pt x="293" y="0"/>
                  <a:pt x="248" y="36"/>
                </a:cubicBezTo>
                <a:cubicBezTo>
                  <a:pt x="221" y="62"/>
                  <a:pt x="221" y="62"/>
                  <a:pt x="221" y="62"/>
                </a:cubicBezTo>
                <a:cubicBezTo>
                  <a:pt x="195" y="36"/>
                  <a:pt x="195" y="36"/>
                  <a:pt x="195" y="36"/>
                </a:cubicBezTo>
                <a:cubicBezTo>
                  <a:pt x="151" y="0"/>
                  <a:pt x="89" y="0"/>
                  <a:pt x="45" y="36"/>
                </a:cubicBezTo>
                <a:cubicBezTo>
                  <a:pt x="0" y="80"/>
                  <a:pt x="0" y="151"/>
                  <a:pt x="45" y="186"/>
                </a:cubicBezTo>
                <a:cubicBezTo>
                  <a:pt x="221" y="355"/>
                  <a:pt x="221" y="355"/>
                  <a:pt x="221" y="355"/>
                </a:cubicBezTo>
                <a:cubicBezTo>
                  <a:pt x="399" y="186"/>
                  <a:pt x="399" y="186"/>
                  <a:pt x="399" y="186"/>
                </a:cubicBezTo>
                <a:cubicBezTo>
                  <a:pt x="443" y="151"/>
                  <a:pt x="443" y="80"/>
                  <a:pt x="399" y="36"/>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68" name="Freeform 2"/>
          <p:cNvSpPr>
            <a:spLocks noChangeArrowheads="1"/>
          </p:cNvSpPr>
          <p:nvPr/>
        </p:nvSpPr>
        <p:spPr bwMode="auto">
          <a:xfrm>
            <a:off x="4648201" y="4742900"/>
            <a:ext cx="222250" cy="358869"/>
          </a:xfrm>
          <a:custGeom>
            <a:avLst/>
            <a:gdLst>
              <a:gd name="T0" fmla="*/ 125 w 249"/>
              <a:gd name="T1" fmla="*/ 0 h 400"/>
              <a:gd name="T2" fmla="*/ 125 w 249"/>
              <a:gd name="T3" fmla="*/ 0 h 400"/>
              <a:gd name="T4" fmla="*/ 0 w 249"/>
              <a:gd name="T5" fmla="*/ 125 h 400"/>
              <a:gd name="T6" fmla="*/ 125 w 249"/>
              <a:gd name="T7" fmla="*/ 399 h 400"/>
              <a:gd name="T8" fmla="*/ 248 w 249"/>
              <a:gd name="T9" fmla="*/ 125 h 400"/>
              <a:gd name="T10" fmla="*/ 125 w 249"/>
              <a:gd name="T11" fmla="*/ 0 h 400"/>
              <a:gd name="T12" fmla="*/ 125 w 249"/>
              <a:gd name="T13" fmla="*/ 196 h 400"/>
              <a:gd name="T14" fmla="*/ 125 w 249"/>
              <a:gd name="T15" fmla="*/ 196 h 400"/>
              <a:gd name="T16" fmla="*/ 53 w 249"/>
              <a:gd name="T17" fmla="*/ 125 h 400"/>
              <a:gd name="T18" fmla="*/ 125 w 249"/>
              <a:gd name="T19" fmla="*/ 54 h 400"/>
              <a:gd name="T20" fmla="*/ 195 w 249"/>
              <a:gd name="T21" fmla="*/ 125 h 400"/>
              <a:gd name="T22" fmla="*/ 125 w 249"/>
              <a:gd name="T23" fmla="*/ 1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9" h="400">
                <a:moveTo>
                  <a:pt x="125" y="0"/>
                </a:moveTo>
                <a:lnTo>
                  <a:pt x="125" y="0"/>
                </a:lnTo>
                <a:cubicBezTo>
                  <a:pt x="53" y="0"/>
                  <a:pt x="0" y="54"/>
                  <a:pt x="0" y="125"/>
                </a:cubicBezTo>
                <a:cubicBezTo>
                  <a:pt x="0" y="240"/>
                  <a:pt x="125" y="399"/>
                  <a:pt x="125" y="399"/>
                </a:cubicBezTo>
                <a:cubicBezTo>
                  <a:pt x="125" y="399"/>
                  <a:pt x="248" y="240"/>
                  <a:pt x="248" y="125"/>
                </a:cubicBezTo>
                <a:cubicBezTo>
                  <a:pt x="248" y="54"/>
                  <a:pt x="195" y="0"/>
                  <a:pt x="125" y="0"/>
                </a:cubicBezTo>
                <a:close/>
                <a:moveTo>
                  <a:pt x="125" y="196"/>
                </a:moveTo>
                <a:lnTo>
                  <a:pt x="125" y="196"/>
                </a:lnTo>
                <a:cubicBezTo>
                  <a:pt x="88" y="196"/>
                  <a:pt x="53" y="160"/>
                  <a:pt x="53" y="125"/>
                </a:cubicBezTo>
                <a:cubicBezTo>
                  <a:pt x="53" y="89"/>
                  <a:pt x="88" y="54"/>
                  <a:pt x="125" y="54"/>
                </a:cubicBezTo>
                <a:cubicBezTo>
                  <a:pt x="159" y="54"/>
                  <a:pt x="195" y="89"/>
                  <a:pt x="195" y="125"/>
                </a:cubicBezTo>
                <a:cubicBezTo>
                  <a:pt x="195" y="160"/>
                  <a:pt x="159" y="196"/>
                  <a:pt x="125" y="19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69" name="Freeform 3"/>
          <p:cNvSpPr>
            <a:spLocks noChangeArrowheads="1"/>
          </p:cNvSpPr>
          <p:nvPr/>
        </p:nvSpPr>
        <p:spPr bwMode="auto">
          <a:xfrm>
            <a:off x="5429250" y="4742900"/>
            <a:ext cx="447676" cy="358869"/>
          </a:xfrm>
          <a:custGeom>
            <a:avLst/>
            <a:gdLst>
              <a:gd name="T0" fmla="*/ 487 w 497"/>
              <a:gd name="T1" fmla="*/ 71 h 400"/>
              <a:gd name="T2" fmla="*/ 487 w 497"/>
              <a:gd name="T3" fmla="*/ 71 h 400"/>
              <a:gd name="T4" fmla="*/ 372 w 497"/>
              <a:gd name="T5" fmla="*/ 0 h 400"/>
              <a:gd name="T6" fmla="*/ 354 w 497"/>
              <a:gd name="T7" fmla="*/ 0 h 400"/>
              <a:gd name="T8" fmla="*/ 248 w 497"/>
              <a:gd name="T9" fmla="*/ 71 h 400"/>
              <a:gd name="T10" fmla="*/ 142 w 497"/>
              <a:gd name="T11" fmla="*/ 0 h 400"/>
              <a:gd name="T12" fmla="*/ 123 w 497"/>
              <a:gd name="T13" fmla="*/ 0 h 400"/>
              <a:gd name="T14" fmla="*/ 8 w 497"/>
              <a:gd name="T15" fmla="*/ 71 h 400"/>
              <a:gd name="T16" fmla="*/ 0 w 497"/>
              <a:gd name="T17" fmla="*/ 89 h 400"/>
              <a:gd name="T18" fmla="*/ 0 w 497"/>
              <a:gd name="T19" fmla="*/ 382 h 400"/>
              <a:gd name="T20" fmla="*/ 8 w 497"/>
              <a:gd name="T21" fmla="*/ 390 h 400"/>
              <a:gd name="T22" fmla="*/ 26 w 497"/>
              <a:gd name="T23" fmla="*/ 390 h 400"/>
              <a:gd name="T24" fmla="*/ 132 w 497"/>
              <a:gd name="T25" fmla="*/ 328 h 400"/>
              <a:gd name="T26" fmla="*/ 239 w 497"/>
              <a:gd name="T27" fmla="*/ 390 h 400"/>
              <a:gd name="T28" fmla="*/ 257 w 497"/>
              <a:gd name="T29" fmla="*/ 390 h 400"/>
              <a:gd name="T30" fmla="*/ 363 w 497"/>
              <a:gd name="T31" fmla="*/ 328 h 400"/>
              <a:gd name="T32" fmla="*/ 470 w 497"/>
              <a:gd name="T33" fmla="*/ 390 h 400"/>
              <a:gd name="T34" fmla="*/ 478 w 497"/>
              <a:gd name="T35" fmla="*/ 399 h 400"/>
              <a:gd name="T36" fmla="*/ 487 w 497"/>
              <a:gd name="T37" fmla="*/ 390 h 400"/>
              <a:gd name="T38" fmla="*/ 496 w 497"/>
              <a:gd name="T39" fmla="*/ 382 h 400"/>
              <a:gd name="T40" fmla="*/ 496 w 497"/>
              <a:gd name="T41" fmla="*/ 89 h 400"/>
              <a:gd name="T42" fmla="*/ 487 w 497"/>
              <a:gd name="T43" fmla="*/ 71 h 400"/>
              <a:gd name="T44" fmla="*/ 115 w 497"/>
              <a:gd name="T45" fmla="*/ 293 h 400"/>
              <a:gd name="T46" fmla="*/ 115 w 497"/>
              <a:gd name="T47" fmla="*/ 293 h 400"/>
              <a:gd name="T48" fmla="*/ 35 w 497"/>
              <a:gd name="T49" fmla="*/ 346 h 400"/>
              <a:gd name="T50" fmla="*/ 35 w 497"/>
              <a:gd name="T51" fmla="*/ 98 h 400"/>
              <a:gd name="T52" fmla="*/ 115 w 497"/>
              <a:gd name="T53" fmla="*/ 44 h 400"/>
              <a:gd name="T54" fmla="*/ 115 w 497"/>
              <a:gd name="T55" fmla="*/ 293 h 400"/>
              <a:gd name="T56" fmla="*/ 230 w 497"/>
              <a:gd name="T57" fmla="*/ 346 h 400"/>
              <a:gd name="T58" fmla="*/ 230 w 497"/>
              <a:gd name="T59" fmla="*/ 346 h 400"/>
              <a:gd name="T60" fmla="*/ 150 w 497"/>
              <a:gd name="T61" fmla="*/ 293 h 400"/>
              <a:gd name="T62" fmla="*/ 150 w 497"/>
              <a:gd name="T63" fmla="*/ 44 h 400"/>
              <a:gd name="T64" fmla="*/ 230 w 497"/>
              <a:gd name="T65" fmla="*/ 98 h 400"/>
              <a:gd name="T66" fmla="*/ 230 w 497"/>
              <a:gd name="T67" fmla="*/ 346 h 400"/>
              <a:gd name="T68" fmla="*/ 345 w 497"/>
              <a:gd name="T69" fmla="*/ 293 h 400"/>
              <a:gd name="T70" fmla="*/ 345 w 497"/>
              <a:gd name="T71" fmla="*/ 293 h 400"/>
              <a:gd name="T72" fmla="*/ 266 w 497"/>
              <a:gd name="T73" fmla="*/ 346 h 400"/>
              <a:gd name="T74" fmla="*/ 266 w 497"/>
              <a:gd name="T75" fmla="*/ 98 h 400"/>
              <a:gd name="T76" fmla="*/ 345 w 497"/>
              <a:gd name="T77" fmla="*/ 44 h 400"/>
              <a:gd name="T78" fmla="*/ 345 w 497"/>
              <a:gd name="T79" fmla="*/ 293 h 400"/>
              <a:gd name="T80" fmla="*/ 461 w 497"/>
              <a:gd name="T81" fmla="*/ 346 h 400"/>
              <a:gd name="T82" fmla="*/ 461 w 497"/>
              <a:gd name="T83" fmla="*/ 346 h 400"/>
              <a:gd name="T84" fmla="*/ 380 w 497"/>
              <a:gd name="T85" fmla="*/ 293 h 400"/>
              <a:gd name="T86" fmla="*/ 380 w 497"/>
              <a:gd name="T87" fmla="*/ 44 h 400"/>
              <a:gd name="T88" fmla="*/ 461 w 497"/>
              <a:gd name="T89" fmla="*/ 98 h 400"/>
              <a:gd name="T90" fmla="*/ 461 w 497"/>
              <a:gd name="T91" fmla="*/ 34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7" h="400">
                <a:moveTo>
                  <a:pt x="487" y="71"/>
                </a:moveTo>
                <a:lnTo>
                  <a:pt x="487" y="71"/>
                </a:lnTo>
                <a:cubicBezTo>
                  <a:pt x="372" y="0"/>
                  <a:pt x="372" y="0"/>
                  <a:pt x="372" y="0"/>
                </a:cubicBezTo>
                <a:cubicBezTo>
                  <a:pt x="363" y="0"/>
                  <a:pt x="363" y="0"/>
                  <a:pt x="354" y="0"/>
                </a:cubicBezTo>
                <a:cubicBezTo>
                  <a:pt x="248" y="71"/>
                  <a:pt x="248" y="71"/>
                  <a:pt x="248" y="71"/>
                </a:cubicBezTo>
                <a:cubicBezTo>
                  <a:pt x="142" y="0"/>
                  <a:pt x="142" y="0"/>
                  <a:pt x="142" y="0"/>
                </a:cubicBezTo>
                <a:cubicBezTo>
                  <a:pt x="132" y="0"/>
                  <a:pt x="132" y="0"/>
                  <a:pt x="123" y="0"/>
                </a:cubicBezTo>
                <a:cubicBezTo>
                  <a:pt x="8" y="71"/>
                  <a:pt x="8" y="71"/>
                  <a:pt x="8" y="71"/>
                </a:cubicBezTo>
                <a:cubicBezTo>
                  <a:pt x="0" y="80"/>
                  <a:pt x="0" y="80"/>
                  <a:pt x="0" y="89"/>
                </a:cubicBezTo>
                <a:cubicBezTo>
                  <a:pt x="0" y="382"/>
                  <a:pt x="0" y="382"/>
                  <a:pt x="0" y="382"/>
                </a:cubicBezTo>
                <a:cubicBezTo>
                  <a:pt x="0" y="382"/>
                  <a:pt x="0" y="390"/>
                  <a:pt x="8" y="390"/>
                </a:cubicBezTo>
                <a:cubicBezTo>
                  <a:pt x="8" y="399"/>
                  <a:pt x="17" y="399"/>
                  <a:pt x="26" y="390"/>
                </a:cubicBezTo>
                <a:cubicBezTo>
                  <a:pt x="132" y="328"/>
                  <a:pt x="132" y="328"/>
                  <a:pt x="132" y="328"/>
                </a:cubicBezTo>
                <a:cubicBezTo>
                  <a:pt x="239" y="390"/>
                  <a:pt x="239" y="390"/>
                  <a:pt x="239" y="390"/>
                </a:cubicBezTo>
                <a:cubicBezTo>
                  <a:pt x="248" y="399"/>
                  <a:pt x="248" y="399"/>
                  <a:pt x="257" y="390"/>
                </a:cubicBezTo>
                <a:cubicBezTo>
                  <a:pt x="363" y="328"/>
                  <a:pt x="363" y="328"/>
                  <a:pt x="363" y="328"/>
                </a:cubicBezTo>
                <a:cubicBezTo>
                  <a:pt x="470" y="390"/>
                  <a:pt x="470" y="390"/>
                  <a:pt x="470" y="390"/>
                </a:cubicBezTo>
                <a:cubicBezTo>
                  <a:pt x="470" y="399"/>
                  <a:pt x="478" y="399"/>
                  <a:pt x="478" y="399"/>
                </a:cubicBezTo>
                <a:cubicBezTo>
                  <a:pt x="478" y="399"/>
                  <a:pt x="487" y="399"/>
                  <a:pt x="487" y="390"/>
                </a:cubicBezTo>
                <a:cubicBezTo>
                  <a:pt x="496" y="390"/>
                  <a:pt x="496" y="382"/>
                  <a:pt x="496" y="382"/>
                </a:cubicBezTo>
                <a:cubicBezTo>
                  <a:pt x="496" y="89"/>
                  <a:pt x="496" y="89"/>
                  <a:pt x="496" y="89"/>
                </a:cubicBezTo>
                <a:cubicBezTo>
                  <a:pt x="496" y="80"/>
                  <a:pt x="496" y="80"/>
                  <a:pt x="487" y="71"/>
                </a:cubicBezTo>
                <a:close/>
                <a:moveTo>
                  <a:pt x="115" y="293"/>
                </a:moveTo>
                <a:lnTo>
                  <a:pt x="115" y="293"/>
                </a:lnTo>
                <a:cubicBezTo>
                  <a:pt x="35" y="346"/>
                  <a:pt x="35" y="346"/>
                  <a:pt x="35" y="346"/>
                </a:cubicBezTo>
                <a:cubicBezTo>
                  <a:pt x="35" y="98"/>
                  <a:pt x="35" y="98"/>
                  <a:pt x="35" y="98"/>
                </a:cubicBezTo>
                <a:cubicBezTo>
                  <a:pt x="115" y="44"/>
                  <a:pt x="115" y="44"/>
                  <a:pt x="115" y="44"/>
                </a:cubicBezTo>
                <a:lnTo>
                  <a:pt x="115" y="293"/>
                </a:lnTo>
                <a:close/>
                <a:moveTo>
                  <a:pt x="230" y="346"/>
                </a:moveTo>
                <a:lnTo>
                  <a:pt x="230" y="346"/>
                </a:lnTo>
                <a:cubicBezTo>
                  <a:pt x="150" y="293"/>
                  <a:pt x="150" y="293"/>
                  <a:pt x="150" y="293"/>
                </a:cubicBezTo>
                <a:cubicBezTo>
                  <a:pt x="150" y="44"/>
                  <a:pt x="150" y="44"/>
                  <a:pt x="150" y="44"/>
                </a:cubicBezTo>
                <a:cubicBezTo>
                  <a:pt x="230" y="98"/>
                  <a:pt x="230" y="98"/>
                  <a:pt x="230" y="98"/>
                </a:cubicBezTo>
                <a:lnTo>
                  <a:pt x="230" y="346"/>
                </a:lnTo>
                <a:close/>
                <a:moveTo>
                  <a:pt x="345" y="293"/>
                </a:moveTo>
                <a:lnTo>
                  <a:pt x="345" y="293"/>
                </a:lnTo>
                <a:cubicBezTo>
                  <a:pt x="266" y="346"/>
                  <a:pt x="266" y="346"/>
                  <a:pt x="266" y="346"/>
                </a:cubicBezTo>
                <a:cubicBezTo>
                  <a:pt x="266" y="98"/>
                  <a:pt x="266" y="98"/>
                  <a:pt x="266" y="98"/>
                </a:cubicBezTo>
                <a:cubicBezTo>
                  <a:pt x="345" y="44"/>
                  <a:pt x="345" y="44"/>
                  <a:pt x="345" y="44"/>
                </a:cubicBezTo>
                <a:lnTo>
                  <a:pt x="345" y="293"/>
                </a:lnTo>
                <a:close/>
                <a:moveTo>
                  <a:pt x="461" y="346"/>
                </a:moveTo>
                <a:lnTo>
                  <a:pt x="461" y="346"/>
                </a:lnTo>
                <a:cubicBezTo>
                  <a:pt x="380" y="293"/>
                  <a:pt x="380" y="293"/>
                  <a:pt x="380" y="293"/>
                </a:cubicBezTo>
                <a:cubicBezTo>
                  <a:pt x="380" y="44"/>
                  <a:pt x="380" y="44"/>
                  <a:pt x="380" y="44"/>
                </a:cubicBezTo>
                <a:cubicBezTo>
                  <a:pt x="461" y="98"/>
                  <a:pt x="461" y="98"/>
                  <a:pt x="461" y="98"/>
                </a:cubicBezTo>
                <a:lnTo>
                  <a:pt x="461" y="346"/>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70" name="Freeform 4"/>
          <p:cNvSpPr>
            <a:spLocks noChangeArrowheads="1"/>
          </p:cNvSpPr>
          <p:nvPr/>
        </p:nvSpPr>
        <p:spPr bwMode="auto">
          <a:xfrm>
            <a:off x="2759076" y="4742901"/>
            <a:ext cx="444500" cy="352518"/>
          </a:xfrm>
          <a:custGeom>
            <a:avLst/>
            <a:gdLst>
              <a:gd name="T0" fmla="*/ 372 w 498"/>
              <a:gd name="T1" fmla="*/ 337 h 391"/>
              <a:gd name="T2" fmla="*/ 372 w 498"/>
              <a:gd name="T3" fmla="*/ 337 h 391"/>
              <a:gd name="T4" fmla="*/ 53 w 498"/>
              <a:gd name="T5" fmla="*/ 337 h 391"/>
              <a:gd name="T6" fmla="*/ 53 w 498"/>
              <a:gd name="T7" fmla="*/ 116 h 391"/>
              <a:gd name="T8" fmla="*/ 116 w 498"/>
              <a:gd name="T9" fmla="*/ 116 h 391"/>
              <a:gd name="T10" fmla="*/ 169 w 498"/>
              <a:gd name="T11" fmla="*/ 71 h 391"/>
              <a:gd name="T12" fmla="*/ 27 w 498"/>
              <a:gd name="T13" fmla="*/ 71 h 391"/>
              <a:gd name="T14" fmla="*/ 0 w 498"/>
              <a:gd name="T15" fmla="*/ 89 h 391"/>
              <a:gd name="T16" fmla="*/ 0 w 498"/>
              <a:gd name="T17" fmla="*/ 363 h 391"/>
              <a:gd name="T18" fmla="*/ 27 w 498"/>
              <a:gd name="T19" fmla="*/ 390 h 391"/>
              <a:gd name="T20" fmla="*/ 399 w 498"/>
              <a:gd name="T21" fmla="*/ 390 h 391"/>
              <a:gd name="T22" fmla="*/ 426 w 498"/>
              <a:gd name="T23" fmla="*/ 363 h 391"/>
              <a:gd name="T24" fmla="*/ 426 w 498"/>
              <a:gd name="T25" fmla="*/ 275 h 391"/>
              <a:gd name="T26" fmla="*/ 372 w 498"/>
              <a:gd name="T27" fmla="*/ 310 h 391"/>
              <a:gd name="T28" fmla="*/ 372 w 498"/>
              <a:gd name="T29" fmla="*/ 337 h 391"/>
              <a:gd name="T30" fmla="*/ 328 w 498"/>
              <a:gd name="T31" fmla="*/ 169 h 391"/>
              <a:gd name="T32" fmla="*/ 328 w 498"/>
              <a:gd name="T33" fmla="*/ 169 h 391"/>
              <a:gd name="T34" fmla="*/ 328 w 498"/>
              <a:gd name="T35" fmla="*/ 257 h 391"/>
              <a:gd name="T36" fmla="*/ 497 w 498"/>
              <a:gd name="T37" fmla="*/ 125 h 391"/>
              <a:gd name="T38" fmla="*/ 328 w 498"/>
              <a:gd name="T39" fmla="*/ 0 h 391"/>
              <a:gd name="T40" fmla="*/ 328 w 498"/>
              <a:gd name="T41" fmla="*/ 80 h 391"/>
              <a:gd name="T42" fmla="*/ 133 w 498"/>
              <a:gd name="T43" fmla="*/ 275 h 391"/>
              <a:gd name="T44" fmla="*/ 328 w 498"/>
              <a:gd name="T45" fmla="*/ 169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8" h="391">
                <a:moveTo>
                  <a:pt x="372" y="337"/>
                </a:moveTo>
                <a:lnTo>
                  <a:pt x="372" y="337"/>
                </a:lnTo>
                <a:cubicBezTo>
                  <a:pt x="53" y="337"/>
                  <a:pt x="53" y="337"/>
                  <a:pt x="53" y="337"/>
                </a:cubicBezTo>
                <a:cubicBezTo>
                  <a:pt x="53" y="116"/>
                  <a:pt x="53" y="116"/>
                  <a:pt x="53" y="116"/>
                </a:cubicBezTo>
                <a:cubicBezTo>
                  <a:pt x="116" y="116"/>
                  <a:pt x="116" y="116"/>
                  <a:pt x="116" y="116"/>
                </a:cubicBezTo>
                <a:cubicBezTo>
                  <a:pt x="116" y="116"/>
                  <a:pt x="133" y="98"/>
                  <a:pt x="169" y="71"/>
                </a:cubicBezTo>
                <a:cubicBezTo>
                  <a:pt x="27" y="71"/>
                  <a:pt x="27" y="71"/>
                  <a:pt x="27" y="71"/>
                </a:cubicBezTo>
                <a:cubicBezTo>
                  <a:pt x="9" y="71"/>
                  <a:pt x="0" y="80"/>
                  <a:pt x="0" y="89"/>
                </a:cubicBezTo>
                <a:cubicBezTo>
                  <a:pt x="0" y="363"/>
                  <a:pt x="0" y="363"/>
                  <a:pt x="0" y="363"/>
                </a:cubicBezTo>
                <a:cubicBezTo>
                  <a:pt x="0" y="382"/>
                  <a:pt x="9" y="390"/>
                  <a:pt x="27" y="390"/>
                </a:cubicBezTo>
                <a:cubicBezTo>
                  <a:pt x="399" y="390"/>
                  <a:pt x="399" y="390"/>
                  <a:pt x="399" y="390"/>
                </a:cubicBezTo>
                <a:cubicBezTo>
                  <a:pt x="408" y="390"/>
                  <a:pt x="426" y="382"/>
                  <a:pt x="426" y="363"/>
                </a:cubicBezTo>
                <a:cubicBezTo>
                  <a:pt x="426" y="275"/>
                  <a:pt x="426" y="275"/>
                  <a:pt x="426" y="275"/>
                </a:cubicBezTo>
                <a:cubicBezTo>
                  <a:pt x="372" y="310"/>
                  <a:pt x="372" y="310"/>
                  <a:pt x="372" y="310"/>
                </a:cubicBezTo>
                <a:lnTo>
                  <a:pt x="372" y="337"/>
                </a:lnTo>
                <a:close/>
                <a:moveTo>
                  <a:pt x="328" y="169"/>
                </a:moveTo>
                <a:lnTo>
                  <a:pt x="328" y="169"/>
                </a:lnTo>
                <a:cubicBezTo>
                  <a:pt x="328" y="257"/>
                  <a:pt x="328" y="257"/>
                  <a:pt x="328" y="257"/>
                </a:cubicBezTo>
                <a:cubicBezTo>
                  <a:pt x="497" y="125"/>
                  <a:pt x="497" y="125"/>
                  <a:pt x="497" y="125"/>
                </a:cubicBezTo>
                <a:cubicBezTo>
                  <a:pt x="328" y="0"/>
                  <a:pt x="328" y="0"/>
                  <a:pt x="328" y="0"/>
                </a:cubicBezTo>
                <a:cubicBezTo>
                  <a:pt x="328" y="80"/>
                  <a:pt x="328" y="80"/>
                  <a:pt x="328" y="80"/>
                </a:cubicBezTo>
                <a:cubicBezTo>
                  <a:pt x="133" y="80"/>
                  <a:pt x="133" y="275"/>
                  <a:pt x="133" y="275"/>
                </a:cubicBezTo>
                <a:cubicBezTo>
                  <a:pt x="186" y="187"/>
                  <a:pt x="222" y="169"/>
                  <a:pt x="328" y="16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71" name="Freeform 5"/>
          <p:cNvSpPr>
            <a:spLocks noChangeArrowheads="1"/>
          </p:cNvSpPr>
          <p:nvPr/>
        </p:nvSpPr>
        <p:spPr bwMode="auto">
          <a:xfrm>
            <a:off x="6327777" y="4701616"/>
            <a:ext cx="431800" cy="431912"/>
          </a:xfrm>
          <a:custGeom>
            <a:avLst/>
            <a:gdLst>
              <a:gd name="T0" fmla="*/ 239 w 480"/>
              <a:gd name="T1" fmla="*/ 0 h 480"/>
              <a:gd name="T2" fmla="*/ 239 w 480"/>
              <a:gd name="T3" fmla="*/ 0 h 480"/>
              <a:gd name="T4" fmla="*/ 0 w 480"/>
              <a:gd name="T5" fmla="*/ 248 h 480"/>
              <a:gd name="T6" fmla="*/ 239 w 480"/>
              <a:gd name="T7" fmla="*/ 479 h 480"/>
              <a:gd name="T8" fmla="*/ 479 w 480"/>
              <a:gd name="T9" fmla="*/ 240 h 480"/>
              <a:gd name="T10" fmla="*/ 239 w 480"/>
              <a:gd name="T11" fmla="*/ 0 h 480"/>
              <a:gd name="T12" fmla="*/ 239 w 480"/>
              <a:gd name="T13" fmla="*/ 426 h 480"/>
              <a:gd name="T14" fmla="*/ 239 w 480"/>
              <a:gd name="T15" fmla="*/ 426 h 480"/>
              <a:gd name="T16" fmla="*/ 53 w 480"/>
              <a:gd name="T17" fmla="*/ 248 h 480"/>
              <a:gd name="T18" fmla="*/ 239 w 480"/>
              <a:gd name="T19" fmla="*/ 53 h 480"/>
              <a:gd name="T20" fmla="*/ 426 w 480"/>
              <a:gd name="T21" fmla="*/ 240 h 480"/>
              <a:gd name="T22" fmla="*/ 239 w 480"/>
              <a:gd name="T23" fmla="*/ 426 h 480"/>
              <a:gd name="T24" fmla="*/ 123 w 480"/>
              <a:gd name="T25" fmla="*/ 354 h 480"/>
              <a:gd name="T26" fmla="*/ 123 w 480"/>
              <a:gd name="T27" fmla="*/ 354 h 480"/>
              <a:gd name="T28" fmla="*/ 283 w 480"/>
              <a:gd name="T29" fmla="*/ 293 h 480"/>
              <a:gd name="T30" fmla="*/ 354 w 480"/>
              <a:gd name="T31" fmla="*/ 124 h 480"/>
              <a:gd name="T32" fmla="*/ 186 w 480"/>
              <a:gd name="T33" fmla="*/ 195 h 480"/>
              <a:gd name="T34" fmla="*/ 123 w 480"/>
              <a:gd name="T35" fmla="*/ 354 h 480"/>
              <a:gd name="T36" fmla="*/ 213 w 480"/>
              <a:gd name="T37" fmla="*/ 213 h 480"/>
              <a:gd name="T38" fmla="*/ 213 w 480"/>
              <a:gd name="T39" fmla="*/ 213 h 480"/>
              <a:gd name="T40" fmla="*/ 310 w 480"/>
              <a:gd name="T41" fmla="*/ 169 h 480"/>
              <a:gd name="T42" fmla="*/ 266 w 480"/>
              <a:gd name="T43" fmla="*/ 266 h 480"/>
              <a:gd name="T44" fmla="*/ 213 w 480"/>
              <a:gd name="T45" fmla="*/ 266 h 480"/>
              <a:gd name="T46" fmla="*/ 213 w 480"/>
              <a:gd name="T47" fmla="*/ 21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0" h="480">
                <a:moveTo>
                  <a:pt x="239" y="0"/>
                </a:moveTo>
                <a:lnTo>
                  <a:pt x="239" y="0"/>
                </a:lnTo>
                <a:cubicBezTo>
                  <a:pt x="107" y="9"/>
                  <a:pt x="0" y="115"/>
                  <a:pt x="0" y="248"/>
                </a:cubicBezTo>
                <a:cubicBezTo>
                  <a:pt x="0" y="372"/>
                  <a:pt x="107" y="479"/>
                  <a:pt x="239" y="479"/>
                </a:cubicBezTo>
                <a:cubicBezTo>
                  <a:pt x="372" y="479"/>
                  <a:pt x="479" y="372"/>
                  <a:pt x="479" y="240"/>
                </a:cubicBezTo>
                <a:cubicBezTo>
                  <a:pt x="479" y="107"/>
                  <a:pt x="363" y="0"/>
                  <a:pt x="239" y="0"/>
                </a:cubicBezTo>
                <a:close/>
                <a:moveTo>
                  <a:pt x="239" y="426"/>
                </a:moveTo>
                <a:lnTo>
                  <a:pt x="239" y="426"/>
                </a:lnTo>
                <a:cubicBezTo>
                  <a:pt x="142" y="434"/>
                  <a:pt x="53" y="346"/>
                  <a:pt x="53" y="248"/>
                </a:cubicBezTo>
                <a:cubicBezTo>
                  <a:pt x="53" y="142"/>
                  <a:pt x="133" y="53"/>
                  <a:pt x="239" y="53"/>
                </a:cubicBezTo>
                <a:cubicBezTo>
                  <a:pt x="336" y="53"/>
                  <a:pt x="426" y="133"/>
                  <a:pt x="426" y="240"/>
                </a:cubicBezTo>
                <a:cubicBezTo>
                  <a:pt x="426" y="346"/>
                  <a:pt x="345" y="426"/>
                  <a:pt x="239" y="426"/>
                </a:cubicBezTo>
                <a:close/>
                <a:moveTo>
                  <a:pt x="123" y="354"/>
                </a:moveTo>
                <a:lnTo>
                  <a:pt x="123" y="354"/>
                </a:lnTo>
                <a:cubicBezTo>
                  <a:pt x="123" y="354"/>
                  <a:pt x="239" y="337"/>
                  <a:pt x="283" y="293"/>
                </a:cubicBezTo>
                <a:cubicBezTo>
                  <a:pt x="336" y="240"/>
                  <a:pt x="354" y="124"/>
                  <a:pt x="354" y="124"/>
                </a:cubicBezTo>
                <a:cubicBezTo>
                  <a:pt x="354" y="124"/>
                  <a:pt x="239" y="142"/>
                  <a:pt x="186" y="195"/>
                </a:cubicBezTo>
                <a:cubicBezTo>
                  <a:pt x="142" y="240"/>
                  <a:pt x="123" y="354"/>
                  <a:pt x="123" y="354"/>
                </a:cubicBezTo>
                <a:close/>
                <a:moveTo>
                  <a:pt x="213" y="213"/>
                </a:moveTo>
                <a:lnTo>
                  <a:pt x="213" y="213"/>
                </a:lnTo>
                <a:cubicBezTo>
                  <a:pt x="239" y="195"/>
                  <a:pt x="274" y="178"/>
                  <a:pt x="310" y="169"/>
                </a:cubicBezTo>
                <a:cubicBezTo>
                  <a:pt x="301" y="204"/>
                  <a:pt x="283" y="248"/>
                  <a:pt x="266" y="266"/>
                </a:cubicBezTo>
                <a:cubicBezTo>
                  <a:pt x="248" y="275"/>
                  <a:pt x="230" y="275"/>
                  <a:pt x="213" y="266"/>
                </a:cubicBezTo>
                <a:cubicBezTo>
                  <a:pt x="204" y="248"/>
                  <a:pt x="204" y="231"/>
                  <a:pt x="213" y="213"/>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72" name="Freeform 6"/>
          <p:cNvSpPr>
            <a:spLocks noChangeArrowheads="1"/>
          </p:cNvSpPr>
          <p:nvPr/>
        </p:nvSpPr>
        <p:spPr bwMode="auto">
          <a:xfrm>
            <a:off x="7242177" y="4717494"/>
            <a:ext cx="396874" cy="393802"/>
          </a:xfrm>
          <a:custGeom>
            <a:avLst/>
            <a:gdLst>
              <a:gd name="T0" fmla="*/ 425 w 444"/>
              <a:gd name="T1" fmla="*/ 17 h 435"/>
              <a:gd name="T2" fmla="*/ 425 w 444"/>
              <a:gd name="T3" fmla="*/ 17 h 435"/>
              <a:gd name="T4" fmla="*/ 345 w 444"/>
              <a:gd name="T5" fmla="*/ 35 h 435"/>
              <a:gd name="T6" fmla="*/ 0 w 444"/>
              <a:gd name="T7" fmla="*/ 222 h 435"/>
              <a:gd name="T8" fmla="*/ 195 w 444"/>
              <a:gd name="T9" fmla="*/ 248 h 435"/>
              <a:gd name="T10" fmla="*/ 221 w 444"/>
              <a:gd name="T11" fmla="*/ 434 h 435"/>
              <a:gd name="T12" fmla="*/ 399 w 444"/>
              <a:gd name="T13" fmla="*/ 89 h 435"/>
              <a:gd name="T14" fmla="*/ 425 w 444"/>
              <a:gd name="T15" fmla="*/ 17 h 435"/>
              <a:gd name="T16" fmla="*/ 381 w 444"/>
              <a:gd name="T17" fmla="*/ 62 h 435"/>
              <a:gd name="T18" fmla="*/ 381 w 444"/>
              <a:gd name="T19" fmla="*/ 62 h 435"/>
              <a:gd name="T20" fmla="*/ 239 w 444"/>
              <a:gd name="T21" fmla="*/ 319 h 435"/>
              <a:gd name="T22" fmla="*/ 230 w 444"/>
              <a:gd name="T23" fmla="*/ 204 h 435"/>
              <a:gd name="T24" fmla="*/ 381 w 444"/>
              <a:gd name="T25" fmla="*/ 6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4" h="435">
                <a:moveTo>
                  <a:pt x="425" y="17"/>
                </a:moveTo>
                <a:lnTo>
                  <a:pt x="425" y="17"/>
                </a:lnTo>
                <a:cubicBezTo>
                  <a:pt x="408" y="0"/>
                  <a:pt x="399" y="17"/>
                  <a:pt x="345" y="35"/>
                </a:cubicBezTo>
                <a:cubicBezTo>
                  <a:pt x="221" y="97"/>
                  <a:pt x="0" y="222"/>
                  <a:pt x="0" y="222"/>
                </a:cubicBezTo>
                <a:cubicBezTo>
                  <a:pt x="195" y="248"/>
                  <a:pt x="195" y="248"/>
                  <a:pt x="195" y="248"/>
                </a:cubicBezTo>
                <a:cubicBezTo>
                  <a:pt x="221" y="434"/>
                  <a:pt x="221" y="434"/>
                  <a:pt x="221" y="434"/>
                </a:cubicBezTo>
                <a:cubicBezTo>
                  <a:pt x="221" y="434"/>
                  <a:pt x="345" y="222"/>
                  <a:pt x="399" y="89"/>
                </a:cubicBezTo>
                <a:cubicBezTo>
                  <a:pt x="425" y="44"/>
                  <a:pt x="443" y="26"/>
                  <a:pt x="425" y="17"/>
                </a:cubicBezTo>
                <a:close/>
                <a:moveTo>
                  <a:pt x="381" y="62"/>
                </a:moveTo>
                <a:lnTo>
                  <a:pt x="381" y="62"/>
                </a:lnTo>
                <a:cubicBezTo>
                  <a:pt x="239" y="319"/>
                  <a:pt x="239" y="319"/>
                  <a:pt x="239" y="319"/>
                </a:cubicBezTo>
                <a:cubicBezTo>
                  <a:pt x="230" y="204"/>
                  <a:pt x="230" y="204"/>
                  <a:pt x="230" y="204"/>
                </a:cubicBezTo>
                <a:lnTo>
                  <a:pt x="381" y="62"/>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73" name="Freeform 7"/>
          <p:cNvSpPr>
            <a:spLocks noChangeArrowheads="1"/>
          </p:cNvSpPr>
          <p:nvPr/>
        </p:nvSpPr>
        <p:spPr bwMode="auto">
          <a:xfrm>
            <a:off x="9928227" y="4717494"/>
            <a:ext cx="349250" cy="400154"/>
          </a:xfrm>
          <a:custGeom>
            <a:avLst/>
            <a:gdLst>
              <a:gd name="T0" fmla="*/ 319 w 390"/>
              <a:gd name="T1" fmla="*/ 301 h 444"/>
              <a:gd name="T2" fmla="*/ 319 w 390"/>
              <a:gd name="T3" fmla="*/ 301 h 444"/>
              <a:gd name="T4" fmla="*/ 274 w 390"/>
              <a:gd name="T5" fmla="*/ 310 h 444"/>
              <a:gd name="T6" fmla="*/ 142 w 390"/>
              <a:gd name="T7" fmla="*/ 239 h 444"/>
              <a:gd name="T8" fmla="*/ 142 w 390"/>
              <a:gd name="T9" fmla="*/ 222 h 444"/>
              <a:gd name="T10" fmla="*/ 142 w 390"/>
              <a:gd name="T11" fmla="*/ 213 h 444"/>
              <a:gd name="T12" fmla="*/ 274 w 390"/>
              <a:gd name="T13" fmla="*/ 133 h 444"/>
              <a:gd name="T14" fmla="*/ 319 w 390"/>
              <a:gd name="T15" fmla="*/ 151 h 444"/>
              <a:gd name="T16" fmla="*/ 389 w 390"/>
              <a:gd name="T17" fmla="*/ 70 h 444"/>
              <a:gd name="T18" fmla="*/ 319 w 390"/>
              <a:gd name="T19" fmla="*/ 0 h 444"/>
              <a:gd name="T20" fmla="*/ 248 w 390"/>
              <a:gd name="T21" fmla="*/ 70 h 444"/>
              <a:gd name="T22" fmla="*/ 248 w 390"/>
              <a:gd name="T23" fmla="*/ 89 h 444"/>
              <a:gd name="T24" fmla="*/ 115 w 390"/>
              <a:gd name="T25" fmla="*/ 169 h 444"/>
              <a:gd name="T26" fmla="*/ 70 w 390"/>
              <a:gd name="T27" fmla="*/ 151 h 444"/>
              <a:gd name="T28" fmla="*/ 0 w 390"/>
              <a:gd name="T29" fmla="*/ 222 h 444"/>
              <a:gd name="T30" fmla="*/ 70 w 390"/>
              <a:gd name="T31" fmla="*/ 301 h 444"/>
              <a:gd name="T32" fmla="*/ 115 w 390"/>
              <a:gd name="T33" fmla="*/ 283 h 444"/>
              <a:gd name="T34" fmla="*/ 248 w 390"/>
              <a:gd name="T35" fmla="*/ 363 h 444"/>
              <a:gd name="T36" fmla="*/ 248 w 390"/>
              <a:gd name="T37" fmla="*/ 372 h 444"/>
              <a:gd name="T38" fmla="*/ 319 w 390"/>
              <a:gd name="T39" fmla="*/ 443 h 444"/>
              <a:gd name="T40" fmla="*/ 389 w 390"/>
              <a:gd name="T41" fmla="*/ 372 h 444"/>
              <a:gd name="T42" fmla="*/ 319 w 390"/>
              <a:gd name="T43" fmla="*/ 301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0" h="444">
                <a:moveTo>
                  <a:pt x="319" y="301"/>
                </a:moveTo>
                <a:lnTo>
                  <a:pt x="319" y="301"/>
                </a:lnTo>
                <a:cubicBezTo>
                  <a:pt x="301" y="301"/>
                  <a:pt x="283" y="301"/>
                  <a:pt x="274" y="310"/>
                </a:cubicBezTo>
                <a:cubicBezTo>
                  <a:pt x="142" y="239"/>
                  <a:pt x="142" y="239"/>
                  <a:pt x="142" y="239"/>
                </a:cubicBezTo>
                <a:cubicBezTo>
                  <a:pt x="142" y="230"/>
                  <a:pt x="142" y="230"/>
                  <a:pt x="142" y="222"/>
                </a:cubicBezTo>
                <a:lnTo>
                  <a:pt x="142" y="213"/>
                </a:lnTo>
                <a:cubicBezTo>
                  <a:pt x="274" y="133"/>
                  <a:pt x="274" y="133"/>
                  <a:pt x="274" y="133"/>
                </a:cubicBezTo>
                <a:cubicBezTo>
                  <a:pt x="283" y="142"/>
                  <a:pt x="301" y="151"/>
                  <a:pt x="319" y="151"/>
                </a:cubicBezTo>
                <a:cubicBezTo>
                  <a:pt x="363" y="151"/>
                  <a:pt x="389" y="115"/>
                  <a:pt x="389" y="70"/>
                </a:cubicBezTo>
                <a:cubicBezTo>
                  <a:pt x="389" y="35"/>
                  <a:pt x="363" y="0"/>
                  <a:pt x="319" y="0"/>
                </a:cubicBezTo>
                <a:cubicBezTo>
                  <a:pt x="274" y="0"/>
                  <a:pt x="248" y="35"/>
                  <a:pt x="248" y="70"/>
                </a:cubicBezTo>
                <a:cubicBezTo>
                  <a:pt x="248" y="80"/>
                  <a:pt x="248" y="80"/>
                  <a:pt x="248" y="89"/>
                </a:cubicBezTo>
                <a:cubicBezTo>
                  <a:pt x="115" y="169"/>
                  <a:pt x="115" y="169"/>
                  <a:pt x="115" y="169"/>
                </a:cubicBezTo>
                <a:cubicBezTo>
                  <a:pt x="107" y="151"/>
                  <a:pt x="88" y="151"/>
                  <a:pt x="70" y="151"/>
                </a:cubicBezTo>
                <a:cubicBezTo>
                  <a:pt x="26" y="151"/>
                  <a:pt x="0" y="186"/>
                  <a:pt x="0" y="222"/>
                </a:cubicBezTo>
                <a:cubicBezTo>
                  <a:pt x="0" y="266"/>
                  <a:pt x="26" y="301"/>
                  <a:pt x="70" y="301"/>
                </a:cubicBezTo>
                <a:cubicBezTo>
                  <a:pt x="88" y="301"/>
                  <a:pt x="107" y="292"/>
                  <a:pt x="115" y="283"/>
                </a:cubicBezTo>
                <a:cubicBezTo>
                  <a:pt x="248" y="363"/>
                  <a:pt x="248" y="363"/>
                  <a:pt x="248" y="363"/>
                </a:cubicBezTo>
                <a:lnTo>
                  <a:pt x="248" y="372"/>
                </a:lnTo>
                <a:cubicBezTo>
                  <a:pt x="248" y="416"/>
                  <a:pt x="274" y="443"/>
                  <a:pt x="319" y="443"/>
                </a:cubicBezTo>
                <a:cubicBezTo>
                  <a:pt x="363" y="443"/>
                  <a:pt x="389" y="416"/>
                  <a:pt x="389" y="372"/>
                </a:cubicBezTo>
                <a:cubicBezTo>
                  <a:pt x="389" y="328"/>
                  <a:pt x="363" y="301"/>
                  <a:pt x="319" y="301"/>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74" name="Freeform 8"/>
          <p:cNvSpPr>
            <a:spLocks noChangeArrowheads="1"/>
          </p:cNvSpPr>
          <p:nvPr/>
        </p:nvSpPr>
        <p:spPr bwMode="auto">
          <a:xfrm>
            <a:off x="977900" y="4717494"/>
            <a:ext cx="447676" cy="400154"/>
          </a:xfrm>
          <a:custGeom>
            <a:avLst/>
            <a:gdLst>
              <a:gd name="T0" fmla="*/ 310 w 497"/>
              <a:gd name="T1" fmla="*/ 336 h 444"/>
              <a:gd name="T2" fmla="*/ 310 w 497"/>
              <a:gd name="T3" fmla="*/ 336 h 444"/>
              <a:gd name="T4" fmla="*/ 221 w 497"/>
              <a:gd name="T5" fmla="*/ 257 h 444"/>
              <a:gd name="T6" fmla="*/ 248 w 497"/>
              <a:gd name="T7" fmla="*/ 195 h 444"/>
              <a:gd name="T8" fmla="*/ 274 w 497"/>
              <a:gd name="T9" fmla="*/ 151 h 444"/>
              <a:gd name="T10" fmla="*/ 266 w 497"/>
              <a:gd name="T11" fmla="*/ 133 h 444"/>
              <a:gd name="T12" fmla="*/ 274 w 497"/>
              <a:gd name="T13" fmla="*/ 89 h 444"/>
              <a:gd name="T14" fmla="*/ 177 w 497"/>
              <a:gd name="T15" fmla="*/ 0 h 444"/>
              <a:gd name="T16" fmla="*/ 70 w 497"/>
              <a:gd name="T17" fmla="*/ 89 h 444"/>
              <a:gd name="T18" fmla="*/ 79 w 497"/>
              <a:gd name="T19" fmla="*/ 133 h 444"/>
              <a:gd name="T20" fmla="*/ 70 w 497"/>
              <a:gd name="T21" fmla="*/ 151 h 444"/>
              <a:gd name="T22" fmla="*/ 97 w 497"/>
              <a:gd name="T23" fmla="*/ 195 h 444"/>
              <a:gd name="T24" fmla="*/ 123 w 497"/>
              <a:gd name="T25" fmla="*/ 257 h 444"/>
              <a:gd name="T26" fmla="*/ 35 w 497"/>
              <a:gd name="T27" fmla="*/ 336 h 444"/>
              <a:gd name="T28" fmla="*/ 0 w 497"/>
              <a:gd name="T29" fmla="*/ 345 h 444"/>
              <a:gd name="T30" fmla="*/ 0 w 497"/>
              <a:gd name="T31" fmla="*/ 443 h 444"/>
              <a:gd name="T32" fmla="*/ 398 w 497"/>
              <a:gd name="T33" fmla="*/ 443 h 444"/>
              <a:gd name="T34" fmla="*/ 398 w 497"/>
              <a:gd name="T35" fmla="*/ 399 h 444"/>
              <a:gd name="T36" fmla="*/ 310 w 497"/>
              <a:gd name="T37" fmla="*/ 336 h 444"/>
              <a:gd name="T38" fmla="*/ 425 w 497"/>
              <a:gd name="T39" fmla="*/ 195 h 444"/>
              <a:gd name="T40" fmla="*/ 425 w 497"/>
              <a:gd name="T41" fmla="*/ 195 h 444"/>
              <a:gd name="T42" fmla="*/ 425 w 497"/>
              <a:gd name="T43" fmla="*/ 124 h 444"/>
              <a:gd name="T44" fmla="*/ 372 w 497"/>
              <a:gd name="T45" fmla="*/ 124 h 444"/>
              <a:gd name="T46" fmla="*/ 372 w 497"/>
              <a:gd name="T47" fmla="*/ 195 h 444"/>
              <a:gd name="T48" fmla="*/ 301 w 497"/>
              <a:gd name="T49" fmla="*/ 195 h 444"/>
              <a:gd name="T50" fmla="*/ 301 w 497"/>
              <a:gd name="T51" fmla="*/ 248 h 444"/>
              <a:gd name="T52" fmla="*/ 372 w 497"/>
              <a:gd name="T53" fmla="*/ 248 h 444"/>
              <a:gd name="T54" fmla="*/ 372 w 497"/>
              <a:gd name="T55" fmla="*/ 319 h 444"/>
              <a:gd name="T56" fmla="*/ 425 w 497"/>
              <a:gd name="T57" fmla="*/ 319 h 444"/>
              <a:gd name="T58" fmla="*/ 425 w 497"/>
              <a:gd name="T59" fmla="*/ 248 h 444"/>
              <a:gd name="T60" fmla="*/ 496 w 497"/>
              <a:gd name="T61" fmla="*/ 248 h 444"/>
              <a:gd name="T62" fmla="*/ 496 w 497"/>
              <a:gd name="T63" fmla="*/ 195 h 444"/>
              <a:gd name="T64" fmla="*/ 425 w 497"/>
              <a:gd name="T65" fmla="*/ 19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7" h="444">
                <a:moveTo>
                  <a:pt x="310" y="336"/>
                </a:moveTo>
                <a:lnTo>
                  <a:pt x="310" y="336"/>
                </a:lnTo>
                <a:cubicBezTo>
                  <a:pt x="248" y="310"/>
                  <a:pt x="221" y="292"/>
                  <a:pt x="221" y="257"/>
                </a:cubicBezTo>
                <a:cubicBezTo>
                  <a:pt x="221" y="230"/>
                  <a:pt x="239" y="239"/>
                  <a:pt x="248" y="195"/>
                </a:cubicBezTo>
                <a:cubicBezTo>
                  <a:pt x="257" y="177"/>
                  <a:pt x="274" y="195"/>
                  <a:pt x="274" y="151"/>
                </a:cubicBezTo>
                <a:cubicBezTo>
                  <a:pt x="274" y="133"/>
                  <a:pt x="266" y="133"/>
                  <a:pt x="266" y="133"/>
                </a:cubicBezTo>
                <a:cubicBezTo>
                  <a:pt x="266" y="133"/>
                  <a:pt x="274" y="106"/>
                  <a:pt x="274" y="89"/>
                </a:cubicBezTo>
                <a:cubicBezTo>
                  <a:pt x="274" y="62"/>
                  <a:pt x="257" y="0"/>
                  <a:pt x="177" y="0"/>
                </a:cubicBezTo>
                <a:cubicBezTo>
                  <a:pt x="88" y="0"/>
                  <a:pt x="70" y="62"/>
                  <a:pt x="70" y="89"/>
                </a:cubicBezTo>
                <a:cubicBezTo>
                  <a:pt x="70" y="106"/>
                  <a:pt x="79" y="133"/>
                  <a:pt x="79" y="133"/>
                </a:cubicBezTo>
                <a:cubicBezTo>
                  <a:pt x="79" y="133"/>
                  <a:pt x="70" y="133"/>
                  <a:pt x="70" y="151"/>
                </a:cubicBezTo>
                <a:cubicBezTo>
                  <a:pt x="70" y="195"/>
                  <a:pt x="88" y="177"/>
                  <a:pt x="97" y="195"/>
                </a:cubicBezTo>
                <a:cubicBezTo>
                  <a:pt x="106" y="239"/>
                  <a:pt x="123" y="230"/>
                  <a:pt x="123" y="257"/>
                </a:cubicBezTo>
                <a:cubicBezTo>
                  <a:pt x="123" y="292"/>
                  <a:pt x="97" y="310"/>
                  <a:pt x="35" y="336"/>
                </a:cubicBezTo>
                <a:cubicBezTo>
                  <a:pt x="35" y="336"/>
                  <a:pt x="17" y="336"/>
                  <a:pt x="0" y="345"/>
                </a:cubicBezTo>
                <a:cubicBezTo>
                  <a:pt x="0" y="443"/>
                  <a:pt x="0" y="443"/>
                  <a:pt x="0" y="443"/>
                </a:cubicBezTo>
                <a:cubicBezTo>
                  <a:pt x="398" y="443"/>
                  <a:pt x="398" y="443"/>
                  <a:pt x="398" y="443"/>
                </a:cubicBezTo>
                <a:cubicBezTo>
                  <a:pt x="398" y="443"/>
                  <a:pt x="398" y="408"/>
                  <a:pt x="398" y="399"/>
                </a:cubicBezTo>
                <a:cubicBezTo>
                  <a:pt x="398" y="381"/>
                  <a:pt x="372" y="354"/>
                  <a:pt x="310" y="336"/>
                </a:cubicBezTo>
                <a:close/>
                <a:moveTo>
                  <a:pt x="425" y="195"/>
                </a:moveTo>
                <a:lnTo>
                  <a:pt x="425" y="195"/>
                </a:lnTo>
                <a:cubicBezTo>
                  <a:pt x="425" y="124"/>
                  <a:pt x="425" y="124"/>
                  <a:pt x="425" y="124"/>
                </a:cubicBezTo>
                <a:cubicBezTo>
                  <a:pt x="372" y="124"/>
                  <a:pt x="372" y="124"/>
                  <a:pt x="372" y="124"/>
                </a:cubicBezTo>
                <a:cubicBezTo>
                  <a:pt x="372" y="195"/>
                  <a:pt x="372" y="195"/>
                  <a:pt x="372" y="195"/>
                </a:cubicBezTo>
                <a:cubicBezTo>
                  <a:pt x="301" y="195"/>
                  <a:pt x="301" y="195"/>
                  <a:pt x="301" y="195"/>
                </a:cubicBezTo>
                <a:cubicBezTo>
                  <a:pt x="301" y="248"/>
                  <a:pt x="301" y="248"/>
                  <a:pt x="301" y="248"/>
                </a:cubicBezTo>
                <a:cubicBezTo>
                  <a:pt x="372" y="248"/>
                  <a:pt x="372" y="248"/>
                  <a:pt x="372" y="248"/>
                </a:cubicBezTo>
                <a:cubicBezTo>
                  <a:pt x="372" y="319"/>
                  <a:pt x="372" y="319"/>
                  <a:pt x="372" y="319"/>
                </a:cubicBezTo>
                <a:cubicBezTo>
                  <a:pt x="425" y="319"/>
                  <a:pt x="425" y="319"/>
                  <a:pt x="425" y="319"/>
                </a:cubicBezTo>
                <a:cubicBezTo>
                  <a:pt x="425" y="248"/>
                  <a:pt x="425" y="248"/>
                  <a:pt x="425" y="248"/>
                </a:cubicBezTo>
                <a:cubicBezTo>
                  <a:pt x="496" y="248"/>
                  <a:pt x="496" y="248"/>
                  <a:pt x="496" y="248"/>
                </a:cubicBezTo>
                <a:cubicBezTo>
                  <a:pt x="496" y="195"/>
                  <a:pt x="496" y="195"/>
                  <a:pt x="496" y="195"/>
                </a:cubicBezTo>
                <a:lnTo>
                  <a:pt x="425" y="195"/>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75" name="Freeform 9"/>
          <p:cNvSpPr>
            <a:spLocks noChangeArrowheads="1"/>
          </p:cNvSpPr>
          <p:nvPr/>
        </p:nvSpPr>
        <p:spPr bwMode="auto">
          <a:xfrm>
            <a:off x="8131178" y="4727022"/>
            <a:ext cx="384174" cy="384274"/>
          </a:xfrm>
          <a:custGeom>
            <a:avLst/>
            <a:gdLst>
              <a:gd name="T0" fmla="*/ 212 w 426"/>
              <a:gd name="T1" fmla="*/ 0 h 426"/>
              <a:gd name="T2" fmla="*/ 212 w 426"/>
              <a:gd name="T3" fmla="*/ 0 h 426"/>
              <a:gd name="T4" fmla="*/ 0 w 426"/>
              <a:gd name="T5" fmla="*/ 213 h 426"/>
              <a:gd name="T6" fmla="*/ 212 w 426"/>
              <a:gd name="T7" fmla="*/ 425 h 426"/>
              <a:gd name="T8" fmla="*/ 425 w 426"/>
              <a:gd name="T9" fmla="*/ 213 h 426"/>
              <a:gd name="T10" fmla="*/ 212 w 426"/>
              <a:gd name="T11" fmla="*/ 0 h 426"/>
              <a:gd name="T12" fmla="*/ 229 w 426"/>
              <a:gd name="T13" fmla="*/ 390 h 426"/>
              <a:gd name="T14" fmla="*/ 229 w 426"/>
              <a:gd name="T15" fmla="*/ 390 h 426"/>
              <a:gd name="T16" fmla="*/ 229 w 426"/>
              <a:gd name="T17" fmla="*/ 292 h 426"/>
              <a:gd name="T18" fmla="*/ 194 w 426"/>
              <a:gd name="T19" fmla="*/ 292 h 426"/>
              <a:gd name="T20" fmla="*/ 194 w 426"/>
              <a:gd name="T21" fmla="*/ 390 h 426"/>
              <a:gd name="T22" fmla="*/ 35 w 426"/>
              <a:gd name="T23" fmla="*/ 230 h 426"/>
              <a:gd name="T24" fmla="*/ 132 w 426"/>
              <a:gd name="T25" fmla="*/ 230 h 426"/>
              <a:gd name="T26" fmla="*/ 132 w 426"/>
              <a:gd name="T27" fmla="*/ 195 h 426"/>
              <a:gd name="T28" fmla="*/ 35 w 426"/>
              <a:gd name="T29" fmla="*/ 195 h 426"/>
              <a:gd name="T30" fmla="*/ 194 w 426"/>
              <a:gd name="T31" fmla="*/ 44 h 426"/>
              <a:gd name="T32" fmla="*/ 194 w 426"/>
              <a:gd name="T33" fmla="*/ 142 h 426"/>
              <a:gd name="T34" fmla="*/ 229 w 426"/>
              <a:gd name="T35" fmla="*/ 142 h 426"/>
              <a:gd name="T36" fmla="*/ 229 w 426"/>
              <a:gd name="T37" fmla="*/ 44 h 426"/>
              <a:gd name="T38" fmla="*/ 380 w 426"/>
              <a:gd name="T39" fmla="*/ 195 h 426"/>
              <a:gd name="T40" fmla="*/ 292 w 426"/>
              <a:gd name="T41" fmla="*/ 195 h 426"/>
              <a:gd name="T42" fmla="*/ 292 w 426"/>
              <a:gd name="T43" fmla="*/ 230 h 426"/>
              <a:gd name="T44" fmla="*/ 380 w 426"/>
              <a:gd name="T45" fmla="*/ 230 h 426"/>
              <a:gd name="T46" fmla="*/ 229 w 426"/>
              <a:gd name="T47" fmla="*/ 39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6" h="426">
                <a:moveTo>
                  <a:pt x="212" y="0"/>
                </a:moveTo>
                <a:lnTo>
                  <a:pt x="212" y="0"/>
                </a:lnTo>
                <a:cubicBezTo>
                  <a:pt x="97" y="0"/>
                  <a:pt x="0" y="97"/>
                  <a:pt x="0" y="213"/>
                </a:cubicBezTo>
                <a:cubicBezTo>
                  <a:pt x="0" y="336"/>
                  <a:pt x="97" y="425"/>
                  <a:pt x="212" y="425"/>
                </a:cubicBezTo>
                <a:cubicBezTo>
                  <a:pt x="327" y="425"/>
                  <a:pt x="425" y="336"/>
                  <a:pt x="425" y="213"/>
                </a:cubicBezTo>
                <a:cubicBezTo>
                  <a:pt x="425" y="97"/>
                  <a:pt x="327" y="0"/>
                  <a:pt x="212" y="0"/>
                </a:cubicBezTo>
                <a:close/>
                <a:moveTo>
                  <a:pt x="229" y="390"/>
                </a:moveTo>
                <a:lnTo>
                  <a:pt x="229" y="390"/>
                </a:lnTo>
                <a:cubicBezTo>
                  <a:pt x="229" y="292"/>
                  <a:pt x="229" y="292"/>
                  <a:pt x="229" y="292"/>
                </a:cubicBezTo>
                <a:cubicBezTo>
                  <a:pt x="194" y="292"/>
                  <a:pt x="194" y="292"/>
                  <a:pt x="194" y="292"/>
                </a:cubicBezTo>
                <a:cubicBezTo>
                  <a:pt x="194" y="390"/>
                  <a:pt x="194" y="390"/>
                  <a:pt x="194" y="390"/>
                </a:cubicBezTo>
                <a:cubicBezTo>
                  <a:pt x="114" y="380"/>
                  <a:pt x="44" y="310"/>
                  <a:pt x="35" y="230"/>
                </a:cubicBezTo>
                <a:cubicBezTo>
                  <a:pt x="132" y="230"/>
                  <a:pt x="132" y="230"/>
                  <a:pt x="132" y="230"/>
                </a:cubicBezTo>
                <a:cubicBezTo>
                  <a:pt x="132" y="195"/>
                  <a:pt x="132" y="195"/>
                  <a:pt x="132" y="195"/>
                </a:cubicBezTo>
                <a:cubicBezTo>
                  <a:pt x="35" y="195"/>
                  <a:pt x="35" y="195"/>
                  <a:pt x="35" y="195"/>
                </a:cubicBezTo>
                <a:cubicBezTo>
                  <a:pt x="44" y="115"/>
                  <a:pt x="114" y="53"/>
                  <a:pt x="194" y="44"/>
                </a:cubicBezTo>
                <a:cubicBezTo>
                  <a:pt x="194" y="142"/>
                  <a:pt x="194" y="142"/>
                  <a:pt x="194" y="142"/>
                </a:cubicBezTo>
                <a:cubicBezTo>
                  <a:pt x="229" y="142"/>
                  <a:pt x="229" y="142"/>
                  <a:pt x="229" y="142"/>
                </a:cubicBezTo>
                <a:cubicBezTo>
                  <a:pt x="229" y="44"/>
                  <a:pt x="229" y="44"/>
                  <a:pt x="229" y="44"/>
                </a:cubicBezTo>
                <a:cubicBezTo>
                  <a:pt x="310" y="53"/>
                  <a:pt x="380" y="115"/>
                  <a:pt x="380" y="195"/>
                </a:cubicBezTo>
                <a:cubicBezTo>
                  <a:pt x="292" y="195"/>
                  <a:pt x="292" y="195"/>
                  <a:pt x="292" y="195"/>
                </a:cubicBezTo>
                <a:cubicBezTo>
                  <a:pt x="292" y="230"/>
                  <a:pt x="292" y="230"/>
                  <a:pt x="292" y="230"/>
                </a:cubicBezTo>
                <a:cubicBezTo>
                  <a:pt x="380" y="230"/>
                  <a:pt x="380" y="230"/>
                  <a:pt x="380" y="230"/>
                </a:cubicBezTo>
                <a:cubicBezTo>
                  <a:pt x="380" y="310"/>
                  <a:pt x="310" y="380"/>
                  <a:pt x="229" y="39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77" name="Freeform 11"/>
          <p:cNvSpPr>
            <a:spLocks noChangeArrowheads="1"/>
          </p:cNvSpPr>
          <p:nvPr/>
        </p:nvSpPr>
        <p:spPr bwMode="auto">
          <a:xfrm>
            <a:off x="15281277" y="4777835"/>
            <a:ext cx="374650" cy="377922"/>
          </a:xfrm>
          <a:custGeom>
            <a:avLst/>
            <a:gdLst>
              <a:gd name="T0" fmla="*/ 204 w 418"/>
              <a:gd name="T1" fmla="*/ 0 h 417"/>
              <a:gd name="T2" fmla="*/ 204 w 418"/>
              <a:gd name="T3" fmla="*/ 0 h 417"/>
              <a:gd name="T4" fmla="*/ 0 w 418"/>
              <a:gd name="T5" fmla="*/ 204 h 417"/>
              <a:gd name="T6" fmla="*/ 204 w 418"/>
              <a:gd name="T7" fmla="*/ 416 h 417"/>
              <a:gd name="T8" fmla="*/ 417 w 418"/>
              <a:gd name="T9" fmla="*/ 204 h 417"/>
              <a:gd name="T10" fmla="*/ 204 w 418"/>
              <a:gd name="T11" fmla="*/ 0 h 417"/>
              <a:gd name="T12" fmla="*/ 328 w 418"/>
              <a:gd name="T13" fmla="*/ 177 h 417"/>
              <a:gd name="T14" fmla="*/ 328 w 418"/>
              <a:gd name="T15" fmla="*/ 177 h 417"/>
              <a:gd name="T16" fmla="*/ 328 w 418"/>
              <a:gd name="T17" fmla="*/ 230 h 417"/>
              <a:gd name="T18" fmla="*/ 80 w 418"/>
              <a:gd name="T19" fmla="*/ 230 h 417"/>
              <a:gd name="T20" fmla="*/ 80 w 418"/>
              <a:gd name="T21" fmla="*/ 177 h 417"/>
              <a:gd name="T22" fmla="*/ 328 w 418"/>
              <a:gd name="T23" fmla="*/ 17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8" h="417">
                <a:moveTo>
                  <a:pt x="204" y="0"/>
                </a:moveTo>
                <a:lnTo>
                  <a:pt x="204" y="0"/>
                </a:lnTo>
                <a:cubicBezTo>
                  <a:pt x="89" y="0"/>
                  <a:pt x="0" y="88"/>
                  <a:pt x="0" y="204"/>
                </a:cubicBezTo>
                <a:cubicBezTo>
                  <a:pt x="0" y="319"/>
                  <a:pt x="89" y="416"/>
                  <a:pt x="204" y="416"/>
                </a:cubicBezTo>
                <a:cubicBezTo>
                  <a:pt x="319" y="416"/>
                  <a:pt x="417" y="319"/>
                  <a:pt x="417" y="204"/>
                </a:cubicBezTo>
                <a:cubicBezTo>
                  <a:pt x="417" y="88"/>
                  <a:pt x="319" y="0"/>
                  <a:pt x="204" y="0"/>
                </a:cubicBezTo>
                <a:close/>
                <a:moveTo>
                  <a:pt x="328" y="177"/>
                </a:moveTo>
                <a:lnTo>
                  <a:pt x="328" y="177"/>
                </a:lnTo>
                <a:cubicBezTo>
                  <a:pt x="328" y="230"/>
                  <a:pt x="328" y="230"/>
                  <a:pt x="328" y="230"/>
                </a:cubicBezTo>
                <a:cubicBezTo>
                  <a:pt x="80" y="230"/>
                  <a:pt x="80" y="230"/>
                  <a:pt x="80" y="230"/>
                </a:cubicBezTo>
                <a:cubicBezTo>
                  <a:pt x="80" y="177"/>
                  <a:pt x="80" y="177"/>
                  <a:pt x="80" y="177"/>
                </a:cubicBezTo>
                <a:lnTo>
                  <a:pt x="328" y="177"/>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78" name="Freeform 12"/>
          <p:cNvSpPr>
            <a:spLocks noChangeArrowheads="1"/>
          </p:cNvSpPr>
          <p:nvPr/>
        </p:nvSpPr>
        <p:spPr bwMode="auto">
          <a:xfrm>
            <a:off x="3638551" y="5654364"/>
            <a:ext cx="415926" cy="416032"/>
          </a:xfrm>
          <a:custGeom>
            <a:avLst/>
            <a:gdLst>
              <a:gd name="T0" fmla="*/ 230 w 462"/>
              <a:gd name="T1" fmla="*/ 9 h 461"/>
              <a:gd name="T2" fmla="*/ 230 w 462"/>
              <a:gd name="T3" fmla="*/ 9 h 461"/>
              <a:gd name="T4" fmla="*/ 0 w 462"/>
              <a:gd name="T5" fmla="*/ 239 h 461"/>
              <a:gd name="T6" fmla="*/ 230 w 462"/>
              <a:gd name="T7" fmla="*/ 460 h 461"/>
              <a:gd name="T8" fmla="*/ 461 w 462"/>
              <a:gd name="T9" fmla="*/ 230 h 461"/>
              <a:gd name="T10" fmla="*/ 230 w 462"/>
              <a:gd name="T11" fmla="*/ 9 h 461"/>
              <a:gd name="T12" fmla="*/ 248 w 462"/>
              <a:gd name="T13" fmla="*/ 79 h 461"/>
              <a:gd name="T14" fmla="*/ 248 w 462"/>
              <a:gd name="T15" fmla="*/ 79 h 461"/>
              <a:gd name="T16" fmla="*/ 283 w 462"/>
              <a:gd name="T17" fmla="*/ 106 h 461"/>
              <a:gd name="T18" fmla="*/ 239 w 462"/>
              <a:gd name="T19" fmla="*/ 150 h 461"/>
              <a:gd name="T20" fmla="*/ 213 w 462"/>
              <a:gd name="T21" fmla="*/ 115 h 461"/>
              <a:gd name="T22" fmla="*/ 248 w 462"/>
              <a:gd name="T23" fmla="*/ 79 h 461"/>
              <a:gd name="T24" fmla="*/ 195 w 462"/>
              <a:gd name="T25" fmla="*/ 372 h 461"/>
              <a:gd name="T26" fmla="*/ 195 w 462"/>
              <a:gd name="T27" fmla="*/ 372 h 461"/>
              <a:gd name="T28" fmla="*/ 177 w 462"/>
              <a:gd name="T29" fmla="*/ 327 h 461"/>
              <a:gd name="T30" fmla="*/ 195 w 462"/>
              <a:gd name="T31" fmla="*/ 248 h 461"/>
              <a:gd name="T32" fmla="*/ 195 w 462"/>
              <a:gd name="T33" fmla="*/ 230 h 461"/>
              <a:gd name="T34" fmla="*/ 160 w 462"/>
              <a:gd name="T35" fmla="*/ 248 h 461"/>
              <a:gd name="T36" fmla="*/ 151 w 462"/>
              <a:gd name="T37" fmla="*/ 239 h 461"/>
              <a:gd name="T38" fmla="*/ 248 w 462"/>
              <a:gd name="T39" fmla="*/ 185 h 461"/>
              <a:gd name="T40" fmla="*/ 266 w 462"/>
              <a:gd name="T41" fmla="*/ 230 h 461"/>
              <a:gd name="T42" fmla="*/ 239 w 462"/>
              <a:gd name="T43" fmla="*/ 310 h 461"/>
              <a:gd name="T44" fmla="*/ 239 w 462"/>
              <a:gd name="T45" fmla="*/ 327 h 461"/>
              <a:gd name="T46" fmla="*/ 275 w 462"/>
              <a:gd name="T47" fmla="*/ 310 h 461"/>
              <a:gd name="T48" fmla="*/ 283 w 462"/>
              <a:gd name="T49" fmla="*/ 327 h 461"/>
              <a:gd name="T50" fmla="*/ 195 w 462"/>
              <a:gd name="T51" fmla="*/ 37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2" h="461">
                <a:moveTo>
                  <a:pt x="230" y="9"/>
                </a:moveTo>
                <a:lnTo>
                  <a:pt x="230" y="9"/>
                </a:lnTo>
                <a:cubicBezTo>
                  <a:pt x="98" y="9"/>
                  <a:pt x="0" y="106"/>
                  <a:pt x="0" y="239"/>
                </a:cubicBezTo>
                <a:cubicBezTo>
                  <a:pt x="0" y="363"/>
                  <a:pt x="107" y="460"/>
                  <a:pt x="230" y="460"/>
                </a:cubicBezTo>
                <a:cubicBezTo>
                  <a:pt x="363" y="460"/>
                  <a:pt x="461" y="354"/>
                  <a:pt x="461" y="230"/>
                </a:cubicBezTo>
                <a:cubicBezTo>
                  <a:pt x="461" y="106"/>
                  <a:pt x="355" y="0"/>
                  <a:pt x="230" y="9"/>
                </a:cubicBezTo>
                <a:close/>
                <a:moveTo>
                  <a:pt x="248" y="79"/>
                </a:moveTo>
                <a:lnTo>
                  <a:pt x="248" y="79"/>
                </a:lnTo>
                <a:cubicBezTo>
                  <a:pt x="275" y="79"/>
                  <a:pt x="283" y="97"/>
                  <a:pt x="283" y="106"/>
                </a:cubicBezTo>
                <a:cubicBezTo>
                  <a:pt x="283" y="132"/>
                  <a:pt x="266" y="150"/>
                  <a:pt x="239" y="150"/>
                </a:cubicBezTo>
                <a:cubicBezTo>
                  <a:pt x="222" y="150"/>
                  <a:pt x="213" y="132"/>
                  <a:pt x="213" y="115"/>
                </a:cubicBezTo>
                <a:cubicBezTo>
                  <a:pt x="213" y="106"/>
                  <a:pt x="222" y="79"/>
                  <a:pt x="248" y="79"/>
                </a:cubicBezTo>
                <a:close/>
                <a:moveTo>
                  <a:pt x="195" y="372"/>
                </a:moveTo>
                <a:lnTo>
                  <a:pt x="195" y="372"/>
                </a:lnTo>
                <a:cubicBezTo>
                  <a:pt x="177" y="372"/>
                  <a:pt x="169" y="363"/>
                  <a:pt x="177" y="327"/>
                </a:cubicBezTo>
                <a:cubicBezTo>
                  <a:pt x="195" y="248"/>
                  <a:pt x="195" y="248"/>
                  <a:pt x="195" y="248"/>
                </a:cubicBezTo>
                <a:cubicBezTo>
                  <a:pt x="195" y="239"/>
                  <a:pt x="195" y="230"/>
                  <a:pt x="195" y="230"/>
                </a:cubicBezTo>
                <a:cubicBezTo>
                  <a:pt x="186" y="230"/>
                  <a:pt x="169" y="239"/>
                  <a:pt x="160" y="248"/>
                </a:cubicBezTo>
                <a:cubicBezTo>
                  <a:pt x="151" y="239"/>
                  <a:pt x="151" y="239"/>
                  <a:pt x="151" y="239"/>
                </a:cubicBezTo>
                <a:cubicBezTo>
                  <a:pt x="186" y="204"/>
                  <a:pt x="230" y="185"/>
                  <a:pt x="248" y="185"/>
                </a:cubicBezTo>
                <a:cubicBezTo>
                  <a:pt x="266" y="185"/>
                  <a:pt x="266" y="204"/>
                  <a:pt x="266" y="230"/>
                </a:cubicBezTo>
                <a:cubicBezTo>
                  <a:pt x="239" y="310"/>
                  <a:pt x="239" y="310"/>
                  <a:pt x="239" y="310"/>
                </a:cubicBezTo>
                <a:cubicBezTo>
                  <a:pt x="239" y="327"/>
                  <a:pt x="239" y="327"/>
                  <a:pt x="239" y="327"/>
                </a:cubicBezTo>
                <a:cubicBezTo>
                  <a:pt x="248" y="327"/>
                  <a:pt x="266" y="327"/>
                  <a:pt x="275" y="310"/>
                </a:cubicBezTo>
                <a:cubicBezTo>
                  <a:pt x="283" y="327"/>
                  <a:pt x="283" y="327"/>
                  <a:pt x="283" y="327"/>
                </a:cubicBezTo>
                <a:cubicBezTo>
                  <a:pt x="248" y="363"/>
                  <a:pt x="213" y="372"/>
                  <a:pt x="195" y="37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79" name="Freeform 13"/>
          <p:cNvSpPr>
            <a:spLocks noChangeArrowheads="1"/>
          </p:cNvSpPr>
          <p:nvPr/>
        </p:nvSpPr>
        <p:spPr bwMode="auto">
          <a:xfrm>
            <a:off x="3698878" y="4644451"/>
            <a:ext cx="209550" cy="444616"/>
          </a:xfrm>
          <a:custGeom>
            <a:avLst/>
            <a:gdLst>
              <a:gd name="T0" fmla="*/ 178 w 232"/>
              <a:gd name="T1" fmla="*/ 0 h 498"/>
              <a:gd name="T2" fmla="*/ 178 w 232"/>
              <a:gd name="T3" fmla="*/ 0 h 498"/>
              <a:gd name="T4" fmla="*/ 222 w 232"/>
              <a:gd name="T5" fmla="*/ 53 h 498"/>
              <a:gd name="T6" fmla="*/ 160 w 232"/>
              <a:gd name="T7" fmla="*/ 115 h 498"/>
              <a:gd name="T8" fmla="*/ 107 w 232"/>
              <a:gd name="T9" fmla="*/ 62 h 498"/>
              <a:gd name="T10" fmla="*/ 178 w 232"/>
              <a:gd name="T11" fmla="*/ 0 h 498"/>
              <a:gd name="T12" fmla="*/ 72 w 232"/>
              <a:gd name="T13" fmla="*/ 497 h 498"/>
              <a:gd name="T14" fmla="*/ 72 w 232"/>
              <a:gd name="T15" fmla="*/ 497 h 498"/>
              <a:gd name="T16" fmla="*/ 45 w 232"/>
              <a:gd name="T17" fmla="*/ 407 h 498"/>
              <a:gd name="T18" fmla="*/ 81 w 232"/>
              <a:gd name="T19" fmla="*/ 284 h 498"/>
              <a:gd name="T20" fmla="*/ 81 w 232"/>
              <a:gd name="T21" fmla="*/ 257 h 498"/>
              <a:gd name="T22" fmla="*/ 19 w 232"/>
              <a:gd name="T23" fmla="*/ 284 h 498"/>
              <a:gd name="T24" fmla="*/ 0 w 232"/>
              <a:gd name="T25" fmla="*/ 266 h 498"/>
              <a:gd name="T26" fmla="*/ 169 w 232"/>
              <a:gd name="T27" fmla="*/ 178 h 498"/>
              <a:gd name="T28" fmla="*/ 187 w 232"/>
              <a:gd name="T29" fmla="*/ 257 h 498"/>
              <a:gd name="T30" fmla="*/ 151 w 232"/>
              <a:gd name="T31" fmla="*/ 390 h 498"/>
              <a:gd name="T32" fmla="*/ 160 w 232"/>
              <a:gd name="T33" fmla="*/ 425 h 498"/>
              <a:gd name="T34" fmla="*/ 213 w 232"/>
              <a:gd name="T35" fmla="*/ 390 h 498"/>
              <a:gd name="T36" fmla="*/ 231 w 232"/>
              <a:gd name="T37" fmla="*/ 407 h 498"/>
              <a:gd name="T38" fmla="*/ 72 w 232"/>
              <a:gd name="T39" fmla="*/ 49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2" h="498">
                <a:moveTo>
                  <a:pt x="178" y="0"/>
                </a:moveTo>
                <a:lnTo>
                  <a:pt x="178" y="0"/>
                </a:lnTo>
                <a:cubicBezTo>
                  <a:pt x="213" y="0"/>
                  <a:pt x="222" y="27"/>
                  <a:pt x="222" y="53"/>
                </a:cubicBezTo>
                <a:cubicBezTo>
                  <a:pt x="222" y="80"/>
                  <a:pt x="196" y="115"/>
                  <a:pt x="160" y="115"/>
                </a:cubicBezTo>
                <a:cubicBezTo>
                  <a:pt x="125" y="115"/>
                  <a:pt x="107" y="97"/>
                  <a:pt x="107" y="62"/>
                </a:cubicBezTo>
                <a:cubicBezTo>
                  <a:pt x="107" y="35"/>
                  <a:pt x="134" y="0"/>
                  <a:pt x="178" y="0"/>
                </a:cubicBezTo>
                <a:close/>
                <a:moveTo>
                  <a:pt x="72" y="497"/>
                </a:moveTo>
                <a:lnTo>
                  <a:pt x="72" y="497"/>
                </a:lnTo>
                <a:cubicBezTo>
                  <a:pt x="45" y="497"/>
                  <a:pt x="28" y="478"/>
                  <a:pt x="45" y="407"/>
                </a:cubicBezTo>
                <a:cubicBezTo>
                  <a:pt x="81" y="284"/>
                  <a:pt x="81" y="284"/>
                  <a:pt x="81" y="284"/>
                </a:cubicBezTo>
                <a:cubicBezTo>
                  <a:pt x="81" y="266"/>
                  <a:pt x="81" y="257"/>
                  <a:pt x="81" y="257"/>
                </a:cubicBezTo>
                <a:cubicBezTo>
                  <a:pt x="72" y="257"/>
                  <a:pt x="37" y="275"/>
                  <a:pt x="19" y="284"/>
                </a:cubicBezTo>
                <a:cubicBezTo>
                  <a:pt x="0" y="266"/>
                  <a:pt x="0" y="266"/>
                  <a:pt x="0" y="266"/>
                </a:cubicBezTo>
                <a:cubicBezTo>
                  <a:pt x="63" y="213"/>
                  <a:pt x="143" y="178"/>
                  <a:pt x="169" y="178"/>
                </a:cubicBezTo>
                <a:cubicBezTo>
                  <a:pt x="196" y="178"/>
                  <a:pt x="205" y="213"/>
                  <a:pt x="187" y="257"/>
                </a:cubicBezTo>
                <a:cubicBezTo>
                  <a:pt x="151" y="390"/>
                  <a:pt x="151" y="390"/>
                  <a:pt x="151" y="390"/>
                </a:cubicBezTo>
                <a:cubicBezTo>
                  <a:pt x="151" y="416"/>
                  <a:pt x="151" y="425"/>
                  <a:pt x="160" y="425"/>
                </a:cubicBezTo>
                <a:cubicBezTo>
                  <a:pt x="160" y="425"/>
                  <a:pt x="187" y="407"/>
                  <a:pt x="213" y="390"/>
                </a:cubicBezTo>
                <a:cubicBezTo>
                  <a:pt x="231" y="407"/>
                  <a:pt x="231" y="407"/>
                  <a:pt x="231" y="407"/>
                </a:cubicBezTo>
                <a:cubicBezTo>
                  <a:pt x="169" y="478"/>
                  <a:pt x="98" y="497"/>
                  <a:pt x="72" y="49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1" name="Freeform 15"/>
          <p:cNvSpPr>
            <a:spLocks noChangeArrowheads="1"/>
          </p:cNvSpPr>
          <p:nvPr/>
        </p:nvSpPr>
        <p:spPr bwMode="auto">
          <a:xfrm>
            <a:off x="14328776" y="5654366"/>
            <a:ext cx="377824" cy="374747"/>
          </a:xfrm>
          <a:custGeom>
            <a:avLst/>
            <a:gdLst>
              <a:gd name="T0" fmla="*/ 213 w 417"/>
              <a:gd name="T1" fmla="*/ 0 h 417"/>
              <a:gd name="T2" fmla="*/ 213 w 417"/>
              <a:gd name="T3" fmla="*/ 0 h 417"/>
              <a:gd name="T4" fmla="*/ 0 w 417"/>
              <a:gd name="T5" fmla="*/ 204 h 417"/>
              <a:gd name="T6" fmla="*/ 213 w 417"/>
              <a:gd name="T7" fmla="*/ 416 h 417"/>
              <a:gd name="T8" fmla="*/ 416 w 417"/>
              <a:gd name="T9" fmla="*/ 204 h 417"/>
              <a:gd name="T10" fmla="*/ 213 w 417"/>
              <a:gd name="T11" fmla="*/ 0 h 417"/>
              <a:gd name="T12" fmla="*/ 257 w 417"/>
              <a:gd name="T13" fmla="*/ 204 h 417"/>
              <a:gd name="T14" fmla="*/ 257 w 417"/>
              <a:gd name="T15" fmla="*/ 204 h 417"/>
              <a:gd name="T16" fmla="*/ 328 w 417"/>
              <a:gd name="T17" fmla="*/ 284 h 417"/>
              <a:gd name="T18" fmla="*/ 284 w 417"/>
              <a:gd name="T19" fmla="*/ 328 h 417"/>
              <a:gd name="T20" fmla="*/ 213 w 417"/>
              <a:gd name="T21" fmla="*/ 248 h 417"/>
              <a:gd name="T22" fmla="*/ 132 w 417"/>
              <a:gd name="T23" fmla="*/ 328 h 417"/>
              <a:gd name="T24" fmla="*/ 88 w 417"/>
              <a:gd name="T25" fmla="*/ 284 h 417"/>
              <a:gd name="T26" fmla="*/ 168 w 417"/>
              <a:gd name="T27" fmla="*/ 204 h 417"/>
              <a:gd name="T28" fmla="*/ 88 w 417"/>
              <a:gd name="T29" fmla="*/ 134 h 417"/>
              <a:gd name="T30" fmla="*/ 132 w 417"/>
              <a:gd name="T31" fmla="*/ 89 h 417"/>
              <a:gd name="T32" fmla="*/ 213 w 417"/>
              <a:gd name="T33" fmla="*/ 159 h 417"/>
              <a:gd name="T34" fmla="*/ 284 w 417"/>
              <a:gd name="T35" fmla="*/ 89 h 417"/>
              <a:gd name="T36" fmla="*/ 328 w 417"/>
              <a:gd name="T37" fmla="*/ 134 h 417"/>
              <a:gd name="T38" fmla="*/ 257 w 417"/>
              <a:gd name="T39" fmla="*/ 20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7" h="417">
                <a:moveTo>
                  <a:pt x="213" y="0"/>
                </a:moveTo>
                <a:lnTo>
                  <a:pt x="213" y="0"/>
                </a:lnTo>
                <a:cubicBezTo>
                  <a:pt x="97" y="0"/>
                  <a:pt x="0" y="89"/>
                  <a:pt x="0" y="204"/>
                </a:cubicBezTo>
                <a:cubicBezTo>
                  <a:pt x="0" y="319"/>
                  <a:pt x="97" y="416"/>
                  <a:pt x="213" y="416"/>
                </a:cubicBezTo>
                <a:cubicBezTo>
                  <a:pt x="328" y="416"/>
                  <a:pt x="416" y="319"/>
                  <a:pt x="416" y="204"/>
                </a:cubicBezTo>
                <a:cubicBezTo>
                  <a:pt x="416" y="89"/>
                  <a:pt x="328" y="0"/>
                  <a:pt x="213" y="0"/>
                </a:cubicBezTo>
                <a:close/>
                <a:moveTo>
                  <a:pt x="257" y="204"/>
                </a:moveTo>
                <a:lnTo>
                  <a:pt x="257" y="204"/>
                </a:lnTo>
                <a:cubicBezTo>
                  <a:pt x="328" y="284"/>
                  <a:pt x="328" y="284"/>
                  <a:pt x="328" y="284"/>
                </a:cubicBezTo>
                <a:cubicBezTo>
                  <a:pt x="284" y="328"/>
                  <a:pt x="284" y="328"/>
                  <a:pt x="284" y="328"/>
                </a:cubicBezTo>
                <a:cubicBezTo>
                  <a:pt x="213" y="248"/>
                  <a:pt x="213" y="248"/>
                  <a:pt x="213" y="248"/>
                </a:cubicBezTo>
                <a:cubicBezTo>
                  <a:pt x="132" y="328"/>
                  <a:pt x="132" y="328"/>
                  <a:pt x="132" y="328"/>
                </a:cubicBezTo>
                <a:cubicBezTo>
                  <a:pt x="88" y="284"/>
                  <a:pt x="88" y="284"/>
                  <a:pt x="88" y="284"/>
                </a:cubicBezTo>
                <a:cubicBezTo>
                  <a:pt x="168" y="204"/>
                  <a:pt x="168" y="204"/>
                  <a:pt x="168" y="204"/>
                </a:cubicBezTo>
                <a:cubicBezTo>
                  <a:pt x="88" y="134"/>
                  <a:pt x="88" y="134"/>
                  <a:pt x="88" y="134"/>
                </a:cubicBezTo>
                <a:cubicBezTo>
                  <a:pt x="132" y="89"/>
                  <a:pt x="132" y="89"/>
                  <a:pt x="132" y="89"/>
                </a:cubicBezTo>
                <a:cubicBezTo>
                  <a:pt x="213" y="159"/>
                  <a:pt x="213" y="159"/>
                  <a:pt x="213" y="159"/>
                </a:cubicBezTo>
                <a:cubicBezTo>
                  <a:pt x="284" y="89"/>
                  <a:pt x="284" y="89"/>
                  <a:pt x="284" y="89"/>
                </a:cubicBezTo>
                <a:cubicBezTo>
                  <a:pt x="328" y="134"/>
                  <a:pt x="328" y="134"/>
                  <a:pt x="328" y="134"/>
                </a:cubicBezTo>
                <a:lnTo>
                  <a:pt x="257" y="20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3" name="Freeform 17"/>
          <p:cNvSpPr>
            <a:spLocks noChangeArrowheads="1"/>
          </p:cNvSpPr>
          <p:nvPr/>
        </p:nvSpPr>
        <p:spPr bwMode="auto">
          <a:xfrm>
            <a:off x="7232651" y="5609903"/>
            <a:ext cx="415926" cy="416032"/>
          </a:xfrm>
          <a:custGeom>
            <a:avLst/>
            <a:gdLst>
              <a:gd name="T0" fmla="*/ 231 w 461"/>
              <a:gd name="T1" fmla="*/ 9 h 461"/>
              <a:gd name="T2" fmla="*/ 231 w 461"/>
              <a:gd name="T3" fmla="*/ 9 h 461"/>
              <a:gd name="T4" fmla="*/ 0 w 461"/>
              <a:gd name="T5" fmla="*/ 239 h 461"/>
              <a:gd name="T6" fmla="*/ 231 w 461"/>
              <a:gd name="T7" fmla="*/ 460 h 461"/>
              <a:gd name="T8" fmla="*/ 460 w 461"/>
              <a:gd name="T9" fmla="*/ 230 h 461"/>
              <a:gd name="T10" fmla="*/ 231 w 461"/>
              <a:gd name="T11" fmla="*/ 9 h 461"/>
              <a:gd name="T12" fmla="*/ 231 w 461"/>
              <a:gd name="T13" fmla="*/ 372 h 461"/>
              <a:gd name="T14" fmla="*/ 231 w 461"/>
              <a:gd name="T15" fmla="*/ 372 h 461"/>
              <a:gd name="T16" fmla="*/ 221 w 461"/>
              <a:gd name="T17" fmla="*/ 372 h 461"/>
              <a:gd name="T18" fmla="*/ 195 w 461"/>
              <a:gd name="T19" fmla="*/ 336 h 461"/>
              <a:gd name="T20" fmla="*/ 231 w 461"/>
              <a:gd name="T21" fmla="*/ 301 h 461"/>
              <a:gd name="T22" fmla="*/ 231 w 461"/>
              <a:gd name="T23" fmla="*/ 301 h 461"/>
              <a:gd name="T24" fmla="*/ 257 w 461"/>
              <a:gd name="T25" fmla="*/ 336 h 461"/>
              <a:gd name="T26" fmla="*/ 231 w 461"/>
              <a:gd name="T27" fmla="*/ 372 h 461"/>
              <a:gd name="T28" fmla="*/ 310 w 461"/>
              <a:gd name="T29" fmla="*/ 213 h 461"/>
              <a:gd name="T30" fmla="*/ 310 w 461"/>
              <a:gd name="T31" fmla="*/ 213 h 461"/>
              <a:gd name="T32" fmla="*/ 284 w 461"/>
              <a:gd name="T33" fmla="*/ 230 h 461"/>
              <a:gd name="T34" fmla="*/ 266 w 461"/>
              <a:gd name="T35" fmla="*/ 248 h 461"/>
              <a:gd name="T36" fmla="*/ 257 w 461"/>
              <a:gd name="T37" fmla="*/ 257 h 461"/>
              <a:gd name="T38" fmla="*/ 248 w 461"/>
              <a:gd name="T39" fmla="*/ 274 h 461"/>
              <a:gd name="T40" fmla="*/ 248 w 461"/>
              <a:gd name="T41" fmla="*/ 274 h 461"/>
              <a:gd name="T42" fmla="*/ 195 w 461"/>
              <a:gd name="T43" fmla="*/ 274 h 461"/>
              <a:gd name="T44" fmla="*/ 195 w 461"/>
              <a:gd name="T45" fmla="*/ 274 h 461"/>
              <a:gd name="T46" fmla="*/ 204 w 461"/>
              <a:gd name="T47" fmla="*/ 230 h 461"/>
              <a:gd name="T48" fmla="*/ 248 w 461"/>
              <a:gd name="T49" fmla="*/ 204 h 461"/>
              <a:gd name="T50" fmla="*/ 257 w 461"/>
              <a:gd name="T51" fmla="*/ 195 h 461"/>
              <a:gd name="T52" fmla="*/ 266 w 461"/>
              <a:gd name="T53" fmla="*/ 176 h 461"/>
              <a:gd name="T54" fmla="*/ 257 w 461"/>
              <a:gd name="T55" fmla="*/ 150 h 461"/>
              <a:gd name="T56" fmla="*/ 231 w 461"/>
              <a:gd name="T57" fmla="*/ 141 h 461"/>
              <a:gd name="T58" fmla="*/ 204 w 461"/>
              <a:gd name="T59" fmla="*/ 150 h 461"/>
              <a:gd name="T60" fmla="*/ 195 w 461"/>
              <a:gd name="T61" fmla="*/ 176 h 461"/>
              <a:gd name="T62" fmla="*/ 195 w 461"/>
              <a:gd name="T63" fmla="*/ 185 h 461"/>
              <a:gd name="T64" fmla="*/ 142 w 461"/>
              <a:gd name="T65" fmla="*/ 185 h 461"/>
              <a:gd name="T66" fmla="*/ 142 w 461"/>
              <a:gd name="T67" fmla="*/ 176 h 461"/>
              <a:gd name="T68" fmla="*/ 177 w 461"/>
              <a:gd name="T69" fmla="*/ 106 h 461"/>
              <a:gd name="T70" fmla="*/ 231 w 461"/>
              <a:gd name="T71" fmla="*/ 97 h 461"/>
              <a:gd name="T72" fmla="*/ 293 w 461"/>
              <a:gd name="T73" fmla="*/ 115 h 461"/>
              <a:gd name="T74" fmla="*/ 319 w 461"/>
              <a:gd name="T75" fmla="*/ 168 h 461"/>
              <a:gd name="T76" fmla="*/ 310 w 461"/>
              <a:gd name="T77" fmla="*/ 21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461">
                <a:moveTo>
                  <a:pt x="231" y="9"/>
                </a:moveTo>
                <a:lnTo>
                  <a:pt x="231" y="9"/>
                </a:lnTo>
                <a:cubicBezTo>
                  <a:pt x="97" y="9"/>
                  <a:pt x="0" y="106"/>
                  <a:pt x="0" y="239"/>
                </a:cubicBezTo>
                <a:cubicBezTo>
                  <a:pt x="0" y="363"/>
                  <a:pt x="106" y="460"/>
                  <a:pt x="231" y="460"/>
                </a:cubicBezTo>
                <a:cubicBezTo>
                  <a:pt x="363" y="460"/>
                  <a:pt x="460" y="354"/>
                  <a:pt x="460" y="230"/>
                </a:cubicBezTo>
                <a:cubicBezTo>
                  <a:pt x="460" y="106"/>
                  <a:pt x="354" y="0"/>
                  <a:pt x="231" y="9"/>
                </a:cubicBezTo>
                <a:close/>
                <a:moveTo>
                  <a:pt x="231" y="372"/>
                </a:moveTo>
                <a:lnTo>
                  <a:pt x="231" y="372"/>
                </a:lnTo>
                <a:cubicBezTo>
                  <a:pt x="221" y="372"/>
                  <a:pt x="221" y="372"/>
                  <a:pt x="221" y="372"/>
                </a:cubicBezTo>
                <a:cubicBezTo>
                  <a:pt x="204" y="372"/>
                  <a:pt x="195" y="354"/>
                  <a:pt x="195" y="336"/>
                </a:cubicBezTo>
                <a:cubicBezTo>
                  <a:pt x="195" y="319"/>
                  <a:pt x="204" y="301"/>
                  <a:pt x="231" y="301"/>
                </a:cubicBezTo>
                <a:lnTo>
                  <a:pt x="231" y="301"/>
                </a:lnTo>
                <a:cubicBezTo>
                  <a:pt x="248" y="310"/>
                  <a:pt x="257" y="319"/>
                  <a:pt x="257" y="336"/>
                </a:cubicBezTo>
                <a:cubicBezTo>
                  <a:pt x="257" y="363"/>
                  <a:pt x="248" y="372"/>
                  <a:pt x="231" y="372"/>
                </a:cubicBezTo>
                <a:close/>
                <a:moveTo>
                  <a:pt x="310" y="213"/>
                </a:moveTo>
                <a:lnTo>
                  <a:pt x="310" y="213"/>
                </a:lnTo>
                <a:cubicBezTo>
                  <a:pt x="301" y="213"/>
                  <a:pt x="293" y="221"/>
                  <a:pt x="284" y="230"/>
                </a:cubicBezTo>
                <a:cubicBezTo>
                  <a:pt x="266" y="248"/>
                  <a:pt x="266" y="248"/>
                  <a:pt x="266" y="248"/>
                </a:cubicBezTo>
                <a:cubicBezTo>
                  <a:pt x="257" y="248"/>
                  <a:pt x="257" y="257"/>
                  <a:pt x="257" y="257"/>
                </a:cubicBezTo>
                <a:cubicBezTo>
                  <a:pt x="248" y="266"/>
                  <a:pt x="248" y="266"/>
                  <a:pt x="248" y="274"/>
                </a:cubicBezTo>
                <a:lnTo>
                  <a:pt x="248" y="274"/>
                </a:lnTo>
                <a:cubicBezTo>
                  <a:pt x="195" y="274"/>
                  <a:pt x="195" y="274"/>
                  <a:pt x="195" y="274"/>
                </a:cubicBezTo>
                <a:lnTo>
                  <a:pt x="195" y="274"/>
                </a:lnTo>
                <a:cubicBezTo>
                  <a:pt x="195" y="257"/>
                  <a:pt x="195" y="248"/>
                  <a:pt x="204" y="230"/>
                </a:cubicBezTo>
                <a:cubicBezTo>
                  <a:pt x="221" y="221"/>
                  <a:pt x="248" y="204"/>
                  <a:pt x="248" y="204"/>
                </a:cubicBezTo>
                <a:lnTo>
                  <a:pt x="257" y="195"/>
                </a:lnTo>
                <a:cubicBezTo>
                  <a:pt x="257" y="185"/>
                  <a:pt x="266" y="176"/>
                  <a:pt x="266" y="176"/>
                </a:cubicBezTo>
                <a:cubicBezTo>
                  <a:pt x="266" y="168"/>
                  <a:pt x="257" y="160"/>
                  <a:pt x="257" y="150"/>
                </a:cubicBezTo>
                <a:cubicBezTo>
                  <a:pt x="248" y="141"/>
                  <a:pt x="240" y="141"/>
                  <a:pt x="231" y="141"/>
                </a:cubicBezTo>
                <a:cubicBezTo>
                  <a:pt x="221" y="141"/>
                  <a:pt x="213" y="141"/>
                  <a:pt x="204" y="150"/>
                </a:cubicBezTo>
                <a:cubicBezTo>
                  <a:pt x="195" y="160"/>
                  <a:pt x="195" y="168"/>
                  <a:pt x="195" y="176"/>
                </a:cubicBezTo>
                <a:cubicBezTo>
                  <a:pt x="195" y="185"/>
                  <a:pt x="195" y="185"/>
                  <a:pt x="195" y="185"/>
                </a:cubicBezTo>
                <a:cubicBezTo>
                  <a:pt x="142" y="185"/>
                  <a:pt x="142" y="185"/>
                  <a:pt x="142" y="185"/>
                </a:cubicBezTo>
                <a:cubicBezTo>
                  <a:pt x="142" y="176"/>
                  <a:pt x="142" y="176"/>
                  <a:pt x="142" y="176"/>
                </a:cubicBezTo>
                <a:cubicBezTo>
                  <a:pt x="142" y="141"/>
                  <a:pt x="150" y="123"/>
                  <a:pt x="177" y="106"/>
                </a:cubicBezTo>
                <a:cubicBezTo>
                  <a:pt x="186" y="97"/>
                  <a:pt x="204" y="97"/>
                  <a:pt x="231" y="97"/>
                </a:cubicBezTo>
                <a:cubicBezTo>
                  <a:pt x="257" y="97"/>
                  <a:pt x="275" y="97"/>
                  <a:pt x="293" y="115"/>
                </a:cubicBezTo>
                <a:cubicBezTo>
                  <a:pt x="310" y="123"/>
                  <a:pt x="319" y="141"/>
                  <a:pt x="319" y="168"/>
                </a:cubicBezTo>
                <a:cubicBezTo>
                  <a:pt x="319" y="185"/>
                  <a:pt x="319" y="195"/>
                  <a:pt x="310" y="213"/>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4" name="Freeform 18"/>
          <p:cNvSpPr>
            <a:spLocks noChangeArrowheads="1"/>
          </p:cNvSpPr>
          <p:nvPr/>
        </p:nvSpPr>
        <p:spPr bwMode="auto">
          <a:xfrm>
            <a:off x="16173450" y="5708352"/>
            <a:ext cx="257176" cy="266769"/>
          </a:xfrm>
          <a:custGeom>
            <a:avLst/>
            <a:gdLst>
              <a:gd name="T0" fmla="*/ 265 w 285"/>
              <a:gd name="T1" fmla="*/ 125 h 294"/>
              <a:gd name="T2" fmla="*/ 265 w 285"/>
              <a:gd name="T3" fmla="*/ 125 h 294"/>
              <a:gd name="T4" fmla="*/ 168 w 285"/>
              <a:gd name="T5" fmla="*/ 125 h 294"/>
              <a:gd name="T6" fmla="*/ 168 w 285"/>
              <a:gd name="T7" fmla="*/ 18 h 294"/>
              <a:gd name="T8" fmla="*/ 141 w 285"/>
              <a:gd name="T9" fmla="*/ 0 h 294"/>
              <a:gd name="T10" fmla="*/ 115 w 285"/>
              <a:gd name="T11" fmla="*/ 18 h 294"/>
              <a:gd name="T12" fmla="*/ 115 w 285"/>
              <a:gd name="T13" fmla="*/ 125 h 294"/>
              <a:gd name="T14" fmla="*/ 9 w 285"/>
              <a:gd name="T15" fmla="*/ 125 h 294"/>
              <a:gd name="T16" fmla="*/ 0 w 285"/>
              <a:gd name="T17" fmla="*/ 142 h 294"/>
              <a:gd name="T18" fmla="*/ 9 w 285"/>
              <a:gd name="T19" fmla="*/ 169 h 294"/>
              <a:gd name="T20" fmla="*/ 115 w 285"/>
              <a:gd name="T21" fmla="*/ 169 h 294"/>
              <a:gd name="T22" fmla="*/ 115 w 285"/>
              <a:gd name="T23" fmla="*/ 275 h 294"/>
              <a:gd name="T24" fmla="*/ 141 w 285"/>
              <a:gd name="T25" fmla="*/ 293 h 294"/>
              <a:gd name="T26" fmla="*/ 168 w 285"/>
              <a:gd name="T27" fmla="*/ 275 h 294"/>
              <a:gd name="T28" fmla="*/ 168 w 285"/>
              <a:gd name="T29" fmla="*/ 169 h 294"/>
              <a:gd name="T30" fmla="*/ 265 w 285"/>
              <a:gd name="T31" fmla="*/ 169 h 294"/>
              <a:gd name="T32" fmla="*/ 284 w 285"/>
              <a:gd name="T33" fmla="*/ 142 h 294"/>
              <a:gd name="T34" fmla="*/ 265 w 285"/>
              <a:gd name="T35" fmla="*/ 12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5" name="Freeform 19"/>
          <p:cNvSpPr>
            <a:spLocks noChangeArrowheads="1"/>
          </p:cNvSpPr>
          <p:nvPr/>
        </p:nvSpPr>
        <p:spPr bwMode="auto">
          <a:xfrm>
            <a:off x="15284450" y="5819507"/>
            <a:ext cx="254000" cy="41285"/>
          </a:xfrm>
          <a:custGeom>
            <a:avLst/>
            <a:gdLst>
              <a:gd name="T0" fmla="*/ 265 w 283"/>
              <a:gd name="T1" fmla="*/ 0 h 45"/>
              <a:gd name="T2" fmla="*/ 265 w 283"/>
              <a:gd name="T3" fmla="*/ 0 h 45"/>
              <a:gd name="T4" fmla="*/ 9 w 283"/>
              <a:gd name="T5" fmla="*/ 0 h 45"/>
              <a:gd name="T6" fmla="*/ 0 w 283"/>
              <a:gd name="T7" fmla="*/ 17 h 45"/>
              <a:gd name="T8" fmla="*/ 9 w 283"/>
              <a:gd name="T9" fmla="*/ 44 h 45"/>
              <a:gd name="T10" fmla="*/ 265 w 283"/>
              <a:gd name="T11" fmla="*/ 44 h 45"/>
              <a:gd name="T12" fmla="*/ 282 w 283"/>
              <a:gd name="T13" fmla="*/ 17 h 45"/>
              <a:gd name="T14" fmla="*/ 265 w 283"/>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3" h="45">
                <a:moveTo>
                  <a:pt x="265" y="0"/>
                </a:moveTo>
                <a:lnTo>
                  <a:pt x="265" y="0"/>
                </a:lnTo>
                <a:cubicBezTo>
                  <a:pt x="9" y="0"/>
                  <a:pt x="9" y="0"/>
                  <a:pt x="9" y="0"/>
                </a:cubicBezTo>
                <a:cubicBezTo>
                  <a:pt x="0" y="0"/>
                  <a:pt x="0" y="8"/>
                  <a:pt x="0" y="17"/>
                </a:cubicBezTo>
                <a:cubicBezTo>
                  <a:pt x="0" y="35"/>
                  <a:pt x="0" y="44"/>
                  <a:pt x="9" y="44"/>
                </a:cubicBezTo>
                <a:cubicBezTo>
                  <a:pt x="265" y="44"/>
                  <a:pt x="265" y="44"/>
                  <a:pt x="265" y="44"/>
                </a:cubicBezTo>
                <a:cubicBezTo>
                  <a:pt x="282" y="44"/>
                  <a:pt x="282" y="35"/>
                  <a:pt x="282" y="17"/>
                </a:cubicBezTo>
                <a:cubicBezTo>
                  <a:pt x="282" y="8"/>
                  <a:pt x="282" y="0"/>
                  <a:pt x="265" y="0"/>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6" name="Freeform 20"/>
          <p:cNvSpPr>
            <a:spLocks noChangeArrowheads="1"/>
          </p:cNvSpPr>
          <p:nvPr/>
        </p:nvSpPr>
        <p:spPr bwMode="auto">
          <a:xfrm>
            <a:off x="4546600" y="6476902"/>
            <a:ext cx="447676" cy="454144"/>
          </a:xfrm>
          <a:custGeom>
            <a:avLst/>
            <a:gdLst>
              <a:gd name="T0" fmla="*/ 469 w 497"/>
              <a:gd name="T1" fmla="*/ 8 h 505"/>
              <a:gd name="T2" fmla="*/ 469 w 497"/>
              <a:gd name="T3" fmla="*/ 8 h 505"/>
              <a:gd name="T4" fmla="*/ 452 w 497"/>
              <a:gd name="T5" fmla="*/ 0 h 505"/>
              <a:gd name="T6" fmla="*/ 443 w 497"/>
              <a:gd name="T7" fmla="*/ 17 h 505"/>
              <a:gd name="T8" fmla="*/ 381 w 497"/>
              <a:gd name="T9" fmla="*/ 168 h 505"/>
              <a:gd name="T10" fmla="*/ 372 w 497"/>
              <a:gd name="T11" fmla="*/ 141 h 505"/>
              <a:gd name="T12" fmla="*/ 346 w 497"/>
              <a:gd name="T13" fmla="*/ 132 h 505"/>
              <a:gd name="T14" fmla="*/ 265 w 497"/>
              <a:gd name="T15" fmla="*/ 132 h 505"/>
              <a:gd name="T16" fmla="*/ 240 w 497"/>
              <a:gd name="T17" fmla="*/ 141 h 505"/>
              <a:gd name="T18" fmla="*/ 9 w 497"/>
              <a:gd name="T19" fmla="*/ 300 h 505"/>
              <a:gd name="T20" fmla="*/ 9 w 497"/>
              <a:gd name="T21" fmla="*/ 336 h 505"/>
              <a:gd name="T22" fmla="*/ 106 w 497"/>
              <a:gd name="T23" fmla="*/ 486 h 505"/>
              <a:gd name="T24" fmla="*/ 142 w 497"/>
              <a:gd name="T25" fmla="*/ 495 h 505"/>
              <a:gd name="T26" fmla="*/ 372 w 497"/>
              <a:gd name="T27" fmla="*/ 327 h 505"/>
              <a:gd name="T28" fmla="*/ 390 w 497"/>
              <a:gd name="T29" fmla="*/ 309 h 505"/>
              <a:gd name="T30" fmla="*/ 416 w 497"/>
              <a:gd name="T31" fmla="*/ 229 h 505"/>
              <a:gd name="T32" fmla="*/ 408 w 497"/>
              <a:gd name="T33" fmla="*/ 203 h 505"/>
              <a:gd name="T34" fmla="*/ 399 w 497"/>
              <a:gd name="T35" fmla="*/ 185 h 505"/>
              <a:gd name="T36" fmla="*/ 469 w 497"/>
              <a:gd name="T37" fmla="*/ 8 h 505"/>
              <a:gd name="T38" fmla="*/ 363 w 497"/>
              <a:gd name="T39" fmla="*/ 247 h 505"/>
              <a:gd name="T40" fmla="*/ 363 w 497"/>
              <a:gd name="T41" fmla="*/ 247 h 505"/>
              <a:gd name="T42" fmla="*/ 310 w 497"/>
              <a:gd name="T43" fmla="*/ 229 h 505"/>
              <a:gd name="T44" fmla="*/ 319 w 497"/>
              <a:gd name="T45" fmla="*/ 176 h 505"/>
              <a:gd name="T46" fmla="*/ 363 w 497"/>
              <a:gd name="T47" fmla="*/ 176 h 505"/>
              <a:gd name="T48" fmla="*/ 355 w 497"/>
              <a:gd name="T49" fmla="*/ 185 h 505"/>
              <a:gd name="T50" fmla="*/ 346 w 497"/>
              <a:gd name="T51" fmla="*/ 203 h 505"/>
              <a:gd name="T52" fmla="*/ 355 w 497"/>
              <a:gd name="T53" fmla="*/ 212 h 505"/>
              <a:gd name="T54" fmla="*/ 363 w 497"/>
              <a:gd name="T55" fmla="*/ 212 h 505"/>
              <a:gd name="T56" fmla="*/ 381 w 497"/>
              <a:gd name="T57" fmla="*/ 203 h 505"/>
              <a:gd name="T58" fmla="*/ 363 w 497"/>
              <a:gd name="T59" fmla="*/ 247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7" h="505">
                <a:moveTo>
                  <a:pt x="469" y="8"/>
                </a:moveTo>
                <a:lnTo>
                  <a:pt x="469" y="8"/>
                </a:lnTo>
                <a:cubicBezTo>
                  <a:pt x="469" y="8"/>
                  <a:pt x="461" y="0"/>
                  <a:pt x="452" y="0"/>
                </a:cubicBezTo>
                <a:cubicBezTo>
                  <a:pt x="443" y="8"/>
                  <a:pt x="443" y="17"/>
                  <a:pt x="443" y="17"/>
                </a:cubicBezTo>
                <a:cubicBezTo>
                  <a:pt x="461" y="88"/>
                  <a:pt x="416" y="141"/>
                  <a:pt x="381" y="168"/>
                </a:cubicBezTo>
                <a:cubicBezTo>
                  <a:pt x="372" y="141"/>
                  <a:pt x="372" y="141"/>
                  <a:pt x="372" y="141"/>
                </a:cubicBezTo>
                <a:cubicBezTo>
                  <a:pt x="363" y="141"/>
                  <a:pt x="355" y="132"/>
                  <a:pt x="346" y="132"/>
                </a:cubicBezTo>
                <a:cubicBezTo>
                  <a:pt x="265" y="132"/>
                  <a:pt x="265" y="132"/>
                  <a:pt x="265" y="132"/>
                </a:cubicBezTo>
                <a:cubicBezTo>
                  <a:pt x="257" y="132"/>
                  <a:pt x="248" y="132"/>
                  <a:pt x="240" y="141"/>
                </a:cubicBezTo>
                <a:cubicBezTo>
                  <a:pt x="9" y="300"/>
                  <a:pt x="9" y="300"/>
                  <a:pt x="9" y="300"/>
                </a:cubicBezTo>
                <a:cubicBezTo>
                  <a:pt x="0" y="309"/>
                  <a:pt x="0" y="327"/>
                  <a:pt x="9" y="336"/>
                </a:cubicBezTo>
                <a:cubicBezTo>
                  <a:pt x="106" y="486"/>
                  <a:pt x="106" y="486"/>
                  <a:pt x="106" y="486"/>
                </a:cubicBezTo>
                <a:cubicBezTo>
                  <a:pt x="115" y="504"/>
                  <a:pt x="133" y="495"/>
                  <a:pt x="142" y="495"/>
                </a:cubicBezTo>
                <a:cubicBezTo>
                  <a:pt x="372" y="327"/>
                  <a:pt x="372" y="327"/>
                  <a:pt x="372" y="327"/>
                </a:cubicBezTo>
                <a:cubicBezTo>
                  <a:pt x="381" y="327"/>
                  <a:pt x="390" y="309"/>
                  <a:pt x="390" y="309"/>
                </a:cubicBezTo>
                <a:cubicBezTo>
                  <a:pt x="416" y="229"/>
                  <a:pt x="416" y="229"/>
                  <a:pt x="416" y="229"/>
                </a:cubicBezTo>
                <a:cubicBezTo>
                  <a:pt x="416" y="221"/>
                  <a:pt x="416" y="212"/>
                  <a:pt x="408" y="203"/>
                </a:cubicBezTo>
                <a:cubicBezTo>
                  <a:pt x="399" y="185"/>
                  <a:pt x="399" y="185"/>
                  <a:pt x="399" y="185"/>
                </a:cubicBezTo>
                <a:cubicBezTo>
                  <a:pt x="452" y="150"/>
                  <a:pt x="496" y="88"/>
                  <a:pt x="469" y="8"/>
                </a:cubicBezTo>
                <a:close/>
                <a:moveTo>
                  <a:pt x="363" y="247"/>
                </a:moveTo>
                <a:lnTo>
                  <a:pt x="363" y="247"/>
                </a:lnTo>
                <a:cubicBezTo>
                  <a:pt x="346" y="256"/>
                  <a:pt x="319" y="256"/>
                  <a:pt x="310" y="229"/>
                </a:cubicBezTo>
                <a:cubicBezTo>
                  <a:pt x="293" y="212"/>
                  <a:pt x="301" y="194"/>
                  <a:pt x="319" y="176"/>
                </a:cubicBezTo>
                <a:cubicBezTo>
                  <a:pt x="328" y="168"/>
                  <a:pt x="346" y="168"/>
                  <a:pt x="363" y="176"/>
                </a:cubicBezTo>
                <a:cubicBezTo>
                  <a:pt x="355" y="185"/>
                  <a:pt x="355" y="185"/>
                  <a:pt x="355" y="185"/>
                </a:cubicBezTo>
                <a:cubicBezTo>
                  <a:pt x="346" y="185"/>
                  <a:pt x="337" y="194"/>
                  <a:pt x="346" y="203"/>
                </a:cubicBezTo>
                <a:cubicBezTo>
                  <a:pt x="346" y="212"/>
                  <a:pt x="355" y="212"/>
                  <a:pt x="355" y="212"/>
                </a:cubicBezTo>
                <a:cubicBezTo>
                  <a:pt x="363" y="212"/>
                  <a:pt x="363" y="212"/>
                  <a:pt x="363" y="212"/>
                </a:cubicBezTo>
                <a:cubicBezTo>
                  <a:pt x="372" y="212"/>
                  <a:pt x="372" y="212"/>
                  <a:pt x="381" y="203"/>
                </a:cubicBezTo>
                <a:cubicBezTo>
                  <a:pt x="381" y="221"/>
                  <a:pt x="372" y="238"/>
                  <a:pt x="363" y="24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7" name="Freeform 21"/>
          <p:cNvSpPr>
            <a:spLocks noChangeArrowheads="1"/>
          </p:cNvSpPr>
          <p:nvPr/>
        </p:nvSpPr>
        <p:spPr bwMode="auto">
          <a:xfrm>
            <a:off x="4537078" y="7467760"/>
            <a:ext cx="447674" cy="250892"/>
          </a:xfrm>
          <a:custGeom>
            <a:avLst/>
            <a:gdLst>
              <a:gd name="T0" fmla="*/ 249 w 497"/>
              <a:gd name="T1" fmla="*/ 0 h 276"/>
              <a:gd name="T2" fmla="*/ 249 w 497"/>
              <a:gd name="T3" fmla="*/ 0 h 276"/>
              <a:gd name="T4" fmla="*/ 0 w 497"/>
              <a:gd name="T5" fmla="*/ 133 h 276"/>
              <a:gd name="T6" fmla="*/ 249 w 497"/>
              <a:gd name="T7" fmla="*/ 275 h 276"/>
              <a:gd name="T8" fmla="*/ 496 w 497"/>
              <a:gd name="T9" fmla="*/ 133 h 276"/>
              <a:gd name="T10" fmla="*/ 249 w 497"/>
              <a:gd name="T11" fmla="*/ 0 h 276"/>
              <a:gd name="T12" fmla="*/ 249 w 497"/>
              <a:gd name="T13" fmla="*/ 239 h 276"/>
              <a:gd name="T14" fmla="*/ 249 w 497"/>
              <a:gd name="T15" fmla="*/ 239 h 276"/>
              <a:gd name="T16" fmla="*/ 142 w 497"/>
              <a:gd name="T17" fmla="*/ 133 h 276"/>
              <a:gd name="T18" fmla="*/ 249 w 497"/>
              <a:gd name="T19" fmla="*/ 26 h 276"/>
              <a:gd name="T20" fmla="*/ 355 w 497"/>
              <a:gd name="T21" fmla="*/ 133 h 276"/>
              <a:gd name="T22" fmla="*/ 249 w 497"/>
              <a:gd name="T23" fmla="*/ 239 h 276"/>
              <a:gd name="T24" fmla="*/ 249 w 497"/>
              <a:gd name="T25" fmla="*/ 133 h 276"/>
              <a:gd name="T26" fmla="*/ 249 w 497"/>
              <a:gd name="T27" fmla="*/ 133 h 276"/>
              <a:gd name="T28" fmla="*/ 249 w 497"/>
              <a:gd name="T29" fmla="*/ 79 h 276"/>
              <a:gd name="T30" fmla="*/ 195 w 497"/>
              <a:gd name="T31" fmla="*/ 133 h 276"/>
              <a:gd name="T32" fmla="*/ 249 w 497"/>
              <a:gd name="T33" fmla="*/ 186 h 276"/>
              <a:gd name="T34" fmla="*/ 302 w 497"/>
              <a:gd name="T35" fmla="*/ 133 h 276"/>
              <a:gd name="T36" fmla="*/ 249 w 497"/>
              <a:gd name="T37" fmla="*/ 13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7" h="276">
                <a:moveTo>
                  <a:pt x="249" y="0"/>
                </a:moveTo>
                <a:lnTo>
                  <a:pt x="249" y="0"/>
                </a:lnTo>
                <a:cubicBezTo>
                  <a:pt x="89" y="0"/>
                  <a:pt x="0" y="115"/>
                  <a:pt x="0" y="133"/>
                </a:cubicBezTo>
                <a:cubicBezTo>
                  <a:pt x="0" y="151"/>
                  <a:pt x="89" y="275"/>
                  <a:pt x="249" y="275"/>
                </a:cubicBezTo>
                <a:cubicBezTo>
                  <a:pt x="408" y="275"/>
                  <a:pt x="496" y="151"/>
                  <a:pt x="496" y="133"/>
                </a:cubicBezTo>
                <a:cubicBezTo>
                  <a:pt x="496" y="115"/>
                  <a:pt x="408" y="0"/>
                  <a:pt x="249" y="0"/>
                </a:cubicBezTo>
                <a:close/>
                <a:moveTo>
                  <a:pt x="249" y="239"/>
                </a:moveTo>
                <a:lnTo>
                  <a:pt x="249" y="239"/>
                </a:lnTo>
                <a:cubicBezTo>
                  <a:pt x="186" y="239"/>
                  <a:pt x="142" y="195"/>
                  <a:pt x="142" y="133"/>
                </a:cubicBezTo>
                <a:cubicBezTo>
                  <a:pt x="142" y="79"/>
                  <a:pt x="186" y="26"/>
                  <a:pt x="249" y="26"/>
                </a:cubicBezTo>
                <a:cubicBezTo>
                  <a:pt x="310" y="26"/>
                  <a:pt x="355" y="79"/>
                  <a:pt x="355" y="133"/>
                </a:cubicBezTo>
                <a:cubicBezTo>
                  <a:pt x="355" y="195"/>
                  <a:pt x="310" y="239"/>
                  <a:pt x="249" y="239"/>
                </a:cubicBezTo>
                <a:close/>
                <a:moveTo>
                  <a:pt x="249" y="133"/>
                </a:moveTo>
                <a:lnTo>
                  <a:pt x="249" y="133"/>
                </a:lnTo>
                <a:cubicBezTo>
                  <a:pt x="239" y="123"/>
                  <a:pt x="266" y="79"/>
                  <a:pt x="249" y="79"/>
                </a:cubicBezTo>
                <a:cubicBezTo>
                  <a:pt x="221" y="79"/>
                  <a:pt x="195" y="107"/>
                  <a:pt x="195" y="133"/>
                </a:cubicBezTo>
                <a:cubicBezTo>
                  <a:pt x="195" y="168"/>
                  <a:pt x="221" y="186"/>
                  <a:pt x="249" y="186"/>
                </a:cubicBezTo>
                <a:cubicBezTo>
                  <a:pt x="274" y="186"/>
                  <a:pt x="302" y="168"/>
                  <a:pt x="302" y="133"/>
                </a:cubicBezTo>
                <a:cubicBezTo>
                  <a:pt x="302" y="123"/>
                  <a:pt x="257" y="142"/>
                  <a:pt x="249" y="133"/>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8" name="Freeform 22"/>
          <p:cNvSpPr>
            <a:spLocks noChangeArrowheads="1"/>
          </p:cNvSpPr>
          <p:nvPr/>
        </p:nvSpPr>
        <p:spPr bwMode="auto">
          <a:xfrm>
            <a:off x="3663951" y="7382013"/>
            <a:ext cx="415926" cy="416032"/>
          </a:xfrm>
          <a:custGeom>
            <a:avLst/>
            <a:gdLst>
              <a:gd name="T0" fmla="*/ 230 w 461"/>
              <a:gd name="T1" fmla="*/ 8 h 461"/>
              <a:gd name="T2" fmla="*/ 230 w 461"/>
              <a:gd name="T3" fmla="*/ 8 h 461"/>
              <a:gd name="T4" fmla="*/ 0 w 461"/>
              <a:gd name="T5" fmla="*/ 239 h 461"/>
              <a:gd name="T6" fmla="*/ 230 w 461"/>
              <a:gd name="T7" fmla="*/ 460 h 461"/>
              <a:gd name="T8" fmla="*/ 460 w 461"/>
              <a:gd name="T9" fmla="*/ 230 h 461"/>
              <a:gd name="T10" fmla="*/ 230 w 461"/>
              <a:gd name="T11" fmla="*/ 8 h 461"/>
              <a:gd name="T12" fmla="*/ 230 w 461"/>
              <a:gd name="T13" fmla="*/ 35 h 461"/>
              <a:gd name="T14" fmla="*/ 230 w 461"/>
              <a:gd name="T15" fmla="*/ 35 h 461"/>
              <a:gd name="T16" fmla="*/ 319 w 461"/>
              <a:gd name="T17" fmla="*/ 53 h 461"/>
              <a:gd name="T18" fmla="*/ 291 w 461"/>
              <a:gd name="T19" fmla="*/ 106 h 461"/>
              <a:gd name="T20" fmla="*/ 230 w 461"/>
              <a:gd name="T21" fmla="*/ 97 h 461"/>
              <a:gd name="T22" fmla="*/ 168 w 461"/>
              <a:gd name="T23" fmla="*/ 106 h 461"/>
              <a:gd name="T24" fmla="*/ 141 w 461"/>
              <a:gd name="T25" fmla="*/ 53 h 461"/>
              <a:gd name="T26" fmla="*/ 230 w 461"/>
              <a:gd name="T27" fmla="*/ 35 h 461"/>
              <a:gd name="T28" fmla="*/ 106 w 461"/>
              <a:gd name="T29" fmla="*/ 292 h 461"/>
              <a:gd name="T30" fmla="*/ 106 w 461"/>
              <a:gd name="T31" fmla="*/ 292 h 461"/>
              <a:gd name="T32" fmla="*/ 53 w 461"/>
              <a:gd name="T33" fmla="*/ 327 h 461"/>
              <a:gd name="T34" fmla="*/ 35 w 461"/>
              <a:gd name="T35" fmla="*/ 239 h 461"/>
              <a:gd name="T36" fmla="*/ 53 w 461"/>
              <a:gd name="T37" fmla="*/ 141 h 461"/>
              <a:gd name="T38" fmla="*/ 106 w 461"/>
              <a:gd name="T39" fmla="*/ 167 h 461"/>
              <a:gd name="T40" fmla="*/ 88 w 461"/>
              <a:gd name="T41" fmla="*/ 230 h 461"/>
              <a:gd name="T42" fmla="*/ 106 w 461"/>
              <a:gd name="T43" fmla="*/ 292 h 461"/>
              <a:gd name="T44" fmla="*/ 230 w 461"/>
              <a:gd name="T45" fmla="*/ 433 h 461"/>
              <a:gd name="T46" fmla="*/ 230 w 461"/>
              <a:gd name="T47" fmla="*/ 433 h 461"/>
              <a:gd name="T48" fmla="*/ 141 w 461"/>
              <a:gd name="T49" fmla="*/ 407 h 461"/>
              <a:gd name="T50" fmla="*/ 168 w 461"/>
              <a:gd name="T51" fmla="*/ 354 h 461"/>
              <a:gd name="T52" fmla="*/ 230 w 461"/>
              <a:gd name="T53" fmla="*/ 372 h 461"/>
              <a:gd name="T54" fmla="*/ 291 w 461"/>
              <a:gd name="T55" fmla="*/ 354 h 461"/>
              <a:gd name="T56" fmla="*/ 319 w 461"/>
              <a:gd name="T57" fmla="*/ 407 h 461"/>
              <a:gd name="T58" fmla="*/ 230 w 461"/>
              <a:gd name="T59" fmla="*/ 433 h 461"/>
              <a:gd name="T60" fmla="*/ 230 w 461"/>
              <a:gd name="T61" fmla="*/ 345 h 461"/>
              <a:gd name="T62" fmla="*/ 230 w 461"/>
              <a:gd name="T63" fmla="*/ 345 h 461"/>
              <a:gd name="T64" fmla="*/ 124 w 461"/>
              <a:gd name="T65" fmla="*/ 230 h 461"/>
              <a:gd name="T66" fmla="*/ 230 w 461"/>
              <a:gd name="T67" fmla="*/ 123 h 461"/>
              <a:gd name="T68" fmla="*/ 336 w 461"/>
              <a:gd name="T69" fmla="*/ 230 h 461"/>
              <a:gd name="T70" fmla="*/ 230 w 461"/>
              <a:gd name="T71" fmla="*/ 345 h 461"/>
              <a:gd name="T72" fmla="*/ 354 w 461"/>
              <a:gd name="T73" fmla="*/ 292 h 461"/>
              <a:gd name="T74" fmla="*/ 354 w 461"/>
              <a:gd name="T75" fmla="*/ 292 h 461"/>
              <a:gd name="T76" fmla="*/ 372 w 461"/>
              <a:gd name="T77" fmla="*/ 230 h 461"/>
              <a:gd name="T78" fmla="*/ 354 w 461"/>
              <a:gd name="T79" fmla="*/ 167 h 461"/>
              <a:gd name="T80" fmla="*/ 407 w 461"/>
              <a:gd name="T81" fmla="*/ 141 h 461"/>
              <a:gd name="T82" fmla="*/ 425 w 461"/>
              <a:gd name="T83" fmla="*/ 230 h 461"/>
              <a:gd name="T84" fmla="*/ 407 w 461"/>
              <a:gd name="T85" fmla="*/ 327 h 461"/>
              <a:gd name="T86" fmla="*/ 354 w 461"/>
              <a:gd name="T87" fmla="*/ 29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1" h="461">
                <a:moveTo>
                  <a:pt x="230" y="8"/>
                </a:moveTo>
                <a:lnTo>
                  <a:pt x="230" y="8"/>
                </a:lnTo>
                <a:cubicBezTo>
                  <a:pt x="97" y="8"/>
                  <a:pt x="0" y="106"/>
                  <a:pt x="0" y="239"/>
                </a:cubicBezTo>
                <a:cubicBezTo>
                  <a:pt x="0" y="363"/>
                  <a:pt x="106" y="460"/>
                  <a:pt x="230" y="460"/>
                </a:cubicBezTo>
                <a:cubicBezTo>
                  <a:pt x="363" y="460"/>
                  <a:pt x="460" y="354"/>
                  <a:pt x="460" y="230"/>
                </a:cubicBezTo>
                <a:cubicBezTo>
                  <a:pt x="460" y="106"/>
                  <a:pt x="354" y="0"/>
                  <a:pt x="230" y="8"/>
                </a:cubicBezTo>
                <a:close/>
                <a:moveTo>
                  <a:pt x="230" y="35"/>
                </a:moveTo>
                <a:lnTo>
                  <a:pt x="230" y="35"/>
                </a:lnTo>
                <a:cubicBezTo>
                  <a:pt x="256" y="35"/>
                  <a:pt x="291" y="44"/>
                  <a:pt x="319" y="53"/>
                </a:cubicBezTo>
                <a:cubicBezTo>
                  <a:pt x="291" y="106"/>
                  <a:pt x="291" y="106"/>
                  <a:pt x="291" y="106"/>
                </a:cubicBezTo>
                <a:cubicBezTo>
                  <a:pt x="275" y="97"/>
                  <a:pt x="247" y="97"/>
                  <a:pt x="230" y="97"/>
                </a:cubicBezTo>
                <a:cubicBezTo>
                  <a:pt x="203" y="97"/>
                  <a:pt x="185" y="97"/>
                  <a:pt x="168" y="106"/>
                </a:cubicBezTo>
                <a:cubicBezTo>
                  <a:pt x="141" y="53"/>
                  <a:pt x="141" y="53"/>
                  <a:pt x="141" y="53"/>
                </a:cubicBezTo>
                <a:cubicBezTo>
                  <a:pt x="168" y="44"/>
                  <a:pt x="194" y="35"/>
                  <a:pt x="230" y="35"/>
                </a:cubicBezTo>
                <a:close/>
                <a:moveTo>
                  <a:pt x="106" y="292"/>
                </a:moveTo>
                <a:lnTo>
                  <a:pt x="106" y="292"/>
                </a:lnTo>
                <a:cubicBezTo>
                  <a:pt x="53" y="327"/>
                  <a:pt x="53" y="327"/>
                  <a:pt x="53" y="327"/>
                </a:cubicBezTo>
                <a:cubicBezTo>
                  <a:pt x="35" y="301"/>
                  <a:pt x="35" y="265"/>
                  <a:pt x="35" y="239"/>
                </a:cubicBezTo>
                <a:cubicBezTo>
                  <a:pt x="26" y="204"/>
                  <a:pt x="35" y="167"/>
                  <a:pt x="53" y="141"/>
                </a:cubicBezTo>
                <a:cubicBezTo>
                  <a:pt x="106" y="167"/>
                  <a:pt x="106" y="167"/>
                  <a:pt x="106" y="167"/>
                </a:cubicBezTo>
                <a:cubicBezTo>
                  <a:pt x="97" y="185"/>
                  <a:pt x="88" y="212"/>
                  <a:pt x="88" y="230"/>
                </a:cubicBezTo>
                <a:cubicBezTo>
                  <a:pt x="88" y="257"/>
                  <a:pt x="97" y="274"/>
                  <a:pt x="106" y="292"/>
                </a:cubicBezTo>
                <a:close/>
                <a:moveTo>
                  <a:pt x="230" y="433"/>
                </a:moveTo>
                <a:lnTo>
                  <a:pt x="230" y="433"/>
                </a:lnTo>
                <a:cubicBezTo>
                  <a:pt x="194" y="433"/>
                  <a:pt x="168" y="425"/>
                  <a:pt x="141" y="407"/>
                </a:cubicBezTo>
                <a:cubicBezTo>
                  <a:pt x="168" y="354"/>
                  <a:pt x="168" y="354"/>
                  <a:pt x="168" y="354"/>
                </a:cubicBezTo>
                <a:cubicBezTo>
                  <a:pt x="185" y="363"/>
                  <a:pt x="203" y="372"/>
                  <a:pt x="230" y="372"/>
                </a:cubicBezTo>
                <a:cubicBezTo>
                  <a:pt x="247" y="372"/>
                  <a:pt x="275" y="363"/>
                  <a:pt x="291" y="354"/>
                </a:cubicBezTo>
                <a:cubicBezTo>
                  <a:pt x="319" y="407"/>
                  <a:pt x="319" y="407"/>
                  <a:pt x="319" y="407"/>
                </a:cubicBezTo>
                <a:cubicBezTo>
                  <a:pt x="291" y="425"/>
                  <a:pt x="266" y="433"/>
                  <a:pt x="230" y="433"/>
                </a:cubicBezTo>
                <a:close/>
                <a:moveTo>
                  <a:pt x="230" y="345"/>
                </a:moveTo>
                <a:lnTo>
                  <a:pt x="230" y="345"/>
                </a:lnTo>
                <a:cubicBezTo>
                  <a:pt x="168" y="345"/>
                  <a:pt x="124" y="292"/>
                  <a:pt x="124" y="230"/>
                </a:cubicBezTo>
                <a:cubicBezTo>
                  <a:pt x="124" y="167"/>
                  <a:pt x="168" y="123"/>
                  <a:pt x="230" y="123"/>
                </a:cubicBezTo>
                <a:cubicBezTo>
                  <a:pt x="291" y="123"/>
                  <a:pt x="336" y="167"/>
                  <a:pt x="336" y="230"/>
                </a:cubicBezTo>
                <a:cubicBezTo>
                  <a:pt x="336" y="292"/>
                  <a:pt x="291" y="345"/>
                  <a:pt x="230" y="345"/>
                </a:cubicBezTo>
                <a:close/>
                <a:moveTo>
                  <a:pt x="354" y="292"/>
                </a:moveTo>
                <a:lnTo>
                  <a:pt x="354" y="292"/>
                </a:lnTo>
                <a:cubicBezTo>
                  <a:pt x="363" y="274"/>
                  <a:pt x="372" y="257"/>
                  <a:pt x="372" y="230"/>
                </a:cubicBezTo>
                <a:cubicBezTo>
                  <a:pt x="372" y="212"/>
                  <a:pt x="363" y="185"/>
                  <a:pt x="354" y="167"/>
                </a:cubicBezTo>
                <a:cubicBezTo>
                  <a:pt x="407" y="141"/>
                  <a:pt x="407" y="141"/>
                  <a:pt x="407" y="141"/>
                </a:cubicBezTo>
                <a:cubicBezTo>
                  <a:pt x="416" y="167"/>
                  <a:pt x="425" y="195"/>
                  <a:pt x="425" y="230"/>
                </a:cubicBezTo>
                <a:cubicBezTo>
                  <a:pt x="425" y="265"/>
                  <a:pt x="416" y="292"/>
                  <a:pt x="407" y="327"/>
                </a:cubicBezTo>
                <a:lnTo>
                  <a:pt x="354" y="292"/>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9" name="Freeform 23"/>
          <p:cNvSpPr>
            <a:spLocks noChangeArrowheads="1"/>
          </p:cNvSpPr>
          <p:nvPr/>
        </p:nvSpPr>
        <p:spPr bwMode="auto">
          <a:xfrm>
            <a:off x="1898650" y="7404244"/>
            <a:ext cx="384176" cy="377924"/>
          </a:xfrm>
          <a:custGeom>
            <a:avLst/>
            <a:gdLst>
              <a:gd name="T0" fmla="*/ 416 w 427"/>
              <a:gd name="T1" fmla="*/ 53 h 417"/>
              <a:gd name="T2" fmla="*/ 416 w 427"/>
              <a:gd name="T3" fmla="*/ 53 h 417"/>
              <a:gd name="T4" fmla="*/ 354 w 427"/>
              <a:gd name="T5" fmla="*/ 9 h 417"/>
              <a:gd name="T6" fmla="*/ 328 w 427"/>
              <a:gd name="T7" fmla="*/ 0 h 417"/>
              <a:gd name="T8" fmla="*/ 89 w 427"/>
              <a:gd name="T9" fmla="*/ 0 h 417"/>
              <a:gd name="T10" fmla="*/ 62 w 427"/>
              <a:gd name="T11" fmla="*/ 9 h 417"/>
              <a:gd name="T12" fmla="*/ 9 w 427"/>
              <a:gd name="T13" fmla="*/ 53 h 417"/>
              <a:gd name="T14" fmla="*/ 0 w 427"/>
              <a:gd name="T15" fmla="*/ 80 h 417"/>
              <a:gd name="T16" fmla="*/ 44 w 427"/>
              <a:gd name="T17" fmla="*/ 399 h 417"/>
              <a:gd name="T18" fmla="*/ 72 w 427"/>
              <a:gd name="T19" fmla="*/ 416 h 417"/>
              <a:gd name="T20" fmla="*/ 354 w 427"/>
              <a:gd name="T21" fmla="*/ 416 h 417"/>
              <a:gd name="T22" fmla="*/ 381 w 427"/>
              <a:gd name="T23" fmla="*/ 399 h 417"/>
              <a:gd name="T24" fmla="*/ 426 w 427"/>
              <a:gd name="T25" fmla="*/ 80 h 417"/>
              <a:gd name="T26" fmla="*/ 416 w 427"/>
              <a:gd name="T27" fmla="*/ 53 h 417"/>
              <a:gd name="T28" fmla="*/ 213 w 427"/>
              <a:gd name="T29" fmla="*/ 266 h 417"/>
              <a:gd name="T30" fmla="*/ 213 w 427"/>
              <a:gd name="T31" fmla="*/ 266 h 417"/>
              <a:gd name="T32" fmla="*/ 107 w 427"/>
              <a:gd name="T33" fmla="*/ 124 h 417"/>
              <a:gd name="T34" fmla="*/ 160 w 427"/>
              <a:gd name="T35" fmla="*/ 124 h 417"/>
              <a:gd name="T36" fmla="*/ 213 w 427"/>
              <a:gd name="T37" fmla="*/ 222 h 417"/>
              <a:gd name="T38" fmla="*/ 266 w 427"/>
              <a:gd name="T39" fmla="*/ 124 h 417"/>
              <a:gd name="T40" fmla="*/ 310 w 427"/>
              <a:gd name="T41" fmla="*/ 124 h 417"/>
              <a:gd name="T42" fmla="*/ 213 w 427"/>
              <a:gd name="T43" fmla="*/ 266 h 417"/>
              <a:gd name="T44" fmla="*/ 36 w 427"/>
              <a:gd name="T45" fmla="*/ 80 h 417"/>
              <a:gd name="T46" fmla="*/ 36 w 427"/>
              <a:gd name="T47" fmla="*/ 80 h 417"/>
              <a:gd name="T48" fmla="*/ 89 w 427"/>
              <a:gd name="T49" fmla="*/ 27 h 417"/>
              <a:gd name="T50" fmla="*/ 328 w 427"/>
              <a:gd name="T51" fmla="*/ 27 h 417"/>
              <a:gd name="T52" fmla="*/ 391 w 427"/>
              <a:gd name="T53" fmla="*/ 80 h 417"/>
              <a:gd name="T54" fmla="*/ 36 w 427"/>
              <a:gd name="T55" fmla="*/ 8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 h="417">
                <a:moveTo>
                  <a:pt x="416" y="53"/>
                </a:moveTo>
                <a:lnTo>
                  <a:pt x="416" y="53"/>
                </a:lnTo>
                <a:cubicBezTo>
                  <a:pt x="408" y="44"/>
                  <a:pt x="363" y="9"/>
                  <a:pt x="354" y="9"/>
                </a:cubicBezTo>
                <a:cubicBezTo>
                  <a:pt x="354" y="0"/>
                  <a:pt x="337" y="0"/>
                  <a:pt x="328" y="0"/>
                </a:cubicBezTo>
                <a:cubicBezTo>
                  <a:pt x="89" y="0"/>
                  <a:pt x="89" y="0"/>
                  <a:pt x="89" y="0"/>
                </a:cubicBezTo>
                <a:cubicBezTo>
                  <a:pt x="89" y="0"/>
                  <a:pt x="72" y="0"/>
                  <a:pt x="62" y="9"/>
                </a:cubicBezTo>
                <a:cubicBezTo>
                  <a:pt x="62" y="9"/>
                  <a:pt x="18" y="44"/>
                  <a:pt x="9" y="53"/>
                </a:cubicBezTo>
                <a:cubicBezTo>
                  <a:pt x="0" y="53"/>
                  <a:pt x="0" y="62"/>
                  <a:pt x="0" y="80"/>
                </a:cubicBezTo>
                <a:cubicBezTo>
                  <a:pt x="0" y="88"/>
                  <a:pt x="44" y="399"/>
                  <a:pt x="44" y="399"/>
                </a:cubicBezTo>
                <a:cubicBezTo>
                  <a:pt x="53" y="407"/>
                  <a:pt x="62" y="416"/>
                  <a:pt x="72" y="416"/>
                </a:cubicBezTo>
                <a:cubicBezTo>
                  <a:pt x="354" y="416"/>
                  <a:pt x="354" y="416"/>
                  <a:pt x="354" y="416"/>
                </a:cubicBezTo>
                <a:cubicBezTo>
                  <a:pt x="363" y="416"/>
                  <a:pt x="372" y="407"/>
                  <a:pt x="381" y="399"/>
                </a:cubicBezTo>
                <a:cubicBezTo>
                  <a:pt x="381" y="399"/>
                  <a:pt x="426" y="88"/>
                  <a:pt x="426" y="80"/>
                </a:cubicBezTo>
                <a:cubicBezTo>
                  <a:pt x="426" y="62"/>
                  <a:pt x="416" y="53"/>
                  <a:pt x="416" y="53"/>
                </a:cubicBezTo>
                <a:close/>
                <a:moveTo>
                  <a:pt x="213" y="266"/>
                </a:moveTo>
                <a:lnTo>
                  <a:pt x="213" y="266"/>
                </a:lnTo>
                <a:cubicBezTo>
                  <a:pt x="133" y="266"/>
                  <a:pt x="116" y="150"/>
                  <a:pt x="107" y="124"/>
                </a:cubicBezTo>
                <a:cubicBezTo>
                  <a:pt x="160" y="124"/>
                  <a:pt x="160" y="124"/>
                  <a:pt x="160" y="124"/>
                </a:cubicBezTo>
                <a:cubicBezTo>
                  <a:pt x="160" y="159"/>
                  <a:pt x="178" y="222"/>
                  <a:pt x="213" y="222"/>
                </a:cubicBezTo>
                <a:cubicBezTo>
                  <a:pt x="248" y="222"/>
                  <a:pt x="257" y="159"/>
                  <a:pt x="266" y="124"/>
                </a:cubicBezTo>
                <a:cubicBezTo>
                  <a:pt x="310" y="124"/>
                  <a:pt x="310" y="124"/>
                  <a:pt x="310" y="124"/>
                </a:cubicBezTo>
                <a:cubicBezTo>
                  <a:pt x="310" y="150"/>
                  <a:pt x="293" y="266"/>
                  <a:pt x="213" y="266"/>
                </a:cubicBezTo>
                <a:close/>
                <a:moveTo>
                  <a:pt x="36" y="80"/>
                </a:moveTo>
                <a:lnTo>
                  <a:pt x="36" y="80"/>
                </a:lnTo>
                <a:cubicBezTo>
                  <a:pt x="89" y="27"/>
                  <a:pt x="89" y="27"/>
                  <a:pt x="89" y="27"/>
                </a:cubicBezTo>
                <a:cubicBezTo>
                  <a:pt x="328" y="27"/>
                  <a:pt x="328" y="27"/>
                  <a:pt x="328" y="27"/>
                </a:cubicBezTo>
                <a:cubicBezTo>
                  <a:pt x="391" y="80"/>
                  <a:pt x="391" y="80"/>
                  <a:pt x="391" y="80"/>
                </a:cubicBezTo>
                <a:lnTo>
                  <a:pt x="36" y="8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0" name="Freeform 24"/>
          <p:cNvSpPr>
            <a:spLocks noChangeArrowheads="1"/>
          </p:cNvSpPr>
          <p:nvPr/>
        </p:nvSpPr>
        <p:spPr bwMode="auto">
          <a:xfrm>
            <a:off x="5429250" y="6524540"/>
            <a:ext cx="447676" cy="355692"/>
          </a:xfrm>
          <a:custGeom>
            <a:avLst/>
            <a:gdLst>
              <a:gd name="T0" fmla="*/ 248 w 497"/>
              <a:gd name="T1" fmla="*/ 150 h 399"/>
              <a:gd name="T2" fmla="*/ 248 w 497"/>
              <a:gd name="T3" fmla="*/ 150 h 399"/>
              <a:gd name="T4" fmla="*/ 177 w 497"/>
              <a:gd name="T5" fmla="*/ 221 h 399"/>
              <a:gd name="T6" fmla="*/ 248 w 497"/>
              <a:gd name="T7" fmla="*/ 292 h 399"/>
              <a:gd name="T8" fmla="*/ 319 w 497"/>
              <a:gd name="T9" fmla="*/ 221 h 399"/>
              <a:gd name="T10" fmla="*/ 248 w 497"/>
              <a:gd name="T11" fmla="*/ 150 h 399"/>
              <a:gd name="T12" fmla="*/ 442 w 497"/>
              <a:gd name="T13" fmla="*/ 70 h 399"/>
              <a:gd name="T14" fmla="*/ 442 w 497"/>
              <a:gd name="T15" fmla="*/ 70 h 399"/>
              <a:gd name="T16" fmla="*/ 389 w 497"/>
              <a:gd name="T17" fmla="*/ 70 h 399"/>
              <a:gd name="T18" fmla="*/ 363 w 497"/>
              <a:gd name="T19" fmla="*/ 61 h 399"/>
              <a:gd name="T20" fmla="*/ 354 w 497"/>
              <a:gd name="T21" fmla="*/ 8 h 399"/>
              <a:gd name="T22" fmla="*/ 327 w 497"/>
              <a:gd name="T23" fmla="*/ 0 h 399"/>
              <a:gd name="T24" fmla="*/ 159 w 497"/>
              <a:gd name="T25" fmla="*/ 0 h 399"/>
              <a:gd name="T26" fmla="*/ 142 w 497"/>
              <a:gd name="T27" fmla="*/ 8 h 399"/>
              <a:gd name="T28" fmla="*/ 123 w 497"/>
              <a:gd name="T29" fmla="*/ 61 h 399"/>
              <a:gd name="T30" fmla="*/ 106 w 497"/>
              <a:gd name="T31" fmla="*/ 70 h 399"/>
              <a:gd name="T32" fmla="*/ 53 w 497"/>
              <a:gd name="T33" fmla="*/ 70 h 399"/>
              <a:gd name="T34" fmla="*/ 0 w 497"/>
              <a:gd name="T35" fmla="*/ 123 h 399"/>
              <a:gd name="T36" fmla="*/ 0 w 497"/>
              <a:gd name="T37" fmla="*/ 345 h 399"/>
              <a:gd name="T38" fmla="*/ 53 w 497"/>
              <a:gd name="T39" fmla="*/ 398 h 399"/>
              <a:gd name="T40" fmla="*/ 442 w 497"/>
              <a:gd name="T41" fmla="*/ 398 h 399"/>
              <a:gd name="T42" fmla="*/ 496 w 497"/>
              <a:gd name="T43" fmla="*/ 345 h 399"/>
              <a:gd name="T44" fmla="*/ 496 w 497"/>
              <a:gd name="T45" fmla="*/ 123 h 399"/>
              <a:gd name="T46" fmla="*/ 442 w 497"/>
              <a:gd name="T47" fmla="*/ 70 h 399"/>
              <a:gd name="T48" fmla="*/ 248 w 497"/>
              <a:gd name="T49" fmla="*/ 345 h 399"/>
              <a:gd name="T50" fmla="*/ 248 w 497"/>
              <a:gd name="T51" fmla="*/ 345 h 399"/>
              <a:gd name="T52" fmla="*/ 123 w 497"/>
              <a:gd name="T53" fmla="*/ 221 h 399"/>
              <a:gd name="T54" fmla="*/ 248 w 497"/>
              <a:gd name="T55" fmla="*/ 97 h 399"/>
              <a:gd name="T56" fmla="*/ 372 w 497"/>
              <a:gd name="T57" fmla="*/ 221 h 399"/>
              <a:gd name="T58" fmla="*/ 248 w 497"/>
              <a:gd name="T59" fmla="*/ 345 h 399"/>
              <a:gd name="T60" fmla="*/ 425 w 497"/>
              <a:gd name="T61" fmla="*/ 159 h 399"/>
              <a:gd name="T62" fmla="*/ 425 w 497"/>
              <a:gd name="T63" fmla="*/ 159 h 399"/>
              <a:gd name="T64" fmla="*/ 407 w 497"/>
              <a:gd name="T65" fmla="*/ 141 h 399"/>
              <a:gd name="T66" fmla="*/ 425 w 497"/>
              <a:gd name="T67" fmla="*/ 123 h 399"/>
              <a:gd name="T68" fmla="*/ 442 w 497"/>
              <a:gd name="T69" fmla="*/ 141 h 399"/>
              <a:gd name="T70" fmla="*/ 425 w 497"/>
              <a:gd name="T71" fmla="*/ 15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7" h="399">
                <a:moveTo>
                  <a:pt x="248" y="150"/>
                </a:moveTo>
                <a:lnTo>
                  <a:pt x="248" y="150"/>
                </a:lnTo>
                <a:cubicBezTo>
                  <a:pt x="203" y="150"/>
                  <a:pt x="177" y="176"/>
                  <a:pt x="177" y="221"/>
                </a:cubicBezTo>
                <a:cubicBezTo>
                  <a:pt x="177" y="266"/>
                  <a:pt x="203" y="292"/>
                  <a:pt x="248" y="292"/>
                </a:cubicBezTo>
                <a:cubicBezTo>
                  <a:pt x="292" y="292"/>
                  <a:pt x="319" y="266"/>
                  <a:pt x="319" y="221"/>
                </a:cubicBezTo>
                <a:cubicBezTo>
                  <a:pt x="319" y="176"/>
                  <a:pt x="292" y="150"/>
                  <a:pt x="248" y="150"/>
                </a:cubicBezTo>
                <a:close/>
                <a:moveTo>
                  <a:pt x="442" y="70"/>
                </a:moveTo>
                <a:lnTo>
                  <a:pt x="442" y="70"/>
                </a:lnTo>
                <a:cubicBezTo>
                  <a:pt x="389" y="70"/>
                  <a:pt x="389" y="70"/>
                  <a:pt x="389" y="70"/>
                </a:cubicBezTo>
                <a:cubicBezTo>
                  <a:pt x="380" y="70"/>
                  <a:pt x="372" y="70"/>
                  <a:pt x="363" y="61"/>
                </a:cubicBezTo>
                <a:cubicBezTo>
                  <a:pt x="354" y="8"/>
                  <a:pt x="354" y="8"/>
                  <a:pt x="354" y="8"/>
                </a:cubicBezTo>
                <a:cubicBezTo>
                  <a:pt x="345" y="8"/>
                  <a:pt x="336" y="0"/>
                  <a:pt x="327" y="0"/>
                </a:cubicBezTo>
                <a:cubicBezTo>
                  <a:pt x="159" y="0"/>
                  <a:pt x="159" y="0"/>
                  <a:pt x="159" y="0"/>
                </a:cubicBezTo>
                <a:cubicBezTo>
                  <a:pt x="159" y="0"/>
                  <a:pt x="150" y="8"/>
                  <a:pt x="142" y="8"/>
                </a:cubicBezTo>
                <a:cubicBezTo>
                  <a:pt x="123" y="61"/>
                  <a:pt x="123" y="61"/>
                  <a:pt x="123" y="61"/>
                </a:cubicBezTo>
                <a:cubicBezTo>
                  <a:pt x="123" y="70"/>
                  <a:pt x="115" y="70"/>
                  <a:pt x="106" y="70"/>
                </a:cubicBezTo>
                <a:cubicBezTo>
                  <a:pt x="53" y="70"/>
                  <a:pt x="53" y="70"/>
                  <a:pt x="53" y="70"/>
                </a:cubicBezTo>
                <a:cubicBezTo>
                  <a:pt x="17" y="70"/>
                  <a:pt x="0" y="97"/>
                  <a:pt x="0" y="123"/>
                </a:cubicBezTo>
                <a:cubicBezTo>
                  <a:pt x="0" y="345"/>
                  <a:pt x="0" y="345"/>
                  <a:pt x="0" y="345"/>
                </a:cubicBezTo>
                <a:cubicBezTo>
                  <a:pt x="0" y="372"/>
                  <a:pt x="17" y="398"/>
                  <a:pt x="53" y="398"/>
                </a:cubicBezTo>
                <a:cubicBezTo>
                  <a:pt x="442" y="398"/>
                  <a:pt x="442" y="398"/>
                  <a:pt x="442" y="398"/>
                </a:cubicBezTo>
                <a:cubicBezTo>
                  <a:pt x="470" y="398"/>
                  <a:pt x="496" y="372"/>
                  <a:pt x="496" y="345"/>
                </a:cubicBezTo>
                <a:cubicBezTo>
                  <a:pt x="496" y="123"/>
                  <a:pt x="496" y="123"/>
                  <a:pt x="496" y="123"/>
                </a:cubicBezTo>
                <a:cubicBezTo>
                  <a:pt x="496" y="97"/>
                  <a:pt x="470" y="70"/>
                  <a:pt x="442" y="70"/>
                </a:cubicBezTo>
                <a:close/>
                <a:moveTo>
                  <a:pt x="248" y="345"/>
                </a:moveTo>
                <a:lnTo>
                  <a:pt x="248" y="345"/>
                </a:lnTo>
                <a:cubicBezTo>
                  <a:pt x="177" y="345"/>
                  <a:pt x="123" y="292"/>
                  <a:pt x="123" y="221"/>
                </a:cubicBezTo>
                <a:cubicBezTo>
                  <a:pt x="123" y="150"/>
                  <a:pt x="177" y="97"/>
                  <a:pt x="248" y="97"/>
                </a:cubicBezTo>
                <a:cubicBezTo>
                  <a:pt x="319" y="97"/>
                  <a:pt x="372" y="150"/>
                  <a:pt x="372" y="221"/>
                </a:cubicBezTo>
                <a:cubicBezTo>
                  <a:pt x="372" y="292"/>
                  <a:pt x="319" y="345"/>
                  <a:pt x="248" y="345"/>
                </a:cubicBezTo>
                <a:close/>
                <a:moveTo>
                  <a:pt x="425" y="159"/>
                </a:moveTo>
                <a:lnTo>
                  <a:pt x="425" y="159"/>
                </a:lnTo>
                <a:cubicBezTo>
                  <a:pt x="416" y="159"/>
                  <a:pt x="407" y="150"/>
                  <a:pt x="407" y="141"/>
                </a:cubicBezTo>
                <a:cubicBezTo>
                  <a:pt x="407" y="132"/>
                  <a:pt x="416" y="123"/>
                  <a:pt x="425" y="123"/>
                </a:cubicBezTo>
                <a:cubicBezTo>
                  <a:pt x="433" y="123"/>
                  <a:pt x="442" y="132"/>
                  <a:pt x="442" y="141"/>
                </a:cubicBezTo>
                <a:cubicBezTo>
                  <a:pt x="442" y="150"/>
                  <a:pt x="433" y="159"/>
                  <a:pt x="425" y="15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1" name="Freeform 25"/>
          <p:cNvSpPr>
            <a:spLocks noChangeArrowheads="1"/>
          </p:cNvSpPr>
          <p:nvPr/>
        </p:nvSpPr>
        <p:spPr bwMode="auto">
          <a:xfrm>
            <a:off x="9966327" y="6492781"/>
            <a:ext cx="311150" cy="428736"/>
          </a:xfrm>
          <a:custGeom>
            <a:avLst/>
            <a:gdLst>
              <a:gd name="T0" fmla="*/ 195 w 346"/>
              <a:gd name="T1" fmla="*/ 0 h 479"/>
              <a:gd name="T2" fmla="*/ 195 w 346"/>
              <a:gd name="T3" fmla="*/ 0 h 479"/>
              <a:gd name="T4" fmla="*/ 160 w 346"/>
              <a:gd name="T5" fmla="*/ 0 h 479"/>
              <a:gd name="T6" fmla="*/ 160 w 346"/>
              <a:gd name="T7" fmla="*/ 328 h 479"/>
              <a:gd name="T8" fmla="*/ 80 w 346"/>
              <a:gd name="T9" fmla="*/ 328 h 479"/>
              <a:gd name="T10" fmla="*/ 10 w 346"/>
              <a:gd name="T11" fmla="*/ 425 h 479"/>
              <a:gd name="T12" fmla="*/ 124 w 346"/>
              <a:gd name="T13" fmla="*/ 461 h 479"/>
              <a:gd name="T14" fmla="*/ 195 w 346"/>
              <a:gd name="T15" fmla="*/ 372 h 479"/>
              <a:gd name="T16" fmla="*/ 195 w 346"/>
              <a:gd name="T17" fmla="*/ 106 h 479"/>
              <a:gd name="T18" fmla="*/ 257 w 346"/>
              <a:gd name="T19" fmla="*/ 230 h 479"/>
              <a:gd name="T20" fmla="*/ 275 w 346"/>
              <a:gd name="T21" fmla="*/ 230 h 479"/>
              <a:gd name="T22" fmla="*/ 195 w 346"/>
              <a:gd name="T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6" h="479">
                <a:moveTo>
                  <a:pt x="195" y="0"/>
                </a:moveTo>
                <a:lnTo>
                  <a:pt x="195" y="0"/>
                </a:lnTo>
                <a:cubicBezTo>
                  <a:pt x="160" y="0"/>
                  <a:pt x="160" y="0"/>
                  <a:pt x="160" y="0"/>
                </a:cubicBezTo>
                <a:cubicBezTo>
                  <a:pt x="160" y="328"/>
                  <a:pt x="160" y="328"/>
                  <a:pt x="160" y="328"/>
                </a:cubicBezTo>
                <a:cubicBezTo>
                  <a:pt x="133" y="319"/>
                  <a:pt x="107" y="319"/>
                  <a:pt x="80" y="328"/>
                </a:cubicBezTo>
                <a:cubicBezTo>
                  <a:pt x="26" y="346"/>
                  <a:pt x="0" y="390"/>
                  <a:pt x="10" y="425"/>
                </a:cubicBezTo>
                <a:cubicBezTo>
                  <a:pt x="26" y="461"/>
                  <a:pt x="71" y="478"/>
                  <a:pt x="124" y="461"/>
                </a:cubicBezTo>
                <a:cubicBezTo>
                  <a:pt x="169" y="443"/>
                  <a:pt x="195" y="408"/>
                  <a:pt x="195" y="372"/>
                </a:cubicBezTo>
                <a:cubicBezTo>
                  <a:pt x="195" y="106"/>
                  <a:pt x="195" y="106"/>
                  <a:pt x="195" y="106"/>
                </a:cubicBezTo>
                <a:cubicBezTo>
                  <a:pt x="266" y="124"/>
                  <a:pt x="266" y="212"/>
                  <a:pt x="257" y="230"/>
                </a:cubicBezTo>
                <a:cubicBezTo>
                  <a:pt x="257" y="239"/>
                  <a:pt x="266" y="248"/>
                  <a:pt x="275" y="230"/>
                </a:cubicBezTo>
                <a:cubicBezTo>
                  <a:pt x="345" y="115"/>
                  <a:pt x="195" y="62"/>
                  <a:pt x="195" y="0"/>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2" name="Freeform 26"/>
          <p:cNvSpPr>
            <a:spLocks noChangeArrowheads="1"/>
          </p:cNvSpPr>
          <p:nvPr/>
        </p:nvSpPr>
        <p:spPr bwMode="auto">
          <a:xfrm>
            <a:off x="7248528" y="6515014"/>
            <a:ext cx="384174" cy="390627"/>
          </a:xfrm>
          <a:custGeom>
            <a:avLst/>
            <a:gdLst>
              <a:gd name="T0" fmla="*/ 256 w 426"/>
              <a:gd name="T1" fmla="*/ 265 h 435"/>
              <a:gd name="T2" fmla="*/ 256 w 426"/>
              <a:gd name="T3" fmla="*/ 265 h 435"/>
              <a:gd name="T4" fmla="*/ 0 w 426"/>
              <a:gd name="T5" fmla="*/ 301 h 435"/>
              <a:gd name="T6" fmla="*/ 35 w 426"/>
              <a:gd name="T7" fmla="*/ 345 h 435"/>
              <a:gd name="T8" fmla="*/ 346 w 426"/>
              <a:gd name="T9" fmla="*/ 345 h 435"/>
              <a:gd name="T10" fmla="*/ 346 w 426"/>
              <a:gd name="T11" fmla="*/ 35 h 435"/>
              <a:gd name="T12" fmla="*/ 292 w 426"/>
              <a:gd name="T13" fmla="*/ 0 h 435"/>
              <a:gd name="T14" fmla="*/ 256 w 426"/>
              <a:gd name="T15" fmla="*/ 265 h 4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6" h="435">
                <a:moveTo>
                  <a:pt x="256" y="265"/>
                </a:moveTo>
                <a:lnTo>
                  <a:pt x="256" y="265"/>
                </a:lnTo>
                <a:cubicBezTo>
                  <a:pt x="186" y="336"/>
                  <a:pt x="80" y="345"/>
                  <a:pt x="0" y="301"/>
                </a:cubicBezTo>
                <a:cubicBezTo>
                  <a:pt x="9" y="319"/>
                  <a:pt x="17" y="328"/>
                  <a:pt x="35" y="345"/>
                </a:cubicBezTo>
                <a:cubicBezTo>
                  <a:pt x="124" y="434"/>
                  <a:pt x="256" y="434"/>
                  <a:pt x="346" y="345"/>
                </a:cubicBezTo>
                <a:cubicBezTo>
                  <a:pt x="425" y="256"/>
                  <a:pt x="425" y="124"/>
                  <a:pt x="346" y="35"/>
                </a:cubicBezTo>
                <a:cubicBezTo>
                  <a:pt x="328" y="26"/>
                  <a:pt x="310" y="9"/>
                  <a:pt x="292" y="0"/>
                </a:cubicBezTo>
                <a:cubicBezTo>
                  <a:pt x="346" y="88"/>
                  <a:pt x="328" y="194"/>
                  <a:pt x="256" y="265"/>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3" name="Freeform 27"/>
          <p:cNvSpPr>
            <a:spLocks noChangeArrowheads="1"/>
          </p:cNvSpPr>
          <p:nvPr/>
        </p:nvSpPr>
        <p:spPr bwMode="auto">
          <a:xfrm>
            <a:off x="8099426" y="6515011"/>
            <a:ext cx="454024" cy="355692"/>
          </a:xfrm>
          <a:custGeom>
            <a:avLst/>
            <a:gdLst>
              <a:gd name="T0" fmla="*/ 434 w 506"/>
              <a:gd name="T1" fmla="*/ 70 h 399"/>
              <a:gd name="T2" fmla="*/ 434 w 506"/>
              <a:gd name="T3" fmla="*/ 70 h 399"/>
              <a:gd name="T4" fmla="*/ 168 w 506"/>
              <a:gd name="T5" fmla="*/ 35 h 399"/>
              <a:gd name="T6" fmla="*/ 9 w 506"/>
              <a:gd name="T7" fmla="*/ 221 h 399"/>
              <a:gd name="T8" fmla="*/ 195 w 506"/>
              <a:gd name="T9" fmla="*/ 398 h 399"/>
              <a:gd name="T10" fmla="*/ 381 w 506"/>
              <a:gd name="T11" fmla="*/ 310 h 399"/>
              <a:gd name="T12" fmla="*/ 363 w 506"/>
              <a:gd name="T13" fmla="*/ 212 h 399"/>
              <a:gd name="T14" fmla="*/ 469 w 506"/>
              <a:gd name="T15" fmla="*/ 203 h 399"/>
              <a:gd name="T16" fmla="*/ 434 w 506"/>
              <a:gd name="T17" fmla="*/ 70 h 399"/>
              <a:gd name="T18" fmla="*/ 274 w 506"/>
              <a:gd name="T19" fmla="*/ 301 h 399"/>
              <a:gd name="T20" fmla="*/ 274 w 506"/>
              <a:gd name="T21" fmla="*/ 301 h 399"/>
              <a:gd name="T22" fmla="*/ 239 w 506"/>
              <a:gd name="T23" fmla="*/ 265 h 399"/>
              <a:gd name="T24" fmla="*/ 274 w 506"/>
              <a:gd name="T25" fmla="*/ 230 h 399"/>
              <a:gd name="T26" fmla="*/ 309 w 506"/>
              <a:gd name="T27" fmla="*/ 265 h 399"/>
              <a:gd name="T28" fmla="*/ 274 w 506"/>
              <a:gd name="T29" fmla="*/ 30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6" h="399">
                <a:moveTo>
                  <a:pt x="434" y="70"/>
                </a:moveTo>
                <a:lnTo>
                  <a:pt x="434" y="70"/>
                </a:lnTo>
                <a:cubicBezTo>
                  <a:pt x="354" y="17"/>
                  <a:pt x="265" y="0"/>
                  <a:pt x="168" y="35"/>
                </a:cubicBezTo>
                <a:cubicBezTo>
                  <a:pt x="89" y="53"/>
                  <a:pt x="9" y="141"/>
                  <a:pt x="9" y="221"/>
                </a:cubicBezTo>
                <a:cubicBezTo>
                  <a:pt x="0" y="319"/>
                  <a:pt x="71" y="398"/>
                  <a:pt x="195" y="398"/>
                </a:cubicBezTo>
                <a:cubicBezTo>
                  <a:pt x="337" y="398"/>
                  <a:pt x="381" y="328"/>
                  <a:pt x="381" y="310"/>
                </a:cubicBezTo>
                <a:cubicBezTo>
                  <a:pt x="390" y="292"/>
                  <a:pt x="328" y="248"/>
                  <a:pt x="363" y="212"/>
                </a:cubicBezTo>
                <a:cubicBezTo>
                  <a:pt x="408" y="168"/>
                  <a:pt x="452" y="203"/>
                  <a:pt x="469" y="203"/>
                </a:cubicBezTo>
                <a:cubicBezTo>
                  <a:pt x="496" y="194"/>
                  <a:pt x="505" y="124"/>
                  <a:pt x="434" y="70"/>
                </a:cubicBezTo>
                <a:close/>
                <a:moveTo>
                  <a:pt x="274" y="301"/>
                </a:moveTo>
                <a:lnTo>
                  <a:pt x="274" y="301"/>
                </a:lnTo>
                <a:cubicBezTo>
                  <a:pt x="248" y="301"/>
                  <a:pt x="239" y="283"/>
                  <a:pt x="239" y="265"/>
                </a:cubicBezTo>
                <a:cubicBezTo>
                  <a:pt x="239" y="248"/>
                  <a:pt x="248" y="230"/>
                  <a:pt x="274" y="230"/>
                </a:cubicBezTo>
                <a:cubicBezTo>
                  <a:pt x="293" y="230"/>
                  <a:pt x="309" y="248"/>
                  <a:pt x="309" y="265"/>
                </a:cubicBezTo>
                <a:cubicBezTo>
                  <a:pt x="309" y="283"/>
                  <a:pt x="293" y="301"/>
                  <a:pt x="274" y="301"/>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4" name="Freeform 28"/>
          <p:cNvSpPr>
            <a:spLocks noChangeArrowheads="1"/>
          </p:cNvSpPr>
          <p:nvPr/>
        </p:nvSpPr>
        <p:spPr bwMode="auto">
          <a:xfrm>
            <a:off x="8997950" y="6499135"/>
            <a:ext cx="447676" cy="374747"/>
          </a:xfrm>
          <a:custGeom>
            <a:avLst/>
            <a:gdLst>
              <a:gd name="T0" fmla="*/ 124 w 498"/>
              <a:gd name="T1" fmla="*/ 81 h 418"/>
              <a:gd name="T2" fmla="*/ 124 w 498"/>
              <a:gd name="T3" fmla="*/ 81 h 418"/>
              <a:gd name="T4" fmla="*/ 36 w 498"/>
              <a:gd name="T5" fmla="*/ 258 h 418"/>
              <a:gd name="T6" fmla="*/ 346 w 498"/>
              <a:gd name="T7" fmla="*/ 116 h 418"/>
              <a:gd name="T8" fmla="*/ 9 w 498"/>
              <a:gd name="T9" fmla="*/ 382 h 418"/>
              <a:gd name="T10" fmla="*/ 44 w 498"/>
              <a:gd name="T11" fmla="*/ 400 h 418"/>
              <a:gd name="T12" fmla="*/ 97 w 498"/>
              <a:gd name="T13" fmla="*/ 311 h 418"/>
              <a:gd name="T14" fmla="*/ 293 w 498"/>
              <a:gd name="T15" fmla="*/ 311 h 418"/>
              <a:gd name="T16" fmla="*/ 469 w 498"/>
              <a:gd name="T17" fmla="*/ 72 h 418"/>
              <a:gd name="T18" fmla="*/ 124 w 498"/>
              <a:gd name="T19" fmla="*/ 81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8" h="418">
                <a:moveTo>
                  <a:pt x="124" y="81"/>
                </a:moveTo>
                <a:lnTo>
                  <a:pt x="124" y="81"/>
                </a:lnTo>
                <a:cubicBezTo>
                  <a:pt x="27" y="134"/>
                  <a:pt x="36" y="222"/>
                  <a:pt x="36" y="258"/>
                </a:cubicBezTo>
                <a:cubicBezTo>
                  <a:pt x="159" y="107"/>
                  <a:pt x="346" y="116"/>
                  <a:pt x="346" y="116"/>
                </a:cubicBezTo>
                <a:cubicBezTo>
                  <a:pt x="346" y="116"/>
                  <a:pt x="80" y="204"/>
                  <a:pt x="9" y="382"/>
                </a:cubicBezTo>
                <a:cubicBezTo>
                  <a:pt x="0" y="400"/>
                  <a:pt x="36" y="417"/>
                  <a:pt x="44" y="400"/>
                </a:cubicBezTo>
                <a:cubicBezTo>
                  <a:pt x="62" y="355"/>
                  <a:pt x="97" y="311"/>
                  <a:pt x="97" y="311"/>
                </a:cubicBezTo>
                <a:cubicBezTo>
                  <a:pt x="151" y="329"/>
                  <a:pt x="230" y="355"/>
                  <a:pt x="293" y="311"/>
                </a:cubicBezTo>
                <a:cubicBezTo>
                  <a:pt x="363" y="258"/>
                  <a:pt x="363" y="134"/>
                  <a:pt x="469" y="72"/>
                </a:cubicBezTo>
                <a:cubicBezTo>
                  <a:pt x="497" y="63"/>
                  <a:pt x="249" y="0"/>
                  <a:pt x="124" y="81"/>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5" name="Freeform 29"/>
          <p:cNvSpPr>
            <a:spLocks noChangeArrowheads="1"/>
          </p:cNvSpPr>
          <p:nvPr/>
        </p:nvSpPr>
        <p:spPr bwMode="auto">
          <a:xfrm>
            <a:off x="3670301" y="6492784"/>
            <a:ext cx="400050" cy="412857"/>
          </a:xfrm>
          <a:custGeom>
            <a:avLst/>
            <a:gdLst>
              <a:gd name="T0" fmla="*/ 248 w 444"/>
              <a:gd name="T1" fmla="*/ 337 h 462"/>
              <a:gd name="T2" fmla="*/ 248 w 444"/>
              <a:gd name="T3" fmla="*/ 337 h 462"/>
              <a:gd name="T4" fmla="*/ 320 w 444"/>
              <a:gd name="T5" fmla="*/ 257 h 462"/>
              <a:gd name="T6" fmla="*/ 443 w 444"/>
              <a:gd name="T7" fmla="*/ 71 h 462"/>
              <a:gd name="T8" fmla="*/ 426 w 444"/>
              <a:gd name="T9" fmla="*/ 53 h 462"/>
              <a:gd name="T10" fmla="*/ 346 w 444"/>
              <a:gd name="T11" fmla="*/ 53 h 462"/>
              <a:gd name="T12" fmla="*/ 222 w 444"/>
              <a:gd name="T13" fmla="*/ 0 h 462"/>
              <a:gd name="T14" fmla="*/ 98 w 444"/>
              <a:gd name="T15" fmla="*/ 53 h 462"/>
              <a:gd name="T16" fmla="*/ 18 w 444"/>
              <a:gd name="T17" fmla="*/ 53 h 462"/>
              <a:gd name="T18" fmla="*/ 0 w 444"/>
              <a:gd name="T19" fmla="*/ 71 h 462"/>
              <a:gd name="T20" fmla="*/ 124 w 444"/>
              <a:gd name="T21" fmla="*/ 257 h 462"/>
              <a:gd name="T22" fmla="*/ 195 w 444"/>
              <a:gd name="T23" fmla="*/ 337 h 462"/>
              <a:gd name="T24" fmla="*/ 195 w 444"/>
              <a:gd name="T25" fmla="*/ 372 h 462"/>
              <a:gd name="T26" fmla="*/ 107 w 444"/>
              <a:gd name="T27" fmla="*/ 416 h 462"/>
              <a:gd name="T28" fmla="*/ 222 w 444"/>
              <a:gd name="T29" fmla="*/ 461 h 462"/>
              <a:gd name="T30" fmla="*/ 328 w 444"/>
              <a:gd name="T31" fmla="*/ 416 h 462"/>
              <a:gd name="T32" fmla="*/ 248 w 444"/>
              <a:gd name="T33" fmla="*/ 372 h 462"/>
              <a:gd name="T34" fmla="*/ 248 w 444"/>
              <a:gd name="T35" fmla="*/ 337 h 462"/>
              <a:gd name="T36" fmla="*/ 320 w 444"/>
              <a:gd name="T37" fmla="*/ 212 h 462"/>
              <a:gd name="T38" fmla="*/ 320 w 444"/>
              <a:gd name="T39" fmla="*/ 212 h 462"/>
              <a:gd name="T40" fmla="*/ 346 w 444"/>
              <a:gd name="T41" fmla="*/ 89 h 462"/>
              <a:gd name="T42" fmla="*/ 408 w 444"/>
              <a:gd name="T43" fmla="*/ 89 h 462"/>
              <a:gd name="T44" fmla="*/ 320 w 444"/>
              <a:gd name="T45" fmla="*/ 212 h 462"/>
              <a:gd name="T46" fmla="*/ 222 w 444"/>
              <a:gd name="T47" fmla="*/ 36 h 462"/>
              <a:gd name="T48" fmla="*/ 222 w 444"/>
              <a:gd name="T49" fmla="*/ 36 h 462"/>
              <a:gd name="T50" fmla="*/ 320 w 444"/>
              <a:gd name="T51" fmla="*/ 71 h 462"/>
              <a:gd name="T52" fmla="*/ 222 w 444"/>
              <a:gd name="T53" fmla="*/ 115 h 462"/>
              <a:gd name="T54" fmla="*/ 124 w 444"/>
              <a:gd name="T55" fmla="*/ 71 h 462"/>
              <a:gd name="T56" fmla="*/ 222 w 444"/>
              <a:gd name="T57" fmla="*/ 36 h 462"/>
              <a:gd name="T58" fmla="*/ 36 w 444"/>
              <a:gd name="T59" fmla="*/ 89 h 462"/>
              <a:gd name="T60" fmla="*/ 36 w 444"/>
              <a:gd name="T61" fmla="*/ 89 h 462"/>
              <a:gd name="T62" fmla="*/ 98 w 444"/>
              <a:gd name="T63" fmla="*/ 89 h 462"/>
              <a:gd name="T64" fmla="*/ 124 w 444"/>
              <a:gd name="T65" fmla="*/ 212 h 462"/>
              <a:gd name="T66" fmla="*/ 36 w 444"/>
              <a:gd name="T67" fmla="*/ 8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6" name="Freeform 30"/>
          <p:cNvSpPr>
            <a:spLocks noChangeArrowheads="1"/>
          </p:cNvSpPr>
          <p:nvPr/>
        </p:nvSpPr>
        <p:spPr bwMode="auto">
          <a:xfrm>
            <a:off x="2759076" y="7382014"/>
            <a:ext cx="444500" cy="422384"/>
          </a:xfrm>
          <a:custGeom>
            <a:avLst/>
            <a:gdLst>
              <a:gd name="T0" fmla="*/ 133 w 498"/>
              <a:gd name="T1" fmla="*/ 469 h 470"/>
              <a:gd name="T2" fmla="*/ 133 w 498"/>
              <a:gd name="T3" fmla="*/ 469 h 470"/>
              <a:gd name="T4" fmla="*/ 186 w 498"/>
              <a:gd name="T5" fmla="*/ 469 h 470"/>
              <a:gd name="T6" fmla="*/ 293 w 498"/>
              <a:gd name="T7" fmla="*/ 265 h 470"/>
              <a:gd name="T8" fmla="*/ 426 w 498"/>
              <a:gd name="T9" fmla="*/ 265 h 470"/>
              <a:gd name="T10" fmla="*/ 497 w 498"/>
              <a:gd name="T11" fmla="*/ 230 h 470"/>
              <a:gd name="T12" fmla="*/ 426 w 498"/>
              <a:gd name="T13" fmla="*/ 195 h 470"/>
              <a:gd name="T14" fmla="*/ 293 w 498"/>
              <a:gd name="T15" fmla="*/ 195 h 470"/>
              <a:gd name="T16" fmla="*/ 186 w 498"/>
              <a:gd name="T17" fmla="*/ 0 h 470"/>
              <a:gd name="T18" fmla="*/ 133 w 498"/>
              <a:gd name="T19" fmla="*/ 0 h 470"/>
              <a:gd name="T20" fmla="*/ 195 w 498"/>
              <a:gd name="T21" fmla="*/ 195 h 470"/>
              <a:gd name="T22" fmla="*/ 107 w 498"/>
              <a:gd name="T23" fmla="*/ 195 h 470"/>
              <a:gd name="T24" fmla="*/ 53 w 498"/>
              <a:gd name="T25" fmla="*/ 150 h 470"/>
              <a:gd name="T26" fmla="*/ 0 w 498"/>
              <a:gd name="T27" fmla="*/ 150 h 470"/>
              <a:gd name="T28" fmla="*/ 36 w 498"/>
              <a:gd name="T29" fmla="*/ 230 h 470"/>
              <a:gd name="T30" fmla="*/ 0 w 498"/>
              <a:gd name="T31" fmla="*/ 319 h 470"/>
              <a:gd name="T32" fmla="*/ 53 w 498"/>
              <a:gd name="T33" fmla="*/ 319 h 470"/>
              <a:gd name="T34" fmla="*/ 107 w 498"/>
              <a:gd name="T35" fmla="*/ 265 h 470"/>
              <a:gd name="T36" fmla="*/ 195 w 498"/>
              <a:gd name="T37" fmla="*/ 265 h 470"/>
              <a:gd name="T38" fmla="*/ 133 w 498"/>
              <a:gd name="T39" fmla="*/ 46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8" h="470">
                <a:moveTo>
                  <a:pt x="133" y="469"/>
                </a:moveTo>
                <a:lnTo>
                  <a:pt x="133" y="469"/>
                </a:lnTo>
                <a:cubicBezTo>
                  <a:pt x="186" y="469"/>
                  <a:pt x="186" y="469"/>
                  <a:pt x="186" y="469"/>
                </a:cubicBezTo>
                <a:cubicBezTo>
                  <a:pt x="293" y="265"/>
                  <a:pt x="293" y="265"/>
                  <a:pt x="293" y="265"/>
                </a:cubicBezTo>
                <a:cubicBezTo>
                  <a:pt x="426" y="265"/>
                  <a:pt x="426" y="265"/>
                  <a:pt x="426" y="265"/>
                </a:cubicBezTo>
                <a:cubicBezTo>
                  <a:pt x="426" y="265"/>
                  <a:pt x="497" y="265"/>
                  <a:pt x="497" y="230"/>
                </a:cubicBezTo>
                <a:cubicBezTo>
                  <a:pt x="497" y="195"/>
                  <a:pt x="426" y="195"/>
                  <a:pt x="426" y="195"/>
                </a:cubicBezTo>
                <a:cubicBezTo>
                  <a:pt x="293" y="195"/>
                  <a:pt x="293" y="195"/>
                  <a:pt x="293" y="195"/>
                </a:cubicBezTo>
                <a:cubicBezTo>
                  <a:pt x="186" y="0"/>
                  <a:pt x="186" y="0"/>
                  <a:pt x="186" y="0"/>
                </a:cubicBezTo>
                <a:cubicBezTo>
                  <a:pt x="133" y="0"/>
                  <a:pt x="133" y="0"/>
                  <a:pt x="133" y="0"/>
                </a:cubicBezTo>
                <a:cubicBezTo>
                  <a:pt x="195" y="195"/>
                  <a:pt x="195" y="195"/>
                  <a:pt x="195" y="195"/>
                </a:cubicBezTo>
                <a:cubicBezTo>
                  <a:pt x="107" y="195"/>
                  <a:pt x="107" y="195"/>
                  <a:pt x="107" y="195"/>
                </a:cubicBezTo>
                <a:cubicBezTo>
                  <a:pt x="53" y="150"/>
                  <a:pt x="53" y="150"/>
                  <a:pt x="53" y="150"/>
                </a:cubicBezTo>
                <a:cubicBezTo>
                  <a:pt x="0" y="150"/>
                  <a:pt x="0" y="150"/>
                  <a:pt x="0" y="150"/>
                </a:cubicBezTo>
                <a:cubicBezTo>
                  <a:pt x="36" y="230"/>
                  <a:pt x="36" y="230"/>
                  <a:pt x="36" y="230"/>
                </a:cubicBezTo>
                <a:cubicBezTo>
                  <a:pt x="0" y="319"/>
                  <a:pt x="0" y="319"/>
                  <a:pt x="0" y="319"/>
                </a:cubicBezTo>
                <a:cubicBezTo>
                  <a:pt x="53" y="319"/>
                  <a:pt x="53" y="319"/>
                  <a:pt x="53" y="319"/>
                </a:cubicBezTo>
                <a:cubicBezTo>
                  <a:pt x="107" y="265"/>
                  <a:pt x="107" y="265"/>
                  <a:pt x="107" y="265"/>
                </a:cubicBezTo>
                <a:cubicBezTo>
                  <a:pt x="195" y="265"/>
                  <a:pt x="195" y="265"/>
                  <a:pt x="195" y="265"/>
                </a:cubicBezTo>
                <a:lnTo>
                  <a:pt x="133" y="469"/>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grpSp>
        <p:nvGrpSpPr>
          <p:cNvPr id="18460" name="Group 1"/>
          <p:cNvGrpSpPr>
            <a:grpSpLocks/>
          </p:cNvGrpSpPr>
          <p:nvPr/>
        </p:nvGrpSpPr>
        <p:grpSpPr bwMode="auto">
          <a:xfrm>
            <a:off x="5445126" y="7388366"/>
            <a:ext cx="415924" cy="409681"/>
            <a:chOff x="7197121" y="8332916"/>
            <a:chExt cx="553830" cy="543285"/>
          </a:xfrm>
        </p:grpSpPr>
        <p:sp>
          <p:nvSpPr>
            <p:cNvPr id="197" name="Freeform 31"/>
            <p:cNvSpPr>
              <a:spLocks noChangeArrowheads="1"/>
            </p:cNvSpPr>
            <p:nvPr/>
          </p:nvSpPr>
          <p:spPr bwMode="auto">
            <a:xfrm>
              <a:off x="7197121" y="8332916"/>
              <a:ext cx="553830" cy="543285"/>
            </a:xfrm>
            <a:custGeom>
              <a:avLst/>
              <a:gdLst>
                <a:gd name="T0" fmla="*/ 231 w 462"/>
                <a:gd name="T1" fmla="*/ 0 h 453"/>
                <a:gd name="T2" fmla="*/ 231 w 462"/>
                <a:gd name="T3" fmla="*/ 0 h 453"/>
                <a:gd name="T4" fmla="*/ 0 w 462"/>
                <a:gd name="T5" fmla="*/ 222 h 453"/>
                <a:gd name="T6" fmla="*/ 231 w 462"/>
                <a:gd name="T7" fmla="*/ 452 h 453"/>
                <a:gd name="T8" fmla="*/ 461 w 462"/>
                <a:gd name="T9" fmla="*/ 222 h 453"/>
                <a:gd name="T10" fmla="*/ 231 w 462"/>
                <a:gd name="T11" fmla="*/ 0 h 453"/>
                <a:gd name="T12" fmla="*/ 231 w 462"/>
                <a:gd name="T13" fmla="*/ 399 h 453"/>
                <a:gd name="T14" fmla="*/ 231 w 462"/>
                <a:gd name="T15" fmla="*/ 399 h 453"/>
                <a:gd name="T16" fmla="*/ 53 w 462"/>
                <a:gd name="T17" fmla="*/ 222 h 453"/>
                <a:gd name="T18" fmla="*/ 231 w 462"/>
                <a:gd name="T19" fmla="*/ 45 h 453"/>
                <a:gd name="T20" fmla="*/ 408 w 462"/>
                <a:gd name="T21" fmla="*/ 222 h 453"/>
                <a:gd name="T22" fmla="*/ 231 w 462"/>
                <a:gd name="T23" fmla="*/ 39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53">
                  <a:moveTo>
                    <a:pt x="231" y="0"/>
                  </a:moveTo>
                  <a:lnTo>
                    <a:pt x="231" y="0"/>
                  </a:lnTo>
                  <a:cubicBezTo>
                    <a:pt x="106" y="0"/>
                    <a:pt x="0" y="98"/>
                    <a:pt x="0" y="222"/>
                  </a:cubicBezTo>
                  <a:cubicBezTo>
                    <a:pt x="0" y="346"/>
                    <a:pt x="106" y="452"/>
                    <a:pt x="231" y="452"/>
                  </a:cubicBezTo>
                  <a:cubicBezTo>
                    <a:pt x="355" y="452"/>
                    <a:pt x="461" y="346"/>
                    <a:pt x="461" y="222"/>
                  </a:cubicBezTo>
                  <a:cubicBezTo>
                    <a:pt x="461" y="98"/>
                    <a:pt x="355" y="0"/>
                    <a:pt x="231" y="0"/>
                  </a:cubicBezTo>
                  <a:close/>
                  <a:moveTo>
                    <a:pt x="231" y="399"/>
                  </a:moveTo>
                  <a:lnTo>
                    <a:pt x="231" y="399"/>
                  </a:lnTo>
                  <a:cubicBezTo>
                    <a:pt x="133" y="399"/>
                    <a:pt x="53" y="319"/>
                    <a:pt x="53" y="222"/>
                  </a:cubicBezTo>
                  <a:cubicBezTo>
                    <a:pt x="53" y="124"/>
                    <a:pt x="133" y="45"/>
                    <a:pt x="231" y="45"/>
                  </a:cubicBezTo>
                  <a:cubicBezTo>
                    <a:pt x="328" y="45"/>
                    <a:pt x="408" y="124"/>
                    <a:pt x="408" y="222"/>
                  </a:cubicBezTo>
                  <a:cubicBezTo>
                    <a:pt x="408" y="319"/>
                    <a:pt x="328" y="399"/>
                    <a:pt x="231" y="39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Roboto Light"/>
              </a:endParaRPr>
            </a:p>
          </p:txBody>
        </p:sp>
        <p:sp>
          <p:nvSpPr>
            <p:cNvPr id="198" name="Freeform 32"/>
            <p:cNvSpPr>
              <a:spLocks noChangeArrowheads="1"/>
            </p:cNvSpPr>
            <p:nvPr/>
          </p:nvSpPr>
          <p:spPr bwMode="auto">
            <a:xfrm>
              <a:off x="7450784" y="8450839"/>
              <a:ext cx="126832" cy="261114"/>
            </a:xfrm>
            <a:custGeom>
              <a:avLst/>
              <a:gdLst>
                <a:gd name="T0" fmla="*/ 36 w 107"/>
                <a:gd name="T1" fmla="*/ 0 h 222"/>
                <a:gd name="T2" fmla="*/ 0 w 107"/>
                <a:gd name="T3" fmla="*/ 0 h 222"/>
                <a:gd name="T4" fmla="*/ 0 w 107"/>
                <a:gd name="T5" fmla="*/ 133 h 222"/>
                <a:gd name="T6" fmla="*/ 89 w 107"/>
                <a:gd name="T7" fmla="*/ 221 h 222"/>
                <a:gd name="T8" fmla="*/ 106 w 107"/>
                <a:gd name="T9" fmla="*/ 195 h 222"/>
                <a:gd name="T10" fmla="*/ 36 w 107"/>
                <a:gd name="T11" fmla="*/ 114 h 222"/>
                <a:gd name="T12" fmla="*/ 36 w 107"/>
                <a:gd name="T13" fmla="*/ 0 h 222"/>
              </a:gdLst>
              <a:ahLst/>
              <a:cxnLst>
                <a:cxn ang="0">
                  <a:pos x="T0" y="T1"/>
                </a:cxn>
                <a:cxn ang="0">
                  <a:pos x="T2" y="T3"/>
                </a:cxn>
                <a:cxn ang="0">
                  <a:pos x="T4" y="T5"/>
                </a:cxn>
                <a:cxn ang="0">
                  <a:pos x="T6" y="T7"/>
                </a:cxn>
                <a:cxn ang="0">
                  <a:pos x="T8" y="T9"/>
                </a:cxn>
                <a:cxn ang="0">
                  <a:pos x="T10" y="T11"/>
                </a:cxn>
                <a:cxn ang="0">
                  <a:pos x="T12" y="T13"/>
                </a:cxn>
              </a:cxnLst>
              <a:rect l="0" t="0" r="r" b="b"/>
              <a:pathLst>
                <a:path w="107" h="222">
                  <a:moveTo>
                    <a:pt x="36" y="0"/>
                  </a:moveTo>
                  <a:lnTo>
                    <a:pt x="0" y="0"/>
                  </a:lnTo>
                  <a:lnTo>
                    <a:pt x="0" y="133"/>
                  </a:lnTo>
                  <a:lnTo>
                    <a:pt x="89" y="221"/>
                  </a:lnTo>
                  <a:lnTo>
                    <a:pt x="106" y="195"/>
                  </a:lnTo>
                  <a:lnTo>
                    <a:pt x="36" y="114"/>
                  </a:lnTo>
                  <a:lnTo>
                    <a:pt x="36" y="0"/>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Roboto Light"/>
              </a:endParaRPr>
            </a:p>
          </p:txBody>
        </p:sp>
      </p:grpSp>
      <p:sp>
        <p:nvSpPr>
          <p:cNvPr id="199" name="Freeform 33"/>
          <p:cNvSpPr>
            <a:spLocks noChangeArrowheads="1"/>
          </p:cNvSpPr>
          <p:nvPr/>
        </p:nvSpPr>
        <p:spPr bwMode="auto">
          <a:xfrm>
            <a:off x="15281276" y="9217644"/>
            <a:ext cx="304800" cy="320757"/>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0" name="Freeform 34"/>
          <p:cNvSpPr>
            <a:spLocks noChangeArrowheads="1"/>
          </p:cNvSpPr>
          <p:nvPr/>
        </p:nvSpPr>
        <p:spPr bwMode="auto">
          <a:xfrm>
            <a:off x="13535026" y="7366133"/>
            <a:ext cx="254000" cy="447792"/>
          </a:xfrm>
          <a:custGeom>
            <a:avLst/>
            <a:gdLst>
              <a:gd name="T0" fmla="*/ 283 w 284"/>
              <a:gd name="T1" fmla="*/ 115 h 497"/>
              <a:gd name="T2" fmla="*/ 283 w 284"/>
              <a:gd name="T3" fmla="*/ 115 h 497"/>
              <a:gd name="T4" fmla="*/ 283 w 284"/>
              <a:gd name="T5" fmla="*/ 62 h 497"/>
              <a:gd name="T6" fmla="*/ 142 w 284"/>
              <a:gd name="T7" fmla="*/ 0 h 497"/>
              <a:gd name="T8" fmla="*/ 0 w 284"/>
              <a:gd name="T9" fmla="*/ 62 h 497"/>
              <a:gd name="T10" fmla="*/ 0 w 284"/>
              <a:gd name="T11" fmla="*/ 115 h 497"/>
              <a:gd name="T12" fmla="*/ 97 w 284"/>
              <a:gd name="T13" fmla="*/ 248 h 497"/>
              <a:gd name="T14" fmla="*/ 0 w 284"/>
              <a:gd name="T15" fmla="*/ 381 h 497"/>
              <a:gd name="T16" fmla="*/ 0 w 284"/>
              <a:gd name="T17" fmla="*/ 443 h 497"/>
              <a:gd name="T18" fmla="*/ 142 w 284"/>
              <a:gd name="T19" fmla="*/ 496 h 497"/>
              <a:gd name="T20" fmla="*/ 283 w 284"/>
              <a:gd name="T21" fmla="*/ 443 h 497"/>
              <a:gd name="T22" fmla="*/ 283 w 284"/>
              <a:gd name="T23" fmla="*/ 381 h 497"/>
              <a:gd name="T24" fmla="*/ 186 w 284"/>
              <a:gd name="T25" fmla="*/ 248 h 497"/>
              <a:gd name="T26" fmla="*/ 283 w 284"/>
              <a:gd name="T27" fmla="*/ 115 h 497"/>
              <a:gd name="T28" fmla="*/ 44 w 284"/>
              <a:gd name="T29" fmla="*/ 62 h 497"/>
              <a:gd name="T30" fmla="*/ 44 w 284"/>
              <a:gd name="T31" fmla="*/ 62 h 497"/>
              <a:gd name="T32" fmla="*/ 142 w 284"/>
              <a:gd name="T33" fmla="*/ 35 h 497"/>
              <a:gd name="T34" fmla="*/ 239 w 284"/>
              <a:gd name="T35" fmla="*/ 62 h 497"/>
              <a:gd name="T36" fmla="*/ 248 w 284"/>
              <a:gd name="T37" fmla="*/ 71 h 497"/>
              <a:gd name="T38" fmla="*/ 142 w 284"/>
              <a:gd name="T39" fmla="*/ 97 h 497"/>
              <a:gd name="T40" fmla="*/ 35 w 284"/>
              <a:gd name="T41" fmla="*/ 71 h 497"/>
              <a:gd name="T42" fmla="*/ 44 w 284"/>
              <a:gd name="T43" fmla="*/ 62 h 497"/>
              <a:gd name="T44" fmla="*/ 151 w 284"/>
              <a:gd name="T45" fmla="*/ 248 h 497"/>
              <a:gd name="T46" fmla="*/ 151 w 284"/>
              <a:gd name="T47" fmla="*/ 248 h 497"/>
              <a:gd name="T48" fmla="*/ 204 w 284"/>
              <a:gd name="T49" fmla="*/ 328 h 497"/>
              <a:gd name="T50" fmla="*/ 248 w 284"/>
              <a:gd name="T51" fmla="*/ 381 h 497"/>
              <a:gd name="T52" fmla="*/ 248 w 284"/>
              <a:gd name="T53" fmla="*/ 416 h 497"/>
              <a:gd name="T54" fmla="*/ 151 w 284"/>
              <a:gd name="T55" fmla="*/ 354 h 497"/>
              <a:gd name="T56" fmla="*/ 133 w 284"/>
              <a:gd name="T57" fmla="*/ 354 h 497"/>
              <a:gd name="T58" fmla="*/ 35 w 284"/>
              <a:gd name="T59" fmla="*/ 416 h 497"/>
              <a:gd name="T60" fmla="*/ 35 w 284"/>
              <a:gd name="T61" fmla="*/ 381 h 497"/>
              <a:gd name="T62" fmla="*/ 80 w 284"/>
              <a:gd name="T63" fmla="*/ 328 h 497"/>
              <a:gd name="T64" fmla="*/ 133 w 284"/>
              <a:gd name="T65" fmla="*/ 248 h 497"/>
              <a:gd name="T66" fmla="*/ 80 w 284"/>
              <a:gd name="T67" fmla="*/ 177 h 497"/>
              <a:gd name="T68" fmla="*/ 35 w 284"/>
              <a:gd name="T69" fmla="*/ 115 h 497"/>
              <a:gd name="T70" fmla="*/ 35 w 284"/>
              <a:gd name="T71" fmla="*/ 88 h 497"/>
              <a:gd name="T72" fmla="*/ 142 w 284"/>
              <a:gd name="T73" fmla="*/ 115 h 497"/>
              <a:gd name="T74" fmla="*/ 248 w 284"/>
              <a:gd name="T75" fmla="*/ 88 h 497"/>
              <a:gd name="T76" fmla="*/ 248 w 284"/>
              <a:gd name="T77" fmla="*/ 115 h 497"/>
              <a:gd name="T78" fmla="*/ 204 w 284"/>
              <a:gd name="T79" fmla="*/ 177 h 497"/>
              <a:gd name="T80" fmla="*/ 151 w 284"/>
              <a:gd name="T81" fmla="*/ 24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 h="497">
                <a:moveTo>
                  <a:pt x="283" y="115"/>
                </a:moveTo>
                <a:lnTo>
                  <a:pt x="283" y="115"/>
                </a:lnTo>
                <a:cubicBezTo>
                  <a:pt x="283" y="62"/>
                  <a:pt x="283" y="62"/>
                  <a:pt x="283" y="62"/>
                </a:cubicBezTo>
                <a:cubicBezTo>
                  <a:pt x="283" y="35"/>
                  <a:pt x="221" y="0"/>
                  <a:pt x="142" y="0"/>
                </a:cubicBezTo>
                <a:cubicBezTo>
                  <a:pt x="61" y="0"/>
                  <a:pt x="0" y="35"/>
                  <a:pt x="0" y="62"/>
                </a:cubicBezTo>
                <a:cubicBezTo>
                  <a:pt x="0" y="62"/>
                  <a:pt x="0" y="62"/>
                  <a:pt x="0" y="115"/>
                </a:cubicBezTo>
                <a:cubicBezTo>
                  <a:pt x="0" y="168"/>
                  <a:pt x="97" y="213"/>
                  <a:pt x="97" y="248"/>
                </a:cubicBezTo>
                <a:cubicBezTo>
                  <a:pt x="97" y="292"/>
                  <a:pt x="0" y="328"/>
                  <a:pt x="0" y="381"/>
                </a:cubicBezTo>
                <a:cubicBezTo>
                  <a:pt x="0" y="434"/>
                  <a:pt x="0" y="443"/>
                  <a:pt x="0" y="443"/>
                </a:cubicBezTo>
                <a:cubicBezTo>
                  <a:pt x="0" y="460"/>
                  <a:pt x="61" y="496"/>
                  <a:pt x="142" y="496"/>
                </a:cubicBezTo>
                <a:cubicBezTo>
                  <a:pt x="221" y="496"/>
                  <a:pt x="283" y="460"/>
                  <a:pt x="283" y="443"/>
                </a:cubicBezTo>
                <a:cubicBezTo>
                  <a:pt x="283" y="443"/>
                  <a:pt x="283" y="434"/>
                  <a:pt x="283" y="381"/>
                </a:cubicBezTo>
                <a:cubicBezTo>
                  <a:pt x="283" y="328"/>
                  <a:pt x="186" y="292"/>
                  <a:pt x="186" y="248"/>
                </a:cubicBezTo>
                <a:cubicBezTo>
                  <a:pt x="186" y="213"/>
                  <a:pt x="283" y="168"/>
                  <a:pt x="283" y="115"/>
                </a:cubicBezTo>
                <a:close/>
                <a:moveTo>
                  <a:pt x="44" y="62"/>
                </a:moveTo>
                <a:lnTo>
                  <a:pt x="44" y="62"/>
                </a:lnTo>
                <a:cubicBezTo>
                  <a:pt x="61" y="53"/>
                  <a:pt x="88" y="35"/>
                  <a:pt x="142" y="35"/>
                </a:cubicBezTo>
                <a:cubicBezTo>
                  <a:pt x="195" y="35"/>
                  <a:pt x="239" y="62"/>
                  <a:pt x="239" y="62"/>
                </a:cubicBezTo>
                <a:cubicBezTo>
                  <a:pt x="248" y="62"/>
                  <a:pt x="257" y="71"/>
                  <a:pt x="248" y="71"/>
                </a:cubicBezTo>
                <a:cubicBezTo>
                  <a:pt x="230" y="88"/>
                  <a:pt x="186" y="97"/>
                  <a:pt x="142" y="97"/>
                </a:cubicBezTo>
                <a:cubicBezTo>
                  <a:pt x="97" y="97"/>
                  <a:pt x="53" y="88"/>
                  <a:pt x="35" y="71"/>
                </a:cubicBezTo>
                <a:cubicBezTo>
                  <a:pt x="26" y="71"/>
                  <a:pt x="44" y="62"/>
                  <a:pt x="44" y="62"/>
                </a:cubicBezTo>
                <a:close/>
                <a:moveTo>
                  <a:pt x="151" y="248"/>
                </a:moveTo>
                <a:lnTo>
                  <a:pt x="151" y="248"/>
                </a:lnTo>
                <a:cubicBezTo>
                  <a:pt x="151" y="283"/>
                  <a:pt x="177" y="301"/>
                  <a:pt x="204" y="328"/>
                </a:cubicBezTo>
                <a:cubicBezTo>
                  <a:pt x="221" y="345"/>
                  <a:pt x="248" y="372"/>
                  <a:pt x="248" y="381"/>
                </a:cubicBezTo>
                <a:cubicBezTo>
                  <a:pt x="248" y="416"/>
                  <a:pt x="248" y="416"/>
                  <a:pt x="248" y="416"/>
                </a:cubicBezTo>
                <a:cubicBezTo>
                  <a:pt x="230" y="407"/>
                  <a:pt x="151" y="390"/>
                  <a:pt x="151" y="354"/>
                </a:cubicBezTo>
                <a:cubicBezTo>
                  <a:pt x="151" y="337"/>
                  <a:pt x="133" y="337"/>
                  <a:pt x="133" y="354"/>
                </a:cubicBezTo>
                <a:cubicBezTo>
                  <a:pt x="133" y="390"/>
                  <a:pt x="61" y="407"/>
                  <a:pt x="35" y="416"/>
                </a:cubicBezTo>
                <a:cubicBezTo>
                  <a:pt x="35" y="381"/>
                  <a:pt x="35" y="381"/>
                  <a:pt x="35" y="381"/>
                </a:cubicBezTo>
                <a:cubicBezTo>
                  <a:pt x="35" y="372"/>
                  <a:pt x="61" y="345"/>
                  <a:pt x="80" y="328"/>
                </a:cubicBezTo>
                <a:cubicBezTo>
                  <a:pt x="106" y="301"/>
                  <a:pt x="133" y="283"/>
                  <a:pt x="133" y="248"/>
                </a:cubicBezTo>
                <a:cubicBezTo>
                  <a:pt x="133" y="222"/>
                  <a:pt x="106" y="203"/>
                  <a:pt x="80" y="177"/>
                </a:cubicBezTo>
                <a:cubicBezTo>
                  <a:pt x="61" y="159"/>
                  <a:pt x="35" y="132"/>
                  <a:pt x="35" y="115"/>
                </a:cubicBezTo>
                <a:cubicBezTo>
                  <a:pt x="35" y="88"/>
                  <a:pt x="35" y="88"/>
                  <a:pt x="35" y="88"/>
                </a:cubicBezTo>
                <a:cubicBezTo>
                  <a:pt x="61" y="106"/>
                  <a:pt x="97" y="115"/>
                  <a:pt x="142" y="115"/>
                </a:cubicBezTo>
                <a:cubicBezTo>
                  <a:pt x="186" y="115"/>
                  <a:pt x="230" y="106"/>
                  <a:pt x="248" y="88"/>
                </a:cubicBezTo>
                <a:cubicBezTo>
                  <a:pt x="248" y="115"/>
                  <a:pt x="248" y="115"/>
                  <a:pt x="248" y="115"/>
                </a:cubicBezTo>
                <a:cubicBezTo>
                  <a:pt x="248" y="132"/>
                  <a:pt x="221" y="159"/>
                  <a:pt x="204" y="177"/>
                </a:cubicBezTo>
                <a:cubicBezTo>
                  <a:pt x="177" y="203"/>
                  <a:pt x="151" y="222"/>
                  <a:pt x="151" y="248"/>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1" name="Freeform 35"/>
          <p:cNvSpPr>
            <a:spLocks noChangeArrowheads="1"/>
          </p:cNvSpPr>
          <p:nvPr/>
        </p:nvSpPr>
        <p:spPr bwMode="auto">
          <a:xfrm>
            <a:off x="16141701" y="4765134"/>
            <a:ext cx="320676" cy="374747"/>
          </a:xfrm>
          <a:custGeom>
            <a:avLst/>
            <a:gdLst>
              <a:gd name="T0" fmla="*/ 319 w 355"/>
              <a:gd name="T1" fmla="*/ 141 h 417"/>
              <a:gd name="T2" fmla="*/ 319 w 355"/>
              <a:gd name="T3" fmla="*/ 141 h 417"/>
              <a:gd name="T4" fmla="*/ 274 w 355"/>
              <a:gd name="T5" fmla="*/ 141 h 417"/>
              <a:gd name="T6" fmla="*/ 274 w 355"/>
              <a:gd name="T7" fmla="*/ 106 h 417"/>
              <a:gd name="T8" fmla="*/ 176 w 355"/>
              <a:gd name="T9" fmla="*/ 0 h 417"/>
              <a:gd name="T10" fmla="*/ 79 w 355"/>
              <a:gd name="T11" fmla="*/ 106 h 417"/>
              <a:gd name="T12" fmla="*/ 79 w 355"/>
              <a:gd name="T13" fmla="*/ 141 h 417"/>
              <a:gd name="T14" fmla="*/ 25 w 355"/>
              <a:gd name="T15" fmla="*/ 141 h 417"/>
              <a:gd name="T16" fmla="*/ 0 w 355"/>
              <a:gd name="T17" fmla="*/ 177 h 417"/>
              <a:gd name="T18" fmla="*/ 0 w 355"/>
              <a:gd name="T19" fmla="*/ 372 h 417"/>
              <a:gd name="T20" fmla="*/ 25 w 355"/>
              <a:gd name="T21" fmla="*/ 398 h 417"/>
              <a:gd name="T22" fmla="*/ 53 w 355"/>
              <a:gd name="T23" fmla="*/ 407 h 417"/>
              <a:gd name="T24" fmla="*/ 106 w 355"/>
              <a:gd name="T25" fmla="*/ 416 h 417"/>
              <a:gd name="T26" fmla="*/ 247 w 355"/>
              <a:gd name="T27" fmla="*/ 416 h 417"/>
              <a:gd name="T28" fmla="*/ 300 w 355"/>
              <a:gd name="T29" fmla="*/ 407 h 417"/>
              <a:gd name="T30" fmla="*/ 327 w 355"/>
              <a:gd name="T31" fmla="*/ 398 h 417"/>
              <a:gd name="T32" fmla="*/ 354 w 355"/>
              <a:gd name="T33" fmla="*/ 372 h 417"/>
              <a:gd name="T34" fmla="*/ 354 w 355"/>
              <a:gd name="T35" fmla="*/ 177 h 417"/>
              <a:gd name="T36" fmla="*/ 319 w 355"/>
              <a:gd name="T37" fmla="*/ 141 h 417"/>
              <a:gd name="T38" fmla="*/ 123 w 355"/>
              <a:gd name="T39" fmla="*/ 97 h 417"/>
              <a:gd name="T40" fmla="*/ 123 w 355"/>
              <a:gd name="T41" fmla="*/ 97 h 417"/>
              <a:gd name="T42" fmla="*/ 176 w 355"/>
              <a:gd name="T43" fmla="*/ 44 h 417"/>
              <a:gd name="T44" fmla="*/ 229 w 355"/>
              <a:gd name="T45" fmla="*/ 97 h 417"/>
              <a:gd name="T46" fmla="*/ 229 w 355"/>
              <a:gd name="T47" fmla="*/ 141 h 417"/>
              <a:gd name="T48" fmla="*/ 123 w 355"/>
              <a:gd name="T49" fmla="*/ 141 h 417"/>
              <a:gd name="T50" fmla="*/ 123 w 355"/>
              <a:gd name="T51" fmla="*/ 9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5" h="417">
                <a:moveTo>
                  <a:pt x="319" y="141"/>
                </a:moveTo>
                <a:lnTo>
                  <a:pt x="319" y="141"/>
                </a:lnTo>
                <a:cubicBezTo>
                  <a:pt x="274" y="141"/>
                  <a:pt x="274" y="141"/>
                  <a:pt x="274" y="141"/>
                </a:cubicBezTo>
                <a:cubicBezTo>
                  <a:pt x="274" y="106"/>
                  <a:pt x="274" y="106"/>
                  <a:pt x="274" y="106"/>
                </a:cubicBezTo>
                <a:cubicBezTo>
                  <a:pt x="274" y="35"/>
                  <a:pt x="238" y="0"/>
                  <a:pt x="176" y="0"/>
                </a:cubicBezTo>
                <a:cubicBezTo>
                  <a:pt x="106" y="0"/>
                  <a:pt x="79" y="35"/>
                  <a:pt x="79" y="106"/>
                </a:cubicBezTo>
                <a:cubicBezTo>
                  <a:pt x="79" y="141"/>
                  <a:pt x="79" y="141"/>
                  <a:pt x="79" y="141"/>
                </a:cubicBezTo>
                <a:cubicBezTo>
                  <a:pt x="25" y="141"/>
                  <a:pt x="25" y="141"/>
                  <a:pt x="25" y="141"/>
                </a:cubicBezTo>
                <a:cubicBezTo>
                  <a:pt x="17" y="141"/>
                  <a:pt x="0" y="159"/>
                  <a:pt x="0" y="177"/>
                </a:cubicBezTo>
                <a:cubicBezTo>
                  <a:pt x="0" y="372"/>
                  <a:pt x="0" y="372"/>
                  <a:pt x="0" y="372"/>
                </a:cubicBezTo>
                <a:cubicBezTo>
                  <a:pt x="0" y="381"/>
                  <a:pt x="17" y="398"/>
                  <a:pt x="25" y="398"/>
                </a:cubicBezTo>
                <a:cubicBezTo>
                  <a:pt x="53" y="407"/>
                  <a:pt x="53" y="407"/>
                  <a:pt x="53" y="407"/>
                </a:cubicBezTo>
                <a:cubicBezTo>
                  <a:pt x="70" y="416"/>
                  <a:pt x="88" y="416"/>
                  <a:pt x="106" y="416"/>
                </a:cubicBezTo>
                <a:cubicBezTo>
                  <a:pt x="247" y="416"/>
                  <a:pt x="247" y="416"/>
                  <a:pt x="247" y="416"/>
                </a:cubicBezTo>
                <a:cubicBezTo>
                  <a:pt x="265" y="416"/>
                  <a:pt x="283" y="416"/>
                  <a:pt x="300" y="407"/>
                </a:cubicBezTo>
                <a:cubicBezTo>
                  <a:pt x="327" y="398"/>
                  <a:pt x="327" y="398"/>
                  <a:pt x="327" y="398"/>
                </a:cubicBezTo>
                <a:cubicBezTo>
                  <a:pt x="336" y="398"/>
                  <a:pt x="354" y="381"/>
                  <a:pt x="354" y="372"/>
                </a:cubicBezTo>
                <a:cubicBezTo>
                  <a:pt x="354" y="177"/>
                  <a:pt x="354" y="177"/>
                  <a:pt x="354" y="177"/>
                </a:cubicBezTo>
                <a:cubicBezTo>
                  <a:pt x="354" y="159"/>
                  <a:pt x="336" y="141"/>
                  <a:pt x="319" y="141"/>
                </a:cubicBezTo>
                <a:close/>
                <a:moveTo>
                  <a:pt x="123" y="97"/>
                </a:moveTo>
                <a:lnTo>
                  <a:pt x="123" y="97"/>
                </a:lnTo>
                <a:cubicBezTo>
                  <a:pt x="123" y="62"/>
                  <a:pt x="150" y="44"/>
                  <a:pt x="176" y="44"/>
                </a:cubicBezTo>
                <a:cubicBezTo>
                  <a:pt x="203" y="44"/>
                  <a:pt x="229" y="62"/>
                  <a:pt x="229" y="97"/>
                </a:cubicBezTo>
                <a:cubicBezTo>
                  <a:pt x="229" y="141"/>
                  <a:pt x="229" y="141"/>
                  <a:pt x="229" y="141"/>
                </a:cubicBezTo>
                <a:cubicBezTo>
                  <a:pt x="123" y="141"/>
                  <a:pt x="123" y="141"/>
                  <a:pt x="123" y="141"/>
                </a:cubicBezTo>
                <a:lnTo>
                  <a:pt x="123" y="97"/>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2" name="Freeform 36"/>
          <p:cNvSpPr>
            <a:spLocks noChangeArrowheads="1"/>
          </p:cNvSpPr>
          <p:nvPr/>
        </p:nvSpPr>
        <p:spPr bwMode="auto">
          <a:xfrm>
            <a:off x="14325600" y="8280772"/>
            <a:ext cx="431800" cy="390627"/>
          </a:xfrm>
          <a:custGeom>
            <a:avLst/>
            <a:gdLst>
              <a:gd name="T0" fmla="*/ 239 w 480"/>
              <a:gd name="T1" fmla="*/ 328 h 436"/>
              <a:gd name="T2" fmla="*/ 239 w 480"/>
              <a:gd name="T3" fmla="*/ 328 h 436"/>
              <a:gd name="T4" fmla="*/ 186 w 480"/>
              <a:gd name="T5" fmla="*/ 382 h 436"/>
              <a:gd name="T6" fmla="*/ 239 w 480"/>
              <a:gd name="T7" fmla="*/ 435 h 436"/>
              <a:gd name="T8" fmla="*/ 292 w 480"/>
              <a:gd name="T9" fmla="*/ 382 h 436"/>
              <a:gd name="T10" fmla="*/ 239 w 480"/>
              <a:gd name="T11" fmla="*/ 328 h 436"/>
              <a:gd name="T12" fmla="*/ 133 w 480"/>
              <a:gd name="T13" fmla="*/ 275 h 436"/>
              <a:gd name="T14" fmla="*/ 133 w 480"/>
              <a:gd name="T15" fmla="*/ 275 h 436"/>
              <a:gd name="T16" fmla="*/ 168 w 480"/>
              <a:gd name="T17" fmla="*/ 311 h 436"/>
              <a:gd name="T18" fmla="*/ 310 w 480"/>
              <a:gd name="T19" fmla="*/ 311 h 436"/>
              <a:gd name="T20" fmla="*/ 345 w 480"/>
              <a:gd name="T21" fmla="*/ 275 h 436"/>
              <a:gd name="T22" fmla="*/ 133 w 480"/>
              <a:gd name="T23" fmla="*/ 275 h 436"/>
              <a:gd name="T24" fmla="*/ 62 w 480"/>
              <a:gd name="T25" fmla="*/ 204 h 436"/>
              <a:gd name="T26" fmla="*/ 62 w 480"/>
              <a:gd name="T27" fmla="*/ 204 h 436"/>
              <a:gd name="T28" fmla="*/ 98 w 480"/>
              <a:gd name="T29" fmla="*/ 240 h 436"/>
              <a:gd name="T30" fmla="*/ 381 w 480"/>
              <a:gd name="T31" fmla="*/ 240 h 436"/>
              <a:gd name="T32" fmla="*/ 417 w 480"/>
              <a:gd name="T33" fmla="*/ 204 h 436"/>
              <a:gd name="T34" fmla="*/ 62 w 480"/>
              <a:gd name="T35" fmla="*/ 204 h 436"/>
              <a:gd name="T36" fmla="*/ 0 w 480"/>
              <a:gd name="T37" fmla="*/ 134 h 436"/>
              <a:gd name="T38" fmla="*/ 0 w 480"/>
              <a:gd name="T39" fmla="*/ 134 h 436"/>
              <a:gd name="T40" fmla="*/ 26 w 480"/>
              <a:gd name="T41" fmla="*/ 169 h 436"/>
              <a:gd name="T42" fmla="*/ 443 w 480"/>
              <a:gd name="T43" fmla="*/ 169 h 436"/>
              <a:gd name="T44" fmla="*/ 479 w 480"/>
              <a:gd name="T45" fmla="*/ 134 h 436"/>
              <a:gd name="T46" fmla="*/ 0 w 480"/>
              <a:gd name="T47" fmla="*/ 13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0" h="436">
                <a:moveTo>
                  <a:pt x="239" y="328"/>
                </a:moveTo>
                <a:lnTo>
                  <a:pt x="239" y="328"/>
                </a:lnTo>
                <a:cubicBezTo>
                  <a:pt x="213" y="328"/>
                  <a:pt x="186" y="355"/>
                  <a:pt x="186" y="382"/>
                </a:cubicBezTo>
                <a:cubicBezTo>
                  <a:pt x="186" y="409"/>
                  <a:pt x="213" y="435"/>
                  <a:pt x="239" y="435"/>
                </a:cubicBezTo>
                <a:cubicBezTo>
                  <a:pt x="266" y="435"/>
                  <a:pt x="292" y="409"/>
                  <a:pt x="292" y="382"/>
                </a:cubicBezTo>
                <a:cubicBezTo>
                  <a:pt x="292" y="355"/>
                  <a:pt x="266" y="328"/>
                  <a:pt x="239" y="328"/>
                </a:cubicBezTo>
                <a:close/>
                <a:moveTo>
                  <a:pt x="133" y="275"/>
                </a:moveTo>
                <a:lnTo>
                  <a:pt x="133" y="275"/>
                </a:lnTo>
                <a:cubicBezTo>
                  <a:pt x="168" y="311"/>
                  <a:pt x="168" y="311"/>
                  <a:pt x="168" y="311"/>
                </a:cubicBezTo>
                <a:cubicBezTo>
                  <a:pt x="204" y="275"/>
                  <a:pt x="266" y="275"/>
                  <a:pt x="310" y="311"/>
                </a:cubicBezTo>
                <a:cubicBezTo>
                  <a:pt x="345" y="275"/>
                  <a:pt x="345" y="275"/>
                  <a:pt x="345" y="275"/>
                </a:cubicBezTo>
                <a:cubicBezTo>
                  <a:pt x="283" y="222"/>
                  <a:pt x="195" y="222"/>
                  <a:pt x="133" y="275"/>
                </a:cubicBezTo>
                <a:close/>
                <a:moveTo>
                  <a:pt x="62" y="204"/>
                </a:moveTo>
                <a:lnTo>
                  <a:pt x="62" y="204"/>
                </a:lnTo>
                <a:cubicBezTo>
                  <a:pt x="98" y="240"/>
                  <a:pt x="98" y="240"/>
                  <a:pt x="98" y="240"/>
                </a:cubicBezTo>
                <a:cubicBezTo>
                  <a:pt x="177" y="169"/>
                  <a:pt x="301" y="169"/>
                  <a:pt x="381" y="240"/>
                </a:cubicBezTo>
                <a:cubicBezTo>
                  <a:pt x="417" y="204"/>
                  <a:pt x="417" y="204"/>
                  <a:pt x="417" y="204"/>
                </a:cubicBezTo>
                <a:cubicBezTo>
                  <a:pt x="319" y="107"/>
                  <a:pt x="160" y="107"/>
                  <a:pt x="62" y="204"/>
                </a:cubicBezTo>
                <a:close/>
                <a:moveTo>
                  <a:pt x="0" y="134"/>
                </a:moveTo>
                <a:lnTo>
                  <a:pt x="0" y="134"/>
                </a:lnTo>
                <a:cubicBezTo>
                  <a:pt x="26" y="169"/>
                  <a:pt x="26" y="169"/>
                  <a:pt x="26" y="169"/>
                </a:cubicBezTo>
                <a:cubicBezTo>
                  <a:pt x="142" y="54"/>
                  <a:pt x="328" y="54"/>
                  <a:pt x="443" y="169"/>
                </a:cubicBezTo>
                <a:cubicBezTo>
                  <a:pt x="479" y="134"/>
                  <a:pt x="479" y="134"/>
                  <a:pt x="479" y="134"/>
                </a:cubicBezTo>
                <a:cubicBezTo>
                  <a:pt x="345" y="0"/>
                  <a:pt x="133" y="0"/>
                  <a:pt x="0" y="13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3" name="Freeform 37"/>
          <p:cNvSpPr>
            <a:spLocks noChangeArrowheads="1"/>
          </p:cNvSpPr>
          <p:nvPr/>
        </p:nvSpPr>
        <p:spPr bwMode="auto">
          <a:xfrm>
            <a:off x="16211551" y="9258925"/>
            <a:ext cx="212726" cy="241363"/>
          </a:xfrm>
          <a:custGeom>
            <a:avLst/>
            <a:gdLst>
              <a:gd name="T0" fmla="*/ 230 w 240"/>
              <a:gd name="T1" fmla="*/ 213 h 267"/>
              <a:gd name="T2" fmla="*/ 230 w 240"/>
              <a:gd name="T3" fmla="*/ 213 h 267"/>
              <a:gd name="T4" fmla="*/ 160 w 240"/>
              <a:gd name="T5" fmla="*/ 133 h 267"/>
              <a:gd name="T6" fmla="*/ 230 w 240"/>
              <a:gd name="T7" fmla="*/ 53 h 267"/>
              <a:gd name="T8" fmla="*/ 230 w 240"/>
              <a:gd name="T9" fmla="*/ 17 h 267"/>
              <a:gd name="T10" fmla="*/ 185 w 240"/>
              <a:gd name="T11" fmla="*/ 17 h 267"/>
              <a:gd name="T12" fmla="*/ 124 w 240"/>
              <a:gd name="T13" fmla="*/ 88 h 267"/>
              <a:gd name="T14" fmla="*/ 62 w 240"/>
              <a:gd name="T15" fmla="*/ 17 h 267"/>
              <a:gd name="T16" fmla="*/ 18 w 240"/>
              <a:gd name="T17" fmla="*/ 17 h 267"/>
              <a:gd name="T18" fmla="*/ 18 w 240"/>
              <a:gd name="T19" fmla="*/ 53 h 267"/>
              <a:gd name="T20" fmla="*/ 88 w 240"/>
              <a:gd name="T21" fmla="*/ 133 h 267"/>
              <a:gd name="T22" fmla="*/ 18 w 240"/>
              <a:gd name="T23" fmla="*/ 213 h 267"/>
              <a:gd name="T24" fmla="*/ 18 w 240"/>
              <a:gd name="T25" fmla="*/ 257 h 267"/>
              <a:gd name="T26" fmla="*/ 62 w 240"/>
              <a:gd name="T27" fmla="*/ 257 h 267"/>
              <a:gd name="T28" fmla="*/ 124 w 240"/>
              <a:gd name="T29" fmla="*/ 177 h 267"/>
              <a:gd name="T30" fmla="*/ 185 w 240"/>
              <a:gd name="T31" fmla="*/ 257 h 267"/>
              <a:gd name="T32" fmla="*/ 230 w 240"/>
              <a:gd name="T33" fmla="*/ 257 h 267"/>
              <a:gd name="T34" fmla="*/ 230 w 240"/>
              <a:gd name="T35" fmla="*/ 21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0" h="267">
                <a:moveTo>
                  <a:pt x="230" y="213"/>
                </a:moveTo>
                <a:lnTo>
                  <a:pt x="230" y="213"/>
                </a:lnTo>
                <a:cubicBezTo>
                  <a:pt x="160" y="133"/>
                  <a:pt x="160" y="133"/>
                  <a:pt x="160" y="133"/>
                </a:cubicBezTo>
                <a:cubicBezTo>
                  <a:pt x="230" y="53"/>
                  <a:pt x="230" y="53"/>
                  <a:pt x="230" y="53"/>
                </a:cubicBezTo>
                <a:cubicBezTo>
                  <a:pt x="239" y="44"/>
                  <a:pt x="239" y="26"/>
                  <a:pt x="230" y="17"/>
                </a:cubicBezTo>
                <a:cubicBezTo>
                  <a:pt x="222" y="0"/>
                  <a:pt x="204" y="0"/>
                  <a:pt x="185" y="17"/>
                </a:cubicBezTo>
                <a:cubicBezTo>
                  <a:pt x="124" y="88"/>
                  <a:pt x="124" y="88"/>
                  <a:pt x="124" y="88"/>
                </a:cubicBezTo>
                <a:cubicBezTo>
                  <a:pt x="62" y="17"/>
                  <a:pt x="62" y="17"/>
                  <a:pt x="62" y="17"/>
                </a:cubicBezTo>
                <a:cubicBezTo>
                  <a:pt x="44" y="0"/>
                  <a:pt x="26" y="0"/>
                  <a:pt x="18" y="17"/>
                </a:cubicBezTo>
                <a:cubicBezTo>
                  <a:pt x="0" y="26"/>
                  <a:pt x="0" y="44"/>
                  <a:pt x="18" y="53"/>
                </a:cubicBezTo>
                <a:cubicBezTo>
                  <a:pt x="88" y="133"/>
                  <a:pt x="88" y="133"/>
                  <a:pt x="88" y="133"/>
                </a:cubicBezTo>
                <a:cubicBezTo>
                  <a:pt x="18" y="213"/>
                  <a:pt x="18" y="213"/>
                  <a:pt x="18" y="213"/>
                </a:cubicBezTo>
                <a:cubicBezTo>
                  <a:pt x="0" y="221"/>
                  <a:pt x="0" y="248"/>
                  <a:pt x="18" y="257"/>
                </a:cubicBezTo>
                <a:cubicBezTo>
                  <a:pt x="26" y="266"/>
                  <a:pt x="44" y="266"/>
                  <a:pt x="62" y="257"/>
                </a:cubicBezTo>
                <a:cubicBezTo>
                  <a:pt x="124" y="177"/>
                  <a:pt x="124" y="177"/>
                  <a:pt x="124" y="177"/>
                </a:cubicBezTo>
                <a:cubicBezTo>
                  <a:pt x="185" y="257"/>
                  <a:pt x="185" y="257"/>
                  <a:pt x="185" y="257"/>
                </a:cubicBezTo>
                <a:cubicBezTo>
                  <a:pt x="204" y="266"/>
                  <a:pt x="222" y="266"/>
                  <a:pt x="230" y="257"/>
                </a:cubicBezTo>
                <a:cubicBezTo>
                  <a:pt x="239" y="248"/>
                  <a:pt x="239" y="221"/>
                  <a:pt x="230" y="213"/>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4" name="Freeform 38"/>
          <p:cNvSpPr>
            <a:spLocks noChangeArrowheads="1"/>
          </p:cNvSpPr>
          <p:nvPr/>
        </p:nvSpPr>
        <p:spPr bwMode="auto">
          <a:xfrm>
            <a:off x="8226427" y="7388366"/>
            <a:ext cx="180974" cy="409681"/>
          </a:xfrm>
          <a:custGeom>
            <a:avLst/>
            <a:gdLst>
              <a:gd name="T0" fmla="*/ 26 w 205"/>
              <a:gd name="T1" fmla="*/ 443 h 453"/>
              <a:gd name="T2" fmla="*/ 26 w 205"/>
              <a:gd name="T3" fmla="*/ 443 h 453"/>
              <a:gd name="T4" fmla="*/ 106 w 205"/>
              <a:gd name="T5" fmla="*/ 266 h 453"/>
              <a:gd name="T6" fmla="*/ 8 w 205"/>
              <a:gd name="T7" fmla="*/ 212 h 453"/>
              <a:gd name="T8" fmla="*/ 186 w 205"/>
              <a:gd name="T9" fmla="*/ 0 h 453"/>
              <a:gd name="T10" fmla="*/ 106 w 205"/>
              <a:gd name="T11" fmla="*/ 187 h 453"/>
              <a:gd name="T12" fmla="*/ 204 w 205"/>
              <a:gd name="T13" fmla="*/ 240 h 453"/>
              <a:gd name="T14" fmla="*/ 26 w 205"/>
              <a:gd name="T15" fmla="*/ 443 h 4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5" h="453">
                <a:moveTo>
                  <a:pt x="26" y="443"/>
                </a:moveTo>
                <a:lnTo>
                  <a:pt x="26" y="443"/>
                </a:lnTo>
                <a:cubicBezTo>
                  <a:pt x="17" y="443"/>
                  <a:pt x="106" y="266"/>
                  <a:pt x="106" y="266"/>
                </a:cubicBezTo>
                <a:cubicBezTo>
                  <a:pt x="97" y="257"/>
                  <a:pt x="8" y="231"/>
                  <a:pt x="8" y="212"/>
                </a:cubicBezTo>
                <a:cubicBezTo>
                  <a:pt x="0" y="196"/>
                  <a:pt x="177" y="0"/>
                  <a:pt x="186" y="0"/>
                </a:cubicBezTo>
                <a:cubicBezTo>
                  <a:pt x="186" y="9"/>
                  <a:pt x="106" y="177"/>
                  <a:pt x="106" y="187"/>
                </a:cubicBezTo>
                <a:cubicBezTo>
                  <a:pt x="114" y="196"/>
                  <a:pt x="204" y="222"/>
                  <a:pt x="204" y="240"/>
                </a:cubicBezTo>
                <a:cubicBezTo>
                  <a:pt x="204" y="249"/>
                  <a:pt x="35" y="452"/>
                  <a:pt x="26" y="443"/>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5" name="Freeform 39"/>
          <p:cNvSpPr>
            <a:spLocks noChangeArrowheads="1"/>
          </p:cNvSpPr>
          <p:nvPr/>
        </p:nvSpPr>
        <p:spPr bwMode="auto">
          <a:xfrm>
            <a:off x="7232651" y="7388365"/>
            <a:ext cx="400050" cy="400154"/>
          </a:xfrm>
          <a:custGeom>
            <a:avLst/>
            <a:gdLst>
              <a:gd name="T0" fmla="*/ 399 w 444"/>
              <a:gd name="T1" fmla="*/ 53 h 444"/>
              <a:gd name="T2" fmla="*/ 399 w 444"/>
              <a:gd name="T3" fmla="*/ 53 h 444"/>
              <a:gd name="T4" fmla="*/ 372 w 444"/>
              <a:gd name="T5" fmla="*/ 53 h 444"/>
              <a:gd name="T6" fmla="*/ 372 w 444"/>
              <a:gd name="T7" fmla="*/ 98 h 444"/>
              <a:gd name="T8" fmla="*/ 293 w 444"/>
              <a:gd name="T9" fmla="*/ 98 h 444"/>
              <a:gd name="T10" fmla="*/ 293 w 444"/>
              <a:gd name="T11" fmla="*/ 53 h 444"/>
              <a:gd name="T12" fmla="*/ 151 w 444"/>
              <a:gd name="T13" fmla="*/ 53 h 444"/>
              <a:gd name="T14" fmla="*/ 151 w 444"/>
              <a:gd name="T15" fmla="*/ 98 h 444"/>
              <a:gd name="T16" fmla="*/ 71 w 444"/>
              <a:gd name="T17" fmla="*/ 98 h 444"/>
              <a:gd name="T18" fmla="*/ 71 w 444"/>
              <a:gd name="T19" fmla="*/ 53 h 444"/>
              <a:gd name="T20" fmla="*/ 45 w 444"/>
              <a:gd name="T21" fmla="*/ 53 h 444"/>
              <a:gd name="T22" fmla="*/ 0 w 444"/>
              <a:gd name="T23" fmla="*/ 98 h 444"/>
              <a:gd name="T24" fmla="*/ 0 w 444"/>
              <a:gd name="T25" fmla="*/ 399 h 444"/>
              <a:gd name="T26" fmla="*/ 45 w 444"/>
              <a:gd name="T27" fmla="*/ 443 h 444"/>
              <a:gd name="T28" fmla="*/ 399 w 444"/>
              <a:gd name="T29" fmla="*/ 443 h 444"/>
              <a:gd name="T30" fmla="*/ 443 w 444"/>
              <a:gd name="T31" fmla="*/ 399 h 444"/>
              <a:gd name="T32" fmla="*/ 443 w 444"/>
              <a:gd name="T33" fmla="*/ 98 h 444"/>
              <a:gd name="T34" fmla="*/ 399 w 444"/>
              <a:gd name="T35" fmla="*/ 53 h 444"/>
              <a:gd name="T36" fmla="*/ 399 w 444"/>
              <a:gd name="T37" fmla="*/ 399 h 444"/>
              <a:gd name="T38" fmla="*/ 399 w 444"/>
              <a:gd name="T39" fmla="*/ 399 h 444"/>
              <a:gd name="T40" fmla="*/ 45 w 444"/>
              <a:gd name="T41" fmla="*/ 399 h 444"/>
              <a:gd name="T42" fmla="*/ 45 w 444"/>
              <a:gd name="T43" fmla="*/ 196 h 444"/>
              <a:gd name="T44" fmla="*/ 399 w 444"/>
              <a:gd name="T45" fmla="*/ 196 h 444"/>
              <a:gd name="T46" fmla="*/ 399 w 444"/>
              <a:gd name="T47" fmla="*/ 399 h 444"/>
              <a:gd name="T48" fmla="*/ 124 w 444"/>
              <a:gd name="T49" fmla="*/ 0 h 444"/>
              <a:gd name="T50" fmla="*/ 124 w 444"/>
              <a:gd name="T51" fmla="*/ 0 h 444"/>
              <a:gd name="T52" fmla="*/ 89 w 444"/>
              <a:gd name="T53" fmla="*/ 0 h 444"/>
              <a:gd name="T54" fmla="*/ 89 w 444"/>
              <a:gd name="T55" fmla="*/ 89 h 444"/>
              <a:gd name="T56" fmla="*/ 124 w 444"/>
              <a:gd name="T57" fmla="*/ 89 h 444"/>
              <a:gd name="T58" fmla="*/ 124 w 444"/>
              <a:gd name="T59" fmla="*/ 0 h 444"/>
              <a:gd name="T60" fmla="*/ 354 w 444"/>
              <a:gd name="T61" fmla="*/ 0 h 444"/>
              <a:gd name="T62" fmla="*/ 354 w 444"/>
              <a:gd name="T63" fmla="*/ 0 h 444"/>
              <a:gd name="T64" fmla="*/ 319 w 444"/>
              <a:gd name="T65" fmla="*/ 0 h 444"/>
              <a:gd name="T66" fmla="*/ 319 w 444"/>
              <a:gd name="T67" fmla="*/ 89 h 444"/>
              <a:gd name="T68" fmla="*/ 354 w 444"/>
              <a:gd name="T69" fmla="*/ 89 h 444"/>
              <a:gd name="T70" fmla="*/ 354 w 444"/>
              <a:gd name="T71"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444">
                <a:moveTo>
                  <a:pt x="399" y="53"/>
                </a:moveTo>
                <a:lnTo>
                  <a:pt x="399" y="53"/>
                </a:lnTo>
                <a:cubicBezTo>
                  <a:pt x="372" y="53"/>
                  <a:pt x="372" y="53"/>
                  <a:pt x="372" y="53"/>
                </a:cubicBezTo>
                <a:cubicBezTo>
                  <a:pt x="372" y="98"/>
                  <a:pt x="372" y="98"/>
                  <a:pt x="372" y="98"/>
                </a:cubicBezTo>
                <a:cubicBezTo>
                  <a:pt x="293" y="98"/>
                  <a:pt x="293" y="98"/>
                  <a:pt x="293" y="98"/>
                </a:cubicBezTo>
                <a:cubicBezTo>
                  <a:pt x="293" y="53"/>
                  <a:pt x="293" y="53"/>
                  <a:pt x="293" y="53"/>
                </a:cubicBezTo>
                <a:cubicBezTo>
                  <a:pt x="151" y="53"/>
                  <a:pt x="151" y="53"/>
                  <a:pt x="151" y="53"/>
                </a:cubicBezTo>
                <a:cubicBezTo>
                  <a:pt x="151" y="98"/>
                  <a:pt x="151" y="98"/>
                  <a:pt x="151" y="98"/>
                </a:cubicBezTo>
                <a:cubicBezTo>
                  <a:pt x="71" y="98"/>
                  <a:pt x="71" y="98"/>
                  <a:pt x="71" y="98"/>
                </a:cubicBezTo>
                <a:cubicBezTo>
                  <a:pt x="71" y="53"/>
                  <a:pt x="71" y="53"/>
                  <a:pt x="71" y="53"/>
                </a:cubicBezTo>
                <a:cubicBezTo>
                  <a:pt x="45" y="53"/>
                  <a:pt x="45" y="53"/>
                  <a:pt x="45" y="53"/>
                </a:cubicBezTo>
                <a:cubicBezTo>
                  <a:pt x="18" y="53"/>
                  <a:pt x="0" y="71"/>
                  <a:pt x="0" y="98"/>
                </a:cubicBezTo>
                <a:cubicBezTo>
                  <a:pt x="0" y="399"/>
                  <a:pt x="0" y="399"/>
                  <a:pt x="0" y="399"/>
                </a:cubicBezTo>
                <a:cubicBezTo>
                  <a:pt x="0" y="425"/>
                  <a:pt x="18" y="443"/>
                  <a:pt x="45" y="443"/>
                </a:cubicBezTo>
                <a:cubicBezTo>
                  <a:pt x="399" y="443"/>
                  <a:pt x="399" y="443"/>
                  <a:pt x="399" y="443"/>
                </a:cubicBezTo>
                <a:cubicBezTo>
                  <a:pt x="425" y="443"/>
                  <a:pt x="443" y="425"/>
                  <a:pt x="443" y="399"/>
                </a:cubicBezTo>
                <a:cubicBezTo>
                  <a:pt x="443" y="98"/>
                  <a:pt x="443" y="98"/>
                  <a:pt x="443" y="98"/>
                </a:cubicBezTo>
                <a:cubicBezTo>
                  <a:pt x="443" y="71"/>
                  <a:pt x="425" y="53"/>
                  <a:pt x="399" y="53"/>
                </a:cubicBezTo>
                <a:close/>
                <a:moveTo>
                  <a:pt x="399" y="399"/>
                </a:moveTo>
                <a:lnTo>
                  <a:pt x="399" y="399"/>
                </a:lnTo>
                <a:cubicBezTo>
                  <a:pt x="45" y="399"/>
                  <a:pt x="45" y="399"/>
                  <a:pt x="45" y="399"/>
                </a:cubicBezTo>
                <a:cubicBezTo>
                  <a:pt x="45" y="196"/>
                  <a:pt x="45" y="196"/>
                  <a:pt x="45" y="196"/>
                </a:cubicBezTo>
                <a:cubicBezTo>
                  <a:pt x="399" y="196"/>
                  <a:pt x="399" y="196"/>
                  <a:pt x="399" y="196"/>
                </a:cubicBezTo>
                <a:lnTo>
                  <a:pt x="399" y="399"/>
                </a:lnTo>
                <a:close/>
                <a:moveTo>
                  <a:pt x="124" y="0"/>
                </a:moveTo>
                <a:lnTo>
                  <a:pt x="124" y="0"/>
                </a:lnTo>
                <a:cubicBezTo>
                  <a:pt x="89" y="0"/>
                  <a:pt x="89" y="0"/>
                  <a:pt x="89" y="0"/>
                </a:cubicBezTo>
                <a:cubicBezTo>
                  <a:pt x="89" y="89"/>
                  <a:pt x="89" y="89"/>
                  <a:pt x="89" y="89"/>
                </a:cubicBezTo>
                <a:cubicBezTo>
                  <a:pt x="124" y="89"/>
                  <a:pt x="124" y="89"/>
                  <a:pt x="124" y="89"/>
                </a:cubicBezTo>
                <a:lnTo>
                  <a:pt x="124" y="0"/>
                </a:lnTo>
                <a:close/>
                <a:moveTo>
                  <a:pt x="354" y="0"/>
                </a:moveTo>
                <a:lnTo>
                  <a:pt x="354" y="0"/>
                </a:lnTo>
                <a:cubicBezTo>
                  <a:pt x="319" y="0"/>
                  <a:pt x="319" y="0"/>
                  <a:pt x="319" y="0"/>
                </a:cubicBezTo>
                <a:cubicBezTo>
                  <a:pt x="319" y="89"/>
                  <a:pt x="319" y="89"/>
                  <a:pt x="319" y="89"/>
                </a:cubicBezTo>
                <a:cubicBezTo>
                  <a:pt x="354" y="89"/>
                  <a:pt x="354" y="89"/>
                  <a:pt x="354" y="89"/>
                </a:cubicBezTo>
                <a:lnTo>
                  <a:pt x="354" y="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grpSp>
        <p:nvGrpSpPr>
          <p:cNvPr id="2" name="Group 1"/>
          <p:cNvGrpSpPr/>
          <p:nvPr/>
        </p:nvGrpSpPr>
        <p:grpSpPr>
          <a:xfrm>
            <a:off x="6397626" y="7366133"/>
            <a:ext cx="288924" cy="447792"/>
            <a:chOff x="8527946" y="7535335"/>
            <a:chExt cx="385132" cy="596900"/>
          </a:xfrm>
        </p:grpSpPr>
        <p:sp>
          <p:nvSpPr>
            <p:cNvPr id="206" name="Freeform 40"/>
            <p:cNvSpPr>
              <a:spLocks noChangeArrowheads="1"/>
            </p:cNvSpPr>
            <p:nvPr/>
          </p:nvSpPr>
          <p:spPr bwMode="auto">
            <a:xfrm>
              <a:off x="8527946" y="7755467"/>
              <a:ext cx="385132" cy="376768"/>
            </a:xfrm>
            <a:custGeom>
              <a:avLst/>
              <a:gdLst>
                <a:gd name="T0" fmla="*/ 311 w 320"/>
                <a:gd name="T1" fmla="*/ 0 h 312"/>
                <a:gd name="T2" fmla="*/ 311 w 320"/>
                <a:gd name="T3" fmla="*/ 0 h 312"/>
                <a:gd name="T4" fmla="*/ 293 w 320"/>
                <a:gd name="T5" fmla="*/ 0 h 312"/>
                <a:gd name="T6" fmla="*/ 284 w 320"/>
                <a:gd name="T7" fmla="*/ 9 h 312"/>
                <a:gd name="T8" fmla="*/ 284 w 320"/>
                <a:gd name="T9" fmla="*/ 72 h 312"/>
                <a:gd name="T10" fmla="*/ 160 w 320"/>
                <a:gd name="T11" fmla="*/ 160 h 312"/>
                <a:gd name="T12" fmla="*/ 36 w 320"/>
                <a:gd name="T13" fmla="*/ 72 h 312"/>
                <a:gd name="T14" fmla="*/ 36 w 320"/>
                <a:gd name="T15" fmla="*/ 9 h 312"/>
                <a:gd name="T16" fmla="*/ 28 w 320"/>
                <a:gd name="T17" fmla="*/ 0 h 312"/>
                <a:gd name="T18" fmla="*/ 9 w 320"/>
                <a:gd name="T19" fmla="*/ 0 h 312"/>
                <a:gd name="T20" fmla="*/ 0 w 320"/>
                <a:gd name="T21" fmla="*/ 9 h 312"/>
                <a:gd name="T22" fmla="*/ 0 w 320"/>
                <a:gd name="T23" fmla="*/ 72 h 312"/>
                <a:gd name="T24" fmla="*/ 134 w 320"/>
                <a:gd name="T25" fmla="*/ 196 h 312"/>
                <a:gd name="T26" fmla="*/ 134 w 320"/>
                <a:gd name="T27" fmla="*/ 266 h 312"/>
                <a:gd name="T28" fmla="*/ 72 w 320"/>
                <a:gd name="T29" fmla="*/ 266 h 312"/>
                <a:gd name="T30" fmla="*/ 63 w 320"/>
                <a:gd name="T31" fmla="*/ 275 h 312"/>
                <a:gd name="T32" fmla="*/ 63 w 320"/>
                <a:gd name="T33" fmla="*/ 302 h 312"/>
                <a:gd name="T34" fmla="*/ 72 w 320"/>
                <a:gd name="T35" fmla="*/ 311 h 312"/>
                <a:gd name="T36" fmla="*/ 249 w 320"/>
                <a:gd name="T37" fmla="*/ 311 h 312"/>
                <a:gd name="T38" fmla="*/ 257 w 320"/>
                <a:gd name="T39" fmla="*/ 302 h 312"/>
                <a:gd name="T40" fmla="*/ 257 w 320"/>
                <a:gd name="T41" fmla="*/ 275 h 312"/>
                <a:gd name="T42" fmla="*/ 249 w 320"/>
                <a:gd name="T43" fmla="*/ 266 h 312"/>
                <a:gd name="T44" fmla="*/ 187 w 320"/>
                <a:gd name="T45" fmla="*/ 266 h 312"/>
                <a:gd name="T46" fmla="*/ 187 w 320"/>
                <a:gd name="T47" fmla="*/ 196 h 312"/>
                <a:gd name="T48" fmla="*/ 319 w 320"/>
                <a:gd name="T49" fmla="*/ 72 h 312"/>
                <a:gd name="T50" fmla="*/ 319 w 320"/>
                <a:gd name="T51" fmla="*/ 9 h 312"/>
                <a:gd name="T52" fmla="*/ 311 w 320"/>
                <a:gd name="T53"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0" h="312">
                  <a:moveTo>
                    <a:pt x="311" y="0"/>
                  </a:moveTo>
                  <a:lnTo>
                    <a:pt x="311" y="0"/>
                  </a:lnTo>
                  <a:cubicBezTo>
                    <a:pt x="293" y="0"/>
                    <a:pt x="293" y="0"/>
                    <a:pt x="293" y="0"/>
                  </a:cubicBezTo>
                  <a:cubicBezTo>
                    <a:pt x="284" y="0"/>
                    <a:pt x="284" y="0"/>
                    <a:pt x="284" y="9"/>
                  </a:cubicBezTo>
                  <a:cubicBezTo>
                    <a:pt x="284" y="72"/>
                    <a:pt x="284" y="72"/>
                    <a:pt x="284" y="72"/>
                  </a:cubicBezTo>
                  <a:cubicBezTo>
                    <a:pt x="284" y="107"/>
                    <a:pt x="257" y="160"/>
                    <a:pt x="160" y="160"/>
                  </a:cubicBezTo>
                  <a:cubicBezTo>
                    <a:pt x="63" y="160"/>
                    <a:pt x="36" y="107"/>
                    <a:pt x="36" y="72"/>
                  </a:cubicBezTo>
                  <a:cubicBezTo>
                    <a:pt x="36" y="9"/>
                    <a:pt x="36" y="9"/>
                    <a:pt x="36" y="9"/>
                  </a:cubicBezTo>
                  <a:cubicBezTo>
                    <a:pt x="36" y="0"/>
                    <a:pt x="28" y="0"/>
                    <a:pt x="28" y="0"/>
                  </a:cubicBezTo>
                  <a:cubicBezTo>
                    <a:pt x="9" y="0"/>
                    <a:pt x="9" y="0"/>
                    <a:pt x="9" y="0"/>
                  </a:cubicBezTo>
                  <a:cubicBezTo>
                    <a:pt x="9" y="0"/>
                    <a:pt x="0" y="0"/>
                    <a:pt x="0" y="9"/>
                  </a:cubicBezTo>
                  <a:cubicBezTo>
                    <a:pt x="0" y="72"/>
                    <a:pt x="0" y="72"/>
                    <a:pt x="0" y="72"/>
                  </a:cubicBezTo>
                  <a:cubicBezTo>
                    <a:pt x="0" y="134"/>
                    <a:pt x="44" y="187"/>
                    <a:pt x="134" y="196"/>
                  </a:cubicBezTo>
                  <a:cubicBezTo>
                    <a:pt x="134" y="266"/>
                    <a:pt x="134" y="266"/>
                    <a:pt x="134" y="266"/>
                  </a:cubicBezTo>
                  <a:cubicBezTo>
                    <a:pt x="72" y="266"/>
                    <a:pt x="72" y="266"/>
                    <a:pt x="72" y="266"/>
                  </a:cubicBezTo>
                  <a:cubicBezTo>
                    <a:pt x="63" y="266"/>
                    <a:pt x="63" y="266"/>
                    <a:pt x="63" y="275"/>
                  </a:cubicBezTo>
                  <a:cubicBezTo>
                    <a:pt x="63" y="302"/>
                    <a:pt x="63" y="302"/>
                    <a:pt x="63" y="302"/>
                  </a:cubicBezTo>
                  <a:cubicBezTo>
                    <a:pt x="63" y="311"/>
                    <a:pt x="63" y="311"/>
                    <a:pt x="72" y="311"/>
                  </a:cubicBezTo>
                  <a:cubicBezTo>
                    <a:pt x="249" y="311"/>
                    <a:pt x="249" y="311"/>
                    <a:pt x="249" y="311"/>
                  </a:cubicBezTo>
                  <a:cubicBezTo>
                    <a:pt x="257" y="311"/>
                    <a:pt x="257" y="311"/>
                    <a:pt x="257" y="302"/>
                  </a:cubicBezTo>
                  <a:cubicBezTo>
                    <a:pt x="257" y="275"/>
                    <a:pt x="257" y="275"/>
                    <a:pt x="257" y="275"/>
                  </a:cubicBezTo>
                  <a:cubicBezTo>
                    <a:pt x="257" y="266"/>
                    <a:pt x="257" y="266"/>
                    <a:pt x="249" y="266"/>
                  </a:cubicBezTo>
                  <a:cubicBezTo>
                    <a:pt x="187" y="266"/>
                    <a:pt x="187" y="266"/>
                    <a:pt x="187" y="266"/>
                  </a:cubicBezTo>
                  <a:cubicBezTo>
                    <a:pt x="187" y="196"/>
                    <a:pt x="187" y="196"/>
                    <a:pt x="187" y="196"/>
                  </a:cubicBezTo>
                  <a:cubicBezTo>
                    <a:pt x="275" y="187"/>
                    <a:pt x="319" y="134"/>
                    <a:pt x="319" y="72"/>
                  </a:cubicBezTo>
                  <a:cubicBezTo>
                    <a:pt x="319" y="9"/>
                    <a:pt x="319" y="9"/>
                    <a:pt x="319" y="9"/>
                  </a:cubicBezTo>
                  <a:cubicBezTo>
                    <a:pt x="319" y="0"/>
                    <a:pt x="311" y="0"/>
                    <a:pt x="311" y="0"/>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7" name="Freeform 41"/>
            <p:cNvSpPr>
              <a:spLocks noChangeArrowheads="1"/>
            </p:cNvSpPr>
            <p:nvPr/>
          </p:nvSpPr>
          <p:spPr bwMode="auto">
            <a:xfrm>
              <a:off x="8633751" y="7755468"/>
              <a:ext cx="169289" cy="143933"/>
            </a:xfrm>
            <a:custGeom>
              <a:avLst/>
              <a:gdLst>
                <a:gd name="T0" fmla="*/ 71 w 143"/>
                <a:gd name="T1" fmla="*/ 116 h 117"/>
                <a:gd name="T2" fmla="*/ 71 w 143"/>
                <a:gd name="T3" fmla="*/ 116 h 117"/>
                <a:gd name="T4" fmla="*/ 142 w 143"/>
                <a:gd name="T5" fmla="*/ 72 h 117"/>
                <a:gd name="T6" fmla="*/ 142 w 143"/>
                <a:gd name="T7" fmla="*/ 0 h 117"/>
                <a:gd name="T8" fmla="*/ 0 w 143"/>
                <a:gd name="T9" fmla="*/ 0 h 117"/>
                <a:gd name="T10" fmla="*/ 0 w 143"/>
                <a:gd name="T11" fmla="*/ 72 h 117"/>
                <a:gd name="T12" fmla="*/ 71 w 143"/>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143" h="117">
                  <a:moveTo>
                    <a:pt x="71" y="116"/>
                  </a:moveTo>
                  <a:lnTo>
                    <a:pt x="71" y="116"/>
                  </a:lnTo>
                  <a:cubicBezTo>
                    <a:pt x="133" y="116"/>
                    <a:pt x="142" y="90"/>
                    <a:pt x="142" y="72"/>
                  </a:cubicBezTo>
                  <a:cubicBezTo>
                    <a:pt x="142" y="0"/>
                    <a:pt x="142" y="0"/>
                    <a:pt x="142" y="0"/>
                  </a:cubicBezTo>
                  <a:cubicBezTo>
                    <a:pt x="0" y="0"/>
                    <a:pt x="0" y="0"/>
                    <a:pt x="0" y="0"/>
                  </a:cubicBezTo>
                  <a:cubicBezTo>
                    <a:pt x="0" y="72"/>
                    <a:pt x="0" y="72"/>
                    <a:pt x="0" y="72"/>
                  </a:cubicBezTo>
                  <a:cubicBezTo>
                    <a:pt x="0" y="90"/>
                    <a:pt x="9" y="116"/>
                    <a:pt x="71" y="116"/>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8" name="Freeform 42"/>
            <p:cNvSpPr>
              <a:spLocks noChangeArrowheads="1"/>
            </p:cNvSpPr>
            <p:nvPr/>
          </p:nvSpPr>
          <p:spPr bwMode="auto">
            <a:xfrm>
              <a:off x="8633751" y="7535335"/>
              <a:ext cx="169289" cy="177800"/>
            </a:xfrm>
            <a:custGeom>
              <a:avLst/>
              <a:gdLst>
                <a:gd name="T0" fmla="*/ 142 w 143"/>
                <a:gd name="T1" fmla="*/ 44 h 151"/>
                <a:gd name="T2" fmla="*/ 142 w 143"/>
                <a:gd name="T3" fmla="*/ 44 h 151"/>
                <a:gd name="T4" fmla="*/ 71 w 143"/>
                <a:gd name="T5" fmla="*/ 0 h 151"/>
                <a:gd name="T6" fmla="*/ 0 w 143"/>
                <a:gd name="T7" fmla="*/ 44 h 151"/>
                <a:gd name="T8" fmla="*/ 0 w 143"/>
                <a:gd name="T9" fmla="*/ 150 h 151"/>
                <a:gd name="T10" fmla="*/ 142 w 143"/>
                <a:gd name="T11" fmla="*/ 150 h 151"/>
                <a:gd name="T12" fmla="*/ 142 w 143"/>
                <a:gd name="T13" fmla="*/ 44 h 151"/>
              </a:gdLst>
              <a:ahLst/>
              <a:cxnLst>
                <a:cxn ang="0">
                  <a:pos x="T0" y="T1"/>
                </a:cxn>
                <a:cxn ang="0">
                  <a:pos x="T2" y="T3"/>
                </a:cxn>
                <a:cxn ang="0">
                  <a:pos x="T4" y="T5"/>
                </a:cxn>
                <a:cxn ang="0">
                  <a:pos x="T6" y="T7"/>
                </a:cxn>
                <a:cxn ang="0">
                  <a:pos x="T8" y="T9"/>
                </a:cxn>
                <a:cxn ang="0">
                  <a:pos x="T10" y="T11"/>
                </a:cxn>
                <a:cxn ang="0">
                  <a:pos x="T12" y="T13"/>
                </a:cxn>
              </a:cxnLst>
              <a:rect l="0" t="0" r="r" b="b"/>
              <a:pathLst>
                <a:path w="143" h="151">
                  <a:moveTo>
                    <a:pt x="142" y="44"/>
                  </a:moveTo>
                  <a:lnTo>
                    <a:pt x="142" y="44"/>
                  </a:lnTo>
                  <a:cubicBezTo>
                    <a:pt x="142" y="26"/>
                    <a:pt x="133" y="0"/>
                    <a:pt x="71" y="0"/>
                  </a:cubicBezTo>
                  <a:cubicBezTo>
                    <a:pt x="9" y="0"/>
                    <a:pt x="0" y="26"/>
                    <a:pt x="0" y="44"/>
                  </a:cubicBezTo>
                  <a:cubicBezTo>
                    <a:pt x="0" y="150"/>
                    <a:pt x="0" y="150"/>
                    <a:pt x="0" y="150"/>
                  </a:cubicBezTo>
                  <a:cubicBezTo>
                    <a:pt x="142" y="150"/>
                    <a:pt x="142" y="150"/>
                    <a:pt x="142" y="150"/>
                  </a:cubicBezTo>
                  <a:lnTo>
                    <a:pt x="142" y="44"/>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grpSp>
      <p:sp>
        <p:nvSpPr>
          <p:cNvPr id="210" name="Freeform 44"/>
          <p:cNvSpPr>
            <a:spLocks noChangeArrowheads="1"/>
          </p:cNvSpPr>
          <p:nvPr/>
        </p:nvSpPr>
        <p:spPr bwMode="auto">
          <a:xfrm>
            <a:off x="17033877" y="4749252"/>
            <a:ext cx="320674" cy="406506"/>
          </a:xfrm>
          <a:custGeom>
            <a:avLst/>
            <a:gdLst>
              <a:gd name="T0" fmla="*/ 319 w 355"/>
              <a:gd name="T1" fmla="*/ 177 h 453"/>
              <a:gd name="T2" fmla="*/ 319 w 355"/>
              <a:gd name="T3" fmla="*/ 177 h 453"/>
              <a:gd name="T4" fmla="*/ 275 w 355"/>
              <a:gd name="T5" fmla="*/ 177 h 453"/>
              <a:gd name="T6" fmla="*/ 275 w 355"/>
              <a:gd name="T7" fmla="*/ 115 h 453"/>
              <a:gd name="T8" fmla="*/ 177 w 355"/>
              <a:gd name="T9" fmla="*/ 0 h 453"/>
              <a:gd name="T10" fmla="*/ 79 w 355"/>
              <a:gd name="T11" fmla="*/ 115 h 453"/>
              <a:gd name="T12" fmla="*/ 79 w 355"/>
              <a:gd name="T13" fmla="*/ 124 h 453"/>
              <a:gd name="T14" fmla="*/ 124 w 355"/>
              <a:gd name="T15" fmla="*/ 124 h 453"/>
              <a:gd name="T16" fmla="*/ 124 w 355"/>
              <a:gd name="T17" fmla="*/ 106 h 453"/>
              <a:gd name="T18" fmla="*/ 177 w 355"/>
              <a:gd name="T19" fmla="*/ 53 h 453"/>
              <a:gd name="T20" fmla="*/ 230 w 355"/>
              <a:gd name="T21" fmla="*/ 106 h 453"/>
              <a:gd name="T22" fmla="*/ 230 w 355"/>
              <a:gd name="T23" fmla="*/ 177 h 453"/>
              <a:gd name="T24" fmla="*/ 26 w 355"/>
              <a:gd name="T25" fmla="*/ 177 h 453"/>
              <a:gd name="T26" fmla="*/ 0 w 355"/>
              <a:gd name="T27" fmla="*/ 204 h 453"/>
              <a:gd name="T28" fmla="*/ 0 w 355"/>
              <a:gd name="T29" fmla="*/ 399 h 453"/>
              <a:gd name="T30" fmla="*/ 26 w 355"/>
              <a:gd name="T31" fmla="*/ 434 h 453"/>
              <a:gd name="T32" fmla="*/ 53 w 355"/>
              <a:gd name="T33" fmla="*/ 443 h 453"/>
              <a:gd name="T34" fmla="*/ 106 w 355"/>
              <a:gd name="T35" fmla="*/ 452 h 453"/>
              <a:gd name="T36" fmla="*/ 248 w 355"/>
              <a:gd name="T37" fmla="*/ 452 h 453"/>
              <a:gd name="T38" fmla="*/ 301 w 355"/>
              <a:gd name="T39" fmla="*/ 443 h 453"/>
              <a:gd name="T40" fmla="*/ 328 w 355"/>
              <a:gd name="T41" fmla="*/ 434 h 453"/>
              <a:gd name="T42" fmla="*/ 354 w 355"/>
              <a:gd name="T43" fmla="*/ 399 h 453"/>
              <a:gd name="T44" fmla="*/ 354 w 355"/>
              <a:gd name="T45" fmla="*/ 204 h 453"/>
              <a:gd name="T46" fmla="*/ 319 w 355"/>
              <a:gd name="T47" fmla="*/ 17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5" h="453">
                <a:moveTo>
                  <a:pt x="319" y="177"/>
                </a:moveTo>
                <a:lnTo>
                  <a:pt x="319" y="177"/>
                </a:lnTo>
                <a:cubicBezTo>
                  <a:pt x="275" y="177"/>
                  <a:pt x="275" y="177"/>
                  <a:pt x="275" y="177"/>
                </a:cubicBezTo>
                <a:cubicBezTo>
                  <a:pt x="275" y="115"/>
                  <a:pt x="275" y="115"/>
                  <a:pt x="275" y="115"/>
                </a:cubicBezTo>
                <a:cubicBezTo>
                  <a:pt x="275" y="44"/>
                  <a:pt x="238" y="0"/>
                  <a:pt x="177" y="0"/>
                </a:cubicBezTo>
                <a:cubicBezTo>
                  <a:pt x="106" y="0"/>
                  <a:pt x="79" y="44"/>
                  <a:pt x="79" y="115"/>
                </a:cubicBezTo>
                <a:cubicBezTo>
                  <a:pt x="79" y="124"/>
                  <a:pt x="79" y="124"/>
                  <a:pt x="79" y="124"/>
                </a:cubicBezTo>
                <a:cubicBezTo>
                  <a:pt x="124" y="124"/>
                  <a:pt x="124" y="124"/>
                  <a:pt x="124" y="124"/>
                </a:cubicBezTo>
                <a:cubicBezTo>
                  <a:pt x="124" y="106"/>
                  <a:pt x="124" y="106"/>
                  <a:pt x="124" y="106"/>
                </a:cubicBezTo>
                <a:cubicBezTo>
                  <a:pt x="124" y="71"/>
                  <a:pt x="150" y="53"/>
                  <a:pt x="177" y="53"/>
                </a:cubicBezTo>
                <a:cubicBezTo>
                  <a:pt x="203" y="53"/>
                  <a:pt x="230" y="71"/>
                  <a:pt x="230" y="106"/>
                </a:cubicBezTo>
                <a:cubicBezTo>
                  <a:pt x="230" y="177"/>
                  <a:pt x="230" y="177"/>
                  <a:pt x="230" y="177"/>
                </a:cubicBezTo>
                <a:cubicBezTo>
                  <a:pt x="26" y="177"/>
                  <a:pt x="26" y="177"/>
                  <a:pt x="26" y="177"/>
                </a:cubicBezTo>
                <a:cubicBezTo>
                  <a:pt x="17" y="177"/>
                  <a:pt x="0" y="195"/>
                  <a:pt x="0" y="204"/>
                </a:cubicBezTo>
                <a:cubicBezTo>
                  <a:pt x="0" y="399"/>
                  <a:pt x="0" y="399"/>
                  <a:pt x="0" y="399"/>
                </a:cubicBezTo>
                <a:cubicBezTo>
                  <a:pt x="0" y="408"/>
                  <a:pt x="17" y="425"/>
                  <a:pt x="26" y="434"/>
                </a:cubicBezTo>
                <a:cubicBezTo>
                  <a:pt x="53" y="443"/>
                  <a:pt x="53" y="443"/>
                  <a:pt x="53" y="443"/>
                </a:cubicBezTo>
                <a:cubicBezTo>
                  <a:pt x="71" y="443"/>
                  <a:pt x="88" y="452"/>
                  <a:pt x="106" y="452"/>
                </a:cubicBezTo>
                <a:cubicBezTo>
                  <a:pt x="248" y="452"/>
                  <a:pt x="248" y="452"/>
                  <a:pt x="248" y="452"/>
                </a:cubicBezTo>
                <a:cubicBezTo>
                  <a:pt x="266" y="452"/>
                  <a:pt x="283" y="443"/>
                  <a:pt x="301" y="443"/>
                </a:cubicBezTo>
                <a:cubicBezTo>
                  <a:pt x="328" y="434"/>
                  <a:pt x="328" y="434"/>
                  <a:pt x="328" y="434"/>
                </a:cubicBezTo>
                <a:cubicBezTo>
                  <a:pt x="336" y="425"/>
                  <a:pt x="354" y="408"/>
                  <a:pt x="354" y="399"/>
                </a:cubicBezTo>
                <a:cubicBezTo>
                  <a:pt x="354" y="204"/>
                  <a:pt x="354" y="204"/>
                  <a:pt x="354" y="204"/>
                </a:cubicBezTo>
                <a:cubicBezTo>
                  <a:pt x="354" y="195"/>
                  <a:pt x="336" y="177"/>
                  <a:pt x="319" y="177"/>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11" name="Freeform 45"/>
          <p:cNvSpPr>
            <a:spLocks noChangeArrowheads="1"/>
          </p:cNvSpPr>
          <p:nvPr/>
        </p:nvSpPr>
        <p:spPr bwMode="auto">
          <a:xfrm>
            <a:off x="6365876" y="3853670"/>
            <a:ext cx="352424" cy="349341"/>
          </a:xfrm>
          <a:custGeom>
            <a:avLst/>
            <a:gdLst>
              <a:gd name="T0" fmla="*/ 354 w 391"/>
              <a:gd name="T1" fmla="*/ 35 h 391"/>
              <a:gd name="T2" fmla="*/ 354 w 391"/>
              <a:gd name="T3" fmla="*/ 35 h 391"/>
              <a:gd name="T4" fmla="*/ 292 w 391"/>
              <a:gd name="T5" fmla="*/ 0 h 391"/>
              <a:gd name="T6" fmla="*/ 169 w 391"/>
              <a:gd name="T7" fmla="*/ 133 h 391"/>
              <a:gd name="T8" fmla="*/ 26 w 391"/>
              <a:gd name="T9" fmla="*/ 275 h 391"/>
              <a:gd name="T10" fmla="*/ 0 w 391"/>
              <a:gd name="T11" fmla="*/ 390 h 391"/>
              <a:gd name="T12" fmla="*/ 116 w 391"/>
              <a:gd name="T13" fmla="*/ 363 h 391"/>
              <a:gd name="T14" fmla="*/ 266 w 391"/>
              <a:gd name="T15" fmla="*/ 222 h 391"/>
              <a:gd name="T16" fmla="*/ 390 w 391"/>
              <a:gd name="T17" fmla="*/ 97 h 391"/>
              <a:gd name="T18" fmla="*/ 354 w 391"/>
              <a:gd name="T19" fmla="*/ 35 h 391"/>
              <a:gd name="T20" fmla="*/ 116 w 391"/>
              <a:gd name="T21" fmla="*/ 354 h 391"/>
              <a:gd name="T22" fmla="*/ 116 w 391"/>
              <a:gd name="T23" fmla="*/ 354 h 391"/>
              <a:gd name="T24" fmla="*/ 71 w 391"/>
              <a:gd name="T25" fmla="*/ 363 h 391"/>
              <a:gd name="T26" fmla="*/ 54 w 391"/>
              <a:gd name="T27" fmla="*/ 337 h 391"/>
              <a:gd name="T28" fmla="*/ 35 w 391"/>
              <a:gd name="T29" fmla="*/ 319 h 391"/>
              <a:gd name="T30" fmla="*/ 44 w 391"/>
              <a:gd name="T31" fmla="*/ 284 h 391"/>
              <a:gd name="T32" fmla="*/ 54 w 391"/>
              <a:gd name="T33" fmla="*/ 266 h 391"/>
              <a:gd name="T34" fmla="*/ 98 w 391"/>
              <a:gd name="T35" fmla="*/ 292 h 391"/>
              <a:gd name="T36" fmla="*/ 124 w 391"/>
              <a:gd name="T37" fmla="*/ 337 h 391"/>
              <a:gd name="T38" fmla="*/ 116 w 391"/>
              <a:gd name="T39" fmla="*/ 354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1" h="391">
                <a:moveTo>
                  <a:pt x="354" y="35"/>
                </a:moveTo>
                <a:lnTo>
                  <a:pt x="354" y="35"/>
                </a:lnTo>
                <a:cubicBezTo>
                  <a:pt x="319" y="0"/>
                  <a:pt x="292" y="0"/>
                  <a:pt x="292" y="0"/>
                </a:cubicBezTo>
                <a:cubicBezTo>
                  <a:pt x="169" y="133"/>
                  <a:pt x="169" y="133"/>
                  <a:pt x="169" y="133"/>
                </a:cubicBezTo>
                <a:cubicBezTo>
                  <a:pt x="26" y="275"/>
                  <a:pt x="26" y="275"/>
                  <a:pt x="26" y="275"/>
                </a:cubicBezTo>
                <a:cubicBezTo>
                  <a:pt x="0" y="390"/>
                  <a:pt x="0" y="390"/>
                  <a:pt x="0" y="390"/>
                </a:cubicBezTo>
                <a:cubicBezTo>
                  <a:pt x="116" y="363"/>
                  <a:pt x="116" y="363"/>
                  <a:pt x="116" y="363"/>
                </a:cubicBezTo>
                <a:cubicBezTo>
                  <a:pt x="266" y="222"/>
                  <a:pt x="266" y="222"/>
                  <a:pt x="266" y="222"/>
                </a:cubicBezTo>
                <a:cubicBezTo>
                  <a:pt x="390" y="97"/>
                  <a:pt x="390" y="97"/>
                  <a:pt x="390" y="97"/>
                </a:cubicBezTo>
                <a:cubicBezTo>
                  <a:pt x="390" y="97"/>
                  <a:pt x="390" y="71"/>
                  <a:pt x="354" y="35"/>
                </a:cubicBezTo>
                <a:close/>
                <a:moveTo>
                  <a:pt x="116" y="354"/>
                </a:moveTo>
                <a:lnTo>
                  <a:pt x="116" y="354"/>
                </a:lnTo>
                <a:cubicBezTo>
                  <a:pt x="71" y="363"/>
                  <a:pt x="71" y="363"/>
                  <a:pt x="71" y="363"/>
                </a:cubicBezTo>
                <a:cubicBezTo>
                  <a:pt x="71" y="354"/>
                  <a:pt x="63" y="346"/>
                  <a:pt x="54" y="337"/>
                </a:cubicBezTo>
                <a:cubicBezTo>
                  <a:pt x="44" y="328"/>
                  <a:pt x="35" y="328"/>
                  <a:pt x="35" y="319"/>
                </a:cubicBezTo>
                <a:cubicBezTo>
                  <a:pt x="44" y="284"/>
                  <a:pt x="44" y="284"/>
                  <a:pt x="44" y="284"/>
                </a:cubicBezTo>
                <a:cubicBezTo>
                  <a:pt x="54" y="266"/>
                  <a:pt x="54" y="266"/>
                  <a:pt x="54" y="266"/>
                </a:cubicBezTo>
                <a:cubicBezTo>
                  <a:pt x="54" y="266"/>
                  <a:pt x="71" y="266"/>
                  <a:pt x="98" y="292"/>
                </a:cubicBezTo>
                <a:cubicBezTo>
                  <a:pt x="124" y="319"/>
                  <a:pt x="124" y="337"/>
                  <a:pt x="124" y="337"/>
                </a:cubicBezTo>
                <a:lnTo>
                  <a:pt x="116" y="35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12" name="Freeform 46"/>
          <p:cNvSpPr>
            <a:spLocks noChangeArrowheads="1"/>
          </p:cNvSpPr>
          <p:nvPr/>
        </p:nvSpPr>
        <p:spPr bwMode="auto">
          <a:xfrm>
            <a:off x="12566651" y="3828262"/>
            <a:ext cx="415926" cy="396979"/>
          </a:xfrm>
          <a:custGeom>
            <a:avLst/>
            <a:gdLst>
              <a:gd name="T0" fmla="*/ 363 w 461"/>
              <a:gd name="T1" fmla="*/ 336 h 443"/>
              <a:gd name="T2" fmla="*/ 363 w 461"/>
              <a:gd name="T3" fmla="*/ 336 h 443"/>
              <a:gd name="T4" fmla="*/ 284 w 461"/>
              <a:gd name="T5" fmla="*/ 248 h 443"/>
              <a:gd name="T6" fmla="*/ 310 w 461"/>
              <a:gd name="T7" fmla="*/ 195 h 443"/>
              <a:gd name="T8" fmla="*/ 328 w 461"/>
              <a:gd name="T9" fmla="*/ 151 h 443"/>
              <a:gd name="T10" fmla="*/ 319 w 461"/>
              <a:gd name="T11" fmla="*/ 132 h 443"/>
              <a:gd name="T12" fmla="*/ 328 w 461"/>
              <a:gd name="T13" fmla="*/ 88 h 443"/>
              <a:gd name="T14" fmla="*/ 230 w 461"/>
              <a:gd name="T15" fmla="*/ 0 h 443"/>
              <a:gd name="T16" fmla="*/ 132 w 461"/>
              <a:gd name="T17" fmla="*/ 88 h 443"/>
              <a:gd name="T18" fmla="*/ 141 w 461"/>
              <a:gd name="T19" fmla="*/ 132 h 443"/>
              <a:gd name="T20" fmla="*/ 132 w 461"/>
              <a:gd name="T21" fmla="*/ 151 h 443"/>
              <a:gd name="T22" fmla="*/ 150 w 461"/>
              <a:gd name="T23" fmla="*/ 195 h 443"/>
              <a:gd name="T24" fmla="*/ 177 w 461"/>
              <a:gd name="T25" fmla="*/ 248 h 443"/>
              <a:gd name="T26" fmla="*/ 97 w 461"/>
              <a:gd name="T27" fmla="*/ 336 h 443"/>
              <a:gd name="T28" fmla="*/ 0 w 461"/>
              <a:gd name="T29" fmla="*/ 398 h 443"/>
              <a:gd name="T30" fmla="*/ 0 w 461"/>
              <a:gd name="T31" fmla="*/ 442 h 443"/>
              <a:gd name="T32" fmla="*/ 230 w 461"/>
              <a:gd name="T33" fmla="*/ 442 h 443"/>
              <a:gd name="T34" fmla="*/ 460 w 461"/>
              <a:gd name="T35" fmla="*/ 442 h 443"/>
              <a:gd name="T36" fmla="*/ 460 w 461"/>
              <a:gd name="T37" fmla="*/ 398 h 443"/>
              <a:gd name="T38" fmla="*/ 363 w 461"/>
              <a:gd name="T39" fmla="*/ 33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1" h="443">
                <a:moveTo>
                  <a:pt x="363" y="336"/>
                </a:moveTo>
                <a:lnTo>
                  <a:pt x="363" y="336"/>
                </a:lnTo>
                <a:cubicBezTo>
                  <a:pt x="301" y="310"/>
                  <a:pt x="284" y="292"/>
                  <a:pt x="284" y="248"/>
                </a:cubicBezTo>
                <a:cubicBezTo>
                  <a:pt x="284" y="230"/>
                  <a:pt x="301" y="239"/>
                  <a:pt x="310" y="195"/>
                </a:cubicBezTo>
                <a:cubicBezTo>
                  <a:pt x="310" y="176"/>
                  <a:pt x="328" y="195"/>
                  <a:pt x="328" y="151"/>
                </a:cubicBezTo>
                <a:cubicBezTo>
                  <a:pt x="328" y="132"/>
                  <a:pt x="319" y="132"/>
                  <a:pt x="319" y="132"/>
                </a:cubicBezTo>
                <a:cubicBezTo>
                  <a:pt x="319" y="132"/>
                  <a:pt x="328" y="106"/>
                  <a:pt x="328" y="88"/>
                </a:cubicBezTo>
                <a:cubicBezTo>
                  <a:pt x="328" y="61"/>
                  <a:pt x="319" y="0"/>
                  <a:pt x="230" y="0"/>
                </a:cubicBezTo>
                <a:cubicBezTo>
                  <a:pt x="141" y="0"/>
                  <a:pt x="132" y="61"/>
                  <a:pt x="132" y="88"/>
                </a:cubicBezTo>
                <a:cubicBezTo>
                  <a:pt x="132" y="106"/>
                  <a:pt x="141" y="132"/>
                  <a:pt x="141" y="132"/>
                </a:cubicBezTo>
                <a:cubicBezTo>
                  <a:pt x="141" y="132"/>
                  <a:pt x="132" y="132"/>
                  <a:pt x="132" y="151"/>
                </a:cubicBezTo>
                <a:cubicBezTo>
                  <a:pt x="132" y="195"/>
                  <a:pt x="150" y="176"/>
                  <a:pt x="150" y="195"/>
                </a:cubicBezTo>
                <a:cubicBezTo>
                  <a:pt x="159" y="239"/>
                  <a:pt x="177" y="230"/>
                  <a:pt x="177" y="248"/>
                </a:cubicBezTo>
                <a:cubicBezTo>
                  <a:pt x="177" y="292"/>
                  <a:pt x="159" y="310"/>
                  <a:pt x="97" y="336"/>
                </a:cubicBezTo>
                <a:cubicBezTo>
                  <a:pt x="35" y="354"/>
                  <a:pt x="0" y="380"/>
                  <a:pt x="0" y="398"/>
                </a:cubicBezTo>
                <a:cubicBezTo>
                  <a:pt x="0" y="407"/>
                  <a:pt x="0" y="442"/>
                  <a:pt x="0" y="442"/>
                </a:cubicBezTo>
                <a:cubicBezTo>
                  <a:pt x="230" y="442"/>
                  <a:pt x="230" y="442"/>
                  <a:pt x="230" y="442"/>
                </a:cubicBezTo>
                <a:cubicBezTo>
                  <a:pt x="460" y="442"/>
                  <a:pt x="460" y="442"/>
                  <a:pt x="460" y="442"/>
                </a:cubicBezTo>
                <a:cubicBezTo>
                  <a:pt x="460" y="442"/>
                  <a:pt x="460" y="407"/>
                  <a:pt x="460" y="398"/>
                </a:cubicBezTo>
                <a:cubicBezTo>
                  <a:pt x="460" y="380"/>
                  <a:pt x="425" y="354"/>
                  <a:pt x="363" y="336"/>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13" name="Freeform 47"/>
          <p:cNvSpPr>
            <a:spLocks noChangeArrowheads="1"/>
          </p:cNvSpPr>
          <p:nvPr/>
        </p:nvSpPr>
        <p:spPr bwMode="auto">
          <a:xfrm>
            <a:off x="13442950" y="3837790"/>
            <a:ext cx="444500" cy="390626"/>
          </a:xfrm>
          <a:custGeom>
            <a:avLst/>
            <a:gdLst>
              <a:gd name="T0" fmla="*/ 497 w 498"/>
              <a:gd name="T1" fmla="*/ 434 h 435"/>
              <a:gd name="T2" fmla="*/ 497 w 498"/>
              <a:gd name="T3" fmla="*/ 434 h 435"/>
              <a:gd name="T4" fmla="*/ 487 w 498"/>
              <a:gd name="T5" fmla="*/ 328 h 435"/>
              <a:gd name="T6" fmla="*/ 425 w 498"/>
              <a:gd name="T7" fmla="*/ 293 h 435"/>
              <a:gd name="T8" fmla="*/ 372 w 498"/>
              <a:gd name="T9" fmla="*/ 231 h 435"/>
              <a:gd name="T10" fmla="*/ 390 w 498"/>
              <a:gd name="T11" fmla="*/ 196 h 435"/>
              <a:gd name="T12" fmla="*/ 408 w 498"/>
              <a:gd name="T13" fmla="*/ 159 h 435"/>
              <a:gd name="T14" fmla="*/ 399 w 498"/>
              <a:gd name="T15" fmla="*/ 151 h 435"/>
              <a:gd name="T16" fmla="*/ 408 w 498"/>
              <a:gd name="T17" fmla="*/ 115 h 435"/>
              <a:gd name="T18" fmla="*/ 346 w 498"/>
              <a:gd name="T19" fmla="*/ 62 h 435"/>
              <a:gd name="T20" fmla="*/ 284 w 498"/>
              <a:gd name="T21" fmla="*/ 115 h 435"/>
              <a:gd name="T22" fmla="*/ 293 w 498"/>
              <a:gd name="T23" fmla="*/ 151 h 435"/>
              <a:gd name="T24" fmla="*/ 284 w 498"/>
              <a:gd name="T25" fmla="*/ 159 h 435"/>
              <a:gd name="T26" fmla="*/ 302 w 498"/>
              <a:gd name="T27" fmla="*/ 196 h 435"/>
              <a:gd name="T28" fmla="*/ 311 w 498"/>
              <a:gd name="T29" fmla="*/ 231 h 435"/>
              <a:gd name="T30" fmla="*/ 293 w 498"/>
              <a:gd name="T31" fmla="*/ 275 h 435"/>
              <a:gd name="T32" fmla="*/ 381 w 498"/>
              <a:gd name="T33" fmla="*/ 364 h 435"/>
              <a:gd name="T34" fmla="*/ 381 w 498"/>
              <a:gd name="T35" fmla="*/ 434 h 435"/>
              <a:gd name="T36" fmla="*/ 497 w 498"/>
              <a:gd name="T37" fmla="*/ 434 h 435"/>
              <a:gd name="T38" fmla="*/ 258 w 498"/>
              <a:gd name="T39" fmla="*/ 302 h 435"/>
              <a:gd name="T40" fmla="*/ 258 w 498"/>
              <a:gd name="T41" fmla="*/ 302 h 435"/>
              <a:gd name="T42" fmla="*/ 187 w 498"/>
              <a:gd name="T43" fmla="*/ 231 h 435"/>
              <a:gd name="T44" fmla="*/ 213 w 498"/>
              <a:gd name="T45" fmla="*/ 168 h 435"/>
              <a:gd name="T46" fmla="*/ 231 w 498"/>
              <a:gd name="T47" fmla="*/ 133 h 435"/>
              <a:gd name="T48" fmla="*/ 222 w 498"/>
              <a:gd name="T49" fmla="*/ 115 h 435"/>
              <a:gd name="T50" fmla="*/ 231 w 498"/>
              <a:gd name="T51" fmla="*/ 71 h 435"/>
              <a:gd name="T52" fmla="*/ 151 w 498"/>
              <a:gd name="T53" fmla="*/ 0 h 435"/>
              <a:gd name="T54" fmla="*/ 71 w 498"/>
              <a:gd name="T55" fmla="*/ 71 h 435"/>
              <a:gd name="T56" fmla="*/ 71 w 498"/>
              <a:gd name="T57" fmla="*/ 115 h 435"/>
              <a:gd name="T58" fmla="*/ 71 w 498"/>
              <a:gd name="T59" fmla="*/ 133 h 435"/>
              <a:gd name="T60" fmla="*/ 89 w 498"/>
              <a:gd name="T61" fmla="*/ 168 h 435"/>
              <a:gd name="T62" fmla="*/ 107 w 498"/>
              <a:gd name="T63" fmla="*/ 231 h 435"/>
              <a:gd name="T64" fmla="*/ 45 w 498"/>
              <a:gd name="T65" fmla="*/ 302 h 435"/>
              <a:gd name="T66" fmla="*/ 0 w 498"/>
              <a:gd name="T67" fmla="*/ 346 h 435"/>
              <a:gd name="T68" fmla="*/ 0 w 498"/>
              <a:gd name="T69" fmla="*/ 434 h 435"/>
              <a:gd name="T70" fmla="*/ 346 w 498"/>
              <a:gd name="T71" fmla="*/ 434 h 435"/>
              <a:gd name="T72" fmla="*/ 346 w 498"/>
              <a:gd name="T73" fmla="*/ 364 h 435"/>
              <a:gd name="T74" fmla="*/ 258 w 498"/>
              <a:gd name="T75" fmla="*/ 30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8" h="435">
                <a:moveTo>
                  <a:pt x="497" y="434"/>
                </a:moveTo>
                <a:lnTo>
                  <a:pt x="497" y="434"/>
                </a:lnTo>
                <a:cubicBezTo>
                  <a:pt x="497" y="434"/>
                  <a:pt x="497" y="337"/>
                  <a:pt x="487" y="328"/>
                </a:cubicBezTo>
                <a:cubicBezTo>
                  <a:pt x="479" y="319"/>
                  <a:pt x="462" y="302"/>
                  <a:pt x="425" y="293"/>
                </a:cubicBezTo>
                <a:cubicBezTo>
                  <a:pt x="390" y="275"/>
                  <a:pt x="372" y="257"/>
                  <a:pt x="372" y="231"/>
                </a:cubicBezTo>
                <a:cubicBezTo>
                  <a:pt x="372" y="213"/>
                  <a:pt x="390" y="222"/>
                  <a:pt x="390" y="196"/>
                </a:cubicBezTo>
                <a:cubicBezTo>
                  <a:pt x="390" y="178"/>
                  <a:pt x="408" y="196"/>
                  <a:pt x="408" y="159"/>
                </a:cubicBezTo>
                <a:cubicBezTo>
                  <a:pt x="408" y="151"/>
                  <a:pt x="399" y="151"/>
                  <a:pt x="399" y="151"/>
                </a:cubicBezTo>
                <a:cubicBezTo>
                  <a:pt x="399" y="151"/>
                  <a:pt x="408" y="133"/>
                  <a:pt x="408" y="115"/>
                </a:cubicBezTo>
                <a:cubicBezTo>
                  <a:pt x="408" y="98"/>
                  <a:pt x="399" y="62"/>
                  <a:pt x="346" y="62"/>
                </a:cubicBezTo>
                <a:cubicBezTo>
                  <a:pt x="293" y="62"/>
                  <a:pt x="284" y="98"/>
                  <a:pt x="284" y="115"/>
                </a:cubicBezTo>
                <a:cubicBezTo>
                  <a:pt x="284" y="133"/>
                  <a:pt x="293" y="151"/>
                  <a:pt x="293" y="151"/>
                </a:cubicBezTo>
                <a:cubicBezTo>
                  <a:pt x="293" y="151"/>
                  <a:pt x="284" y="151"/>
                  <a:pt x="284" y="159"/>
                </a:cubicBezTo>
                <a:cubicBezTo>
                  <a:pt x="284" y="196"/>
                  <a:pt x="293" y="178"/>
                  <a:pt x="302" y="196"/>
                </a:cubicBezTo>
                <a:cubicBezTo>
                  <a:pt x="302" y="222"/>
                  <a:pt x="311" y="213"/>
                  <a:pt x="311" y="231"/>
                </a:cubicBezTo>
                <a:cubicBezTo>
                  <a:pt x="311" y="249"/>
                  <a:pt x="311" y="266"/>
                  <a:pt x="293" y="275"/>
                </a:cubicBezTo>
                <a:cubicBezTo>
                  <a:pt x="372" y="319"/>
                  <a:pt x="381" y="319"/>
                  <a:pt x="381" y="364"/>
                </a:cubicBezTo>
                <a:cubicBezTo>
                  <a:pt x="381" y="434"/>
                  <a:pt x="381" y="434"/>
                  <a:pt x="381" y="434"/>
                </a:cubicBezTo>
                <a:lnTo>
                  <a:pt x="497" y="434"/>
                </a:lnTo>
                <a:close/>
                <a:moveTo>
                  <a:pt x="258" y="302"/>
                </a:moveTo>
                <a:lnTo>
                  <a:pt x="258" y="302"/>
                </a:lnTo>
                <a:cubicBezTo>
                  <a:pt x="204" y="284"/>
                  <a:pt x="187" y="266"/>
                  <a:pt x="187" y="231"/>
                </a:cubicBezTo>
                <a:cubicBezTo>
                  <a:pt x="187" y="204"/>
                  <a:pt x="204" y="213"/>
                  <a:pt x="213" y="168"/>
                </a:cubicBezTo>
                <a:cubicBezTo>
                  <a:pt x="213" y="159"/>
                  <a:pt x="231" y="168"/>
                  <a:pt x="231" y="133"/>
                </a:cubicBezTo>
                <a:cubicBezTo>
                  <a:pt x="231" y="115"/>
                  <a:pt x="222" y="115"/>
                  <a:pt x="222" y="115"/>
                </a:cubicBezTo>
                <a:cubicBezTo>
                  <a:pt x="222" y="115"/>
                  <a:pt x="222" y="89"/>
                  <a:pt x="231" y="71"/>
                </a:cubicBezTo>
                <a:cubicBezTo>
                  <a:pt x="231" y="53"/>
                  <a:pt x="213" y="0"/>
                  <a:pt x="151" y="0"/>
                </a:cubicBezTo>
                <a:cubicBezTo>
                  <a:pt x="80" y="0"/>
                  <a:pt x="71" y="53"/>
                  <a:pt x="71" y="71"/>
                </a:cubicBezTo>
                <a:cubicBezTo>
                  <a:pt x="71" y="89"/>
                  <a:pt x="71" y="115"/>
                  <a:pt x="71" y="115"/>
                </a:cubicBezTo>
                <a:cubicBezTo>
                  <a:pt x="71" y="115"/>
                  <a:pt x="71" y="115"/>
                  <a:pt x="71" y="133"/>
                </a:cubicBezTo>
                <a:cubicBezTo>
                  <a:pt x="71" y="168"/>
                  <a:pt x="80" y="159"/>
                  <a:pt x="89" y="168"/>
                </a:cubicBezTo>
                <a:cubicBezTo>
                  <a:pt x="89" y="213"/>
                  <a:pt x="107" y="204"/>
                  <a:pt x="107" y="231"/>
                </a:cubicBezTo>
                <a:cubicBezTo>
                  <a:pt x="107" y="266"/>
                  <a:pt x="89" y="284"/>
                  <a:pt x="45" y="302"/>
                </a:cubicBezTo>
                <a:cubicBezTo>
                  <a:pt x="27" y="310"/>
                  <a:pt x="0" y="319"/>
                  <a:pt x="0" y="346"/>
                </a:cubicBezTo>
                <a:cubicBezTo>
                  <a:pt x="0" y="434"/>
                  <a:pt x="0" y="434"/>
                  <a:pt x="0" y="434"/>
                </a:cubicBezTo>
                <a:cubicBezTo>
                  <a:pt x="346" y="434"/>
                  <a:pt x="346" y="434"/>
                  <a:pt x="346" y="434"/>
                </a:cubicBezTo>
                <a:cubicBezTo>
                  <a:pt x="346" y="434"/>
                  <a:pt x="346" y="381"/>
                  <a:pt x="346" y="364"/>
                </a:cubicBezTo>
                <a:cubicBezTo>
                  <a:pt x="346" y="346"/>
                  <a:pt x="302" y="328"/>
                  <a:pt x="258" y="30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14" name="Freeform 48"/>
          <p:cNvSpPr>
            <a:spLocks noChangeArrowheads="1"/>
          </p:cNvSpPr>
          <p:nvPr/>
        </p:nvSpPr>
        <p:spPr bwMode="auto">
          <a:xfrm>
            <a:off x="9902827" y="3875900"/>
            <a:ext cx="400050" cy="301702"/>
          </a:xfrm>
          <a:custGeom>
            <a:avLst/>
            <a:gdLst>
              <a:gd name="T0" fmla="*/ 444 w 445"/>
              <a:gd name="T1" fmla="*/ 336 h 337"/>
              <a:gd name="T2" fmla="*/ 444 w 445"/>
              <a:gd name="T3" fmla="*/ 336 h 337"/>
              <a:gd name="T4" fmla="*/ 178 w 445"/>
              <a:gd name="T5" fmla="*/ 98 h 337"/>
              <a:gd name="T6" fmla="*/ 178 w 445"/>
              <a:gd name="T7" fmla="*/ 0 h 337"/>
              <a:gd name="T8" fmla="*/ 0 w 445"/>
              <a:gd name="T9" fmla="*/ 159 h 337"/>
              <a:gd name="T10" fmla="*/ 178 w 445"/>
              <a:gd name="T11" fmla="*/ 327 h 337"/>
              <a:gd name="T12" fmla="*/ 178 w 445"/>
              <a:gd name="T13" fmla="*/ 221 h 337"/>
              <a:gd name="T14" fmla="*/ 444 w 445"/>
              <a:gd name="T15" fmla="*/ 336 h 3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 h="337">
                <a:moveTo>
                  <a:pt x="444" y="336"/>
                </a:moveTo>
                <a:lnTo>
                  <a:pt x="444" y="336"/>
                </a:lnTo>
                <a:cubicBezTo>
                  <a:pt x="444" y="336"/>
                  <a:pt x="399" y="98"/>
                  <a:pt x="178" y="98"/>
                </a:cubicBezTo>
                <a:cubicBezTo>
                  <a:pt x="178" y="0"/>
                  <a:pt x="178" y="0"/>
                  <a:pt x="178" y="0"/>
                </a:cubicBezTo>
                <a:cubicBezTo>
                  <a:pt x="0" y="159"/>
                  <a:pt x="0" y="159"/>
                  <a:pt x="0" y="159"/>
                </a:cubicBezTo>
                <a:cubicBezTo>
                  <a:pt x="178" y="327"/>
                  <a:pt x="178" y="327"/>
                  <a:pt x="178" y="327"/>
                </a:cubicBezTo>
                <a:cubicBezTo>
                  <a:pt x="178" y="221"/>
                  <a:pt x="178" y="221"/>
                  <a:pt x="178" y="221"/>
                </a:cubicBezTo>
                <a:cubicBezTo>
                  <a:pt x="293" y="221"/>
                  <a:pt x="381" y="230"/>
                  <a:pt x="444" y="336"/>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15" name="Freeform 49"/>
          <p:cNvSpPr>
            <a:spLocks noChangeArrowheads="1"/>
          </p:cNvSpPr>
          <p:nvPr/>
        </p:nvSpPr>
        <p:spPr bwMode="auto">
          <a:xfrm>
            <a:off x="11684001" y="3875900"/>
            <a:ext cx="400050" cy="301702"/>
          </a:xfrm>
          <a:custGeom>
            <a:avLst/>
            <a:gdLst>
              <a:gd name="T0" fmla="*/ 266 w 444"/>
              <a:gd name="T1" fmla="*/ 221 h 337"/>
              <a:gd name="T2" fmla="*/ 266 w 444"/>
              <a:gd name="T3" fmla="*/ 221 h 337"/>
              <a:gd name="T4" fmla="*/ 266 w 444"/>
              <a:gd name="T5" fmla="*/ 327 h 337"/>
              <a:gd name="T6" fmla="*/ 443 w 444"/>
              <a:gd name="T7" fmla="*/ 159 h 337"/>
              <a:gd name="T8" fmla="*/ 266 w 444"/>
              <a:gd name="T9" fmla="*/ 0 h 337"/>
              <a:gd name="T10" fmla="*/ 266 w 444"/>
              <a:gd name="T11" fmla="*/ 98 h 337"/>
              <a:gd name="T12" fmla="*/ 0 w 444"/>
              <a:gd name="T13" fmla="*/ 336 h 337"/>
              <a:gd name="T14" fmla="*/ 266 w 444"/>
              <a:gd name="T15" fmla="*/ 221 h 3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4" h="337">
                <a:moveTo>
                  <a:pt x="266" y="221"/>
                </a:moveTo>
                <a:lnTo>
                  <a:pt x="266" y="221"/>
                </a:lnTo>
                <a:cubicBezTo>
                  <a:pt x="266" y="327"/>
                  <a:pt x="266" y="327"/>
                  <a:pt x="266" y="327"/>
                </a:cubicBezTo>
                <a:cubicBezTo>
                  <a:pt x="443" y="159"/>
                  <a:pt x="443" y="159"/>
                  <a:pt x="443" y="159"/>
                </a:cubicBezTo>
                <a:cubicBezTo>
                  <a:pt x="266" y="0"/>
                  <a:pt x="266" y="0"/>
                  <a:pt x="266" y="0"/>
                </a:cubicBezTo>
                <a:cubicBezTo>
                  <a:pt x="266" y="98"/>
                  <a:pt x="266" y="98"/>
                  <a:pt x="266" y="98"/>
                </a:cubicBezTo>
                <a:cubicBezTo>
                  <a:pt x="45" y="98"/>
                  <a:pt x="0" y="336"/>
                  <a:pt x="0" y="336"/>
                </a:cubicBezTo>
                <a:cubicBezTo>
                  <a:pt x="62" y="230"/>
                  <a:pt x="151" y="221"/>
                  <a:pt x="266" y="221"/>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16" name="Freeform 50"/>
          <p:cNvSpPr>
            <a:spLocks noChangeArrowheads="1"/>
          </p:cNvSpPr>
          <p:nvPr/>
        </p:nvSpPr>
        <p:spPr bwMode="auto">
          <a:xfrm>
            <a:off x="993777" y="3828262"/>
            <a:ext cx="400050" cy="396979"/>
          </a:xfrm>
          <a:custGeom>
            <a:avLst/>
            <a:gdLst>
              <a:gd name="T0" fmla="*/ 257 w 444"/>
              <a:gd name="T1" fmla="*/ 257 h 443"/>
              <a:gd name="T2" fmla="*/ 257 w 444"/>
              <a:gd name="T3" fmla="*/ 257 h 443"/>
              <a:gd name="T4" fmla="*/ 160 w 444"/>
              <a:gd name="T5" fmla="*/ 310 h 443"/>
              <a:gd name="T6" fmla="*/ 62 w 444"/>
              <a:gd name="T7" fmla="*/ 310 h 443"/>
              <a:gd name="T8" fmla="*/ 71 w 444"/>
              <a:gd name="T9" fmla="*/ 407 h 443"/>
              <a:gd name="T10" fmla="*/ 310 w 444"/>
              <a:gd name="T11" fmla="*/ 310 h 443"/>
              <a:gd name="T12" fmla="*/ 416 w 444"/>
              <a:gd name="T13" fmla="*/ 61 h 443"/>
              <a:gd name="T14" fmla="*/ 319 w 444"/>
              <a:gd name="T15" fmla="*/ 53 h 443"/>
              <a:gd name="T16" fmla="*/ 319 w 444"/>
              <a:gd name="T17" fmla="*/ 151 h 443"/>
              <a:gd name="T18" fmla="*/ 257 w 444"/>
              <a:gd name="T19" fmla="*/ 257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443">
                <a:moveTo>
                  <a:pt x="257" y="257"/>
                </a:moveTo>
                <a:lnTo>
                  <a:pt x="257" y="257"/>
                </a:lnTo>
                <a:cubicBezTo>
                  <a:pt x="222" y="292"/>
                  <a:pt x="177" y="327"/>
                  <a:pt x="160" y="310"/>
                </a:cubicBezTo>
                <a:cubicBezTo>
                  <a:pt x="133" y="283"/>
                  <a:pt x="115" y="265"/>
                  <a:pt x="62" y="310"/>
                </a:cubicBezTo>
                <a:cubicBezTo>
                  <a:pt x="0" y="354"/>
                  <a:pt x="44" y="389"/>
                  <a:pt x="71" y="407"/>
                </a:cubicBezTo>
                <a:cubicBezTo>
                  <a:pt x="97" y="442"/>
                  <a:pt x="204" y="416"/>
                  <a:pt x="310" y="310"/>
                </a:cubicBezTo>
                <a:cubicBezTo>
                  <a:pt x="416" y="204"/>
                  <a:pt x="443" y="97"/>
                  <a:pt x="416" y="61"/>
                </a:cubicBezTo>
                <a:cubicBezTo>
                  <a:pt x="390" y="35"/>
                  <a:pt x="363" y="0"/>
                  <a:pt x="319" y="53"/>
                </a:cubicBezTo>
                <a:cubicBezTo>
                  <a:pt x="275" y="106"/>
                  <a:pt x="293" y="123"/>
                  <a:pt x="319" y="151"/>
                </a:cubicBezTo>
                <a:cubicBezTo>
                  <a:pt x="337" y="167"/>
                  <a:pt x="302" y="212"/>
                  <a:pt x="257" y="257"/>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17" name="Freeform 51"/>
          <p:cNvSpPr>
            <a:spLocks noChangeArrowheads="1"/>
          </p:cNvSpPr>
          <p:nvPr/>
        </p:nvSpPr>
        <p:spPr bwMode="auto">
          <a:xfrm>
            <a:off x="4552951" y="3898131"/>
            <a:ext cx="415926" cy="257243"/>
          </a:xfrm>
          <a:custGeom>
            <a:avLst/>
            <a:gdLst>
              <a:gd name="T0" fmla="*/ 18 w 461"/>
              <a:gd name="T1" fmla="*/ 27 h 285"/>
              <a:gd name="T2" fmla="*/ 18 w 461"/>
              <a:gd name="T3" fmla="*/ 27 h 285"/>
              <a:gd name="T4" fmla="*/ 203 w 461"/>
              <a:gd name="T5" fmla="*/ 125 h 285"/>
              <a:gd name="T6" fmla="*/ 231 w 461"/>
              <a:gd name="T7" fmla="*/ 133 h 285"/>
              <a:gd name="T8" fmla="*/ 248 w 461"/>
              <a:gd name="T9" fmla="*/ 125 h 285"/>
              <a:gd name="T10" fmla="*/ 434 w 461"/>
              <a:gd name="T11" fmla="*/ 27 h 285"/>
              <a:gd name="T12" fmla="*/ 443 w 461"/>
              <a:gd name="T13" fmla="*/ 0 h 285"/>
              <a:gd name="T14" fmla="*/ 18 w 461"/>
              <a:gd name="T15" fmla="*/ 0 h 285"/>
              <a:gd name="T16" fmla="*/ 18 w 461"/>
              <a:gd name="T17" fmla="*/ 27 h 285"/>
              <a:gd name="T18" fmla="*/ 443 w 461"/>
              <a:gd name="T19" fmla="*/ 80 h 285"/>
              <a:gd name="T20" fmla="*/ 443 w 461"/>
              <a:gd name="T21" fmla="*/ 80 h 285"/>
              <a:gd name="T22" fmla="*/ 248 w 461"/>
              <a:gd name="T23" fmla="*/ 178 h 285"/>
              <a:gd name="T24" fmla="*/ 231 w 461"/>
              <a:gd name="T25" fmla="*/ 178 h 285"/>
              <a:gd name="T26" fmla="*/ 203 w 461"/>
              <a:gd name="T27" fmla="*/ 178 h 285"/>
              <a:gd name="T28" fmla="*/ 18 w 461"/>
              <a:gd name="T29" fmla="*/ 80 h 285"/>
              <a:gd name="T30" fmla="*/ 9 w 461"/>
              <a:gd name="T31" fmla="*/ 80 h 285"/>
              <a:gd name="T32" fmla="*/ 9 w 461"/>
              <a:gd name="T33" fmla="*/ 266 h 285"/>
              <a:gd name="T34" fmla="*/ 35 w 461"/>
              <a:gd name="T35" fmla="*/ 284 h 285"/>
              <a:gd name="T36" fmla="*/ 425 w 461"/>
              <a:gd name="T37" fmla="*/ 284 h 285"/>
              <a:gd name="T38" fmla="*/ 452 w 461"/>
              <a:gd name="T39" fmla="*/ 266 h 285"/>
              <a:gd name="T40" fmla="*/ 452 w 461"/>
              <a:gd name="T41" fmla="*/ 80 h 285"/>
              <a:gd name="T42" fmla="*/ 443 w 461"/>
              <a:gd name="T43" fmla="*/ 8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1" h="285">
                <a:moveTo>
                  <a:pt x="18" y="27"/>
                </a:moveTo>
                <a:lnTo>
                  <a:pt x="18" y="27"/>
                </a:lnTo>
                <a:cubicBezTo>
                  <a:pt x="35" y="35"/>
                  <a:pt x="203" y="125"/>
                  <a:pt x="203" y="125"/>
                </a:cubicBezTo>
                <a:cubicBezTo>
                  <a:pt x="212" y="133"/>
                  <a:pt x="221" y="133"/>
                  <a:pt x="231" y="133"/>
                </a:cubicBezTo>
                <a:cubicBezTo>
                  <a:pt x="239" y="133"/>
                  <a:pt x="248" y="133"/>
                  <a:pt x="248" y="125"/>
                </a:cubicBezTo>
                <a:cubicBezTo>
                  <a:pt x="256" y="125"/>
                  <a:pt x="425" y="35"/>
                  <a:pt x="434" y="27"/>
                </a:cubicBezTo>
                <a:cubicBezTo>
                  <a:pt x="452" y="18"/>
                  <a:pt x="460" y="0"/>
                  <a:pt x="443" y="0"/>
                </a:cubicBezTo>
                <a:cubicBezTo>
                  <a:pt x="18" y="0"/>
                  <a:pt x="18" y="0"/>
                  <a:pt x="18" y="0"/>
                </a:cubicBezTo>
                <a:cubicBezTo>
                  <a:pt x="0" y="0"/>
                  <a:pt x="9" y="18"/>
                  <a:pt x="18" y="27"/>
                </a:cubicBezTo>
                <a:close/>
                <a:moveTo>
                  <a:pt x="443" y="80"/>
                </a:moveTo>
                <a:lnTo>
                  <a:pt x="443" y="80"/>
                </a:lnTo>
                <a:cubicBezTo>
                  <a:pt x="434" y="80"/>
                  <a:pt x="256" y="169"/>
                  <a:pt x="248" y="178"/>
                </a:cubicBezTo>
                <a:cubicBezTo>
                  <a:pt x="248" y="178"/>
                  <a:pt x="239" y="178"/>
                  <a:pt x="231" y="178"/>
                </a:cubicBezTo>
                <a:cubicBezTo>
                  <a:pt x="221" y="178"/>
                  <a:pt x="212" y="178"/>
                  <a:pt x="203" y="178"/>
                </a:cubicBezTo>
                <a:cubicBezTo>
                  <a:pt x="194" y="169"/>
                  <a:pt x="27" y="80"/>
                  <a:pt x="18" y="80"/>
                </a:cubicBezTo>
                <a:cubicBezTo>
                  <a:pt x="9" y="72"/>
                  <a:pt x="9" y="80"/>
                  <a:pt x="9" y="80"/>
                </a:cubicBezTo>
                <a:cubicBezTo>
                  <a:pt x="9" y="88"/>
                  <a:pt x="9" y="266"/>
                  <a:pt x="9" y="266"/>
                </a:cubicBezTo>
                <a:cubicBezTo>
                  <a:pt x="9" y="275"/>
                  <a:pt x="18" y="284"/>
                  <a:pt x="35" y="284"/>
                </a:cubicBezTo>
                <a:cubicBezTo>
                  <a:pt x="425" y="284"/>
                  <a:pt x="425" y="284"/>
                  <a:pt x="425" y="284"/>
                </a:cubicBezTo>
                <a:cubicBezTo>
                  <a:pt x="443" y="284"/>
                  <a:pt x="452" y="275"/>
                  <a:pt x="452" y="266"/>
                </a:cubicBezTo>
                <a:cubicBezTo>
                  <a:pt x="452" y="266"/>
                  <a:pt x="452" y="88"/>
                  <a:pt x="452" y="80"/>
                </a:cubicBezTo>
                <a:cubicBezTo>
                  <a:pt x="452" y="80"/>
                  <a:pt x="452" y="72"/>
                  <a:pt x="443" y="8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18" name="Freeform 52"/>
          <p:cNvSpPr>
            <a:spLocks noChangeArrowheads="1"/>
          </p:cNvSpPr>
          <p:nvPr/>
        </p:nvSpPr>
        <p:spPr bwMode="auto">
          <a:xfrm>
            <a:off x="8099427" y="3806032"/>
            <a:ext cx="431800" cy="444616"/>
          </a:xfrm>
          <a:custGeom>
            <a:avLst/>
            <a:gdLst>
              <a:gd name="T0" fmla="*/ 133 w 479"/>
              <a:gd name="T1" fmla="*/ 497 h 498"/>
              <a:gd name="T2" fmla="*/ 133 w 479"/>
              <a:gd name="T3" fmla="*/ 497 h 498"/>
              <a:gd name="T4" fmla="*/ 53 w 479"/>
              <a:gd name="T5" fmla="*/ 460 h 498"/>
              <a:gd name="T6" fmla="*/ 53 w 479"/>
              <a:gd name="T7" fmla="*/ 284 h 498"/>
              <a:gd name="T8" fmla="*/ 301 w 479"/>
              <a:gd name="T9" fmla="*/ 35 h 498"/>
              <a:gd name="T10" fmla="*/ 390 w 479"/>
              <a:gd name="T11" fmla="*/ 9 h 498"/>
              <a:gd name="T12" fmla="*/ 452 w 479"/>
              <a:gd name="T13" fmla="*/ 71 h 498"/>
              <a:gd name="T14" fmla="*/ 425 w 479"/>
              <a:gd name="T15" fmla="*/ 159 h 498"/>
              <a:gd name="T16" fmla="*/ 195 w 479"/>
              <a:gd name="T17" fmla="*/ 390 h 498"/>
              <a:gd name="T18" fmla="*/ 150 w 479"/>
              <a:gd name="T19" fmla="*/ 416 h 498"/>
              <a:gd name="T20" fmla="*/ 106 w 479"/>
              <a:gd name="T21" fmla="*/ 399 h 498"/>
              <a:gd name="T22" fmla="*/ 115 w 479"/>
              <a:gd name="T23" fmla="*/ 319 h 498"/>
              <a:gd name="T24" fmla="*/ 284 w 479"/>
              <a:gd name="T25" fmla="*/ 150 h 498"/>
              <a:gd name="T26" fmla="*/ 309 w 479"/>
              <a:gd name="T27" fmla="*/ 150 h 498"/>
              <a:gd name="T28" fmla="*/ 309 w 479"/>
              <a:gd name="T29" fmla="*/ 178 h 498"/>
              <a:gd name="T30" fmla="*/ 142 w 479"/>
              <a:gd name="T31" fmla="*/ 345 h 498"/>
              <a:gd name="T32" fmla="*/ 133 w 479"/>
              <a:gd name="T33" fmla="*/ 381 h 498"/>
              <a:gd name="T34" fmla="*/ 142 w 479"/>
              <a:gd name="T35" fmla="*/ 381 h 498"/>
              <a:gd name="T36" fmla="*/ 168 w 479"/>
              <a:gd name="T37" fmla="*/ 372 h 498"/>
              <a:gd name="T38" fmla="*/ 399 w 479"/>
              <a:gd name="T39" fmla="*/ 133 h 498"/>
              <a:gd name="T40" fmla="*/ 416 w 479"/>
              <a:gd name="T41" fmla="*/ 80 h 498"/>
              <a:gd name="T42" fmla="*/ 381 w 479"/>
              <a:gd name="T43" fmla="*/ 44 h 498"/>
              <a:gd name="T44" fmla="*/ 328 w 479"/>
              <a:gd name="T45" fmla="*/ 62 h 498"/>
              <a:gd name="T46" fmla="*/ 80 w 479"/>
              <a:gd name="T47" fmla="*/ 301 h 498"/>
              <a:gd name="T48" fmla="*/ 80 w 479"/>
              <a:gd name="T49" fmla="*/ 434 h 498"/>
              <a:gd name="T50" fmla="*/ 203 w 479"/>
              <a:gd name="T51" fmla="*/ 425 h 498"/>
              <a:gd name="T52" fmla="*/ 452 w 479"/>
              <a:gd name="T53" fmla="*/ 186 h 498"/>
              <a:gd name="T54" fmla="*/ 478 w 479"/>
              <a:gd name="T55" fmla="*/ 186 h 498"/>
              <a:gd name="T56" fmla="*/ 478 w 479"/>
              <a:gd name="T57" fmla="*/ 203 h 498"/>
              <a:gd name="T58" fmla="*/ 230 w 479"/>
              <a:gd name="T59" fmla="*/ 452 h 498"/>
              <a:gd name="T60" fmla="*/ 133 w 479"/>
              <a:gd name="T61" fmla="*/ 49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9" h="498">
                <a:moveTo>
                  <a:pt x="133" y="497"/>
                </a:moveTo>
                <a:lnTo>
                  <a:pt x="133" y="497"/>
                </a:lnTo>
                <a:cubicBezTo>
                  <a:pt x="106" y="497"/>
                  <a:pt x="71" y="478"/>
                  <a:pt x="53" y="460"/>
                </a:cubicBezTo>
                <a:cubicBezTo>
                  <a:pt x="9" y="416"/>
                  <a:pt x="0" y="337"/>
                  <a:pt x="53" y="284"/>
                </a:cubicBezTo>
                <a:cubicBezTo>
                  <a:pt x="89" y="248"/>
                  <a:pt x="230" y="106"/>
                  <a:pt x="301" y="35"/>
                </a:cubicBezTo>
                <a:cubicBezTo>
                  <a:pt x="328" y="9"/>
                  <a:pt x="363" y="0"/>
                  <a:pt x="390" y="9"/>
                </a:cubicBezTo>
                <a:cubicBezTo>
                  <a:pt x="416" y="18"/>
                  <a:pt x="443" y="44"/>
                  <a:pt x="452" y="71"/>
                </a:cubicBezTo>
                <a:cubicBezTo>
                  <a:pt x="461" y="97"/>
                  <a:pt x="452" y="133"/>
                  <a:pt x="425" y="159"/>
                </a:cubicBezTo>
                <a:cubicBezTo>
                  <a:pt x="195" y="390"/>
                  <a:pt x="195" y="390"/>
                  <a:pt x="195" y="390"/>
                </a:cubicBezTo>
                <a:cubicBezTo>
                  <a:pt x="177" y="407"/>
                  <a:pt x="159" y="416"/>
                  <a:pt x="150" y="416"/>
                </a:cubicBezTo>
                <a:cubicBezTo>
                  <a:pt x="133" y="416"/>
                  <a:pt x="115" y="416"/>
                  <a:pt x="106" y="399"/>
                </a:cubicBezTo>
                <a:cubicBezTo>
                  <a:pt x="89" y="381"/>
                  <a:pt x="89" y="354"/>
                  <a:pt x="115" y="319"/>
                </a:cubicBezTo>
                <a:cubicBezTo>
                  <a:pt x="284" y="150"/>
                  <a:pt x="284" y="150"/>
                  <a:pt x="284" y="150"/>
                </a:cubicBezTo>
                <a:cubicBezTo>
                  <a:pt x="293" y="150"/>
                  <a:pt x="301" y="150"/>
                  <a:pt x="309" y="150"/>
                </a:cubicBezTo>
                <a:cubicBezTo>
                  <a:pt x="309" y="159"/>
                  <a:pt x="309" y="168"/>
                  <a:pt x="309" y="178"/>
                </a:cubicBezTo>
                <a:cubicBezTo>
                  <a:pt x="142" y="345"/>
                  <a:pt x="142" y="345"/>
                  <a:pt x="142" y="345"/>
                </a:cubicBezTo>
                <a:cubicBezTo>
                  <a:pt x="124" y="354"/>
                  <a:pt x="124" y="372"/>
                  <a:pt x="133" y="381"/>
                </a:cubicBezTo>
                <a:lnTo>
                  <a:pt x="142" y="381"/>
                </a:lnTo>
                <a:cubicBezTo>
                  <a:pt x="150" y="381"/>
                  <a:pt x="159" y="372"/>
                  <a:pt x="168" y="372"/>
                </a:cubicBezTo>
                <a:cubicBezTo>
                  <a:pt x="399" y="133"/>
                  <a:pt x="399" y="133"/>
                  <a:pt x="399" y="133"/>
                </a:cubicBezTo>
                <a:cubicBezTo>
                  <a:pt x="416" y="115"/>
                  <a:pt x="425" y="97"/>
                  <a:pt x="416" y="80"/>
                </a:cubicBezTo>
                <a:cubicBezTo>
                  <a:pt x="416" y="62"/>
                  <a:pt x="399" y="44"/>
                  <a:pt x="381" y="44"/>
                </a:cubicBezTo>
                <a:cubicBezTo>
                  <a:pt x="363" y="35"/>
                  <a:pt x="346" y="44"/>
                  <a:pt x="328" y="62"/>
                </a:cubicBezTo>
                <a:cubicBezTo>
                  <a:pt x="256" y="133"/>
                  <a:pt x="115" y="275"/>
                  <a:pt x="80" y="301"/>
                </a:cubicBezTo>
                <a:cubicBezTo>
                  <a:pt x="36" y="354"/>
                  <a:pt x="44" y="407"/>
                  <a:pt x="80" y="434"/>
                </a:cubicBezTo>
                <a:cubicBezTo>
                  <a:pt x="106" y="460"/>
                  <a:pt x="159" y="478"/>
                  <a:pt x="203" y="425"/>
                </a:cubicBezTo>
                <a:cubicBezTo>
                  <a:pt x="452" y="186"/>
                  <a:pt x="452" y="186"/>
                  <a:pt x="452" y="186"/>
                </a:cubicBezTo>
                <a:cubicBezTo>
                  <a:pt x="461" y="178"/>
                  <a:pt x="469" y="178"/>
                  <a:pt x="478" y="186"/>
                </a:cubicBezTo>
                <a:lnTo>
                  <a:pt x="478" y="203"/>
                </a:lnTo>
                <a:cubicBezTo>
                  <a:pt x="230" y="452"/>
                  <a:pt x="230" y="452"/>
                  <a:pt x="230" y="452"/>
                </a:cubicBezTo>
                <a:cubicBezTo>
                  <a:pt x="203" y="478"/>
                  <a:pt x="168" y="497"/>
                  <a:pt x="133" y="497"/>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19" name="Freeform 53"/>
          <p:cNvSpPr>
            <a:spLocks noChangeArrowheads="1"/>
          </p:cNvSpPr>
          <p:nvPr/>
        </p:nvSpPr>
        <p:spPr bwMode="auto">
          <a:xfrm>
            <a:off x="10769600" y="3875900"/>
            <a:ext cx="447676" cy="301702"/>
          </a:xfrm>
          <a:custGeom>
            <a:avLst/>
            <a:gdLst>
              <a:gd name="T0" fmla="*/ 177 w 497"/>
              <a:gd name="T1" fmla="*/ 70 h 337"/>
              <a:gd name="T2" fmla="*/ 177 w 497"/>
              <a:gd name="T3" fmla="*/ 70 h 337"/>
              <a:gd name="T4" fmla="*/ 177 w 497"/>
              <a:gd name="T5" fmla="*/ 0 h 337"/>
              <a:gd name="T6" fmla="*/ 0 w 497"/>
              <a:gd name="T7" fmla="*/ 159 h 337"/>
              <a:gd name="T8" fmla="*/ 177 w 497"/>
              <a:gd name="T9" fmla="*/ 327 h 337"/>
              <a:gd name="T10" fmla="*/ 177 w 497"/>
              <a:gd name="T11" fmla="*/ 257 h 337"/>
              <a:gd name="T12" fmla="*/ 71 w 497"/>
              <a:gd name="T13" fmla="*/ 159 h 337"/>
              <a:gd name="T14" fmla="*/ 177 w 497"/>
              <a:gd name="T15" fmla="*/ 70 h 337"/>
              <a:gd name="T16" fmla="*/ 301 w 497"/>
              <a:gd name="T17" fmla="*/ 98 h 337"/>
              <a:gd name="T18" fmla="*/ 301 w 497"/>
              <a:gd name="T19" fmla="*/ 98 h 337"/>
              <a:gd name="T20" fmla="*/ 301 w 497"/>
              <a:gd name="T21" fmla="*/ 0 h 337"/>
              <a:gd name="T22" fmla="*/ 124 w 497"/>
              <a:gd name="T23" fmla="*/ 159 h 337"/>
              <a:gd name="T24" fmla="*/ 301 w 497"/>
              <a:gd name="T25" fmla="*/ 327 h 337"/>
              <a:gd name="T26" fmla="*/ 301 w 497"/>
              <a:gd name="T27" fmla="*/ 221 h 337"/>
              <a:gd name="T28" fmla="*/ 496 w 497"/>
              <a:gd name="T29" fmla="*/ 336 h 337"/>
              <a:gd name="T30" fmla="*/ 301 w 497"/>
              <a:gd name="T31" fmla="*/ 9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7" h="337">
                <a:moveTo>
                  <a:pt x="177" y="70"/>
                </a:moveTo>
                <a:lnTo>
                  <a:pt x="177" y="70"/>
                </a:lnTo>
                <a:cubicBezTo>
                  <a:pt x="177" y="0"/>
                  <a:pt x="177" y="0"/>
                  <a:pt x="177" y="0"/>
                </a:cubicBezTo>
                <a:cubicBezTo>
                  <a:pt x="0" y="159"/>
                  <a:pt x="0" y="159"/>
                  <a:pt x="0" y="159"/>
                </a:cubicBezTo>
                <a:cubicBezTo>
                  <a:pt x="177" y="327"/>
                  <a:pt x="177" y="327"/>
                  <a:pt x="177" y="327"/>
                </a:cubicBezTo>
                <a:cubicBezTo>
                  <a:pt x="177" y="257"/>
                  <a:pt x="177" y="257"/>
                  <a:pt x="177" y="257"/>
                </a:cubicBezTo>
                <a:cubicBezTo>
                  <a:pt x="71" y="159"/>
                  <a:pt x="71" y="159"/>
                  <a:pt x="71" y="159"/>
                </a:cubicBezTo>
                <a:lnTo>
                  <a:pt x="177" y="70"/>
                </a:lnTo>
                <a:close/>
                <a:moveTo>
                  <a:pt x="301" y="98"/>
                </a:moveTo>
                <a:lnTo>
                  <a:pt x="301" y="98"/>
                </a:lnTo>
                <a:cubicBezTo>
                  <a:pt x="301" y="0"/>
                  <a:pt x="301" y="0"/>
                  <a:pt x="301" y="0"/>
                </a:cubicBezTo>
                <a:cubicBezTo>
                  <a:pt x="124" y="159"/>
                  <a:pt x="124" y="159"/>
                  <a:pt x="124" y="159"/>
                </a:cubicBezTo>
                <a:cubicBezTo>
                  <a:pt x="301" y="327"/>
                  <a:pt x="301" y="327"/>
                  <a:pt x="301" y="327"/>
                </a:cubicBezTo>
                <a:cubicBezTo>
                  <a:pt x="301" y="221"/>
                  <a:pt x="301" y="221"/>
                  <a:pt x="301" y="221"/>
                </a:cubicBezTo>
                <a:cubicBezTo>
                  <a:pt x="381" y="221"/>
                  <a:pt x="435" y="230"/>
                  <a:pt x="496" y="336"/>
                </a:cubicBezTo>
                <a:cubicBezTo>
                  <a:pt x="496" y="336"/>
                  <a:pt x="488" y="98"/>
                  <a:pt x="301" y="98"/>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20" name="Freeform 54"/>
          <p:cNvSpPr>
            <a:spLocks noChangeArrowheads="1"/>
          </p:cNvSpPr>
          <p:nvPr/>
        </p:nvSpPr>
        <p:spPr bwMode="auto">
          <a:xfrm>
            <a:off x="3648077" y="3828262"/>
            <a:ext cx="447674" cy="396979"/>
          </a:xfrm>
          <a:custGeom>
            <a:avLst/>
            <a:gdLst>
              <a:gd name="T0" fmla="*/ 212 w 497"/>
              <a:gd name="T1" fmla="*/ 0 h 443"/>
              <a:gd name="T2" fmla="*/ 212 w 497"/>
              <a:gd name="T3" fmla="*/ 0 h 443"/>
              <a:gd name="T4" fmla="*/ 186 w 497"/>
              <a:gd name="T5" fmla="*/ 0 h 443"/>
              <a:gd name="T6" fmla="*/ 177 w 497"/>
              <a:gd name="T7" fmla="*/ 8 h 443"/>
              <a:gd name="T8" fmla="*/ 177 w 497"/>
              <a:gd name="T9" fmla="*/ 106 h 443"/>
              <a:gd name="T10" fmla="*/ 88 w 497"/>
              <a:gd name="T11" fmla="*/ 106 h 443"/>
              <a:gd name="T12" fmla="*/ 80 w 497"/>
              <a:gd name="T13" fmla="*/ 106 h 443"/>
              <a:gd name="T14" fmla="*/ 62 w 497"/>
              <a:gd name="T15" fmla="*/ 114 h 443"/>
              <a:gd name="T16" fmla="*/ 0 w 497"/>
              <a:gd name="T17" fmla="*/ 151 h 443"/>
              <a:gd name="T18" fmla="*/ 0 w 497"/>
              <a:gd name="T19" fmla="*/ 159 h 443"/>
              <a:gd name="T20" fmla="*/ 0 w 497"/>
              <a:gd name="T21" fmla="*/ 167 h 443"/>
              <a:gd name="T22" fmla="*/ 62 w 497"/>
              <a:gd name="T23" fmla="*/ 212 h 443"/>
              <a:gd name="T24" fmla="*/ 80 w 497"/>
              <a:gd name="T25" fmla="*/ 212 h 443"/>
              <a:gd name="T26" fmla="*/ 88 w 497"/>
              <a:gd name="T27" fmla="*/ 221 h 443"/>
              <a:gd name="T28" fmla="*/ 177 w 497"/>
              <a:gd name="T29" fmla="*/ 221 h 443"/>
              <a:gd name="T30" fmla="*/ 177 w 497"/>
              <a:gd name="T31" fmla="*/ 433 h 443"/>
              <a:gd name="T32" fmla="*/ 186 w 497"/>
              <a:gd name="T33" fmla="*/ 442 h 443"/>
              <a:gd name="T34" fmla="*/ 212 w 497"/>
              <a:gd name="T35" fmla="*/ 442 h 443"/>
              <a:gd name="T36" fmla="*/ 221 w 497"/>
              <a:gd name="T37" fmla="*/ 433 h 443"/>
              <a:gd name="T38" fmla="*/ 221 w 497"/>
              <a:gd name="T39" fmla="*/ 8 h 443"/>
              <a:gd name="T40" fmla="*/ 212 w 497"/>
              <a:gd name="T41" fmla="*/ 0 h 443"/>
              <a:gd name="T42" fmla="*/ 487 w 497"/>
              <a:gd name="T43" fmla="*/ 106 h 443"/>
              <a:gd name="T44" fmla="*/ 487 w 497"/>
              <a:gd name="T45" fmla="*/ 106 h 443"/>
              <a:gd name="T46" fmla="*/ 434 w 497"/>
              <a:gd name="T47" fmla="*/ 61 h 443"/>
              <a:gd name="T48" fmla="*/ 416 w 497"/>
              <a:gd name="T49" fmla="*/ 53 h 443"/>
              <a:gd name="T50" fmla="*/ 407 w 497"/>
              <a:gd name="T51" fmla="*/ 53 h 443"/>
              <a:gd name="T52" fmla="*/ 239 w 497"/>
              <a:gd name="T53" fmla="*/ 53 h 443"/>
              <a:gd name="T54" fmla="*/ 256 w 497"/>
              <a:gd name="T55" fmla="*/ 167 h 443"/>
              <a:gd name="T56" fmla="*/ 407 w 497"/>
              <a:gd name="T57" fmla="*/ 167 h 443"/>
              <a:gd name="T58" fmla="*/ 416 w 497"/>
              <a:gd name="T59" fmla="*/ 167 h 443"/>
              <a:gd name="T60" fmla="*/ 434 w 497"/>
              <a:gd name="T61" fmla="*/ 159 h 443"/>
              <a:gd name="T62" fmla="*/ 487 w 497"/>
              <a:gd name="T63" fmla="*/ 123 h 443"/>
              <a:gd name="T64" fmla="*/ 496 w 497"/>
              <a:gd name="T65" fmla="*/ 114 h 443"/>
              <a:gd name="T66" fmla="*/ 487 w 497"/>
              <a:gd name="T67" fmla="*/ 10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3">
                <a:moveTo>
                  <a:pt x="212" y="0"/>
                </a:moveTo>
                <a:lnTo>
                  <a:pt x="212" y="0"/>
                </a:lnTo>
                <a:cubicBezTo>
                  <a:pt x="186" y="0"/>
                  <a:pt x="186" y="0"/>
                  <a:pt x="186" y="0"/>
                </a:cubicBezTo>
                <a:lnTo>
                  <a:pt x="177" y="8"/>
                </a:lnTo>
                <a:cubicBezTo>
                  <a:pt x="177" y="106"/>
                  <a:pt x="177" y="106"/>
                  <a:pt x="177" y="106"/>
                </a:cubicBezTo>
                <a:cubicBezTo>
                  <a:pt x="88" y="106"/>
                  <a:pt x="88" y="106"/>
                  <a:pt x="88" y="106"/>
                </a:cubicBezTo>
                <a:lnTo>
                  <a:pt x="80" y="106"/>
                </a:lnTo>
                <a:cubicBezTo>
                  <a:pt x="71" y="106"/>
                  <a:pt x="71" y="106"/>
                  <a:pt x="62" y="114"/>
                </a:cubicBezTo>
                <a:cubicBezTo>
                  <a:pt x="0" y="151"/>
                  <a:pt x="0" y="151"/>
                  <a:pt x="0" y="151"/>
                </a:cubicBezTo>
                <a:cubicBezTo>
                  <a:pt x="0" y="159"/>
                  <a:pt x="0" y="159"/>
                  <a:pt x="0" y="159"/>
                </a:cubicBezTo>
                <a:cubicBezTo>
                  <a:pt x="0" y="167"/>
                  <a:pt x="0" y="167"/>
                  <a:pt x="0" y="167"/>
                </a:cubicBezTo>
                <a:cubicBezTo>
                  <a:pt x="62" y="212"/>
                  <a:pt x="62" y="212"/>
                  <a:pt x="62" y="212"/>
                </a:cubicBezTo>
                <a:cubicBezTo>
                  <a:pt x="71" y="212"/>
                  <a:pt x="71" y="212"/>
                  <a:pt x="80" y="212"/>
                </a:cubicBezTo>
                <a:cubicBezTo>
                  <a:pt x="80" y="221"/>
                  <a:pt x="88" y="221"/>
                  <a:pt x="88" y="221"/>
                </a:cubicBezTo>
                <a:cubicBezTo>
                  <a:pt x="177" y="221"/>
                  <a:pt x="177" y="221"/>
                  <a:pt x="177" y="221"/>
                </a:cubicBezTo>
                <a:cubicBezTo>
                  <a:pt x="177" y="433"/>
                  <a:pt x="177" y="433"/>
                  <a:pt x="177" y="433"/>
                </a:cubicBezTo>
                <a:cubicBezTo>
                  <a:pt x="177" y="442"/>
                  <a:pt x="186" y="442"/>
                  <a:pt x="186" y="442"/>
                </a:cubicBezTo>
                <a:cubicBezTo>
                  <a:pt x="212" y="442"/>
                  <a:pt x="212" y="442"/>
                  <a:pt x="212" y="442"/>
                </a:cubicBezTo>
                <a:cubicBezTo>
                  <a:pt x="212" y="442"/>
                  <a:pt x="221" y="442"/>
                  <a:pt x="221" y="433"/>
                </a:cubicBezTo>
                <a:cubicBezTo>
                  <a:pt x="221" y="8"/>
                  <a:pt x="221" y="8"/>
                  <a:pt x="221" y="8"/>
                </a:cubicBezTo>
                <a:lnTo>
                  <a:pt x="212" y="0"/>
                </a:lnTo>
                <a:close/>
                <a:moveTo>
                  <a:pt x="487" y="106"/>
                </a:moveTo>
                <a:lnTo>
                  <a:pt x="487" y="106"/>
                </a:lnTo>
                <a:cubicBezTo>
                  <a:pt x="434" y="61"/>
                  <a:pt x="434" y="61"/>
                  <a:pt x="434" y="61"/>
                </a:cubicBezTo>
                <a:cubicBezTo>
                  <a:pt x="425" y="61"/>
                  <a:pt x="425" y="61"/>
                  <a:pt x="416" y="53"/>
                </a:cubicBezTo>
                <a:lnTo>
                  <a:pt x="407" y="53"/>
                </a:lnTo>
                <a:cubicBezTo>
                  <a:pt x="239" y="53"/>
                  <a:pt x="239" y="53"/>
                  <a:pt x="239" y="53"/>
                </a:cubicBezTo>
                <a:cubicBezTo>
                  <a:pt x="256" y="167"/>
                  <a:pt x="256" y="167"/>
                  <a:pt x="256" y="167"/>
                </a:cubicBezTo>
                <a:cubicBezTo>
                  <a:pt x="407" y="167"/>
                  <a:pt x="407" y="167"/>
                  <a:pt x="407" y="167"/>
                </a:cubicBezTo>
                <a:lnTo>
                  <a:pt x="416" y="167"/>
                </a:lnTo>
                <a:cubicBezTo>
                  <a:pt x="425" y="167"/>
                  <a:pt x="425" y="159"/>
                  <a:pt x="434" y="159"/>
                </a:cubicBezTo>
                <a:cubicBezTo>
                  <a:pt x="487" y="123"/>
                  <a:pt x="487" y="123"/>
                  <a:pt x="487" y="123"/>
                </a:cubicBezTo>
                <a:cubicBezTo>
                  <a:pt x="496" y="114"/>
                  <a:pt x="496" y="114"/>
                  <a:pt x="496" y="114"/>
                </a:cubicBezTo>
                <a:cubicBezTo>
                  <a:pt x="496" y="106"/>
                  <a:pt x="496" y="106"/>
                  <a:pt x="487" y="10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21" name="Freeform 55"/>
          <p:cNvSpPr>
            <a:spLocks noChangeArrowheads="1"/>
          </p:cNvSpPr>
          <p:nvPr/>
        </p:nvSpPr>
        <p:spPr bwMode="auto">
          <a:xfrm>
            <a:off x="2844801" y="3806032"/>
            <a:ext cx="273050" cy="460494"/>
          </a:xfrm>
          <a:custGeom>
            <a:avLst/>
            <a:gdLst>
              <a:gd name="T0" fmla="*/ 284 w 303"/>
              <a:gd name="T1" fmla="*/ 363 h 514"/>
              <a:gd name="T2" fmla="*/ 284 w 303"/>
              <a:gd name="T3" fmla="*/ 363 h 514"/>
              <a:gd name="T4" fmla="*/ 222 w 303"/>
              <a:gd name="T5" fmla="*/ 168 h 514"/>
              <a:gd name="T6" fmla="*/ 89 w 303"/>
              <a:gd name="T7" fmla="*/ 106 h 514"/>
              <a:gd name="T8" fmla="*/ 45 w 303"/>
              <a:gd name="T9" fmla="*/ 9 h 514"/>
              <a:gd name="T10" fmla="*/ 19 w 303"/>
              <a:gd name="T11" fmla="*/ 0 h 514"/>
              <a:gd name="T12" fmla="*/ 10 w 303"/>
              <a:gd name="T13" fmla="*/ 27 h 514"/>
              <a:gd name="T14" fmla="*/ 63 w 303"/>
              <a:gd name="T15" fmla="*/ 124 h 514"/>
              <a:gd name="T16" fmla="*/ 19 w 303"/>
              <a:gd name="T17" fmla="*/ 239 h 514"/>
              <a:gd name="T18" fmla="*/ 72 w 303"/>
              <a:gd name="T19" fmla="*/ 434 h 514"/>
              <a:gd name="T20" fmla="*/ 204 w 303"/>
              <a:gd name="T21" fmla="*/ 497 h 514"/>
              <a:gd name="T22" fmla="*/ 284 w 303"/>
              <a:gd name="T23" fmla="*/ 363 h 514"/>
              <a:gd name="T24" fmla="*/ 125 w 303"/>
              <a:gd name="T25" fmla="*/ 222 h 514"/>
              <a:gd name="T26" fmla="*/ 125 w 303"/>
              <a:gd name="T27" fmla="*/ 222 h 514"/>
              <a:gd name="T28" fmla="*/ 81 w 303"/>
              <a:gd name="T29" fmla="*/ 203 h 514"/>
              <a:gd name="T30" fmla="*/ 98 w 303"/>
              <a:gd name="T31" fmla="*/ 159 h 514"/>
              <a:gd name="T32" fmla="*/ 142 w 303"/>
              <a:gd name="T33" fmla="*/ 178 h 514"/>
              <a:gd name="T34" fmla="*/ 125 w 303"/>
              <a:gd name="T35" fmla="*/ 222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3" h="514">
                <a:moveTo>
                  <a:pt x="284" y="363"/>
                </a:moveTo>
                <a:lnTo>
                  <a:pt x="284" y="363"/>
                </a:lnTo>
                <a:cubicBezTo>
                  <a:pt x="222" y="168"/>
                  <a:pt x="222" y="168"/>
                  <a:pt x="222" y="168"/>
                </a:cubicBezTo>
                <a:cubicBezTo>
                  <a:pt x="204" y="124"/>
                  <a:pt x="142" y="88"/>
                  <a:pt x="89" y="106"/>
                </a:cubicBezTo>
                <a:cubicBezTo>
                  <a:pt x="45" y="9"/>
                  <a:pt x="45" y="9"/>
                  <a:pt x="45" y="9"/>
                </a:cubicBezTo>
                <a:cubicBezTo>
                  <a:pt x="36" y="0"/>
                  <a:pt x="28" y="0"/>
                  <a:pt x="19" y="0"/>
                </a:cubicBezTo>
                <a:cubicBezTo>
                  <a:pt x="10" y="9"/>
                  <a:pt x="10" y="18"/>
                  <a:pt x="10" y="27"/>
                </a:cubicBezTo>
                <a:cubicBezTo>
                  <a:pt x="63" y="124"/>
                  <a:pt x="63" y="124"/>
                  <a:pt x="63" y="124"/>
                </a:cubicBezTo>
                <a:cubicBezTo>
                  <a:pt x="28" y="141"/>
                  <a:pt x="0" y="194"/>
                  <a:pt x="19" y="239"/>
                </a:cubicBezTo>
                <a:cubicBezTo>
                  <a:pt x="72" y="434"/>
                  <a:pt x="72" y="434"/>
                  <a:pt x="72" y="434"/>
                </a:cubicBezTo>
                <a:cubicBezTo>
                  <a:pt x="81" y="487"/>
                  <a:pt x="142" y="513"/>
                  <a:pt x="204" y="497"/>
                </a:cubicBezTo>
                <a:cubicBezTo>
                  <a:pt x="267" y="469"/>
                  <a:pt x="302" y="407"/>
                  <a:pt x="284" y="363"/>
                </a:cubicBezTo>
                <a:close/>
                <a:moveTo>
                  <a:pt x="125" y="222"/>
                </a:moveTo>
                <a:lnTo>
                  <a:pt x="125" y="222"/>
                </a:lnTo>
                <a:cubicBezTo>
                  <a:pt x="107" y="231"/>
                  <a:pt x="89" y="222"/>
                  <a:pt x="81" y="203"/>
                </a:cubicBezTo>
                <a:cubicBezTo>
                  <a:pt x="72" y="186"/>
                  <a:pt x="81" y="159"/>
                  <a:pt x="98" y="159"/>
                </a:cubicBezTo>
                <a:cubicBezTo>
                  <a:pt x="125" y="150"/>
                  <a:pt x="142" y="159"/>
                  <a:pt x="142" y="178"/>
                </a:cubicBezTo>
                <a:cubicBezTo>
                  <a:pt x="151" y="194"/>
                  <a:pt x="142" y="222"/>
                  <a:pt x="125" y="22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27" name="Freeform 61"/>
          <p:cNvSpPr>
            <a:spLocks noChangeArrowheads="1"/>
          </p:cNvSpPr>
          <p:nvPr/>
        </p:nvSpPr>
        <p:spPr bwMode="auto">
          <a:xfrm>
            <a:off x="16135351" y="6600760"/>
            <a:ext cx="336550" cy="260418"/>
          </a:xfrm>
          <a:custGeom>
            <a:avLst/>
            <a:gdLst>
              <a:gd name="T0" fmla="*/ 54 w 374"/>
              <a:gd name="T1" fmla="*/ 221 h 293"/>
              <a:gd name="T2" fmla="*/ 54 w 374"/>
              <a:gd name="T3" fmla="*/ 221 h 293"/>
              <a:gd name="T4" fmla="*/ 248 w 374"/>
              <a:gd name="T5" fmla="*/ 221 h 293"/>
              <a:gd name="T6" fmla="*/ 248 w 374"/>
              <a:gd name="T7" fmla="*/ 292 h 293"/>
              <a:gd name="T8" fmla="*/ 373 w 374"/>
              <a:gd name="T9" fmla="*/ 186 h 293"/>
              <a:gd name="T10" fmla="*/ 248 w 374"/>
              <a:gd name="T11" fmla="*/ 71 h 293"/>
              <a:gd name="T12" fmla="*/ 248 w 374"/>
              <a:gd name="T13" fmla="*/ 150 h 293"/>
              <a:gd name="T14" fmla="*/ 71 w 374"/>
              <a:gd name="T15" fmla="*/ 150 h 293"/>
              <a:gd name="T16" fmla="*/ 71 w 374"/>
              <a:gd name="T17" fmla="*/ 0 h 293"/>
              <a:gd name="T18" fmla="*/ 0 w 374"/>
              <a:gd name="T19" fmla="*/ 0 h 293"/>
              <a:gd name="T20" fmla="*/ 0 w 374"/>
              <a:gd name="T21" fmla="*/ 168 h 293"/>
              <a:gd name="T22" fmla="*/ 54 w 374"/>
              <a:gd name="T23" fmla="*/ 22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4" h="293">
                <a:moveTo>
                  <a:pt x="54" y="221"/>
                </a:moveTo>
                <a:lnTo>
                  <a:pt x="54" y="221"/>
                </a:lnTo>
                <a:cubicBezTo>
                  <a:pt x="248" y="221"/>
                  <a:pt x="248" y="221"/>
                  <a:pt x="248" y="221"/>
                </a:cubicBezTo>
                <a:cubicBezTo>
                  <a:pt x="248" y="292"/>
                  <a:pt x="248" y="292"/>
                  <a:pt x="248" y="292"/>
                </a:cubicBezTo>
                <a:cubicBezTo>
                  <a:pt x="373" y="186"/>
                  <a:pt x="373" y="186"/>
                  <a:pt x="373" y="186"/>
                </a:cubicBezTo>
                <a:cubicBezTo>
                  <a:pt x="248" y="71"/>
                  <a:pt x="248" y="71"/>
                  <a:pt x="248" y="71"/>
                </a:cubicBezTo>
                <a:cubicBezTo>
                  <a:pt x="248" y="150"/>
                  <a:pt x="248" y="150"/>
                  <a:pt x="248" y="150"/>
                </a:cubicBezTo>
                <a:cubicBezTo>
                  <a:pt x="71" y="150"/>
                  <a:pt x="71" y="150"/>
                  <a:pt x="71" y="150"/>
                </a:cubicBezTo>
                <a:cubicBezTo>
                  <a:pt x="71" y="0"/>
                  <a:pt x="71" y="0"/>
                  <a:pt x="71" y="0"/>
                </a:cubicBezTo>
                <a:cubicBezTo>
                  <a:pt x="0" y="0"/>
                  <a:pt x="0" y="0"/>
                  <a:pt x="0" y="0"/>
                </a:cubicBezTo>
                <a:cubicBezTo>
                  <a:pt x="0" y="168"/>
                  <a:pt x="0" y="168"/>
                  <a:pt x="0" y="168"/>
                </a:cubicBezTo>
                <a:cubicBezTo>
                  <a:pt x="0" y="195"/>
                  <a:pt x="27" y="221"/>
                  <a:pt x="54" y="221"/>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28" name="Freeform 62"/>
          <p:cNvSpPr>
            <a:spLocks noChangeArrowheads="1"/>
          </p:cNvSpPr>
          <p:nvPr/>
        </p:nvSpPr>
        <p:spPr bwMode="auto">
          <a:xfrm>
            <a:off x="13487401" y="5625781"/>
            <a:ext cx="349250" cy="368396"/>
          </a:xfrm>
          <a:custGeom>
            <a:avLst/>
            <a:gdLst>
              <a:gd name="T0" fmla="*/ 141 w 390"/>
              <a:gd name="T1" fmla="*/ 319 h 409"/>
              <a:gd name="T2" fmla="*/ 141 w 390"/>
              <a:gd name="T3" fmla="*/ 319 h 409"/>
              <a:gd name="T4" fmla="*/ 124 w 390"/>
              <a:gd name="T5" fmla="*/ 345 h 409"/>
              <a:gd name="T6" fmla="*/ 61 w 390"/>
              <a:gd name="T7" fmla="*/ 345 h 409"/>
              <a:gd name="T8" fmla="*/ 44 w 390"/>
              <a:gd name="T9" fmla="*/ 311 h 409"/>
              <a:gd name="T10" fmla="*/ 61 w 390"/>
              <a:gd name="T11" fmla="*/ 283 h 409"/>
              <a:gd name="T12" fmla="*/ 133 w 390"/>
              <a:gd name="T13" fmla="*/ 204 h 409"/>
              <a:gd name="T14" fmla="*/ 195 w 390"/>
              <a:gd name="T15" fmla="*/ 186 h 409"/>
              <a:gd name="T16" fmla="*/ 230 w 390"/>
              <a:gd name="T17" fmla="*/ 186 h 409"/>
              <a:gd name="T18" fmla="*/ 230 w 390"/>
              <a:gd name="T19" fmla="*/ 160 h 409"/>
              <a:gd name="T20" fmla="*/ 97 w 390"/>
              <a:gd name="T21" fmla="*/ 168 h 409"/>
              <a:gd name="T22" fmla="*/ 26 w 390"/>
              <a:gd name="T23" fmla="*/ 248 h 409"/>
              <a:gd name="T24" fmla="*/ 0 w 390"/>
              <a:gd name="T25" fmla="*/ 311 h 409"/>
              <a:gd name="T26" fmla="*/ 26 w 390"/>
              <a:gd name="T27" fmla="*/ 381 h 409"/>
              <a:gd name="T28" fmla="*/ 88 w 390"/>
              <a:gd name="T29" fmla="*/ 408 h 409"/>
              <a:gd name="T30" fmla="*/ 159 w 390"/>
              <a:gd name="T31" fmla="*/ 381 h 409"/>
              <a:gd name="T32" fmla="*/ 177 w 390"/>
              <a:gd name="T33" fmla="*/ 355 h 409"/>
              <a:gd name="T34" fmla="*/ 177 w 390"/>
              <a:gd name="T35" fmla="*/ 319 h 409"/>
              <a:gd name="T36" fmla="*/ 141 w 390"/>
              <a:gd name="T37" fmla="*/ 319 h 409"/>
              <a:gd name="T38" fmla="*/ 363 w 390"/>
              <a:gd name="T39" fmla="*/ 36 h 409"/>
              <a:gd name="T40" fmla="*/ 363 w 390"/>
              <a:gd name="T41" fmla="*/ 36 h 409"/>
              <a:gd name="T42" fmla="*/ 239 w 390"/>
              <a:gd name="T43" fmla="*/ 36 h 409"/>
              <a:gd name="T44" fmla="*/ 212 w 390"/>
              <a:gd name="T45" fmla="*/ 53 h 409"/>
              <a:gd name="T46" fmla="*/ 212 w 390"/>
              <a:gd name="T47" fmla="*/ 89 h 409"/>
              <a:gd name="T48" fmla="*/ 248 w 390"/>
              <a:gd name="T49" fmla="*/ 89 h 409"/>
              <a:gd name="T50" fmla="*/ 274 w 390"/>
              <a:gd name="T51" fmla="*/ 71 h 409"/>
              <a:gd name="T52" fmla="*/ 327 w 390"/>
              <a:gd name="T53" fmla="*/ 71 h 409"/>
              <a:gd name="T54" fmla="*/ 345 w 390"/>
              <a:gd name="T55" fmla="*/ 107 h 409"/>
              <a:gd name="T56" fmla="*/ 327 w 390"/>
              <a:gd name="T57" fmla="*/ 133 h 409"/>
              <a:gd name="T58" fmla="*/ 257 w 390"/>
              <a:gd name="T59" fmla="*/ 213 h 409"/>
              <a:gd name="T60" fmla="*/ 195 w 390"/>
              <a:gd name="T61" fmla="*/ 221 h 409"/>
              <a:gd name="T62" fmla="*/ 159 w 390"/>
              <a:gd name="T63" fmla="*/ 221 h 409"/>
              <a:gd name="T64" fmla="*/ 159 w 390"/>
              <a:gd name="T65" fmla="*/ 257 h 409"/>
              <a:gd name="T66" fmla="*/ 212 w 390"/>
              <a:gd name="T67" fmla="*/ 283 h 409"/>
              <a:gd name="T68" fmla="*/ 283 w 390"/>
              <a:gd name="T69" fmla="*/ 248 h 409"/>
              <a:gd name="T70" fmla="*/ 363 w 390"/>
              <a:gd name="T71" fmla="*/ 168 h 409"/>
              <a:gd name="T72" fmla="*/ 389 w 390"/>
              <a:gd name="T73" fmla="*/ 107 h 409"/>
              <a:gd name="T74" fmla="*/ 363 w 390"/>
              <a:gd name="T75" fmla="*/ 36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0" h="409">
                <a:moveTo>
                  <a:pt x="141" y="319"/>
                </a:moveTo>
                <a:lnTo>
                  <a:pt x="141" y="319"/>
                </a:lnTo>
                <a:cubicBezTo>
                  <a:pt x="124" y="345"/>
                  <a:pt x="124" y="345"/>
                  <a:pt x="124" y="345"/>
                </a:cubicBezTo>
                <a:cubicBezTo>
                  <a:pt x="106" y="364"/>
                  <a:pt x="79" y="364"/>
                  <a:pt x="61" y="345"/>
                </a:cubicBezTo>
                <a:cubicBezTo>
                  <a:pt x="53" y="336"/>
                  <a:pt x="44" y="319"/>
                  <a:pt x="44" y="311"/>
                </a:cubicBezTo>
                <a:cubicBezTo>
                  <a:pt x="44" y="301"/>
                  <a:pt x="53" y="292"/>
                  <a:pt x="61" y="283"/>
                </a:cubicBezTo>
                <a:cubicBezTo>
                  <a:pt x="133" y="204"/>
                  <a:pt x="133" y="204"/>
                  <a:pt x="133" y="204"/>
                </a:cubicBezTo>
                <a:cubicBezTo>
                  <a:pt x="150" y="195"/>
                  <a:pt x="177" y="168"/>
                  <a:pt x="195" y="186"/>
                </a:cubicBezTo>
                <a:cubicBezTo>
                  <a:pt x="204" y="204"/>
                  <a:pt x="221" y="204"/>
                  <a:pt x="230" y="186"/>
                </a:cubicBezTo>
                <a:cubicBezTo>
                  <a:pt x="239" y="177"/>
                  <a:pt x="239" y="168"/>
                  <a:pt x="230" y="160"/>
                </a:cubicBezTo>
                <a:cubicBezTo>
                  <a:pt x="195" y="124"/>
                  <a:pt x="141" y="124"/>
                  <a:pt x="97" y="168"/>
                </a:cubicBezTo>
                <a:cubicBezTo>
                  <a:pt x="26" y="248"/>
                  <a:pt x="26" y="248"/>
                  <a:pt x="26" y="248"/>
                </a:cubicBezTo>
                <a:cubicBezTo>
                  <a:pt x="8" y="266"/>
                  <a:pt x="0" y="283"/>
                  <a:pt x="0" y="311"/>
                </a:cubicBezTo>
                <a:cubicBezTo>
                  <a:pt x="0" y="336"/>
                  <a:pt x="8" y="364"/>
                  <a:pt x="26" y="381"/>
                </a:cubicBezTo>
                <a:cubicBezTo>
                  <a:pt x="44" y="399"/>
                  <a:pt x="70" y="408"/>
                  <a:pt x="88" y="408"/>
                </a:cubicBezTo>
                <a:cubicBezTo>
                  <a:pt x="114" y="408"/>
                  <a:pt x="141" y="399"/>
                  <a:pt x="159" y="381"/>
                </a:cubicBezTo>
                <a:cubicBezTo>
                  <a:pt x="177" y="355"/>
                  <a:pt x="177" y="355"/>
                  <a:pt x="177" y="355"/>
                </a:cubicBezTo>
                <a:cubicBezTo>
                  <a:pt x="186" y="345"/>
                  <a:pt x="186" y="328"/>
                  <a:pt x="177" y="319"/>
                </a:cubicBezTo>
                <a:cubicBezTo>
                  <a:pt x="168" y="311"/>
                  <a:pt x="150" y="311"/>
                  <a:pt x="141" y="319"/>
                </a:cubicBezTo>
                <a:close/>
                <a:moveTo>
                  <a:pt x="363" y="36"/>
                </a:moveTo>
                <a:lnTo>
                  <a:pt x="363" y="36"/>
                </a:lnTo>
                <a:cubicBezTo>
                  <a:pt x="327" y="0"/>
                  <a:pt x="274" y="0"/>
                  <a:pt x="239" y="36"/>
                </a:cubicBezTo>
                <a:cubicBezTo>
                  <a:pt x="212" y="53"/>
                  <a:pt x="212" y="53"/>
                  <a:pt x="212" y="53"/>
                </a:cubicBezTo>
                <a:cubicBezTo>
                  <a:pt x="204" y="71"/>
                  <a:pt x="204" y="80"/>
                  <a:pt x="212" y="89"/>
                </a:cubicBezTo>
                <a:cubicBezTo>
                  <a:pt x="221" y="98"/>
                  <a:pt x="239" y="98"/>
                  <a:pt x="248" y="89"/>
                </a:cubicBezTo>
                <a:cubicBezTo>
                  <a:pt x="274" y="71"/>
                  <a:pt x="274" y="71"/>
                  <a:pt x="274" y="71"/>
                </a:cubicBezTo>
                <a:cubicBezTo>
                  <a:pt x="292" y="53"/>
                  <a:pt x="318" y="53"/>
                  <a:pt x="327" y="71"/>
                </a:cubicBezTo>
                <a:cubicBezTo>
                  <a:pt x="336" y="80"/>
                  <a:pt x="345" y="89"/>
                  <a:pt x="345" y="107"/>
                </a:cubicBezTo>
                <a:cubicBezTo>
                  <a:pt x="345" y="115"/>
                  <a:pt x="336" y="124"/>
                  <a:pt x="327" y="133"/>
                </a:cubicBezTo>
                <a:cubicBezTo>
                  <a:pt x="257" y="213"/>
                  <a:pt x="257" y="213"/>
                  <a:pt x="257" y="213"/>
                </a:cubicBezTo>
                <a:cubicBezTo>
                  <a:pt x="212" y="248"/>
                  <a:pt x="204" y="230"/>
                  <a:pt x="195" y="221"/>
                </a:cubicBezTo>
                <a:cubicBezTo>
                  <a:pt x="186" y="213"/>
                  <a:pt x="168" y="213"/>
                  <a:pt x="159" y="221"/>
                </a:cubicBezTo>
                <a:cubicBezTo>
                  <a:pt x="150" y="230"/>
                  <a:pt x="150" y="248"/>
                  <a:pt x="159" y="257"/>
                </a:cubicBezTo>
                <a:cubicBezTo>
                  <a:pt x="177" y="275"/>
                  <a:pt x="195" y="283"/>
                  <a:pt x="212" y="283"/>
                </a:cubicBezTo>
                <a:cubicBezTo>
                  <a:pt x="239" y="283"/>
                  <a:pt x="265" y="275"/>
                  <a:pt x="283" y="248"/>
                </a:cubicBezTo>
                <a:cubicBezTo>
                  <a:pt x="363" y="168"/>
                  <a:pt x="363" y="168"/>
                  <a:pt x="363" y="168"/>
                </a:cubicBezTo>
                <a:cubicBezTo>
                  <a:pt x="380" y="151"/>
                  <a:pt x="389" y="124"/>
                  <a:pt x="389" y="107"/>
                </a:cubicBezTo>
                <a:cubicBezTo>
                  <a:pt x="389" y="80"/>
                  <a:pt x="380" y="53"/>
                  <a:pt x="363" y="3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29" name="Freeform 63"/>
          <p:cNvSpPr>
            <a:spLocks noChangeArrowheads="1"/>
          </p:cNvSpPr>
          <p:nvPr/>
        </p:nvSpPr>
        <p:spPr bwMode="auto">
          <a:xfrm>
            <a:off x="5476877" y="5657538"/>
            <a:ext cx="346074" cy="308056"/>
          </a:xfrm>
          <a:custGeom>
            <a:avLst/>
            <a:gdLst>
              <a:gd name="T0" fmla="*/ 345 w 390"/>
              <a:gd name="T1" fmla="*/ 0 h 346"/>
              <a:gd name="T2" fmla="*/ 345 w 390"/>
              <a:gd name="T3" fmla="*/ 0 h 346"/>
              <a:gd name="T4" fmla="*/ 44 w 390"/>
              <a:gd name="T5" fmla="*/ 0 h 346"/>
              <a:gd name="T6" fmla="*/ 0 w 390"/>
              <a:gd name="T7" fmla="*/ 44 h 346"/>
              <a:gd name="T8" fmla="*/ 0 w 390"/>
              <a:gd name="T9" fmla="*/ 221 h 346"/>
              <a:gd name="T10" fmla="*/ 44 w 390"/>
              <a:gd name="T11" fmla="*/ 265 h 346"/>
              <a:gd name="T12" fmla="*/ 142 w 390"/>
              <a:gd name="T13" fmla="*/ 265 h 346"/>
              <a:gd name="T14" fmla="*/ 248 w 390"/>
              <a:gd name="T15" fmla="*/ 345 h 346"/>
              <a:gd name="T16" fmla="*/ 248 w 390"/>
              <a:gd name="T17" fmla="*/ 265 h 346"/>
              <a:gd name="T18" fmla="*/ 345 w 390"/>
              <a:gd name="T19" fmla="*/ 265 h 346"/>
              <a:gd name="T20" fmla="*/ 389 w 390"/>
              <a:gd name="T21" fmla="*/ 221 h 346"/>
              <a:gd name="T22" fmla="*/ 389 w 390"/>
              <a:gd name="T23" fmla="*/ 44 h 346"/>
              <a:gd name="T24" fmla="*/ 345 w 390"/>
              <a:gd name="T25" fmla="*/ 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0" h="346">
                <a:moveTo>
                  <a:pt x="345" y="0"/>
                </a:moveTo>
                <a:lnTo>
                  <a:pt x="345" y="0"/>
                </a:lnTo>
                <a:cubicBezTo>
                  <a:pt x="44" y="0"/>
                  <a:pt x="44" y="0"/>
                  <a:pt x="44" y="0"/>
                </a:cubicBezTo>
                <a:cubicBezTo>
                  <a:pt x="17" y="0"/>
                  <a:pt x="0" y="17"/>
                  <a:pt x="0" y="44"/>
                </a:cubicBezTo>
                <a:cubicBezTo>
                  <a:pt x="0" y="221"/>
                  <a:pt x="0" y="221"/>
                  <a:pt x="0" y="221"/>
                </a:cubicBezTo>
                <a:cubicBezTo>
                  <a:pt x="0" y="247"/>
                  <a:pt x="17" y="265"/>
                  <a:pt x="44" y="265"/>
                </a:cubicBezTo>
                <a:cubicBezTo>
                  <a:pt x="142" y="265"/>
                  <a:pt x="142" y="265"/>
                  <a:pt x="142" y="265"/>
                </a:cubicBezTo>
                <a:cubicBezTo>
                  <a:pt x="248" y="345"/>
                  <a:pt x="248" y="345"/>
                  <a:pt x="248" y="345"/>
                </a:cubicBezTo>
                <a:cubicBezTo>
                  <a:pt x="248" y="265"/>
                  <a:pt x="248" y="265"/>
                  <a:pt x="248" y="265"/>
                </a:cubicBezTo>
                <a:cubicBezTo>
                  <a:pt x="345" y="265"/>
                  <a:pt x="345" y="265"/>
                  <a:pt x="345" y="265"/>
                </a:cubicBezTo>
                <a:cubicBezTo>
                  <a:pt x="372" y="265"/>
                  <a:pt x="389" y="247"/>
                  <a:pt x="389" y="221"/>
                </a:cubicBezTo>
                <a:cubicBezTo>
                  <a:pt x="389" y="44"/>
                  <a:pt x="389" y="44"/>
                  <a:pt x="389" y="44"/>
                </a:cubicBezTo>
                <a:cubicBezTo>
                  <a:pt x="389" y="17"/>
                  <a:pt x="372" y="0"/>
                  <a:pt x="345" y="0"/>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30" name="Freeform 64"/>
          <p:cNvSpPr>
            <a:spLocks noChangeArrowheads="1"/>
          </p:cNvSpPr>
          <p:nvPr/>
        </p:nvSpPr>
        <p:spPr bwMode="auto">
          <a:xfrm>
            <a:off x="13465177" y="4727022"/>
            <a:ext cx="400050" cy="390626"/>
          </a:xfrm>
          <a:custGeom>
            <a:avLst/>
            <a:gdLst>
              <a:gd name="T0" fmla="*/ 222 w 444"/>
              <a:gd name="T1" fmla="*/ 0 h 435"/>
              <a:gd name="T2" fmla="*/ 284 w 444"/>
              <a:gd name="T3" fmla="*/ 160 h 435"/>
              <a:gd name="T4" fmla="*/ 443 w 444"/>
              <a:gd name="T5" fmla="*/ 160 h 435"/>
              <a:gd name="T6" fmla="*/ 310 w 444"/>
              <a:gd name="T7" fmla="*/ 257 h 435"/>
              <a:gd name="T8" fmla="*/ 354 w 444"/>
              <a:gd name="T9" fmla="*/ 434 h 435"/>
              <a:gd name="T10" fmla="*/ 222 w 444"/>
              <a:gd name="T11" fmla="*/ 327 h 435"/>
              <a:gd name="T12" fmla="*/ 88 w 444"/>
              <a:gd name="T13" fmla="*/ 434 h 435"/>
              <a:gd name="T14" fmla="*/ 133 w 444"/>
              <a:gd name="T15" fmla="*/ 257 h 435"/>
              <a:gd name="T16" fmla="*/ 0 w 444"/>
              <a:gd name="T17" fmla="*/ 160 h 435"/>
              <a:gd name="T18" fmla="*/ 160 w 444"/>
              <a:gd name="T19" fmla="*/ 160 h 435"/>
              <a:gd name="T20" fmla="*/ 222 w 444"/>
              <a:gd name="T21"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4" h="435">
                <a:moveTo>
                  <a:pt x="222" y="0"/>
                </a:moveTo>
                <a:lnTo>
                  <a:pt x="284" y="160"/>
                </a:lnTo>
                <a:lnTo>
                  <a:pt x="443" y="160"/>
                </a:lnTo>
                <a:lnTo>
                  <a:pt x="310" y="257"/>
                </a:lnTo>
                <a:lnTo>
                  <a:pt x="354" y="434"/>
                </a:lnTo>
                <a:lnTo>
                  <a:pt x="222" y="327"/>
                </a:lnTo>
                <a:lnTo>
                  <a:pt x="88" y="434"/>
                </a:lnTo>
                <a:lnTo>
                  <a:pt x="133" y="257"/>
                </a:lnTo>
                <a:lnTo>
                  <a:pt x="0" y="160"/>
                </a:lnTo>
                <a:lnTo>
                  <a:pt x="160" y="160"/>
                </a:lnTo>
                <a:lnTo>
                  <a:pt x="222" y="0"/>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31" name="Freeform 65"/>
          <p:cNvSpPr>
            <a:spLocks noChangeArrowheads="1"/>
          </p:cNvSpPr>
          <p:nvPr/>
        </p:nvSpPr>
        <p:spPr bwMode="auto">
          <a:xfrm>
            <a:off x="1898651" y="6515014"/>
            <a:ext cx="377826" cy="374747"/>
          </a:xfrm>
          <a:custGeom>
            <a:avLst/>
            <a:gdLst>
              <a:gd name="T0" fmla="*/ 381 w 417"/>
              <a:gd name="T1" fmla="*/ 203 h 417"/>
              <a:gd name="T2" fmla="*/ 381 w 417"/>
              <a:gd name="T3" fmla="*/ 203 h 417"/>
              <a:gd name="T4" fmla="*/ 416 w 417"/>
              <a:gd name="T5" fmla="*/ 141 h 417"/>
              <a:gd name="T6" fmla="*/ 408 w 417"/>
              <a:gd name="T7" fmla="*/ 106 h 417"/>
              <a:gd name="T8" fmla="*/ 337 w 417"/>
              <a:gd name="T9" fmla="*/ 79 h 417"/>
              <a:gd name="T10" fmla="*/ 319 w 417"/>
              <a:gd name="T11" fmla="*/ 17 h 417"/>
              <a:gd name="T12" fmla="*/ 275 w 417"/>
              <a:gd name="T13" fmla="*/ 0 h 417"/>
              <a:gd name="T14" fmla="*/ 213 w 417"/>
              <a:gd name="T15" fmla="*/ 35 h 417"/>
              <a:gd name="T16" fmla="*/ 151 w 417"/>
              <a:gd name="T17" fmla="*/ 0 h 417"/>
              <a:gd name="T18" fmla="*/ 107 w 417"/>
              <a:gd name="T19" fmla="*/ 17 h 417"/>
              <a:gd name="T20" fmla="*/ 89 w 417"/>
              <a:gd name="T21" fmla="*/ 79 h 417"/>
              <a:gd name="T22" fmla="*/ 18 w 417"/>
              <a:gd name="T23" fmla="*/ 106 h 417"/>
              <a:gd name="T24" fmla="*/ 0 w 417"/>
              <a:gd name="T25" fmla="*/ 141 h 417"/>
              <a:gd name="T26" fmla="*/ 44 w 417"/>
              <a:gd name="T27" fmla="*/ 203 h 417"/>
              <a:gd name="T28" fmla="*/ 0 w 417"/>
              <a:gd name="T29" fmla="*/ 275 h 417"/>
              <a:gd name="T30" fmla="*/ 18 w 417"/>
              <a:gd name="T31" fmla="*/ 310 h 417"/>
              <a:gd name="T32" fmla="*/ 89 w 417"/>
              <a:gd name="T33" fmla="*/ 328 h 417"/>
              <a:gd name="T34" fmla="*/ 107 w 417"/>
              <a:gd name="T35" fmla="*/ 398 h 417"/>
              <a:gd name="T36" fmla="*/ 151 w 417"/>
              <a:gd name="T37" fmla="*/ 416 h 417"/>
              <a:gd name="T38" fmla="*/ 213 w 417"/>
              <a:gd name="T39" fmla="*/ 372 h 417"/>
              <a:gd name="T40" fmla="*/ 275 w 417"/>
              <a:gd name="T41" fmla="*/ 416 h 417"/>
              <a:gd name="T42" fmla="*/ 319 w 417"/>
              <a:gd name="T43" fmla="*/ 398 h 417"/>
              <a:gd name="T44" fmla="*/ 337 w 417"/>
              <a:gd name="T45" fmla="*/ 328 h 417"/>
              <a:gd name="T46" fmla="*/ 408 w 417"/>
              <a:gd name="T47" fmla="*/ 310 h 417"/>
              <a:gd name="T48" fmla="*/ 416 w 417"/>
              <a:gd name="T49" fmla="*/ 265 h 417"/>
              <a:gd name="T50" fmla="*/ 381 w 417"/>
              <a:gd name="T51" fmla="*/ 203 h 417"/>
              <a:gd name="T52" fmla="*/ 213 w 417"/>
              <a:gd name="T53" fmla="*/ 292 h 417"/>
              <a:gd name="T54" fmla="*/ 213 w 417"/>
              <a:gd name="T55" fmla="*/ 292 h 417"/>
              <a:gd name="T56" fmla="*/ 125 w 417"/>
              <a:gd name="T57" fmla="*/ 203 h 417"/>
              <a:gd name="T58" fmla="*/ 213 w 417"/>
              <a:gd name="T59" fmla="*/ 115 h 417"/>
              <a:gd name="T60" fmla="*/ 301 w 417"/>
              <a:gd name="T61" fmla="*/ 203 h 417"/>
              <a:gd name="T62" fmla="*/ 213 w 417"/>
              <a:gd name="T63" fmla="*/ 29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7" h="417">
                <a:moveTo>
                  <a:pt x="381" y="203"/>
                </a:moveTo>
                <a:lnTo>
                  <a:pt x="381" y="203"/>
                </a:lnTo>
                <a:cubicBezTo>
                  <a:pt x="381" y="177"/>
                  <a:pt x="399" y="159"/>
                  <a:pt x="416" y="141"/>
                </a:cubicBezTo>
                <a:cubicBezTo>
                  <a:pt x="416" y="132"/>
                  <a:pt x="408" y="115"/>
                  <a:pt x="408" y="106"/>
                </a:cubicBezTo>
                <a:cubicBezTo>
                  <a:pt x="372" y="115"/>
                  <a:pt x="354" y="97"/>
                  <a:pt x="337" y="79"/>
                </a:cubicBezTo>
                <a:cubicBezTo>
                  <a:pt x="319" y="62"/>
                  <a:pt x="310" y="44"/>
                  <a:pt x="319" y="17"/>
                </a:cubicBezTo>
                <a:cubicBezTo>
                  <a:pt x="310" y="9"/>
                  <a:pt x="293" y="0"/>
                  <a:pt x="275" y="0"/>
                </a:cubicBezTo>
                <a:cubicBezTo>
                  <a:pt x="266" y="17"/>
                  <a:pt x="240" y="35"/>
                  <a:pt x="213" y="35"/>
                </a:cubicBezTo>
                <a:cubicBezTo>
                  <a:pt x="187" y="35"/>
                  <a:pt x="160" y="17"/>
                  <a:pt x="151" y="0"/>
                </a:cubicBezTo>
                <a:cubicBezTo>
                  <a:pt x="133" y="0"/>
                  <a:pt x="116" y="9"/>
                  <a:pt x="107" y="17"/>
                </a:cubicBezTo>
                <a:cubicBezTo>
                  <a:pt x="116" y="44"/>
                  <a:pt x="107" y="62"/>
                  <a:pt x="89" y="79"/>
                </a:cubicBezTo>
                <a:cubicBezTo>
                  <a:pt x="72" y="97"/>
                  <a:pt x="44" y="115"/>
                  <a:pt x="18" y="106"/>
                </a:cubicBezTo>
                <a:cubicBezTo>
                  <a:pt x="18" y="115"/>
                  <a:pt x="9" y="132"/>
                  <a:pt x="0" y="141"/>
                </a:cubicBezTo>
                <a:cubicBezTo>
                  <a:pt x="27" y="159"/>
                  <a:pt x="44" y="177"/>
                  <a:pt x="44" y="203"/>
                </a:cubicBezTo>
                <a:cubicBezTo>
                  <a:pt x="44" y="230"/>
                  <a:pt x="27" y="256"/>
                  <a:pt x="0" y="275"/>
                </a:cubicBezTo>
                <a:cubicBezTo>
                  <a:pt x="9" y="283"/>
                  <a:pt x="18" y="301"/>
                  <a:pt x="18" y="310"/>
                </a:cubicBezTo>
                <a:cubicBezTo>
                  <a:pt x="44" y="310"/>
                  <a:pt x="72" y="310"/>
                  <a:pt x="89" y="328"/>
                </a:cubicBezTo>
                <a:cubicBezTo>
                  <a:pt x="107" y="345"/>
                  <a:pt x="116" y="372"/>
                  <a:pt x="107" y="398"/>
                </a:cubicBezTo>
                <a:cubicBezTo>
                  <a:pt x="116" y="407"/>
                  <a:pt x="133" y="407"/>
                  <a:pt x="151" y="416"/>
                </a:cubicBezTo>
                <a:cubicBezTo>
                  <a:pt x="160" y="389"/>
                  <a:pt x="187" y="372"/>
                  <a:pt x="213" y="372"/>
                </a:cubicBezTo>
                <a:cubicBezTo>
                  <a:pt x="240" y="372"/>
                  <a:pt x="266" y="389"/>
                  <a:pt x="275" y="416"/>
                </a:cubicBezTo>
                <a:cubicBezTo>
                  <a:pt x="293" y="407"/>
                  <a:pt x="310" y="407"/>
                  <a:pt x="319" y="398"/>
                </a:cubicBezTo>
                <a:cubicBezTo>
                  <a:pt x="310" y="372"/>
                  <a:pt x="319" y="345"/>
                  <a:pt x="337" y="328"/>
                </a:cubicBezTo>
                <a:cubicBezTo>
                  <a:pt x="354" y="310"/>
                  <a:pt x="372" y="301"/>
                  <a:pt x="408" y="310"/>
                </a:cubicBezTo>
                <a:cubicBezTo>
                  <a:pt x="408" y="292"/>
                  <a:pt x="416" y="283"/>
                  <a:pt x="416" y="265"/>
                </a:cubicBezTo>
                <a:cubicBezTo>
                  <a:pt x="399" y="256"/>
                  <a:pt x="381" y="230"/>
                  <a:pt x="381" y="203"/>
                </a:cubicBezTo>
                <a:close/>
                <a:moveTo>
                  <a:pt x="213" y="292"/>
                </a:moveTo>
                <a:lnTo>
                  <a:pt x="213" y="292"/>
                </a:lnTo>
                <a:cubicBezTo>
                  <a:pt x="160" y="292"/>
                  <a:pt x="125" y="256"/>
                  <a:pt x="125" y="203"/>
                </a:cubicBezTo>
                <a:cubicBezTo>
                  <a:pt x="125" y="159"/>
                  <a:pt x="160" y="115"/>
                  <a:pt x="213" y="115"/>
                </a:cubicBezTo>
                <a:cubicBezTo>
                  <a:pt x="266" y="115"/>
                  <a:pt x="301" y="159"/>
                  <a:pt x="301" y="203"/>
                </a:cubicBezTo>
                <a:cubicBezTo>
                  <a:pt x="301" y="256"/>
                  <a:pt x="266" y="292"/>
                  <a:pt x="213" y="29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32" name="Freeform 66"/>
          <p:cNvSpPr>
            <a:spLocks noChangeArrowheads="1"/>
          </p:cNvSpPr>
          <p:nvPr/>
        </p:nvSpPr>
        <p:spPr bwMode="auto">
          <a:xfrm>
            <a:off x="10785477" y="5600373"/>
            <a:ext cx="415924" cy="416034"/>
          </a:xfrm>
          <a:custGeom>
            <a:avLst/>
            <a:gdLst>
              <a:gd name="T0" fmla="*/ 408 w 462"/>
              <a:gd name="T1" fmla="*/ 54 h 462"/>
              <a:gd name="T2" fmla="*/ 408 w 462"/>
              <a:gd name="T3" fmla="*/ 54 h 462"/>
              <a:gd name="T4" fmla="*/ 292 w 462"/>
              <a:gd name="T5" fmla="*/ 19 h 462"/>
              <a:gd name="T6" fmla="*/ 230 w 462"/>
              <a:gd name="T7" fmla="*/ 80 h 462"/>
              <a:gd name="T8" fmla="*/ 213 w 462"/>
              <a:gd name="T9" fmla="*/ 160 h 462"/>
              <a:gd name="T10" fmla="*/ 8 w 462"/>
              <a:gd name="T11" fmla="*/ 363 h 462"/>
              <a:gd name="T12" fmla="*/ 35 w 462"/>
              <a:gd name="T13" fmla="*/ 426 h 462"/>
              <a:gd name="T14" fmla="*/ 98 w 462"/>
              <a:gd name="T15" fmla="*/ 453 h 462"/>
              <a:gd name="T16" fmla="*/ 301 w 462"/>
              <a:gd name="T17" fmla="*/ 248 h 462"/>
              <a:gd name="T18" fmla="*/ 381 w 462"/>
              <a:gd name="T19" fmla="*/ 231 h 462"/>
              <a:gd name="T20" fmla="*/ 443 w 462"/>
              <a:gd name="T21" fmla="*/ 169 h 462"/>
              <a:gd name="T22" fmla="*/ 408 w 462"/>
              <a:gd name="T23" fmla="*/ 54 h 462"/>
              <a:gd name="T24" fmla="*/ 186 w 462"/>
              <a:gd name="T25" fmla="*/ 257 h 462"/>
              <a:gd name="T26" fmla="*/ 186 w 462"/>
              <a:gd name="T27" fmla="*/ 257 h 462"/>
              <a:gd name="T28" fmla="*/ 195 w 462"/>
              <a:gd name="T29" fmla="*/ 222 h 462"/>
              <a:gd name="T30" fmla="*/ 230 w 462"/>
              <a:gd name="T31" fmla="*/ 213 h 462"/>
              <a:gd name="T32" fmla="*/ 221 w 462"/>
              <a:gd name="T33" fmla="*/ 248 h 462"/>
              <a:gd name="T34" fmla="*/ 186 w 462"/>
              <a:gd name="T35" fmla="*/ 257 h 462"/>
              <a:gd name="T36" fmla="*/ 354 w 462"/>
              <a:gd name="T37" fmla="*/ 116 h 462"/>
              <a:gd name="T38" fmla="*/ 354 w 462"/>
              <a:gd name="T39" fmla="*/ 116 h 462"/>
              <a:gd name="T40" fmla="*/ 310 w 462"/>
              <a:gd name="T41" fmla="*/ 36 h 462"/>
              <a:gd name="T42" fmla="*/ 390 w 462"/>
              <a:gd name="T43" fmla="*/ 72 h 462"/>
              <a:gd name="T44" fmla="*/ 425 w 462"/>
              <a:gd name="T45" fmla="*/ 151 h 462"/>
              <a:gd name="T46" fmla="*/ 354 w 462"/>
              <a:gd name="T47" fmla="*/ 11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2" h="462">
                <a:moveTo>
                  <a:pt x="408" y="54"/>
                </a:moveTo>
                <a:lnTo>
                  <a:pt x="408" y="54"/>
                </a:lnTo>
                <a:cubicBezTo>
                  <a:pt x="363" y="19"/>
                  <a:pt x="310" y="0"/>
                  <a:pt x="292" y="19"/>
                </a:cubicBezTo>
                <a:cubicBezTo>
                  <a:pt x="230" y="80"/>
                  <a:pt x="230" y="80"/>
                  <a:pt x="230" y="80"/>
                </a:cubicBezTo>
                <a:cubicBezTo>
                  <a:pt x="221" y="89"/>
                  <a:pt x="213" y="125"/>
                  <a:pt x="213" y="160"/>
                </a:cubicBezTo>
                <a:cubicBezTo>
                  <a:pt x="8" y="363"/>
                  <a:pt x="8" y="363"/>
                  <a:pt x="8" y="363"/>
                </a:cubicBezTo>
                <a:cubicBezTo>
                  <a:pt x="0" y="372"/>
                  <a:pt x="8" y="408"/>
                  <a:pt x="35" y="426"/>
                </a:cubicBezTo>
                <a:cubicBezTo>
                  <a:pt x="62" y="453"/>
                  <a:pt x="89" y="461"/>
                  <a:pt x="98" y="453"/>
                </a:cubicBezTo>
                <a:cubicBezTo>
                  <a:pt x="301" y="248"/>
                  <a:pt x="301" y="248"/>
                  <a:pt x="301" y="248"/>
                </a:cubicBezTo>
                <a:cubicBezTo>
                  <a:pt x="336" y="248"/>
                  <a:pt x="372" y="240"/>
                  <a:pt x="381" y="231"/>
                </a:cubicBezTo>
                <a:cubicBezTo>
                  <a:pt x="443" y="169"/>
                  <a:pt x="443" y="169"/>
                  <a:pt x="443" y="169"/>
                </a:cubicBezTo>
                <a:cubicBezTo>
                  <a:pt x="461" y="151"/>
                  <a:pt x="452" y="98"/>
                  <a:pt x="408" y="54"/>
                </a:cubicBezTo>
                <a:close/>
                <a:moveTo>
                  <a:pt x="186" y="257"/>
                </a:moveTo>
                <a:lnTo>
                  <a:pt x="186" y="257"/>
                </a:lnTo>
                <a:cubicBezTo>
                  <a:pt x="177" y="248"/>
                  <a:pt x="177" y="231"/>
                  <a:pt x="195" y="222"/>
                </a:cubicBezTo>
                <a:cubicBezTo>
                  <a:pt x="204" y="204"/>
                  <a:pt x="221" y="204"/>
                  <a:pt x="230" y="213"/>
                </a:cubicBezTo>
                <a:cubicBezTo>
                  <a:pt x="239" y="222"/>
                  <a:pt x="239" y="240"/>
                  <a:pt x="221" y="248"/>
                </a:cubicBezTo>
                <a:cubicBezTo>
                  <a:pt x="213" y="266"/>
                  <a:pt x="195" y="266"/>
                  <a:pt x="186" y="257"/>
                </a:cubicBezTo>
                <a:close/>
                <a:moveTo>
                  <a:pt x="354" y="116"/>
                </a:moveTo>
                <a:lnTo>
                  <a:pt x="354" y="116"/>
                </a:lnTo>
                <a:cubicBezTo>
                  <a:pt x="319" y="80"/>
                  <a:pt x="310" y="36"/>
                  <a:pt x="310" y="36"/>
                </a:cubicBezTo>
                <a:cubicBezTo>
                  <a:pt x="319" y="27"/>
                  <a:pt x="354" y="44"/>
                  <a:pt x="390" y="72"/>
                </a:cubicBezTo>
                <a:cubicBezTo>
                  <a:pt x="425" y="107"/>
                  <a:pt x="434" y="142"/>
                  <a:pt x="425" y="151"/>
                </a:cubicBezTo>
                <a:cubicBezTo>
                  <a:pt x="425" y="151"/>
                  <a:pt x="381" y="142"/>
                  <a:pt x="354" y="11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33" name="Freeform 67"/>
          <p:cNvSpPr>
            <a:spLocks noChangeArrowheads="1"/>
          </p:cNvSpPr>
          <p:nvPr/>
        </p:nvSpPr>
        <p:spPr bwMode="auto">
          <a:xfrm>
            <a:off x="1000127" y="6413385"/>
            <a:ext cx="409574" cy="476374"/>
          </a:xfrm>
          <a:custGeom>
            <a:avLst/>
            <a:gdLst>
              <a:gd name="T0" fmla="*/ 434 w 453"/>
              <a:gd name="T1" fmla="*/ 186 h 533"/>
              <a:gd name="T2" fmla="*/ 434 w 453"/>
              <a:gd name="T3" fmla="*/ 186 h 533"/>
              <a:gd name="T4" fmla="*/ 44 w 453"/>
              <a:gd name="T5" fmla="*/ 160 h 533"/>
              <a:gd name="T6" fmla="*/ 0 w 453"/>
              <a:gd name="T7" fmla="*/ 178 h 533"/>
              <a:gd name="T8" fmla="*/ 88 w 453"/>
              <a:gd name="T9" fmla="*/ 532 h 533"/>
              <a:gd name="T10" fmla="*/ 141 w 453"/>
              <a:gd name="T11" fmla="*/ 532 h 533"/>
              <a:gd name="T12" fmla="*/ 97 w 453"/>
              <a:gd name="T13" fmla="*/ 355 h 533"/>
              <a:gd name="T14" fmla="*/ 443 w 453"/>
              <a:gd name="T15" fmla="*/ 195 h 533"/>
              <a:gd name="T16" fmla="*/ 434 w 453"/>
              <a:gd name="T17" fmla="*/ 18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3" h="533">
                <a:moveTo>
                  <a:pt x="434" y="186"/>
                </a:moveTo>
                <a:lnTo>
                  <a:pt x="434" y="186"/>
                </a:lnTo>
                <a:cubicBezTo>
                  <a:pt x="151" y="301"/>
                  <a:pt x="266" y="0"/>
                  <a:pt x="44" y="160"/>
                </a:cubicBezTo>
                <a:cubicBezTo>
                  <a:pt x="0" y="178"/>
                  <a:pt x="0" y="178"/>
                  <a:pt x="0" y="178"/>
                </a:cubicBezTo>
                <a:cubicBezTo>
                  <a:pt x="88" y="532"/>
                  <a:pt x="88" y="532"/>
                  <a:pt x="88" y="532"/>
                </a:cubicBezTo>
                <a:cubicBezTo>
                  <a:pt x="141" y="532"/>
                  <a:pt x="141" y="532"/>
                  <a:pt x="141" y="532"/>
                </a:cubicBezTo>
                <a:cubicBezTo>
                  <a:pt x="97" y="355"/>
                  <a:pt x="97" y="355"/>
                  <a:pt x="97" y="355"/>
                </a:cubicBezTo>
                <a:cubicBezTo>
                  <a:pt x="293" y="195"/>
                  <a:pt x="213" y="532"/>
                  <a:pt x="443" y="195"/>
                </a:cubicBezTo>
                <a:cubicBezTo>
                  <a:pt x="452" y="195"/>
                  <a:pt x="443" y="186"/>
                  <a:pt x="434" y="186"/>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34" name="Freeform 68"/>
          <p:cNvSpPr>
            <a:spLocks noChangeArrowheads="1"/>
          </p:cNvSpPr>
          <p:nvPr/>
        </p:nvSpPr>
        <p:spPr bwMode="auto">
          <a:xfrm>
            <a:off x="12582528" y="5609903"/>
            <a:ext cx="384174" cy="416032"/>
          </a:xfrm>
          <a:custGeom>
            <a:avLst/>
            <a:gdLst>
              <a:gd name="T0" fmla="*/ 327 w 426"/>
              <a:gd name="T1" fmla="*/ 186 h 462"/>
              <a:gd name="T2" fmla="*/ 327 w 426"/>
              <a:gd name="T3" fmla="*/ 186 h 462"/>
              <a:gd name="T4" fmla="*/ 150 w 426"/>
              <a:gd name="T5" fmla="*/ 18 h 462"/>
              <a:gd name="T6" fmla="*/ 97 w 426"/>
              <a:gd name="T7" fmla="*/ 10 h 462"/>
              <a:gd name="T8" fmla="*/ 70 w 426"/>
              <a:gd name="T9" fmla="*/ 54 h 462"/>
              <a:gd name="T10" fmla="*/ 35 w 426"/>
              <a:gd name="T11" fmla="*/ 293 h 462"/>
              <a:gd name="T12" fmla="*/ 26 w 426"/>
              <a:gd name="T13" fmla="*/ 408 h 462"/>
              <a:gd name="T14" fmla="*/ 248 w 426"/>
              <a:gd name="T15" fmla="*/ 417 h 462"/>
              <a:gd name="T16" fmla="*/ 407 w 426"/>
              <a:gd name="T17" fmla="*/ 266 h 462"/>
              <a:gd name="T18" fmla="*/ 327 w 426"/>
              <a:gd name="T19" fmla="*/ 186 h 462"/>
              <a:gd name="T20" fmla="*/ 238 w 426"/>
              <a:gd name="T21" fmla="*/ 391 h 462"/>
              <a:gd name="T22" fmla="*/ 238 w 426"/>
              <a:gd name="T23" fmla="*/ 391 h 462"/>
              <a:gd name="T24" fmla="*/ 53 w 426"/>
              <a:gd name="T25" fmla="*/ 391 h 462"/>
              <a:gd name="T26" fmla="*/ 194 w 426"/>
              <a:gd name="T27" fmla="*/ 284 h 462"/>
              <a:gd name="T28" fmla="*/ 372 w 426"/>
              <a:gd name="T29" fmla="*/ 275 h 462"/>
              <a:gd name="T30" fmla="*/ 238 w 426"/>
              <a:gd name="T31" fmla="*/ 391 h 462"/>
              <a:gd name="T32" fmla="*/ 203 w 426"/>
              <a:gd name="T33" fmla="*/ 301 h 462"/>
              <a:gd name="T34" fmla="*/ 203 w 426"/>
              <a:gd name="T35" fmla="*/ 301 h 462"/>
              <a:gd name="T36" fmla="*/ 97 w 426"/>
              <a:gd name="T37" fmla="*/ 363 h 462"/>
              <a:gd name="T38" fmla="*/ 167 w 426"/>
              <a:gd name="T39" fmla="*/ 363 h 462"/>
              <a:gd name="T40" fmla="*/ 221 w 426"/>
              <a:gd name="T41" fmla="*/ 293 h 462"/>
              <a:gd name="T42" fmla="*/ 221 w 426"/>
              <a:gd name="T43" fmla="*/ 293 h 462"/>
              <a:gd name="T44" fmla="*/ 203 w 426"/>
              <a:gd name="T45" fmla="*/ 30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6" h="462">
                <a:moveTo>
                  <a:pt x="327" y="186"/>
                </a:moveTo>
                <a:lnTo>
                  <a:pt x="327" y="186"/>
                </a:lnTo>
                <a:cubicBezTo>
                  <a:pt x="274" y="63"/>
                  <a:pt x="238" y="18"/>
                  <a:pt x="150" y="18"/>
                </a:cubicBezTo>
                <a:cubicBezTo>
                  <a:pt x="114" y="18"/>
                  <a:pt x="123" y="0"/>
                  <a:pt x="97" y="10"/>
                </a:cubicBezTo>
                <a:cubicBezTo>
                  <a:pt x="70" y="18"/>
                  <a:pt x="97" y="27"/>
                  <a:pt x="70" y="54"/>
                </a:cubicBezTo>
                <a:cubicBezTo>
                  <a:pt x="0" y="107"/>
                  <a:pt x="8" y="169"/>
                  <a:pt x="35" y="293"/>
                </a:cubicBezTo>
                <a:cubicBezTo>
                  <a:pt x="53" y="346"/>
                  <a:pt x="8" y="354"/>
                  <a:pt x="26" y="408"/>
                </a:cubicBezTo>
                <a:cubicBezTo>
                  <a:pt x="35" y="444"/>
                  <a:pt x="141" y="461"/>
                  <a:pt x="248" y="417"/>
                </a:cubicBezTo>
                <a:cubicBezTo>
                  <a:pt x="354" y="382"/>
                  <a:pt x="425" y="301"/>
                  <a:pt x="407" y="266"/>
                </a:cubicBezTo>
                <a:cubicBezTo>
                  <a:pt x="389" y="213"/>
                  <a:pt x="354" y="239"/>
                  <a:pt x="327" y="186"/>
                </a:cubicBezTo>
                <a:close/>
                <a:moveTo>
                  <a:pt x="238" y="391"/>
                </a:moveTo>
                <a:lnTo>
                  <a:pt x="238" y="391"/>
                </a:lnTo>
                <a:cubicBezTo>
                  <a:pt x="141" y="426"/>
                  <a:pt x="61" y="399"/>
                  <a:pt x="53" y="391"/>
                </a:cubicBezTo>
                <a:cubicBezTo>
                  <a:pt x="53" y="382"/>
                  <a:pt x="88" y="319"/>
                  <a:pt x="194" y="284"/>
                </a:cubicBezTo>
                <a:cubicBezTo>
                  <a:pt x="310" y="239"/>
                  <a:pt x="372" y="257"/>
                  <a:pt x="372" y="275"/>
                </a:cubicBezTo>
                <a:cubicBezTo>
                  <a:pt x="380" y="284"/>
                  <a:pt x="336" y="354"/>
                  <a:pt x="238" y="391"/>
                </a:cubicBezTo>
                <a:close/>
                <a:moveTo>
                  <a:pt x="203" y="301"/>
                </a:moveTo>
                <a:lnTo>
                  <a:pt x="203" y="301"/>
                </a:lnTo>
                <a:cubicBezTo>
                  <a:pt x="150" y="319"/>
                  <a:pt x="123" y="337"/>
                  <a:pt x="97" y="363"/>
                </a:cubicBezTo>
                <a:cubicBezTo>
                  <a:pt x="114" y="373"/>
                  <a:pt x="141" y="382"/>
                  <a:pt x="167" y="363"/>
                </a:cubicBezTo>
                <a:cubicBezTo>
                  <a:pt x="212" y="354"/>
                  <a:pt x="230" y="319"/>
                  <a:pt x="221" y="293"/>
                </a:cubicBezTo>
                <a:lnTo>
                  <a:pt x="221" y="293"/>
                </a:lnTo>
                <a:cubicBezTo>
                  <a:pt x="221" y="293"/>
                  <a:pt x="212" y="301"/>
                  <a:pt x="203" y="301"/>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35" name="Freeform 69"/>
          <p:cNvSpPr>
            <a:spLocks noChangeArrowheads="1"/>
          </p:cNvSpPr>
          <p:nvPr/>
        </p:nvSpPr>
        <p:spPr bwMode="auto">
          <a:xfrm>
            <a:off x="11668126" y="5616253"/>
            <a:ext cx="431800" cy="384274"/>
          </a:xfrm>
          <a:custGeom>
            <a:avLst/>
            <a:gdLst>
              <a:gd name="T0" fmla="*/ 26 w 479"/>
              <a:gd name="T1" fmla="*/ 123 h 426"/>
              <a:gd name="T2" fmla="*/ 26 w 479"/>
              <a:gd name="T3" fmla="*/ 123 h 426"/>
              <a:gd name="T4" fmla="*/ 451 w 479"/>
              <a:gd name="T5" fmla="*/ 123 h 426"/>
              <a:gd name="T6" fmla="*/ 451 w 479"/>
              <a:gd name="T7" fmla="*/ 106 h 426"/>
              <a:gd name="T8" fmla="*/ 354 w 479"/>
              <a:gd name="T9" fmla="*/ 79 h 426"/>
              <a:gd name="T10" fmla="*/ 336 w 479"/>
              <a:gd name="T11" fmla="*/ 79 h 426"/>
              <a:gd name="T12" fmla="*/ 336 w 479"/>
              <a:gd name="T13" fmla="*/ 0 h 426"/>
              <a:gd name="T14" fmla="*/ 141 w 479"/>
              <a:gd name="T15" fmla="*/ 0 h 426"/>
              <a:gd name="T16" fmla="*/ 141 w 479"/>
              <a:gd name="T17" fmla="*/ 79 h 426"/>
              <a:gd name="T18" fmla="*/ 124 w 479"/>
              <a:gd name="T19" fmla="*/ 79 h 426"/>
              <a:gd name="T20" fmla="*/ 26 w 479"/>
              <a:gd name="T21" fmla="*/ 106 h 426"/>
              <a:gd name="T22" fmla="*/ 26 w 479"/>
              <a:gd name="T23" fmla="*/ 123 h 426"/>
              <a:gd name="T24" fmla="*/ 451 w 479"/>
              <a:gd name="T25" fmla="*/ 159 h 426"/>
              <a:gd name="T26" fmla="*/ 451 w 479"/>
              <a:gd name="T27" fmla="*/ 159 h 426"/>
              <a:gd name="T28" fmla="*/ 26 w 479"/>
              <a:gd name="T29" fmla="*/ 159 h 426"/>
              <a:gd name="T30" fmla="*/ 0 w 479"/>
              <a:gd name="T31" fmla="*/ 185 h 426"/>
              <a:gd name="T32" fmla="*/ 0 w 479"/>
              <a:gd name="T33" fmla="*/ 274 h 426"/>
              <a:gd name="T34" fmla="*/ 26 w 479"/>
              <a:gd name="T35" fmla="*/ 300 h 426"/>
              <a:gd name="T36" fmla="*/ 71 w 479"/>
              <a:gd name="T37" fmla="*/ 300 h 426"/>
              <a:gd name="T38" fmla="*/ 53 w 479"/>
              <a:gd name="T39" fmla="*/ 425 h 426"/>
              <a:gd name="T40" fmla="*/ 425 w 479"/>
              <a:gd name="T41" fmla="*/ 425 h 426"/>
              <a:gd name="T42" fmla="*/ 407 w 479"/>
              <a:gd name="T43" fmla="*/ 300 h 426"/>
              <a:gd name="T44" fmla="*/ 451 w 479"/>
              <a:gd name="T45" fmla="*/ 300 h 426"/>
              <a:gd name="T46" fmla="*/ 478 w 479"/>
              <a:gd name="T47" fmla="*/ 274 h 426"/>
              <a:gd name="T48" fmla="*/ 478 w 479"/>
              <a:gd name="T49" fmla="*/ 185 h 426"/>
              <a:gd name="T50" fmla="*/ 451 w 479"/>
              <a:gd name="T51" fmla="*/ 159 h 426"/>
              <a:gd name="T52" fmla="*/ 97 w 479"/>
              <a:gd name="T53" fmla="*/ 372 h 426"/>
              <a:gd name="T54" fmla="*/ 97 w 479"/>
              <a:gd name="T55" fmla="*/ 372 h 426"/>
              <a:gd name="T56" fmla="*/ 132 w 479"/>
              <a:gd name="T57" fmla="*/ 212 h 426"/>
              <a:gd name="T58" fmla="*/ 345 w 479"/>
              <a:gd name="T59" fmla="*/ 212 h 426"/>
              <a:gd name="T60" fmla="*/ 381 w 479"/>
              <a:gd name="T61" fmla="*/ 372 h 426"/>
              <a:gd name="T62" fmla="*/ 97 w 479"/>
              <a:gd name="T63" fmla="*/ 372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9" h="426">
                <a:moveTo>
                  <a:pt x="26" y="123"/>
                </a:moveTo>
                <a:lnTo>
                  <a:pt x="26" y="123"/>
                </a:lnTo>
                <a:cubicBezTo>
                  <a:pt x="451" y="123"/>
                  <a:pt x="451" y="123"/>
                  <a:pt x="451" y="123"/>
                </a:cubicBezTo>
                <a:cubicBezTo>
                  <a:pt x="460" y="123"/>
                  <a:pt x="460" y="115"/>
                  <a:pt x="451" y="106"/>
                </a:cubicBezTo>
                <a:cubicBezTo>
                  <a:pt x="451" y="106"/>
                  <a:pt x="372" y="79"/>
                  <a:pt x="354" y="79"/>
                </a:cubicBezTo>
                <a:cubicBezTo>
                  <a:pt x="336" y="79"/>
                  <a:pt x="336" y="79"/>
                  <a:pt x="336" y="79"/>
                </a:cubicBezTo>
                <a:cubicBezTo>
                  <a:pt x="336" y="0"/>
                  <a:pt x="336" y="0"/>
                  <a:pt x="336" y="0"/>
                </a:cubicBezTo>
                <a:cubicBezTo>
                  <a:pt x="141" y="0"/>
                  <a:pt x="141" y="0"/>
                  <a:pt x="141" y="0"/>
                </a:cubicBezTo>
                <a:cubicBezTo>
                  <a:pt x="141" y="79"/>
                  <a:pt x="141" y="79"/>
                  <a:pt x="141" y="79"/>
                </a:cubicBezTo>
                <a:cubicBezTo>
                  <a:pt x="124" y="79"/>
                  <a:pt x="124" y="79"/>
                  <a:pt x="124" y="79"/>
                </a:cubicBezTo>
                <a:cubicBezTo>
                  <a:pt x="106" y="79"/>
                  <a:pt x="26" y="106"/>
                  <a:pt x="26" y="106"/>
                </a:cubicBezTo>
                <a:cubicBezTo>
                  <a:pt x="17" y="115"/>
                  <a:pt x="17" y="123"/>
                  <a:pt x="26" y="123"/>
                </a:cubicBezTo>
                <a:close/>
                <a:moveTo>
                  <a:pt x="451" y="159"/>
                </a:moveTo>
                <a:lnTo>
                  <a:pt x="451" y="159"/>
                </a:lnTo>
                <a:cubicBezTo>
                  <a:pt x="26" y="159"/>
                  <a:pt x="26" y="159"/>
                  <a:pt x="26" y="159"/>
                </a:cubicBezTo>
                <a:cubicBezTo>
                  <a:pt x="8" y="159"/>
                  <a:pt x="0" y="168"/>
                  <a:pt x="0" y="185"/>
                </a:cubicBezTo>
                <a:cubicBezTo>
                  <a:pt x="0" y="274"/>
                  <a:pt x="0" y="274"/>
                  <a:pt x="0" y="274"/>
                </a:cubicBezTo>
                <a:cubicBezTo>
                  <a:pt x="0" y="283"/>
                  <a:pt x="8" y="300"/>
                  <a:pt x="26" y="300"/>
                </a:cubicBezTo>
                <a:cubicBezTo>
                  <a:pt x="71" y="300"/>
                  <a:pt x="71" y="300"/>
                  <a:pt x="71" y="300"/>
                </a:cubicBezTo>
                <a:cubicBezTo>
                  <a:pt x="53" y="425"/>
                  <a:pt x="53" y="425"/>
                  <a:pt x="53" y="425"/>
                </a:cubicBezTo>
                <a:cubicBezTo>
                  <a:pt x="425" y="425"/>
                  <a:pt x="425" y="425"/>
                  <a:pt x="425" y="425"/>
                </a:cubicBezTo>
                <a:cubicBezTo>
                  <a:pt x="407" y="300"/>
                  <a:pt x="407" y="300"/>
                  <a:pt x="407" y="300"/>
                </a:cubicBezTo>
                <a:cubicBezTo>
                  <a:pt x="451" y="300"/>
                  <a:pt x="451" y="300"/>
                  <a:pt x="451" y="300"/>
                </a:cubicBezTo>
                <a:cubicBezTo>
                  <a:pt x="469" y="300"/>
                  <a:pt x="478" y="283"/>
                  <a:pt x="478" y="274"/>
                </a:cubicBezTo>
                <a:cubicBezTo>
                  <a:pt x="478" y="185"/>
                  <a:pt x="478" y="185"/>
                  <a:pt x="478" y="185"/>
                </a:cubicBezTo>
                <a:cubicBezTo>
                  <a:pt x="478" y="168"/>
                  <a:pt x="469" y="159"/>
                  <a:pt x="451" y="159"/>
                </a:cubicBezTo>
                <a:close/>
                <a:moveTo>
                  <a:pt x="97" y="372"/>
                </a:moveTo>
                <a:lnTo>
                  <a:pt x="97" y="372"/>
                </a:lnTo>
                <a:cubicBezTo>
                  <a:pt x="132" y="212"/>
                  <a:pt x="132" y="212"/>
                  <a:pt x="132" y="212"/>
                </a:cubicBezTo>
                <a:cubicBezTo>
                  <a:pt x="345" y="212"/>
                  <a:pt x="345" y="212"/>
                  <a:pt x="345" y="212"/>
                </a:cubicBezTo>
                <a:cubicBezTo>
                  <a:pt x="381" y="372"/>
                  <a:pt x="381" y="372"/>
                  <a:pt x="381" y="372"/>
                </a:cubicBezTo>
                <a:lnTo>
                  <a:pt x="97" y="372"/>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36" name="Freeform 70"/>
          <p:cNvSpPr>
            <a:spLocks noChangeArrowheads="1"/>
          </p:cNvSpPr>
          <p:nvPr/>
        </p:nvSpPr>
        <p:spPr bwMode="auto">
          <a:xfrm>
            <a:off x="4537078" y="5609902"/>
            <a:ext cx="447674" cy="400154"/>
          </a:xfrm>
          <a:custGeom>
            <a:avLst/>
            <a:gdLst>
              <a:gd name="T0" fmla="*/ 142 w 497"/>
              <a:gd name="T1" fmla="*/ 275 h 445"/>
              <a:gd name="T2" fmla="*/ 142 w 497"/>
              <a:gd name="T3" fmla="*/ 275 h 445"/>
              <a:gd name="T4" fmla="*/ 142 w 497"/>
              <a:gd name="T5" fmla="*/ 125 h 445"/>
              <a:gd name="T6" fmla="*/ 53 w 497"/>
              <a:gd name="T7" fmla="*/ 125 h 445"/>
              <a:gd name="T8" fmla="*/ 0 w 497"/>
              <a:gd name="T9" fmla="*/ 178 h 445"/>
              <a:gd name="T10" fmla="*/ 0 w 497"/>
              <a:gd name="T11" fmla="*/ 319 h 445"/>
              <a:gd name="T12" fmla="*/ 53 w 497"/>
              <a:gd name="T13" fmla="*/ 373 h 445"/>
              <a:gd name="T14" fmla="*/ 71 w 497"/>
              <a:gd name="T15" fmla="*/ 373 h 445"/>
              <a:gd name="T16" fmla="*/ 71 w 497"/>
              <a:gd name="T17" fmla="*/ 444 h 445"/>
              <a:gd name="T18" fmla="*/ 151 w 497"/>
              <a:gd name="T19" fmla="*/ 373 h 445"/>
              <a:gd name="T20" fmla="*/ 274 w 497"/>
              <a:gd name="T21" fmla="*/ 373 h 445"/>
              <a:gd name="T22" fmla="*/ 319 w 497"/>
              <a:gd name="T23" fmla="*/ 319 h 445"/>
              <a:gd name="T24" fmla="*/ 319 w 497"/>
              <a:gd name="T25" fmla="*/ 275 h 445"/>
              <a:gd name="T26" fmla="*/ 319 w 497"/>
              <a:gd name="T27" fmla="*/ 275 h 445"/>
              <a:gd name="T28" fmla="*/ 142 w 497"/>
              <a:gd name="T29" fmla="*/ 275 h 445"/>
              <a:gd name="T30" fmla="*/ 443 w 497"/>
              <a:gd name="T31" fmla="*/ 0 h 445"/>
              <a:gd name="T32" fmla="*/ 443 w 497"/>
              <a:gd name="T33" fmla="*/ 0 h 445"/>
              <a:gd name="T34" fmla="*/ 221 w 497"/>
              <a:gd name="T35" fmla="*/ 0 h 445"/>
              <a:gd name="T36" fmla="*/ 177 w 497"/>
              <a:gd name="T37" fmla="*/ 54 h 445"/>
              <a:gd name="T38" fmla="*/ 177 w 497"/>
              <a:gd name="T39" fmla="*/ 248 h 445"/>
              <a:gd name="T40" fmla="*/ 346 w 497"/>
              <a:gd name="T41" fmla="*/ 248 h 445"/>
              <a:gd name="T42" fmla="*/ 425 w 497"/>
              <a:gd name="T43" fmla="*/ 319 h 445"/>
              <a:gd name="T44" fmla="*/ 425 w 497"/>
              <a:gd name="T45" fmla="*/ 248 h 445"/>
              <a:gd name="T46" fmla="*/ 443 w 497"/>
              <a:gd name="T47" fmla="*/ 248 h 445"/>
              <a:gd name="T48" fmla="*/ 496 w 497"/>
              <a:gd name="T49" fmla="*/ 195 h 445"/>
              <a:gd name="T50" fmla="*/ 496 w 497"/>
              <a:gd name="T51" fmla="*/ 54 h 445"/>
              <a:gd name="T52" fmla="*/ 443 w 497"/>
              <a:gd name="T53"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445">
                <a:moveTo>
                  <a:pt x="142" y="275"/>
                </a:moveTo>
                <a:lnTo>
                  <a:pt x="142" y="275"/>
                </a:lnTo>
                <a:cubicBezTo>
                  <a:pt x="142" y="125"/>
                  <a:pt x="142" y="125"/>
                  <a:pt x="142" y="125"/>
                </a:cubicBezTo>
                <a:cubicBezTo>
                  <a:pt x="53" y="125"/>
                  <a:pt x="53" y="125"/>
                  <a:pt x="53" y="125"/>
                </a:cubicBezTo>
                <a:cubicBezTo>
                  <a:pt x="18" y="125"/>
                  <a:pt x="0" y="151"/>
                  <a:pt x="0" y="178"/>
                </a:cubicBezTo>
                <a:cubicBezTo>
                  <a:pt x="0" y="319"/>
                  <a:pt x="0" y="319"/>
                  <a:pt x="0" y="319"/>
                </a:cubicBezTo>
                <a:cubicBezTo>
                  <a:pt x="0" y="354"/>
                  <a:pt x="18" y="373"/>
                  <a:pt x="53" y="373"/>
                </a:cubicBezTo>
                <a:cubicBezTo>
                  <a:pt x="71" y="373"/>
                  <a:pt x="71" y="373"/>
                  <a:pt x="71" y="373"/>
                </a:cubicBezTo>
                <a:cubicBezTo>
                  <a:pt x="71" y="444"/>
                  <a:pt x="71" y="444"/>
                  <a:pt x="71" y="444"/>
                </a:cubicBezTo>
                <a:cubicBezTo>
                  <a:pt x="151" y="373"/>
                  <a:pt x="151" y="373"/>
                  <a:pt x="151" y="373"/>
                </a:cubicBezTo>
                <a:cubicBezTo>
                  <a:pt x="274" y="373"/>
                  <a:pt x="274" y="373"/>
                  <a:pt x="274" y="373"/>
                </a:cubicBezTo>
                <a:cubicBezTo>
                  <a:pt x="302" y="373"/>
                  <a:pt x="319" y="354"/>
                  <a:pt x="319" y="319"/>
                </a:cubicBezTo>
                <a:cubicBezTo>
                  <a:pt x="319" y="275"/>
                  <a:pt x="319" y="275"/>
                  <a:pt x="319" y="275"/>
                </a:cubicBezTo>
                <a:lnTo>
                  <a:pt x="319" y="275"/>
                </a:lnTo>
                <a:lnTo>
                  <a:pt x="142" y="275"/>
                </a:lnTo>
                <a:close/>
                <a:moveTo>
                  <a:pt x="443" y="0"/>
                </a:moveTo>
                <a:lnTo>
                  <a:pt x="443" y="0"/>
                </a:lnTo>
                <a:cubicBezTo>
                  <a:pt x="221" y="0"/>
                  <a:pt x="221" y="0"/>
                  <a:pt x="221" y="0"/>
                </a:cubicBezTo>
                <a:cubicBezTo>
                  <a:pt x="195" y="0"/>
                  <a:pt x="177" y="27"/>
                  <a:pt x="177" y="54"/>
                </a:cubicBezTo>
                <a:cubicBezTo>
                  <a:pt x="177" y="248"/>
                  <a:pt x="177" y="248"/>
                  <a:pt x="177" y="248"/>
                </a:cubicBezTo>
                <a:cubicBezTo>
                  <a:pt x="346" y="248"/>
                  <a:pt x="346" y="248"/>
                  <a:pt x="346" y="248"/>
                </a:cubicBezTo>
                <a:cubicBezTo>
                  <a:pt x="425" y="319"/>
                  <a:pt x="425" y="319"/>
                  <a:pt x="425" y="319"/>
                </a:cubicBezTo>
                <a:cubicBezTo>
                  <a:pt x="425" y="248"/>
                  <a:pt x="425" y="248"/>
                  <a:pt x="425" y="248"/>
                </a:cubicBezTo>
                <a:cubicBezTo>
                  <a:pt x="443" y="248"/>
                  <a:pt x="443" y="248"/>
                  <a:pt x="443" y="248"/>
                </a:cubicBezTo>
                <a:cubicBezTo>
                  <a:pt x="470" y="248"/>
                  <a:pt x="496" y="231"/>
                  <a:pt x="496" y="195"/>
                </a:cubicBezTo>
                <a:cubicBezTo>
                  <a:pt x="496" y="54"/>
                  <a:pt x="496" y="54"/>
                  <a:pt x="496" y="54"/>
                </a:cubicBezTo>
                <a:cubicBezTo>
                  <a:pt x="496" y="27"/>
                  <a:pt x="470" y="0"/>
                  <a:pt x="443" y="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37" name="Freeform 71"/>
          <p:cNvSpPr>
            <a:spLocks noChangeArrowheads="1"/>
          </p:cNvSpPr>
          <p:nvPr/>
        </p:nvSpPr>
        <p:spPr bwMode="auto">
          <a:xfrm>
            <a:off x="6375401" y="5663891"/>
            <a:ext cx="400050" cy="298527"/>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38" name="Freeform 72"/>
          <p:cNvSpPr>
            <a:spLocks noChangeArrowheads="1"/>
          </p:cNvSpPr>
          <p:nvPr/>
        </p:nvSpPr>
        <p:spPr bwMode="auto">
          <a:xfrm>
            <a:off x="9036051" y="5632132"/>
            <a:ext cx="352426" cy="362044"/>
          </a:xfrm>
          <a:custGeom>
            <a:avLst/>
            <a:gdLst>
              <a:gd name="T0" fmla="*/ 346 w 391"/>
              <a:gd name="T1" fmla="*/ 0 h 400"/>
              <a:gd name="T2" fmla="*/ 346 w 391"/>
              <a:gd name="T3" fmla="*/ 0 h 400"/>
              <a:gd name="T4" fmla="*/ 142 w 391"/>
              <a:gd name="T5" fmla="*/ 0 h 400"/>
              <a:gd name="T6" fmla="*/ 98 w 391"/>
              <a:gd name="T7" fmla="*/ 44 h 400"/>
              <a:gd name="T8" fmla="*/ 98 w 391"/>
              <a:gd name="T9" fmla="*/ 248 h 400"/>
              <a:gd name="T10" fmla="*/ 142 w 391"/>
              <a:gd name="T11" fmla="*/ 292 h 400"/>
              <a:gd name="T12" fmla="*/ 346 w 391"/>
              <a:gd name="T13" fmla="*/ 292 h 400"/>
              <a:gd name="T14" fmla="*/ 390 w 391"/>
              <a:gd name="T15" fmla="*/ 248 h 400"/>
              <a:gd name="T16" fmla="*/ 390 w 391"/>
              <a:gd name="T17" fmla="*/ 44 h 400"/>
              <a:gd name="T18" fmla="*/ 346 w 391"/>
              <a:gd name="T19" fmla="*/ 0 h 400"/>
              <a:gd name="T20" fmla="*/ 346 w 391"/>
              <a:gd name="T21" fmla="*/ 248 h 400"/>
              <a:gd name="T22" fmla="*/ 346 w 391"/>
              <a:gd name="T23" fmla="*/ 248 h 400"/>
              <a:gd name="T24" fmla="*/ 142 w 391"/>
              <a:gd name="T25" fmla="*/ 248 h 400"/>
              <a:gd name="T26" fmla="*/ 142 w 391"/>
              <a:gd name="T27" fmla="*/ 44 h 400"/>
              <a:gd name="T28" fmla="*/ 346 w 391"/>
              <a:gd name="T29" fmla="*/ 44 h 400"/>
              <a:gd name="T30" fmla="*/ 346 w 391"/>
              <a:gd name="T31" fmla="*/ 248 h 400"/>
              <a:gd name="T32" fmla="*/ 45 w 391"/>
              <a:gd name="T33" fmla="*/ 195 h 400"/>
              <a:gd name="T34" fmla="*/ 45 w 391"/>
              <a:gd name="T35" fmla="*/ 195 h 400"/>
              <a:gd name="T36" fmla="*/ 0 w 391"/>
              <a:gd name="T37" fmla="*/ 195 h 400"/>
              <a:gd name="T38" fmla="*/ 0 w 391"/>
              <a:gd name="T39" fmla="*/ 346 h 400"/>
              <a:gd name="T40" fmla="*/ 45 w 391"/>
              <a:gd name="T41" fmla="*/ 399 h 400"/>
              <a:gd name="T42" fmla="*/ 196 w 391"/>
              <a:gd name="T43" fmla="*/ 399 h 400"/>
              <a:gd name="T44" fmla="*/ 196 w 391"/>
              <a:gd name="T45" fmla="*/ 346 h 400"/>
              <a:gd name="T46" fmla="*/ 45 w 391"/>
              <a:gd name="T47" fmla="*/ 346 h 400"/>
              <a:gd name="T48" fmla="*/ 45 w 391"/>
              <a:gd name="T49" fmla="*/ 19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1" h="400">
                <a:moveTo>
                  <a:pt x="346" y="0"/>
                </a:moveTo>
                <a:lnTo>
                  <a:pt x="346" y="0"/>
                </a:lnTo>
                <a:cubicBezTo>
                  <a:pt x="142" y="0"/>
                  <a:pt x="142" y="0"/>
                  <a:pt x="142" y="0"/>
                </a:cubicBezTo>
                <a:cubicBezTo>
                  <a:pt x="115" y="0"/>
                  <a:pt x="98" y="18"/>
                  <a:pt x="98" y="44"/>
                </a:cubicBezTo>
                <a:cubicBezTo>
                  <a:pt x="98" y="248"/>
                  <a:pt x="98" y="248"/>
                  <a:pt x="98" y="248"/>
                </a:cubicBezTo>
                <a:cubicBezTo>
                  <a:pt x="98" y="274"/>
                  <a:pt x="115" y="292"/>
                  <a:pt x="142" y="292"/>
                </a:cubicBezTo>
                <a:cubicBezTo>
                  <a:pt x="346" y="292"/>
                  <a:pt x="346" y="292"/>
                  <a:pt x="346" y="292"/>
                </a:cubicBezTo>
                <a:cubicBezTo>
                  <a:pt x="372" y="292"/>
                  <a:pt x="390" y="274"/>
                  <a:pt x="390" y="248"/>
                </a:cubicBezTo>
                <a:cubicBezTo>
                  <a:pt x="390" y="44"/>
                  <a:pt x="390" y="44"/>
                  <a:pt x="390" y="44"/>
                </a:cubicBezTo>
                <a:cubicBezTo>
                  <a:pt x="390" y="18"/>
                  <a:pt x="372" y="0"/>
                  <a:pt x="346" y="0"/>
                </a:cubicBezTo>
                <a:close/>
                <a:moveTo>
                  <a:pt x="346" y="248"/>
                </a:moveTo>
                <a:lnTo>
                  <a:pt x="346" y="248"/>
                </a:lnTo>
                <a:cubicBezTo>
                  <a:pt x="142" y="248"/>
                  <a:pt x="142" y="248"/>
                  <a:pt x="142" y="248"/>
                </a:cubicBezTo>
                <a:cubicBezTo>
                  <a:pt x="142" y="44"/>
                  <a:pt x="142" y="44"/>
                  <a:pt x="142" y="44"/>
                </a:cubicBezTo>
                <a:cubicBezTo>
                  <a:pt x="346" y="44"/>
                  <a:pt x="346" y="44"/>
                  <a:pt x="346" y="44"/>
                </a:cubicBezTo>
                <a:lnTo>
                  <a:pt x="346" y="248"/>
                </a:lnTo>
                <a:close/>
                <a:moveTo>
                  <a:pt x="45" y="195"/>
                </a:moveTo>
                <a:lnTo>
                  <a:pt x="45" y="195"/>
                </a:lnTo>
                <a:cubicBezTo>
                  <a:pt x="0" y="195"/>
                  <a:pt x="0" y="195"/>
                  <a:pt x="0" y="195"/>
                </a:cubicBezTo>
                <a:cubicBezTo>
                  <a:pt x="0" y="346"/>
                  <a:pt x="0" y="346"/>
                  <a:pt x="0" y="346"/>
                </a:cubicBezTo>
                <a:cubicBezTo>
                  <a:pt x="0" y="372"/>
                  <a:pt x="18" y="399"/>
                  <a:pt x="45" y="399"/>
                </a:cubicBezTo>
                <a:cubicBezTo>
                  <a:pt x="196" y="399"/>
                  <a:pt x="196" y="399"/>
                  <a:pt x="196" y="399"/>
                </a:cubicBezTo>
                <a:cubicBezTo>
                  <a:pt x="196" y="346"/>
                  <a:pt x="196" y="346"/>
                  <a:pt x="196" y="346"/>
                </a:cubicBezTo>
                <a:cubicBezTo>
                  <a:pt x="45" y="346"/>
                  <a:pt x="45" y="346"/>
                  <a:pt x="45" y="346"/>
                </a:cubicBezTo>
                <a:lnTo>
                  <a:pt x="45" y="195"/>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39" name="Freeform 73"/>
          <p:cNvSpPr>
            <a:spLocks noChangeArrowheads="1"/>
          </p:cNvSpPr>
          <p:nvPr/>
        </p:nvSpPr>
        <p:spPr bwMode="auto">
          <a:xfrm>
            <a:off x="15220950" y="6600760"/>
            <a:ext cx="384176" cy="260418"/>
          </a:xfrm>
          <a:custGeom>
            <a:avLst/>
            <a:gdLst>
              <a:gd name="T0" fmla="*/ 372 w 427"/>
              <a:gd name="T1" fmla="*/ 53 h 293"/>
              <a:gd name="T2" fmla="*/ 372 w 427"/>
              <a:gd name="T3" fmla="*/ 53 h 293"/>
              <a:gd name="T4" fmla="*/ 107 w 427"/>
              <a:gd name="T5" fmla="*/ 53 h 293"/>
              <a:gd name="T6" fmla="*/ 107 w 427"/>
              <a:gd name="T7" fmla="*/ 0 h 293"/>
              <a:gd name="T8" fmla="*/ 0 w 427"/>
              <a:gd name="T9" fmla="*/ 89 h 293"/>
              <a:gd name="T10" fmla="*/ 107 w 427"/>
              <a:gd name="T11" fmla="*/ 177 h 293"/>
              <a:gd name="T12" fmla="*/ 107 w 427"/>
              <a:gd name="T13" fmla="*/ 124 h 293"/>
              <a:gd name="T14" fmla="*/ 354 w 427"/>
              <a:gd name="T15" fmla="*/ 124 h 293"/>
              <a:gd name="T16" fmla="*/ 354 w 427"/>
              <a:gd name="T17" fmla="*/ 221 h 293"/>
              <a:gd name="T18" fmla="*/ 27 w 427"/>
              <a:gd name="T19" fmla="*/ 221 h 293"/>
              <a:gd name="T20" fmla="*/ 27 w 427"/>
              <a:gd name="T21" fmla="*/ 292 h 293"/>
              <a:gd name="T22" fmla="*/ 372 w 427"/>
              <a:gd name="T23" fmla="*/ 292 h 293"/>
              <a:gd name="T24" fmla="*/ 426 w 427"/>
              <a:gd name="T25" fmla="*/ 248 h 293"/>
              <a:gd name="T26" fmla="*/ 426 w 427"/>
              <a:gd name="T27" fmla="*/ 97 h 293"/>
              <a:gd name="T28" fmla="*/ 372 w 427"/>
              <a:gd name="T29" fmla="*/ 5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7" h="293">
                <a:moveTo>
                  <a:pt x="372" y="53"/>
                </a:moveTo>
                <a:lnTo>
                  <a:pt x="372" y="53"/>
                </a:lnTo>
                <a:cubicBezTo>
                  <a:pt x="107" y="53"/>
                  <a:pt x="107" y="53"/>
                  <a:pt x="107" y="53"/>
                </a:cubicBezTo>
                <a:cubicBezTo>
                  <a:pt x="107" y="0"/>
                  <a:pt x="107" y="0"/>
                  <a:pt x="107" y="0"/>
                </a:cubicBezTo>
                <a:cubicBezTo>
                  <a:pt x="0" y="89"/>
                  <a:pt x="0" y="89"/>
                  <a:pt x="0" y="89"/>
                </a:cubicBezTo>
                <a:cubicBezTo>
                  <a:pt x="107" y="177"/>
                  <a:pt x="107" y="177"/>
                  <a:pt x="107" y="177"/>
                </a:cubicBezTo>
                <a:cubicBezTo>
                  <a:pt x="107" y="124"/>
                  <a:pt x="107" y="124"/>
                  <a:pt x="107" y="124"/>
                </a:cubicBezTo>
                <a:cubicBezTo>
                  <a:pt x="354" y="124"/>
                  <a:pt x="354" y="124"/>
                  <a:pt x="354" y="124"/>
                </a:cubicBezTo>
                <a:cubicBezTo>
                  <a:pt x="354" y="221"/>
                  <a:pt x="354" y="221"/>
                  <a:pt x="354" y="221"/>
                </a:cubicBezTo>
                <a:cubicBezTo>
                  <a:pt x="27" y="221"/>
                  <a:pt x="27" y="221"/>
                  <a:pt x="27" y="221"/>
                </a:cubicBezTo>
                <a:cubicBezTo>
                  <a:pt x="27" y="292"/>
                  <a:pt x="27" y="292"/>
                  <a:pt x="27" y="292"/>
                </a:cubicBezTo>
                <a:cubicBezTo>
                  <a:pt x="372" y="292"/>
                  <a:pt x="372" y="292"/>
                  <a:pt x="372" y="292"/>
                </a:cubicBezTo>
                <a:cubicBezTo>
                  <a:pt x="399" y="292"/>
                  <a:pt x="426" y="274"/>
                  <a:pt x="426" y="248"/>
                </a:cubicBezTo>
                <a:cubicBezTo>
                  <a:pt x="426" y="97"/>
                  <a:pt x="426" y="97"/>
                  <a:pt x="426" y="97"/>
                </a:cubicBezTo>
                <a:cubicBezTo>
                  <a:pt x="426" y="71"/>
                  <a:pt x="399" y="53"/>
                  <a:pt x="372" y="53"/>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40" name="Freeform 74"/>
          <p:cNvSpPr>
            <a:spLocks noChangeArrowheads="1"/>
          </p:cNvSpPr>
          <p:nvPr/>
        </p:nvSpPr>
        <p:spPr bwMode="auto">
          <a:xfrm>
            <a:off x="8115301" y="5625781"/>
            <a:ext cx="415926" cy="368396"/>
          </a:xfrm>
          <a:custGeom>
            <a:avLst/>
            <a:gdLst>
              <a:gd name="T0" fmla="*/ 451 w 461"/>
              <a:gd name="T1" fmla="*/ 213 h 409"/>
              <a:gd name="T2" fmla="*/ 451 w 461"/>
              <a:gd name="T3" fmla="*/ 213 h 409"/>
              <a:gd name="T4" fmla="*/ 247 w 461"/>
              <a:gd name="T5" fmla="*/ 17 h 409"/>
              <a:gd name="T6" fmla="*/ 212 w 461"/>
              <a:gd name="T7" fmla="*/ 17 h 409"/>
              <a:gd name="T8" fmla="*/ 9 w 461"/>
              <a:gd name="T9" fmla="*/ 213 h 409"/>
              <a:gd name="T10" fmla="*/ 18 w 461"/>
              <a:gd name="T11" fmla="*/ 230 h 409"/>
              <a:gd name="T12" fmla="*/ 62 w 461"/>
              <a:gd name="T13" fmla="*/ 230 h 409"/>
              <a:gd name="T14" fmla="*/ 62 w 461"/>
              <a:gd name="T15" fmla="*/ 390 h 409"/>
              <a:gd name="T16" fmla="*/ 79 w 461"/>
              <a:gd name="T17" fmla="*/ 408 h 409"/>
              <a:gd name="T18" fmla="*/ 177 w 461"/>
              <a:gd name="T19" fmla="*/ 408 h 409"/>
              <a:gd name="T20" fmla="*/ 177 w 461"/>
              <a:gd name="T21" fmla="*/ 248 h 409"/>
              <a:gd name="T22" fmla="*/ 283 w 461"/>
              <a:gd name="T23" fmla="*/ 248 h 409"/>
              <a:gd name="T24" fmla="*/ 283 w 461"/>
              <a:gd name="T25" fmla="*/ 408 h 409"/>
              <a:gd name="T26" fmla="*/ 381 w 461"/>
              <a:gd name="T27" fmla="*/ 408 h 409"/>
              <a:gd name="T28" fmla="*/ 398 w 461"/>
              <a:gd name="T29" fmla="*/ 390 h 409"/>
              <a:gd name="T30" fmla="*/ 398 w 461"/>
              <a:gd name="T31" fmla="*/ 230 h 409"/>
              <a:gd name="T32" fmla="*/ 443 w 461"/>
              <a:gd name="T33" fmla="*/ 230 h 409"/>
              <a:gd name="T34" fmla="*/ 451 w 461"/>
              <a:gd name="T35" fmla="*/ 21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1" h="409">
                <a:moveTo>
                  <a:pt x="451" y="213"/>
                </a:moveTo>
                <a:lnTo>
                  <a:pt x="451" y="213"/>
                </a:lnTo>
                <a:cubicBezTo>
                  <a:pt x="247" y="17"/>
                  <a:pt x="247" y="17"/>
                  <a:pt x="247" y="17"/>
                </a:cubicBezTo>
                <a:cubicBezTo>
                  <a:pt x="238" y="0"/>
                  <a:pt x="221" y="0"/>
                  <a:pt x="212" y="17"/>
                </a:cubicBezTo>
                <a:cubicBezTo>
                  <a:pt x="9" y="213"/>
                  <a:pt x="9" y="213"/>
                  <a:pt x="9" y="213"/>
                </a:cubicBezTo>
                <a:cubicBezTo>
                  <a:pt x="0" y="221"/>
                  <a:pt x="9" y="230"/>
                  <a:pt x="18" y="230"/>
                </a:cubicBezTo>
                <a:cubicBezTo>
                  <a:pt x="62" y="230"/>
                  <a:pt x="62" y="230"/>
                  <a:pt x="62" y="230"/>
                </a:cubicBezTo>
                <a:cubicBezTo>
                  <a:pt x="62" y="390"/>
                  <a:pt x="62" y="390"/>
                  <a:pt x="62" y="390"/>
                </a:cubicBezTo>
                <a:cubicBezTo>
                  <a:pt x="62" y="399"/>
                  <a:pt x="62" y="408"/>
                  <a:pt x="79" y="408"/>
                </a:cubicBezTo>
                <a:cubicBezTo>
                  <a:pt x="177" y="408"/>
                  <a:pt x="177" y="408"/>
                  <a:pt x="177" y="408"/>
                </a:cubicBezTo>
                <a:cubicBezTo>
                  <a:pt x="177" y="248"/>
                  <a:pt x="177" y="248"/>
                  <a:pt x="177" y="248"/>
                </a:cubicBezTo>
                <a:cubicBezTo>
                  <a:pt x="283" y="248"/>
                  <a:pt x="283" y="248"/>
                  <a:pt x="283" y="248"/>
                </a:cubicBezTo>
                <a:cubicBezTo>
                  <a:pt x="283" y="408"/>
                  <a:pt x="283" y="408"/>
                  <a:pt x="283" y="408"/>
                </a:cubicBezTo>
                <a:cubicBezTo>
                  <a:pt x="381" y="408"/>
                  <a:pt x="381" y="408"/>
                  <a:pt x="381" y="408"/>
                </a:cubicBezTo>
                <a:cubicBezTo>
                  <a:pt x="398" y="408"/>
                  <a:pt x="398" y="399"/>
                  <a:pt x="398" y="390"/>
                </a:cubicBezTo>
                <a:cubicBezTo>
                  <a:pt x="398" y="230"/>
                  <a:pt x="398" y="230"/>
                  <a:pt x="398" y="230"/>
                </a:cubicBezTo>
                <a:cubicBezTo>
                  <a:pt x="443" y="230"/>
                  <a:pt x="443" y="230"/>
                  <a:pt x="443" y="230"/>
                </a:cubicBezTo>
                <a:cubicBezTo>
                  <a:pt x="451" y="230"/>
                  <a:pt x="460" y="221"/>
                  <a:pt x="451" y="213"/>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41" name="Freeform 75"/>
          <p:cNvSpPr>
            <a:spLocks noChangeArrowheads="1"/>
          </p:cNvSpPr>
          <p:nvPr/>
        </p:nvSpPr>
        <p:spPr bwMode="auto">
          <a:xfrm>
            <a:off x="1866900" y="4742900"/>
            <a:ext cx="447676" cy="358869"/>
          </a:xfrm>
          <a:custGeom>
            <a:avLst/>
            <a:gdLst>
              <a:gd name="T0" fmla="*/ 443 w 497"/>
              <a:gd name="T1" fmla="*/ 0 h 400"/>
              <a:gd name="T2" fmla="*/ 443 w 497"/>
              <a:gd name="T3" fmla="*/ 0 h 400"/>
              <a:gd name="T4" fmla="*/ 53 w 497"/>
              <a:gd name="T5" fmla="*/ 0 h 400"/>
              <a:gd name="T6" fmla="*/ 0 w 497"/>
              <a:gd name="T7" fmla="*/ 44 h 400"/>
              <a:gd name="T8" fmla="*/ 0 w 497"/>
              <a:gd name="T9" fmla="*/ 346 h 400"/>
              <a:gd name="T10" fmla="*/ 53 w 497"/>
              <a:gd name="T11" fmla="*/ 399 h 400"/>
              <a:gd name="T12" fmla="*/ 443 w 497"/>
              <a:gd name="T13" fmla="*/ 399 h 400"/>
              <a:gd name="T14" fmla="*/ 496 w 497"/>
              <a:gd name="T15" fmla="*/ 346 h 400"/>
              <a:gd name="T16" fmla="*/ 496 w 497"/>
              <a:gd name="T17" fmla="*/ 44 h 400"/>
              <a:gd name="T18" fmla="*/ 443 w 497"/>
              <a:gd name="T19" fmla="*/ 0 h 400"/>
              <a:gd name="T20" fmla="*/ 443 w 497"/>
              <a:gd name="T21" fmla="*/ 346 h 400"/>
              <a:gd name="T22" fmla="*/ 443 w 497"/>
              <a:gd name="T23" fmla="*/ 346 h 400"/>
              <a:gd name="T24" fmla="*/ 53 w 497"/>
              <a:gd name="T25" fmla="*/ 346 h 400"/>
              <a:gd name="T26" fmla="*/ 53 w 497"/>
              <a:gd name="T27" fmla="*/ 44 h 400"/>
              <a:gd name="T28" fmla="*/ 443 w 497"/>
              <a:gd name="T29" fmla="*/ 44 h 400"/>
              <a:gd name="T30" fmla="*/ 443 w 497"/>
              <a:gd name="T31" fmla="*/ 346 h 400"/>
              <a:gd name="T32" fmla="*/ 222 w 497"/>
              <a:gd name="T33" fmla="*/ 249 h 400"/>
              <a:gd name="T34" fmla="*/ 222 w 497"/>
              <a:gd name="T35" fmla="*/ 249 h 400"/>
              <a:gd name="T36" fmla="*/ 97 w 497"/>
              <a:gd name="T37" fmla="*/ 249 h 400"/>
              <a:gd name="T38" fmla="*/ 97 w 497"/>
              <a:gd name="T39" fmla="*/ 293 h 400"/>
              <a:gd name="T40" fmla="*/ 222 w 497"/>
              <a:gd name="T41" fmla="*/ 293 h 400"/>
              <a:gd name="T42" fmla="*/ 222 w 497"/>
              <a:gd name="T43" fmla="*/ 249 h 400"/>
              <a:gd name="T44" fmla="*/ 222 w 497"/>
              <a:gd name="T45" fmla="*/ 178 h 400"/>
              <a:gd name="T46" fmla="*/ 222 w 497"/>
              <a:gd name="T47" fmla="*/ 178 h 400"/>
              <a:gd name="T48" fmla="*/ 97 w 497"/>
              <a:gd name="T49" fmla="*/ 178 h 400"/>
              <a:gd name="T50" fmla="*/ 97 w 497"/>
              <a:gd name="T51" fmla="*/ 222 h 400"/>
              <a:gd name="T52" fmla="*/ 222 w 497"/>
              <a:gd name="T53" fmla="*/ 222 h 400"/>
              <a:gd name="T54" fmla="*/ 222 w 497"/>
              <a:gd name="T55" fmla="*/ 178 h 400"/>
              <a:gd name="T56" fmla="*/ 222 w 497"/>
              <a:gd name="T57" fmla="*/ 98 h 400"/>
              <a:gd name="T58" fmla="*/ 222 w 497"/>
              <a:gd name="T59" fmla="*/ 98 h 400"/>
              <a:gd name="T60" fmla="*/ 97 w 497"/>
              <a:gd name="T61" fmla="*/ 98 h 400"/>
              <a:gd name="T62" fmla="*/ 97 w 497"/>
              <a:gd name="T63" fmla="*/ 143 h 400"/>
              <a:gd name="T64" fmla="*/ 222 w 497"/>
              <a:gd name="T65" fmla="*/ 143 h 400"/>
              <a:gd name="T66" fmla="*/ 222 w 497"/>
              <a:gd name="T67" fmla="*/ 98 h 400"/>
              <a:gd name="T68" fmla="*/ 389 w 497"/>
              <a:gd name="T69" fmla="*/ 257 h 400"/>
              <a:gd name="T70" fmla="*/ 389 w 497"/>
              <a:gd name="T71" fmla="*/ 257 h 400"/>
              <a:gd name="T72" fmla="*/ 354 w 497"/>
              <a:gd name="T73" fmla="*/ 231 h 400"/>
              <a:gd name="T74" fmla="*/ 381 w 497"/>
              <a:gd name="T75" fmla="*/ 151 h 400"/>
              <a:gd name="T76" fmla="*/ 336 w 497"/>
              <a:gd name="T77" fmla="*/ 98 h 400"/>
              <a:gd name="T78" fmla="*/ 292 w 497"/>
              <a:gd name="T79" fmla="*/ 151 h 400"/>
              <a:gd name="T80" fmla="*/ 319 w 497"/>
              <a:gd name="T81" fmla="*/ 231 h 400"/>
              <a:gd name="T82" fmla="*/ 275 w 497"/>
              <a:gd name="T83" fmla="*/ 257 h 400"/>
              <a:gd name="T84" fmla="*/ 275 w 497"/>
              <a:gd name="T85" fmla="*/ 293 h 400"/>
              <a:gd name="T86" fmla="*/ 398 w 497"/>
              <a:gd name="T87" fmla="*/ 293 h 400"/>
              <a:gd name="T88" fmla="*/ 389 w 497"/>
              <a:gd name="T89" fmla="*/ 25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7" h="400">
                <a:moveTo>
                  <a:pt x="443" y="0"/>
                </a:moveTo>
                <a:lnTo>
                  <a:pt x="443" y="0"/>
                </a:lnTo>
                <a:cubicBezTo>
                  <a:pt x="53" y="0"/>
                  <a:pt x="53" y="0"/>
                  <a:pt x="53" y="0"/>
                </a:cubicBezTo>
                <a:cubicBezTo>
                  <a:pt x="17" y="0"/>
                  <a:pt x="0" y="18"/>
                  <a:pt x="0" y="44"/>
                </a:cubicBezTo>
                <a:cubicBezTo>
                  <a:pt x="0" y="346"/>
                  <a:pt x="0" y="346"/>
                  <a:pt x="0" y="346"/>
                </a:cubicBezTo>
                <a:cubicBezTo>
                  <a:pt x="0" y="373"/>
                  <a:pt x="17" y="399"/>
                  <a:pt x="53" y="399"/>
                </a:cubicBezTo>
                <a:cubicBezTo>
                  <a:pt x="443" y="399"/>
                  <a:pt x="443" y="399"/>
                  <a:pt x="443" y="399"/>
                </a:cubicBezTo>
                <a:cubicBezTo>
                  <a:pt x="470" y="399"/>
                  <a:pt x="496" y="373"/>
                  <a:pt x="496" y="346"/>
                </a:cubicBezTo>
                <a:cubicBezTo>
                  <a:pt x="496" y="44"/>
                  <a:pt x="496" y="44"/>
                  <a:pt x="496" y="44"/>
                </a:cubicBezTo>
                <a:cubicBezTo>
                  <a:pt x="496" y="18"/>
                  <a:pt x="470" y="0"/>
                  <a:pt x="443" y="0"/>
                </a:cubicBezTo>
                <a:close/>
                <a:moveTo>
                  <a:pt x="443" y="346"/>
                </a:moveTo>
                <a:lnTo>
                  <a:pt x="443" y="346"/>
                </a:lnTo>
                <a:cubicBezTo>
                  <a:pt x="53" y="346"/>
                  <a:pt x="53" y="346"/>
                  <a:pt x="53" y="346"/>
                </a:cubicBezTo>
                <a:cubicBezTo>
                  <a:pt x="53" y="44"/>
                  <a:pt x="53" y="44"/>
                  <a:pt x="53" y="44"/>
                </a:cubicBezTo>
                <a:cubicBezTo>
                  <a:pt x="443" y="44"/>
                  <a:pt x="443" y="44"/>
                  <a:pt x="443" y="44"/>
                </a:cubicBezTo>
                <a:lnTo>
                  <a:pt x="443" y="346"/>
                </a:lnTo>
                <a:close/>
                <a:moveTo>
                  <a:pt x="222" y="249"/>
                </a:moveTo>
                <a:lnTo>
                  <a:pt x="222" y="249"/>
                </a:lnTo>
                <a:cubicBezTo>
                  <a:pt x="97" y="249"/>
                  <a:pt x="97" y="249"/>
                  <a:pt x="97" y="249"/>
                </a:cubicBezTo>
                <a:cubicBezTo>
                  <a:pt x="97" y="293"/>
                  <a:pt x="97" y="293"/>
                  <a:pt x="97" y="293"/>
                </a:cubicBezTo>
                <a:cubicBezTo>
                  <a:pt x="222" y="293"/>
                  <a:pt x="222" y="293"/>
                  <a:pt x="222" y="293"/>
                </a:cubicBezTo>
                <a:lnTo>
                  <a:pt x="222" y="249"/>
                </a:lnTo>
                <a:close/>
                <a:moveTo>
                  <a:pt x="222" y="178"/>
                </a:moveTo>
                <a:lnTo>
                  <a:pt x="222" y="178"/>
                </a:lnTo>
                <a:cubicBezTo>
                  <a:pt x="97" y="178"/>
                  <a:pt x="97" y="178"/>
                  <a:pt x="97" y="178"/>
                </a:cubicBezTo>
                <a:cubicBezTo>
                  <a:pt x="97" y="222"/>
                  <a:pt x="97" y="222"/>
                  <a:pt x="97" y="222"/>
                </a:cubicBezTo>
                <a:cubicBezTo>
                  <a:pt x="222" y="222"/>
                  <a:pt x="222" y="222"/>
                  <a:pt x="222" y="222"/>
                </a:cubicBezTo>
                <a:lnTo>
                  <a:pt x="222" y="178"/>
                </a:lnTo>
                <a:close/>
                <a:moveTo>
                  <a:pt x="222" y="98"/>
                </a:moveTo>
                <a:lnTo>
                  <a:pt x="222" y="98"/>
                </a:lnTo>
                <a:cubicBezTo>
                  <a:pt x="97" y="98"/>
                  <a:pt x="97" y="98"/>
                  <a:pt x="97" y="98"/>
                </a:cubicBezTo>
                <a:cubicBezTo>
                  <a:pt x="97" y="143"/>
                  <a:pt x="97" y="143"/>
                  <a:pt x="97" y="143"/>
                </a:cubicBezTo>
                <a:cubicBezTo>
                  <a:pt x="222" y="143"/>
                  <a:pt x="222" y="143"/>
                  <a:pt x="222" y="143"/>
                </a:cubicBezTo>
                <a:lnTo>
                  <a:pt x="222" y="98"/>
                </a:lnTo>
                <a:close/>
                <a:moveTo>
                  <a:pt x="389" y="257"/>
                </a:moveTo>
                <a:lnTo>
                  <a:pt x="389" y="257"/>
                </a:lnTo>
                <a:cubicBezTo>
                  <a:pt x="389" y="257"/>
                  <a:pt x="354" y="249"/>
                  <a:pt x="354" y="231"/>
                </a:cubicBezTo>
                <a:cubicBezTo>
                  <a:pt x="354" y="204"/>
                  <a:pt x="381" y="196"/>
                  <a:pt x="381" y="151"/>
                </a:cubicBezTo>
                <a:cubicBezTo>
                  <a:pt x="381" y="125"/>
                  <a:pt x="372" y="98"/>
                  <a:pt x="336" y="98"/>
                </a:cubicBezTo>
                <a:cubicBezTo>
                  <a:pt x="301" y="98"/>
                  <a:pt x="292" y="125"/>
                  <a:pt x="292" y="151"/>
                </a:cubicBezTo>
                <a:cubicBezTo>
                  <a:pt x="292" y="196"/>
                  <a:pt x="319" y="204"/>
                  <a:pt x="319" y="231"/>
                </a:cubicBezTo>
                <a:cubicBezTo>
                  <a:pt x="319" y="249"/>
                  <a:pt x="275" y="257"/>
                  <a:pt x="275" y="257"/>
                </a:cubicBezTo>
                <a:lnTo>
                  <a:pt x="275" y="293"/>
                </a:lnTo>
                <a:cubicBezTo>
                  <a:pt x="398" y="293"/>
                  <a:pt x="398" y="293"/>
                  <a:pt x="398" y="293"/>
                </a:cubicBezTo>
                <a:cubicBezTo>
                  <a:pt x="398" y="293"/>
                  <a:pt x="398" y="257"/>
                  <a:pt x="389" y="25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42" name="Freeform 76"/>
          <p:cNvSpPr>
            <a:spLocks noChangeArrowheads="1"/>
          </p:cNvSpPr>
          <p:nvPr/>
        </p:nvSpPr>
        <p:spPr bwMode="auto">
          <a:xfrm>
            <a:off x="1962150" y="3812384"/>
            <a:ext cx="254000" cy="438264"/>
          </a:xfrm>
          <a:custGeom>
            <a:avLst/>
            <a:gdLst>
              <a:gd name="T0" fmla="*/ 238 w 283"/>
              <a:gd name="T1" fmla="*/ 0 h 489"/>
              <a:gd name="T2" fmla="*/ 238 w 283"/>
              <a:gd name="T3" fmla="*/ 0 h 489"/>
              <a:gd name="T4" fmla="*/ 44 w 283"/>
              <a:gd name="T5" fmla="*/ 0 h 489"/>
              <a:gd name="T6" fmla="*/ 0 w 283"/>
              <a:gd name="T7" fmla="*/ 44 h 489"/>
              <a:gd name="T8" fmla="*/ 0 w 283"/>
              <a:gd name="T9" fmla="*/ 434 h 489"/>
              <a:gd name="T10" fmla="*/ 44 w 283"/>
              <a:gd name="T11" fmla="*/ 488 h 489"/>
              <a:gd name="T12" fmla="*/ 238 w 283"/>
              <a:gd name="T13" fmla="*/ 488 h 489"/>
              <a:gd name="T14" fmla="*/ 282 w 283"/>
              <a:gd name="T15" fmla="*/ 434 h 489"/>
              <a:gd name="T16" fmla="*/ 282 w 283"/>
              <a:gd name="T17" fmla="*/ 44 h 489"/>
              <a:gd name="T18" fmla="*/ 238 w 283"/>
              <a:gd name="T19" fmla="*/ 0 h 489"/>
              <a:gd name="T20" fmla="*/ 141 w 283"/>
              <a:gd name="T21" fmla="*/ 460 h 489"/>
              <a:gd name="T22" fmla="*/ 141 w 283"/>
              <a:gd name="T23" fmla="*/ 460 h 489"/>
              <a:gd name="T24" fmla="*/ 106 w 283"/>
              <a:gd name="T25" fmla="*/ 443 h 489"/>
              <a:gd name="T26" fmla="*/ 141 w 283"/>
              <a:gd name="T27" fmla="*/ 416 h 489"/>
              <a:gd name="T28" fmla="*/ 176 w 283"/>
              <a:gd name="T29" fmla="*/ 443 h 489"/>
              <a:gd name="T30" fmla="*/ 141 w 283"/>
              <a:gd name="T31" fmla="*/ 460 h 489"/>
              <a:gd name="T32" fmla="*/ 247 w 283"/>
              <a:gd name="T33" fmla="*/ 390 h 489"/>
              <a:gd name="T34" fmla="*/ 247 w 283"/>
              <a:gd name="T35" fmla="*/ 390 h 489"/>
              <a:gd name="T36" fmla="*/ 35 w 283"/>
              <a:gd name="T37" fmla="*/ 390 h 489"/>
              <a:gd name="T38" fmla="*/ 35 w 283"/>
              <a:gd name="T39" fmla="*/ 62 h 489"/>
              <a:gd name="T40" fmla="*/ 247 w 283"/>
              <a:gd name="T41" fmla="*/ 62 h 489"/>
              <a:gd name="T42" fmla="*/ 247 w 283"/>
              <a:gd name="T43" fmla="*/ 39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3" h="489">
                <a:moveTo>
                  <a:pt x="238" y="0"/>
                </a:moveTo>
                <a:lnTo>
                  <a:pt x="238" y="0"/>
                </a:lnTo>
                <a:cubicBezTo>
                  <a:pt x="44" y="0"/>
                  <a:pt x="44" y="0"/>
                  <a:pt x="44" y="0"/>
                </a:cubicBezTo>
                <a:cubicBezTo>
                  <a:pt x="17" y="0"/>
                  <a:pt x="0" y="18"/>
                  <a:pt x="0" y="44"/>
                </a:cubicBezTo>
                <a:cubicBezTo>
                  <a:pt x="0" y="434"/>
                  <a:pt x="0" y="434"/>
                  <a:pt x="0" y="434"/>
                </a:cubicBezTo>
                <a:cubicBezTo>
                  <a:pt x="0" y="460"/>
                  <a:pt x="17" y="488"/>
                  <a:pt x="44" y="488"/>
                </a:cubicBezTo>
                <a:cubicBezTo>
                  <a:pt x="238" y="488"/>
                  <a:pt x="238" y="488"/>
                  <a:pt x="238" y="488"/>
                </a:cubicBezTo>
                <a:cubicBezTo>
                  <a:pt x="265" y="488"/>
                  <a:pt x="282" y="460"/>
                  <a:pt x="282" y="434"/>
                </a:cubicBezTo>
                <a:cubicBezTo>
                  <a:pt x="282" y="44"/>
                  <a:pt x="282" y="44"/>
                  <a:pt x="282" y="44"/>
                </a:cubicBezTo>
                <a:cubicBezTo>
                  <a:pt x="282" y="18"/>
                  <a:pt x="265" y="0"/>
                  <a:pt x="238" y="0"/>
                </a:cubicBezTo>
                <a:close/>
                <a:moveTo>
                  <a:pt x="141" y="460"/>
                </a:moveTo>
                <a:lnTo>
                  <a:pt x="141" y="460"/>
                </a:lnTo>
                <a:cubicBezTo>
                  <a:pt x="123" y="460"/>
                  <a:pt x="106" y="451"/>
                  <a:pt x="106" y="443"/>
                </a:cubicBezTo>
                <a:cubicBezTo>
                  <a:pt x="106" y="425"/>
                  <a:pt x="123" y="416"/>
                  <a:pt x="141" y="416"/>
                </a:cubicBezTo>
                <a:cubicBezTo>
                  <a:pt x="159" y="416"/>
                  <a:pt x="176" y="425"/>
                  <a:pt x="176" y="443"/>
                </a:cubicBezTo>
                <a:cubicBezTo>
                  <a:pt x="176" y="451"/>
                  <a:pt x="159" y="460"/>
                  <a:pt x="141" y="460"/>
                </a:cubicBezTo>
                <a:close/>
                <a:moveTo>
                  <a:pt x="247" y="390"/>
                </a:moveTo>
                <a:lnTo>
                  <a:pt x="247" y="390"/>
                </a:lnTo>
                <a:cubicBezTo>
                  <a:pt x="35" y="390"/>
                  <a:pt x="35" y="390"/>
                  <a:pt x="35" y="390"/>
                </a:cubicBezTo>
                <a:cubicBezTo>
                  <a:pt x="35" y="62"/>
                  <a:pt x="35" y="62"/>
                  <a:pt x="35" y="62"/>
                </a:cubicBezTo>
                <a:cubicBezTo>
                  <a:pt x="247" y="62"/>
                  <a:pt x="247" y="62"/>
                  <a:pt x="247" y="62"/>
                </a:cubicBezTo>
                <a:lnTo>
                  <a:pt x="247" y="39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43" name="Freeform 77"/>
          <p:cNvSpPr>
            <a:spLocks noChangeArrowheads="1"/>
          </p:cNvSpPr>
          <p:nvPr/>
        </p:nvSpPr>
        <p:spPr bwMode="auto">
          <a:xfrm>
            <a:off x="14297028" y="6543595"/>
            <a:ext cx="447674" cy="377922"/>
          </a:xfrm>
          <a:custGeom>
            <a:avLst/>
            <a:gdLst>
              <a:gd name="T0" fmla="*/ 372 w 497"/>
              <a:gd name="T1" fmla="*/ 124 h 418"/>
              <a:gd name="T2" fmla="*/ 372 w 497"/>
              <a:gd name="T3" fmla="*/ 124 h 418"/>
              <a:gd name="T4" fmla="*/ 389 w 497"/>
              <a:gd name="T5" fmla="*/ 124 h 418"/>
              <a:gd name="T6" fmla="*/ 389 w 497"/>
              <a:gd name="T7" fmla="*/ 178 h 418"/>
              <a:gd name="T8" fmla="*/ 496 w 497"/>
              <a:gd name="T9" fmla="*/ 89 h 418"/>
              <a:gd name="T10" fmla="*/ 389 w 497"/>
              <a:gd name="T11" fmla="*/ 0 h 418"/>
              <a:gd name="T12" fmla="*/ 389 w 497"/>
              <a:gd name="T13" fmla="*/ 53 h 418"/>
              <a:gd name="T14" fmla="*/ 372 w 497"/>
              <a:gd name="T15" fmla="*/ 53 h 418"/>
              <a:gd name="T16" fmla="*/ 186 w 497"/>
              <a:gd name="T17" fmla="*/ 187 h 418"/>
              <a:gd name="T18" fmla="*/ 53 w 497"/>
              <a:gd name="T19" fmla="*/ 284 h 418"/>
              <a:gd name="T20" fmla="*/ 0 w 497"/>
              <a:gd name="T21" fmla="*/ 284 h 418"/>
              <a:gd name="T22" fmla="*/ 0 w 497"/>
              <a:gd name="T23" fmla="*/ 355 h 418"/>
              <a:gd name="T24" fmla="*/ 53 w 497"/>
              <a:gd name="T25" fmla="*/ 355 h 418"/>
              <a:gd name="T26" fmla="*/ 239 w 497"/>
              <a:gd name="T27" fmla="*/ 222 h 418"/>
              <a:gd name="T28" fmla="*/ 372 w 497"/>
              <a:gd name="T29" fmla="*/ 124 h 418"/>
              <a:gd name="T30" fmla="*/ 132 w 497"/>
              <a:gd name="T31" fmla="*/ 169 h 418"/>
              <a:gd name="T32" fmla="*/ 132 w 497"/>
              <a:gd name="T33" fmla="*/ 169 h 418"/>
              <a:gd name="T34" fmla="*/ 141 w 497"/>
              <a:gd name="T35" fmla="*/ 152 h 418"/>
              <a:gd name="T36" fmla="*/ 177 w 497"/>
              <a:gd name="T37" fmla="*/ 116 h 418"/>
              <a:gd name="T38" fmla="*/ 53 w 497"/>
              <a:gd name="T39" fmla="*/ 63 h 418"/>
              <a:gd name="T40" fmla="*/ 0 w 497"/>
              <a:gd name="T41" fmla="*/ 63 h 418"/>
              <a:gd name="T42" fmla="*/ 0 w 497"/>
              <a:gd name="T43" fmla="*/ 134 h 418"/>
              <a:gd name="T44" fmla="*/ 53 w 497"/>
              <a:gd name="T45" fmla="*/ 134 h 418"/>
              <a:gd name="T46" fmla="*/ 132 w 497"/>
              <a:gd name="T47" fmla="*/ 169 h 418"/>
              <a:gd name="T48" fmla="*/ 389 w 497"/>
              <a:gd name="T49" fmla="*/ 293 h 418"/>
              <a:gd name="T50" fmla="*/ 389 w 497"/>
              <a:gd name="T51" fmla="*/ 293 h 418"/>
              <a:gd name="T52" fmla="*/ 372 w 497"/>
              <a:gd name="T53" fmla="*/ 293 h 418"/>
              <a:gd name="T54" fmla="*/ 283 w 497"/>
              <a:gd name="T55" fmla="*/ 249 h 418"/>
              <a:gd name="T56" fmla="*/ 283 w 497"/>
              <a:gd name="T57" fmla="*/ 258 h 418"/>
              <a:gd name="T58" fmla="*/ 248 w 497"/>
              <a:gd name="T59" fmla="*/ 302 h 418"/>
              <a:gd name="T60" fmla="*/ 372 w 497"/>
              <a:gd name="T61" fmla="*/ 355 h 418"/>
              <a:gd name="T62" fmla="*/ 389 w 497"/>
              <a:gd name="T63" fmla="*/ 355 h 418"/>
              <a:gd name="T64" fmla="*/ 389 w 497"/>
              <a:gd name="T65" fmla="*/ 417 h 418"/>
              <a:gd name="T66" fmla="*/ 496 w 497"/>
              <a:gd name="T67" fmla="*/ 328 h 418"/>
              <a:gd name="T68" fmla="*/ 389 w 497"/>
              <a:gd name="T69" fmla="*/ 240 h 418"/>
              <a:gd name="T70" fmla="*/ 389 w 497"/>
              <a:gd name="T71" fmla="*/ 29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7" h="418">
                <a:moveTo>
                  <a:pt x="372" y="124"/>
                </a:moveTo>
                <a:lnTo>
                  <a:pt x="372" y="124"/>
                </a:lnTo>
                <a:cubicBezTo>
                  <a:pt x="389" y="124"/>
                  <a:pt x="389" y="124"/>
                  <a:pt x="389" y="124"/>
                </a:cubicBezTo>
                <a:cubicBezTo>
                  <a:pt x="389" y="178"/>
                  <a:pt x="389" y="178"/>
                  <a:pt x="389" y="178"/>
                </a:cubicBezTo>
                <a:cubicBezTo>
                  <a:pt x="496" y="89"/>
                  <a:pt x="496" y="89"/>
                  <a:pt x="496" y="89"/>
                </a:cubicBezTo>
                <a:cubicBezTo>
                  <a:pt x="389" y="0"/>
                  <a:pt x="389" y="0"/>
                  <a:pt x="389" y="0"/>
                </a:cubicBezTo>
                <a:cubicBezTo>
                  <a:pt x="389" y="53"/>
                  <a:pt x="389" y="53"/>
                  <a:pt x="389" y="53"/>
                </a:cubicBezTo>
                <a:cubicBezTo>
                  <a:pt x="372" y="53"/>
                  <a:pt x="372" y="53"/>
                  <a:pt x="372" y="53"/>
                </a:cubicBezTo>
                <a:cubicBezTo>
                  <a:pt x="283" y="53"/>
                  <a:pt x="230" y="124"/>
                  <a:pt x="186" y="187"/>
                </a:cubicBezTo>
                <a:cubicBezTo>
                  <a:pt x="141" y="240"/>
                  <a:pt x="106" y="284"/>
                  <a:pt x="53" y="284"/>
                </a:cubicBezTo>
                <a:cubicBezTo>
                  <a:pt x="0" y="284"/>
                  <a:pt x="0" y="284"/>
                  <a:pt x="0" y="284"/>
                </a:cubicBezTo>
                <a:cubicBezTo>
                  <a:pt x="0" y="355"/>
                  <a:pt x="0" y="355"/>
                  <a:pt x="0" y="355"/>
                </a:cubicBezTo>
                <a:cubicBezTo>
                  <a:pt x="53" y="355"/>
                  <a:pt x="53" y="355"/>
                  <a:pt x="53" y="355"/>
                </a:cubicBezTo>
                <a:cubicBezTo>
                  <a:pt x="141" y="355"/>
                  <a:pt x="194" y="284"/>
                  <a:pt x="239" y="222"/>
                </a:cubicBezTo>
                <a:cubicBezTo>
                  <a:pt x="283" y="169"/>
                  <a:pt x="319" y="124"/>
                  <a:pt x="372" y="124"/>
                </a:cubicBezTo>
                <a:close/>
                <a:moveTo>
                  <a:pt x="132" y="169"/>
                </a:moveTo>
                <a:lnTo>
                  <a:pt x="132" y="169"/>
                </a:lnTo>
                <a:cubicBezTo>
                  <a:pt x="132" y="160"/>
                  <a:pt x="141" y="160"/>
                  <a:pt x="141" y="152"/>
                </a:cubicBezTo>
                <a:cubicBezTo>
                  <a:pt x="150" y="143"/>
                  <a:pt x="167" y="124"/>
                  <a:pt x="177" y="116"/>
                </a:cubicBezTo>
                <a:cubicBezTo>
                  <a:pt x="141" y="80"/>
                  <a:pt x="106" y="63"/>
                  <a:pt x="53" y="63"/>
                </a:cubicBezTo>
                <a:cubicBezTo>
                  <a:pt x="0" y="63"/>
                  <a:pt x="0" y="63"/>
                  <a:pt x="0" y="63"/>
                </a:cubicBezTo>
                <a:cubicBezTo>
                  <a:pt x="0" y="134"/>
                  <a:pt x="0" y="134"/>
                  <a:pt x="0" y="134"/>
                </a:cubicBezTo>
                <a:cubicBezTo>
                  <a:pt x="53" y="134"/>
                  <a:pt x="53" y="134"/>
                  <a:pt x="53" y="134"/>
                </a:cubicBezTo>
                <a:cubicBezTo>
                  <a:pt x="79" y="134"/>
                  <a:pt x="106" y="143"/>
                  <a:pt x="132" y="169"/>
                </a:cubicBezTo>
                <a:close/>
                <a:moveTo>
                  <a:pt x="389" y="293"/>
                </a:moveTo>
                <a:lnTo>
                  <a:pt x="389" y="293"/>
                </a:lnTo>
                <a:cubicBezTo>
                  <a:pt x="372" y="293"/>
                  <a:pt x="372" y="293"/>
                  <a:pt x="372" y="293"/>
                </a:cubicBezTo>
                <a:cubicBezTo>
                  <a:pt x="336" y="293"/>
                  <a:pt x="310" y="275"/>
                  <a:pt x="283" y="249"/>
                </a:cubicBezTo>
                <a:cubicBezTo>
                  <a:pt x="283" y="249"/>
                  <a:pt x="283" y="249"/>
                  <a:pt x="283" y="258"/>
                </a:cubicBezTo>
                <a:cubicBezTo>
                  <a:pt x="266" y="266"/>
                  <a:pt x="257" y="284"/>
                  <a:pt x="248" y="302"/>
                </a:cubicBezTo>
                <a:cubicBezTo>
                  <a:pt x="274" y="337"/>
                  <a:pt x="319" y="355"/>
                  <a:pt x="372" y="355"/>
                </a:cubicBezTo>
                <a:cubicBezTo>
                  <a:pt x="389" y="355"/>
                  <a:pt x="389" y="355"/>
                  <a:pt x="389" y="355"/>
                </a:cubicBezTo>
                <a:cubicBezTo>
                  <a:pt x="389" y="417"/>
                  <a:pt x="389" y="417"/>
                  <a:pt x="389" y="417"/>
                </a:cubicBezTo>
                <a:cubicBezTo>
                  <a:pt x="496" y="328"/>
                  <a:pt x="496" y="328"/>
                  <a:pt x="496" y="328"/>
                </a:cubicBezTo>
                <a:cubicBezTo>
                  <a:pt x="389" y="240"/>
                  <a:pt x="389" y="240"/>
                  <a:pt x="389" y="240"/>
                </a:cubicBezTo>
                <a:lnTo>
                  <a:pt x="389" y="293"/>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44" name="Freeform 78"/>
          <p:cNvSpPr>
            <a:spLocks noChangeArrowheads="1"/>
          </p:cNvSpPr>
          <p:nvPr/>
        </p:nvSpPr>
        <p:spPr bwMode="auto">
          <a:xfrm>
            <a:off x="9928226" y="5632132"/>
            <a:ext cx="355600" cy="362044"/>
          </a:xfrm>
          <a:custGeom>
            <a:avLst/>
            <a:gdLst>
              <a:gd name="T0" fmla="*/ 381 w 399"/>
              <a:gd name="T1" fmla="*/ 336 h 400"/>
              <a:gd name="T2" fmla="*/ 381 w 399"/>
              <a:gd name="T3" fmla="*/ 336 h 400"/>
              <a:gd name="T4" fmla="*/ 292 w 399"/>
              <a:gd name="T5" fmla="*/ 239 h 400"/>
              <a:gd name="T6" fmla="*/ 310 w 399"/>
              <a:gd name="T7" fmla="*/ 159 h 400"/>
              <a:gd name="T8" fmla="*/ 151 w 399"/>
              <a:gd name="T9" fmla="*/ 0 h 400"/>
              <a:gd name="T10" fmla="*/ 0 w 399"/>
              <a:gd name="T11" fmla="*/ 151 h 400"/>
              <a:gd name="T12" fmla="*/ 160 w 399"/>
              <a:gd name="T13" fmla="*/ 310 h 400"/>
              <a:gd name="T14" fmla="*/ 230 w 399"/>
              <a:gd name="T15" fmla="*/ 292 h 400"/>
              <a:gd name="T16" fmla="*/ 328 w 399"/>
              <a:gd name="T17" fmla="*/ 390 h 400"/>
              <a:gd name="T18" fmla="*/ 363 w 399"/>
              <a:gd name="T19" fmla="*/ 390 h 400"/>
              <a:gd name="T20" fmla="*/ 389 w 399"/>
              <a:gd name="T21" fmla="*/ 364 h 400"/>
              <a:gd name="T22" fmla="*/ 381 w 399"/>
              <a:gd name="T23" fmla="*/ 336 h 400"/>
              <a:gd name="T24" fmla="*/ 44 w 399"/>
              <a:gd name="T25" fmla="*/ 151 h 400"/>
              <a:gd name="T26" fmla="*/ 44 w 399"/>
              <a:gd name="T27" fmla="*/ 151 h 400"/>
              <a:gd name="T28" fmla="*/ 151 w 399"/>
              <a:gd name="T29" fmla="*/ 44 h 400"/>
              <a:gd name="T30" fmla="*/ 266 w 399"/>
              <a:gd name="T31" fmla="*/ 159 h 400"/>
              <a:gd name="T32" fmla="*/ 160 w 399"/>
              <a:gd name="T33" fmla="*/ 266 h 400"/>
              <a:gd name="T34" fmla="*/ 44 w 399"/>
              <a:gd name="T35" fmla="*/ 15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9" h="400">
                <a:moveTo>
                  <a:pt x="381" y="336"/>
                </a:moveTo>
                <a:lnTo>
                  <a:pt x="381" y="336"/>
                </a:lnTo>
                <a:cubicBezTo>
                  <a:pt x="292" y="239"/>
                  <a:pt x="292" y="239"/>
                  <a:pt x="292" y="239"/>
                </a:cubicBezTo>
                <a:cubicBezTo>
                  <a:pt x="301" y="212"/>
                  <a:pt x="310" y="186"/>
                  <a:pt x="310" y="159"/>
                </a:cubicBezTo>
                <a:cubicBezTo>
                  <a:pt x="310" y="71"/>
                  <a:pt x="239" y="0"/>
                  <a:pt x="151" y="0"/>
                </a:cubicBezTo>
                <a:cubicBezTo>
                  <a:pt x="70" y="0"/>
                  <a:pt x="0" y="71"/>
                  <a:pt x="0" y="151"/>
                </a:cubicBezTo>
                <a:cubicBezTo>
                  <a:pt x="0" y="239"/>
                  <a:pt x="70" y="310"/>
                  <a:pt x="160" y="310"/>
                </a:cubicBezTo>
                <a:cubicBezTo>
                  <a:pt x="186" y="310"/>
                  <a:pt x="213" y="302"/>
                  <a:pt x="230" y="292"/>
                </a:cubicBezTo>
                <a:cubicBezTo>
                  <a:pt x="328" y="390"/>
                  <a:pt x="328" y="390"/>
                  <a:pt x="328" y="390"/>
                </a:cubicBezTo>
                <a:cubicBezTo>
                  <a:pt x="336" y="399"/>
                  <a:pt x="354" y="399"/>
                  <a:pt x="363" y="390"/>
                </a:cubicBezTo>
                <a:cubicBezTo>
                  <a:pt x="389" y="364"/>
                  <a:pt x="389" y="364"/>
                  <a:pt x="389" y="364"/>
                </a:cubicBezTo>
                <a:cubicBezTo>
                  <a:pt x="398" y="355"/>
                  <a:pt x="389" y="346"/>
                  <a:pt x="381" y="336"/>
                </a:cubicBezTo>
                <a:close/>
                <a:moveTo>
                  <a:pt x="44" y="151"/>
                </a:moveTo>
                <a:lnTo>
                  <a:pt x="44" y="151"/>
                </a:lnTo>
                <a:cubicBezTo>
                  <a:pt x="44" y="98"/>
                  <a:pt x="98" y="44"/>
                  <a:pt x="151" y="44"/>
                </a:cubicBezTo>
                <a:cubicBezTo>
                  <a:pt x="213" y="44"/>
                  <a:pt x="266" y="98"/>
                  <a:pt x="266" y="159"/>
                </a:cubicBezTo>
                <a:cubicBezTo>
                  <a:pt x="266" y="221"/>
                  <a:pt x="213" y="266"/>
                  <a:pt x="160" y="266"/>
                </a:cubicBezTo>
                <a:cubicBezTo>
                  <a:pt x="98" y="266"/>
                  <a:pt x="44" y="212"/>
                  <a:pt x="44" y="151"/>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45" name="Freeform 79"/>
          <p:cNvSpPr>
            <a:spLocks noChangeArrowheads="1"/>
          </p:cNvSpPr>
          <p:nvPr/>
        </p:nvSpPr>
        <p:spPr bwMode="auto">
          <a:xfrm>
            <a:off x="12560302" y="8264894"/>
            <a:ext cx="428626" cy="431912"/>
          </a:xfrm>
          <a:custGeom>
            <a:avLst/>
            <a:gdLst>
              <a:gd name="T0" fmla="*/ 239 w 479"/>
              <a:gd name="T1" fmla="*/ 0 h 479"/>
              <a:gd name="T2" fmla="*/ 239 w 479"/>
              <a:gd name="T3" fmla="*/ 0 h 479"/>
              <a:gd name="T4" fmla="*/ 0 w 479"/>
              <a:gd name="T5" fmla="*/ 239 h 479"/>
              <a:gd name="T6" fmla="*/ 239 w 479"/>
              <a:gd name="T7" fmla="*/ 478 h 479"/>
              <a:gd name="T8" fmla="*/ 478 w 479"/>
              <a:gd name="T9" fmla="*/ 239 h 479"/>
              <a:gd name="T10" fmla="*/ 239 w 479"/>
              <a:gd name="T11" fmla="*/ 0 h 479"/>
              <a:gd name="T12" fmla="*/ 443 w 479"/>
              <a:gd name="T13" fmla="*/ 239 h 479"/>
              <a:gd name="T14" fmla="*/ 443 w 479"/>
              <a:gd name="T15" fmla="*/ 239 h 479"/>
              <a:gd name="T16" fmla="*/ 399 w 479"/>
              <a:gd name="T17" fmla="*/ 363 h 479"/>
              <a:gd name="T18" fmla="*/ 390 w 479"/>
              <a:gd name="T19" fmla="*/ 328 h 479"/>
              <a:gd name="T20" fmla="*/ 399 w 479"/>
              <a:gd name="T21" fmla="*/ 257 h 479"/>
              <a:gd name="T22" fmla="*/ 372 w 479"/>
              <a:gd name="T23" fmla="*/ 204 h 479"/>
              <a:gd name="T24" fmla="*/ 319 w 479"/>
              <a:gd name="T25" fmla="*/ 178 h 479"/>
              <a:gd name="T26" fmla="*/ 346 w 479"/>
              <a:gd name="T27" fmla="*/ 88 h 479"/>
              <a:gd name="T28" fmla="*/ 293 w 479"/>
              <a:gd name="T29" fmla="*/ 62 h 479"/>
              <a:gd name="T30" fmla="*/ 301 w 479"/>
              <a:gd name="T31" fmla="*/ 53 h 479"/>
              <a:gd name="T32" fmla="*/ 443 w 479"/>
              <a:gd name="T33" fmla="*/ 239 h 479"/>
              <a:gd name="T34" fmla="*/ 212 w 479"/>
              <a:gd name="T35" fmla="*/ 44 h 479"/>
              <a:gd name="T36" fmla="*/ 212 w 479"/>
              <a:gd name="T37" fmla="*/ 44 h 479"/>
              <a:gd name="T38" fmla="*/ 186 w 479"/>
              <a:gd name="T39" fmla="*/ 62 h 479"/>
              <a:gd name="T40" fmla="*/ 150 w 479"/>
              <a:gd name="T41" fmla="*/ 88 h 479"/>
              <a:gd name="T42" fmla="*/ 115 w 479"/>
              <a:gd name="T43" fmla="*/ 133 h 479"/>
              <a:gd name="T44" fmla="*/ 133 w 479"/>
              <a:gd name="T45" fmla="*/ 159 h 479"/>
              <a:gd name="T46" fmla="*/ 177 w 479"/>
              <a:gd name="T47" fmla="*/ 159 h 479"/>
              <a:gd name="T48" fmla="*/ 248 w 479"/>
              <a:gd name="T49" fmla="*/ 239 h 479"/>
              <a:gd name="T50" fmla="*/ 186 w 479"/>
              <a:gd name="T51" fmla="*/ 292 h 479"/>
              <a:gd name="T52" fmla="*/ 177 w 479"/>
              <a:gd name="T53" fmla="*/ 337 h 479"/>
              <a:gd name="T54" fmla="*/ 177 w 479"/>
              <a:gd name="T55" fmla="*/ 390 h 479"/>
              <a:gd name="T56" fmla="*/ 133 w 479"/>
              <a:gd name="T57" fmla="*/ 345 h 479"/>
              <a:gd name="T58" fmla="*/ 124 w 479"/>
              <a:gd name="T59" fmla="*/ 284 h 479"/>
              <a:gd name="T60" fmla="*/ 88 w 479"/>
              <a:gd name="T61" fmla="*/ 239 h 479"/>
              <a:gd name="T62" fmla="*/ 106 w 479"/>
              <a:gd name="T63" fmla="*/ 186 h 479"/>
              <a:gd name="T64" fmla="*/ 53 w 479"/>
              <a:gd name="T65" fmla="*/ 169 h 479"/>
              <a:gd name="T66" fmla="*/ 212 w 479"/>
              <a:gd name="T67" fmla="*/ 44 h 479"/>
              <a:gd name="T68" fmla="*/ 177 w 479"/>
              <a:gd name="T69" fmla="*/ 434 h 479"/>
              <a:gd name="T70" fmla="*/ 177 w 479"/>
              <a:gd name="T71" fmla="*/ 434 h 479"/>
              <a:gd name="T72" fmla="*/ 204 w 479"/>
              <a:gd name="T73" fmla="*/ 416 h 479"/>
              <a:gd name="T74" fmla="*/ 239 w 479"/>
              <a:gd name="T75" fmla="*/ 407 h 479"/>
              <a:gd name="T76" fmla="*/ 293 w 479"/>
              <a:gd name="T77" fmla="*/ 390 h 479"/>
              <a:gd name="T78" fmla="*/ 354 w 479"/>
              <a:gd name="T79" fmla="*/ 407 h 479"/>
              <a:gd name="T80" fmla="*/ 239 w 479"/>
              <a:gd name="T81" fmla="*/ 443 h 479"/>
              <a:gd name="T82" fmla="*/ 177 w 479"/>
              <a:gd name="T83" fmla="*/ 43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9" h="479">
                <a:moveTo>
                  <a:pt x="239" y="0"/>
                </a:moveTo>
                <a:lnTo>
                  <a:pt x="239" y="0"/>
                </a:lnTo>
                <a:cubicBezTo>
                  <a:pt x="106" y="0"/>
                  <a:pt x="0" y="106"/>
                  <a:pt x="0" y="239"/>
                </a:cubicBezTo>
                <a:cubicBezTo>
                  <a:pt x="0" y="372"/>
                  <a:pt x="106" y="478"/>
                  <a:pt x="239" y="478"/>
                </a:cubicBezTo>
                <a:cubicBezTo>
                  <a:pt x="372" y="478"/>
                  <a:pt x="478" y="372"/>
                  <a:pt x="478" y="239"/>
                </a:cubicBezTo>
                <a:cubicBezTo>
                  <a:pt x="478" y="106"/>
                  <a:pt x="372" y="0"/>
                  <a:pt x="239" y="0"/>
                </a:cubicBezTo>
                <a:close/>
                <a:moveTo>
                  <a:pt x="443" y="239"/>
                </a:moveTo>
                <a:lnTo>
                  <a:pt x="443" y="239"/>
                </a:lnTo>
                <a:cubicBezTo>
                  <a:pt x="443" y="292"/>
                  <a:pt x="425" y="328"/>
                  <a:pt x="399" y="363"/>
                </a:cubicBezTo>
                <a:cubicBezTo>
                  <a:pt x="390" y="363"/>
                  <a:pt x="381" y="345"/>
                  <a:pt x="390" y="328"/>
                </a:cubicBezTo>
                <a:cubicBezTo>
                  <a:pt x="399" y="310"/>
                  <a:pt x="399" y="275"/>
                  <a:pt x="399" y="257"/>
                </a:cubicBezTo>
                <a:cubicBezTo>
                  <a:pt x="399" y="239"/>
                  <a:pt x="390" y="204"/>
                  <a:pt x="372" y="204"/>
                </a:cubicBezTo>
                <a:cubicBezTo>
                  <a:pt x="346" y="204"/>
                  <a:pt x="337" y="204"/>
                  <a:pt x="319" y="178"/>
                </a:cubicBezTo>
                <a:cubicBezTo>
                  <a:pt x="301" y="124"/>
                  <a:pt x="372" y="115"/>
                  <a:pt x="346" y="88"/>
                </a:cubicBezTo>
                <a:cubicBezTo>
                  <a:pt x="337" y="80"/>
                  <a:pt x="301" y="115"/>
                  <a:pt x="293" y="62"/>
                </a:cubicBezTo>
                <a:lnTo>
                  <a:pt x="301" y="53"/>
                </a:lnTo>
                <a:cubicBezTo>
                  <a:pt x="381" y="80"/>
                  <a:pt x="443" y="150"/>
                  <a:pt x="443" y="239"/>
                </a:cubicBezTo>
                <a:close/>
                <a:moveTo>
                  <a:pt x="212" y="44"/>
                </a:moveTo>
                <a:lnTo>
                  <a:pt x="212" y="44"/>
                </a:lnTo>
                <a:cubicBezTo>
                  <a:pt x="204" y="53"/>
                  <a:pt x="194" y="53"/>
                  <a:pt x="186" y="62"/>
                </a:cubicBezTo>
                <a:cubicBezTo>
                  <a:pt x="168" y="80"/>
                  <a:pt x="159" y="71"/>
                  <a:pt x="150" y="88"/>
                </a:cubicBezTo>
                <a:cubicBezTo>
                  <a:pt x="141" y="106"/>
                  <a:pt x="115" y="124"/>
                  <a:pt x="115" y="133"/>
                </a:cubicBezTo>
                <a:cubicBezTo>
                  <a:pt x="115" y="142"/>
                  <a:pt x="133" y="159"/>
                  <a:pt x="133" y="159"/>
                </a:cubicBezTo>
                <a:cubicBezTo>
                  <a:pt x="141" y="150"/>
                  <a:pt x="159" y="150"/>
                  <a:pt x="177" y="159"/>
                </a:cubicBezTo>
                <a:cubicBezTo>
                  <a:pt x="186" y="159"/>
                  <a:pt x="275" y="169"/>
                  <a:pt x="248" y="239"/>
                </a:cubicBezTo>
                <a:cubicBezTo>
                  <a:pt x="239" y="266"/>
                  <a:pt x="194" y="257"/>
                  <a:pt x="186" y="292"/>
                </a:cubicBezTo>
                <a:cubicBezTo>
                  <a:pt x="186" y="301"/>
                  <a:pt x="186" y="328"/>
                  <a:pt x="177" y="337"/>
                </a:cubicBezTo>
                <a:cubicBezTo>
                  <a:pt x="177" y="345"/>
                  <a:pt x="186" y="390"/>
                  <a:pt x="177" y="390"/>
                </a:cubicBezTo>
                <a:cubicBezTo>
                  <a:pt x="168" y="390"/>
                  <a:pt x="133" y="345"/>
                  <a:pt x="133" y="345"/>
                </a:cubicBezTo>
                <a:cubicBezTo>
                  <a:pt x="133" y="337"/>
                  <a:pt x="124" y="310"/>
                  <a:pt x="124" y="284"/>
                </a:cubicBezTo>
                <a:cubicBezTo>
                  <a:pt x="124" y="266"/>
                  <a:pt x="88" y="266"/>
                  <a:pt x="88" y="239"/>
                </a:cubicBezTo>
                <a:cubicBezTo>
                  <a:pt x="88" y="213"/>
                  <a:pt x="106" y="195"/>
                  <a:pt x="106" y="186"/>
                </a:cubicBezTo>
                <a:cubicBezTo>
                  <a:pt x="97" y="169"/>
                  <a:pt x="62" y="169"/>
                  <a:pt x="53" y="169"/>
                </a:cubicBezTo>
                <a:cubicBezTo>
                  <a:pt x="80" y="97"/>
                  <a:pt x="141" y="53"/>
                  <a:pt x="212" y="44"/>
                </a:cubicBezTo>
                <a:close/>
                <a:moveTo>
                  <a:pt x="177" y="434"/>
                </a:moveTo>
                <a:lnTo>
                  <a:pt x="177" y="434"/>
                </a:lnTo>
                <a:cubicBezTo>
                  <a:pt x="186" y="425"/>
                  <a:pt x="186" y="416"/>
                  <a:pt x="204" y="416"/>
                </a:cubicBezTo>
                <a:cubicBezTo>
                  <a:pt x="212" y="416"/>
                  <a:pt x="221" y="416"/>
                  <a:pt x="239" y="407"/>
                </a:cubicBezTo>
                <a:cubicBezTo>
                  <a:pt x="248" y="407"/>
                  <a:pt x="275" y="398"/>
                  <a:pt x="293" y="390"/>
                </a:cubicBezTo>
                <a:cubicBezTo>
                  <a:pt x="310" y="390"/>
                  <a:pt x="346" y="398"/>
                  <a:pt x="354" y="407"/>
                </a:cubicBezTo>
                <a:cubicBezTo>
                  <a:pt x="319" y="434"/>
                  <a:pt x="284" y="443"/>
                  <a:pt x="239" y="443"/>
                </a:cubicBezTo>
                <a:cubicBezTo>
                  <a:pt x="221" y="443"/>
                  <a:pt x="194" y="443"/>
                  <a:pt x="177" y="43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46" name="Freeform 80"/>
          <p:cNvSpPr>
            <a:spLocks noChangeArrowheads="1"/>
          </p:cNvSpPr>
          <p:nvPr/>
        </p:nvSpPr>
        <p:spPr bwMode="auto">
          <a:xfrm>
            <a:off x="13442950" y="8344288"/>
            <a:ext cx="444500" cy="273121"/>
          </a:xfrm>
          <a:custGeom>
            <a:avLst/>
            <a:gdLst>
              <a:gd name="T0" fmla="*/ 462 w 498"/>
              <a:gd name="T1" fmla="*/ 0 h 303"/>
              <a:gd name="T2" fmla="*/ 0 w 498"/>
              <a:gd name="T3" fmla="*/ 36 h 303"/>
              <a:gd name="T4" fmla="*/ 36 w 498"/>
              <a:gd name="T5" fmla="*/ 302 h 303"/>
              <a:gd name="T6" fmla="*/ 497 w 498"/>
              <a:gd name="T7" fmla="*/ 266 h 303"/>
              <a:gd name="T8" fmla="*/ 462 w 498"/>
              <a:gd name="T9" fmla="*/ 0 h 303"/>
              <a:gd name="T10" fmla="*/ 275 w 498"/>
              <a:gd name="T11" fmla="*/ 54 h 303"/>
              <a:gd name="T12" fmla="*/ 319 w 498"/>
              <a:gd name="T13" fmla="*/ 107 h 303"/>
              <a:gd name="T14" fmla="*/ 275 w 498"/>
              <a:gd name="T15" fmla="*/ 54 h 303"/>
              <a:gd name="T16" fmla="*/ 346 w 498"/>
              <a:gd name="T17" fmla="*/ 125 h 303"/>
              <a:gd name="T18" fmla="*/ 302 w 498"/>
              <a:gd name="T19" fmla="*/ 178 h 303"/>
              <a:gd name="T20" fmla="*/ 346 w 498"/>
              <a:gd name="T21" fmla="*/ 125 h 303"/>
              <a:gd name="T22" fmla="*/ 195 w 498"/>
              <a:gd name="T23" fmla="*/ 54 h 303"/>
              <a:gd name="T24" fmla="*/ 249 w 498"/>
              <a:gd name="T25" fmla="*/ 107 h 303"/>
              <a:gd name="T26" fmla="*/ 195 w 498"/>
              <a:gd name="T27" fmla="*/ 54 h 303"/>
              <a:gd name="T28" fmla="*/ 275 w 498"/>
              <a:gd name="T29" fmla="*/ 125 h 303"/>
              <a:gd name="T30" fmla="*/ 222 w 498"/>
              <a:gd name="T31" fmla="*/ 178 h 303"/>
              <a:gd name="T32" fmla="*/ 275 w 498"/>
              <a:gd name="T33" fmla="*/ 125 h 303"/>
              <a:gd name="T34" fmla="*/ 124 w 498"/>
              <a:gd name="T35" fmla="*/ 54 h 303"/>
              <a:gd name="T36" fmla="*/ 178 w 498"/>
              <a:gd name="T37" fmla="*/ 107 h 303"/>
              <a:gd name="T38" fmla="*/ 124 w 498"/>
              <a:gd name="T39" fmla="*/ 54 h 303"/>
              <a:gd name="T40" fmla="*/ 195 w 498"/>
              <a:gd name="T41" fmla="*/ 125 h 303"/>
              <a:gd name="T42" fmla="*/ 151 w 498"/>
              <a:gd name="T43" fmla="*/ 178 h 303"/>
              <a:gd name="T44" fmla="*/ 195 w 498"/>
              <a:gd name="T45" fmla="*/ 125 h 303"/>
              <a:gd name="T46" fmla="*/ 54 w 498"/>
              <a:gd name="T47" fmla="*/ 54 h 303"/>
              <a:gd name="T48" fmla="*/ 98 w 498"/>
              <a:gd name="T49" fmla="*/ 107 h 303"/>
              <a:gd name="T50" fmla="*/ 54 w 498"/>
              <a:gd name="T51" fmla="*/ 54 h 303"/>
              <a:gd name="T52" fmla="*/ 124 w 498"/>
              <a:gd name="T53" fmla="*/ 125 h 303"/>
              <a:gd name="T54" fmla="*/ 71 w 498"/>
              <a:gd name="T55" fmla="*/ 178 h 303"/>
              <a:gd name="T56" fmla="*/ 124 w 498"/>
              <a:gd name="T57" fmla="*/ 125 h 303"/>
              <a:gd name="T58" fmla="*/ 98 w 498"/>
              <a:gd name="T59" fmla="*/ 249 h 303"/>
              <a:gd name="T60" fmla="*/ 54 w 498"/>
              <a:gd name="T61" fmla="*/ 204 h 303"/>
              <a:gd name="T62" fmla="*/ 98 w 498"/>
              <a:gd name="T63" fmla="*/ 249 h 303"/>
              <a:gd name="T64" fmla="*/ 372 w 498"/>
              <a:gd name="T65" fmla="*/ 249 h 303"/>
              <a:gd name="T66" fmla="*/ 124 w 498"/>
              <a:gd name="T67" fmla="*/ 204 h 303"/>
              <a:gd name="T68" fmla="*/ 372 w 498"/>
              <a:gd name="T69" fmla="*/ 249 h 303"/>
              <a:gd name="T70" fmla="*/ 443 w 498"/>
              <a:gd name="T71" fmla="*/ 249 h 303"/>
              <a:gd name="T72" fmla="*/ 399 w 498"/>
              <a:gd name="T73" fmla="*/ 204 h 303"/>
              <a:gd name="T74" fmla="*/ 443 w 498"/>
              <a:gd name="T75" fmla="*/ 249 h 303"/>
              <a:gd name="T76" fmla="*/ 372 w 498"/>
              <a:gd name="T77" fmla="*/ 178 h 303"/>
              <a:gd name="T78" fmla="*/ 425 w 498"/>
              <a:gd name="T79" fmla="*/ 125 h 303"/>
              <a:gd name="T80" fmla="*/ 372 w 498"/>
              <a:gd name="T81" fmla="*/ 178 h 303"/>
              <a:gd name="T82" fmla="*/ 443 w 498"/>
              <a:gd name="T83" fmla="*/ 107 h 303"/>
              <a:gd name="T84" fmla="*/ 346 w 498"/>
              <a:gd name="T85" fmla="*/ 54 h 303"/>
              <a:gd name="T86" fmla="*/ 443 w 498"/>
              <a:gd name="T87" fmla="*/ 10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8" h="303">
                <a:moveTo>
                  <a:pt x="462" y="0"/>
                </a:moveTo>
                <a:lnTo>
                  <a:pt x="462" y="0"/>
                </a:lnTo>
                <a:cubicBezTo>
                  <a:pt x="36" y="0"/>
                  <a:pt x="36" y="0"/>
                  <a:pt x="36" y="0"/>
                </a:cubicBezTo>
                <a:cubicBezTo>
                  <a:pt x="18" y="0"/>
                  <a:pt x="0" y="18"/>
                  <a:pt x="0" y="36"/>
                </a:cubicBezTo>
                <a:cubicBezTo>
                  <a:pt x="0" y="266"/>
                  <a:pt x="0" y="266"/>
                  <a:pt x="0" y="266"/>
                </a:cubicBezTo>
                <a:cubicBezTo>
                  <a:pt x="0" y="284"/>
                  <a:pt x="18" y="302"/>
                  <a:pt x="36" y="302"/>
                </a:cubicBezTo>
                <a:cubicBezTo>
                  <a:pt x="462" y="302"/>
                  <a:pt x="462" y="302"/>
                  <a:pt x="462" y="302"/>
                </a:cubicBezTo>
                <a:cubicBezTo>
                  <a:pt x="479" y="302"/>
                  <a:pt x="497" y="284"/>
                  <a:pt x="497" y="266"/>
                </a:cubicBezTo>
                <a:cubicBezTo>
                  <a:pt x="497" y="36"/>
                  <a:pt x="497" y="36"/>
                  <a:pt x="497" y="36"/>
                </a:cubicBezTo>
                <a:cubicBezTo>
                  <a:pt x="497" y="18"/>
                  <a:pt x="479" y="0"/>
                  <a:pt x="462" y="0"/>
                </a:cubicBezTo>
                <a:close/>
                <a:moveTo>
                  <a:pt x="275" y="54"/>
                </a:moveTo>
                <a:lnTo>
                  <a:pt x="275" y="54"/>
                </a:lnTo>
                <a:cubicBezTo>
                  <a:pt x="319" y="54"/>
                  <a:pt x="319" y="54"/>
                  <a:pt x="319" y="54"/>
                </a:cubicBezTo>
                <a:cubicBezTo>
                  <a:pt x="319" y="107"/>
                  <a:pt x="319" y="107"/>
                  <a:pt x="319" y="107"/>
                </a:cubicBezTo>
                <a:cubicBezTo>
                  <a:pt x="275" y="107"/>
                  <a:pt x="275" y="107"/>
                  <a:pt x="275" y="107"/>
                </a:cubicBezTo>
                <a:lnTo>
                  <a:pt x="275" y="54"/>
                </a:lnTo>
                <a:close/>
                <a:moveTo>
                  <a:pt x="346" y="125"/>
                </a:moveTo>
                <a:lnTo>
                  <a:pt x="346" y="125"/>
                </a:lnTo>
                <a:cubicBezTo>
                  <a:pt x="346" y="178"/>
                  <a:pt x="346" y="178"/>
                  <a:pt x="346" y="178"/>
                </a:cubicBezTo>
                <a:cubicBezTo>
                  <a:pt x="302" y="178"/>
                  <a:pt x="302" y="178"/>
                  <a:pt x="302" y="178"/>
                </a:cubicBezTo>
                <a:cubicBezTo>
                  <a:pt x="302" y="125"/>
                  <a:pt x="302" y="125"/>
                  <a:pt x="302" y="125"/>
                </a:cubicBezTo>
                <a:lnTo>
                  <a:pt x="346" y="125"/>
                </a:lnTo>
                <a:close/>
                <a:moveTo>
                  <a:pt x="195" y="54"/>
                </a:moveTo>
                <a:lnTo>
                  <a:pt x="195" y="54"/>
                </a:lnTo>
                <a:cubicBezTo>
                  <a:pt x="249" y="54"/>
                  <a:pt x="249" y="54"/>
                  <a:pt x="249" y="54"/>
                </a:cubicBezTo>
                <a:cubicBezTo>
                  <a:pt x="249" y="107"/>
                  <a:pt x="249" y="107"/>
                  <a:pt x="249" y="107"/>
                </a:cubicBezTo>
                <a:cubicBezTo>
                  <a:pt x="195" y="107"/>
                  <a:pt x="195" y="107"/>
                  <a:pt x="195" y="107"/>
                </a:cubicBezTo>
                <a:lnTo>
                  <a:pt x="195" y="54"/>
                </a:lnTo>
                <a:close/>
                <a:moveTo>
                  <a:pt x="275" y="125"/>
                </a:moveTo>
                <a:lnTo>
                  <a:pt x="275" y="125"/>
                </a:lnTo>
                <a:cubicBezTo>
                  <a:pt x="275" y="178"/>
                  <a:pt x="275" y="178"/>
                  <a:pt x="275" y="178"/>
                </a:cubicBezTo>
                <a:cubicBezTo>
                  <a:pt x="222" y="178"/>
                  <a:pt x="222" y="178"/>
                  <a:pt x="222" y="178"/>
                </a:cubicBezTo>
                <a:cubicBezTo>
                  <a:pt x="222" y="125"/>
                  <a:pt x="222" y="125"/>
                  <a:pt x="222" y="125"/>
                </a:cubicBezTo>
                <a:lnTo>
                  <a:pt x="275" y="125"/>
                </a:lnTo>
                <a:close/>
                <a:moveTo>
                  <a:pt x="124" y="54"/>
                </a:moveTo>
                <a:lnTo>
                  <a:pt x="124" y="54"/>
                </a:lnTo>
                <a:cubicBezTo>
                  <a:pt x="178" y="54"/>
                  <a:pt x="178" y="54"/>
                  <a:pt x="178" y="54"/>
                </a:cubicBezTo>
                <a:cubicBezTo>
                  <a:pt x="178" y="107"/>
                  <a:pt x="178" y="107"/>
                  <a:pt x="178" y="107"/>
                </a:cubicBezTo>
                <a:cubicBezTo>
                  <a:pt x="124" y="107"/>
                  <a:pt x="124" y="107"/>
                  <a:pt x="124" y="107"/>
                </a:cubicBezTo>
                <a:lnTo>
                  <a:pt x="124" y="54"/>
                </a:lnTo>
                <a:close/>
                <a:moveTo>
                  <a:pt x="195" y="125"/>
                </a:moveTo>
                <a:lnTo>
                  <a:pt x="195" y="125"/>
                </a:lnTo>
                <a:cubicBezTo>
                  <a:pt x="195" y="178"/>
                  <a:pt x="195" y="178"/>
                  <a:pt x="195" y="178"/>
                </a:cubicBezTo>
                <a:cubicBezTo>
                  <a:pt x="151" y="178"/>
                  <a:pt x="151" y="178"/>
                  <a:pt x="151" y="178"/>
                </a:cubicBezTo>
                <a:cubicBezTo>
                  <a:pt x="151" y="125"/>
                  <a:pt x="151" y="125"/>
                  <a:pt x="151" y="125"/>
                </a:cubicBezTo>
                <a:lnTo>
                  <a:pt x="195" y="125"/>
                </a:lnTo>
                <a:close/>
                <a:moveTo>
                  <a:pt x="54" y="54"/>
                </a:moveTo>
                <a:lnTo>
                  <a:pt x="54" y="54"/>
                </a:lnTo>
                <a:cubicBezTo>
                  <a:pt x="98" y="54"/>
                  <a:pt x="98" y="54"/>
                  <a:pt x="98" y="54"/>
                </a:cubicBezTo>
                <a:cubicBezTo>
                  <a:pt x="98" y="107"/>
                  <a:pt x="98" y="107"/>
                  <a:pt x="98" y="107"/>
                </a:cubicBezTo>
                <a:cubicBezTo>
                  <a:pt x="54" y="107"/>
                  <a:pt x="54" y="107"/>
                  <a:pt x="54" y="107"/>
                </a:cubicBezTo>
                <a:lnTo>
                  <a:pt x="54" y="54"/>
                </a:lnTo>
                <a:close/>
                <a:moveTo>
                  <a:pt x="124" y="125"/>
                </a:moveTo>
                <a:lnTo>
                  <a:pt x="124" y="125"/>
                </a:lnTo>
                <a:cubicBezTo>
                  <a:pt x="124" y="178"/>
                  <a:pt x="124" y="178"/>
                  <a:pt x="124" y="178"/>
                </a:cubicBezTo>
                <a:cubicBezTo>
                  <a:pt x="71" y="178"/>
                  <a:pt x="71" y="178"/>
                  <a:pt x="71" y="178"/>
                </a:cubicBezTo>
                <a:cubicBezTo>
                  <a:pt x="71" y="125"/>
                  <a:pt x="71" y="125"/>
                  <a:pt x="71" y="125"/>
                </a:cubicBezTo>
                <a:lnTo>
                  <a:pt x="124" y="125"/>
                </a:lnTo>
                <a:close/>
                <a:moveTo>
                  <a:pt x="98" y="249"/>
                </a:moveTo>
                <a:lnTo>
                  <a:pt x="98" y="249"/>
                </a:lnTo>
                <a:cubicBezTo>
                  <a:pt x="54" y="249"/>
                  <a:pt x="54" y="249"/>
                  <a:pt x="54" y="249"/>
                </a:cubicBezTo>
                <a:cubicBezTo>
                  <a:pt x="54" y="204"/>
                  <a:pt x="54" y="204"/>
                  <a:pt x="54" y="204"/>
                </a:cubicBezTo>
                <a:cubicBezTo>
                  <a:pt x="98" y="204"/>
                  <a:pt x="98" y="204"/>
                  <a:pt x="98" y="204"/>
                </a:cubicBezTo>
                <a:lnTo>
                  <a:pt x="98" y="249"/>
                </a:lnTo>
                <a:close/>
                <a:moveTo>
                  <a:pt x="372" y="249"/>
                </a:moveTo>
                <a:lnTo>
                  <a:pt x="372" y="249"/>
                </a:lnTo>
                <a:cubicBezTo>
                  <a:pt x="124" y="249"/>
                  <a:pt x="124" y="249"/>
                  <a:pt x="124" y="249"/>
                </a:cubicBezTo>
                <a:cubicBezTo>
                  <a:pt x="124" y="204"/>
                  <a:pt x="124" y="204"/>
                  <a:pt x="124" y="204"/>
                </a:cubicBezTo>
                <a:cubicBezTo>
                  <a:pt x="372" y="204"/>
                  <a:pt x="372" y="204"/>
                  <a:pt x="372" y="204"/>
                </a:cubicBezTo>
                <a:lnTo>
                  <a:pt x="372" y="249"/>
                </a:lnTo>
                <a:close/>
                <a:moveTo>
                  <a:pt x="443" y="249"/>
                </a:moveTo>
                <a:lnTo>
                  <a:pt x="443" y="249"/>
                </a:lnTo>
                <a:cubicBezTo>
                  <a:pt x="399" y="249"/>
                  <a:pt x="399" y="249"/>
                  <a:pt x="399" y="249"/>
                </a:cubicBezTo>
                <a:cubicBezTo>
                  <a:pt x="399" y="204"/>
                  <a:pt x="399" y="204"/>
                  <a:pt x="399" y="204"/>
                </a:cubicBezTo>
                <a:cubicBezTo>
                  <a:pt x="443" y="204"/>
                  <a:pt x="443" y="204"/>
                  <a:pt x="443" y="204"/>
                </a:cubicBezTo>
                <a:lnTo>
                  <a:pt x="443" y="249"/>
                </a:lnTo>
                <a:close/>
                <a:moveTo>
                  <a:pt x="372" y="178"/>
                </a:moveTo>
                <a:lnTo>
                  <a:pt x="372" y="178"/>
                </a:lnTo>
                <a:cubicBezTo>
                  <a:pt x="372" y="125"/>
                  <a:pt x="372" y="125"/>
                  <a:pt x="372" y="125"/>
                </a:cubicBezTo>
                <a:cubicBezTo>
                  <a:pt x="425" y="125"/>
                  <a:pt x="425" y="125"/>
                  <a:pt x="425" y="125"/>
                </a:cubicBezTo>
                <a:cubicBezTo>
                  <a:pt x="425" y="178"/>
                  <a:pt x="425" y="178"/>
                  <a:pt x="425" y="178"/>
                </a:cubicBezTo>
                <a:lnTo>
                  <a:pt x="372" y="178"/>
                </a:lnTo>
                <a:close/>
                <a:moveTo>
                  <a:pt x="443" y="107"/>
                </a:moveTo>
                <a:lnTo>
                  <a:pt x="443" y="107"/>
                </a:lnTo>
                <a:cubicBezTo>
                  <a:pt x="346" y="107"/>
                  <a:pt x="346" y="107"/>
                  <a:pt x="346" y="107"/>
                </a:cubicBezTo>
                <a:cubicBezTo>
                  <a:pt x="346" y="54"/>
                  <a:pt x="346" y="54"/>
                  <a:pt x="346" y="54"/>
                </a:cubicBezTo>
                <a:cubicBezTo>
                  <a:pt x="443" y="54"/>
                  <a:pt x="443" y="54"/>
                  <a:pt x="443" y="54"/>
                </a:cubicBezTo>
                <a:lnTo>
                  <a:pt x="443" y="107"/>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47" name="Freeform 81"/>
          <p:cNvSpPr>
            <a:spLocks noChangeArrowheads="1"/>
          </p:cNvSpPr>
          <p:nvPr/>
        </p:nvSpPr>
        <p:spPr bwMode="auto">
          <a:xfrm>
            <a:off x="977900" y="9195410"/>
            <a:ext cx="447676" cy="358869"/>
          </a:xfrm>
          <a:custGeom>
            <a:avLst/>
            <a:gdLst>
              <a:gd name="T0" fmla="*/ 442 w 497"/>
              <a:gd name="T1" fmla="*/ 0 h 401"/>
              <a:gd name="T2" fmla="*/ 442 w 497"/>
              <a:gd name="T3" fmla="*/ 0 h 401"/>
              <a:gd name="T4" fmla="*/ 53 w 497"/>
              <a:gd name="T5" fmla="*/ 0 h 401"/>
              <a:gd name="T6" fmla="*/ 0 w 497"/>
              <a:gd name="T7" fmla="*/ 45 h 401"/>
              <a:gd name="T8" fmla="*/ 0 w 497"/>
              <a:gd name="T9" fmla="*/ 347 h 401"/>
              <a:gd name="T10" fmla="*/ 53 w 497"/>
              <a:gd name="T11" fmla="*/ 400 h 401"/>
              <a:gd name="T12" fmla="*/ 442 w 497"/>
              <a:gd name="T13" fmla="*/ 400 h 401"/>
              <a:gd name="T14" fmla="*/ 496 w 497"/>
              <a:gd name="T15" fmla="*/ 347 h 401"/>
              <a:gd name="T16" fmla="*/ 496 w 497"/>
              <a:gd name="T17" fmla="*/ 45 h 401"/>
              <a:gd name="T18" fmla="*/ 442 w 497"/>
              <a:gd name="T19" fmla="*/ 0 h 401"/>
              <a:gd name="T20" fmla="*/ 114 w 497"/>
              <a:gd name="T21" fmla="*/ 45 h 401"/>
              <a:gd name="T22" fmla="*/ 114 w 497"/>
              <a:gd name="T23" fmla="*/ 45 h 401"/>
              <a:gd name="T24" fmla="*/ 132 w 497"/>
              <a:gd name="T25" fmla="*/ 63 h 401"/>
              <a:gd name="T26" fmla="*/ 114 w 497"/>
              <a:gd name="T27" fmla="*/ 80 h 401"/>
              <a:gd name="T28" fmla="*/ 97 w 497"/>
              <a:gd name="T29" fmla="*/ 63 h 401"/>
              <a:gd name="T30" fmla="*/ 114 w 497"/>
              <a:gd name="T31" fmla="*/ 45 h 401"/>
              <a:gd name="T32" fmla="*/ 44 w 497"/>
              <a:gd name="T33" fmla="*/ 63 h 401"/>
              <a:gd name="T34" fmla="*/ 44 w 497"/>
              <a:gd name="T35" fmla="*/ 63 h 401"/>
              <a:gd name="T36" fmla="*/ 61 w 497"/>
              <a:gd name="T37" fmla="*/ 45 h 401"/>
              <a:gd name="T38" fmla="*/ 79 w 497"/>
              <a:gd name="T39" fmla="*/ 63 h 401"/>
              <a:gd name="T40" fmla="*/ 61 w 497"/>
              <a:gd name="T41" fmla="*/ 80 h 401"/>
              <a:gd name="T42" fmla="*/ 44 w 497"/>
              <a:gd name="T43" fmla="*/ 63 h 401"/>
              <a:gd name="T44" fmla="*/ 442 w 497"/>
              <a:gd name="T45" fmla="*/ 347 h 401"/>
              <a:gd name="T46" fmla="*/ 442 w 497"/>
              <a:gd name="T47" fmla="*/ 347 h 401"/>
              <a:gd name="T48" fmla="*/ 44 w 497"/>
              <a:gd name="T49" fmla="*/ 347 h 401"/>
              <a:gd name="T50" fmla="*/ 44 w 497"/>
              <a:gd name="T51" fmla="*/ 116 h 401"/>
              <a:gd name="T52" fmla="*/ 442 w 497"/>
              <a:gd name="T53" fmla="*/ 116 h 401"/>
              <a:gd name="T54" fmla="*/ 442 w 497"/>
              <a:gd name="T55" fmla="*/ 347 h 401"/>
              <a:gd name="T56" fmla="*/ 442 w 497"/>
              <a:gd name="T57" fmla="*/ 80 h 401"/>
              <a:gd name="T58" fmla="*/ 442 w 497"/>
              <a:gd name="T59" fmla="*/ 80 h 401"/>
              <a:gd name="T60" fmla="*/ 150 w 497"/>
              <a:gd name="T61" fmla="*/ 80 h 401"/>
              <a:gd name="T62" fmla="*/ 150 w 497"/>
              <a:gd name="T63" fmla="*/ 45 h 401"/>
              <a:gd name="T64" fmla="*/ 442 w 497"/>
              <a:gd name="T65" fmla="*/ 45 h 401"/>
              <a:gd name="T66" fmla="*/ 442 w 497"/>
              <a:gd name="T67" fmla="*/ 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01">
                <a:moveTo>
                  <a:pt x="442" y="0"/>
                </a:moveTo>
                <a:lnTo>
                  <a:pt x="442" y="0"/>
                </a:lnTo>
                <a:cubicBezTo>
                  <a:pt x="53" y="0"/>
                  <a:pt x="53" y="0"/>
                  <a:pt x="53" y="0"/>
                </a:cubicBezTo>
                <a:cubicBezTo>
                  <a:pt x="17" y="0"/>
                  <a:pt x="0" y="19"/>
                  <a:pt x="0" y="45"/>
                </a:cubicBezTo>
                <a:cubicBezTo>
                  <a:pt x="0" y="347"/>
                  <a:pt x="0" y="347"/>
                  <a:pt x="0" y="347"/>
                </a:cubicBezTo>
                <a:cubicBezTo>
                  <a:pt x="0" y="373"/>
                  <a:pt x="17" y="400"/>
                  <a:pt x="53" y="400"/>
                </a:cubicBezTo>
                <a:cubicBezTo>
                  <a:pt x="442" y="400"/>
                  <a:pt x="442" y="400"/>
                  <a:pt x="442" y="400"/>
                </a:cubicBezTo>
                <a:cubicBezTo>
                  <a:pt x="469" y="400"/>
                  <a:pt x="496" y="373"/>
                  <a:pt x="496" y="347"/>
                </a:cubicBezTo>
                <a:cubicBezTo>
                  <a:pt x="496" y="45"/>
                  <a:pt x="496" y="45"/>
                  <a:pt x="496" y="45"/>
                </a:cubicBezTo>
                <a:cubicBezTo>
                  <a:pt x="496" y="19"/>
                  <a:pt x="469" y="0"/>
                  <a:pt x="442" y="0"/>
                </a:cubicBezTo>
                <a:close/>
                <a:moveTo>
                  <a:pt x="114" y="45"/>
                </a:moveTo>
                <a:lnTo>
                  <a:pt x="114" y="45"/>
                </a:lnTo>
                <a:cubicBezTo>
                  <a:pt x="123" y="45"/>
                  <a:pt x="132" y="54"/>
                  <a:pt x="132" y="63"/>
                </a:cubicBezTo>
                <a:cubicBezTo>
                  <a:pt x="132" y="72"/>
                  <a:pt x="123" y="80"/>
                  <a:pt x="114" y="80"/>
                </a:cubicBezTo>
                <a:cubicBezTo>
                  <a:pt x="106" y="80"/>
                  <a:pt x="97" y="72"/>
                  <a:pt x="97" y="63"/>
                </a:cubicBezTo>
                <a:cubicBezTo>
                  <a:pt x="97" y="54"/>
                  <a:pt x="106" y="45"/>
                  <a:pt x="114" y="45"/>
                </a:cubicBezTo>
                <a:close/>
                <a:moveTo>
                  <a:pt x="44" y="63"/>
                </a:moveTo>
                <a:lnTo>
                  <a:pt x="44" y="63"/>
                </a:lnTo>
                <a:cubicBezTo>
                  <a:pt x="44" y="54"/>
                  <a:pt x="53" y="45"/>
                  <a:pt x="61" y="45"/>
                </a:cubicBezTo>
                <a:cubicBezTo>
                  <a:pt x="70" y="45"/>
                  <a:pt x="79" y="54"/>
                  <a:pt x="79" y="63"/>
                </a:cubicBezTo>
                <a:cubicBezTo>
                  <a:pt x="79" y="72"/>
                  <a:pt x="70" y="80"/>
                  <a:pt x="61" y="80"/>
                </a:cubicBezTo>
                <a:cubicBezTo>
                  <a:pt x="53" y="80"/>
                  <a:pt x="44" y="72"/>
                  <a:pt x="44" y="63"/>
                </a:cubicBezTo>
                <a:close/>
                <a:moveTo>
                  <a:pt x="442" y="347"/>
                </a:moveTo>
                <a:lnTo>
                  <a:pt x="442" y="347"/>
                </a:lnTo>
                <a:cubicBezTo>
                  <a:pt x="44" y="347"/>
                  <a:pt x="44" y="347"/>
                  <a:pt x="44" y="347"/>
                </a:cubicBezTo>
                <a:cubicBezTo>
                  <a:pt x="44" y="116"/>
                  <a:pt x="44" y="116"/>
                  <a:pt x="44" y="116"/>
                </a:cubicBezTo>
                <a:cubicBezTo>
                  <a:pt x="442" y="116"/>
                  <a:pt x="442" y="116"/>
                  <a:pt x="442" y="116"/>
                </a:cubicBezTo>
                <a:lnTo>
                  <a:pt x="442" y="347"/>
                </a:lnTo>
                <a:close/>
                <a:moveTo>
                  <a:pt x="442" y="80"/>
                </a:moveTo>
                <a:lnTo>
                  <a:pt x="442" y="80"/>
                </a:lnTo>
                <a:cubicBezTo>
                  <a:pt x="150" y="80"/>
                  <a:pt x="150" y="80"/>
                  <a:pt x="150" y="80"/>
                </a:cubicBezTo>
                <a:cubicBezTo>
                  <a:pt x="150" y="45"/>
                  <a:pt x="150" y="45"/>
                  <a:pt x="150" y="45"/>
                </a:cubicBezTo>
                <a:cubicBezTo>
                  <a:pt x="442" y="45"/>
                  <a:pt x="442" y="45"/>
                  <a:pt x="442" y="45"/>
                </a:cubicBezTo>
                <a:lnTo>
                  <a:pt x="442" y="8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48" name="Freeform 82"/>
          <p:cNvSpPr>
            <a:spLocks noChangeArrowheads="1"/>
          </p:cNvSpPr>
          <p:nvPr/>
        </p:nvSpPr>
        <p:spPr bwMode="auto">
          <a:xfrm>
            <a:off x="1866900" y="9170003"/>
            <a:ext cx="447676" cy="400154"/>
          </a:xfrm>
          <a:custGeom>
            <a:avLst/>
            <a:gdLst>
              <a:gd name="T0" fmla="*/ 443 w 497"/>
              <a:gd name="T1" fmla="*/ 0 h 444"/>
              <a:gd name="T2" fmla="*/ 443 w 497"/>
              <a:gd name="T3" fmla="*/ 0 h 444"/>
              <a:gd name="T4" fmla="*/ 53 w 497"/>
              <a:gd name="T5" fmla="*/ 0 h 444"/>
              <a:gd name="T6" fmla="*/ 0 w 497"/>
              <a:gd name="T7" fmla="*/ 53 h 444"/>
              <a:gd name="T8" fmla="*/ 0 w 497"/>
              <a:gd name="T9" fmla="*/ 345 h 444"/>
              <a:gd name="T10" fmla="*/ 53 w 497"/>
              <a:gd name="T11" fmla="*/ 399 h 444"/>
              <a:gd name="T12" fmla="*/ 151 w 497"/>
              <a:gd name="T13" fmla="*/ 399 h 444"/>
              <a:gd name="T14" fmla="*/ 151 w 497"/>
              <a:gd name="T15" fmla="*/ 345 h 444"/>
              <a:gd name="T16" fmla="*/ 44 w 497"/>
              <a:gd name="T17" fmla="*/ 345 h 444"/>
              <a:gd name="T18" fmla="*/ 44 w 497"/>
              <a:gd name="T19" fmla="*/ 124 h 444"/>
              <a:gd name="T20" fmla="*/ 443 w 497"/>
              <a:gd name="T21" fmla="*/ 124 h 444"/>
              <a:gd name="T22" fmla="*/ 443 w 497"/>
              <a:gd name="T23" fmla="*/ 345 h 444"/>
              <a:gd name="T24" fmla="*/ 345 w 497"/>
              <a:gd name="T25" fmla="*/ 345 h 444"/>
              <a:gd name="T26" fmla="*/ 345 w 497"/>
              <a:gd name="T27" fmla="*/ 399 h 444"/>
              <a:gd name="T28" fmla="*/ 443 w 497"/>
              <a:gd name="T29" fmla="*/ 399 h 444"/>
              <a:gd name="T30" fmla="*/ 496 w 497"/>
              <a:gd name="T31" fmla="*/ 345 h 444"/>
              <a:gd name="T32" fmla="*/ 496 w 497"/>
              <a:gd name="T33" fmla="*/ 53 h 444"/>
              <a:gd name="T34" fmla="*/ 443 w 497"/>
              <a:gd name="T35" fmla="*/ 0 h 444"/>
              <a:gd name="T36" fmla="*/ 62 w 497"/>
              <a:gd name="T37" fmla="*/ 80 h 444"/>
              <a:gd name="T38" fmla="*/ 62 w 497"/>
              <a:gd name="T39" fmla="*/ 80 h 444"/>
              <a:gd name="T40" fmla="*/ 44 w 497"/>
              <a:gd name="T41" fmla="*/ 62 h 444"/>
              <a:gd name="T42" fmla="*/ 62 w 497"/>
              <a:gd name="T43" fmla="*/ 45 h 444"/>
              <a:gd name="T44" fmla="*/ 79 w 497"/>
              <a:gd name="T45" fmla="*/ 62 h 444"/>
              <a:gd name="T46" fmla="*/ 62 w 497"/>
              <a:gd name="T47" fmla="*/ 80 h 444"/>
              <a:gd name="T48" fmla="*/ 116 w 497"/>
              <a:gd name="T49" fmla="*/ 80 h 444"/>
              <a:gd name="T50" fmla="*/ 116 w 497"/>
              <a:gd name="T51" fmla="*/ 80 h 444"/>
              <a:gd name="T52" fmla="*/ 97 w 497"/>
              <a:gd name="T53" fmla="*/ 62 h 444"/>
              <a:gd name="T54" fmla="*/ 116 w 497"/>
              <a:gd name="T55" fmla="*/ 45 h 444"/>
              <a:gd name="T56" fmla="*/ 132 w 497"/>
              <a:gd name="T57" fmla="*/ 62 h 444"/>
              <a:gd name="T58" fmla="*/ 116 w 497"/>
              <a:gd name="T59" fmla="*/ 80 h 444"/>
              <a:gd name="T60" fmla="*/ 443 w 497"/>
              <a:gd name="T61" fmla="*/ 80 h 444"/>
              <a:gd name="T62" fmla="*/ 443 w 497"/>
              <a:gd name="T63" fmla="*/ 80 h 444"/>
              <a:gd name="T64" fmla="*/ 151 w 497"/>
              <a:gd name="T65" fmla="*/ 80 h 444"/>
              <a:gd name="T66" fmla="*/ 151 w 497"/>
              <a:gd name="T67" fmla="*/ 53 h 444"/>
              <a:gd name="T68" fmla="*/ 443 w 497"/>
              <a:gd name="T69" fmla="*/ 53 h 444"/>
              <a:gd name="T70" fmla="*/ 443 w 497"/>
              <a:gd name="T71" fmla="*/ 80 h 444"/>
              <a:gd name="T72" fmla="*/ 248 w 497"/>
              <a:gd name="T73" fmla="*/ 177 h 444"/>
              <a:gd name="T74" fmla="*/ 248 w 497"/>
              <a:gd name="T75" fmla="*/ 177 h 444"/>
              <a:gd name="T76" fmla="*/ 124 w 497"/>
              <a:gd name="T77" fmla="*/ 301 h 444"/>
              <a:gd name="T78" fmla="*/ 204 w 497"/>
              <a:gd name="T79" fmla="*/ 301 h 444"/>
              <a:gd name="T80" fmla="*/ 204 w 497"/>
              <a:gd name="T81" fmla="*/ 443 h 444"/>
              <a:gd name="T82" fmla="*/ 292 w 497"/>
              <a:gd name="T83" fmla="*/ 443 h 444"/>
              <a:gd name="T84" fmla="*/ 292 w 497"/>
              <a:gd name="T85" fmla="*/ 301 h 444"/>
              <a:gd name="T86" fmla="*/ 363 w 497"/>
              <a:gd name="T87" fmla="*/ 301 h 444"/>
              <a:gd name="T88" fmla="*/ 248 w 497"/>
              <a:gd name="T89" fmla="*/ 17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7" h="444">
                <a:moveTo>
                  <a:pt x="443" y="0"/>
                </a:moveTo>
                <a:lnTo>
                  <a:pt x="443" y="0"/>
                </a:lnTo>
                <a:cubicBezTo>
                  <a:pt x="53" y="0"/>
                  <a:pt x="53" y="0"/>
                  <a:pt x="53" y="0"/>
                </a:cubicBezTo>
                <a:cubicBezTo>
                  <a:pt x="17" y="0"/>
                  <a:pt x="0" y="26"/>
                  <a:pt x="0" y="53"/>
                </a:cubicBezTo>
                <a:cubicBezTo>
                  <a:pt x="0" y="345"/>
                  <a:pt x="0" y="345"/>
                  <a:pt x="0" y="345"/>
                </a:cubicBezTo>
                <a:cubicBezTo>
                  <a:pt x="0" y="373"/>
                  <a:pt x="17" y="399"/>
                  <a:pt x="53" y="399"/>
                </a:cubicBezTo>
                <a:cubicBezTo>
                  <a:pt x="151" y="399"/>
                  <a:pt x="151" y="399"/>
                  <a:pt x="151" y="399"/>
                </a:cubicBezTo>
                <a:cubicBezTo>
                  <a:pt x="151" y="345"/>
                  <a:pt x="151" y="345"/>
                  <a:pt x="151" y="345"/>
                </a:cubicBezTo>
                <a:cubicBezTo>
                  <a:pt x="44" y="345"/>
                  <a:pt x="44" y="345"/>
                  <a:pt x="44" y="345"/>
                </a:cubicBezTo>
                <a:cubicBezTo>
                  <a:pt x="44" y="124"/>
                  <a:pt x="44" y="124"/>
                  <a:pt x="44" y="124"/>
                </a:cubicBezTo>
                <a:cubicBezTo>
                  <a:pt x="443" y="124"/>
                  <a:pt x="443" y="124"/>
                  <a:pt x="443" y="124"/>
                </a:cubicBezTo>
                <a:cubicBezTo>
                  <a:pt x="443" y="345"/>
                  <a:pt x="443" y="345"/>
                  <a:pt x="443" y="345"/>
                </a:cubicBezTo>
                <a:cubicBezTo>
                  <a:pt x="345" y="345"/>
                  <a:pt x="345" y="345"/>
                  <a:pt x="345" y="345"/>
                </a:cubicBezTo>
                <a:cubicBezTo>
                  <a:pt x="345" y="399"/>
                  <a:pt x="345" y="399"/>
                  <a:pt x="345" y="399"/>
                </a:cubicBezTo>
                <a:cubicBezTo>
                  <a:pt x="443" y="399"/>
                  <a:pt x="443" y="399"/>
                  <a:pt x="443" y="399"/>
                </a:cubicBezTo>
                <a:cubicBezTo>
                  <a:pt x="470" y="399"/>
                  <a:pt x="496" y="373"/>
                  <a:pt x="496" y="345"/>
                </a:cubicBezTo>
                <a:cubicBezTo>
                  <a:pt x="496" y="53"/>
                  <a:pt x="496" y="53"/>
                  <a:pt x="496" y="53"/>
                </a:cubicBezTo>
                <a:cubicBezTo>
                  <a:pt x="496" y="26"/>
                  <a:pt x="470" y="0"/>
                  <a:pt x="443" y="0"/>
                </a:cubicBezTo>
                <a:close/>
                <a:moveTo>
                  <a:pt x="62" y="80"/>
                </a:moveTo>
                <a:lnTo>
                  <a:pt x="62" y="80"/>
                </a:lnTo>
                <a:cubicBezTo>
                  <a:pt x="53" y="80"/>
                  <a:pt x="44" y="71"/>
                  <a:pt x="44" y="62"/>
                </a:cubicBezTo>
                <a:cubicBezTo>
                  <a:pt x="44" y="53"/>
                  <a:pt x="53" y="45"/>
                  <a:pt x="62" y="45"/>
                </a:cubicBezTo>
                <a:cubicBezTo>
                  <a:pt x="71" y="45"/>
                  <a:pt x="79" y="53"/>
                  <a:pt x="79" y="62"/>
                </a:cubicBezTo>
                <a:cubicBezTo>
                  <a:pt x="79" y="71"/>
                  <a:pt x="71" y="80"/>
                  <a:pt x="62" y="80"/>
                </a:cubicBezTo>
                <a:close/>
                <a:moveTo>
                  <a:pt x="116" y="80"/>
                </a:moveTo>
                <a:lnTo>
                  <a:pt x="116" y="80"/>
                </a:lnTo>
                <a:cubicBezTo>
                  <a:pt x="107" y="80"/>
                  <a:pt x="97" y="71"/>
                  <a:pt x="97" y="62"/>
                </a:cubicBezTo>
                <a:cubicBezTo>
                  <a:pt x="97" y="53"/>
                  <a:pt x="107" y="45"/>
                  <a:pt x="116" y="45"/>
                </a:cubicBezTo>
                <a:cubicBezTo>
                  <a:pt x="124" y="45"/>
                  <a:pt x="132" y="53"/>
                  <a:pt x="132" y="62"/>
                </a:cubicBezTo>
                <a:cubicBezTo>
                  <a:pt x="132" y="71"/>
                  <a:pt x="124" y="80"/>
                  <a:pt x="116" y="80"/>
                </a:cubicBezTo>
                <a:close/>
                <a:moveTo>
                  <a:pt x="443" y="80"/>
                </a:moveTo>
                <a:lnTo>
                  <a:pt x="443" y="80"/>
                </a:lnTo>
                <a:cubicBezTo>
                  <a:pt x="151" y="80"/>
                  <a:pt x="151" y="80"/>
                  <a:pt x="151" y="80"/>
                </a:cubicBezTo>
                <a:cubicBezTo>
                  <a:pt x="151" y="53"/>
                  <a:pt x="151" y="53"/>
                  <a:pt x="151" y="53"/>
                </a:cubicBezTo>
                <a:cubicBezTo>
                  <a:pt x="443" y="53"/>
                  <a:pt x="443" y="53"/>
                  <a:pt x="443" y="53"/>
                </a:cubicBezTo>
                <a:lnTo>
                  <a:pt x="443" y="80"/>
                </a:lnTo>
                <a:close/>
                <a:moveTo>
                  <a:pt x="248" y="177"/>
                </a:moveTo>
                <a:lnTo>
                  <a:pt x="248" y="177"/>
                </a:lnTo>
                <a:cubicBezTo>
                  <a:pt x="124" y="301"/>
                  <a:pt x="124" y="301"/>
                  <a:pt x="124" y="301"/>
                </a:cubicBezTo>
                <a:cubicBezTo>
                  <a:pt x="204" y="301"/>
                  <a:pt x="204" y="301"/>
                  <a:pt x="204" y="301"/>
                </a:cubicBezTo>
                <a:cubicBezTo>
                  <a:pt x="204" y="443"/>
                  <a:pt x="204" y="443"/>
                  <a:pt x="204" y="443"/>
                </a:cubicBezTo>
                <a:cubicBezTo>
                  <a:pt x="292" y="443"/>
                  <a:pt x="292" y="443"/>
                  <a:pt x="292" y="443"/>
                </a:cubicBezTo>
                <a:cubicBezTo>
                  <a:pt x="292" y="301"/>
                  <a:pt x="292" y="301"/>
                  <a:pt x="292" y="301"/>
                </a:cubicBezTo>
                <a:cubicBezTo>
                  <a:pt x="363" y="301"/>
                  <a:pt x="363" y="301"/>
                  <a:pt x="363" y="301"/>
                </a:cubicBezTo>
                <a:lnTo>
                  <a:pt x="248" y="177"/>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49" name="Freeform 83"/>
          <p:cNvSpPr>
            <a:spLocks noChangeArrowheads="1"/>
          </p:cNvSpPr>
          <p:nvPr/>
        </p:nvSpPr>
        <p:spPr bwMode="auto">
          <a:xfrm>
            <a:off x="6381750" y="9217643"/>
            <a:ext cx="320676" cy="311231"/>
          </a:xfrm>
          <a:custGeom>
            <a:avLst/>
            <a:gdLst>
              <a:gd name="T0" fmla="*/ 177 w 356"/>
              <a:gd name="T1" fmla="*/ 89 h 347"/>
              <a:gd name="T2" fmla="*/ 177 w 356"/>
              <a:gd name="T3" fmla="*/ 89 h 347"/>
              <a:gd name="T4" fmla="*/ 98 w 356"/>
              <a:gd name="T5" fmla="*/ 169 h 347"/>
              <a:gd name="T6" fmla="*/ 177 w 356"/>
              <a:gd name="T7" fmla="*/ 248 h 347"/>
              <a:gd name="T8" fmla="*/ 257 w 356"/>
              <a:gd name="T9" fmla="*/ 169 h 347"/>
              <a:gd name="T10" fmla="*/ 177 w 356"/>
              <a:gd name="T11" fmla="*/ 89 h 347"/>
              <a:gd name="T12" fmla="*/ 177 w 356"/>
              <a:gd name="T13" fmla="*/ 222 h 347"/>
              <a:gd name="T14" fmla="*/ 177 w 356"/>
              <a:gd name="T15" fmla="*/ 222 h 347"/>
              <a:gd name="T16" fmla="*/ 124 w 356"/>
              <a:gd name="T17" fmla="*/ 169 h 347"/>
              <a:gd name="T18" fmla="*/ 177 w 356"/>
              <a:gd name="T19" fmla="*/ 124 h 347"/>
              <a:gd name="T20" fmla="*/ 230 w 356"/>
              <a:gd name="T21" fmla="*/ 169 h 347"/>
              <a:gd name="T22" fmla="*/ 177 w 356"/>
              <a:gd name="T23" fmla="*/ 222 h 347"/>
              <a:gd name="T24" fmla="*/ 26 w 356"/>
              <a:gd name="T25" fmla="*/ 151 h 347"/>
              <a:gd name="T26" fmla="*/ 26 w 356"/>
              <a:gd name="T27" fmla="*/ 151 h 347"/>
              <a:gd name="T28" fmla="*/ 0 w 356"/>
              <a:gd name="T29" fmla="*/ 169 h 347"/>
              <a:gd name="T30" fmla="*/ 26 w 356"/>
              <a:gd name="T31" fmla="*/ 195 h 347"/>
              <a:gd name="T32" fmla="*/ 53 w 356"/>
              <a:gd name="T33" fmla="*/ 169 h 347"/>
              <a:gd name="T34" fmla="*/ 26 w 356"/>
              <a:gd name="T35" fmla="*/ 151 h 347"/>
              <a:gd name="T36" fmla="*/ 301 w 356"/>
              <a:gd name="T37" fmla="*/ 53 h 347"/>
              <a:gd name="T38" fmla="*/ 301 w 356"/>
              <a:gd name="T39" fmla="*/ 53 h 347"/>
              <a:gd name="T40" fmla="*/ 266 w 356"/>
              <a:gd name="T41" fmla="*/ 53 h 347"/>
              <a:gd name="T42" fmla="*/ 266 w 356"/>
              <a:gd name="T43" fmla="*/ 89 h 347"/>
              <a:gd name="T44" fmla="*/ 292 w 356"/>
              <a:gd name="T45" fmla="*/ 80 h 347"/>
              <a:gd name="T46" fmla="*/ 301 w 356"/>
              <a:gd name="T47" fmla="*/ 53 h 347"/>
              <a:gd name="T48" fmla="*/ 328 w 356"/>
              <a:gd name="T49" fmla="*/ 151 h 347"/>
              <a:gd name="T50" fmla="*/ 328 w 356"/>
              <a:gd name="T51" fmla="*/ 151 h 347"/>
              <a:gd name="T52" fmla="*/ 301 w 356"/>
              <a:gd name="T53" fmla="*/ 169 h 347"/>
              <a:gd name="T54" fmla="*/ 328 w 356"/>
              <a:gd name="T55" fmla="*/ 195 h 347"/>
              <a:gd name="T56" fmla="*/ 355 w 356"/>
              <a:gd name="T57" fmla="*/ 169 h 347"/>
              <a:gd name="T58" fmla="*/ 328 w 356"/>
              <a:gd name="T59" fmla="*/ 151 h 347"/>
              <a:gd name="T60" fmla="*/ 177 w 356"/>
              <a:gd name="T61" fmla="*/ 292 h 347"/>
              <a:gd name="T62" fmla="*/ 177 w 356"/>
              <a:gd name="T63" fmla="*/ 292 h 347"/>
              <a:gd name="T64" fmla="*/ 159 w 356"/>
              <a:gd name="T65" fmla="*/ 320 h 347"/>
              <a:gd name="T66" fmla="*/ 177 w 356"/>
              <a:gd name="T67" fmla="*/ 346 h 347"/>
              <a:gd name="T68" fmla="*/ 195 w 356"/>
              <a:gd name="T69" fmla="*/ 320 h 347"/>
              <a:gd name="T70" fmla="*/ 177 w 356"/>
              <a:gd name="T71" fmla="*/ 292 h 347"/>
              <a:gd name="T72" fmla="*/ 61 w 356"/>
              <a:gd name="T73" fmla="*/ 266 h 347"/>
              <a:gd name="T74" fmla="*/ 61 w 356"/>
              <a:gd name="T75" fmla="*/ 266 h 347"/>
              <a:gd name="T76" fmla="*/ 53 w 356"/>
              <a:gd name="T77" fmla="*/ 292 h 347"/>
              <a:gd name="T78" fmla="*/ 89 w 356"/>
              <a:gd name="T79" fmla="*/ 292 h 347"/>
              <a:gd name="T80" fmla="*/ 89 w 356"/>
              <a:gd name="T81" fmla="*/ 257 h 347"/>
              <a:gd name="T82" fmla="*/ 61 w 356"/>
              <a:gd name="T83" fmla="*/ 266 h 347"/>
              <a:gd name="T84" fmla="*/ 53 w 356"/>
              <a:gd name="T85" fmla="*/ 53 h 347"/>
              <a:gd name="T86" fmla="*/ 53 w 356"/>
              <a:gd name="T87" fmla="*/ 53 h 347"/>
              <a:gd name="T88" fmla="*/ 53 w 356"/>
              <a:gd name="T89" fmla="*/ 80 h 347"/>
              <a:gd name="T90" fmla="*/ 89 w 356"/>
              <a:gd name="T91" fmla="*/ 89 h 347"/>
              <a:gd name="T92" fmla="*/ 89 w 356"/>
              <a:gd name="T93" fmla="*/ 53 h 347"/>
              <a:gd name="T94" fmla="*/ 53 w 356"/>
              <a:gd name="T95" fmla="*/ 53 h 347"/>
              <a:gd name="T96" fmla="*/ 266 w 356"/>
              <a:gd name="T97" fmla="*/ 292 h 347"/>
              <a:gd name="T98" fmla="*/ 266 w 356"/>
              <a:gd name="T99" fmla="*/ 292 h 347"/>
              <a:gd name="T100" fmla="*/ 301 w 356"/>
              <a:gd name="T101" fmla="*/ 292 h 347"/>
              <a:gd name="T102" fmla="*/ 292 w 356"/>
              <a:gd name="T103" fmla="*/ 266 h 347"/>
              <a:gd name="T104" fmla="*/ 266 w 356"/>
              <a:gd name="T105" fmla="*/ 257 h 347"/>
              <a:gd name="T106" fmla="*/ 266 w 356"/>
              <a:gd name="T107" fmla="*/ 292 h 347"/>
              <a:gd name="T108" fmla="*/ 177 w 356"/>
              <a:gd name="T109" fmla="*/ 45 h 347"/>
              <a:gd name="T110" fmla="*/ 177 w 356"/>
              <a:gd name="T111" fmla="*/ 45 h 347"/>
              <a:gd name="T112" fmla="*/ 195 w 356"/>
              <a:gd name="T113" fmla="*/ 18 h 347"/>
              <a:gd name="T114" fmla="*/ 177 w 356"/>
              <a:gd name="T115" fmla="*/ 0 h 347"/>
              <a:gd name="T116" fmla="*/ 159 w 356"/>
              <a:gd name="T117" fmla="*/ 18 h 347"/>
              <a:gd name="T118" fmla="*/ 177 w 356"/>
              <a:gd name="T119" fmla="*/ 45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 h="347">
                <a:moveTo>
                  <a:pt x="177" y="89"/>
                </a:moveTo>
                <a:lnTo>
                  <a:pt x="177" y="89"/>
                </a:lnTo>
                <a:cubicBezTo>
                  <a:pt x="133" y="89"/>
                  <a:pt x="98" y="124"/>
                  <a:pt x="98" y="169"/>
                </a:cubicBezTo>
                <a:cubicBezTo>
                  <a:pt x="98" y="213"/>
                  <a:pt x="133" y="248"/>
                  <a:pt x="177" y="248"/>
                </a:cubicBezTo>
                <a:cubicBezTo>
                  <a:pt x="221" y="248"/>
                  <a:pt x="257" y="213"/>
                  <a:pt x="257" y="169"/>
                </a:cubicBezTo>
                <a:cubicBezTo>
                  <a:pt x="257" y="124"/>
                  <a:pt x="221" y="89"/>
                  <a:pt x="177" y="89"/>
                </a:cubicBezTo>
                <a:close/>
                <a:moveTo>
                  <a:pt x="177" y="222"/>
                </a:moveTo>
                <a:lnTo>
                  <a:pt x="177" y="222"/>
                </a:lnTo>
                <a:cubicBezTo>
                  <a:pt x="151" y="222"/>
                  <a:pt x="124" y="195"/>
                  <a:pt x="124" y="169"/>
                </a:cubicBezTo>
                <a:cubicBezTo>
                  <a:pt x="124" y="142"/>
                  <a:pt x="151" y="124"/>
                  <a:pt x="177" y="124"/>
                </a:cubicBezTo>
                <a:cubicBezTo>
                  <a:pt x="204" y="124"/>
                  <a:pt x="230" y="142"/>
                  <a:pt x="230" y="169"/>
                </a:cubicBezTo>
                <a:cubicBezTo>
                  <a:pt x="230" y="195"/>
                  <a:pt x="204" y="222"/>
                  <a:pt x="177" y="222"/>
                </a:cubicBezTo>
                <a:close/>
                <a:moveTo>
                  <a:pt x="26" y="151"/>
                </a:moveTo>
                <a:lnTo>
                  <a:pt x="26" y="151"/>
                </a:lnTo>
                <a:cubicBezTo>
                  <a:pt x="17" y="151"/>
                  <a:pt x="0" y="160"/>
                  <a:pt x="0" y="169"/>
                </a:cubicBezTo>
                <a:cubicBezTo>
                  <a:pt x="0" y="186"/>
                  <a:pt x="17" y="195"/>
                  <a:pt x="26" y="195"/>
                </a:cubicBezTo>
                <a:cubicBezTo>
                  <a:pt x="45" y="195"/>
                  <a:pt x="53" y="186"/>
                  <a:pt x="53" y="169"/>
                </a:cubicBezTo>
                <a:cubicBezTo>
                  <a:pt x="53" y="160"/>
                  <a:pt x="45" y="151"/>
                  <a:pt x="26" y="151"/>
                </a:cubicBezTo>
                <a:close/>
                <a:moveTo>
                  <a:pt x="301" y="53"/>
                </a:moveTo>
                <a:lnTo>
                  <a:pt x="301" y="53"/>
                </a:lnTo>
                <a:cubicBezTo>
                  <a:pt x="292" y="45"/>
                  <a:pt x="274" y="45"/>
                  <a:pt x="266" y="53"/>
                </a:cubicBezTo>
                <a:cubicBezTo>
                  <a:pt x="257" y="63"/>
                  <a:pt x="257" y="80"/>
                  <a:pt x="266" y="89"/>
                </a:cubicBezTo>
                <a:cubicBezTo>
                  <a:pt x="274" y="89"/>
                  <a:pt x="283" y="89"/>
                  <a:pt x="292" y="80"/>
                </a:cubicBezTo>
                <a:cubicBezTo>
                  <a:pt x="301" y="71"/>
                  <a:pt x="310" y="53"/>
                  <a:pt x="301" y="53"/>
                </a:cubicBezTo>
                <a:close/>
                <a:moveTo>
                  <a:pt x="328" y="151"/>
                </a:moveTo>
                <a:lnTo>
                  <a:pt x="328" y="151"/>
                </a:lnTo>
                <a:cubicBezTo>
                  <a:pt x="310" y="151"/>
                  <a:pt x="301" y="160"/>
                  <a:pt x="301" y="169"/>
                </a:cubicBezTo>
                <a:cubicBezTo>
                  <a:pt x="301" y="186"/>
                  <a:pt x="310" y="195"/>
                  <a:pt x="328" y="195"/>
                </a:cubicBezTo>
                <a:cubicBezTo>
                  <a:pt x="336" y="195"/>
                  <a:pt x="355" y="186"/>
                  <a:pt x="355" y="169"/>
                </a:cubicBezTo>
                <a:cubicBezTo>
                  <a:pt x="355" y="160"/>
                  <a:pt x="336" y="151"/>
                  <a:pt x="328" y="151"/>
                </a:cubicBezTo>
                <a:close/>
                <a:moveTo>
                  <a:pt x="177" y="292"/>
                </a:moveTo>
                <a:lnTo>
                  <a:pt x="177" y="292"/>
                </a:lnTo>
                <a:cubicBezTo>
                  <a:pt x="168" y="292"/>
                  <a:pt x="159" y="311"/>
                  <a:pt x="159" y="320"/>
                </a:cubicBezTo>
                <a:cubicBezTo>
                  <a:pt x="159" y="337"/>
                  <a:pt x="168" y="346"/>
                  <a:pt x="177" y="346"/>
                </a:cubicBezTo>
                <a:cubicBezTo>
                  <a:pt x="186" y="346"/>
                  <a:pt x="195" y="337"/>
                  <a:pt x="195" y="320"/>
                </a:cubicBezTo>
                <a:cubicBezTo>
                  <a:pt x="195" y="311"/>
                  <a:pt x="186" y="292"/>
                  <a:pt x="177" y="292"/>
                </a:cubicBezTo>
                <a:close/>
                <a:moveTo>
                  <a:pt x="61" y="266"/>
                </a:moveTo>
                <a:lnTo>
                  <a:pt x="61" y="266"/>
                </a:lnTo>
                <a:cubicBezTo>
                  <a:pt x="53" y="275"/>
                  <a:pt x="45" y="284"/>
                  <a:pt x="53" y="292"/>
                </a:cubicBezTo>
                <a:cubicBezTo>
                  <a:pt x="61" y="301"/>
                  <a:pt x="80" y="301"/>
                  <a:pt x="89" y="292"/>
                </a:cubicBezTo>
                <a:cubicBezTo>
                  <a:pt x="98" y="284"/>
                  <a:pt x="98" y="266"/>
                  <a:pt x="89" y="257"/>
                </a:cubicBezTo>
                <a:cubicBezTo>
                  <a:pt x="80" y="248"/>
                  <a:pt x="71" y="257"/>
                  <a:pt x="61" y="266"/>
                </a:cubicBezTo>
                <a:close/>
                <a:moveTo>
                  <a:pt x="53" y="53"/>
                </a:moveTo>
                <a:lnTo>
                  <a:pt x="53" y="53"/>
                </a:lnTo>
                <a:cubicBezTo>
                  <a:pt x="45" y="63"/>
                  <a:pt x="45" y="71"/>
                  <a:pt x="53" y="80"/>
                </a:cubicBezTo>
                <a:cubicBezTo>
                  <a:pt x="71" y="89"/>
                  <a:pt x="80" y="98"/>
                  <a:pt x="89" y="89"/>
                </a:cubicBezTo>
                <a:cubicBezTo>
                  <a:pt x="98" y="80"/>
                  <a:pt x="98" y="63"/>
                  <a:pt x="89" y="53"/>
                </a:cubicBezTo>
                <a:cubicBezTo>
                  <a:pt x="80" y="45"/>
                  <a:pt x="61" y="45"/>
                  <a:pt x="53" y="53"/>
                </a:cubicBezTo>
                <a:close/>
                <a:moveTo>
                  <a:pt x="266" y="292"/>
                </a:moveTo>
                <a:lnTo>
                  <a:pt x="266" y="292"/>
                </a:lnTo>
                <a:cubicBezTo>
                  <a:pt x="274" y="301"/>
                  <a:pt x="292" y="301"/>
                  <a:pt x="301" y="292"/>
                </a:cubicBezTo>
                <a:cubicBezTo>
                  <a:pt x="310" y="284"/>
                  <a:pt x="310" y="275"/>
                  <a:pt x="292" y="266"/>
                </a:cubicBezTo>
                <a:cubicBezTo>
                  <a:pt x="283" y="257"/>
                  <a:pt x="274" y="248"/>
                  <a:pt x="266" y="257"/>
                </a:cubicBezTo>
                <a:cubicBezTo>
                  <a:pt x="257" y="266"/>
                  <a:pt x="257" y="284"/>
                  <a:pt x="266" y="292"/>
                </a:cubicBezTo>
                <a:close/>
                <a:moveTo>
                  <a:pt x="177" y="45"/>
                </a:moveTo>
                <a:lnTo>
                  <a:pt x="177" y="45"/>
                </a:lnTo>
                <a:cubicBezTo>
                  <a:pt x="186" y="45"/>
                  <a:pt x="195" y="36"/>
                  <a:pt x="195" y="18"/>
                </a:cubicBezTo>
                <a:cubicBezTo>
                  <a:pt x="195" y="9"/>
                  <a:pt x="186" y="0"/>
                  <a:pt x="177" y="0"/>
                </a:cubicBezTo>
                <a:cubicBezTo>
                  <a:pt x="168" y="0"/>
                  <a:pt x="159" y="9"/>
                  <a:pt x="159" y="18"/>
                </a:cubicBezTo>
                <a:cubicBezTo>
                  <a:pt x="159" y="36"/>
                  <a:pt x="168" y="45"/>
                  <a:pt x="177" y="45"/>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50" name="Freeform 84"/>
          <p:cNvSpPr>
            <a:spLocks noChangeArrowheads="1"/>
          </p:cNvSpPr>
          <p:nvPr/>
        </p:nvSpPr>
        <p:spPr bwMode="auto">
          <a:xfrm>
            <a:off x="7210426" y="9147774"/>
            <a:ext cx="444500" cy="444616"/>
          </a:xfrm>
          <a:custGeom>
            <a:avLst/>
            <a:gdLst>
              <a:gd name="T0" fmla="*/ 469 w 497"/>
              <a:gd name="T1" fmla="*/ 231 h 498"/>
              <a:gd name="T2" fmla="*/ 425 w 497"/>
              <a:gd name="T3" fmla="*/ 249 h 498"/>
              <a:gd name="T4" fmla="*/ 469 w 497"/>
              <a:gd name="T5" fmla="*/ 275 h 498"/>
              <a:gd name="T6" fmla="*/ 469 w 497"/>
              <a:gd name="T7" fmla="*/ 231 h 498"/>
              <a:gd name="T8" fmla="*/ 247 w 497"/>
              <a:gd name="T9" fmla="*/ 116 h 498"/>
              <a:gd name="T10" fmla="*/ 247 w 497"/>
              <a:gd name="T11" fmla="*/ 391 h 498"/>
              <a:gd name="T12" fmla="*/ 247 w 497"/>
              <a:gd name="T13" fmla="*/ 116 h 498"/>
              <a:gd name="T14" fmla="*/ 247 w 497"/>
              <a:gd name="T15" fmla="*/ 346 h 498"/>
              <a:gd name="T16" fmla="*/ 247 w 497"/>
              <a:gd name="T17" fmla="*/ 151 h 498"/>
              <a:gd name="T18" fmla="*/ 247 w 497"/>
              <a:gd name="T19" fmla="*/ 346 h 498"/>
              <a:gd name="T20" fmla="*/ 71 w 497"/>
              <a:gd name="T21" fmla="*/ 249 h 498"/>
              <a:gd name="T22" fmla="*/ 26 w 497"/>
              <a:gd name="T23" fmla="*/ 231 h 498"/>
              <a:gd name="T24" fmla="*/ 26 w 497"/>
              <a:gd name="T25" fmla="*/ 275 h 498"/>
              <a:gd name="T26" fmla="*/ 71 w 497"/>
              <a:gd name="T27" fmla="*/ 249 h 498"/>
              <a:gd name="T28" fmla="*/ 247 w 497"/>
              <a:gd name="T29" fmla="*/ 80 h 498"/>
              <a:gd name="T30" fmla="*/ 265 w 497"/>
              <a:gd name="T31" fmla="*/ 27 h 498"/>
              <a:gd name="T32" fmla="*/ 230 w 497"/>
              <a:gd name="T33" fmla="*/ 27 h 498"/>
              <a:gd name="T34" fmla="*/ 247 w 497"/>
              <a:gd name="T35" fmla="*/ 80 h 498"/>
              <a:gd name="T36" fmla="*/ 247 w 497"/>
              <a:gd name="T37" fmla="*/ 426 h 498"/>
              <a:gd name="T38" fmla="*/ 230 w 497"/>
              <a:gd name="T39" fmla="*/ 470 h 498"/>
              <a:gd name="T40" fmla="*/ 265 w 497"/>
              <a:gd name="T41" fmla="*/ 470 h 498"/>
              <a:gd name="T42" fmla="*/ 247 w 497"/>
              <a:gd name="T43" fmla="*/ 426 h 498"/>
              <a:gd name="T44" fmla="*/ 434 w 497"/>
              <a:gd name="T45" fmla="*/ 98 h 498"/>
              <a:gd name="T46" fmla="*/ 398 w 497"/>
              <a:gd name="T47" fmla="*/ 72 h 498"/>
              <a:gd name="T48" fmla="*/ 380 w 497"/>
              <a:gd name="T49" fmla="*/ 116 h 498"/>
              <a:gd name="T50" fmla="*/ 434 w 497"/>
              <a:gd name="T51" fmla="*/ 98 h 498"/>
              <a:gd name="T52" fmla="*/ 79 w 497"/>
              <a:gd name="T53" fmla="*/ 391 h 498"/>
              <a:gd name="T54" fmla="*/ 61 w 497"/>
              <a:gd name="T55" fmla="*/ 435 h 498"/>
              <a:gd name="T56" fmla="*/ 106 w 497"/>
              <a:gd name="T57" fmla="*/ 417 h 498"/>
              <a:gd name="T58" fmla="*/ 79 w 497"/>
              <a:gd name="T59" fmla="*/ 391 h 498"/>
              <a:gd name="T60" fmla="*/ 97 w 497"/>
              <a:gd name="T61" fmla="*/ 72 h 498"/>
              <a:gd name="T62" fmla="*/ 61 w 497"/>
              <a:gd name="T63" fmla="*/ 98 h 498"/>
              <a:gd name="T64" fmla="*/ 115 w 497"/>
              <a:gd name="T65" fmla="*/ 116 h 498"/>
              <a:gd name="T66" fmla="*/ 97 w 497"/>
              <a:gd name="T67" fmla="*/ 72 h 498"/>
              <a:gd name="T68" fmla="*/ 380 w 497"/>
              <a:gd name="T69" fmla="*/ 417 h 498"/>
              <a:gd name="T70" fmla="*/ 434 w 497"/>
              <a:gd name="T71" fmla="*/ 435 h 498"/>
              <a:gd name="T72" fmla="*/ 416 w 497"/>
              <a:gd name="T73" fmla="*/ 391 h 498"/>
              <a:gd name="T74" fmla="*/ 380 w 497"/>
              <a:gd name="T75" fmla="*/ 41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98">
                <a:moveTo>
                  <a:pt x="469" y="231"/>
                </a:moveTo>
                <a:lnTo>
                  <a:pt x="469" y="231"/>
                </a:lnTo>
                <a:cubicBezTo>
                  <a:pt x="469" y="231"/>
                  <a:pt x="451" y="231"/>
                  <a:pt x="443" y="231"/>
                </a:cubicBezTo>
                <a:cubicBezTo>
                  <a:pt x="434" y="231"/>
                  <a:pt x="425" y="240"/>
                  <a:pt x="425" y="249"/>
                </a:cubicBezTo>
                <a:cubicBezTo>
                  <a:pt x="425" y="266"/>
                  <a:pt x="434" y="275"/>
                  <a:pt x="443" y="275"/>
                </a:cubicBezTo>
                <a:cubicBezTo>
                  <a:pt x="451" y="275"/>
                  <a:pt x="469" y="275"/>
                  <a:pt x="469" y="275"/>
                </a:cubicBezTo>
                <a:cubicBezTo>
                  <a:pt x="487" y="275"/>
                  <a:pt x="496" y="266"/>
                  <a:pt x="496" y="249"/>
                </a:cubicBezTo>
                <a:cubicBezTo>
                  <a:pt x="496" y="240"/>
                  <a:pt x="487" y="231"/>
                  <a:pt x="469" y="231"/>
                </a:cubicBezTo>
                <a:close/>
                <a:moveTo>
                  <a:pt x="247" y="116"/>
                </a:moveTo>
                <a:lnTo>
                  <a:pt x="247" y="116"/>
                </a:lnTo>
                <a:cubicBezTo>
                  <a:pt x="168" y="116"/>
                  <a:pt x="115" y="178"/>
                  <a:pt x="115" y="249"/>
                </a:cubicBezTo>
                <a:cubicBezTo>
                  <a:pt x="115" y="328"/>
                  <a:pt x="168" y="391"/>
                  <a:pt x="247" y="391"/>
                </a:cubicBezTo>
                <a:cubicBezTo>
                  <a:pt x="327" y="391"/>
                  <a:pt x="380" y="328"/>
                  <a:pt x="380" y="249"/>
                </a:cubicBezTo>
                <a:cubicBezTo>
                  <a:pt x="380" y="178"/>
                  <a:pt x="327" y="116"/>
                  <a:pt x="247" y="116"/>
                </a:cubicBezTo>
                <a:close/>
                <a:moveTo>
                  <a:pt x="247" y="346"/>
                </a:moveTo>
                <a:lnTo>
                  <a:pt x="247" y="346"/>
                </a:lnTo>
                <a:cubicBezTo>
                  <a:pt x="194" y="346"/>
                  <a:pt x="150" y="302"/>
                  <a:pt x="150" y="249"/>
                </a:cubicBezTo>
                <a:cubicBezTo>
                  <a:pt x="150" y="196"/>
                  <a:pt x="194" y="151"/>
                  <a:pt x="247" y="151"/>
                </a:cubicBezTo>
                <a:cubicBezTo>
                  <a:pt x="300" y="151"/>
                  <a:pt x="345" y="196"/>
                  <a:pt x="345" y="249"/>
                </a:cubicBezTo>
                <a:cubicBezTo>
                  <a:pt x="345" y="302"/>
                  <a:pt x="300" y="346"/>
                  <a:pt x="247" y="346"/>
                </a:cubicBezTo>
                <a:close/>
                <a:moveTo>
                  <a:pt x="71" y="249"/>
                </a:moveTo>
                <a:lnTo>
                  <a:pt x="71" y="249"/>
                </a:lnTo>
                <a:cubicBezTo>
                  <a:pt x="71" y="240"/>
                  <a:pt x="61" y="231"/>
                  <a:pt x="53" y="231"/>
                </a:cubicBezTo>
                <a:cubicBezTo>
                  <a:pt x="44" y="231"/>
                  <a:pt x="26" y="231"/>
                  <a:pt x="26" y="231"/>
                </a:cubicBezTo>
                <a:cubicBezTo>
                  <a:pt x="8" y="231"/>
                  <a:pt x="0" y="240"/>
                  <a:pt x="0" y="249"/>
                </a:cubicBezTo>
                <a:cubicBezTo>
                  <a:pt x="0" y="266"/>
                  <a:pt x="8" y="275"/>
                  <a:pt x="26" y="275"/>
                </a:cubicBezTo>
                <a:cubicBezTo>
                  <a:pt x="26" y="275"/>
                  <a:pt x="44" y="275"/>
                  <a:pt x="53" y="275"/>
                </a:cubicBezTo>
                <a:cubicBezTo>
                  <a:pt x="61" y="275"/>
                  <a:pt x="71" y="266"/>
                  <a:pt x="71" y="249"/>
                </a:cubicBezTo>
                <a:close/>
                <a:moveTo>
                  <a:pt x="247" y="80"/>
                </a:moveTo>
                <a:lnTo>
                  <a:pt x="247" y="80"/>
                </a:lnTo>
                <a:cubicBezTo>
                  <a:pt x="256" y="80"/>
                  <a:pt x="265" y="62"/>
                  <a:pt x="265" y="53"/>
                </a:cubicBezTo>
                <a:cubicBezTo>
                  <a:pt x="265" y="45"/>
                  <a:pt x="265" y="36"/>
                  <a:pt x="265" y="27"/>
                </a:cubicBezTo>
                <a:cubicBezTo>
                  <a:pt x="265" y="18"/>
                  <a:pt x="256" y="0"/>
                  <a:pt x="247" y="0"/>
                </a:cubicBezTo>
                <a:cubicBezTo>
                  <a:pt x="239" y="0"/>
                  <a:pt x="230" y="18"/>
                  <a:pt x="230" y="27"/>
                </a:cubicBezTo>
                <a:cubicBezTo>
                  <a:pt x="230" y="36"/>
                  <a:pt x="230" y="45"/>
                  <a:pt x="230" y="53"/>
                </a:cubicBezTo>
                <a:cubicBezTo>
                  <a:pt x="230" y="62"/>
                  <a:pt x="239" y="80"/>
                  <a:pt x="247" y="80"/>
                </a:cubicBezTo>
                <a:close/>
                <a:moveTo>
                  <a:pt x="247" y="426"/>
                </a:moveTo>
                <a:lnTo>
                  <a:pt x="247" y="426"/>
                </a:lnTo>
                <a:cubicBezTo>
                  <a:pt x="239" y="426"/>
                  <a:pt x="230" y="435"/>
                  <a:pt x="230" y="453"/>
                </a:cubicBezTo>
                <a:lnTo>
                  <a:pt x="230" y="470"/>
                </a:lnTo>
                <a:cubicBezTo>
                  <a:pt x="230" y="488"/>
                  <a:pt x="239" y="497"/>
                  <a:pt x="247" y="497"/>
                </a:cubicBezTo>
                <a:cubicBezTo>
                  <a:pt x="256" y="497"/>
                  <a:pt x="265" y="488"/>
                  <a:pt x="265" y="470"/>
                </a:cubicBezTo>
                <a:lnTo>
                  <a:pt x="265" y="453"/>
                </a:lnTo>
                <a:cubicBezTo>
                  <a:pt x="265" y="435"/>
                  <a:pt x="256" y="426"/>
                  <a:pt x="247" y="426"/>
                </a:cubicBezTo>
                <a:close/>
                <a:moveTo>
                  <a:pt x="434" y="98"/>
                </a:moveTo>
                <a:lnTo>
                  <a:pt x="434" y="98"/>
                </a:lnTo>
                <a:cubicBezTo>
                  <a:pt x="443" y="89"/>
                  <a:pt x="443" y="72"/>
                  <a:pt x="434" y="62"/>
                </a:cubicBezTo>
                <a:cubicBezTo>
                  <a:pt x="425" y="53"/>
                  <a:pt x="416" y="62"/>
                  <a:pt x="398" y="72"/>
                </a:cubicBezTo>
                <a:cubicBezTo>
                  <a:pt x="398" y="72"/>
                  <a:pt x="390" y="80"/>
                  <a:pt x="380" y="89"/>
                </a:cubicBezTo>
                <a:cubicBezTo>
                  <a:pt x="372" y="98"/>
                  <a:pt x="372" y="107"/>
                  <a:pt x="380" y="116"/>
                </a:cubicBezTo>
                <a:cubicBezTo>
                  <a:pt x="390" y="125"/>
                  <a:pt x="407" y="125"/>
                  <a:pt x="416" y="116"/>
                </a:cubicBezTo>
                <a:cubicBezTo>
                  <a:pt x="416" y="107"/>
                  <a:pt x="425" y="98"/>
                  <a:pt x="434" y="98"/>
                </a:cubicBezTo>
                <a:close/>
                <a:moveTo>
                  <a:pt x="79" y="391"/>
                </a:moveTo>
                <a:lnTo>
                  <a:pt x="79" y="391"/>
                </a:lnTo>
                <a:cubicBezTo>
                  <a:pt x="79" y="391"/>
                  <a:pt x="71" y="400"/>
                  <a:pt x="61" y="408"/>
                </a:cubicBezTo>
                <a:cubicBezTo>
                  <a:pt x="53" y="417"/>
                  <a:pt x="53" y="426"/>
                  <a:pt x="61" y="435"/>
                </a:cubicBezTo>
                <a:cubicBezTo>
                  <a:pt x="71" y="444"/>
                  <a:pt x="79" y="444"/>
                  <a:pt x="97" y="435"/>
                </a:cubicBezTo>
                <a:lnTo>
                  <a:pt x="106" y="417"/>
                </a:lnTo>
                <a:cubicBezTo>
                  <a:pt x="124" y="408"/>
                  <a:pt x="124" y="391"/>
                  <a:pt x="115" y="381"/>
                </a:cubicBezTo>
                <a:cubicBezTo>
                  <a:pt x="106" y="381"/>
                  <a:pt x="88" y="381"/>
                  <a:pt x="79" y="391"/>
                </a:cubicBezTo>
                <a:close/>
                <a:moveTo>
                  <a:pt x="97" y="72"/>
                </a:moveTo>
                <a:lnTo>
                  <a:pt x="97" y="72"/>
                </a:lnTo>
                <a:cubicBezTo>
                  <a:pt x="79" y="62"/>
                  <a:pt x="71" y="53"/>
                  <a:pt x="61" y="62"/>
                </a:cubicBezTo>
                <a:cubicBezTo>
                  <a:pt x="53" y="72"/>
                  <a:pt x="53" y="89"/>
                  <a:pt x="61" y="98"/>
                </a:cubicBezTo>
                <a:cubicBezTo>
                  <a:pt x="71" y="98"/>
                  <a:pt x="79" y="107"/>
                  <a:pt x="79" y="116"/>
                </a:cubicBezTo>
                <a:cubicBezTo>
                  <a:pt x="88" y="125"/>
                  <a:pt x="106" y="125"/>
                  <a:pt x="115" y="116"/>
                </a:cubicBezTo>
                <a:cubicBezTo>
                  <a:pt x="124" y="107"/>
                  <a:pt x="124" y="98"/>
                  <a:pt x="106" y="89"/>
                </a:cubicBezTo>
                <a:cubicBezTo>
                  <a:pt x="106" y="80"/>
                  <a:pt x="97" y="72"/>
                  <a:pt x="97" y="72"/>
                </a:cubicBezTo>
                <a:close/>
                <a:moveTo>
                  <a:pt x="380" y="417"/>
                </a:moveTo>
                <a:lnTo>
                  <a:pt x="380" y="417"/>
                </a:lnTo>
                <a:cubicBezTo>
                  <a:pt x="390" y="417"/>
                  <a:pt x="398" y="435"/>
                  <a:pt x="398" y="435"/>
                </a:cubicBezTo>
                <a:cubicBezTo>
                  <a:pt x="416" y="444"/>
                  <a:pt x="425" y="444"/>
                  <a:pt x="434" y="435"/>
                </a:cubicBezTo>
                <a:cubicBezTo>
                  <a:pt x="443" y="426"/>
                  <a:pt x="443" y="417"/>
                  <a:pt x="434" y="408"/>
                </a:cubicBezTo>
                <a:cubicBezTo>
                  <a:pt x="425" y="400"/>
                  <a:pt x="416" y="391"/>
                  <a:pt x="416" y="391"/>
                </a:cubicBezTo>
                <a:cubicBezTo>
                  <a:pt x="407" y="381"/>
                  <a:pt x="390" y="381"/>
                  <a:pt x="380" y="381"/>
                </a:cubicBezTo>
                <a:cubicBezTo>
                  <a:pt x="372" y="391"/>
                  <a:pt x="372" y="408"/>
                  <a:pt x="380" y="41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51" name="Freeform 85"/>
          <p:cNvSpPr>
            <a:spLocks noChangeArrowheads="1"/>
          </p:cNvSpPr>
          <p:nvPr/>
        </p:nvSpPr>
        <p:spPr bwMode="auto">
          <a:xfrm>
            <a:off x="1000127" y="5616253"/>
            <a:ext cx="400050" cy="393802"/>
          </a:xfrm>
          <a:custGeom>
            <a:avLst/>
            <a:gdLst>
              <a:gd name="T0" fmla="*/ 443 w 444"/>
              <a:gd name="T1" fmla="*/ 159 h 435"/>
              <a:gd name="T2" fmla="*/ 284 w 444"/>
              <a:gd name="T3" fmla="*/ 159 h 435"/>
              <a:gd name="T4" fmla="*/ 222 w 444"/>
              <a:gd name="T5" fmla="*/ 0 h 435"/>
              <a:gd name="T6" fmla="*/ 160 w 444"/>
              <a:gd name="T7" fmla="*/ 159 h 435"/>
              <a:gd name="T8" fmla="*/ 0 w 444"/>
              <a:gd name="T9" fmla="*/ 159 h 435"/>
              <a:gd name="T10" fmla="*/ 133 w 444"/>
              <a:gd name="T11" fmla="*/ 256 h 435"/>
              <a:gd name="T12" fmla="*/ 88 w 444"/>
              <a:gd name="T13" fmla="*/ 434 h 435"/>
              <a:gd name="T14" fmla="*/ 222 w 444"/>
              <a:gd name="T15" fmla="*/ 327 h 435"/>
              <a:gd name="T16" fmla="*/ 354 w 444"/>
              <a:gd name="T17" fmla="*/ 434 h 435"/>
              <a:gd name="T18" fmla="*/ 310 w 444"/>
              <a:gd name="T19" fmla="*/ 256 h 435"/>
              <a:gd name="T20" fmla="*/ 443 w 444"/>
              <a:gd name="T21" fmla="*/ 159 h 435"/>
              <a:gd name="T22" fmla="*/ 222 w 444"/>
              <a:gd name="T23" fmla="*/ 283 h 435"/>
              <a:gd name="T24" fmla="*/ 141 w 444"/>
              <a:gd name="T25" fmla="*/ 344 h 435"/>
              <a:gd name="T26" fmla="*/ 177 w 444"/>
              <a:gd name="T27" fmla="*/ 256 h 435"/>
              <a:gd name="T28" fmla="*/ 106 w 444"/>
              <a:gd name="T29" fmla="*/ 194 h 435"/>
              <a:gd name="T30" fmla="*/ 195 w 444"/>
              <a:gd name="T31" fmla="*/ 203 h 435"/>
              <a:gd name="T32" fmla="*/ 222 w 444"/>
              <a:gd name="T33" fmla="*/ 97 h 435"/>
              <a:gd name="T34" fmla="*/ 248 w 444"/>
              <a:gd name="T35" fmla="*/ 203 h 435"/>
              <a:gd name="T36" fmla="*/ 337 w 444"/>
              <a:gd name="T37" fmla="*/ 194 h 435"/>
              <a:gd name="T38" fmla="*/ 266 w 444"/>
              <a:gd name="T39" fmla="*/ 256 h 435"/>
              <a:gd name="T40" fmla="*/ 293 w 444"/>
              <a:gd name="T41" fmla="*/ 344 h 435"/>
              <a:gd name="T42" fmla="*/ 222 w 444"/>
              <a:gd name="T43" fmla="*/ 28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4" h="435">
                <a:moveTo>
                  <a:pt x="443" y="159"/>
                </a:moveTo>
                <a:lnTo>
                  <a:pt x="284" y="159"/>
                </a:lnTo>
                <a:lnTo>
                  <a:pt x="222" y="0"/>
                </a:lnTo>
                <a:lnTo>
                  <a:pt x="160" y="159"/>
                </a:lnTo>
                <a:lnTo>
                  <a:pt x="0" y="159"/>
                </a:lnTo>
                <a:lnTo>
                  <a:pt x="133" y="256"/>
                </a:lnTo>
                <a:lnTo>
                  <a:pt x="88" y="434"/>
                </a:lnTo>
                <a:lnTo>
                  <a:pt x="222" y="327"/>
                </a:lnTo>
                <a:lnTo>
                  <a:pt x="354" y="434"/>
                </a:lnTo>
                <a:lnTo>
                  <a:pt x="310" y="256"/>
                </a:lnTo>
                <a:lnTo>
                  <a:pt x="443" y="159"/>
                </a:lnTo>
                <a:close/>
                <a:moveTo>
                  <a:pt x="222" y="283"/>
                </a:moveTo>
                <a:lnTo>
                  <a:pt x="141" y="344"/>
                </a:lnTo>
                <a:lnTo>
                  <a:pt x="177" y="256"/>
                </a:lnTo>
                <a:lnTo>
                  <a:pt x="106" y="194"/>
                </a:lnTo>
                <a:lnTo>
                  <a:pt x="195" y="203"/>
                </a:lnTo>
                <a:lnTo>
                  <a:pt x="222" y="97"/>
                </a:lnTo>
                <a:lnTo>
                  <a:pt x="248" y="203"/>
                </a:lnTo>
                <a:lnTo>
                  <a:pt x="337" y="194"/>
                </a:lnTo>
                <a:lnTo>
                  <a:pt x="266" y="256"/>
                </a:lnTo>
                <a:lnTo>
                  <a:pt x="293" y="344"/>
                </a:lnTo>
                <a:lnTo>
                  <a:pt x="222" y="283"/>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52" name="Freeform 86"/>
          <p:cNvSpPr>
            <a:spLocks noChangeArrowheads="1"/>
          </p:cNvSpPr>
          <p:nvPr/>
        </p:nvSpPr>
        <p:spPr bwMode="auto">
          <a:xfrm>
            <a:off x="12576177" y="4758782"/>
            <a:ext cx="393700" cy="320757"/>
          </a:xfrm>
          <a:custGeom>
            <a:avLst/>
            <a:gdLst>
              <a:gd name="T0" fmla="*/ 398 w 443"/>
              <a:gd name="T1" fmla="*/ 36 h 356"/>
              <a:gd name="T2" fmla="*/ 398 w 443"/>
              <a:gd name="T3" fmla="*/ 36 h 356"/>
              <a:gd name="T4" fmla="*/ 247 w 443"/>
              <a:gd name="T5" fmla="*/ 36 h 356"/>
              <a:gd name="T6" fmla="*/ 221 w 443"/>
              <a:gd name="T7" fmla="*/ 62 h 356"/>
              <a:gd name="T8" fmla="*/ 194 w 443"/>
              <a:gd name="T9" fmla="*/ 36 h 356"/>
              <a:gd name="T10" fmla="*/ 44 w 443"/>
              <a:gd name="T11" fmla="*/ 36 h 356"/>
              <a:gd name="T12" fmla="*/ 44 w 443"/>
              <a:gd name="T13" fmla="*/ 186 h 356"/>
              <a:gd name="T14" fmla="*/ 221 w 443"/>
              <a:gd name="T15" fmla="*/ 355 h 356"/>
              <a:gd name="T16" fmla="*/ 398 w 443"/>
              <a:gd name="T17" fmla="*/ 186 h 356"/>
              <a:gd name="T18" fmla="*/ 398 w 443"/>
              <a:gd name="T19" fmla="*/ 36 h 356"/>
              <a:gd name="T20" fmla="*/ 372 w 443"/>
              <a:gd name="T21" fmla="*/ 160 h 356"/>
              <a:gd name="T22" fmla="*/ 372 w 443"/>
              <a:gd name="T23" fmla="*/ 160 h 356"/>
              <a:gd name="T24" fmla="*/ 221 w 443"/>
              <a:gd name="T25" fmla="*/ 301 h 356"/>
              <a:gd name="T26" fmla="*/ 70 w 443"/>
              <a:gd name="T27" fmla="*/ 160 h 356"/>
              <a:gd name="T28" fmla="*/ 44 w 443"/>
              <a:gd name="T29" fmla="*/ 116 h 356"/>
              <a:gd name="T30" fmla="*/ 70 w 443"/>
              <a:gd name="T31" fmla="*/ 62 h 356"/>
              <a:gd name="T32" fmla="*/ 115 w 443"/>
              <a:gd name="T33" fmla="*/ 45 h 356"/>
              <a:gd name="T34" fmla="*/ 168 w 443"/>
              <a:gd name="T35" fmla="*/ 71 h 356"/>
              <a:gd name="T36" fmla="*/ 221 w 443"/>
              <a:gd name="T37" fmla="*/ 116 h 356"/>
              <a:gd name="T38" fmla="*/ 275 w 443"/>
              <a:gd name="T39" fmla="*/ 71 h 356"/>
              <a:gd name="T40" fmla="*/ 328 w 443"/>
              <a:gd name="T41" fmla="*/ 45 h 356"/>
              <a:gd name="T42" fmla="*/ 372 w 443"/>
              <a:gd name="T43" fmla="*/ 62 h 356"/>
              <a:gd name="T44" fmla="*/ 398 w 443"/>
              <a:gd name="T45" fmla="*/ 116 h 356"/>
              <a:gd name="T46" fmla="*/ 372 w 443"/>
              <a:gd name="T47" fmla="*/ 16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3" h="356">
                <a:moveTo>
                  <a:pt x="398" y="36"/>
                </a:moveTo>
                <a:lnTo>
                  <a:pt x="398" y="36"/>
                </a:lnTo>
                <a:cubicBezTo>
                  <a:pt x="354" y="0"/>
                  <a:pt x="292" y="0"/>
                  <a:pt x="247" y="36"/>
                </a:cubicBezTo>
                <a:cubicBezTo>
                  <a:pt x="221" y="62"/>
                  <a:pt x="221" y="62"/>
                  <a:pt x="221" y="62"/>
                </a:cubicBezTo>
                <a:cubicBezTo>
                  <a:pt x="194" y="36"/>
                  <a:pt x="194" y="36"/>
                  <a:pt x="194" y="36"/>
                </a:cubicBezTo>
                <a:cubicBezTo>
                  <a:pt x="150" y="0"/>
                  <a:pt x="88" y="0"/>
                  <a:pt x="44" y="36"/>
                </a:cubicBezTo>
                <a:cubicBezTo>
                  <a:pt x="0" y="80"/>
                  <a:pt x="0" y="151"/>
                  <a:pt x="44" y="186"/>
                </a:cubicBezTo>
                <a:cubicBezTo>
                  <a:pt x="221" y="355"/>
                  <a:pt x="221" y="355"/>
                  <a:pt x="221" y="355"/>
                </a:cubicBezTo>
                <a:cubicBezTo>
                  <a:pt x="398" y="186"/>
                  <a:pt x="398" y="186"/>
                  <a:pt x="398" y="186"/>
                </a:cubicBezTo>
                <a:cubicBezTo>
                  <a:pt x="442" y="151"/>
                  <a:pt x="442" y="80"/>
                  <a:pt x="398" y="36"/>
                </a:cubicBezTo>
                <a:close/>
                <a:moveTo>
                  <a:pt x="372" y="160"/>
                </a:moveTo>
                <a:lnTo>
                  <a:pt x="372" y="160"/>
                </a:lnTo>
                <a:cubicBezTo>
                  <a:pt x="221" y="301"/>
                  <a:pt x="221" y="301"/>
                  <a:pt x="221" y="301"/>
                </a:cubicBezTo>
                <a:cubicBezTo>
                  <a:pt x="70" y="160"/>
                  <a:pt x="70" y="160"/>
                  <a:pt x="70" y="160"/>
                </a:cubicBezTo>
                <a:cubicBezTo>
                  <a:pt x="53" y="151"/>
                  <a:pt x="44" y="133"/>
                  <a:pt x="44" y="116"/>
                </a:cubicBezTo>
                <a:cubicBezTo>
                  <a:pt x="44" y="89"/>
                  <a:pt x="53" y="80"/>
                  <a:pt x="70" y="62"/>
                </a:cubicBezTo>
                <a:cubicBezTo>
                  <a:pt x="79" y="53"/>
                  <a:pt x="97" y="45"/>
                  <a:pt x="115" y="45"/>
                </a:cubicBezTo>
                <a:cubicBezTo>
                  <a:pt x="141" y="45"/>
                  <a:pt x="159" y="53"/>
                  <a:pt x="168" y="71"/>
                </a:cubicBezTo>
                <a:cubicBezTo>
                  <a:pt x="221" y="116"/>
                  <a:pt x="221" y="116"/>
                  <a:pt x="221" y="116"/>
                </a:cubicBezTo>
                <a:cubicBezTo>
                  <a:pt x="275" y="71"/>
                  <a:pt x="275" y="71"/>
                  <a:pt x="275" y="71"/>
                </a:cubicBezTo>
                <a:cubicBezTo>
                  <a:pt x="283" y="53"/>
                  <a:pt x="301" y="45"/>
                  <a:pt x="328" y="45"/>
                </a:cubicBezTo>
                <a:cubicBezTo>
                  <a:pt x="345" y="45"/>
                  <a:pt x="363" y="53"/>
                  <a:pt x="372" y="62"/>
                </a:cubicBezTo>
                <a:cubicBezTo>
                  <a:pt x="389" y="80"/>
                  <a:pt x="398" y="89"/>
                  <a:pt x="398" y="116"/>
                </a:cubicBezTo>
                <a:cubicBezTo>
                  <a:pt x="398" y="133"/>
                  <a:pt x="389" y="151"/>
                  <a:pt x="372" y="16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53" name="Freeform 87"/>
          <p:cNvSpPr>
            <a:spLocks noChangeArrowheads="1"/>
          </p:cNvSpPr>
          <p:nvPr/>
        </p:nvSpPr>
        <p:spPr bwMode="auto">
          <a:xfrm>
            <a:off x="2774951" y="8280771"/>
            <a:ext cx="412750" cy="406506"/>
          </a:xfrm>
          <a:custGeom>
            <a:avLst/>
            <a:gdLst>
              <a:gd name="T0" fmla="*/ 115 w 462"/>
              <a:gd name="T1" fmla="*/ 151 h 452"/>
              <a:gd name="T2" fmla="*/ 186 w 462"/>
              <a:gd name="T3" fmla="*/ 97 h 452"/>
              <a:gd name="T4" fmla="*/ 186 w 462"/>
              <a:gd name="T5" fmla="*/ 70 h 452"/>
              <a:gd name="T6" fmla="*/ 44 w 462"/>
              <a:gd name="T7" fmla="*/ 88 h 452"/>
              <a:gd name="T8" fmla="*/ 115 w 462"/>
              <a:gd name="T9" fmla="*/ 151 h 452"/>
              <a:gd name="T10" fmla="*/ 62 w 462"/>
              <a:gd name="T11" fmla="*/ 195 h 452"/>
              <a:gd name="T12" fmla="*/ 26 w 462"/>
              <a:gd name="T13" fmla="*/ 124 h 452"/>
              <a:gd name="T14" fmla="*/ 35 w 462"/>
              <a:gd name="T15" fmla="*/ 336 h 452"/>
              <a:gd name="T16" fmla="*/ 62 w 462"/>
              <a:gd name="T17" fmla="*/ 195 h 452"/>
              <a:gd name="T18" fmla="*/ 230 w 462"/>
              <a:gd name="T19" fmla="*/ 35 h 452"/>
              <a:gd name="T20" fmla="*/ 346 w 462"/>
              <a:gd name="T21" fmla="*/ 26 h 452"/>
              <a:gd name="T22" fmla="*/ 151 w 462"/>
              <a:gd name="T23" fmla="*/ 8 h 452"/>
              <a:gd name="T24" fmla="*/ 230 w 462"/>
              <a:gd name="T25" fmla="*/ 35 h 452"/>
              <a:gd name="T26" fmla="*/ 301 w 462"/>
              <a:gd name="T27" fmla="*/ 266 h 452"/>
              <a:gd name="T28" fmla="*/ 248 w 462"/>
              <a:gd name="T29" fmla="*/ 132 h 452"/>
              <a:gd name="T30" fmla="*/ 204 w 462"/>
              <a:gd name="T31" fmla="*/ 124 h 452"/>
              <a:gd name="T32" fmla="*/ 160 w 462"/>
              <a:gd name="T33" fmla="*/ 195 h 452"/>
              <a:gd name="T34" fmla="*/ 301 w 462"/>
              <a:gd name="T35" fmla="*/ 266 h 452"/>
              <a:gd name="T36" fmla="*/ 363 w 462"/>
              <a:gd name="T37" fmla="*/ 327 h 452"/>
              <a:gd name="T38" fmla="*/ 363 w 462"/>
              <a:gd name="T39" fmla="*/ 407 h 452"/>
              <a:gd name="T40" fmla="*/ 390 w 462"/>
              <a:gd name="T41" fmla="*/ 301 h 452"/>
              <a:gd name="T42" fmla="*/ 292 w 462"/>
              <a:gd name="T43" fmla="*/ 301 h 452"/>
              <a:gd name="T44" fmla="*/ 142 w 462"/>
              <a:gd name="T45" fmla="*/ 239 h 452"/>
              <a:gd name="T46" fmla="*/ 107 w 462"/>
              <a:gd name="T47" fmla="*/ 239 h 452"/>
              <a:gd name="T48" fmla="*/ 142 w 462"/>
              <a:gd name="T49" fmla="*/ 434 h 452"/>
              <a:gd name="T50" fmla="*/ 381 w 462"/>
              <a:gd name="T51" fmla="*/ 53 h 452"/>
              <a:gd name="T52" fmla="*/ 275 w 462"/>
              <a:gd name="T53" fmla="*/ 79 h 452"/>
              <a:gd name="T54" fmla="*/ 275 w 462"/>
              <a:gd name="T55" fmla="*/ 106 h 452"/>
              <a:gd name="T56" fmla="*/ 390 w 462"/>
              <a:gd name="T57" fmla="*/ 266 h 452"/>
              <a:gd name="T58" fmla="*/ 461 w 462"/>
              <a:gd name="T59" fmla="*/ 221 h 452"/>
              <a:gd name="T60" fmla="*/ 319 w 462"/>
              <a:gd name="T61" fmla="*/ 327 h 452"/>
              <a:gd name="T62" fmla="*/ 177 w 462"/>
              <a:gd name="T63" fmla="*/ 443 h 452"/>
              <a:gd name="T64" fmla="*/ 328 w 462"/>
              <a:gd name="T65" fmla="*/ 434 h 452"/>
              <a:gd name="T66" fmla="*/ 328 w 462"/>
              <a:gd name="T67" fmla="*/ 336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2" h="452">
                <a:moveTo>
                  <a:pt x="115" y="151"/>
                </a:moveTo>
                <a:lnTo>
                  <a:pt x="115" y="151"/>
                </a:lnTo>
                <a:lnTo>
                  <a:pt x="124" y="151"/>
                </a:lnTo>
                <a:cubicBezTo>
                  <a:pt x="142" y="132"/>
                  <a:pt x="160" y="115"/>
                  <a:pt x="186" y="97"/>
                </a:cubicBezTo>
                <a:lnTo>
                  <a:pt x="186" y="88"/>
                </a:lnTo>
                <a:cubicBezTo>
                  <a:pt x="186" y="79"/>
                  <a:pt x="186" y="79"/>
                  <a:pt x="186" y="70"/>
                </a:cubicBezTo>
                <a:cubicBezTo>
                  <a:pt x="160" y="53"/>
                  <a:pt x="133" y="44"/>
                  <a:pt x="107" y="26"/>
                </a:cubicBezTo>
                <a:cubicBezTo>
                  <a:pt x="89" y="44"/>
                  <a:pt x="62" y="62"/>
                  <a:pt x="44" y="88"/>
                </a:cubicBezTo>
                <a:cubicBezTo>
                  <a:pt x="62" y="115"/>
                  <a:pt x="71" y="132"/>
                  <a:pt x="89" y="151"/>
                </a:cubicBezTo>
                <a:cubicBezTo>
                  <a:pt x="98" y="151"/>
                  <a:pt x="107" y="151"/>
                  <a:pt x="115" y="151"/>
                </a:cubicBezTo>
                <a:close/>
                <a:moveTo>
                  <a:pt x="62" y="195"/>
                </a:moveTo>
                <a:lnTo>
                  <a:pt x="62" y="195"/>
                </a:lnTo>
                <a:cubicBezTo>
                  <a:pt x="62" y="186"/>
                  <a:pt x="62" y="186"/>
                  <a:pt x="71" y="177"/>
                </a:cubicBezTo>
                <a:cubicBezTo>
                  <a:pt x="54" y="160"/>
                  <a:pt x="35" y="141"/>
                  <a:pt x="26" y="124"/>
                </a:cubicBezTo>
                <a:cubicBezTo>
                  <a:pt x="9" y="151"/>
                  <a:pt x="0" y="186"/>
                  <a:pt x="0" y="221"/>
                </a:cubicBezTo>
                <a:cubicBezTo>
                  <a:pt x="0" y="266"/>
                  <a:pt x="9" y="310"/>
                  <a:pt x="35" y="336"/>
                </a:cubicBezTo>
                <a:cubicBezTo>
                  <a:pt x="44" y="301"/>
                  <a:pt x="54" y="257"/>
                  <a:pt x="71" y="221"/>
                </a:cubicBezTo>
                <a:cubicBezTo>
                  <a:pt x="71" y="221"/>
                  <a:pt x="62" y="204"/>
                  <a:pt x="62" y="195"/>
                </a:cubicBezTo>
                <a:close/>
                <a:moveTo>
                  <a:pt x="230" y="35"/>
                </a:moveTo>
                <a:lnTo>
                  <a:pt x="230" y="35"/>
                </a:lnTo>
                <a:cubicBezTo>
                  <a:pt x="239" y="35"/>
                  <a:pt x="257" y="44"/>
                  <a:pt x="266" y="53"/>
                </a:cubicBezTo>
                <a:cubicBezTo>
                  <a:pt x="292" y="35"/>
                  <a:pt x="319" y="35"/>
                  <a:pt x="346" y="26"/>
                </a:cubicBezTo>
                <a:cubicBezTo>
                  <a:pt x="310" y="8"/>
                  <a:pt x="275" y="0"/>
                  <a:pt x="230" y="0"/>
                </a:cubicBezTo>
                <a:cubicBezTo>
                  <a:pt x="204" y="0"/>
                  <a:pt x="177" y="0"/>
                  <a:pt x="151" y="8"/>
                </a:cubicBezTo>
                <a:cubicBezTo>
                  <a:pt x="168" y="17"/>
                  <a:pt x="186" y="35"/>
                  <a:pt x="204" y="44"/>
                </a:cubicBezTo>
                <a:cubicBezTo>
                  <a:pt x="213" y="44"/>
                  <a:pt x="221" y="35"/>
                  <a:pt x="230" y="35"/>
                </a:cubicBezTo>
                <a:close/>
                <a:moveTo>
                  <a:pt x="301" y="266"/>
                </a:moveTo>
                <a:lnTo>
                  <a:pt x="301" y="266"/>
                </a:lnTo>
                <a:cubicBezTo>
                  <a:pt x="310" y="257"/>
                  <a:pt x="310" y="257"/>
                  <a:pt x="319" y="248"/>
                </a:cubicBezTo>
                <a:cubicBezTo>
                  <a:pt x="301" y="204"/>
                  <a:pt x="275" y="168"/>
                  <a:pt x="248" y="132"/>
                </a:cubicBezTo>
                <a:cubicBezTo>
                  <a:pt x="248" y="132"/>
                  <a:pt x="239" y="132"/>
                  <a:pt x="230" y="132"/>
                </a:cubicBezTo>
                <a:cubicBezTo>
                  <a:pt x="221" y="132"/>
                  <a:pt x="213" y="132"/>
                  <a:pt x="204" y="124"/>
                </a:cubicBezTo>
                <a:cubicBezTo>
                  <a:pt x="186" y="141"/>
                  <a:pt x="168" y="151"/>
                  <a:pt x="151" y="168"/>
                </a:cubicBezTo>
                <a:cubicBezTo>
                  <a:pt x="160" y="177"/>
                  <a:pt x="160" y="186"/>
                  <a:pt x="160" y="195"/>
                </a:cubicBezTo>
                <a:cubicBezTo>
                  <a:pt x="160" y="204"/>
                  <a:pt x="160" y="204"/>
                  <a:pt x="160" y="213"/>
                </a:cubicBezTo>
                <a:cubicBezTo>
                  <a:pt x="204" y="239"/>
                  <a:pt x="248" y="257"/>
                  <a:pt x="301" y="266"/>
                </a:cubicBezTo>
                <a:close/>
                <a:moveTo>
                  <a:pt x="363" y="327"/>
                </a:moveTo>
                <a:lnTo>
                  <a:pt x="363" y="327"/>
                </a:lnTo>
                <a:cubicBezTo>
                  <a:pt x="363" y="336"/>
                  <a:pt x="363" y="354"/>
                  <a:pt x="363" y="363"/>
                </a:cubicBezTo>
                <a:cubicBezTo>
                  <a:pt x="363" y="372"/>
                  <a:pt x="363" y="389"/>
                  <a:pt x="363" y="407"/>
                </a:cubicBezTo>
                <a:cubicBezTo>
                  <a:pt x="399" y="380"/>
                  <a:pt x="434" y="336"/>
                  <a:pt x="443" y="292"/>
                </a:cubicBezTo>
                <a:cubicBezTo>
                  <a:pt x="426" y="301"/>
                  <a:pt x="408" y="301"/>
                  <a:pt x="390" y="301"/>
                </a:cubicBezTo>
                <a:cubicBezTo>
                  <a:pt x="390" y="319"/>
                  <a:pt x="381" y="327"/>
                  <a:pt x="363" y="327"/>
                </a:cubicBezTo>
                <a:close/>
                <a:moveTo>
                  <a:pt x="292" y="301"/>
                </a:moveTo>
                <a:lnTo>
                  <a:pt x="292" y="301"/>
                </a:lnTo>
                <a:cubicBezTo>
                  <a:pt x="239" y="292"/>
                  <a:pt x="186" y="266"/>
                  <a:pt x="142" y="239"/>
                </a:cubicBezTo>
                <a:cubicBezTo>
                  <a:pt x="133" y="239"/>
                  <a:pt x="124" y="248"/>
                  <a:pt x="115" y="248"/>
                </a:cubicBezTo>
                <a:cubicBezTo>
                  <a:pt x="107" y="248"/>
                  <a:pt x="107" y="248"/>
                  <a:pt x="107" y="239"/>
                </a:cubicBezTo>
                <a:cubicBezTo>
                  <a:pt x="79" y="283"/>
                  <a:pt x="71" y="327"/>
                  <a:pt x="62" y="380"/>
                </a:cubicBezTo>
                <a:cubicBezTo>
                  <a:pt x="89" y="398"/>
                  <a:pt x="115" y="425"/>
                  <a:pt x="142" y="434"/>
                </a:cubicBezTo>
                <a:cubicBezTo>
                  <a:pt x="177" y="380"/>
                  <a:pt x="230" y="327"/>
                  <a:pt x="292" y="301"/>
                </a:cubicBezTo>
                <a:close/>
                <a:moveTo>
                  <a:pt x="381" y="53"/>
                </a:moveTo>
                <a:lnTo>
                  <a:pt x="381" y="53"/>
                </a:lnTo>
                <a:cubicBezTo>
                  <a:pt x="346" y="62"/>
                  <a:pt x="310" y="70"/>
                  <a:pt x="275" y="79"/>
                </a:cubicBezTo>
                <a:lnTo>
                  <a:pt x="283" y="88"/>
                </a:lnTo>
                <a:cubicBezTo>
                  <a:pt x="283" y="97"/>
                  <a:pt x="275" y="97"/>
                  <a:pt x="275" y="106"/>
                </a:cubicBezTo>
                <a:cubicBezTo>
                  <a:pt x="310" y="141"/>
                  <a:pt x="328" y="186"/>
                  <a:pt x="346" y="239"/>
                </a:cubicBezTo>
                <a:cubicBezTo>
                  <a:pt x="363" y="239"/>
                  <a:pt x="381" y="248"/>
                  <a:pt x="390" y="266"/>
                </a:cubicBezTo>
                <a:cubicBezTo>
                  <a:pt x="417" y="266"/>
                  <a:pt x="434" y="266"/>
                  <a:pt x="452" y="257"/>
                </a:cubicBezTo>
                <a:cubicBezTo>
                  <a:pt x="461" y="248"/>
                  <a:pt x="461" y="230"/>
                  <a:pt x="461" y="221"/>
                </a:cubicBezTo>
                <a:cubicBezTo>
                  <a:pt x="461" y="160"/>
                  <a:pt x="426" y="97"/>
                  <a:pt x="381" y="53"/>
                </a:cubicBezTo>
                <a:close/>
                <a:moveTo>
                  <a:pt x="319" y="327"/>
                </a:moveTo>
                <a:lnTo>
                  <a:pt x="319" y="327"/>
                </a:lnTo>
                <a:cubicBezTo>
                  <a:pt x="257" y="354"/>
                  <a:pt x="213" y="389"/>
                  <a:pt x="177" y="443"/>
                </a:cubicBezTo>
                <a:cubicBezTo>
                  <a:pt x="195" y="451"/>
                  <a:pt x="213" y="451"/>
                  <a:pt x="230" y="451"/>
                </a:cubicBezTo>
                <a:cubicBezTo>
                  <a:pt x="266" y="451"/>
                  <a:pt x="292" y="443"/>
                  <a:pt x="328" y="434"/>
                </a:cubicBezTo>
                <a:cubicBezTo>
                  <a:pt x="328" y="407"/>
                  <a:pt x="337" y="380"/>
                  <a:pt x="337" y="363"/>
                </a:cubicBezTo>
                <a:cubicBezTo>
                  <a:pt x="337" y="354"/>
                  <a:pt x="337" y="345"/>
                  <a:pt x="328" y="336"/>
                </a:cubicBezTo>
                <a:cubicBezTo>
                  <a:pt x="328" y="327"/>
                  <a:pt x="319" y="327"/>
                  <a:pt x="319" y="32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54" name="Freeform 88"/>
          <p:cNvSpPr>
            <a:spLocks noChangeArrowheads="1"/>
          </p:cNvSpPr>
          <p:nvPr/>
        </p:nvSpPr>
        <p:spPr bwMode="auto">
          <a:xfrm>
            <a:off x="8988427" y="9233520"/>
            <a:ext cx="447674" cy="273121"/>
          </a:xfrm>
          <a:custGeom>
            <a:avLst/>
            <a:gdLst>
              <a:gd name="T0" fmla="*/ 186 w 498"/>
              <a:gd name="T1" fmla="*/ 9 h 303"/>
              <a:gd name="T2" fmla="*/ 186 w 498"/>
              <a:gd name="T3" fmla="*/ 9 h 303"/>
              <a:gd name="T4" fmla="*/ 160 w 498"/>
              <a:gd name="T5" fmla="*/ 9 h 303"/>
              <a:gd name="T6" fmla="*/ 0 w 498"/>
              <a:gd name="T7" fmla="*/ 151 h 303"/>
              <a:gd name="T8" fmla="*/ 160 w 498"/>
              <a:gd name="T9" fmla="*/ 293 h 303"/>
              <a:gd name="T10" fmla="*/ 186 w 498"/>
              <a:gd name="T11" fmla="*/ 293 h 303"/>
              <a:gd name="T12" fmla="*/ 186 w 498"/>
              <a:gd name="T13" fmla="*/ 266 h 303"/>
              <a:gd name="T14" fmla="*/ 62 w 498"/>
              <a:gd name="T15" fmla="*/ 151 h 303"/>
              <a:gd name="T16" fmla="*/ 186 w 498"/>
              <a:gd name="T17" fmla="*/ 45 h 303"/>
              <a:gd name="T18" fmla="*/ 186 w 498"/>
              <a:gd name="T19" fmla="*/ 9 h 303"/>
              <a:gd name="T20" fmla="*/ 337 w 498"/>
              <a:gd name="T21" fmla="*/ 9 h 303"/>
              <a:gd name="T22" fmla="*/ 337 w 498"/>
              <a:gd name="T23" fmla="*/ 9 h 303"/>
              <a:gd name="T24" fmla="*/ 311 w 498"/>
              <a:gd name="T25" fmla="*/ 9 h 303"/>
              <a:gd name="T26" fmla="*/ 311 w 498"/>
              <a:gd name="T27" fmla="*/ 45 h 303"/>
              <a:gd name="T28" fmla="*/ 434 w 498"/>
              <a:gd name="T29" fmla="*/ 151 h 303"/>
              <a:gd name="T30" fmla="*/ 311 w 498"/>
              <a:gd name="T31" fmla="*/ 266 h 303"/>
              <a:gd name="T32" fmla="*/ 311 w 498"/>
              <a:gd name="T33" fmla="*/ 293 h 303"/>
              <a:gd name="T34" fmla="*/ 337 w 498"/>
              <a:gd name="T35" fmla="*/ 293 h 303"/>
              <a:gd name="T36" fmla="*/ 497 w 498"/>
              <a:gd name="T37" fmla="*/ 151 h 303"/>
              <a:gd name="T38" fmla="*/ 337 w 498"/>
              <a:gd name="T39" fmla="*/ 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8" h="303">
                <a:moveTo>
                  <a:pt x="186" y="9"/>
                </a:moveTo>
                <a:lnTo>
                  <a:pt x="186" y="9"/>
                </a:lnTo>
                <a:cubicBezTo>
                  <a:pt x="178" y="0"/>
                  <a:pt x="168" y="0"/>
                  <a:pt x="160" y="9"/>
                </a:cubicBezTo>
                <a:cubicBezTo>
                  <a:pt x="0" y="151"/>
                  <a:pt x="0" y="151"/>
                  <a:pt x="0" y="151"/>
                </a:cubicBezTo>
                <a:cubicBezTo>
                  <a:pt x="160" y="293"/>
                  <a:pt x="160" y="293"/>
                  <a:pt x="160" y="293"/>
                </a:cubicBezTo>
                <a:cubicBezTo>
                  <a:pt x="168" y="302"/>
                  <a:pt x="178" y="302"/>
                  <a:pt x="186" y="293"/>
                </a:cubicBezTo>
                <a:cubicBezTo>
                  <a:pt x="195" y="283"/>
                  <a:pt x="195" y="274"/>
                  <a:pt x="186" y="266"/>
                </a:cubicBezTo>
                <a:cubicBezTo>
                  <a:pt x="62" y="151"/>
                  <a:pt x="62" y="151"/>
                  <a:pt x="62" y="151"/>
                </a:cubicBezTo>
                <a:cubicBezTo>
                  <a:pt x="186" y="45"/>
                  <a:pt x="186" y="45"/>
                  <a:pt x="186" y="45"/>
                </a:cubicBezTo>
                <a:cubicBezTo>
                  <a:pt x="195" y="35"/>
                  <a:pt x="195" y="18"/>
                  <a:pt x="186" y="9"/>
                </a:cubicBezTo>
                <a:close/>
                <a:moveTo>
                  <a:pt x="337" y="9"/>
                </a:moveTo>
                <a:lnTo>
                  <a:pt x="337" y="9"/>
                </a:lnTo>
                <a:cubicBezTo>
                  <a:pt x="328" y="0"/>
                  <a:pt x="319" y="0"/>
                  <a:pt x="311" y="9"/>
                </a:cubicBezTo>
                <a:cubicBezTo>
                  <a:pt x="302" y="18"/>
                  <a:pt x="302" y="35"/>
                  <a:pt x="311" y="45"/>
                </a:cubicBezTo>
                <a:cubicBezTo>
                  <a:pt x="434" y="151"/>
                  <a:pt x="434" y="151"/>
                  <a:pt x="434" y="151"/>
                </a:cubicBezTo>
                <a:cubicBezTo>
                  <a:pt x="311" y="266"/>
                  <a:pt x="311" y="266"/>
                  <a:pt x="311" y="266"/>
                </a:cubicBezTo>
                <a:cubicBezTo>
                  <a:pt x="302" y="274"/>
                  <a:pt x="302" y="283"/>
                  <a:pt x="311" y="293"/>
                </a:cubicBezTo>
                <a:cubicBezTo>
                  <a:pt x="319" y="302"/>
                  <a:pt x="328" y="302"/>
                  <a:pt x="337" y="293"/>
                </a:cubicBezTo>
                <a:cubicBezTo>
                  <a:pt x="497" y="151"/>
                  <a:pt x="497" y="151"/>
                  <a:pt x="497" y="151"/>
                </a:cubicBezTo>
                <a:lnTo>
                  <a:pt x="337" y="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55" name="Freeform 89"/>
          <p:cNvSpPr>
            <a:spLocks noChangeArrowheads="1"/>
          </p:cNvSpPr>
          <p:nvPr/>
        </p:nvSpPr>
        <p:spPr bwMode="auto">
          <a:xfrm>
            <a:off x="10785477" y="7388366"/>
            <a:ext cx="415924" cy="409681"/>
          </a:xfrm>
          <a:custGeom>
            <a:avLst/>
            <a:gdLst>
              <a:gd name="T0" fmla="*/ 230 w 462"/>
              <a:gd name="T1" fmla="*/ 0 h 453"/>
              <a:gd name="T2" fmla="*/ 230 w 462"/>
              <a:gd name="T3" fmla="*/ 0 h 453"/>
              <a:gd name="T4" fmla="*/ 0 w 462"/>
              <a:gd name="T5" fmla="*/ 222 h 453"/>
              <a:gd name="T6" fmla="*/ 230 w 462"/>
              <a:gd name="T7" fmla="*/ 452 h 453"/>
              <a:gd name="T8" fmla="*/ 461 w 462"/>
              <a:gd name="T9" fmla="*/ 222 h 453"/>
              <a:gd name="T10" fmla="*/ 230 w 462"/>
              <a:gd name="T11" fmla="*/ 0 h 453"/>
              <a:gd name="T12" fmla="*/ 230 w 462"/>
              <a:gd name="T13" fmla="*/ 302 h 453"/>
              <a:gd name="T14" fmla="*/ 230 w 462"/>
              <a:gd name="T15" fmla="*/ 302 h 453"/>
              <a:gd name="T16" fmla="*/ 159 w 462"/>
              <a:gd name="T17" fmla="*/ 222 h 453"/>
              <a:gd name="T18" fmla="*/ 230 w 462"/>
              <a:gd name="T19" fmla="*/ 151 h 453"/>
              <a:gd name="T20" fmla="*/ 301 w 462"/>
              <a:gd name="T21" fmla="*/ 222 h 453"/>
              <a:gd name="T22" fmla="*/ 230 w 462"/>
              <a:gd name="T23" fmla="*/ 30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53">
                <a:moveTo>
                  <a:pt x="230" y="0"/>
                </a:moveTo>
                <a:lnTo>
                  <a:pt x="230" y="0"/>
                </a:lnTo>
                <a:cubicBezTo>
                  <a:pt x="106" y="0"/>
                  <a:pt x="0" y="98"/>
                  <a:pt x="0" y="222"/>
                </a:cubicBezTo>
                <a:cubicBezTo>
                  <a:pt x="0" y="346"/>
                  <a:pt x="106" y="452"/>
                  <a:pt x="230" y="452"/>
                </a:cubicBezTo>
                <a:cubicBezTo>
                  <a:pt x="354" y="452"/>
                  <a:pt x="461" y="346"/>
                  <a:pt x="461" y="222"/>
                </a:cubicBezTo>
                <a:cubicBezTo>
                  <a:pt x="461" y="98"/>
                  <a:pt x="354" y="0"/>
                  <a:pt x="230" y="0"/>
                </a:cubicBezTo>
                <a:close/>
                <a:moveTo>
                  <a:pt x="230" y="302"/>
                </a:moveTo>
                <a:lnTo>
                  <a:pt x="230" y="302"/>
                </a:lnTo>
                <a:cubicBezTo>
                  <a:pt x="186" y="302"/>
                  <a:pt x="159" y="266"/>
                  <a:pt x="159" y="222"/>
                </a:cubicBezTo>
                <a:cubicBezTo>
                  <a:pt x="159" y="187"/>
                  <a:pt x="186" y="151"/>
                  <a:pt x="230" y="151"/>
                </a:cubicBezTo>
                <a:cubicBezTo>
                  <a:pt x="274" y="151"/>
                  <a:pt x="301" y="187"/>
                  <a:pt x="301" y="222"/>
                </a:cubicBezTo>
                <a:cubicBezTo>
                  <a:pt x="301" y="266"/>
                  <a:pt x="274" y="302"/>
                  <a:pt x="230" y="30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56" name="Freeform 90"/>
          <p:cNvSpPr>
            <a:spLocks noChangeArrowheads="1"/>
          </p:cNvSpPr>
          <p:nvPr/>
        </p:nvSpPr>
        <p:spPr bwMode="auto">
          <a:xfrm>
            <a:off x="2759076" y="9258927"/>
            <a:ext cx="444500" cy="219133"/>
          </a:xfrm>
          <a:custGeom>
            <a:avLst/>
            <a:gdLst>
              <a:gd name="T0" fmla="*/ 444 w 498"/>
              <a:gd name="T1" fmla="*/ 0 h 248"/>
              <a:gd name="T2" fmla="*/ 444 w 498"/>
              <a:gd name="T3" fmla="*/ 0 h 248"/>
              <a:gd name="T4" fmla="*/ 53 w 498"/>
              <a:gd name="T5" fmla="*/ 0 h 248"/>
              <a:gd name="T6" fmla="*/ 0 w 498"/>
              <a:gd name="T7" fmla="*/ 53 h 248"/>
              <a:gd name="T8" fmla="*/ 0 w 498"/>
              <a:gd name="T9" fmla="*/ 203 h 248"/>
              <a:gd name="T10" fmla="*/ 53 w 498"/>
              <a:gd name="T11" fmla="*/ 247 h 248"/>
              <a:gd name="T12" fmla="*/ 444 w 498"/>
              <a:gd name="T13" fmla="*/ 247 h 248"/>
              <a:gd name="T14" fmla="*/ 497 w 498"/>
              <a:gd name="T15" fmla="*/ 203 h 248"/>
              <a:gd name="T16" fmla="*/ 497 w 498"/>
              <a:gd name="T17" fmla="*/ 53 h 248"/>
              <a:gd name="T18" fmla="*/ 444 w 498"/>
              <a:gd name="T19" fmla="*/ 0 h 248"/>
              <a:gd name="T20" fmla="*/ 444 w 498"/>
              <a:gd name="T21" fmla="*/ 203 h 248"/>
              <a:gd name="T22" fmla="*/ 444 w 498"/>
              <a:gd name="T23" fmla="*/ 203 h 248"/>
              <a:gd name="T24" fmla="*/ 53 w 498"/>
              <a:gd name="T25" fmla="*/ 203 h 248"/>
              <a:gd name="T26" fmla="*/ 53 w 498"/>
              <a:gd name="T27" fmla="*/ 53 h 248"/>
              <a:gd name="T28" fmla="*/ 444 w 498"/>
              <a:gd name="T29" fmla="*/ 53 h 248"/>
              <a:gd name="T30" fmla="*/ 444 w 498"/>
              <a:gd name="T31" fmla="*/ 203 h 248"/>
              <a:gd name="T32" fmla="*/ 426 w 498"/>
              <a:gd name="T33" fmla="*/ 79 h 248"/>
              <a:gd name="T34" fmla="*/ 426 w 498"/>
              <a:gd name="T35" fmla="*/ 79 h 248"/>
              <a:gd name="T36" fmla="*/ 319 w 498"/>
              <a:gd name="T37" fmla="*/ 79 h 248"/>
              <a:gd name="T38" fmla="*/ 319 w 498"/>
              <a:gd name="T39" fmla="*/ 177 h 248"/>
              <a:gd name="T40" fmla="*/ 426 w 498"/>
              <a:gd name="T41" fmla="*/ 177 h 248"/>
              <a:gd name="T42" fmla="*/ 426 w 498"/>
              <a:gd name="T43" fmla="*/ 79 h 248"/>
              <a:gd name="T44" fmla="*/ 178 w 498"/>
              <a:gd name="T45" fmla="*/ 79 h 248"/>
              <a:gd name="T46" fmla="*/ 178 w 498"/>
              <a:gd name="T47" fmla="*/ 79 h 248"/>
              <a:gd name="T48" fmla="*/ 72 w 498"/>
              <a:gd name="T49" fmla="*/ 79 h 248"/>
              <a:gd name="T50" fmla="*/ 72 w 498"/>
              <a:gd name="T51" fmla="*/ 177 h 248"/>
              <a:gd name="T52" fmla="*/ 178 w 498"/>
              <a:gd name="T53" fmla="*/ 177 h 248"/>
              <a:gd name="T54" fmla="*/ 178 w 498"/>
              <a:gd name="T55" fmla="*/ 79 h 248"/>
              <a:gd name="T56" fmla="*/ 301 w 498"/>
              <a:gd name="T57" fmla="*/ 79 h 248"/>
              <a:gd name="T58" fmla="*/ 301 w 498"/>
              <a:gd name="T59" fmla="*/ 79 h 248"/>
              <a:gd name="T60" fmla="*/ 195 w 498"/>
              <a:gd name="T61" fmla="*/ 79 h 248"/>
              <a:gd name="T62" fmla="*/ 195 w 498"/>
              <a:gd name="T63" fmla="*/ 177 h 248"/>
              <a:gd name="T64" fmla="*/ 301 w 498"/>
              <a:gd name="T65" fmla="*/ 177 h 248"/>
              <a:gd name="T66" fmla="*/ 301 w 498"/>
              <a:gd name="T67"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8" h="248">
                <a:moveTo>
                  <a:pt x="444" y="0"/>
                </a:moveTo>
                <a:lnTo>
                  <a:pt x="444" y="0"/>
                </a:lnTo>
                <a:cubicBezTo>
                  <a:pt x="53" y="0"/>
                  <a:pt x="53" y="0"/>
                  <a:pt x="53" y="0"/>
                </a:cubicBezTo>
                <a:cubicBezTo>
                  <a:pt x="18" y="0"/>
                  <a:pt x="0" y="26"/>
                  <a:pt x="0" y="53"/>
                </a:cubicBezTo>
                <a:cubicBezTo>
                  <a:pt x="0" y="203"/>
                  <a:pt x="0" y="203"/>
                  <a:pt x="0" y="203"/>
                </a:cubicBezTo>
                <a:cubicBezTo>
                  <a:pt x="0" y="230"/>
                  <a:pt x="18" y="247"/>
                  <a:pt x="53" y="247"/>
                </a:cubicBezTo>
                <a:cubicBezTo>
                  <a:pt x="444" y="247"/>
                  <a:pt x="444" y="247"/>
                  <a:pt x="444" y="247"/>
                </a:cubicBezTo>
                <a:cubicBezTo>
                  <a:pt x="470" y="247"/>
                  <a:pt x="497" y="230"/>
                  <a:pt x="497" y="203"/>
                </a:cubicBezTo>
                <a:cubicBezTo>
                  <a:pt x="497" y="53"/>
                  <a:pt x="497" y="53"/>
                  <a:pt x="497" y="53"/>
                </a:cubicBezTo>
                <a:cubicBezTo>
                  <a:pt x="497" y="26"/>
                  <a:pt x="470" y="0"/>
                  <a:pt x="444" y="0"/>
                </a:cubicBezTo>
                <a:close/>
                <a:moveTo>
                  <a:pt x="444" y="203"/>
                </a:moveTo>
                <a:lnTo>
                  <a:pt x="444" y="203"/>
                </a:lnTo>
                <a:cubicBezTo>
                  <a:pt x="53" y="203"/>
                  <a:pt x="53" y="203"/>
                  <a:pt x="53" y="203"/>
                </a:cubicBezTo>
                <a:cubicBezTo>
                  <a:pt x="53" y="53"/>
                  <a:pt x="53" y="53"/>
                  <a:pt x="53" y="53"/>
                </a:cubicBezTo>
                <a:cubicBezTo>
                  <a:pt x="444" y="53"/>
                  <a:pt x="444" y="53"/>
                  <a:pt x="444" y="53"/>
                </a:cubicBezTo>
                <a:lnTo>
                  <a:pt x="444" y="203"/>
                </a:lnTo>
                <a:close/>
                <a:moveTo>
                  <a:pt x="426" y="79"/>
                </a:moveTo>
                <a:lnTo>
                  <a:pt x="426" y="79"/>
                </a:lnTo>
                <a:cubicBezTo>
                  <a:pt x="319" y="79"/>
                  <a:pt x="319" y="79"/>
                  <a:pt x="319" y="79"/>
                </a:cubicBezTo>
                <a:cubicBezTo>
                  <a:pt x="319" y="177"/>
                  <a:pt x="319" y="177"/>
                  <a:pt x="319" y="177"/>
                </a:cubicBezTo>
                <a:cubicBezTo>
                  <a:pt x="426" y="177"/>
                  <a:pt x="426" y="177"/>
                  <a:pt x="426" y="177"/>
                </a:cubicBezTo>
                <a:lnTo>
                  <a:pt x="426" y="79"/>
                </a:lnTo>
                <a:close/>
                <a:moveTo>
                  <a:pt x="178" y="79"/>
                </a:moveTo>
                <a:lnTo>
                  <a:pt x="178" y="79"/>
                </a:lnTo>
                <a:cubicBezTo>
                  <a:pt x="72" y="79"/>
                  <a:pt x="72" y="79"/>
                  <a:pt x="72" y="79"/>
                </a:cubicBezTo>
                <a:cubicBezTo>
                  <a:pt x="72" y="177"/>
                  <a:pt x="72" y="177"/>
                  <a:pt x="72" y="177"/>
                </a:cubicBezTo>
                <a:cubicBezTo>
                  <a:pt x="178" y="177"/>
                  <a:pt x="178" y="177"/>
                  <a:pt x="178" y="177"/>
                </a:cubicBezTo>
                <a:lnTo>
                  <a:pt x="178" y="79"/>
                </a:lnTo>
                <a:close/>
                <a:moveTo>
                  <a:pt x="301" y="79"/>
                </a:moveTo>
                <a:lnTo>
                  <a:pt x="301" y="79"/>
                </a:lnTo>
                <a:cubicBezTo>
                  <a:pt x="195" y="79"/>
                  <a:pt x="195" y="79"/>
                  <a:pt x="195" y="79"/>
                </a:cubicBezTo>
                <a:cubicBezTo>
                  <a:pt x="195" y="177"/>
                  <a:pt x="195" y="177"/>
                  <a:pt x="195" y="177"/>
                </a:cubicBezTo>
                <a:cubicBezTo>
                  <a:pt x="301" y="177"/>
                  <a:pt x="301" y="177"/>
                  <a:pt x="301" y="177"/>
                </a:cubicBezTo>
                <a:lnTo>
                  <a:pt x="301" y="7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57" name="Freeform 91"/>
          <p:cNvSpPr>
            <a:spLocks noChangeArrowheads="1"/>
          </p:cNvSpPr>
          <p:nvPr/>
        </p:nvSpPr>
        <p:spPr bwMode="auto">
          <a:xfrm>
            <a:off x="3648077" y="9258927"/>
            <a:ext cx="447674" cy="219133"/>
          </a:xfrm>
          <a:custGeom>
            <a:avLst/>
            <a:gdLst>
              <a:gd name="T0" fmla="*/ 443 w 497"/>
              <a:gd name="T1" fmla="*/ 0 h 248"/>
              <a:gd name="T2" fmla="*/ 443 w 497"/>
              <a:gd name="T3" fmla="*/ 0 h 248"/>
              <a:gd name="T4" fmla="*/ 53 w 497"/>
              <a:gd name="T5" fmla="*/ 0 h 248"/>
              <a:gd name="T6" fmla="*/ 0 w 497"/>
              <a:gd name="T7" fmla="*/ 53 h 248"/>
              <a:gd name="T8" fmla="*/ 0 w 497"/>
              <a:gd name="T9" fmla="*/ 203 h 248"/>
              <a:gd name="T10" fmla="*/ 53 w 497"/>
              <a:gd name="T11" fmla="*/ 247 h 248"/>
              <a:gd name="T12" fmla="*/ 443 w 497"/>
              <a:gd name="T13" fmla="*/ 247 h 248"/>
              <a:gd name="T14" fmla="*/ 496 w 497"/>
              <a:gd name="T15" fmla="*/ 203 h 248"/>
              <a:gd name="T16" fmla="*/ 496 w 497"/>
              <a:gd name="T17" fmla="*/ 53 h 248"/>
              <a:gd name="T18" fmla="*/ 443 w 497"/>
              <a:gd name="T19" fmla="*/ 0 h 248"/>
              <a:gd name="T20" fmla="*/ 443 w 497"/>
              <a:gd name="T21" fmla="*/ 203 h 248"/>
              <a:gd name="T22" fmla="*/ 443 w 497"/>
              <a:gd name="T23" fmla="*/ 203 h 248"/>
              <a:gd name="T24" fmla="*/ 53 w 497"/>
              <a:gd name="T25" fmla="*/ 203 h 248"/>
              <a:gd name="T26" fmla="*/ 53 w 497"/>
              <a:gd name="T27" fmla="*/ 53 h 248"/>
              <a:gd name="T28" fmla="*/ 443 w 497"/>
              <a:gd name="T29" fmla="*/ 53 h 248"/>
              <a:gd name="T30" fmla="*/ 443 w 497"/>
              <a:gd name="T31" fmla="*/ 203 h 248"/>
              <a:gd name="T32" fmla="*/ 177 w 497"/>
              <a:gd name="T33" fmla="*/ 79 h 248"/>
              <a:gd name="T34" fmla="*/ 177 w 497"/>
              <a:gd name="T35" fmla="*/ 79 h 248"/>
              <a:gd name="T36" fmla="*/ 71 w 497"/>
              <a:gd name="T37" fmla="*/ 79 h 248"/>
              <a:gd name="T38" fmla="*/ 71 w 497"/>
              <a:gd name="T39" fmla="*/ 177 h 248"/>
              <a:gd name="T40" fmla="*/ 177 w 497"/>
              <a:gd name="T41" fmla="*/ 177 h 248"/>
              <a:gd name="T42" fmla="*/ 177 w 497"/>
              <a:gd name="T43" fmla="*/ 79 h 248"/>
              <a:gd name="T44" fmla="*/ 301 w 497"/>
              <a:gd name="T45" fmla="*/ 79 h 248"/>
              <a:gd name="T46" fmla="*/ 301 w 497"/>
              <a:gd name="T47" fmla="*/ 79 h 248"/>
              <a:gd name="T48" fmla="*/ 195 w 497"/>
              <a:gd name="T49" fmla="*/ 79 h 248"/>
              <a:gd name="T50" fmla="*/ 195 w 497"/>
              <a:gd name="T51" fmla="*/ 177 h 248"/>
              <a:gd name="T52" fmla="*/ 301 w 497"/>
              <a:gd name="T53" fmla="*/ 177 h 248"/>
              <a:gd name="T54" fmla="*/ 301 w 497"/>
              <a:gd name="T55"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7" h="248">
                <a:moveTo>
                  <a:pt x="443" y="0"/>
                </a:moveTo>
                <a:lnTo>
                  <a:pt x="443" y="0"/>
                </a:lnTo>
                <a:cubicBezTo>
                  <a:pt x="53" y="0"/>
                  <a:pt x="53" y="0"/>
                  <a:pt x="53" y="0"/>
                </a:cubicBezTo>
                <a:cubicBezTo>
                  <a:pt x="18" y="0"/>
                  <a:pt x="0" y="26"/>
                  <a:pt x="0" y="53"/>
                </a:cubicBezTo>
                <a:cubicBezTo>
                  <a:pt x="0" y="203"/>
                  <a:pt x="0" y="203"/>
                  <a:pt x="0" y="203"/>
                </a:cubicBezTo>
                <a:cubicBezTo>
                  <a:pt x="0" y="230"/>
                  <a:pt x="18" y="247"/>
                  <a:pt x="53" y="247"/>
                </a:cubicBezTo>
                <a:cubicBezTo>
                  <a:pt x="443" y="247"/>
                  <a:pt x="443" y="247"/>
                  <a:pt x="443" y="247"/>
                </a:cubicBezTo>
                <a:cubicBezTo>
                  <a:pt x="469" y="247"/>
                  <a:pt x="496" y="230"/>
                  <a:pt x="496" y="203"/>
                </a:cubicBezTo>
                <a:cubicBezTo>
                  <a:pt x="496" y="53"/>
                  <a:pt x="496" y="53"/>
                  <a:pt x="496" y="53"/>
                </a:cubicBezTo>
                <a:cubicBezTo>
                  <a:pt x="496" y="26"/>
                  <a:pt x="469" y="0"/>
                  <a:pt x="443" y="0"/>
                </a:cubicBezTo>
                <a:close/>
                <a:moveTo>
                  <a:pt x="443" y="203"/>
                </a:moveTo>
                <a:lnTo>
                  <a:pt x="443" y="203"/>
                </a:lnTo>
                <a:cubicBezTo>
                  <a:pt x="53" y="203"/>
                  <a:pt x="53" y="203"/>
                  <a:pt x="53" y="203"/>
                </a:cubicBezTo>
                <a:cubicBezTo>
                  <a:pt x="53" y="53"/>
                  <a:pt x="53" y="53"/>
                  <a:pt x="53" y="53"/>
                </a:cubicBezTo>
                <a:cubicBezTo>
                  <a:pt x="443" y="53"/>
                  <a:pt x="443" y="53"/>
                  <a:pt x="443" y="53"/>
                </a:cubicBezTo>
                <a:lnTo>
                  <a:pt x="443" y="203"/>
                </a:lnTo>
                <a:close/>
                <a:moveTo>
                  <a:pt x="177" y="79"/>
                </a:moveTo>
                <a:lnTo>
                  <a:pt x="177" y="79"/>
                </a:lnTo>
                <a:cubicBezTo>
                  <a:pt x="71" y="79"/>
                  <a:pt x="71" y="79"/>
                  <a:pt x="71" y="79"/>
                </a:cubicBezTo>
                <a:cubicBezTo>
                  <a:pt x="71" y="177"/>
                  <a:pt x="71" y="177"/>
                  <a:pt x="71" y="177"/>
                </a:cubicBezTo>
                <a:cubicBezTo>
                  <a:pt x="177" y="177"/>
                  <a:pt x="177" y="177"/>
                  <a:pt x="177" y="177"/>
                </a:cubicBezTo>
                <a:lnTo>
                  <a:pt x="177" y="79"/>
                </a:lnTo>
                <a:close/>
                <a:moveTo>
                  <a:pt x="301" y="79"/>
                </a:moveTo>
                <a:lnTo>
                  <a:pt x="301" y="79"/>
                </a:lnTo>
                <a:cubicBezTo>
                  <a:pt x="195" y="79"/>
                  <a:pt x="195" y="79"/>
                  <a:pt x="195" y="79"/>
                </a:cubicBezTo>
                <a:cubicBezTo>
                  <a:pt x="195" y="177"/>
                  <a:pt x="195" y="177"/>
                  <a:pt x="195" y="177"/>
                </a:cubicBezTo>
                <a:cubicBezTo>
                  <a:pt x="301" y="177"/>
                  <a:pt x="301" y="177"/>
                  <a:pt x="301" y="177"/>
                </a:cubicBezTo>
                <a:lnTo>
                  <a:pt x="301" y="7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58" name="Freeform 92"/>
          <p:cNvSpPr>
            <a:spLocks noChangeArrowheads="1"/>
          </p:cNvSpPr>
          <p:nvPr/>
        </p:nvSpPr>
        <p:spPr bwMode="auto">
          <a:xfrm>
            <a:off x="4537078" y="9258927"/>
            <a:ext cx="447674" cy="219133"/>
          </a:xfrm>
          <a:custGeom>
            <a:avLst/>
            <a:gdLst>
              <a:gd name="T0" fmla="*/ 443 w 497"/>
              <a:gd name="T1" fmla="*/ 0 h 248"/>
              <a:gd name="T2" fmla="*/ 443 w 497"/>
              <a:gd name="T3" fmla="*/ 0 h 248"/>
              <a:gd name="T4" fmla="*/ 53 w 497"/>
              <a:gd name="T5" fmla="*/ 0 h 248"/>
              <a:gd name="T6" fmla="*/ 0 w 497"/>
              <a:gd name="T7" fmla="*/ 53 h 248"/>
              <a:gd name="T8" fmla="*/ 0 w 497"/>
              <a:gd name="T9" fmla="*/ 203 h 248"/>
              <a:gd name="T10" fmla="*/ 53 w 497"/>
              <a:gd name="T11" fmla="*/ 247 h 248"/>
              <a:gd name="T12" fmla="*/ 443 w 497"/>
              <a:gd name="T13" fmla="*/ 247 h 248"/>
              <a:gd name="T14" fmla="*/ 496 w 497"/>
              <a:gd name="T15" fmla="*/ 203 h 248"/>
              <a:gd name="T16" fmla="*/ 496 w 497"/>
              <a:gd name="T17" fmla="*/ 53 h 248"/>
              <a:gd name="T18" fmla="*/ 443 w 497"/>
              <a:gd name="T19" fmla="*/ 0 h 248"/>
              <a:gd name="T20" fmla="*/ 443 w 497"/>
              <a:gd name="T21" fmla="*/ 203 h 248"/>
              <a:gd name="T22" fmla="*/ 443 w 497"/>
              <a:gd name="T23" fmla="*/ 203 h 248"/>
              <a:gd name="T24" fmla="*/ 53 w 497"/>
              <a:gd name="T25" fmla="*/ 203 h 248"/>
              <a:gd name="T26" fmla="*/ 53 w 497"/>
              <a:gd name="T27" fmla="*/ 53 h 248"/>
              <a:gd name="T28" fmla="*/ 443 w 497"/>
              <a:gd name="T29" fmla="*/ 53 h 248"/>
              <a:gd name="T30" fmla="*/ 443 w 497"/>
              <a:gd name="T31" fmla="*/ 203 h 248"/>
              <a:gd name="T32" fmla="*/ 177 w 497"/>
              <a:gd name="T33" fmla="*/ 79 h 248"/>
              <a:gd name="T34" fmla="*/ 177 w 497"/>
              <a:gd name="T35" fmla="*/ 79 h 248"/>
              <a:gd name="T36" fmla="*/ 71 w 497"/>
              <a:gd name="T37" fmla="*/ 79 h 248"/>
              <a:gd name="T38" fmla="*/ 71 w 497"/>
              <a:gd name="T39" fmla="*/ 177 h 248"/>
              <a:gd name="T40" fmla="*/ 177 w 497"/>
              <a:gd name="T41" fmla="*/ 177 h 248"/>
              <a:gd name="T42" fmla="*/ 177 w 497"/>
              <a:gd name="T43"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7" h="248">
                <a:moveTo>
                  <a:pt x="443" y="0"/>
                </a:moveTo>
                <a:lnTo>
                  <a:pt x="443" y="0"/>
                </a:lnTo>
                <a:cubicBezTo>
                  <a:pt x="53" y="0"/>
                  <a:pt x="53" y="0"/>
                  <a:pt x="53" y="0"/>
                </a:cubicBezTo>
                <a:cubicBezTo>
                  <a:pt x="18" y="0"/>
                  <a:pt x="0" y="26"/>
                  <a:pt x="0" y="53"/>
                </a:cubicBezTo>
                <a:cubicBezTo>
                  <a:pt x="0" y="203"/>
                  <a:pt x="0" y="203"/>
                  <a:pt x="0" y="203"/>
                </a:cubicBezTo>
                <a:cubicBezTo>
                  <a:pt x="0" y="230"/>
                  <a:pt x="18" y="247"/>
                  <a:pt x="53" y="247"/>
                </a:cubicBezTo>
                <a:cubicBezTo>
                  <a:pt x="443" y="247"/>
                  <a:pt x="443" y="247"/>
                  <a:pt x="443" y="247"/>
                </a:cubicBezTo>
                <a:cubicBezTo>
                  <a:pt x="470" y="247"/>
                  <a:pt x="496" y="230"/>
                  <a:pt x="496" y="203"/>
                </a:cubicBezTo>
                <a:cubicBezTo>
                  <a:pt x="496" y="53"/>
                  <a:pt x="496" y="53"/>
                  <a:pt x="496" y="53"/>
                </a:cubicBezTo>
                <a:cubicBezTo>
                  <a:pt x="496" y="26"/>
                  <a:pt x="470" y="0"/>
                  <a:pt x="443" y="0"/>
                </a:cubicBezTo>
                <a:close/>
                <a:moveTo>
                  <a:pt x="443" y="203"/>
                </a:moveTo>
                <a:lnTo>
                  <a:pt x="443" y="203"/>
                </a:lnTo>
                <a:cubicBezTo>
                  <a:pt x="53" y="203"/>
                  <a:pt x="53" y="203"/>
                  <a:pt x="53" y="203"/>
                </a:cubicBezTo>
                <a:cubicBezTo>
                  <a:pt x="53" y="53"/>
                  <a:pt x="53" y="53"/>
                  <a:pt x="53" y="53"/>
                </a:cubicBezTo>
                <a:cubicBezTo>
                  <a:pt x="443" y="53"/>
                  <a:pt x="443" y="53"/>
                  <a:pt x="443" y="53"/>
                </a:cubicBezTo>
                <a:lnTo>
                  <a:pt x="443" y="203"/>
                </a:lnTo>
                <a:close/>
                <a:moveTo>
                  <a:pt x="177" y="79"/>
                </a:moveTo>
                <a:lnTo>
                  <a:pt x="177" y="79"/>
                </a:lnTo>
                <a:cubicBezTo>
                  <a:pt x="71" y="79"/>
                  <a:pt x="71" y="79"/>
                  <a:pt x="71" y="79"/>
                </a:cubicBezTo>
                <a:cubicBezTo>
                  <a:pt x="71" y="177"/>
                  <a:pt x="71" y="177"/>
                  <a:pt x="71" y="177"/>
                </a:cubicBezTo>
                <a:cubicBezTo>
                  <a:pt x="177" y="177"/>
                  <a:pt x="177" y="177"/>
                  <a:pt x="177" y="177"/>
                </a:cubicBezTo>
                <a:lnTo>
                  <a:pt x="177" y="7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59" name="Freeform 93"/>
          <p:cNvSpPr>
            <a:spLocks noChangeArrowheads="1"/>
          </p:cNvSpPr>
          <p:nvPr/>
        </p:nvSpPr>
        <p:spPr bwMode="auto">
          <a:xfrm>
            <a:off x="5429250" y="9258927"/>
            <a:ext cx="447676" cy="219133"/>
          </a:xfrm>
          <a:custGeom>
            <a:avLst/>
            <a:gdLst>
              <a:gd name="T0" fmla="*/ 442 w 497"/>
              <a:gd name="T1" fmla="*/ 0 h 248"/>
              <a:gd name="T2" fmla="*/ 442 w 497"/>
              <a:gd name="T3" fmla="*/ 0 h 248"/>
              <a:gd name="T4" fmla="*/ 53 w 497"/>
              <a:gd name="T5" fmla="*/ 0 h 248"/>
              <a:gd name="T6" fmla="*/ 0 w 497"/>
              <a:gd name="T7" fmla="*/ 53 h 248"/>
              <a:gd name="T8" fmla="*/ 0 w 497"/>
              <a:gd name="T9" fmla="*/ 203 h 248"/>
              <a:gd name="T10" fmla="*/ 53 w 497"/>
              <a:gd name="T11" fmla="*/ 247 h 248"/>
              <a:gd name="T12" fmla="*/ 442 w 497"/>
              <a:gd name="T13" fmla="*/ 247 h 248"/>
              <a:gd name="T14" fmla="*/ 496 w 497"/>
              <a:gd name="T15" fmla="*/ 203 h 248"/>
              <a:gd name="T16" fmla="*/ 496 w 497"/>
              <a:gd name="T17" fmla="*/ 53 h 248"/>
              <a:gd name="T18" fmla="*/ 442 w 497"/>
              <a:gd name="T19" fmla="*/ 0 h 248"/>
              <a:gd name="T20" fmla="*/ 442 w 497"/>
              <a:gd name="T21" fmla="*/ 203 h 248"/>
              <a:gd name="T22" fmla="*/ 442 w 497"/>
              <a:gd name="T23" fmla="*/ 203 h 248"/>
              <a:gd name="T24" fmla="*/ 53 w 497"/>
              <a:gd name="T25" fmla="*/ 203 h 248"/>
              <a:gd name="T26" fmla="*/ 53 w 497"/>
              <a:gd name="T27" fmla="*/ 53 h 248"/>
              <a:gd name="T28" fmla="*/ 442 w 497"/>
              <a:gd name="T29" fmla="*/ 53 h 248"/>
              <a:gd name="T30" fmla="*/ 442 w 497"/>
              <a:gd name="T31" fmla="*/ 20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7" h="248">
                <a:moveTo>
                  <a:pt x="442" y="0"/>
                </a:moveTo>
                <a:lnTo>
                  <a:pt x="442" y="0"/>
                </a:lnTo>
                <a:cubicBezTo>
                  <a:pt x="53" y="0"/>
                  <a:pt x="53" y="0"/>
                  <a:pt x="53" y="0"/>
                </a:cubicBezTo>
                <a:cubicBezTo>
                  <a:pt x="17" y="0"/>
                  <a:pt x="0" y="26"/>
                  <a:pt x="0" y="53"/>
                </a:cubicBezTo>
                <a:cubicBezTo>
                  <a:pt x="0" y="203"/>
                  <a:pt x="0" y="203"/>
                  <a:pt x="0" y="203"/>
                </a:cubicBezTo>
                <a:cubicBezTo>
                  <a:pt x="0" y="230"/>
                  <a:pt x="17" y="247"/>
                  <a:pt x="53" y="247"/>
                </a:cubicBezTo>
                <a:cubicBezTo>
                  <a:pt x="442" y="247"/>
                  <a:pt x="442" y="247"/>
                  <a:pt x="442" y="247"/>
                </a:cubicBezTo>
                <a:cubicBezTo>
                  <a:pt x="470" y="247"/>
                  <a:pt x="496" y="230"/>
                  <a:pt x="496" y="203"/>
                </a:cubicBezTo>
                <a:cubicBezTo>
                  <a:pt x="496" y="53"/>
                  <a:pt x="496" y="53"/>
                  <a:pt x="496" y="53"/>
                </a:cubicBezTo>
                <a:cubicBezTo>
                  <a:pt x="496" y="26"/>
                  <a:pt x="470" y="0"/>
                  <a:pt x="442" y="0"/>
                </a:cubicBezTo>
                <a:close/>
                <a:moveTo>
                  <a:pt x="442" y="203"/>
                </a:moveTo>
                <a:lnTo>
                  <a:pt x="442" y="203"/>
                </a:lnTo>
                <a:cubicBezTo>
                  <a:pt x="53" y="203"/>
                  <a:pt x="53" y="203"/>
                  <a:pt x="53" y="203"/>
                </a:cubicBezTo>
                <a:cubicBezTo>
                  <a:pt x="53" y="53"/>
                  <a:pt x="53" y="53"/>
                  <a:pt x="53" y="53"/>
                </a:cubicBezTo>
                <a:cubicBezTo>
                  <a:pt x="442" y="53"/>
                  <a:pt x="442" y="53"/>
                  <a:pt x="442" y="53"/>
                </a:cubicBezTo>
                <a:lnTo>
                  <a:pt x="442" y="203"/>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60" name="Freeform 94"/>
          <p:cNvSpPr>
            <a:spLocks noChangeArrowheads="1"/>
          </p:cNvSpPr>
          <p:nvPr/>
        </p:nvSpPr>
        <p:spPr bwMode="auto">
          <a:xfrm>
            <a:off x="8988427" y="3929889"/>
            <a:ext cx="447674" cy="203253"/>
          </a:xfrm>
          <a:custGeom>
            <a:avLst/>
            <a:gdLst>
              <a:gd name="T0" fmla="*/ 478 w 498"/>
              <a:gd name="T1" fmla="*/ 90 h 223"/>
              <a:gd name="T2" fmla="*/ 478 w 498"/>
              <a:gd name="T3" fmla="*/ 90 h 223"/>
              <a:gd name="T4" fmla="*/ 399 w 498"/>
              <a:gd name="T5" fmla="*/ 9 h 223"/>
              <a:gd name="T6" fmla="*/ 372 w 498"/>
              <a:gd name="T7" fmla="*/ 0 h 223"/>
              <a:gd name="T8" fmla="*/ 249 w 498"/>
              <a:gd name="T9" fmla="*/ 0 h 223"/>
              <a:gd name="T10" fmla="*/ 124 w 498"/>
              <a:gd name="T11" fmla="*/ 0 h 223"/>
              <a:gd name="T12" fmla="*/ 98 w 498"/>
              <a:gd name="T13" fmla="*/ 9 h 223"/>
              <a:gd name="T14" fmla="*/ 18 w 498"/>
              <a:gd name="T15" fmla="*/ 90 h 223"/>
              <a:gd name="T16" fmla="*/ 0 w 498"/>
              <a:gd name="T17" fmla="*/ 125 h 223"/>
              <a:gd name="T18" fmla="*/ 18 w 498"/>
              <a:gd name="T19" fmla="*/ 196 h 223"/>
              <a:gd name="T20" fmla="*/ 45 w 498"/>
              <a:gd name="T21" fmla="*/ 222 h 223"/>
              <a:gd name="T22" fmla="*/ 452 w 498"/>
              <a:gd name="T23" fmla="*/ 222 h 223"/>
              <a:gd name="T24" fmla="*/ 478 w 498"/>
              <a:gd name="T25" fmla="*/ 196 h 223"/>
              <a:gd name="T26" fmla="*/ 497 w 498"/>
              <a:gd name="T27" fmla="*/ 125 h 223"/>
              <a:gd name="T28" fmla="*/ 478 w 498"/>
              <a:gd name="T29" fmla="*/ 90 h 223"/>
              <a:gd name="T30" fmla="*/ 346 w 498"/>
              <a:gd name="T31" fmla="*/ 98 h 223"/>
              <a:gd name="T32" fmla="*/ 346 w 498"/>
              <a:gd name="T33" fmla="*/ 98 h 223"/>
              <a:gd name="T34" fmla="*/ 346 w 498"/>
              <a:gd name="T35" fmla="*/ 107 h 223"/>
              <a:gd name="T36" fmla="*/ 319 w 498"/>
              <a:gd name="T37" fmla="*/ 151 h 223"/>
              <a:gd name="T38" fmla="*/ 178 w 498"/>
              <a:gd name="T39" fmla="*/ 151 h 223"/>
              <a:gd name="T40" fmla="*/ 151 w 498"/>
              <a:gd name="T41" fmla="*/ 107 h 223"/>
              <a:gd name="T42" fmla="*/ 151 w 498"/>
              <a:gd name="T43" fmla="*/ 98 h 223"/>
              <a:gd name="T44" fmla="*/ 62 w 498"/>
              <a:gd name="T45" fmla="*/ 98 h 223"/>
              <a:gd name="T46" fmla="*/ 106 w 498"/>
              <a:gd name="T47" fmla="*/ 45 h 223"/>
              <a:gd name="T48" fmla="*/ 390 w 498"/>
              <a:gd name="T49" fmla="*/ 45 h 223"/>
              <a:gd name="T50" fmla="*/ 434 w 498"/>
              <a:gd name="T51" fmla="*/ 98 h 223"/>
              <a:gd name="T52" fmla="*/ 346 w 498"/>
              <a:gd name="T53" fmla="*/ 9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8" h="223">
                <a:moveTo>
                  <a:pt x="478" y="90"/>
                </a:moveTo>
                <a:lnTo>
                  <a:pt x="478" y="90"/>
                </a:lnTo>
                <a:cubicBezTo>
                  <a:pt x="470" y="72"/>
                  <a:pt x="425" y="27"/>
                  <a:pt x="399" y="9"/>
                </a:cubicBezTo>
                <a:cubicBezTo>
                  <a:pt x="399" y="0"/>
                  <a:pt x="390" y="0"/>
                  <a:pt x="372" y="0"/>
                </a:cubicBezTo>
                <a:cubicBezTo>
                  <a:pt x="364" y="0"/>
                  <a:pt x="249" y="0"/>
                  <a:pt x="249" y="0"/>
                </a:cubicBezTo>
                <a:cubicBezTo>
                  <a:pt x="249" y="0"/>
                  <a:pt x="133" y="0"/>
                  <a:pt x="124" y="0"/>
                </a:cubicBezTo>
                <a:cubicBezTo>
                  <a:pt x="106" y="0"/>
                  <a:pt x="98" y="0"/>
                  <a:pt x="98" y="9"/>
                </a:cubicBezTo>
                <a:cubicBezTo>
                  <a:pt x="71" y="27"/>
                  <a:pt x="27" y="72"/>
                  <a:pt x="18" y="90"/>
                </a:cubicBezTo>
                <a:cubicBezTo>
                  <a:pt x="0" y="98"/>
                  <a:pt x="0" y="107"/>
                  <a:pt x="0" y="125"/>
                </a:cubicBezTo>
                <a:cubicBezTo>
                  <a:pt x="18" y="196"/>
                  <a:pt x="18" y="196"/>
                  <a:pt x="18" y="196"/>
                </a:cubicBezTo>
                <a:cubicBezTo>
                  <a:pt x="18" y="213"/>
                  <a:pt x="36" y="222"/>
                  <a:pt x="45" y="222"/>
                </a:cubicBezTo>
                <a:cubicBezTo>
                  <a:pt x="452" y="222"/>
                  <a:pt x="452" y="222"/>
                  <a:pt x="452" y="222"/>
                </a:cubicBezTo>
                <a:cubicBezTo>
                  <a:pt x="461" y="222"/>
                  <a:pt x="478" y="213"/>
                  <a:pt x="478" y="196"/>
                </a:cubicBezTo>
                <a:cubicBezTo>
                  <a:pt x="497" y="125"/>
                  <a:pt x="497" y="125"/>
                  <a:pt x="497" y="125"/>
                </a:cubicBezTo>
                <a:cubicBezTo>
                  <a:pt x="497" y="107"/>
                  <a:pt x="497" y="98"/>
                  <a:pt x="478" y="90"/>
                </a:cubicBezTo>
                <a:close/>
                <a:moveTo>
                  <a:pt x="346" y="98"/>
                </a:moveTo>
                <a:lnTo>
                  <a:pt x="346" y="98"/>
                </a:lnTo>
                <a:lnTo>
                  <a:pt x="346" y="107"/>
                </a:lnTo>
                <a:cubicBezTo>
                  <a:pt x="319" y="151"/>
                  <a:pt x="319" y="151"/>
                  <a:pt x="319" y="151"/>
                </a:cubicBezTo>
                <a:cubicBezTo>
                  <a:pt x="178" y="151"/>
                  <a:pt x="178" y="151"/>
                  <a:pt x="178" y="151"/>
                </a:cubicBezTo>
                <a:cubicBezTo>
                  <a:pt x="151" y="107"/>
                  <a:pt x="151" y="107"/>
                  <a:pt x="151" y="107"/>
                </a:cubicBezTo>
                <a:lnTo>
                  <a:pt x="151" y="98"/>
                </a:lnTo>
                <a:cubicBezTo>
                  <a:pt x="62" y="98"/>
                  <a:pt x="62" y="98"/>
                  <a:pt x="62" y="98"/>
                </a:cubicBezTo>
                <a:cubicBezTo>
                  <a:pt x="106" y="45"/>
                  <a:pt x="106" y="45"/>
                  <a:pt x="106" y="45"/>
                </a:cubicBezTo>
                <a:cubicBezTo>
                  <a:pt x="390" y="45"/>
                  <a:pt x="390" y="45"/>
                  <a:pt x="390" y="45"/>
                </a:cubicBezTo>
                <a:cubicBezTo>
                  <a:pt x="434" y="98"/>
                  <a:pt x="434" y="98"/>
                  <a:pt x="434" y="98"/>
                </a:cubicBezTo>
                <a:lnTo>
                  <a:pt x="346" y="98"/>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62" name="Freeform 96"/>
          <p:cNvSpPr>
            <a:spLocks noChangeArrowheads="1"/>
          </p:cNvSpPr>
          <p:nvPr/>
        </p:nvSpPr>
        <p:spPr bwMode="auto">
          <a:xfrm>
            <a:off x="9880600" y="9179532"/>
            <a:ext cx="447676" cy="390626"/>
          </a:xfrm>
          <a:custGeom>
            <a:avLst/>
            <a:gdLst>
              <a:gd name="T0" fmla="*/ 442 w 497"/>
              <a:gd name="T1" fmla="*/ 0 h 435"/>
              <a:gd name="T2" fmla="*/ 442 w 497"/>
              <a:gd name="T3" fmla="*/ 0 h 435"/>
              <a:gd name="T4" fmla="*/ 53 w 497"/>
              <a:gd name="T5" fmla="*/ 0 h 435"/>
              <a:gd name="T6" fmla="*/ 0 w 497"/>
              <a:gd name="T7" fmla="*/ 44 h 435"/>
              <a:gd name="T8" fmla="*/ 0 w 497"/>
              <a:gd name="T9" fmla="*/ 319 h 435"/>
              <a:gd name="T10" fmla="*/ 44 w 497"/>
              <a:gd name="T11" fmla="*/ 381 h 435"/>
              <a:gd name="T12" fmla="*/ 160 w 497"/>
              <a:gd name="T13" fmla="*/ 399 h 435"/>
              <a:gd name="T14" fmla="*/ 123 w 497"/>
              <a:gd name="T15" fmla="*/ 434 h 435"/>
              <a:gd name="T16" fmla="*/ 372 w 497"/>
              <a:gd name="T17" fmla="*/ 434 h 435"/>
              <a:gd name="T18" fmla="*/ 336 w 497"/>
              <a:gd name="T19" fmla="*/ 399 h 435"/>
              <a:gd name="T20" fmla="*/ 451 w 497"/>
              <a:gd name="T21" fmla="*/ 381 h 435"/>
              <a:gd name="T22" fmla="*/ 496 w 497"/>
              <a:gd name="T23" fmla="*/ 319 h 435"/>
              <a:gd name="T24" fmla="*/ 496 w 497"/>
              <a:gd name="T25" fmla="*/ 44 h 435"/>
              <a:gd name="T26" fmla="*/ 442 w 497"/>
              <a:gd name="T27" fmla="*/ 0 h 435"/>
              <a:gd name="T28" fmla="*/ 442 w 497"/>
              <a:gd name="T29" fmla="*/ 319 h 435"/>
              <a:gd name="T30" fmla="*/ 442 w 497"/>
              <a:gd name="T31" fmla="*/ 319 h 435"/>
              <a:gd name="T32" fmla="*/ 53 w 497"/>
              <a:gd name="T33" fmla="*/ 319 h 435"/>
              <a:gd name="T34" fmla="*/ 53 w 497"/>
              <a:gd name="T35" fmla="*/ 44 h 435"/>
              <a:gd name="T36" fmla="*/ 442 w 497"/>
              <a:gd name="T37" fmla="*/ 44 h 435"/>
              <a:gd name="T38" fmla="*/ 442 w 497"/>
              <a:gd name="T39" fmla="*/ 31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7" h="435">
                <a:moveTo>
                  <a:pt x="442" y="0"/>
                </a:moveTo>
                <a:lnTo>
                  <a:pt x="442" y="0"/>
                </a:lnTo>
                <a:cubicBezTo>
                  <a:pt x="53" y="0"/>
                  <a:pt x="53" y="0"/>
                  <a:pt x="53" y="0"/>
                </a:cubicBezTo>
                <a:cubicBezTo>
                  <a:pt x="26" y="0"/>
                  <a:pt x="0" y="17"/>
                  <a:pt x="0" y="44"/>
                </a:cubicBezTo>
                <a:cubicBezTo>
                  <a:pt x="0" y="319"/>
                  <a:pt x="0" y="319"/>
                  <a:pt x="0" y="319"/>
                </a:cubicBezTo>
                <a:cubicBezTo>
                  <a:pt x="0" y="345"/>
                  <a:pt x="17" y="372"/>
                  <a:pt x="44" y="381"/>
                </a:cubicBezTo>
                <a:cubicBezTo>
                  <a:pt x="160" y="399"/>
                  <a:pt x="160" y="399"/>
                  <a:pt x="160" y="399"/>
                </a:cubicBezTo>
                <a:cubicBezTo>
                  <a:pt x="160" y="399"/>
                  <a:pt x="62" y="434"/>
                  <a:pt x="123" y="434"/>
                </a:cubicBezTo>
                <a:cubicBezTo>
                  <a:pt x="372" y="434"/>
                  <a:pt x="372" y="434"/>
                  <a:pt x="372" y="434"/>
                </a:cubicBezTo>
                <a:cubicBezTo>
                  <a:pt x="434" y="434"/>
                  <a:pt x="336" y="399"/>
                  <a:pt x="336" y="399"/>
                </a:cubicBezTo>
                <a:cubicBezTo>
                  <a:pt x="451" y="381"/>
                  <a:pt x="451" y="381"/>
                  <a:pt x="451" y="381"/>
                </a:cubicBezTo>
                <a:cubicBezTo>
                  <a:pt x="479" y="372"/>
                  <a:pt x="496" y="345"/>
                  <a:pt x="496" y="319"/>
                </a:cubicBezTo>
                <a:cubicBezTo>
                  <a:pt x="496" y="44"/>
                  <a:pt x="496" y="44"/>
                  <a:pt x="496" y="44"/>
                </a:cubicBezTo>
                <a:cubicBezTo>
                  <a:pt x="496" y="17"/>
                  <a:pt x="470" y="0"/>
                  <a:pt x="442" y="0"/>
                </a:cubicBezTo>
                <a:close/>
                <a:moveTo>
                  <a:pt x="442" y="319"/>
                </a:moveTo>
                <a:lnTo>
                  <a:pt x="442" y="319"/>
                </a:lnTo>
                <a:cubicBezTo>
                  <a:pt x="53" y="319"/>
                  <a:pt x="53" y="319"/>
                  <a:pt x="53" y="319"/>
                </a:cubicBezTo>
                <a:cubicBezTo>
                  <a:pt x="53" y="44"/>
                  <a:pt x="53" y="44"/>
                  <a:pt x="53" y="44"/>
                </a:cubicBezTo>
                <a:cubicBezTo>
                  <a:pt x="442" y="44"/>
                  <a:pt x="442" y="44"/>
                  <a:pt x="442" y="44"/>
                </a:cubicBezTo>
                <a:lnTo>
                  <a:pt x="442" y="31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63" name="Freeform 97"/>
          <p:cNvSpPr>
            <a:spLocks noChangeArrowheads="1"/>
          </p:cNvSpPr>
          <p:nvPr/>
        </p:nvSpPr>
        <p:spPr bwMode="auto">
          <a:xfrm>
            <a:off x="11661777" y="7397891"/>
            <a:ext cx="447674" cy="384276"/>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65" name="Freeform 99"/>
          <p:cNvSpPr>
            <a:spLocks noChangeArrowheads="1"/>
          </p:cNvSpPr>
          <p:nvPr/>
        </p:nvSpPr>
        <p:spPr bwMode="auto">
          <a:xfrm>
            <a:off x="4537078" y="8344288"/>
            <a:ext cx="447674" cy="273121"/>
          </a:xfrm>
          <a:custGeom>
            <a:avLst/>
            <a:gdLst>
              <a:gd name="T0" fmla="*/ 381 w 497"/>
              <a:gd name="T1" fmla="*/ 151 h 303"/>
              <a:gd name="T2" fmla="*/ 381 w 497"/>
              <a:gd name="T3" fmla="*/ 151 h 303"/>
              <a:gd name="T4" fmla="*/ 434 w 497"/>
              <a:gd name="T5" fmla="*/ 45 h 303"/>
              <a:gd name="T6" fmla="*/ 470 w 497"/>
              <a:gd name="T7" fmla="*/ 45 h 303"/>
              <a:gd name="T8" fmla="*/ 381 w 497"/>
              <a:gd name="T9" fmla="*/ 0 h 303"/>
              <a:gd name="T10" fmla="*/ 133 w 497"/>
              <a:gd name="T11" fmla="*/ 0 h 303"/>
              <a:gd name="T12" fmla="*/ 0 w 497"/>
              <a:gd name="T13" fmla="*/ 151 h 303"/>
              <a:gd name="T14" fmla="*/ 133 w 497"/>
              <a:gd name="T15" fmla="*/ 302 h 303"/>
              <a:gd name="T16" fmla="*/ 381 w 497"/>
              <a:gd name="T17" fmla="*/ 302 h 303"/>
              <a:gd name="T18" fmla="*/ 470 w 497"/>
              <a:gd name="T19" fmla="*/ 257 h 303"/>
              <a:gd name="T20" fmla="*/ 434 w 497"/>
              <a:gd name="T21" fmla="*/ 257 h 303"/>
              <a:gd name="T22" fmla="*/ 381 w 497"/>
              <a:gd name="T23" fmla="*/ 151 h 303"/>
              <a:gd name="T24" fmla="*/ 310 w 497"/>
              <a:gd name="T25" fmla="*/ 196 h 303"/>
              <a:gd name="T26" fmla="*/ 310 w 497"/>
              <a:gd name="T27" fmla="*/ 196 h 303"/>
              <a:gd name="T28" fmla="*/ 302 w 497"/>
              <a:gd name="T29" fmla="*/ 196 h 303"/>
              <a:gd name="T30" fmla="*/ 221 w 497"/>
              <a:gd name="T31" fmla="*/ 169 h 303"/>
              <a:gd name="T32" fmla="*/ 212 w 497"/>
              <a:gd name="T33" fmla="*/ 196 h 303"/>
              <a:gd name="T34" fmla="*/ 186 w 497"/>
              <a:gd name="T35" fmla="*/ 204 h 303"/>
              <a:gd name="T36" fmla="*/ 98 w 497"/>
              <a:gd name="T37" fmla="*/ 125 h 303"/>
              <a:gd name="T38" fmla="*/ 89 w 497"/>
              <a:gd name="T39" fmla="*/ 107 h 303"/>
              <a:gd name="T40" fmla="*/ 106 w 497"/>
              <a:gd name="T41" fmla="*/ 107 h 303"/>
              <a:gd name="T42" fmla="*/ 177 w 497"/>
              <a:gd name="T43" fmla="*/ 143 h 303"/>
              <a:gd name="T44" fmla="*/ 195 w 497"/>
              <a:gd name="T45" fmla="*/ 116 h 303"/>
              <a:gd name="T46" fmla="*/ 221 w 497"/>
              <a:gd name="T47" fmla="*/ 107 h 303"/>
              <a:gd name="T48" fmla="*/ 310 w 497"/>
              <a:gd name="T49" fmla="*/ 187 h 303"/>
              <a:gd name="T50" fmla="*/ 310 w 497"/>
              <a:gd name="T51" fmla="*/ 196 h 303"/>
              <a:gd name="T52" fmla="*/ 470 w 497"/>
              <a:gd name="T53" fmla="*/ 98 h 303"/>
              <a:gd name="T54" fmla="*/ 470 w 497"/>
              <a:gd name="T55" fmla="*/ 98 h 303"/>
              <a:gd name="T56" fmla="*/ 452 w 497"/>
              <a:gd name="T57" fmla="*/ 98 h 303"/>
              <a:gd name="T58" fmla="*/ 425 w 497"/>
              <a:gd name="T59" fmla="*/ 151 h 303"/>
              <a:gd name="T60" fmla="*/ 452 w 497"/>
              <a:gd name="T61" fmla="*/ 204 h 303"/>
              <a:gd name="T62" fmla="*/ 470 w 497"/>
              <a:gd name="T63" fmla="*/ 204 h 303"/>
              <a:gd name="T64" fmla="*/ 496 w 497"/>
              <a:gd name="T65" fmla="*/ 151 h 303"/>
              <a:gd name="T66" fmla="*/ 470 w 497"/>
              <a:gd name="T67" fmla="*/ 9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303">
                <a:moveTo>
                  <a:pt x="381" y="151"/>
                </a:moveTo>
                <a:lnTo>
                  <a:pt x="381" y="151"/>
                </a:lnTo>
                <a:cubicBezTo>
                  <a:pt x="381" y="90"/>
                  <a:pt x="417" y="45"/>
                  <a:pt x="434" y="45"/>
                </a:cubicBezTo>
                <a:cubicBezTo>
                  <a:pt x="443" y="45"/>
                  <a:pt x="470" y="45"/>
                  <a:pt x="470" y="45"/>
                </a:cubicBezTo>
                <a:cubicBezTo>
                  <a:pt x="452" y="18"/>
                  <a:pt x="443" y="0"/>
                  <a:pt x="381" y="0"/>
                </a:cubicBezTo>
                <a:cubicBezTo>
                  <a:pt x="133" y="0"/>
                  <a:pt x="133" y="0"/>
                  <a:pt x="133" y="0"/>
                </a:cubicBezTo>
                <a:cubicBezTo>
                  <a:pt x="36" y="0"/>
                  <a:pt x="0" y="90"/>
                  <a:pt x="0" y="151"/>
                </a:cubicBezTo>
                <a:cubicBezTo>
                  <a:pt x="0" y="213"/>
                  <a:pt x="36" y="302"/>
                  <a:pt x="133" y="302"/>
                </a:cubicBezTo>
                <a:cubicBezTo>
                  <a:pt x="381" y="302"/>
                  <a:pt x="381" y="302"/>
                  <a:pt x="381" y="302"/>
                </a:cubicBezTo>
                <a:cubicBezTo>
                  <a:pt x="443" y="302"/>
                  <a:pt x="452" y="284"/>
                  <a:pt x="470" y="257"/>
                </a:cubicBezTo>
                <a:cubicBezTo>
                  <a:pt x="470" y="257"/>
                  <a:pt x="461" y="257"/>
                  <a:pt x="434" y="257"/>
                </a:cubicBezTo>
                <a:cubicBezTo>
                  <a:pt x="417" y="257"/>
                  <a:pt x="381" y="222"/>
                  <a:pt x="381" y="151"/>
                </a:cubicBezTo>
                <a:close/>
                <a:moveTo>
                  <a:pt x="310" y="196"/>
                </a:moveTo>
                <a:lnTo>
                  <a:pt x="310" y="196"/>
                </a:lnTo>
                <a:cubicBezTo>
                  <a:pt x="310" y="204"/>
                  <a:pt x="302" y="196"/>
                  <a:pt x="302" y="196"/>
                </a:cubicBezTo>
                <a:cubicBezTo>
                  <a:pt x="221" y="169"/>
                  <a:pt x="221" y="169"/>
                  <a:pt x="221" y="169"/>
                </a:cubicBezTo>
                <a:cubicBezTo>
                  <a:pt x="221" y="169"/>
                  <a:pt x="221" y="178"/>
                  <a:pt x="212" y="196"/>
                </a:cubicBezTo>
                <a:cubicBezTo>
                  <a:pt x="204" y="204"/>
                  <a:pt x="204" y="222"/>
                  <a:pt x="186" y="204"/>
                </a:cubicBezTo>
                <a:cubicBezTo>
                  <a:pt x="159" y="187"/>
                  <a:pt x="98" y="125"/>
                  <a:pt x="98" y="125"/>
                </a:cubicBezTo>
                <a:cubicBezTo>
                  <a:pt x="98" y="125"/>
                  <a:pt x="89" y="116"/>
                  <a:pt x="89" y="107"/>
                </a:cubicBezTo>
                <a:cubicBezTo>
                  <a:pt x="98" y="107"/>
                  <a:pt x="106" y="107"/>
                  <a:pt x="106" y="107"/>
                </a:cubicBezTo>
                <a:cubicBezTo>
                  <a:pt x="177" y="143"/>
                  <a:pt x="177" y="143"/>
                  <a:pt x="177" y="143"/>
                </a:cubicBezTo>
                <a:cubicBezTo>
                  <a:pt x="177" y="143"/>
                  <a:pt x="186" y="125"/>
                  <a:pt x="195" y="116"/>
                </a:cubicBezTo>
                <a:cubicBezTo>
                  <a:pt x="195" y="98"/>
                  <a:pt x="204" y="90"/>
                  <a:pt x="221" y="107"/>
                </a:cubicBezTo>
                <a:cubicBezTo>
                  <a:pt x="239" y="116"/>
                  <a:pt x="310" y="187"/>
                  <a:pt x="310" y="187"/>
                </a:cubicBezTo>
                <a:cubicBezTo>
                  <a:pt x="310" y="187"/>
                  <a:pt x="319" y="196"/>
                  <a:pt x="310" y="196"/>
                </a:cubicBezTo>
                <a:close/>
                <a:moveTo>
                  <a:pt x="470" y="98"/>
                </a:moveTo>
                <a:lnTo>
                  <a:pt x="470" y="98"/>
                </a:lnTo>
                <a:cubicBezTo>
                  <a:pt x="452" y="98"/>
                  <a:pt x="452" y="98"/>
                  <a:pt x="452" y="98"/>
                </a:cubicBezTo>
                <a:cubicBezTo>
                  <a:pt x="434" y="98"/>
                  <a:pt x="425" y="125"/>
                  <a:pt x="425" y="151"/>
                </a:cubicBezTo>
                <a:cubicBezTo>
                  <a:pt x="425" y="178"/>
                  <a:pt x="434" y="204"/>
                  <a:pt x="452" y="204"/>
                </a:cubicBezTo>
                <a:cubicBezTo>
                  <a:pt x="470" y="204"/>
                  <a:pt x="470" y="204"/>
                  <a:pt x="470" y="204"/>
                </a:cubicBezTo>
                <a:cubicBezTo>
                  <a:pt x="478" y="204"/>
                  <a:pt x="496" y="178"/>
                  <a:pt x="496" y="151"/>
                </a:cubicBezTo>
                <a:cubicBezTo>
                  <a:pt x="496" y="125"/>
                  <a:pt x="478" y="98"/>
                  <a:pt x="470" y="98"/>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66" name="Freeform 100"/>
          <p:cNvSpPr>
            <a:spLocks noChangeArrowheads="1"/>
          </p:cNvSpPr>
          <p:nvPr/>
        </p:nvSpPr>
        <p:spPr bwMode="auto">
          <a:xfrm>
            <a:off x="8988427" y="7445529"/>
            <a:ext cx="447674" cy="288999"/>
          </a:xfrm>
          <a:custGeom>
            <a:avLst/>
            <a:gdLst>
              <a:gd name="T0" fmla="*/ 381 w 498"/>
              <a:gd name="T1" fmla="*/ 89 h 320"/>
              <a:gd name="T2" fmla="*/ 381 w 498"/>
              <a:gd name="T3" fmla="*/ 89 h 320"/>
              <a:gd name="T4" fmla="*/ 355 w 498"/>
              <a:gd name="T5" fmla="*/ 89 h 320"/>
              <a:gd name="T6" fmla="*/ 231 w 498"/>
              <a:gd name="T7" fmla="*/ 0 h 320"/>
              <a:gd name="T8" fmla="*/ 98 w 498"/>
              <a:gd name="T9" fmla="*/ 134 h 320"/>
              <a:gd name="T10" fmla="*/ 98 w 498"/>
              <a:gd name="T11" fmla="*/ 150 h 320"/>
              <a:gd name="T12" fmla="*/ 89 w 498"/>
              <a:gd name="T13" fmla="*/ 150 h 320"/>
              <a:gd name="T14" fmla="*/ 0 w 498"/>
              <a:gd name="T15" fmla="*/ 240 h 320"/>
              <a:gd name="T16" fmla="*/ 89 w 498"/>
              <a:gd name="T17" fmla="*/ 319 h 320"/>
              <a:gd name="T18" fmla="*/ 381 w 498"/>
              <a:gd name="T19" fmla="*/ 319 h 320"/>
              <a:gd name="T20" fmla="*/ 497 w 498"/>
              <a:gd name="T21" fmla="*/ 204 h 320"/>
              <a:gd name="T22" fmla="*/ 381 w 498"/>
              <a:gd name="T23" fmla="*/ 89 h 320"/>
              <a:gd name="T24" fmla="*/ 284 w 498"/>
              <a:gd name="T25" fmla="*/ 195 h 320"/>
              <a:gd name="T26" fmla="*/ 284 w 498"/>
              <a:gd name="T27" fmla="*/ 195 h 320"/>
              <a:gd name="T28" fmla="*/ 213 w 498"/>
              <a:gd name="T29" fmla="*/ 275 h 320"/>
              <a:gd name="T30" fmla="*/ 195 w 498"/>
              <a:gd name="T31" fmla="*/ 275 h 320"/>
              <a:gd name="T32" fmla="*/ 195 w 498"/>
              <a:gd name="T33" fmla="*/ 266 h 320"/>
              <a:gd name="T34" fmla="*/ 195 w 498"/>
              <a:gd name="T35" fmla="*/ 257 h 320"/>
              <a:gd name="T36" fmla="*/ 222 w 498"/>
              <a:gd name="T37" fmla="*/ 204 h 320"/>
              <a:gd name="T38" fmla="*/ 204 w 498"/>
              <a:gd name="T39" fmla="*/ 195 h 320"/>
              <a:gd name="T40" fmla="*/ 204 w 498"/>
              <a:gd name="T41" fmla="*/ 195 h 320"/>
              <a:gd name="T42" fmla="*/ 186 w 498"/>
              <a:gd name="T43" fmla="*/ 178 h 320"/>
              <a:gd name="T44" fmla="*/ 195 w 498"/>
              <a:gd name="T45" fmla="*/ 160 h 320"/>
              <a:gd name="T46" fmla="*/ 258 w 498"/>
              <a:gd name="T47" fmla="*/ 89 h 320"/>
              <a:gd name="T48" fmla="*/ 275 w 498"/>
              <a:gd name="T49" fmla="*/ 80 h 320"/>
              <a:gd name="T50" fmla="*/ 284 w 498"/>
              <a:gd name="T51" fmla="*/ 89 h 320"/>
              <a:gd name="T52" fmla="*/ 275 w 498"/>
              <a:gd name="T53" fmla="*/ 106 h 320"/>
              <a:gd name="T54" fmla="*/ 249 w 498"/>
              <a:gd name="T55" fmla="*/ 160 h 320"/>
              <a:gd name="T56" fmla="*/ 275 w 498"/>
              <a:gd name="T57" fmla="*/ 169 h 320"/>
              <a:gd name="T58" fmla="*/ 275 w 498"/>
              <a:gd name="T59" fmla="*/ 169 h 320"/>
              <a:gd name="T60" fmla="*/ 293 w 498"/>
              <a:gd name="T61" fmla="*/ 187 h 320"/>
              <a:gd name="T62" fmla="*/ 284 w 498"/>
              <a:gd name="T63" fmla="*/ 19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8" h="320">
                <a:moveTo>
                  <a:pt x="381" y="89"/>
                </a:moveTo>
                <a:lnTo>
                  <a:pt x="381" y="89"/>
                </a:lnTo>
                <a:cubicBezTo>
                  <a:pt x="372" y="89"/>
                  <a:pt x="364" y="89"/>
                  <a:pt x="355" y="89"/>
                </a:cubicBezTo>
                <a:cubicBezTo>
                  <a:pt x="337" y="36"/>
                  <a:pt x="293" y="0"/>
                  <a:pt x="231" y="0"/>
                </a:cubicBezTo>
                <a:cubicBezTo>
                  <a:pt x="160" y="0"/>
                  <a:pt x="98" y="62"/>
                  <a:pt x="98" y="134"/>
                </a:cubicBezTo>
                <a:cubicBezTo>
                  <a:pt x="98" y="134"/>
                  <a:pt x="98" y="142"/>
                  <a:pt x="98" y="150"/>
                </a:cubicBezTo>
                <a:cubicBezTo>
                  <a:pt x="98" y="150"/>
                  <a:pt x="98" y="150"/>
                  <a:pt x="89" y="150"/>
                </a:cubicBezTo>
                <a:cubicBezTo>
                  <a:pt x="45" y="150"/>
                  <a:pt x="0" y="187"/>
                  <a:pt x="0" y="240"/>
                </a:cubicBezTo>
                <a:cubicBezTo>
                  <a:pt x="0" y="284"/>
                  <a:pt x="45" y="319"/>
                  <a:pt x="89" y="319"/>
                </a:cubicBezTo>
                <a:cubicBezTo>
                  <a:pt x="381" y="319"/>
                  <a:pt x="381" y="319"/>
                  <a:pt x="381" y="319"/>
                </a:cubicBezTo>
                <a:cubicBezTo>
                  <a:pt x="443" y="319"/>
                  <a:pt x="497" y="275"/>
                  <a:pt x="497" y="204"/>
                </a:cubicBezTo>
                <a:cubicBezTo>
                  <a:pt x="497" y="142"/>
                  <a:pt x="443" y="89"/>
                  <a:pt x="381" y="89"/>
                </a:cubicBezTo>
                <a:close/>
                <a:moveTo>
                  <a:pt x="284" y="195"/>
                </a:moveTo>
                <a:lnTo>
                  <a:pt x="284" y="195"/>
                </a:lnTo>
                <a:cubicBezTo>
                  <a:pt x="266" y="213"/>
                  <a:pt x="222" y="266"/>
                  <a:pt x="213" y="275"/>
                </a:cubicBezTo>
                <a:cubicBezTo>
                  <a:pt x="213" y="275"/>
                  <a:pt x="204" y="284"/>
                  <a:pt x="195" y="275"/>
                </a:cubicBezTo>
                <a:cubicBezTo>
                  <a:pt x="195" y="275"/>
                  <a:pt x="195" y="275"/>
                  <a:pt x="195" y="266"/>
                </a:cubicBezTo>
                <a:lnTo>
                  <a:pt x="195" y="257"/>
                </a:lnTo>
                <a:cubicBezTo>
                  <a:pt x="222" y="204"/>
                  <a:pt x="222" y="204"/>
                  <a:pt x="222" y="204"/>
                </a:cubicBezTo>
                <a:cubicBezTo>
                  <a:pt x="222" y="195"/>
                  <a:pt x="213" y="195"/>
                  <a:pt x="204" y="195"/>
                </a:cubicBezTo>
                <a:lnTo>
                  <a:pt x="204" y="195"/>
                </a:lnTo>
                <a:cubicBezTo>
                  <a:pt x="195" y="187"/>
                  <a:pt x="186" y="187"/>
                  <a:pt x="186" y="178"/>
                </a:cubicBezTo>
                <a:cubicBezTo>
                  <a:pt x="186" y="169"/>
                  <a:pt x="186" y="169"/>
                  <a:pt x="195" y="160"/>
                </a:cubicBezTo>
                <a:cubicBezTo>
                  <a:pt x="204" y="142"/>
                  <a:pt x="258" y="89"/>
                  <a:pt x="258" y="89"/>
                </a:cubicBezTo>
                <a:cubicBezTo>
                  <a:pt x="266" y="80"/>
                  <a:pt x="266" y="80"/>
                  <a:pt x="275" y="80"/>
                </a:cubicBezTo>
                <a:cubicBezTo>
                  <a:pt x="275" y="89"/>
                  <a:pt x="284" y="89"/>
                  <a:pt x="284" y="89"/>
                </a:cubicBezTo>
                <a:cubicBezTo>
                  <a:pt x="284" y="97"/>
                  <a:pt x="275" y="97"/>
                  <a:pt x="275" y="106"/>
                </a:cubicBezTo>
                <a:cubicBezTo>
                  <a:pt x="249" y="160"/>
                  <a:pt x="249" y="160"/>
                  <a:pt x="249" y="160"/>
                </a:cubicBezTo>
                <a:cubicBezTo>
                  <a:pt x="258" y="160"/>
                  <a:pt x="266" y="169"/>
                  <a:pt x="275" y="169"/>
                </a:cubicBezTo>
                <a:lnTo>
                  <a:pt x="275" y="169"/>
                </a:lnTo>
                <a:cubicBezTo>
                  <a:pt x="284" y="169"/>
                  <a:pt x="293" y="178"/>
                  <a:pt x="293" y="187"/>
                </a:cubicBezTo>
                <a:lnTo>
                  <a:pt x="284" y="195"/>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67" name="Freeform 101"/>
          <p:cNvSpPr>
            <a:spLocks noChangeArrowheads="1"/>
          </p:cNvSpPr>
          <p:nvPr/>
        </p:nvSpPr>
        <p:spPr bwMode="auto">
          <a:xfrm>
            <a:off x="12550778" y="6530892"/>
            <a:ext cx="447674" cy="342989"/>
          </a:xfrm>
          <a:custGeom>
            <a:avLst/>
            <a:gdLst>
              <a:gd name="T0" fmla="*/ 80 w 497"/>
              <a:gd name="T1" fmla="*/ 248 h 382"/>
              <a:gd name="T2" fmla="*/ 80 w 497"/>
              <a:gd name="T3" fmla="*/ 248 h 382"/>
              <a:gd name="T4" fmla="*/ 159 w 497"/>
              <a:gd name="T5" fmla="*/ 328 h 382"/>
              <a:gd name="T6" fmla="*/ 248 w 497"/>
              <a:gd name="T7" fmla="*/ 381 h 382"/>
              <a:gd name="T8" fmla="*/ 337 w 497"/>
              <a:gd name="T9" fmla="*/ 337 h 382"/>
              <a:gd name="T10" fmla="*/ 390 w 497"/>
              <a:gd name="T11" fmla="*/ 258 h 382"/>
              <a:gd name="T12" fmla="*/ 248 w 497"/>
              <a:gd name="T13" fmla="*/ 328 h 382"/>
              <a:gd name="T14" fmla="*/ 80 w 497"/>
              <a:gd name="T15" fmla="*/ 248 h 382"/>
              <a:gd name="T16" fmla="*/ 487 w 497"/>
              <a:gd name="T17" fmla="*/ 124 h 382"/>
              <a:gd name="T18" fmla="*/ 487 w 497"/>
              <a:gd name="T19" fmla="*/ 124 h 382"/>
              <a:gd name="T20" fmla="*/ 274 w 497"/>
              <a:gd name="T21" fmla="*/ 9 h 382"/>
              <a:gd name="T22" fmla="*/ 221 w 497"/>
              <a:gd name="T23" fmla="*/ 9 h 382"/>
              <a:gd name="T24" fmla="*/ 9 w 497"/>
              <a:gd name="T25" fmla="*/ 124 h 382"/>
              <a:gd name="T26" fmla="*/ 9 w 497"/>
              <a:gd name="T27" fmla="*/ 160 h 382"/>
              <a:gd name="T28" fmla="*/ 221 w 497"/>
              <a:gd name="T29" fmla="*/ 275 h 382"/>
              <a:gd name="T30" fmla="*/ 274 w 497"/>
              <a:gd name="T31" fmla="*/ 275 h 382"/>
              <a:gd name="T32" fmla="*/ 408 w 497"/>
              <a:gd name="T33" fmla="*/ 195 h 382"/>
              <a:gd name="T34" fmla="*/ 266 w 497"/>
              <a:gd name="T35" fmla="*/ 160 h 382"/>
              <a:gd name="T36" fmla="*/ 248 w 497"/>
              <a:gd name="T37" fmla="*/ 168 h 382"/>
              <a:gd name="T38" fmla="*/ 203 w 497"/>
              <a:gd name="T39" fmla="*/ 133 h 382"/>
              <a:gd name="T40" fmla="*/ 248 w 497"/>
              <a:gd name="T41" fmla="*/ 107 h 382"/>
              <a:gd name="T42" fmla="*/ 293 w 497"/>
              <a:gd name="T43" fmla="*/ 124 h 382"/>
              <a:gd name="T44" fmla="*/ 443 w 497"/>
              <a:gd name="T45" fmla="*/ 177 h 382"/>
              <a:gd name="T46" fmla="*/ 487 w 497"/>
              <a:gd name="T47" fmla="*/ 160 h 382"/>
              <a:gd name="T48" fmla="*/ 487 w 497"/>
              <a:gd name="T49" fmla="*/ 124 h 382"/>
              <a:gd name="T50" fmla="*/ 425 w 497"/>
              <a:gd name="T51" fmla="*/ 346 h 382"/>
              <a:gd name="T52" fmla="*/ 425 w 497"/>
              <a:gd name="T53" fmla="*/ 346 h 382"/>
              <a:gd name="T54" fmla="*/ 461 w 497"/>
              <a:gd name="T55" fmla="*/ 337 h 382"/>
              <a:gd name="T56" fmla="*/ 443 w 497"/>
              <a:gd name="T57" fmla="*/ 177 h 382"/>
              <a:gd name="T58" fmla="*/ 408 w 497"/>
              <a:gd name="T59" fmla="*/ 195 h 382"/>
              <a:gd name="T60" fmla="*/ 425 w 497"/>
              <a:gd name="T61" fmla="*/ 34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7" h="382">
                <a:moveTo>
                  <a:pt x="80" y="248"/>
                </a:moveTo>
                <a:lnTo>
                  <a:pt x="80" y="248"/>
                </a:lnTo>
                <a:cubicBezTo>
                  <a:pt x="97" y="293"/>
                  <a:pt x="106" y="311"/>
                  <a:pt x="159" y="328"/>
                </a:cubicBezTo>
                <a:cubicBezTo>
                  <a:pt x="203" y="355"/>
                  <a:pt x="230" y="381"/>
                  <a:pt x="248" y="381"/>
                </a:cubicBezTo>
                <a:cubicBezTo>
                  <a:pt x="266" y="381"/>
                  <a:pt x="293" y="355"/>
                  <a:pt x="337" y="337"/>
                </a:cubicBezTo>
                <a:cubicBezTo>
                  <a:pt x="390" y="311"/>
                  <a:pt x="372" y="311"/>
                  <a:pt x="390" y="258"/>
                </a:cubicBezTo>
                <a:cubicBezTo>
                  <a:pt x="248" y="328"/>
                  <a:pt x="248" y="328"/>
                  <a:pt x="248" y="328"/>
                </a:cubicBezTo>
                <a:lnTo>
                  <a:pt x="80" y="248"/>
                </a:lnTo>
                <a:close/>
                <a:moveTo>
                  <a:pt x="487" y="124"/>
                </a:moveTo>
                <a:lnTo>
                  <a:pt x="487" y="124"/>
                </a:lnTo>
                <a:cubicBezTo>
                  <a:pt x="274" y="9"/>
                  <a:pt x="274" y="9"/>
                  <a:pt x="274" y="9"/>
                </a:cubicBezTo>
                <a:cubicBezTo>
                  <a:pt x="266" y="0"/>
                  <a:pt x="239" y="0"/>
                  <a:pt x="221" y="9"/>
                </a:cubicBezTo>
                <a:cubicBezTo>
                  <a:pt x="9" y="124"/>
                  <a:pt x="9" y="124"/>
                  <a:pt x="9" y="124"/>
                </a:cubicBezTo>
                <a:cubicBezTo>
                  <a:pt x="0" y="133"/>
                  <a:pt x="0" y="142"/>
                  <a:pt x="9" y="160"/>
                </a:cubicBezTo>
                <a:cubicBezTo>
                  <a:pt x="221" y="275"/>
                  <a:pt x="221" y="275"/>
                  <a:pt x="221" y="275"/>
                </a:cubicBezTo>
                <a:cubicBezTo>
                  <a:pt x="239" y="284"/>
                  <a:pt x="266" y="284"/>
                  <a:pt x="274" y="275"/>
                </a:cubicBezTo>
                <a:cubicBezTo>
                  <a:pt x="408" y="195"/>
                  <a:pt x="408" y="195"/>
                  <a:pt x="408" y="195"/>
                </a:cubicBezTo>
                <a:cubicBezTo>
                  <a:pt x="266" y="160"/>
                  <a:pt x="266" y="160"/>
                  <a:pt x="266" y="160"/>
                </a:cubicBezTo>
                <a:cubicBezTo>
                  <a:pt x="257" y="160"/>
                  <a:pt x="257" y="168"/>
                  <a:pt x="248" y="168"/>
                </a:cubicBezTo>
                <a:cubicBezTo>
                  <a:pt x="221" y="168"/>
                  <a:pt x="203" y="151"/>
                  <a:pt x="203" y="133"/>
                </a:cubicBezTo>
                <a:cubicBezTo>
                  <a:pt x="203" y="124"/>
                  <a:pt x="221" y="107"/>
                  <a:pt x="248" y="107"/>
                </a:cubicBezTo>
                <a:cubicBezTo>
                  <a:pt x="266" y="107"/>
                  <a:pt x="284" y="115"/>
                  <a:pt x="293" y="124"/>
                </a:cubicBezTo>
                <a:cubicBezTo>
                  <a:pt x="443" y="177"/>
                  <a:pt x="443" y="177"/>
                  <a:pt x="443" y="177"/>
                </a:cubicBezTo>
                <a:cubicBezTo>
                  <a:pt x="487" y="160"/>
                  <a:pt x="487" y="160"/>
                  <a:pt x="487" y="160"/>
                </a:cubicBezTo>
                <a:cubicBezTo>
                  <a:pt x="496" y="142"/>
                  <a:pt x="496" y="133"/>
                  <a:pt x="487" y="124"/>
                </a:cubicBezTo>
                <a:close/>
                <a:moveTo>
                  <a:pt x="425" y="346"/>
                </a:moveTo>
                <a:lnTo>
                  <a:pt x="425" y="346"/>
                </a:lnTo>
                <a:cubicBezTo>
                  <a:pt x="416" y="355"/>
                  <a:pt x="452" y="364"/>
                  <a:pt x="461" y="337"/>
                </a:cubicBezTo>
                <a:cubicBezTo>
                  <a:pt x="469" y="213"/>
                  <a:pt x="443" y="177"/>
                  <a:pt x="443" y="177"/>
                </a:cubicBezTo>
                <a:cubicBezTo>
                  <a:pt x="408" y="195"/>
                  <a:pt x="408" y="195"/>
                  <a:pt x="408" y="195"/>
                </a:cubicBezTo>
                <a:cubicBezTo>
                  <a:pt x="408" y="195"/>
                  <a:pt x="443" y="222"/>
                  <a:pt x="425" y="34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68" name="Freeform 102"/>
          <p:cNvSpPr>
            <a:spLocks noChangeArrowheads="1"/>
          </p:cNvSpPr>
          <p:nvPr/>
        </p:nvSpPr>
        <p:spPr bwMode="auto">
          <a:xfrm>
            <a:off x="2759076" y="6499134"/>
            <a:ext cx="444500" cy="400154"/>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69" name="Freeform 103"/>
          <p:cNvSpPr>
            <a:spLocks noChangeArrowheads="1"/>
          </p:cNvSpPr>
          <p:nvPr/>
        </p:nvSpPr>
        <p:spPr bwMode="auto">
          <a:xfrm>
            <a:off x="10817227" y="6483253"/>
            <a:ext cx="346074" cy="438264"/>
          </a:xfrm>
          <a:custGeom>
            <a:avLst/>
            <a:gdLst>
              <a:gd name="T0" fmla="*/ 116 w 383"/>
              <a:gd name="T1" fmla="*/ 62 h 488"/>
              <a:gd name="T2" fmla="*/ 116 w 383"/>
              <a:gd name="T3" fmla="*/ 62 h 488"/>
              <a:gd name="T4" fmla="*/ 116 w 383"/>
              <a:gd name="T5" fmla="*/ 355 h 488"/>
              <a:gd name="T6" fmla="*/ 63 w 383"/>
              <a:gd name="T7" fmla="*/ 364 h 488"/>
              <a:gd name="T8" fmla="*/ 18 w 383"/>
              <a:gd name="T9" fmla="*/ 443 h 488"/>
              <a:gd name="T10" fmla="*/ 98 w 383"/>
              <a:gd name="T11" fmla="*/ 470 h 488"/>
              <a:gd name="T12" fmla="*/ 160 w 383"/>
              <a:gd name="T13" fmla="*/ 399 h 488"/>
              <a:gd name="T14" fmla="*/ 160 w 383"/>
              <a:gd name="T15" fmla="*/ 160 h 488"/>
              <a:gd name="T16" fmla="*/ 337 w 383"/>
              <a:gd name="T17" fmla="*/ 115 h 488"/>
              <a:gd name="T18" fmla="*/ 337 w 383"/>
              <a:gd name="T19" fmla="*/ 311 h 488"/>
              <a:gd name="T20" fmla="*/ 284 w 383"/>
              <a:gd name="T21" fmla="*/ 311 h 488"/>
              <a:gd name="T22" fmla="*/ 239 w 383"/>
              <a:gd name="T23" fmla="*/ 399 h 488"/>
              <a:gd name="T24" fmla="*/ 319 w 383"/>
              <a:gd name="T25" fmla="*/ 425 h 488"/>
              <a:gd name="T26" fmla="*/ 382 w 383"/>
              <a:gd name="T27" fmla="*/ 355 h 488"/>
              <a:gd name="T28" fmla="*/ 382 w 383"/>
              <a:gd name="T29" fmla="*/ 0 h 488"/>
              <a:gd name="T30" fmla="*/ 116 w 383"/>
              <a:gd name="T31" fmla="*/ 62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3" h="488">
                <a:moveTo>
                  <a:pt x="116" y="62"/>
                </a:moveTo>
                <a:lnTo>
                  <a:pt x="116" y="62"/>
                </a:lnTo>
                <a:cubicBezTo>
                  <a:pt x="116" y="355"/>
                  <a:pt x="116" y="355"/>
                  <a:pt x="116" y="355"/>
                </a:cubicBezTo>
                <a:cubicBezTo>
                  <a:pt x="98" y="355"/>
                  <a:pt x="80" y="355"/>
                  <a:pt x="63" y="364"/>
                </a:cubicBezTo>
                <a:cubicBezTo>
                  <a:pt x="18" y="372"/>
                  <a:pt x="0" y="417"/>
                  <a:pt x="18" y="443"/>
                </a:cubicBezTo>
                <a:cubicBezTo>
                  <a:pt x="27" y="478"/>
                  <a:pt x="63" y="487"/>
                  <a:pt x="98" y="470"/>
                </a:cubicBezTo>
                <a:cubicBezTo>
                  <a:pt x="133" y="461"/>
                  <a:pt x="160" y="434"/>
                  <a:pt x="160" y="399"/>
                </a:cubicBezTo>
                <a:cubicBezTo>
                  <a:pt x="160" y="399"/>
                  <a:pt x="160" y="248"/>
                  <a:pt x="160" y="160"/>
                </a:cubicBezTo>
                <a:cubicBezTo>
                  <a:pt x="337" y="115"/>
                  <a:pt x="337" y="115"/>
                  <a:pt x="337" y="115"/>
                </a:cubicBezTo>
                <a:cubicBezTo>
                  <a:pt x="337" y="311"/>
                  <a:pt x="337" y="311"/>
                  <a:pt x="337" y="311"/>
                </a:cubicBezTo>
                <a:cubicBezTo>
                  <a:pt x="319" y="301"/>
                  <a:pt x="301" y="301"/>
                  <a:pt x="284" y="311"/>
                </a:cubicBezTo>
                <a:cubicBezTo>
                  <a:pt x="239" y="328"/>
                  <a:pt x="222" y="364"/>
                  <a:pt x="239" y="399"/>
                </a:cubicBezTo>
                <a:cubicBezTo>
                  <a:pt x="248" y="425"/>
                  <a:pt x="284" y="434"/>
                  <a:pt x="319" y="425"/>
                </a:cubicBezTo>
                <a:cubicBezTo>
                  <a:pt x="355" y="408"/>
                  <a:pt x="382" y="381"/>
                  <a:pt x="382" y="355"/>
                </a:cubicBezTo>
                <a:cubicBezTo>
                  <a:pt x="382" y="0"/>
                  <a:pt x="382" y="0"/>
                  <a:pt x="382" y="0"/>
                </a:cubicBezTo>
                <a:lnTo>
                  <a:pt x="116" y="62"/>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70" name="Freeform 104"/>
          <p:cNvSpPr>
            <a:spLocks noChangeArrowheads="1"/>
          </p:cNvSpPr>
          <p:nvPr/>
        </p:nvSpPr>
        <p:spPr bwMode="auto">
          <a:xfrm>
            <a:off x="977900" y="8328411"/>
            <a:ext cx="447676" cy="298527"/>
          </a:xfrm>
          <a:custGeom>
            <a:avLst/>
            <a:gdLst>
              <a:gd name="T0" fmla="*/ 203 w 497"/>
              <a:gd name="T1" fmla="*/ 257 h 337"/>
              <a:gd name="T2" fmla="*/ 203 w 497"/>
              <a:gd name="T3" fmla="*/ 257 h 337"/>
              <a:gd name="T4" fmla="*/ 221 w 497"/>
              <a:gd name="T5" fmla="*/ 327 h 337"/>
              <a:gd name="T6" fmla="*/ 283 w 497"/>
              <a:gd name="T7" fmla="*/ 310 h 337"/>
              <a:gd name="T8" fmla="*/ 398 w 497"/>
              <a:gd name="T9" fmla="*/ 9 h 337"/>
              <a:gd name="T10" fmla="*/ 203 w 497"/>
              <a:gd name="T11" fmla="*/ 257 h 337"/>
              <a:gd name="T12" fmla="*/ 248 w 497"/>
              <a:gd name="T13" fmla="*/ 71 h 337"/>
              <a:gd name="T14" fmla="*/ 248 w 497"/>
              <a:gd name="T15" fmla="*/ 71 h 337"/>
              <a:gd name="T16" fmla="*/ 274 w 497"/>
              <a:gd name="T17" fmla="*/ 71 h 337"/>
              <a:gd name="T18" fmla="*/ 310 w 497"/>
              <a:gd name="T19" fmla="*/ 26 h 337"/>
              <a:gd name="T20" fmla="*/ 248 w 497"/>
              <a:gd name="T21" fmla="*/ 17 h 337"/>
              <a:gd name="T22" fmla="*/ 0 w 497"/>
              <a:gd name="T23" fmla="*/ 283 h 337"/>
              <a:gd name="T24" fmla="*/ 0 w 497"/>
              <a:gd name="T25" fmla="*/ 310 h 337"/>
              <a:gd name="T26" fmla="*/ 26 w 497"/>
              <a:gd name="T27" fmla="*/ 336 h 337"/>
              <a:gd name="T28" fmla="*/ 53 w 497"/>
              <a:gd name="T29" fmla="*/ 310 h 337"/>
              <a:gd name="T30" fmla="*/ 53 w 497"/>
              <a:gd name="T31" fmla="*/ 283 h 337"/>
              <a:gd name="T32" fmla="*/ 248 w 497"/>
              <a:gd name="T33" fmla="*/ 71 h 337"/>
              <a:gd name="T34" fmla="*/ 425 w 497"/>
              <a:gd name="T35" fmla="*/ 98 h 337"/>
              <a:gd name="T36" fmla="*/ 425 w 497"/>
              <a:gd name="T37" fmla="*/ 98 h 337"/>
              <a:gd name="T38" fmla="*/ 407 w 497"/>
              <a:gd name="T39" fmla="*/ 151 h 337"/>
              <a:gd name="T40" fmla="*/ 442 w 497"/>
              <a:gd name="T41" fmla="*/ 283 h 337"/>
              <a:gd name="T42" fmla="*/ 442 w 497"/>
              <a:gd name="T43" fmla="*/ 310 h 337"/>
              <a:gd name="T44" fmla="*/ 469 w 497"/>
              <a:gd name="T45" fmla="*/ 336 h 337"/>
              <a:gd name="T46" fmla="*/ 469 w 497"/>
              <a:gd name="T47" fmla="*/ 336 h 337"/>
              <a:gd name="T48" fmla="*/ 496 w 497"/>
              <a:gd name="T49" fmla="*/ 310 h 337"/>
              <a:gd name="T50" fmla="*/ 496 w 497"/>
              <a:gd name="T51" fmla="*/ 283 h 337"/>
              <a:gd name="T52" fmla="*/ 425 w 497"/>
              <a:gd name="T53" fmla="*/ 9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337">
                <a:moveTo>
                  <a:pt x="203" y="257"/>
                </a:moveTo>
                <a:lnTo>
                  <a:pt x="203" y="257"/>
                </a:lnTo>
                <a:cubicBezTo>
                  <a:pt x="186" y="283"/>
                  <a:pt x="194" y="310"/>
                  <a:pt x="221" y="327"/>
                </a:cubicBezTo>
                <a:cubicBezTo>
                  <a:pt x="239" y="336"/>
                  <a:pt x="266" y="336"/>
                  <a:pt x="283" y="310"/>
                </a:cubicBezTo>
                <a:cubicBezTo>
                  <a:pt x="301" y="274"/>
                  <a:pt x="407" y="9"/>
                  <a:pt x="398" y="9"/>
                </a:cubicBezTo>
                <a:cubicBezTo>
                  <a:pt x="389" y="0"/>
                  <a:pt x="221" y="230"/>
                  <a:pt x="203" y="257"/>
                </a:cubicBezTo>
                <a:close/>
                <a:moveTo>
                  <a:pt x="248" y="71"/>
                </a:moveTo>
                <a:lnTo>
                  <a:pt x="248" y="71"/>
                </a:lnTo>
                <a:cubicBezTo>
                  <a:pt x="257" y="71"/>
                  <a:pt x="266" y="71"/>
                  <a:pt x="274" y="71"/>
                </a:cubicBezTo>
                <a:cubicBezTo>
                  <a:pt x="292" y="53"/>
                  <a:pt x="301" y="44"/>
                  <a:pt x="310" y="26"/>
                </a:cubicBezTo>
                <a:cubicBezTo>
                  <a:pt x="292" y="17"/>
                  <a:pt x="274" y="17"/>
                  <a:pt x="248" y="17"/>
                </a:cubicBezTo>
                <a:cubicBezTo>
                  <a:pt x="106" y="17"/>
                  <a:pt x="0" y="133"/>
                  <a:pt x="0" y="283"/>
                </a:cubicBezTo>
                <a:cubicBezTo>
                  <a:pt x="0" y="292"/>
                  <a:pt x="0" y="301"/>
                  <a:pt x="0" y="310"/>
                </a:cubicBezTo>
                <a:cubicBezTo>
                  <a:pt x="0" y="327"/>
                  <a:pt x="17" y="336"/>
                  <a:pt x="26" y="336"/>
                </a:cubicBezTo>
                <a:cubicBezTo>
                  <a:pt x="44" y="336"/>
                  <a:pt x="53" y="319"/>
                  <a:pt x="53" y="310"/>
                </a:cubicBezTo>
                <a:cubicBezTo>
                  <a:pt x="53" y="301"/>
                  <a:pt x="53" y="292"/>
                  <a:pt x="53" y="283"/>
                </a:cubicBezTo>
                <a:cubicBezTo>
                  <a:pt x="53" y="160"/>
                  <a:pt x="132" y="71"/>
                  <a:pt x="248" y="71"/>
                </a:cubicBezTo>
                <a:close/>
                <a:moveTo>
                  <a:pt x="425" y="98"/>
                </a:moveTo>
                <a:lnTo>
                  <a:pt x="425" y="98"/>
                </a:lnTo>
                <a:cubicBezTo>
                  <a:pt x="416" y="115"/>
                  <a:pt x="416" y="133"/>
                  <a:pt x="407" y="151"/>
                </a:cubicBezTo>
                <a:cubicBezTo>
                  <a:pt x="433" y="186"/>
                  <a:pt x="442" y="239"/>
                  <a:pt x="442" y="283"/>
                </a:cubicBezTo>
                <a:cubicBezTo>
                  <a:pt x="442" y="292"/>
                  <a:pt x="442" y="301"/>
                  <a:pt x="442" y="310"/>
                </a:cubicBezTo>
                <a:cubicBezTo>
                  <a:pt x="442" y="319"/>
                  <a:pt x="451" y="336"/>
                  <a:pt x="469" y="336"/>
                </a:cubicBezTo>
                <a:lnTo>
                  <a:pt x="469" y="336"/>
                </a:lnTo>
                <a:cubicBezTo>
                  <a:pt x="478" y="336"/>
                  <a:pt x="496" y="327"/>
                  <a:pt x="496" y="310"/>
                </a:cubicBezTo>
                <a:cubicBezTo>
                  <a:pt x="496" y="301"/>
                  <a:pt x="496" y="292"/>
                  <a:pt x="496" y="283"/>
                </a:cubicBezTo>
                <a:cubicBezTo>
                  <a:pt x="496" y="213"/>
                  <a:pt x="469" y="151"/>
                  <a:pt x="425" y="98"/>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71" name="Freeform 105"/>
          <p:cNvSpPr>
            <a:spLocks noChangeArrowheads="1"/>
          </p:cNvSpPr>
          <p:nvPr/>
        </p:nvSpPr>
        <p:spPr bwMode="auto">
          <a:xfrm>
            <a:off x="1866901" y="8312529"/>
            <a:ext cx="454026" cy="342989"/>
          </a:xfrm>
          <a:custGeom>
            <a:avLst/>
            <a:gdLst>
              <a:gd name="T0" fmla="*/ 488 w 506"/>
              <a:gd name="T1" fmla="*/ 213 h 382"/>
              <a:gd name="T2" fmla="*/ 363 w 506"/>
              <a:gd name="T3" fmla="*/ 142 h 382"/>
              <a:gd name="T4" fmla="*/ 451 w 506"/>
              <a:gd name="T5" fmla="*/ 80 h 382"/>
              <a:gd name="T6" fmla="*/ 451 w 506"/>
              <a:gd name="T7" fmla="*/ 44 h 382"/>
              <a:gd name="T8" fmla="*/ 363 w 506"/>
              <a:gd name="T9" fmla="*/ 53 h 382"/>
              <a:gd name="T10" fmla="*/ 363 w 506"/>
              <a:gd name="T11" fmla="*/ 0 h 382"/>
              <a:gd name="T12" fmla="*/ 328 w 506"/>
              <a:gd name="T13" fmla="*/ 0 h 382"/>
              <a:gd name="T14" fmla="*/ 257 w 506"/>
              <a:gd name="T15" fmla="*/ 71 h 382"/>
              <a:gd name="T16" fmla="*/ 257 w 506"/>
              <a:gd name="T17" fmla="*/ 106 h 382"/>
              <a:gd name="T18" fmla="*/ 336 w 506"/>
              <a:gd name="T19" fmla="*/ 97 h 382"/>
              <a:gd name="T20" fmla="*/ 275 w 506"/>
              <a:gd name="T21" fmla="*/ 178 h 382"/>
              <a:gd name="T22" fmla="*/ 310 w 506"/>
              <a:gd name="T23" fmla="*/ 319 h 382"/>
              <a:gd name="T24" fmla="*/ 398 w 506"/>
              <a:gd name="T25" fmla="*/ 354 h 382"/>
              <a:gd name="T26" fmla="*/ 407 w 506"/>
              <a:gd name="T27" fmla="*/ 372 h 382"/>
              <a:gd name="T28" fmla="*/ 488 w 506"/>
              <a:gd name="T29" fmla="*/ 213 h 382"/>
              <a:gd name="T30" fmla="*/ 310 w 506"/>
              <a:gd name="T31" fmla="*/ 292 h 382"/>
              <a:gd name="T32" fmla="*/ 301 w 506"/>
              <a:gd name="T33" fmla="*/ 204 h 382"/>
              <a:gd name="T34" fmla="*/ 336 w 506"/>
              <a:gd name="T35" fmla="*/ 284 h 382"/>
              <a:gd name="T36" fmla="*/ 363 w 506"/>
              <a:gd name="T37" fmla="*/ 275 h 382"/>
              <a:gd name="T38" fmla="*/ 363 w 506"/>
              <a:gd name="T39" fmla="*/ 178 h 382"/>
              <a:gd name="T40" fmla="*/ 416 w 506"/>
              <a:gd name="T41" fmla="*/ 186 h 382"/>
              <a:gd name="T42" fmla="*/ 142 w 506"/>
              <a:gd name="T43" fmla="*/ 89 h 382"/>
              <a:gd name="T44" fmla="*/ 142 w 506"/>
              <a:gd name="T45" fmla="*/ 80 h 382"/>
              <a:gd name="T46" fmla="*/ 88 w 506"/>
              <a:gd name="T47" fmla="*/ 89 h 382"/>
              <a:gd name="T48" fmla="*/ 0 w 506"/>
              <a:gd name="T49" fmla="*/ 363 h 382"/>
              <a:gd name="T50" fmla="*/ 44 w 506"/>
              <a:gd name="T51" fmla="*/ 363 h 382"/>
              <a:gd name="T52" fmla="*/ 160 w 506"/>
              <a:gd name="T53" fmla="*/ 275 h 382"/>
              <a:gd name="T54" fmla="*/ 186 w 506"/>
              <a:gd name="T55" fmla="*/ 363 h 382"/>
              <a:gd name="T56" fmla="*/ 230 w 506"/>
              <a:gd name="T57" fmla="*/ 363 h 382"/>
              <a:gd name="T58" fmla="*/ 79 w 506"/>
              <a:gd name="T59" fmla="*/ 239 h 382"/>
              <a:gd name="T60" fmla="*/ 116 w 506"/>
              <a:gd name="T61" fmla="*/ 116 h 382"/>
              <a:gd name="T62" fmla="*/ 79 w 506"/>
              <a:gd name="T63" fmla="*/ 239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6" h="382">
                <a:moveTo>
                  <a:pt x="488" y="213"/>
                </a:moveTo>
                <a:lnTo>
                  <a:pt x="488" y="213"/>
                </a:lnTo>
                <a:cubicBezTo>
                  <a:pt x="470" y="169"/>
                  <a:pt x="434" y="142"/>
                  <a:pt x="372" y="142"/>
                </a:cubicBezTo>
                <a:cubicBezTo>
                  <a:pt x="372" y="142"/>
                  <a:pt x="372" y="142"/>
                  <a:pt x="363" y="142"/>
                </a:cubicBezTo>
                <a:cubicBezTo>
                  <a:pt x="363" y="89"/>
                  <a:pt x="363" y="89"/>
                  <a:pt x="363" y="89"/>
                </a:cubicBezTo>
                <a:lnTo>
                  <a:pt x="451" y="80"/>
                </a:lnTo>
                <a:cubicBezTo>
                  <a:pt x="461" y="80"/>
                  <a:pt x="461" y="71"/>
                  <a:pt x="461" y="71"/>
                </a:cubicBezTo>
                <a:cubicBezTo>
                  <a:pt x="461" y="71"/>
                  <a:pt x="451" y="53"/>
                  <a:pt x="451" y="44"/>
                </a:cubicBezTo>
                <a:cubicBezTo>
                  <a:pt x="451" y="44"/>
                  <a:pt x="451" y="44"/>
                  <a:pt x="443" y="44"/>
                </a:cubicBezTo>
                <a:lnTo>
                  <a:pt x="363" y="53"/>
                </a:lnTo>
                <a:cubicBezTo>
                  <a:pt x="363" y="53"/>
                  <a:pt x="363" y="9"/>
                  <a:pt x="363" y="0"/>
                </a:cubicBezTo>
                <a:lnTo>
                  <a:pt x="363" y="0"/>
                </a:lnTo>
                <a:cubicBezTo>
                  <a:pt x="354" y="0"/>
                  <a:pt x="336" y="0"/>
                  <a:pt x="336" y="0"/>
                </a:cubicBezTo>
                <a:lnTo>
                  <a:pt x="328" y="0"/>
                </a:lnTo>
                <a:cubicBezTo>
                  <a:pt x="328" y="9"/>
                  <a:pt x="336" y="62"/>
                  <a:pt x="336" y="62"/>
                </a:cubicBezTo>
                <a:lnTo>
                  <a:pt x="257" y="71"/>
                </a:lnTo>
                <a:lnTo>
                  <a:pt x="248" y="80"/>
                </a:lnTo>
                <a:lnTo>
                  <a:pt x="257" y="106"/>
                </a:lnTo>
                <a:lnTo>
                  <a:pt x="257" y="106"/>
                </a:lnTo>
                <a:cubicBezTo>
                  <a:pt x="266" y="106"/>
                  <a:pt x="336" y="97"/>
                  <a:pt x="336" y="97"/>
                </a:cubicBezTo>
                <a:cubicBezTo>
                  <a:pt x="336" y="151"/>
                  <a:pt x="336" y="151"/>
                  <a:pt x="336" y="151"/>
                </a:cubicBezTo>
                <a:cubicBezTo>
                  <a:pt x="310" y="151"/>
                  <a:pt x="292" y="169"/>
                  <a:pt x="275" y="178"/>
                </a:cubicBezTo>
                <a:cubicBezTo>
                  <a:pt x="257" y="204"/>
                  <a:pt x="248" y="231"/>
                  <a:pt x="248" y="257"/>
                </a:cubicBezTo>
                <a:cubicBezTo>
                  <a:pt x="248" y="292"/>
                  <a:pt x="275" y="319"/>
                  <a:pt x="310" y="319"/>
                </a:cubicBezTo>
                <a:cubicBezTo>
                  <a:pt x="381" y="328"/>
                  <a:pt x="434" y="248"/>
                  <a:pt x="451" y="204"/>
                </a:cubicBezTo>
                <a:cubicBezTo>
                  <a:pt x="479" y="239"/>
                  <a:pt x="451" y="310"/>
                  <a:pt x="398" y="354"/>
                </a:cubicBezTo>
                <a:lnTo>
                  <a:pt x="398" y="354"/>
                </a:lnTo>
                <a:lnTo>
                  <a:pt x="407" y="372"/>
                </a:lnTo>
                <a:cubicBezTo>
                  <a:pt x="416" y="381"/>
                  <a:pt x="416" y="381"/>
                  <a:pt x="416" y="372"/>
                </a:cubicBezTo>
                <a:cubicBezTo>
                  <a:pt x="479" y="337"/>
                  <a:pt x="505" y="266"/>
                  <a:pt x="488" y="213"/>
                </a:cubicBezTo>
                <a:close/>
                <a:moveTo>
                  <a:pt x="310" y="292"/>
                </a:moveTo>
                <a:lnTo>
                  <a:pt x="310" y="292"/>
                </a:lnTo>
                <a:cubicBezTo>
                  <a:pt x="283" y="284"/>
                  <a:pt x="283" y="266"/>
                  <a:pt x="283" y="257"/>
                </a:cubicBezTo>
                <a:cubicBezTo>
                  <a:pt x="283" y="231"/>
                  <a:pt x="292" y="213"/>
                  <a:pt x="301" y="204"/>
                </a:cubicBezTo>
                <a:cubicBezTo>
                  <a:pt x="310" y="195"/>
                  <a:pt x="319" y="186"/>
                  <a:pt x="336" y="178"/>
                </a:cubicBezTo>
                <a:cubicBezTo>
                  <a:pt x="336" y="284"/>
                  <a:pt x="336" y="284"/>
                  <a:pt x="336" y="284"/>
                </a:cubicBezTo>
                <a:cubicBezTo>
                  <a:pt x="328" y="292"/>
                  <a:pt x="319" y="292"/>
                  <a:pt x="310" y="292"/>
                </a:cubicBezTo>
                <a:close/>
                <a:moveTo>
                  <a:pt x="363" y="275"/>
                </a:moveTo>
                <a:lnTo>
                  <a:pt x="363" y="275"/>
                </a:lnTo>
                <a:cubicBezTo>
                  <a:pt x="363" y="178"/>
                  <a:pt x="363" y="178"/>
                  <a:pt x="363" y="178"/>
                </a:cubicBezTo>
                <a:cubicBezTo>
                  <a:pt x="372" y="178"/>
                  <a:pt x="372" y="178"/>
                  <a:pt x="372" y="178"/>
                </a:cubicBezTo>
                <a:cubicBezTo>
                  <a:pt x="389" y="178"/>
                  <a:pt x="407" y="178"/>
                  <a:pt x="416" y="186"/>
                </a:cubicBezTo>
                <a:cubicBezTo>
                  <a:pt x="434" y="186"/>
                  <a:pt x="398" y="248"/>
                  <a:pt x="363" y="275"/>
                </a:cubicBezTo>
                <a:close/>
                <a:moveTo>
                  <a:pt x="142" y="89"/>
                </a:moveTo>
                <a:lnTo>
                  <a:pt x="142" y="89"/>
                </a:lnTo>
                <a:cubicBezTo>
                  <a:pt x="142" y="80"/>
                  <a:pt x="142" y="80"/>
                  <a:pt x="142" y="80"/>
                </a:cubicBezTo>
                <a:cubicBezTo>
                  <a:pt x="88" y="80"/>
                  <a:pt x="88" y="80"/>
                  <a:pt x="88" y="80"/>
                </a:cubicBezTo>
                <a:cubicBezTo>
                  <a:pt x="88" y="80"/>
                  <a:pt x="88" y="80"/>
                  <a:pt x="88" y="89"/>
                </a:cubicBezTo>
                <a:cubicBezTo>
                  <a:pt x="79" y="116"/>
                  <a:pt x="0" y="354"/>
                  <a:pt x="0" y="363"/>
                </a:cubicBezTo>
                <a:lnTo>
                  <a:pt x="0" y="363"/>
                </a:lnTo>
                <a:cubicBezTo>
                  <a:pt x="44" y="363"/>
                  <a:pt x="44" y="363"/>
                  <a:pt x="44" y="363"/>
                </a:cubicBezTo>
                <a:lnTo>
                  <a:pt x="44" y="363"/>
                </a:lnTo>
                <a:cubicBezTo>
                  <a:pt x="44" y="354"/>
                  <a:pt x="71" y="275"/>
                  <a:pt x="71" y="275"/>
                </a:cubicBezTo>
                <a:cubicBezTo>
                  <a:pt x="160" y="275"/>
                  <a:pt x="160" y="275"/>
                  <a:pt x="160" y="275"/>
                </a:cubicBezTo>
                <a:cubicBezTo>
                  <a:pt x="160" y="275"/>
                  <a:pt x="186" y="354"/>
                  <a:pt x="186" y="363"/>
                </a:cubicBezTo>
                <a:lnTo>
                  <a:pt x="186" y="363"/>
                </a:lnTo>
                <a:cubicBezTo>
                  <a:pt x="230" y="363"/>
                  <a:pt x="230" y="363"/>
                  <a:pt x="230" y="363"/>
                </a:cubicBezTo>
                <a:lnTo>
                  <a:pt x="230" y="363"/>
                </a:lnTo>
                <a:cubicBezTo>
                  <a:pt x="230" y="354"/>
                  <a:pt x="151" y="116"/>
                  <a:pt x="142" y="89"/>
                </a:cubicBezTo>
                <a:close/>
                <a:moveTo>
                  <a:pt x="79" y="239"/>
                </a:moveTo>
                <a:lnTo>
                  <a:pt x="79" y="239"/>
                </a:lnTo>
                <a:cubicBezTo>
                  <a:pt x="116" y="116"/>
                  <a:pt x="116" y="116"/>
                  <a:pt x="116" y="116"/>
                </a:cubicBezTo>
                <a:cubicBezTo>
                  <a:pt x="151" y="239"/>
                  <a:pt x="151" y="239"/>
                  <a:pt x="151" y="239"/>
                </a:cubicBezTo>
                <a:lnTo>
                  <a:pt x="79" y="23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72" name="Freeform 106"/>
          <p:cNvSpPr>
            <a:spLocks noChangeArrowheads="1"/>
          </p:cNvSpPr>
          <p:nvPr/>
        </p:nvSpPr>
        <p:spPr bwMode="auto">
          <a:xfrm>
            <a:off x="7273927" y="3806032"/>
            <a:ext cx="320674" cy="454142"/>
          </a:xfrm>
          <a:custGeom>
            <a:avLst/>
            <a:gdLst>
              <a:gd name="T0" fmla="*/ 35 w 355"/>
              <a:gd name="T1" fmla="*/ 497 h 506"/>
              <a:gd name="T2" fmla="*/ 35 w 355"/>
              <a:gd name="T3" fmla="*/ 497 h 506"/>
              <a:gd name="T4" fmla="*/ 70 w 355"/>
              <a:gd name="T5" fmla="*/ 381 h 506"/>
              <a:gd name="T6" fmla="*/ 203 w 355"/>
              <a:gd name="T7" fmla="*/ 310 h 506"/>
              <a:gd name="T8" fmla="*/ 132 w 355"/>
              <a:gd name="T9" fmla="*/ 284 h 506"/>
              <a:gd name="T10" fmla="*/ 292 w 355"/>
              <a:gd name="T11" fmla="*/ 194 h 506"/>
              <a:gd name="T12" fmla="*/ 194 w 355"/>
              <a:gd name="T13" fmla="*/ 168 h 506"/>
              <a:gd name="T14" fmla="*/ 327 w 355"/>
              <a:gd name="T15" fmla="*/ 133 h 506"/>
              <a:gd name="T16" fmla="*/ 345 w 355"/>
              <a:gd name="T17" fmla="*/ 44 h 506"/>
              <a:gd name="T18" fmla="*/ 248 w 355"/>
              <a:gd name="T19" fmla="*/ 0 h 506"/>
              <a:gd name="T20" fmla="*/ 159 w 355"/>
              <a:gd name="T21" fmla="*/ 124 h 506"/>
              <a:gd name="T22" fmla="*/ 168 w 355"/>
              <a:gd name="T23" fmla="*/ 18 h 506"/>
              <a:gd name="T24" fmla="*/ 70 w 355"/>
              <a:gd name="T25" fmla="*/ 106 h 506"/>
              <a:gd name="T26" fmla="*/ 61 w 355"/>
              <a:gd name="T27" fmla="*/ 301 h 506"/>
              <a:gd name="T28" fmla="*/ 8 w 355"/>
              <a:gd name="T29" fmla="*/ 213 h 506"/>
              <a:gd name="T30" fmla="*/ 35 w 355"/>
              <a:gd name="T31" fmla="*/ 363 h 506"/>
              <a:gd name="T32" fmla="*/ 8 w 355"/>
              <a:gd name="T33" fmla="*/ 478 h 506"/>
              <a:gd name="T34" fmla="*/ 35 w 355"/>
              <a:gd name="T35" fmla="*/ 497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5" h="506">
                <a:moveTo>
                  <a:pt x="35" y="497"/>
                </a:moveTo>
                <a:lnTo>
                  <a:pt x="35" y="497"/>
                </a:lnTo>
                <a:cubicBezTo>
                  <a:pt x="44" y="469"/>
                  <a:pt x="53" y="434"/>
                  <a:pt x="70" y="381"/>
                </a:cubicBezTo>
                <a:cubicBezTo>
                  <a:pt x="132" y="372"/>
                  <a:pt x="168" y="390"/>
                  <a:pt x="203" y="310"/>
                </a:cubicBezTo>
                <a:cubicBezTo>
                  <a:pt x="168" y="328"/>
                  <a:pt x="132" y="292"/>
                  <a:pt x="132" y="284"/>
                </a:cubicBezTo>
                <a:cubicBezTo>
                  <a:pt x="132" y="266"/>
                  <a:pt x="229" y="292"/>
                  <a:pt x="292" y="194"/>
                </a:cubicBezTo>
                <a:cubicBezTo>
                  <a:pt x="212" y="213"/>
                  <a:pt x="185" y="178"/>
                  <a:pt x="194" y="168"/>
                </a:cubicBezTo>
                <a:cubicBezTo>
                  <a:pt x="221" y="159"/>
                  <a:pt x="292" y="168"/>
                  <a:pt x="327" y="133"/>
                </a:cubicBezTo>
                <a:cubicBezTo>
                  <a:pt x="345" y="115"/>
                  <a:pt x="354" y="62"/>
                  <a:pt x="345" y="44"/>
                </a:cubicBezTo>
                <a:cubicBezTo>
                  <a:pt x="336" y="27"/>
                  <a:pt x="283" y="0"/>
                  <a:pt x="248" y="0"/>
                </a:cubicBezTo>
                <a:cubicBezTo>
                  <a:pt x="221" y="9"/>
                  <a:pt x="168" y="124"/>
                  <a:pt x="159" y="124"/>
                </a:cubicBezTo>
                <a:cubicBezTo>
                  <a:pt x="141" y="124"/>
                  <a:pt x="141" y="71"/>
                  <a:pt x="168" y="18"/>
                </a:cubicBezTo>
                <a:cubicBezTo>
                  <a:pt x="132" y="35"/>
                  <a:pt x="88" y="71"/>
                  <a:pt x="70" y="106"/>
                </a:cubicBezTo>
                <a:cubicBezTo>
                  <a:pt x="44" y="159"/>
                  <a:pt x="79" y="301"/>
                  <a:pt x="61" y="301"/>
                </a:cubicBezTo>
                <a:cubicBezTo>
                  <a:pt x="53" y="310"/>
                  <a:pt x="17" y="239"/>
                  <a:pt x="8" y="213"/>
                </a:cubicBezTo>
                <a:cubicBezTo>
                  <a:pt x="0" y="257"/>
                  <a:pt x="0" y="301"/>
                  <a:pt x="35" y="363"/>
                </a:cubicBezTo>
                <a:cubicBezTo>
                  <a:pt x="26" y="407"/>
                  <a:pt x="17" y="452"/>
                  <a:pt x="8" y="478"/>
                </a:cubicBezTo>
                <a:cubicBezTo>
                  <a:pt x="8" y="497"/>
                  <a:pt x="35" y="505"/>
                  <a:pt x="35" y="497"/>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73" name="Freeform 107"/>
          <p:cNvSpPr>
            <a:spLocks noChangeArrowheads="1"/>
          </p:cNvSpPr>
          <p:nvPr/>
        </p:nvSpPr>
        <p:spPr bwMode="auto">
          <a:xfrm>
            <a:off x="10769600" y="9274806"/>
            <a:ext cx="447676" cy="196902"/>
          </a:xfrm>
          <a:custGeom>
            <a:avLst/>
            <a:gdLst>
              <a:gd name="T0" fmla="*/ 399 w 497"/>
              <a:gd name="T1" fmla="*/ 0 h 222"/>
              <a:gd name="T2" fmla="*/ 399 w 497"/>
              <a:gd name="T3" fmla="*/ 0 h 222"/>
              <a:gd name="T4" fmla="*/ 248 w 497"/>
              <a:gd name="T5" fmla="*/ 70 h 222"/>
              <a:gd name="T6" fmla="*/ 97 w 497"/>
              <a:gd name="T7" fmla="*/ 0 h 222"/>
              <a:gd name="T8" fmla="*/ 0 w 497"/>
              <a:gd name="T9" fmla="*/ 106 h 222"/>
              <a:gd name="T10" fmla="*/ 97 w 497"/>
              <a:gd name="T11" fmla="*/ 221 h 222"/>
              <a:gd name="T12" fmla="*/ 97 w 497"/>
              <a:gd name="T13" fmla="*/ 221 h 222"/>
              <a:gd name="T14" fmla="*/ 248 w 497"/>
              <a:gd name="T15" fmla="*/ 141 h 222"/>
              <a:gd name="T16" fmla="*/ 399 w 497"/>
              <a:gd name="T17" fmla="*/ 221 h 222"/>
              <a:gd name="T18" fmla="*/ 496 w 497"/>
              <a:gd name="T19" fmla="*/ 106 h 222"/>
              <a:gd name="T20" fmla="*/ 399 w 497"/>
              <a:gd name="T21" fmla="*/ 0 h 222"/>
              <a:gd name="T22" fmla="*/ 97 w 497"/>
              <a:gd name="T23" fmla="*/ 176 h 222"/>
              <a:gd name="T24" fmla="*/ 97 w 497"/>
              <a:gd name="T25" fmla="*/ 176 h 222"/>
              <a:gd name="T26" fmla="*/ 44 w 497"/>
              <a:gd name="T27" fmla="*/ 106 h 222"/>
              <a:gd name="T28" fmla="*/ 97 w 497"/>
              <a:gd name="T29" fmla="*/ 44 h 222"/>
              <a:gd name="T30" fmla="*/ 222 w 497"/>
              <a:gd name="T31" fmla="*/ 106 h 222"/>
              <a:gd name="T32" fmla="*/ 97 w 497"/>
              <a:gd name="T33" fmla="*/ 176 h 222"/>
              <a:gd name="T34" fmla="*/ 399 w 497"/>
              <a:gd name="T35" fmla="*/ 176 h 222"/>
              <a:gd name="T36" fmla="*/ 399 w 497"/>
              <a:gd name="T37" fmla="*/ 176 h 222"/>
              <a:gd name="T38" fmla="*/ 275 w 497"/>
              <a:gd name="T39" fmla="*/ 106 h 222"/>
              <a:gd name="T40" fmla="*/ 399 w 497"/>
              <a:gd name="T41" fmla="*/ 44 h 222"/>
              <a:gd name="T42" fmla="*/ 452 w 497"/>
              <a:gd name="T43" fmla="*/ 106 h 222"/>
              <a:gd name="T44" fmla="*/ 399 w 497"/>
              <a:gd name="T45" fmla="*/ 17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7" h="222">
                <a:moveTo>
                  <a:pt x="399" y="0"/>
                </a:moveTo>
                <a:lnTo>
                  <a:pt x="399" y="0"/>
                </a:lnTo>
                <a:cubicBezTo>
                  <a:pt x="345" y="0"/>
                  <a:pt x="284" y="26"/>
                  <a:pt x="248" y="70"/>
                </a:cubicBezTo>
                <a:cubicBezTo>
                  <a:pt x="213" y="26"/>
                  <a:pt x="151" y="0"/>
                  <a:pt x="97" y="0"/>
                </a:cubicBezTo>
                <a:cubicBezTo>
                  <a:pt x="53" y="0"/>
                  <a:pt x="0" y="26"/>
                  <a:pt x="0" y="106"/>
                </a:cubicBezTo>
                <a:cubicBezTo>
                  <a:pt x="0" y="185"/>
                  <a:pt x="53" y="221"/>
                  <a:pt x="97" y="221"/>
                </a:cubicBezTo>
                <a:lnTo>
                  <a:pt x="97" y="221"/>
                </a:lnTo>
                <a:cubicBezTo>
                  <a:pt x="151" y="221"/>
                  <a:pt x="213" y="185"/>
                  <a:pt x="248" y="141"/>
                </a:cubicBezTo>
                <a:cubicBezTo>
                  <a:pt x="284" y="185"/>
                  <a:pt x="345" y="221"/>
                  <a:pt x="399" y="221"/>
                </a:cubicBezTo>
                <a:cubicBezTo>
                  <a:pt x="443" y="221"/>
                  <a:pt x="496" y="185"/>
                  <a:pt x="496" y="106"/>
                </a:cubicBezTo>
                <a:cubicBezTo>
                  <a:pt x="496" y="26"/>
                  <a:pt x="443" y="0"/>
                  <a:pt x="399" y="0"/>
                </a:cubicBezTo>
                <a:close/>
                <a:moveTo>
                  <a:pt x="97" y="176"/>
                </a:moveTo>
                <a:lnTo>
                  <a:pt x="97" y="176"/>
                </a:lnTo>
                <a:cubicBezTo>
                  <a:pt x="62" y="176"/>
                  <a:pt x="44" y="150"/>
                  <a:pt x="44" y="106"/>
                </a:cubicBezTo>
                <a:cubicBezTo>
                  <a:pt x="44" y="61"/>
                  <a:pt x="62" y="44"/>
                  <a:pt x="97" y="44"/>
                </a:cubicBezTo>
                <a:cubicBezTo>
                  <a:pt x="142" y="44"/>
                  <a:pt x="195" y="70"/>
                  <a:pt x="222" y="106"/>
                </a:cubicBezTo>
                <a:cubicBezTo>
                  <a:pt x="195" y="150"/>
                  <a:pt x="142" y="176"/>
                  <a:pt x="97" y="176"/>
                </a:cubicBezTo>
                <a:close/>
                <a:moveTo>
                  <a:pt x="399" y="176"/>
                </a:moveTo>
                <a:lnTo>
                  <a:pt x="399" y="176"/>
                </a:lnTo>
                <a:cubicBezTo>
                  <a:pt x="354" y="176"/>
                  <a:pt x="301" y="150"/>
                  <a:pt x="275" y="106"/>
                </a:cubicBezTo>
                <a:cubicBezTo>
                  <a:pt x="301" y="70"/>
                  <a:pt x="354" y="44"/>
                  <a:pt x="399" y="44"/>
                </a:cubicBezTo>
                <a:cubicBezTo>
                  <a:pt x="435" y="44"/>
                  <a:pt x="452" y="61"/>
                  <a:pt x="452" y="106"/>
                </a:cubicBezTo>
                <a:cubicBezTo>
                  <a:pt x="452" y="150"/>
                  <a:pt x="435" y="176"/>
                  <a:pt x="399" y="17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74" name="Freeform 108"/>
          <p:cNvSpPr>
            <a:spLocks noChangeArrowheads="1"/>
          </p:cNvSpPr>
          <p:nvPr/>
        </p:nvSpPr>
        <p:spPr bwMode="auto">
          <a:xfrm>
            <a:off x="8099428" y="9147774"/>
            <a:ext cx="447674" cy="444616"/>
          </a:xfrm>
          <a:custGeom>
            <a:avLst/>
            <a:gdLst>
              <a:gd name="T0" fmla="*/ 469 w 497"/>
              <a:gd name="T1" fmla="*/ 231 h 498"/>
              <a:gd name="T2" fmla="*/ 425 w 497"/>
              <a:gd name="T3" fmla="*/ 249 h 498"/>
              <a:gd name="T4" fmla="*/ 469 w 497"/>
              <a:gd name="T5" fmla="*/ 275 h 498"/>
              <a:gd name="T6" fmla="*/ 469 w 497"/>
              <a:gd name="T7" fmla="*/ 231 h 498"/>
              <a:gd name="T8" fmla="*/ 248 w 497"/>
              <a:gd name="T9" fmla="*/ 116 h 498"/>
              <a:gd name="T10" fmla="*/ 248 w 497"/>
              <a:gd name="T11" fmla="*/ 391 h 498"/>
              <a:gd name="T12" fmla="*/ 248 w 497"/>
              <a:gd name="T13" fmla="*/ 116 h 498"/>
              <a:gd name="T14" fmla="*/ 248 w 497"/>
              <a:gd name="T15" fmla="*/ 346 h 498"/>
              <a:gd name="T16" fmla="*/ 248 w 497"/>
              <a:gd name="T17" fmla="*/ 151 h 498"/>
              <a:gd name="T18" fmla="*/ 71 w 497"/>
              <a:gd name="T19" fmla="*/ 249 h 498"/>
              <a:gd name="T20" fmla="*/ 53 w 497"/>
              <a:gd name="T21" fmla="*/ 231 h 498"/>
              <a:gd name="T22" fmla="*/ 0 w 497"/>
              <a:gd name="T23" fmla="*/ 249 h 498"/>
              <a:gd name="T24" fmla="*/ 53 w 497"/>
              <a:gd name="T25" fmla="*/ 275 h 498"/>
              <a:gd name="T26" fmla="*/ 248 w 497"/>
              <a:gd name="T27" fmla="*/ 80 h 498"/>
              <a:gd name="T28" fmla="*/ 265 w 497"/>
              <a:gd name="T29" fmla="*/ 53 h 498"/>
              <a:gd name="T30" fmla="*/ 248 w 497"/>
              <a:gd name="T31" fmla="*/ 0 h 498"/>
              <a:gd name="T32" fmla="*/ 230 w 497"/>
              <a:gd name="T33" fmla="*/ 53 h 498"/>
              <a:gd name="T34" fmla="*/ 248 w 497"/>
              <a:gd name="T35" fmla="*/ 426 h 498"/>
              <a:gd name="T36" fmla="*/ 230 w 497"/>
              <a:gd name="T37" fmla="*/ 453 h 498"/>
              <a:gd name="T38" fmla="*/ 248 w 497"/>
              <a:gd name="T39" fmla="*/ 497 h 498"/>
              <a:gd name="T40" fmla="*/ 265 w 497"/>
              <a:gd name="T41" fmla="*/ 453 h 498"/>
              <a:gd name="T42" fmla="*/ 434 w 497"/>
              <a:gd name="T43" fmla="*/ 98 h 498"/>
              <a:gd name="T44" fmla="*/ 434 w 497"/>
              <a:gd name="T45" fmla="*/ 62 h 498"/>
              <a:gd name="T46" fmla="*/ 381 w 497"/>
              <a:gd name="T47" fmla="*/ 89 h 498"/>
              <a:gd name="T48" fmla="*/ 416 w 497"/>
              <a:gd name="T49" fmla="*/ 116 h 498"/>
              <a:gd name="T50" fmla="*/ 80 w 497"/>
              <a:gd name="T51" fmla="*/ 391 h 498"/>
              <a:gd name="T52" fmla="*/ 62 w 497"/>
              <a:gd name="T53" fmla="*/ 408 h 498"/>
              <a:gd name="T54" fmla="*/ 97 w 497"/>
              <a:gd name="T55" fmla="*/ 435 h 498"/>
              <a:gd name="T56" fmla="*/ 115 w 497"/>
              <a:gd name="T57" fmla="*/ 381 h 498"/>
              <a:gd name="T58" fmla="*/ 97 w 497"/>
              <a:gd name="T59" fmla="*/ 72 h 498"/>
              <a:gd name="T60" fmla="*/ 62 w 497"/>
              <a:gd name="T61" fmla="*/ 62 h 498"/>
              <a:gd name="T62" fmla="*/ 80 w 497"/>
              <a:gd name="T63" fmla="*/ 116 h 498"/>
              <a:gd name="T64" fmla="*/ 106 w 497"/>
              <a:gd name="T65" fmla="*/ 89 h 498"/>
              <a:gd name="T66" fmla="*/ 381 w 497"/>
              <a:gd name="T67" fmla="*/ 417 h 498"/>
              <a:gd name="T68" fmla="*/ 399 w 497"/>
              <a:gd name="T69" fmla="*/ 435 h 498"/>
              <a:gd name="T70" fmla="*/ 434 w 497"/>
              <a:gd name="T71" fmla="*/ 408 h 498"/>
              <a:gd name="T72" fmla="*/ 381 w 497"/>
              <a:gd name="T73" fmla="*/ 381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498">
                <a:moveTo>
                  <a:pt x="469" y="231"/>
                </a:moveTo>
                <a:lnTo>
                  <a:pt x="469" y="231"/>
                </a:lnTo>
                <a:cubicBezTo>
                  <a:pt x="469" y="231"/>
                  <a:pt x="452" y="231"/>
                  <a:pt x="443" y="231"/>
                </a:cubicBezTo>
                <a:cubicBezTo>
                  <a:pt x="434" y="231"/>
                  <a:pt x="425" y="240"/>
                  <a:pt x="425" y="249"/>
                </a:cubicBezTo>
                <a:cubicBezTo>
                  <a:pt x="425" y="266"/>
                  <a:pt x="434" y="275"/>
                  <a:pt x="443" y="275"/>
                </a:cubicBezTo>
                <a:cubicBezTo>
                  <a:pt x="452" y="275"/>
                  <a:pt x="469" y="275"/>
                  <a:pt x="469" y="275"/>
                </a:cubicBezTo>
                <a:cubicBezTo>
                  <a:pt x="487" y="275"/>
                  <a:pt x="496" y="266"/>
                  <a:pt x="496" y="249"/>
                </a:cubicBezTo>
                <a:cubicBezTo>
                  <a:pt x="496" y="240"/>
                  <a:pt x="487" y="231"/>
                  <a:pt x="469" y="231"/>
                </a:cubicBezTo>
                <a:close/>
                <a:moveTo>
                  <a:pt x="248" y="116"/>
                </a:moveTo>
                <a:lnTo>
                  <a:pt x="248" y="116"/>
                </a:lnTo>
                <a:cubicBezTo>
                  <a:pt x="168" y="116"/>
                  <a:pt x="115" y="178"/>
                  <a:pt x="115" y="249"/>
                </a:cubicBezTo>
                <a:cubicBezTo>
                  <a:pt x="115" y="328"/>
                  <a:pt x="168" y="391"/>
                  <a:pt x="248" y="391"/>
                </a:cubicBezTo>
                <a:cubicBezTo>
                  <a:pt x="328" y="391"/>
                  <a:pt x="381" y="328"/>
                  <a:pt x="381" y="249"/>
                </a:cubicBezTo>
                <a:cubicBezTo>
                  <a:pt x="381" y="178"/>
                  <a:pt x="328" y="116"/>
                  <a:pt x="248" y="116"/>
                </a:cubicBezTo>
                <a:close/>
                <a:moveTo>
                  <a:pt x="248" y="346"/>
                </a:moveTo>
                <a:lnTo>
                  <a:pt x="248" y="346"/>
                </a:lnTo>
                <a:cubicBezTo>
                  <a:pt x="195" y="346"/>
                  <a:pt x="150" y="302"/>
                  <a:pt x="150" y="249"/>
                </a:cubicBezTo>
                <a:cubicBezTo>
                  <a:pt x="150" y="196"/>
                  <a:pt x="195" y="151"/>
                  <a:pt x="248" y="151"/>
                </a:cubicBezTo>
                <a:lnTo>
                  <a:pt x="248" y="346"/>
                </a:lnTo>
                <a:close/>
                <a:moveTo>
                  <a:pt x="71" y="249"/>
                </a:moveTo>
                <a:lnTo>
                  <a:pt x="71" y="249"/>
                </a:lnTo>
                <a:cubicBezTo>
                  <a:pt x="71" y="240"/>
                  <a:pt x="62" y="231"/>
                  <a:pt x="53" y="231"/>
                </a:cubicBezTo>
                <a:cubicBezTo>
                  <a:pt x="44" y="231"/>
                  <a:pt x="27" y="231"/>
                  <a:pt x="27" y="231"/>
                </a:cubicBezTo>
                <a:cubicBezTo>
                  <a:pt x="9" y="231"/>
                  <a:pt x="0" y="240"/>
                  <a:pt x="0" y="249"/>
                </a:cubicBezTo>
                <a:cubicBezTo>
                  <a:pt x="0" y="266"/>
                  <a:pt x="9" y="275"/>
                  <a:pt x="27" y="275"/>
                </a:cubicBezTo>
                <a:cubicBezTo>
                  <a:pt x="27" y="275"/>
                  <a:pt x="44" y="275"/>
                  <a:pt x="53" y="275"/>
                </a:cubicBezTo>
                <a:cubicBezTo>
                  <a:pt x="62" y="275"/>
                  <a:pt x="71" y="266"/>
                  <a:pt x="71" y="249"/>
                </a:cubicBezTo>
                <a:close/>
                <a:moveTo>
                  <a:pt x="248" y="80"/>
                </a:moveTo>
                <a:lnTo>
                  <a:pt x="248" y="80"/>
                </a:lnTo>
                <a:cubicBezTo>
                  <a:pt x="256" y="80"/>
                  <a:pt x="265" y="62"/>
                  <a:pt x="265" y="53"/>
                </a:cubicBezTo>
                <a:cubicBezTo>
                  <a:pt x="265" y="45"/>
                  <a:pt x="265" y="36"/>
                  <a:pt x="265" y="27"/>
                </a:cubicBezTo>
                <a:cubicBezTo>
                  <a:pt x="265" y="18"/>
                  <a:pt x="256" y="0"/>
                  <a:pt x="248" y="0"/>
                </a:cubicBezTo>
                <a:cubicBezTo>
                  <a:pt x="239" y="0"/>
                  <a:pt x="230" y="18"/>
                  <a:pt x="230" y="27"/>
                </a:cubicBezTo>
                <a:cubicBezTo>
                  <a:pt x="230" y="36"/>
                  <a:pt x="230" y="45"/>
                  <a:pt x="230" y="53"/>
                </a:cubicBezTo>
                <a:cubicBezTo>
                  <a:pt x="230" y="62"/>
                  <a:pt x="239" y="80"/>
                  <a:pt x="248" y="80"/>
                </a:cubicBezTo>
                <a:close/>
                <a:moveTo>
                  <a:pt x="248" y="426"/>
                </a:moveTo>
                <a:lnTo>
                  <a:pt x="248" y="426"/>
                </a:lnTo>
                <a:cubicBezTo>
                  <a:pt x="239" y="426"/>
                  <a:pt x="230" y="435"/>
                  <a:pt x="230" y="453"/>
                </a:cubicBezTo>
                <a:lnTo>
                  <a:pt x="230" y="470"/>
                </a:lnTo>
                <a:cubicBezTo>
                  <a:pt x="230" y="488"/>
                  <a:pt x="239" y="497"/>
                  <a:pt x="248" y="497"/>
                </a:cubicBezTo>
                <a:cubicBezTo>
                  <a:pt x="256" y="497"/>
                  <a:pt x="265" y="488"/>
                  <a:pt x="265" y="470"/>
                </a:cubicBezTo>
                <a:lnTo>
                  <a:pt x="265" y="453"/>
                </a:lnTo>
                <a:cubicBezTo>
                  <a:pt x="265" y="435"/>
                  <a:pt x="256" y="426"/>
                  <a:pt x="248" y="426"/>
                </a:cubicBezTo>
                <a:close/>
                <a:moveTo>
                  <a:pt x="434" y="98"/>
                </a:moveTo>
                <a:lnTo>
                  <a:pt x="434" y="98"/>
                </a:lnTo>
                <a:cubicBezTo>
                  <a:pt x="443" y="89"/>
                  <a:pt x="443" y="72"/>
                  <a:pt x="434" y="62"/>
                </a:cubicBezTo>
                <a:cubicBezTo>
                  <a:pt x="425" y="53"/>
                  <a:pt x="416" y="62"/>
                  <a:pt x="399" y="72"/>
                </a:cubicBezTo>
                <a:cubicBezTo>
                  <a:pt x="399" y="72"/>
                  <a:pt x="390" y="80"/>
                  <a:pt x="381" y="89"/>
                </a:cubicBezTo>
                <a:cubicBezTo>
                  <a:pt x="372" y="98"/>
                  <a:pt x="372" y="107"/>
                  <a:pt x="381" y="116"/>
                </a:cubicBezTo>
                <a:cubicBezTo>
                  <a:pt x="390" y="125"/>
                  <a:pt x="408" y="125"/>
                  <a:pt x="416" y="116"/>
                </a:cubicBezTo>
                <a:cubicBezTo>
                  <a:pt x="416" y="107"/>
                  <a:pt x="425" y="98"/>
                  <a:pt x="434" y="98"/>
                </a:cubicBezTo>
                <a:close/>
                <a:moveTo>
                  <a:pt x="80" y="391"/>
                </a:moveTo>
                <a:lnTo>
                  <a:pt x="80" y="391"/>
                </a:lnTo>
                <a:cubicBezTo>
                  <a:pt x="80" y="391"/>
                  <a:pt x="71" y="400"/>
                  <a:pt x="62" y="408"/>
                </a:cubicBezTo>
                <a:cubicBezTo>
                  <a:pt x="53" y="417"/>
                  <a:pt x="53" y="426"/>
                  <a:pt x="62" y="435"/>
                </a:cubicBezTo>
                <a:cubicBezTo>
                  <a:pt x="71" y="444"/>
                  <a:pt x="80" y="444"/>
                  <a:pt x="97" y="435"/>
                </a:cubicBezTo>
                <a:lnTo>
                  <a:pt x="106" y="417"/>
                </a:lnTo>
                <a:cubicBezTo>
                  <a:pt x="124" y="408"/>
                  <a:pt x="124" y="391"/>
                  <a:pt x="115" y="381"/>
                </a:cubicBezTo>
                <a:cubicBezTo>
                  <a:pt x="106" y="381"/>
                  <a:pt x="89" y="381"/>
                  <a:pt x="80" y="391"/>
                </a:cubicBezTo>
                <a:close/>
                <a:moveTo>
                  <a:pt x="97" y="72"/>
                </a:moveTo>
                <a:lnTo>
                  <a:pt x="97" y="72"/>
                </a:lnTo>
                <a:cubicBezTo>
                  <a:pt x="80" y="62"/>
                  <a:pt x="71" y="53"/>
                  <a:pt x="62" y="62"/>
                </a:cubicBezTo>
                <a:cubicBezTo>
                  <a:pt x="53" y="72"/>
                  <a:pt x="53" y="89"/>
                  <a:pt x="62" y="98"/>
                </a:cubicBezTo>
                <a:cubicBezTo>
                  <a:pt x="71" y="98"/>
                  <a:pt x="80" y="107"/>
                  <a:pt x="80" y="116"/>
                </a:cubicBezTo>
                <a:cubicBezTo>
                  <a:pt x="89" y="125"/>
                  <a:pt x="106" y="125"/>
                  <a:pt x="115" y="116"/>
                </a:cubicBezTo>
                <a:cubicBezTo>
                  <a:pt x="124" y="107"/>
                  <a:pt x="124" y="98"/>
                  <a:pt x="106" y="89"/>
                </a:cubicBezTo>
                <a:cubicBezTo>
                  <a:pt x="106" y="80"/>
                  <a:pt x="97" y="72"/>
                  <a:pt x="97" y="72"/>
                </a:cubicBezTo>
                <a:close/>
                <a:moveTo>
                  <a:pt x="381" y="417"/>
                </a:moveTo>
                <a:lnTo>
                  <a:pt x="381" y="417"/>
                </a:lnTo>
                <a:cubicBezTo>
                  <a:pt x="390" y="417"/>
                  <a:pt x="399" y="435"/>
                  <a:pt x="399" y="435"/>
                </a:cubicBezTo>
                <a:cubicBezTo>
                  <a:pt x="416" y="444"/>
                  <a:pt x="425" y="444"/>
                  <a:pt x="434" y="435"/>
                </a:cubicBezTo>
                <a:cubicBezTo>
                  <a:pt x="443" y="426"/>
                  <a:pt x="443" y="417"/>
                  <a:pt x="434" y="408"/>
                </a:cubicBezTo>
                <a:cubicBezTo>
                  <a:pt x="425" y="400"/>
                  <a:pt x="416" y="391"/>
                  <a:pt x="416" y="391"/>
                </a:cubicBezTo>
                <a:cubicBezTo>
                  <a:pt x="408" y="381"/>
                  <a:pt x="390" y="381"/>
                  <a:pt x="381" y="381"/>
                </a:cubicBezTo>
                <a:cubicBezTo>
                  <a:pt x="372" y="391"/>
                  <a:pt x="372" y="408"/>
                  <a:pt x="381" y="41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75" name="Freeform 109"/>
          <p:cNvSpPr>
            <a:spLocks noChangeArrowheads="1"/>
          </p:cNvSpPr>
          <p:nvPr/>
        </p:nvSpPr>
        <p:spPr bwMode="auto">
          <a:xfrm>
            <a:off x="12550778" y="9217643"/>
            <a:ext cx="447674" cy="311231"/>
          </a:xfrm>
          <a:custGeom>
            <a:avLst/>
            <a:gdLst>
              <a:gd name="T0" fmla="*/ 443 w 497"/>
              <a:gd name="T1" fmla="*/ 0 h 347"/>
              <a:gd name="T2" fmla="*/ 0 w 497"/>
              <a:gd name="T3" fmla="*/ 45 h 347"/>
              <a:gd name="T4" fmla="*/ 53 w 497"/>
              <a:gd name="T5" fmla="*/ 346 h 347"/>
              <a:gd name="T6" fmla="*/ 496 w 497"/>
              <a:gd name="T7" fmla="*/ 292 h 347"/>
              <a:gd name="T8" fmla="*/ 443 w 497"/>
              <a:gd name="T9" fmla="*/ 0 h 347"/>
              <a:gd name="T10" fmla="*/ 443 w 497"/>
              <a:gd name="T11" fmla="*/ 292 h 347"/>
              <a:gd name="T12" fmla="*/ 53 w 497"/>
              <a:gd name="T13" fmla="*/ 142 h 347"/>
              <a:gd name="T14" fmla="*/ 443 w 497"/>
              <a:gd name="T15" fmla="*/ 292 h 347"/>
              <a:gd name="T16" fmla="*/ 443 w 497"/>
              <a:gd name="T17" fmla="*/ 71 h 347"/>
              <a:gd name="T18" fmla="*/ 53 w 497"/>
              <a:gd name="T19" fmla="*/ 45 h 347"/>
              <a:gd name="T20" fmla="*/ 443 w 497"/>
              <a:gd name="T21" fmla="*/ 71 h 347"/>
              <a:gd name="T22" fmla="*/ 97 w 497"/>
              <a:gd name="T23" fmla="*/ 195 h 347"/>
              <a:gd name="T24" fmla="*/ 115 w 497"/>
              <a:gd name="T25" fmla="*/ 213 h 347"/>
              <a:gd name="T26" fmla="*/ 97 w 497"/>
              <a:gd name="T27" fmla="*/ 195 h 347"/>
              <a:gd name="T28" fmla="*/ 186 w 497"/>
              <a:gd name="T29" fmla="*/ 231 h 347"/>
              <a:gd name="T30" fmla="*/ 221 w 497"/>
              <a:gd name="T31" fmla="*/ 239 h 347"/>
              <a:gd name="T32" fmla="*/ 230 w 497"/>
              <a:gd name="T33" fmla="*/ 231 h 347"/>
              <a:gd name="T34" fmla="*/ 248 w 497"/>
              <a:gd name="T35" fmla="*/ 213 h 347"/>
              <a:gd name="T36" fmla="*/ 221 w 497"/>
              <a:gd name="T37" fmla="*/ 195 h 347"/>
              <a:gd name="T38" fmla="*/ 203 w 497"/>
              <a:gd name="T39" fmla="*/ 213 h 347"/>
              <a:gd name="T40" fmla="*/ 186 w 497"/>
              <a:gd name="T41" fmla="*/ 231 h 347"/>
              <a:gd name="T42" fmla="*/ 248 w 497"/>
              <a:gd name="T43" fmla="*/ 239 h 347"/>
              <a:gd name="T44" fmla="*/ 230 w 497"/>
              <a:gd name="T45" fmla="*/ 231 h 347"/>
              <a:gd name="T46" fmla="*/ 248 w 497"/>
              <a:gd name="T47" fmla="*/ 239 h 347"/>
              <a:gd name="T48" fmla="*/ 177 w 497"/>
              <a:gd name="T49" fmla="*/ 239 h 347"/>
              <a:gd name="T50" fmla="*/ 142 w 497"/>
              <a:gd name="T51" fmla="*/ 231 h 347"/>
              <a:gd name="T52" fmla="*/ 177 w 497"/>
              <a:gd name="T53" fmla="*/ 239 h 347"/>
              <a:gd name="T54" fmla="*/ 186 w 497"/>
              <a:gd name="T55" fmla="*/ 213 h 347"/>
              <a:gd name="T56" fmla="*/ 203 w 497"/>
              <a:gd name="T57" fmla="*/ 195 h 347"/>
              <a:gd name="T58" fmla="*/ 177 w 497"/>
              <a:gd name="T59" fmla="*/ 231 h 347"/>
              <a:gd name="T60" fmla="*/ 186 w 497"/>
              <a:gd name="T61" fmla="*/ 213 h 347"/>
              <a:gd name="T62" fmla="*/ 133 w 497"/>
              <a:gd name="T63" fmla="*/ 231 h 347"/>
              <a:gd name="T64" fmla="*/ 142 w 497"/>
              <a:gd name="T65" fmla="*/ 213 h 347"/>
              <a:gd name="T66" fmla="*/ 159 w 497"/>
              <a:gd name="T67" fmla="*/ 195 h 347"/>
              <a:gd name="T68" fmla="*/ 133 w 497"/>
              <a:gd name="T69" fmla="*/ 213 h 347"/>
              <a:gd name="T70" fmla="*/ 115 w 497"/>
              <a:gd name="T71" fmla="*/ 231 h 347"/>
              <a:gd name="T72" fmla="*/ 97 w 497"/>
              <a:gd name="T73" fmla="*/ 239 h 347"/>
              <a:gd name="T74" fmla="*/ 133 w 497"/>
              <a:gd name="T75" fmla="*/ 231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347">
                <a:moveTo>
                  <a:pt x="443" y="0"/>
                </a:moveTo>
                <a:lnTo>
                  <a:pt x="443" y="0"/>
                </a:lnTo>
                <a:cubicBezTo>
                  <a:pt x="53" y="0"/>
                  <a:pt x="53" y="0"/>
                  <a:pt x="53" y="0"/>
                </a:cubicBezTo>
                <a:cubicBezTo>
                  <a:pt x="27" y="0"/>
                  <a:pt x="0" y="18"/>
                  <a:pt x="0" y="45"/>
                </a:cubicBezTo>
                <a:cubicBezTo>
                  <a:pt x="0" y="292"/>
                  <a:pt x="0" y="292"/>
                  <a:pt x="0" y="292"/>
                </a:cubicBezTo>
                <a:cubicBezTo>
                  <a:pt x="0" y="320"/>
                  <a:pt x="27" y="346"/>
                  <a:pt x="53" y="346"/>
                </a:cubicBezTo>
                <a:cubicBezTo>
                  <a:pt x="443" y="346"/>
                  <a:pt x="443" y="346"/>
                  <a:pt x="443" y="346"/>
                </a:cubicBezTo>
                <a:cubicBezTo>
                  <a:pt x="478" y="346"/>
                  <a:pt x="496" y="320"/>
                  <a:pt x="496" y="292"/>
                </a:cubicBezTo>
                <a:cubicBezTo>
                  <a:pt x="496" y="45"/>
                  <a:pt x="496" y="45"/>
                  <a:pt x="496" y="45"/>
                </a:cubicBezTo>
                <a:cubicBezTo>
                  <a:pt x="496" y="18"/>
                  <a:pt x="478" y="0"/>
                  <a:pt x="443" y="0"/>
                </a:cubicBezTo>
                <a:close/>
                <a:moveTo>
                  <a:pt x="443" y="292"/>
                </a:moveTo>
                <a:lnTo>
                  <a:pt x="443" y="292"/>
                </a:lnTo>
                <a:cubicBezTo>
                  <a:pt x="53" y="292"/>
                  <a:pt x="53" y="292"/>
                  <a:pt x="53" y="292"/>
                </a:cubicBezTo>
                <a:cubicBezTo>
                  <a:pt x="53" y="142"/>
                  <a:pt x="53" y="142"/>
                  <a:pt x="53" y="142"/>
                </a:cubicBezTo>
                <a:cubicBezTo>
                  <a:pt x="443" y="142"/>
                  <a:pt x="443" y="142"/>
                  <a:pt x="443" y="142"/>
                </a:cubicBezTo>
                <a:lnTo>
                  <a:pt x="443" y="292"/>
                </a:lnTo>
                <a:close/>
                <a:moveTo>
                  <a:pt x="443" y="71"/>
                </a:moveTo>
                <a:lnTo>
                  <a:pt x="443" y="71"/>
                </a:lnTo>
                <a:cubicBezTo>
                  <a:pt x="53" y="71"/>
                  <a:pt x="53" y="71"/>
                  <a:pt x="53" y="71"/>
                </a:cubicBezTo>
                <a:cubicBezTo>
                  <a:pt x="53" y="45"/>
                  <a:pt x="53" y="45"/>
                  <a:pt x="53" y="45"/>
                </a:cubicBezTo>
                <a:cubicBezTo>
                  <a:pt x="443" y="45"/>
                  <a:pt x="443" y="45"/>
                  <a:pt x="443" y="45"/>
                </a:cubicBezTo>
                <a:lnTo>
                  <a:pt x="443" y="71"/>
                </a:lnTo>
                <a:close/>
                <a:moveTo>
                  <a:pt x="97" y="195"/>
                </a:moveTo>
                <a:lnTo>
                  <a:pt x="97" y="195"/>
                </a:lnTo>
                <a:cubicBezTo>
                  <a:pt x="97" y="213"/>
                  <a:pt x="97" y="213"/>
                  <a:pt x="97" y="213"/>
                </a:cubicBezTo>
                <a:cubicBezTo>
                  <a:pt x="115" y="213"/>
                  <a:pt x="115" y="213"/>
                  <a:pt x="115" y="213"/>
                </a:cubicBezTo>
                <a:cubicBezTo>
                  <a:pt x="115" y="195"/>
                  <a:pt x="115" y="195"/>
                  <a:pt x="115" y="195"/>
                </a:cubicBezTo>
                <a:lnTo>
                  <a:pt x="97" y="195"/>
                </a:lnTo>
                <a:close/>
                <a:moveTo>
                  <a:pt x="186" y="231"/>
                </a:moveTo>
                <a:lnTo>
                  <a:pt x="186" y="231"/>
                </a:lnTo>
                <a:cubicBezTo>
                  <a:pt x="186" y="239"/>
                  <a:pt x="186" y="239"/>
                  <a:pt x="186" y="239"/>
                </a:cubicBezTo>
                <a:cubicBezTo>
                  <a:pt x="221" y="239"/>
                  <a:pt x="221" y="239"/>
                  <a:pt x="221" y="239"/>
                </a:cubicBezTo>
                <a:cubicBezTo>
                  <a:pt x="221" y="231"/>
                  <a:pt x="221" y="231"/>
                  <a:pt x="221" y="231"/>
                </a:cubicBezTo>
                <a:cubicBezTo>
                  <a:pt x="230" y="231"/>
                  <a:pt x="230" y="231"/>
                  <a:pt x="230" y="231"/>
                </a:cubicBezTo>
                <a:cubicBezTo>
                  <a:pt x="230" y="213"/>
                  <a:pt x="230" y="213"/>
                  <a:pt x="230" y="213"/>
                </a:cubicBezTo>
                <a:cubicBezTo>
                  <a:pt x="248" y="213"/>
                  <a:pt x="248" y="213"/>
                  <a:pt x="248" y="213"/>
                </a:cubicBezTo>
                <a:cubicBezTo>
                  <a:pt x="248" y="195"/>
                  <a:pt x="248" y="195"/>
                  <a:pt x="248" y="195"/>
                </a:cubicBezTo>
                <a:cubicBezTo>
                  <a:pt x="221" y="195"/>
                  <a:pt x="221" y="195"/>
                  <a:pt x="221" y="195"/>
                </a:cubicBezTo>
                <a:cubicBezTo>
                  <a:pt x="221" y="213"/>
                  <a:pt x="221" y="213"/>
                  <a:pt x="221" y="213"/>
                </a:cubicBezTo>
                <a:cubicBezTo>
                  <a:pt x="203" y="213"/>
                  <a:pt x="203" y="213"/>
                  <a:pt x="203" y="213"/>
                </a:cubicBezTo>
                <a:cubicBezTo>
                  <a:pt x="203" y="231"/>
                  <a:pt x="203" y="231"/>
                  <a:pt x="203" y="231"/>
                </a:cubicBezTo>
                <a:lnTo>
                  <a:pt x="186" y="231"/>
                </a:lnTo>
                <a:close/>
                <a:moveTo>
                  <a:pt x="248" y="239"/>
                </a:moveTo>
                <a:lnTo>
                  <a:pt x="248" y="239"/>
                </a:lnTo>
                <a:cubicBezTo>
                  <a:pt x="248" y="231"/>
                  <a:pt x="248" y="231"/>
                  <a:pt x="248" y="231"/>
                </a:cubicBezTo>
                <a:cubicBezTo>
                  <a:pt x="230" y="231"/>
                  <a:pt x="230" y="231"/>
                  <a:pt x="230" y="231"/>
                </a:cubicBezTo>
                <a:cubicBezTo>
                  <a:pt x="230" y="239"/>
                  <a:pt x="230" y="239"/>
                  <a:pt x="230" y="239"/>
                </a:cubicBezTo>
                <a:lnTo>
                  <a:pt x="248" y="239"/>
                </a:lnTo>
                <a:close/>
                <a:moveTo>
                  <a:pt x="177" y="239"/>
                </a:moveTo>
                <a:lnTo>
                  <a:pt x="177" y="239"/>
                </a:lnTo>
                <a:cubicBezTo>
                  <a:pt x="177" y="231"/>
                  <a:pt x="177" y="231"/>
                  <a:pt x="177" y="231"/>
                </a:cubicBezTo>
                <a:cubicBezTo>
                  <a:pt x="142" y="231"/>
                  <a:pt x="142" y="231"/>
                  <a:pt x="142" y="231"/>
                </a:cubicBezTo>
                <a:cubicBezTo>
                  <a:pt x="142" y="239"/>
                  <a:pt x="142" y="239"/>
                  <a:pt x="142" y="239"/>
                </a:cubicBezTo>
                <a:lnTo>
                  <a:pt x="177" y="239"/>
                </a:lnTo>
                <a:close/>
                <a:moveTo>
                  <a:pt x="186" y="213"/>
                </a:moveTo>
                <a:lnTo>
                  <a:pt x="186" y="213"/>
                </a:lnTo>
                <a:cubicBezTo>
                  <a:pt x="203" y="213"/>
                  <a:pt x="203" y="213"/>
                  <a:pt x="203" y="213"/>
                </a:cubicBezTo>
                <a:cubicBezTo>
                  <a:pt x="203" y="195"/>
                  <a:pt x="203" y="195"/>
                  <a:pt x="203" y="195"/>
                </a:cubicBezTo>
                <a:cubicBezTo>
                  <a:pt x="177" y="195"/>
                  <a:pt x="177" y="195"/>
                  <a:pt x="177" y="195"/>
                </a:cubicBezTo>
                <a:cubicBezTo>
                  <a:pt x="177" y="231"/>
                  <a:pt x="177" y="231"/>
                  <a:pt x="177" y="231"/>
                </a:cubicBezTo>
                <a:cubicBezTo>
                  <a:pt x="186" y="231"/>
                  <a:pt x="186" y="231"/>
                  <a:pt x="186" y="231"/>
                </a:cubicBezTo>
                <a:lnTo>
                  <a:pt x="186" y="213"/>
                </a:lnTo>
                <a:close/>
                <a:moveTo>
                  <a:pt x="133" y="231"/>
                </a:moveTo>
                <a:lnTo>
                  <a:pt x="133" y="231"/>
                </a:lnTo>
                <a:cubicBezTo>
                  <a:pt x="142" y="231"/>
                  <a:pt x="142" y="231"/>
                  <a:pt x="142" y="231"/>
                </a:cubicBezTo>
                <a:cubicBezTo>
                  <a:pt x="142" y="213"/>
                  <a:pt x="142" y="213"/>
                  <a:pt x="142" y="213"/>
                </a:cubicBezTo>
                <a:cubicBezTo>
                  <a:pt x="159" y="213"/>
                  <a:pt x="159" y="213"/>
                  <a:pt x="159" y="213"/>
                </a:cubicBezTo>
                <a:cubicBezTo>
                  <a:pt x="159" y="195"/>
                  <a:pt x="159" y="195"/>
                  <a:pt x="159" y="195"/>
                </a:cubicBezTo>
                <a:cubicBezTo>
                  <a:pt x="133" y="195"/>
                  <a:pt x="133" y="195"/>
                  <a:pt x="133" y="195"/>
                </a:cubicBezTo>
                <a:cubicBezTo>
                  <a:pt x="133" y="213"/>
                  <a:pt x="133" y="213"/>
                  <a:pt x="133" y="213"/>
                </a:cubicBezTo>
                <a:cubicBezTo>
                  <a:pt x="115" y="213"/>
                  <a:pt x="115" y="213"/>
                  <a:pt x="115" y="213"/>
                </a:cubicBezTo>
                <a:cubicBezTo>
                  <a:pt x="115" y="231"/>
                  <a:pt x="115" y="231"/>
                  <a:pt x="115" y="231"/>
                </a:cubicBezTo>
                <a:cubicBezTo>
                  <a:pt x="97" y="231"/>
                  <a:pt x="97" y="231"/>
                  <a:pt x="97" y="231"/>
                </a:cubicBezTo>
                <a:cubicBezTo>
                  <a:pt x="97" y="239"/>
                  <a:pt x="97" y="239"/>
                  <a:pt x="97" y="239"/>
                </a:cubicBezTo>
                <a:cubicBezTo>
                  <a:pt x="133" y="239"/>
                  <a:pt x="133" y="239"/>
                  <a:pt x="133" y="239"/>
                </a:cubicBezTo>
                <a:lnTo>
                  <a:pt x="133" y="231"/>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76" name="Freeform 110"/>
          <p:cNvSpPr>
            <a:spLocks noChangeArrowheads="1"/>
          </p:cNvSpPr>
          <p:nvPr/>
        </p:nvSpPr>
        <p:spPr bwMode="auto">
          <a:xfrm>
            <a:off x="5445126" y="3860022"/>
            <a:ext cx="415924" cy="336637"/>
          </a:xfrm>
          <a:custGeom>
            <a:avLst/>
            <a:gdLst>
              <a:gd name="T0" fmla="*/ 444 w 462"/>
              <a:gd name="T1" fmla="*/ 9 h 373"/>
              <a:gd name="T2" fmla="*/ 444 w 462"/>
              <a:gd name="T3" fmla="*/ 9 h 373"/>
              <a:gd name="T4" fmla="*/ 9 w 462"/>
              <a:gd name="T5" fmla="*/ 160 h 373"/>
              <a:gd name="T6" fmla="*/ 9 w 462"/>
              <a:gd name="T7" fmla="*/ 169 h 373"/>
              <a:gd name="T8" fmla="*/ 98 w 462"/>
              <a:gd name="T9" fmla="*/ 213 h 373"/>
              <a:gd name="T10" fmla="*/ 98 w 462"/>
              <a:gd name="T11" fmla="*/ 213 h 373"/>
              <a:gd name="T12" fmla="*/ 160 w 462"/>
              <a:gd name="T13" fmla="*/ 230 h 373"/>
              <a:gd name="T14" fmla="*/ 434 w 462"/>
              <a:gd name="T15" fmla="*/ 35 h 373"/>
              <a:gd name="T16" fmla="*/ 434 w 462"/>
              <a:gd name="T17" fmla="*/ 35 h 373"/>
              <a:gd name="T18" fmla="*/ 240 w 462"/>
              <a:gd name="T19" fmla="*/ 248 h 373"/>
              <a:gd name="T20" fmla="*/ 240 w 462"/>
              <a:gd name="T21" fmla="*/ 248 h 373"/>
              <a:gd name="T22" fmla="*/ 231 w 462"/>
              <a:gd name="T23" fmla="*/ 257 h 373"/>
              <a:gd name="T24" fmla="*/ 240 w 462"/>
              <a:gd name="T25" fmla="*/ 266 h 373"/>
              <a:gd name="T26" fmla="*/ 240 w 462"/>
              <a:gd name="T27" fmla="*/ 266 h 373"/>
              <a:gd name="T28" fmla="*/ 363 w 462"/>
              <a:gd name="T29" fmla="*/ 337 h 373"/>
              <a:gd name="T30" fmla="*/ 390 w 462"/>
              <a:gd name="T31" fmla="*/ 328 h 373"/>
              <a:gd name="T32" fmla="*/ 461 w 462"/>
              <a:gd name="T33" fmla="*/ 18 h 373"/>
              <a:gd name="T34" fmla="*/ 444 w 462"/>
              <a:gd name="T35" fmla="*/ 9 h 373"/>
              <a:gd name="T36" fmla="*/ 160 w 462"/>
              <a:gd name="T37" fmla="*/ 363 h 373"/>
              <a:gd name="T38" fmla="*/ 160 w 462"/>
              <a:gd name="T39" fmla="*/ 363 h 373"/>
              <a:gd name="T40" fmla="*/ 169 w 462"/>
              <a:gd name="T41" fmla="*/ 372 h 373"/>
              <a:gd name="T42" fmla="*/ 240 w 462"/>
              <a:gd name="T43" fmla="*/ 310 h 373"/>
              <a:gd name="T44" fmla="*/ 160 w 462"/>
              <a:gd name="T45" fmla="*/ 266 h 373"/>
              <a:gd name="T46" fmla="*/ 160 w 462"/>
              <a:gd name="T47" fmla="*/ 36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2" h="373">
                <a:moveTo>
                  <a:pt x="444" y="9"/>
                </a:moveTo>
                <a:lnTo>
                  <a:pt x="444" y="9"/>
                </a:lnTo>
                <a:cubicBezTo>
                  <a:pt x="434" y="9"/>
                  <a:pt x="18" y="160"/>
                  <a:pt x="9" y="160"/>
                </a:cubicBezTo>
                <a:cubicBezTo>
                  <a:pt x="0" y="160"/>
                  <a:pt x="0" y="169"/>
                  <a:pt x="9" y="169"/>
                </a:cubicBezTo>
                <a:cubicBezTo>
                  <a:pt x="18" y="177"/>
                  <a:pt x="98" y="213"/>
                  <a:pt x="98" y="213"/>
                </a:cubicBezTo>
                <a:lnTo>
                  <a:pt x="98" y="213"/>
                </a:lnTo>
                <a:cubicBezTo>
                  <a:pt x="160" y="230"/>
                  <a:pt x="160" y="230"/>
                  <a:pt x="160" y="230"/>
                </a:cubicBezTo>
                <a:cubicBezTo>
                  <a:pt x="160" y="230"/>
                  <a:pt x="425" y="35"/>
                  <a:pt x="434" y="35"/>
                </a:cubicBezTo>
                <a:cubicBezTo>
                  <a:pt x="434" y="26"/>
                  <a:pt x="434" y="35"/>
                  <a:pt x="434" y="35"/>
                </a:cubicBezTo>
                <a:lnTo>
                  <a:pt x="240" y="248"/>
                </a:lnTo>
                <a:lnTo>
                  <a:pt x="240" y="248"/>
                </a:lnTo>
                <a:cubicBezTo>
                  <a:pt x="231" y="257"/>
                  <a:pt x="231" y="257"/>
                  <a:pt x="231" y="257"/>
                </a:cubicBezTo>
                <a:cubicBezTo>
                  <a:pt x="240" y="266"/>
                  <a:pt x="240" y="266"/>
                  <a:pt x="240" y="266"/>
                </a:cubicBezTo>
                <a:lnTo>
                  <a:pt x="240" y="266"/>
                </a:lnTo>
                <a:cubicBezTo>
                  <a:pt x="240" y="266"/>
                  <a:pt x="363" y="328"/>
                  <a:pt x="363" y="337"/>
                </a:cubicBezTo>
                <a:cubicBezTo>
                  <a:pt x="372" y="337"/>
                  <a:pt x="381" y="337"/>
                  <a:pt x="390" y="328"/>
                </a:cubicBezTo>
                <a:cubicBezTo>
                  <a:pt x="390" y="319"/>
                  <a:pt x="461" y="26"/>
                  <a:pt x="461" y="18"/>
                </a:cubicBezTo>
                <a:cubicBezTo>
                  <a:pt x="461" y="9"/>
                  <a:pt x="453" y="0"/>
                  <a:pt x="444" y="9"/>
                </a:cubicBezTo>
                <a:close/>
                <a:moveTo>
                  <a:pt x="160" y="363"/>
                </a:moveTo>
                <a:lnTo>
                  <a:pt x="160" y="363"/>
                </a:lnTo>
                <a:cubicBezTo>
                  <a:pt x="160" y="372"/>
                  <a:pt x="160" y="372"/>
                  <a:pt x="169" y="372"/>
                </a:cubicBezTo>
                <a:cubicBezTo>
                  <a:pt x="169" y="363"/>
                  <a:pt x="240" y="310"/>
                  <a:pt x="240" y="310"/>
                </a:cubicBezTo>
                <a:cubicBezTo>
                  <a:pt x="160" y="266"/>
                  <a:pt x="160" y="266"/>
                  <a:pt x="160" y="266"/>
                </a:cubicBezTo>
                <a:lnTo>
                  <a:pt x="160" y="363"/>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77" name="Freeform 111"/>
          <p:cNvSpPr>
            <a:spLocks noChangeArrowheads="1"/>
          </p:cNvSpPr>
          <p:nvPr/>
        </p:nvSpPr>
        <p:spPr bwMode="auto">
          <a:xfrm>
            <a:off x="13503277" y="9179532"/>
            <a:ext cx="320674" cy="390626"/>
          </a:xfrm>
          <a:custGeom>
            <a:avLst/>
            <a:gdLst>
              <a:gd name="T0" fmla="*/ 346 w 355"/>
              <a:gd name="T1" fmla="*/ 283 h 435"/>
              <a:gd name="T2" fmla="*/ 346 w 355"/>
              <a:gd name="T3" fmla="*/ 283 h 435"/>
              <a:gd name="T4" fmla="*/ 178 w 355"/>
              <a:gd name="T5" fmla="*/ 345 h 435"/>
              <a:gd name="T6" fmla="*/ 9 w 355"/>
              <a:gd name="T7" fmla="*/ 283 h 435"/>
              <a:gd name="T8" fmla="*/ 0 w 355"/>
              <a:gd name="T9" fmla="*/ 283 h 435"/>
              <a:gd name="T10" fmla="*/ 0 w 355"/>
              <a:gd name="T11" fmla="*/ 336 h 435"/>
              <a:gd name="T12" fmla="*/ 178 w 355"/>
              <a:gd name="T13" fmla="*/ 434 h 435"/>
              <a:gd name="T14" fmla="*/ 354 w 355"/>
              <a:gd name="T15" fmla="*/ 336 h 435"/>
              <a:gd name="T16" fmla="*/ 354 w 355"/>
              <a:gd name="T17" fmla="*/ 283 h 435"/>
              <a:gd name="T18" fmla="*/ 346 w 355"/>
              <a:gd name="T19" fmla="*/ 283 h 435"/>
              <a:gd name="T20" fmla="*/ 346 w 355"/>
              <a:gd name="T21" fmla="*/ 160 h 435"/>
              <a:gd name="T22" fmla="*/ 346 w 355"/>
              <a:gd name="T23" fmla="*/ 160 h 435"/>
              <a:gd name="T24" fmla="*/ 178 w 355"/>
              <a:gd name="T25" fmla="*/ 213 h 435"/>
              <a:gd name="T26" fmla="*/ 9 w 355"/>
              <a:gd name="T27" fmla="*/ 160 h 435"/>
              <a:gd name="T28" fmla="*/ 0 w 355"/>
              <a:gd name="T29" fmla="*/ 160 h 435"/>
              <a:gd name="T30" fmla="*/ 0 w 355"/>
              <a:gd name="T31" fmla="*/ 222 h 435"/>
              <a:gd name="T32" fmla="*/ 178 w 355"/>
              <a:gd name="T33" fmla="*/ 292 h 435"/>
              <a:gd name="T34" fmla="*/ 354 w 355"/>
              <a:gd name="T35" fmla="*/ 222 h 435"/>
              <a:gd name="T36" fmla="*/ 354 w 355"/>
              <a:gd name="T37" fmla="*/ 160 h 435"/>
              <a:gd name="T38" fmla="*/ 346 w 355"/>
              <a:gd name="T39" fmla="*/ 160 h 435"/>
              <a:gd name="T40" fmla="*/ 178 w 355"/>
              <a:gd name="T41" fmla="*/ 0 h 435"/>
              <a:gd name="T42" fmla="*/ 178 w 355"/>
              <a:gd name="T43" fmla="*/ 0 h 435"/>
              <a:gd name="T44" fmla="*/ 0 w 355"/>
              <a:gd name="T45" fmla="*/ 62 h 435"/>
              <a:gd name="T46" fmla="*/ 0 w 355"/>
              <a:gd name="T47" fmla="*/ 97 h 435"/>
              <a:gd name="T48" fmla="*/ 178 w 355"/>
              <a:gd name="T49" fmla="*/ 160 h 435"/>
              <a:gd name="T50" fmla="*/ 354 w 355"/>
              <a:gd name="T51" fmla="*/ 97 h 435"/>
              <a:gd name="T52" fmla="*/ 354 w 355"/>
              <a:gd name="T53" fmla="*/ 62 h 435"/>
              <a:gd name="T54" fmla="*/ 178 w 355"/>
              <a:gd name="T5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5" h="435">
                <a:moveTo>
                  <a:pt x="346" y="283"/>
                </a:moveTo>
                <a:lnTo>
                  <a:pt x="346" y="283"/>
                </a:lnTo>
                <a:cubicBezTo>
                  <a:pt x="328" y="319"/>
                  <a:pt x="257" y="345"/>
                  <a:pt x="178" y="345"/>
                </a:cubicBezTo>
                <a:cubicBezTo>
                  <a:pt x="97" y="345"/>
                  <a:pt x="36" y="319"/>
                  <a:pt x="9" y="283"/>
                </a:cubicBezTo>
                <a:cubicBezTo>
                  <a:pt x="9" y="275"/>
                  <a:pt x="0" y="283"/>
                  <a:pt x="0" y="283"/>
                </a:cubicBezTo>
                <a:cubicBezTo>
                  <a:pt x="0" y="292"/>
                  <a:pt x="0" y="336"/>
                  <a:pt x="0" y="336"/>
                </a:cubicBezTo>
                <a:cubicBezTo>
                  <a:pt x="0" y="381"/>
                  <a:pt x="80" y="434"/>
                  <a:pt x="178" y="434"/>
                </a:cubicBezTo>
                <a:cubicBezTo>
                  <a:pt x="275" y="434"/>
                  <a:pt x="354" y="381"/>
                  <a:pt x="354" y="336"/>
                </a:cubicBezTo>
                <a:cubicBezTo>
                  <a:pt x="354" y="336"/>
                  <a:pt x="354" y="292"/>
                  <a:pt x="354" y="283"/>
                </a:cubicBezTo>
                <a:cubicBezTo>
                  <a:pt x="354" y="283"/>
                  <a:pt x="346" y="275"/>
                  <a:pt x="346" y="283"/>
                </a:cubicBezTo>
                <a:close/>
                <a:moveTo>
                  <a:pt x="346" y="160"/>
                </a:moveTo>
                <a:lnTo>
                  <a:pt x="346" y="160"/>
                </a:lnTo>
                <a:cubicBezTo>
                  <a:pt x="328" y="186"/>
                  <a:pt x="257" y="213"/>
                  <a:pt x="178" y="213"/>
                </a:cubicBezTo>
                <a:cubicBezTo>
                  <a:pt x="97" y="213"/>
                  <a:pt x="36" y="186"/>
                  <a:pt x="9" y="160"/>
                </a:cubicBezTo>
                <a:cubicBezTo>
                  <a:pt x="9" y="151"/>
                  <a:pt x="0" y="160"/>
                  <a:pt x="0" y="160"/>
                </a:cubicBezTo>
                <a:lnTo>
                  <a:pt x="0" y="222"/>
                </a:lnTo>
                <a:cubicBezTo>
                  <a:pt x="0" y="257"/>
                  <a:pt x="80" y="292"/>
                  <a:pt x="178" y="292"/>
                </a:cubicBezTo>
                <a:cubicBezTo>
                  <a:pt x="275" y="292"/>
                  <a:pt x="354" y="257"/>
                  <a:pt x="354" y="222"/>
                </a:cubicBezTo>
                <a:lnTo>
                  <a:pt x="354" y="160"/>
                </a:lnTo>
                <a:cubicBezTo>
                  <a:pt x="354" y="160"/>
                  <a:pt x="346" y="151"/>
                  <a:pt x="346" y="160"/>
                </a:cubicBezTo>
                <a:close/>
                <a:moveTo>
                  <a:pt x="178" y="0"/>
                </a:moveTo>
                <a:lnTo>
                  <a:pt x="178" y="0"/>
                </a:lnTo>
                <a:cubicBezTo>
                  <a:pt x="80" y="0"/>
                  <a:pt x="0" y="26"/>
                  <a:pt x="0" y="62"/>
                </a:cubicBezTo>
                <a:cubicBezTo>
                  <a:pt x="0" y="97"/>
                  <a:pt x="0" y="97"/>
                  <a:pt x="0" y="97"/>
                </a:cubicBezTo>
                <a:cubicBezTo>
                  <a:pt x="0" y="133"/>
                  <a:pt x="80" y="160"/>
                  <a:pt x="178" y="160"/>
                </a:cubicBezTo>
                <a:cubicBezTo>
                  <a:pt x="275" y="160"/>
                  <a:pt x="354" y="133"/>
                  <a:pt x="354" y="97"/>
                </a:cubicBezTo>
                <a:cubicBezTo>
                  <a:pt x="354" y="62"/>
                  <a:pt x="354" y="62"/>
                  <a:pt x="354" y="62"/>
                </a:cubicBezTo>
                <a:cubicBezTo>
                  <a:pt x="354" y="26"/>
                  <a:pt x="275" y="0"/>
                  <a:pt x="178" y="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78" name="Freeform 112"/>
          <p:cNvSpPr>
            <a:spLocks noChangeArrowheads="1"/>
          </p:cNvSpPr>
          <p:nvPr/>
        </p:nvSpPr>
        <p:spPr bwMode="auto">
          <a:xfrm>
            <a:off x="1025527" y="7388365"/>
            <a:ext cx="346074" cy="400154"/>
          </a:xfrm>
          <a:custGeom>
            <a:avLst/>
            <a:gdLst>
              <a:gd name="T0" fmla="*/ 345 w 390"/>
              <a:gd name="T1" fmla="*/ 0 h 444"/>
              <a:gd name="T2" fmla="*/ 0 w 390"/>
              <a:gd name="T3" fmla="*/ 53 h 444"/>
              <a:gd name="T4" fmla="*/ 44 w 390"/>
              <a:gd name="T5" fmla="*/ 443 h 444"/>
              <a:gd name="T6" fmla="*/ 389 w 390"/>
              <a:gd name="T7" fmla="*/ 399 h 444"/>
              <a:gd name="T8" fmla="*/ 345 w 390"/>
              <a:gd name="T9" fmla="*/ 0 h 444"/>
              <a:gd name="T10" fmla="*/ 345 w 390"/>
              <a:gd name="T11" fmla="*/ 399 h 444"/>
              <a:gd name="T12" fmla="*/ 44 w 390"/>
              <a:gd name="T13" fmla="*/ 53 h 444"/>
              <a:gd name="T14" fmla="*/ 345 w 390"/>
              <a:gd name="T15" fmla="*/ 399 h 444"/>
              <a:gd name="T16" fmla="*/ 221 w 390"/>
              <a:gd name="T17" fmla="*/ 275 h 444"/>
              <a:gd name="T18" fmla="*/ 97 w 390"/>
              <a:gd name="T19" fmla="*/ 302 h 444"/>
              <a:gd name="T20" fmla="*/ 221 w 390"/>
              <a:gd name="T21" fmla="*/ 275 h 444"/>
              <a:gd name="T22" fmla="*/ 292 w 390"/>
              <a:gd name="T23" fmla="*/ 177 h 444"/>
              <a:gd name="T24" fmla="*/ 195 w 390"/>
              <a:gd name="T25" fmla="*/ 196 h 444"/>
              <a:gd name="T26" fmla="*/ 292 w 390"/>
              <a:gd name="T27" fmla="*/ 177 h 444"/>
              <a:gd name="T28" fmla="*/ 195 w 390"/>
              <a:gd name="T29" fmla="*/ 151 h 444"/>
              <a:gd name="T30" fmla="*/ 292 w 390"/>
              <a:gd name="T31" fmla="*/ 98 h 444"/>
              <a:gd name="T32" fmla="*/ 195 w 390"/>
              <a:gd name="T33" fmla="*/ 151 h 444"/>
              <a:gd name="T34" fmla="*/ 168 w 390"/>
              <a:gd name="T35" fmla="*/ 98 h 444"/>
              <a:gd name="T36" fmla="*/ 97 w 390"/>
              <a:gd name="T37" fmla="*/ 196 h 444"/>
              <a:gd name="T38" fmla="*/ 168 w 390"/>
              <a:gd name="T39" fmla="*/ 98 h 444"/>
              <a:gd name="T40" fmla="*/ 141 w 390"/>
              <a:gd name="T41" fmla="*/ 222 h 444"/>
              <a:gd name="T42" fmla="*/ 97 w 390"/>
              <a:gd name="T43" fmla="*/ 249 h 444"/>
              <a:gd name="T44" fmla="*/ 141 w 390"/>
              <a:gd name="T45" fmla="*/ 222 h 444"/>
              <a:gd name="T46" fmla="*/ 168 w 390"/>
              <a:gd name="T47" fmla="*/ 249 h 444"/>
              <a:gd name="T48" fmla="*/ 292 w 390"/>
              <a:gd name="T49" fmla="*/ 222 h 444"/>
              <a:gd name="T50" fmla="*/ 168 w 390"/>
              <a:gd name="T51" fmla="*/ 249 h 444"/>
              <a:gd name="T52" fmla="*/ 292 w 390"/>
              <a:gd name="T53" fmla="*/ 319 h 444"/>
              <a:gd name="T54" fmla="*/ 97 w 390"/>
              <a:gd name="T55" fmla="*/ 346 h 444"/>
              <a:gd name="T56" fmla="*/ 292 w 390"/>
              <a:gd name="T57" fmla="*/ 319 h 444"/>
              <a:gd name="T58" fmla="*/ 248 w 390"/>
              <a:gd name="T59" fmla="*/ 302 h 444"/>
              <a:gd name="T60" fmla="*/ 292 w 390"/>
              <a:gd name="T61" fmla="*/ 275 h 444"/>
              <a:gd name="T62" fmla="*/ 248 w 390"/>
              <a:gd name="T63" fmla="*/ 30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0" h="444">
                <a:moveTo>
                  <a:pt x="345" y="0"/>
                </a:moveTo>
                <a:lnTo>
                  <a:pt x="345" y="0"/>
                </a:lnTo>
                <a:cubicBezTo>
                  <a:pt x="44" y="0"/>
                  <a:pt x="44" y="0"/>
                  <a:pt x="44" y="0"/>
                </a:cubicBezTo>
                <a:cubicBezTo>
                  <a:pt x="17" y="0"/>
                  <a:pt x="0" y="27"/>
                  <a:pt x="0" y="53"/>
                </a:cubicBezTo>
                <a:cubicBezTo>
                  <a:pt x="0" y="399"/>
                  <a:pt x="0" y="399"/>
                  <a:pt x="0" y="399"/>
                </a:cubicBezTo>
                <a:cubicBezTo>
                  <a:pt x="0" y="425"/>
                  <a:pt x="17" y="443"/>
                  <a:pt x="44" y="443"/>
                </a:cubicBezTo>
                <a:cubicBezTo>
                  <a:pt x="345" y="443"/>
                  <a:pt x="345" y="443"/>
                  <a:pt x="345" y="443"/>
                </a:cubicBezTo>
                <a:cubicBezTo>
                  <a:pt x="372" y="443"/>
                  <a:pt x="389" y="425"/>
                  <a:pt x="389" y="399"/>
                </a:cubicBezTo>
                <a:cubicBezTo>
                  <a:pt x="389" y="53"/>
                  <a:pt x="389" y="53"/>
                  <a:pt x="389" y="53"/>
                </a:cubicBezTo>
                <a:cubicBezTo>
                  <a:pt x="389" y="27"/>
                  <a:pt x="372" y="0"/>
                  <a:pt x="345" y="0"/>
                </a:cubicBezTo>
                <a:close/>
                <a:moveTo>
                  <a:pt x="345" y="399"/>
                </a:moveTo>
                <a:lnTo>
                  <a:pt x="345" y="399"/>
                </a:lnTo>
                <a:cubicBezTo>
                  <a:pt x="44" y="399"/>
                  <a:pt x="44" y="399"/>
                  <a:pt x="44" y="399"/>
                </a:cubicBezTo>
                <a:cubicBezTo>
                  <a:pt x="44" y="53"/>
                  <a:pt x="44" y="53"/>
                  <a:pt x="44" y="53"/>
                </a:cubicBezTo>
                <a:cubicBezTo>
                  <a:pt x="345" y="53"/>
                  <a:pt x="345" y="53"/>
                  <a:pt x="345" y="53"/>
                </a:cubicBezTo>
                <a:lnTo>
                  <a:pt x="345" y="399"/>
                </a:lnTo>
                <a:close/>
                <a:moveTo>
                  <a:pt x="221" y="275"/>
                </a:moveTo>
                <a:lnTo>
                  <a:pt x="221" y="275"/>
                </a:lnTo>
                <a:cubicBezTo>
                  <a:pt x="97" y="275"/>
                  <a:pt x="97" y="275"/>
                  <a:pt x="97" y="275"/>
                </a:cubicBezTo>
                <a:cubicBezTo>
                  <a:pt x="97" y="302"/>
                  <a:pt x="97" y="302"/>
                  <a:pt x="97" y="302"/>
                </a:cubicBezTo>
                <a:cubicBezTo>
                  <a:pt x="221" y="302"/>
                  <a:pt x="221" y="302"/>
                  <a:pt x="221" y="302"/>
                </a:cubicBezTo>
                <a:lnTo>
                  <a:pt x="221" y="275"/>
                </a:lnTo>
                <a:close/>
                <a:moveTo>
                  <a:pt x="292" y="177"/>
                </a:moveTo>
                <a:lnTo>
                  <a:pt x="292" y="177"/>
                </a:lnTo>
                <a:cubicBezTo>
                  <a:pt x="195" y="177"/>
                  <a:pt x="195" y="177"/>
                  <a:pt x="195" y="177"/>
                </a:cubicBezTo>
                <a:cubicBezTo>
                  <a:pt x="195" y="196"/>
                  <a:pt x="195" y="196"/>
                  <a:pt x="195" y="196"/>
                </a:cubicBezTo>
                <a:cubicBezTo>
                  <a:pt x="292" y="196"/>
                  <a:pt x="292" y="196"/>
                  <a:pt x="292" y="196"/>
                </a:cubicBezTo>
                <a:lnTo>
                  <a:pt x="292" y="177"/>
                </a:lnTo>
                <a:close/>
                <a:moveTo>
                  <a:pt x="195" y="151"/>
                </a:moveTo>
                <a:lnTo>
                  <a:pt x="195" y="151"/>
                </a:lnTo>
                <a:cubicBezTo>
                  <a:pt x="292" y="151"/>
                  <a:pt x="292" y="151"/>
                  <a:pt x="292" y="151"/>
                </a:cubicBezTo>
                <a:cubicBezTo>
                  <a:pt x="292" y="98"/>
                  <a:pt x="292" y="98"/>
                  <a:pt x="292" y="98"/>
                </a:cubicBezTo>
                <a:cubicBezTo>
                  <a:pt x="195" y="98"/>
                  <a:pt x="195" y="98"/>
                  <a:pt x="195" y="98"/>
                </a:cubicBezTo>
                <a:lnTo>
                  <a:pt x="195" y="151"/>
                </a:lnTo>
                <a:close/>
                <a:moveTo>
                  <a:pt x="168" y="98"/>
                </a:moveTo>
                <a:lnTo>
                  <a:pt x="168" y="98"/>
                </a:lnTo>
                <a:cubicBezTo>
                  <a:pt x="97" y="98"/>
                  <a:pt x="97" y="98"/>
                  <a:pt x="97" y="98"/>
                </a:cubicBezTo>
                <a:cubicBezTo>
                  <a:pt x="97" y="196"/>
                  <a:pt x="97" y="196"/>
                  <a:pt x="97" y="196"/>
                </a:cubicBezTo>
                <a:cubicBezTo>
                  <a:pt x="168" y="196"/>
                  <a:pt x="168" y="196"/>
                  <a:pt x="168" y="196"/>
                </a:cubicBezTo>
                <a:lnTo>
                  <a:pt x="168" y="98"/>
                </a:lnTo>
                <a:close/>
                <a:moveTo>
                  <a:pt x="141" y="222"/>
                </a:moveTo>
                <a:lnTo>
                  <a:pt x="141" y="222"/>
                </a:lnTo>
                <a:cubicBezTo>
                  <a:pt x="97" y="222"/>
                  <a:pt x="97" y="222"/>
                  <a:pt x="97" y="222"/>
                </a:cubicBezTo>
                <a:cubicBezTo>
                  <a:pt x="97" y="249"/>
                  <a:pt x="97" y="249"/>
                  <a:pt x="97" y="249"/>
                </a:cubicBezTo>
                <a:cubicBezTo>
                  <a:pt x="141" y="249"/>
                  <a:pt x="141" y="249"/>
                  <a:pt x="141" y="249"/>
                </a:cubicBezTo>
                <a:lnTo>
                  <a:pt x="141" y="222"/>
                </a:lnTo>
                <a:close/>
                <a:moveTo>
                  <a:pt x="168" y="249"/>
                </a:moveTo>
                <a:lnTo>
                  <a:pt x="168" y="249"/>
                </a:lnTo>
                <a:cubicBezTo>
                  <a:pt x="292" y="249"/>
                  <a:pt x="292" y="249"/>
                  <a:pt x="292" y="249"/>
                </a:cubicBezTo>
                <a:cubicBezTo>
                  <a:pt x="292" y="222"/>
                  <a:pt x="292" y="222"/>
                  <a:pt x="292" y="222"/>
                </a:cubicBezTo>
                <a:cubicBezTo>
                  <a:pt x="168" y="222"/>
                  <a:pt x="168" y="222"/>
                  <a:pt x="168" y="222"/>
                </a:cubicBezTo>
                <a:lnTo>
                  <a:pt x="168" y="249"/>
                </a:lnTo>
                <a:close/>
                <a:moveTo>
                  <a:pt x="292" y="319"/>
                </a:moveTo>
                <a:lnTo>
                  <a:pt x="292" y="319"/>
                </a:lnTo>
                <a:cubicBezTo>
                  <a:pt x="97" y="319"/>
                  <a:pt x="97" y="319"/>
                  <a:pt x="97" y="319"/>
                </a:cubicBezTo>
                <a:cubicBezTo>
                  <a:pt x="97" y="346"/>
                  <a:pt x="97" y="346"/>
                  <a:pt x="97" y="346"/>
                </a:cubicBezTo>
                <a:cubicBezTo>
                  <a:pt x="292" y="346"/>
                  <a:pt x="292" y="346"/>
                  <a:pt x="292" y="346"/>
                </a:cubicBezTo>
                <a:lnTo>
                  <a:pt x="292" y="319"/>
                </a:lnTo>
                <a:close/>
                <a:moveTo>
                  <a:pt x="248" y="302"/>
                </a:moveTo>
                <a:lnTo>
                  <a:pt x="248" y="302"/>
                </a:lnTo>
                <a:cubicBezTo>
                  <a:pt x="292" y="302"/>
                  <a:pt x="292" y="302"/>
                  <a:pt x="292" y="302"/>
                </a:cubicBezTo>
                <a:cubicBezTo>
                  <a:pt x="292" y="275"/>
                  <a:pt x="292" y="275"/>
                  <a:pt x="292" y="275"/>
                </a:cubicBezTo>
                <a:cubicBezTo>
                  <a:pt x="248" y="275"/>
                  <a:pt x="248" y="275"/>
                  <a:pt x="248" y="275"/>
                </a:cubicBezTo>
                <a:lnTo>
                  <a:pt x="248" y="302"/>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80" name="Freeform 114"/>
          <p:cNvSpPr>
            <a:spLocks noChangeArrowheads="1"/>
          </p:cNvSpPr>
          <p:nvPr/>
        </p:nvSpPr>
        <p:spPr bwMode="auto">
          <a:xfrm>
            <a:off x="11677651" y="6483253"/>
            <a:ext cx="415926" cy="438264"/>
          </a:xfrm>
          <a:custGeom>
            <a:avLst/>
            <a:gdLst>
              <a:gd name="T0" fmla="*/ 443 w 462"/>
              <a:gd name="T1" fmla="*/ 301 h 488"/>
              <a:gd name="T2" fmla="*/ 443 w 462"/>
              <a:gd name="T3" fmla="*/ 301 h 488"/>
              <a:gd name="T4" fmla="*/ 408 w 462"/>
              <a:gd name="T5" fmla="*/ 266 h 488"/>
              <a:gd name="T6" fmla="*/ 408 w 462"/>
              <a:gd name="T7" fmla="*/ 221 h 488"/>
              <a:gd name="T8" fmla="*/ 443 w 462"/>
              <a:gd name="T9" fmla="*/ 186 h 488"/>
              <a:gd name="T10" fmla="*/ 443 w 462"/>
              <a:gd name="T11" fmla="*/ 160 h 488"/>
              <a:gd name="T12" fmla="*/ 381 w 462"/>
              <a:gd name="T13" fmla="*/ 151 h 488"/>
              <a:gd name="T14" fmla="*/ 364 w 462"/>
              <a:gd name="T15" fmla="*/ 124 h 488"/>
              <a:gd name="T16" fmla="*/ 390 w 462"/>
              <a:gd name="T17" fmla="*/ 36 h 488"/>
              <a:gd name="T18" fmla="*/ 381 w 462"/>
              <a:gd name="T19" fmla="*/ 27 h 488"/>
              <a:gd name="T20" fmla="*/ 311 w 462"/>
              <a:gd name="T21" fmla="*/ 71 h 488"/>
              <a:gd name="T22" fmla="*/ 267 w 462"/>
              <a:gd name="T23" fmla="*/ 53 h 488"/>
              <a:gd name="T24" fmla="*/ 248 w 462"/>
              <a:gd name="T25" fmla="*/ 17 h 488"/>
              <a:gd name="T26" fmla="*/ 213 w 462"/>
              <a:gd name="T27" fmla="*/ 17 h 488"/>
              <a:gd name="T28" fmla="*/ 195 w 462"/>
              <a:gd name="T29" fmla="*/ 53 h 488"/>
              <a:gd name="T30" fmla="*/ 151 w 462"/>
              <a:gd name="T31" fmla="*/ 71 h 488"/>
              <a:gd name="T32" fmla="*/ 116 w 462"/>
              <a:gd name="T33" fmla="*/ 53 h 488"/>
              <a:gd name="T34" fmla="*/ 89 w 462"/>
              <a:gd name="T35" fmla="*/ 71 h 488"/>
              <a:gd name="T36" fmla="*/ 89 w 462"/>
              <a:gd name="T37" fmla="*/ 106 h 488"/>
              <a:gd name="T38" fmla="*/ 63 w 462"/>
              <a:gd name="T39" fmla="*/ 142 h 488"/>
              <a:gd name="T40" fmla="*/ 18 w 462"/>
              <a:gd name="T41" fmla="*/ 160 h 488"/>
              <a:gd name="T42" fmla="*/ 18 w 462"/>
              <a:gd name="T43" fmla="*/ 186 h 488"/>
              <a:gd name="T44" fmla="*/ 63 w 462"/>
              <a:gd name="T45" fmla="*/ 221 h 488"/>
              <a:gd name="T46" fmla="*/ 63 w 462"/>
              <a:gd name="T47" fmla="*/ 266 h 488"/>
              <a:gd name="T48" fmla="*/ 18 w 462"/>
              <a:gd name="T49" fmla="*/ 301 h 488"/>
              <a:gd name="T50" fmla="*/ 27 w 462"/>
              <a:gd name="T51" fmla="*/ 319 h 488"/>
              <a:gd name="T52" fmla="*/ 71 w 462"/>
              <a:gd name="T53" fmla="*/ 328 h 488"/>
              <a:gd name="T54" fmla="*/ 98 w 462"/>
              <a:gd name="T55" fmla="*/ 364 h 488"/>
              <a:gd name="T56" fmla="*/ 71 w 462"/>
              <a:gd name="T57" fmla="*/ 443 h 488"/>
              <a:gd name="T58" fmla="*/ 89 w 462"/>
              <a:gd name="T59" fmla="*/ 461 h 488"/>
              <a:gd name="T60" fmla="*/ 142 w 462"/>
              <a:gd name="T61" fmla="*/ 425 h 488"/>
              <a:gd name="T62" fmla="*/ 186 w 462"/>
              <a:gd name="T63" fmla="*/ 434 h 488"/>
              <a:gd name="T64" fmla="*/ 213 w 462"/>
              <a:gd name="T65" fmla="*/ 470 h 488"/>
              <a:gd name="T66" fmla="*/ 248 w 462"/>
              <a:gd name="T67" fmla="*/ 470 h 488"/>
              <a:gd name="T68" fmla="*/ 267 w 462"/>
              <a:gd name="T69" fmla="*/ 425 h 488"/>
              <a:gd name="T70" fmla="*/ 311 w 462"/>
              <a:gd name="T71" fmla="*/ 408 h 488"/>
              <a:gd name="T72" fmla="*/ 355 w 462"/>
              <a:gd name="T73" fmla="*/ 434 h 488"/>
              <a:gd name="T74" fmla="*/ 373 w 462"/>
              <a:gd name="T75" fmla="*/ 417 h 488"/>
              <a:gd name="T76" fmla="*/ 373 w 462"/>
              <a:gd name="T77" fmla="*/ 372 h 488"/>
              <a:gd name="T78" fmla="*/ 399 w 462"/>
              <a:gd name="T79" fmla="*/ 337 h 488"/>
              <a:gd name="T80" fmla="*/ 443 w 462"/>
              <a:gd name="T81" fmla="*/ 328 h 488"/>
              <a:gd name="T82" fmla="*/ 443 w 462"/>
              <a:gd name="T83" fmla="*/ 301 h 488"/>
              <a:gd name="T84" fmla="*/ 257 w 462"/>
              <a:gd name="T85" fmla="*/ 346 h 488"/>
              <a:gd name="T86" fmla="*/ 257 w 462"/>
              <a:gd name="T87" fmla="*/ 346 h 488"/>
              <a:gd name="T88" fmla="*/ 204 w 462"/>
              <a:gd name="T89" fmla="*/ 346 h 488"/>
              <a:gd name="T90" fmla="*/ 204 w 462"/>
              <a:gd name="T91" fmla="*/ 292 h 488"/>
              <a:gd name="T92" fmla="*/ 257 w 462"/>
              <a:gd name="T93" fmla="*/ 292 h 488"/>
              <a:gd name="T94" fmla="*/ 257 w 462"/>
              <a:gd name="T95" fmla="*/ 346 h 488"/>
              <a:gd name="T96" fmla="*/ 257 w 462"/>
              <a:gd name="T97" fmla="*/ 266 h 488"/>
              <a:gd name="T98" fmla="*/ 257 w 462"/>
              <a:gd name="T99" fmla="*/ 266 h 488"/>
              <a:gd name="T100" fmla="*/ 204 w 462"/>
              <a:gd name="T101" fmla="*/ 266 h 488"/>
              <a:gd name="T102" fmla="*/ 204 w 462"/>
              <a:gd name="T103" fmla="*/ 133 h 488"/>
              <a:gd name="T104" fmla="*/ 257 w 462"/>
              <a:gd name="T105" fmla="*/ 133 h 488"/>
              <a:gd name="T106" fmla="*/ 257 w 462"/>
              <a:gd name="T107" fmla="*/ 266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2" h="488">
                <a:moveTo>
                  <a:pt x="443" y="301"/>
                </a:moveTo>
                <a:lnTo>
                  <a:pt x="443" y="301"/>
                </a:lnTo>
                <a:cubicBezTo>
                  <a:pt x="408" y="266"/>
                  <a:pt x="408" y="266"/>
                  <a:pt x="408" y="266"/>
                </a:cubicBezTo>
                <a:cubicBezTo>
                  <a:pt x="390" y="248"/>
                  <a:pt x="390" y="230"/>
                  <a:pt x="408" y="221"/>
                </a:cubicBezTo>
                <a:cubicBezTo>
                  <a:pt x="443" y="186"/>
                  <a:pt x="443" y="186"/>
                  <a:pt x="443" y="186"/>
                </a:cubicBezTo>
                <a:cubicBezTo>
                  <a:pt x="461" y="168"/>
                  <a:pt x="452" y="160"/>
                  <a:pt x="443" y="160"/>
                </a:cubicBezTo>
                <a:cubicBezTo>
                  <a:pt x="381" y="151"/>
                  <a:pt x="381" y="151"/>
                  <a:pt x="381" y="151"/>
                </a:cubicBezTo>
                <a:cubicBezTo>
                  <a:pt x="364" y="151"/>
                  <a:pt x="355" y="142"/>
                  <a:pt x="364" y="124"/>
                </a:cubicBezTo>
                <a:cubicBezTo>
                  <a:pt x="390" y="36"/>
                  <a:pt x="390" y="36"/>
                  <a:pt x="390" y="36"/>
                </a:cubicBezTo>
                <a:cubicBezTo>
                  <a:pt x="399" y="27"/>
                  <a:pt x="390" y="17"/>
                  <a:pt x="381" y="27"/>
                </a:cubicBezTo>
                <a:cubicBezTo>
                  <a:pt x="311" y="71"/>
                  <a:pt x="311" y="71"/>
                  <a:pt x="311" y="71"/>
                </a:cubicBezTo>
                <a:cubicBezTo>
                  <a:pt x="292" y="80"/>
                  <a:pt x="275" y="71"/>
                  <a:pt x="267" y="53"/>
                </a:cubicBezTo>
                <a:cubicBezTo>
                  <a:pt x="248" y="17"/>
                  <a:pt x="248" y="17"/>
                  <a:pt x="248" y="17"/>
                </a:cubicBezTo>
                <a:cubicBezTo>
                  <a:pt x="239" y="0"/>
                  <a:pt x="222" y="0"/>
                  <a:pt x="213" y="17"/>
                </a:cubicBezTo>
                <a:cubicBezTo>
                  <a:pt x="195" y="53"/>
                  <a:pt x="195" y="53"/>
                  <a:pt x="195" y="53"/>
                </a:cubicBezTo>
                <a:cubicBezTo>
                  <a:pt x="186" y="71"/>
                  <a:pt x="169" y="71"/>
                  <a:pt x="151" y="71"/>
                </a:cubicBezTo>
                <a:cubicBezTo>
                  <a:pt x="116" y="53"/>
                  <a:pt x="116" y="53"/>
                  <a:pt x="116" y="53"/>
                </a:cubicBezTo>
                <a:cubicBezTo>
                  <a:pt x="98" y="45"/>
                  <a:pt x="80" y="53"/>
                  <a:pt x="89" y="71"/>
                </a:cubicBezTo>
                <a:cubicBezTo>
                  <a:pt x="89" y="106"/>
                  <a:pt x="89" y="106"/>
                  <a:pt x="89" y="106"/>
                </a:cubicBezTo>
                <a:cubicBezTo>
                  <a:pt x="89" y="124"/>
                  <a:pt x="80" y="142"/>
                  <a:pt x="63" y="142"/>
                </a:cubicBezTo>
                <a:cubicBezTo>
                  <a:pt x="18" y="160"/>
                  <a:pt x="18" y="160"/>
                  <a:pt x="18" y="160"/>
                </a:cubicBezTo>
                <a:cubicBezTo>
                  <a:pt x="9" y="160"/>
                  <a:pt x="0" y="168"/>
                  <a:pt x="18" y="186"/>
                </a:cubicBezTo>
                <a:cubicBezTo>
                  <a:pt x="63" y="221"/>
                  <a:pt x="63" y="221"/>
                  <a:pt x="63" y="221"/>
                </a:cubicBezTo>
                <a:cubicBezTo>
                  <a:pt x="71" y="230"/>
                  <a:pt x="71" y="248"/>
                  <a:pt x="63" y="266"/>
                </a:cubicBezTo>
                <a:cubicBezTo>
                  <a:pt x="18" y="301"/>
                  <a:pt x="18" y="301"/>
                  <a:pt x="18" y="301"/>
                </a:cubicBezTo>
                <a:cubicBezTo>
                  <a:pt x="0" y="311"/>
                  <a:pt x="9" y="319"/>
                  <a:pt x="27" y="319"/>
                </a:cubicBezTo>
                <a:cubicBezTo>
                  <a:pt x="71" y="328"/>
                  <a:pt x="71" y="328"/>
                  <a:pt x="71" y="328"/>
                </a:cubicBezTo>
                <a:cubicBezTo>
                  <a:pt x="89" y="328"/>
                  <a:pt x="98" y="346"/>
                  <a:pt x="98" y="364"/>
                </a:cubicBezTo>
                <a:cubicBezTo>
                  <a:pt x="71" y="443"/>
                  <a:pt x="71" y="443"/>
                  <a:pt x="71" y="443"/>
                </a:cubicBezTo>
                <a:cubicBezTo>
                  <a:pt x="63" y="461"/>
                  <a:pt x="71" y="461"/>
                  <a:pt x="89" y="461"/>
                </a:cubicBezTo>
                <a:cubicBezTo>
                  <a:pt x="142" y="425"/>
                  <a:pt x="142" y="425"/>
                  <a:pt x="142" y="425"/>
                </a:cubicBezTo>
                <a:cubicBezTo>
                  <a:pt x="160" y="417"/>
                  <a:pt x="177" y="417"/>
                  <a:pt x="186" y="434"/>
                </a:cubicBezTo>
                <a:cubicBezTo>
                  <a:pt x="213" y="470"/>
                  <a:pt x="213" y="470"/>
                  <a:pt x="213" y="470"/>
                </a:cubicBezTo>
                <a:cubicBezTo>
                  <a:pt x="222" y="487"/>
                  <a:pt x="239" y="478"/>
                  <a:pt x="248" y="470"/>
                </a:cubicBezTo>
                <a:cubicBezTo>
                  <a:pt x="267" y="425"/>
                  <a:pt x="267" y="425"/>
                  <a:pt x="267" y="425"/>
                </a:cubicBezTo>
                <a:cubicBezTo>
                  <a:pt x="275" y="408"/>
                  <a:pt x="292" y="408"/>
                  <a:pt x="311" y="408"/>
                </a:cubicBezTo>
                <a:cubicBezTo>
                  <a:pt x="355" y="434"/>
                  <a:pt x="355" y="434"/>
                  <a:pt x="355" y="434"/>
                </a:cubicBezTo>
                <a:cubicBezTo>
                  <a:pt x="364" y="443"/>
                  <a:pt x="381" y="434"/>
                  <a:pt x="373" y="417"/>
                </a:cubicBezTo>
                <a:cubicBezTo>
                  <a:pt x="373" y="372"/>
                  <a:pt x="373" y="372"/>
                  <a:pt x="373" y="372"/>
                </a:cubicBezTo>
                <a:cubicBezTo>
                  <a:pt x="373" y="364"/>
                  <a:pt x="390" y="346"/>
                  <a:pt x="399" y="337"/>
                </a:cubicBezTo>
                <a:cubicBezTo>
                  <a:pt x="443" y="328"/>
                  <a:pt x="443" y="328"/>
                  <a:pt x="443" y="328"/>
                </a:cubicBezTo>
                <a:cubicBezTo>
                  <a:pt x="452" y="319"/>
                  <a:pt x="461" y="311"/>
                  <a:pt x="443" y="301"/>
                </a:cubicBezTo>
                <a:close/>
                <a:moveTo>
                  <a:pt x="257" y="346"/>
                </a:moveTo>
                <a:lnTo>
                  <a:pt x="257" y="346"/>
                </a:lnTo>
                <a:cubicBezTo>
                  <a:pt x="204" y="346"/>
                  <a:pt x="204" y="346"/>
                  <a:pt x="204" y="346"/>
                </a:cubicBezTo>
                <a:cubicBezTo>
                  <a:pt x="204" y="292"/>
                  <a:pt x="204" y="292"/>
                  <a:pt x="204" y="292"/>
                </a:cubicBezTo>
                <a:cubicBezTo>
                  <a:pt x="257" y="292"/>
                  <a:pt x="257" y="292"/>
                  <a:pt x="257" y="292"/>
                </a:cubicBezTo>
                <a:lnTo>
                  <a:pt x="257" y="346"/>
                </a:lnTo>
                <a:close/>
                <a:moveTo>
                  <a:pt x="257" y="266"/>
                </a:moveTo>
                <a:lnTo>
                  <a:pt x="257" y="266"/>
                </a:lnTo>
                <a:cubicBezTo>
                  <a:pt x="204" y="266"/>
                  <a:pt x="204" y="266"/>
                  <a:pt x="204" y="266"/>
                </a:cubicBezTo>
                <a:cubicBezTo>
                  <a:pt x="204" y="133"/>
                  <a:pt x="204" y="133"/>
                  <a:pt x="204" y="133"/>
                </a:cubicBezTo>
                <a:cubicBezTo>
                  <a:pt x="257" y="133"/>
                  <a:pt x="257" y="133"/>
                  <a:pt x="257" y="133"/>
                </a:cubicBezTo>
                <a:lnTo>
                  <a:pt x="257" y="266"/>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81" name="Freeform 115"/>
          <p:cNvSpPr>
            <a:spLocks noChangeArrowheads="1"/>
          </p:cNvSpPr>
          <p:nvPr/>
        </p:nvSpPr>
        <p:spPr bwMode="auto">
          <a:xfrm>
            <a:off x="3695700" y="8255365"/>
            <a:ext cx="358776" cy="447792"/>
          </a:xfrm>
          <a:custGeom>
            <a:avLst/>
            <a:gdLst>
              <a:gd name="T0" fmla="*/ 381 w 400"/>
              <a:gd name="T1" fmla="*/ 124 h 498"/>
              <a:gd name="T2" fmla="*/ 381 w 400"/>
              <a:gd name="T3" fmla="*/ 124 h 498"/>
              <a:gd name="T4" fmla="*/ 231 w 400"/>
              <a:gd name="T5" fmla="*/ 9 h 498"/>
              <a:gd name="T6" fmla="*/ 115 w 400"/>
              <a:gd name="T7" fmla="*/ 151 h 498"/>
              <a:gd name="T8" fmla="*/ 133 w 400"/>
              <a:gd name="T9" fmla="*/ 213 h 498"/>
              <a:gd name="T10" fmla="*/ 9 w 400"/>
              <a:gd name="T11" fmla="*/ 407 h 498"/>
              <a:gd name="T12" fmla="*/ 0 w 400"/>
              <a:gd name="T13" fmla="*/ 434 h 498"/>
              <a:gd name="T14" fmla="*/ 9 w 400"/>
              <a:gd name="T15" fmla="*/ 478 h 498"/>
              <a:gd name="T16" fmla="*/ 27 w 400"/>
              <a:gd name="T17" fmla="*/ 497 h 498"/>
              <a:gd name="T18" fmla="*/ 62 w 400"/>
              <a:gd name="T19" fmla="*/ 487 h 498"/>
              <a:gd name="T20" fmla="*/ 89 w 400"/>
              <a:gd name="T21" fmla="*/ 470 h 498"/>
              <a:gd name="T22" fmla="*/ 142 w 400"/>
              <a:gd name="T23" fmla="*/ 390 h 498"/>
              <a:gd name="T24" fmla="*/ 142 w 400"/>
              <a:gd name="T25" fmla="*/ 390 h 498"/>
              <a:gd name="T26" fmla="*/ 177 w 400"/>
              <a:gd name="T27" fmla="*/ 381 h 498"/>
              <a:gd name="T28" fmla="*/ 231 w 400"/>
              <a:gd name="T29" fmla="*/ 284 h 498"/>
              <a:gd name="T30" fmla="*/ 293 w 400"/>
              <a:gd name="T31" fmla="*/ 284 h 498"/>
              <a:gd name="T32" fmla="*/ 381 w 400"/>
              <a:gd name="T33" fmla="*/ 124 h 498"/>
              <a:gd name="T34" fmla="*/ 319 w 400"/>
              <a:gd name="T35" fmla="*/ 159 h 498"/>
              <a:gd name="T36" fmla="*/ 319 w 400"/>
              <a:gd name="T37" fmla="*/ 159 h 498"/>
              <a:gd name="T38" fmla="*/ 256 w 400"/>
              <a:gd name="T39" fmla="*/ 142 h 498"/>
              <a:gd name="T40" fmla="*/ 221 w 400"/>
              <a:gd name="T41" fmla="*/ 80 h 498"/>
              <a:gd name="T42" fmla="*/ 310 w 400"/>
              <a:gd name="T43" fmla="*/ 71 h 498"/>
              <a:gd name="T44" fmla="*/ 319 w 400"/>
              <a:gd name="T45" fmla="*/ 15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498">
                <a:moveTo>
                  <a:pt x="381" y="124"/>
                </a:moveTo>
                <a:lnTo>
                  <a:pt x="381" y="124"/>
                </a:lnTo>
                <a:cubicBezTo>
                  <a:pt x="372" y="44"/>
                  <a:pt x="301" y="0"/>
                  <a:pt x="231" y="9"/>
                </a:cubicBezTo>
                <a:cubicBezTo>
                  <a:pt x="159" y="27"/>
                  <a:pt x="106" y="80"/>
                  <a:pt x="115" y="151"/>
                </a:cubicBezTo>
                <a:cubicBezTo>
                  <a:pt x="115" y="168"/>
                  <a:pt x="124" y="195"/>
                  <a:pt x="133" y="213"/>
                </a:cubicBezTo>
                <a:cubicBezTo>
                  <a:pt x="9" y="407"/>
                  <a:pt x="9" y="407"/>
                  <a:pt x="9" y="407"/>
                </a:cubicBezTo>
                <a:cubicBezTo>
                  <a:pt x="0" y="407"/>
                  <a:pt x="0" y="425"/>
                  <a:pt x="0" y="434"/>
                </a:cubicBezTo>
                <a:cubicBezTo>
                  <a:pt x="9" y="478"/>
                  <a:pt x="9" y="478"/>
                  <a:pt x="9" y="478"/>
                </a:cubicBezTo>
                <a:cubicBezTo>
                  <a:pt x="9" y="487"/>
                  <a:pt x="18" y="497"/>
                  <a:pt x="27" y="497"/>
                </a:cubicBezTo>
                <a:cubicBezTo>
                  <a:pt x="62" y="487"/>
                  <a:pt x="62" y="487"/>
                  <a:pt x="62" y="487"/>
                </a:cubicBezTo>
                <a:cubicBezTo>
                  <a:pt x="71" y="487"/>
                  <a:pt x="80" y="478"/>
                  <a:pt x="89" y="470"/>
                </a:cubicBezTo>
                <a:cubicBezTo>
                  <a:pt x="142" y="390"/>
                  <a:pt x="142" y="390"/>
                  <a:pt x="142" y="390"/>
                </a:cubicBezTo>
                <a:lnTo>
                  <a:pt x="142" y="390"/>
                </a:lnTo>
                <a:cubicBezTo>
                  <a:pt x="177" y="381"/>
                  <a:pt x="177" y="381"/>
                  <a:pt x="177" y="381"/>
                </a:cubicBezTo>
                <a:cubicBezTo>
                  <a:pt x="231" y="284"/>
                  <a:pt x="231" y="284"/>
                  <a:pt x="231" y="284"/>
                </a:cubicBezTo>
                <a:cubicBezTo>
                  <a:pt x="248" y="293"/>
                  <a:pt x="284" y="284"/>
                  <a:pt x="293" y="284"/>
                </a:cubicBezTo>
                <a:cubicBezTo>
                  <a:pt x="363" y="275"/>
                  <a:pt x="399" y="195"/>
                  <a:pt x="381" y="124"/>
                </a:cubicBezTo>
                <a:close/>
                <a:moveTo>
                  <a:pt x="319" y="159"/>
                </a:moveTo>
                <a:lnTo>
                  <a:pt x="319" y="159"/>
                </a:lnTo>
                <a:cubicBezTo>
                  <a:pt x="301" y="187"/>
                  <a:pt x="284" y="168"/>
                  <a:pt x="256" y="142"/>
                </a:cubicBezTo>
                <a:cubicBezTo>
                  <a:pt x="231" y="124"/>
                  <a:pt x="203" y="115"/>
                  <a:pt x="221" y="80"/>
                </a:cubicBezTo>
                <a:cubicBezTo>
                  <a:pt x="240" y="53"/>
                  <a:pt x="284" y="44"/>
                  <a:pt x="310" y="71"/>
                </a:cubicBezTo>
                <a:cubicBezTo>
                  <a:pt x="337" y="89"/>
                  <a:pt x="346" y="133"/>
                  <a:pt x="319" y="15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82" name="Freeform 116"/>
          <p:cNvSpPr>
            <a:spLocks noChangeArrowheads="1"/>
          </p:cNvSpPr>
          <p:nvPr/>
        </p:nvSpPr>
        <p:spPr bwMode="auto">
          <a:xfrm>
            <a:off x="6343652" y="6492784"/>
            <a:ext cx="400050" cy="412857"/>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83" name="Freeform 117"/>
          <p:cNvSpPr>
            <a:spLocks noChangeArrowheads="1"/>
          </p:cNvSpPr>
          <p:nvPr/>
        </p:nvSpPr>
        <p:spPr bwMode="auto">
          <a:xfrm>
            <a:off x="5445126" y="8287123"/>
            <a:ext cx="415924" cy="384276"/>
          </a:xfrm>
          <a:custGeom>
            <a:avLst/>
            <a:gdLst>
              <a:gd name="T0" fmla="*/ 266 w 462"/>
              <a:gd name="T1" fmla="*/ 0 h 427"/>
              <a:gd name="T2" fmla="*/ 266 w 462"/>
              <a:gd name="T3" fmla="*/ 0 h 427"/>
              <a:gd name="T4" fmla="*/ 266 w 462"/>
              <a:gd name="T5" fmla="*/ 0 h 427"/>
              <a:gd name="T6" fmla="*/ 71 w 462"/>
              <a:gd name="T7" fmla="*/ 80 h 427"/>
              <a:gd name="T8" fmla="*/ 80 w 462"/>
              <a:gd name="T9" fmla="*/ 143 h 427"/>
              <a:gd name="T10" fmla="*/ 0 w 462"/>
              <a:gd name="T11" fmla="*/ 240 h 427"/>
              <a:gd name="T12" fmla="*/ 115 w 462"/>
              <a:gd name="T13" fmla="*/ 319 h 427"/>
              <a:gd name="T14" fmla="*/ 231 w 462"/>
              <a:gd name="T15" fmla="*/ 266 h 427"/>
              <a:gd name="T16" fmla="*/ 231 w 462"/>
              <a:gd name="T17" fmla="*/ 249 h 427"/>
              <a:gd name="T18" fmla="*/ 266 w 462"/>
              <a:gd name="T19" fmla="*/ 213 h 427"/>
              <a:gd name="T20" fmla="*/ 302 w 462"/>
              <a:gd name="T21" fmla="*/ 249 h 427"/>
              <a:gd name="T22" fmla="*/ 266 w 462"/>
              <a:gd name="T23" fmla="*/ 284 h 427"/>
              <a:gd name="T24" fmla="*/ 115 w 462"/>
              <a:gd name="T25" fmla="*/ 355 h 427"/>
              <a:gd name="T26" fmla="*/ 115 w 462"/>
              <a:gd name="T27" fmla="*/ 372 h 427"/>
              <a:gd name="T28" fmla="*/ 266 w 462"/>
              <a:gd name="T29" fmla="*/ 426 h 427"/>
              <a:gd name="T30" fmla="*/ 266 w 462"/>
              <a:gd name="T31" fmla="*/ 426 h 427"/>
              <a:gd name="T32" fmla="*/ 408 w 462"/>
              <a:gd name="T33" fmla="*/ 372 h 427"/>
              <a:gd name="T34" fmla="*/ 453 w 462"/>
              <a:gd name="T35" fmla="*/ 80 h 427"/>
              <a:gd name="T36" fmla="*/ 266 w 462"/>
              <a:gd name="T37" fmla="*/ 0 h 427"/>
              <a:gd name="T38" fmla="*/ 36 w 462"/>
              <a:gd name="T39" fmla="*/ 231 h 427"/>
              <a:gd name="T40" fmla="*/ 36 w 462"/>
              <a:gd name="T41" fmla="*/ 231 h 427"/>
              <a:gd name="T42" fmla="*/ 89 w 462"/>
              <a:gd name="T43" fmla="*/ 178 h 427"/>
              <a:gd name="T44" fmla="*/ 106 w 462"/>
              <a:gd name="T45" fmla="*/ 284 h 427"/>
              <a:gd name="T46" fmla="*/ 36 w 462"/>
              <a:gd name="T47" fmla="*/ 231 h 427"/>
              <a:gd name="T48" fmla="*/ 266 w 462"/>
              <a:gd name="T49" fmla="*/ 133 h 427"/>
              <a:gd name="T50" fmla="*/ 266 w 462"/>
              <a:gd name="T51" fmla="*/ 133 h 427"/>
              <a:gd name="T52" fmla="*/ 106 w 462"/>
              <a:gd name="T53" fmla="*/ 80 h 427"/>
              <a:gd name="T54" fmla="*/ 266 w 462"/>
              <a:gd name="T55" fmla="*/ 36 h 427"/>
              <a:gd name="T56" fmla="*/ 416 w 462"/>
              <a:gd name="T57" fmla="*/ 80 h 427"/>
              <a:gd name="T58" fmla="*/ 266 w 462"/>
              <a:gd name="T59" fmla="*/ 13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2" h="427">
                <a:moveTo>
                  <a:pt x="266" y="0"/>
                </a:moveTo>
                <a:lnTo>
                  <a:pt x="266" y="0"/>
                </a:lnTo>
                <a:lnTo>
                  <a:pt x="266" y="0"/>
                </a:lnTo>
                <a:cubicBezTo>
                  <a:pt x="142" y="0"/>
                  <a:pt x="62" y="45"/>
                  <a:pt x="71" y="80"/>
                </a:cubicBezTo>
                <a:cubicBezTo>
                  <a:pt x="71" y="89"/>
                  <a:pt x="71" y="116"/>
                  <a:pt x="80" y="143"/>
                </a:cubicBezTo>
                <a:cubicBezTo>
                  <a:pt x="18" y="169"/>
                  <a:pt x="0" y="205"/>
                  <a:pt x="0" y="240"/>
                </a:cubicBezTo>
                <a:cubicBezTo>
                  <a:pt x="9" y="275"/>
                  <a:pt x="36" y="311"/>
                  <a:pt x="115" y="319"/>
                </a:cubicBezTo>
                <a:cubicBezTo>
                  <a:pt x="151" y="319"/>
                  <a:pt x="204" y="302"/>
                  <a:pt x="231" y="266"/>
                </a:cubicBezTo>
                <a:cubicBezTo>
                  <a:pt x="231" y="258"/>
                  <a:pt x="231" y="249"/>
                  <a:pt x="231" y="249"/>
                </a:cubicBezTo>
                <a:cubicBezTo>
                  <a:pt x="231" y="222"/>
                  <a:pt x="249" y="213"/>
                  <a:pt x="266" y="213"/>
                </a:cubicBezTo>
                <a:cubicBezTo>
                  <a:pt x="284" y="213"/>
                  <a:pt x="302" y="222"/>
                  <a:pt x="302" y="249"/>
                </a:cubicBezTo>
                <a:cubicBezTo>
                  <a:pt x="302" y="266"/>
                  <a:pt x="284" y="284"/>
                  <a:pt x="266" y="284"/>
                </a:cubicBezTo>
                <a:cubicBezTo>
                  <a:pt x="222" y="328"/>
                  <a:pt x="169" y="355"/>
                  <a:pt x="115" y="355"/>
                </a:cubicBezTo>
                <a:cubicBezTo>
                  <a:pt x="115" y="364"/>
                  <a:pt x="115" y="364"/>
                  <a:pt x="115" y="372"/>
                </a:cubicBezTo>
                <a:cubicBezTo>
                  <a:pt x="115" y="381"/>
                  <a:pt x="178" y="426"/>
                  <a:pt x="266" y="426"/>
                </a:cubicBezTo>
                <a:lnTo>
                  <a:pt x="266" y="426"/>
                </a:lnTo>
                <a:cubicBezTo>
                  <a:pt x="355" y="426"/>
                  <a:pt x="408" y="381"/>
                  <a:pt x="408" y="372"/>
                </a:cubicBezTo>
                <a:cubicBezTo>
                  <a:pt x="416" y="355"/>
                  <a:pt x="453" y="116"/>
                  <a:pt x="453" y="80"/>
                </a:cubicBezTo>
                <a:cubicBezTo>
                  <a:pt x="461" y="45"/>
                  <a:pt x="381" y="0"/>
                  <a:pt x="266" y="0"/>
                </a:cubicBezTo>
                <a:close/>
                <a:moveTo>
                  <a:pt x="36" y="231"/>
                </a:moveTo>
                <a:lnTo>
                  <a:pt x="36" y="231"/>
                </a:lnTo>
                <a:cubicBezTo>
                  <a:pt x="36" y="222"/>
                  <a:pt x="53" y="196"/>
                  <a:pt x="89" y="178"/>
                </a:cubicBezTo>
                <a:cubicBezTo>
                  <a:pt x="89" y="213"/>
                  <a:pt x="98" y="249"/>
                  <a:pt x="106" y="284"/>
                </a:cubicBezTo>
                <a:cubicBezTo>
                  <a:pt x="62" y="275"/>
                  <a:pt x="44" y="258"/>
                  <a:pt x="36" y="231"/>
                </a:cubicBezTo>
                <a:close/>
                <a:moveTo>
                  <a:pt x="266" y="133"/>
                </a:moveTo>
                <a:lnTo>
                  <a:pt x="266" y="133"/>
                </a:lnTo>
                <a:cubicBezTo>
                  <a:pt x="178" y="133"/>
                  <a:pt x="106" y="98"/>
                  <a:pt x="106" y="80"/>
                </a:cubicBezTo>
                <a:cubicBezTo>
                  <a:pt x="106" y="71"/>
                  <a:pt x="178" y="36"/>
                  <a:pt x="266" y="36"/>
                </a:cubicBezTo>
                <a:cubicBezTo>
                  <a:pt x="355" y="36"/>
                  <a:pt x="416" y="71"/>
                  <a:pt x="416" y="80"/>
                </a:cubicBezTo>
                <a:cubicBezTo>
                  <a:pt x="416" y="98"/>
                  <a:pt x="355" y="133"/>
                  <a:pt x="266" y="133"/>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84" name="Freeform 118"/>
          <p:cNvSpPr>
            <a:spLocks noChangeArrowheads="1"/>
          </p:cNvSpPr>
          <p:nvPr/>
        </p:nvSpPr>
        <p:spPr bwMode="auto">
          <a:xfrm>
            <a:off x="6359527" y="8287123"/>
            <a:ext cx="368300" cy="393802"/>
          </a:xfrm>
          <a:custGeom>
            <a:avLst/>
            <a:gdLst>
              <a:gd name="T0" fmla="*/ 257 w 409"/>
              <a:gd name="T1" fmla="*/ 408 h 436"/>
              <a:gd name="T2" fmla="*/ 257 w 409"/>
              <a:gd name="T3" fmla="*/ 408 h 436"/>
              <a:gd name="T4" fmla="*/ 275 w 409"/>
              <a:gd name="T5" fmla="*/ 426 h 436"/>
              <a:gd name="T6" fmla="*/ 372 w 409"/>
              <a:gd name="T7" fmla="*/ 435 h 436"/>
              <a:gd name="T8" fmla="*/ 391 w 409"/>
              <a:gd name="T9" fmla="*/ 417 h 436"/>
              <a:gd name="T10" fmla="*/ 391 w 409"/>
              <a:gd name="T11" fmla="*/ 337 h 436"/>
              <a:gd name="T12" fmla="*/ 266 w 409"/>
              <a:gd name="T13" fmla="*/ 328 h 436"/>
              <a:gd name="T14" fmla="*/ 257 w 409"/>
              <a:gd name="T15" fmla="*/ 408 h 436"/>
              <a:gd name="T16" fmla="*/ 18 w 409"/>
              <a:gd name="T17" fmla="*/ 337 h 436"/>
              <a:gd name="T18" fmla="*/ 18 w 409"/>
              <a:gd name="T19" fmla="*/ 337 h 436"/>
              <a:gd name="T20" fmla="*/ 18 w 409"/>
              <a:gd name="T21" fmla="*/ 417 h 436"/>
              <a:gd name="T22" fmla="*/ 35 w 409"/>
              <a:gd name="T23" fmla="*/ 435 h 436"/>
              <a:gd name="T24" fmla="*/ 133 w 409"/>
              <a:gd name="T25" fmla="*/ 426 h 436"/>
              <a:gd name="T26" fmla="*/ 151 w 409"/>
              <a:gd name="T27" fmla="*/ 408 h 436"/>
              <a:gd name="T28" fmla="*/ 142 w 409"/>
              <a:gd name="T29" fmla="*/ 328 h 436"/>
              <a:gd name="T30" fmla="*/ 18 w 409"/>
              <a:gd name="T31" fmla="*/ 337 h 436"/>
              <a:gd name="T32" fmla="*/ 0 w 409"/>
              <a:gd name="T33" fmla="*/ 205 h 436"/>
              <a:gd name="T34" fmla="*/ 0 w 409"/>
              <a:gd name="T35" fmla="*/ 205 h 436"/>
              <a:gd name="T36" fmla="*/ 9 w 409"/>
              <a:gd name="T37" fmla="*/ 293 h 436"/>
              <a:gd name="T38" fmla="*/ 133 w 409"/>
              <a:gd name="T39" fmla="*/ 275 h 436"/>
              <a:gd name="T40" fmla="*/ 133 w 409"/>
              <a:gd name="T41" fmla="*/ 196 h 436"/>
              <a:gd name="T42" fmla="*/ 133 w 409"/>
              <a:gd name="T43" fmla="*/ 187 h 436"/>
              <a:gd name="T44" fmla="*/ 204 w 409"/>
              <a:gd name="T45" fmla="*/ 116 h 436"/>
              <a:gd name="T46" fmla="*/ 275 w 409"/>
              <a:gd name="T47" fmla="*/ 187 h 436"/>
              <a:gd name="T48" fmla="*/ 275 w 409"/>
              <a:gd name="T49" fmla="*/ 196 h 436"/>
              <a:gd name="T50" fmla="*/ 266 w 409"/>
              <a:gd name="T51" fmla="*/ 275 h 436"/>
              <a:gd name="T52" fmla="*/ 399 w 409"/>
              <a:gd name="T53" fmla="*/ 293 h 436"/>
              <a:gd name="T54" fmla="*/ 408 w 409"/>
              <a:gd name="T55" fmla="*/ 205 h 436"/>
              <a:gd name="T56" fmla="*/ 408 w 409"/>
              <a:gd name="T57" fmla="*/ 187 h 436"/>
              <a:gd name="T58" fmla="*/ 204 w 409"/>
              <a:gd name="T59" fmla="*/ 0 h 436"/>
              <a:gd name="T60" fmla="*/ 0 w 409"/>
              <a:gd name="T61" fmla="*/ 187 h 436"/>
              <a:gd name="T62" fmla="*/ 0 w 409"/>
              <a:gd name="T63" fmla="*/ 20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436">
                <a:moveTo>
                  <a:pt x="257" y="408"/>
                </a:moveTo>
                <a:lnTo>
                  <a:pt x="257" y="408"/>
                </a:lnTo>
                <a:cubicBezTo>
                  <a:pt x="257" y="417"/>
                  <a:pt x="266" y="426"/>
                  <a:pt x="275" y="426"/>
                </a:cubicBezTo>
                <a:cubicBezTo>
                  <a:pt x="372" y="435"/>
                  <a:pt x="372" y="435"/>
                  <a:pt x="372" y="435"/>
                </a:cubicBezTo>
                <a:cubicBezTo>
                  <a:pt x="382" y="435"/>
                  <a:pt x="382" y="426"/>
                  <a:pt x="391" y="417"/>
                </a:cubicBezTo>
                <a:cubicBezTo>
                  <a:pt x="391" y="337"/>
                  <a:pt x="391" y="337"/>
                  <a:pt x="391" y="337"/>
                </a:cubicBezTo>
                <a:cubicBezTo>
                  <a:pt x="266" y="328"/>
                  <a:pt x="266" y="328"/>
                  <a:pt x="266" y="328"/>
                </a:cubicBezTo>
                <a:lnTo>
                  <a:pt x="257" y="408"/>
                </a:lnTo>
                <a:close/>
                <a:moveTo>
                  <a:pt x="18" y="337"/>
                </a:moveTo>
                <a:lnTo>
                  <a:pt x="18" y="337"/>
                </a:lnTo>
                <a:cubicBezTo>
                  <a:pt x="18" y="417"/>
                  <a:pt x="18" y="417"/>
                  <a:pt x="18" y="417"/>
                </a:cubicBezTo>
                <a:cubicBezTo>
                  <a:pt x="18" y="426"/>
                  <a:pt x="27" y="435"/>
                  <a:pt x="35" y="435"/>
                </a:cubicBezTo>
                <a:cubicBezTo>
                  <a:pt x="133" y="426"/>
                  <a:pt x="133" y="426"/>
                  <a:pt x="133" y="426"/>
                </a:cubicBezTo>
                <a:cubicBezTo>
                  <a:pt x="142" y="426"/>
                  <a:pt x="151" y="417"/>
                  <a:pt x="151" y="408"/>
                </a:cubicBezTo>
                <a:cubicBezTo>
                  <a:pt x="142" y="328"/>
                  <a:pt x="142" y="328"/>
                  <a:pt x="142" y="328"/>
                </a:cubicBezTo>
                <a:lnTo>
                  <a:pt x="18" y="337"/>
                </a:lnTo>
                <a:close/>
                <a:moveTo>
                  <a:pt x="0" y="205"/>
                </a:moveTo>
                <a:lnTo>
                  <a:pt x="0" y="205"/>
                </a:lnTo>
                <a:cubicBezTo>
                  <a:pt x="9" y="293"/>
                  <a:pt x="9" y="293"/>
                  <a:pt x="9" y="293"/>
                </a:cubicBezTo>
                <a:cubicBezTo>
                  <a:pt x="133" y="275"/>
                  <a:pt x="133" y="275"/>
                  <a:pt x="133" y="275"/>
                </a:cubicBezTo>
                <a:cubicBezTo>
                  <a:pt x="133" y="196"/>
                  <a:pt x="133" y="196"/>
                  <a:pt x="133" y="196"/>
                </a:cubicBezTo>
                <a:lnTo>
                  <a:pt x="133" y="187"/>
                </a:lnTo>
                <a:cubicBezTo>
                  <a:pt x="133" y="152"/>
                  <a:pt x="160" y="116"/>
                  <a:pt x="204" y="116"/>
                </a:cubicBezTo>
                <a:cubicBezTo>
                  <a:pt x="248" y="116"/>
                  <a:pt x="275" y="152"/>
                  <a:pt x="275" y="187"/>
                </a:cubicBezTo>
                <a:lnTo>
                  <a:pt x="275" y="196"/>
                </a:lnTo>
                <a:cubicBezTo>
                  <a:pt x="266" y="275"/>
                  <a:pt x="266" y="275"/>
                  <a:pt x="266" y="275"/>
                </a:cubicBezTo>
                <a:cubicBezTo>
                  <a:pt x="399" y="293"/>
                  <a:pt x="399" y="293"/>
                  <a:pt x="399" y="293"/>
                </a:cubicBezTo>
                <a:cubicBezTo>
                  <a:pt x="408" y="205"/>
                  <a:pt x="408" y="205"/>
                  <a:pt x="408" y="205"/>
                </a:cubicBezTo>
                <a:cubicBezTo>
                  <a:pt x="408" y="196"/>
                  <a:pt x="408" y="196"/>
                  <a:pt x="408" y="187"/>
                </a:cubicBezTo>
                <a:cubicBezTo>
                  <a:pt x="408" y="80"/>
                  <a:pt x="319" y="0"/>
                  <a:pt x="204" y="0"/>
                </a:cubicBezTo>
                <a:cubicBezTo>
                  <a:pt x="88" y="0"/>
                  <a:pt x="0" y="80"/>
                  <a:pt x="0" y="187"/>
                </a:cubicBezTo>
                <a:cubicBezTo>
                  <a:pt x="0" y="196"/>
                  <a:pt x="0" y="196"/>
                  <a:pt x="0" y="205"/>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85" name="Freeform 119"/>
          <p:cNvSpPr>
            <a:spLocks noChangeArrowheads="1"/>
          </p:cNvSpPr>
          <p:nvPr/>
        </p:nvSpPr>
        <p:spPr bwMode="auto">
          <a:xfrm>
            <a:off x="10769600" y="8280772"/>
            <a:ext cx="447676" cy="400154"/>
          </a:xfrm>
          <a:custGeom>
            <a:avLst/>
            <a:gdLst>
              <a:gd name="T0" fmla="*/ 443 w 497"/>
              <a:gd name="T1" fmla="*/ 70 h 444"/>
              <a:gd name="T2" fmla="*/ 443 w 497"/>
              <a:gd name="T3" fmla="*/ 70 h 444"/>
              <a:gd name="T4" fmla="*/ 426 w 497"/>
              <a:gd name="T5" fmla="*/ 70 h 444"/>
              <a:gd name="T6" fmla="*/ 426 w 497"/>
              <a:gd name="T7" fmla="*/ 443 h 444"/>
              <a:gd name="T8" fmla="*/ 443 w 497"/>
              <a:gd name="T9" fmla="*/ 443 h 444"/>
              <a:gd name="T10" fmla="*/ 496 w 497"/>
              <a:gd name="T11" fmla="*/ 398 h 444"/>
              <a:gd name="T12" fmla="*/ 496 w 497"/>
              <a:gd name="T13" fmla="*/ 124 h 444"/>
              <a:gd name="T14" fmla="*/ 443 w 497"/>
              <a:gd name="T15" fmla="*/ 70 h 444"/>
              <a:gd name="T16" fmla="*/ 0 w 497"/>
              <a:gd name="T17" fmla="*/ 124 h 444"/>
              <a:gd name="T18" fmla="*/ 0 w 497"/>
              <a:gd name="T19" fmla="*/ 124 h 444"/>
              <a:gd name="T20" fmla="*/ 0 w 497"/>
              <a:gd name="T21" fmla="*/ 398 h 444"/>
              <a:gd name="T22" fmla="*/ 53 w 497"/>
              <a:gd name="T23" fmla="*/ 443 h 444"/>
              <a:gd name="T24" fmla="*/ 71 w 497"/>
              <a:gd name="T25" fmla="*/ 443 h 444"/>
              <a:gd name="T26" fmla="*/ 71 w 497"/>
              <a:gd name="T27" fmla="*/ 70 h 444"/>
              <a:gd name="T28" fmla="*/ 53 w 497"/>
              <a:gd name="T29" fmla="*/ 70 h 444"/>
              <a:gd name="T30" fmla="*/ 0 w 497"/>
              <a:gd name="T31" fmla="*/ 124 h 444"/>
              <a:gd name="T32" fmla="*/ 337 w 497"/>
              <a:gd name="T33" fmla="*/ 26 h 444"/>
              <a:gd name="T34" fmla="*/ 337 w 497"/>
              <a:gd name="T35" fmla="*/ 26 h 444"/>
              <a:gd name="T36" fmla="*/ 248 w 497"/>
              <a:gd name="T37" fmla="*/ 0 h 444"/>
              <a:gd name="T38" fmla="*/ 160 w 497"/>
              <a:gd name="T39" fmla="*/ 26 h 444"/>
              <a:gd name="T40" fmla="*/ 160 w 497"/>
              <a:gd name="T41" fmla="*/ 70 h 444"/>
              <a:gd name="T42" fmla="*/ 107 w 497"/>
              <a:gd name="T43" fmla="*/ 70 h 444"/>
              <a:gd name="T44" fmla="*/ 107 w 497"/>
              <a:gd name="T45" fmla="*/ 443 h 444"/>
              <a:gd name="T46" fmla="*/ 390 w 497"/>
              <a:gd name="T47" fmla="*/ 443 h 444"/>
              <a:gd name="T48" fmla="*/ 390 w 497"/>
              <a:gd name="T49" fmla="*/ 70 h 444"/>
              <a:gd name="T50" fmla="*/ 337 w 497"/>
              <a:gd name="T51" fmla="*/ 70 h 444"/>
              <a:gd name="T52" fmla="*/ 337 w 497"/>
              <a:gd name="T53" fmla="*/ 26 h 444"/>
              <a:gd name="T54" fmla="*/ 301 w 497"/>
              <a:gd name="T55" fmla="*/ 70 h 444"/>
              <a:gd name="T56" fmla="*/ 301 w 497"/>
              <a:gd name="T57" fmla="*/ 70 h 444"/>
              <a:gd name="T58" fmla="*/ 195 w 497"/>
              <a:gd name="T59" fmla="*/ 70 h 444"/>
              <a:gd name="T60" fmla="*/ 195 w 497"/>
              <a:gd name="T61" fmla="*/ 44 h 444"/>
              <a:gd name="T62" fmla="*/ 248 w 497"/>
              <a:gd name="T63" fmla="*/ 26 h 444"/>
              <a:gd name="T64" fmla="*/ 301 w 497"/>
              <a:gd name="T65" fmla="*/ 44 h 444"/>
              <a:gd name="T66" fmla="*/ 301 w 497"/>
              <a:gd name="T67" fmla="*/ 7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4">
                <a:moveTo>
                  <a:pt x="443" y="70"/>
                </a:moveTo>
                <a:lnTo>
                  <a:pt x="443" y="70"/>
                </a:lnTo>
                <a:cubicBezTo>
                  <a:pt x="426" y="70"/>
                  <a:pt x="426" y="70"/>
                  <a:pt x="426" y="70"/>
                </a:cubicBezTo>
                <a:cubicBezTo>
                  <a:pt x="426" y="443"/>
                  <a:pt x="426" y="443"/>
                  <a:pt x="426" y="443"/>
                </a:cubicBezTo>
                <a:cubicBezTo>
                  <a:pt x="443" y="443"/>
                  <a:pt x="443" y="443"/>
                  <a:pt x="443" y="443"/>
                </a:cubicBezTo>
                <a:cubicBezTo>
                  <a:pt x="479" y="443"/>
                  <a:pt x="496" y="425"/>
                  <a:pt x="496" y="398"/>
                </a:cubicBezTo>
                <a:cubicBezTo>
                  <a:pt x="496" y="124"/>
                  <a:pt x="496" y="124"/>
                  <a:pt x="496" y="124"/>
                </a:cubicBezTo>
                <a:cubicBezTo>
                  <a:pt x="496" y="97"/>
                  <a:pt x="479" y="70"/>
                  <a:pt x="443" y="70"/>
                </a:cubicBezTo>
                <a:close/>
                <a:moveTo>
                  <a:pt x="0" y="124"/>
                </a:moveTo>
                <a:lnTo>
                  <a:pt x="0" y="124"/>
                </a:lnTo>
                <a:cubicBezTo>
                  <a:pt x="0" y="398"/>
                  <a:pt x="0" y="398"/>
                  <a:pt x="0" y="398"/>
                </a:cubicBezTo>
                <a:cubicBezTo>
                  <a:pt x="0" y="425"/>
                  <a:pt x="26" y="443"/>
                  <a:pt x="53" y="443"/>
                </a:cubicBezTo>
                <a:cubicBezTo>
                  <a:pt x="71" y="443"/>
                  <a:pt x="71" y="443"/>
                  <a:pt x="71" y="443"/>
                </a:cubicBezTo>
                <a:cubicBezTo>
                  <a:pt x="71" y="70"/>
                  <a:pt x="71" y="70"/>
                  <a:pt x="71" y="70"/>
                </a:cubicBezTo>
                <a:cubicBezTo>
                  <a:pt x="53" y="70"/>
                  <a:pt x="53" y="70"/>
                  <a:pt x="53" y="70"/>
                </a:cubicBezTo>
                <a:cubicBezTo>
                  <a:pt x="26" y="70"/>
                  <a:pt x="0" y="97"/>
                  <a:pt x="0" y="124"/>
                </a:cubicBezTo>
                <a:close/>
                <a:moveTo>
                  <a:pt x="337" y="26"/>
                </a:moveTo>
                <a:lnTo>
                  <a:pt x="337" y="26"/>
                </a:lnTo>
                <a:cubicBezTo>
                  <a:pt x="319" y="17"/>
                  <a:pt x="292" y="0"/>
                  <a:pt x="248" y="0"/>
                </a:cubicBezTo>
                <a:cubicBezTo>
                  <a:pt x="204" y="0"/>
                  <a:pt x="177" y="17"/>
                  <a:pt x="160" y="26"/>
                </a:cubicBezTo>
                <a:cubicBezTo>
                  <a:pt x="160" y="70"/>
                  <a:pt x="160" y="70"/>
                  <a:pt x="160" y="70"/>
                </a:cubicBezTo>
                <a:cubicBezTo>
                  <a:pt x="107" y="70"/>
                  <a:pt x="107" y="70"/>
                  <a:pt x="107" y="70"/>
                </a:cubicBezTo>
                <a:cubicBezTo>
                  <a:pt x="107" y="443"/>
                  <a:pt x="107" y="443"/>
                  <a:pt x="107" y="443"/>
                </a:cubicBezTo>
                <a:cubicBezTo>
                  <a:pt x="390" y="443"/>
                  <a:pt x="390" y="443"/>
                  <a:pt x="390" y="443"/>
                </a:cubicBezTo>
                <a:cubicBezTo>
                  <a:pt x="390" y="70"/>
                  <a:pt x="390" y="70"/>
                  <a:pt x="390" y="70"/>
                </a:cubicBezTo>
                <a:cubicBezTo>
                  <a:pt x="337" y="70"/>
                  <a:pt x="337" y="70"/>
                  <a:pt x="337" y="70"/>
                </a:cubicBezTo>
                <a:lnTo>
                  <a:pt x="337" y="26"/>
                </a:lnTo>
                <a:close/>
                <a:moveTo>
                  <a:pt x="301" y="70"/>
                </a:moveTo>
                <a:lnTo>
                  <a:pt x="301" y="70"/>
                </a:lnTo>
                <a:cubicBezTo>
                  <a:pt x="195" y="70"/>
                  <a:pt x="195" y="70"/>
                  <a:pt x="195" y="70"/>
                </a:cubicBezTo>
                <a:cubicBezTo>
                  <a:pt x="195" y="44"/>
                  <a:pt x="195" y="44"/>
                  <a:pt x="195" y="44"/>
                </a:cubicBezTo>
                <a:cubicBezTo>
                  <a:pt x="204" y="35"/>
                  <a:pt x="222" y="26"/>
                  <a:pt x="248" y="26"/>
                </a:cubicBezTo>
                <a:cubicBezTo>
                  <a:pt x="275" y="26"/>
                  <a:pt x="292" y="35"/>
                  <a:pt x="301" y="44"/>
                </a:cubicBezTo>
                <a:lnTo>
                  <a:pt x="301" y="7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86" name="Freeform 120"/>
          <p:cNvSpPr>
            <a:spLocks noChangeArrowheads="1"/>
          </p:cNvSpPr>
          <p:nvPr/>
        </p:nvSpPr>
        <p:spPr bwMode="auto">
          <a:xfrm>
            <a:off x="9975850" y="7372484"/>
            <a:ext cx="254000" cy="431912"/>
          </a:xfrm>
          <a:custGeom>
            <a:avLst/>
            <a:gdLst>
              <a:gd name="T0" fmla="*/ 150 w 283"/>
              <a:gd name="T1" fmla="*/ 9 h 479"/>
              <a:gd name="T2" fmla="*/ 150 w 283"/>
              <a:gd name="T3" fmla="*/ 9 h 479"/>
              <a:gd name="T4" fmla="*/ 132 w 283"/>
              <a:gd name="T5" fmla="*/ 9 h 479"/>
              <a:gd name="T6" fmla="*/ 0 w 283"/>
              <a:gd name="T7" fmla="*/ 345 h 479"/>
              <a:gd name="T8" fmla="*/ 141 w 283"/>
              <a:gd name="T9" fmla="*/ 478 h 479"/>
              <a:gd name="T10" fmla="*/ 282 w 283"/>
              <a:gd name="T11" fmla="*/ 345 h 479"/>
              <a:gd name="T12" fmla="*/ 150 w 283"/>
              <a:gd name="T13" fmla="*/ 9 h 479"/>
              <a:gd name="T14" fmla="*/ 123 w 283"/>
              <a:gd name="T15" fmla="*/ 204 h 479"/>
              <a:gd name="T16" fmla="*/ 123 w 283"/>
              <a:gd name="T17" fmla="*/ 204 h 479"/>
              <a:gd name="T18" fmla="*/ 123 w 283"/>
              <a:gd name="T19" fmla="*/ 221 h 479"/>
              <a:gd name="T20" fmla="*/ 97 w 283"/>
              <a:gd name="T21" fmla="*/ 336 h 479"/>
              <a:gd name="T22" fmla="*/ 70 w 283"/>
              <a:gd name="T23" fmla="*/ 372 h 479"/>
              <a:gd name="T24" fmla="*/ 44 w 283"/>
              <a:gd name="T25" fmla="*/ 345 h 479"/>
              <a:gd name="T26" fmla="*/ 88 w 283"/>
              <a:gd name="T27" fmla="*/ 221 h 479"/>
              <a:gd name="T28" fmla="*/ 114 w 283"/>
              <a:gd name="T29" fmla="*/ 194 h 479"/>
              <a:gd name="T30" fmla="*/ 123 w 283"/>
              <a:gd name="T31" fmla="*/ 194 h 479"/>
              <a:gd name="T32" fmla="*/ 123 w 283"/>
              <a:gd name="T33" fmla="*/ 20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3" h="479">
                <a:moveTo>
                  <a:pt x="150" y="9"/>
                </a:moveTo>
                <a:lnTo>
                  <a:pt x="150" y="9"/>
                </a:lnTo>
                <a:cubicBezTo>
                  <a:pt x="150" y="0"/>
                  <a:pt x="141" y="0"/>
                  <a:pt x="132" y="9"/>
                </a:cubicBezTo>
                <a:cubicBezTo>
                  <a:pt x="114" y="185"/>
                  <a:pt x="0" y="221"/>
                  <a:pt x="0" y="345"/>
                </a:cubicBezTo>
                <a:cubicBezTo>
                  <a:pt x="0" y="416"/>
                  <a:pt x="70" y="478"/>
                  <a:pt x="141" y="478"/>
                </a:cubicBezTo>
                <a:cubicBezTo>
                  <a:pt x="220" y="478"/>
                  <a:pt x="282" y="416"/>
                  <a:pt x="282" y="345"/>
                </a:cubicBezTo>
                <a:cubicBezTo>
                  <a:pt x="282" y="221"/>
                  <a:pt x="167" y="185"/>
                  <a:pt x="150" y="9"/>
                </a:cubicBezTo>
                <a:close/>
                <a:moveTo>
                  <a:pt x="123" y="204"/>
                </a:moveTo>
                <a:lnTo>
                  <a:pt x="123" y="204"/>
                </a:lnTo>
                <a:cubicBezTo>
                  <a:pt x="123" y="204"/>
                  <a:pt x="123" y="213"/>
                  <a:pt x="123" y="221"/>
                </a:cubicBezTo>
                <a:cubicBezTo>
                  <a:pt x="114" y="257"/>
                  <a:pt x="97" y="292"/>
                  <a:pt x="97" y="336"/>
                </a:cubicBezTo>
                <a:cubicBezTo>
                  <a:pt x="97" y="363"/>
                  <a:pt x="88" y="372"/>
                  <a:pt x="70" y="372"/>
                </a:cubicBezTo>
                <a:cubicBezTo>
                  <a:pt x="53" y="372"/>
                  <a:pt x="44" y="363"/>
                  <a:pt x="44" y="345"/>
                </a:cubicBezTo>
                <a:cubicBezTo>
                  <a:pt x="44" y="292"/>
                  <a:pt x="70" y="257"/>
                  <a:pt x="88" y="221"/>
                </a:cubicBezTo>
                <a:cubicBezTo>
                  <a:pt x="97" y="213"/>
                  <a:pt x="106" y="204"/>
                  <a:pt x="114" y="194"/>
                </a:cubicBezTo>
                <a:lnTo>
                  <a:pt x="123" y="194"/>
                </a:lnTo>
                <a:lnTo>
                  <a:pt x="123" y="20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88" name="Freeform 122"/>
          <p:cNvSpPr>
            <a:spLocks noChangeArrowheads="1"/>
          </p:cNvSpPr>
          <p:nvPr/>
        </p:nvSpPr>
        <p:spPr bwMode="auto">
          <a:xfrm>
            <a:off x="7232651" y="8312530"/>
            <a:ext cx="400050" cy="336637"/>
          </a:xfrm>
          <a:custGeom>
            <a:avLst/>
            <a:gdLst>
              <a:gd name="T0" fmla="*/ 434 w 444"/>
              <a:gd name="T1" fmla="*/ 213 h 373"/>
              <a:gd name="T2" fmla="*/ 434 w 444"/>
              <a:gd name="T3" fmla="*/ 213 h 373"/>
              <a:gd name="T4" fmla="*/ 354 w 444"/>
              <a:gd name="T5" fmla="*/ 27 h 373"/>
              <a:gd name="T6" fmla="*/ 319 w 444"/>
              <a:gd name="T7" fmla="*/ 0 h 373"/>
              <a:gd name="T8" fmla="*/ 124 w 444"/>
              <a:gd name="T9" fmla="*/ 0 h 373"/>
              <a:gd name="T10" fmla="*/ 80 w 444"/>
              <a:gd name="T11" fmla="*/ 27 h 373"/>
              <a:gd name="T12" fmla="*/ 9 w 444"/>
              <a:gd name="T13" fmla="*/ 213 h 373"/>
              <a:gd name="T14" fmla="*/ 0 w 444"/>
              <a:gd name="T15" fmla="*/ 257 h 373"/>
              <a:gd name="T16" fmla="*/ 18 w 444"/>
              <a:gd name="T17" fmla="*/ 345 h 373"/>
              <a:gd name="T18" fmla="*/ 45 w 444"/>
              <a:gd name="T19" fmla="*/ 372 h 373"/>
              <a:gd name="T20" fmla="*/ 399 w 444"/>
              <a:gd name="T21" fmla="*/ 372 h 373"/>
              <a:gd name="T22" fmla="*/ 425 w 444"/>
              <a:gd name="T23" fmla="*/ 345 h 373"/>
              <a:gd name="T24" fmla="*/ 443 w 444"/>
              <a:gd name="T25" fmla="*/ 257 h 373"/>
              <a:gd name="T26" fmla="*/ 434 w 444"/>
              <a:gd name="T27" fmla="*/ 213 h 373"/>
              <a:gd name="T28" fmla="*/ 399 w 444"/>
              <a:gd name="T29" fmla="*/ 275 h 373"/>
              <a:gd name="T30" fmla="*/ 399 w 444"/>
              <a:gd name="T31" fmla="*/ 275 h 373"/>
              <a:gd name="T32" fmla="*/ 399 w 444"/>
              <a:gd name="T33" fmla="*/ 310 h 373"/>
              <a:gd name="T34" fmla="*/ 372 w 444"/>
              <a:gd name="T35" fmla="*/ 337 h 373"/>
              <a:gd name="T36" fmla="*/ 71 w 444"/>
              <a:gd name="T37" fmla="*/ 337 h 373"/>
              <a:gd name="T38" fmla="*/ 45 w 444"/>
              <a:gd name="T39" fmla="*/ 310 h 373"/>
              <a:gd name="T40" fmla="*/ 35 w 444"/>
              <a:gd name="T41" fmla="*/ 275 h 373"/>
              <a:gd name="T42" fmla="*/ 62 w 444"/>
              <a:gd name="T43" fmla="*/ 248 h 373"/>
              <a:gd name="T44" fmla="*/ 381 w 444"/>
              <a:gd name="T45" fmla="*/ 248 h 373"/>
              <a:gd name="T46" fmla="*/ 399 w 444"/>
              <a:gd name="T47" fmla="*/ 27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4" h="373">
                <a:moveTo>
                  <a:pt x="434" y="213"/>
                </a:moveTo>
                <a:lnTo>
                  <a:pt x="434" y="213"/>
                </a:lnTo>
                <a:cubicBezTo>
                  <a:pt x="354" y="27"/>
                  <a:pt x="354" y="27"/>
                  <a:pt x="354" y="27"/>
                </a:cubicBezTo>
                <a:cubicBezTo>
                  <a:pt x="354" y="9"/>
                  <a:pt x="337" y="0"/>
                  <a:pt x="319" y="0"/>
                </a:cubicBezTo>
                <a:cubicBezTo>
                  <a:pt x="124" y="0"/>
                  <a:pt x="124" y="0"/>
                  <a:pt x="124" y="0"/>
                </a:cubicBezTo>
                <a:cubicBezTo>
                  <a:pt x="106" y="0"/>
                  <a:pt x="89" y="9"/>
                  <a:pt x="80" y="27"/>
                </a:cubicBezTo>
                <a:cubicBezTo>
                  <a:pt x="9" y="213"/>
                  <a:pt x="9" y="213"/>
                  <a:pt x="9" y="213"/>
                </a:cubicBezTo>
                <a:cubicBezTo>
                  <a:pt x="0" y="222"/>
                  <a:pt x="0" y="248"/>
                  <a:pt x="0" y="257"/>
                </a:cubicBezTo>
                <a:cubicBezTo>
                  <a:pt x="18" y="345"/>
                  <a:pt x="18" y="345"/>
                  <a:pt x="18" y="345"/>
                </a:cubicBezTo>
                <a:cubicBezTo>
                  <a:pt x="18" y="363"/>
                  <a:pt x="35" y="372"/>
                  <a:pt x="45" y="372"/>
                </a:cubicBezTo>
                <a:cubicBezTo>
                  <a:pt x="399" y="372"/>
                  <a:pt x="399" y="372"/>
                  <a:pt x="399" y="372"/>
                </a:cubicBezTo>
                <a:cubicBezTo>
                  <a:pt x="408" y="372"/>
                  <a:pt x="425" y="363"/>
                  <a:pt x="425" y="345"/>
                </a:cubicBezTo>
                <a:cubicBezTo>
                  <a:pt x="443" y="257"/>
                  <a:pt x="443" y="257"/>
                  <a:pt x="443" y="257"/>
                </a:cubicBezTo>
                <a:cubicBezTo>
                  <a:pt x="443" y="248"/>
                  <a:pt x="443" y="222"/>
                  <a:pt x="434" y="213"/>
                </a:cubicBezTo>
                <a:close/>
                <a:moveTo>
                  <a:pt x="399" y="275"/>
                </a:moveTo>
                <a:lnTo>
                  <a:pt x="399" y="275"/>
                </a:lnTo>
                <a:cubicBezTo>
                  <a:pt x="399" y="310"/>
                  <a:pt x="399" y="310"/>
                  <a:pt x="399" y="310"/>
                </a:cubicBezTo>
                <a:cubicBezTo>
                  <a:pt x="399" y="328"/>
                  <a:pt x="381" y="337"/>
                  <a:pt x="372" y="337"/>
                </a:cubicBezTo>
                <a:cubicBezTo>
                  <a:pt x="71" y="337"/>
                  <a:pt x="71" y="337"/>
                  <a:pt x="71" y="337"/>
                </a:cubicBezTo>
                <a:cubicBezTo>
                  <a:pt x="62" y="337"/>
                  <a:pt x="45" y="328"/>
                  <a:pt x="45" y="310"/>
                </a:cubicBezTo>
                <a:cubicBezTo>
                  <a:pt x="35" y="275"/>
                  <a:pt x="35" y="275"/>
                  <a:pt x="35" y="275"/>
                </a:cubicBezTo>
                <a:cubicBezTo>
                  <a:pt x="35" y="266"/>
                  <a:pt x="45" y="248"/>
                  <a:pt x="62" y="248"/>
                </a:cubicBezTo>
                <a:cubicBezTo>
                  <a:pt x="381" y="248"/>
                  <a:pt x="381" y="248"/>
                  <a:pt x="381" y="248"/>
                </a:cubicBezTo>
                <a:cubicBezTo>
                  <a:pt x="399" y="248"/>
                  <a:pt x="408" y="266"/>
                  <a:pt x="399" y="275"/>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89" name="Freeform 123"/>
          <p:cNvSpPr>
            <a:spLocks noChangeArrowheads="1"/>
          </p:cNvSpPr>
          <p:nvPr/>
        </p:nvSpPr>
        <p:spPr bwMode="auto">
          <a:xfrm>
            <a:off x="9013826" y="8264894"/>
            <a:ext cx="406400" cy="416032"/>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90" name="Freeform 124"/>
          <p:cNvSpPr>
            <a:spLocks noChangeArrowheads="1"/>
          </p:cNvSpPr>
          <p:nvPr/>
        </p:nvSpPr>
        <p:spPr bwMode="auto">
          <a:xfrm>
            <a:off x="9871077" y="8255365"/>
            <a:ext cx="463550" cy="447792"/>
          </a:xfrm>
          <a:custGeom>
            <a:avLst/>
            <a:gdLst>
              <a:gd name="T0" fmla="*/ 79 w 515"/>
              <a:gd name="T1" fmla="*/ 337 h 498"/>
              <a:gd name="T2" fmla="*/ 79 w 515"/>
              <a:gd name="T3" fmla="*/ 337 h 498"/>
              <a:gd name="T4" fmla="*/ 18 w 515"/>
              <a:gd name="T5" fmla="*/ 470 h 498"/>
              <a:gd name="T6" fmla="*/ 169 w 515"/>
              <a:gd name="T7" fmla="*/ 434 h 498"/>
              <a:gd name="T8" fmla="*/ 160 w 515"/>
              <a:gd name="T9" fmla="*/ 346 h 498"/>
              <a:gd name="T10" fmla="*/ 79 w 515"/>
              <a:gd name="T11" fmla="*/ 337 h 498"/>
              <a:gd name="T12" fmla="*/ 496 w 515"/>
              <a:gd name="T13" fmla="*/ 18 h 498"/>
              <a:gd name="T14" fmla="*/ 496 w 515"/>
              <a:gd name="T15" fmla="*/ 18 h 498"/>
              <a:gd name="T16" fmla="*/ 195 w 515"/>
              <a:gd name="T17" fmla="*/ 231 h 498"/>
              <a:gd name="T18" fmla="*/ 141 w 515"/>
              <a:gd name="T19" fmla="*/ 293 h 498"/>
              <a:gd name="T20" fmla="*/ 150 w 515"/>
              <a:gd name="T21" fmla="*/ 301 h 498"/>
              <a:gd name="T22" fmla="*/ 186 w 515"/>
              <a:gd name="T23" fmla="*/ 328 h 498"/>
              <a:gd name="T24" fmla="*/ 204 w 515"/>
              <a:gd name="T25" fmla="*/ 354 h 498"/>
              <a:gd name="T26" fmla="*/ 213 w 515"/>
              <a:gd name="T27" fmla="*/ 363 h 498"/>
              <a:gd name="T28" fmla="*/ 275 w 515"/>
              <a:gd name="T29" fmla="*/ 310 h 498"/>
              <a:gd name="T30" fmla="*/ 496 w 515"/>
              <a:gd name="T31" fmla="*/ 1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5" h="498">
                <a:moveTo>
                  <a:pt x="79" y="337"/>
                </a:moveTo>
                <a:lnTo>
                  <a:pt x="79" y="337"/>
                </a:lnTo>
                <a:cubicBezTo>
                  <a:pt x="44" y="372"/>
                  <a:pt x="71" y="416"/>
                  <a:pt x="18" y="470"/>
                </a:cubicBezTo>
                <a:cubicBezTo>
                  <a:pt x="0" y="497"/>
                  <a:pt x="116" y="487"/>
                  <a:pt x="169" y="434"/>
                </a:cubicBezTo>
                <a:cubicBezTo>
                  <a:pt x="195" y="407"/>
                  <a:pt x="186" y="372"/>
                  <a:pt x="160" y="346"/>
                </a:cubicBezTo>
                <a:cubicBezTo>
                  <a:pt x="132" y="319"/>
                  <a:pt x="97" y="319"/>
                  <a:pt x="79" y="337"/>
                </a:cubicBezTo>
                <a:close/>
                <a:moveTo>
                  <a:pt x="496" y="18"/>
                </a:moveTo>
                <a:lnTo>
                  <a:pt x="496" y="18"/>
                </a:lnTo>
                <a:cubicBezTo>
                  <a:pt x="479" y="0"/>
                  <a:pt x="257" y="168"/>
                  <a:pt x="195" y="231"/>
                </a:cubicBezTo>
                <a:cubicBezTo>
                  <a:pt x="169" y="266"/>
                  <a:pt x="160" y="284"/>
                  <a:pt x="141" y="293"/>
                </a:cubicBezTo>
                <a:cubicBezTo>
                  <a:pt x="141" y="301"/>
                  <a:pt x="150" y="301"/>
                  <a:pt x="150" y="301"/>
                </a:cubicBezTo>
                <a:cubicBezTo>
                  <a:pt x="160" y="310"/>
                  <a:pt x="169" y="310"/>
                  <a:pt x="186" y="328"/>
                </a:cubicBezTo>
                <a:cubicBezTo>
                  <a:pt x="195" y="337"/>
                  <a:pt x="204" y="346"/>
                  <a:pt x="204" y="354"/>
                </a:cubicBezTo>
                <a:cubicBezTo>
                  <a:pt x="204" y="363"/>
                  <a:pt x="213" y="363"/>
                  <a:pt x="213" y="363"/>
                </a:cubicBezTo>
                <a:cubicBezTo>
                  <a:pt x="230" y="354"/>
                  <a:pt x="248" y="337"/>
                  <a:pt x="275" y="310"/>
                </a:cubicBezTo>
                <a:cubicBezTo>
                  <a:pt x="336" y="248"/>
                  <a:pt x="514" y="35"/>
                  <a:pt x="496" y="18"/>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92" name="Freeform 126"/>
          <p:cNvSpPr>
            <a:spLocks noChangeArrowheads="1"/>
          </p:cNvSpPr>
          <p:nvPr/>
        </p:nvSpPr>
        <p:spPr bwMode="auto">
          <a:xfrm>
            <a:off x="11661777" y="8280771"/>
            <a:ext cx="447674" cy="406506"/>
          </a:xfrm>
          <a:custGeom>
            <a:avLst/>
            <a:gdLst>
              <a:gd name="T0" fmla="*/ 247 w 497"/>
              <a:gd name="T1" fmla="*/ 274 h 452"/>
              <a:gd name="T2" fmla="*/ 247 w 497"/>
              <a:gd name="T3" fmla="*/ 274 h 452"/>
              <a:gd name="T4" fmla="*/ 363 w 497"/>
              <a:gd name="T5" fmla="*/ 230 h 452"/>
              <a:gd name="T6" fmla="*/ 337 w 497"/>
              <a:gd name="T7" fmla="*/ 151 h 452"/>
              <a:gd name="T8" fmla="*/ 247 w 497"/>
              <a:gd name="T9" fmla="*/ 186 h 452"/>
              <a:gd name="T10" fmla="*/ 168 w 497"/>
              <a:gd name="T11" fmla="*/ 151 h 452"/>
              <a:gd name="T12" fmla="*/ 133 w 497"/>
              <a:gd name="T13" fmla="*/ 230 h 452"/>
              <a:gd name="T14" fmla="*/ 247 w 497"/>
              <a:gd name="T15" fmla="*/ 274 h 452"/>
              <a:gd name="T16" fmla="*/ 247 w 497"/>
              <a:gd name="T17" fmla="*/ 106 h 452"/>
              <a:gd name="T18" fmla="*/ 247 w 497"/>
              <a:gd name="T19" fmla="*/ 106 h 452"/>
              <a:gd name="T20" fmla="*/ 309 w 497"/>
              <a:gd name="T21" fmla="*/ 88 h 452"/>
              <a:gd name="T22" fmla="*/ 284 w 497"/>
              <a:gd name="T23" fmla="*/ 17 h 452"/>
              <a:gd name="T24" fmla="*/ 247 w 497"/>
              <a:gd name="T25" fmla="*/ 0 h 452"/>
              <a:gd name="T26" fmla="*/ 212 w 497"/>
              <a:gd name="T27" fmla="*/ 17 h 452"/>
              <a:gd name="T28" fmla="*/ 186 w 497"/>
              <a:gd name="T29" fmla="*/ 88 h 452"/>
              <a:gd name="T30" fmla="*/ 247 w 497"/>
              <a:gd name="T31" fmla="*/ 106 h 452"/>
              <a:gd name="T32" fmla="*/ 469 w 497"/>
              <a:gd name="T33" fmla="*/ 301 h 452"/>
              <a:gd name="T34" fmla="*/ 469 w 497"/>
              <a:gd name="T35" fmla="*/ 301 h 452"/>
              <a:gd name="T36" fmla="*/ 372 w 497"/>
              <a:gd name="T37" fmla="*/ 266 h 452"/>
              <a:gd name="T38" fmla="*/ 381 w 497"/>
              <a:gd name="T39" fmla="*/ 292 h 452"/>
              <a:gd name="T40" fmla="*/ 247 w 497"/>
              <a:gd name="T41" fmla="*/ 345 h 452"/>
              <a:gd name="T42" fmla="*/ 115 w 497"/>
              <a:gd name="T43" fmla="*/ 292 h 452"/>
              <a:gd name="T44" fmla="*/ 124 w 497"/>
              <a:gd name="T45" fmla="*/ 266 h 452"/>
              <a:gd name="T46" fmla="*/ 26 w 497"/>
              <a:gd name="T47" fmla="*/ 301 h 452"/>
              <a:gd name="T48" fmla="*/ 26 w 497"/>
              <a:gd name="T49" fmla="*/ 345 h 452"/>
              <a:gd name="T50" fmla="*/ 203 w 497"/>
              <a:gd name="T51" fmla="*/ 434 h 452"/>
              <a:gd name="T52" fmla="*/ 292 w 497"/>
              <a:gd name="T53" fmla="*/ 434 h 452"/>
              <a:gd name="T54" fmla="*/ 469 w 497"/>
              <a:gd name="T55" fmla="*/ 345 h 452"/>
              <a:gd name="T56" fmla="*/ 469 w 497"/>
              <a:gd name="T57" fmla="*/ 301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452">
                <a:moveTo>
                  <a:pt x="247" y="274"/>
                </a:moveTo>
                <a:lnTo>
                  <a:pt x="247" y="274"/>
                </a:lnTo>
                <a:cubicBezTo>
                  <a:pt x="309" y="274"/>
                  <a:pt x="354" y="257"/>
                  <a:pt x="363" y="230"/>
                </a:cubicBezTo>
                <a:cubicBezTo>
                  <a:pt x="354" y="204"/>
                  <a:pt x="345" y="177"/>
                  <a:pt x="337" y="151"/>
                </a:cubicBezTo>
                <a:cubicBezTo>
                  <a:pt x="328" y="168"/>
                  <a:pt x="292" y="186"/>
                  <a:pt x="247" y="186"/>
                </a:cubicBezTo>
                <a:cubicBezTo>
                  <a:pt x="203" y="186"/>
                  <a:pt x="168" y="168"/>
                  <a:pt x="168" y="151"/>
                </a:cubicBezTo>
                <a:cubicBezTo>
                  <a:pt x="150" y="177"/>
                  <a:pt x="141" y="204"/>
                  <a:pt x="133" y="230"/>
                </a:cubicBezTo>
                <a:cubicBezTo>
                  <a:pt x="141" y="257"/>
                  <a:pt x="186" y="274"/>
                  <a:pt x="247" y="274"/>
                </a:cubicBezTo>
                <a:close/>
                <a:moveTo>
                  <a:pt x="247" y="106"/>
                </a:moveTo>
                <a:lnTo>
                  <a:pt x="247" y="106"/>
                </a:lnTo>
                <a:cubicBezTo>
                  <a:pt x="274" y="106"/>
                  <a:pt x="300" y="97"/>
                  <a:pt x="309" y="88"/>
                </a:cubicBezTo>
                <a:cubicBezTo>
                  <a:pt x="300" y="62"/>
                  <a:pt x="292" y="35"/>
                  <a:pt x="284" y="17"/>
                </a:cubicBezTo>
                <a:cubicBezTo>
                  <a:pt x="284" y="8"/>
                  <a:pt x="265" y="0"/>
                  <a:pt x="247" y="0"/>
                </a:cubicBezTo>
                <a:cubicBezTo>
                  <a:pt x="230" y="0"/>
                  <a:pt x="212" y="8"/>
                  <a:pt x="212" y="17"/>
                </a:cubicBezTo>
                <a:cubicBezTo>
                  <a:pt x="203" y="35"/>
                  <a:pt x="194" y="62"/>
                  <a:pt x="186" y="88"/>
                </a:cubicBezTo>
                <a:cubicBezTo>
                  <a:pt x="194" y="97"/>
                  <a:pt x="221" y="106"/>
                  <a:pt x="247" y="106"/>
                </a:cubicBezTo>
                <a:close/>
                <a:moveTo>
                  <a:pt x="469" y="301"/>
                </a:moveTo>
                <a:lnTo>
                  <a:pt x="469" y="301"/>
                </a:lnTo>
                <a:cubicBezTo>
                  <a:pt x="372" y="266"/>
                  <a:pt x="372" y="266"/>
                  <a:pt x="372" y="266"/>
                </a:cubicBezTo>
                <a:cubicBezTo>
                  <a:pt x="381" y="292"/>
                  <a:pt x="381" y="292"/>
                  <a:pt x="381" y="292"/>
                </a:cubicBezTo>
                <a:cubicBezTo>
                  <a:pt x="381" y="327"/>
                  <a:pt x="319" y="345"/>
                  <a:pt x="247" y="345"/>
                </a:cubicBezTo>
                <a:cubicBezTo>
                  <a:pt x="177" y="345"/>
                  <a:pt x="115" y="327"/>
                  <a:pt x="115" y="292"/>
                </a:cubicBezTo>
                <a:cubicBezTo>
                  <a:pt x="124" y="266"/>
                  <a:pt x="124" y="266"/>
                  <a:pt x="124" y="266"/>
                </a:cubicBezTo>
                <a:cubicBezTo>
                  <a:pt x="26" y="301"/>
                  <a:pt x="26" y="301"/>
                  <a:pt x="26" y="301"/>
                </a:cubicBezTo>
                <a:cubicBezTo>
                  <a:pt x="0" y="310"/>
                  <a:pt x="0" y="327"/>
                  <a:pt x="26" y="345"/>
                </a:cubicBezTo>
                <a:cubicBezTo>
                  <a:pt x="203" y="434"/>
                  <a:pt x="203" y="434"/>
                  <a:pt x="203" y="434"/>
                </a:cubicBezTo>
                <a:cubicBezTo>
                  <a:pt x="230" y="451"/>
                  <a:pt x="265" y="451"/>
                  <a:pt x="292" y="434"/>
                </a:cubicBezTo>
                <a:cubicBezTo>
                  <a:pt x="469" y="345"/>
                  <a:pt x="469" y="345"/>
                  <a:pt x="469" y="345"/>
                </a:cubicBezTo>
                <a:cubicBezTo>
                  <a:pt x="496" y="327"/>
                  <a:pt x="496" y="310"/>
                  <a:pt x="469" y="301"/>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93" name="Freeform 127"/>
          <p:cNvSpPr>
            <a:spLocks noChangeArrowheads="1"/>
          </p:cNvSpPr>
          <p:nvPr/>
        </p:nvSpPr>
        <p:spPr bwMode="auto">
          <a:xfrm>
            <a:off x="10769600" y="4742900"/>
            <a:ext cx="447676" cy="358869"/>
          </a:xfrm>
          <a:custGeom>
            <a:avLst/>
            <a:gdLst>
              <a:gd name="T0" fmla="*/ 169 w 497"/>
              <a:gd name="T1" fmla="*/ 196 h 400"/>
              <a:gd name="T2" fmla="*/ 169 w 497"/>
              <a:gd name="T3" fmla="*/ 196 h 400"/>
              <a:gd name="T4" fmla="*/ 248 w 497"/>
              <a:gd name="T5" fmla="*/ 275 h 400"/>
              <a:gd name="T6" fmla="*/ 328 w 497"/>
              <a:gd name="T7" fmla="*/ 196 h 400"/>
              <a:gd name="T8" fmla="*/ 248 w 497"/>
              <a:gd name="T9" fmla="*/ 116 h 400"/>
              <a:gd name="T10" fmla="*/ 169 w 497"/>
              <a:gd name="T11" fmla="*/ 196 h 400"/>
              <a:gd name="T12" fmla="*/ 116 w 497"/>
              <a:gd name="T13" fmla="*/ 169 h 400"/>
              <a:gd name="T14" fmla="*/ 116 w 497"/>
              <a:gd name="T15" fmla="*/ 169 h 400"/>
              <a:gd name="T16" fmla="*/ 248 w 497"/>
              <a:gd name="T17" fmla="*/ 63 h 400"/>
              <a:gd name="T18" fmla="*/ 345 w 497"/>
              <a:gd name="T19" fmla="*/ 98 h 400"/>
              <a:gd name="T20" fmla="*/ 390 w 497"/>
              <a:gd name="T21" fmla="*/ 98 h 400"/>
              <a:gd name="T22" fmla="*/ 390 w 497"/>
              <a:gd name="T23" fmla="*/ 54 h 400"/>
              <a:gd name="T24" fmla="*/ 248 w 497"/>
              <a:gd name="T25" fmla="*/ 0 h 400"/>
              <a:gd name="T26" fmla="*/ 62 w 497"/>
              <a:gd name="T27" fmla="*/ 143 h 400"/>
              <a:gd name="T28" fmla="*/ 0 w 497"/>
              <a:gd name="T29" fmla="*/ 143 h 400"/>
              <a:gd name="T30" fmla="*/ 0 w 497"/>
              <a:gd name="T31" fmla="*/ 196 h 400"/>
              <a:gd name="T32" fmla="*/ 80 w 497"/>
              <a:gd name="T33" fmla="*/ 196 h 400"/>
              <a:gd name="T34" fmla="*/ 116 w 497"/>
              <a:gd name="T35" fmla="*/ 169 h 400"/>
              <a:gd name="T36" fmla="*/ 416 w 497"/>
              <a:gd name="T37" fmla="*/ 196 h 400"/>
              <a:gd name="T38" fmla="*/ 416 w 497"/>
              <a:gd name="T39" fmla="*/ 196 h 400"/>
              <a:gd name="T40" fmla="*/ 381 w 497"/>
              <a:gd name="T41" fmla="*/ 231 h 400"/>
              <a:gd name="T42" fmla="*/ 248 w 497"/>
              <a:gd name="T43" fmla="*/ 337 h 400"/>
              <a:gd name="T44" fmla="*/ 151 w 497"/>
              <a:gd name="T45" fmla="*/ 293 h 400"/>
              <a:gd name="T46" fmla="*/ 107 w 497"/>
              <a:gd name="T47" fmla="*/ 293 h 400"/>
              <a:gd name="T48" fmla="*/ 107 w 497"/>
              <a:gd name="T49" fmla="*/ 337 h 400"/>
              <a:gd name="T50" fmla="*/ 248 w 497"/>
              <a:gd name="T51" fmla="*/ 399 h 400"/>
              <a:gd name="T52" fmla="*/ 435 w 497"/>
              <a:gd name="T53" fmla="*/ 257 h 400"/>
              <a:gd name="T54" fmla="*/ 496 w 497"/>
              <a:gd name="T55" fmla="*/ 257 h 400"/>
              <a:gd name="T56" fmla="*/ 496 w 497"/>
              <a:gd name="T57" fmla="*/ 196 h 400"/>
              <a:gd name="T58" fmla="*/ 416 w 497"/>
              <a:gd name="T59" fmla="*/ 1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7" h="400">
                <a:moveTo>
                  <a:pt x="169" y="196"/>
                </a:moveTo>
                <a:lnTo>
                  <a:pt x="169" y="196"/>
                </a:lnTo>
                <a:cubicBezTo>
                  <a:pt x="169" y="240"/>
                  <a:pt x="204" y="275"/>
                  <a:pt x="248" y="275"/>
                </a:cubicBezTo>
                <a:cubicBezTo>
                  <a:pt x="292" y="275"/>
                  <a:pt x="328" y="240"/>
                  <a:pt x="328" y="196"/>
                </a:cubicBezTo>
                <a:cubicBezTo>
                  <a:pt x="328" y="151"/>
                  <a:pt x="292" y="116"/>
                  <a:pt x="248" y="116"/>
                </a:cubicBezTo>
                <a:cubicBezTo>
                  <a:pt x="204" y="116"/>
                  <a:pt x="169" y="151"/>
                  <a:pt x="169" y="196"/>
                </a:cubicBezTo>
                <a:close/>
                <a:moveTo>
                  <a:pt x="116" y="169"/>
                </a:moveTo>
                <a:lnTo>
                  <a:pt x="116" y="169"/>
                </a:lnTo>
                <a:cubicBezTo>
                  <a:pt x="124" y="107"/>
                  <a:pt x="186" y="63"/>
                  <a:pt x="248" y="63"/>
                </a:cubicBezTo>
                <a:cubicBezTo>
                  <a:pt x="284" y="63"/>
                  <a:pt x="319" y="71"/>
                  <a:pt x="345" y="98"/>
                </a:cubicBezTo>
                <a:cubicBezTo>
                  <a:pt x="354" y="107"/>
                  <a:pt x="381" y="107"/>
                  <a:pt x="390" y="98"/>
                </a:cubicBezTo>
                <a:cubicBezTo>
                  <a:pt x="399" y="89"/>
                  <a:pt x="399" y="71"/>
                  <a:pt x="390" y="54"/>
                </a:cubicBezTo>
                <a:cubicBezTo>
                  <a:pt x="354" y="18"/>
                  <a:pt x="301" y="0"/>
                  <a:pt x="248" y="0"/>
                </a:cubicBezTo>
                <a:cubicBezTo>
                  <a:pt x="160" y="0"/>
                  <a:pt x="80" y="54"/>
                  <a:pt x="62" y="143"/>
                </a:cubicBezTo>
                <a:cubicBezTo>
                  <a:pt x="0" y="143"/>
                  <a:pt x="0" y="143"/>
                  <a:pt x="0" y="143"/>
                </a:cubicBezTo>
                <a:cubicBezTo>
                  <a:pt x="0" y="196"/>
                  <a:pt x="0" y="196"/>
                  <a:pt x="0" y="196"/>
                </a:cubicBezTo>
                <a:cubicBezTo>
                  <a:pt x="80" y="196"/>
                  <a:pt x="80" y="196"/>
                  <a:pt x="80" y="196"/>
                </a:cubicBezTo>
                <a:cubicBezTo>
                  <a:pt x="107" y="196"/>
                  <a:pt x="107" y="178"/>
                  <a:pt x="116" y="169"/>
                </a:cubicBezTo>
                <a:close/>
                <a:moveTo>
                  <a:pt x="416" y="196"/>
                </a:moveTo>
                <a:lnTo>
                  <a:pt x="416" y="196"/>
                </a:lnTo>
                <a:cubicBezTo>
                  <a:pt x="390" y="196"/>
                  <a:pt x="390" y="222"/>
                  <a:pt x="381" y="231"/>
                </a:cubicBezTo>
                <a:cubicBezTo>
                  <a:pt x="372" y="293"/>
                  <a:pt x="319" y="337"/>
                  <a:pt x="248" y="337"/>
                </a:cubicBezTo>
                <a:cubicBezTo>
                  <a:pt x="213" y="337"/>
                  <a:pt x="177" y="319"/>
                  <a:pt x="151" y="293"/>
                </a:cubicBezTo>
                <a:cubicBezTo>
                  <a:pt x="142" y="284"/>
                  <a:pt x="116" y="284"/>
                  <a:pt x="107" y="293"/>
                </a:cubicBezTo>
                <a:cubicBezTo>
                  <a:pt x="97" y="310"/>
                  <a:pt x="97" y="328"/>
                  <a:pt x="107" y="337"/>
                </a:cubicBezTo>
                <a:cubicBezTo>
                  <a:pt x="142" y="373"/>
                  <a:pt x="195" y="399"/>
                  <a:pt x="248" y="399"/>
                </a:cubicBezTo>
                <a:cubicBezTo>
                  <a:pt x="337" y="399"/>
                  <a:pt x="416" y="337"/>
                  <a:pt x="435" y="257"/>
                </a:cubicBezTo>
                <a:cubicBezTo>
                  <a:pt x="496" y="257"/>
                  <a:pt x="496" y="257"/>
                  <a:pt x="496" y="257"/>
                </a:cubicBezTo>
                <a:cubicBezTo>
                  <a:pt x="496" y="196"/>
                  <a:pt x="496" y="196"/>
                  <a:pt x="496" y="196"/>
                </a:cubicBezTo>
                <a:lnTo>
                  <a:pt x="416" y="196"/>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95" name="Freeform 129"/>
          <p:cNvSpPr>
            <a:spLocks noChangeArrowheads="1"/>
          </p:cNvSpPr>
          <p:nvPr/>
        </p:nvSpPr>
        <p:spPr bwMode="auto">
          <a:xfrm>
            <a:off x="8169276" y="8296652"/>
            <a:ext cx="301624" cy="368396"/>
          </a:xfrm>
          <a:custGeom>
            <a:avLst/>
            <a:gdLst>
              <a:gd name="T0" fmla="*/ 168 w 337"/>
              <a:gd name="T1" fmla="*/ 0 h 409"/>
              <a:gd name="T2" fmla="*/ 168 w 337"/>
              <a:gd name="T3" fmla="*/ 0 h 409"/>
              <a:gd name="T4" fmla="*/ 0 w 337"/>
              <a:gd name="T5" fmla="*/ 62 h 409"/>
              <a:gd name="T6" fmla="*/ 35 w 337"/>
              <a:gd name="T7" fmla="*/ 363 h 409"/>
              <a:gd name="T8" fmla="*/ 168 w 337"/>
              <a:gd name="T9" fmla="*/ 408 h 409"/>
              <a:gd name="T10" fmla="*/ 301 w 337"/>
              <a:gd name="T11" fmla="*/ 363 h 409"/>
              <a:gd name="T12" fmla="*/ 336 w 337"/>
              <a:gd name="T13" fmla="*/ 62 h 409"/>
              <a:gd name="T14" fmla="*/ 168 w 337"/>
              <a:gd name="T15" fmla="*/ 0 h 409"/>
              <a:gd name="T16" fmla="*/ 168 w 337"/>
              <a:gd name="T17" fmla="*/ 107 h 409"/>
              <a:gd name="T18" fmla="*/ 168 w 337"/>
              <a:gd name="T19" fmla="*/ 107 h 409"/>
              <a:gd name="T20" fmla="*/ 35 w 337"/>
              <a:gd name="T21" fmla="*/ 71 h 409"/>
              <a:gd name="T22" fmla="*/ 168 w 337"/>
              <a:gd name="T23" fmla="*/ 36 h 409"/>
              <a:gd name="T24" fmla="*/ 301 w 337"/>
              <a:gd name="T25" fmla="*/ 71 h 409"/>
              <a:gd name="T26" fmla="*/ 168 w 337"/>
              <a:gd name="T27" fmla="*/ 107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7" h="409">
                <a:moveTo>
                  <a:pt x="168" y="0"/>
                </a:moveTo>
                <a:lnTo>
                  <a:pt x="168" y="0"/>
                </a:lnTo>
                <a:cubicBezTo>
                  <a:pt x="62" y="0"/>
                  <a:pt x="0" y="36"/>
                  <a:pt x="0" y="62"/>
                </a:cubicBezTo>
                <a:cubicBezTo>
                  <a:pt x="35" y="363"/>
                  <a:pt x="35" y="363"/>
                  <a:pt x="35" y="363"/>
                </a:cubicBezTo>
                <a:cubicBezTo>
                  <a:pt x="35" y="372"/>
                  <a:pt x="88" y="408"/>
                  <a:pt x="168" y="408"/>
                </a:cubicBezTo>
                <a:cubicBezTo>
                  <a:pt x="248" y="408"/>
                  <a:pt x="301" y="372"/>
                  <a:pt x="301" y="363"/>
                </a:cubicBezTo>
                <a:cubicBezTo>
                  <a:pt x="336" y="62"/>
                  <a:pt x="336" y="62"/>
                  <a:pt x="336" y="62"/>
                </a:cubicBezTo>
                <a:cubicBezTo>
                  <a:pt x="336" y="36"/>
                  <a:pt x="274" y="0"/>
                  <a:pt x="168" y="0"/>
                </a:cubicBezTo>
                <a:close/>
                <a:moveTo>
                  <a:pt x="168" y="107"/>
                </a:moveTo>
                <a:lnTo>
                  <a:pt x="168" y="107"/>
                </a:lnTo>
                <a:cubicBezTo>
                  <a:pt x="88" y="107"/>
                  <a:pt x="35" y="80"/>
                  <a:pt x="35" y="71"/>
                </a:cubicBezTo>
                <a:cubicBezTo>
                  <a:pt x="35" y="62"/>
                  <a:pt x="88" y="36"/>
                  <a:pt x="168" y="36"/>
                </a:cubicBezTo>
                <a:cubicBezTo>
                  <a:pt x="248" y="36"/>
                  <a:pt x="301" y="62"/>
                  <a:pt x="301" y="71"/>
                </a:cubicBezTo>
                <a:cubicBezTo>
                  <a:pt x="301" y="80"/>
                  <a:pt x="248" y="107"/>
                  <a:pt x="168" y="10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99" name="Freeform 133"/>
          <p:cNvSpPr>
            <a:spLocks noChangeArrowheads="1"/>
          </p:cNvSpPr>
          <p:nvPr/>
        </p:nvSpPr>
        <p:spPr bwMode="auto">
          <a:xfrm>
            <a:off x="16970377" y="7404245"/>
            <a:ext cx="447674" cy="428737"/>
          </a:xfrm>
          <a:custGeom>
            <a:avLst/>
            <a:gdLst>
              <a:gd name="T0" fmla="*/ 425 w 497"/>
              <a:gd name="T1" fmla="*/ 160 h 480"/>
              <a:gd name="T2" fmla="*/ 425 w 497"/>
              <a:gd name="T3" fmla="*/ 160 h 480"/>
              <a:gd name="T4" fmla="*/ 372 w 497"/>
              <a:gd name="T5" fmla="*/ 18 h 480"/>
              <a:gd name="T6" fmla="*/ 346 w 497"/>
              <a:gd name="T7" fmla="*/ 9 h 480"/>
              <a:gd name="T8" fmla="*/ 9 w 497"/>
              <a:gd name="T9" fmla="*/ 134 h 480"/>
              <a:gd name="T10" fmla="*/ 0 w 497"/>
              <a:gd name="T11" fmla="*/ 160 h 480"/>
              <a:gd name="T12" fmla="*/ 53 w 497"/>
              <a:gd name="T13" fmla="*/ 302 h 480"/>
              <a:gd name="T14" fmla="*/ 53 w 497"/>
              <a:gd name="T15" fmla="*/ 222 h 480"/>
              <a:gd name="T16" fmla="*/ 115 w 497"/>
              <a:gd name="T17" fmla="*/ 160 h 480"/>
              <a:gd name="T18" fmla="*/ 203 w 497"/>
              <a:gd name="T19" fmla="*/ 160 h 480"/>
              <a:gd name="T20" fmla="*/ 309 w 497"/>
              <a:gd name="T21" fmla="*/ 89 h 480"/>
              <a:gd name="T22" fmla="*/ 372 w 497"/>
              <a:gd name="T23" fmla="*/ 160 h 480"/>
              <a:gd name="T24" fmla="*/ 425 w 497"/>
              <a:gd name="T25" fmla="*/ 160 h 480"/>
              <a:gd name="T26" fmla="*/ 478 w 497"/>
              <a:gd name="T27" fmla="*/ 204 h 480"/>
              <a:gd name="T28" fmla="*/ 478 w 497"/>
              <a:gd name="T29" fmla="*/ 204 h 480"/>
              <a:gd name="T30" fmla="*/ 115 w 497"/>
              <a:gd name="T31" fmla="*/ 204 h 480"/>
              <a:gd name="T32" fmla="*/ 97 w 497"/>
              <a:gd name="T33" fmla="*/ 222 h 480"/>
              <a:gd name="T34" fmla="*/ 97 w 497"/>
              <a:gd name="T35" fmla="*/ 462 h 480"/>
              <a:gd name="T36" fmla="*/ 115 w 497"/>
              <a:gd name="T37" fmla="*/ 479 h 480"/>
              <a:gd name="T38" fmla="*/ 478 w 497"/>
              <a:gd name="T39" fmla="*/ 479 h 480"/>
              <a:gd name="T40" fmla="*/ 496 w 497"/>
              <a:gd name="T41" fmla="*/ 462 h 480"/>
              <a:gd name="T42" fmla="*/ 496 w 497"/>
              <a:gd name="T43" fmla="*/ 222 h 480"/>
              <a:gd name="T44" fmla="*/ 478 w 497"/>
              <a:gd name="T45" fmla="*/ 204 h 480"/>
              <a:gd name="T46" fmla="*/ 452 w 497"/>
              <a:gd name="T47" fmla="*/ 426 h 480"/>
              <a:gd name="T48" fmla="*/ 452 w 497"/>
              <a:gd name="T49" fmla="*/ 426 h 480"/>
              <a:gd name="T50" fmla="*/ 150 w 497"/>
              <a:gd name="T51" fmla="*/ 426 h 480"/>
              <a:gd name="T52" fmla="*/ 150 w 497"/>
              <a:gd name="T53" fmla="*/ 391 h 480"/>
              <a:gd name="T54" fmla="*/ 195 w 497"/>
              <a:gd name="T55" fmla="*/ 275 h 480"/>
              <a:gd name="T56" fmla="*/ 265 w 497"/>
              <a:gd name="T57" fmla="*/ 364 h 480"/>
              <a:gd name="T58" fmla="*/ 328 w 497"/>
              <a:gd name="T59" fmla="*/ 302 h 480"/>
              <a:gd name="T60" fmla="*/ 416 w 497"/>
              <a:gd name="T61" fmla="*/ 266 h 480"/>
              <a:gd name="T62" fmla="*/ 452 w 497"/>
              <a:gd name="T63" fmla="*/ 347 h 480"/>
              <a:gd name="T64" fmla="*/ 452 w 497"/>
              <a:gd name="T65" fmla="*/ 426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7" h="480">
                <a:moveTo>
                  <a:pt x="425" y="160"/>
                </a:moveTo>
                <a:lnTo>
                  <a:pt x="425" y="160"/>
                </a:lnTo>
                <a:cubicBezTo>
                  <a:pt x="372" y="18"/>
                  <a:pt x="372" y="18"/>
                  <a:pt x="372" y="18"/>
                </a:cubicBezTo>
                <a:cubicBezTo>
                  <a:pt x="372" y="9"/>
                  <a:pt x="354" y="0"/>
                  <a:pt x="346" y="9"/>
                </a:cubicBezTo>
                <a:cubicBezTo>
                  <a:pt x="9" y="134"/>
                  <a:pt x="9" y="134"/>
                  <a:pt x="9" y="134"/>
                </a:cubicBezTo>
                <a:cubicBezTo>
                  <a:pt x="0" y="134"/>
                  <a:pt x="0" y="143"/>
                  <a:pt x="0" y="160"/>
                </a:cubicBezTo>
                <a:cubicBezTo>
                  <a:pt x="53" y="302"/>
                  <a:pt x="53" y="302"/>
                  <a:pt x="53" y="302"/>
                </a:cubicBezTo>
                <a:cubicBezTo>
                  <a:pt x="53" y="222"/>
                  <a:pt x="53" y="222"/>
                  <a:pt x="53" y="222"/>
                </a:cubicBezTo>
                <a:cubicBezTo>
                  <a:pt x="53" y="187"/>
                  <a:pt x="80" y="160"/>
                  <a:pt x="115" y="160"/>
                </a:cubicBezTo>
                <a:cubicBezTo>
                  <a:pt x="203" y="160"/>
                  <a:pt x="203" y="160"/>
                  <a:pt x="203" y="160"/>
                </a:cubicBezTo>
                <a:cubicBezTo>
                  <a:pt x="309" y="89"/>
                  <a:pt x="309" y="89"/>
                  <a:pt x="309" y="89"/>
                </a:cubicBezTo>
                <a:cubicBezTo>
                  <a:pt x="372" y="160"/>
                  <a:pt x="372" y="160"/>
                  <a:pt x="372" y="160"/>
                </a:cubicBezTo>
                <a:lnTo>
                  <a:pt x="425" y="160"/>
                </a:lnTo>
                <a:close/>
                <a:moveTo>
                  <a:pt x="478" y="204"/>
                </a:moveTo>
                <a:lnTo>
                  <a:pt x="478" y="204"/>
                </a:lnTo>
                <a:cubicBezTo>
                  <a:pt x="115" y="204"/>
                  <a:pt x="115" y="204"/>
                  <a:pt x="115" y="204"/>
                </a:cubicBezTo>
                <a:cubicBezTo>
                  <a:pt x="106" y="204"/>
                  <a:pt x="97" y="213"/>
                  <a:pt x="97" y="222"/>
                </a:cubicBezTo>
                <a:cubicBezTo>
                  <a:pt x="97" y="462"/>
                  <a:pt x="97" y="462"/>
                  <a:pt x="97" y="462"/>
                </a:cubicBezTo>
                <a:cubicBezTo>
                  <a:pt x="97" y="470"/>
                  <a:pt x="106" y="479"/>
                  <a:pt x="115" y="479"/>
                </a:cubicBezTo>
                <a:cubicBezTo>
                  <a:pt x="478" y="479"/>
                  <a:pt x="478" y="479"/>
                  <a:pt x="478" y="479"/>
                </a:cubicBezTo>
                <a:cubicBezTo>
                  <a:pt x="487" y="479"/>
                  <a:pt x="496" y="470"/>
                  <a:pt x="496" y="462"/>
                </a:cubicBezTo>
                <a:cubicBezTo>
                  <a:pt x="496" y="222"/>
                  <a:pt x="496" y="222"/>
                  <a:pt x="496" y="222"/>
                </a:cubicBezTo>
                <a:cubicBezTo>
                  <a:pt x="496" y="213"/>
                  <a:pt x="487" y="204"/>
                  <a:pt x="478" y="204"/>
                </a:cubicBezTo>
                <a:close/>
                <a:moveTo>
                  <a:pt x="452" y="426"/>
                </a:moveTo>
                <a:lnTo>
                  <a:pt x="452" y="426"/>
                </a:lnTo>
                <a:cubicBezTo>
                  <a:pt x="150" y="426"/>
                  <a:pt x="150" y="426"/>
                  <a:pt x="150" y="426"/>
                </a:cubicBezTo>
                <a:cubicBezTo>
                  <a:pt x="150" y="391"/>
                  <a:pt x="150" y="391"/>
                  <a:pt x="150" y="391"/>
                </a:cubicBezTo>
                <a:cubicBezTo>
                  <a:pt x="195" y="275"/>
                  <a:pt x="195" y="275"/>
                  <a:pt x="195" y="275"/>
                </a:cubicBezTo>
                <a:cubicBezTo>
                  <a:pt x="265" y="364"/>
                  <a:pt x="265" y="364"/>
                  <a:pt x="265" y="364"/>
                </a:cubicBezTo>
                <a:cubicBezTo>
                  <a:pt x="328" y="302"/>
                  <a:pt x="328" y="302"/>
                  <a:pt x="328" y="302"/>
                </a:cubicBezTo>
                <a:cubicBezTo>
                  <a:pt x="416" y="266"/>
                  <a:pt x="416" y="266"/>
                  <a:pt x="416" y="266"/>
                </a:cubicBezTo>
                <a:cubicBezTo>
                  <a:pt x="452" y="347"/>
                  <a:pt x="452" y="347"/>
                  <a:pt x="452" y="347"/>
                </a:cubicBezTo>
                <a:lnTo>
                  <a:pt x="452" y="426"/>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01" name="Freeform 135"/>
          <p:cNvSpPr>
            <a:spLocks noChangeArrowheads="1"/>
          </p:cNvSpPr>
          <p:nvPr/>
        </p:nvSpPr>
        <p:spPr bwMode="auto">
          <a:xfrm>
            <a:off x="14360527" y="7420123"/>
            <a:ext cx="320674" cy="406506"/>
          </a:xfrm>
          <a:custGeom>
            <a:avLst/>
            <a:gdLst>
              <a:gd name="T0" fmla="*/ 302 w 356"/>
              <a:gd name="T1" fmla="*/ 0 h 453"/>
              <a:gd name="T2" fmla="*/ 302 w 356"/>
              <a:gd name="T3" fmla="*/ 0 h 453"/>
              <a:gd name="T4" fmla="*/ 53 w 356"/>
              <a:gd name="T5" fmla="*/ 0 h 453"/>
              <a:gd name="T6" fmla="*/ 0 w 356"/>
              <a:gd name="T7" fmla="*/ 54 h 453"/>
              <a:gd name="T8" fmla="*/ 0 w 356"/>
              <a:gd name="T9" fmla="*/ 399 h 453"/>
              <a:gd name="T10" fmla="*/ 53 w 356"/>
              <a:gd name="T11" fmla="*/ 452 h 453"/>
              <a:gd name="T12" fmla="*/ 302 w 356"/>
              <a:gd name="T13" fmla="*/ 452 h 453"/>
              <a:gd name="T14" fmla="*/ 355 w 356"/>
              <a:gd name="T15" fmla="*/ 399 h 453"/>
              <a:gd name="T16" fmla="*/ 355 w 356"/>
              <a:gd name="T17" fmla="*/ 54 h 453"/>
              <a:gd name="T18" fmla="*/ 302 w 356"/>
              <a:gd name="T19" fmla="*/ 0 h 453"/>
              <a:gd name="T20" fmla="*/ 302 w 356"/>
              <a:gd name="T21" fmla="*/ 399 h 453"/>
              <a:gd name="T22" fmla="*/ 302 w 356"/>
              <a:gd name="T23" fmla="*/ 399 h 453"/>
              <a:gd name="T24" fmla="*/ 53 w 356"/>
              <a:gd name="T25" fmla="*/ 399 h 453"/>
              <a:gd name="T26" fmla="*/ 53 w 356"/>
              <a:gd name="T27" fmla="*/ 54 h 453"/>
              <a:gd name="T28" fmla="*/ 302 w 356"/>
              <a:gd name="T29" fmla="*/ 54 h 453"/>
              <a:gd name="T30" fmla="*/ 302 w 356"/>
              <a:gd name="T31" fmla="*/ 39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6" h="453">
                <a:moveTo>
                  <a:pt x="302" y="0"/>
                </a:moveTo>
                <a:lnTo>
                  <a:pt x="302" y="0"/>
                </a:lnTo>
                <a:cubicBezTo>
                  <a:pt x="53" y="0"/>
                  <a:pt x="53" y="0"/>
                  <a:pt x="53" y="0"/>
                </a:cubicBezTo>
                <a:cubicBezTo>
                  <a:pt x="27" y="0"/>
                  <a:pt x="0" y="27"/>
                  <a:pt x="0" y="54"/>
                </a:cubicBezTo>
                <a:cubicBezTo>
                  <a:pt x="0" y="399"/>
                  <a:pt x="0" y="399"/>
                  <a:pt x="0" y="399"/>
                </a:cubicBezTo>
                <a:cubicBezTo>
                  <a:pt x="0" y="426"/>
                  <a:pt x="27" y="452"/>
                  <a:pt x="53" y="452"/>
                </a:cubicBezTo>
                <a:cubicBezTo>
                  <a:pt x="302" y="452"/>
                  <a:pt x="302" y="452"/>
                  <a:pt x="302" y="452"/>
                </a:cubicBezTo>
                <a:cubicBezTo>
                  <a:pt x="328" y="452"/>
                  <a:pt x="355" y="426"/>
                  <a:pt x="355" y="399"/>
                </a:cubicBezTo>
                <a:cubicBezTo>
                  <a:pt x="355" y="54"/>
                  <a:pt x="355" y="54"/>
                  <a:pt x="355" y="54"/>
                </a:cubicBezTo>
                <a:cubicBezTo>
                  <a:pt x="355" y="27"/>
                  <a:pt x="328" y="0"/>
                  <a:pt x="302" y="0"/>
                </a:cubicBezTo>
                <a:close/>
                <a:moveTo>
                  <a:pt x="302" y="399"/>
                </a:moveTo>
                <a:lnTo>
                  <a:pt x="302" y="399"/>
                </a:lnTo>
                <a:cubicBezTo>
                  <a:pt x="53" y="399"/>
                  <a:pt x="53" y="399"/>
                  <a:pt x="53" y="399"/>
                </a:cubicBezTo>
                <a:cubicBezTo>
                  <a:pt x="53" y="54"/>
                  <a:pt x="53" y="54"/>
                  <a:pt x="53" y="54"/>
                </a:cubicBezTo>
                <a:cubicBezTo>
                  <a:pt x="302" y="54"/>
                  <a:pt x="302" y="54"/>
                  <a:pt x="302" y="54"/>
                </a:cubicBezTo>
                <a:lnTo>
                  <a:pt x="302" y="39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02" name="Freeform 136"/>
          <p:cNvSpPr>
            <a:spLocks noChangeArrowheads="1"/>
          </p:cNvSpPr>
          <p:nvPr/>
        </p:nvSpPr>
        <p:spPr bwMode="auto">
          <a:xfrm>
            <a:off x="16078200" y="7467759"/>
            <a:ext cx="447676" cy="308056"/>
          </a:xfrm>
          <a:custGeom>
            <a:avLst/>
            <a:gdLst>
              <a:gd name="T0" fmla="*/ 0 w 498"/>
              <a:gd name="T1" fmla="*/ 44 h 346"/>
              <a:gd name="T2" fmla="*/ 0 w 498"/>
              <a:gd name="T3" fmla="*/ 44 h 346"/>
              <a:gd name="T4" fmla="*/ 0 w 498"/>
              <a:gd name="T5" fmla="*/ 292 h 346"/>
              <a:gd name="T6" fmla="*/ 53 w 498"/>
              <a:gd name="T7" fmla="*/ 345 h 346"/>
              <a:gd name="T8" fmla="*/ 444 w 498"/>
              <a:gd name="T9" fmla="*/ 345 h 346"/>
              <a:gd name="T10" fmla="*/ 497 w 498"/>
              <a:gd name="T11" fmla="*/ 292 h 346"/>
              <a:gd name="T12" fmla="*/ 497 w 498"/>
              <a:gd name="T13" fmla="*/ 44 h 346"/>
              <a:gd name="T14" fmla="*/ 444 w 498"/>
              <a:gd name="T15" fmla="*/ 0 h 346"/>
              <a:gd name="T16" fmla="*/ 53 w 498"/>
              <a:gd name="T17" fmla="*/ 0 h 346"/>
              <a:gd name="T18" fmla="*/ 0 w 498"/>
              <a:gd name="T19" fmla="*/ 44 h 346"/>
              <a:gd name="T20" fmla="*/ 444 w 498"/>
              <a:gd name="T21" fmla="*/ 44 h 346"/>
              <a:gd name="T22" fmla="*/ 444 w 498"/>
              <a:gd name="T23" fmla="*/ 44 h 346"/>
              <a:gd name="T24" fmla="*/ 444 w 498"/>
              <a:gd name="T25" fmla="*/ 292 h 346"/>
              <a:gd name="T26" fmla="*/ 53 w 498"/>
              <a:gd name="T27" fmla="*/ 292 h 346"/>
              <a:gd name="T28" fmla="*/ 53 w 498"/>
              <a:gd name="T29" fmla="*/ 44 h 346"/>
              <a:gd name="T30" fmla="*/ 444 w 498"/>
              <a:gd name="T31" fmla="*/ 44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8" h="346">
                <a:moveTo>
                  <a:pt x="0" y="44"/>
                </a:moveTo>
                <a:lnTo>
                  <a:pt x="0" y="44"/>
                </a:lnTo>
                <a:cubicBezTo>
                  <a:pt x="0" y="292"/>
                  <a:pt x="0" y="292"/>
                  <a:pt x="0" y="292"/>
                </a:cubicBezTo>
                <a:cubicBezTo>
                  <a:pt x="0" y="319"/>
                  <a:pt x="18" y="345"/>
                  <a:pt x="53" y="345"/>
                </a:cubicBezTo>
                <a:cubicBezTo>
                  <a:pt x="444" y="345"/>
                  <a:pt x="444" y="345"/>
                  <a:pt x="444" y="345"/>
                </a:cubicBezTo>
                <a:cubicBezTo>
                  <a:pt x="470" y="345"/>
                  <a:pt x="497" y="319"/>
                  <a:pt x="497" y="292"/>
                </a:cubicBezTo>
                <a:cubicBezTo>
                  <a:pt x="497" y="44"/>
                  <a:pt x="497" y="44"/>
                  <a:pt x="497" y="44"/>
                </a:cubicBezTo>
                <a:cubicBezTo>
                  <a:pt x="497" y="17"/>
                  <a:pt x="470" y="0"/>
                  <a:pt x="444" y="0"/>
                </a:cubicBezTo>
                <a:cubicBezTo>
                  <a:pt x="53" y="0"/>
                  <a:pt x="53" y="0"/>
                  <a:pt x="53" y="0"/>
                </a:cubicBezTo>
                <a:cubicBezTo>
                  <a:pt x="18" y="0"/>
                  <a:pt x="0" y="17"/>
                  <a:pt x="0" y="44"/>
                </a:cubicBezTo>
                <a:close/>
                <a:moveTo>
                  <a:pt x="444" y="44"/>
                </a:moveTo>
                <a:lnTo>
                  <a:pt x="444" y="44"/>
                </a:lnTo>
                <a:cubicBezTo>
                  <a:pt x="444" y="292"/>
                  <a:pt x="444" y="292"/>
                  <a:pt x="444" y="292"/>
                </a:cubicBezTo>
                <a:cubicBezTo>
                  <a:pt x="53" y="292"/>
                  <a:pt x="53" y="292"/>
                  <a:pt x="53" y="292"/>
                </a:cubicBezTo>
                <a:cubicBezTo>
                  <a:pt x="53" y="44"/>
                  <a:pt x="53" y="44"/>
                  <a:pt x="53" y="44"/>
                </a:cubicBezTo>
                <a:lnTo>
                  <a:pt x="444" y="4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07" name="Freeform 141"/>
          <p:cNvSpPr>
            <a:spLocks noChangeArrowheads="1"/>
          </p:cNvSpPr>
          <p:nvPr/>
        </p:nvSpPr>
        <p:spPr bwMode="auto">
          <a:xfrm>
            <a:off x="15189200" y="7394716"/>
            <a:ext cx="447676" cy="454142"/>
          </a:xfrm>
          <a:custGeom>
            <a:avLst/>
            <a:gdLst>
              <a:gd name="T0" fmla="*/ 479 w 497"/>
              <a:gd name="T1" fmla="*/ 186 h 506"/>
              <a:gd name="T2" fmla="*/ 479 w 497"/>
              <a:gd name="T3" fmla="*/ 186 h 506"/>
              <a:gd name="T4" fmla="*/ 292 w 497"/>
              <a:gd name="T5" fmla="*/ 142 h 506"/>
              <a:gd name="T6" fmla="*/ 266 w 497"/>
              <a:gd name="T7" fmla="*/ 17 h 506"/>
              <a:gd name="T8" fmla="*/ 239 w 497"/>
              <a:gd name="T9" fmla="*/ 0 h 506"/>
              <a:gd name="T10" fmla="*/ 17 w 497"/>
              <a:gd name="T11" fmla="*/ 61 h 506"/>
              <a:gd name="T12" fmla="*/ 0 w 497"/>
              <a:gd name="T13" fmla="*/ 89 h 506"/>
              <a:gd name="T14" fmla="*/ 79 w 497"/>
              <a:gd name="T15" fmla="*/ 390 h 506"/>
              <a:gd name="T16" fmla="*/ 107 w 497"/>
              <a:gd name="T17" fmla="*/ 399 h 506"/>
              <a:gd name="T18" fmla="*/ 195 w 497"/>
              <a:gd name="T19" fmla="*/ 372 h 506"/>
              <a:gd name="T20" fmla="*/ 177 w 497"/>
              <a:gd name="T21" fmla="*/ 425 h 506"/>
              <a:gd name="T22" fmla="*/ 195 w 497"/>
              <a:gd name="T23" fmla="*/ 443 h 506"/>
              <a:gd name="T24" fmla="*/ 398 w 497"/>
              <a:gd name="T25" fmla="*/ 496 h 506"/>
              <a:gd name="T26" fmla="*/ 426 w 497"/>
              <a:gd name="T27" fmla="*/ 487 h 506"/>
              <a:gd name="T28" fmla="*/ 496 w 497"/>
              <a:gd name="T29" fmla="*/ 212 h 506"/>
              <a:gd name="T30" fmla="*/ 479 w 497"/>
              <a:gd name="T31" fmla="*/ 186 h 506"/>
              <a:gd name="T32" fmla="*/ 35 w 497"/>
              <a:gd name="T33" fmla="*/ 97 h 506"/>
              <a:gd name="T34" fmla="*/ 35 w 497"/>
              <a:gd name="T35" fmla="*/ 97 h 506"/>
              <a:gd name="T36" fmla="*/ 230 w 497"/>
              <a:gd name="T37" fmla="*/ 44 h 506"/>
              <a:gd name="T38" fmla="*/ 310 w 497"/>
              <a:gd name="T39" fmla="*/ 310 h 506"/>
              <a:gd name="T40" fmla="*/ 116 w 497"/>
              <a:gd name="T41" fmla="*/ 364 h 506"/>
              <a:gd name="T42" fmla="*/ 35 w 497"/>
              <a:gd name="T43" fmla="*/ 97 h 506"/>
              <a:gd name="T44" fmla="*/ 389 w 497"/>
              <a:gd name="T45" fmla="*/ 461 h 506"/>
              <a:gd name="T46" fmla="*/ 389 w 497"/>
              <a:gd name="T47" fmla="*/ 461 h 506"/>
              <a:gd name="T48" fmla="*/ 222 w 497"/>
              <a:gd name="T49" fmla="*/ 417 h 506"/>
              <a:gd name="T50" fmla="*/ 230 w 497"/>
              <a:gd name="T51" fmla="*/ 364 h 506"/>
              <a:gd name="T52" fmla="*/ 328 w 497"/>
              <a:gd name="T53" fmla="*/ 336 h 506"/>
              <a:gd name="T54" fmla="*/ 345 w 497"/>
              <a:gd name="T55" fmla="*/ 319 h 506"/>
              <a:gd name="T56" fmla="*/ 310 w 497"/>
              <a:gd name="T57" fmla="*/ 177 h 506"/>
              <a:gd name="T58" fmla="*/ 451 w 497"/>
              <a:gd name="T59" fmla="*/ 212 h 506"/>
              <a:gd name="T60" fmla="*/ 389 w 497"/>
              <a:gd name="T61" fmla="*/ 461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7" h="506">
                <a:moveTo>
                  <a:pt x="479" y="186"/>
                </a:moveTo>
                <a:lnTo>
                  <a:pt x="479" y="186"/>
                </a:lnTo>
                <a:cubicBezTo>
                  <a:pt x="292" y="142"/>
                  <a:pt x="292" y="142"/>
                  <a:pt x="292" y="142"/>
                </a:cubicBezTo>
                <a:cubicBezTo>
                  <a:pt x="266" y="17"/>
                  <a:pt x="266" y="17"/>
                  <a:pt x="266" y="17"/>
                </a:cubicBezTo>
                <a:cubicBezTo>
                  <a:pt x="257" y="8"/>
                  <a:pt x="248" y="0"/>
                  <a:pt x="239" y="0"/>
                </a:cubicBezTo>
                <a:cubicBezTo>
                  <a:pt x="17" y="61"/>
                  <a:pt x="17" y="61"/>
                  <a:pt x="17" y="61"/>
                </a:cubicBezTo>
                <a:cubicBezTo>
                  <a:pt x="0" y="71"/>
                  <a:pt x="0" y="80"/>
                  <a:pt x="0" y="89"/>
                </a:cubicBezTo>
                <a:cubicBezTo>
                  <a:pt x="79" y="390"/>
                  <a:pt x="79" y="390"/>
                  <a:pt x="79" y="390"/>
                </a:cubicBezTo>
                <a:cubicBezTo>
                  <a:pt x="79" y="399"/>
                  <a:pt x="97" y="399"/>
                  <a:pt x="107" y="399"/>
                </a:cubicBezTo>
                <a:cubicBezTo>
                  <a:pt x="195" y="372"/>
                  <a:pt x="195" y="372"/>
                  <a:pt x="195" y="372"/>
                </a:cubicBezTo>
                <a:cubicBezTo>
                  <a:pt x="177" y="425"/>
                  <a:pt x="177" y="425"/>
                  <a:pt x="177" y="425"/>
                </a:cubicBezTo>
                <a:cubicBezTo>
                  <a:pt x="177" y="434"/>
                  <a:pt x="186" y="443"/>
                  <a:pt x="195" y="443"/>
                </a:cubicBezTo>
                <a:cubicBezTo>
                  <a:pt x="398" y="496"/>
                  <a:pt x="398" y="496"/>
                  <a:pt x="398" y="496"/>
                </a:cubicBezTo>
                <a:cubicBezTo>
                  <a:pt x="407" y="505"/>
                  <a:pt x="416" y="496"/>
                  <a:pt x="426" y="487"/>
                </a:cubicBezTo>
                <a:cubicBezTo>
                  <a:pt x="496" y="212"/>
                  <a:pt x="496" y="212"/>
                  <a:pt x="496" y="212"/>
                </a:cubicBezTo>
                <a:cubicBezTo>
                  <a:pt x="496" y="204"/>
                  <a:pt x="488" y="186"/>
                  <a:pt x="479" y="186"/>
                </a:cubicBezTo>
                <a:close/>
                <a:moveTo>
                  <a:pt x="35" y="97"/>
                </a:moveTo>
                <a:lnTo>
                  <a:pt x="35" y="97"/>
                </a:lnTo>
                <a:cubicBezTo>
                  <a:pt x="230" y="44"/>
                  <a:pt x="230" y="44"/>
                  <a:pt x="230" y="44"/>
                </a:cubicBezTo>
                <a:cubicBezTo>
                  <a:pt x="310" y="310"/>
                  <a:pt x="310" y="310"/>
                  <a:pt x="310" y="310"/>
                </a:cubicBezTo>
                <a:cubicBezTo>
                  <a:pt x="116" y="364"/>
                  <a:pt x="116" y="364"/>
                  <a:pt x="116" y="364"/>
                </a:cubicBezTo>
                <a:lnTo>
                  <a:pt x="35" y="97"/>
                </a:lnTo>
                <a:close/>
                <a:moveTo>
                  <a:pt x="389" y="461"/>
                </a:moveTo>
                <a:lnTo>
                  <a:pt x="389" y="461"/>
                </a:lnTo>
                <a:cubicBezTo>
                  <a:pt x="222" y="417"/>
                  <a:pt x="222" y="417"/>
                  <a:pt x="222" y="417"/>
                </a:cubicBezTo>
                <a:cubicBezTo>
                  <a:pt x="230" y="364"/>
                  <a:pt x="230" y="364"/>
                  <a:pt x="230" y="364"/>
                </a:cubicBezTo>
                <a:cubicBezTo>
                  <a:pt x="328" y="336"/>
                  <a:pt x="328" y="336"/>
                  <a:pt x="328" y="336"/>
                </a:cubicBezTo>
                <a:cubicBezTo>
                  <a:pt x="336" y="336"/>
                  <a:pt x="345" y="327"/>
                  <a:pt x="345" y="319"/>
                </a:cubicBezTo>
                <a:cubicBezTo>
                  <a:pt x="310" y="177"/>
                  <a:pt x="310" y="177"/>
                  <a:pt x="310" y="177"/>
                </a:cubicBezTo>
                <a:cubicBezTo>
                  <a:pt x="451" y="212"/>
                  <a:pt x="451" y="212"/>
                  <a:pt x="451" y="212"/>
                </a:cubicBezTo>
                <a:lnTo>
                  <a:pt x="389" y="461"/>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10" name="Freeform 144"/>
          <p:cNvSpPr>
            <a:spLocks noChangeArrowheads="1"/>
          </p:cNvSpPr>
          <p:nvPr/>
        </p:nvSpPr>
        <p:spPr bwMode="auto">
          <a:xfrm>
            <a:off x="16992601" y="3882252"/>
            <a:ext cx="400050" cy="355692"/>
          </a:xfrm>
          <a:custGeom>
            <a:avLst/>
            <a:gdLst>
              <a:gd name="T0" fmla="*/ 426 w 444"/>
              <a:gd name="T1" fmla="*/ 0 h 399"/>
              <a:gd name="T2" fmla="*/ 426 w 444"/>
              <a:gd name="T3" fmla="*/ 0 h 399"/>
              <a:gd name="T4" fmla="*/ 9 w 444"/>
              <a:gd name="T5" fmla="*/ 0 h 399"/>
              <a:gd name="T6" fmla="*/ 0 w 444"/>
              <a:gd name="T7" fmla="*/ 17 h 399"/>
              <a:gd name="T8" fmla="*/ 0 w 444"/>
              <a:gd name="T9" fmla="*/ 70 h 399"/>
              <a:gd name="T10" fmla="*/ 443 w 444"/>
              <a:gd name="T11" fmla="*/ 70 h 399"/>
              <a:gd name="T12" fmla="*/ 443 w 444"/>
              <a:gd name="T13" fmla="*/ 17 h 399"/>
              <a:gd name="T14" fmla="*/ 426 w 444"/>
              <a:gd name="T15" fmla="*/ 0 h 399"/>
              <a:gd name="T16" fmla="*/ 27 w 444"/>
              <a:gd name="T17" fmla="*/ 363 h 399"/>
              <a:gd name="T18" fmla="*/ 27 w 444"/>
              <a:gd name="T19" fmla="*/ 363 h 399"/>
              <a:gd name="T20" fmla="*/ 54 w 444"/>
              <a:gd name="T21" fmla="*/ 398 h 399"/>
              <a:gd name="T22" fmla="*/ 381 w 444"/>
              <a:gd name="T23" fmla="*/ 398 h 399"/>
              <a:gd name="T24" fmla="*/ 417 w 444"/>
              <a:gd name="T25" fmla="*/ 363 h 399"/>
              <a:gd name="T26" fmla="*/ 417 w 444"/>
              <a:gd name="T27" fmla="*/ 97 h 399"/>
              <a:gd name="T28" fmla="*/ 27 w 444"/>
              <a:gd name="T29" fmla="*/ 97 h 399"/>
              <a:gd name="T30" fmla="*/ 27 w 444"/>
              <a:gd name="T31" fmla="*/ 363 h 399"/>
              <a:gd name="T32" fmla="*/ 151 w 444"/>
              <a:gd name="T33" fmla="*/ 150 h 399"/>
              <a:gd name="T34" fmla="*/ 151 w 444"/>
              <a:gd name="T35" fmla="*/ 150 h 399"/>
              <a:gd name="T36" fmla="*/ 293 w 444"/>
              <a:gd name="T37" fmla="*/ 150 h 399"/>
              <a:gd name="T38" fmla="*/ 293 w 444"/>
              <a:gd name="T39" fmla="*/ 194 h 399"/>
              <a:gd name="T40" fmla="*/ 151 w 444"/>
              <a:gd name="T41" fmla="*/ 194 h 399"/>
              <a:gd name="T42" fmla="*/ 151 w 444"/>
              <a:gd name="T43" fmla="*/ 15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4" h="399">
                <a:moveTo>
                  <a:pt x="426" y="0"/>
                </a:moveTo>
                <a:lnTo>
                  <a:pt x="426" y="0"/>
                </a:lnTo>
                <a:cubicBezTo>
                  <a:pt x="9" y="0"/>
                  <a:pt x="9" y="0"/>
                  <a:pt x="9" y="0"/>
                </a:cubicBezTo>
                <a:cubicBezTo>
                  <a:pt x="0" y="0"/>
                  <a:pt x="0" y="8"/>
                  <a:pt x="0" y="17"/>
                </a:cubicBezTo>
                <a:cubicBezTo>
                  <a:pt x="0" y="70"/>
                  <a:pt x="0" y="70"/>
                  <a:pt x="0" y="70"/>
                </a:cubicBezTo>
                <a:cubicBezTo>
                  <a:pt x="443" y="70"/>
                  <a:pt x="443" y="70"/>
                  <a:pt x="443" y="70"/>
                </a:cubicBezTo>
                <a:cubicBezTo>
                  <a:pt x="443" y="17"/>
                  <a:pt x="443" y="17"/>
                  <a:pt x="443" y="17"/>
                </a:cubicBezTo>
                <a:cubicBezTo>
                  <a:pt x="443" y="8"/>
                  <a:pt x="434" y="0"/>
                  <a:pt x="426" y="0"/>
                </a:cubicBezTo>
                <a:close/>
                <a:moveTo>
                  <a:pt x="27" y="363"/>
                </a:moveTo>
                <a:lnTo>
                  <a:pt x="27" y="363"/>
                </a:lnTo>
                <a:cubicBezTo>
                  <a:pt x="27" y="380"/>
                  <a:pt x="36" y="398"/>
                  <a:pt x="54" y="398"/>
                </a:cubicBezTo>
                <a:cubicBezTo>
                  <a:pt x="381" y="398"/>
                  <a:pt x="381" y="398"/>
                  <a:pt x="381" y="398"/>
                </a:cubicBezTo>
                <a:cubicBezTo>
                  <a:pt x="408" y="398"/>
                  <a:pt x="417" y="380"/>
                  <a:pt x="417" y="363"/>
                </a:cubicBezTo>
                <a:cubicBezTo>
                  <a:pt x="417" y="97"/>
                  <a:pt x="417" y="97"/>
                  <a:pt x="417" y="97"/>
                </a:cubicBezTo>
                <a:cubicBezTo>
                  <a:pt x="27" y="97"/>
                  <a:pt x="27" y="97"/>
                  <a:pt x="27" y="97"/>
                </a:cubicBezTo>
                <a:lnTo>
                  <a:pt x="27" y="363"/>
                </a:lnTo>
                <a:close/>
                <a:moveTo>
                  <a:pt x="151" y="150"/>
                </a:moveTo>
                <a:lnTo>
                  <a:pt x="151" y="150"/>
                </a:lnTo>
                <a:cubicBezTo>
                  <a:pt x="293" y="150"/>
                  <a:pt x="293" y="150"/>
                  <a:pt x="293" y="150"/>
                </a:cubicBezTo>
                <a:cubicBezTo>
                  <a:pt x="293" y="194"/>
                  <a:pt x="293" y="194"/>
                  <a:pt x="293" y="194"/>
                </a:cubicBezTo>
                <a:cubicBezTo>
                  <a:pt x="151" y="194"/>
                  <a:pt x="151" y="194"/>
                  <a:pt x="151" y="194"/>
                </a:cubicBezTo>
                <a:lnTo>
                  <a:pt x="151" y="15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11" name="Freeform 145"/>
          <p:cNvSpPr>
            <a:spLocks noChangeArrowheads="1"/>
          </p:cNvSpPr>
          <p:nvPr/>
        </p:nvSpPr>
        <p:spPr bwMode="auto">
          <a:xfrm>
            <a:off x="16103602" y="3856846"/>
            <a:ext cx="400050" cy="400154"/>
          </a:xfrm>
          <a:custGeom>
            <a:avLst/>
            <a:gdLst>
              <a:gd name="T0" fmla="*/ 70 w 444"/>
              <a:gd name="T1" fmla="*/ 400 h 445"/>
              <a:gd name="T2" fmla="*/ 70 w 444"/>
              <a:gd name="T3" fmla="*/ 400 h 445"/>
              <a:gd name="T4" fmla="*/ 124 w 444"/>
              <a:gd name="T5" fmla="*/ 444 h 445"/>
              <a:gd name="T6" fmla="*/ 168 w 444"/>
              <a:gd name="T7" fmla="*/ 400 h 445"/>
              <a:gd name="T8" fmla="*/ 124 w 444"/>
              <a:gd name="T9" fmla="*/ 346 h 445"/>
              <a:gd name="T10" fmla="*/ 70 w 444"/>
              <a:gd name="T11" fmla="*/ 400 h 445"/>
              <a:gd name="T12" fmla="*/ 319 w 444"/>
              <a:gd name="T13" fmla="*/ 400 h 445"/>
              <a:gd name="T14" fmla="*/ 319 w 444"/>
              <a:gd name="T15" fmla="*/ 400 h 445"/>
              <a:gd name="T16" fmla="*/ 372 w 444"/>
              <a:gd name="T17" fmla="*/ 444 h 445"/>
              <a:gd name="T18" fmla="*/ 417 w 444"/>
              <a:gd name="T19" fmla="*/ 400 h 445"/>
              <a:gd name="T20" fmla="*/ 372 w 444"/>
              <a:gd name="T21" fmla="*/ 346 h 445"/>
              <a:gd name="T22" fmla="*/ 319 w 444"/>
              <a:gd name="T23" fmla="*/ 400 h 445"/>
              <a:gd name="T24" fmla="*/ 159 w 444"/>
              <a:gd name="T25" fmla="*/ 284 h 445"/>
              <a:gd name="T26" fmla="*/ 159 w 444"/>
              <a:gd name="T27" fmla="*/ 284 h 445"/>
              <a:gd name="T28" fmla="*/ 434 w 444"/>
              <a:gd name="T29" fmla="*/ 204 h 445"/>
              <a:gd name="T30" fmla="*/ 443 w 444"/>
              <a:gd name="T31" fmla="*/ 187 h 445"/>
              <a:gd name="T32" fmla="*/ 443 w 444"/>
              <a:gd name="T33" fmla="*/ 54 h 445"/>
              <a:gd name="T34" fmla="*/ 98 w 444"/>
              <a:gd name="T35" fmla="*/ 54 h 445"/>
              <a:gd name="T36" fmla="*/ 98 w 444"/>
              <a:gd name="T37" fmla="*/ 10 h 445"/>
              <a:gd name="T38" fmla="*/ 89 w 444"/>
              <a:gd name="T39" fmla="*/ 0 h 445"/>
              <a:gd name="T40" fmla="*/ 9 w 444"/>
              <a:gd name="T41" fmla="*/ 0 h 445"/>
              <a:gd name="T42" fmla="*/ 0 w 444"/>
              <a:gd name="T43" fmla="*/ 10 h 445"/>
              <a:gd name="T44" fmla="*/ 0 w 444"/>
              <a:gd name="T45" fmla="*/ 54 h 445"/>
              <a:gd name="T46" fmla="*/ 45 w 444"/>
              <a:gd name="T47" fmla="*/ 54 h 445"/>
              <a:gd name="T48" fmla="*/ 98 w 444"/>
              <a:gd name="T49" fmla="*/ 275 h 445"/>
              <a:gd name="T50" fmla="*/ 98 w 444"/>
              <a:gd name="T51" fmla="*/ 302 h 445"/>
              <a:gd name="T52" fmla="*/ 98 w 444"/>
              <a:gd name="T53" fmla="*/ 338 h 445"/>
              <a:gd name="T54" fmla="*/ 106 w 444"/>
              <a:gd name="T55" fmla="*/ 346 h 445"/>
              <a:gd name="T56" fmla="*/ 124 w 444"/>
              <a:gd name="T57" fmla="*/ 346 h 445"/>
              <a:gd name="T58" fmla="*/ 372 w 444"/>
              <a:gd name="T59" fmla="*/ 346 h 445"/>
              <a:gd name="T60" fmla="*/ 434 w 444"/>
              <a:gd name="T61" fmla="*/ 346 h 445"/>
              <a:gd name="T62" fmla="*/ 443 w 444"/>
              <a:gd name="T63" fmla="*/ 338 h 445"/>
              <a:gd name="T64" fmla="*/ 443 w 444"/>
              <a:gd name="T65" fmla="*/ 302 h 445"/>
              <a:gd name="T66" fmla="*/ 168 w 444"/>
              <a:gd name="T67" fmla="*/ 302 h 445"/>
              <a:gd name="T68" fmla="*/ 159 w 444"/>
              <a:gd name="T69" fmla="*/ 28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445">
                <a:moveTo>
                  <a:pt x="70" y="400"/>
                </a:moveTo>
                <a:lnTo>
                  <a:pt x="70" y="400"/>
                </a:lnTo>
                <a:cubicBezTo>
                  <a:pt x="70" y="426"/>
                  <a:pt x="98" y="444"/>
                  <a:pt x="124" y="444"/>
                </a:cubicBezTo>
                <a:cubicBezTo>
                  <a:pt x="151" y="444"/>
                  <a:pt x="168" y="426"/>
                  <a:pt x="168" y="400"/>
                </a:cubicBezTo>
                <a:cubicBezTo>
                  <a:pt x="168" y="373"/>
                  <a:pt x="151" y="346"/>
                  <a:pt x="124" y="346"/>
                </a:cubicBezTo>
                <a:cubicBezTo>
                  <a:pt x="98" y="346"/>
                  <a:pt x="70" y="373"/>
                  <a:pt x="70" y="400"/>
                </a:cubicBezTo>
                <a:close/>
                <a:moveTo>
                  <a:pt x="319" y="400"/>
                </a:moveTo>
                <a:lnTo>
                  <a:pt x="319" y="400"/>
                </a:lnTo>
                <a:cubicBezTo>
                  <a:pt x="319" y="426"/>
                  <a:pt x="345" y="444"/>
                  <a:pt x="372" y="444"/>
                </a:cubicBezTo>
                <a:cubicBezTo>
                  <a:pt x="399" y="444"/>
                  <a:pt x="417" y="426"/>
                  <a:pt x="417" y="400"/>
                </a:cubicBezTo>
                <a:cubicBezTo>
                  <a:pt x="417" y="373"/>
                  <a:pt x="399" y="346"/>
                  <a:pt x="372" y="346"/>
                </a:cubicBezTo>
                <a:cubicBezTo>
                  <a:pt x="345" y="346"/>
                  <a:pt x="319" y="373"/>
                  <a:pt x="319" y="400"/>
                </a:cubicBezTo>
                <a:close/>
                <a:moveTo>
                  <a:pt x="159" y="284"/>
                </a:moveTo>
                <a:lnTo>
                  <a:pt x="159" y="284"/>
                </a:lnTo>
                <a:cubicBezTo>
                  <a:pt x="434" y="204"/>
                  <a:pt x="434" y="204"/>
                  <a:pt x="434" y="204"/>
                </a:cubicBezTo>
                <a:cubicBezTo>
                  <a:pt x="443" y="204"/>
                  <a:pt x="443" y="195"/>
                  <a:pt x="443" y="187"/>
                </a:cubicBezTo>
                <a:cubicBezTo>
                  <a:pt x="443" y="54"/>
                  <a:pt x="443" y="54"/>
                  <a:pt x="443" y="54"/>
                </a:cubicBezTo>
                <a:cubicBezTo>
                  <a:pt x="98" y="54"/>
                  <a:pt x="98" y="54"/>
                  <a:pt x="98" y="54"/>
                </a:cubicBezTo>
                <a:cubicBezTo>
                  <a:pt x="98" y="10"/>
                  <a:pt x="98" y="10"/>
                  <a:pt x="98" y="10"/>
                </a:cubicBezTo>
                <a:lnTo>
                  <a:pt x="89" y="0"/>
                </a:lnTo>
                <a:cubicBezTo>
                  <a:pt x="9" y="0"/>
                  <a:pt x="9" y="0"/>
                  <a:pt x="9" y="0"/>
                </a:cubicBezTo>
                <a:cubicBezTo>
                  <a:pt x="0" y="0"/>
                  <a:pt x="0" y="10"/>
                  <a:pt x="0" y="10"/>
                </a:cubicBezTo>
                <a:cubicBezTo>
                  <a:pt x="0" y="54"/>
                  <a:pt x="0" y="54"/>
                  <a:pt x="0" y="54"/>
                </a:cubicBezTo>
                <a:cubicBezTo>
                  <a:pt x="45" y="54"/>
                  <a:pt x="45" y="54"/>
                  <a:pt x="45" y="54"/>
                </a:cubicBezTo>
                <a:cubicBezTo>
                  <a:pt x="98" y="275"/>
                  <a:pt x="98" y="275"/>
                  <a:pt x="98" y="275"/>
                </a:cubicBezTo>
                <a:cubicBezTo>
                  <a:pt x="98" y="302"/>
                  <a:pt x="98" y="302"/>
                  <a:pt x="98" y="302"/>
                </a:cubicBezTo>
                <a:cubicBezTo>
                  <a:pt x="98" y="338"/>
                  <a:pt x="98" y="338"/>
                  <a:pt x="98" y="338"/>
                </a:cubicBezTo>
                <a:cubicBezTo>
                  <a:pt x="98" y="346"/>
                  <a:pt x="106" y="346"/>
                  <a:pt x="106" y="346"/>
                </a:cubicBezTo>
                <a:cubicBezTo>
                  <a:pt x="124" y="346"/>
                  <a:pt x="124" y="346"/>
                  <a:pt x="124" y="346"/>
                </a:cubicBezTo>
                <a:cubicBezTo>
                  <a:pt x="372" y="346"/>
                  <a:pt x="372" y="346"/>
                  <a:pt x="372" y="346"/>
                </a:cubicBezTo>
                <a:cubicBezTo>
                  <a:pt x="434" y="346"/>
                  <a:pt x="434" y="346"/>
                  <a:pt x="434" y="346"/>
                </a:cubicBezTo>
                <a:cubicBezTo>
                  <a:pt x="443" y="346"/>
                  <a:pt x="443" y="346"/>
                  <a:pt x="443" y="338"/>
                </a:cubicBezTo>
                <a:cubicBezTo>
                  <a:pt x="443" y="302"/>
                  <a:pt x="443" y="302"/>
                  <a:pt x="443" y="302"/>
                </a:cubicBezTo>
                <a:cubicBezTo>
                  <a:pt x="168" y="302"/>
                  <a:pt x="168" y="302"/>
                  <a:pt x="168" y="302"/>
                </a:cubicBezTo>
                <a:cubicBezTo>
                  <a:pt x="133" y="302"/>
                  <a:pt x="133" y="284"/>
                  <a:pt x="159" y="28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12" name="Freeform 146"/>
          <p:cNvSpPr>
            <a:spLocks noChangeArrowheads="1"/>
          </p:cNvSpPr>
          <p:nvPr/>
        </p:nvSpPr>
        <p:spPr bwMode="auto">
          <a:xfrm>
            <a:off x="15252700" y="3834613"/>
            <a:ext cx="320676" cy="444616"/>
          </a:xfrm>
          <a:custGeom>
            <a:avLst/>
            <a:gdLst>
              <a:gd name="T0" fmla="*/ 318 w 356"/>
              <a:gd name="T1" fmla="*/ 54 h 497"/>
              <a:gd name="T2" fmla="*/ 318 w 356"/>
              <a:gd name="T3" fmla="*/ 54 h 497"/>
              <a:gd name="T4" fmla="*/ 283 w 356"/>
              <a:gd name="T5" fmla="*/ 124 h 497"/>
              <a:gd name="T6" fmla="*/ 71 w 356"/>
              <a:gd name="T7" fmla="*/ 124 h 497"/>
              <a:gd name="T8" fmla="*/ 36 w 356"/>
              <a:gd name="T9" fmla="*/ 54 h 497"/>
              <a:gd name="T10" fmla="*/ 0 w 356"/>
              <a:gd name="T11" fmla="*/ 89 h 497"/>
              <a:gd name="T12" fmla="*/ 0 w 356"/>
              <a:gd name="T13" fmla="*/ 461 h 497"/>
              <a:gd name="T14" fmla="*/ 36 w 356"/>
              <a:gd name="T15" fmla="*/ 496 h 497"/>
              <a:gd name="T16" fmla="*/ 318 w 356"/>
              <a:gd name="T17" fmla="*/ 496 h 497"/>
              <a:gd name="T18" fmla="*/ 355 w 356"/>
              <a:gd name="T19" fmla="*/ 461 h 497"/>
              <a:gd name="T20" fmla="*/ 355 w 356"/>
              <a:gd name="T21" fmla="*/ 89 h 497"/>
              <a:gd name="T22" fmla="*/ 318 w 356"/>
              <a:gd name="T23" fmla="*/ 54 h 497"/>
              <a:gd name="T24" fmla="*/ 265 w 356"/>
              <a:gd name="T25" fmla="*/ 98 h 497"/>
              <a:gd name="T26" fmla="*/ 265 w 356"/>
              <a:gd name="T27" fmla="*/ 98 h 497"/>
              <a:gd name="T28" fmla="*/ 292 w 356"/>
              <a:gd name="T29" fmla="*/ 54 h 497"/>
              <a:gd name="T30" fmla="*/ 230 w 356"/>
              <a:gd name="T31" fmla="*/ 54 h 497"/>
              <a:gd name="T32" fmla="*/ 212 w 356"/>
              <a:gd name="T33" fmla="*/ 0 h 497"/>
              <a:gd name="T34" fmla="*/ 133 w 356"/>
              <a:gd name="T35" fmla="*/ 0 h 497"/>
              <a:gd name="T36" fmla="*/ 115 w 356"/>
              <a:gd name="T37" fmla="*/ 54 h 497"/>
              <a:gd name="T38" fmla="*/ 61 w 356"/>
              <a:gd name="T39" fmla="*/ 54 h 497"/>
              <a:gd name="T40" fmla="*/ 89 w 356"/>
              <a:gd name="T41" fmla="*/ 98 h 497"/>
              <a:gd name="T42" fmla="*/ 265 w 356"/>
              <a:gd name="T43" fmla="*/ 9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6" h="497">
                <a:moveTo>
                  <a:pt x="318" y="54"/>
                </a:moveTo>
                <a:lnTo>
                  <a:pt x="318" y="54"/>
                </a:lnTo>
                <a:cubicBezTo>
                  <a:pt x="283" y="124"/>
                  <a:pt x="283" y="124"/>
                  <a:pt x="283" y="124"/>
                </a:cubicBezTo>
                <a:cubicBezTo>
                  <a:pt x="71" y="124"/>
                  <a:pt x="71" y="124"/>
                  <a:pt x="71" y="124"/>
                </a:cubicBezTo>
                <a:cubicBezTo>
                  <a:pt x="36" y="54"/>
                  <a:pt x="36" y="54"/>
                  <a:pt x="36" y="54"/>
                </a:cubicBezTo>
                <a:cubicBezTo>
                  <a:pt x="17" y="54"/>
                  <a:pt x="0" y="71"/>
                  <a:pt x="0" y="89"/>
                </a:cubicBezTo>
                <a:cubicBezTo>
                  <a:pt x="0" y="461"/>
                  <a:pt x="0" y="461"/>
                  <a:pt x="0" y="461"/>
                </a:cubicBezTo>
                <a:cubicBezTo>
                  <a:pt x="0" y="487"/>
                  <a:pt x="17" y="496"/>
                  <a:pt x="36" y="496"/>
                </a:cubicBezTo>
                <a:cubicBezTo>
                  <a:pt x="318" y="496"/>
                  <a:pt x="318" y="496"/>
                  <a:pt x="318" y="496"/>
                </a:cubicBezTo>
                <a:cubicBezTo>
                  <a:pt x="336" y="496"/>
                  <a:pt x="355" y="487"/>
                  <a:pt x="355" y="461"/>
                </a:cubicBezTo>
                <a:cubicBezTo>
                  <a:pt x="355" y="89"/>
                  <a:pt x="355" y="89"/>
                  <a:pt x="355" y="89"/>
                </a:cubicBezTo>
                <a:cubicBezTo>
                  <a:pt x="355" y="71"/>
                  <a:pt x="336" y="54"/>
                  <a:pt x="318" y="54"/>
                </a:cubicBezTo>
                <a:close/>
                <a:moveTo>
                  <a:pt x="265" y="98"/>
                </a:moveTo>
                <a:lnTo>
                  <a:pt x="265" y="98"/>
                </a:lnTo>
                <a:cubicBezTo>
                  <a:pt x="292" y="54"/>
                  <a:pt x="292" y="54"/>
                  <a:pt x="292" y="54"/>
                </a:cubicBezTo>
                <a:cubicBezTo>
                  <a:pt x="230" y="54"/>
                  <a:pt x="230" y="54"/>
                  <a:pt x="230" y="54"/>
                </a:cubicBezTo>
                <a:cubicBezTo>
                  <a:pt x="212" y="0"/>
                  <a:pt x="212" y="0"/>
                  <a:pt x="212" y="0"/>
                </a:cubicBezTo>
                <a:cubicBezTo>
                  <a:pt x="133" y="0"/>
                  <a:pt x="133" y="0"/>
                  <a:pt x="133" y="0"/>
                </a:cubicBezTo>
                <a:cubicBezTo>
                  <a:pt x="115" y="54"/>
                  <a:pt x="115" y="54"/>
                  <a:pt x="115" y="54"/>
                </a:cubicBezTo>
                <a:cubicBezTo>
                  <a:pt x="61" y="54"/>
                  <a:pt x="61" y="54"/>
                  <a:pt x="61" y="54"/>
                </a:cubicBezTo>
                <a:cubicBezTo>
                  <a:pt x="89" y="98"/>
                  <a:pt x="89" y="98"/>
                  <a:pt x="89" y="98"/>
                </a:cubicBezTo>
                <a:lnTo>
                  <a:pt x="265" y="98"/>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15" name="Freeform 149"/>
          <p:cNvSpPr>
            <a:spLocks noChangeArrowheads="1"/>
          </p:cNvSpPr>
          <p:nvPr/>
        </p:nvSpPr>
        <p:spPr bwMode="auto">
          <a:xfrm>
            <a:off x="11725276" y="9147774"/>
            <a:ext cx="327024" cy="444616"/>
          </a:xfrm>
          <a:custGeom>
            <a:avLst/>
            <a:gdLst>
              <a:gd name="T0" fmla="*/ 106 w 364"/>
              <a:gd name="T1" fmla="*/ 479 h 498"/>
              <a:gd name="T2" fmla="*/ 106 w 364"/>
              <a:gd name="T3" fmla="*/ 479 h 498"/>
              <a:gd name="T4" fmla="*/ 176 w 364"/>
              <a:gd name="T5" fmla="*/ 497 h 498"/>
              <a:gd name="T6" fmla="*/ 248 w 364"/>
              <a:gd name="T7" fmla="*/ 479 h 498"/>
              <a:gd name="T8" fmla="*/ 248 w 364"/>
              <a:gd name="T9" fmla="*/ 426 h 498"/>
              <a:gd name="T10" fmla="*/ 106 w 364"/>
              <a:gd name="T11" fmla="*/ 426 h 498"/>
              <a:gd name="T12" fmla="*/ 106 w 364"/>
              <a:gd name="T13" fmla="*/ 479 h 498"/>
              <a:gd name="T14" fmla="*/ 248 w 364"/>
              <a:gd name="T15" fmla="*/ 400 h 498"/>
              <a:gd name="T16" fmla="*/ 248 w 364"/>
              <a:gd name="T17" fmla="*/ 400 h 498"/>
              <a:gd name="T18" fmla="*/ 354 w 364"/>
              <a:gd name="T19" fmla="*/ 151 h 498"/>
              <a:gd name="T20" fmla="*/ 176 w 364"/>
              <a:gd name="T21" fmla="*/ 0 h 498"/>
              <a:gd name="T22" fmla="*/ 0 w 364"/>
              <a:gd name="T23" fmla="*/ 151 h 498"/>
              <a:gd name="T24" fmla="*/ 106 w 364"/>
              <a:gd name="T25" fmla="*/ 400 h 498"/>
              <a:gd name="T26" fmla="*/ 248 w 364"/>
              <a:gd name="T27" fmla="*/ 400 h 498"/>
              <a:gd name="T28" fmla="*/ 53 w 364"/>
              <a:gd name="T29" fmla="*/ 151 h 498"/>
              <a:gd name="T30" fmla="*/ 53 w 364"/>
              <a:gd name="T31" fmla="*/ 151 h 498"/>
              <a:gd name="T32" fmla="*/ 176 w 364"/>
              <a:gd name="T33" fmla="*/ 53 h 498"/>
              <a:gd name="T34" fmla="*/ 301 w 364"/>
              <a:gd name="T35" fmla="*/ 151 h 498"/>
              <a:gd name="T36" fmla="*/ 257 w 364"/>
              <a:gd name="T37" fmla="*/ 249 h 498"/>
              <a:gd name="T38" fmla="*/ 194 w 364"/>
              <a:gd name="T39" fmla="*/ 355 h 498"/>
              <a:gd name="T40" fmla="*/ 159 w 364"/>
              <a:gd name="T41" fmla="*/ 355 h 498"/>
              <a:gd name="T42" fmla="*/ 97 w 364"/>
              <a:gd name="T43" fmla="*/ 249 h 498"/>
              <a:gd name="T44" fmla="*/ 53 w 364"/>
              <a:gd name="T45" fmla="*/ 151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4" h="498">
                <a:moveTo>
                  <a:pt x="106" y="479"/>
                </a:moveTo>
                <a:lnTo>
                  <a:pt x="106" y="479"/>
                </a:lnTo>
                <a:cubicBezTo>
                  <a:pt x="123" y="488"/>
                  <a:pt x="150" y="497"/>
                  <a:pt x="176" y="497"/>
                </a:cubicBezTo>
                <a:cubicBezTo>
                  <a:pt x="203" y="497"/>
                  <a:pt x="229" y="488"/>
                  <a:pt x="248" y="479"/>
                </a:cubicBezTo>
                <a:cubicBezTo>
                  <a:pt x="248" y="426"/>
                  <a:pt x="248" y="426"/>
                  <a:pt x="248" y="426"/>
                </a:cubicBezTo>
                <a:cubicBezTo>
                  <a:pt x="106" y="426"/>
                  <a:pt x="106" y="426"/>
                  <a:pt x="106" y="426"/>
                </a:cubicBezTo>
                <a:lnTo>
                  <a:pt x="106" y="479"/>
                </a:lnTo>
                <a:close/>
                <a:moveTo>
                  <a:pt x="248" y="400"/>
                </a:moveTo>
                <a:lnTo>
                  <a:pt x="248" y="400"/>
                </a:lnTo>
                <a:cubicBezTo>
                  <a:pt x="248" y="293"/>
                  <a:pt x="363" y="258"/>
                  <a:pt x="354" y="151"/>
                </a:cubicBezTo>
                <a:cubicBezTo>
                  <a:pt x="345" y="80"/>
                  <a:pt x="301" y="0"/>
                  <a:pt x="176" y="0"/>
                </a:cubicBezTo>
                <a:cubicBezTo>
                  <a:pt x="53" y="0"/>
                  <a:pt x="9" y="80"/>
                  <a:pt x="0" y="151"/>
                </a:cubicBezTo>
                <a:cubicBezTo>
                  <a:pt x="0" y="258"/>
                  <a:pt x="106" y="293"/>
                  <a:pt x="106" y="400"/>
                </a:cubicBezTo>
                <a:lnTo>
                  <a:pt x="248" y="400"/>
                </a:lnTo>
                <a:close/>
                <a:moveTo>
                  <a:pt x="53" y="151"/>
                </a:moveTo>
                <a:lnTo>
                  <a:pt x="53" y="151"/>
                </a:lnTo>
                <a:cubicBezTo>
                  <a:pt x="62" y="89"/>
                  <a:pt x="106" y="53"/>
                  <a:pt x="176" y="53"/>
                </a:cubicBezTo>
                <a:cubicBezTo>
                  <a:pt x="248" y="53"/>
                  <a:pt x="292" y="89"/>
                  <a:pt x="301" y="151"/>
                </a:cubicBezTo>
                <a:cubicBezTo>
                  <a:pt x="301" y="187"/>
                  <a:pt x="283" y="213"/>
                  <a:pt x="257" y="249"/>
                </a:cubicBezTo>
                <a:cubicBezTo>
                  <a:pt x="229" y="275"/>
                  <a:pt x="213" y="311"/>
                  <a:pt x="194" y="355"/>
                </a:cubicBezTo>
                <a:cubicBezTo>
                  <a:pt x="159" y="355"/>
                  <a:pt x="159" y="355"/>
                  <a:pt x="159" y="355"/>
                </a:cubicBezTo>
                <a:cubicBezTo>
                  <a:pt x="141" y="311"/>
                  <a:pt x="123" y="275"/>
                  <a:pt x="97" y="249"/>
                </a:cubicBezTo>
                <a:cubicBezTo>
                  <a:pt x="70" y="213"/>
                  <a:pt x="53" y="187"/>
                  <a:pt x="53" y="151"/>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17" name="Freeform 151"/>
          <p:cNvSpPr>
            <a:spLocks noChangeArrowheads="1"/>
          </p:cNvSpPr>
          <p:nvPr/>
        </p:nvSpPr>
        <p:spPr bwMode="auto">
          <a:xfrm>
            <a:off x="16970377" y="6600760"/>
            <a:ext cx="447674" cy="260418"/>
          </a:xfrm>
          <a:custGeom>
            <a:avLst/>
            <a:gdLst>
              <a:gd name="T0" fmla="*/ 124 w 497"/>
              <a:gd name="T1" fmla="*/ 221 h 293"/>
              <a:gd name="T2" fmla="*/ 124 w 497"/>
              <a:gd name="T3" fmla="*/ 221 h 293"/>
              <a:gd name="T4" fmla="*/ 124 w 497"/>
              <a:gd name="T5" fmla="*/ 97 h 293"/>
              <a:gd name="T6" fmla="*/ 177 w 497"/>
              <a:gd name="T7" fmla="*/ 97 h 293"/>
              <a:gd name="T8" fmla="*/ 88 w 497"/>
              <a:gd name="T9" fmla="*/ 0 h 293"/>
              <a:gd name="T10" fmla="*/ 0 w 497"/>
              <a:gd name="T11" fmla="*/ 97 h 293"/>
              <a:gd name="T12" fmla="*/ 53 w 497"/>
              <a:gd name="T13" fmla="*/ 97 h 293"/>
              <a:gd name="T14" fmla="*/ 53 w 497"/>
              <a:gd name="T15" fmla="*/ 248 h 293"/>
              <a:gd name="T16" fmla="*/ 97 w 497"/>
              <a:gd name="T17" fmla="*/ 292 h 293"/>
              <a:gd name="T18" fmla="*/ 319 w 497"/>
              <a:gd name="T19" fmla="*/ 292 h 293"/>
              <a:gd name="T20" fmla="*/ 256 w 497"/>
              <a:gd name="T21" fmla="*/ 221 h 293"/>
              <a:gd name="T22" fmla="*/ 124 w 497"/>
              <a:gd name="T23" fmla="*/ 221 h 293"/>
              <a:gd name="T24" fmla="*/ 443 w 497"/>
              <a:gd name="T25" fmla="*/ 195 h 293"/>
              <a:gd name="T26" fmla="*/ 443 w 497"/>
              <a:gd name="T27" fmla="*/ 195 h 293"/>
              <a:gd name="T28" fmla="*/ 443 w 497"/>
              <a:gd name="T29" fmla="*/ 44 h 293"/>
              <a:gd name="T30" fmla="*/ 399 w 497"/>
              <a:gd name="T31" fmla="*/ 0 h 293"/>
              <a:gd name="T32" fmla="*/ 177 w 497"/>
              <a:gd name="T33" fmla="*/ 0 h 293"/>
              <a:gd name="T34" fmla="*/ 239 w 497"/>
              <a:gd name="T35" fmla="*/ 61 h 293"/>
              <a:gd name="T36" fmla="*/ 372 w 497"/>
              <a:gd name="T37" fmla="*/ 61 h 293"/>
              <a:gd name="T38" fmla="*/ 372 w 497"/>
              <a:gd name="T39" fmla="*/ 195 h 293"/>
              <a:gd name="T40" fmla="*/ 319 w 497"/>
              <a:gd name="T41" fmla="*/ 195 h 293"/>
              <a:gd name="T42" fmla="*/ 407 w 497"/>
              <a:gd name="T43" fmla="*/ 292 h 293"/>
              <a:gd name="T44" fmla="*/ 496 w 497"/>
              <a:gd name="T45" fmla="*/ 195 h 293"/>
              <a:gd name="T46" fmla="*/ 443 w 497"/>
              <a:gd name="T47" fmla="*/ 19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7" h="293">
                <a:moveTo>
                  <a:pt x="124" y="221"/>
                </a:moveTo>
                <a:lnTo>
                  <a:pt x="124" y="221"/>
                </a:lnTo>
                <a:cubicBezTo>
                  <a:pt x="124" y="97"/>
                  <a:pt x="124" y="97"/>
                  <a:pt x="124" y="97"/>
                </a:cubicBezTo>
                <a:cubicBezTo>
                  <a:pt x="177" y="97"/>
                  <a:pt x="177" y="97"/>
                  <a:pt x="177" y="97"/>
                </a:cubicBezTo>
                <a:cubicBezTo>
                  <a:pt x="88" y="0"/>
                  <a:pt x="88" y="0"/>
                  <a:pt x="88" y="0"/>
                </a:cubicBezTo>
                <a:cubicBezTo>
                  <a:pt x="0" y="97"/>
                  <a:pt x="0" y="97"/>
                  <a:pt x="0" y="97"/>
                </a:cubicBezTo>
                <a:cubicBezTo>
                  <a:pt x="53" y="97"/>
                  <a:pt x="53" y="97"/>
                  <a:pt x="53" y="97"/>
                </a:cubicBezTo>
                <a:cubicBezTo>
                  <a:pt x="53" y="248"/>
                  <a:pt x="53" y="248"/>
                  <a:pt x="53" y="248"/>
                </a:cubicBezTo>
                <a:cubicBezTo>
                  <a:pt x="53" y="274"/>
                  <a:pt x="71" y="292"/>
                  <a:pt x="97" y="292"/>
                </a:cubicBezTo>
                <a:cubicBezTo>
                  <a:pt x="319" y="292"/>
                  <a:pt x="319" y="292"/>
                  <a:pt x="319" y="292"/>
                </a:cubicBezTo>
                <a:cubicBezTo>
                  <a:pt x="256" y="221"/>
                  <a:pt x="256" y="221"/>
                  <a:pt x="256" y="221"/>
                </a:cubicBezTo>
                <a:lnTo>
                  <a:pt x="124" y="221"/>
                </a:lnTo>
                <a:close/>
                <a:moveTo>
                  <a:pt x="443" y="195"/>
                </a:moveTo>
                <a:lnTo>
                  <a:pt x="443" y="195"/>
                </a:lnTo>
                <a:cubicBezTo>
                  <a:pt x="443" y="44"/>
                  <a:pt x="443" y="44"/>
                  <a:pt x="443" y="44"/>
                </a:cubicBezTo>
                <a:cubicBezTo>
                  <a:pt x="443" y="17"/>
                  <a:pt x="425" y="0"/>
                  <a:pt x="399" y="0"/>
                </a:cubicBezTo>
                <a:cubicBezTo>
                  <a:pt x="177" y="0"/>
                  <a:pt x="177" y="0"/>
                  <a:pt x="177" y="0"/>
                </a:cubicBezTo>
                <a:cubicBezTo>
                  <a:pt x="239" y="61"/>
                  <a:pt x="239" y="61"/>
                  <a:pt x="239" y="61"/>
                </a:cubicBezTo>
                <a:cubicBezTo>
                  <a:pt x="372" y="61"/>
                  <a:pt x="372" y="61"/>
                  <a:pt x="372" y="61"/>
                </a:cubicBezTo>
                <a:cubicBezTo>
                  <a:pt x="372" y="195"/>
                  <a:pt x="372" y="195"/>
                  <a:pt x="372" y="195"/>
                </a:cubicBezTo>
                <a:cubicBezTo>
                  <a:pt x="319" y="195"/>
                  <a:pt x="319" y="195"/>
                  <a:pt x="319" y="195"/>
                </a:cubicBezTo>
                <a:cubicBezTo>
                  <a:pt x="407" y="292"/>
                  <a:pt x="407" y="292"/>
                  <a:pt x="407" y="292"/>
                </a:cubicBezTo>
                <a:cubicBezTo>
                  <a:pt x="496" y="195"/>
                  <a:pt x="496" y="195"/>
                  <a:pt x="496" y="195"/>
                </a:cubicBezTo>
                <a:lnTo>
                  <a:pt x="443" y="195"/>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20" name="Freeform 154"/>
          <p:cNvSpPr>
            <a:spLocks noChangeArrowheads="1"/>
          </p:cNvSpPr>
          <p:nvPr/>
        </p:nvSpPr>
        <p:spPr bwMode="auto">
          <a:xfrm>
            <a:off x="13503277" y="6476902"/>
            <a:ext cx="320674" cy="435089"/>
          </a:xfrm>
          <a:custGeom>
            <a:avLst/>
            <a:gdLst>
              <a:gd name="T0" fmla="*/ 346 w 355"/>
              <a:gd name="T1" fmla="*/ 132 h 487"/>
              <a:gd name="T2" fmla="*/ 346 w 355"/>
              <a:gd name="T3" fmla="*/ 132 h 487"/>
              <a:gd name="T4" fmla="*/ 116 w 355"/>
              <a:gd name="T5" fmla="*/ 17 h 487"/>
              <a:gd name="T6" fmla="*/ 9 w 355"/>
              <a:gd name="T7" fmla="*/ 53 h 487"/>
              <a:gd name="T8" fmla="*/ 0 w 355"/>
              <a:gd name="T9" fmla="*/ 79 h 487"/>
              <a:gd name="T10" fmla="*/ 9 w 355"/>
              <a:gd name="T11" fmla="*/ 345 h 487"/>
              <a:gd name="T12" fmla="*/ 18 w 355"/>
              <a:gd name="T13" fmla="*/ 363 h 487"/>
              <a:gd name="T14" fmla="*/ 222 w 355"/>
              <a:gd name="T15" fmla="*/ 486 h 487"/>
              <a:gd name="T16" fmla="*/ 231 w 355"/>
              <a:gd name="T17" fmla="*/ 486 h 487"/>
              <a:gd name="T18" fmla="*/ 240 w 355"/>
              <a:gd name="T19" fmla="*/ 486 h 487"/>
              <a:gd name="T20" fmla="*/ 248 w 355"/>
              <a:gd name="T21" fmla="*/ 478 h 487"/>
              <a:gd name="T22" fmla="*/ 248 w 355"/>
              <a:gd name="T23" fmla="*/ 203 h 487"/>
              <a:gd name="T24" fmla="*/ 240 w 355"/>
              <a:gd name="T25" fmla="*/ 185 h 487"/>
              <a:gd name="T26" fmla="*/ 44 w 355"/>
              <a:gd name="T27" fmla="*/ 70 h 487"/>
              <a:gd name="T28" fmla="*/ 71 w 355"/>
              <a:gd name="T29" fmla="*/ 53 h 487"/>
              <a:gd name="T30" fmla="*/ 107 w 355"/>
              <a:gd name="T31" fmla="*/ 44 h 487"/>
              <a:gd name="T32" fmla="*/ 301 w 355"/>
              <a:gd name="T33" fmla="*/ 150 h 487"/>
              <a:gd name="T34" fmla="*/ 310 w 355"/>
              <a:gd name="T35" fmla="*/ 159 h 487"/>
              <a:gd name="T36" fmla="*/ 310 w 355"/>
              <a:gd name="T37" fmla="*/ 425 h 487"/>
              <a:gd name="T38" fmla="*/ 328 w 355"/>
              <a:gd name="T39" fmla="*/ 442 h 487"/>
              <a:gd name="T40" fmla="*/ 354 w 355"/>
              <a:gd name="T41" fmla="*/ 425 h 487"/>
              <a:gd name="T42" fmla="*/ 354 w 355"/>
              <a:gd name="T43" fmla="*/ 141 h 487"/>
              <a:gd name="T44" fmla="*/ 346 w 355"/>
              <a:gd name="T45" fmla="*/ 13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21" name="Freeform 155"/>
          <p:cNvSpPr>
            <a:spLocks noChangeArrowheads="1"/>
          </p:cNvSpPr>
          <p:nvPr/>
        </p:nvSpPr>
        <p:spPr bwMode="auto">
          <a:xfrm>
            <a:off x="16116301" y="8264894"/>
            <a:ext cx="412750" cy="447791"/>
          </a:xfrm>
          <a:custGeom>
            <a:avLst/>
            <a:gdLst>
              <a:gd name="T0" fmla="*/ 79 w 461"/>
              <a:gd name="T1" fmla="*/ 9 h 497"/>
              <a:gd name="T2" fmla="*/ 79 w 461"/>
              <a:gd name="T3" fmla="*/ 9 h 497"/>
              <a:gd name="T4" fmla="*/ 71 w 461"/>
              <a:gd name="T5" fmla="*/ 9 h 497"/>
              <a:gd name="T6" fmla="*/ 0 w 461"/>
              <a:gd name="T7" fmla="*/ 195 h 497"/>
              <a:gd name="T8" fmla="*/ 79 w 461"/>
              <a:gd name="T9" fmla="*/ 274 h 497"/>
              <a:gd name="T10" fmla="*/ 159 w 461"/>
              <a:gd name="T11" fmla="*/ 195 h 497"/>
              <a:gd name="T12" fmla="*/ 79 w 461"/>
              <a:gd name="T13" fmla="*/ 9 h 497"/>
              <a:gd name="T14" fmla="*/ 390 w 461"/>
              <a:gd name="T15" fmla="*/ 9 h 497"/>
              <a:gd name="T16" fmla="*/ 390 w 461"/>
              <a:gd name="T17" fmla="*/ 9 h 497"/>
              <a:gd name="T18" fmla="*/ 381 w 461"/>
              <a:gd name="T19" fmla="*/ 9 h 497"/>
              <a:gd name="T20" fmla="*/ 301 w 461"/>
              <a:gd name="T21" fmla="*/ 195 h 497"/>
              <a:gd name="T22" fmla="*/ 381 w 461"/>
              <a:gd name="T23" fmla="*/ 274 h 497"/>
              <a:gd name="T24" fmla="*/ 460 w 461"/>
              <a:gd name="T25" fmla="*/ 195 h 497"/>
              <a:gd name="T26" fmla="*/ 390 w 461"/>
              <a:gd name="T27" fmla="*/ 9 h 497"/>
              <a:gd name="T28" fmla="*/ 230 w 461"/>
              <a:gd name="T29" fmla="*/ 221 h 497"/>
              <a:gd name="T30" fmla="*/ 230 w 461"/>
              <a:gd name="T31" fmla="*/ 221 h 497"/>
              <a:gd name="T32" fmla="*/ 150 w 461"/>
              <a:gd name="T33" fmla="*/ 417 h 497"/>
              <a:gd name="T34" fmla="*/ 230 w 461"/>
              <a:gd name="T35" fmla="*/ 496 h 497"/>
              <a:gd name="T36" fmla="*/ 310 w 461"/>
              <a:gd name="T37" fmla="*/ 417 h 497"/>
              <a:gd name="T38" fmla="*/ 230 w 461"/>
              <a:gd name="T39" fmla="*/ 22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1" h="497">
                <a:moveTo>
                  <a:pt x="79" y="9"/>
                </a:moveTo>
                <a:lnTo>
                  <a:pt x="79" y="9"/>
                </a:lnTo>
                <a:cubicBezTo>
                  <a:pt x="79" y="0"/>
                  <a:pt x="71" y="0"/>
                  <a:pt x="71" y="9"/>
                </a:cubicBezTo>
                <a:cubicBezTo>
                  <a:pt x="62" y="107"/>
                  <a:pt x="0" y="124"/>
                  <a:pt x="0" y="195"/>
                </a:cubicBezTo>
                <a:cubicBezTo>
                  <a:pt x="0" y="239"/>
                  <a:pt x="35" y="274"/>
                  <a:pt x="79" y="274"/>
                </a:cubicBezTo>
                <a:cubicBezTo>
                  <a:pt x="124" y="274"/>
                  <a:pt x="159" y="239"/>
                  <a:pt x="159" y="195"/>
                </a:cubicBezTo>
                <a:cubicBezTo>
                  <a:pt x="159" y="124"/>
                  <a:pt x="88" y="107"/>
                  <a:pt x="79" y="9"/>
                </a:cubicBezTo>
                <a:close/>
                <a:moveTo>
                  <a:pt x="390" y="9"/>
                </a:moveTo>
                <a:lnTo>
                  <a:pt x="390" y="9"/>
                </a:lnTo>
                <a:cubicBezTo>
                  <a:pt x="390" y="0"/>
                  <a:pt x="381" y="0"/>
                  <a:pt x="381" y="9"/>
                </a:cubicBezTo>
                <a:cubicBezTo>
                  <a:pt x="363" y="107"/>
                  <a:pt x="301" y="124"/>
                  <a:pt x="301" y="195"/>
                </a:cubicBezTo>
                <a:cubicBezTo>
                  <a:pt x="301" y="239"/>
                  <a:pt x="336" y="274"/>
                  <a:pt x="381" y="274"/>
                </a:cubicBezTo>
                <a:cubicBezTo>
                  <a:pt x="425" y="274"/>
                  <a:pt x="460" y="239"/>
                  <a:pt x="460" y="195"/>
                </a:cubicBezTo>
                <a:cubicBezTo>
                  <a:pt x="460" y="124"/>
                  <a:pt x="398" y="107"/>
                  <a:pt x="390" y="9"/>
                </a:cubicBezTo>
                <a:close/>
                <a:moveTo>
                  <a:pt x="230" y="221"/>
                </a:moveTo>
                <a:lnTo>
                  <a:pt x="230" y="221"/>
                </a:lnTo>
                <a:cubicBezTo>
                  <a:pt x="212" y="328"/>
                  <a:pt x="150" y="345"/>
                  <a:pt x="150" y="417"/>
                </a:cubicBezTo>
                <a:cubicBezTo>
                  <a:pt x="150" y="461"/>
                  <a:pt x="185" y="496"/>
                  <a:pt x="230" y="496"/>
                </a:cubicBezTo>
                <a:cubicBezTo>
                  <a:pt x="275" y="496"/>
                  <a:pt x="310" y="461"/>
                  <a:pt x="310" y="417"/>
                </a:cubicBezTo>
                <a:cubicBezTo>
                  <a:pt x="310" y="345"/>
                  <a:pt x="247" y="328"/>
                  <a:pt x="230" y="221"/>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22" name="Freeform 156"/>
          <p:cNvSpPr>
            <a:spLocks noChangeArrowheads="1"/>
          </p:cNvSpPr>
          <p:nvPr/>
        </p:nvSpPr>
        <p:spPr bwMode="auto">
          <a:xfrm>
            <a:off x="15313027" y="8264894"/>
            <a:ext cx="234950" cy="447791"/>
          </a:xfrm>
          <a:custGeom>
            <a:avLst/>
            <a:gdLst>
              <a:gd name="T0" fmla="*/ 194 w 266"/>
              <a:gd name="T1" fmla="*/ 248 h 497"/>
              <a:gd name="T2" fmla="*/ 194 w 266"/>
              <a:gd name="T3" fmla="*/ 248 h 497"/>
              <a:gd name="T4" fmla="*/ 194 w 266"/>
              <a:gd name="T5" fmla="*/ 26 h 497"/>
              <a:gd name="T6" fmla="*/ 168 w 266"/>
              <a:gd name="T7" fmla="*/ 0 h 497"/>
              <a:gd name="T8" fmla="*/ 88 w 266"/>
              <a:gd name="T9" fmla="*/ 0 h 497"/>
              <a:gd name="T10" fmla="*/ 71 w 266"/>
              <a:gd name="T11" fmla="*/ 26 h 497"/>
              <a:gd name="T12" fmla="*/ 71 w 266"/>
              <a:gd name="T13" fmla="*/ 248 h 497"/>
              <a:gd name="T14" fmla="*/ 0 w 266"/>
              <a:gd name="T15" fmla="*/ 364 h 497"/>
              <a:gd name="T16" fmla="*/ 132 w 266"/>
              <a:gd name="T17" fmla="*/ 496 h 497"/>
              <a:gd name="T18" fmla="*/ 265 w 266"/>
              <a:gd name="T19" fmla="*/ 364 h 497"/>
              <a:gd name="T20" fmla="*/ 194 w 266"/>
              <a:gd name="T21" fmla="*/ 248 h 497"/>
              <a:gd name="T22" fmla="*/ 132 w 266"/>
              <a:gd name="T23" fmla="*/ 452 h 497"/>
              <a:gd name="T24" fmla="*/ 132 w 266"/>
              <a:gd name="T25" fmla="*/ 452 h 497"/>
              <a:gd name="T26" fmla="*/ 44 w 266"/>
              <a:gd name="T27" fmla="*/ 364 h 497"/>
              <a:gd name="T28" fmla="*/ 106 w 266"/>
              <a:gd name="T29" fmla="*/ 283 h 497"/>
              <a:gd name="T30" fmla="*/ 106 w 266"/>
              <a:gd name="T31" fmla="*/ 98 h 497"/>
              <a:gd name="T32" fmla="*/ 159 w 266"/>
              <a:gd name="T33" fmla="*/ 98 h 497"/>
              <a:gd name="T34" fmla="*/ 159 w 266"/>
              <a:gd name="T35" fmla="*/ 283 h 497"/>
              <a:gd name="T36" fmla="*/ 212 w 266"/>
              <a:gd name="T37" fmla="*/ 364 h 497"/>
              <a:gd name="T38" fmla="*/ 132 w 266"/>
              <a:gd name="T39" fmla="*/ 452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6" h="497">
                <a:moveTo>
                  <a:pt x="194" y="248"/>
                </a:moveTo>
                <a:lnTo>
                  <a:pt x="194" y="248"/>
                </a:lnTo>
                <a:cubicBezTo>
                  <a:pt x="194" y="26"/>
                  <a:pt x="194" y="26"/>
                  <a:pt x="194" y="26"/>
                </a:cubicBezTo>
                <a:cubicBezTo>
                  <a:pt x="194" y="17"/>
                  <a:pt x="185" y="0"/>
                  <a:pt x="168" y="0"/>
                </a:cubicBezTo>
                <a:cubicBezTo>
                  <a:pt x="88" y="0"/>
                  <a:pt x="88" y="0"/>
                  <a:pt x="88" y="0"/>
                </a:cubicBezTo>
                <a:cubicBezTo>
                  <a:pt x="71" y="0"/>
                  <a:pt x="71" y="17"/>
                  <a:pt x="71" y="26"/>
                </a:cubicBezTo>
                <a:cubicBezTo>
                  <a:pt x="71" y="248"/>
                  <a:pt x="71" y="248"/>
                  <a:pt x="71" y="248"/>
                </a:cubicBezTo>
                <a:cubicBezTo>
                  <a:pt x="26" y="266"/>
                  <a:pt x="0" y="310"/>
                  <a:pt x="0" y="364"/>
                </a:cubicBezTo>
                <a:cubicBezTo>
                  <a:pt x="0" y="443"/>
                  <a:pt x="62" y="496"/>
                  <a:pt x="132" y="496"/>
                </a:cubicBezTo>
                <a:cubicBezTo>
                  <a:pt x="204" y="496"/>
                  <a:pt x="265" y="443"/>
                  <a:pt x="265" y="364"/>
                </a:cubicBezTo>
                <a:cubicBezTo>
                  <a:pt x="265" y="310"/>
                  <a:pt x="239" y="266"/>
                  <a:pt x="194" y="248"/>
                </a:cubicBezTo>
                <a:close/>
                <a:moveTo>
                  <a:pt x="132" y="452"/>
                </a:moveTo>
                <a:lnTo>
                  <a:pt x="132" y="452"/>
                </a:lnTo>
                <a:cubicBezTo>
                  <a:pt x="88" y="452"/>
                  <a:pt x="44" y="408"/>
                  <a:pt x="44" y="364"/>
                </a:cubicBezTo>
                <a:cubicBezTo>
                  <a:pt x="44" y="328"/>
                  <a:pt x="71" y="292"/>
                  <a:pt x="106" y="283"/>
                </a:cubicBezTo>
                <a:cubicBezTo>
                  <a:pt x="106" y="98"/>
                  <a:pt x="106" y="98"/>
                  <a:pt x="106" y="98"/>
                </a:cubicBezTo>
                <a:cubicBezTo>
                  <a:pt x="159" y="98"/>
                  <a:pt x="159" y="98"/>
                  <a:pt x="159" y="98"/>
                </a:cubicBezTo>
                <a:cubicBezTo>
                  <a:pt x="159" y="283"/>
                  <a:pt x="159" y="283"/>
                  <a:pt x="159" y="283"/>
                </a:cubicBezTo>
                <a:cubicBezTo>
                  <a:pt x="194" y="292"/>
                  <a:pt x="212" y="328"/>
                  <a:pt x="212" y="364"/>
                </a:cubicBezTo>
                <a:cubicBezTo>
                  <a:pt x="212" y="408"/>
                  <a:pt x="177" y="452"/>
                  <a:pt x="132" y="45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24" name="Freeform 158"/>
          <p:cNvSpPr>
            <a:spLocks noChangeArrowheads="1"/>
          </p:cNvSpPr>
          <p:nvPr/>
        </p:nvSpPr>
        <p:spPr bwMode="auto">
          <a:xfrm>
            <a:off x="14297028" y="3952121"/>
            <a:ext cx="447674" cy="209605"/>
          </a:xfrm>
          <a:custGeom>
            <a:avLst/>
            <a:gdLst>
              <a:gd name="T0" fmla="*/ 380 w 497"/>
              <a:gd name="T1" fmla="*/ 0 h 232"/>
              <a:gd name="T2" fmla="*/ 380 w 497"/>
              <a:gd name="T3" fmla="*/ 0 h 232"/>
              <a:gd name="T4" fmla="*/ 266 w 497"/>
              <a:gd name="T5" fmla="*/ 115 h 232"/>
              <a:gd name="T6" fmla="*/ 283 w 497"/>
              <a:gd name="T7" fmla="*/ 186 h 232"/>
              <a:gd name="T8" fmla="*/ 203 w 497"/>
              <a:gd name="T9" fmla="*/ 186 h 232"/>
              <a:gd name="T10" fmla="*/ 230 w 497"/>
              <a:gd name="T11" fmla="*/ 115 h 232"/>
              <a:gd name="T12" fmla="*/ 114 w 497"/>
              <a:gd name="T13" fmla="*/ 0 h 232"/>
              <a:gd name="T14" fmla="*/ 0 w 497"/>
              <a:gd name="T15" fmla="*/ 115 h 232"/>
              <a:gd name="T16" fmla="*/ 114 w 497"/>
              <a:gd name="T17" fmla="*/ 231 h 232"/>
              <a:gd name="T18" fmla="*/ 380 w 497"/>
              <a:gd name="T19" fmla="*/ 231 h 232"/>
              <a:gd name="T20" fmla="*/ 496 w 497"/>
              <a:gd name="T21" fmla="*/ 115 h 232"/>
              <a:gd name="T22" fmla="*/ 380 w 497"/>
              <a:gd name="T23" fmla="*/ 0 h 232"/>
              <a:gd name="T24" fmla="*/ 53 w 497"/>
              <a:gd name="T25" fmla="*/ 115 h 232"/>
              <a:gd name="T26" fmla="*/ 53 w 497"/>
              <a:gd name="T27" fmla="*/ 115 h 232"/>
              <a:gd name="T28" fmla="*/ 114 w 497"/>
              <a:gd name="T29" fmla="*/ 53 h 232"/>
              <a:gd name="T30" fmla="*/ 177 w 497"/>
              <a:gd name="T31" fmla="*/ 115 h 232"/>
              <a:gd name="T32" fmla="*/ 114 w 497"/>
              <a:gd name="T33" fmla="*/ 186 h 232"/>
              <a:gd name="T34" fmla="*/ 53 w 497"/>
              <a:gd name="T35" fmla="*/ 115 h 232"/>
              <a:gd name="T36" fmla="*/ 380 w 497"/>
              <a:gd name="T37" fmla="*/ 186 h 232"/>
              <a:gd name="T38" fmla="*/ 380 w 497"/>
              <a:gd name="T39" fmla="*/ 186 h 232"/>
              <a:gd name="T40" fmla="*/ 319 w 497"/>
              <a:gd name="T41" fmla="*/ 115 h 232"/>
              <a:gd name="T42" fmla="*/ 380 w 497"/>
              <a:gd name="T43" fmla="*/ 53 h 232"/>
              <a:gd name="T44" fmla="*/ 442 w 497"/>
              <a:gd name="T45" fmla="*/ 115 h 232"/>
              <a:gd name="T46" fmla="*/ 380 w 497"/>
              <a:gd name="T47" fmla="*/ 18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7" h="232">
                <a:moveTo>
                  <a:pt x="380" y="0"/>
                </a:moveTo>
                <a:lnTo>
                  <a:pt x="380" y="0"/>
                </a:lnTo>
                <a:cubicBezTo>
                  <a:pt x="319" y="0"/>
                  <a:pt x="266" y="53"/>
                  <a:pt x="266" y="115"/>
                </a:cubicBezTo>
                <a:cubicBezTo>
                  <a:pt x="266" y="141"/>
                  <a:pt x="274" y="168"/>
                  <a:pt x="283" y="186"/>
                </a:cubicBezTo>
                <a:cubicBezTo>
                  <a:pt x="203" y="186"/>
                  <a:pt x="203" y="186"/>
                  <a:pt x="203" y="186"/>
                </a:cubicBezTo>
                <a:cubicBezTo>
                  <a:pt x="221" y="168"/>
                  <a:pt x="230" y="141"/>
                  <a:pt x="230" y="115"/>
                </a:cubicBezTo>
                <a:cubicBezTo>
                  <a:pt x="230" y="53"/>
                  <a:pt x="177" y="0"/>
                  <a:pt x="114" y="0"/>
                </a:cubicBezTo>
                <a:cubicBezTo>
                  <a:pt x="53" y="0"/>
                  <a:pt x="0" y="53"/>
                  <a:pt x="0" y="115"/>
                </a:cubicBezTo>
                <a:cubicBezTo>
                  <a:pt x="0" y="177"/>
                  <a:pt x="53" y="231"/>
                  <a:pt x="114" y="231"/>
                </a:cubicBezTo>
                <a:cubicBezTo>
                  <a:pt x="380" y="231"/>
                  <a:pt x="380" y="231"/>
                  <a:pt x="380" y="231"/>
                </a:cubicBezTo>
                <a:cubicBezTo>
                  <a:pt x="442" y="231"/>
                  <a:pt x="496" y="177"/>
                  <a:pt x="496" y="115"/>
                </a:cubicBezTo>
                <a:cubicBezTo>
                  <a:pt x="496" y="53"/>
                  <a:pt x="442" y="0"/>
                  <a:pt x="380" y="0"/>
                </a:cubicBezTo>
                <a:close/>
                <a:moveTo>
                  <a:pt x="53" y="115"/>
                </a:moveTo>
                <a:lnTo>
                  <a:pt x="53" y="115"/>
                </a:lnTo>
                <a:cubicBezTo>
                  <a:pt x="53" y="80"/>
                  <a:pt x="79" y="53"/>
                  <a:pt x="114" y="53"/>
                </a:cubicBezTo>
                <a:cubicBezTo>
                  <a:pt x="150" y="53"/>
                  <a:pt x="177" y="80"/>
                  <a:pt x="177" y="115"/>
                </a:cubicBezTo>
                <a:cubicBezTo>
                  <a:pt x="177" y="150"/>
                  <a:pt x="150" y="186"/>
                  <a:pt x="114" y="186"/>
                </a:cubicBezTo>
                <a:cubicBezTo>
                  <a:pt x="79" y="186"/>
                  <a:pt x="53" y="150"/>
                  <a:pt x="53" y="115"/>
                </a:cubicBezTo>
                <a:close/>
                <a:moveTo>
                  <a:pt x="380" y="186"/>
                </a:moveTo>
                <a:lnTo>
                  <a:pt x="380" y="186"/>
                </a:lnTo>
                <a:cubicBezTo>
                  <a:pt x="345" y="186"/>
                  <a:pt x="319" y="150"/>
                  <a:pt x="319" y="115"/>
                </a:cubicBezTo>
                <a:cubicBezTo>
                  <a:pt x="319" y="80"/>
                  <a:pt x="345" y="53"/>
                  <a:pt x="380" y="53"/>
                </a:cubicBezTo>
                <a:cubicBezTo>
                  <a:pt x="416" y="53"/>
                  <a:pt x="442" y="80"/>
                  <a:pt x="442" y="115"/>
                </a:cubicBezTo>
                <a:cubicBezTo>
                  <a:pt x="442" y="150"/>
                  <a:pt x="416" y="186"/>
                  <a:pt x="380" y="18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25" name="Freeform 159"/>
          <p:cNvSpPr>
            <a:spLocks noChangeArrowheads="1"/>
          </p:cNvSpPr>
          <p:nvPr/>
        </p:nvSpPr>
        <p:spPr bwMode="auto">
          <a:xfrm>
            <a:off x="16970377" y="5686122"/>
            <a:ext cx="447674" cy="308054"/>
          </a:xfrm>
          <a:custGeom>
            <a:avLst/>
            <a:gdLst>
              <a:gd name="T0" fmla="*/ 443 w 497"/>
              <a:gd name="T1" fmla="*/ 0 h 346"/>
              <a:gd name="T2" fmla="*/ 443 w 497"/>
              <a:gd name="T3" fmla="*/ 0 h 346"/>
              <a:gd name="T4" fmla="*/ 212 w 497"/>
              <a:gd name="T5" fmla="*/ 0 h 346"/>
              <a:gd name="T6" fmla="*/ 177 w 497"/>
              <a:gd name="T7" fmla="*/ 8 h 346"/>
              <a:gd name="T8" fmla="*/ 9 w 497"/>
              <a:gd name="T9" fmla="*/ 159 h 346"/>
              <a:gd name="T10" fmla="*/ 9 w 497"/>
              <a:gd name="T11" fmla="*/ 186 h 346"/>
              <a:gd name="T12" fmla="*/ 177 w 497"/>
              <a:gd name="T13" fmla="*/ 327 h 346"/>
              <a:gd name="T14" fmla="*/ 212 w 497"/>
              <a:gd name="T15" fmla="*/ 345 h 346"/>
              <a:gd name="T16" fmla="*/ 443 w 497"/>
              <a:gd name="T17" fmla="*/ 345 h 346"/>
              <a:gd name="T18" fmla="*/ 496 w 497"/>
              <a:gd name="T19" fmla="*/ 292 h 346"/>
              <a:gd name="T20" fmla="*/ 496 w 497"/>
              <a:gd name="T21" fmla="*/ 44 h 346"/>
              <a:gd name="T22" fmla="*/ 443 w 497"/>
              <a:gd name="T23" fmla="*/ 0 h 346"/>
              <a:gd name="T24" fmla="*/ 372 w 497"/>
              <a:gd name="T25" fmla="*/ 274 h 346"/>
              <a:gd name="T26" fmla="*/ 372 w 497"/>
              <a:gd name="T27" fmla="*/ 274 h 346"/>
              <a:gd name="T28" fmla="*/ 309 w 497"/>
              <a:gd name="T29" fmla="*/ 204 h 346"/>
              <a:gd name="T30" fmla="*/ 248 w 497"/>
              <a:gd name="T31" fmla="*/ 274 h 346"/>
              <a:gd name="T32" fmla="*/ 212 w 497"/>
              <a:gd name="T33" fmla="*/ 230 h 346"/>
              <a:gd name="T34" fmla="*/ 274 w 497"/>
              <a:gd name="T35" fmla="*/ 168 h 346"/>
              <a:gd name="T36" fmla="*/ 212 w 497"/>
              <a:gd name="T37" fmla="*/ 106 h 346"/>
              <a:gd name="T38" fmla="*/ 248 w 497"/>
              <a:gd name="T39" fmla="*/ 70 h 346"/>
              <a:gd name="T40" fmla="*/ 309 w 497"/>
              <a:gd name="T41" fmla="*/ 133 h 346"/>
              <a:gd name="T42" fmla="*/ 372 w 497"/>
              <a:gd name="T43" fmla="*/ 70 h 346"/>
              <a:gd name="T44" fmla="*/ 416 w 497"/>
              <a:gd name="T45" fmla="*/ 106 h 346"/>
              <a:gd name="T46" fmla="*/ 346 w 497"/>
              <a:gd name="T47" fmla="*/ 168 h 346"/>
              <a:gd name="T48" fmla="*/ 416 w 497"/>
              <a:gd name="T49" fmla="*/ 230 h 346"/>
              <a:gd name="T50" fmla="*/ 372 w 497"/>
              <a:gd name="T51" fmla="*/ 274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7" h="346">
                <a:moveTo>
                  <a:pt x="443" y="0"/>
                </a:moveTo>
                <a:lnTo>
                  <a:pt x="443" y="0"/>
                </a:lnTo>
                <a:cubicBezTo>
                  <a:pt x="212" y="0"/>
                  <a:pt x="212" y="0"/>
                  <a:pt x="212" y="0"/>
                </a:cubicBezTo>
                <a:cubicBezTo>
                  <a:pt x="195" y="0"/>
                  <a:pt x="186" y="0"/>
                  <a:pt x="177" y="8"/>
                </a:cubicBezTo>
                <a:cubicBezTo>
                  <a:pt x="9" y="159"/>
                  <a:pt x="9" y="159"/>
                  <a:pt x="9" y="159"/>
                </a:cubicBezTo>
                <a:cubicBezTo>
                  <a:pt x="0" y="168"/>
                  <a:pt x="0" y="177"/>
                  <a:pt x="9" y="186"/>
                </a:cubicBezTo>
                <a:cubicBezTo>
                  <a:pt x="177" y="327"/>
                  <a:pt x="177" y="327"/>
                  <a:pt x="177" y="327"/>
                </a:cubicBezTo>
                <a:cubicBezTo>
                  <a:pt x="186" y="336"/>
                  <a:pt x="195" y="345"/>
                  <a:pt x="212" y="345"/>
                </a:cubicBezTo>
                <a:cubicBezTo>
                  <a:pt x="443" y="345"/>
                  <a:pt x="443" y="345"/>
                  <a:pt x="443" y="345"/>
                </a:cubicBezTo>
                <a:cubicBezTo>
                  <a:pt x="469" y="345"/>
                  <a:pt x="496" y="319"/>
                  <a:pt x="496" y="292"/>
                </a:cubicBezTo>
                <a:cubicBezTo>
                  <a:pt x="496" y="44"/>
                  <a:pt x="496" y="44"/>
                  <a:pt x="496" y="44"/>
                </a:cubicBezTo>
                <a:cubicBezTo>
                  <a:pt x="496" y="17"/>
                  <a:pt x="469" y="0"/>
                  <a:pt x="443" y="0"/>
                </a:cubicBezTo>
                <a:close/>
                <a:moveTo>
                  <a:pt x="372" y="274"/>
                </a:moveTo>
                <a:lnTo>
                  <a:pt x="372" y="274"/>
                </a:lnTo>
                <a:cubicBezTo>
                  <a:pt x="309" y="204"/>
                  <a:pt x="309" y="204"/>
                  <a:pt x="309" y="204"/>
                </a:cubicBezTo>
                <a:cubicBezTo>
                  <a:pt x="248" y="274"/>
                  <a:pt x="248" y="274"/>
                  <a:pt x="248" y="274"/>
                </a:cubicBezTo>
                <a:cubicBezTo>
                  <a:pt x="212" y="230"/>
                  <a:pt x="212" y="230"/>
                  <a:pt x="212" y="230"/>
                </a:cubicBezTo>
                <a:cubicBezTo>
                  <a:pt x="274" y="168"/>
                  <a:pt x="274" y="168"/>
                  <a:pt x="274" y="168"/>
                </a:cubicBezTo>
                <a:cubicBezTo>
                  <a:pt x="212" y="106"/>
                  <a:pt x="212" y="106"/>
                  <a:pt x="212" y="106"/>
                </a:cubicBezTo>
                <a:cubicBezTo>
                  <a:pt x="248" y="70"/>
                  <a:pt x="248" y="70"/>
                  <a:pt x="248" y="70"/>
                </a:cubicBezTo>
                <a:cubicBezTo>
                  <a:pt x="309" y="133"/>
                  <a:pt x="309" y="133"/>
                  <a:pt x="309" y="133"/>
                </a:cubicBezTo>
                <a:cubicBezTo>
                  <a:pt x="372" y="70"/>
                  <a:pt x="372" y="70"/>
                  <a:pt x="372" y="70"/>
                </a:cubicBezTo>
                <a:cubicBezTo>
                  <a:pt x="416" y="106"/>
                  <a:pt x="416" y="106"/>
                  <a:pt x="416" y="106"/>
                </a:cubicBezTo>
                <a:cubicBezTo>
                  <a:pt x="346" y="168"/>
                  <a:pt x="346" y="168"/>
                  <a:pt x="346" y="168"/>
                </a:cubicBezTo>
                <a:cubicBezTo>
                  <a:pt x="416" y="230"/>
                  <a:pt x="416" y="230"/>
                  <a:pt x="416" y="230"/>
                </a:cubicBezTo>
                <a:lnTo>
                  <a:pt x="372" y="27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26" name="Freeform 160"/>
          <p:cNvSpPr>
            <a:spLocks noChangeArrowheads="1"/>
          </p:cNvSpPr>
          <p:nvPr/>
        </p:nvSpPr>
        <p:spPr bwMode="auto">
          <a:xfrm>
            <a:off x="12566651" y="7397892"/>
            <a:ext cx="415926" cy="358869"/>
          </a:xfrm>
          <a:custGeom>
            <a:avLst/>
            <a:gdLst>
              <a:gd name="T0" fmla="*/ 44 w 461"/>
              <a:gd name="T1" fmla="*/ 124 h 400"/>
              <a:gd name="T2" fmla="*/ 44 w 461"/>
              <a:gd name="T3" fmla="*/ 124 h 400"/>
              <a:gd name="T4" fmla="*/ 221 w 461"/>
              <a:gd name="T5" fmla="*/ 106 h 400"/>
              <a:gd name="T6" fmla="*/ 328 w 461"/>
              <a:gd name="T7" fmla="*/ 142 h 400"/>
              <a:gd name="T8" fmla="*/ 443 w 461"/>
              <a:gd name="T9" fmla="*/ 89 h 400"/>
              <a:gd name="T10" fmla="*/ 451 w 461"/>
              <a:gd name="T11" fmla="*/ 53 h 400"/>
              <a:gd name="T12" fmla="*/ 416 w 461"/>
              <a:gd name="T13" fmla="*/ 53 h 400"/>
              <a:gd name="T14" fmla="*/ 239 w 461"/>
              <a:gd name="T15" fmla="*/ 62 h 400"/>
              <a:gd name="T16" fmla="*/ 18 w 461"/>
              <a:gd name="T17" fmla="*/ 89 h 400"/>
              <a:gd name="T18" fmla="*/ 9 w 461"/>
              <a:gd name="T19" fmla="*/ 124 h 400"/>
              <a:gd name="T20" fmla="*/ 44 w 461"/>
              <a:gd name="T21" fmla="*/ 124 h 400"/>
              <a:gd name="T22" fmla="*/ 416 w 461"/>
              <a:gd name="T23" fmla="*/ 178 h 400"/>
              <a:gd name="T24" fmla="*/ 416 w 461"/>
              <a:gd name="T25" fmla="*/ 178 h 400"/>
              <a:gd name="T26" fmla="*/ 239 w 461"/>
              <a:gd name="T27" fmla="*/ 195 h 400"/>
              <a:gd name="T28" fmla="*/ 18 w 461"/>
              <a:gd name="T29" fmla="*/ 213 h 400"/>
              <a:gd name="T30" fmla="*/ 9 w 461"/>
              <a:gd name="T31" fmla="*/ 248 h 400"/>
              <a:gd name="T32" fmla="*/ 44 w 461"/>
              <a:gd name="T33" fmla="*/ 248 h 400"/>
              <a:gd name="T34" fmla="*/ 221 w 461"/>
              <a:gd name="T35" fmla="*/ 240 h 400"/>
              <a:gd name="T36" fmla="*/ 328 w 461"/>
              <a:gd name="T37" fmla="*/ 275 h 400"/>
              <a:gd name="T38" fmla="*/ 443 w 461"/>
              <a:gd name="T39" fmla="*/ 222 h 400"/>
              <a:gd name="T40" fmla="*/ 451 w 461"/>
              <a:gd name="T41" fmla="*/ 187 h 400"/>
              <a:gd name="T42" fmla="*/ 416 w 461"/>
              <a:gd name="T43" fmla="*/ 178 h 400"/>
              <a:gd name="T44" fmla="*/ 416 w 461"/>
              <a:gd name="T45" fmla="*/ 302 h 400"/>
              <a:gd name="T46" fmla="*/ 416 w 461"/>
              <a:gd name="T47" fmla="*/ 302 h 400"/>
              <a:gd name="T48" fmla="*/ 239 w 461"/>
              <a:gd name="T49" fmla="*/ 319 h 400"/>
              <a:gd name="T50" fmla="*/ 18 w 461"/>
              <a:gd name="T51" fmla="*/ 337 h 400"/>
              <a:gd name="T52" fmla="*/ 9 w 461"/>
              <a:gd name="T53" fmla="*/ 372 h 400"/>
              <a:gd name="T54" fmla="*/ 44 w 461"/>
              <a:gd name="T55" fmla="*/ 381 h 400"/>
              <a:gd name="T56" fmla="*/ 221 w 461"/>
              <a:gd name="T57" fmla="*/ 363 h 400"/>
              <a:gd name="T58" fmla="*/ 328 w 461"/>
              <a:gd name="T59" fmla="*/ 399 h 400"/>
              <a:gd name="T60" fmla="*/ 443 w 461"/>
              <a:gd name="T61" fmla="*/ 346 h 400"/>
              <a:gd name="T62" fmla="*/ 451 w 461"/>
              <a:gd name="T63" fmla="*/ 310 h 400"/>
              <a:gd name="T64" fmla="*/ 416 w 461"/>
              <a:gd name="T65" fmla="*/ 302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1" h="400">
                <a:moveTo>
                  <a:pt x="44" y="124"/>
                </a:moveTo>
                <a:lnTo>
                  <a:pt x="44" y="124"/>
                </a:lnTo>
                <a:cubicBezTo>
                  <a:pt x="88" y="89"/>
                  <a:pt x="124" y="62"/>
                  <a:pt x="221" y="106"/>
                </a:cubicBezTo>
                <a:cubicBezTo>
                  <a:pt x="266" y="133"/>
                  <a:pt x="301" y="142"/>
                  <a:pt x="328" y="142"/>
                </a:cubicBezTo>
                <a:cubicBezTo>
                  <a:pt x="381" y="142"/>
                  <a:pt x="416" y="115"/>
                  <a:pt x="443" y="89"/>
                </a:cubicBezTo>
                <a:cubicBezTo>
                  <a:pt x="451" y="80"/>
                  <a:pt x="460" y="62"/>
                  <a:pt x="451" y="53"/>
                </a:cubicBezTo>
                <a:cubicBezTo>
                  <a:pt x="443" y="44"/>
                  <a:pt x="425" y="44"/>
                  <a:pt x="416" y="53"/>
                </a:cubicBezTo>
                <a:cubicBezTo>
                  <a:pt x="372" y="89"/>
                  <a:pt x="337" y="115"/>
                  <a:pt x="239" y="62"/>
                </a:cubicBezTo>
                <a:cubicBezTo>
                  <a:pt x="124" y="0"/>
                  <a:pt x="62" y="44"/>
                  <a:pt x="18" y="89"/>
                </a:cubicBezTo>
                <a:cubicBezTo>
                  <a:pt x="9" y="97"/>
                  <a:pt x="0" y="115"/>
                  <a:pt x="9" y="124"/>
                </a:cubicBezTo>
                <a:cubicBezTo>
                  <a:pt x="18" y="133"/>
                  <a:pt x="35" y="133"/>
                  <a:pt x="44" y="124"/>
                </a:cubicBezTo>
                <a:close/>
                <a:moveTo>
                  <a:pt x="416" y="178"/>
                </a:moveTo>
                <a:lnTo>
                  <a:pt x="416" y="178"/>
                </a:lnTo>
                <a:cubicBezTo>
                  <a:pt x="372" y="213"/>
                  <a:pt x="337" y="248"/>
                  <a:pt x="239" y="195"/>
                </a:cubicBezTo>
                <a:cubicBezTo>
                  <a:pt x="124" y="124"/>
                  <a:pt x="62" y="178"/>
                  <a:pt x="18" y="213"/>
                </a:cubicBezTo>
                <a:cubicBezTo>
                  <a:pt x="9" y="222"/>
                  <a:pt x="0" y="240"/>
                  <a:pt x="9" y="248"/>
                </a:cubicBezTo>
                <a:cubicBezTo>
                  <a:pt x="18" y="257"/>
                  <a:pt x="35" y="257"/>
                  <a:pt x="44" y="248"/>
                </a:cubicBezTo>
                <a:cubicBezTo>
                  <a:pt x="88" y="213"/>
                  <a:pt x="124" y="187"/>
                  <a:pt x="221" y="240"/>
                </a:cubicBezTo>
                <a:cubicBezTo>
                  <a:pt x="266" y="266"/>
                  <a:pt x="301" y="275"/>
                  <a:pt x="328" y="275"/>
                </a:cubicBezTo>
                <a:cubicBezTo>
                  <a:pt x="381" y="275"/>
                  <a:pt x="416" y="240"/>
                  <a:pt x="443" y="222"/>
                </a:cubicBezTo>
                <a:cubicBezTo>
                  <a:pt x="451" y="213"/>
                  <a:pt x="460" y="195"/>
                  <a:pt x="451" y="187"/>
                </a:cubicBezTo>
                <a:cubicBezTo>
                  <a:pt x="443" y="168"/>
                  <a:pt x="425" y="168"/>
                  <a:pt x="416" y="178"/>
                </a:cubicBezTo>
                <a:close/>
                <a:moveTo>
                  <a:pt x="416" y="302"/>
                </a:moveTo>
                <a:lnTo>
                  <a:pt x="416" y="302"/>
                </a:lnTo>
                <a:cubicBezTo>
                  <a:pt x="372" y="346"/>
                  <a:pt x="337" y="372"/>
                  <a:pt x="239" y="319"/>
                </a:cubicBezTo>
                <a:cubicBezTo>
                  <a:pt x="124" y="248"/>
                  <a:pt x="62" y="302"/>
                  <a:pt x="18" y="337"/>
                </a:cubicBezTo>
                <a:cubicBezTo>
                  <a:pt x="9" y="346"/>
                  <a:pt x="0" y="363"/>
                  <a:pt x="9" y="372"/>
                </a:cubicBezTo>
                <a:cubicBezTo>
                  <a:pt x="18" y="390"/>
                  <a:pt x="35" y="390"/>
                  <a:pt x="44" y="381"/>
                </a:cubicBezTo>
                <a:cubicBezTo>
                  <a:pt x="88" y="337"/>
                  <a:pt x="124" y="310"/>
                  <a:pt x="221" y="363"/>
                </a:cubicBezTo>
                <a:cubicBezTo>
                  <a:pt x="266" y="390"/>
                  <a:pt x="301" y="399"/>
                  <a:pt x="328" y="399"/>
                </a:cubicBezTo>
                <a:cubicBezTo>
                  <a:pt x="381" y="399"/>
                  <a:pt x="416" y="372"/>
                  <a:pt x="443" y="346"/>
                </a:cubicBezTo>
                <a:cubicBezTo>
                  <a:pt x="451" y="337"/>
                  <a:pt x="460" y="319"/>
                  <a:pt x="451" y="310"/>
                </a:cubicBezTo>
                <a:cubicBezTo>
                  <a:pt x="443" y="302"/>
                  <a:pt x="425" y="293"/>
                  <a:pt x="416" y="30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27" name="Freeform 161"/>
          <p:cNvSpPr>
            <a:spLocks noChangeArrowheads="1"/>
          </p:cNvSpPr>
          <p:nvPr/>
        </p:nvSpPr>
        <p:spPr bwMode="auto">
          <a:xfrm>
            <a:off x="9080501" y="4644453"/>
            <a:ext cx="431800" cy="374747"/>
          </a:xfrm>
          <a:custGeom>
            <a:avLst/>
            <a:gdLst>
              <a:gd name="T0" fmla="*/ 478 w 479"/>
              <a:gd name="T1" fmla="*/ 390 h 417"/>
              <a:gd name="T2" fmla="*/ 478 w 479"/>
              <a:gd name="T3" fmla="*/ 390 h 417"/>
              <a:gd name="T4" fmla="*/ 257 w 479"/>
              <a:gd name="T5" fmla="*/ 0 h 417"/>
              <a:gd name="T6" fmla="*/ 239 w 479"/>
              <a:gd name="T7" fmla="*/ 0 h 417"/>
              <a:gd name="T8" fmla="*/ 221 w 479"/>
              <a:gd name="T9" fmla="*/ 0 h 417"/>
              <a:gd name="T10" fmla="*/ 0 w 479"/>
              <a:gd name="T11" fmla="*/ 390 h 417"/>
              <a:gd name="T12" fmla="*/ 0 w 479"/>
              <a:gd name="T13" fmla="*/ 408 h 417"/>
              <a:gd name="T14" fmla="*/ 17 w 479"/>
              <a:gd name="T15" fmla="*/ 416 h 417"/>
              <a:gd name="T16" fmla="*/ 461 w 479"/>
              <a:gd name="T17" fmla="*/ 416 h 417"/>
              <a:gd name="T18" fmla="*/ 478 w 479"/>
              <a:gd name="T19" fmla="*/ 408 h 417"/>
              <a:gd name="T20" fmla="*/ 478 w 479"/>
              <a:gd name="T21" fmla="*/ 390 h 417"/>
              <a:gd name="T22" fmla="*/ 265 w 479"/>
              <a:gd name="T23" fmla="*/ 372 h 417"/>
              <a:gd name="T24" fmla="*/ 265 w 479"/>
              <a:gd name="T25" fmla="*/ 372 h 417"/>
              <a:gd name="T26" fmla="*/ 212 w 479"/>
              <a:gd name="T27" fmla="*/ 372 h 417"/>
              <a:gd name="T28" fmla="*/ 212 w 479"/>
              <a:gd name="T29" fmla="*/ 319 h 417"/>
              <a:gd name="T30" fmla="*/ 265 w 479"/>
              <a:gd name="T31" fmla="*/ 319 h 417"/>
              <a:gd name="T32" fmla="*/ 265 w 479"/>
              <a:gd name="T33" fmla="*/ 372 h 417"/>
              <a:gd name="T34" fmla="*/ 265 w 479"/>
              <a:gd name="T35" fmla="*/ 284 h 417"/>
              <a:gd name="T36" fmla="*/ 265 w 479"/>
              <a:gd name="T37" fmla="*/ 284 h 417"/>
              <a:gd name="T38" fmla="*/ 212 w 479"/>
              <a:gd name="T39" fmla="*/ 284 h 417"/>
              <a:gd name="T40" fmla="*/ 212 w 479"/>
              <a:gd name="T41" fmla="*/ 134 h 417"/>
              <a:gd name="T42" fmla="*/ 265 w 479"/>
              <a:gd name="T43" fmla="*/ 134 h 417"/>
              <a:gd name="T44" fmla="*/ 265 w 479"/>
              <a:gd name="T45" fmla="*/ 28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9" h="417">
                <a:moveTo>
                  <a:pt x="478" y="390"/>
                </a:moveTo>
                <a:lnTo>
                  <a:pt x="478" y="390"/>
                </a:lnTo>
                <a:cubicBezTo>
                  <a:pt x="257" y="0"/>
                  <a:pt x="257" y="0"/>
                  <a:pt x="257" y="0"/>
                </a:cubicBezTo>
                <a:cubicBezTo>
                  <a:pt x="248" y="0"/>
                  <a:pt x="248" y="0"/>
                  <a:pt x="239" y="0"/>
                </a:cubicBezTo>
                <a:cubicBezTo>
                  <a:pt x="230" y="0"/>
                  <a:pt x="230" y="0"/>
                  <a:pt x="221" y="0"/>
                </a:cubicBezTo>
                <a:cubicBezTo>
                  <a:pt x="0" y="390"/>
                  <a:pt x="0" y="390"/>
                  <a:pt x="0" y="390"/>
                </a:cubicBezTo>
                <a:cubicBezTo>
                  <a:pt x="0" y="399"/>
                  <a:pt x="0" y="408"/>
                  <a:pt x="0" y="408"/>
                </a:cubicBezTo>
                <a:cubicBezTo>
                  <a:pt x="8" y="416"/>
                  <a:pt x="8" y="416"/>
                  <a:pt x="17" y="416"/>
                </a:cubicBezTo>
                <a:cubicBezTo>
                  <a:pt x="461" y="416"/>
                  <a:pt x="461" y="416"/>
                  <a:pt x="461" y="416"/>
                </a:cubicBezTo>
                <a:cubicBezTo>
                  <a:pt x="470" y="416"/>
                  <a:pt x="470" y="416"/>
                  <a:pt x="478" y="408"/>
                </a:cubicBezTo>
                <a:cubicBezTo>
                  <a:pt x="478" y="408"/>
                  <a:pt x="478" y="399"/>
                  <a:pt x="478" y="390"/>
                </a:cubicBezTo>
                <a:close/>
                <a:moveTo>
                  <a:pt x="265" y="372"/>
                </a:moveTo>
                <a:lnTo>
                  <a:pt x="265" y="372"/>
                </a:lnTo>
                <a:cubicBezTo>
                  <a:pt x="212" y="372"/>
                  <a:pt x="212" y="372"/>
                  <a:pt x="212" y="372"/>
                </a:cubicBezTo>
                <a:cubicBezTo>
                  <a:pt x="212" y="319"/>
                  <a:pt x="212" y="319"/>
                  <a:pt x="212" y="319"/>
                </a:cubicBezTo>
                <a:cubicBezTo>
                  <a:pt x="265" y="319"/>
                  <a:pt x="265" y="319"/>
                  <a:pt x="265" y="319"/>
                </a:cubicBezTo>
                <a:lnTo>
                  <a:pt x="265" y="372"/>
                </a:lnTo>
                <a:close/>
                <a:moveTo>
                  <a:pt x="265" y="284"/>
                </a:moveTo>
                <a:lnTo>
                  <a:pt x="265" y="284"/>
                </a:lnTo>
                <a:cubicBezTo>
                  <a:pt x="212" y="284"/>
                  <a:pt x="212" y="284"/>
                  <a:pt x="212" y="284"/>
                </a:cubicBezTo>
                <a:cubicBezTo>
                  <a:pt x="212" y="134"/>
                  <a:pt x="212" y="134"/>
                  <a:pt x="212" y="134"/>
                </a:cubicBezTo>
                <a:cubicBezTo>
                  <a:pt x="265" y="134"/>
                  <a:pt x="265" y="134"/>
                  <a:pt x="265" y="134"/>
                </a:cubicBezTo>
                <a:lnTo>
                  <a:pt x="265" y="28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32" name="Freeform 166"/>
          <p:cNvSpPr>
            <a:spLocks noChangeArrowheads="1"/>
          </p:cNvSpPr>
          <p:nvPr/>
        </p:nvSpPr>
        <p:spPr bwMode="auto">
          <a:xfrm>
            <a:off x="17005301" y="9109663"/>
            <a:ext cx="349250" cy="400154"/>
          </a:xfrm>
          <a:custGeom>
            <a:avLst/>
            <a:gdLst>
              <a:gd name="T0" fmla="*/ 371 w 390"/>
              <a:gd name="T1" fmla="*/ 0 h 445"/>
              <a:gd name="T2" fmla="*/ 371 w 390"/>
              <a:gd name="T3" fmla="*/ 0 h 445"/>
              <a:gd name="T4" fmla="*/ 310 w 390"/>
              <a:gd name="T5" fmla="*/ 0 h 445"/>
              <a:gd name="T6" fmla="*/ 292 w 390"/>
              <a:gd name="T7" fmla="*/ 28 h 445"/>
              <a:gd name="T8" fmla="*/ 292 w 390"/>
              <a:gd name="T9" fmla="*/ 444 h 445"/>
              <a:gd name="T10" fmla="*/ 389 w 390"/>
              <a:gd name="T11" fmla="*/ 444 h 445"/>
              <a:gd name="T12" fmla="*/ 389 w 390"/>
              <a:gd name="T13" fmla="*/ 28 h 445"/>
              <a:gd name="T14" fmla="*/ 371 w 390"/>
              <a:gd name="T15" fmla="*/ 0 h 445"/>
              <a:gd name="T16" fmla="*/ 221 w 390"/>
              <a:gd name="T17" fmla="*/ 151 h 445"/>
              <a:gd name="T18" fmla="*/ 221 w 390"/>
              <a:gd name="T19" fmla="*/ 151 h 445"/>
              <a:gd name="T20" fmla="*/ 168 w 390"/>
              <a:gd name="T21" fmla="*/ 151 h 445"/>
              <a:gd name="T22" fmla="*/ 141 w 390"/>
              <a:gd name="T23" fmla="*/ 178 h 445"/>
              <a:gd name="T24" fmla="*/ 141 w 390"/>
              <a:gd name="T25" fmla="*/ 444 h 445"/>
              <a:gd name="T26" fmla="*/ 248 w 390"/>
              <a:gd name="T27" fmla="*/ 444 h 445"/>
              <a:gd name="T28" fmla="*/ 248 w 390"/>
              <a:gd name="T29" fmla="*/ 178 h 445"/>
              <a:gd name="T30" fmla="*/ 221 w 390"/>
              <a:gd name="T31" fmla="*/ 151 h 445"/>
              <a:gd name="T32" fmla="*/ 70 w 390"/>
              <a:gd name="T33" fmla="*/ 302 h 445"/>
              <a:gd name="T34" fmla="*/ 70 w 390"/>
              <a:gd name="T35" fmla="*/ 302 h 445"/>
              <a:gd name="T36" fmla="*/ 17 w 390"/>
              <a:gd name="T37" fmla="*/ 302 h 445"/>
              <a:gd name="T38" fmla="*/ 0 w 390"/>
              <a:gd name="T39" fmla="*/ 319 h 445"/>
              <a:gd name="T40" fmla="*/ 0 w 390"/>
              <a:gd name="T41" fmla="*/ 444 h 445"/>
              <a:gd name="T42" fmla="*/ 97 w 390"/>
              <a:gd name="T43" fmla="*/ 444 h 445"/>
              <a:gd name="T44" fmla="*/ 97 w 390"/>
              <a:gd name="T45" fmla="*/ 319 h 445"/>
              <a:gd name="T46" fmla="*/ 70 w 390"/>
              <a:gd name="T47" fmla="*/ 302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0" h="445">
                <a:moveTo>
                  <a:pt x="371" y="0"/>
                </a:moveTo>
                <a:lnTo>
                  <a:pt x="371" y="0"/>
                </a:lnTo>
                <a:cubicBezTo>
                  <a:pt x="310" y="0"/>
                  <a:pt x="310" y="0"/>
                  <a:pt x="310" y="0"/>
                </a:cubicBezTo>
                <a:cubicBezTo>
                  <a:pt x="301" y="0"/>
                  <a:pt x="292" y="10"/>
                  <a:pt x="292" y="28"/>
                </a:cubicBezTo>
                <a:cubicBezTo>
                  <a:pt x="292" y="444"/>
                  <a:pt x="292" y="444"/>
                  <a:pt x="292" y="444"/>
                </a:cubicBezTo>
                <a:cubicBezTo>
                  <a:pt x="389" y="444"/>
                  <a:pt x="389" y="444"/>
                  <a:pt x="389" y="444"/>
                </a:cubicBezTo>
                <a:cubicBezTo>
                  <a:pt x="389" y="28"/>
                  <a:pt x="389" y="28"/>
                  <a:pt x="389" y="28"/>
                </a:cubicBezTo>
                <a:cubicBezTo>
                  <a:pt x="389" y="10"/>
                  <a:pt x="380" y="0"/>
                  <a:pt x="371" y="0"/>
                </a:cubicBezTo>
                <a:close/>
                <a:moveTo>
                  <a:pt x="221" y="151"/>
                </a:moveTo>
                <a:lnTo>
                  <a:pt x="221" y="151"/>
                </a:lnTo>
                <a:cubicBezTo>
                  <a:pt x="168" y="151"/>
                  <a:pt x="168" y="151"/>
                  <a:pt x="168" y="151"/>
                </a:cubicBezTo>
                <a:cubicBezTo>
                  <a:pt x="150" y="151"/>
                  <a:pt x="141" y="160"/>
                  <a:pt x="141" y="178"/>
                </a:cubicBezTo>
                <a:cubicBezTo>
                  <a:pt x="141" y="444"/>
                  <a:pt x="141" y="444"/>
                  <a:pt x="141" y="444"/>
                </a:cubicBezTo>
                <a:cubicBezTo>
                  <a:pt x="248" y="444"/>
                  <a:pt x="248" y="444"/>
                  <a:pt x="248" y="444"/>
                </a:cubicBezTo>
                <a:cubicBezTo>
                  <a:pt x="248" y="178"/>
                  <a:pt x="248" y="178"/>
                  <a:pt x="248" y="178"/>
                </a:cubicBezTo>
                <a:cubicBezTo>
                  <a:pt x="248" y="160"/>
                  <a:pt x="230" y="151"/>
                  <a:pt x="221" y="151"/>
                </a:cubicBezTo>
                <a:close/>
                <a:moveTo>
                  <a:pt x="70" y="302"/>
                </a:moveTo>
                <a:lnTo>
                  <a:pt x="70" y="302"/>
                </a:lnTo>
                <a:cubicBezTo>
                  <a:pt x="17" y="302"/>
                  <a:pt x="17" y="302"/>
                  <a:pt x="17" y="302"/>
                </a:cubicBezTo>
                <a:cubicBezTo>
                  <a:pt x="0" y="302"/>
                  <a:pt x="0" y="310"/>
                  <a:pt x="0" y="319"/>
                </a:cubicBezTo>
                <a:cubicBezTo>
                  <a:pt x="0" y="444"/>
                  <a:pt x="0" y="444"/>
                  <a:pt x="0" y="444"/>
                </a:cubicBezTo>
                <a:cubicBezTo>
                  <a:pt x="97" y="444"/>
                  <a:pt x="97" y="444"/>
                  <a:pt x="97" y="444"/>
                </a:cubicBezTo>
                <a:cubicBezTo>
                  <a:pt x="97" y="319"/>
                  <a:pt x="97" y="319"/>
                  <a:pt x="97" y="319"/>
                </a:cubicBezTo>
                <a:cubicBezTo>
                  <a:pt x="97" y="310"/>
                  <a:pt x="88" y="302"/>
                  <a:pt x="70" y="30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33" name="Freeform 167"/>
          <p:cNvSpPr>
            <a:spLocks noChangeArrowheads="1"/>
          </p:cNvSpPr>
          <p:nvPr/>
        </p:nvSpPr>
        <p:spPr bwMode="auto">
          <a:xfrm>
            <a:off x="14382751" y="9309741"/>
            <a:ext cx="374650" cy="377924"/>
          </a:xfrm>
          <a:custGeom>
            <a:avLst/>
            <a:gdLst>
              <a:gd name="T0" fmla="*/ 177 w 418"/>
              <a:gd name="T1" fmla="*/ 0 h 417"/>
              <a:gd name="T2" fmla="*/ 177 w 418"/>
              <a:gd name="T3" fmla="*/ 0 h 417"/>
              <a:gd name="T4" fmla="*/ 0 w 418"/>
              <a:gd name="T5" fmla="*/ 176 h 417"/>
              <a:gd name="T6" fmla="*/ 177 w 418"/>
              <a:gd name="T7" fmla="*/ 176 h 417"/>
              <a:gd name="T8" fmla="*/ 177 w 418"/>
              <a:gd name="T9" fmla="*/ 0 h 417"/>
              <a:gd name="T10" fmla="*/ 230 w 418"/>
              <a:gd name="T11" fmla="*/ 0 h 417"/>
              <a:gd name="T12" fmla="*/ 230 w 418"/>
              <a:gd name="T13" fmla="*/ 0 h 417"/>
              <a:gd name="T14" fmla="*/ 230 w 418"/>
              <a:gd name="T15" fmla="*/ 203 h 417"/>
              <a:gd name="T16" fmla="*/ 204 w 418"/>
              <a:gd name="T17" fmla="*/ 229 h 417"/>
              <a:gd name="T18" fmla="*/ 0 w 418"/>
              <a:gd name="T19" fmla="*/ 229 h 417"/>
              <a:gd name="T20" fmla="*/ 204 w 418"/>
              <a:gd name="T21" fmla="*/ 416 h 417"/>
              <a:gd name="T22" fmla="*/ 417 w 418"/>
              <a:gd name="T23" fmla="*/ 203 h 417"/>
              <a:gd name="T24" fmla="*/ 230 w 418"/>
              <a:gd name="T25"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8" h="417">
                <a:moveTo>
                  <a:pt x="177" y="0"/>
                </a:moveTo>
                <a:lnTo>
                  <a:pt x="177" y="0"/>
                </a:lnTo>
                <a:cubicBezTo>
                  <a:pt x="80" y="9"/>
                  <a:pt x="9" y="88"/>
                  <a:pt x="0" y="176"/>
                </a:cubicBezTo>
                <a:cubicBezTo>
                  <a:pt x="177" y="176"/>
                  <a:pt x="177" y="176"/>
                  <a:pt x="177" y="176"/>
                </a:cubicBezTo>
                <a:lnTo>
                  <a:pt x="177" y="0"/>
                </a:lnTo>
                <a:close/>
                <a:moveTo>
                  <a:pt x="230" y="0"/>
                </a:moveTo>
                <a:lnTo>
                  <a:pt x="230" y="0"/>
                </a:lnTo>
                <a:cubicBezTo>
                  <a:pt x="230" y="203"/>
                  <a:pt x="230" y="203"/>
                  <a:pt x="230" y="203"/>
                </a:cubicBezTo>
                <a:cubicBezTo>
                  <a:pt x="230" y="221"/>
                  <a:pt x="222" y="229"/>
                  <a:pt x="204" y="229"/>
                </a:cubicBezTo>
                <a:cubicBezTo>
                  <a:pt x="0" y="229"/>
                  <a:pt x="0" y="229"/>
                  <a:pt x="0" y="229"/>
                </a:cubicBezTo>
                <a:cubicBezTo>
                  <a:pt x="9" y="336"/>
                  <a:pt x="98" y="416"/>
                  <a:pt x="204" y="416"/>
                </a:cubicBezTo>
                <a:cubicBezTo>
                  <a:pt x="319" y="416"/>
                  <a:pt x="417" y="319"/>
                  <a:pt x="417" y="203"/>
                </a:cubicBezTo>
                <a:cubicBezTo>
                  <a:pt x="417" y="97"/>
                  <a:pt x="337" y="9"/>
                  <a:pt x="230" y="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34" name="Freeform 168"/>
          <p:cNvSpPr>
            <a:spLocks noChangeArrowheads="1"/>
          </p:cNvSpPr>
          <p:nvPr/>
        </p:nvSpPr>
        <p:spPr bwMode="auto">
          <a:xfrm>
            <a:off x="16906877" y="8328410"/>
            <a:ext cx="447674" cy="384274"/>
          </a:xfrm>
          <a:custGeom>
            <a:avLst/>
            <a:gdLst>
              <a:gd name="T0" fmla="*/ 17 w 497"/>
              <a:gd name="T1" fmla="*/ 247 h 426"/>
              <a:gd name="T2" fmla="*/ 17 w 497"/>
              <a:gd name="T3" fmla="*/ 247 h 426"/>
              <a:gd name="T4" fmla="*/ 53 w 497"/>
              <a:gd name="T5" fmla="*/ 256 h 426"/>
              <a:gd name="T6" fmla="*/ 80 w 497"/>
              <a:gd name="T7" fmla="*/ 212 h 426"/>
              <a:gd name="T8" fmla="*/ 26 w 497"/>
              <a:gd name="T9" fmla="*/ 203 h 426"/>
              <a:gd name="T10" fmla="*/ 0 w 497"/>
              <a:gd name="T11" fmla="*/ 221 h 426"/>
              <a:gd name="T12" fmla="*/ 17 w 497"/>
              <a:gd name="T13" fmla="*/ 247 h 426"/>
              <a:gd name="T14" fmla="*/ 460 w 497"/>
              <a:gd name="T15" fmla="*/ 256 h 426"/>
              <a:gd name="T16" fmla="*/ 460 w 497"/>
              <a:gd name="T17" fmla="*/ 256 h 426"/>
              <a:gd name="T18" fmla="*/ 345 w 497"/>
              <a:gd name="T19" fmla="*/ 354 h 426"/>
              <a:gd name="T20" fmla="*/ 221 w 497"/>
              <a:gd name="T21" fmla="*/ 256 h 426"/>
              <a:gd name="T22" fmla="*/ 212 w 497"/>
              <a:gd name="T23" fmla="*/ 247 h 426"/>
              <a:gd name="T24" fmla="*/ 194 w 497"/>
              <a:gd name="T25" fmla="*/ 247 h 426"/>
              <a:gd name="T26" fmla="*/ 168 w 497"/>
              <a:gd name="T27" fmla="*/ 283 h 426"/>
              <a:gd name="T28" fmla="*/ 194 w 497"/>
              <a:gd name="T29" fmla="*/ 292 h 426"/>
              <a:gd name="T30" fmla="*/ 337 w 497"/>
              <a:gd name="T31" fmla="*/ 398 h 426"/>
              <a:gd name="T32" fmla="*/ 345 w 497"/>
              <a:gd name="T33" fmla="*/ 407 h 426"/>
              <a:gd name="T34" fmla="*/ 363 w 497"/>
              <a:gd name="T35" fmla="*/ 398 h 426"/>
              <a:gd name="T36" fmla="*/ 487 w 497"/>
              <a:gd name="T37" fmla="*/ 292 h 426"/>
              <a:gd name="T38" fmla="*/ 487 w 497"/>
              <a:gd name="T39" fmla="*/ 256 h 426"/>
              <a:gd name="T40" fmla="*/ 460 w 497"/>
              <a:gd name="T41" fmla="*/ 256 h 426"/>
              <a:gd name="T42" fmla="*/ 212 w 497"/>
              <a:gd name="T43" fmla="*/ 141 h 426"/>
              <a:gd name="T44" fmla="*/ 212 w 497"/>
              <a:gd name="T45" fmla="*/ 141 h 426"/>
              <a:gd name="T46" fmla="*/ 337 w 497"/>
              <a:gd name="T47" fmla="*/ 221 h 426"/>
              <a:gd name="T48" fmla="*/ 372 w 497"/>
              <a:gd name="T49" fmla="*/ 212 h 426"/>
              <a:gd name="T50" fmla="*/ 496 w 497"/>
              <a:gd name="T51" fmla="*/ 35 h 426"/>
              <a:gd name="T52" fmla="*/ 487 w 497"/>
              <a:gd name="T53" fmla="*/ 9 h 426"/>
              <a:gd name="T54" fmla="*/ 452 w 497"/>
              <a:gd name="T55" fmla="*/ 9 h 426"/>
              <a:gd name="T56" fmla="*/ 345 w 497"/>
              <a:gd name="T57" fmla="*/ 177 h 426"/>
              <a:gd name="T58" fmla="*/ 221 w 497"/>
              <a:gd name="T59" fmla="*/ 97 h 426"/>
              <a:gd name="T60" fmla="*/ 203 w 497"/>
              <a:gd name="T61" fmla="*/ 88 h 426"/>
              <a:gd name="T62" fmla="*/ 186 w 497"/>
              <a:gd name="T63" fmla="*/ 106 h 426"/>
              <a:gd name="T64" fmla="*/ 0 w 497"/>
              <a:gd name="T65" fmla="*/ 390 h 426"/>
              <a:gd name="T66" fmla="*/ 9 w 497"/>
              <a:gd name="T67" fmla="*/ 425 h 426"/>
              <a:gd name="T68" fmla="*/ 26 w 497"/>
              <a:gd name="T69" fmla="*/ 425 h 426"/>
              <a:gd name="T70" fmla="*/ 44 w 497"/>
              <a:gd name="T71" fmla="*/ 416 h 426"/>
              <a:gd name="T72" fmla="*/ 212 w 497"/>
              <a:gd name="T73" fmla="*/ 14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426">
                <a:moveTo>
                  <a:pt x="17" y="247"/>
                </a:moveTo>
                <a:lnTo>
                  <a:pt x="17" y="247"/>
                </a:lnTo>
                <a:cubicBezTo>
                  <a:pt x="53" y="256"/>
                  <a:pt x="53" y="256"/>
                  <a:pt x="53" y="256"/>
                </a:cubicBezTo>
                <a:cubicBezTo>
                  <a:pt x="80" y="212"/>
                  <a:pt x="80" y="212"/>
                  <a:pt x="80" y="212"/>
                </a:cubicBezTo>
                <a:cubicBezTo>
                  <a:pt x="26" y="203"/>
                  <a:pt x="26" y="203"/>
                  <a:pt x="26" y="203"/>
                </a:cubicBezTo>
                <a:cubicBezTo>
                  <a:pt x="17" y="203"/>
                  <a:pt x="0" y="212"/>
                  <a:pt x="0" y="221"/>
                </a:cubicBezTo>
                <a:cubicBezTo>
                  <a:pt x="0" y="230"/>
                  <a:pt x="9" y="247"/>
                  <a:pt x="17" y="247"/>
                </a:cubicBezTo>
                <a:close/>
                <a:moveTo>
                  <a:pt x="460" y="256"/>
                </a:moveTo>
                <a:lnTo>
                  <a:pt x="460" y="256"/>
                </a:lnTo>
                <a:cubicBezTo>
                  <a:pt x="345" y="354"/>
                  <a:pt x="345" y="354"/>
                  <a:pt x="345" y="354"/>
                </a:cubicBezTo>
                <a:cubicBezTo>
                  <a:pt x="221" y="256"/>
                  <a:pt x="221" y="256"/>
                  <a:pt x="221" y="256"/>
                </a:cubicBezTo>
                <a:cubicBezTo>
                  <a:pt x="212" y="247"/>
                  <a:pt x="212" y="247"/>
                  <a:pt x="212" y="247"/>
                </a:cubicBezTo>
                <a:cubicBezTo>
                  <a:pt x="194" y="247"/>
                  <a:pt x="194" y="247"/>
                  <a:pt x="194" y="247"/>
                </a:cubicBezTo>
                <a:cubicBezTo>
                  <a:pt x="168" y="283"/>
                  <a:pt x="168" y="283"/>
                  <a:pt x="168" y="283"/>
                </a:cubicBezTo>
                <a:cubicBezTo>
                  <a:pt x="194" y="292"/>
                  <a:pt x="194" y="292"/>
                  <a:pt x="194" y="292"/>
                </a:cubicBezTo>
                <a:cubicBezTo>
                  <a:pt x="337" y="398"/>
                  <a:pt x="337" y="398"/>
                  <a:pt x="337" y="398"/>
                </a:cubicBezTo>
                <a:cubicBezTo>
                  <a:pt x="337" y="407"/>
                  <a:pt x="345" y="407"/>
                  <a:pt x="345" y="407"/>
                </a:cubicBezTo>
                <a:cubicBezTo>
                  <a:pt x="354" y="407"/>
                  <a:pt x="363" y="407"/>
                  <a:pt x="363" y="398"/>
                </a:cubicBezTo>
                <a:cubicBezTo>
                  <a:pt x="487" y="292"/>
                  <a:pt x="487" y="292"/>
                  <a:pt x="487" y="292"/>
                </a:cubicBezTo>
                <a:cubicBezTo>
                  <a:pt x="496" y="283"/>
                  <a:pt x="496" y="265"/>
                  <a:pt x="487" y="256"/>
                </a:cubicBezTo>
                <a:cubicBezTo>
                  <a:pt x="478" y="247"/>
                  <a:pt x="469" y="247"/>
                  <a:pt x="460" y="256"/>
                </a:cubicBezTo>
                <a:close/>
                <a:moveTo>
                  <a:pt x="212" y="141"/>
                </a:moveTo>
                <a:lnTo>
                  <a:pt x="212" y="141"/>
                </a:lnTo>
                <a:cubicBezTo>
                  <a:pt x="337" y="221"/>
                  <a:pt x="337" y="221"/>
                  <a:pt x="337" y="221"/>
                </a:cubicBezTo>
                <a:cubicBezTo>
                  <a:pt x="345" y="230"/>
                  <a:pt x="363" y="230"/>
                  <a:pt x="372" y="212"/>
                </a:cubicBezTo>
                <a:cubicBezTo>
                  <a:pt x="496" y="35"/>
                  <a:pt x="496" y="35"/>
                  <a:pt x="496" y="35"/>
                </a:cubicBezTo>
                <a:cubicBezTo>
                  <a:pt x="496" y="26"/>
                  <a:pt x="496" y="9"/>
                  <a:pt x="487" y="9"/>
                </a:cubicBezTo>
                <a:cubicBezTo>
                  <a:pt x="478" y="0"/>
                  <a:pt x="460" y="0"/>
                  <a:pt x="452" y="9"/>
                </a:cubicBezTo>
                <a:cubicBezTo>
                  <a:pt x="345" y="177"/>
                  <a:pt x="345" y="177"/>
                  <a:pt x="345" y="177"/>
                </a:cubicBezTo>
                <a:cubicBezTo>
                  <a:pt x="221" y="97"/>
                  <a:pt x="221" y="97"/>
                  <a:pt x="221" y="97"/>
                </a:cubicBezTo>
                <a:cubicBezTo>
                  <a:pt x="212" y="88"/>
                  <a:pt x="212" y="88"/>
                  <a:pt x="203" y="88"/>
                </a:cubicBezTo>
                <a:cubicBezTo>
                  <a:pt x="194" y="97"/>
                  <a:pt x="194" y="97"/>
                  <a:pt x="186" y="106"/>
                </a:cubicBezTo>
                <a:cubicBezTo>
                  <a:pt x="0" y="390"/>
                  <a:pt x="0" y="390"/>
                  <a:pt x="0" y="390"/>
                </a:cubicBezTo>
                <a:cubicBezTo>
                  <a:pt x="0" y="407"/>
                  <a:pt x="0" y="416"/>
                  <a:pt x="9" y="425"/>
                </a:cubicBezTo>
                <a:cubicBezTo>
                  <a:pt x="17" y="425"/>
                  <a:pt x="17" y="425"/>
                  <a:pt x="26" y="425"/>
                </a:cubicBezTo>
                <a:cubicBezTo>
                  <a:pt x="26" y="425"/>
                  <a:pt x="35" y="425"/>
                  <a:pt x="44" y="416"/>
                </a:cubicBezTo>
                <a:lnTo>
                  <a:pt x="212" y="141"/>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35" name="Freeform 169"/>
          <p:cNvSpPr>
            <a:spLocks noChangeArrowheads="1"/>
          </p:cNvSpPr>
          <p:nvPr/>
        </p:nvSpPr>
        <p:spPr bwMode="auto">
          <a:xfrm>
            <a:off x="14297027" y="4771485"/>
            <a:ext cx="438150" cy="349341"/>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36" name="Freeform 170"/>
          <p:cNvSpPr>
            <a:spLocks noChangeArrowheads="1"/>
          </p:cNvSpPr>
          <p:nvPr/>
        </p:nvSpPr>
        <p:spPr bwMode="auto">
          <a:xfrm>
            <a:off x="1914526" y="5594022"/>
            <a:ext cx="352424" cy="416034"/>
          </a:xfrm>
          <a:custGeom>
            <a:avLst/>
            <a:gdLst>
              <a:gd name="T0" fmla="*/ 283 w 391"/>
              <a:gd name="T1" fmla="*/ 178 h 463"/>
              <a:gd name="T2" fmla="*/ 283 w 391"/>
              <a:gd name="T3" fmla="*/ 178 h 463"/>
              <a:gd name="T4" fmla="*/ 319 w 391"/>
              <a:gd name="T5" fmla="*/ 18 h 463"/>
              <a:gd name="T6" fmla="*/ 204 w 391"/>
              <a:gd name="T7" fmla="*/ 134 h 463"/>
              <a:gd name="T8" fmla="*/ 98 w 391"/>
              <a:gd name="T9" fmla="*/ 231 h 463"/>
              <a:gd name="T10" fmla="*/ 98 w 391"/>
              <a:gd name="T11" fmla="*/ 400 h 463"/>
              <a:gd name="T12" fmla="*/ 310 w 391"/>
              <a:gd name="T13" fmla="*/ 462 h 463"/>
              <a:gd name="T14" fmla="*/ 390 w 391"/>
              <a:gd name="T15" fmla="*/ 222 h 463"/>
              <a:gd name="T16" fmla="*/ 283 w 391"/>
              <a:gd name="T17" fmla="*/ 178 h 463"/>
              <a:gd name="T18" fmla="*/ 71 w 391"/>
              <a:gd name="T19" fmla="*/ 178 h 463"/>
              <a:gd name="T20" fmla="*/ 71 w 391"/>
              <a:gd name="T21" fmla="*/ 178 h 463"/>
              <a:gd name="T22" fmla="*/ 0 w 391"/>
              <a:gd name="T23" fmla="*/ 257 h 463"/>
              <a:gd name="T24" fmla="*/ 0 w 391"/>
              <a:gd name="T25" fmla="*/ 372 h 463"/>
              <a:gd name="T26" fmla="*/ 71 w 391"/>
              <a:gd name="T27" fmla="*/ 453 h 463"/>
              <a:gd name="T28" fmla="*/ 44 w 391"/>
              <a:gd name="T29" fmla="*/ 400 h 463"/>
              <a:gd name="T30" fmla="*/ 44 w 391"/>
              <a:gd name="T31" fmla="*/ 240 h 463"/>
              <a:gd name="T32" fmla="*/ 71 w 391"/>
              <a:gd name="T33" fmla="*/ 178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463">
                <a:moveTo>
                  <a:pt x="283" y="178"/>
                </a:moveTo>
                <a:lnTo>
                  <a:pt x="283" y="178"/>
                </a:lnTo>
                <a:cubicBezTo>
                  <a:pt x="283" y="169"/>
                  <a:pt x="373" y="89"/>
                  <a:pt x="319" y="18"/>
                </a:cubicBezTo>
                <a:cubicBezTo>
                  <a:pt x="310" y="0"/>
                  <a:pt x="266" y="98"/>
                  <a:pt x="204" y="134"/>
                </a:cubicBezTo>
                <a:cubicBezTo>
                  <a:pt x="169" y="160"/>
                  <a:pt x="98" y="204"/>
                  <a:pt x="98" y="231"/>
                </a:cubicBezTo>
                <a:cubicBezTo>
                  <a:pt x="98" y="400"/>
                  <a:pt x="98" y="400"/>
                  <a:pt x="98" y="400"/>
                </a:cubicBezTo>
                <a:cubicBezTo>
                  <a:pt x="98" y="435"/>
                  <a:pt x="213" y="462"/>
                  <a:pt x="310" y="462"/>
                </a:cubicBezTo>
                <a:cubicBezTo>
                  <a:pt x="345" y="462"/>
                  <a:pt x="390" y="249"/>
                  <a:pt x="390" y="222"/>
                </a:cubicBezTo>
                <a:cubicBezTo>
                  <a:pt x="390" y="187"/>
                  <a:pt x="292" y="187"/>
                  <a:pt x="283" y="178"/>
                </a:cubicBezTo>
                <a:close/>
                <a:moveTo>
                  <a:pt x="71" y="178"/>
                </a:moveTo>
                <a:lnTo>
                  <a:pt x="71" y="178"/>
                </a:lnTo>
                <a:cubicBezTo>
                  <a:pt x="54" y="178"/>
                  <a:pt x="0" y="187"/>
                  <a:pt x="0" y="257"/>
                </a:cubicBezTo>
                <a:cubicBezTo>
                  <a:pt x="0" y="372"/>
                  <a:pt x="0" y="372"/>
                  <a:pt x="0" y="372"/>
                </a:cubicBezTo>
                <a:cubicBezTo>
                  <a:pt x="0" y="444"/>
                  <a:pt x="54" y="453"/>
                  <a:pt x="71" y="453"/>
                </a:cubicBezTo>
                <a:cubicBezTo>
                  <a:pt x="89" y="453"/>
                  <a:pt x="44" y="435"/>
                  <a:pt x="44" y="400"/>
                </a:cubicBezTo>
                <a:cubicBezTo>
                  <a:pt x="44" y="240"/>
                  <a:pt x="44" y="240"/>
                  <a:pt x="44" y="240"/>
                </a:cubicBezTo>
                <a:cubicBezTo>
                  <a:pt x="44" y="196"/>
                  <a:pt x="89" y="178"/>
                  <a:pt x="71" y="178"/>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37" name="Freeform 171"/>
          <p:cNvSpPr>
            <a:spLocks noChangeArrowheads="1"/>
          </p:cNvSpPr>
          <p:nvPr/>
        </p:nvSpPr>
        <p:spPr bwMode="auto">
          <a:xfrm>
            <a:off x="2806702" y="5609903"/>
            <a:ext cx="349250" cy="416032"/>
          </a:xfrm>
          <a:custGeom>
            <a:avLst/>
            <a:gdLst>
              <a:gd name="T0" fmla="*/ 107 w 392"/>
              <a:gd name="T1" fmla="*/ 293 h 462"/>
              <a:gd name="T2" fmla="*/ 107 w 392"/>
              <a:gd name="T3" fmla="*/ 293 h 462"/>
              <a:gd name="T4" fmla="*/ 72 w 392"/>
              <a:gd name="T5" fmla="*/ 444 h 462"/>
              <a:gd name="T6" fmla="*/ 186 w 392"/>
              <a:gd name="T7" fmla="*/ 329 h 462"/>
              <a:gd name="T8" fmla="*/ 293 w 392"/>
              <a:gd name="T9" fmla="*/ 239 h 462"/>
              <a:gd name="T10" fmla="*/ 293 w 392"/>
              <a:gd name="T11" fmla="*/ 63 h 462"/>
              <a:gd name="T12" fmla="*/ 80 w 392"/>
              <a:gd name="T13" fmla="*/ 0 h 462"/>
              <a:gd name="T14" fmla="*/ 0 w 392"/>
              <a:gd name="T15" fmla="*/ 248 h 462"/>
              <a:gd name="T16" fmla="*/ 107 w 392"/>
              <a:gd name="T17" fmla="*/ 293 h 462"/>
              <a:gd name="T18" fmla="*/ 319 w 392"/>
              <a:gd name="T19" fmla="*/ 284 h 462"/>
              <a:gd name="T20" fmla="*/ 319 w 392"/>
              <a:gd name="T21" fmla="*/ 284 h 462"/>
              <a:gd name="T22" fmla="*/ 391 w 392"/>
              <a:gd name="T23" fmla="*/ 213 h 462"/>
              <a:gd name="T24" fmla="*/ 391 w 392"/>
              <a:gd name="T25" fmla="*/ 89 h 462"/>
              <a:gd name="T26" fmla="*/ 319 w 392"/>
              <a:gd name="T27" fmla="*/ 18 h 462"/>
              <a:gd name="T28" fmla="*/ 346 w 392"/>
              <a:gd name="T29" fmla="*/ 71 h 462"/>
              <a:gd name="T30" fmla="*/ 346 w 392"/>
              <a:gd name="T31" fmla="*/ 231 h 462"/>
              <a:gd name="T32" fmla="*/ 319 w 392"/>
              <a:gd name="T33" fmla="*/ 284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2" h="462">
                <a:moveTo>
                  <a:pt x="107" y="293"/>
                </a:moveTo>
                <a:lnTo>
                  <a:pt x="107" y="293"/>
                </a:lnTo>
                <a:cubicBezTo>
                  <a:pt x="107" y="301"/>
                  <a:pt x="19" y="382"/>
                  <a:pt x="72" y="444"/>
                </a:cubicBezTo>
                <a:cubicBezTo>
                  <a:pt x="80" y="461"/>
                  <a:pt x="125" y="373"/>
                  <a:pt x="186" y="329"/>
                </a:cubicBezTo>
                <a:cubicBezTo>
                  <a:pt x="213" y="310"/>
                  <a:pt x="293" y="257"/>
                  <a:pt x="293" y="239"/>
                </a:cubicBezTo>
                <a:cubicBezTo>
                  <a:pt x="293" y="63"/>
                  <a:pt x="293" y="63"/>
                  <a:pt x="293" y="63"/>
                </a:cubicBezTo>
                <a:cubicBezTo>
                  <a:pt x="293" y="35"/>
                  <a:pt x="169" y="0"/>
                  <a:pt x="80" y="0"/>
                </a:cubicBezTo>
                <a:cubicBezTo>
                  <a:pt x="44" y="0"/>
                  <a:pt x="0" y="213"/>
                  <a:pt x="0" y="248"/>
                </a:cubicBezTo>
                <a:cubicBezTo>
                  <a:pt x="0" y="284"/>
                  <a:pt x="98" y="284"/>
                  <a:pt x="107" y="293"/>
                </a:cubicBezTo>
                <a:close/>
                <a:moveTo>
                  <a:pt x="319" y="284"/>
                </a:moveTo>
                <a:lnTo>
                  <a:pt x="319" y="284"/>
                </a:lnTo>
                <a:cubicBezTo>
                  <a:pt x="338" y="284"/>
                  <a:pt x="391" y="275"/>
                  <a:pt x="391" y="213"/>
                </a:cubicBezTo>
                <a:cubicBezTo>
                  <a:pt x="391" y="89"/>
                  <a:pt x="391" y="89"/>
                  <a:pt x="391" y="89"/>
                </a:cubicBezTo>
                <a:cubicBezTo>
                  <a:pt x="391" y="18"/>
                  <a:pt x="338" y="18"/>
                  <a:pt x="319" y="18"/>
                </a:cubicBezTo>
                <a:cubicBezTo>
                  <a:pt x="302" y="18"/>
                  <a:pt x="346" y="27"/>
                  <a:pt x="346" y="71"/>
                </a:cubicBezTo>
                <a:cubicBezTo>
                  <a:pt x="346" y="231"/>
                  <a:pt x="346" y="231"/>
                  <a:pt x="346" y="231"/>
                </a:cubicBezTo>
                <a:cubicBezTo>
                  <a:pt x="346" y="275"/>
                  <a:pt x="302" y="284"/>
                  <a:pt x="319" y="28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Tree>
    <p:extLst>
      <p:ext uri="{BB962C8B-B14F-4D97-AF65-F5344CB8AC3E}">
        <p14:creationId xmlns:p14="http://schemas.microsoft.com/office/powerpoint/2010/main" val="279792747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8668634" y="4185217"/>
            <a:ext cx="8856754" cy="1311385"/>
          </a:xfrm>
          <a:prstGeom prst="rect">
            <a:avLst/>
          </a:prstGeom>
          <a:noFill/>
        </p:spPr>
        <p:txBody>
          <a:bodyPr wrap="square" rtlCol="0">
            <a:spAutoFit/>
          </a:bodyPr>
          <a:lstStyle/>
          <a:p>
            <a:pPr>
              <a:lnSpc>
                <a:spcPct val="110000"/>
              </a:lnSpc>
            </a:pPr>
            <a:r>
              <a:rPr lang="en-US" sz="3601" dirty="0">
                <a:solidFill>
                  <a:schemeClr val="tx2"/>
                </a:solidFill>
                <a:latin typeface="Arvo"/>
                <a:cs typeface="Arvo"/>
              </a:rPr>
              <a:t>Four Important Facts you have</a:t>
            </a:r>
          </a:p>
          <a:p>
            <a:pPr>
              <a:lnSpc>
                <a:spcPct val="110000"/>
              </a:lnSpc>
            </a:pPr>
            <a:r>
              <a:rPr lang="en-US" sz="3601" dirty="0">
                <a:solidFill>
                  <a:schemeClr val="tx2"/>
                </a:solidFill>
                <a:latin typeface="Arvo"/>
                <a:cs typeface="Arvo"/>
              </a:rPr>
              <a:t>to know about us</a:t>
            </a:r>
          </a:p>
        </p:txBody>
      </p:sp>
      <p:sp>
        <p:nvSpPr>
          <p:cNvPr id="9" name="Rectangle 8"/>
          <p:cNvSpPr/>
          <p:nvPr/>
        </p:nvSpPr>
        <p:spPr>
          <a:xfrm>
            <a:off x="8756948" y="6487428"/>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35" name="TextBox 34"/>
          <p:cNvSpPr txBox="1"/>
          <p:nvPr/>
        </p:nvSpPr>
        <p:spPr>
          <a:xfrm>
            <a:off x="8668635" y="5507910"/>
            <a:ext cx="8856755" cy="803553"/>
          </a:xfrm>
          <a:prstGeom prst="rect">
            <a:avLst/>
          </a:prstGeom>
          <a:noFill/>
        </p:spPr>
        <p:txBody>
          <a:bodyPr wrap="square" rtlCol="0">
            <a:spAutoFit/>
          </a:bodyPr>
          <a:lstStyle/>
          <a:p>
            <a:pPr>
              <a:lnSpc>
                <a:spcPct val="110000"/>
              </a:lnSpc>
            </a:pPr>
            <a:r>
              <a:rPr lang="en-US" sz="2101" dirty="0">
                <a:latin typeface="Lato Light" charset="0"/>
                <a:cs typeface="Lato Light"/>
              </a:rPr>
              <a:t>Because companies are legal persons, they also may associate and register themselves as companies – often known as a corporate group.</a:t>
            </a:r>
            <a:endParaRPr lang="en-US" sz="2101" dirty="0">
              <a:latin typeface="Lato Light"/>
              <a:cs typeface="Lato Light"/>
            </a:endParaRPr>
          </a:p>
        </p:txBody>
      </p:sp>
      <p:sp>
        <p:nvSpPr>
          <p:cNvPr id="20" name="Oval 19"/>
          <p:cNvSpPr/>
          <p:nvPr/>
        </p:nvSpPr>
        <p:spPr>
          <a:xfrm>
            <a:off x="8848535" y="7158791"/>
            <a:ext cx="1087008" cy="1087008"/>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951" dirty="0">
                <a:latin typeface="Lato Light" charset="0"/>
              </a:rPr>
              <a:t>1</a:t>
            </a:r>
          </a:p>
        </p:txBody>
      </p:sp>
      <p:sp>
        <p:nvSpPr>
          <p:cNvPr id="37" name="TextBox 36"/>
          <p:cNvSpPr txBox="1"/>
          <p:nvPr/>
        </p:nvSpPr>
        <p:spPr>
          <a:xfrm>
            <a:off x="8343769" y="8334394"/>
            <a:ext cx="2110717" cy="1366656"/>
          </a:xfrm>
          <a:prstGeom prst="rect">
            <a:avLst/>
          </a:prstGeom>
          <a:noFill/>
        </p:spPr>
        <p:txBody>
          <a:bodyPr wrap="square" rtlCol="0">
            <a:spAutoFit/>
          </a:bodyPr>
          <a:lstStyle/>
          <a:p>
            <a:pPr algn="ctr">
              <a:lnSpc>
                <a:spcPct val="120000"/>
              </a:lnSpc>
            </a:pPr>
            <a:r>
              <a:rPr lang="en-US" sz="2401" dirty="0">
                <a:latin typeface="Lato Light" charset="0"/>
                <a:cs typeface="Lato Light"/>
              </a:rPr>
              <a:t>Fact One</a:t>
            </a:r>
          </a:p>
          <a:p>
            <a:pPr algn="ctr">
              <a:lnSpc>
                <a:spcPct val="120000"/>
              </a:lnSpc>
            </a:pPr>
            <a:r>
              <a:rPr lang="en-US" sz="1500" dirty="0">
                <a:latin typeface="Lato Light" charset="0"/>
                <a:cs typeface="Lato Light"/>
              </a:rPr>
              <a:t>A company is an association of individuals,</a:t>
            </a:r>
            <a:endParaRPr lang="en-US" sz="1500" dirty="0">
              <a:latin typeface="Lato Light"/>
              <a:cs typeface="Lato Light"/>
            </a:endParaRPr>
          </a:p>
        </p:txBody>
      </p:sp>
      <p:sp>
        <p:nvSpPr>
          <p:cNvPr id="42" name="Oval 41"/>
          <p:cNvSpPr/>
          <p:nvPr/>
        </p:nvSpPr>
        <p:spPr>
          <a:xfrm>
            <a:off x="11002084" y="7158791"/>
            <a:ext cx="1087008" cy="1087008"/>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951" dirty="0">
                <a:latin typeface="Lato Light" charset="0"/>
              </a:rPr>
              <a:t>2</a:t>
            </a:r>
          </a:p>
        </p:txBody>
      </p:sp>
      <p:sp>
        <p:nvSpPr>
          <p:cNvPr id="43" name="TextBox 42"/>
          <p:cNvSpPr txBox="1"/>
          <p:nvPr/>
        </p:nvSpPr>
        <p:spPr>
          <a:xfrm>
            <a:off x="10497319" y="8334394"/>
            <a:ext cx="2110717" cy="1366656"/>
          </a:xfrm>
          <a:prstGeom prst="rect">
            <a:avLst/>
          </a:prstGeom>
          <a:noFill/>
        </p:spPr>
        <p:txBody>
          <a:bodyPr wrap="square" rtlCol="0">
            <a:spAutoFit/>
          </a:bodyPr>
          <a:lstStyle/>
          <a:p>
            <a:pPr algn="ctr">
              <a:lnSpc>
                <a:spcPct val="120000"/>
              </a:lnSpc>
            </a:pPr>
            <a:r>
              <a:rPr lang="en-US" sz="2401" dirty="0">
                <a:latin typeface="Lato Light" charset="0"/>
                <a:cs typeface="Lato Light"/>
              </a:rPr>
              <a:t>Fact One</a:t>
            </a:r>
          </a:p>
          <a:p>
            <a:pPr algn="ctr">
              <a:lnSpc>
                <a:spcPct val="120000"/>
              </a:lnSpc>
            </a:pPr>
            <a:r>
              <a:rPr lang="en-US" sz="1500" dirty="0">
                <a:latin typeface="Lato Light" charset="0"/>
                <a:cs typeface="Lato Light"/>
              </a:rPr>
              <a:t>A company is an association of individuals,</a:t>
            </a:r>
            <a:endParaRPr lang="en-US" sz="1500" dirty="0">
              <a:latin typeface="Lato Light"/>
              <a:cs typeface="Lato Light"/>
            </a:endParaRPr>
          </a:p>
        </p:txBody>
      </p:sp>
      <p:sp>
        <p:nvSpPr>
          <p:cNvPr id="44" name="Oval 43"/>
          <p:cNvSpPr/>
          <p:nvPr/>
        </p:nvSpPr>
        <p:spPr>
          <a:xfrm>
            <a:off x="13155636" y="7158791"/>
            <a:ext cx="1087008" cy="1087008"/>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951" dirty="0">
                <a:latin typeface="Lato Light" charset="0"/>
              </a:rPr>
              <a:t>3</a:t>
            </a:r>
          </a:p>
        </p:txBody>
      </p:sp>
      <p:sp>
        <p:nvSpPr>
          <p:cNvPr id="45" name="TextBox 44"/>
          <p:cNvSpPr txBox="1"/>
          <p:nvPr/>
        </p:nvSpPr>
        <p:spPr>
          <a:xfrm>
            <a:off x="12650870" y="8334394"/>
            <a:ext cx="2110717" cy="1366656"/>
          </a:xfrm>
          <a:prstGeom prst="rect">
            <a:avLst/>
          </a:prstGeom>
          <a:noFill/>
        </p:spPr>
        <p:txBody>
          <a:bodyPr wrap="square" rtlCol="0">
            <a:spAutoFit/>
          </a:bodyPr>
          <a:lstStyle/>
          <a:p>
            <a:pPr algn="ctr">
              <a:lnSpc>
                <a:spcPct val="120000"/>
              </a:lnSpc>
            </a:pPr>
            <a:r>
              <a:rPr lang="en-US" sz="2401" dirty="0">
                <a:latin typeface="Lato Light" charset="0"/>
                <a:cs typeface="Lato Light"/>
              </a:rPr>
              <a:t>Fact One</a:t>
            </a:r>
          </a:p>
          <a:p>
            <a:pPr algn="ctr">
              <a:lnSpc>
                <a:spcPct val="120000"/>
              </a:lnSpc>
            </a:pPr>
            <a:r>
              <a:rPr lang="en-US" sz="1500" dirty="0">
                <a:latin typeface="Lato Light" charset="0"/>
                <a:cs typeface="Lato Light"/>
              </a:rPr>
              <a:t>A company is an association of individuals,</a:t>
            </a:r>
            <a:endParaRPr lang="en-US" sz="1500" dirty="0">
              <a:latin typeface="Lato Light"/>
              <a:cs typeface="Lato Light"/>
            </a:endParaRPr>
          </a:p>
        </p:txBody>
      </p:sp>
      <p:sp>
        <p:nvSpPr>
          <p:cNvPr id="46" name="Oval 45"/>
          <p:cNvSpPr/>
          <p:nvPr/>
        </p:nvSpPr>
        <p:spPr>
          <a:xfrm>
            <a:off x="15309186" y="7158791"/>
            <a:ext cx="1087008" cy="1087008"/>
          </a:xfrm>
          <a:prstGeom prst="ellipse">
            <a:avLst/>
          </a:prstGeom>
          <a:solidFill>
            <a:schemeClr val="accent4"/>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951" dirty="0">
                <a:latin typeface="Lato Light" charset="0"/>
              </a:rPr>
              <a:t>4</a:t>
            </a:r>
          </a:p>
        </p:txBody>
      </p:sp>
      <p:sp>
        <p:nvSpPr>
          <p:cNvPr id="47" name="TextBox 46"/>
          <p:cNvSpPr txBox="1"/>
          <p:nvPr/>
        </p:nvSpPr>
        <p:spPr>
          <a:xfrm>
            <a:off x="14804420" y="8334394"/>
            <a:ext cx="2110717" cy="1366656"/>
          </a:xfrm>
          <a:prstGeom prst="rect">
            <a:avLst/>
          </a:prstGeom>
          <a:noFill/>
        </p:spPr>
        <p:txBody>
          <a:bodyPr wrap="square" rtlCol="0">
            <a:spAutoFit/>
          </a:bodyPr>
          <a:lstStyle/>
          <a:p>
            <a:pPr algn="ctr">
              <a:lnSpc>
                <a:spcPct val="120000"/>
              </a:lnSpc>
            </a:pPr>
            <a:r>
              <a:rPr lang="en-US" sz="2401" dirty="0">
                <a:latin typeface="Lato Light" charset="0"/>
                <a:cs typeface="Lato Light"/>
              </a:rPr>
              <a:t>Fact One</a:t>
            </a:r>
          </a:p>
          <a:p>
            <a:pPr algn="ctr">
              <a:lnSpc>
                <a:spcPct val="120000"/>
              </a:lnSpc>
            </a:pPr>
            <a:r>
              <a:rPr lang="en-US" sz="1500" dirty="0">
                <a:latin typeface="Lato Light" charset="0"/>
                <a:cs typeface="Lato Light"/>
              </a:rPr>
              <a:t>A company is an association of individuals,</a:t>
            </a:r>
            <a:endParaRPr lang="en-US" sz="1500" dirty="0">
              <a:latin typeface="Lato Light"/>
              <a:cs typeface="Lato Light"/>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51722375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rgbClr val="2C3744"/>
        </a:solidFill>
        <a:effectLst/>
      </p:bgPr>
    </p:bg>
    <p:spTree>
      <p:nvGrpSpPr>
        <p:cNvPr id="1" name=""/>
        <p:cNvGrpSpPr/>
        <p:nvPr/>
      </p:nvGrpSpPr>
      <p:grpSpPr>
        <a:xfrm>
          <a:off x="0" y="0"/>
          <a:ext cx="0" cy="0"/>
          <a:chOff x="0" y="0"/>
          <a:chExt cx="0" cy="0"/>
        </a:xfrm>
      </p:grpSpPr>
      <p:sp>
        <p:nvSpPr>
          <p:cNvPr id="154" name="Freeform 7"/>
          <p:cNvSpPr>
            <a:spLocks noChangeArrowheads="1"/>
          </p:cNvSpPr>
          <p:nvPr/>
        </p:nvSpPr>
        <p:spPr bwMode="auto">
          <a:xfrm>
            <a:off x="15370177" y="7147003"/>
            <a:ext cx="501650" cy="492252"/>
          </a:xfrm>
          <a:custGeom>
            <a:avLst/>
            <a:gdLst>
              <a:gd name="T0" fmla="*/ 275 w 461"/>
              <a:gd name="T1" fmla="*/ 0 h 453"/>
              <a:gd name="T2" fmla="*/ 275 w 461"/>
              <a:gd name="T3" fmla="*/ 0 h 453"/>
              <a:gd name="T4" fmla="*/ 97 w 461"/>
              <a:gd name="T5" fmla="*/ 159 h 453"/>
              <a:gd name="T6" fmla="*/ 0 w 461"/>
              <a:gd name="T7" fmla="*/ 302 h 453"/>
              <a:gd name="T8" fmla="*/ 150 w 461"/>
              <a:gd name="T9" fmla="*/ 452 h 453"/>
              <a:gd name="T10" fmla="*/ 292 w 461"/>
              <a:gd name="T11" fmla="*/ 355 h 453"/>
              <a:gd name="T12" fmla="*/ 460 w 461"/>
              <a:gd name="T13" fmla="*/ 177 h 453"/>
              <a:gd name="T14" fmla="*/ 275 w 461"/>
              <a:gd name="T15" fmla="*/ 0 h 453"/>
              <a:gd name="T16" fmla="*/ 150 w 461"/>
              <a:gd name="T17" fmla="*/ 408 h 453"/>
              <a:gd name="T18" fmla="*/ 150 w 461"/>
              <a:gd name="T19" fmla="*/ 408 h 453"/>
              <a:gd name="T20" fmla="*/ 53 w 461"/>
              <a:gd name="T21" fmla="*/ 302 h 453"/>
              <a:gd name="T22" fmla="*/ 106 w 461"/>
              <a:gd name="T23" fmla="*/ 212 h 453"/>
              <a:gd name="T24" fmla="*/ 239 w 461"/>
              <a:gd name="T25" fmla="*/ 355 h 453"/>
              <a:gd name="T26" fmla="*/ 150 w 461"/>
              <a:gd name="T27" fmla="*/ 408 h 453"/>
              <a:gd name="T28" fmla="*/ 150 w 461"/>
              <a:gd name="T29" fmla="*/ 204 h 453"/>
              <a:gd name="T30" fmla="*/ 150 w 461"/>
              <a:gd name="T31" fmla="*/ 204 h 453"/>
              <a:gd name="T32" fmla="*/ 256 w 461"/>
              <a:gd name="T33" fmla="*/ 302 h 453"/>
              <a:gd name="T34" fmla="*/ 150 w 461"/>
              <a:gd name="T35" fmla="*/ 204 h 453"/>
              <a:gd name="T36" fmla="*/ 301 w 461"/>
              <a:gd name="T37" fmla="*/ 302 h 453"/>
              <a:gd name="T38" fmla="*/ 301 w 461"/>
              <a:gd name="T39" fmla="*/ 302 h 453"/>
              <a:gd name="T40" fmla="*/ 150 w 461"/>
              <a:gd name="T41" fmla="*/ 151 h 453"/>
              <a:gd name="T42" fmla="*/ 275 w 461"/>
              <a:gd name="T43" fmla="*/ 53 h 453"/>
              <a:gd name="T44" fmla="*/ 407 w 461"/>
              <a:gd name="T45" fmla="*/ 177 h 453"/>
              <a:gd name="T46" fmla="*/ 301 w 461"/>
              <a:gd name="T47" fmla="*/ 302 h 453"/>
              <a:gd name="T48" fmla="*/ 53 w 461"/>
              <a:gd name="T49" fmla="*/ 106 h 453"/>
              <a:gd name="T50" fmla="*/ 53 w 461"/>
              <a:gd name="T51" fmla="*/ 106 h 453"/>
              <a:gd name="T52" fmla="*/ 106 w 461"/>
              <a:gd name="T53" fmla="*/ 53 h 453"/>
              <a:gd name="T54" fmla="*/ 53 w 461"/>
              <a:gd name="T55" fmla="*/ 0 h 453"/>
              <a:gd name="T56" fmla="*/ 0 w 461"/>
              <a:gd name="T57" fmla="*/ 53 h 453"/>
              <a:gd name="T58" fmla="*/ 53 w 461"/>
              <a:gd name="T59" fmla="*/ 106 h 453"/>
              <a:gd name="T60" fmla="*/ 53 w 461"/>
              <a:gd name="T61" fmla="*/ 27 h 453"/>
              <a:gd name="T62" fmla="*/ 53 w 461"/>
              <a:gd name="T63" fmla="*/ 27 h 453"/>
              <a:gd name="T64" fmla="*/ 79 w 461"/>
              <a:gd name="T65" fmla="*/ 53 h 453"/>
              <a:gd name="T66" fmla="*/ 53 w 461"/>
              <a:gd name="T67" fmla="*/ 80 h 453"/>
              <a:gd name="T68" fmla="*/ 26 w 461"/>
              <a:gd name="T69" fmla="*/ 53 h 453"/>
              <a:gd name="T70" fmla="*/ 53 w 461"/>
              <a:gd name="T71" fmla="*/ 2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1" h="453">
                <a:moveTo>
                  <a:pt x="275" y="0"/>
                </a:moveTo>
                <a:lnTo>
                  <a:pt x="275" y="0"/>
                </a:lnTo>
                <a:cubicBezTo>
                  <a:pt x="185" y="0"/>
                  <a:pt x="106" y="71"/>
                  <a:pt x="97" y="159"/>
                </a:cubicBezTo>
                <a:cubicBezTo>
                  <a:pt x="44" y="187"/>
                  <a:pt x="0" y="240"/>
                  <a:pt x="0" y="302"/>
                </a:cubicBezTo>
                <a:cubicBezTo>
                  <a:pt x="0" y="390"/>
                  <a:pt x="71" y="452"/>
                  <a:pt x="150" y="452"/>
                </a:cubicBezTo>
                <a:cubicBezTo>
                  <a:pt x="212" y="452"/>
                  <a:pt x="275" y="417"/>
                  <a:pt x="292" y="355"/>
                </a:cubicBezTo>
                <a:cubicBezTo>
                  <a:pt x="390" y="346"/>
                  <a:pt x="460" y="275"/>
                  <a:pt x="460" y="177"/>
                </a:cubicBezTo>
                <a:cubicBezTo>
                  <a:pt x="460" y="80"/>
                  <a:pt x="381" y="0"/>
                  <a:pt x="275" y="0"/>
                </a:cubicBezTo>
                <a:close/>
                <a:moveTo>
                  <a:pt x="150" y="408"/>
                </a:moveTo>
                <a:lnTo>
                  <a:pt x="150" y="408"/>
                </a:lnTo>
                <a:cubicBezTo>
                  <a:pt x="97" y="408"/>
                  <a:pt x="53" y="355"/>
                  <a:pt x="53" y="302"/>
                </a:cubicBezTo>
                <a:cubicBezTo>
                  <a:pt x="53" y="266"/>
                  <a:pt x="71" y="231"/>
                  <a:pt x="106" y="212"/>
                </a:cubicBezTo>
                <a:cubicBezTo>
                  <a:pt x="115" y="284"/>
                  <a:pt x="168" y="337"/>
                  <a:pt x="239" y="355"/>
                </a:cubicBezTo>
                <a:cubicBezTo>
                  <a:pt x="221" y="381"/>
                  <a:pt x="185" y="408"/>
                  <a:pt x="150" y="408"/>
                </a:cubicBezTo>
                <a:close/>
                <a:moveTo>
                  <a:pt x="150" y="204"/>
                </a:moveTo>
                <a:lnTo>
                  <a:pt x="150" y="204"/>
                </a:lnTo>
                <a:cubicBezTo>
                  <a:pt x="212" y="204"/>
                  <a:pt x="248" y="248"/>
                  <a:pt x="256" y="302"/>
                </a:cubicBezTo>
                <a:cubicBezTo>
                  <a:pt x="203" y="293"/>
                  <a:pt x="168" y="248"/>
                  <a:pt x="150" y="204"/>
                </a:cubicBezTo>
                <a:close/>
                <a:moveTo>
                  <a:pt x="301" y="302"/>
                </a:moveTo>
                <a:lnTo>
                  <a:pt x="301" y="302"/>
                </a:lnTo>
                <a:cubicBezTo>
                  <a:pt x="301" y="222"/>
                  <a:pt x="239" y="151"/>
                  <a:pt x="150" y="151"/>
                </a:cubicBezTo>
                <a:cubicBezTo>
                  <a:pt x="168" y="98"/>
                  <a:pt x="221" y="53"/>
                  <a:pt x="275" y="53"/>
                </a:cubicBezTo>
                <a:cubicBezTo>
                  <a:pt x="345" y="53"/>
                  <a:pt x="407" y="106"/>
                  <a:pt x="407" y="177"/>
                </a:cubicBezTo>
                <a:cubicBezTo>
                  <a:pt x="407" y="240"/>
                  <a:pt x="363" y="293"/>
                  <a:pt x="301" y="302"/>
                </a:cubicBezTo>
                <a:close/>
                <a:moveTo>
                  <a:pt x="53" y="106"/>
                </a:moveTo>
                <a:lnTo>
                  <a:pt x="53" y="106"/>
                </a:lnTo>
                <a:cubicBezTo>
                  <a:pt x="79" y="106"/>
                  <a:pt x="106" y="80"/>
                  <a:pt x="106" y="53"/>
                </a:cubicBezTo>
                <a:cubicBezTo>
                  <a:pt x="106" y="27"/>
                  <a:pt x="79" y="0"/>
                  <a:pt x="53" y="0"/>
                </a:cubicBezTo>
                <a:cubicBezTo>
                  <a:pt x="26" y="0"/>
                  <a:pt x="0" y="27"/>
                  <a:pt x="0" y="53"/>
                </a:cubicBezTo>
                <a:cubicBezTo>
                  <a:pt x="0" y="80"/>
                  <a:pt x="26" y="106"/>
                  <a:pt x="53" y="106"/>
                </a:cubicBezTo>
                <a:close/>
                <a:moveTo>
                  <a:pt x="53" y="27"/>
                </a:moveTo>
                <a:lnTo>
                  <a:pt x="53" y="27"/>
                </a:lnTo>
                <a:cubicBezTo>
                  <a:pt x="71" y="27"/>
                  <a:pt x="79" y="36"/>
                  <a:pt x="79" y="53"/>
                </a:cubicBezTo>
                <a:cubicBezTo>
                  <a:pt x="79" y="71"/>
                  <a:pt x="71" y="80"/>
                  <a:pt x="53" y="80"/>
                </a:cubicBezTo>
                <a:cubicBezTo>
                  <a:pt x="35" y="80"/>
                  <a:pt x="26" y="71"/>
                  <a:pt x="26" y="53"/>
                </a:cubicBezTo>
                <a:cubicBezTo>
                  <a:pt x="26" y="36"/>
                  <a:pt x="35" y="27"/>
                  <a:pt x="53" y="2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55" name="Freeform 45"/>
          <p:cNvSpPr>
            <a:spLocks noChangeArrowheads="1"/>
          </p:cNvSpPr>
          <p:nvPr/>
        </p:nvSpPr>
        <p:spPr bwMode="auto">
          <a:xfrm>
            <a:off x="5692777" y="4974736"/>
            <a:ext cx="511174" cy="504956"/>
          </a:xfrm>
          <a:custGeom>
            <a:avLst/>
            <a:gdLst>
              <a:gd name="T0" fmla="*/ 443 w 470"/>
              <a:gd name="T1" fmla="*/ 143 h 463"/>
              <a:gd name="T2" fmla="*/ 443 w 470"/>
              <a:gd name="T3" fmla="*/ 143 h 463"/>
              <a:gd name="T4" fmla="*/ 239 w 470"/>
              <a:gd name="T5" fmla="*/ 435 h 463"/>
              <a:gd name="T6" fmla="*/ 141 w 470"/>
              <a:gd name="T7" fmla="*/ 391 h 463"/>
              <a:gd name="T8" fmla="*/ 62 w 470"/>
              <a:gd name="T9" fmla="*/ 160 h 463"/>
              <a:gd name="T10" fmla="*/ 18 w 470"/>
              <a:gd name="T11" fmla="*/ 178 h 463"/>
              <a:gd name="T12" fmla="*/ 0 w 470"/>
              <a:gd name="T13" fmla="*/ 151 h 463"/>
              <a:gd name="T14" fmla="*/ 132 w 470"/>
              <a:gd name="T15" fmla="*/ 45 h 463"/>
              <a:gd name="T16" fmla="*/ 203 w 470"/>
              <a:gd name="T17" fmla="*/ 204 h 463"/>
              <a:gd name="T18" fmla="*/ 247 w 470"/>
              <a:gd name="T19" fmla="*/ 293 h 463"/>
              <a:gd name="T20" fmla="*/ 310 w 470"/>
              <a:gd name="T21" fmla="*/ 213 h 463"/>
              <a:gd name="T22" fmla="*/ 256 w 470"/>
              <a:gd name="T23" fmla="*/ 151 h 463"/>
              <a:gd name="T24" fmla="*/ 443 w 470"/>
              <a:gd name="T25" fmla="*/ 14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0" h="463">
                <a:moveTo>
                  <a:pt x="443" y="143"/>
                </a:moveTo>
                <a:lnTo>
                  <a:pt x="443" y="143"/>
                </a:lnTo>
                <a:cubicBezTo>
                  <a:pt x="416" y="284"/>
                  <a:pt x="275" y="408"/>
                  <a:pt x="239" y="435"/>
                </a:cubicBezTo>
                <a:cubicBezTo>
                  <a:pt x="194" y="462"/>
                  <a:pt x="159" y="417"/>
                  <a:pt x="141" y="391"/>
                </a:cubicBezTo>
                <a:cubicBezTo>
                  <a:pt x="124" y="355"/>
                  <a:pt x="79" y="178"/>
                  <a:pt x="62" y="160"/>
                </a:cubicBezTo>
                <a:cubicBezTo>
                  <a:pt x="53" y="151"/>
                  <a:pt x="18" y="178"/>
                  <a:pt x="18" y="178"/>
                </a:cubicBezTo>
                <a:cubicBezTo>
                  <a:pt x="0" y="151"/>
                  <a:pt x="0" y="151"/>
                  <a:pt x="0" y="151"/>
                </a:cubicBezTo>
                <a:cubicBezTo>
                  <a:pt x="0" y="151"/>
                  <a:pt x="71" y="63"/>
                  <a:pt x="132" y="45"/>
                </a:cubicBezTo>
                <a:cubicBezTo>
                  <a:pt x="194" y="36"/>
                  <a:pt x="194" y="143"/>
                  <a:pt x="203" y="204"/>
                </a:cubicBezTo>
                <a:cubicBezTo>
                  <a:pt x="222" y="266"/>
                  <a:pt x="230" y="293"/>
                  <a:pt x="247" y="293"/>
                </a:cubicBezTo>
                <a:cubicBezTo>
                  <a:pt x="256" y="293"/>
                  <a:pt x="283" y="266"/>
                  <a:pt x="310" y="213"/>
                </a:cubicBezTo>
                <a:cubicBezTo>
                  <a:pt x="328" y="160"/>
                  <a:pt x="301" y="125"/>
                  <a:pt x="256" y="151"/>
                </a:cubicBezTo>
                <a:cubicBezTo>
                  <a:pt x="275" y="27"/>
                  <a:pt x="469" y="0"/>
                  <a:pt x="443" y="143"/>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56" name="Freeform 46"/>
          <p:cNvSpPr>
            <a:spLocks noChangeArrowheads="1"/>
          </p:cNvSpPr>
          <p:nvPr/>
        </p:nvSpPr>
        <p:spPr bwMode="auto">
          <a:xfrm>
            <a:off x="3543301" y="5133530"/>
            <a:ext cx="482600" cy="219131"/>
          </a:xfrm>
          <a:custGeom>
            <a:avLst/>
            <a:gdLst>
              <a:gd name="T0" fmla="*/ 98 w 444"/>
              <a:gd name="T1" fmla="*/ 204 h 205"/>
              <a:gd name="T2" fmla="*/ 98 w 444"/>
              <a:gd name="T3" fmla="*/ 204 h 205"/>
              <a:gd name="T4" fmla="*/ 0 w 444"/>
              <a:gd name="T5" fmla="*/ 97 h 205"/>
              <a:gd name="T6" fmla="*/ 98 w 444"/>
              <a:gd name="T7" fmla="*/ 0 h 205"/>
              <a:gd name="T8" fmla="*/ 195 w 444"/>
              <a:gd name="T9" fmla="*/ 97 h 205"/>
              <a:gd name="T10" fmla="*/ 98 w 444"/>
              <a:gd name="T11" fmla="*/ 204 h 205"/>
              <a:gd name="T12" fmla="*/ 345 w 444"/>
              <a:gd name="T13" fmla="*/ 204 h 205"/>
              <a:gd name="T14" fmla="*/ 345 w 444"/>
              <a:gd name="T15" fmla="*/ 204 h 205"/>
              <a:gd name="T16" fmla="*/ 248 w 444"/>
              <a:gd name="T17" fmla="*/ 97 h 205"/>
              <a:gd name="T18" fmla="*/ 345 w 444"/>
              <a:gd name="T19" fmla="*/ 0 h 205"/>
              <a:gd name="T20" fmla="*/ 443 w 444"/>
              <a:gd name="T21" fmla="*/ 97 h 205"/>
              <a:gd name="T22" fmla="*/ 345 w 444"/>
              <a:gd name="T23" fmla="*/ 20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4" h="205">
                <a:moveTo>
                  <a:pt x="98" y="204"/>
                </a:moveTo>
                <a:lnTo>
                  <a:pt x="98" y="204"/>
                </a:lnTo>
                <a:cubicBezTo>
                  <a:pt x="45" y="204"/>
                  <a:pt x="0" y="159"/>
                  <a:pt x="0" y="97"/>
                </a:cubicBezTo>
                <a:cubicBezTo>
                  <a:pt x="0" y="44"/>
                  <a:pt x="45" y="0"/>
                  <a:pt x="98" y="0"/>
                </a:cubicBezTo>
                <a:cubicBezTo>
                  <a:pt x="151" y="0"/>
                  <a:pt x="195" y="44"/>
                  <a:pt x="195" y="97"/>
                </a:cubicBezTo>
                <a:cubicBezTo>
                  <a:pt x="195" y="159"/>
                  <a:pt x="151" y="204"/>
                  <a:pt x="98" y="204"/>
                </a:cubicBezTo>
                <a:close/>
                <a:moveTo>
                  <a:pt x="345" y="204"/>
                </a:moveTo>
                <a:lnTo>
                  <a:pt x="345" y="204"/>
                </a:lnTo>
                <a:cubicBezTo>
                  <a:pt x="292" y="204"/>
                  <a:pt x="248" y="159"/>
                  <a:pt x="248" y="97"/>
                </a:cubicBezTo>
                <a:cubicBezTo>
                  <a:pt x="248" y="44"/>
                  <a:pt x="292" y="0"/>
                  <a:pt x="345" y="0"/>
                </a:cubicBezTo>
                <a:cubicBezTo>
                  <a:pt x="399" y="0"/>
                  <a:pt x="443" y="44"/>
                  <a:pt x="443" y="97"/>
                </a:cubicBezTo>
                <a:cubicBezTo>
                  <a:pt x="443" y="159"/>
                  <a:pt x="399" y="204"/>
                  <a:pt x="345" y="20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57" name="Freeform 47"/>
          <p:cNvSpPr>
            <a:spLocks noChangeArrowheads="1"/>
          </p:cNvSpPr>
          <p:nvPr/>
        </p:nvSpPr>
        <p:spPr bwMode="auto">
          <a:xfrm>
            <a:off x="3543301" y="6079926"/>
            <a:ext cx="104776" cy="473197"/>
          </a:xfrm>
          <a:custGeom>
            <a:avLst/>
            <a:gdLst>
              <a:gd name="T0" fmla="*/ 98 w 99"/>
              <a:gd name="T1" fmla="*/ 44 h 435"/>
              <a:gd name="T2" fmla="*/ 98 w 99"/>
              <a:gd name="T3" fmla="*/ 44 h 435"/>
              <a:gd name="T4" fmla="*/ 45 w 99"/>
              <a:gd name="T5" fmla="*/ 88 h 435"/>
              <a:gd name="T6" fmla="*/ 0 w 99"/>
              <a:gd name="T7" fmla="*/ 44 h 435"/>
              <a:gd name="T8" fmla="*/ 45 w 99"/>
              <a:gd name="T9" fmla="*/ 0 h 435"/>
              <a:gd name="T10" fmla="*/ 98 w 99"/>
              <a:gd name="T11" fmla="*/ 44 h 435"/>
              <a:gd name="T12" fmla="*/ 0 w 99"/>
              <a:gd name="T13" fmla="*/ 434 h 435"/>
              <a:gd name="T14" fmla="*/ 0 w 99"/>
              <a:gd name="T15" fmla="*/ 434 h 435"/>
              <a:gd name="T16" fmla="*/ 0 w 99"/>
              <a:gd name="T17" fmla="*/ 132 h 435"/>
              <a:gd name="T18" fmla="*/ 98 w 99"/>
              <a:gd name="T19" fmla="*/ 132 h 435"/>
              <a:gd name="T20" fmla="*/ 98 w 99"/>
              <a:gd name="T21" fmla="*/ 434 h 435"/>
              <a:gd name="T22" fmla="*/ 0 w 99"/>
              <a:gd name="T23" fmla="*/ 434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435">
                <a:moveTo>
                  <a:pt x="98" y="44"/>
                </a:moveTo>
                <a:lnTo>
                  <a:pt x="98" y="44"/>
                </a:lnTo>
                <a:cubicBezTo>
                  <a:pt x="98" y="71"/>
                  <a:pt x="80" y="88"/>
                  <a:pt x="45" y="88"/>
                </a:cubicBezTo>
                <a:cubicBezTo>
                  <a:pt x="17" y="88"/>
                  <a:pt x="0" y="71"/>
                  <a:pt x="0" y="44"/>
                </a:cubicBezTo>
                <a:cubicBezTo>
                  <a:pt x="0" y="18"/>
                  <a:pt x="17" y="0"/>
                  <a:pt x="45" y="0"/>
                </a:cubicBezTo>
                <a:cubicBezTo>
                  <a:pt x="80" y="0"/>
                  <a:pt x="98" y="18"/>
                  <a:pt x="98" y="44"/>
                </a:cubicBezTo>
                <a:close/>
                <a:moveTo>
                  <a:pt x="0" y="434"/>
                </a:moveTo>
                <a:lnTo>
                  <a:pt x="0" y="434"/>
                </a:lnTo>
                <a:cubicBezTo>
                  <a:pt x="0" y="132"/>
                  <a:pt x="0" y="132"/>
                  <a:pt x="0" y="132"/>
                </a:cubicBezTo>
                <a:cubicBezTo>
                  <a:pt x="98" y="132"/>
                  <a:pt x="98" y="132"/>
                  <a:pt x="98" y="132"/>
                </a:cubicBezTo>
                <a:cubicBezTo>
                  <a:pt x="98" y="434"/>
                  <a:pt x="98" y="434"/>
                  <a:pt x="98" y="434"/>
                </a:cubicBezTo>
                <a:lnTo>
                  <a:pt x="0" y="43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58" name="Freeform 48"/>
          <p:cNvSpPr>
            <a:spLocks noChangeArrowheads="1"/>
          </p:cNvSpPr>
          <p:nvPr/>
        </p:nvSpPr>
        <p:spPr bwMode="auto">
          <a:xfrm>
            <a:off x="3705226" y="6219662"/>
            <a:ext cx="314324" cy="339812"/>
          </a:xfrm>
          <a:custGeom>
            <a:avLst/>
            <a:gdLst>
              <a:gd name="T0" fmla="*/ 0 w 293"/>
              <a:gd name="T1" fmla="*/ 106 h 311"/>
              <a:gd name="T2" fmla="*/ 0 w 293"/>
              <a:gd name="T3" fmla="*/ 106 h 311"/>
              <a:gd name="T4" fmla="*/ 0 w 293"/>
              <a:gd name="T5" fmla="*/ 8 h 311"/>
              <a:gd name="T6" fmla="*/ 79 w 293"/>
              <a:gd name="T7" fmla="*/ 8 h 311"/>
              <a:gd name="T8" fmla="*/ 88 w 293"/>
              <a:gd name="T9" fmla="*/ 44 h 311"/>
              <a:gd name="T10" fmla="*/ 88 w 293"/>
              <a:gd name="T11" fmla="*/ 44 h 311"/>
              <a:gd name="T12" fmla="*/ 186 w 293"/>
              <a:gd name="T13" fmla="*/ 0 h 311"/>
              <a:gd name="T14" fmla="*/ 292 w 293"/>
              <a:gd name="T15" fmla="*/ 132 h 311"/>
              <a:gd name="T16" fmla="*/ 292 w 293"/>
              <a:gd name="T17" fmla="*/ 310 h 311"/>
              <a:gd name="T18" fmla="*/ 194 w 293"/>
              <a:gd name="T19" fmla="*/ 310 h 311"/>
              <a:gd name="T20" fmla="*/ 194 w 293"/>
              <a:gd name="T21" fmla="*/ 141 h 311"/>
              <a:gd name="T22" fmla="*/ 150 w 293"/>
              <a:gd name="T23" fmla="*/ 79 h 311"/>
              <a:gd name="T24" fmla="*/ 97 w 293"/>
              <a:gd name="T25" fmla="*/ 115 h 311"/>
              <a:gd name="T26" fmla="*/ 97 w 293"/>
              <a:gd name="T27" fmla="*/ 132 h 311"/>
              <a:gd name="T28" fmla="*/ 97 w 293"/>
              <a:gd name="T29" fmla="*/ 310 h 311"/>
              <a:gd name="T30" fmla="*/ 0 w 293"/>
              <a:gd name="T31" fmla="*/ 310 h 311"/>
              <a:gd name="T32" fmla="*/ 0 w 293"/>
              <a:gd name="T33" fmla="*/ 10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3" h="311">
                <a:moveTo>
                  <a:pt x="0" y="106"/>
                </a:moveTo>
                <a:lnTo>
                  <a:pt x="0" y="106"/>
                </a:lnTo>
                <a:cubicBezTo>
                  <a:pt x="0" y="62"/>
                  <a:pt x="0" y="35"/>
                  <a:pt x="0" y="8"/>
                </a:cubicBezTo>
                <a:cubicBezTo>
                  <a:pt x="79" y="8"/>
                  <a:pt x="79" y="8"/>
                  <a:pt x="79" y="8"/>
                </a:cubicBezTo>
                <a:cubicBezTo>
                  <a:pt x="88" y="44"/>
                  <a:pt x="88" y="44"/>
                  <a:pt x="88" y="44"/>
                </a:cubicBezTo>
                <a:lnTo>
                  <a:pt x="88" y="44"/>
                </a:lnTo>
                <a:cubicBezTo>
                  <a:pt x="97" y="26"/>
                  <a:pt x="132" y="0"/>
                  <a:pt x="186" y="0"/>
                </a:cubicBezTo>
                <a:cubicBezTo>
                  <a:pt x="248" y="0"/>
                  <a:pt x="292" y="44"/>
                  <a:pt x="292" y="132"/>
                </a:cubicBezTo>
                <a:cubicBezTo>
                  <a:pt x="292" y="310"/>
                  <a:pt x="292" y="310"/>
                  <a:pt x="292" y="310"/>
                </a:cubicBezTo>
                <a:cubicBezTo>
                  <a:pt x="194" y="310"/>
                  <a:pt x="194" y="310"/>
                  <a:pt x="194" y="310"/>
                </a:cubicBezTo>
                <a:cubicBezTo>
                  <a:pt x="194" y="141"/>
                  <a:pt x="194" y="141"/>
                  <a:pt x="194" y="141"/>
                </a:cubicBezTo>
                <a:cubicBezTo>
                  <a:pt x="194" y="106"/>
                  <a:pt x="186" y="79"/>
                  <a:pt x="150" y="79"/>
                </a:cubicBezTo>
                <a:cubicBezTo>
                  <a:pt x="123" y="79"/>
                  <a:pt x="106" y="97"/>
                  <a:pt x="97" y="115"/>
                </a:cubicBezTo>
                <a:cubicBezTo>
                  <a:pt x="97" y="115"/>
                  <a:pt x="97" y="124"/>
                  <a:pt x="97" y="132"/>
                </a:cubicBezTo>
                <a:cubicBezTo>
                  <a:pt x="97" y="310"/>
                  <a:pt x="97" y="310"/>
                  <a:pt x="97" y="310"/>
                </a:cubicBezTo>
                <a:cubicBezTo>
                  <a:pt x="0" y="310"/>
                  <a:pt x="0" y="310"/>
                  <a:pt x="0" y="310"/>
                </a:cubicBezTo>
                <a:lnTo>
                  <a:pt x="0" y="106"/>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59" name="Freeform 49"/>
          <p:cNvSpPr>
            <a:spLocks noChangeArrowheads="1"/>
          </p:cNvSpPr>
          <p:nvPr/>
        </p:nvSpPr>
        <p:spPr bwMode="auto">
          <a:xfrm>
            <a:off x="4597400" y="6060871"/>
            <a:ext cx="520700" cy="511307"/>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338 h 471"/>
              <a:gd name="T14" fmla="*/ 177 w 479"/>
              <a:gd name="T15" fmla="*/ 338 h 471"/>
              <a:gd name="T16" fmla="*/ 133 w 479"/>
              <a:gd name="T17" fmla="*/ 338 h 471"/>
              <a:gd name="T18" fmla="*/ 133 w 479"/>
              <a:gd name="T19" fmla="*/ 178 h 471"/>
              <a:gd name="T20" fmla="*/ 177 w 479"/>
              <a:gd name="T21" fmla="*/ 178 h 471"/>
              <a:gd name="T22" fmla="*/ 177 w 479"/>
              <a:gd name="T23" fmla="*/ 338 h 471"/>
              <a:gd name="T24" fmla="*/ 159 w 479"/>
              <a:gd name="T25" fmla="*/ 160 h 471"/>
              <a:gd name="T26" fmla="*/ 159 w 479"/>
              <a:gd name="T27" fmla="*/ 160 h 471"/>
              <a:gd name="T28" fmla="*/ 133 w 479"/>
              <a:gd name="T29" fmla="*/ 134 h 471"/>
              <a:gd name="T30" fmla="*/ 159 w 479"/>
              <a:gd name="T31" fmla="*/ 107 h 471"/>
              <a:gd name="T32" fmla="*/ 186 w 479"/>
              <a:gd name="T33" fmla="*/ 134 h 471"/>
              <a:gd name="T34" fmla="*/ 159 w 479"/>
              <a:gd name="T35" fmla="*/ 160 h 471"/>
              <a:gd name="T36" fmla="*/ 354 w 479"/>
              <a:gd name="T37" fmla="*/ 338 h 471"/>
              <a:gd name="T38" fmla="*/ 354 w 479"/>
              <a:gd name="T39" fmla="*/ 338 h 471"/>
              <a:gd name="T40" fmla="*/ 310 w 479"/>
              <a:gd name="T41" fmla="*/ 338 h 471"/>
              <a:gd name="T42" fmla="*/ 310 w 479"/>
              <a:gd name="T43" fmla="*/ 249 h 471"/>
              <a:gd name="T44" fmla="*/ 284 w 479"/>
              <a:gd name="T45" fmla="*/ 213 h 471"/>
              <a:gd name="T46" fmla="*/ 256 w 479"/>
              <a:gd name="T47" fmla="*/ 231 h 471"/>
              <a:gd name="T48" fmla="*/ 256 w 479"/>
              <a:gd name="T49" fmla="*/ 240 h 471"/>
              <a:gd name="T50" fmla="*/ 256 w 479"/>
              <a:gd name="T51" fmla="*/ 338 h 471"/>
              <a:gd name="T52" fmla="*/ 212 w 479"/>
              <a:gd name="T53" fmla="*/ 338 h 471"/>
              <a:gd name="T54" fmla="*/ 212 w 479"/>
              <a:gd name="T55" fmla="*/ 231 h 471"/>
              <a:gd name="T56" fmla="*/ 203 w 479"/>
              <a:gd name="T57" fmla="*/ 178 h 471"/>
              <a:gd name="T58" fmla="*/ 247 w 479"/>
              <a:gd name="T59" fmla="*/ 178 h 471"/>
              <a:gd name="T60" fmla="*/ 247 w 479"/>
              <a:gd name="T61" fmla="*/ 196 h 471"/>
              <a:gd name="T62" fmla="*/ 256 w 479"/>
              <a:gd name="T63" fmla="*/ 196 h 471"/>
              <a:gd name="T64" fmla="*/ 300 w 479"/>
              <a:gd name="T65" fmla="*/ 178 h 471"/>
              <a:gd name="T66" fmla="*/ 354 w 479"/>
              <a:gd name="T67" fmla="*/ 240 h 471"/>
              <a:gd name="T68" fmla="*/ 354 w 479"/>
              <a:gd name="T69"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60" name="Freeform 50"/>
          <p:cNvSpPr>
            <a:spLocks noChangeArrowheads="1"/>
          </p:cNvSpPr>
          <p:nvPr/>
        </p:nvSpPr>
        <p:spPr bwMode="auto">
          <a:xfrm>
            <a:off x="2447926" y="7147003"/>
            <a:ext cx="520700" cy="492252"/>
          </a:xfrm>
          <a:custGeom>
            <a:avLst/>
            <a:gdLst>
              <a:gd name="T0" fmla="*/ 142 w 480"/>
              <a:gd name="T1" fmla="*/ 0 h 453"/>
              <a:gd name="T2" fmla="*/ 142 w 480"/>
              <a:gd name="T3" fmla="*/ 0 h 453"/>
              <a:gd name="T4" fmla="*/ 0 w 480"/>
              <a:gd name="T5" fmla="*/ 89 h 453"/>
              <a:gd name="T6" fmla="*/ 98 w 480"/>
              <a:gd name="T7" fmla="*/ 168 h 453"/>
              <a:gd name="T8" fmla="*/ 239 w 480"/>
              <a:gd name="T9" fmla="*/ 80 h 453"/>
              <a:gd name="T10" fmla="*/ 142 w 480"/>
              <a:gd name="T11" fmla="*/ 0 h 453"/>
              <a:gd name="T12" fmla="*/ 327 w 480"/>
              <a:gd name="T13" fmla="*/ 372 h 453"/>
              <a:gd name="T14" fmla="*/ 327 w 480"/>
              <a:gd name="T15" fmla="*/ 372 h 453"/>
              <a:gd name="T16" fmla="*/ 319 w 480"/>
              <a:gd name="T17" fmla="*/ 372 h 453"/>
              <a:gd name="T18" fmla="*/ 239 w 480"/>
              <a:gd name="T19" fmla="*/ 310 h 453"/>
              <a:gd name="T20" fmla="*/ 159 w 480"/>
              <a:gd name="T21" fmla="*/ 372 h 453"/>
              <a:gd name="T22" fmla="*/ 151 w 480"/>
              <a:gd name="T23" fmla="*/ 372 h 453"/>
              <a:gd name="T24" fmla="*/ 151 w 480"/>
              <a:gd name="T25" fmla="*/ 372 h 453"/>
              <a:gd name="T26" fmla="*/ 88 w 480"/>
              <a:gd name="T27" fmla="*/ 337 h 453"/>
              <a:gd name="T28" fmla="*/ 88 w 480"/>
              <a:gd name="T29" fmla="*/ 355 h 453"/>
              <a:gd name="T30" fmla="*/ 239 w 480"/>
              <a:gd name="T31" fmla="*/ 452 h 453"/>
              <a:gd name="T32" fmla="*/ 389 w 480"/>
              <a:gd name="T33" fmla="*/ 355 h 453"/>
              <a:gd name="T34" fmla="*/ 389 w 480"/>
              <a:gd name="T35" fmla="*/ 337 h 453"/>
              <a:gd name="T36" fmla="*/ 327 w 480"/>
              <a:gd name="T37" fmla="*/ 372 h 453"/>
              <a:gd name="T38" fmla="*/ 479 w 480"/>
              <a:gd name="T39" fmla="*/ 89 h 453"/>
              <a:gd name="T40" fmla="*/ 479 w 480"/>
              <a:gd name="T41" fmla="*/ 89 h 453"/>
              <a:gd name="T42" fmla="*/ 336 w 480"/>
              <a:gd name="T43" fmla="*/ 0 h 453"/>
              <a:gd name="T44" fmla="*/ 239 w 480"/>
              <a:gd name="T45" fmla="*/ 80 h 453"/>
              <a:gd name="T46" fmla="*/ 380 w 480"/>
              <a:gd name="T47" fmla="*/ 168 h 453"/>
              <a:gd name="T48" fmla="*/ 479 w 480"/>
              <a:gd name="T49" fmla="*/ 89 h 453"/>
              <a:gd name="T50" fmla="*/ 239 w 480"/>
              <a:gd name="T51" fmla="*/ 257 h 453"/>
              <a:gd name="T52" fmla="*/ 239 w 480"/>
              <a:gd name="T53" fmla="*/ 257 h 453"/>
              <a:gd name="T54" fmla="*/ 327 w 480"/>
              <a:gd name="T55" fmla="*/ 328 h 453"/>
              <a:gd name="T56" fmla="*/ 470 w 480"/>
              <a:gd name="T57" fmla="*/ 240 h 453"/>
              <a:gd name="T58" fmla="*/ 380 w 480"/>
              <a:gd name="T59" fmla="*/ 168 h 453"/>
              <a:gd name="T60" fmla="*/ 239 w 480"/>
              <a:gd name="T61" fmla="*/ 257 h 453"/>
              <a:gd name="T62" fmla="*/ 151 w 480"/>
              <a:gd name="T63" fmla="*/ 328 h 453"/>
              <a:gd name="T64" fmla="*/ 151 w 480"/>
              <a:gd name="T65" fmla="*/ 328 h 453"/>
              <a:gd name="T66" fmla="*/ 239 w 480"/>
              <a:gd name="T67" fmla="*/ 257 h 453"/>
              <a:gd name="T68" fmla="*/ 98 w 480"/>
              <a:gd name="T69" fmla="*/ 168 h 453"/>
              <a:gd name="T70" fmla="*/ 8 w 480"/>
              <a:gd name="T71" fmla="*/ 240 h 453"/>
              <a:gd name="T72" fmla="*/ 151 w 480"/>
              <a:gd name="T73" fmla="*/ 32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0" h="453">
                <a:moveTo>
                  <a:pt x="142" y="0"/>
                </a:moveTo>
                <a:lnTo>
                  <a:pt x="142" y="0"/>
                </a:lnTo>
                <a:cubicBezTo>
                  <a:pt x="0" y="89"/>
                  <a:pt x="0" y="89"/>
                  <a:pt x="0" y="89"/>
                </a:cubicBezTo>
                <a:cubicBezTo>
                  <a:pt x="98" y="168"/>
                  <a:pt x="98" y="168"/>
                  <a:pt x="98" y="168"/>
                </a:cubicBezTo>
                <a:cubicBezTo>
                  <a:pt x="239" y="80"/>
                  <a:pt x="239" y="80"/>
                  <a:pt x="239" y="80"/>
                </a:cubicBezTo>
                <a:lnTo>
                  <a:pt x="142" y="0"/>
                </a:lnTo>
                <a:close/>
                <a:moveTo>
                  <a:pt x="327" y="372"/>
                </a:moveTo>
                <a:lnTo>
                  <a:pt x="327" y="372"/>
                </a:lnTo>
                <a:cubicBezTo>
                  <a:pt x="319" y="372"/>
                  <a:pt x="319" y="372"/>
                  <a:pt x="319" y="372"/>
                </a:cubicBezTo>
                <a:cubicBezTo>
                  <a:pt x="239" y="310"/>
                  <a:pt x="239" y="310"/>
                  <a:pt x="239" y="310"/>
                </a:cubicBezTo>
                <a:cubicBezTo>
                  <a:pt x="159" y="372"/>
                  <a:pt x="159" y="372"/>
                  <a:pt x="159" y="372"/>
                </a:cubicBezTo>
                <a:cubicBezTo>
                  <a:pt x="159" y="372"/>
                  <a:pt x="159" y="372"/>
                  <a:pt x="151" y="372"/>
                </a:cubicBezTo>
                <a:lnTo>
                  <a:pt x="151" y="372"/>
                </a:lnTo>
                <a:cubicBezTo>
                  <a:pt x="88" y="337"/>
                  <a:pt x="88" y="337"/>
                  <a:pt x="88" y="337"/>
                </a:cubicBezTo>
                <a:cubicBezTo>
                  <a:pt x="88" y="355"/>
                  <a:pt x="88" y="355"/>
                  <a:pt x="88" y="355"/>
                </a:cubicBezTo>
                <a:cubicBezTo>
                  <a:pt x="239" y="452"/>
                  <a:pt x="239" y="452"/>
                  <a:pt x="239" y="452"/>
                </a:cubicBezTo>
                <a:cubicBezTo>
                  <a:pt x="389" y="355"/>
                  <a:pt x="389" y="355"/>
                  <a:pt x="389" y="355"/>
                </a:cubicBezTo>
                <a:cubicBezTo>
                  <a:pt x="389" y="337"/>
                  <a:pt x="389" y="337"/>
                  <a:pt x="389" y="337"/>
                </a:cubicBezTo>
                <a:cubicBezTo>
                  <a:pt x="327" y="372"/>
                  <a:pt x="327" y="372"/>
                  <a:pt x="327" y="372"/>
                </a:cubicBezTo>
                <a:close/>
                <a:moveTo>
                  <a:pt x="479" y="89"/>
                </a:moveTo>
                <a:lnTo>
                  <a:pt x="479" y="89"/>
                </a:lnTo>
                <a:cubicBezTo>
                  <a:pt x="336" y="0"/>
                  <a:pt x="336" y="0"/>
                  <a:pt x="336" y="0"/>
                </a:cubicBezTo>
                <a:cubicBezTo>
                  <a:pt x="239" y="80"/>
                  <a:pt x="239" y="80"/>
                  <a:pt x="239" y="80"/>
                </a:cubicBezTo>
                <a:cubicBezTo>
                  <a:pt x="380" y="168"/>
                  <a:pt x="380" y="168"/>
                  <a:pt x="380" y="168"/>
                </a:cubicBezTo>
                <a:lnTo>
                  <a:pt x="479" y="89"/>
                </a:lnTo>
                <a:close/>
                <a:moveTo>
                  <a:pt x="239" y="257"/>
                </a:moveTo>
                <a:lnTo>
                  <a:pt x="239" y="257"/>
                </a:lnTo>
                <a:cubicBezTo>
                  <a:pt x="327" y="328"/>
                  <a:pt x="327" y="328"/>
                  <a:pt x="327" y="328"/>
                </a:cubicBezTo>
                <a:cubicBezTo>
                  <a:pt x="470" y="240"/>
                  <a:pt x="470" y="240"/>
                  <a:pt x="470" y="240"/>
                </a:cubicBezTo>
                <a:cubicBezTo>
                  <a:pt x="380" y="168"/>
                  <a:pt x="380" y="168"/>
                  <a:pt x="380" y="168"/>
                </a:cubicBezTo>
                <a:lnTo>
                  <a:pt x="239" y="257"/>
                </a:lnTo>
                <a:close/>
                <a:moveTo>
                  <a:pt x="151" y="328"/>
                </a:moveTo>
                <a:lnTo>
                  <a:pt x="151" y="328"/>
                </a:lnTo>
                <a:cubicBezTo>
                  <a:pt x="239" y="257"/>
                  <a:pt x="239" y="257"/>
                  <a:pt x="239" y="257"/>
                </a:cubicBezTo>
                <a:cubicBezTo>
                  <a:pt x="98" y="168"/>
                  <a:pt x="98" y="168"/>
                  <a:pt x="98" y="168"/>
                </a:cubicBezTo>
                <a:cubicBezTo>
                  <a:pt x="8" y="240"/>
                  <a:pt x="8" y="240"/>
                  <a:pt x="8" y="240"/>
                </a:cubicBezTo>
                <a:lnTo>
                  <a:pt x="151" y="328"/>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61" name="Freeform 51"/>
          <p:cNvSpPr>
            <a:spLocks noChangeArrowheads="1"/>
          </p:cNvSpPr>
          <p:nvPr/>
        </p:nvSpPr>
        <p:spPr bwMode="auto">
          <a:xfrm>
            <a:off x="15408277" y="4955682"/>
            <a:ext cx="434974" cy="552594"/>
          </a:xfrm>
          <a:custGeom>
            <a:avLst/>
            <a:gdLst>
              <a:gd name="T0" fmla="*/ 160 w 400"/>
              <a:gd name="T1" fmla="*/ 336 h 506"/>
              <a:gd name="T2" fmla="*/ 160 w 400"/>
              <a:gd name="T3" fmla="*/ 336 h 506"/>
              <a:gd name="T4" fmla="*/ 89 w 400"/>
              <a:gd name="T5" fmla="*/ 505 h 506"/>
              <a:gd name="T6" fmla="*/ 124 w 400"/>
              <a:gd name="T7" fmla="*/ 248 h 506"/>
              <a:gd name="T8" fmla="*/ 186 w 400"/>
              <a:gd name="T9" fmla="*/ 124 h 506"/>
              <a:gd name="T10" fmla="*/ 213 w 400"/>
              <a:gd name="T11" fmla="*/ 319 h 506"/>
              <a:gd name="T12" fmla="*/ 293 w 400"/>
              <a:gd name="T13" fmla="*/ 97 h 506"/>
              <a:gd name="T14" fmla="*/ 62 w 400"/>
              <a:gd name="T15" fmla="*/ 213 h 506"/>
              <a:gd name="T16" fmla="*/ 71 w 400"/>
              <a:gd name="T17" fmla="*/ 301 h 506"/>
              <a:gd name="T18" fmla="*/ 0 w 400"/>
              <a:gd name="T19" fmla="*/ 186 h 506"/>
              <a:gd name="T20" fmla="*/ 168 w 400"/>
              <a:gd name="T21" fmla="*/ 17 h 506"/>
              <a:gd name="T22" fmla="*/ 390 w 400"/>
              <a:gd name="T23" fmla="*/ 151 h 506"/>
              <a:gd name="T24" fmla="*/ 231 w 400"/>
              <a:gd name="T25" fmla="*/ 372 h 506"/>
              <a:gd name="T26" fmla="*/ 160 w 400"/>
              <a:gd name="T27" fmla="*/ 33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0" h="506">
                <a:moveTo>
                  <a:pt x="160" y="336"/>
                </a:moveTo>
                <a:lnTo>
                  <a:pt x="160" y="336"/>
                </a:lnTo>
                <a:cubicBezTo>
                  <a:pt x="150" y="408"/>
                  <a:pt x="133" y="479"/>
                  <a:pt x="89" y="505"/>
                </a:cubicBezTo>
                <a:cubicBezTo>
                  <a:pt x="71" y="408"/>
                  <a:pt x="106" y="327"/>
                  <a:pt x="124" y="248"/>
                </a:cubicBezTo>
                <a:cubicBezTo>
                  <a:pt x="97" y="195"/>
                  <a:pt x="124" y="97"/>
                  <a:pt x="186" y="124"/>
                </a:cubicBezTo>
                <a:cubicBezTo>
                  <a:pt x="257" y="151"/>
                  <a:pt x="124" y="301"/>
                  <a:pt x="213" y="319"/>
                </a:cubicBezTo>
                <a:cubicBezTo>
                  <a:pt x="310" y="336"/>
                  <a:pt x="355" y="151"/>
                  <a:pt x="293" y="97"/>
                </a:cubicBezTo>
                <a:cubicBezTo>
                  <a:pt x="204" y="8"/>
                  <a:pt x="36" y="89"/>
                  <a:pt x="62" y="213"/>
                </a:cubicBezTo>
                <a:cubicBezTo>
                  <a:pt x="62" y="248"/>
                  <a:pt x="97" y="257"/>
                  <a:pt x="71" y="301"/>
                </a:cubicBezTo>
                <a:cubicBezTo>
                  <a:pt x="18" y="283"/>
                  <a:pt x="0" y="239"/>
                  <a:pt x="0" y="186"/>
                </a:cubicBezTo>
                <a:cubicBezTo>
                  <a:pt x="9" y="89"/>
                  <a:pt x="89" y="26"/>
                  <a:pt x="168" y="17"/>
                </a:cubicBezTo>
                <a:cubicBezTo>
                  <a:pt x="275" y="0"/>
                  <a:pt x="372" y="53"/>
                  <a:pt x="390" y="151"/>
                </a:cubicBezTo>
                <a:cubicBezTo>
                  <a:pt x="399" y="257"/>
                  <a:pt x="337" y="380"/>
                  <a:pt x="231" y="372"/>
                </a:cubicBezTo>
                <a:cubicBezTo>
                  <a:pt x="195" y="372"/>
                  <a:pt x="186" y="354"/>
                  <a:pt x="160" y="336"/>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62" name="Freeform 52"/>
          <p:cNvSpPr>
            <a:spLocks noChangeArrowheads="1"/>
          </p:cNvSpPr>
          <p:nvPr/>
        </p:nvSpPr>
        <p:spPr bwMode="auto">
          <a:xfrm>
            <a:off x="16436976" y="4984263"/>
            <a:ext cx="520700" cy="514484"/>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57 w 479"/>
              <a:gd name="T13" fmla="*/ 293 h 471"/>
              <a:gd name="T14" fmla="*/ 257 w 479"/>
              <a:gd name="T15" fmla="*/ 293 h 471"/>
              <a:gd name="T16" fmla="*/ 222 w 479"/>
              <a:gd name="T17" fmla="*/ 275 h 471"/>
              <a:gd name="T18" fmla="*/ 186 w 479"/>
              <a:gd name="T19" fmla="*/ 363 h 471"/>
              <a:gd name="T20" fmla="*/ 204 w 479"/>
              <a:gd name="T21" fmla="*/ 231 h 471"/>
              <a:gd name="T22" fmla="*/ 240 w 479"/>
              <a:gd name="T23" fmla="*/ 169 h 471"/>
              <a:gd name="T24" fmla="*/ 249 w 479"/>
              <a:gd name="T25" fmla="*/ 266 h 471"/>
              <a:gd name="T26" fmla="*/ 284 w 479"/>
              <a:gd name="T27" fmla="*/ 151 h 471"/>
              <a:gd name="T28" fmla="*/ 169 w 479"/>
              <a:gd name="T29" fmla="*/ 213 h 471"/>
              <a:gd name="T30" fmla="*/ 178 w 479"/>
              <a:gd name="T31" fmla="*/ 257 h 471"/>
              <a:gd name="T32" fmla="*/ 142 w 479"/>
              <a:gd name="T33" fmla="*/ 195 h 471"/>
              <a:gd name="T34" fmla="*/ 231 w 479"/>
              <a:gd name="T35" fmla="*/ 107 h 471"/>
              <a:gd name="T36" fmla="*/ 337 w 479"/>
              <a:gd name="T37" fmla="*/ 178 h 471"/>
              <a:gd name="T38" fmla="*/ 257 w 479"/>
              <a:gd name="T39" fmla="*/ 29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57" y="293"/>
                </a:moveTo>
                <a:lnTo>
                  <a:pt x="257" y="293"/>
                </a:lnTo>
                <a:cubicBezTo>
                  <a:pt x="240" y="293"/>
                  <a:pt x="231" y="284"/>
                  <a:pt x="222" y="275"/>
                </a:cubicBezTo>
                <a:cubicBezTo>
                  <a:pt x="213" y="310"/>
                  <a:pt x="204" y="346"/>
                  <a:pt x="186" y="363"/>
                </a:cubicBezTo>
                <a:cubicBezTo>
                  <a:pt x="178" y="310"/>
                  <a:pt x="195" y="266"/>
                  <a:pt x="204" y="231"/>
                </a:cubicBezTo>
                <a:cubicBezTo>
                  <a:pt x="186" y="204"/>
                  <a:pt x="204" y="151"/>
                  <a:pt x="240" y="169"/>
                </a:cubicBezTo>
                <a:cubicBezTo>
                  <a:pt x="275" y="178"/>
                  <a:pt x="204" y="257"/>
                  <a:pt x="249" y="266"/>
                </a:cubicBezTo>
                <a:cubicBezTo>
                  <a:pt x="302" y="275"/>
                  <a:pt x="319" y="178"/>
                  <a:pt x="284" y="151"/>
                </a:cubicBezTo>
                <a:cubicBezTo>
                  <a:pt x="249" y="107"/>
                  <a:pt x="159" y="151"/>
                  <a:pt x="169" y="213"/>
                </a:cubicBezTo>
                <a:cubicBezTo>
                  <a:pt x="178" y="231"/>
                  <a:pt x="186" y="231"/>
                  <a:pt x="178" y="257"/>
                </a:cubicBezTo>
                <a:cubicBezTo>
                  <a:pt x="151" y="248"/>
                  <a:pt x="142" y="222"/>
                  <a:pt x="142" y="195"/>
                </a:cubicBezTo>
                <a:cubicBezTo>
                  <a:pt x="142" y="151"/>
                  <a:pt x="186" y="116"/>
                  <a:pt x="231" y="107"/>
                </a:cubicBezTo>
                <a:cubicBezTo>
                  <a:pt x="284" y="107"/>
                  <a:pt x="328" y="134"/>
                  <a:pt x="337" y="178"/>
                </a:cubicBezTo>
                <a:cubicBezTo>
                  <a:pt x="346" y="231"/>
                  <a:pt x="310" y="293"/>
                  <a:pt x="257" y="293"/>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63" name="Freeform 53"/>
          <p:cNvSpPr>
            <a:spLocks noChangeArrowheads="1"/>
          </p:cNvSpPr>
          <p:nvPr/>
        </p:nvSpPr>
        <p:spPr bwMode="auto">
          <a:xfrm>
            <a:off x="7835901" y="7147003"/>
            <a:ext cx="501650" cy="492252"/>
          </a:xfrm>
          <a:custGeom>
            <a:avLst/>
            <a:gdLst>
              <a:gd name="T0" fmla="*/ 195 w 462"/>
              <a:gd name="T1" fmla="*/ 0 h 453"/>
              <a:gd name="T2" fmla="*/ 195 w 462"/>
              <a:gd name="T3" fmla="*/ 0 h 453"/>
              <a:gd name="T4" fmla="*/ 0 w 462"/>
              <a:gd name="T5" fmla="*/ 222 h 453"/>
              <a:gd name="T6" fmla="*/ 53 w 462"/>
              <a:gd name="T7" fmla="*/ 372 h 453"/>
              <a:gd name="T8" fmla="*/ 195 w 462"/>
              <a:gd name="T9" fmla="*/ 142 h 453"/>
              <a:gd name="T10" fmla="*/ 195 w 462"/>
              <a:gd name="T11" fmla="*/ 0 h 453"/>
              <a:gd name="T12" fmla="*/ 230 w 462"/>
              <a:gd name="T13" fmla="*/ 284 h 453"/>
              <a:gd name="T14" fmla="*/ 230 w 462"/>
              <a:gd name="T15" fmla="*/ 284 h 453"/>
              <a:gd name="T16" fmla="*/ 124 w 462"/>
              <a:gd name="T17" fmla="*/ 425 h 453"/>
              <a:gd name="T18" fmla="*/ 230 w 462"/>
              <a:gd name="T19" fmla="*/ 452 h 453"/>
              <a:gd name="T20" fmla="*/ 336 w 462"/>
              <a:gd name="T21" fmla="*/ 425 h 453"/>
              <a:gd name="T22" fmla="*/ 230 w 462"/>
              <a:gd name="T23" fmla="*/ 284 h 453"/>
              <a:gd name="T24" fmla="*/ 265 w 462"/>
              <a:gd name="T25" fmla="*/ 142 h 453"/>
              <a:gd name="T26" fmla="*/ 265 w 462"/>
              <a:gd name="T27" fmla="*/ 142 h 453"/>
              <a:gd name="T28" fmla="*/ 408 w 462"/>
              <a:gd name="T29" fmla="*/ 372 h 453"/>
              <a:gd name="T30" fmla="*/ 461 w 462"/>
              <a:gd name="T31" fmla="*/ 222 h 453"/>
              <a:gd name="T32" fmla="*/ 265 w 462"/>
              <a:gd name="T33" fmla="*/ 0 h 453"/>
              <a:gd name="T34" fmla="*/ 265 w 462"/>
              <a:gd name="T35" fmla="*/ 14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2" h="453">
                <a:moveTo>
                  <a:pt x="195" y="0"/>
                </a:moveTo>
                <a:lnTo>
                  <a:pt x="195" y="0"/>
                </a:lnTo>
                <a:cubicBezTo>
                  <a:pt x="79" y="18"/>
                  <a:pt x="0" y="106"/>
                  <a:pt x="0" y="222"/>
                </a:cubicBezTo>
                <a:cubicBezTo>
                  <a:pt x="0" y="284"/>
                  <a:pt x="26" y="328"/>
                  <a:pt x="53" y="372"/>
                </a:cubicBezTo>
                <a:cubicBezTo>
                  <a:pt x="133" y="337"/>
                  <a:pt x="195" y="248"/>
                  <a:pt x="195" y="142"/>
                </a:cubicBezTo>
                <a:lnTo>
                  <a:pt x="195" y="0"/>
                </a:lnTo>
                <a:close/>
                <a:moveTo>
                  <a:pt x="230" y="284"/>
                </a:moveTo>
                <a:lnTo>
                  <a:pt x="230" y="284"/>
                </a:lnTo>
                <a:cubicBezTo>
                  <a:pt x="212" y="337"/>
                  <a:pt x="177" y="390"/>
                  <a:pt x="124" y="425"/>
                </a:cubicBezTo>
                <a:cubicBezTo>
                  <a:pt x="151" y="443"/>
                  <a:pt x="186" y="452"/>
                  <a:pt x="230" y="452"/>
                </a:cubicBezTo>
                <a:cubicBezTo>
                  <a:pt x="265" y="452"/>
                  <a:pt x="310" y="443"/>
                  <a:pt x="336" y="425"/>
                </a:cubicBezTo>
                <a:cubicBezTo>
                  <a:pt x="283" y="390"/>
                  <a:pt x="248" y="337"/>
                  <a:pt x="230" y="284"/>
                </a:cubicBezTo>
                <a:close/>
                <a:moveTo>
                  <a:pt x="265" y="142"/>
                </a:moveTo>
                <a:lnTo>
                  <a:pt x="265" y="142"/>
                </a:lnTo>
                <a:cubicBezTo>
                  <a:pt x="265" y="248"/>
                  <a:pt x="327" y="328"/>
                  <a:pt x="408" y="372"/>
                </a:cubicBezTo>
                <a:cubicBezTo>
                  <a:pt x="434" y="328"/>
                  <a:pt x="461" y="284"/>
                  <a:pt x="461" y="222"/>
                </a:cubicBezTo>
                <a:cubicBezTo>
                  <a:pt x="461" y="106"/>
                  <a:pt x="372" y="18"/>
                  <a:pt x="265" y="0"/>
                </a:cubicBezTo>
                <a:lnTo>
                  <a:pt x="265" y="142"/>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66" name="Freeform 54"/>
          <p:cNvSpPr>
            <a:spLocks noChangeArrowheads="1"/>
          </p:cNvSpPr>
          <p:nvPr/>
        </p:nvSpPr>
        <p:spPr bwMode="auto">
          <a:xfrm>
            <a:off x="12141200" y="6108506"/>
            <a:ext cx="520700" cy="416034"/>
          </a:xfrm>
          <a:custGeom>
            <a:avLst/>
            <a:gdLst>
              <a:gd name="T0" fmla="*/ 381 w 480"/>
              <a:gd name="T1" fmla="*/ 168 h 382"/>
              <a:gd name="T2" fmla="*/ 381 w 480"/>
              <a:gd name="T3" fmla="*/ 168 h 382"/>
              <a:gd name="T4" fmla="*/ 453 w 480"/>
              <a:gd name="T5" fmla="*/ 80 h 382"/>
              <a:gd name="T6" fmla="*/ 302 w 480"/>
              <a:gd name="T7" fmla="*/ 27 h 382"/>
              <a:gd name="T8" fmla="*/ 284 w 480"/>
              <a:gd name="T9" fmla="*/ 18 h 382"/>
              <a:gd name="T10" fmla="*/ 284 w 480"/>
              <a:gd name="T11" fmla="*/ 160 h 382"/>
              <a:gd name="T12" fmla="*/ 222 w 480"/>
              <a:gd name="T13" fmla="*/ 266 h 382"/>
              <a:gd name="T14" fmla="*/ 106 w 480"/>
              <a:gd name="T15" fmla="*/ 230 h 382"/>
              <a:gd name="T16" fmla="*/ 160 w 480"/>
              <a:gd name="T17" fmla="*/ 115 h 382"/>
              <a:gd name="T18" fmla="*/ 240 w 480"/>
              <a:gd name="T19" fmla="*/ 115 h 382"/>
              <a:gd name="T20" fmla="*/ 240 w 480"/>
              <a:gd name="T21" fmla="*/ 0 h 382"/>
              <a:gd name="T22" fmla="*/ 196 w 480"/>
              <a:gd name="T23" fmla="*/ 0 h 382"/>
              <a:gd name="T24" fmla="*/ 0 w 480"/>
              <a:gd name="T25" fmla="*/ 186 h 382"/>
              <a:gd name="T26" fmla="*/ 196 w 480"/>
              <a:gd name="T27" fmla="*/ 381 h 382"/>
              <a:gd name="T28" fmla="*/ 381 w 480"/>
              <a:gd name="T29" fmla="*/ 186 h 382"/>
              <a:gd name="T30" fmla="*/ 381 w 480"/>
              <a:gd name="T31" fmla="*/ 168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382">
                <a:moveTo>
                  <a:pt x="381" y="168"/>
                </a:moveTo>
                <a:lnTo>
                  <a:pt x="381" y="168"/>
                </a:lnTo>
                <a:cubicBezTo>
                  <a:pt x="443" y="151"/>
                  <a:pt x="479" y="89"/>
                  <a:pt x="453" y="80"/>
                </a:cubicBezTo>
                <a:cubicBezTo>
                  <a:pt x="390" y="80"/>
                  <a:pt x="337" y="53"/>
                  <a:pt x="302" y="27"/>
                </a:cubicBezTo>
                <a:cubicBezTo>
                  <a:pt x="293" y="27"/>
                  <a:pt x="293" y="27"/>
                  <a:pt x="284" y="18"/>
                </a:cubicBezTo>
                <a:cubicBezTo>
                  <a:pt x="284" y="160"/>
                  <a:pt x="284" y="160"/>
                  <a:pt x="284" y="160"/>
                </a:cubicBezTo>
                <a:cubicBezTo>
                  <a:pt x="284" y="213"/>
                  <a:pt x="257" y="248"/>
                  <a:pt x="222" y="266"/>
                </a:cubicBezTo>
                <a:cubicBezTo>
                  <a:pt x="178" y="283"/>
                  <a:pt x="124" y="275"/>
                  <a:pt x="106" y="230"/>
                </a:cubicBezTo>
                <a:cubicBezTo>
                  <a:pt x="90" y="195"/>
                  <a:pt x="115" y="142"/>
                  <a:pt x="160" y="115"/>
                </a:cubicBezTo>
                <a:cubicBezTo>
                  <a:pt x="187" y="106"/>
                  <a:pt x="213" y="106"/>
                  <a:pt x="240" y="115"/>
                </a:cubicBezTo>
                <a:cubicBezTo>
                  <a:pt x="240" y="0"/>
                  <a:pt x="240" y="0"/>
                  <a:pt x="240" y="0"/>
                </a:cubicBezTo>
                <a:cubicBezTo>
                  <a:pt x="222" y="0"/>
                  <a:pt x="213" y="0"/>
                  <a:pt x="196" y="0"/>
                </a:cubicBezTo>
                <a:cubicBezTo>
                  <a:pt x="90" y="0"/>
                  <a:pt x="0" y="80"/>
                  <a:pt x="0" y="186"/>
                </a:cubicBezTo>
                <a:cubicBezTo>
                  <a:pt x="0" y="293"/>
                  <a:pt x="90" y="381"/>
                  <a:pt x="196" y="381"/>
                </a:cubicBezTo>
                <a:cubicBezTo>
                  <a:pt x="302" y="381"/>
                  <a:pt x="381" y="293"/>
                  <a:pt x="381" y="186"/>
                </a:cubicBezTo>
                <a:cubicBezTo>
                  <a:pt x="381" y="177"/>
                  <a:pt x="381" y="168"/>
                  <a:pt x="381" y="168"/>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76" name="Freeform 55"/>
          <p:cNvSpPr>
            <a:spLocks noChangeArrowheads="1"/>
          </p:cNvSpPr>
          <p:nvPr/>
        </p:nvSpPr>
        <p:spPr bwMode="auto">
          <a:xfrm>
            <a:off x="13208000" y="6060871"/>
            <a:ext cx="520700" cy="51130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28 w 480"/>
              <a:gd name="T13" fmla="*/ 222 h 471"/>
              <a:gd name="T14" fmla="*/ 328 w 480"/>
              <a:gd name="T15" fmla="*/ 222 h 471"/>
              <a:gd name="T16" fmla="*/ 328 w 480"/>
              <a:gd name="T17" fmla="*/ 231 h 471"/>
              <a:gd name="T18" fmla="*/ 230 w 480"/>
              <a:gd name="T19" fmla="*/ 328 h 471"/>
              <a:gd name="T20" fmla="*/ 133 w 480"/>
              <a:gd name="T21" fmla="*/ 231 h 471"/>
              <a:gd name="T22" fmla="*/ 230 w 480"/>
              <a:gd name="T23" fmla="*/ 134 h 471"/>
              <a:gd name="T24" fmla="*/ 248 w 480"/>
              <a:gd name="T25" fmla="*/ 143 h 471"/>
              <a:gd name="T26" fmla="*/ 248 w 480"/>
              <a:gd name="T27" fmla="*/ 196 h 471"/>
              <a:gd name="T28" fmla="*/ 213 w 480"/>
              <a:gd name="T29" fmla="*/ 196 h 471"/>
              <a:gd name="T30" fmla="*/ 186 w 480"/>
              <a:gd name="T31" fmla="*/ 258 h 471"/>
              <a:gd name="T32" fmla="*/ 248 w 480"/>
              <a:gd name="T33" fmla="*/ 275 h 471"/>
              <a:gd name="T34" fmla="*/ 275 w 480"/>
              <a:gd name="T35" fmla="*/ 222 h 471"/>
              <a:gd name="T36" fmla="*/ 275 w 480"/>
              <a:gd name="T37" fmla="*/ 151 h 471"/>
              <a:gd name="T38" fmla="*/ 283 w 480"/>
              <a:gd name="T39" fmla="*/ 151 h 471"/>
              <a:gd name="T40" fmla="*/ 354 w 480"/>
              <a:gd name="T41" fmla="*/ 178 h 471"/>
              <a:gd name="T42" fmla="*/ 328 w 480"/>
              <a:gd name="T43" fmla="*/ 222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28" y="222"/>
                </a:moveTo>
                <a:lnTo>
                  <a:pt x="328" y="222"/>
                </a:lnTo>
                <a:lnTo>
                  <a:pt x="328" y="231"/>
                </a:lnTo>
                <a:cubicBezTo>
                  <a:pt x="328" y="293"/>
                  <a:pt x="283" y="328"/>
                  <a:pt x="230" y="328"/>
                </a:cubicBezTo>
                <a:cubicBezTo>
                  <a:pt x="177" y="328"/>
                  <a:pt x="133" y="293"/>
                  <a:pt x="133" y="231"/>
                </a:cubicBezTo>
                <a:cubicBezTo>
                  <a:pt x="133" y="178"/>
                  <a:pt x="177" y="134"/>
                  <a:pt x="230" y="134"/>
                </a:cubicBezTo>
                <a:cubicBezTo>
                  <a:pt x="239" y="134"/>
                  <a:pt x="248" y="134"/>
                  <a:pt x="248" y="143"/>
                </a:cubicBezTo>
                <a:cubicBezTo>
                  <a:pt x="248" y="196"/>
                  <a:pt x="248" y="196"/>
                  <a:pt x="248" y="196"/>
                </a:cubicBezTo>
                <a:cubicBezTo>
                  <a:pt x="239" y="187"/>
                  <a:pt x="222" y="196"/>
                  <a:pt x="213" y="196"/>
                </a:cubicBezTo>
                <a:cubicBezTo>
                  <a:pt x="186" y="213"/>
                  <a:pt x="177" y="231"/>
                  <a:pt x="186" y="258"/>
                </a:cubicBezTo>
                <a:cubicBezTo>
                  <a:pt x="195" y="275"/>
                  <a:pt x="222" y="284"/>
                  <a:pt x="248" y="275"/>
                </a:cubicBezTo>
                <a:cubicBezTo>
                  <a:pt x="257" y="267"/>
                  <a:pt x="275" y="249"/>
                  <a:pt x="275" y="222"/>
                </a:cubicBezTo>
                <a:cubicBezTo>
                  <a:pt x="275" y="151"/>
                  <a:pt x="275" y="151"/>
                  <a:pt x="275" y="151"/>
                </a:cubicBezTo>
                <a:lnTo>
                  <a:pt x="283" y="151"/>
                </a:lnTo>
                <a:cubicBezTo>
                  <a:pt x="301" y="160"/>
                  <a:pt x="328" y="178"/>
                  <a:pt x="354" y="178"/>
                </a:cubicBezTo>
                <a:cubicBezTo>
                  <a:pt x="372" y="178"/>
                  <a:pt x="354" y="213"/>
                  <a:pt x="328" y="22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77" name="Freeform 56"/>
          <p:cNvSpPr>
            <a:spLocks noChangeArrowheads="1"/>
          </p:cNvSpPr>
          <p:nvPr/>
        </p:nvSpPr>
        <p:spPr bwMode="auto">
          <a:xfrm>
            <a:off x="3581400" y="7147003"/>
            <a:ext cx="444500" cy="492252"/>
          </a:xfrm>
          <a:custGeom>
            <a:avLst/>
            <a:gdLst>
              <a:gd name="T0" fmla="*/ 364 w 409"/>
              <a:gd name="T1" fmla="*/ 80 h 453"/>
              <a:gd name="T2" fmla="*/ 364 w 409"/>
              <a:gd name="T3" fmla="*/ 80 h 453"/>
              <a:gd name="T4" fmla="*/ 329 w 409"/>
              <a:gd name="T5" fmla="*/ 53 h 453"/>
              <a:gd name="T6" fmla="*/ 222 w 409"/>
              <a:gd name="T7" fmla="*/ 45 h 453"/>
              <a:gd name="T8" fmla="*/ 204 w 409"/>
              <a:gd name="T9" fmla="*/ 9 h 453"/>
              <a:gd name="T10" fmla="*/ 142 w 409"/>
              <a:gd name="T11" fmla="*/ 0 h 453"/>
              <a:gd name="T12" fmla="*/ 124 w 409"/>
              <a:gd name="T13" fmla="*/ 45 h 453"/>
              <a:gd name="T14" fmla="*/ 124 w 409"/>
              <a:gd name="T15" fmla="*/ 98 h 453"/>
              <a:gd name="T16" fmla="*/ 80 w 409"/>
              <a:gd name="T17" fmla="*/ 133 h 453"/>
              <a:gd name="T18" fmla="*/ 27 w 409"/>
              <a:gd name="T19" fmla="*/ 133 h 453"/>
              <a:gd name="T20" fmla="*/ 0 w 409"/>
              <a:gd name="T21" fmla="*/ 151 h 453"/>
              <a:gd name="T22" fmla="*/ 45 w 409"/>
              <a:gd name="T23" fmla="*/ 302 h 453"/>
              <a:gd name="T24" fmla="*/ 169 w 409"/>
              <a:gd name="T25" fmla="*/ 319 h 453"/>
              <a:gd name="T26" fmla="*/ 186 w 409"/>
              <a:gd name="T27" fmla="*/ 266 h 453"/>
              <a:gd name="T28" fmla="*/ 231 w 409"/>
              <a:gd name="T29" fmla="*/ 310 h 453"/>
              <a:gd name="T30" fmla="*/ 302 w 409"/>
              <a:gd name="T31" fmla="*/ 337 h 453"/>
              <a:gd name="T32" fmla="*/ 293 w 409"/>
              <a:gd name="T33" fmla="*/ 399 h 453"/>
              <a:gd name="T34" fmla="*/ 248 w 409"/>
              <a:gd name="T35" fmla="*/ 408 h 453"/>
              <a:gd name="T36" fmla="*/ 239 w 409"/>
              <a:gd name="T37" fmla="*/ 372 h 453"/>
              <a:gd name="T38" fmla="*/ 257 w 409"/>
              <a:gd name="T39" fmla="*/ 372 h 453"/>
              <a:gd name="T40" fmla="*/ 257 w 409"/>
              <a:gd name="T41" fmla="*/ 337 h 453"/>
              <a:gd name="T42" fmla="*/ 186 w 409"/>
              <a:gd name="T43" fmla="*/ 372 h 453"/>
              <a:gd name="T44" fmla="*/ 195 w 409"/>
              <a:gd name="T45" fmla="*/ 434 h 453"/>
              <a:gd name="T46" fmla="*/ 293 w 409"/>
              <a:gd name="T47" fmla="*/ 452 h 453"/>
              <a:gd name="T48" fmla="*/ 364 w 409"/>
              <a:gd name="T49" fmla="*/ 80 h 453"/>
              <a:gd name="T50" fmla="*/ 319 w 409"/>
              <a:gd name="T51" fmla="*/ 231 h 453"/>
              <a:gd name="T52" fmla="*/ 319 w 409"/>
              <a:gd name="T53" fmla="*/ 231 h 453"/>
              <a:gd name="T54" fmla="*/ 284 w 409"/>
              <a:gd name="T55" fmla="*/ 222 h 453"/>
              <a:gd name="T56" fmla="*/ 248 w 409"/>
              <a:gd name="T57" fmla="*/ 231 h 453"/>
              <a:gd name="T58" fmla="*/ 284 w 409"/>
              <a:gd name="T59" fmla="*/ 177 h 453"/>
              <a:gd name="T60" fmla="*/ 319 w 409"/>
              <a:gd name="T61" fmla="*/ 23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9" h="453">
                <a:moveTo>
                  <a:pt x="364" y="80"/>
                </a:moveTo>
                <a:lnTo>
                  <a:pt x="364" y="80"/>
                </a:lnTo>
                <a:cubicBezTo>
                  <a:pt x="364" y="53"/>
                  <a:pt x="329" y="53"/>
                  <a:pt x="329" y="53"/>
                </a:cubicBezTo>
                <a:cubicBezTo>
                  <a:pt x="222" y="45"/>
                  <a:pt x="222" y="45"/>
                  <a:pt x="222" y="45"/>
                </a:cubicBezTo>
                <a:cubicBezTo>
                  <a:pt x="222" y="45"/>
                  <a:pt x="222" y="18"/>
                  <a:pt x="204" y="9"/>
                </a:cubicBezTo>
                <a:cubicBezTo>
                  <a:pt x="177" y="0"/>
                  <a:pt x="160" y="0"/>
                  <a:pt x="142" y="0"/>
                </a:cubicBezTo>
                <a:cubicBezTo>
                  <a:pt x="124" y="0"/>
                  <a:pt x="124" y="27"/>
                  <a:pt x="124" y="45"/>
                </a:cubicBezTo>
                <a:cubicBezTo>
                  <a:pt x="124" y="62"/>
                  <a:pt x="124" y="89"/>
                  <a:pt x="124" y="98"/>
                </a:cubicBezTo>
                <a:cubicBezTo>
                  <a:pt x="124" y="124"/>
                  <a:pt x="116" y="133"/>
                  <a:pt x="80" y="133"/>
                </a:cubicBezTo>
                <a:cubicBezTo>
                  <a:pt x="27" y="133"/>
                  <a:pt x="27" y="133"/>
                  <a:pt x="27" y="133"/>
                </a:cubicBezTo>
                <a:cubicBezTo>
                  <a:pt x="10" y="133"/>
                  <a:pt x="0" y="133"/>
                  <a:pt x="0" y="151"/>
                </a:cubicBezTo>
                <a:cubicBezTo>
                  <a:pt x="0" y="159"/>
                  <a:pt x="18" y="275"/>
                  <a:pt x="45" y="302"/>
                </a:cubicBezTo>
                <a:cubicBezTo>
                  <a:pt x="63" y="310"/>
                  <a:pt x="151" y="319"/>
                  <a:pt x="169" y="319"/>
                </a:cubicBezTo>
                <a:cubicBezTo>
                  <a:pt x="186" y="319"/>
                  <a:pt x="177" y="266"/>
                  <a:pt x="186" y="266"/>
                </a:cubicBezTo>
                <a:cubicBezTo>
                  <a:pt x="195" y="266"/>
                  <a:pt x="195" y="302"/>
                  <a:pt x="231" y="310"/>
                </a:cubicBezTo>
                <a:cubicBezTo>
                  <a:pt x="257" y="310"/>
                  <a:pt x="302" y="310"/>
                  <a:pt x="302" y="337"/>
                </a:cubicBezTo>
                <a:cubicBezTo>
                  <a:pt x="302" y="363"/>
                  <a:pt x="310" y="399"/>
                  <a:pt x="293" y="399"/>
                </a:cubicBezTo>
                <a:cubicBezTo>
                  <a:pt x="248" y="408"/>
                  <a:pt x="248" y="408"/>
                  <a:pt x="248" y="408"/>
                </a:cubicBezTo>
                <a:cubicBezTo>
                  <a:pt x="213" y="399"/>
                  <a:pt x="222" y="372"/>
                  <a:pt x="239" y="372"/>
                </a:cubicBezTo>
                <a:cubicBezTo>
                  <a:pt x="248" y="372"/>
                  <a:pt x="257" y="372"/>
                  <a:pt x="257" y="372"/>
                </a:cubicBezTo>
                <a:cubicBezTo>
                  <a:pt x="257" y="337"/>
                  <a:pt x="257" y="337"/>
                  <a:pt x="257" y="337"/>
                </a:cubicBezTo>
                <a:cubicBezTo>
                  <a:pt x="257" y="337"/>
                  <a:pt x="195" y="328"/>
                  <a:pt x="186" y="372"/>
                </a:cubicBezTo>
                <a:cubicBezTo>
                  <a:pt x="186" y="417"/>
                  <a:pt x="195" y="434"/>
                  <a:pt x="195" y="434"/>
                </a:cubicBezTo>
                <a:cubicBezTo>
                  <a:pt x="204" y="443"/>
                  <a:pt x="213" y="452"/>
                  <a:pt x="293" y="452"/>
                </a:cubicBezTo>
                <a:cubicBezTo>
                  <a:pt x="408" y="452"/>
                  <a:pt x="364" y="115"/>
                  <a:pt x="364" y="80"/>
                </a:cubicBezTo>
                <a:close/>
                <a:moveTo>
                  <a:pt x="319" y="231"/>
                </a:moveTo>
                <a:lnTo>
                  <a:pt x="319" y="231"/>
                </a:lnTo>
                <a:cubicBezTo>
                  <a:pt x="319" y="240"/>
                  <a:pt x="302" y="222"/>
                  <a:pt x="284" y="222"/>
                </a:cubicBezTo>
                <a:cubicBezTo>
                  <a:pt x="266" y="222"/>
                  <a:pt x="248" y="231"/>
                  <a:pt x="248" y="231"/>
                </a:cubicBezTo>
                <a:cubicBezTo>
                  <a:pt x="239" y="222"/>
                  <a:pt x="248" y="177"/>
                  <a:pt x="284" y="177"/>
                </a:cubicBezTo>
                <a:cubicBezTo>
                  <a:pt x="310" y="177"/>
                  <a:pt x="329" y="231"/>
                  <a:pt x="319" y="231"/>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78" name="Freeform 57"/>
          <p:cNvSpPr>
            <a:spLocks noChangeArrowheads="1"/>
          </p:cNvSpPr>
          <p:nvPr/>
        </p:nvSpPr>
        <p:spPr bwMode="auto">
          <a:xfrm>
            <a:off x="3581401" y="7156529"/>
            <a:ext cx="85726" cy="85748"/>
          </a:xfrm>
          <a:custGeom>
            <a:avLst/>
            <a:gdLst>
              <a:gd name="T0" fmla="*/ 80 w 81"/>
              <a:gd name="T1" fmla="*/ 71 h 81"/>
              <a:gd name="T2" fmla="*/ 80 w 81"/>
              <a:gd name="T3" fmla="*/ 71 h 81"/>
              <a:gd name="T4" fmla="*/ 80 w 81"/>
              <a:gd name="T5" fmla="*/ 0 h 81"/>
              <a:gd name="T6" fmla="*/ 0 w 81"/>
              <a:gd name="T7" fmla="*/ 80 h 81"/>
              <a:gd name="T8" fmla="*/ 71 w 81"/>
              <a:gd name="T9" fmla="*/ 80 h 81"/>
              <a:gd name="T10" fmla="*/ 80 w 81"/>
              <a:gd name="T11" fmla="*/ 71 h 81"/>
            </a:gdLst>
            <a:ahLst/>
            <a:cxnLst>
              <a:cxn ang="0">
                <a:pos x="T0" y="T1"/>
              </a:cxn>
              <a:cxn ang="0">
                <a:pos x="T2" y="T3"/>
              </a:cxn>
              <a:cxn ang="0">
                <a:pos x="T4" y="T5"/>
              </a:cxn>
              <a:cxn ang="0">
                <a:pos x="T6" y="T7"/>
              </a:cxn>
              <a:cxn ang="0">
                <a:pos x="T8" y="T9"/>
              </a:cxn>
              <a:cxn ang="0">
                <a:pos x="T10" y="T11"/>
              </a:cxn>
            </a:cxnLst>
            <a:rect l="0" t="0" r="r" b="b"/>
            <a:pathLst>
              <a:path w="81" h="81">
                <a:moveTo>
                  <a:pt x="80" y="71"/>
                </a:moveTo>
                <a:lnTo>
                  <a:pt x="80" y="71"/>
                </a:lnTo>
                <a:cubicBezTo>
                  <a:pt x="80" y="62"/>
                  <a:pt x="80" y="0"/>
                  <a:pt x="80" y="0"/>
                </a:cubicBezTo>
                <a:cubicBezTo>
                  <a:pt x="0" y="80"/>
                  <a:pt x="0" y="80"/>
                  <a:pt x="0" y="80"/>
                </a:cubicBezTo>
                <a:cubicBezTo>
                  <a:pt x="0" y="80"/>
                  <a:pt x="54" y="80"/>
                  <a:pt x="71" y="80"/>
                </a:cubicBezTo>
                <a:cubicBezTo>
                  <a:pt x="80" y="80"/>
                  <a:pt x="80" y="80"/>
                  <a:pt x="80" y="71"/>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79" name="Freeform 58"/>
          <p:cNvSpPr>
            <a:spLocks noChangeArrowheads="1"/>
          </p:cNvSpPr>
          <p:nvPr/>
        </p:nvSpPr>
        <p:spPr bwMode="auto">
          <a:xfrm>
            <a:off x="6750050" y="4984263"/>
            <a:ext cx="520700" cy="514484"/>
          </a:xfrm>
          <a:custGeom>
            <a:avLst/>
            <a:gdLst>
              <a:gd name="T0" fmla="*/ 240 w 480"/>
              <a:gd name="T1" fmla="*/ 0 h 471"/>
              <a:gd name="T2" fmla="*/ 240 w 480"/>
              <a:gd name="T3" fmla="*/ 0 h 471"/>
              <a:gd name="T4" fmla="*/ 0 w 480"/>
              <a:gd name="T5" fmla="*/ 231 h 471"/>
              <a:gd name="T6" fmla="*/ 240 w 480"/>
              <a:gd name="T7" fmla="*/ 470 h 471"/>
              <a:gd name="T8" fmla="*/ 479 w 480"/>
              <a:gd name="T9" fmla="*/ 231 h 471"/>
              <a:gd name="T10" fmla="*/ 240 w 480"/>
              <a:gd name="T11" fmla="*/ 0 h 471"/>
              <a:gd name="T12" fmla="*/ 346 w 480"/>
              <a:gd name="T13" fmla="*/ 187 h 471"/>
              <a:gd name="T14" fmla="*/ 346 w 480"/>
              <a:gd name="T15" fmla="*/ 187 h 471"/>
              <a:gd name="T16" fmla="*/ 249 w 480"/>
              <a:gd name="T17" fmla="*/ 338 h 471"/>
              <a:gd name="T18" fmla="*/ 195 w 480"/>
              <a:gd name="T19" fmla="*/ 319 h 471"/>
              <a:gd name="T20" fmla="*/ 160 w 480"/>
              <a:gd name="T21" fmla="*/ 195 h 471"/>
              <a:gd name="T22" fmla="*/ 134 w 480"/>
              <a:gd name="T23" fmla="*/ 204 h 471"/>
              <a:gd name="T24" fmla="*/ 124 w 480"/>
              <a:gd name="T25" fmla="*/ 195 h 471"/>
              <a:gd name="T26" fmla="*/ 195 w 480"/>
              <a:gd name="T27" fmla="*/ 142 h 471"/>
              <a:gd name="T28" fmla="*/ 231 w 480"/>
              <a:gd name="T29" fmla="*/ 222 h 471"/>
              <a:gd name="T30" fmla="*/ 249 w 480"/>
              <a:gd name="T31" fmla="*/ 266 h 471"/>
              <a:gd name="T32" fmla="*/ 284 w 480"/>
              <a:gd name="T33" fmla="*/ 222 h 471"/>
              <a:gd name="T34" fmla="*/ 258 w 480"/>
              <a:gd name="T35" fmla="*/ 195 h 471"/>
              <a:gd name="T36" fmla="*/ 346 w 480"/>
              <a:gd name="T37" fmla="*/ 187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0" h="471">
                <a:moveTo>
                  <a:pt x="240" y="0"/>
                </a:moveTo>
                <a:lnTo>
                  <a:pt x="240" y="0"/>
                </a:lnTo>
                <a:cubicBezTo>
                  <a:pt x="107" y="0"/>
                  <a:pt x="0" y="107"/>
                  <a:pt x="0" y="231"/>
                </a:cubicBezTo>
                <a:cubicBezTo>
                  <a:pt x="0" y="363"/>
                  <a:pt x="107" y="470"/>
                  <a:pt x="240" y="470"/>
                </a:cubicBezTo>
                <a:cubicBezTo>
                  <a:pt x="372" y="470"/>
                  <a:pt x="479" y="363"/>
                  <a:pt x="479" y="231"/>
                </a:cubicBezTo>
                <a:cubicBezTo>
                  <a:pt x="479" y="107"/>
                  <a:pt x="372" y="0"/>
                  <a:pt x="240" y="0"/>
                </a:cubicBezTo>
                <a:close/>
                <a:moveTo>
                  <a:pt x="346" y="187"/>
                </a:moveTo>
                <a:lnTo>
                  <a:pt x="346" y="187"/>
                </a:lnTo>
                <a:cubicBezTo>
                  <a:pt x="337" y="257"/>
                  <a:pt x="266" y="319"/>
                  <a:pt x="249" y="338"/>
                </a:cubicBezTo>
                <a:cubicBezTo>
                  <a:pt x="222" y="346"/>
                  <a:pt x="205" y="328"/>
                  <a:pt x="195" y="319"/>
                </a:cubicBezTo>
                <a:cubicBezTo>
                  <a:pt x="187" y="301"/>
                  <a:pt x="169" y="204"/>
                  <a:pt x="160" y="195"/>
                </a:cubicBezTo>
                <a:cubicBezTo>
                  <a:pt x="151" y="195"/>
                  <a:pt x="134" y="204"/>
                  <a:pt x="134" y="204"/>
                </a:cubicBezTo>
                <a:cubicBezTo>
                  <a:pt x="124" y="195"/>
                  <a:pt x="124" y="195"/>
                  <a:pt x="124" y="195"/>
                </a:cubicBezTo>
                <a:cubicBezTo>
                  <a:pt x="124" y="195"/>
                  <a:pt x="160" y="151"/>
                  <a:pt x="195" y="142"/>
                </a:cubicBezTo>
                <a:cubicBezTo>
                  <a:pt x="222" y="134"/>
                  <a:pt x="222" y="187"/>
                  <a:pt x="231" y="222"/>
                </a:cubicBezTo>
                <a:cubicBezTo>
                  <a:pt x="240" y="248"/>
                  <a:pt x="240" y="266"/>
                  <a:pt x="249" y="266"/>
                </a:cubicBezTo>
                <a:cubicBezTo>
                  <a:pt x="258" y="266"/>
                  <a:pt x="266" y="248"/>
                  <a:pt x="284" y="222"/>
                </a:cubicBezTo>
                <a:cubicBezTo>
                  <a:pt x="293" y="204"/>
                  <a:pt x="275" y="178"/>
                  <a:pt x="258" y="195"/>
                </a:cubicBezTo>
                <a:cubicBezTo>
                  <a:pt x="266" y="134"/>
                  <a:pt x="364" y="116"/>
                  <a:pt x="346" y="18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0" name="Freeform 59"/>
          <p:cNvSpPr>
            <a:spLocks noChangeArrowheads="1"/>
          </p:cNvSpPr>
          <p:nvPr/>
        </p:nvSpPr>
        <p:spPr bwMode="auto">
          <a:xfrm>
            <a:off x="4597400" y="4984263"/>
            <a:ext cx="520700" cy="514484"/>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284 h 471"/>
              <a:gd name="T14" fmla="*/ 177 w 479"/>
              <a:gd name="T15" fmla="*/ 284 h 471"/>
              <a:gd name="T16" fmla="*/ 124 w 479"/>
              <a:gd name="T17" fmla="*/ 231 h 471"/>
              <a:gd name="T18" fmla="*/ 177 w 479"/>
              <a:gd name="T19" fmla="*/ 187 h 471"/>
              <a:gd name="T20" fmla="*/ 221 w 479"/>
              <a:gd name="T21" fmla="*/ 231 h 471"/>
              <a:gd name="T22" fmla="*/ 177 w 479"/>
              <a:gd name="T23" fmla="*/ 284 h 471"/>
              <a:gd name="T24" fmla="*/ 300 w 479"/>
              <a:gd name="T25" fmla="*/ 284 h 471"/>
              <a:gd name="T26" fmla="*/ 300 w 479"/>
              <a:gd name="T27" fmla="*/ 284 h 471"/>
              <a:gd name="T28" fmla="*/ 256 w 479"/>
              <a:gd name="T29" fmla="*/ 231 h 471"/>
              <a:gd name="T30" fmla="*/ 300 w 479"/>
              <a:gd name="T31" fmla="*/ 187 h 471"/>
              <a:gd name="T32" fmla="*/ 354 w 479"/>
              <a:gd name="T33" fmla="*/ 231 h 471"/>
              <a:gd name="T34" fmla="*/ 300 w 479"/>
              <a:gd name="T35" fmla="*/ 28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9" h="471">
                <a:moveTo>
                  <a:pt x="239" y="0"/>
                </a:moveTo>
                <a:lnTo>
                  <a:pt x="239" y="0"/>
                </a:lnTo>
                <a:cubicBezTo>
                  <a:pt x="106" y="0"/>
                  <a:pt x="0" y="107"/>
                  <a:pt x="0" y="231"/>
                </a:cubicBezTo>
                <a:cubicBezTo>
                  <a:pt x="0" y="363"/>
                  <a:pt x="106" y="470"/>
                  <a:pt x="239" y="470"/>
                </a:cubicBezTo>
                <a:cubicBezTo>
                  <a:pt x="372" y="470"/>
                  <a:pt x="478" y="363"/>
                  <a:pt x="478" y="231"/>
                </a:cubicBezTo>
                <a:cubicBezTo>
                  <a:pt x="478" y="107"/>
                  <a:pt x="372" y="0"/>
                  <a:pt x="239" y="0"/>
                </a:cubicBezTo>
                <a:close/>
                <a:moveTo>
                  <a:pt x="177" y="284"/>
                </a:moveTo>
                <a:lnTo>
                  <a:pt x="177" y="284"/>
                </a:lnTo>
                <a:cubicBezTo>
                  <a:pt x="150" y="284"/>
                  <a:pt x="124" y="266"/>
                  <a:pt x="124" y="231"/>
                </a:cubicBezTo>
                <a:cubicBezTo>
                  <a:pt x="124" y="204"/>
                  <a:pt x="150" y="187"/>
                  <a:pt x="177" y="187"/>
                </a:cubicBezTo>
                <a:cubicBezTo>
                  <a:pt x="203" y="187"/>
                  <a:pt x="221" y="204"/>
                  <a:pt x="221" y="231"/>
                </a:cubicBezTo>
                <a:cubicBezTo>
                  <a:pt x="221" y="266"/>
                  <a:pt x="203" y="284"/>
                  <a:pt x="177" y="284"/>
                </a:cubicBezTo>
                <a:close/>
                <a:moveTo>
                  <a:pt x="300" y="284"/>
                </a:moveTo>
                <a:lnTo>
                  <a:pt x="300" y="284"/>
                </a:lnTo>
                <a:cubicBezTo>
                  <a:pt x="275" y="284"/>
                  <a:pt x="256" y="266"/>
                  <a:pt x="256" y="231"/>
                </a:cubicBezTo>
                <a:cubicBezTo>
                  <a:pt x="256" y="204"/>
                  <a:pt x="275" y="187"/>
                  <a:pt x="300" y="187"/>
                </a:cubicBezTo>
                <a:cubicBezTo>
                  <a:pt x="328" y="187"/>
                  <a:pt x="354" y="204"/>
                  <a:pt x="354" y="231"/>
                </a:cubicBezTo>
                <a:cubicBezTo>
                  <a:pt x="354" y="266"/>
                  <a:pt x="328" y="284"/>
                  <a:pt x="300" y="28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1" name="Freeform 60"/>
          <p:cNvSpPr>
            <a:spLocks noChangeArrowheads="1"/>
          </p:cNvSpPr>
          <p:nvPr/>
        </p:nvSpPr>
        <p:spPr bwMode="auto">
          <a:xfrm>
            <a:off x="4645027" y="7175585"/>
            <a:ext cx="425450" cy="428737"/>
          </a:xfrm>
          <a:custGeom>
            <a:avLst/>
            <a:gdLst>
              <a:gd name="T0" fmla="*/ 89 w 391"/>
              <a:gd name="T1" fmla="*/ 160 h 399"/>
              <a:gd name="T2" fmla="*/ 89 w 391"/>
              <a:gd name="T3" fmla="*/ 160 h 399"/>
              <a:gd name="T4" fmla="*/ 133 w 391"/>
              <a:gd name="T5" fmla="*/ 88 h 399"/>
              <a:gd name="T6" fmla="*/ 186 w 391"/>
              <a:gd name="T7" fmla="*/ 88 h 399"/>
              <a:gd name="T8" fmla="*/ 186 w 391"/>
              <a:gd name="T9" fmla="*/ 150 h 399"/>
              <a:gd name="T10" fmla="*/ 186 w 391"/>
              <a:gd name="T11" fmla="*/ 150 h 399"/>
              <a:gd name="T12" fmla="*/ 195 w 391"/>
              <a:gd name="T13" fmla="*/ 160 h 399"/>
              <a:gd name="T14" fmla="*/ 195 w 391"/>
              <a:gd name="T15" fmla="*/ 150 h 399"/>
              <a:gd name="T16" fmla="*/ 354 w 391"/>
              <a:gd name="T17" fmla="*/ 0 h 399"/>
              <a:gd name="T18" fmla="*/ 248 w 391"/>
              <a:gd name="T19" fmla="*/ 0 h 399"/>
              <a:gd name="T20" fmla="*/ 133 w 391"/>
              <a:gd name="T21" fmla="*/ 0 h 399"/>
              <a:gd name="T22" fmla="*/ 0 w 391"/>
              <a:gd name="T23" fmla="*/ 150 h 399"/>
              <a:gd name="T24" fmla="*/ 0 w 391"/>
              <a:gd name="T25" fmla="*/ 354 h 399"/>
              <a:gd name="T26" fmla="*/ 89 w 391"/>
              <a:gd name="T27" fmla="*/ 266 h 399"/>
              <a:gd name="T28" fmla="*/ 89 w 391"/>
              <a:gd name="T29" fmla="*/ 160 h 399"/>
              <a:gd name="T30" fmla="*/ 301 w 391"/>
              <a:gd name="T31" fmla="*/ 132 h 399"/>
              <a:gd name="T32" fmla="*/ 301 w 391"/>
              <a:gd name="T33" fmla="*/ 132 h 399"/>
              <a:gd name="T34" fmla="*/ 301 w 391"/>
              <a:gd name="T35" fmla="*/ 239 h 399"/>
              <a:gd name="T36" fmla="*/ 256 w 391"/>
              <a:gd name="T37" fmla="*/ 310 h 399"/>
              <a:gd name="T38" fmla="*/ 203 w 391"/>
              <a:gd name="T39" fmla="*/ 310 h 399"/>
              <a:gd name="T40" fmla="*/ 203 w 391"/>
              <a:gd name="T41" fmla="*/ 248 h 399"/>
              <a:gd name="T42" fmla="*/ 203 w 391"/>
              <a:gd name="T43" fmla="*/ 248 h 399"/>
              <a:gd name="T44" fmla="*/ 195 w 391"/>
              <a:gd name="T45" fmla="*/ 239 h 399"/>
              <a:gd name="T46" fmla="*/ 195 w 391"/>
              <a:gd name="T47" fmla="*/ 239 h 399"/>
              <a:gd name="T48" fmla="*/ 35 w 391"/>
              <a:gd name="T49" fmla="*/ 398 h 399"/>
              <a:gd name="T50" fmla="*/ 142 w 391"/>
              <a:gd name="T51" fmla="*/ 398 h 399"/>
              <a:gd name="T52" fmla="*/ 256 w 391"/>
              <a:gd name="T53" fmla="*/ 398 h 399"/>
              <a:gd name="T54" fmla="*/ 390 w 391"/>
              <a:gd name="T55" fmla="*/ 248 h 399"/>
              <a:gd name="T56" fmla="*/ 390 w 391"/>
              <a:gd name="T57" fmla="*/ 44 h 399"/>
              <a:gd name="T58" fmla="*/ 301 w 391"/>
              <a:gd name="T59" fmla="*/ 13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1" h="399">
                <a:moveTo>
                  <a:pt x="89" y="160"/>
                </a:moveTo>
                <a:lnTo>
                  <a:pt x="89" y="160"/>
                </a:lnTo>
                <a:cubicBezTo>
                  <a:pt x="89" y="124"/>
                  <a:pt x="97" y="97"/>
                  <a:pt x="133" y="88"/>
                </a:cubicBezTo>
                <a:cubicBezTo>
                  <a:pt x="142" y="88"/>
                  <a:pt x="168" y="88"/>
                  <a:pt x="186" y="88"/>
                </a:cubicBezTo>
                <a:cubicBezTo>
                  <a:pt x="186" y="150"/>
                  <a:pt x="186" y="150"/>
                  <a:pt x="186" y="150"/>
                </a:cubicBezTo>
                <a:lnTo>
                  <a:pt x="186" y="150"/>
                </a:lnTo>
                <a:cubicBezTo>
                  <a:pt x="186" y="160"/>
                  <a:pt x="195" y="160"/>
                  <a:pt x="195" y="160"/>
                </a:cubicBezTo>
                <a:cubicBezTo>
                  <a:pt x="195" y="160"/>
                  <a:pt x="195" y="160"/>
                  <a:pt x="195" y="150"/>
                </a:cubicBezTo>
                <a:cubicBezTo>
                  <a:pt x="354" y="0"/>
                  <a:pt x="354" y="0"/>
                  <a:pt x="354" y="0"/>
                </a:cubicBezTo>
                <a:cubicBezTo>
                  <a:pt x="248" y="0"/>
                  <a:pt x="248" y="0"/>
                  <a:pt x="248" y="0"/>
                </a:cubicBezTo>
                <a:cubicBezTo>
                  <a:pt x="133" y="0"/>
                  <a:pt x="133" y="0"/>
                  <a:pt x="133" y="0"/>
                </a:cubicBezTo>
                <a:cubicBezTo>
                  <a:pt x="44" y="0"/>
                  <a:pt x="0" y="53"/>
                  <a:pt x="0" y="150"/>
                </a:cubicBezTo>
                <a:cubicBezTo>
                  <a:pt x="0" y="354"/>
                  <a:pt x="0" y="354"/>
                  <a:pt x="0" y="354"/>
                </a:cubicBezTo>
                <a:cubicBezTo>
                  <a:pt x="89" y="266"/>
                  <a:pt x="89" y="266"/>
                  <a:pt x="89" y="266"/>
                </a:cubicBezTo>
                <a:lnTo>
                  <a:pt x="89" y="160"/>
                </a:lnTo>
                <a:close/>
                <a:moveTo>
                  <a:pt x="301" y="132"/>
                </a:moveTo>
                <a:lnTo>
                  <a:pt x="301" y="132"/>
                </a:lnTo>
                <a:cubicBezTo>
                  <a:pt x="301" y="239"/>
                  <a:pt x="301" y="239"/>
                  <a:pt x="301" y="239"/>
                </a:cubicBezTo>
                <a:cubicBezTo>
                  <a:pt x="301" y="275"/>
                  <a:pt x="293" y="301"/>
                  <a:pt x="256" y="310"/>
                </a:cubicBezTo>
                <a:cubicBezTo>
                  <a:pt x="248" y="310"/>
                  <a:pt x="221" y="310"/>
                  <a:pt x="203" y="310"/>
                </a:cubicBezTo>
                <a:cubicBezTo>
                  <a:pt x="203" y="248"/>
                  <a:pt x="203" y="248"/>
                  <a:pt x="203" y="248"/>
                </a:cubicBezTo>
                <a:lnTo>
                  <a:pt x="203" y="248"/>
                </a:lnTo>
                <a:cubicBezTo>
                  <a:pt x="203" y="239"/>
                  <a:pt x="195" y="239"/>
                  <a:pt x="195" y="239"/>
                </a:cubicBezTo>
                <a:lnTo>
                  <a:pt x="195" y="239"/>
                </a:lnTo>
                <a:cubicBezTo>
                  <a:pt x="35" y="398"/>
                  <a:pt x="35" y="398"/>
                  <a:pt x="35" y="398"/>
                </a:cubicBezTo>
                <a:cubicBezTo>
                  <a:pt x="142" y="398"/>
                  <a:pt x="142" y="398"/>
                  <a:pt x="142" y="398"/>
                </a:cubicBezTo>
                <a:cubicBezTo>
                  <a:pt x="256" y="398"/>
                  <a:pt x="256" y="398"/>
                  <a:pt x="256" y="398"/>
                </a:cubicBezTo>
                <a:cubicBezTo>
                  <a:pt x="346" y="398"/>
                  <a:pt x="390" y="345"/>
                  <a:pt x="390" y="248"/>
                </a:cubicBezTo>
                <a:cubicBezTo>
                  <a:pt x="390" y="44"/>
                  <a:pt x="390" y="44"/>
                  <a:pt x="390" y="44"/>
                </a:cubicBezTo>
                <a:lnTo>
                  <a:pt x="301" y="132"/>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2" name="Freeform 61"/>
          <p:cNvSpPr>
            <a:spLocks noChangeArrowheads="1"/>
          </p:cNvSpPr>
          <p:nvPr/>
        </p:nvSpPr>
        <p:spPr bwMode="auto">
          <a:xfrm>
            <a:off x="16417926" y="6060871"/>
            <a:ext cx="533400" cy="539891"/>
          </a:xfrm>
          <a:custGeom>
            <a:avLst/>
            <a:gdLst>
              <a:gd name="T0" fmla="*/ 433 w 496"/>
              <a:gd name="T1" fmla="*/ 311 h 498"/>
              <a:gd name="T2" fmla="*/ 433 w 496"/>
              <a:gd name="T3" fmla="*/ 311 h 498"/>
              <a:gd name="T4" fmla="*/ 372 w 496"/>
              <a:gd name="T5" fmla="*/ 320 h 498"/>
              <a:gd name="T6" fmla="*/ 106 w 496"/>
              <a:gd name="T7" fmla="*/ 409 h 498"/>
              <a:gd name="T8" fmla="*/ 123 w 496"/>
              <a:gd name="T9" fmla="*/ 417 h 498"/>
              <a:gd name="T10" fmla="*/ 442 w 496"/>
              <a:gd name="T11" fmla="*/ 364 h 498"/>
              <a:gd name="T12" fmla="*/ 433 w 496"/>
              <a:gd name="T13" fmla="*/ 311 h 498"/>
              <a:gd name="T14" fmla="*/ 132 w 496"/>
              <a:gd name="T15" fmla="*/ 293 h 498"/>
              <a:gd name="T16" fmla="*/ 132 w 496"/>
              <a:gd name="T17" fmla="*/ 293 h 498"/>
              <a:gd name="T18" fmla="*/ 186 w 496"/>
              <a:gd name="T19" fmla="*/ 19 h 498"/>
              <a:gd name="T20" fmla="*/ 159 w 496"/>
              <a:gd name="T21" fmla="*/ 28 h 498"/>
              <a:gd name="T22" fmla="*/ 53 w 496"/>
              <a:gd name="T23" fmla="*/ 328 h 498"/>
              <a:gd name="T24" fmla="*/ 106 w 496"/>
              <a:gd name="T25" fmla="*/ 347 h 498"/>
              <a:gd name="T26" fmla="*/ 132 w 496"/>
              <a:gd name="T27" fmla="*/ 293 h 498"/>
              <a:gd name="T28" fmla="*/ 274 w 496"/>
              <a:gd name="T29" fmla="*/ 9 h 498"/>
              <a:gd name="T30" fmla="*/ 274 w 496"/>
              <a:gd name="T31" fmla="*/ 9 h 498"/>
              <a:gd name="T32" fmla="*/ 239 w 496"/>
              <a:gd name="T33" fmla="*/ 45 h 498"/>
              <a:gd name="T34" fmla="*/ 274 w 496"/>
              <a:gd name="T35" fmla="*/ 90 h 498"/>
              <a:gd name="T36" fmla="*/ 478 w 496"/>
              <a:gd name="T37" fmla="*/ 275 h 498"/>
              <a:gd name="T38" fmla="*/ 487 w 496"/>
              <a:gd name="T39" fmla="*/ 258 h 498"/>
              <a:gd name="T40" fmla="*/ 274 w 496"/>
              <a:gd name="T41" fmla="*/ 9 h 498"/>
              <a:gd name="T42" fmla="*/ 176 w 496"/>
              <a:gd name="T43" fmla="*/ 249 h 498"/>
              <a:gd name="T44" fmla="*/ 176 w 496"/>
              <a:gd name="T45" fmla="*/ 249 h 498"/>
              <a:gd name="T46" fmla="*/ 176 w 496"/>
              <a:gd name="T47" fmla="*/ 284 h 498"/>
              <a:gd name="T48" fmla="*/ 195 w 496"/>
              <a:gd name="T49" fmla="*/ 267 h 498"/>
              <a:gd name="T50" fmla="*/ 203 w 496"/>
              <a:gd name="T51" fmla="*/ 293 h 498"/>
              <a:gd name="T52" fmla="*/ 195 w 496"/>
              <a:gd name="T53" fmla="*/ 303 h 498"/>
              <a:gd name="T54" fmla="*/ 221 w 496"/>
              <a:gd name="T55" fmla="*/ 320 h 498"/>
              <a:gd name="T56" fmla="*/ 257 w 496"/>
              <a:gd name="T57" fmla="*/ 311 h 498"/>
              <a:gd name="T58" fmla="*/ 257 w 496"/>
              <a:gd name="T59" fmla="*/ 311 h 498"/>
              <a:gd name="T60" fmla="*/ 292 w 496"/>
              <a:gd name="T61" fmla="*/ 320 h 498"/>
              <a:gd name="T62" fmla="*/ 319 w 496"/>
              <a:gd name="T63" fmla="*/ 303 h 498"/>
              <a:gd name="T64" fmla="*/ 310 w 496"/>
              <a:gd name="T65" fmla="*/ 293 h 498"/>
              <a:gd name="T66" fmla="*/ 319 w 496"/>
              <a:gd name="T67" fmla="*/ 267 h 498"/>
              <a:gd name="T68" fmla="*/ 336 w 496"/>
              <a:gd name="T69" fmla="*/ 284 h 498"/>
              <a:gd name="T70" fmla="*/ 336 w 496"/>
              <a:gd name="T71" fmla="*/ 249 h 498"/>
              <a:gd name="T72" fmla="*/ 319 w 496"/>
              <a:gd name="T73" fmla="*/ 222 h 498"/>
              <a:gd name="T74" fmla="*/ 319 w 496"/>
              <a:gd name="T75" fmla="*/ 222 h 498"/>
              <a:gd name="T76" fmla="*/ 310 w 496"/>
              <a:gd name="T77" fmla="*/ 213 h 498"/>
              <a:gd name="T78" fmla="*/ 310 w 496"/>
              <a:gd name="T79" fmla="*/ 213 h 498"/>
              <a:gd name="T80" fmla="*/ 310 w 496"/>
              <a:gd name="T81" fmla="*/ 205 h 498"/>
              <a:gd name="T82" fmla="*/ 257 w 496"/>
              <a:gd name="T83" fmla="*/ 151 h 498"/>
              <a:gd name="T84" fmla="*/ 203 w 496"/>
              <a:gd name="T85" fmla="*/ 205 h 498"/>
              <a:gd name="T86" fmla="*/ 203 w 496"/>
              <a:gd name="T87" fmla="*/ 213 h 498"/>
              <a:gd name="T88" fmla="*/ 203 w 496"/>
              <a:gd name="T89" fmla="*/ 213 h 498"/>
              <a:gd name="T90" fmla="*/ 195 w 496"/>
              <a:gd name="T91" fmla="*/ 222 h 498"/>
              <a:gd name="T92" fmla="*/ 195 w 496"/>
              <a:gd name="T93" fmla="*/ 222 h 498"/>
              <a:gd name="T94" fmla="*/ 176 w 496"/>
              <a:gd name="T95"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6" h="498">
                <a:moveTo>
                  <a:pt x="433" y="311"/>
                </a:moveTo>
                <a:lnTo>
                  <a:pt x="433" y="311"/>
                </a:lnTo>
                <a:cubicBezTo>
                  <a:pt x="416" y="293"/>
                  <a:pt x="389" y="293"/>
                  <a:pt x="372" y="320"/>
                </a:cubicBezTo>
                <a:cubicBezTo>
                  <a:pt x="363" y="338"/>
                  <a:pt x="266" y="453"/>
                  <a:pt x="106" y="409"/>
                </a:cubicBezTo>
                <a:cubicBezTo>
                  <a:pt x="115" y="409"/>
                  <a:pt x="123" y="417"/>
                  <a:pt x="123" y="417"/>
                </a:cubicBezTo>
                <a:cubicBezTo>
                  <a:pt x="230" y="497"/>
                  <a:pt x="372" y="470"/>
                  <a:pt x="442" y="364"/>
                </a:cubicBezTo>
                <a:cubicBezTo>
                  <a:pt x="460" y="347"/>
                  <a:pt x="451" y="320"/>
                  <a:pt x="433" y="311"/>
                </a:cubicBezTo>
                <a:close/>
                <a:moveTo>
                  <a:pt x="132" y="293"/>
                </a:moveTo>
                <a:lnTo>
                  <a:pt x="132" y="293"/>
                </a:lnTo>
                <a:cubicBezTo>
                  <a:pt x="115" y="275"/>
                  <a:pt x="62" y="134"/>
                  <a:pt x="186" y="19"/>
                </a:cubicBezTo>
                <a:cubicBezTo>
                  <a:pt x="176" y="19"/>
                  <a:pt x="168" y="28"/>
                  <a:pt x="159" y="28"/>
                </a:cubicBezTo>
                <a:cubicBezTo>
                  <a:pt x="44" y="81"/>
                  <a:pt x="0" y="213"/>
                  <a:pt x="53" y="328"/>
                </a:cubicBezTo>
                <a:cubicBezTo>
                  <a:pt x="62" y="356"/>
                  <a:pt x="88" y="356"/>
                  <a:pt x="106" y="347"/>
                </a:cubicBezTo>
                <a:cubicBezTo>
                  <a:pt x="123" y="338"/>
                  <a:pt x="141" y="320"/>
                  <a:pt x="132" y="293"/>
                </a:cubicBezTo>
                <a:close/>
                <a:moveTo>
                  <a:pt x="274" y="9"/>
                </a:moveTo>
                <a:lnTo>
                  <a:pt x="274" y="9"/>
                </a:lnTo>
                <a:cubicBezTo>
                  <a:pt x="257" y="0"/>
                  <a:pt x="239" y="19"/>
                  <a:pt x="239" y="45"/>
                </a:cubicBezTo>
                <a:cubicBezTo>
                  <a:pt x="230" y="72"/>
                  <a:pt x="248" y="90"/>
                  <a:pt x="274" y="90"/>
                </a:cubicBezTo>
                <a:cubicBezTo>
                  <a:pt x="292" y="98"/>
                  <a:pt x="442" y="116"/>
                  <a:pt x="478" y="275"/>
                </a:cubicBezTo>
                <a:cubicBezTo>
                  <a:pt x="487" y="267"/>
                  <a:pt x="487" y="267"/>
                  <a:pt x="487" y="258"/>
                </a:cubicBezTo>
                <a:cubicBezTo>
                  <a:pt x="495" y="134"/>
                  <a:pt x="407" y="19"/>
                  <a:pt x="274" y="9"/>
                </a:cubicBezTo>
                <a:close/>
                <a:moveTo>
                  <a:pt x="176" y="249"/>
                </a:moveTo>
                <a:lnTo>
                  <a:pt x="176" y="249"/>
                </a:lnTo>
                <a:cubicBezTo>
                  <a:pt x="176" y="267"/>
                  <a:pt x="176" y="275"/>
                  <a:pt x="176" y="284"/>
                </a:cubicBezTo>
                <a:cubicBezTo>
                  <a:pt x="186" y="284"/>
                  <a:pt x="186" y="275"/>
                  <a:pt x="195" y="267"/>
                </a:cubicBezTo>
                <a:cubicBezTo>
                  <a:pt x="195" y="275"/>
                  <a:pt x="203" y="284"/>
                  <a:pt x="203" y="293"/>
                </a:cubicBezTo>
                <a:lnTo>
                  <a:pt x="195" y="303"/>
                </a:lnTo>
                <a:cubicBezTo>
                  <a:pt x="195" y="311"/>
                  <a:pt x="212" y="320"/>
                  <a:pt x="221" y="320"/>
                </a:cubicBezTo>
                <a:cubicBezTo>
                  <a:pt x="239" y="320"/>
                  <a:pt x="257" y="320"/>
                  <a:pt x="257" y="311"/>
                </a:cubicBezTo>
                <a:lnTo>
                  <a:pt x="257" y="311"/>
                </a:lnTo>
                <a:cubicBezTo>
                  <a:pt x="266" y="320"/>
                  <a:pt x="274" y="320"/>
                  <a:pt x="292" y="320"/>
                </a:cubicBezTo>
                <a:cubicBezTo>
                  <a:pt x="310" y="320"/>
                  <a:pt x="319" y="311"/>
                  <a:pt x="319" y="303"/>
                </a:cubicBezTo>
                <a:cubicBezTo>
                  <a:pt x="319" y="303"/>
                  <a:pt x="319" y="293"/>
                  <a:pt x="310" y="293"/>
                </a:cubicBezTo>
                <a:cubicBezTo>
                  <a:pt x="319" y="284"/>
                  <a:pt x="319" y="275"/>
                  <a:pt x="319" y="267"/>
                </a:cubicBezTo>
                <a:cubicBezTo>
                  <a:pt x="327" y="275"/>
                  <a:pt x="336" y="284"/>
                  <a:pt x="336" y="284"/>
                </a:cubicBezTo>
                <a:cubicBezTo>
                  <a:pt x="345" y="275"/>
                  <a:pt x="345" y="267"/>
                  <a:pt x="336" y="249"/>
                </a:cubicBezTo>
                <a:cubicBezTo>
                  <a:pt x="327" y="240"/>
                  <a:pt x="319" y="231"/>
                  <a:pt x="319" y="222"/>
                </a:cubicBezTo>
                <a:lnTo>
                  <a:pt x="319" y="222"/>
                </a:lnTo>
                <a:cubicBezTo>
                  <a:pt x="319" y="222"/>
                  <a:pt x="319" y="213"/>
                  <a:pt x="310" y="213"/>
                </a:cubicBezTo>
                <a:lnTo>
                  <a:pt x="310" y="213"/>
                </a:lnTo>
                <a:cubicBezTo>
                  <a:pt x="310" y="205"/>
                  <a:pt x="310" y="205"/>
                  <a:pt x="310" y="205"/>
                </a:cubicBezTo>
                <a:cubicBezTo>
                  <a:pt x="310" y="169"/>
                  <a:pt x="292" y="151"/>
                  <a:pt x="257" y="151"/>
                </a:cubicBezTo>
                <a:cubicBezTo>
                  <a:pt x="221" y="151"/>
                  <a:pt x="203" y="169"/>
                  <a:pt x="203" y="205"/>
                </a:cubicBezTo>
                <a:cubicBezTo>
                  <a:pt x="203" y="205"/>
                  <a:pt x="203" y="205"/>
                  <a:pt x="203" y="213"/>
                </a:cubicBezTo>
                <a:lnTo>
                  <a:pt x="203" y="213"/>
                </a:lnTo>
                <a:lnTo>
                  <a:pt x="195" y="222"/>
                </a:lnTo>
                <a:lnTo>
                  <a:pt x="195" y="222"/>
                </a:lnTo>
                <a:cubicBezTo>
                  <a:pt x="195" y="231"/>
                  <a:pt x="186" y="240"/>
                  <a:pt x="176" y="24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3" name="Freeform 62"/>
          <p:cNvSpPr>
            <a:spLocks noChangeArrowheads="1"/>
          </p:cNvSpPr>
          <p:nvPr/>
        </p:nvSpPr>
        <p:spPr bwMode="auto">
          <a:xfrm>
            <a:off x="13188950" y="7118419"/>
            <a:ext cx="558800" cy="530364"/>
          </a:xfrm>
          <a:custGeom>
            <a:avLst/>
            <a:gdLst>
              <a:gd name="T0" fmla="*/ 248 w 515"/>
              <a:gd name="T1" fmla="*/ 434 h 488"/>
              <a:gd name="T2" fmla="*/ 248 w 515"/>
              <a:gd name="T3" fmla="*/ 434 h 488"/>
              <a:gd name="T4" fmla="*/ 266 w 515"/>
              <a:gd name="T5" fmla="*/ 434 h 488"/>
              <a:gd name="T6" fmla="*/ 266 w 515"/>
              <a:gd name="T7" fmla="*/ 487 h 488"/>
              <a:gd name="T8" fmla="*/ 505 w 515"/>
              <a:gd name="T9" fmla="*/ 194 h 488"/>
              <a:gd name="T10" fmla="*/ 231 w 515"/>
              <a:gd name="T11" fmla="*/ 17 h 488"/>
              <a:gd name="T12" fmla="*/ 9 w 515"/>
              <a:gd name="T13" fmla="*/ 257 h 488"/>
              <a:gd name="T14" fmla="*/ 248 w 515"/>
              <a:gd name="T15" fmla="*/ 434 h 488"/>
              <a:gd name="T16" fmla="*/ 399 w 515"/>
              <a:gd name="T17" fmla="*/ 319 h 488"/>
              <a:gd name="T18" fmla="*/ 399 w 515"/>
              <a:gd name="T19" fmla="*/ 319 h 488"/>
              <a:gd name="T20" fmla="*/ 354 w 515"/>
              <a:gd name="T21" fmla="*/ 319 h 488"/>
              <a:gd name="T22" fmla="*/ 354 w 515"/>
              <a:gd name="T23" fmla="*/ 203 h 488"/>
              <a:gd name="T24" fmla="*/ 354 w 515"/>
              <a:gd name="T25" fmla="*/ 185 h 488"/>
              <a:gd name="T26" fmla="*/ 346 w 515"/>
              <a:gd name="T27" fmla="*/ 177 h 488"/>
              <a:gd name="T28" fmla="*/ 337 w 515"/>
              <a:gd name="T29" fmla="*/ 168 h 488"/>
              <a:gd name="T30" fmla="*/ 328 w 515"/>
              <a:gd name="T31" fmla="*/ 168 h 488"/>
              <a:gd name="T32" fmla="*/ 293 w 515"/>
              <a:gd name="T33" fmla="*/ 177 h 488"/>
              <a:gd name="T34" fmla="*/ 284 w 515"/>
              <a:gd name="T35" fmla="*/ 203 h 488"/>
              <a:gd name="T36" fmla="*/ 284 w 515"/>
              <a:gd name="T37" fmla="*/ 319 h 488"/>
              <a:gd name="T38" fmla="*/ 240 w 515"/>
              <a:gd name="T39" fmla="*/ 319 h 488"/>
              <a:gd name="T40" fmla="*/ 240 w 515"/>
              <a:gd name="T41" fmla="*/ 203 h 488"/>
              <a:gd name="T42" fmla="*/ 240 w 515"/>
              <a:gd name="T43" fmla="*/ 185 h 488"/>
              <a:gd name="T44" fmla="*/ 231 w 515"/>
              <a:gd name="T45" fmla="*/ 177 h 488"/>
              <a:gd name="T46" fmla="*/ 222 w 515"/>
              <a:gd name="T47" fmla="*/ 168 h 488"/>
              <a:gd name="T48" fmla="*/ 213 w 515"/>
              <a:gd name="T49" fmla="*/ 168 h 488"/>
              <a:gd name="T50" fmla="*/ 186 w 515"/>
              <a:gd name="T51" fmla="*/ 168 h 488"/>
              <a:gd name="T52" fmla="*/ 178 w 515"/>
              <a:gd name="T53" fmla="*/ 185 h 488"/>
              <a:gd name="T54" fmla="*/ 169 w 515"/>
              <a:gd name="T55" fmla="*/ 194 h 488"/>
              <a:gd name="T56" fmla="*/ 169 w 515"/>
              <a:gd name="T57" fmla="*/ 203 h 488"/>
              <a:gd name="T58" fmla="*/ 169 w 515"/>
              <a:gd name="T59" fmla="*/ 319 h 488"/>
              <a:gd name="T60" fmla="*/ 125 w 515"/>
              <a:gd name="T61" fmla="*/ 319 h 488"/>
              <a:gd name="T62" fmla="*/ 125 w 515"/>
              <a:gd name="T63" fmla="*/ 132 h 488"/>
              <a:gd name="T64" fmla="*/ 169 w 515"/>
              <a:gd name="T65" fmla="*/ 132 h 488"/>
              <a:gd name="T66" fmla="*/ 169 w 515"/>
              <a:gd name="T67" fmla="*/ 150 h 488"/>
              <a:gd name="T68" fmla="*/ 222 w 515"/>
              <a:gd name="T69" fmla="*/ 124 h 488"/>
              <a:gd name="T70" fmla="*/ 257 w 515"/>
              <a:gd name="T71" fmla="*/ 132 h 488"/>
              <a:gd name="T72" fmla="*/ 275 w 515"/>
              <a:gd name="T73" fmla="*/ 150 h 488"/>
              <a:gd name="T74" fmla="*/ 293 w 515"/>
              <a:gd name="T75" fmla="*/ 132 h 488"/>
              <a:gd name="T76" fmla="*/ 328 w 515"/>
              <a:gd name="T77" fmla="*/ 124 h 488"/>
              <a:gd name="T78" fmla="*/ 354 w 515"/>
              <a:gd name="T79" fmla="*/ 132 h 488"/>
              <a:gd name="T80" fmla="*/ 381 w 515"/>
              <a:gd name="T81" fmla="*/ 141 h 488"/>
              <a:gd name="T82" fmla="*/ 390 w 515"/>
              <a:gd name="T83" fmla="*/ 159 h 488"/>
              <a:gd name="T84" fmla="*/ 399 w 515"/>
              <a:gd name="T85" fmla="*/ 185 h 488"/>
              <a:gd name="T86" fmla="*/ 399 w 515"/>
              <a:gd name="T87" fmla="*/ 319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5" h="488">
                <a:moveTo>
                  <a:pt x="248" y="434"/>
                </a:moveTo>
                <a:lnTo>
                  <a:pt x="248" y="434"/>
                </a:lnTo>
                <a:cubicBezTo>
                  <a:pt x="266" y="434"/>
                  <a:pt x="266" y="434"/>
                  <a:pt x="266" y="434"/>
                </a:cubicBezTo>
                <a:cubicBezTo>
                  <a:pt x="266" y="487"/>
                  <a:pt x="266" y="487"/>
                  <a:pt x="266" y="487"/>
                </a:cubicBezTo>
                <a:cubicBezTo>
                  <a:pt x="435" y="469"/>
                  <a:pt x="514" y="310"/>
                  <a:pt x="505" y="194"/>
                </a:cubicBezTo>
                <a:cubicBezTo>
                  <a:pt x="488" y="79"/>
                  <a:pt x="372" y="0"/>
                  <a:pt x="231" y="17"/>
                </a:cubicBezTo>
                <a:cubicBezTo>
                  <a:pt x="97" y="35"/>
                  <a:pt x="0" y="141"/>
                  <a:pt x="9" y="257"/>
                </a:cubicBezTo>
                <a:cubicBezTo>
                  <a:pt x="27" y="354"/>
                  <a:pt x="125" y="434"/>
                  <a:pt x="248" y="434"/>
                </a:cubicBezTo>
                <a:close/>
                <a:moveTo>
                  <a:pt x="399" y="319"/>
                </a:moveTo>
                <a:lnTo>
                  <a:pt x="399" y="319"/>
                </a:lnTo>
                <a:cubicBezTo>
                  <a:pt x="354" y="319"/>
                  <a:pt x="354" y="319"/>
                  <a:pt x="354" y="319"/>
                </a:cubicBezTo>
                <a:cubicBezTo>
                  <a:pt x="354" y="203"/>
                  <a:pt x="354" y="203"/>
                  <a:pt x="354" y="203"/>
                </a:cubicBezTo>
                <a:cubicBezTo>
                  <a:pt x="354" y="194"/>
                  <a:pt x="354" y="185"/>
                  <a:pt x="354" y="185"/>
                </a:cubicBezTo>
                <a:lnTo>
                  <a:pt x="346" y="177"/>
                </a:lnTo>
                <a:cubicBezTo>
                  <a:pt x="346" y="177"/>
                  <a:pt x="346" y="168"/>
                  <a:pt x="337" y="168"/>
                </a:cubicBezTo>
                <a:lnTo>
                  <a:pt x="328" y="168"/>
                </a:lnTo>
                <a:cubicBezTo>
                  <a:pt x="310" y="168"/>
                  <a:pt x="301" y="168"/>
                  <a:pt x="293" y="177"/>
                </a:cubicBezTo>
                <a:cubicBezTo>
                  <a:pt x="284" y="185"/>
                  <a:pt x="284" y="194"/>
                  <a:pt x="284" y="203"/>
                </a:cubicBezTo>
                <a:cubicBezTo>
                  <a:pt x="284" y="319"/>
                  <a:pt x="284" y="319"/>
                  <a:pt x="284" y="319"/>
                </a:cubicBezTo>
                <a:cubicBezTo>
                  <a:pt x="240" y="319"/>
                  <a:pt x="240" y="319"/>
                  <a:pt x="240" y="319"/>
                </a:cubicBezTo>
                <a:cubicBezTo>
                  <a:pt x="240" y="203"/>
                  <a:pt x="240" y="203"/>
                  <a:pt x="240" y="203"/>
                </a:cubicBezTo>
                <a:cubicBezTo>
                  <a:pt x="240" y="194"/>
                  <a:pt x="240" y="185"/>
                  <a:pt x="240" y="185"/>
                </a:cubicBezTo>
                <a:cubicBezTo>
                  <a:pt x="231" y="185"/>
                  <a:pt x="231" y="177"/>
                  <a:pt x="231" y="177"/>
                </a:cubicBezTo>
                <a:cubicBezTo>
                  <a:pt x="231" y="177"/>
                  <a:pt x="231" y="168"/>
                  <a:pt x="222" y="168"/>
                </a:cubicBezTo>
                <a:lnTo>
                  <a:pt x="213" y="168"/>
                </a:lnTo>
                <a:cubicBezTo>
                  <a:pt x="204" y="168"/>
                  <a:pt x="195" y="168"/>
                  <a:pt x="186" y="168"/>
                </a:cubicBezTo>
                <a:cubicBezTo>
                  <a:pt x="186" y="177"/>
                  <a:pt x="178" y="177"/>
                  <a:pt x="178" y="185"/>
                </a:cubicBezTo>
                <a:cubicBezTo>
                  <a:pt x="169" y="185"/>
                  <a:pt x="169" y="194"/>
                  <a:pt x="169" y="194"/>
                </a:cubicBezTo>
                <a:cubicBezTo>
                  <a:pt x="169" y="203"/>
                  <a:pt x="169" y="203"/>
                  <a:pt x="169" y="203"/>
                </a:cubicBezTo>
                <a:cubicBezTo>
                  <a:pt x="169" y="319"/>
                  <a:pt x="169" y="319"/>
                  <a:pt x="169" y="319"/>
                </a:cubicBezTo>
                <a:cubicBezTo>
                  <a:pt x="125" y="319"/>
                  <a:pt x="125" y="319"/>
                  <a:pt x="125" y="319"/>
                </a:cubicBezTo>
                <a:cubicBezTo>
                  <a:pt x="125" y="132"/>
                  <a:pt x="125" y="132"/>
                  <a:pt x="125" y="132"/>
                </a:cubicBezTo>
                <a:cubicBezTo>
                  <a:pt x="169" y="132"/>
                  <a:pt x="169" y="132"/>
                  <a:pt x="169" y="132"/>
                </a:cubicBezTo>
                <a:cubicBezTo>
                  <a:pt x="169" y="150"/>
                  <a:pt x="169" y="150"/>
                  <a:pt x="169" y="150"/>
                </a:cubicBezTo>
                <a:cubicBezTo>
                  <a:pt x="178" y="132"/>
                  <a:pt x="195" y="124"/>
                  <a:pt x="222" y="124"/>
                </a:cubicBezTo>
                <a:cubicBezTo>
                  <a:pt x="231" y="124"/>
                  <a:pt x="240" y="132"/>
                  <a:pt x="257" y="132"/>
                </a:cubicBezTo>
                <a:cubicBezTo>
                  <a:pt x="257" y="141"/>
                  <a:pt x="266" y="141"/>
                  <a:pt x="275" y="150"/>
                </a:cubicBezTo>
                <a:cubicBezTo>
                  <a:pt x="275" y="141"/>
                  <a:pt x="284" y="141"/>
                  <a:pt x="293" y="132"/>
                </a:cubicBezTo>
                <a:cubicBezTo>
                  <a:pt x="301" y="132"/>
                  <a:pt x="319" y="124"/>
                  <a:pt x="328" y="124"/>
                </a:cubicBezTo>
                <a:cubicBezTo>
                  <a:pt x="337" y="124"/>
                  <a:pt x="346" y="132"/>
                  <a:pt x="354" y="132"/>
                </a:cubicBezTo>
                <a:cubicBezTo>
                  <a:pt x="363" y="132"/>
                  <a:pt x="372" y="132"/>
                  <a:pt x="381" y="141"/>
                </a:cubicBezTo>
                <a:cubicBezTo>
                  <a:pt x="381" y="141"/>
                  <a:pt x="390" y="150"/>
                  <a:pt x="390" y="159"/>
                </a:cubicBezTo>
                <a:cubicBezTo>
                  <a:pt x="399" y="168"/>
                  <a:pt x="399" y="177"/>
                  <a:pt x="399" y="185"/>
                </a:cubicBezTo>
                <a:lnTo>
                  <a:pt x="399" y="31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4" name="Freeform 63"/>
          <p:cNvSpPr>
            <a:spLocks noChangeArrowheads="1"/>
          </p:cNvSpPr>
          <p:nvPr/>
        </p:nvSpPr>
        <p:spPr bwMode="auto">
          <a:xfrm>
            <a:off x="5683251" y="7137473"/>
            <a:ext cx="501650" cy="511309"/>
          </a:xfrm>
          <a:custGeom>
            <a:avLst/>
            <a:gdLst>
              <a:gd name="T0" fmla="*/ 443 w 461"/>
              <a:gd name="T1" fmla="*/ 284 h 471"/>
              <a:gd name="T2" fmla="*/ 443 w 461"/>
              <a:gd name="T3" fmla="*/ 284 h 471"/>
              <a:gd name="T4" fmla="*/ 452 w 461"/>
              <a:gd name="T5" fmla="*/ 240 h 471"/>
              <a:gd name="T6" fmla="*/ 231 w 461"/>
              <a:gd name="T7" fmla="*/ 9 h 471"/>
              <a:gd name="T8" fmla="*/ 194 w 461"/>
              <a:gd name="T9" fmla="*/ 18 h 471"/>
              <a:gd name="T10" fmla="*/ 124 w 461"/>
              <a:gd name="T11" fmla="*/ 0 h 471"/>
              <a:gd name="T12" fmla="*/ 0 w 461"/>
              <a:gd name="T13" fmla="*/ 124 h 471"/>
              <a:gd name="T14" fmla="*/ 18 w 461"/>
              <a:gd name="T15" fmla="*/ 196 h 471"/>
              <a:gd name="T16" fmla="*/ 18 w 461"/>
              <a:gd name="T17" fmla="*/ 240 h 471"/>
              <a:gd name="T18" fmla="*/ 231 w 461"/>
              <a:gd name="T19" fmla="*/ 461 h 471"/>
              <a:gd name="T20" fmla="*/ 275 w 461"/>
              <a:gd name="T21" fmla="*/ 461 h 471"/>
              <a:gd name="T22" fmla="*/ 328 w 461"/>
              <a:gd name="T23" fmla="*/ 470 h 471"/>
              <a:gd name="T24" fmla="*/ 460 w 461"/>
              <a:gd name="T25" fmla="*/ 346 h 471"/>
              <a:gd name="T26" fmla="*/ 443 w 461"/>
              <a:gd name="T27" fmla="*/ 284 h 471"/>
              <a:gd name="T28" fmla="*/ 346 w 461"/>
              <a:gd name="T29" fmla="*/ 346 h 471"/>
              <a:gd name="T30" fmla="*/ 346 w 461"/>
              <a:gd name="T31" fmla="*/ 346 h 471"/>
              <a:gd name="T32" fmla="*/ 301 w 461"/>
              <a:gd name="T33" fmla="*/ 381 h 471"/>
              <a:gd name="T34" fmla="*/ 231 w 461"/>
              <a:gd name="T35" fmla="*/ 390 h 471"/>
              <a:gd name="T36" fmla="*/ 150 w 461"/>
              <a:gd name="T37" fmla="*/ 372 h 471"/>
              <a:gd name="T38" fmla="*/ 115 w 461"/>
              <a:gd name="T39" fmla="*/ 337 h 471"/>
              <a:gd name="T40" fmla="*/ 106 w 461"/>
              <a:gd name="T41" fmla="*/ 302 h 471"/>
              <a:gd name="T42" fmla="*/ 115 w 461"/>
              <a:gd name="T43" fmla="*/ 284 h 471"/>
              <a:gd name="T44" fmla="*/ 133 w 461"/>
              <a:gd name="T45" fmla="*/ 275 h 471"/>
              <a:gd name="T46" fmla="*/ 150 w 461"/>
              <a:gd name="T47" fmla="*/ 275 h 471"/>
              <a:gd name="T48" fmla="*/ 168 w 461"/>
              <a:gd name="T49" fmla="*/ 293 h 471"/>
              <a:gd name="T50" fmla="*/ 177 w 461"/>
              <a:gd name="T51" fmla="*/ 319 h 471"/>
              <a:gd name="T52" fmla="*/ 194 w 461"/>
              <a:gd name="T53" fmla="*/ 337 h 471"/>
              <a:gd name="T54" fmla="*/ 231 w 461"/>
              <a:gd name="T55" fmla="*/ 337 h 471"/>
              <a:gd name="T56" fmla="*/ 275 w 461"/>
              <a:gd name="T57" fmla="*/ 328 h 471"/>
              <a:gd name="T58" fmla="*/ 292 w 461"/>
              <a:gd name="T59" fmla="*/ 302 h 471"/>
              <a:gd name="T60" fmla="*/ 284 w 461"/>
              <a:gd name="T61" fmla="*/ 275 h 471"/>
              <a:gd name="T62" fmla="*/ 256 w 461"/>
              <a:gd name="T63" fmla="*/ 266 h 471"/>
              <a:gd name="T64" fmla="*/ 221 w 461"/>
              <a:gd name="T65" fmla="*/ 257 h 471"/>
              <a:gd name="T66" fmla="*/ 159 w 461"/>
              <a:gd name="T67" fmla="*/ 240 h 471"/>
              <a:gd name="T68" fmla="*/ 124 w 461"/>
              <a:gd name="T69" fmla="*/ 213 h 471"/>
              <a:gd name="T70" fmla="*/ 106 w 461"/>
              <a:gd name="T71" fmla="*/ 168 h 471"/>
              <a:gd name="T72" fmla="*/ 124 w 461"/>
              <a:gd name="T73" fmla="*/ 115 h 471"/>
              <a:gd name="T74" fmla="*/ 168 w 461"/>
              <a:gd name="T75" fmla="*/ 89 h 471"/>
              <a:gd name="T76" fmla="*/ 231 w 461"/>
              <a:gd name="T77" fmla="*/ 80 h 471"/>
              <a:gd name="T78" fmla="*/ 284 w 461"/>
              <a:gd name="T79" fmla="*/ 89 h 471"/>
              <a:gd name="T80" fmla="*/ 319 w 461"/>
              <a:gd name="T81" fmla="*/ 107 h 471"/>
              <a:gd name="T82" fmla="*/ 337 w 461"/>
              <a:gd name="T83" fmla="*/ 133 h 471"/>
              <a:gd name="T84" fmla="*/ 346 w 461"/>
              <a:gd name="T85" fmla="*/ 151 h 471"/>
              <a:gd name="T86" fmla="*/ 337 w 461"/>
              <a:gd name="T87" fmla="*/ 177 h 471"/>
              <a:gd name="T88" fmla="*/ 310 w 461"/>
              <a:gd name="T89" fmla="*/ 186 h 471"/>
              <a:gd name="T90" fmla="*/ 292 w 461"/>
              <a:gd name="T91" fmla="*/ 177 h 471"/>
              <a:gd name="T92" fmla="*/ 284 w 461"/>
              <a:gd name="T93" fmla="*/ 160 h 471"/>
              <a:gd name="T94" fmla="*/ 265 w 461"/>
              <a:gd name="T95" fmla="*/ 133 h 471"/>
              <a:gd name="T96" fmla="*/ 231 w 461"/>
              <a:gd name="T97" fmla="*/ 124 h 471"/>
              <a:gd name="T98" fmla="*/ 186 w 461"/>
              <a:gd name="T99" fmla="*/ 142 h 471"/>
              <a:gd name="T100" fmla="*/ 177 w 461"/>
              <a:gd name="T101" fmla="*/ 160 h 471"/>
              <a:gd name="T102" fmla="*/ 177 w 461"/>
              <a:gd name="T103" fmla="*/ 168 h 471"/>
              <a:gd name="T104" fmla="*/ 194 w 461"/>
              <a:gd name="T105" fmla="*/ 186 h 471"/>
              <a:gd name="T106" fmla="*/ 212 w 461"/>
              <a:gd name="T107" fmla="*/ 186 h 471"/>
              <a:gd name="T108" fmla="*/ 239 w 461"/>
              <a:gd name="T109" fmla="*/ 196 h 471"/>
              <a:gd name="T110" fmla="*/ 292 w 461"/>
              <a:gd name="T111" fmla="*/ 213 h 471"/>
              <a:gd name="T112" fmla="*/ 328 w 461"/>
              <a:gd name="T113" fmla="*/ 231 h 471"/>
              <a:gd name="T114" fmla="*/ 354 w 461"/>
              <a:gd name="T115" fmla="*/ 257 h 471"/>
              <a:gd name="T116" fmla="*/ 363 w 461"/>
              <a:gd name="T117" fmla="*/ 293 h 471"/>
              <a:gd name="T118" fmla="*/ 346 w 461"/>
              <a:gd name="T119" fmla="*/ 34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1" h="471">
                <a:moveTo>
                  <a:pt x="443" y="284"/>
                </a:moveTo>
                <a:lnTo>
                  <a:pt x="443" y="284"/>
                </a:lnTo>
                <a:cubicBezTo>
                  <a:pt x="452" y="266"/>
                  <a:pt x="452" y="257"/>
                  <a:pt x="452" y="240"/>
                </a:cubicBezTo>
                <a:cubicBezTo>
                  <a:pt x="452" y="115"/>
                  <a:pt x="354" y="9"/>
                  <a:pt x="231" y="9"/>
                </a:cubicBezTo>
                <a:cubicBezTo>
                  <a:pt x="221" y="9"/>
                  <a:pt x="203" y="18"/>
                  <a:pt x="194" y="18"/>
                </a:cubicBezTo>
                <a:cubicBezTo>
                  <a:pt x="177" y="0"/>
                  <a:pt x="150" y="0"/>
                  <a:pt x="124" y="0"/>
                </a:cubicBezTo>
                <a:cubicBezTo>
                  <a:pt x="62" y="0"/>
                  <a:pt x="0" y="54"/>
                  <a:pt x="0" y="124"/>
                </a:cubicBezTo>
                <a:cubicBezTo>
                  <a:pt x="0" y="151"/>
                  <a:pt x="9" y="168"/>
                  <a:pt x="18" y="196"/>
                </a:cubicBezTo>
                <a:cubicBezTo>
                  <a:pt x="18" y="204"/>
                  <a:pt x="18" y="221"/>
                  <a:pt x="18" y="240"/>
                </a:cubicBezTo>
                <a:cubicBezTo>
                  <a:pt x="18" y="364"/>
                  <a:pt x="115" y="461"/>
                  <a:pt x="231" y="461"/>
                </a:cubicBezTo>
                <a:cubicBezTo>
                  <a:pt x="248" y="461"/>
                  <a:pt x="256" y="461"/>
                  <a:pt x="275" y="461"/>
                </a:cubicBezTo>
                <a:cubicBezTo>
                  <a:pt x="292" y="470"/>
                  <a:pt x="310" y="470"/>
                  <a:pt x="328" y="470"/>
                </a:cubicBezTo>
                <a:cubicBezTo>
                  <a:pt x="399" y="470"/>
                  <a:pt x="460" y="417"/>
                  <a:pt x="460" y="346"/>
                </a:cubicBezTo>
                <a:cubicBezTo>
                  <a:pt x="460" y="319"/>
                  <a:pt x="452" y="302"/>
                  <a:pt x="443" y="284"/>
                </a:cubicBezTo>
                <a:close/>
                <a:moveTo>
                  <a:pt x="346" y="346"/>
                </a:moveTo>
                <a:lnTo>
                  <a:pt x="346" y="346"/>
                </a:lnTo>
                <a:cubicBezTo>
                  <a:pt x="337" y="355"/>
                  <a:pt x="319" y="372"/>
                  <a:pt x="301" y="381"/>
                </a:cubicBezTo>
                <a:cubicBezTo>
                  <a:pt x="284" y="390"/>
                  <a:pt x="256" y="390"/>
                  <a:pt x="231" y="390"/>
                </a:cubicBezTo>
                <a:cubicBezTo>
                  <a:pt x="203" y="390"/>
                  <a:pt x="177" y="381"/>
                  <a:pt x="150" y="372"/>
                </a:cubicBezTo>
                <a:cubicBezTo>
                  <a:pt x="141" y="364"/>
                  <a:pt x="124" y="355"/>
                  <a:pt x="115" y="337"/>
                </a:cubicBezTo>
                <a:cubicBezTo>
                  <a:pt x="106" y="328"/>
                  <a:pt x="106" y="311"/>
                  <a:pt x="106" y="302"/>
                </a:cubicBezTo>
                <a:cubicBezTo>
                  <a:pt x="106" y="293"/>
                  <a:pt x="106" y="284"/>
                  <a:pt x="115" y="284"/>
                </a:cubicBezTo>
                <a:cubicBezTo>
                  <a:pt x="115" y="275"/>
                  <a:pt x="124" y="275"/>
                  <a:pt x="133" y="275"/>
                </a:cubicBezTo>
                <a:cubicBezTo>
                  <a:pt x="141" y="275"/>
                  <a:pt x="150" y="275"/>
                  <a:pt x="150" y="275"/>
                </a:cubicBezTo>
                <a:cubicBezTo>
                  <a:pt x="159" y="284"/>
                  <a:pt x="168" y="293"/>
                  <a:pt x="168" y="293"/>
                </a:cubicBezTo>
                <a:cubicBezTo>
                  <a:pt x="168" y="311"/>
                  <a:pt x="177" y="311"/>
                  <a:pt x="177" y="319"/>
                </a:cubicBezTo>
                <a:cubicBezTo>
                  <a:pt x="186" y="328"/>
                  <a:pt x="194" y="328"/>
                  <a:pt x="194" y="337"/>
                </a:cubicBezTo>
                <a:cubicBezTo>
                  <a:pt x="203" y="337"/>
                  <a:pt x="212" y="337"/>
                  <a:pt x="231" y="337"/>
                </a:cubicBezTo>
                <a:cubicBezTo>
                  <a:pt x="248" y="337"/>
                  <a:pt x="265" y="337"/>
                  <a:pt x="275" y="328"/>
                </a:cubicBezTo>
                <a:cubicBezTo>
                  <a:pt x="284" y="319"/>
                  <a:pt x="292" y="311"/>
                  <a:pt x="292" y="302"/>
                </a:cubicBezTo>
                <a:cubicBezTo>
                  <a:pt x="292" y="293"/>
                  <a:pt x="284" y="284"/>
                  <a:pt x="284" y="275"/>
                </a:cubicBezTo>
                <a:cubicBezTo>
                  <a:pt x="275" y="275"/>
                  <a:pt x="265" y="266"/>
                  <a:pt x="256" y="266"/>
                </a:cubicBezTo>
                <a:cubicBezTo>
                  <a:pt x="248" y="266"/>
                  <a:pt x="239" y="257"/>
                  <a:pt x="221" y="257"/>
                </a:cubicBezTo>
                <a:cubicBezTo>
                  <a:pt x="194" y="249"/>
                  <a:pt x="177" y="249"/>
                  <a:pt x="159" y="240"/>
                </a:cubicBezTo>
                <a:cubicBezTo>
                  <a:pt x="141" y="231"/>
                  <a:pt x="133" y="221"/>
                  <a:pt x="124" y="213"/>
                </a:cubicBezTo>
                <a:cubicBezTo>
                  <a:pt x="115" y="196"/>
                  <a:pt x="106" y="186"/>
                  <a:pt x="106" y="168"/>
                </a:cubicBezTo>
                <a:cubicBezTo>
                  <a:pt x="106" y="151"/>
                  <a:pt x="115" y="133"/>
                  <a:pt x="124" y="115"/>
                </a:cubicBezTo>
                <a:cubicBezTo>
                  <a:pt x="133" y="107"/>
                  <a:pt x="150" y="98"/>
                  <a:pt x="168" y="89"/>
                </a:cubicBezTo>
                <a:cubicBezTo>
                  <a:pt x="186" y="80"/>
                  <a:pt x="203" y="80"/>
                  <a:pt x="231" y="80"/>
                </a:cubicBezTo>
                <a:cubicBezTo>
                  <a:pt x="248" y="80"/>
                  <a:pt x="265" y="80"/>
                  <a:pt x="284" y="89"/>
                </a:cubicBezTo>
                <a:cubicBezTo>
                  <a:pt x="292" y="89"/>
                  <a:pt x="310" y="98"/>
                  <a:pt x="319" y="107"/>
                </a:cubicBezTo>
                <a:cubicBezTo>
                  <a:pt x="328" y="115"/>
                  <a:pt x="337" y="124"/>
                  <a:pt x="337" y="133"/>
                </a:cubicBezTo>
                <a:cubicBezTo>
                  <a:pt x="346" y="142"/>
                  <a:pt x="346" y="142"/>
                  <a:pt x="346" y="151"/>
                </a:cubicBezTo>
                <a:cubicBezTo>
                  <a:pt x="346" y="160"/>
                  <a:pt x="346" y="168"/>
                  <a:pt x="337" y="177"/>
                </a:cubicBezTo>
                <a:cubicBezTo>
                  <a:pt x="328" y="186"/>
                  <a:pt x="319" y="186"/>
                  <a:pt x="310" y="186"/>
                </a:cubicBezTo>
                <a:cubicBezTo>
                  <a:pt x="310" y="186"/>
                  <a:pt x="301" y="186"/>
                  <a:pt x="292" y="177"/>
                </a:cubicBezTo>
                <a:cubicBezTo>
                  <a:pt x="292" y="177"/>
                  <a:pt x="284" y="168"/>
                  <a:pt x="284" y="160"/>
                </a:cubicBezTo>
                <a:cubicBezTo>
                  <a:pt x="275" y="151"/>
                  <a:pt x="275" y="142"/>
                  <a:pt x="265" y="133"/>
                </a:cubicBezTo>
                <a:cubicBezTo>
                  <a:pt x="256" y="133"/>
                  <a:pt x="239" y="124"/>
                  <a:pt x="231" y="124"/>
                </a:cubicBezTo>
                <a:cubicBezTo>
                  <a:pt x="212" y="124"/>
                  <a:pt x="194" y="133"/>
                  <a:pt x="186" y="142"/>
                </a:cubicBezTo>
                <a:cubicBezTo>
                  <a:pt x="177" y="142"/>
                  <a:pt x="177" y="151"/>
                  <a:pt x="177" y="160"/>
                </a:cubicBezTo>
                <a:cubicBezTo>
                  <a:pt x="177" y="168"/>
                  <a:pt x="177" y="168"/>
                  <a:pt x="177" y="168"/>
                </a:cubicBezTo>
                <a:cubicBezTo>
                  <a:pt x="186" y="177"/>
                  <a:pt x="186" y="177"/>
                  <a:pt x="194" y="186"/>
                </a:cubicBezTo>
                <a:cubicBezTo>
                  <a:pt x="194" y="186"/>
                  <a:pt x="203" y="186"/>
                  <a:pt x="212" y="186"/>
                </a:cubicBezTo>
                <a:cubicBezTo>
                  <a:pt x="212" y="196"/>
                  <a:pt x="231" y="196"/>
                  <a:pt x="239" y="196"/>
                </a:cubicBezTo>
                <a:cubicBezTo>
                  <a:pt x="256" y="204"/>
                  <a:pt x="275" y="204"/>
                  <a:pt x="292" y="213"/>
                </a:cubicBezTo>
                <a:cubicBezTo>
                  <a:pt x="301" y="213"/>
                  <a:pt x="319" y="221"/>
                  <a:pt x="328" y="231"/>
                </a:cubicBezTo>
                <a:cubicBezTo>
                  <a:pt x="337" y="231"/>
                  <a:pt x="346" y="240"/>
                  <a:pt x="354" y="257"/>
                </a:cubicBezTo>
                <a:cubicBezTo>
                  <a:pt x="354" y="266"/>
                  <a:pt x="363" y="275"/>
                  <a:pt x="363" y="293"/>
                </a:cubicBezTo>
                <a:cubicBezTo>
                  <a:pt x="363" y="311"/>
                  <a:pt x="354" y="328"/>
                  <a:pt x="346" y="34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5" name="Freeform 64"/>
          <p:cNvSpPr>
            <a:spLocks noChangeArrowheads="1"/>
          </p:cNvSpPr>
          <p:nvPr/>
        </p:nvSpPr>
        <p:spPr bwMode="auto">
          <a:xfrm>
            <a:off x="11068051" y="7147003"/>
            <a:ext cx="501650" cy="492252"/>
          </a:xfrm>
          <a:custGeom>
            <a:avLst/>
            <a:gdLst>
              <a:gd name="T0" fmla="*/ 124 w 461"/>
              <a:gd name="T1" fmla="*/ 27 h 453"/>
              <a:gd name="T2" fmla="*/ 124 w 461"/>
              <a:gd name="T3" fmla="*/ 27 h 453"/>
              <a:gd name="T4" fmla="*/ 0 w 461"/>
              <a:gd name="T5" fmla="*/ 222 h 453"/>
              <a:gd name="T6" fmla="*/ 9 w 461"/>
              <a:gd name="T7" fmla="*/ 275 h 453"/>
              <a:gd name="T8" fmla="*/ 204 w 461"/>
              <a:gd name="T9" fmla="*/ 98 h 453"/>
              <a:gd name="T10" fmla="*/ 124 w 461"/>
              <a:gd name="T11" fmla="*/ 27 h 453"/>
              <a:gd name="T12" fmla="*/ 328 w 461"/>
              <a:gd name="T13" fmla="*/ 18 h 453"/>
              <a:gd name="T14" fmla="*/ 328 w 461"/>
              <a:gd name="T15" fmla="*/ 18 h 453"/>
              <a:gd name="T16" fmla="*/ 231 w 461"/>
              <a:gd name="T17" fmla="*/ 0 h 453"/>
              <a:gd name="T18" fmla="*/ 160 w 461"/>
              <a:gd name="T19" fmla="*/ 9 h 453"/>
              <a:gd name="T20" fmla="*/ 328 w 461"/>
              <a:gd name="T21" fmla="*/ 159 h 453"/>
              <a:gd name="T22" fmla="*/ 328 w 461"/>
              <a:gd name="T23" fmla="*/ 18 h 453"/>
              <a:gd name="T24" fmla="*/ 363 w 461"/>
              <a:gd name="T25" fmla="*/ 36 h 453"/>
              <a:gd name="T26" fmla="*/ 363 w 461"/>
              <a:gd name="T27" fmla="*/ 36 h 453"/>
              <a:gd name="T28" fmla="*/ 363 w 461"/>
              <a:gd name="T29" fmla="*/ 302 h 453"/>
              <a:gd name="T30" fmla="*/ 443 w 461"/>
              <a:gd name="T31" fmla="*/ 302 h 453"/>
              <a:gd name="T32" fmla="*/ 460 w 461"/>
              <a:gd name="T33" fmla="*/ 222 h 453"/>
              <a:gd name="T34" fmla="*/ 363 w 461"/>
              <a:gd name="T35" fmla="*/ 36 h 453"/>
              <a:gd name="T36" fmla="*/ 18 w 461"/>
              <a:gd name="T37" fmla="*/ 310 h 453"/>
              <a:gd name="T38" fmla="*/ 18 w 461"/>
              <a:gd name="T39" fmla="*/ 310 h 453"/>
              <a:gd name="T40" fmla="*/ 106 w 461"/>
              <a:gd name="T41" fmla="*/ 417 h 453"/>
              <a:gd name="T42" fmla="*/ 106 w 461"/>
              <a:gd name="T43" fmla="*/ 231 h 453"/>
              <a:gd name="T44" fmla="*/ 53 w 461"/>
              <a:gd name="T45" fmla="*/ 284 h 453"/>
              <a:gd name="T46" fmla="*/ 18 w 461"/>
              <a:gd name="T47" fmla="*/ 310 h 453"/>
              <a:gd name="T48" fmla="*/ 133 w 461"/>
              <a:gd name="T49" fmla="*/ 434 h 453"/>
              <a:gd name="T50" fmla="*/ 133 w 461"/>
              <a:gd name="T51" fmla="*/ 434 h 453"/>
              <a:gd name="T52" fmla="*/ 213 w 461"/>
              <a:gd name="T53" fmla="*/ 452 h 453"/>
              <a:gd name="T54" fmla="*/ 248 w 461"/>
              <a:gd name="T55" fmla="*/ 452 h 453"/>
              <a:gd name="T56" fmla="*/ 434 w 461"/>
              <a:gd name="T57" fmla="*/ 337 h 453"/>
              <a:gd name="T58" fmla="*/ 133 w 461"/>
              <a:gd name="T59" fmla="*/ 337 h 453"/>
              <a:gd name="T60" fmla="*/ 133 w 461"/>
              <a:gd name="T61" fmla="*/ 43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1" h="453">
                <a:moveTo>
                  <a:pt x="124" y="27"/>
                </a:moveTo>
                <a:lnTo>
                  <a:pt x="124" y="27"/>
                </a:lnTo>
                <a:cubicBezTo>
                  <a:pt x="53" y="62"/>
                  <a:pt x="0" y="142"/>
                  <a:pt x="0" y="222"/>
                </a:cubicBezTo>
                <a:cubicBezTo>
                  <a:pt x="0" y="240"/>
                  <a:pt x="0" y="257"/>
                  <a:pt x="9" y="275"/>
                </a:cubicBezTo>
                <a:cubicBezTo>
                  <a:pt x="204" y="98"/>
                  <a:pt x="204" y="98"/>
                  <a:pt x="204" y="98"/>
                </a:cubicBezTo>
                <a:cubicBezTo>
                  <a:pt x="186" y="71"/>
                  <a:pt x="124" y="27"/>
                  <a:pt x="124" y="27"/>
                </a:cubicBezTo>
                <a:close/>
                <a:moveTo>
                  <a:pt x="328" y="18"/>
                </a:moveTo>
                <a:lnTo>
                  <a:pt x="328" y="18"/>
                </a:lnTo>
                <a:cubicBezTo>
                  <a:pt x="293" y="0"/>
                  <a:pt x="266" y="0"/>
                  <a:pt x="231" y="0"/>
                </a:cubicBezTo>
                <a:cubicBezTo>
                  <a:pt x="204" y="0"/>
                  <a:pt x="186" y="0"/>
                  <a:pt x="160" y="9"/>
                </a:cubicBezTo>
                <a:cubicBezTo>
                  <a:pt x="328" y="159"/>
                  <a:pt x="328" y="159"/>
                  <a:pt x="328" y="159"/>
                </a:cubicBezTo>
                <a:lnTo>
                  <a:pt x="328" y="18"/>
                </a:lnTo>
                <a:close/>
                <a:moveTo>
                  <a:pt x="363" y="36"/>
                </a:moveTo>
                <a:lnTo>
                  <a:pt x="363" y="36"/>
                </a:lnTo>
                <a:cubicBezTo>
                  <a:pt x="363" y="302"/>
                  <a:pt x="363" y="302"/>
                  <a:pt x="363" y="302"/>
                </a:cubicBezTo>
                <a:cubicBezTo>
                  <a:pt x="443" y="302"/>
                  <a:pt x="443" y="302"/>
                  <a:pt x="443" y="302"/>
                </a:cubicBezTo>
                <a:cubicBezTo>
                  <a:pt x="452" y="275"/>
                  <a:pt x="460" y="248"/>
                  <a:pt x="460" y="222"/>
                </a:cubicBezTo>
                <a:cubicBezTo>
                  <a:pt x="460" y="151"/>
                  <a:pt x="416" y="80"/>
                  <a:pt x="363" y="36"/>
                </a:cubicBezTo>
                <a:close/>
                <a:moveTo>
                  <a:pt x="18" y="310"/>
                </a:moveTo>
                <a:lnTo>
                  <a:pt x="18" y="310"/>
                </a:lnTo>
                <a:cubicBezTo>
                  <a:pt x="35" y="355"/>
                  <a:pt x="62" y="390"/>
                  <a:pt x="106" y="417"/>
                </a:cubicBezTo>
                <a:cubicBezTo>
                  <a:pt x="106" y="231"/>
                  <a:pt x="106" y="231"/>
                  <a:pt x="106" y="231"/>
                </a:cubicBezTo>
                <a:cubicBezTo>
                  <a:pt x="53" y="284"/>
                  <a:pt x="53" y="284"/>
                  <a:pt x="53" y="284"/>
                </a:cubicBezTo>
                <a:cubicBezTo>
                  <a:pt x="35" y="293"/>
                  <a:pt x="18" y="310"/>
                  <a:pt x="18" y="310"/>
                </a:cubicBezTo>
                <a:close/>
                <a:moveTo>
                  <a:pt x="133" y="434"/>
                </a:moveTo>
                <a:lnTo>
                  <a:pt x="133" y="434"/>
                </a:lnTo>
                <a:cubicBezTo>
                  <a:pt x="160" y="443"/>
                  <a:pt x="186" y="452"/>
                  <a:pt x="213" y="452"/>
                </a:cubicBezTo>
                <a:cubicBezTo>
                  <a:pt x="248" y="452"/>
                  <a:pt x="248" y="452"/>
                  <a:pt x="248" y="452"/>
                </a:cubicBezTo>
                <a:cubicBezTo>
                  <a:pt x="328" y="443"/>
                  <a:pt x="390" y="399"/>
                  <a:pt x="434" y="337"/>
                </a:cubicBezTo>
                <a:cubicBezTo>
                  <a:pt x="133" y="337"/>
                  <a:pt x="133" y="337"/>
                  <a:pt x="133" y="337"/>
                </a:cubicBezTo>
                <a:lnTo>
                  <a:pt x="133" y="43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6" name="Freeform 65"/>
          <p:cNvSpPr>
            <a:spLocks noChangeArrowheads="1"/>
          </p:cNvSpPr>
          <p:nvPr/>
        </p:nvSpPr>
        <p:spPr bwMode="auto">
          <a:xfrm>
            <a:off x="9972677" y="6165672"/>
            <a:ext cx="539750" cy="301705"/>
          </a:xfrm>
          <a:custGeom>
            <a:avLst/>
            <a:gdLst>
              <a:gd name="T0" fmla="*/ 195 w 497"/>
              <a:gd name="T1" fmla="*/ 205 h 276"/>
              <a:gd name="T2" fmla="*/ 195 w 497"/>
              <a:gd name="T3" fmla="*/ 205 h 276"/>
              <a:gd name="T4" fmla="*/ 133 w 497"/>
              <a:gd name="T5" fmla="*/ 230 h 276"/>
              <a:gd name="T6" fmla="*/ 53 w 497"/>
              <a:gd name="T7" fmla="*/ 142 h 276"/>
              <a:gd name="T8" fmla="*/ 133 w 497"/>
              <a:gd name="T9" fmla="*/ 45 h 276"/>
              <a:gd name="T10" fmla="*/ 212 w 497"/>
              <a:gd name="T11" fmla="*/ 115 h 276"/>
              <a:gd name="T12" fmla="*/ 230 w 497"/>
              <a:gd name="T13" fmla="*/ 177 h 276"/>
              <a:gd name="T14" fmla="*/ 381 w 497"/>
              <a:gd name="T15" fmla="*/ 275 h 276"/>
              <a:gd name="T16" fmla="*/ 496 w 497"/>
              <a:gd name="T17" fmla="*/ 195 h 276"/>
              <a:gd name="T18" fmla="*/ 425 w 497"/>
              <a:gd name="T19" fmla="*/ 115 h 276"/>
              <a:gd name="T20" fmla="*/ 381 w 497"/>
              <a:gd name="T21" fmla="*/ 107 h 276"/>
              <a:gd name="T22" fmla="*/ 354 w 497"/>
              <a:gd name="T23" fmla="*/ 71 h 276"/>
              <a:gd name="T24" fmla="*/ 390 w 497"/>
              <a:gd name="T25" fmla="*/ 45 h 276"/>
              <a:gd name="T26" fmla="*/ 434 w 497"/>
              <a:gd name="T27" fmla="*/ 80 h 276"/>
              <a:gd name="T28" fmla="*/ 496 w 497"/>
              <a:gd name="T29" fmla="*/ 71 h 276"/>
              <a:gd name="T30" fmla="*/ 399 w 497"/>
              <a:gd name="T31" fmla="*/ 0 h 276"/>
              <a:gd name="T32" fmla="*/ 293 w 497"/>
              <a:gd name="T33" fmla="*/ 80 h 276"/>
              <a:gd name="T34" fmla="*/ 363 w 497"/>
              <a:gd name="T35" fmla="*/ 151 h 276"/>
              <a:gd name="T36" fmla="*/ 399 w 497"/>
              <a:gd name="T37" fmla="*/ 160 h 276"/>
              <a:gd name="T38" fmla="*/ 434 w 497"/>
              <a:gd name="T39" fmla="*/ 195 h 276"/>
              <a:gd name="T40" fmla="*/ 381 w 497"/>
              <a:gd name="T41" fmla="*/ 230 h 276"/>
              <a:gd name="T42" fmla="*/ 284 w 497"/>
              <a:gd name="T43" fmla="*/ 160 h 276"/>
              <a:gd name="T44" fmla="*/ 256 w 497"/>
              <a:gd name="T45" fmla="*/ 98 h 276"/>
              <a:gd name="T46" fmla="*/ 133 w 497"/>
              <a:gd name="T47" fmla="*/ 0 h 276"/>
              <a:gd name="T48" fmla="*/ 0 w 497"/>
              <a:gd name="T49" fmla="*/ 142 h 276"/>
              <a:gd name="T50" fmla="*/ 133 w 497"/>
              <a:gd name="T51" fmla="*/ 275 h 276"/>
              <a:gd name="T52" fmla="*/ 212 w 497"/>
              <a:gd name="T53" fmla="*/ 249 h 276"/>
              <a:gd name="T54" fmla="*/ 195 w 497"/>
              <a:gd name="T55" fmla="*/ 20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7" h="276">
                <a:moveTo>
                  <a:pt x="195" y="205"/>
                </a:moveTo>
                <a:lnTo>
                  <a:pt x="195" y="205"/>
                </a:lnTo>
                <a:cubicBezTo>
                  <a:pt x="186" y="213"/>
                  <a:pt x="168" y="230"/>
                  <a:pt x="133" y="230"/>
                </a:cubicBezTo>
                <a:cubicBezTo>
                  <a:pt x="89" y="230"/>
                  <a:pt x="53" y="195"/>
                  <a:pt x="53" y="142"/>
                </a:cubicBezTo>
                <a:cubicBezTo>
                  <a:pt x="53" y="71"/>
                  <a:pt x="97" y="45"/>
                  <a:pt x="133" y="45"/>
                </a:cubicBezTo>
                <a:cubicBezTo>
                  <a:pt x="186" y="45"/>
                  <a:pt x="195" y="80"/>
                  <a:pt x="212" y="115"/>
                </a:cubicBezTo>
                <a:cubicBezTo>
                  <a:pt x="230" y="177"/>
                  <a:pt x="230" y="177"/>
                  <a:pt x="230" y="177"/>
                </a:cubicBezTo>
                <a:cubicBezTo>
                  <a:pt x="248" y="230"/>
                  <a:pt x="284" y="275"/>
                  <a:pt x="381" y="275"/>
                </a:cubicBezTo>
                <a:cubicBezTo>
                  <a:pt x="452" y="275"/>
                  <a:pt x="496" y="258"/>
                  <a:pt x="496" y="195"/>
                </a:cubicBezTo>
                <a:cubicBezTo>
                  <a:pt x="496" y="151"/>
                  <a:pt x="469" y="124"/>
                  <a:pt x="425" y="115"/>
                </a:cubicBezTo>
                <a:cubicBezTo>
                  <a:pt x="381" y="107"/>
                  <a:pt x="381" y="107"/>
                  <a:pt x="381" y="107"/>
                </a:cubicBezTo>
                <a:cubicBezTo>
                  <a:pt x="363" y="98"/>
                  <a:pt x="354" y="89"/>
                  <a:pt x="354" y="71"/>
                </a:cubicBezTo>
                <a:cubicBezTo>
                  <a:pt x="354" y="53"/>
                  <a:pt x="363" y="45"/>
                  <a:pt x="390" y="45"/>
                </a:cubicBezTo>
                <a:cubicBezTo>
                  <a:pt x="416" y="45"/>
                  <a:pt x="434" y="53"/>
                  <a:pt x="434" y="80"/>
                </a:cubicBezTo>
                <a:cubicBezTo>
                  <a:pt x="496" y="71"/>
                  <a:pt x="496" y="71"/>
                  <a:pt x="496" y="71"/>
                </a:cubicBezTo>
                <a:cubicBezTo>
                  <a:pt x="487" y="18"/>
                  <a:pt x="452" y="0"/>
                  <a:pt x="399" y="0"/>
                </a:cubicBezTo>
                <a:cubicBezTo>
                  <a:pt x="346" y="0"/>
                  <a:pt x="293" y="18"/>
                  <a:pt x="293" y="80"/>
                </a:cubicBezTo>
                <a:cubicBezTo>
                  <a:pt x="293" y="115"/>
                  <a:pt x="309" y="142"/>
                  <a:pt x="363" y="151"/>
                </a:cubicBezTo>
                <a:cubicBezTo>
                  <a:pt x="399" y="160"/>
                  <a:pt x="399" y="160"/>
                  <a:pt x="399" y="160"/>
                </a:cubicBezTo>
                <a:cubicBezTo>
                  <a:pt x="425" y="169"/>
                  <a:pt x="434" y="186"/>
                  <a:pt x="434" y="195"/>
                </a:cubicBezTo>
                <a:cubicBezTo>
                  <a:pt x="434" y="222"/>
                  <a:pt x="416" y="230"/>
                  <a:pt x="381" y="230"/>
                </a:cubicBezTo>
                <a:cubicBezTo>
                  <a:pt x="319" y="230"/>
                  <a:pt x="293" y="195"/>
                  <a:pt x="284" y="160"/>
                </a:cubicBezTo>
                <a:cubicBezTo>
                  <a:pt x="256" y="98"/>
                  <a:pt x="256" y="98"/>
                  <a:pt x="256" y="98"/>
                </a:cubicBezTo>
                <a:cubicBezTo>
                  <a:pt x="239" y="27"/>
                  <a:pt x="212" y="0"/>
                  <a:pt x="133" y="0"/>
                </a:cubicBezTo>
                <a:cubicBezTo>
                  <a:pt x="62" y="0"/>
                  <a:pt x="0" y="53"/>
                  <a:pt x="0" y="142"/>
                </a:cubicBezTo>
                <a:cubicBezTo>
                  <a:pt x="0" y="230"/>
                  <a:pt x="62" y="275"/>
                  <a:pt x="133" y="275"/>
                </a:cubicBezTo>
                <a:cubicBezTo>
                  <a:pt x="177" y="275"/>
                  <a:pt x="203" y="258"/>
                  <a:pt x="212" y="249"/>
                </a:cubicBezTo>
                <a:lnTo>
                  <a:pt x="195" y="205"/>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7" name="Freeform 66"/>
          <p:cNvSpPr>
            <a:spLocks noChangeArrowheads="1"/>
          </p:cNvSpPr>
          <p:nvPr/>
        </p:nvSpPr>
        <p:spPr bwMode="auto">
          <a:xfrm>
            <a:off x="11058526" y="6060871"/>
            <a:ext cx="520700" cy="511307"/>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302 w 479"/>
              <a:gd name="T13" fmla="*/ 303 h 471"/>
              <a:gd name="T14" fmla="*/ 302 w 479"/>
              <a:gd name="T15" fmla="*/ 303 h 471"/>
              <a:gd name="T16" fmla="*/ 230 w 479"/>
              <a:gd name="T17" fmla="*/ 258 h 471"/>
              <a:gd name="T18" fmla="*/ 222 w 479"/>
              <a:gd name="T19" fmla="*/ 222 h 471"/>
              <a:gd name="T20" fmla="*/ 186 w 479"/>
              <a:gd name="T21" fmla="*/ 187 h 471"/>
              <a:gd name="T22" fmla="*/ 142 w 479"/>
              <a:gd name="T23" fmla="*/ 240 h 471"/>
              <a:gd name="T24" fmla="*/ 177 w 479"/>
              <a:gd name="T25" fmla="*/ 284 h 471"/>
              <a:gd name="T26" fmla="*/ 213 w 479"/>
              <a:gd name="T27" fmla="*/ 267 h 471"/>
              <a:gd name="T28" fmla="*/ 222 w 479"/>
              <a:gd name="T29" fmla="*/ 293 h 471"/>
              <a:gd name="T30" fmla="*/ 177 w 479"/>
              <a:gd name="T31" fmla="*/ 303 h 471"/>
              <a:gd name="T32" fmla="*/ 115 w 479"/>
              <a:gd name="T33" fmla="*/ 240 h 471"/>
              <a:gd name="T34" fmla="*/ 177 w 479"/>
              <a:gd name="T35" fmla="*/ 160 h 471"/>
              <a:gd name="T36" fmla="*/ 249 w 479"/>
              <a:gd name="T37" fmla="*/ 213 h 471"/>
              <a:gd name="T38" fmla="*/ 257 w 479"/>
              <a:gd name="T39" fmla="*/ 249 h 471"/>
              <a:gd name="T40" fmla="*/ 310 w 479"/>
              <a:gd name="T41" fmla="*/ 284 h 471"/>
              <a:gd name="T42" fmla="*/ 337 w 479"/>
              <a:gd name="T43" fmla="*/ 267 h 471"/>
              <a:gd name="T44" fmla="*/ 319 w 479"/>
              <a:gd name="T45" fmla="*/ 249 h 471"/>
              <a:gd name="T46" fmla="*/ 293 w 479"/>
              <a:gd name="T47" fmla="*/ 240 h 471"/>
              <a:gd name="T48" fmla="*/ 266 w 479"/>
              <a:gd name="T49" fmla="*/ 205 h 471"/>
              <a:gd name="T50" fmla="*/ 319 w 479"/>
              <a:gd name="T51" fmla="*/ 160 h 471"/>
              <a:gd name="T52" fmla="*/ 363 w 479"/>
              <a:gd name="T53" fmla="*/ 205 h 471"/>
              <a:gd name="T54" fmla="*/ 337 w 479"/>
              <a:gd name="T55" fmla="*/ 205 h 471"/>
              <a:gd name="T56" fmla="*/ 310 w 479"/>
              <a:gd name="T57" fmla="*/ 187 h 471"/>
              <a:gd name="T58" fmla="*/ 293 w 479"/>
              <a:gd name="T59" fmla="*/ 205 h 471"/>
              <a:gd name="T60" fmla="*/ 310 w 479"/>
              <a:gd name="T61" fmla="*/ 222 h 471"/>
              <a:gd name="T62" fmla="*/ 328 w 479"/>
              <a:gd name="T63" fmla="*/ 222 h 471"/>
              <a:gd name="T64" fmla="*/ 363 w 479"/>
              <a:gd name="T65" fmla="*/ 267 h 471"/>
              <a:gd name="T66" fmla="*/ 302 w 479"/>
              <a:gd name="T67" fmla="*/ 30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9" h="471">
                <a:moveTo>
                  <a:pt x="240" y="0"/>
                </a:moveTo>
                <a:lnTo>
                  <a:pt x="240" y="0"/>
                </a:lnTo>
                <a:cubicBezTo>
                  <a:pt x="106" y="0"/>
                  <a:pt x="0" y="107"/>
                  <a:pt x="0" y="231"/>
                </a:cubicBezTo>
                <a:cubicBezTo>
                  <a:pt x="0" y="364"/>
                  <a:pt x="106" y="470"/>
                  <a:pt x="240" y="470"/>
                </a:cubicBezTo>
                <a:cubicBezTo>
                  <a:pt x="372" y="470"/>
                  <a:pt x="478" y="364"/>
                  <a:pt x="478" y="231"/>
                </a:cubicBezTo>
                <a:cubicBezTo>
                  <a:pt x="478" y="107"/>
                  <a:pt x="372" y="0"/>
                  <a:pt x="240" y="0"/>
                </a:cubicBezTo>
                <a:close/>
                <a:moveTo>
                  <a:pt x="302" y="303"/>
                </a:moveTo>
                <a:lnTo>
                  <a:pt x="302" y="303"/>
                </a:lnTo>
                <a:cubicBezTo>
                  <a:pt x="257" y="303"/>
                  <a:pt x="240" y="284"/>
                  <a:pt x="230" y="258"/>
                </a:cubicBezTo>
                <a:cubicBezTo>
                  <a:pt x="222" y="222"/>
                  <a:pt x="222" y="222"/>
                  <a:pt x="222" y="222"/>
                </a:cubicBezTo>
                <a:cubicBezTo>
                  <a:pt x="213" y="205"/>
                  <a:pt x="204" y="187"/>
                  <a:pt x="186" y="187"/>
                </a:cubicBezTo>
                <a:cubicBezTo>
                  <a:pt x="169" y="187"/>
                  <a:pt x="142" y="205"/>
                  <a:pt x="142" y="240"/>
                </a:cubicBezTo>
                <a:cubicBezTo>
                  <a:pt x="142" y="267"/>
                  <a:pt x="159" y="284"/>
                  <a:pt x="177" y="284"/>
                </a:cubicBezTo>
                <a:cubicBezTo>
                  <a:pt x="195" y="284"/>
                  <a:pt x="204" y="275"/>
                  <a:pt x="213" y="267"/>
                </a:cubicBezTo>
                <a:cubicBezTo>
                  <a:pt x="222" y="293"/>
                  <a:pt x="222" y="293"/>
                  <a:pt x="222" y="293"/>
                </a:cubicBezTo>
                <a:cubicBezTo>
                  <a:pt x="213" y="293"/>
                  <a:pt x="204" y="303"/>
                  <a:pt x="177" y="303"/>
                </a:cubicBezTo>
                <a:cubicBezTo>
                  <a:pt x="151" y="303"/>
                  <a:pt x="115" y="284"/>
                  <a:pt x="115" y="240"/>
                </a:cubicBezTo>
                <a:cubicBezTo>
                  <a:pt x="115" y="196"/>
                  <a:pt x="151" y="160"/>
                  <a:pt x="177" y="160"/>
                </a:cubicBezTo>
                <a:cubicBezTo>
                  <a:pt x="222" y="160"/>
                  <a:pt x="230" y="178"/>
                  <a:pt x="249" y="213"/>
                </a:cubicBezTo>
                <a:cubicBezTo>
                  <a:pt x="257" y="249"/>
                  <a:pt x="257" y="249"/>
                  <a:pt x="257" y="249"/>
                </a:cubicBezTo>
                <a:cubicBezTo>
                  <a:pt x="266" y="267"/>
                  <a:pt x="275" y="284"/>
                  <a:pt x="310" y="284"/>
                </a:cubicBezTo>
                <a:cubicBezTo>
                  <a:pt x="328" y="284"/>
                  <a:pt x="337" y="275"/>
                  <a:pt x="337" y="267"/>
                </a:cubicBezTo>
                <a:cubicBezTo>
                  <a:pt x="337" y="258"/>
                  <a:pt x="328" y="249"/>
                  <a:pt x="319" y="249"/>
                </a:cubicBezTo>
                <a:cubicBezTo>
                  <a:pt x="293" y="240"/>
                  <a:pt x="293" y="240"/>
                  <a:pt x="293" y="240"/>
                </a:cubicBezTo>
                <a:cubicBezTo>
                  <a:pt x="275" y="240"/>
                  <a:pt x="266" y="222"/>
                  <a:pt x="266" y="205"/>
                </a:cubicBezTo>
                <a:cubicBezTo>
                  <a:pt x="266" y="178"/>
                  <a:pt x="293" y="160"/>
                  <a:pt x="319" y="160"/>
                </a:cubicBezTo>
                <a:cubicBezTo>
                  <a:pt x="346" y="160"/>
                  <a:pt x="363" y="178"/>
                  <a:pt x="363" y="205"/>
                </a:cubicBezTo>
                <a:cubicBezTo>
                  <a:pt x="337" y="205"/>
                  <a:pt x="337" y="205"/>
                  <a:pt x="337" y="205"/>
                </a:cubicBezTo>
                <a:cubicBezTo>
                  <a:pt x="337" y="196"/>
                  <a:pt x="328" y="187"/>
                  <a:pt x="310" y="187"/>
                </a:cubicBezTo>
                <a:cubicBezTo>
                  <a:pt x="302" y="187"/>
                  <a:pt x="293" y="196"/>
                  <a:pt x="293" y="205"/>
                </a:cubicBezTo>
                <a:cubicBezTo>
                  <a:pt x="293" y="213"/>
                  <a:pt x="293" y="213"/>
                  <a:pt x="310" y="222"/>
                </a:cubicBezTo>
                <a:cubicBezTo>
                  <a:pt x="328" y="222"/>
                  <a:pt x="328" y="222"/>
                  <a:pt x="328" y="222"/>
                </a:cubicBezTo>
                <a:cubicBezTo>
                  <a:pt x="355" y="231"/>
                  <a:pt x="363" y="240"/>
                  <a:pt x="363" y="267"/>
                </a:cubicBezTo>
                <a:cubicBezTo>
                  <a:pt x="363" y="293"/>
                  <a:pt x="337" y="303"/>
                  <a:pt x="302" y="303"/>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8" name="Freeform 67"/>
          <p:cNvSpPr>
            <a:spLocks noChangeArrowheads="1"/>
          </p:cNvSpPr>
          <p:nvPr/>
        </p:nvSpPr>
        <p:spPr bwMode="auto">
          <a:xfrm>
            <a:off x="7816851" y="6108506"/>
            <a:ext cx="539750" cy="416034"/>
          </a:xfrm>
          <a:custGeom>
            <a:avLst/>
            <a:gdLst>
              <a:gd name="T0" fmla="*/ 275 w 497"/>
              <a:gd name="T1" fmla="*/ 142 h 382"/>
              <a:gd name="T2" fmla="*/ 275 w 497"/>
              <a:gd name="T3" fmla="*/ 142 h 382"/>
              <a:gd name="T4" fmla="*/ 310 w 497"/>
              <a:gd name="T5" fmla="*/ 160 h 382"/>
              <a:gd name="T6" fmla="*/ 354 w 497"/>
              <a:gd name="T7" fmla="*/ 142 h 382"/>
              <a:gd name="T8" fmla="*/ 354 w 497"/>
              <a:gd name="T9" fmla="*/ 115 h 382"/>
              <a:gd name="T10" fmla="*/ 248 w 497"/>
              <a:gd name="T11" fmla="*/ 0 h 382"/>
              <a:gd name="T12" fmla="*/ 132 w 497"/>
              <a:gd name="T13" fmla="*/ 115 h 382"/>
              <a:gd name="T14" fmla="*/ 132 w 497"/>
              <a:gd name="T15" fmla="*/ 266 h 382"/>
              <a:gd name="T16" fmla="*/ 107 w 497"/>
              <a:gd name="T17" fmla="*/ 293 h 382"/>
              <a:gd name="T18" fmla="*/ 88 w 497"/>
              <a:gd name="T19" fmla="*/ 266 h 382"/>
              <a:gd name="T20" fmla="*/ 88 w 497"/>
              <a:gd name="T21" fmla="*/ 204 h 382"/>
              <a:gd name="T22" fmla="*/ 0 w 497"/>
              <a:gd name="T23" fmla="*/ 204 h 382"/>
              <a:gd name="T24" fmla="*/ 0 w 497"/>
              <a:gd name="T25" fmla="*/ 266 h 382"/>
              <a:gd name="T26" fmla="*/ 107 w 497"/>
              <a:gd name="T27" fmla="*/ 381 h 382"/>
              <a:gd name="T28" fmla="*/ 222 w 497"/>
              <a:gd name="T29" fmla="*/ 266 h 382"/>
              <a:gd name="T30" fmla="*/ 222 w 497"/>
              <a:gd name="T31" fmla="*/ 115 h 382"/>
              <a:gd name="T32" fmla="*/ 248 w 497"/>
              <a:gd name="T33" fmla="*/ 89 h 382"/>
              <a:gd name="T34" fmla="*/ 275 w 497"/>
              <a:gd name="T35" fmla="*/ 115 h 382"/>
              <a:gd name="T36" fmla="*/ 275 w 497"/>
              <a:gd name="T37" fmla="*/ 142 h 382"/>
              <a:gd name="T38" fmla="*/ 407 w 497"/>
              <a:gd name="T39" fmla="*/ 204 h 382"/>
              <a:gd name="T40" fmla="*/ 407 w 497"/>
              <a:gd name="T41" fmla="*/ 204 h 382"/>
              <a:gd name="T42" fmla="*/ 407 w 497"/>
              <a:gd name="T43" fmla="*/ 266 h 382"/>
              <a:gd name="T44" fmla="*/ 381 w 497"/>
              <a:gd name="T45" fmla="*/ 293 h 382"/>
              <a:gd name="T46" fmla="*/ 354 w 497"/>
              <a:gd name="T47" fmla="*/ 266 h 382"/>
              <a:gd name="T48" fmla="*/ 354 w 497"/>
              <a:gd name="T49" fmla="*/ 204 h 382"/>
              <a:gd name="T50" fmla="*/ 310 w 497"/>
              <a:gd name="T51" fmla="*/ 222 h 382"/>
              <a:gd name="T52" fmla="*/ 275 w 497"/>
              <a:gd name="T53" fmla="*/ 204 h 382"/>
              <a:gd name="T54" fmla="*/ 275 w 497"/>
              <a:gd name="T55" fmla="*/ 266 h 382"/>
              <a:gd name="T56" fmla="*/ 381 w 497"/>
              <a:gd name="T57" fmla="*/ 381 h 382"/>
              <a:gd name="T58" fmla="*/ 496 w 497"/>
              <a:gd name="T59" fmla="*/ 266 h 382"/>
              <a:gd name="T60" fmla="*/ 496 w 497"/>
              <a:gd name="T61" fmla="*/ 204 h 382"/>
              <a:gd name="T62" fmla="*/ 407 w 497"/>
              <a:gd name="T63" fmla="*/ 20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7" h="382">
                <a:moveTo>
                  <a:pt x="275" y="142"/>
                </a:moveTo>
                <a:lnTo>
                  <a:pt x="275" y="142"/>
                </a:lnTo>
                <a:cubicBezTo>
                  <a:pt x="310" y="160"/>
                  <a:pt x="310" y="160"/>
                  <a:pt x="310" y="160"/>
                </a:cubicBezTo>
                <a:cubicBezTo>
                  <a:pt x="354" y="142"/>
                  <a:pt x="354" y="142"/>
                  <a:pt x="354" y="142"/>
                </a:cubicBezTo>
                <a:cubicBezTo>
                  <a:pt x="354" y="115"/>
                  <a:pt x="354" y="115"/>
                  <a:pt x="354" y="115"/>
                </a:cubicBezTo>
                <a:cubicBezTo>
                  <a:pt x="354" y="53"/>
                  <a:pt x="310" y="0"/>
                  <a:pt x="248" y="0"/>
                </a:cubicBezTo>
                <a:cubicBezTo>
                  <a:pt x="186" y="0"/>
                  <a:pt x="132" y="53"/>
                  <a:pt x="132" y="115"/>
                </a:cubicBezTo>
                <a:cubicBezTo>
                  <a:pt x="132" y="266"/>
                  <a:pt x="132" y="266"/>
                  <a:pt x="132" y="266"/>
                </a:cubicBezTo>
                <a:cubicBezTo>
                  <a:pt x="132" y="283"/>
                  <a:pt x="124" y="293"/>
                  <a:pt x="107" y="293"/>
                </a:cubicBezTo>
                <a:cubicBezTo>
                  <a:pt x="97" y="293"/>
                  <a:pt x="88" y="283"/>
                  <a:pt x="88" y="266"/>
                </a:cubicBezTo>
                <a:cubicBezTo>
                  <a:pt x="88" y="204"/>
                  <a:pt x="88" y="204"/>
                  <a:pt x="88" y="204"/>
                </a:cubicBezTo>
                <a:cubicBezTo>
                  <a:pt x="0" y="204"/>
                  <a:pt x="0" y="204"/>
                  <a:pt x="0" y="204"/>
                </a:cubicBezTo>
                <a:cubicBezTo>
                  <a:pt x="0" y="266"/>
                  <a:pt x="0" y="266"/>
                  <a:pt x="0" y="266"/>
                </a:cubicBezTo>
                <a:cubicBezTo>
                  <a:pt x="0" y="328"/>
                  <a:pt x="53" y="381"/>
                  <a:pt x="107" y="381"/>
                </a:cubicBezTo>
                <a:cubicBezTo>
                  <a:pt x="169" y="381"/>
                  <a:pt x="222" y="328"/>
                  <a:pt x="222" y="266"/>
                </a:cubicBezTo>
                <a:cubicBezTo>
                  <a:pt x="222" y="115"/>
                  <a:pt x="222" y="115"/>
                  <a:pt x="222" y="115"/>
                </a:cubicBezTo>
                <a:cubicBezTo>
                  <a:pt x="222" y="98"/>
                  <a:pt x="230" y="89"/>
                  <a:pt x="248" y="89"/>
                </a:cubicBezTo>
                <a:cubicBezTo>
                  <a:pt x="266" y="89"/>
                  <a:pt x="275" y="98"/>
                  <a:pt x="275" y="115"/>
                </a:cubicBezTo>
                <a:lnTo>
                  <a:pt x="275" y="142"/>
                </a:lnTo>
                <a:close/>
                <a:moveTo>
                  <a:pt x="407" y="204"/>
                </a:moveTo>
                <a:lnTo>
                  <a:pt x="407" y="204"/>
                </a:lnTo>
                <a:cubicBezTo>
                  <a:pt x="407" y="266"/>
                  <a:pt x="407" y="266"/>
                  <a:pt x="407" y="266"/>
                </a:cubicBezTo>
                <a:cubicBezTo>
                  <a:pt x="407" y="283"/>
                  <a:pt x="399" y="293"/>
                  <a:pt x="381" y="293"/>
                </a:cubicBezTo>
                <a:cubicBezTo>
                  <a:pt x="372" y="293"/>
                  <a:pt x="354" y="283"/>
                  <a:pt x="354" y="266"/>
                </a:cubicBezTo>
                <a:cubicBezTo>
                  <a:pt x="354" y="204"/>
                  <a:pt x="354" y="204"/>
                  <a:pt x="354" y="204"/>
                </a:cubicBezTo>
                <a:cubicBezTo>
                  <a:pt x="310" y="222"/>
                  <a:pt x="310" y="222"/>
                  <a:pt x="310" y="222"/>
                </a:cubicBezTo>
                <a:cubicBezTo>
                  <a:pt x="275" y="204"/>
                  <a:pt x="275" y="204"/>
                  <a:pt x="275" y="204"/>
                </a:cubicBezTo>
                <a:cubicBezTo>
                  <a:pt x="275" y="266"/>
                  <a:pt x="275" y="266"/>
                  <a:pt x="275" y="266"/>
                </a:cubicBezTo>
                <a:cubicBezTo>
                  <a:pt x="275" y="328"/>
                  <a:pt x="328" y="381"/>
                  <a:pt x="381" y="381"/>
                </a:cubicBezTo>
                <a:cubicBezTo>
                  <a:pt x="443" y="381"/>
                  <a:pt x="496" y="328"/>
                  <a:pt x="496" y="266"/>
                </a:cubicBezTo>
                <a:cubicBezTo>
                  <a:pt x="496" y="204"/>
                  <a:pt x="496" y="204"/>
                  <a:pt x="496" y="204"/>
                </a:cubicBezTo>
                <a:lnTo>
                  <a:pt x="407" y="20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9" name="Freeform 68"/>
          <p:cNvSpPr>
            <a:spLocks noChangeArrowheads="1"/>
          </p:cNvSpPr>
          <p:nvPr/>
        </p:nvSpPr>
        <p:spPr bwMode="auto">
          <a:xfrm>
            <a:off x="5683251" y="6070396"/>
            <a:ext cx="501650" cy="492254"/>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0" name="Freeform 69"/>
          <p:cNvSpPr>
            <a:spLocks noChangeArrowheads="1"/>
          </p:cNvSpPr>
          <p:nvPr/>
        </p:nvSpPr>
        <p:spPr bwMode="auto">
          <a:xfrm>
            <a:off x="14274800" y="7213694"/>
            <a:ext cx="558800" cy="368396"/>
          </a:xfrm>
          <a:custGeom>
            <a:avLst/>
            <a:gdLst>
              <a:gd name="T0" fmla="*/ 203 w 514"/>
              <a:gd name="T1" fmla="*/ 142 h 338"/>
              <a:gd name="T2" fmla="*/ 203 w 514"/>
              <a:gd name="T3" fmla="*/ 142 h 338"/>
              <a:gd name="T4" fmla="*/ 247 w 514"/>
              <a:gd name="T5" fmla="*/ 89 h 338"/>
              <a:gd name="T6" fmla="*/ 159 w 514"/>
              <a:gd name="T7" fmla="*/ 0 h 338"/>
              <a:gd name="T8" fmla="*/ 0 w 514"/>
              <a:gd name="T9" fmla="*/ 0 h 338"/>
              <a:gd name="T10" fmla="*/ 0 w 514"/>
              <a:gd name="T11" fmla="*/ 319 h 338"/>
              <a:gd name="T12" fmla="*/ 159 w 514"/>
              <a:gd name="T13" fmla="*/ 319 h 338"/>
              <a:gd name="T14" fmla="*/ 256 w 514"/>
              <a:gd name="T15" fmla="*/ 222 h 338"/>
              <a:gd name="T16" fmla="*/ 203 w 514"/>
              <a:gd name="T17" fmla="*/ 142 h 338"/>
              <a:gd name="T18" fmla="*/ 71 w 514"/>
              <a:gd name="T19" fmla="*/ 53 h 338"/>
              <a:gd name="T20" fmla="*/ 71 w 514"/>
              <a:gd name="T21" fmla="*/ 53 h 338"/>
              <a:gd name="T22" fmla="*/ 159 w 514"/>
              <a:gd name="T23" fmla="*/ 53 h 338"/>
              <a:gd name="T24" fmla="*/ 186 w 514"/>
              <a:gd name="T25" fmla="*/ 89 h 338"/>
              <a:gd name="T26" fmla="*/ 150 w 514"/>
              <a:gd name="T27" fmla="*/ 125 h 338"/>
              <a:gd name="T28" fmla="*/ 71 w 514"/>
              <a:gd name="T29" fmla="*/ 125 h 338"/>
              <a:gd name="T30" fmla="*/ 71 w 514"/>
              <a:gd name="T31" fmla="*/ 53 h 338"/>
              <a:gd name="T32" fmla="*/ 159 w 514"/>
              <a:gd name="T33" fmla="*/ 266 h 338"/>
              <a:gd name="T34" fmla="*/ 159 w 514"/>
              <a:gd name="T35" fmla="*/ 266 h 338"/>
              <a:gd name="T36" fmla="*/ 71 w 514"/>
              <a:gd name="T37" fmla="*/ 266 h 338"/>
              <a:gd name="T38" fmla="*/ 71 w 514"/>
              <a:gd name="T39" fmla="*/ 178 h 338"/>
              <a:gd name="T40" fmla="*/ 159 w 514"/>
              <a:gd name="T41" fmla="*/ 178 h 338"/>
              <a:gd name="T42" fmla="*/ 194 w 514"/>
              <a:gd name="T43" fmla="*/ 222 h 338"/>
              <a:gd name="T44" fmla="*/ 159 w 514"/>
              <a:gd name="T45" fmla="*/ 266 h 338"/>
              <a:gd name="T46" fmla="*/ 390 w 514"/>
              <a:gd name="T47" fmla="*/ 80 h 338"/>
              <a:gd name="T48" fmla="*/ 390 w 514"/>
              <a:gd name="T49" fmla="*/ 80 h 338"/>
              <a:gd name="T50" fmla="*/ 265 w 514"/>
              <a:gd name="T51" fmla="*/ 204 h 338"/>
              <a:gd name="T52" fmla="*/ 390 w 514"/>
              <a:gd name="T53" fmla="*/ 328 h 338"/>
              <a:gd name="T54" fmla="*/ 496 w 514"/>
              <a:gd name="T55" fmla="*/ 240 h 338"/>
              <a:gd name="T56" fmla="*/ 443 w 514"/>
              <a:gd name="T57" fmla="*/ 240 h 338"/>
              <a:gd name="T58" fmla="*/ 390 w 514"/>
              <a:gd name="T59" fmla="*/ 275 h 338"/>
              <a:gd name="T60" fmla="*/ 337 w 514"/>
              <a:gd name="T61" fmla="*/ 222 h 338"/>
              <a:gd name="T62" fmla="*/ 496 w 514"/>
              <a:gd name="T63" fmla="*/ 222 h 338"/>
              <a:gd name="T64" fmla="*/ 390 w 514"/>
              <a:gd name="T65" fmla="*/ 80 h 338"/>
              <a:gd name="T66" fmla="*/ 434 w 514"/>
              <a:gd name="T67" fmla="*/ 178 h 338"/>
              <a:gd name="T68" fmla="*/ 434 w 514"/>
              <a:gd name="T69" fmla="*/ 178 h 338"/>
              <a:gd name="T70" fmla="*/ 337 w 514"/>
              <a:gd name="T71" fmla="*/ 178 h 338"/>
              <a:gd name="T72" fmla="*/ 390 w 514"/>
              <a:gd name="T73" fmla="*/ 125 h 338"/>
              <a:gd name="T74" fmla="*/ 434 w 514"/>
              <a:gd name="T75" fmla="*/ 178 h 338"/>
              <a:gd name="T76" fmla="*/ 452 w 514"/>
              <a:gd name="T77" fmla="*/ 18 h 338"/>
              <a:gd name="T78" fmla="*/ 452 w 514"/>
              <a:gd name="T79" fmla="*/ 18 h 338"/>
              <a:gd name="T80" fmla="*/ 319 w 514"/>
              <a:gd name="T81" fmla="*/ 18 h 338"/>
              <a:gd name="T82" fmla="*/ 319 w 514"/>
              <a:gd name="T83" fmla="*/ 62 h 338"/>
              <a:gd name="T84" fmla="*/ 452 w 514"/>
              <a:gd name="T85" fmla="*/ 62 h 338"/>
              <a:gd name="T86" fmla="*/ 452 w 514"/>
              <a:gd name="T87" fmla="*/ 1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4" h="338">
                <a:moveTo>
                  <a:pt x="203" y="142"/>
                </a:moveTo>
                <a:lnTo>
                  <a:pt x="203" y="142"/>
                </a:lnTo>
                <a:cubicBezTo>
                  <a:pt x="203" y="142"/>
                  <a:pt x="247" y="142"/>
                  <a:pt x="247" y="89"/>
                </a:cubicBezTo>
                <a:cubicBezTo>
                  <a:pt x="247" y="27"/>
                  <a:pt x="212" y="0"/>
                  <a:pt x="159" y="0"/>
                </a:cubicBezTo>
                <a:cubicBezTo>
                  <a:pt x="0" y="0"/>
                  <a:pt x="0" y="0"/>
                  <a:pt x="0" y="0"/>
                </a:cubicBezTo>
                <a:cubicBezTo>
                  <a:pt x="0" y="319"/>
                  <a:pt x="0" y="319"/>
                  <a:pt x="0" y="319"/>
                </a:cubicBezTo>
                <a:cubicBezTo>
                  <a:pt x="159" y="319"/>
                  <a:pt x="159" y="319"/>
                  <a:pt x="159" y="319"/>
                </a:cubicBezTo>
                <a:cubicBezTo>
                  <a:pt x="159" y="319"/>
                  <a:pt x="256" y="328"/>
                  <a:pt x="256" y="222"/>
                </a:cubicBezTo>
                <a:cubicBezTo>
                  <a:pt x="256" y="222"/>
                  <a:pt x="265" y="142"/>
                  <a:pt x="203" y="142"/>
                </a:cubicBezTo>
                <a:close/>
                <a:moveTo>
                  <a:pt x="71" y="53"/>
                </a:moveTo>
                <a:lnTo>
                  <a:pt x="71" y="53"/>
                </a:lnTo>
                <a:cubicBezTo>
                  <a:pt x="159" y="53"/>
                  <a:pt x="159" y="53"/>
                  <a:pt x="159" y="53"/>
                </a:cubicBezTo>
                <a:cubicBezTo>
                  <a:pt x="159" y="53"/>
                  <a:pt x="186" y="53"/>
                  <a:pt x="186" y="89"/>
                </a:cubicBezTo>
                <a:cubicBezTo>
                  <a:pt x="186" y="125"/>
                  <a:pt x="168" y="125"/>
                  <a:pt x="150" y="125"/>
                </a:cubicBezTo>
                <a:cubicBezTo>
                  <a:pt x="71" y="125"/>
                  <a:pt x="71" y="125"/>
                  <a:pt x="71" y="125"/>
                </a:cubicBezTo>
                <a:lnTo>
                  <a:pt x="71" y="53"/>
                </a:lnTo>
                <a:close/>
                <a:moveTo>
                  <a:pt x="159" y="266"/>
                </a:moveTo>
                <a:lnTo>
                  <a:pt x="159" y="266"/>
                </a:lnTo>
                <a:cubicBezTo>
                  <a:pt x="71" y="266"/>
                  <a:pt x="71" y="266"/>
                  <a:pt x="71" y="266"/>
                </a:cubicBezTo>
                <a:cubicBezTo>
                  <a:pt x="71" y="178"/>
                  <a:pt x="71" y="178"/>
                  <a:pt x="71" y="178"/>
                </a:cubicBezTo>
                <a:cubicBezTo>
                  <a:pt x="159" y="178"/>
                  <a:pt x="159" y="178"/>
                  <a:pt x="159" y="178"/>
                </a:cubicBezTo>
                <a:cubicBezTo>
                  <a:pt x="159" y="178"/>
                  <a:pt x="194" y="178"/>
                  <a:pt x="194" y="222"/>
                </a:cubicBezTo>
                <a:cubicBezTo>
                  <a:pt x="194" y="257"/>
                  <a:pt x="168" y="266"/>
                  <a:pt x="159" y="266"/>
                </a:cubicBezTo>
                <a:close/>
                <a:moveTo>
                  <a:pt x="390" y="80"/>
                </a:moveTo>
                <a:lnTo>
                  <a:pt x="390" y="80"/>
                </a:lnTo>
                <a:cubicBezTo>
                  <a:pt x="265" y="80"/>
                  <a:pt x="265" y="204"/>
                  <a:pt x="265" y="204"/>
                </a:cubicBezTo>
                <a:cubicBezTo>
                  <a:pt x="265" y="204"/>
                  <a:pt x="265" y="328"/>
                  <a:pt x="390" y="328"/>
                </a:cubicBezTo>
                <a:cubicBezTo>
                  <a:pt x="390" y="328"/>
                  <a:pt x="496" y="337"/>
                  <a:pt x="496" y="240"/>
                </a:cubicBezTo>
                <a:cubicBezTo>
                  <a:pt x="443" y="240"/>
                  <a:pt x="443" y="240"/>
                  <a:pt x="443" y="240"/>
                </a:cubicBezTo>
                <a:cubicBezTo>
                  <a:pt x="443" y="240"/>
                  <a:pt x="443" y="275"/>
                  <a:pt x="390" y="275"/>
                </a:cubicBezTo>
                <a:cubicBezTo>
                  <a:pt x="390" y="275"/>
                  <a:pt x="337" y="284"/>
                  <a:pt x="337" y="222"/>
                </a:cubicBezTo>
                <a:cubicBezTo>
                  <a:pt x="496" y="222"/>
                  <a:pt x="496" y="222"/>
                  <a:pt x="496" y="222"/>
                </a:cubicBezTo>
                <a:cubicBezTo>
                  <a:pt x="496" y="222"/>
                  <a:pt x="513" y="80"/>
                  <a:pt x="390" y="80"/>
                </a:cubicBezTo>
                <a:close/>
                <a:moveTo>
                  <a:pt x="434" y="178"/>
                </a:moveTo>
                <a:lnTo>
                  <a:pt x="434" y="178"/>
                </a:lnTo>
                <a:cubicBezTo>
                  <a:pt x="337" y="178"/>
                  <a:pt x="337" y="178"/>
                  <a:pt x="337" y="178"/>
                </a:cubicBezTo>
                <a:cubicBezTo>
                  <a:pt x="337" y="178"/>
                  <a:pt x="345" y="125"/>
                  <a:pt x="390" y="125"/>
                </a:cubicBezTo>
                <a:cubicBezTo>
                  <a:pt x="434" y="125"/>
                  <a:pt x="434" y="178"/>
                  <a:pt x="434" y="178"/>
                </a:cubicBezTo>
                <a:close/>
                <a:moveTo>
                  <a:pt x="452" y="18"/>
                </a:moveTo>
                <a:lnTo>
                  <a:pt x="452" y="18"/>
                </a:lnTo>
                <a:cubicBezTo>
                  <a:pt x="319" y="18"/>
                  <a:pt x="319" y="18"/>
                  <a:pt x="319" y="18"/>
                </a:cubicBezTo>
                <a:cubicBezTo>
                  <a:pt x="319" y="62"/>
                  <a:pt x="319" y="62"/>
                  <a:pt x="319" y="62"/>
                </a:cubicBezTo>
                <a:cubicBezTo>
                  <a:pt x="452" y="62"/>
                  <a:pt x="452" y="62"/>
                  <a:pt x="452" y="62"/>
                </a:cubicBezTo>
                <a:lnTo>
                  <a:pt x="452" y="18"/>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1" name="Freeform 70"/>
          <p:cNvSpPr>
            <a:spLocks noChangeArrowheads="1"/>
          </p:cNvSpPr>
          <p:nvPr/>
        </p:nvSpPr>
        <p:spPr bwMode="auto">
          <a:xfrm>
            <a:off x="1476376" y="6070396"/>
            <a:ext cx="304800" cy="492254"/>
          </a:xfrm>
          <a:custGeom>
            <a:avLst/>
            <a:gdLst>
              <a:gd name="T0" fmla="*/ 283 w 284"/>
              <a:gd name="T1" fmla="*/ 426 h 454"/>
              <a:gd name="T2" fmla="*/ 283 w 284"/>
              <a:gd name="T3" fmla="*/ 426 h 454"/>
              <a:gd name="T4" fmla="*/ 230 w 284"/>
              <a:gd name="T5" fmla="*/ 453 h 454"/>
              <a:gd name="T6" fmla="*/ 177 w 284"/>
              <a:gd name="T7" fmla="*/ 453 h 454"/>
              <a:gd name="T8" fmla="*/ 124 w 284"/>
              <a:gd name="T9" fmla="*/ 444 h 454"/>
              <a:gd name="T10" fmla="*/ 80 w 284"/>
              <a:gd name="T11" fmla="*/ 426 h 454"/>
              <a:gd name="T12" fmla="*/ 61 w 284"/>
              <a:gd name="T13" fmla="*/ 391 h 454"/>
              <a:gd name="T14" fmla="*/ 53 w 284"/>
              <a:gd name="T15" fmla="*/ 347 h 454"/>
              <a:gd name="T16" fmla="*/ 53 w 284"/>
              <a:gd name="T17" fmla="*/ 187 h 454"/>
              <a:gd name="T18" fmla="*/ 0 w 284"/>
              <a:gd name="T19" fmla="*/ 187 h 454"/>
              <a:gd name="T20" fmla="*/ 0 w 284"/>
              <a:gd name="T21" fmla="*/ 116 h 454"/>
              <a:gd name="T22" fmla="*/ 44 w 284"/>
              <a:gd name="T23" fmla="*/ 98 h 454"/>
              <a:gd name="T24" fmla="*/ 80 w 284"/>
              <a:gd name="T25" fmla="*/ 54 h 454"/>
              <a:gd name="T26" fmla="*/ 97 w 284"/>
              <a:gd name="T27" fmla="*/ 0 h 454"/>
              <a:gd name="T28" fmla="*/ 160 w 284"/>
              <a:gd name="T29" fmla="*/ 0 h 454"/>
              <a:gd name="T30" fmla="*/ 160 w 284"/>
              <a:gd name="T31" fmla="*/ 116 h 454"/>
              <a:gd name="T32" fmla="*/ 266 w 284"/>
              <a:gd name="T33" fmla="*/ 116 h 454"/>
              <a:gd name="T34" fmla="*/ 266 w 284"/>
              <a:gd name="T35" fmla="*/ 187 h 454"/>
              <a:gd name="T36" fmla="*/ 160 w 284"/>
              <a:gd name="T37" fmla="*/ 187 h 454"/>
              <a:gd name="T38" fmla="*/ 160 w 284"/>
              <a:gd name="T39" fmla="*/ 302 h 454"/>
              <a:gd name="T40" fmla="*/ 160 w 284"/>
              <a:gd name="T41" fmla="*/ 355 h 454"/>
              <a:gd name="T42" fmla="*/ 177 w 284"/>
              <a:gd name="T43" fmla="*/ 373 h 454"/>
              <a:gd name="T44" fmla="*/ 213 w 284"/>
              <a:gd name="T45" fmla="*/ 382 h 454"/>
              <a:gd name="T46" fmla="*/ 283 w 284"/>
              <a:gd name="T47" fmla="*/ 355 h 454"/>
              <a:gd name="T48" fmla="*/ 283 w 284"/>
              <a:gd name="T49" fmla="*/ 4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454">
                <a:moveTo>
                  <a:pt x="283" y="426"/>
                </a:moveTo>
                <a:lnTo>
                  <a:pt x="283" y="426"/>
                </a:lnTo>
                <a:cubicBezTo>
                  <a:pt x="257" y="435"/>
                  <a:pt x="239" y="444"/>
                  <a:pt x="230" y="453"/>
                </a:cubicBezTo>
                <a:cubicBezTo>
                  <a:pt x="213" y="453"/>
                  <a:pt x="195" y="453"/>
                  <a:pt x="177" y="453"/>
                </a:cubicBezTo>
                <a:cubicBezTo>
                  <a:pt x="160" y="453"/>
                  <a:pt x="142" y="453"/>
                  <a:pt x="124" y="444"/>
                </a:cubicBezTo>
                <a:cubicBezTo>
                  <a:pt x="106" y="444"/>
                  <a:pt x="88" y="435"/>
                  <a:pt x="80" y="426"/>
                </a:cubicBezTo>
                <a:cubicBezTo>
                  <a:pt x="71" y="417"/>
                  <a:pt x="61" y="400"/>
                  <a:pt x="61" y="391"/>
                </a:cubicBezTo>
                <a:cubicBezTo>
                  <a:pt x="53" y="382"/>
                  <a:pt x="53" y="364"/>
                  <a:pt x="53" y="347"/>
                </a:cubicBezTo>
                <a:cubicBezTo>
                  <a:pt x="53" y="187"/>
                  <a:pt x="53" y="187"/>
                  <a:pt x="53" y="187"/>
                </a:cubicBezTo>
                <a:cubicBezTo>
                  <a:pt x="0" y="187"/>
                  <a:pt x="0" y="187"/>
                  <a:pt x="0" y="187"/>
                </a:cubicBezTo>
                <a:cubicBezTo>
                  <a:pt x="0" y="116"/>
                  <a:pt x="0" y="116"/>
                  <a:pt x="0" y="116"/>
                </a:cubicBezTo>
                <a:cubicBezTo>
                  <a:pt x="17" y="116"/>
                  <a:pt x="35" y="107"/>
                  <a:pt x="44" y="98"/>
                </a:cubicBezTo>
                <a:cubicBezTo>
                  <a:pt x="61" y="81"/>
                  <a:pt x="71" y="72"/>
                  <a:pt x="80" y="54"/>
                </a:cubicBezTo>
                <a:cubicBezTo>
                  <a:pt x="88" y="36"/>
                  <a:pt x="88" y="19"/>
                  <a:pt x="97" y="0"/>
                </a:cubicBezTo>
                <a:cubicBezTo>
                  <a:pt x="160" y="0"/>
                  <a:pt x="160" y="0"/>
                  <a:pt x="160" y="0"/>
                </a:cubicBezTo>
                <a:cubicBezTo>
                  <a:pt x="160" y="116"/>
                  <a:pt x="160" y="116"/>
                  <a:pt x="160" y="116"/>
                </a:cubicBezTo>
                <a:cubicBezTo>
                  <a:pt x="266" y="116"/>
                  <a:pt x="266" y="116"/>
                  <a:pt x="266" y="116"/>
                </a:cubicBezTo>
                <a:cubicBezTo>
                  <a:pt x="266" y="187"/>
                  <a:pt x="266" y="187"/>
                  <a:pt x="266" y="187"/>
                </a:cubicBezTo>
                <a:cubicBezTo>
                  <a:pt x="160" y="187"/>
                  <a:pt x="160" y="187"/>
                  <a:pt x="160" y="187"/>
                </a:cubicBezTo>
                <a:cubicBezTo>
                  <a:pt x="160" y="302"/>
                  <a:pt x="160" y="302"/>
                  <a:pt x="160" y="302"/>
                </a:cubicBezTo>
                <a:cubicBezTo>
                  <a:pt x="160" y="329"/>
                  <a:pt x="160" y="347"/>
                  <a:pt x="160" y="355"/>
                </a:cubicBezTo>
                <a:cubicBezTo>
                  <a:pt x="168" y="364"/>
                  <a:pt x="168" y="364"/>
                  <a:pt x="177" y="373"/>
                </a:cubicBezTo>
                <a:cubicBezTo>
                  <a:pt x="186" y="373"/>
                  <a:pt x="195" y="382"/>
                  <a:pt x="213" y="382"/>
                </a:cubicBezTo>
                <a:cubicBezTo>
                  <a:pt x="230" y="382"/>
                  <a:pt x="257" y="373"/>
                  <a:pt x="283" y="355"/>
                </a:cubicBezTo>
                <a:lnTo>
                  <a:pt x="283" y="426"/>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2" name="Freeform 71"/>
          <p:cNvSpPr>
            <a:spLocks noChangeArrowheads="1"/>
          </p:cNvSpPr>
          <p:nvPr/>
        </p:nvSpPr>
        <p:spPr bwMode="auto">
          <a:xfrm>
            <a:off x="2447926" y="6060871"/>
            <a:ext cx="520700" cy="51130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01 w 480"/>
              <a:gd name="T13" fmla="*/ 338 h 471"/>
              <a:gd name="T14" fmla="*/ 301 w 480"/>
              <a:gd name="T15" fmla="*/ 338 h 471"/>
              <a:gd name="T16" fmla="*/ 274 w 480"/>
              <a:gd name="T17" fmla="*/ 347 h 471"/>
              <a:gd name="T18" fmla="*/ 248 w 480"/>
              <a:gd name="T19" fmla="*/ 347 h 471"/>
              <a:gd name="T20" fmla="*/ 221 w 480"/>
              <a:gd name="T21" fmla="*/ 347 h 471"/>
              <a:gd name="T22" fmla="*/ 204 w 480"/>
              <a:gd name="T23" fmla="*/ 338 h 471"/>
              <a:gd name="T24" fmla="*/ 186 w 480"/>
              <a:gd name="T25" fmla="*/ 320 h 471"/>
              <a:gd name="T26" fmla="*/ 186 w 480"/>
              <a:gd name="T27" fmla="*/ 293 h 471"/>
              <a:gd name="T28" fmla="*/ 186 w 480"/>
              <a:gd name="T29" fmla="*/ 213 h 471"/>
              <a:gd name="T30" fmla="*/ 159 w 480"/>
              <a:gd name="T31" fmla="*/ 213 h 471"/>
              <a:gd name="T32" fmla="*/ 159 w 480"/>
              <a:gd name="T33" fmla="*/ 178 h 471"/>
              <a:gd name="T34" fmla="*/ 186 w 480"/>
              <a:gd name="T35" fmla="*/ 169 h 471"/>
              <a:gd name="T36" fmla="*/ 204 w 480"/>
              <a:gd name="T37" fmla="*/ 151 h 471"/>
              <a:gd name="T38" fmla="*/ 213 w 480"/>
              <a:gd name="T39" fmla="*/ 116 h 471"/>
              <a:gd name="T40" fmla="*/ 239 w 480"/>
              <a:gd name="T41" fmla="*/ 116 h 471"/>
              <a:gd name="T42" fmla="*/ 239 w 480"/>
              <a:gd name="T43" fmla="*/ 178 h 471"/>
              <a:gd name="T44" fmla="*/ 292 w 480"/>
              <a:gd name="T45" fmla="*/ 178 h 471"/>
              <a:gd name="T46" fmla="*/ 292 w 480"/>
              <a:gd name="T47" fmla="*/ 213 h 471"/>
              <a:gd name="T48" fmla="*/ 239 w 480"/>
              <a:gd name="T49" fmla="*/ 213 h 471"/>
              <a:gd name="T50" fmla="*/ 239 w 480"/>
              <a:gd name="T51" fmla="*/ 275 h 471"/>
              <a:gd name="T52" fmla="*/ 239 w 480"/>
              <a:gd name="T53" fmla="*/ 303 h 471"/>
              <a:gd name="T54" fmla="*/ 248 w 480"/>
              <a:gd name="T55" fmla="*/ 311 h 471"/>
              <a:gd name="T56" fmla="*/ 266 w 480"/>
              <a:gd name="T57" fmla="*/ 311 h 471"/>
              <a:gd name="T58" fmla="*/ 301 w 480"/>
              <a:gd name="T59" fmla="*/ 303 h 471"/>
              <a:gd name="T60" fmla="*/ 301 w 480"/>
              <a:gd name="T61"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01" y="338"/>
                </a:moveTo>
                <a:lnTo>
                  <a:pt x="301" y="338"/>
                </a:lnTo>
                <a:cubicBezTo>
                  <a:pt x="292" y="347"/>
                  <a:pt x="283" y="347"/>
                  <a:pt x="274" y="347"/>
                </a:cubicBezTo>
                <a:cubicBezTo>
                  <a:pt x="266" y="347"/>
                  <a:pt x="257" y="347"/>
                  <a:pt x="248" y="347"/>
                </a:cubicBezTo>
                <a:cubicBezTo>
                  <a:pt x="239" y="347"/>
                  <a:pt x="230" y="347"/>
                  <a:pt x="221" y="347"/>
                </a:cubicBezTo>
                <a:cubicBezTo>
                  <a:pt x="213" y="347"/>
                  <a:pt x="204" y="338"/>
                  <a:pt x="204" y="338"/>
                </a:cubicBezTo>
                <a:cubicBezTo>
                  <a:pt x="195" y="328"/>
                  <a:pt x="195" y="328"/>
                  <a:pt x="186" y="320"/>
                </a:cubicBezTo>
                <a:cubicBezTo>
                  <a:pt x="186" y="311"/>
                  <a:pt x="186" y="303"/>
                  <a:pt x="186" y="293"/>
                </a:cubicBezTo>
                <a:cubicBezTo>
                  <a:pt x="186" y="213"/>
                  <a:pt x="186" y="213"/>
                  <a:pt x="186" y="213"/>
                </a:cubicBezTo>
                <a:cubicBezTo>
                  <a:pt x="159" y="213"/>
                  <a:pt x="159" y="213"/>
                  <a:pt x="159" y="213"/>
                </a:cubicBezTo>
                <a:cubicBezTo>
                  <a:pt x="159" y="178"/>
                  <a:pt x="159" y="178"/>
                  <a:pt x="159" y="178"/>
                </a:cubicBezTo>
                <a:cubicBezTo>
                  <a:pt x="168" y="178"/>
                  <a:pt x="177" y="178"/>
                  <a:pt x="186" y="169"/>
                </a:cubicBezTo>
                <a:cubicBezTo>
                  <a:pt x="195" y="160"/>
                  <a:pt x="195" y="160"/>
                  <a:pt x="204" y="151"/>
                </a:cubicBezTo>
                <a:cubicBezTo>
                  <a:pt x="204" y="143"/>
                  <a:pt x="204" y="134"/>
                  <a:pt x="213" y="116"/>
                </a:cubicBezTo>
                <a:cubicBezTo>
                  <a:pt x="239" y="116"/>
                  <a:pt x="239" y="116"/>
                  <a:pt x="239" y="116"/>
                </a:cubicBezTo>
                <a:cubicBezTo>
                  <a:pt x="239" y="178"/>
                  <a:pt x="239" y="178"/>
                  <a:pt x="239" y="178"/>
                </a:cubicBezTo>
                <a:cubicBezTo>
                  <a:pt x="292" y="178"/>
                  <a:pt x="292" y="178"/>
                  <a:pt x="292" y="178"/>
                </a:cubicBezTo>
                <a:cubicBezTo>
                  <a:pt x="292" y="213"/>
                  <a:pt x="292" y="213"/>
                  <a:pt x="292" y="213"/>
                </a:cubicBezTo>
                <a:cubicBezTo>
                  <a:pt x="239" y="213"/>
                  <a:pt x="239" y="213"/>
                  <a:pt x="239" y="213"/>
                </a:cubicBezTo>
                <a:cubicBezTo>
                  <a:pt x="239" y="275"/>
                  <a:pt x="239" y="275"/>
                  <a:pt x="239" y="275"/>
                </a:cubicBezTo>
                <a:cubicBezTo>
                  <a:pt x="239" y="284"/>
                  <a:pt x="239" y="293"/>
                  <a:pt x="239" y="303"/>
                </a:cubicBezTo>
                <a:cubicBezTo>
                  <a:pt x="248" y="303"/>
                  <a:pt x="248" y="303"/>
                  <a:pt x="248" y="311"/>
                </a:cubicBezTo>
                <a:cubicBezTo>
                  <a:pt x="257" y="311"/>
                  <a:pt x="266" y="311"/>
                  <a:pt x="266" y="311"/>
                </a:cubicBezTo>
                <a:cubicBezTo>
                  <a:pt x="283" y="311"/>
                  <a:pt x="292" y="311"/>
                  <a:pt x="301" y="303"/>
                </a:cubicBezTo>
                <a:lnTo>
                  <a:pt x="301" y="338"/>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3" name="Freeform 72"/>
          <p:cNvSpPr>
            <a:spLocks noChangeArrowheads="1"/>
          </p:cNvSpPr>
          <p:nvPr/>
        </p:nvSpPr>
        <p:spPr bwMode="auto">
          <a:xfrm>
            <a:off x="1381127" y="5035078"/>
            <a:ext cx="501650" cy="412857"/>
          </a:xfrm>
          <a:custGeom>
            <a:avLst/>
            <a:gdLst>
              <a:gd name="T0" fmla="*/ 310 w 462"/>
              <a:gd name="T1" fmla="*/ 222 h 383"/>
              <a:gd name="T2" fmla="*/ 310 w 462"/>
              <a:gd name="T3" fmla="*/ 222 h 383"/>
              <a:gd name="T4" fmla="*/ 275 w 462"/>
              <a:gd name="T5" fmla="*/ 266 h 383"/>
              <a:gd name="T6" fmla="*/ 310 w 462"/>
              <a:gd name="T7" fmla="*/ 310 h 383"/>
              <a:gd name="T8" fmla="*/ 337 w 462"/>
              <a:gd name="T9" fmla="*/ 266 h 383"/>
              <a:gd name="T10" fmla="*/ 310 w 462"/>
              <a:gd name="T11" fmla="*/ 222 h 383"/>
              <a:gd name="T12" fmla="*/ 416 w 462"/>
              <a:gd name="T13" fmla="*/ 107 h 383"/>
              <a:gd name="T14" fmla="*/ 416 w 462"/>
              <a:gd name="T15" fmla="*/ 107 h 383"/>
              <a:gd name="T16" fmla="*/ 408 w 462"/>
              <a:gd name="T17" fmla="*/ 0 h 383"/>
              <a:gd name="T18" fmla="*/ 293 w 462"/>
              <a:gd name="T19" fmla="*/ 45 h 383"/>
              <a:gd name="T20" fmla="*/ 231 w 462"/>
              <a:gd name="T21" fmla="*/ 45 h 383"/>
              <a:gd name="T22" fmla="*/ 169 w 462"/>
              <a:gd name="T23" fmla="*/ 45 h 383"/>
              <a:gd name="T24" fmla="*/ 53 w 462"/>
              <a:gd name="T25" fmla="*/ 0 h 383"/>
              <a:gd name="T26" fmla="*/ 36 w 462"/>
              <a:gd name="T27" fmla="*/ 107 h 383"/>
              <a:gd name="T28" fmla="*/ 0 w 462"/>
              <a:gd name="T29" fmla="*/ 204 h 383"/>
              <a:gd name="T30" fmla="*/ 186 w 462"/>
              <a:gd name="T31" fmla="*/ 382 h 383"/>
              <a:gd name="T32" fmla="*/ 231 w 462"/>
              <a:gd name="T33" fmla="*/ 382 h 383"/>
              <a:gd name="T34" fmla="*/ 275 w 462"/>
              <a:gd name="T35" fmla="*/ 382 h 383"/>
              <a:gd name="T36" fmla="*/ 461 w 462"/>
              <a:gd name="T37" fmla="*/ 204 h 383"/>
              <a:gd name="T38" fmla="*/ 416 w 462"/>
              <a:gd name="T39" fmla="*/ 107 h 383"/>
              <a:gd name="T40" fmla="*/ 231 w 462"/>
              <a:gd name="T41" fmla="*/ 364 h 383"/>
              <a:gd name="T42" fmla="*/ 231 w 462"/>
              <a:gd name="T43" fmla="*/ 364 h 383"/>
              <a:gd name="T44" fmla="*/ 231 w 462"/>
              <a:gd name="T45" fmla="*/ 364 h 383"/>
              <a:gd name="T46" fmla="*/ 62 w 462"/>
              <a:gd name="T47" fmla="*/ 257 h 383"/>
              <a:gd name="T48" fmla="*/ 89 w 462"/>
              <a:gd name="T49" fmla="*/ 204 h 383"/>
              <a:gd name="T50" fmla="*/ 231 w 462"/>
              <a:gd name="T51" fmla="*/ 187 h 383"/>
              <a:gd name="T52" fmla="*/ 231 w 462"/>
              <a:gd name="T53" fmla="*/ 187 h 383"/>
              <a:gd name="T54" fmla="*/ 231 w 462"/>
              <a:gd name="T55" fmla="*/ 187 h 383"/>
              <a:gd name="T56" fmla="*/ 372 w 462"/>
              <a:gd name="T57" fmla="*/ 204 h 383"/>
              <a:gd name="T58" fmla="*/ 399 w 462"/>
              <a:gd name="T59" fmla="*/ 257 h 383"/>
              <a:gd name="T60" fmla="*/ 231 w 462"/>
              <a:gd name="T61" fmla="*/ 364 h 383"/>
              <a:gd name="T62" fmla="*/ 150 w 462"/>
              <a:gd name="T63" fmla="*/ 222 h 383"/>
              <a:gd name="T64" fmla="*/ 150 w 462"/>
              <a:gd name="T65" fmla="*/ 222 h 383"/>
              <a:gd name="T66" fmla="*/ 115 w 462"/>
              <a:gd name="T67" fmla="*/ 266 h 383"/>
              <a:gd name="T68" fmla="*/ 150 w 462"/>
              <a:gd name="T69" fmla="*/ 310 h 383"/>
              <a:gd name="T70" fmla="*/ 186 w 462"/>
              <a:gd name="T71" fmla="*/ 266 h 383"/>
              <a:gd name="T72" fmla="*/ 150 w 462"/>
              <a:gd name="T73" fmla="*/ 22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2" h="383">
                <a:moveTo>
                  <a:pt x="310" y="222"/>
                </a:moveTo>
                <a:lnTo>
                  <a:pt x="310" y="222"/>
                </a:lnTo>
                <a:cubicBezTo>
                  <a:pt x="293" y="222"/>
                  <a:pt x="275" y="240"/>
                  <a:pt x="275" y="266"/>
                </a:cubicBezTo>
                <a:cubicBezTo>
                  <a:pt x="275" y="294"/>
                  <a:pt x="293" y="310"/>
                  <a:pt x="310" y="310"/>
                </a:cubicBezTo>
                <a:cubicBezTo>
                  <a:pt x="328" y="310"/>
                  <a:pt x="337" y="294"/>
                  <a:pt x="337" y="266"/>
                </a:cubicBezTo>
                <a:cubicBezTo>
                  <a:pt x="337" y="240"/>
                  <a:pt x="328" y="222"/>
                  <a:pt x="310" y="222"/>
                </a:cubicBezTo>
                <a:close/>
                <a:moveTo>
                  <a:pt x="416" y="107"/>
                </a:moveTo>
                <a:lnTo>
                  <a:pt x="416" y="107"/>
                </a:lnTo>
                <a:cubicBezTo>
                  <a:pt x="425" y="98"/>
                  <a:pt x="425" y="45"/>
                  <a:pt x="408" y="0"/>
                </a:cubicBezTo>
                <a:cubicBezTo>
                  <a:pt x="408" y="0"/>
                  <a:pt x="363" y="0"/>
                  <a:pt x="293" y="45"/>
                </a:cubicBezTo>
                <a:cubicBezTo>
                  <a:pt x="275" y="45"/>
                  <a:pt x="257" y="45"/>
                  <a:pt x="231" y="45"/>
                </a:cubicBezTo>
                <a:cubicBezTo>
                  <a:pt x="204" y="45"/>
                  <a:pt x="177" y="45"/>
                  <a:pt x="169" y="45"/>
                </a:cubicBezTo>
                <a:cubicBezTo>
                  <a:pt x="97" y="0"/>
                  <a:pt x="53" y="0"/>
                  <a:pt x="53" y="0"/>
                </a:cubicBezTo>
                <a:cubicBezTo>
                  <a:pt x="36" y="45"/>
                  <a:pt x="36" y="98"/>
                  <a:pt x="36" y="107"/>
                </a:cubicBezTo>
                <a:cubicBezTo>
                  <a:pt x="18" y="134"/>
                  <a:pt x="0" y="160"/>
                  <a:pt x="0" y="204"/>
                </a:cubicBezTo>
                <a:cubicBezTo>
                  <a:pt x="0" y="382"/>
                  <a:pt x="150" y="382"/>
                  <a:pt x="186" y="382"/>
                </a:cubicBezTo>
                <a:cubicBezTo>
                  <a:pt x="195" y="382"/>
                  <a:pt x="213" y="382"/>
                  <a:pt x="231" y="382"/>
                </a:cubicBezTo>
                <a:cubicBezTo>
                  <a:pt x="249" y="382"/>
                  <a:pt x="266" y="382"/>
                  <a:pt x="275" y="382"/>
                </a:cubicBezTo>
                <a:cubicBezTo>
                  <a:pt x="310" y="382"/>
                  <a:pt x="461" y="382"/>
                  <a:pt x="461" y="204"/>
                </a:cubicBezTo>
                <a:cubicBezTo>
                  <a:pt x="461" y="160"/>
                  <a:pt x="443" y="134"/>
                  <a:pt x="416" y="107"/>
                </a:cubicBezTo>
                <a:close/>
                <a:moveTo>
                  <a:pt x="231" y="364"/>
                </a:moveTo>
                <a:lnTo>
                  <a:pt x="231" y="364"/>
                </a:lnTo>
                <a:lnTo>
                  <a:pt x="231" y="364"/>
                </a:lnTo>
                <a:cubicBezTo>
                  <a:pt x="133" y="364"/>
                  <a:pt x="62" y="355"/>
                  <a:pt x="62" y="257"/>
                </a:cubicBezTo>
                <a:cubicBezTo>
                  <a:pt x="62" y="240"/>
                  <a:pt x="71" y="213"/>
                  <a:pt x="89" y="204"/>
                </a:cubicBezTo>
                <a:cubicBezTo>
                  <a:pt x="115" y="169"/>
                  <a:pt x="169" y="187"/>
                  <a:pt x="231" y="187"/>
                </a:cubicBezTo>
                <a:lnTo>
                  <a:pt x="231" y="187"/>
                </a:lnTo>
                <a:lnTo>
                  <a:pt x="231" y="187"/>
                </a:lnTo>
                <a:cubicBezTo>
                  <a:pt x="293" y="187"/>
                  <a:pt x="337" y="169"/>
                  <a:pt x="372" y="204"/>
                </a:cubicBezTo>
                <a:cubicBezTo>
                  <a:pt x="390" y="213"/>
                  <a:pt x="399" y="240"/>
                  <a:pt x="399" y="257"/>
                </a:cubicBezTo>
                <a:cubicBezTo>
                  <a:pt x="399" y="355"/>
                  <a:pt x="328" y="364"/>
                  <a:pt x="231" y="364"/>
                </a:cubicBezTo>
                <a:close/>
                <a:moveTo>
                  <a:pt x="150" y="222"/>
                </a:moveTo>
                <a:lnTo>
                  <a:pt x="150" y="222"/>
                </a:lnTo>
                <a:cubicBezTo>
                  <a:pt x="133" y="222"/>
                  <a:pt x="115" y="240"/>
                  <a:pt x="115" y="266"/>
                </a:cubicBezTo>
                <a:cubicBezTo>
                  <a:pt x="115" y="294"/>
                  <a:pt x="133" y="310"/>
                  <a:pt x="150" y="310"/>
                </a:cubicBezTo>
                <a:cubicBezTo>
                  <a:pt x="169" y="310"/>
                  <a:pt x="186" y="294"/>
                  <a:pt x="186" y="266"/>
                </a:cubicBezTo>
                <a:cubicBezTo>
                  <a:pt x="186" y="240"/>
                  <a:pt x="169" y="222"/>
                  <a:pt x="150" y="22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4" name="Freeform 73"/>
          <p:cNvSpPr>
            <a:spLocks noChangeArrowheads="1"/>
          </p:cNvSpPr>
          <p:nvPr/>
        </p:nvSpPr>
        <p:spPr bwMode="auto">
          <a:xfrm>
            <a:off x="2447926" y="4984263"/>
            <a:ext cx="520700" cy="514484"/>
          </a:xfrm>
          <a:custGeom>
            <a:avLst/>
            <a:gdLst>
              <a:gd name="T0" fmla="*/ 239 w 480"/>
              <a:gd name="T1" fmla="*/ 231 h 471"/>
              <a:gd name="T2" fmla="*/ 239 w 480"/>
              <a:gd name="T3" fmla="*/ 231 h 471"/>
              <a:gd name="T4" fmla="*/ 239 w 480"/>
              <a:gd name="T5" fmla="*/ 231 h 471"/>
              <a:gd name="T6" fmla="*/ 239 w 480"/>
              <a:gd name="T7" fmla="*/ 231 h 471"/>
              <a:gd name="T8" fmla="*/ 168 w 480"/>
              <a:gd name="T9" fmla="*/ 240 h 471"/>
              <a:gd name="T10" fmla="*/ 151 w 480"/>
              <a:gd name="T11" fmla="*/ 266 h 471"/>
              <a:gd name="T12" fmla="*/ 239 w 480"/>
              <a:gd name="T13" fmla="*/ 319 h 471"/>
              <a:gd name="T14" fmla="*/ 239 w 480"/>
              <a:gd name="T15" fmla="*/ 319 h 471"/>
              <a:gd name="T16" fmla="*/ 319 w 480"/>
              <a:gd name="T17" fmla="*/ 266 h 471"/>
              <a:gd name="T18" fmla="*/ 310 w 480"/>
              <a:gd name="T19" fmla="*/ 240 h 471"/>
              <a:gd name="T20" fmla="*/ 239 w 480"/>
              <a:gd name="T21" fmla="*/ 231 h 471"/>
              <a:gd name="T22" fmla="*/ 195 w 480"/>
              <a:gd name="T23" fmla="*/ 293 h 471"/>
              <a:gd name="T24" fmla="*/ 195 w 480"/>
              <a:gd name="T25" fmla="*/ 293 h 471"/>
              <a:gd name="T26" fmla="*/ 186 w 480"/>
              <a:gd name="T27" fmla="*/ 275 h 471"/>
              <a:gd name="T28" fmla="*/ 195 w 480"/>
              <a:gd name="T29" fmla="*/ 248 h 471"/>
              <a:gd name="T30" fmla="*/ 213 w 480"/>
              <a:gd name="T31" fmla="*/ 275 h 471"/>
              <a:gd name="T32" fmla="*/ 195 w 480"/>
              <a:gd name="T33" fmla="*/ 293 h 471"/>
              <a:gd name="T34" fmla="*/ 274 w 480"/>
              <a:gd name="T35" fmla="*/ 293 h 471"/>
              <a:gd name="T36" fmla="*/ 274 w 480"/>
              <a:gd name="T37" fmla="*/ 293 h 471"/>
              <a:gd name="T38" fmla="*/ 266 w 480"/>
              <a:gd name="T39" fmla="*/ 275 h 471"/>
              <a:gd name="T40" fmla="*/ 274 w 480"/>
              <a:gd name="T41" fmla="*/ 248 h 471"/>
              <a:gd name="T42" fmla="*/ 292 w 480"/>
              <a:gd name="T43" fmla="*/ 275 h 471"/>
              <a:gd name="T44" fmla="*/ 274 w 480"/>
              <a:gd name="T45" fmla="*/ 293 h 471"/>
              <a:gd name="T46" fmla="*/ 239 w 480"/>
              <a:gd name="T47" fmla="*/ 0 h 471"/>
              <a:gd name="T48" fmla="*/ 239 w 480"/>
              <a:gd name="T49" fmla="*/ 0 h 471"/>
              <a:gd name="T50" fmla="*/ 0 w 480"/>
              <a:gd name="T51" fmla="*/ 231 h 471"/>
              <a:gd name="T52" fmla="*/ 239 w 480"/>
              <a:gd name="T53" fmla="*/ 470 h 471"/>
              <a:gd name="T54" fmla="*/ 479 w 480"/>
              <a:gd name="T55" fmla="*/ 231 h 471"/>
              <a:gd name="T56" fmla="*/ 239 w 480"/>
              <a:gd name="T57" fmla="*/ 0 h 471"/>
              <a:gd name="T58" fmla="*/ 257 w 480"/>
              <a:gd name="T59" fmla="*/ 328 h 471"/>
              <a:gd name="T60" fmla="*/ 257 w 480"/>
              <a:gd name="T61" fmla="*/ 328 h 471"/>
              <a:gd name="T62" fmla="*/ 239 w 480"/>
              <a:gd name="T63" fmla="*/ 328 h 471"/>
              <a:gd name="T64" fmla="*/ 213 w 480"/>
              <a:gd name="T65" fmla="*/ 328 h 471"/>
              <a:gd name="T66" fmla="*/ 123 w 480"/>
              <a:gd name="T67" fmla="*/ 240 h 471"/>
              <a:gd name="T68" fmla="*/ 142 w 480"/>
              <a:gd name="T69" fmla="*/ 195 h 471"/>
              <a:gd name="T70" fmla="*/ 151 w 480"/>
              <a:gd name="T71" fmla="*/ 134 h 471"/>
              <a:gd name="T72" fmla="*/ 204 w 480"/>
              <a:gd name="T73" fmla="*/ 160 h 471"/>
              <a:gd name="T74" fmla="*/ 239 w 480"/>
              <a:gd name="T75" fmla="*/ 160 h 471"/>
              <a:gd name="T76" fmla="*/ 266 w 480"/>
              <a:gd name="T77" fmla="*/ 160 h 471"/>
              <a:gd name="T78" fmla="*/ 327 w 480"/>
              <a:gd name="T79" fmla="*/ 134 h 471"/>
              <a:gd name="T80" fmla="*/ 336 w 480"/>
              <a:gd name="T81" fmla="*/ 195 h 471"/>
              <a:gd name="T82" fmla="*/ 354 w 480"/>
              <a:gd name="T83" fmla="*/ 240 h 471"/>
              <a:gd name="T84" fmla="*/ 257 w 480"/>
              <a:gd name="T85" fmla="*/ 32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0" h="471">
                <a:moveTo>
                  <a:pt x="239" y="231"/>
                </a:moveTo>
                <a:lnTo>
                  <a:pt x="239" y="231"/>
                </a:lnTo>
                <a:lnTo>
                  <a:pt x="239" y="231"/>
                </a:lnTo>
                <a:lnTo>
                  <a:pt x="239" y="231"/>
                </a:lnTo>
                <a:cubicBezTo>
                  <a:pt x="213" y="231"/>
                  <a:pt x="186" y="222"/>
                  <a:pt x="168" y="240"/>
                </a:cubicBezTo>
                <a:cubicBezTo>
                  <a:pt x="159" y="248"/>
                  <a:pt x="151" y="257"/>
                  <a:pt x="151" y="266"/>
                </a:cubicBezTo>
                <a:cubicBezTo>
                  <a:pt x="151" y="319"/>
                  <a:pt x="195" y="319"/>
                  <a:pt x="239" y="319"/>
                </a:cubicBezTo>
                <a:lnTo>
                  <a:pt x="239" y="319"/>
                </a:lnTo>
                <a:cubicBezTo>
                  <a:pt x="283" y="319"/>
                  <a:pt x="319" y="319"/>
                  <a:pt x="319" y="266"/>
                </a:cubicBezTo>
                <a:cubicBezTo>
                  <a:pt x="319" y="257"/>
                  <a:pt x="319" y="248"/>
                  <a:pt x="310" y="240"/>
                </a:cubicBezTo>
                <a:cubicBezTo>
                  <a:pt x="292" y="222"/>
                  <a:pt x="266" y="231"/>
                  <a:pt x="239" y="231"/>
                </a:cubicBezTo>
                <a:close/>
                <a:moveTo>
                  <a:pt x="195" y="293"/>
                </a:moveTo>
                <a:lnTo>
                  <a:pt x="195" y="293"/>
                </a:lnTo>
                <a:cubicBezTo>
                  <a:pt x="186" y="293"/>
                  <a:pt x="186" y="284"/>
                  <a:pt x="186" y="275"/>
                </a:cubicBezTo>
                <a:cubicBezTo>
                  <a:pt x="186" y="257"/>
                  <a:pt x="186" y="248"/>
                  <a:pt x="195" y="248"/>
                </a:cubicBezTo>
                <a:cubicBezTo>
                  <a:pt x="204" y="248"/>
                  <a:pt x="213" y="257"/>
                  <a:pt x="213" y="275"/>
                </a:cubicBezTo>
                <a:cubicBezTo>
                  <a:pt x="213" y="284"/>
                  <a:pt x="204" y="293"/>
                  <a:pt x="195" y="293"/>
                </a:cubicBezTo>
                <a:close/>
                <a:moveTo>
                  <a:pt x="274" y="293"/>
                </a:moveTo>
                <a:lnTo>
                  <a:pt x="274" y="293"/>
                </a:lnTo>
                <a:cubicBezTo>
                  <a:pt x="266" y="293"/>
                  <a:pt x="266" y="284"/>
                  <a:pt x="266" y="275"/>
                </a:cubicBezTo>
                <a:cubicBezTo>
                  <a:pt x="266" y="257"/>
                  <a:pt x="266" y="248"/>
                  <a:pt x="274" y="248"/>
                </a:cubicBezTo>
                <a:cubicBezTo>
                  <a:pt x="283" y="248"/>
                  <a:pt x="292" y="257"/>
                  <a:pt x="292" y="275"/>
                </a:cubicBezTo>
                <a:cubicBezTo>
                  <a:pt x="292" y="284"/>
                  <a:pt x="283" y="293"/>
                  <a:pt x="274" y="293"/>
                </a:cubicBezTo>
                <a:close/>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257" y="328"/>
                </a:moveTo>
                <a:lnTo>
                  <a:pt x="257" y="328"/>
                </a:lnTo>
                <a:cubicBezTo>
                  <a:pt x="257" y="328"/>
                  <a:pt x="248" y="328"/>
                  <a:pt x="239" y="328"/>
                </a:cubicBezTo>
                <a:cubicBezTo>
                  <a:pt x="230" y="328"/>
                  <a:pt x="221" y="328"/>
                  <a:pt x="213" y="328"/>
                </a:cubicBezTo>
                <a:cubicBezTo>
                  <a:pt x="195" y="328"/>
                  <a:pt x="123" y="328"/>
                  <a:pt x="123" y="240"/>
                </a:cubicBezTo>
                <a:cubicBezTo>
                  <a:pt x="123" y="222"/>
                  <a:pt x="133" y="204"/>
                  <a:pt x="142" y="195"/>
                </a:cubicBezTo>
                <a:cubicBezTo>
                  <a:pt x="142" y="187"/>
                  <a:pt x="142" y="160"/>
                  <a:pt x="151" y="134"/>
                </a:cubicBezTo>
                <a:cubicBezTo>
                  <a:pt x="151" y="134"/>
                  <a:pt x="168" y="142"/>
                  <a:pt x="204" y="160"/>
                </a:cubicBezTo>
                <a:cubicBezTo>
                  <a:pt x="213" y="160"/>
                  <a:pt x="230" y="160"/>
                  <a:pt x="239" y="160"/>
                </a:cubicBezTo>
                <a:cubicBezTo>
                  <a:pt x="248" y="160"/>
                  <a:pt x="266" y="160"/>
                  <a:pt x="266" y="160"/>
                </a:cubicBezTo>
                <a:cubicBezTo>
                  <a:pt x="301" y="142"/>
                  <a:pt x="327" y="134"/>
                  <a:pt x="327" y="134"/>
                </a:cubicBezTo>
                <a:cubicBezTo>
                  <a:pt x="336" y="160"/>
                  <a:pt x="336" y="187"/>
                  <a:pt x="336" y="195"/>
                </a:cubicBezTo>
                <a:cubicBezTo>
                  <a:pt x="345" y="204"/>
                  <a:pt x="354" y="222"/>
                  <a:pt x="354" y="240"/>
                </a:cubicBezTo>
                <a:cubicBezTo>
                  <a:pt x="354" y="328"/>
                  <a:pt x="274" y="328"/>
                  <a:pt x="257" y="328"/>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5" name="Freeform 74"/>
          <p:cNvSpPr>
            <a:spLocks noChangeArrowheads="1"/>
          </p:cNvSpPr>
          <p:nvPr/>
        </p:nvSpPr>
        <p:spPr bwMode="auto">
          <a:xfrm>
            <a:off x="13227050" y="5003318"/>
            <a:ext cx="482600" cy="476374"/>
          </a:xfrm>
          <a:custGeom>
            <a:avLst/>
            <a:gdLst>
              <a:gd name="T0" fmla="*/ 27 w 445"/>
              <a:gd name="T1" fmla="*/ 107 h 436"/>
              <a:gd name="T2" fmla="*/ 27 w 445"/>
              <a:gd name="T3" fmla="*/ 107 h 436"/>
              <a:gd name="T4" fmla="*/ 62 w 445"/>
              <a:gd name="T5" fmla="*/ 186 h 436"/>
              <a:gd name="T6" fmla="*/ 116 w 445"/>
              <a:gd name="T7" fmla="*/ 204 h 436"/>
              <a:gd name="T8" fmla="*/ 125 w 445"/>
              <a:gd name="T9" fmla="*/ 204 h 436"/>
              <a:gd name="T10" fmla="*/ 134 w 445"/>
              <a:gd name="T11" fmla="*/ 248 h 436"/>
              <a:gd name="T12" fmla="*/ 134 w 445"/>
              <a:gd name="T13" fmla="*/ 248 h 436"/>
              <a:gd name="T14" fmla="*/ 0 w 445"/>
              <a:gd name="T15" fmla="*/ 345 h 436"/>
              <a:gd name="T16" fmla="*/ 116 w 445"/>
              <a:gd name="T17" fmla="*/ 435 h 436"/>
              <a:gd name="T18" fmla="*/ 116 w 445"/>
              <a:gd name="T19" fmla="*/ 435 h 436"/>
              <a:gd name="T20" fmla="*/ 125 w 445"/>
              <a:gd name="T21" fmla="*/ 435 h 436"/>
              <a:gd name="T22" fmla="*/ 196 w 445"/>
              <a:gd name="T23" fmla="*/ 417 h 436"/>
              <a:gd name="T24" fmla="*/ 249 w 445"/>
              <a:gd name="T25" fmla="*/ 320 h 436"/>
              <a:gd name="T26" fmla="*/ 205 w 445"/>
              <a:gd name="T27" fmla="*/ 230 h 436"/>
              <a:gd name="T28" fmla="*/ 178 w 445"/>
              <a:gd name="T29" fmla="*/ 204 h 436"/>
              <a:gd name="T30" fmla="*/ 196 w 445"/>
              <a:gd name="T31" fmla="*/ 177 h 436"/>
              <a:gd name="T32" fmla="*/ 231 w 445"/>
              <a:gd name="T33" fmla="*/ 98 h 436"/>
              <a:gd name="T34" fmla="*/ 196 w 445"/>
              <a:gd name="T35" fmla="*/ 18 h 436"/>
              <a:gd name="T36" fmla="*/ 213 w 445"/>
              <a:gd name="T37" fmla="*/ 18 h 436"/>
              <a:gd name="T38" fmla="*/ 249 w 445"/>
              <a:gd name="T39" fmla="*/ 0 h 436"/>
              <a:gd name="T40" fmla="*/ 249 w 445"/>
              <a:gd name="T41" fmla="*/ 0 h 436"/>
              <a:gd name="T42" fmla="*/ 143 w 445"/>
              <a:gd name="T43" fmla="*/ 0 h 436"/>
              <a:gd name="T44" fmla="*/ 27 w 445"/>
              <a:gd name="T45" fmla="*/ 107 h 436"/>
              <a:gd name="T46" fmla="*/ 205 w 445"/>
              <a:gd name="T47" fmla="*/ 328 h 436"/>
              <a:gd name="T48" fmla="*/ 205 w 445"/>
              <a:gd name="T49" fmla="*/ 328 h 436"/>
              <a:gd name="T50" fmla="*/ 134 w 445"/>
              <a:gd name="T51" fmla="*/ 390 h 436"/>
              <a:gd name="T52" fmla="*/ 54 w 445"/>
              <a:gd name="T53" fmla="*/ 345 h 436"/>
              <a:gd name="T54" fmla="*/ 71 w 445"/>
              <a:gd name="T55" fmla="*/ 292 h 436"/>
              <a:gd name="T56" fmla="*/ 125 w 445"/>
              <a:gd name="T57" fmla="*/ 275 h 436"/>
              <a:gd name="T58" fmla="*/ 134 w 445"/>
              <a:gd name="T59" fmla="*/ 275 h 436"/>
              <a:gd name="T60" fmla="*/ 205 w 445"/>
              <a:gd name="T61" fmla="*/ 328 h 436"/>
              <a:gd name="T62" fmla="*/ 178 w 445"/>
              <a:gd name="T63" fmla="*/ 80 h 436"/>
              <a:gd name="T64" fmla="*/ 178 w 445"/>
              <a:gd name="T65" fmla="*/ 80 h 436"/>
              <a:gd name="T66" fmla="*/ 143 w 445"/>
              <a:gd name="T67" fmla="*/ 169 h 436"/>
              <a:gd name="T68" fmla="*/ 134 w 445"/>
              <a:gd name="T69" fmla="*/ 169 h 436"/>
              <a:gd name="T70" fmla="*/ 81 w 445"/>
              <a:gd name="T71" fmla="*/ 116 h 436"/>
              <a:gd name="T72" fmla="*/ 81 w 445"/>
              <a:gd name="T73" fmla="*/ 62 h 436"/>
              <a:gd name="T74" fmla="*/ 107 w 445"/>
              <a:gd name="T75" fmla="*/ 26 h 436"/>
              <a:gd name="T76" fmla="*/ 116 w 445"/>
              <a:gd name="T77" fmla="*/ 26 h 436"/>
              <a:gd name="T78" fmla="*/ 178 w 445"/>
              <a:gd name="T79" fmla="*/ 80 h 436"/>
              <a:gd name="T80" fmla="*/ 373 w 445"/>
              <a:gd name="T81" fmla="*/ 169 h 436"/>
              <a:gd name="T82" fmla="*/ 373 w 445"/>
              <a:gd name="T83" fmla="*/ 169 h 436"/>
              <a:gd name="T84" fmla="*/ 373 w 445"/>
              <a:gd name="T85" fmla="*/ 98 h 436"/>
              <a:gd name="T86" fmla="*/ 319 w 445"/>
              <a:gd name="T87" fmla="*/ 98 h 436"/>
              <a:gd name="T88" fmla="*/ 319 w 445"/>
              <a:gd name="T89" fmla="*/ 169 h 436"/>
              <a:gd name="T90" fmla="*/ 249 w 445"/>
              <a:gd name="T91" fmla="*/ 169 h 436"/>
              <a:gd name="T92" fmla="*/ 249 w 445"/>
              <a:gd name="T93" fmla="*/ 213 h 436"/>
              <a:gd name="T94" fmla="*/ 319 w 445"/>
              <a:gd name="T95" fmla="*/ 213 h 436"/>
              <a:gd name="T96" fmla="*/ 319 w 445"/>
              <a:gd name="T97" fmla="*/ 292 h 436"/>
              <a:gd name="T98" fmla="*/ 373 w 445"/>
              <a:gd name="T99" fmla="*/ 292 h 436"/>
              <a:gd name="T100" fmla="*/ 373 w 445"/>
              <a:gd name="T101" fmla="*/ 213 h 436"/>
              <a:gd name="T102" fmla="*/ 444 w 445"/>
              <a:gd name="T103" fmla="*/ 213 h 436"/>
              <a:gd name="T104" fmla="*/ 444 w 445"/>
              <a:gd name="T105" fmla="*/ 169 h 436"/>
              <a:gd name="T106" fmla="*/ 373 w 445"/>
              <a:gd name="T107" fmla="*/ 16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5" h="436">
                <a:moveTo>
                  <a:pt x="27" y="107"/>
                </a:moveTo>
                <a:lnTo>
                  <a:pt x="27" y="107"/>
                </a:lnTo>
                <a:cubicBezTo>
                  <a:pt x="27" y="142"/>
                  <a:pt x="36" y="169"/>
                  <a:pt x="62" y="186"/>
                </a:cubicBezTo>
                <a:cubicBezTo>
                  <a:pt x="81" y="195"/>
                  <a:pt x="107" y="204"/>
                  <a:pt x="116" y="204"/>
                </a:cubicBezTo>
                <a:lnTo>
                  <a:pt x="125" y="204"/>
                </a:lnTo>
                <a:cubicBezTo>
                  <a:pt x="125" y="204"/>
                  <a:pt x="116" y="222"/>
                  <a:pt x="134" y="248"/>
                </a:cubicBezTo>
                <a:lnTo>
                  <a:pt x="134" y="248"/>
                </a:lnTo>
                <a:cubicBezTo>
                  <a:pt x="107" y="248"/>
                  <a:pt x="0" y="257"/>
                  <a:pt x="0" y="345"/>
                </a:cubicBezTo>
                <a:cubicBezTo>
                  <a:pt x="0" y="435"/>
                  <a:pt x="98" y="435"/>
                  <a:pt x="116" y="435"/>
                </a:cubicBezTo>
                <a:lnTo>
                  <a:pt x="116" y="435"/>
                </a:lnTo>
                <a:cubicBezTo>
                  <a:pt x="116" y="435"/>
                  <a:pt x="116" y="435"/>
                  <a:pt x="125" y="435"/>
                </a:cubicBezTo>
                <a:cubicBezTo>
                  <a:pt x="134" y="435"/>
                  <a:pt x="169" y="435"/>
                  <a:pt x="196" y="417"/>
                </a:cubicBezTo>
                <a:cubicBezTo>
                  <a:pt x="231" y="399"/>
                  <a:pt x="249" y="364"/>
                  <a:pt x="249" y="320"/>
                </a:cubicBezTo>
                <a:cubicBezTo>
                  <a:pt x="249" y="275"/>
                  <a:pt x="222" y="248"/>
                  <a:pt x="205" y="230"/>
                </a:cubicBezTo>
                <a:cubicBezTo>
                  <a:pt x="187" y="222"/>
                  <a:pt x="178" y="213"/>
                  <a:pt x="178" y="204"/>
                </a:cubicBezTo>
                <a:cubicBezTo>
                  <a:pt x="178" y="195"/>
                  <a:pt x="187" y="186"/>
                  <a:pt x="196" y="177"/>
                </a:cubicBezTo>
                <a:cubicBezTo>
                  <a:pt x="213" y="160"/>
                  <a:pt x="231" y="142"/>
                  <a:pt x="231" y="98"/>
                </a:cubicBezTo>
                <a:cubicBezTo>
                  <a:pt x="231" y="62"/>
                  <a:pt x="222" y="36"/>
                  <a:pt x="196" y="18"/>
                </a:cubicBezTo>
                <a:lnTo>
                  <a:pt x="213" y="18"/>
                </a:lnTo>
                <a:cubicBezTo>
                  <a:pt x="231" y="18"/>
                  <a:pt x="249" y="9"/>
                  <a:pt x="249" y="0"/>
                </a:cubicBezTo>
                <a:lnTo>
                  <a:pt x="249" y="0"/>
                </a:lnTo>
                <a:cubicBezTo>
                  <a:pt x="143" y="0"/>
                  <a:pt x="143" y="0"/>
                  <a:pt x="143" y="0"/>
                </a:cubicBezTo>
                <a:cubicBezTo>
                  <a:pt x="134" y="0"/>
                  <a:pt x="27" y="0"/>
                  <a:pt x="27" y="107"/>
                </a:cubicBezTo>
                <a:close/>
                <a:moveTo>
                  <a:pt x="205" y="328"/>
                </a:moveTo>
                <a:lnTo>
                  <a:pt x="205" y="328"/>
                </a:lnTo>
                <a:cubicBezTo>
                  <a:pt x="213" y="364"/>
                  <a:pt x="178" y="390"/>
                  <a:pt x="134" y="390"/>
                </a:cubicBezTo>
                <a:cubicBezTo>
                  <a:pt x="90" y="399"/>
                  <a:pt x="54" y="381"/>
                  <a:pt x="54" y="345"/>
                </a:cubicBezTo>
                <a:cubicBezTo>
                  <a:pt x="45" y="328"/>
                  <a:pt x="54" y="310"/>
                  <a:pt x="71" y="292"/>
                </a:cubicBezTo>
                <a:cubicBezTo>
                  <a:pt x="90" y="283"/>
                  <a:pt x="107" y="275"/>
                  <a:pt x="125" y="275"/>
                </a:cubicBezTo>
                <a:cubicBezTo>
                  <a:pt x="134" y="275"/>
                  <a:pt x="134" y="275"/>
                  <a:pt x="134" y="275"/>
                </a:cubicBezTo>
                <a:cubicBezTo>
                  <a:pt x="178" y="275"/>
                  <a:pt x="205" y="301"/>
                  <a:pt x="205" y="328"/>
                </a:cubicBezTo>
                <a:close/>
                <a:moveTo>
                  <a:pt x="178" y="80"/>
                </a:moveTo>
                <a:lnTo>
                  <a:pt x="178" y="80"/>
                </a:lnTo>
                <a:cubicBezTo>
                  <a:pt x="187" y="124"/>
                  <a:pt x="169" y="160"/>
                  <a:pt x="143" y="169"/>
                </a:cubicBezTo>
                <a:cubicBezTo>
                  <a:pt x="143" y="169"/>
                  <a:pt x="143" y="169"/>
                  <a:pt x="134" y="169"/>
                </a:cubicBezTo>
                <a:cubicBezTo>
                  <a:pt x="107" y="169"/>
                  <a:pt x="90" y="151"/>
                  <a:pt x="81" y="116"/>
                </a:cubicBezTo>
                <a:cubicBezTo>
                  <a:pt x="71" y="98"/>
                  <a:pt x="71" y="80"/>
                  <a:pt x="81" y="62"/>
                </a:cubicBezTo>
                <a:cubicBezTo>
                  <a:pt x="81" y="45"/>
                  <a:pt x="98" y="36"/>
                  <a:pt x="107" y="26"/>
                </a:cubicBezTo>
                <a:lnTo>
                  <a:pt x="116" y="26"/>
                </a:lnTo>
                <a:cubicBezTo>
                  <a:pt x="151" y="26"/>
                  <a:pt x="169" y="45"/>
                  <a:pt x="178" y="80"/>
                </a:cubicBezTo>
                <a:close/>
                <a:moveTo>
                  <a:pt x="373" y="169"/>
                </a:moveTo>
                <a:lnTo>
                  <a:pt x="373" y="169"/>
                </a:lnTo>
                <a:cubicBezTo>
                  <a:pt x="373" y="98"/>
                  <a:pt x="373" y="98"/>
                  <a:pt x="373" y="98"/>
                </a:cubicBezTo>
                <a:cubicBezTo>
                  <a:pt x="319" y="98"/>
                  <a:pt x="319" y="98"/>
                  <a:pt x="319" y="98"/>
                </a:cubicBezTo>
                <a:cubicBezTo>
                  <a:pt x="319" y="169"/>
                  <a:pt x="319" y="169"/>
                  <a:pt x="319" y="169"/>
                </a:cubicBezTo>
                <a:cubicBezTo>
                  <a:pt x="249" y="169"/>
                  <a:pt x="249" y="169"/>
                  <a:pt x="249" y="169"/>
                </a:cubicBezTo>
                <a:cubicBezTo>
                  <a:pt x="249" y="213"/>
                  <a:pt x="249" y="213"/>
                  <a:pt x="249" y="213"/>
                </a:cubicBezTo>
                <a:cubicBezTo>
                  <a:pt x="319" y="213"/>
                  <a:pt x="319" y="213"/>
                  <a:pt x="319" y="213"/>
                </a:cubicBezTo>
                <a:cubicBezTo>
                  <a:pt x="319" y="292"/>
                  <a:pt x="319" y="292"/>
                  <a:pt x="319" y="292"/>
                </a:cubicBezTo>
                <a:cubicBezTo>
                  <a:pt x="373" y="292"/>
                  <a:pt x="373" y="292"/>
                  <a:pt x="373" y="292"/>
                </a:cubicBezTo>
                <a:cubicBezTo>
                  <a:pt x="373" y="213"/>
                  <a:pt x="373" y="213"/>
                  <a:pt x="373" y="213"/>
                </a:cubicBezTo>
                <a:cubicBezTo>
                  <a:pt x="444" y="213"/>
                  <a:pt x="444" y="213"/>
                  <a:pt x="444" y="213"/>
                </a:cubicBezTo>
                <a:cubicBezTo>
                  <a:pt x="444" y="169"/>
                  <a:pt x="444" y="169"/>
                  <a:pt x="444" y="169"/>
                </a:cubicBezTo>
                <a:lnTo>
                  <a:pt x="373" y="16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6" name="Freeform 75"/>
          <p:cNvSpPr>
            <a:spLocks noChangeArrowheads="1"/>
          </p:cNvSpPr>
          <p:nvPr/>
        </p:nvSpPr>
        <p:spPr bwMode="auto">
          <a:xfrm>
            <a:off x="10106026" y="4993792"/>
            <a:ext cx="266700" cy="495429"/>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7" name="Freeform 76"/>
          <p:cNvSpPr>
            <a:spLocks noChangeArrowheads="1"/>
          </p:cNvSpPr>
          <p:nvPr/>
        </p:nvSpPr>
        <p:spPr bwMode="auto">
          <a:xfrm>
            <a:off x="8899528" y="6060871"/>
            <a:ext cx="523874" cy="51130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239 w 480"/>
              <a:gd name="T13" fmla="*/ 178 h 471"/>
              <a:gd name="T14" fmla="*/ 239 w 480"/>
              <a:gd name="T15" fmla="*/ 178 h 471"/>
              <a:gd name="T16" fmla="*/ 231 w 480"/>
              <a:gd name="T17" fmla="*/ 196 h 471"/>
              <a:gd name="T18" fmla="*/ 231 w 480"/>
              <a:gd name="T19" fmla="*/ 275 h 471"/>
              <a:gd name="T20" fmla="*/ 169 w 480"/>
              <a:gd name="T21" fmla="*/ 328 h 471"/>
              <a:gd name="T22" fmla="*/ 116 w 480"/>
              <a:gd name="T23" fmla="*/ 275 h 471"/>
              <a:gd name="T24" fmla="*/ 116 w 480"/>
              <a:gd name="T25" fmla="*/ 240 h 471"/>
              <a:gd name="T26" fmla="*/ 160 w 480"/>
              <a:gd name="T27" fmla="*/ 240 h 471"/>
              <a:gd name="T28" fmla="*/ 160 w 480"/>
              <a:gd name="T29" fmla="*/ 275 h 471"/>
              <a:gd name="T30" fmla="*/ 169 w 480"/>
              <a:gd name="T31" fmla="*/ 284 h 471"/>
              <a:gd name="T32" fmla="*/ 186 w 480"/>
              <a:gd name="T33" fmla="*/ 275 h 471"/>
              <a:gd name="T34" fmla="*/ 186 w 480"/>
              <a:gd name="T35" fmla="*/ 196 h 471"/>
              <a:gd name="T36" fmla="*/ 239 w 480"/>
              <a:gd name="T37" fmla="*/ 134 h 471"/>
              <a:gd name="T38" fmla="*/ 292 w 480"/>
              <a:gd name="T39" fmla="*/ 196 h 471"/>
              <a:gd name="T40" fmla="*/ 292 w 480"/>
              <a:gd name="T41" fmla="*/ 205 h 471"/>
              <a:gd name="T42" fmla="*/ 266 w 480"/>
              <a:gd name="T43" fmla="*/ 213 h 471"/>
              <a:gd name="T44" fmla="*/ 257 w 480"/>
              <a:gd name="T45" fmla="*/ 205 h 471"/>
              <a:gd name="T46" fmla="*/ 257 w 480"/>
              <a:gd name="T47" fmla="*/ 196 h 471"/>
              <a:gd name="T48" fmla="*/ 239 w 480"/>
              <a:gd name="T49" fmla="*/ 178 h 471"/>
              <a:gd name="T50" fmla="*/ 364 w 480"/>
              <a:gd name="T51" fmla="*/ 275 h 471"/>
              <a:gd name="T52" fmla="*/ 364 w 480"/>
              <a:gd name="T53" fmla="*/ 275 h 471"/>
              <a:gd name="T54" fmla="*/ 311 w 480"/>
              <a:gd name="T55" fmla="*/ 328 h 471"/>
              <a:gd name="T56" fmla="*/ 257 w 480"/>
              <a:gd name="T57" fmla="*/ 275 h 471"/>
              <a:gd name="T58" fmla="*/ 257 w 480"/>
              <a:gd name="T59" fmla="*/ 240 h 471"/>
              <a:gd name="T60" fmla="*/ 266 w 480"/>
              <a:gd name="T61" fmla="*/ 249 h 471"/>
              <a:gd name="T62" fmla="*/ 292 w 480"/>
              <a:gd name="T63" fmla="*/ 240 h 471"/>
              <a:gd name="T64" fmla="*/ 292 w 480"/>
              <a:gd name="T65" fmla="*/ 275 h 471"/>
              <a:gd name="T66" fmla="*/ 311 w 480"/>
              <a:gd name="T67" fmla="*/ 284 h 471"/>
              <a:gd name="T68" fmla="*/ 319 w 480"/>
              <a:gd name="T69" fmla="*/ 275 h 471"/>
              <a:gd name="T70" fmla="*/ 319 w 480"/>
              <a:gd name="T71" fmla="*/ 240 h 471"/>
              <a:gd name="T72" fmla="*/ 364 w 480"/>
              <a:gd name="T73" fmla="*/ 240 h 471"/>
              <a:gd name="T74" fmla="*/ 364 w 480"/>
              <a:gd name="T75" fmla="*/ 27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239" y="178"/>
                </a:moveTo>
                <a:lnTo>
                  <a:pt x="239" y="178"/>
                </a:lnTo>
                <a:cubicBezTo>
                  <a:pt x="231" y="178"/>
                  <a:pt x="231" y="187"/>
                  <a:pt x="231" y="196"/>
                </a:cubicBezTo>
                <a:cubicBezTo>
                  <a:pt x="231" y="275"/>
                  <a:pt x="231" y="275"/>
                  <a:pt x="231" y="275"/>
                </a:cubicBezTo>
                <a:cubicBezTo>
                  <a:pt x="231" y="303"/>
                  <a:pt x="204" y="328"/>
                  <a:pt x="169" y="328"/>
                </a:cubicBezTo>
                <a:cubicBezTo>
                  <a:pt x="142" y="328"/>
                  <a:pt x="116" y="303"/>
                  <a:pt x="116" y="275"/>
                </a:cubicBezTo>
                <a:cubicBezTo>
                  <a:pt x="116" y="240"/>
                  <a:pt x="116" y="240"/>
                  <a:pt x="116" y="240"/>
                </a:cubicBezTo>
                <a:cubicBezTo>
                  <a:pt x="160" y="240"/>
                  <a:pt x="160" y="240"/>
                  <a:pt x="160" y="240"/>
                </a:cubicBezTo>
                <a:cubicBezTo>
                  <a:pt x="160" y="275"/>
                  <a:pt x="160" y="275"/>
                  <a:pt x="160" y="275"/>
                </a:cubicBezTo>
                <a:cubicBezTo>
                  <a:pt x="160" y="275"/>
                  <a:pt x="160" y="284"/>
                  <a:pt x="169" y="284"/>
                </a:cubicBezTo>
                <a:cubicBezTo>
                  <a:pt x="178" y="284"/>
                  <a:pt x="186" y="275"/>
                  <a:pt x="186" y="275"/>
                </a:cubicBezTo>
                <a:cubicBezTo>
                  <a:pt x="186" y="196"/>
                  <a:pt x="186" y="196"/>
                  <a:pt x="186" y="196"/>
                </a:cubicBezTo>
                <a:cubicBezTo>
                  <a:pt x="186" y="160"/>
                  <a:pt x="213" y="134"/>
                  <a:pt x="239" y="134"/>
                </a:cubicBezTo>
                <a:cubicBezTo>
                  <a:pt x="275" y="134"/>
                  <a:pt x="292" y="160"/>
                  <a:pt x="292" y="196"/>
                </a:cubicBezTo>
                <a:cubicBezTo>
                  <a:pt x="292" y="205"/>
                  <a:pt x="292" y="205"/>
                  <a:pt x="292" y="205"/>
                </a:cubicBezTo>
                <a:cubicBezTo>
                  <a:pt x="266" y="213"/>
                  <a:pt x="266" y="213"/>
                  <a:pt x="266" y="213"/>
                </a:cubicBezTo>
                <a:cubicBezTo>
                  <a:pt x="257" y="205"/>
                  <a:pt x="257" y="205"/>
                  <a:pt x="257" y="205"/>
                </a:cubicBezTo>
                <a:cubicBezTo>
                  <a:pt x="257" y="196"/>
                  <a:pt x="257" y="196"/>
                  <a:pt x="257" y="196"/>
                </a:cubicBezTo>
                <a:cubicBezTo>
                  <a:pt x="257" y="187"/>
                  <a:pt x="248" y="178"/>
                  <a:pt x="239" y="178"/>
                </a:cubicBezTo>
                <a:close/>
                <a:moveTo>
                  <a:pt x="364" y="275"/>
                </a:moveTo>
                <a:lnTo>
                  <a:pt x="364" y="275"/>
                </a:lnTo>
                <a:cubicBezTo>
                  <a:pt x="364" y="303"/>
                  <a:pt x="337" y="328"/>
                  <a:pt x="311" y="328"/>
                </a:cubicBezTo>
                <a:cubicBezTo>
                  <a:pt x="275" y="328"/>
                  <a:pt x="257" y="303"/>
                  <a:pt x="257" y="275"/>
                </a:cubicBezTo>
                <a:cubicBezTo>
                  <a:pt x="257" y="240"/>
                  <a:pt x="257" y="240"/>
                  <a:pt x="257" y="240"/>
                </a:cubicBezTo>
                <a:cubicBezTo>
                  <a:pt x="266" y="249"/>
                  <a:pt x="266" y="249"/>
                  <a:pt x="266" y="249"/>
                </a:cubicBezTo>
                <a:cubicBezTo>
                  <a:pt x="292" y="240"/>
                  <a:pt x="292" y="240"/>
                  <a:pt x="292" y="240"/>
                </a:cubicBezTo>
                <a:cubicBezTo>
                  <a:pt x="292" y="275"/>
                  <a:pt x="292" y="275"/>
                  <a:pt x="292" y="275"/>
                </a:cubicBezTo>
                <a:cubicBezTo>
                  <a:pt x="292" y="275"/>
                  <a:pt x="301" y="284"/>
                  <a:pt x="311" y="284"/>
                </a:cubicBezTo>
                <a:cubicBezTo>
                  <a:pt x="319" y="284"/>
                  <a:pt x="319" y="275"/>
                  <a:pt x="319" y="275"/>
                </a:cubicBezTo>
                <a:cubicBezTo>
                  <a:pt x="319" y="240"/>
                  <a:pt x="319" y="240"/>
                  <a:pt x="319" y="240"/>
                </a:cubicBezTo>
                <a:cubicBezTo>
                  <a:pt x="364" y="240"/>
                  <a:pt x="364" y="240"/>
                  <a:pt x="364" y="240"/>
                </a:cubicBezTo>
                <a:lnTo>
                  <a:pt x="364" y="275"/>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8" name="Freeform 77"/>
          <p:cNvSpPr>
            <a:spLocks noChangeArrowheads="1"/>
          </p:cNvSpPr>
          <p:nvPr/>
        </p:nvSpPr>
        <p:spPr bwMode="auto">
          <a:xfrm>
            <a:off x="6750050" y="6060871"/>
            <a:ext cx="520700" cy="511307"/>
          </a:xfrm>
          <a:custGeom>
            <a:avLst/>
            <a:gdLst>
              <a:gd name="T0" fmla="*/ 249 w 480"/>
              <a:gd name="T1" fmla="*/ 231 h 471"/>
              <a:gd name="T2" fmla="*/ 249 w 480"/>
              <a:gd name="T3" fmla="*/ 231 h 471"/>
              <a:gd name="T4" fmla="*/ 249 w 480"/>
              <a:gd name="T5" fmla="*/ 231 h 471"/>
              <a:gd name="T6" fmla="*/ 240 w 480"/>
              <a:gd name="T7" fmla="*/ 222 h 471"/>
              <a:gd name="T8" fmla="*/ 142 w 480"/>
              <a:gd name="T9" fmla="*/ 231 h 471"/>
              <a:gd name="T10" fmla="*/ 142 w 480"/>
              <a:gd name="T11" fmla="*/ 231 h 471"/>
              <a:gd name="T12" fmla="*/ 169 w 480"/>
              <a:gd name="T13" fmla="*/ 303 h 471"/>
              <a:gd name="T14" fmla="*/ 249 w 480"/>
              <a:gd name="T15" fmla="*/ 231 h 471"/>
              <a:gd name="T16" fmla="*/ 302 w 480"/>
              <a:gd name="T17" fmla="*/ 160 h 471"/>
              <a:gd name="T18" fmla="*/ 302 w 480"/>
              <a:gd name="T19" fmla="*/ 160 h 471"/>
              <a:gd name="T20" fmla="*/ 240 w 480"/>
              <a:gd name="T21" fmla="*/ 134 h 471"/>
              <a:gd name="T22" fmla="*/ 222 w 480"/>
              <a:gd name="T23" fmla="*/ 143 h 471"/>
              <a:gd name="T24" fmla="*/ 258 w 480"/>
              <a:gd name="T25" fmla="*/ 196 h 471"/>
              <a:gd name="T26" fmla="*/ 302 w 480"/>
              <a:gd name="T27" fmla="*/ 160 h 471"/>
              <a:gd name="T28" fmla="*/ 178 w 480"/>
              <a:gd name="T29" fmla="*/ 311 h 471"/>
              <a:gd name="T30" fmla="*/ 178 w 480"/>
              <a:gd name="T31" fmla="*/ 311 h 471"/>
              <a:gd name="T32" fmla="*/ 240 w 480"/>
              <a:gd name="T33" fmla="*/ 328 h 471"/>
              <a:gd name="T34" fmla="*/ 275 w 480"/>
              <a:gd name="T35" fmla="*/ 328 h 471"/>
              <a:gd name="T36" fmla="*/ 258 w 480"/>
              <a:gd name="T37" fmla="*/ 249 h 471"/>
              <a:gd name="T38" fmla="*/ 178 w 480"/>
              <a:gd name="T39" fmla="*/ 311 h 471"/>
              <a:gd name="T40" fmla="*/ 231 w 480"/>
              <a:gd name="T41" fmla="*/ 205 h 471"/>
              <a:gd name="T42" fmla="*/ 231 w 480"/>
              <a:gd name="T43" fmla="*/ 205 h 471"/>
              <a:gd name="T44" fmla="*/ 195 w 480"/>
              <a:gd name="T45" fmla="*/ 151 h 471"/>
              <a:gd name="T46" fmla="*/ 142 w 480"/>
              <a:gd name="T47" fmla="*/ 213 h 471"/>
              <a:gd name="T48" fmla="*/ 142 w 480"/>
              <a:gd name="T49" fmla="*/ 213 h 471"/>
              <a:gd name="T50" fmla="*/ 231 w 480"/>
              <a:gd name="T51" fmla="*/ 205 h 471"/>
              <a:gd name="T52" fmla="*/ 275 w 480"/>
              <a:gd name="T53" fmla="*/ 249 h 471"/>
              <a:gd name="T54" fmla="*/ 275 w 480"/>
              <a:gd name="T55" fmla="*/ 249 h 471"/>
              <a:gd name="T56" fmla="*/ 293 w 480"/>
              <a:gd name="T57" fmla="*/ 311 h 471"/>
              <a:gd name="T58" fmla="*/ 337 w 480"/>
              <a:gd name="T59" fmla="*/ 249 h 471"/>
              <a:gd name="T60" fmla="*/ 293 w 480"/>
              <a:gd name="T61" fmla="*/ 249 h 471"/>
              <a:gd name="T62" fmla="*/ 275 w 480"/>
              <a:gd name="T63" fmla="*/ 249 h 471"/>
              <a:gd name="T64" fmla="*/ 240 w 480"/>
              <a:gd name="T65" fmla="*/ 0 h 471"/>
              <a:gd name="T66" fmla="*/ 240 w 480"/>
              <a:gd name="T67" fmla="*/ 0 h 471"/>
              <a:gd name="T68" fmla="*/ 0 w 480"/>
              <a:gd name="T69" fmla="*/ 231 h 471"/>
              <a:gd name="T70" fmla="*/ 240 w 480"/>
              <a:gd name="T71" fmla="*/ 470 h 471"/>
              <a:gd name="T72" fmla="*/ 479 w 480"/>
              <a:gd name="T73" fmla="*/ 231 h 471"/>
              <a:gd name="T74" fmla="*/ 240 w 480"/>
              <a:gd name="T75" fmla="*/ 0 h 471"/>
              <a:gd name="T76" fmla="*/ 240 w 480"/>
              <a:gd name="T77" fmla="*/ 356 h 471"/>
              <a:gd name="T78" fmla="*/ 240 w 480"/>
              <a:gd name="T79" fmla="*/ 356 h 471"/>
              <a:gd name="T80" fmla="*/ 124 w 480"/>
              <a:gd name="T81" fmla="*/ 231 h 471"/>
              <a:gd name="T82" fmla="*/ 240 w 480"/>
              <a:gd name="T83" fmla="*/ 116 h 471"/>
              <a:gd name="T84" fmla="*/ 355 w 480"/>
              <a:gd name="T85" fmla="*/ 231 h 471"/>
              <a:gd name="T86" fmla="*/ 240 w 480"/>
              <a:gd name="T87" fmla="*/ 356 h 471"/>
              <a:gd name="T88" fmla="*/ 266 w 480"/>
              <a:gd name="T89" fmla="*/ 213 h 471"/>
              <a:gd name="T90" fmla="*/ 266 w 480"/>
              <a:gd name="T91" fmla="*/ 213 h 471"/>
              <a:gd name="T92" fmla="*/ 266 w 480"/>
              <a:gd name="T93" fmla="*/ 222 h 471"/>
              <a:gd name="T94" fmla="*/ 266 w 480"/>
              <a:gd name="T95" fmla="*/ 231 h 471"/>
              <a:gd name="T96" fmla="*/ 293 w 480"/>
              <a:gd name="T97" fmla="*/ 231 h 471"/>
              <a:gd name="T98" fmla="*/ 337 w 480"/>
              <a:gd name="T99" fmla="*/ 231 h 471"/>
              <a:gd name="T100" fmla="*/ 319 w 480"/>
              <a:gd name="T101" fmla="*/ 178 h 471"/>
              <a:gd name="T102" fmla="*/ 266 w 480"/>
              <a:gd name="T103" fmla="*/ 21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0" h="471">
                <a:moveTo>
                  <a:pt x="249" y="231"/>
                </a:moveTo>
                <a:lnTo>
                  <a:pt x="249" y="231"/>
                </a:lnTo>
                <a:lnTo>
                  <a:pt x="249" y="231"/>
                </a:lnTo>
                <a:lnTo>
                  <a:pt x="240" y="222"/>
                </a:lnTo>
                <a:cubicBezTo>
                  <a:pt x="195" y="231"/>
                  <a:pt x="151" y="231"/>
                  <a:pt x="142" y="231"/>
                </a:cubicBezTo>
                <a:lnTo>
                  <a:pt x="142" y="231"/>
                </a:lnTo>
                <a:cubicBezTo>
                  <a:pt x="142" y="258"/>
                  <a:pt x="151" y="284"/>
                  <a:pt x="169" y="303"/>
                </a:cubicBezTo>
                <a:cubicBezTo>
                  <a:pt x="169" y="293"/>
                  <a:pt x="195" y="249"/>
                  <a:pt x="249" y="231"/>
                </a:cubicBezTo>
                <a:close/>
                <a:moveTo>
                  <a:pt x="302" y="160"/>
                </a:moveTo>
                <a:lnTo>
                  <a:pt x="302" y="160"/>
                </a:lnTo>
                <a:cubicBezTo>
                  <a:pt x="284" y="143"/>
                  <a:pt x="266" y="134"/>
                  <a:pt x="240" y="134"/>
                </a:cubicBezTo>
                <a:cubicBezTo>
                  <a:pt x="231" y="134"/>
                  <a:pt x="222" y="143"/>
                  <a:pt x="222" y="143"/>
                </a:cubicBezTo>
                <a:cubicBezTo>
                  <a:pt x="222" y="143"/>
                  <a:pt x="240" y="169"/>
                  <a:pt x="258" y="196"/>
                </a:cubicBezTo>
                <a:cubicBezTo>
                  <a:pt x="284" y="187"/>
                  <a:pt x="302" y="169"/>
                  <a:pt x="302" y="160"/>
                </a:cubicBezTo>
                <a:close/>
                <a:moveTo>
                  <a:pt x="178" y="311"/>
                </a:moveTo>
                <a:lnTo>
                  <a:pt x="178" y="311"/>
                </a:lnTo>
                <a:cubicBezTo>
                  <a:pt x="195" y="328"/>
                  <a:pt x="222" y="328"/>
                  <a:pt x="240" y="328"/>
                </a:cubicBezTo>
                <a:cubicBezTo>
                  <a:pt x="249" y="328"/>
                  <a:pt x="266" y="328"/>
                  <a:pt x="275" y="328"/>
                </a:cubicBezTo>
                <a:cubicBezTo>
                  <a:pt x="275" y="311"/>
                  <a:pt x="266" y="284"/>
                  <a:pt x="258" y="249"/>
                </a:cubicBezTo>
                <a:cubicBezTo>
                  <a:pt x="205" y="267"/>
                  <a:pt x="187" y="303"/>
                  <a:pt x="178" y="311"/>
                </a:cubicBezTo>
                <a:close/>
                <a:moveTo>
                  <a:pt x="231" y="205"/>
                </a:moveTo>
                <a:lnTo>
                  <a:pt x="231" y="205"/>
                </a:lnTo>
                <a:cubicBezTo>
                  <a:pt x="213" y="178"/>
                  <a:pt x="205" y="151"/>
                  <a:pt x="195" y="151"/>
                </a:cubicBezTo>
                <a:cubicBezTo>
                  <a:pt x="169" y="160"/>
                  <a:pt x="151" y="187"/>
                  <a:pt x="142" y="213"/>
                </a:cubicBezTo>
                <a:lnTo>
                  <a:pt x="142" y="213"/>
                </a:lnTo>
                <a:cubicBezTo>
                  <a:pt x="151" y="213"/>
                  <a:pt x="187" y="213"/>
                  <a:pt x="231" y="205"/>
                </a:cubicBezTo>
                <a:close/>
                <a:moveTo>
                  <a:pt x="275" y="249"/>
                </a:moveTo>
                <a:lnTo>
                  <a:pt x="275" y="249"/>
                </a:lnTo>
                <a:cubicBezTo>
                  <a:pt x="284" y="275"/>
                  <a:pt x="293" y="303"/>
                  <a:pt x="293" y="311"/>
                </a:cubicBezTo>
                <a:cubicBezTo>
                  <a:pt x="319" y="303"/>
                  <a:pt x="328" y="275"/>
                  <a:pt x="337" y="249"/>
                </a:cubicBezTo>
                <a:cubicBezTo>
                  <a:pt x="328" y="249"/>
                  <a:pt x="319" y="249"/>
                  <a:pt x="293" y="249"/>
                </a:cubicBezTo>
                <a:cubicBezTo>
                  <a:pt x="293" y="249"/>
                  <a:pt x="284" y="249"/>
                  <a:pt x="275" y="249"/>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40" y="356"/>
                </a:moveTo>
                <a:lnTo>
                  <a:pt x="240" y="356"/>
                </a:lnTo>
                <a:cubicBezTo>
                  <a:pt x="178" y="356"/>
                  <a:pt x="124" y="303"/>
                  <a:pt x="124" y="231"/>
                </a:cubicBezTo>
                <a:cubicBezTo>
                  <a:pt x="124" y="169"/>
                  <a:pt x="178" y="116"/>
                  <a:pt x="240" y="116"/>
                </a:cubicBezTo>
                <a:cubicBezTo>
                  <a:pt x="302" y="116"/>
                  <a:pt x="355" y="169"/>
                  <a:pt x="355" y="231"/>
                </a:cubicBezTo>
                <a:cubicBezTo>
                  <a:pt x="355" y="303"/>
                  <a:pt x="302" y="356"/>
                  <a:pt x="240" y="356"/>
                </a:cubicBezTo>
                <a:close/>
                <a:moveTo>
                  <a:pt x="266" y="213"/>
                </a:moveTo>
                <a:lnTo>
                  <a:pt x="266" y="213"/>
                </a:lnTo>
                <a:lnTo>
                  <a:pt x="266" y="222"/>
                </a:lnTo>
                <a:lnTo>
                  <a:pt x="266" y="231"/>
                </a:lnTo>
                <a:cubicBezTo>
                  <a:pt x="275" y="231"/>
                  <a:pt x="284" y="231"/>
                  <a:pt x="293" y="231"/>
                </a:cubicBezTo>
                <a:cubicBezTo>
                  <a:pt x="311" y="231"/>
                  <a:pt x="328" y="231"/>
                  <a:pt x="337" y="231"/>
                </a:cubicBezTo>
                <a:cubicBezTo>
                  <a:pt x="337" y="213"/>
                  <a:pt x="328" y="187"/>
                  <a:pt x="319" y="178"/>
                </a:cubicBezTo>
                <a:cubicBezTo>
                  <a:pt x="311" y="178"/>
                  <a:pt x="293" y="196"/>
                  <a:pt x="266" y="213"/>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9" name="Freeform 78"/>
          <p:cNvSpPr>
            <a:spLocks noChangeArrowheads="1"/>
          </p:cNvSpPr>
          <p:nvPr/>
        </p:nvSpPr>
        <p:spPr bwMode="auto">
          <a:xfrm>
            <a:off x="14284326" y="4984263"/>
            <a:ext cx="520700" cy="514484"/>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0" name="Freeform 79"/>
          <p:cNvSpPr>
            <a:spLocks noChangeArrowheads="1"/>
          </p:cNvSpPr>
          <p:nvPr/>
        </p:nvSpPr>
        <p:spPr bwMode="auto">
          <a:xfrm>
            <a:off x="11058526" y="4984263"/>
            <a:ext cx="520700" cy="514484"/>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1" name="Freeform 80"/>
          <p:cNvSpPr>
            <a:spLocks noChangeArrowheads="1"/>
          </p:cNvSpPr>
          <p:nvPr/>
        </p:nvSpPr>
        <p:spPr bwMode="auto">
          <a:xfrm>
            <a:off x="14303377" y="6079926"/>
            <a:ext cx="482600" cy="473197"/>
          </a:xfrm>
          <a:custGeom>
            <a:avLst/>
            <a:gdLst>
              <a:gd name="T0" fmla="*/ 221 w 444"/>
              <a:gd name="T1" fmla="*/ 0 h 435"/>
              <a:gd name="T2" fmla="*/ 221 w 444"/>
              <a:gd name="T3" fmla="*/ 0 h 435"/>
              <a:gd name="T4" fmla="*/ 0 w 444"/>
              <a:gd name="T5" fmla="*/ 212 h 435"/>
              <a:gd name="T6" fmla="*/ 62 w 444"/>
              <a:gd name="T7" fmla="*/ 363 h 435"/>
              <a:gd name="T8" fmla="*/ 195 w 444"/>
              <a:gd name="T9" fmla="*/ 309 h 435"/>
              <a:gd name="T10" fmla="*/ 346 w 444"/>
              <a:gd name="T11" fmla="*/ 398 h 435"/>
              <a:gd name="T12" fmla="*/ 443 w 444"/>
              <a:gd name="T13" fmla="*/ 212 h 435"/>
              <a:gd name="T14" fmla="*/ 221 w 444"/>
              <a:gd name="T15" fmla="*/ 0 h 435"/>
              <a:gd name="T16" fmla="*/ 328 w 444"/>
              <a:gd name="T17" fmla="*/ 292 h 435"/>
              <a:gd name="T18" fmla="*/ 328 w 444"/>
              <a:gd name="T19" fmla="*/ 292 h 435"/>
              <a:gd name="T20" fmla="*/ 311 w 444"/>
              <a:gd name="T21" fmla="*/ 301 h 435"/>
              <a:gd name="T22" fmla="*/ 124 w 444"/>
              <a:gd name="T23" fmla="*/ 274 h 435"/>
              <a:gd name="T24" fmla="*/ 107 w 444"/>
              <a:gd name="T25" fmla="*/ 265 h 435"/>
              <a:gd name="T26" fmla="*/ 115 w 444"/>
              <a:gd name="T27" fmla="*/ 248 h 435"/>
              <a:gd name="T28" fmla="*/ 328 w 444"/>
              <a:gd name="T29" fmla="*/ 274 h 435"/>
              <a:gd name="T30" fmla="*/ 328 w 444"/>
              <a:gd name="T31" fmla="*/ 292 h 435"/>
              <a:gd name="T32" fmla="*/ 355 w 444"/>
              <a:gd name="T33" fmla="*/ 230 h 435"/>
              <a:gd name="T34" fmla="*/ 355 w 444"/>
              <a:gd name="T35" fmla="*/ 230 h 435"/>
              <a:gd name="T36" fmla="*/ 337 w 444"/>
              <a:gd name="T37" fmla="*/ 239 h 435"/>
              <a:gd name="T38" fmla="*/ 115 w 444"/>
              <a:gd name="T39" fmla="*/ 212 h 435"/>
              <a:gd name="T40" fmla="*/ 98 w 444"/>
              <a:gd name="T41" fmla="*/ 203 h 435"/>
              <a:gd name="T42" fmla="*/ 107 w 444"/>
              <a:gd name="T43" fmla="*/ 177 h 435"/>
              <a:gd name="T44" fmla="*/ 346 w 444"/>
              <a:gd name="T45" fmla="*/ 212 h 435"/>
              <a:gd name="T46" fmla="*/ 355 w 444"/>
              <a:gd name="T47" fmla="*/ 230 h 435"/>
              <a:gd name="T48" fmla="*/ 355 w 444"/>
              <a:gd name="T49" fmla="*/ 168 h 435"/>
              <a:gd name="T50" fmla="*/ 355 w 444"/>
              <a:gd name="T51" fmla="*/ 168 h 435"/>
              <a:gd name="T52" fmla="*/ 107 w 444"/>
              <a:gd name="T53" fmla="*/ 141 h 435"/>
              <a:gd name="T54" fmla="*/ 80 w 444"/>
              <a:gd name="T55" fmla="*/ 132 h 435"/>
              <a:gd name="T56" fmla="*/ 98 w 444"/>
              <a:gd name="T57" fmla="*/ 106 h 435"/>
              <a:gd name="T58" fmla="*/ 381 w 444"/>
              <a:gd name="T59" fmla="*/ 132 h 435"/>
              <a:gd name="T60" fmla="*/ 381 w 444"/>
              <a:gd name="T61" fmla="*/ 159 h 435"/>
              <a:gd name="T62" fmla="*/ 355 w 444"/>
              <a:gd name="T63" fmla="*/ 168 h 435"/>
              <a:gd name="T64" fmla="*/ 195 w 444"/>
              <a:gd name="T65" fmla="*/ 372 h 435"/>
              <a:gd name="T66" fmla="*/ 195 w 444"/>
              <a:gd name="T67" fmla="*/ 372 h 435"/>
              <a:gd name="T68" fmla="*/ 115 w 444"/>
              <a:gd name="T69" fmla="*/ 407 h 435"/>
              <a:gd name="T70" fmla="*/ 221 w 444"/>
              <a:gd name="T71" fmla="*/ 434 h 435"/>
              <a:gd name="T72" fmla="*/ 274 w 444"/>
              <a:gd name="T73" fmla="*/ 425 h 435"/>
              <a:gd name="T74" fmla="*/ 195 w 444"/>
              <a:gd name="T75" fmla="*/ 37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4" h="435">
                <a:moveTo>
                  <a:pt x="221" y="0"/>
                </a:moveTo>
                <a:lnTo>
                  <a:pt x="221" y="0"/>
                </a:lnTo>
                <a:cubicBezTo>
                  <a:pt x="98" y="0"/>
                  <a:pt x="0" y="97"/>
                  <a:pt x="0" y="212"/>
                </a:cubicBezTo>
                <a:cubicBezTo>
                  <a:pt x="0" y="274"/>
                  <a:pt x="27" y="319"/>
                  <a:pt x="62" y="363"/>
                </a:cubicBezTo>
                <a:cubicBezTo>
                  <a:pt x="89" y="328"/>
                  <a:pt x="142" y="309"/>
                  <a:pt x="195" y="309"/>
                </a:cubicBezTo>
                <a:cubicBezTo>
                  <a:pt x="258" y="309"/>
                  <a:pt x="319" y="345"/>
                  <a:pt x="346" y="398"/>
                </a:cubicBezTo>
                <a:cubicBezTo>
                  <a:pt x="408" y="354"/>
                  <a:pt x="443" y="292"/>
                  <a:pt x="443" y="212"/>
                </a:cubicBezTo>
                <a:cubicBezTo>
                  <a:pt x="443" y="97"/>
                  <a:pt x="346" y="0"/>
                  <a:pt x="221" y="0"/>
                </a:cubicBezTo>
                <a:close/>
                <a:moveTo>
                  <a:pt x="328" y="292"/>
                </a:moveTo>
                <a:lnTo>
                  <a:pt x="328" y="292"/>
                </a:lnTo>
                <a:cubicBezTo>
                  <a:pt x="328" y="301"/>
                  <a:pt x="319" y="301"/>
                  <a:pt x="311" y="301"/>
                </a:cubicBezTo>
                <a:cubicBezTo>
                  <a:pt x="258" y="265"/>
                  <a:pt x="195" y="256"/>
                  <a:pt x="124" y="274"/>
                </a:cubicBezTo>
                <a:cubicBezTo>
                  <a:pt x="115" y="284"/>
                  <a:pt x="107" y="274"/>
                  <a:pt x="107" y="265"/>
                </a:cubicBezTo>
                <a:cubicBezTo>
                  <a:pt x="107" y="256"/>
                  <a:pt x="107" y="256"/>
                  <a:pt x="115" y="248"/>
                </a:cubicBezTo>
                <a:cubicBezTo>
                  <a:pt x="195" y="230"/>
                  <a:pt x="266" y="239"/>
                  <a:pt x="328" y="274"/>
                </a:cubicBezTo>
                <a:cubicBezTo>
                  <a:pt x="328" y="284"/>
                  <a:pt x="337" y="284"/>
                  <a:pt x="328" y="292"/>
                </a:cubicBezTo>
                <a:close/>
                <a:moveTo>
                  <a:pt x="355" y="230"/>
                </a:moveTo>
                <a:lnTo>
                  <a:pt x="355" y="230"/>
                </a:lnTo>
                <a:cubicBezTo>
                  <a:pt x="355" y="239"/>
                  <a:pt x="337" y="239"/>
                  <a:pt x="337" y="239"/>
                </a:cubicBezTo>
                <a:cubicBezTo>
                  <a:pt x="274" y="203"/>
                  <a:pt x="186" y="194"/>
                  <a:pt x="115" y="212"/>
                </a:cubicBezTo>
                <a:cubicBezTo>
                  <a:pt x="107" y="212"/>
                  <a:pt x="98" y="212"/>
                  <a:pt x="98" y="203"/>
                </a:cubicBezTo>
                <a:cubicBezTo>
                  <a:pt x="98" y="194"/>
                  <a:pt x="98" y="186"/>
                  <a:pt x="107" y="177"/>
                </a:cubicBezTo>
                <a:cubicBezTo>
                  <a:pt x="186" y="159"/>
                  <a:pt x="283" y="168"/>
                  <a:pt x="346" y="212"/>
                </a:cubicBezTo>
                <a:cubicBezTo>
                  <a:pt x="355" y="212"/>
                  <a:pt x="364" y="221"/>
                  <a:pt x="355" y="230"/>
                </a:cubicBezTo>
                <a:close/>
                <a:moveTo>
                  <a:pt x="355" y="168"/>
                </a:moveTo>
                <a:lnTo>
                  <a:pt x="355" y="168"/>
                </a:lnTo>
                <a:cubicBezTo>
                  <a:pt x="293" y="124"/>
                  <a:pt x="177" y="124"/>
                  <a:pt x="107" y="141"/>
                </a:cubicBezTo>
                <a:cubicBezTo>
                  <a:pt x="98" y="150"/>
                  <a:pt x="89" y="141"/>
                  <a:pt x="80" y="132"/>
                </a:cubicBezTo>
                <a:cubicBezTo>
                  <a:pt x="80" y="115"/>
                  <a:pt x="89" y="106"/>
                  <a:pt x="98" y="106"/>
                </a:cubicBezTo>
                <a:cubicBezTo>
                  <a:pt x="168" y="79"/>
                  <a:pt x="302" y="88"/>
                  <a:pt x="381" y="132"/>
                </a:cubicBezTo>
                <a:cubicBezTo>
                  <a:pt x="390" y="141"/>
                  <a:pt x="390" y="150"/>
                  <a:pt x="381" y="159"/>
                </a:cubicBezTo>
                <a:cubicBezTo>
                  <a:pt x="381" y="168"/>
                  <a:pt x="364" y="177"/>
                  <a:pt x="355" y="168"/>
                </a:cubicBezTo>
                <a:close/>
                <a:moveTo>
                  <a:pt x="195" y="372"/>
                </a:moveTo>
                <a:lnTo>
                  <a:pt x="195" y="372"/>
                </a:lnTo>
                <a:cubicBezTo>
                  <a:pt x="160" y="372"/>
                  <a:pt x="133" y="381"/>
                  <a:pt x="115" y="407"/>
                </a:cubicBezTo>
                <a:cubicBezTo>
                  <a:pt x="151" y="425"/>
                  <a:pt x="186" y="434"/>
                  <a:pt x="221" y="434"/>
                </a:cubicBezTo>
                <a:cubicBezTo>
                  <a:pt x="239" y="434"/>
                  <a:pt x="258" y="434"/>
                  <a:pt x="274" y="425"/>
                </a:cubicBezTo>
                <a:cubicBezTo>
                  <a:pt x="258" y="390"/>
                  <a:pt x="230" y="372"/>
                  <a:pt x="195" y="37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2" name="Freeform 81"/>
          <p:cNvSpPr>
            <a:spLocks noChangeArrowheads="1"/>
          </p:cNvSpPr>
          <p:nvPr/>
        </p:nvSpPr>
        <p:spPr bwMode="auto">
          <a:xfrm>
            <a:off x="15360650" y="6060871"/>
            <a:ext cx="520700" cy="511307"/>
          </a:xfrm>
          <a:custGeom>
            <a:avLst/>
            <a:gdLst>
              <a:gd name="T0" fmla="*/ 239 w 479"/>
              <a:gd name="T1" fmla="*/ 0 h 471"/>
              <a:gd name="T2" fmla="*/ 239 w 479"/>
              <a:gd name="T3" fmla="*/ 0 h 471"/>
              <a:gd name="T4" fmla="*/ 0 w 479"/>
              <a:gd name="T5" fmla="*/ 231 h 471"/>
              <a:gd name="T6" fmla="*/ 62 w 479"/>
              <a:gd name="T7" fmla="*/ 391 h 471"/>
              <a:gd name="T8" fmla="*/ 204 w 479"/>
              <a:gd name="T9" fmla="*/ 338 h 471"/>
              <a:gd name="T10" fmla="*/ 372 w 479"/>
              <a:gd name="T11" fmla="*/ 435 h 471"/>
              <a:gd name="T12" fmla="*/ 478 w 479"/>
              <a:gd name="T13" fmla="*/ 231 h 471"/>
              <a:gd name="T14" fmla="*/ 239 w 479"/>
              <a:gd name="T15" fmla="*/ 0 h 471"/>
              <a:gd name="T16" fmla="*/ 354 w 479"/>
              <a:gd name="T17" fmla="*/ 320 h 471"/>
              <a:gd name="T18" fmla="*/ 354 w 479"/>
              <a:gd name="T19" fmla="*/ 320 h 471"/>
              <a:gd name="T20" fmla="*/ 337 w 479"/>
              <a:gd name="T21" fmla="*/ 328 h 471"/>
              <a:gd name="T22" fmla="*/ 133 w 479"/>
              <a:gd name="T23" fmla="*/ 303 h 471"/>
              <a:gd name="T24" fmla="*/ 115 w 479"/>
              <a:gd name="T25" fmla="*/ 293 h 471"/>
              <a:gd name="T26" fmla="*/ 124 w 479"/>
              <a:gd name="T27" fmla="*/ 275 h 471"/>
              <a:gd name="T28" fmla="*/ 354 w 479"/>
              <a:gd name="T29" fmla="*/ 303 h 471"/>
              <a:gd name="T30" fmla="*/ 354 w 479"/>
              <a:gd name="T31" fmla="*/ 320 h 471"/>
              <a:gd name="T32" fmla="*/ 381 w 479"/>
              <a:gd name="T33" fmla="*/ 249 h 471"/>
              <a:gd name="T34" fmla="*/ 381 w 479"/>
              <a:gd name="T35" fmla="*/ 249 h 471"/>
              <a:gd name="T36" fmla="*/ 363 w 479"/>
              <a:gd name="T37" fmla="*/ 258 h 471"/>
              <a:gd name="T38" fmla="*/ 124 w 479"/>
              <a:gd name="T39" fmla="*/ 231 h 471"/>
              <a:gd name="T40" fmla="*/ 106 w 479"/>
              <a:gd name="T41" fmla="*/ 222 h 471"/>
              <a:gd name="T42" fmla="*/ 115 w 479"/>
              <a:gd name="T43" fmla="*/ 196 h 471"/>
              <a:gd name="T44" fmla="*/ 381 w 479"/>
              <a:gd name="T45" fmla="*/ 231 h 471"/>
              <a:gd name="T46" fmla="*/ 381 w 479"/>
              <a:gd name="T47" fmla="*/ 249 h 471"/>
              <a:gd name="T48" fmla="*/ 390 w 479"/>
              <a:gd name="T49" fmla="*/ 178 h 471"/>
              <a:gd name="T50" fmla="*/ 390 w 479"/>
              <a:gd name="T51" fmla="*/ 178 h 471"/>
              <a:gd name="T52" fmla="*/ 115 w 479"/>
              <a:gd name="T53" fmla="*/ 151 h 471"/>
              <a:gd name="T54" fmla="*/ 88 w 479"/>
              <a:gd name="T55" fmla="*/ 143 h 471"/>
              <a:gd name="T56" fmla="*/ 106 w 479"/>
              <a:gd name="T57" fmla="*/ 116 h 471"/>
              <a:gd name="T58" fmla="*/ 407 w 479"/>
              <a:gd name="T59" fmla="*/ 143 h 471"/>
              <a:gd name="T60" fmla="*/ 416 w 479"/>
              <a:gd name="T61" fmla="*/ 178 h 471"/>
              <a:gd name="T62" fmla="*/ 390 w 479"/>
              <a:gd name="T63" fmla="*/ 178 h 471"/>
              <a:gd name="T64" fmla="*/ 204 w 479"/>
              <a:gd name="T65" fmla="*/ 409 h 471"/>
              <a:gd name="T66" fmla="*/ 204 w 479"/>
              <a:gd name="T67" fmla="*/ 409 h 471"/>
              <a:gd name="T68" fmla="*/ 124 w 479"/>
              <a:gd name="T69" fmla="*/ 444 h 471"/>
              <a:gd name="T70" fmla="*/ 239 w 479"/>
              <a:gd name="T71" fmla="*/ 470 h 471"/>
              <a:gd name="T72" fmla="*/ 301 w 479"/>
              <a:gd name="T73" fmla="*/ 462 h 471"/>
              <a:gd name="T74" fmla="*/ 204 w 479"/>
              <a:gd name="T75" fmla="*/ 409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39" y="0"/>
                </a:moveTo>
                <a:lnTo>
                  <a:pt x="239" y="0"/>
                </a:lnTo>
                <a:cubicBezTo>
                  <a:pt x="106" y="0"/>
                  <a:pt x="0" y="107"/>
                  <a:pt x="0" y="231"/>
                </a:cubicBezTo>
                <a:cubicBezTo>
                  <a:pt x="0" y="293"/>
                  <a:pt x="27" y="347"/>
                  <a:pt x="62" y="391"/>
                </a:cubicBezTo>
                <a:cubicBezTo>
                  <a:pt x="97" y="356"/>
                  <a:pt x="150" y="338"/>
                  <a:pt x="204" y="338"/>
                </a:cubicBezTo>
                <a:cubicBezTo>
                  <a:pt x="284" y="338"/>
                  <a:pt x="346" y="373"/>
                  <a:pt x="372" y="435"/>
                </a:cubicBezTo>
                <a:cubicBezTo>
                  <a:pt x="434" y="391"/>
                  <a:pt x="478" y="320"/>
                  <a:pt x="478" y="231"/>
                </a:cubicBezTo>
                <a:cubicBezTo>
                  <a:pt x="478" y="107"/>
                  <a:pt x="372" y="0"/>
                  <a:pt x="239" y="0"/>
                </a:cubicBezTo>
                <a:close/>
                <a:moveTo>
                  <a:pt x="354" y="320"/>
                </a:moveTo>
                <a:lnTo>
                  <a:pt x="354" y="320"/>
                </a:lnTo>
                <a:cubicBezTo>
                  <a:pt x="354" y="328"/>
                  <a:pt x="346" y="328"/>
                  <a:pt x="337" y="328"/>
                </a:cubicBezTo>
                <a:cubicBezTo>
                  <a:pt x="284" y="293"/>
                  <a:pt x="212" y="284"/>
                  <a:pt x="133" y="303"/>
                </a:cubicBezTo>
                <a:cubicBezTo>
                  <a:pt x="124" y="303"/>
                  <a:pt x="115" y="303"/>
                  <a:pt x="115" y="293"/>
                </a:cubicBezTo>
                <a:cubicBezTo>
                  <a:pt x="115" y="284"/>
                  <a:pt x="115" y="275"/>
                  <a:pt x="124" y="275"/>
                </a:cubicBezTo>
                <a:cubicBezTo>
                  <a:pt x="212" y="249"/>
                  <a:pt x="293" y="258"/>
                  <a:pt x="354" y="303"/>
                </a:cubicBezTo>
                <a:cubicBezTo>
                  <a:pt x="354" y="303"/>
                  <a:pt x="363" y="311"/>
                  <a:pt x="354" y="320"/>
                </a:cubicBezTo>
                <a:close/>
                <a:moveTo>
                  <a:pt x="381" y="249"/>
                </a:moveTo>
                <a:lnTo>
                  <a:pt x="381" y="249"/>
                </a:lnTo>
                <a:cubicBezTo>
                  <a:pt x="381" y="258"/>
                  <a:pt x="372" y="267"/>
                  <a:pt x="363" y="258"/>
                </a:cubicBezTo>
                <a:cubicBezTo>
                  <a:pt x="301" y="222"/>
                  <a:pt x="204" y="205"/>
                  <a:pt x="124" y="231"/>
                </a:cubicBezTo>
                <a:cubicBezTo>
                  <a:pt x="115" y="231"/>
                  <a:pt x="106" y="231"/>
                  <a:pt x="106" y="222"/>
                </a:cubicBezTo>
                <a:cubicBezTo>
                  <a:pt x="97" y="205"/>
                  <a:pt x="106" y="196"/>
                  <a:pt x="115" y="196"/>
                </a:cubicBezTo>
                <a:cubicBezTo>
                  <a:pt x="204" y="169"/>
                  <a:pt x="310" y="187"/>
                  <a:pt x="381" y="231"/>
                </a:cubicBezTo>
                <a:cubicBezTo>
                  <a:pt x="390" y="231"/>
                  <a:pt x="390" y="240"/>
                  <a:pt x="381" y="249"/>
                </a:cubicBezTo>
                <a:close/>
                <a:moveTo>
                  <a:pt x="390" y="178"/>
                </a:moveTo>
                <a:lnTo>
                  <a:pt x="390" y="178"/>
                </a:lnTo>
                <a:cubicBezTo>
                  <a:pt x="310" y="134"/>
                  <a:pt x="186" y="134"/>
                  <a:pt x="115" y="151"/>
                </a:cubicBezTo>
                <a:cubicBezTo>
                  <a:pt x="106" y="160"/>
                  <a:pt x="88" y="151"/>
                  <a:pt x="88" y="143"/>
                </a:cubicBezTo>
                <a:cubicBezTo>
                  <a:pt x="80" y="125"/>
                  <a:pt x="88" y="116"/>
                  <a:pt x="106" y="116"/>
                </a:cubicBezTo>
                <a:cubicBezTo>
                  <a:pt x="186" y="90"/>
                  <a:pt x="319" y="90"/>
                  <a:pt x="407" y="143"/>
                </a:cubicBezTo>
                <a:cubicBezTo>
                  <a:pt x="416" y="151"/>
                  <a:pt x="425" y="160"/>
                  <a:pt x="416" y="178"/>
                </a:cubicBezTo>
                <a:cubicBezTo>
                  <a:pt x="407" y="187"/>
                  <a:pt x="399" y="187"/>
                  <a:pt x="390" y="178"/>
                </a:cubicBezTo>
                <a:close/>
                <a:moveTo>
                  <a:pt x="204" y="409"/>
                </a:moveTo>
                <a:lnTo>
                  <a:pt x="204" y="409"/>
                </a:lnTo>
                <a:cubicBezTo>
                  <a:pt x="177" y="409"/>
                  <a:pt x="141" y="417"/>
                  <a:pt x="124" y="444"/>
                </a:cubicBezTo>
                <a:cubicBezTo>
                  <a:pt x="159" y="462"/>
                  <a:pt x="194" y="470"/>
                  <a:pt x="239" y="470"/>
                </a:cubicBezTo>
                <a:cubicBezTo>
                  <a:pt x="257" y="470"/>
                  <a:pt x="284" y="470"/>
                  <a:pt x="301" y="462"/>
                </a:cubicBezTo>
                <a:cubicBezTo>
                  <a:pt x="284" y="426"/>
                  <a:pt x="248" y="409"/>
                  <a:pt x="204" y="40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3" name="Freeform 82"/>
          <p:cNvSpPr>
            <a:spLocks noChangeArrowheads="1"/>
          </p:cNvSpPr>
          <p:nvPr/>
        </p:nvSpPr>
        <p:spPr bwMode="auto">
          <a:xfrm>
            <a:off x="10010777" y="7156528"/>
            <a:ext cx="463550" cy="473199"/>
          </a:xfrm>
          <a:custGeom>
            <a:avLst/>
            <a:gdLst>
              <a:gd name="T0" fmla="*/ 380 w 426"/>
              <a:gd name="T1" fmla="*/ 89 h 435"/>
              <a:gd name="T2" fmla="*/ 380 w 426"/>
              <a:gd name="T3" fmla="*/ 89 h 435"/>
              <a:gd name="T4" fmla="*/ 389 w 426"/>
              <a:gd name="T5" fmla="*/ 133 h 435"/>
              <a:gd name="T6" fmla="*/ 336 w 426"/>
              <a:gd name="T7" fmla="*/ 239 h 435"/>
              <a:gd name="T8" fmla="*/ 185 w 426"/>
              <a:gd name="T9" fmla="*/ 284 h 435"/>
              <a:gd name="T10" fmla="*/ 167 w 426"/>
              <a:gd name="T11" fmla="*/ 284 h 435"/>
              <a:gd name="T12" fmla="*/ 141 w 426"/>
              <a:gd name="T13" fmla="*/ 301 h 435"/>
              <a:gd name="T14" fmla="*/ 123 w 426"/>
              <a:gd name="T15" fmla="*/ 381 h 435"/>
              <a:gd name="T16" fmla="*/ 106 w 426"/>
              <a:gd name="T17" fmla="*/ 399 h 435"/>
              <a:gd name="T18" fmla="*/ 70 w 426"/>
              <a:gd name="T19" fmla="*/ 399 h 435"/>
              <a:gd name="T20" fmla="*/ 61 w 426"/>
              <a:gd name="T21" fmla="*/ 408 h 435"/>
              <a:gd name="T22" fmla="*/ 79 w 426"/>
              <a:gd name="T23" fmla="*/ 434 h 435"/>
              <a:gd name="T24" fmla="*/ 132 w 426"/>
              <a:gd name="T25" fmla="*/ 434 h 435"/>
              <a:gd name="T26" fmla="*/ 159 w 426"/>
              <a:gd name="T27" fmla="*/ 408 h 435"/>
              <a:gd name="T28" fmla="*/ 176 w 426"/>
              <a:gd name="T29" fmla="*/ 328 h 435"/>
              <a:gd name="T30" fmla="*/ 203 w 426"/>
              <a:gd name="T31" fmla="*/ 310 h 435"/>
              <a:gd name="T32" fmla="*/ 220 w 426"/>
              <a:gd name="T33" fmla="*/ 310 h 435"/>
              <a:gd name="T34" fmla="*/ 372 w 426"/>
              <a:gd name="T35" fmla="*/ 275 h 435"/>
              <a:gd name="T36" fmla="*/ 425 w 426"/>
              <a:gd name="T37" fmla="*/ 168 h 435"/>
              <a:gd name="T38" fmla="*/ 416 w 426"/>
              <a:gd name="T39" fmla="*/ 124 h 435"/>
              <a:gd name="T40" fmla="*/ 389 w 426"/>
              <a:gd name="T41" fmla="*/ 89 h 435"/>
              <a:gd name="T42" fmla="*/ 380 w 426"/>
              <a:gd name="T43" fmla="*/ 89 h 435"/>
              <a:gd name="T44" fmla="*/ 97 w 426"/>
              <a:gd name="T45" fmla="*/ 346 h 435"/>
              <a:gd name="T46" fmla="*/ 97 w 426"/>
              <a:gd name="T47" fmla="*/ 346 h 435"/>
              <a:gd name="T48" fmla="*/ 114 w 426"/>
              <a:gd name="T49" fmla="*/ 266 h 435"/>
              <a:gd name="T50" fmla="*/ 141 w 426"/>
              <a:gd name="T51" fmla="*/ 248 h 435"/>
              <a:gd name="T52" fmla="*/ 150 w 426"/>
              <a:gd name="T53" fmla="*/ 248 h 435"/>
              <a:gd name="T54" fmla="*/ 301 w 426"/>
              <a:gd name="T55" fmla="*/ 203 h 435"/>
              <a:gd name="T56" fmla="*/ 363 w 426"/>
              <a:gd name="T57" fmla="*/ 106 h 435"/>
              <a:gd name="T58" fmla="*/ 345 w 426"/>
              <a:gd name="T59" fmla="*/ 53 h 435"/>
              <a:gd name="T60" fmla="*/ 318 w 426"/>
              <a:gd name="T61" fmla="*/ 27 h 435"/>
              <a:gd name="T62" fmla="*/ 273 w 426"/>
              <a:gd name="T63" fmla="*/ 9 h 435"/>
              <a:gd name="T64" fmla="*/ 212 w 426"/>
              <a:gd name="T65" fmla="*/ 0 h 435"/>
              <a:gd name="T66" fmla="*/ 97 w 426"/>
              <a:gd name="T67" fmla="*/ 0 h 435"/>
              <a:gd name="T68" fmla="*/ 70 w 426"/>
              <a:gd name="T69" fmla="*/ 27 h 435"/>
              <a:gd name="T70" fmla="*/ 0 w 426"/>
              <a:gd name="T71" fmla="*/ 346 h 435"/>
              <a:gd name="T72" fmla="*/ 17 w 426"/>
              <a:gd name="T73" fmla="*/ 363 h 435"/>
              <a:gd name="T74" fmla="*/ 70 w 426"/>
              <a:gd name="T75" fmla="*/ 363 h 435"/>
              <a:gd name="T76" fmla="*/ 97 w 426"/>
              <a:gd name="T77" fmla="*/ 346 h 435"/>
              <a:gd name="T78" fmla="*/ 141 w 426"/>
              <a:gd name="T79" fmla="*/ 159 h 435"/>
              <a:gd name="T80" fmla="*/ 141 w 426"/>
              <a:gd name="T81" fmla="*/ 159 h 435"/>
              <a:gd name="T82" fmla="*/ 150 w 426"/>
              <a:gd name="T83" fmla="*/ 89 h 435"/>
              <a:gd name="T84" fmla="*/ 176 w 426"/>
              <a:gd name="T85" fmla="*/ 71 h 435"/>
              <a:gd name="T86" fmla="*/ 194 w 426"/>
              <a:gd name="T87" fmla="*/ 71 h 435"/>
              <a:gd name="T88" fmla="*/ 238 w 426"/>
              <a:gd name="T89" fmla="*/ 80 h 435"/>
              <a:gd name="T90" fmla="*/ 257 w 426"/>
              <a:gd name="T91" fmla="*/ 115 h 435"/>
              <a:gd name="T92" fmla="*/ 229 w 426"/>
              <a:gd name="T93" fmla="*/ 159 h 435"/>
              <a:gd name="T94" fmla="*/ 167 w 426"/>
              <a:gd name="T95" fmla="*/ 178 h 435"/>
              <a:gd name="T96" fmla="*/ 150 w 426"/>
              <a:gd name="T97" fmla="*/ 178 h 435"/>
              <a:gd name="T98" fmla="*/ 141 w 426"/>
              <a:gd name="T99" fmla="*/ 15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6" h="435">
                <a:moveTo>
                  <a:pt x="380" y="89"/>
                </a:moveTo>
                <a:lnTo>
                  <a:pt x="380" y="89"/>
                </a:lnTo>
                <a:cubicBezTo>
                  <a:pt x="389" y="97"/>
                  <a:pt x="389" y="115"/>
                  <a:pt x="389" y="133"/>
                </a:cubicBezTo>
                <a:cubicBezTo>
                  <a:pt x="389" y="178"/>
                  <a:pt x="372" y="213"/>
                  <a:pt x="336" y="239"/>
                </a:cubicBezTo>
                <a:cubicBezTo>
                  <a:pt x="301" y="266"/>
                  <a:pt x="248" y="284"/>
                  <a:pt x="185" y="284"/>
                </a:cubicBezTo>
                <a:cubicBezTo>
                  <a:pt x="167" y="284"/>
                  <a:pt x="167" y="284"/>
                  <a:pt x="167" y="284"/>
                </a:cubicBezTo>
                <a:cubicBezTo>
                  <a:pt x="159" y="284"/>
                  <a:pt x="150" y="293"/>
                  <a:pt x="141" y="301"/>
                </a:cubicBezTo>
                <a:cubicBezTo>
                  <a:pt x="123" y="381"/>
                  <a:pt x="123" y="381"/>
                  <a:pt x="123" y="381"/>
                </a:cubicBezTo>
                <a:cubicBezTo>
                  <a:pt x="123" y="390"/>
                  <a:pt x="114" y="399"/>
                  <a:pt x="106" y="399"/>
                </a:cubicBezTo>
                <a:cubicBezTo>
                  <a:pt x="70" y="399"/>
                  <a:pt x="70" y="399"/>
                  <a:pt x="70" y="399"/>
                </a:cubicBezTo>
                <a:cubicBezTo>
                  <a:pt x="61" y="408"/>
                  <a:pt x="61" y="408"/>
                  <a:pt x="61" y="408"/>
                </a:cubicBezTo>
                <a:cubicBezTo>
                  <a:pt x="61" y="416"/>
                  <a:pt x="70" y="434"/>
                  <a:pt x="79" y="434"/>
                </a:cubicBezTo>
                <a:cubicBezTo>
                  <a:pt x="132" y="434"/>
                  <a:pt x="132" y="434"/>
                  <a:pt x="132" y="434"/>
                </a:cubicBezTo>
                <a:cubicBezTo>
                  <a:pt x="150" y="434"/>
                  <a:pt x="159" y="416"/>
                  <a:pt x="159" y="408"/>
                </a:cubicBezTo>
                <a:cubicBezTo>
                  <a:pt x="176" y="328"/>
                  <a:pt x="176" y="328"/>
                  <a:pt x="176" y="328"/>
                </a:cubicBezTo>
                <a:cubicBezTo>
                  <a:pt x="185" y="319"/>
                  <a:pt x="194" y="310"/>
                  <a:pt x="203" y="310"/>
                </a:cubicBezTo>
                <a:cubicBezTo>
                  <a:pt x="220" y="310"/>
                  <a:pt x="220" y="310"/>
                  <a:pt x="220" y="310"/>
                </a:cubicBezTo>
                <a:cubicBezTo>
                  <a:pt x="283" y="310"/>
                  <a:pt x="336" y="301"/>
                  <a:pt x="372" y="275"/>
                </a:cubicBezTo>
                <a:cubicBezTo>
                  <a:pt x="407" y="248"/>
                  <a:pt x="425" y="213"/>
                  <a:pt x="425" y="168"/>
                </a:cubicBezTo>
                <a:cubicBezTo>
                  <a:pt x="425" y="150"/>
                  <a:pt x="425" y="133"/>
                  <a:pt x="416" y="124"/>
                </a:cubicBezTo>
                <a:cubicBezTo>
                  <a:pt x="407" y="106"/>
                  <a:pt x="398" y="97"/>
                  <a:pt x="389" y="89"/>
                </a:cubicBezTo>
                <a:cubicBezTo>
                  <a:pt x="380" y="89"/>
                  <a:pt x="380" y="89"/>
                  <a:pt x="380" y="89"/>
                </a:cubicBezTo>
                <a:close/>
                <a:moveTo>
                  <a:pt x="97" y="346"/>
                </a:moveTo>
                <a:lnTo>
                  <a:pt x="97" y="346"/>
                </a:lnTo>
                <a:cubicBezTo>
                  <a:pt x="114" y="266"/>
                  <a:pt x="114" y="266"/>
                  <a:pt x="114" y="266"/>
                </a:cubicBezTo>
                <a:cubicBezTo>
                  <a:pt x="114" y="257"/>
                  <a:pt x="123" y="248"/>
                  <a:pt x="141" y="248"/>
                </a:cubicBezTo>
                <a:cubicBezTo>
                  <a:pt x="150" y="248"/>
                  <a:pt x="150" y="248"/>
                  <a:pt x="150" y="248"/>
                </a:cubicBezTo>
                <a:cubicBezTo>
                  <a:pt x="220" y="248"/>
                  <a:pt x="265" y="231"/>
                  <a:pt x="301" y="203"/>
                </a:cubicBezTo>
                <a:cubicBezTo>
                  <a:pt x="345" y="178"/>
                  <a:pt x="363" y="142"/>
                  <a:pt x="363" y="106"/>
                </a:cubicBezTo>
                <a:cubicBezTo>
                  <a:pt x="363" y="80"/>
                  <a:pt x="354" y="71"/>
                  <a:pt x="345" y="53"/>
                </a:cubicBezTo>
                <a:cubicBezTo>
                  <a:pt x="345" y="44"/>
                  <a:pt x="336" y="36"/>
                  <a:pt x="318" y="27"/>
                </a:cubicBezTo>
                <a:cubicBezTo>
                  <a:pt x="310" y="18"/>
                  <a:pt x="292" y="9"/>
                  <a:pt x="273" y="9"/>
                </a:cubicBezTo>
                <a:cubicBezTo>
                  <a:pt x="257" y="9"/>
                  <a:pt x="238" y="0"/>
                  <a:pt x="212" y="0"/>
                </a:cubicBezTo>
                <a:cubicBezTo>
                  <a:pt x="97" y="0"/>
                  <a:pt x="97" y="0"/>
                  <a:pt x="97" y="0"/>
                </a:cubicBezTo>
                <a:cubicBezTo>
                  <a:pt x="88" y="0"/>
                  <a:pt x="79" y="9"/>
                  <a:pt x="70" y="27"/>
                </a:cubicBezTo>
                <a:cubicBezTo>
                  <a:pt x="0" y="346"/>
                  <a:pt x="0" y="346"/>
                  <a:pt x="0" y="346"/>
                </a:cubicBezTo>
                <a:cubicBezTo>
                  <a:pt x="0" y="354"/>
                  <a:pt x="0" y="363"/>
                  <a:pt x="17" y="363"/>
                </a:cubicBezTo>
                <a:cubicBezTo>
                  <a:pt x="70" y="363"/>
                  <a:pt x="70" y="363"/>
                  <a:pt x="70" y="363"/>
                </a:cubicBezTo>
                <a:cubicBezTo>
                  <a:pt x="79" y="363"/>
                  <a:pt x="88" y="354"/>
                  <a:pt x="97" y="346"/>
                </a:cubicBezTo>
                <a:close/>
                <a:moveTo>
                  <a:pt x="141" y="159"/>
                </a:moveTo>
                <a:lnTo>
                  <a:pt x="141" y="159"/>
                </a:lnTo>
                <a:cubicBezTo>
                  <a:pt x="150" y="89"/>
                  <a:pt x="150" y="89"/>
                  <a:pt x="150" y="89"/>
                </a:cubicBezTo>
                <a:cubicBezTo>
                  <a:pt x="159" y="80"/>
                  <a:pt x="167" y="71"/>
                  <a:pt x="176" y="71"/>
                </a:cubicBezTo>
                <a:cubicBezTo>
                  <a:pt x="194" y="71"/>
                  <a:pt x="194" y="71"/>
                  <a:pt x="194" y="71"/>
                </a:cubicBezTo>
                <a:cubicBezTo>
                  <a:pt x="220" y="71"/>
                  <a:pt x="229" y="71"/>
                  <a:pt x="238" y="80"/>
                </a:cubicBezTo>
                <a:cubicBezTo>
                  <a:pt x="257" y="89"/>
                  <a:pt x="257" y="97"/>
                  <a:pt x="257" y="115"/>
                </a:cubicBezTo>
                <a:cubicBezTo>
                  <a:pt x="257" y="133"/>
                  <a:pt x="248" y="150"/>
                  <a:pt x="229" y="159"/>
                </a:cubicBezTo>
                <a:cubicBezTo>
                  <a:pt x="220" y="168"/>
                  <a:pt x="194" y="178"/>
                  <a:pt x="167" y="178"/>
                </a:cubicBezTo>
                <a:cubicBezTo>
                  <a:pt x="150" y="178"/>
                  <a:pt x="150" y="178"/>
                  <a:pt x="150" y="178"/>
                </a:cubicBezTo>
                <a:cubicBezTo>
                  <a:pt x="141" y="178"/>
                  <a:pt x="132" y="168"/>
                  <a:pt x="141" y="15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4" name="Freeform 83"/>
          <p:cNvSpPr>
            <a:spLocks noChangeArrowheads="1"/>
          </p:cNvSpPr>
          <p:nvPr/>
        </p:nvSpPr>
        <p:spPr bwMode="auto">
          <a:xfrm>
            <a:off x="12122151" y="7270857"/>
            <a:ext cx="539750" cy="244540"/>
          </a:xfrm>
          <a:custGeom>
            <a:avLst/>
            <a:gdLst>
              <a:gd name="T0" fmla="*/ 17 w 497"/>
              <a:gd name="T1" fmla="*/ 195 h 223"/>
              <a:gd name="T2" fmla="*/ 17 w 497"/>
              <a:gd name="T3" fmla="*/ 195 h 223"/>
              <a:gd name="T4" fmla="*/ 26 w 497"/>
              <a:gd name="T5" fmla="*/ 160 h 223"/>
              <a:gd name="T6" fmla="*/ 17 w 497"/>
              <a:gd name="T7" fmla="*/ 125 h 223"/>
              <a:gd name="T8" fmla="*/ 9 w 497"/>
              <a:gd name="T9" fmla="*/ 125 h 223"/>
              <a:gd name="T10" fmla="*/ 9 w 497"/>
              <a:gd name="T11" fmla="*/ 125 h 223"/>
              <a:gd name="T12" fmla="*/ 0 w 497"/>
              <a:gd name="T13" fmla="*/ 160 h 223"/>
              <a:gd name="T14" fmla="*/ 9 w 497"/>
              <a:gd name="T15" fmla="*/ 195 h 223"/>
              <a:gd name="T16" fmla="*/ 9 w 497"/>
              <a:gd name="T17" fmla="*/ 195 h 223"/>
              <a:gd name="T18" fmla="*/ 17 w 497"/>
              <a:gd name="T19" fmla="*/ 195 h 223"/>
              <a:gd name="T20" fmla="*/ 70 w 497"/>
              <a:gd name="T21" fmla="*/ 213 h 223"/>
              <a:gd name="T22" fmla="*/ 70 w 497"/>
              <a:gd name="T23" fmla="*/ 213 h 223"/>
              <a:gd name="T24" fmla="*/ 70 w 497"/>
              <a:gd name="T25" fmla="*/ 160 h 223"/>
              <a:gd name="T26" fmla="*/ 70 w 497"/>
              <a:gd name="T27" fmla="*/ 80 h 223"/>
              <a:gd name="T28" fmla="*/ 62 w 497"/>
              <a:gd name="T29" fmla="*/ 72 h 223"/>
              <a:gd name="T30" fmla="*/ 53 w 497"/>
              <a:gd name="T31" fmla="*/ 80 h 223"/>
              <a:gd name="T32" fmla="*/ 53 w 497"/>
              <a:gd name="T33" fmla="*/ 160 h 223"/>
              <a:gd name="T34" fmla="*/ 53 w 497"/>
              <a:gd name="T35" fmla="*/ 213 h 223"/>
              <a:gd name="T36" fmla="*/ 62 w 497"/>
              <a:gd name="T37" fmla="*/ 222 h 223"/>
              <a:gd name="T38" fmla="*/ 70 w 497"/>
              <a:gd name="T39" fmla="*/ 213 h 223"/>
              <a:gd name="T40" fmla="*/ 115 w 497"/>
              <a:gd name="T41" fmla="*/ 213 h 223"/>
              <a:gd name="T42" fmla="*/ 115 w 497"/>
              <a:gd name="T43" fmla="*/ 213 h 223"/>
              <a:gd name="T44" fmla="*/ 123 w 497"/>
              <a:gd name="T45" fmla="*/ 160 h 223"/>
              <a:gd name="T46" fmla="*/ 115 w 497"/>
              <a:gd name="T47" fmla="*/ 53 h 223"/>
              <a:gd name="T48" fmla="*/ 115 w 497"/>
              <a:gd name="T49" fmla="*/ 44 h 223"/>
              <a:gd name="T50" fmla="*/ 107 w 497"/>
              <a:gd name="T51" fmla="*/ 53 h 223"/>
              <a:gd name="T52" fmla="*/ 97 w 497"/>
              <a:gd name="T53" fmla="*/ 160 h 223"/>
              <a:gd name="T54" fmla="*/ 107 w 497"/>
              <a:gd name="T55" fmla="*/ 213 h 223"/>
              <a:gd name="T56" fmla="*/ 115 w 497"/>
              <a:gd name="T57" fmla="*/ 222 h 223"/>
              <a:gd name="T58" fmla="*/ 115 w 497"/>
              <a:gd name="T59" fmla="*/ 213 h 223"/>
              <a:gd name="T60" fmla="*/ 168 w 497"/>
              <a:gd name="T61" fmla="*/ 213 h 223"/>
              <a:gd name="T62" fmla="*/ 168 w 497"/>
              <a:gd name="T63" fmla="*/ 213 h 223"/>
              <a:gd name="T64" fmla="*/ 177 w 497"/>
              <a:gd name="T65" fmla="*/ 160 h 223"/>
              <a:gd name="T66" fmla="*/ 168 w 497"/>
              <a:gd name="T67" fmla="*/ 53 h 223"/>
              <a:gd name="T68" fmla="*/ 160 w 497"/>
              <a:gd name="T69" fmla="*/ 44 h 223"/>
              <a:gd name="T70" fmla="*/ 151 w 497"/>
              <a:gd name="T71" fmla="*/ 53 h 223"/>
              <a:gd name="T72" fmla="*/ 151 w 497"/>
              <a:gd name="T73" fmla="*/ 160 h 223"/>
              <a:gd name="T74" fmla="*/ 151 w 497"/>
              <a:gd name="T75" fmla="*/ 213 h 223"/>
              <a:gd name="T76" fmla="*/ 160 w 497"/>
              <a:gd name="T77" fmla="*/ 222 h 223"/>
              <a:gd name="T78" fmla="*/ 168 w 497"/>
              <a:gd name="T79" fmla="*/ 213 h 223"/>
              <a:gd name="T80" fmla="*/ 221 w 497"/>
              <a:gd name="T81" fmla="*/ 213 h 223"/>
              <a:gd name="T82" fmla="*/ 221 w 497"/>
              <a:gd name="T83" fmla="*/ 213 h 223"/>
              <a:gd name="T84" fmla="*/ 221 w 497"/>
              <a:gd name="T85" fmla="*/ 160 h 223"/>
              <a:gd name="T86" fmla="*/ 221 w 497"/>
              <a:gd name="T87" fmla="*/ 36 h 223"/>
              <a:gd name="T88" fmla="*/ 213 w 497"/>
              <a:gd name="T89" fmla="*/ 27 h 223"/>
              <a:gd name="T90" fmla="*/ 204 w 497"/>
              <a:gd name="T91" fmla="*/ 36 h 223"/>
              <a:gd name="T92" fmla="*/ 195 w 497"/>
              <a:gd name="T93" fmla="*/ 160 h 223"/>
              <a:gd name="T94" fmla="*/ 204 w 497"/>
              <a:gd name="T95" fmla="*/ 213 h 223"/>
              <a:gd name="T96" fmla="*/ 213 w 497"/>
              <a:gd name="T97" fmla="*/ 222 h 223"/>
              <a:gd name="T98" fmla="*/ 221 w 497"/>
              <a:gd name="T99" fmla="*/ 213 h 223"/>
              <a:gd name="T100" fmla="*/ 257 w 497"/>
              <a:gd name="T101" fmla="*/ 222 h 223"/>
              <a:gd name="T102" fmla="*/ 257 w 497"/>
              <a:gd name="T103" fmla="*/ 222 h 223"/>
              <a:gd name="T104" fmla="*/ 434 w 497"/>
              <a:gd name="T105" fmla="*/ 222 h 223"/>
              <a:gd name="T106" fmla="*/ 496 w 497"/>
              <a:gd name="T107" fmla="*/ 160 h 223"/>
              <a:gd name="T108" fmla="*/ 434 w 497"/>
              <a:gd name="T109" fmla="*/ 97 h 223"/>
              <a:gd name="T110" fmla="*/ 407 w 497"/>
              <a:gd name="T111" fmla="*/ 97 h 223"/>
              <a:gd name="T112" fmla="*/ 292 w 497"/>
              <a:gd name="T113" fmla="*/ 0 h 223"/>
              <a:gd name="T114" fmla="*/ 257 w 497"/>
              <a:gd name="T115" fmla="*/ 9 h 223"/>
              <a:gd name="T116" fmla="*/ 248 w 497"/>
              <a:gd name="T117" fmla="*/ 18 h 223"/>
              <a:gd name="T118" fmla="*/ 248 w 497"/>
              <a:gd name="T119" fmla="*/ 213 h 223"/>
              <a:gd name="T120" fmla="*/ 257 w 497"/>
              <a:gd name="T121" fmla="*/ 22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223">
                <a:moveTo>
                  <a:pt x="17" y="195"/>
                </a:moveTo>
                <a:lnTo>
                  <a:pt x="17" y="195"/>
                </a:lnTo>
                <a:cubicBezTo>
                  <a:pt x="26" y="160"/>
                  <a:pt x="26" y="160"/>
                  <a:pt x="26" y="160"/>
                </a:cubicBezTo>
                <a:cubicBezTo>
                  <a:pt x="17" y="125"/>
                  <a:pt x="17" y="125"/>
                  <a:pt x="17" y="125"/>
                </a:cubicBezTo>
                <a:cubicBezTo>
                  <a:pt x="17" y="125"/>
                  <a:pt x="17" y="125"/>
                  <a:pt x="9" y="125"/>
                </a:cubicBezTo>
                <a:lnTo>
                  <a:pt x="9" y="125"/>
                </a:lnTo>
                <a:cubicBezTo>
                  <a:pt x="0" y="160"/>
                  <a:pt x="0" y="160"/>
                  <a:pt x="0" y="160"/>
                </a:cubicBezTo>
                <a:cubicBezTo>
                  <a:pt x="9" y="195"/>
                  <a:pt x="9" y="195"/>
                  <a:pt x="9" y="195"/>
                </a:cubicBezTo>
                <a:lnTo>
                  <a:pt x="9" y="195"/>
                </a:lnTo>
                <a:cubicBezTo>
                  <a:pt x="17" y="195"/>
                  <a:pt x="17" y="195"/>
                  <a:pt x="17" y="195"/>
                </a:cubicBezTo>
                <a:close/>
                <a:moveTo>
                  <a:pt x="70" y="213"/>
                </a:moveTo>
                <a:lnTo>
                  <a:pt x="70" y="213"/>
                </a:lnTo>
                <a:cubicBezTo>
                  <a:pt x="70" y="160"/>
                  <a:pt x="70" y="160"/>
                  <a:pt x="70" y="160"/>
                </a:cubicBezTo>
                <a:cubicBezTo>
                  <a:pt x="70" y="80"/>
                  <a:pt x="70" y="80"/>
                  <a:pt x="70" y="80"/>
                </a:cubicBezTo>
                <a:lnTo>
                  <a:pt x="62" y="72"/>
                </a:lnTo>
                <a:lnTo>
                  <a:pt x="53" y="80"/>
                </a:lnTo>
                <a:cubicBezTo>
                  <a:pt x="53" y="160"/>
                  <a:pt x="53" y="160"/>
                  <a:pt x="53" y="160"/>
                </a:cubicBezTo>
                <a:cubicBezTo>
                  <a:pt x="53" y="213"/>
                  <a:pt x="53" y="213"/>
                  <a:pt x="53" y="213"/>
                </a:cubicBezTo>
                <a:cubicBezTo>
                  <a:pt x="53" y="222"/>
                  <a:pt x="62" y="222"/>
                  <a:pt x="62" y="222"/>
                </a:cubicBezTo>
                <a:cubicBezTo>
                  <a:pt x="62" y="222"/>
                  <a:pt x="70" y="222"/>
                  <a:pt x="70" y="213"/>
                </a:cubicBezTo>
                <a:close/>
                <a:moveTo>
                  <a:pt x="115" y="213"/>
                </a:moveTo>
                <a:lnTo>
                  <a:pt x="115" y="213"/>
                </a:lnTo>
                <a:cubicBezTo>
                  <a:pt x="123" y="160"/>
                  <a:pt x="123" y="160"/>
                  <a:pt x="123" y="160"/>
                </a:cubicBezTo>
                <a:cubicBezTo>
                  <a:pt x="115" y="53"/>
                  <a:pt x="115" y="53"/>
                  <a:pt x="115" y="53"/>
                </a:cubicBezTo>
                <a:cubicBezTo>
                  <a:pt x="115" y="44"/>
                  <a:pt x="115" y="44"/>
                  <a:pt x="115" y="44"/>
                </a:cubicBezTo>
                <a:cubicBezTo>
                  <a:pt x="107" y="44"/>
                  <a:pt x="107" y="44"/>
                  <a:pt x="107" y="53"/>
                </a:cubicBezTo>
                <a:cubicBezTo>
                  <a:pt x="97" y="160"/>
                  <a:pt x="97" y="160"/>
                  <a:pt x="97" y="160"/>
                </a:cubicBezTo>
                <a:cubicBezTo>
                  <a:pt x="107" y="213"/>
                  <a:pt x="107" y="213"/>
                  <a:pt x="107" y="213"/>
                </a:cubicBezTo>
                <a:cubicBezTo>
                  <a:pt x="107" y="213"/>
                  <a:pt x="107" y="222"/>
                  <a:pt x="115" y="222"/>
                </a:cubicBezTo>
                <a:lnTo>
                  <a:pt x="115" y="213"/>
                </a:lnTo>
                <a:close/>
                <a:moveTo>
                  <a:pt x="168" y="213"/>
                </a:moveTo>
                <a:lnTo>
                  <a:pt x="168" y="213"/>
                </a:lnTo>
                <a:cubicBezTo>
                  <a:pt x="177" y="160"/>
                  <a:pt x="177" y="160"/>
                  <a:pt x="177" y="160"/>
                </a:cubicBezTo>
                <a:cubicBezTo>
                  <a:pt x="168" y="53"/>
                  <a:pt x="168" y="53"/>
                  <a:pt x="168" y="53"/>
                </a:cubicBezTo>
                <a:cubicBezTo>
                  <a:pt x="168" y="44"/>
                  <a:pt x="168" y="44"/>
                  <a:pt x="160" y="44"/>
                </a:cubicBezTo>
                <a:cubicBezTo>
                  <a:pt x="160" y="44"/>
                  <a:pt x="151" y="44"/>
                  <a:pt x="151" y="53"/>
                </a:cubicBezTo>
                <a:cubicBezTo>
                  <a:pt x="151" y="160"/>
                  <a:pt x="151" y="160"/>
                  <a:pt x="151" y="160"/>
                </a:cubicBezTo>
                <a:cubicBezTo>
                  <a:pt x="151" y="213"/>
                  <a:pt x="151" y="213"/>
                  <a:pt x="151" y="213"/>
                </a:cubicBezTo>
                <a:lnTo>
                  <a:pt x="160" y="222"/>
                </a:lnTo>
                <a:cubicBezTo>
                  <a:pt x="168" y="222"/>
                  <a:pt x="168" y="213"/>
                  <a:pt x="168" y="213"/>
                </a:cubicBezTo>
                <a:close/>
                <a:moveTo>
                  <a:pt x="221" y="213"/>
                </a:moveTo>
                <a:lnTo>
                  <a:pt x="221" y="213"/>
                </a:lnTo>
                <a:cubicBezTo>
                  <a:pt x="221" y="160"/>
                  <a:pt x="221" y="160"/>
                  <a:pt x="221" y="160"/>
                </a:cubicBezTo>
                <a:cubicBezTo>
                  <a:pt x="221" y="36"/>
                  <a:pt x="221" y="36"/>
                  <a:pt x="221" y="36"/>
                </a:cubicBezTo>
                <a:cubicBezTo>
                  <a:pt x="221" y="27"/>
                  <a:pt x="213" y="27"/>
                  <a:pt x="213" y="27"/>
                </a:cubicBezTo>
                <a:cubicBezTo>
                  <a:pt x="204" y="27"/>
                  <a:pt x="204" y="27"/>
                  <a:pt x="204" y="36"/>
                </a:cubicBezTo>
                <a:cubicBezTo>
                  <a:pt x="195" y="160"/>
                  <a:pt x="195" y="160"/>
                  <a:pt x="195" y="160"/>
                </a:cubicBezTo>
                <a:lnTo>
                  <a:pt x="204" y="213"/>
                </a:lnTo>
                <a:cubicBezTo>
                  <a:pt x="204" y="213"/>
                  <a:pt x="204" y="222"/>
                  <a:pt x="213" y="222"/>
                </a:cubicBezTo>
                <a:lnTo>
                  <a:pt x="221" y="213"/>
                </a:lnTo>
                <a:close/>
                <a:moveTo>
                  <a:pt x="257" y="222"/>
                </a:moveTo>
                <a:lnTo>
                  <a:pt x="257" y="222"/>
                </a:lnTo>
                <a:lnTo>
                  <a:pt x="434" y="222"/>
                </a:lnTo>
                <a:cubicBezTo>
                  <a:pt x="470" y="222"/>
                  <a:pt x="496" y="195"/>
                  <a:pt x="496" y="160"/>
                </a:cubicBezTo>
                <a:cubicBezTo>
                  <a:pt x="496" y="125"/>
                  <a:pt x="470" y="97"/>
                  <a:pt x="434" y="97"/>
                </a:cubicBezTo>
                <a:cubicBezTo>
                  <a:pt x="425" y="97"/>
                  <a:pt x="416" y="97"/>
                  <a:pt x="407" y="97"/>
                </a:cubicBezTo>
                <a:cubicBezTo>
                  <a:pt x="398" y="44"/>
                  <a:pt x="354" y="0"/>
                  <a:pt x="292" y="0"/>
                </a:cubicBezTo>
                <a:cubicBezTo>
                  <a:pt x="283" y="0"/>
                  <a:pt x="266" y="0"/>
                  <a:pt x="257" y="9"/>
                </a:cubicBezTo>
                <a:cubicBezTo>
                  <a:pt x="248" y="9"/>
                  <a:pt x="248" y="9"/>
                  <a:pt x="248" y="18"/>
                </a:cubicBezTo>
                <a:cubicBezTo>
                  <a:pt x="248" y="213"/>
                  <a:pt x="248" y="213"/>
                  <a:pt x="248" y="213"/>
                </a:cubicBezTo>
                <a:cubicBezTo>
                  <a:pt x="248" y="213"/>
                  <a:pt x="248" y="222"/>
                  <a:pt x="257" y="22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5" name="Freeform 84"/>
          <p:cNvSpPr>
            <a:spLocks noChangeArrowheads="1"/>
          </p:cNvSpPr>
          <p:nvPr/>
        </p:nvSpPr>
        <p:spPr bwMode="auto">
          <a:xfrm>
            <a:off x="16436976" y="7137473"/>
            <a:ext cx="520700" cy="511309"/>
          </a:xfrm>
          <a:custGeom>
            <a:avLst/>
            <a:gdLst>
              <a:gd name="T0" fmla="*/ 266 w 479"/>
              <a:gd name="T1" fmla="*/ 257 h 471"/>
              <a:gd name="T2" fmla="*/ 266 w 479"/>
              <a:gd name="T3" fmla="*/ 257 h 471"/>
              <a:gd name="T4" fmla="*/ 240 w 479"/>
              <a:gd name="T5" fmla="*/ 257 h 471"/>
              <a:gd name="T6" fmla="*/ 213 w 479"/>
              <a:gd name="T7" fmla="*/ 257 h 471"/>
              <a:gd name="T8" fmla="*/ 213 w 479"/>
              <a:gd name="T9" fmla="*/ 311 h 471"/>
              <a:gd name="T10" fmla="*/ 240 w 479"/>
              <a:gd name="T11" fmla="*/ 311 h 471"/>
              <a:gd name="T12" fmla="*/ 266 w 479"/>
              <a:gd name="T13" fmla="*/ 311 h 471"/>
              <a:gd name="T14" fmla="*/ 275 w 479"/>
              <a:gd name="T15" fmla="*/ 284 h 471"/>
              <a:gd name="T16" fmla="*/ 266 w 479"/>
              <a:gd name="T17" fmla="*/ 257 h 471"/>
              <a:gd name="T18" fmla="*/ 257 w 479"/>
              <a:gd name="T19" fmla="*/ 213 h 471"/>
              <a:gd name="T20" fmla="*/ 257 w 479"/>
              <a:gd name="T21" fmla="*/ 213 h 471"/>
              <a:gd name="T22" fmla="*/ 266 w 479"/>
              <a:gd name="T23" fmla="*/ 186 h 471"/>
              <a:gd name="T24" fmla="*/ 257 w 479"/>
              <a:gd name="T25" fmla="*/ 168 h 471"/>
              <a:gd name="T26" fmla="*/ 222 w 479"/>
              <a:gd name="T27" fmla="*/ 160 h 471"/>
              <a:gd name="T28" fmla="*/ 213 w 479"/>
              <a:gd name="T29" fmla="*/ 160 h 471"/>
              <a:gd name="T30" fmla="*/ 213 w 479"/>
              <a:gd name="T31" fmla="*/ 213 h 471"/>
              <a:gd name="T32" fmla="*/ 231 w 479"/>
              <a:gd name="T33" fmla="*/ 213 h 471"/>
              <a:gd name="T34" fmla="*/ 257 w 479"/>
              <a:gd name="T35" fmla="*/ 213 h 471"/>
              <a:gd name="T36" fmla="*/ 390 w 479"/>
              <a:gd name="T37" fmla="*/ 0 h 471"/>
              <a:gd name="T38" fmla="*/ 390 w 479"/>
              <a:gd name="T39" fmla="*/ 0 h 471"/>
              <a:gd name="T40" fmla="*/ 89 w 479"/>
              <a:gd name="T41" fmla="*/ 0 h 471"/>
              <a:gd name="T42" fmla="*/ 0 w 479"/>
              <a:gd name="T43" fmla="*/ 80 h 471"/>
              <a:gd name="T44" fmla="*/ 0 w 479"/>
              <a:gd name="T45" fmla="*/ 390 h 471"/>
              <a:gd name="T46" fmla="*/ 89 w 479"/>
              <a:gd name="T47" fmla="*/ 470 h 471"/>
              <a:gd name="T48" fmla="*/ 390 w 479"/>
              <a:gd name="T49" fmla="*/ 470 h 471"/>
              <a:gd name="T50" fmla="*/ 478 w 479"/>
              <a:gd name="T51" fmla="*/ 390 h 471"/>
              <a:gd name="T52" fmla="*/ 478 w 479"/>
              <a:gd name="T53" fmla="*/ 80 h 471"/>
              <a:gd name="T54" fmla="*/ 390 w 479"/>
              <a:gd name="T55" fmla="*/ 0 h 471"/>
              <a:gd name="T56" fmla="*/ 249 w 479"/>
              <a:gd name="T57" fmla="*/ 355 h 471"/>
              <a:gd name="T58" fmla="*/ 249 w 479"/>
              <a:gd name="T59" fmla="*/ 355 h 471"/>
              <a:gd name="T60" fmla="*/ 159 w 479"/>
              <a:gd name="T61" fmla="*/ 355 h 471"/>
              <a:gd name="T62" fmla="*/ 159 w 479"/>
              <a:gd name="T63" fmla="*/ 124 h 471"/>
              <a:gd name="T64" fmla="*/ 266 w 479"/>
              <a:gd name="T65" fmla="*/ 124 h 471"/>
              <a:gd name="T66" fmla="*/ 319 w 479"/>
              <a:gd name="T67" fmla="*/ 177 h 471"/>
              <a:gd name="T68" fmla="*/ 284 w 479"/>
              <a:gd name="T69" fmla="*/ 221 h 471"/>
              <a:gd name="T70" fmla="*/ 284 w 479"/>
              <a:gd name="T71" fmla="*/ 231 h 471"/>
              <a:gd name="T72" fmla="*/ 337 w 479"/>
              <a:gd name="T73" fmla="*/ 284 h 471"/>
              <a:gd name="T74" fmla="*/ 249 w 479"/>
              <a:gd name="T75"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66" y="257"/>
                </a:moveTo>
                <a:lnTo>
                  <a:pt x="266" y="257"/>
                </a:lnTo>
                <a:cubicBezTo>
                  <a:pt x="257" y="257"/>
                  <a:pt x="249" y="257"/>
                  <a:pt x="240" y="257"/>
                </a:cubicBezTo>
                <a:cubicBezTo>
                  <a:pt x="213" y="257"/>
                  <a:pt x="213" y="257"/>
                  <a:pt x="213" y="257"/>
                </a:cubicBezTo>
                <a:cubicBezTo>
                  <a:pt x="213" y="311"/>
                  <a:pt x="213" y="311"/>
                  <a:pt x="213" y="311"/>
                </a:cubicBezTo>
                <a:cubicBezTo>
                  <a:pt x="240" y="311"/>
                  <a:pt x="240" y="311"/>
                  <a:pt x="240" y="311"/>
                </a:cubicBezTo>
                <a:cubicBezTo>
                  <a:pt x="249" y="311"/>
                  <a:pt x="257" y="311"/>
                  <a:pt x="266" y="311"/>
                </a:cubicBezTo>
                <a:cubicBezTo>
                  <a:pt x="275" y="302"/>
                  <a:pt x="275" y="293"/>
                  <a:pt x="275" y="284"/>
                </a:cubicBezTo>
                <a:cubicBezTo>
                  <a:pt x="275" y="275"/>
                  <a:pt x="275" y="266"/>
                  <a:pt x="266" y="257"/>
                </a:cubicBezTo>
                <a:close/>
                <a:moveTo>
                  <a:pt x="257" y="213"/>
                </a:moveTo>
                <a:lnTo>
                  <a:pt x="257" y="213"/>
                </a:lnTo>
                <a:cubicBezTo>
                  <a:pt x="257" y="204"/>
                  <a:pt x="266" y="196"/>
                  <a:pt x="266" y="186"/>
                </a:cubicBezTo>
                <a:cubicBezTo>
                  <a:pt x="266" y="177"/>
                  <a:pt x="257" y="168"/>
                  <a:pt x="257" y="168"/>
                </a:cubicBezTo>
                <a:cubicBezTo>
                  <a:pt x="249" y="160"/>
                  <a:pt x="231" y="160"/>
                  <a:pt x="222" y="160"/>
                </a:cubicBezTo>
                <a:cubicBezTo>
                  <a:pt x="213" y="160"/>
                  <a:pt x="213" y="160"/>
                  <a:pt x="213" y="160"/>
                </a:cubicBezTo>
                <a:cubicBezTo>
                  <a:pt x="213" y="213"/>
                  <a:pt x="213" y="213"/>
                  <a:pt x="213" y="213"/>
                </a:cubicBezTo>
                <a:cubicBezTo>
                  <a:pt x="231" y="213"/>
                  <a:pt x="231" y="213"/>
                  <a:pt x="231" y="213"/>
                </a:cubicBezTo>
                <a:cubicBezTo>
                  <a:pt x="240" y="213"/>
                  <a:pt x="249" y="213"/>
                  <a:pt x="257" y="213"/>
                </a:cubicBezTo>
                <a:close/>
                <a:moveTo>
                  <a:pt x="390" y="0"/>
                </a:moveTo>
                <a:lnTo>
                  <a:pt x="390" y="0"/>
                </a:lnTo>
                <a:cubicBezTo>
                  <a:pt x="89" y="0"/>
                  <a:pt x="89" y="0"/>
                  <a:pt x="89" y="0"/>
                </a:cubicBezTo>
                <a:cubicBezTo>
                  <a:pt x="36" y="0"/>
                  <a:pt x="0" y="36"/>
                  <a:pt x="0" y="80"/>
                </a:cubicBezTo>
                <a:cubicBezTo>
                  <a:pt x="0" y="390"/>
                  <a:pt x="0" y="390"/>
                  <a:pt x="0" y="390"/>
                </a:cubicBezTo>
                <a:cubicBezTo>
                  <a:pt x="0" y="434"/>
                  <a:pt x="36" y="470"/>
                  <a:pt x="89" y="470"/>
                </a:cubicBezTo>
                <a:cubicBezTo>
                  <a:pt x="390" y="470"/>
                  <a:pt x="390" y="470"/>
                  <a:pt x="390" y="470"/>
                </a:cubicBezTo>
                <a:cubicBezTo>
                  <a:pt x="443" y="470"/>
                  <a:pt x="478" y="434"/>
                  <a:pt x="478" y="390"/>
                </a:cubicBezTo>
                <a:cubicBezTo>
                  <a:pt x="478" y="80"/>
                  <a:pt x="478" y="80"/>
                  <a:pt x="478" y="80"/>
                </a:cubicBezTo>
                <a:cubicBezTo>
                  <a:pt x="478" y="36"/>
                  <a:pt x="443" y="0"/>
                  <a:pt x="390" y="0"/>
                </a:cubicBezTo>
                <a:close/>
                <a:moveTo>
                  <a:pt x="249" y="355"/>
                </a:moveTo>
                <a:lnTo>
                  <a:pt x="249" y="355"/>
                </a:lnTo>
                <a:cubicBezTo>
                  <a:pt x="159" y="355"/>
                  <a:pt x="159" y="355"/>
                  <a:pt x="159" y="355"/>
                </a:cubicBezTo>
                <a:cubicBezTo>
                  <a:pt x="159" y="124"/>
                  <a:pt x="159" y="124"/>
                  <a:pt x="159" y="124"/>
                </a:cubicBezTo>
                <a:cubicBezTo>
                  <a:pt x="266" y="124"/>
                  <a:pt x="266" y="124"/>
                  <a:pt x="266" y="124"/>
                </a:cubicBezTo>
                <a:cubicBezTo>
                  <a:pt x="293" y="124"/>
                  <a:pt x="319" y="142"/>
                  <a:pt x="319" y="177"/>
                </a:cubicBezTo>
                <a:cubicBezTo>
                  <a:pt x="319" y="204"/>
                  <a:pt x="310" y="221"/>
                  <a:pt x="284" y="221"/>
                </a:cubicBezTo>
                <a:cubicBezTo>
                  <a:pt x="284" y="231"/>
                  <a:pt x="284" y="231"/>
                  <a:pt x="284" y="231"/>
                </a:cubicBezTo>
                <a:cubicBezTo>
                  <a:pt x="319" y="231"/>
                  <a:pt x="337" y="249"/>
                  <a:pt x="337" y="284"/>
                </a:cubicBezTo>
                <a:cubicBezTo>
                  <a:pt x="337" y="319"/>
                  <a:pt x="310" y="355"/>
                  <a:pt x="249" y="355"/>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6" name="Freeform 85"/>
          <p:cNvSpPr>
            <a:spLocks noChangeArrowheads="1"/>
          </p:cNvSpPr>
          <p:nvPr/>
        </p:nvSpPr>
        <p:spPr bwMode="auto">
          <a:xfrm>
            <a:off x="7835901" y="5035078"/>
            <a:ext cx="501650" cy="403331"/>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7" name="Freeform 86"/>
          <p:cNvSpPr>
            <a:spLocks noChangeArrowheads="1"/>
          </p:cNvSpPr>
          <p:nvPr/>
        </p:nvSpPr>
        <p:spPr bwMode="auto">
          <a:xfrm>
            <a:off x="8899528" y="4984263"/>
            <a:ext cx="523874" cy="514484"/>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8" name="Freeform 87"/>
          <p:cNvSpPr>
            <a:spLocks noChangeArrowheads="1"/>
          </p:cNvSpPr>
          <p:nvPr/>
        </p:nvSpPr>
        <p:spPr bwMode="auto">
          <a:xfrm>
            <a:off x="1400177" y="7156528"/>
            <a:ext cx="463550" cy="473199"/>
          </a:xfrm>
          <a:custGeom>
            <a:avLst/>
            <a:gdLst>
              <a:gd name="T0" fmla="*/ 345 w 426"/>
              <a:gd name="T1" fmla="*/ 213 h 435"/>
              <a:gd name="T2" fmla="*/ 345 w 426"/>
              <a:gd name="T3" fmla="*/ 213 h 435"/>
              <a:gd name="T4" fmla="*/ 213 w 426"/>
              <a:gd name="T5" fmla="*/ 346 h 435"/>
              <a:gd name="T6" fmla="*/ 79 w 426"/>
              <a:gd name="T7" fmla="*/ 213 h 435"/>
              <a:gd name="T8" fmla="*/ 88 w 426"/>
              <a:gd name="T9" fmla="*/ 195 h 435"/>
              <a:gd name="T10" fmla="*/ 0 w 426"/>
              <a:gd name="T11" fmla="*/ 195 h 435"/>
              <a:gd name="T12" fmla="*/ 0 w 426"/>
              <a:gd name="T13" fmla="*/ 363 h 435"/>
              <a:gd name="T14" fmla="*/ 62 w 426"/>
              <a:gd name="T15" fmla="*/ 434 h 435"/>
              <a:gd name="T16" fmla="*/ 363 w 426"/>
              <a:gd name="T17" fmla="*/ 434 h 435"/>
              <a:gd name="T18" fmla="*/ 425 w 426"/>
              <a:gd name="T19" fmla="*/ 363 h 435"/>
              <a:gd name="T20" fmla="*/ 425 w 426"/>
              <a:gd name="T21" fmla="*/ 195 h 435"/>
              <a:gd name="T22" fmla="*/ 337 w 426"/>
              <a:gd name="T23" fmla="*/ 195 h 435"/>
              <a:gd name="T24" fmla="*/ 345 w 426"/>
              <a:gd name="T25" fmla="*/ 213 h 435"/>
              <a:gd name="T26" fmla="*/ 363 w 426"/>
              <a:gd name="T27" fmla="*/ 0 h 435"/>
              <a:gd name="T28" fmla="*/ 363 w 426"/>
              <a:gd name="T29" fmla="*/ 0 h 435"/>
              <a:gd name="T30" fmla="*/ 62 w 426"/>
              <a:gd name="T31" fmla="*/ 0 h 435"/>
              <a:gd name="T32" fmla="*/ 0 w 426"/>
              <a:gd name="T33" fmla="*/ 71 h 435"/>
              <a:gd name="T34" fmla="*/ 0 w 426"/>
              <a:gd name="T35" fmla="*/ 142 h 435"/>
              <a:gd name="T36" fmla="*/ 106 w 426"/>
              <a:gd name="T37" fmla="*/ 142 h 435"/>
              <a:gd name="T38" fmla="*/ 213 w 426"/>
              <a:gd name="T39" fmla="*/ 89 h 435"/>
              <a:gd name="T40" fmla="*/ 319 w 426"/>
              <a:gd name="T41" fmla="*/ 142 h 435"/>
              <a:gd name="T42" fmla="*/ 425 w 426"/>
              <a:gd name="T43" fmla="*/ 142 h 435"/>
              <a:gd name="T44" fmla="*/ 425 w 426"/>
              <a:gd name="T45" fmla="*/ 71 h 435"/>
              <a:gd name="T46" fmla="*/ 363 w 426"/>
              <a:gd name="T47" fmla="*/ 0 h 435"/>
              <a:gd name="T48" fmla="*/ 390 w 426"/>
              <a:gd name="T49" fmla="*/ 89 h 435"/>
              <a:gd name="T50" fmla="*/ 390 w 426"/>
              <a:gd name="T51" fmla="*/ 89 h 435"/>
              <a:gd name="T52" fmla="*/ 381 w 426"/>
              <a:gd name="T53" fmla="*/ 97 h 435"/>
              <a:gd name="T54" fmla="*/ 345 w 426"/>
              <a:gd name="T55" fmla="*/ 97 h 435"/>
              <a:gd name="T56" fmla="*/ 328 w 426"/>
              <a:gd name="T57" fmla="*/ 89 h 435"/>
              <a:gd name="T58" fmla="*/ 328 w 426"/>
              <a:gd name="T59" fmla="*/ 53 h 435"/>
              <a:gd name="T60" fmla="*/ 345 w 426"/>
              <a:gd name="T61" fmla="*/ 36 h 435"/>
              <a:gd name="T62" fmla="*/ 381 w 426"/>
              <a:gd name="T63" fmla="*/ 36 h 435"/>
              <a:gd name="T64" fmla="*/ 390 w 426"/>
              <a:gd name="T65" fmla="*/ 53 h 435"/>
              <a:gd name="T66" fmla="*/ 390 w 426"/>
              <a:gd name="T67" fmla="*/ 89 h 435"/>
              <a:gd name="T68" fmla="*/ 292 w 426"/>
              <a:gd name="T69" fmla="*/ 213 h 435"/>
              <a:gd name="T70" fmla="*/ 292 w 426"/>
              <a:gd name="T71" fmla="*/ 213 h 435"/>
              <a:gd name="T72" fmla="*/ 213 w 426"/>
              <a:gd name="T73" fmla="*/ 133 h 435"/>
              <a:gd name="T74" fmla="*/ 132 w 426"/>
              <a:gd name="T75" fmla="*/ 213 h 435"/>
              <a:gd name="T76" fmla="*/ 213 w 426"/>
              <a:gd name="T77" fmla="*/ 293 h 435"/>
              <a:gd name="T78" fmla="*/ 292 w 426"/>
              <a:gd name="T79" fmla="*/ 2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9" name="Freeform 106"/>
          <p:cNvSpPr>
            <a:spLocks noChangeArrowheads="1"/>
          </p:cNvSpPr>
          <p:nvPr/>
        </p:nvSpPr>
        <p:spPr bwMode="auto">
          <a:xfrm>
            <a:off x="12160251" y="5012846"/>
            <a:ext cx="463550" cy="466846"/>
          </a:xfrm>
          <a:custGeom>
            <a:avLst/>
            <a:gdLst>
              <a:gd name="T0" fmla="*/ 372 w 426"/>
              <a:gd name="T1" fmla="*/ 0 h 427"/>
              <a:gd name="T2" fmla="*/ 372 w 426"/>
              <a:gd name="T3" fmla="*/ 0 h 427"/>
              <a:gd name="T4" fmla="*/ 53 w 426"/>
              <a:gd name="T5" fmla="*/ 0 h 427"/>
              <a:gd name="T6" fmla="*/ 0 w 426"/>
              <a:gd name="T7" fmla="*/ 53 h 427"/>
              <a:gd name="T8" fmla="*/ 0 w 426"/>
              <a:gd name="T9" fmla="*/ 372 h 427"/>
              <a:gd name="T10" fmla="*/ 53 w 426"/>
              <a:gd name="T11" fmla="*/ 426 h 427"/>
              <a:gd name="T12" fmla="*/ 213 w 426"/>
              <a:gd name="T13" fmla="*/ 426 h 427"/>
              <a:gd name="T14" fmla="*/ 213 w 426"/>
              <a:gd name="T15" fmla="*/ 274 h 427"/>
              <a:gd name="T16" fmla="*/ 160 w 426"/>
              <a:gd name="T17" fmla="*/ 274 h 427"/>
              <a:gd name="T18" fmla="*/ 160 w 426"/>
              <a:gd name="T19" fmla="*/ 204 h 427"/>
              <a:gd name="T20" fmla="*/ 213 w 426"/>
              <a:gd name="T21" fmla="*/ 204 h 427"/>
              <a:gd name="T22" fmla="*/ 213 w 426"/>
              <a:gd name="T23" fmla="*/ 168 h 427"/>
              <a:gd name="T24" fmla="*/ 301 w 426"/>
              <a:gd name="T25" fmla="*/ 80 h 427"/>
              <a:gd name="T26" fmla="*/ 346 w 426"/>
              <a:gd name="T27" fmla="*/ 80 h 427"/>
              <a:gd name="T28" fmla="*/ 346 w 426"/>
              <a:gd name="T29" fmla="*/ 160 h 427"/>
              <a:gd name="T30" fmla="*/ 310 w 426"/>
              <a:gd name="T31" fmla="*/ 160 h 427"/>
              <a:gd name="T32" fmla="*/ 292 w 426"/>
              <a:gd name="T33" fmla="*/ 168 h 427"/>
              <a:gd name="T34" fmla="*/ 292 w 426"/>
              <a:gd name="T35" fmla="*/ 204 h 427"/>
              <a:gd name="T36" fmla="*/ 346 w 426"/>
              <a:gd name="T37" fmla="*/ 204 h 427"/>
              <a:gd name="T38" fmla="*/ 346 w 426"/>
              <a:gd name="T39" fmla="*/ 274 h 427"/>
              <a:gd name="T40" fmla="*/ 292 w 426"/>
              <a:gd name="T41" fmla="*/ 274 h 427"/>
              <a:gd name="T42" fmla="*/ 292 w 426"/>
              <a:gd name="T43" fmla="*/ 426 h 427"/>
              <a:gd name="T44" fmla="*/ 372 w 426"/>
              <a:gd name="T45" fmla="*/ 426 h 427"/>
              <a:gd name="T46" fmla="*/ 425 w 426"/>
              <a:gd name="T47" fmla="*/ 372 h 427"/>
              <a:gd name="T48" fmla="*/ 425 w 426"/>
              <a:gd name="T49" fmla="*/ 53 h 427"/>
              <a:gd name="T50" fmla="*/ 372 w 426"/>
              <a:gd name="T5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6" h="427">
                <a:moveTo>
                  <a:pt x="372" y="0"/>
                </a:moveTo>
                <a:lnTo>
                  <a:pt x="372" y="0"/>
                </a:lnTo>
                <a:cubicBezTo>
                  <a:pt x="53" y="0"/>
                  <a:pt x="53" y="0"/>
                  <a:pt x="53" y="0"/>
                </a:cubicBezTo>
                <a:cubicBezTo>
                  <a:pt x="27" y="0"/>
                  <a:pt x="0" y="27"/>
                  <a:pt x="0" y="53"/>
                </a:cubicBezTo>
                <a:cubicBezTo>
                  <a:pt x="0" y="372"/>
                  <a:pt x="0" y="372"/>
                  <a:pt x="0" y="372"/>
                </a:cubicBezTo>
                <a:cubicBezTo>
                  <a:pt x="0" y="399"/>
                  <a:pt x="27" y="426"/>
                  <a:pt x="53" y="426"/>
                </a:cubicBezTo>
                <a:cubicBezTo>
                  <a:pt x="213" y="426"/>
                  <a:pt x="213" y="426"/>
                  <a:pt x="213" y="426"/>
                </a:cubicBezTo>
                <a:cubicBezTo>
                  <a:pt x="213" y="274"/>
                  <a:pt x="213" y="274"/>
                  <a:pt x="213" y="274"/>
                </a:cubicBezTo>
                <a:cubicBezTo>
                  <a:pt x="160" y="274"/>
                  <a:pt x="160" y="274"/>
                  <a:pt x="160" y="274"/>
                </a:cubicBezTo>
                <a:cubicBezTo>
                  <a:pt x="160" y="204"/>
                  <a:pt x="160" y="204"/>
                  <a:pt x="160" y="204"/>
                </a:cubicBezTo>
                <a:cubicBezTo>
                  <a:pt x="213" y="204"/>
                  <a:pt x="213" y="204"/>
                  <a:pt x="213" y="204"/>
                </a:cubicBezTo>
                <a:cubicBezTo>
                  <a:pt x="213" y="168"/>
                  <a:pt x="213" y="168"/>
                  <a:pt x="213" y="168"/>
                </a:cubicBezTo>
                <a:cubicBezTo>
                  <a:pt x="213" y="124"/>
                  <a:pt x="257" y="80"/>
                  <a:pt x="301" y="80"/>
                </a:cubicBezTo>
                <a:cubicBezTo>
                  <a:pt x="346" y="80"/>
                  <a:pt x="346" y="80"/>
                  <a:pt x="346" y="80"/>
                </a:cubicBezTo>
                <a:cubicBezTo>
                  <a:pt x="346" y="160"/>
                  <a:pt x="346" y="160"/>
                  <a:pt x="346" y="160"/>
                </a:cubicBezTo>
                <a:cubicBezTo>
                  <a:pt x="310" y="160"/>
                  <a:pt x="310" y="160"/>
                  <a:pt x="310" y="160"/>
                </a:cubicBezTo>
                <a:cubicBezTo>
                  <a:pt x="292" y="160"/>
                  <a:pt x="292" y="160"/>
                  <a:pt x="292" y="168"/>
                </a:cubicBezTo>
                <a:cubicBezTo>
                  <a:pt x="292" y="204"/>
                  <a:pt x="292" y="204"/>
                  <a:pt x="292" y="204"/>
                </a:cubicBezTo>
                <a:cubicBezTo>
                  <a:pt x="346" y="204"/>
                  <a:pt x="346" y="204"/>
                  <a:pt x="346" y="204"/>
                </a:cubicBezTo>
                <a:cubicBezTo>
                  <a:pt x="346" y="274"/>
                  <a:pt x="346" y="274"/>
                  <a:pt x="346" y="274"/>
                </a:cubicBezTo>
                <a:cubicBezTo>
                  <a:pt x="292" y="274"/>
                  <a:pt x="292" y="274"/>
                  <a:pt x="292" y="274"/>
                </a:cubicBezTo>
                <a:cubicBezTo>
                  <a:pt x="292" y="426"/>
                  <a:pt x="292" y="426"/>
                  <a:pt x="292" y="426"/>
                </a:cubicBezTo>
                <a:cubicBezTo>
                  <a:pt x="372" y="426"/>
                  <a:pt x="372" y="426"/>
                  <a:pt x="372" y="426"/>
                </a:cubicBezTo>
                <a:cubicBezTo>
                  <a:pt x="399" y="426"/>
                  <a:pt x="425" y="399"/>
                  <a:pt x="425" y="372"/>
                </a:cubicBezTo>
                <a:cubicBezTo>
                  <a:pt x="425" y="53"/>
                  <a:pt x="425" y="53"/>
                  <a:pt x="425" y="53"/>
                </a:cubicBezTo>
                <a:cubicBezTo>
                  <a:pt x="425" y="27"/>
                  <a:pt x="399" y="0"/>
                  <a:pt x="372" y="0"/>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10" name="Freeform 119"/>
          <p:cNvSpPr>
            <a:spLocks noChangeArrowheads="1"/>
          </p:cNvSpPr>
          <p:nvPr/>
        </p:nvSpPr>
        <p:spPr bwMode="auto">
          <a:xfrm>
            <a:off x="6750050" y="7137473"/>
            <a:ext cx="520700" cy="511309"/>
          </a:xfrm>
          <a:custGeom>
            <a:avLst/>
            <a:gdLst>
              <a:gd name="T0" fmla="*/ 293 w 480"/>
              <a:gd name="T1" fmla="*/ 231 h 471"/>
              <a:gd name="T2" fmla="*/ 249 w 480"/>
              <a:gd name="T3" fmla="*/ 213 h 471"/>
              <a:gd name="T4" fmla="*/ 222 w 480"/>
              <a:gd name="T5" fmla="*/ 204 h 471"/>
              <a:gd name="T6" fmla="*/ 213 w 480"/>
              <a:gd name="T7" fmla="*/ 196 h 471"/>
              <a:gd name="T8" fmla="*/ 240 w 480"/>
              <a:gd name="T9" fmla="*/ 177 h 471"/>
              <a:gd name="T10" fmla="*/ 266 w 480"/>
              <a:gd name="T11" fmla="*/ 196 h 471"/>
              <a:gd name="T12" fmla="*/ 284 w 480"/>
              <a:gd name="T13" fmla="*/ 204 h 471"/>
              <a:gd name="T14" fmla="*/ 302 w 480"/>
              <a:gd name="T15" fmla="*/ 186 h 471"/>
              <a:gd name="T16" fmla="*/ 293 w 480"/>
              <a:gd name="T17" fmla="*/ 160 h 471"/>
              <a:gd name="T18" fmla="*/ 240 w 480"/>
              <a:gd name="T19" fmla="*/ 151 h 471"/>
              <a:gd name="T20" fmla="*/ 178 w 480"/>
              <a:gd name="T21" fmla="*/ 168 h 471"/>
              <a:gd name="T22" fmla="*/ 178 w 480"/>
              <a:gd name="T23" fmla="*/ 221 h 471"/>
              <a:gd name="T24" fmla="*/ 231 w 480"/>
              <a:gd name="T25" fmla="*/ 249 h 471"/>
              <a:gd name="T26" fmla="*/ 266 w 480"/>
              <a:gd name="T27" fmla="*/ 257 h 471"/>
              <a:gd name="T28" fmla="*/ 266 w 480"/>
              <a:gd name="T29" fmla="*/ 284 h 471"/>
              <a:gd name="T30" fmla="*/ 222 w 480"/>
              <a:gd name="T31" fmla="*/ 293 h 471"/>
              <a:gd name="T32" fmla="*/ 205 w 480"/>
              <a:gd name="T33" fmla="*/ 266 h 471"/>
              <a:gd name="T34" fmla="*/ 187 w 480"/>
              <a:gd name="T35" fmla="*/ 257 h 471"/>
              <a:gd name="T36" fmla="*/ 169 w 480"/>
              <a:gd name="T37" fmla="*/ 275 h 471"/>
              <a:gd name="T38" fmla="*/ 195 w 480"/>
              <a:gd name="T39" fmla="*/ 311 h 471"/>
              <a:gd name="T40" fmla="*/ 275 w 480"/>
              <a:gd name="T41" fmla="*/ 319 h 471"/>
              <a:gd name="T42" fmla="*/ 311 w 480"/>
              <a:gd name="T43" fmla="*/ 266 h 471"/>
              <a:gd name="T44" fmla="*/ 293 w 480"/>
              <a:gd name="T45" fmla="*/ 231 h 471"/>
              <a:gd name="T46" fmla="*/ 240 w 480"/>
              <a:gd name="T47" fmla="*/ 0 h 471"/>
              <a:gd name="T48" fmla="*/ 240 w 480"/>
              <a:gd name="T49" fmla="*/ 470 h 471"/>
              <a:gd name="T50" fmla="*/ 240 w 480"/>
              <a:gd name="T51" fmla="*/ 0 h 471"/>
              <a:gd name="T52" fmla="*/ 293 w 480"/>
              <a:gd name="T53" fmla="*/ 364 h 471"/>
              <a:gd name="T54" fmla="*/ 240 w 480"/>
              <a:gd name="T55" fmla="*/ 364 h 471"/>
              <a:gd name="T56" fmla="*/ 124 w 480"/>
              <a:gd name="T57" fmla="*/ 213 h 471"/>
              <a:gd name="T58" fmla="*/ 187 w 480"/>
              <a:gd name="T59" fmla="*/ 98 h 471"/>
              <a:gd name="T60" fmla="*/ 240 w 480"/>
              <a:gd name="T61" fmla="*/ 107 h 471"/>
              <a:gd name="T62" fmla="*/ 364 w 480"/>
              <a:gd name="T63" fmla="*/ 266 h 471"/>
              <a:gd name="T64" fmla="*/ 293 w 480"/>
              <a:gd name="T65" fmla="*/ 36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471">
                <a:moveTo>
                  <a:pt x="293" y="231"/>
                </a:moveTo>
                <a:lnTo>
                  <a:pt x="293" y="231"/>
                </a:lnTo>
                <a:cubicBezTo>
                  <a:pt x="284" y="231"/>
                  <a:pt x="284" y="221"/>
                  <a:pt x="275" y="221"/>
                </a:cubicBezTo>
                <a:cubicBezTo>
                  <a:pt x="266" y="221"/>
                  <a:pt x="258" y="213"/>
                  <a:pt x="249" y="213"/>
                </a:cubicBezTo>
                <a:cubicBezTo>
                  <a:pt x="240" y="213"/>
                  <a:pt x="231" y="213"/>
                  <a:pt x="231" y="213"/>
                </a:cubicBezTo>
                <a:cubicBezTo>
                  <a:pt x="222" y="204"/>
                  <a:pt x="222" y="204"/>
                  <a:pt x="222" y="204"/>
                </a:cubicBezTo>
                <a:cubicBezTo>
                  <a:pt x="213" y="204"/>
                  <a:pt x="213" y="204"/>
                  <a:pt x="213" y="204"/>
                </a:cubicBezTo>
                <a:cubicBezTo>
                  <a:pt x="213" y="196"/>
                  <a:pt x="213" y="196"/>
                  <a:pt x="213" y="196"/>
                </a:cubicBezTo>
                <a:cubicBezTo>
                  <a:pt x="213" y="186"/>
                  <a:pt x="213" y="186"/>
                  <a:pt x="213" y="177"/>
                </a:cubicBezTo>
                <a:cubicBezTo>
                  <a:pt x="222" y="177"/>
                  <a:pt x="231" y="177"/>
                  <a:pt x="240" y="177"/>
                </a:cubicBezTo>
                <a:cubicBezTo>
                  <a:pt x="249" y="177"/>
                  <a:pt x="258" y="177"/>
                  <a:pt x="258" y="177"/>
                </a:cubicBezTo>
                <a:cubicBezTo>
                  <a:pt x="266" y="186"/>
                  <a:pt x="266" y="186"/>
                  <a:pt x="266" y="196"/>
                </a:cubicBezTo>
                <a:cubicBezTo>
                  <a:pt x="275" y="196"/>
                  <a:pt x="275" y="204"/>
                  <a:pt x="275" y="204"/>
                </a:cubicBezTo>
                <a:lnTo>
                  <a:pt x="284" y="204"/>
                </a:lnTo>
                <a:cubicBezTo>
                  <a:pt x="293" y="204"/>
                  <a:pt x="293" y="204"/>
                  <a:pt x="302" y="204"/>
                </a:cubicBezTo>
                <a:cubicBezTo>
                  <a:pt x="302" y="196"/>
                  <a:pt x="302" y="196"/>
                  <a:pt x="302" y="186"/>
                </a:cubicBezTo>
                <a:lnTo>
                  <a:pt x="302" y="177"/>
                </a:lnTo>
                <a:cubicBezTo>
                  <a:pt x="302" y="168"/>
                  <a:pt x="293" y="168"/>
                  <a:pt x="293" y="160"/>
                </a:cubicBezTo>
                <a:cubicBezTo>
                  <a:pt x="284" y="160"/>
                  <a:pt x="275" y="151"/>
                  <a:pt x="266" y="151"/>
                </a:cubicBezTo>
                <a:cubicBezTo>
                  <a:pt x="258" y="151"/>
                  <a:pt x="249" y="151"/>
                  <a:pt x="240" y="151"/>
                </a:cubicBezTo>
                <a:cubicBezTo>
                  <a:pt x="222" y="151"/>
                  <a:pt x="213" y="151"/>
                  <a:pt x="205" y="151"/>
                </a:cubicBezTo>
                <a:cubicBezTo>
                  <a:pt x="195" y="160"/>
                  <a:pt x="187" y="160"/>
                  <a:pt x="178" y="168"/>
                </a:cubicBezTo>
                <a:cubicBezTo>
                  <a:pt x="178" y="177"/>
                  <a:pt x="169" y="186"/>
                  <a:pt x="169" y="196"/>
                </a:cubicBezTo>
                <a:cubicBezTo>
                  <a:pt x="169" y="204"/>
                  <a:pt x="178" y="213"/>
                  <a:pt x="178" y="221"/>
                </a:cubicBezTo>
                <a:cubicBezTo>
                  <a:pt x="187" y="231"/>
                  <a:pt x="195" y="231"/>
                  <a:pt x="205" y="240"/>
                </a:cubicBezTo>
                <a:cubicBezTo>
                  <a:pt x="213" y="240"/>
                  <a:pt x="222" y="240"/>
                  <a:pt x="231" y="249"/>
                </a:cubicBezTo>
                <a:cubicBezTo>
                  <a:pt x="240" y="249"/>
                  <a:pt x="249" y="249"/>
                  <a:pt x="258" y="249"/>
                </a:cubicBezTo>
                <a:cubicBezTo>
                  <a:pt x="258" y="257"/>
                  <a:pt x="266" y="257"/>
                  <a:pt x="266" y="257"/>
                </a:cubicBezTo>
                <a:cubicBezTo>
                  <a:pt x="275" y="266"/>
                  <a:pt x="275" y="266"/>
                  <a:pt x="275" y="275"/>
                </a:cubicBezTo>
                <a:lnTo>
                  <a:pt x="266" y="284"/>
                </a:lnTo>
                <a:cubicBezTo>
                  <a:pt x="258" y="293"/>
                  <a:pt x="249" y="293"/>
                  <a:pt x="240" y="293"/>
                </a:cubicBezTo>
                <a:cubicBezTo>
                  <a:pt x="231" y="293"/>
                  <a:pt x="222" y="293"/>
                  <a:pt x="222" y="293"/>
                </a:cubicBezTo>
                <a:cubicBezTo>
                  <a:pt x="213" y="284"/>
                  <a:pt x="213" y="284"/>
                  <a:pt x="213" y="284"/>
                </a:cubicBezTo>
                <a:cubicBezTo>
                  <a:pt x="213" y="275"/>
                  <a:pt x="205" y="275"/>
                  <a:pt x="205" y="266"/>
                </a:cubicBezTo>
                <a:cubicBezTo>
                  <a:pt x="205" y="266"/>
                  <a:pt x="205" y="257"/>
                  <a:pt x="195" y="257"/>
                </a:cubicBezTo>
                <a:lnTo>
                  <a:pt x="187" y="257"/>
                </a:lnTo>
                <a:cubicBezTo>
                  <a:pt x="178" y="257"/>
                  <a:pt x="178" y="257"/>
                  <a:pt x="178" y="257"/>
                </a:cubicBezTo>
                <a:cubicBezTo>
                  <a:pt x="169" y="266"/>
                  <a:pt x="169" y="266"/>
                  <a:pt x="169" y="275"/>
                </a:cubicBezTo>
                <a:cubicBezTo>
                  <a:pt x="169" y="275"/>
                  <a:pt x="169" y="284"/>
                  <a:pt x="178" y="293"/>
                </a:cubicBezTo>
                <a:cubicBezTo>
                  <a:pt x="178" y="302"/>
                  <a:pt x="187" y="311"/>
                  <a:pt x="195" y="311"/>
                </a:cubicBezTo>
                <a:cubicBezTo>
                  <a:pt x="205" y="319"/>
                  <a:pt x="222" y="319"/>
                  <a:pt x="240" y="319"/>
                </a:cubicBezTo>
                <a:cubicBezTo>
                  <a:pt x="258" y="319"/>
                  <a:pt x="266" y="319"/>
                  <a:pt x="275" y="319"/>
                </a:cubicBezTo>
                <a:cubicBezTo>
                  <a:pt x="293" y="311"/>
                  <a:pt x="302" y="302"/>
                  <a:pt x="302" y="293"/>
                </a:cubicBezTo>
                <a:cubicBezTo>
                  <a:pt x="311" y="284"/>
                  <a:pt x="311" y="275"/>
                  <a:pt x="311" y="266"/>
                </a:cubicBezTo>
                <a:cubicBezTo>
                  <a:pt x="311" y="257"/>
                  <a:pt x="311" y="249"/>
                  <a:pt x="311" y="249"/>
                </a:cubicBezTo>
                <a:cubicBezTo>
                  <a:pt x="302" y="240"/>
                  <a:pt x="302" y="231"/>
                  <a:pt x="293" y="231"/>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93" y="364"/>
                </a:moveTo>
                <a:lnTo>
                  <a:pt x="293" y="364"/>
                </a:lnTo>
                <a:cubicBezTo>
                  <a:pt x="284" y="364"/>
                  <a:pt x="275" y="364"/>
                  <a:pt x="266" y="364"/>
                </a:cubicBezTo>
                <a:cubicBezTo>
                  <a:pt x="258" y="364"/>
                  <a:pt x="249" y="364"/>
                  <a:pt x="240" y="364"/>
                </a:cubicBezTo>
                <a:cubicBezTo>
                  <a:pt x="178" y="364"/>
                  <a:pt x="115" y="302"/>
                  <a:pt x="115" y="240"/>
                </a:cubicBezTo>
                <a:cubicBezTo>
                  <a:pt x="115" y="231"/>
                  <a:pt x="115" y="221"/>
                  <a:pt x="124" y="213"/>
                </a:cubicBezTo>
                <a:cubicBezTo>
                  <a:pt x="115" y="204"/>
                  <a:pt x="115" y="186"/>
                  <a:pt x="115" y="177"/>
                </a:cubicBezTo>
                <a:cubicBezTo>
                  <a:pt x="115" y="133"/>
                  <a:pt x="142" y="98"/>
                  <a:pt x="187" y="98"/>
                </a:cubicBezTo>
                <a:cubicBezTo>
                  <a:pt x="195" y="98"/>
                  <a:pt x="213" y="107"/>
                  <a:pt x="222" y="115"/>
                </a:cubicBezTo>
                <a:cubicBezTo>
                  <a:pt x="231" y="107"/>
                  <a:pt x="231" y="107"/>
                  <a:pt x="240" y="107"/>
                </a:cubicBezTo>
                <a:cubicBezTo>
                  <a:pt x="311" y="107"/>
                  <a:pt x="364" y="168"/>
                  <a:pt x="364" y="240"/>
                </a:cubicBezTo>
                <a:cubicBezTo>
                  <a:pt x="364" y="249"/>
                  <a:pt x="364" y="257"/>
                  <a:pt x="364" y="266"/>
                </a:cubicBezTo>
                <a:cubicBezTo>
                  <a:pt x="364" y="275"/>
                  <a:pt x="364" y="284"/>
                  <a:pt x="364" y="293"/>
                </a:cubicBezTo>
                <a:cubicBezTo>
                  <a:pt x="364" y="337"/>
                  <a:pt x="337" y="364"/>
                  <a:pt x="293" y="36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11" name="Freeform 120"/>
          <p:cNvSpPr>
            <a:spLocks noChangeArrowheads="1"/>
          </p:cNvSpPr>
          <p:nvPr/>
        </p:nvSpPr>
        <p:spPr bwMode="auto">
          <a:xfrm>
            <a:off x="8896351" y="7156528"/>
            <a:ext cx="539750" cy="473199"/>
          </a:xfrm>
          <a:custGeom>
            <a:avLst/>
            <a:gdLst>
              <a:gd name="T0" fmla="*/ 363 w 497"/>
              <a:gd name="T1" fmla="*/ 222 h 435"/>
              <a:gd name="T2" fmla="*/ 363 w 497"/>
              <a:gd name="T3" fmla="*/ 222 h 435"/>
              <a:gd name="T4" fmla="*/ 354 w 497"/>
              <a:gd name="T5" fmla="*/ 203 h 435"/>
              <a:gd name="T6" fmla="*/ 354 w 497"/>
              <a:gd name="T7" fmla="*/ 159 h 435"/>
              <a:gd name="T8" fmla="*/ 247 w 497"/>
              <a:gd name="T9" fmla="*/ 159 h 435"/>
              <a:gd name="T10" fmla="*/ 239 w 497"/>
              <a:gd name="T11" fmla="*/ 150 h 435"/>
              <a:gd name="T12" fmla="*/ 230 w 497"/>
              <a:gd name="T13" fmla="*/ 89 h 435"/>
              <a:gd name="T14" fmla="*/ 71 w 497"/>
              <a:gd name="T15" fmla="*/ 159 h 435"/>
              <a:gd name="T16" fmla="*/ 0 w 497"/>
              <a:gd name="T17" fmla="*/ 293 h 435"/>
              <a:gd name="T18" fmla="*/ 203 w 497"/>
              <a:gd name="T19" fmla="*/ 434 h 435"/>
              <a:gd name="T20" fmla="*/ 425 w 497"/>
              <a:gd name="T21" fmla="*/ 284 h 435"/>
              <a:gd name="T22" fmla="*/ 363 w 497"/>
              <a:gd name="T23" fmla="*/ 222 h 435"/>
              <a:gd name="T24" fmla="*/ 203 w 497"/>
              <a:gd name="T25" fmla="*/ 390 h 435"/>
              <a:gd name="T26" fmla="*/ 203 w 497"/>
              <a:gd name="T27" fmla="*/ 390 h 435"/>
              <a:gd name="T28" fmla="*/ 53 w 497"/>
              <a:gd name="T29" fmla="*/ 310 h 435"/>
              <a:gd name="T30" fmla="*/ 186 w 497"/>
              <a:gd name="T31" fmla="*/ 203 h 435"/>
              <a:gd name="T32" fmla="*/ 336 w 497"/>
              <a:gd name="T33" fmla="*/ 284 h 435"/>
              <a:gd name="T34" fmla="*/ 203 w 497"/>
              <a:gd name="T35" fmla="*/ 390 h 435"/>
              <a:gd name="T36" fmla="*/ 496 w 497"/>
              <a:gd name="T37" fmla="*/ 150 h 435"/>
              <a:gd name="T38" fmla="*/ 496 w 497"/>
              <a:gd name="T39" fmla="*/ 150 h 435"/>
              <a:gd name="T40" fmla="*/ 345 w 497"/>
              <a:gd name="T41" fmla="*/ 0 h 435"/>
              <a:gd name="T42" fmla="*/ 327 w 497"/>
              <a:gd name="T43" fmla="*/ 18 h 435"/>
              <a:gd name="T44" fmla="*/ 345 w 497"/>
              <a:gd name="T45" fmla="*/ 36 h 435"/>
              <a:gd name="T46" fmla="*/ 460 w 497"/>
              <a:gd name="T47" fmla="*/ 150 h 435"/>
              <a:gd name="T48" fmla="*/ 478 w 497"/>
              <a:gd name="T49" fmla="*/ 168 h 435"/>
              <a:gd name="T50" fmla="*/ 496 w 497"/>
              <a:gd name="T51" fmla="*/ 150 h 435"/>
              <a:gd name="T52" fmla="*/ 425 w 497"/>
              <a:gd name="T53" fmla="*/ 150 h 435"/>
              <a:gd name="T54" fmla="*/ 425 w 497"/>
              <a:gd name="T55" fmla="*/ 150 h 435"/>
              <a:gd name="T56" fmla="*/ 345 w 497"/>
              <a:gd name="T57" fmla="*/ 71 h 435"/>
              <a:gd name="T58" fmla="*/ 327 w 497"/>
              <a:gd name="T59" fmla="*/ 89 h 435"/>
              <a:gd name="T60" fmla="*/ 345 w 497"/>
              <a:gd name="T61" fmla="*/ 106 h 435"/>
              <a:gd name="T62" fmla="*/ 390 w 497"/>
              <a:gd name="T63" fmla="*/ 159 h 435"/>
              <a:gd name="T64" fmla="*/ 416 w 497"/>
              <a:gd name="T65" fmla="*/ 168 h 435"/>
              <a:gd name="T66" fmla="*/ 425 w 497"/>
              <a:gd name="T67" fmla="*/ 150 h 435"/>
              <a:gd name="T68" fmla="*/ 159 w 497"/>
              <a:gd name="T69" fmla="*/ 257 h 435"/>
              <a:gd name="T70" fmla="*/ 159 w 497"/>
              <a:gd name="T71" fmla="*/ 257 h 435"/>
              <a:gd name="T72" fmla="*/ 115 w 497"/>
              <a:gd name="T73" fmla="*/ 310 h 435"/>
              <a:gd name="T74" fmla="*/ 186 w 497"/>
              <a:gd name="T75" fmla="*/ 354 h 435"/>
              <a:gd name="T76" fmla="*/ 230 w 497"/>
              <a:gd name="T77" fmla="*/ 293 h 435"/>
              <a:gd name="T78" fmla="*/ 159 w 497"/>
              <a:gd name="T79" fmla="*/ 257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7" h="435">
                <a:moveTo>
                  <a:pt x="363" y="222"/>
                </a:moveTo>
                <a:lnTo>
                  <a:pt x="363" y="222"/>
                </a:lnTo>
                <a:cubicBezTo>
                  <a:pt x="354" y="213"/>
                  <a:pt x="354" y="213"/>
                  <a:pt x="354" y="203"/>
                </a:cubicBezTo>
                <a:cubicBezTo>
                  <a:pt x="363" y="186"/>
                  <a:pt x="363" y="168"/>
                  <a:pt x="354" y="159"/>
                </a:cubicBezTo>
                <a:cubicBezTo>
                  <a:pt x="336" y="133"/>
                  <a:pt x="300" y="133"/>
                  <a:pt x="247" y="159"/>
                </a:cubicBezTo>
                <a:cubicBezTo>
                  <a:pt x="247" y="159"/>
                  <a:pt x="230" y="159"/>
                  <a:pt x="239" y="150"/>
                </a:cubicBezTo>
                <a:cubicBezTo>
                  <a:pt x="247" y="124"/>
                  <a:pt x="239" y="106"/>
                  <a:pt x="230" y="89"/>
                </a:cubicBezTo>
                <a:cubicBezTo>
                  <a:pt x="203" y="62"/>
                  <a:pt x="132" y="97"/>
                  <a:pt x="71" y="159"/>
                </a:cubicBezTo>
                <a:cubicBezTo>
                  <a:pt x="26" y="203"/>
                  <a:pt x="0" y="248"/>
                  <a:pt x="0" y="293"/>
                </a:cubicBezTo>
                <a:cubicBezTo>
                  <a:pt x="0" y="372"/>
                  <a:pt x="106" y="434"/>
                  <a:pt x="203" y="434"/>
                </a:cubicBezTo>
                <a:cubicBezTo>
                  <a:pt x="336" y="434"/>
                  <a:pt x="425" y="346"/>
                  <a:pt x="425" y="284"/>
                </a:cubicBezTo>
                <a:cubicBezTo>
                  <a:pt x="425" y="248"/>
                  <a:pt x="390" y="231"/>
                  <a:pt x="363" y="222"/>
                </a:cubicBezTo>
                <a:close/>
                <a:moveTo>
                  <a:pt x="203" y="390"/>
                </a:moveTo>
                <a:lnTo>
                  <a:pt x="203" y="390"/>
                </a:lnTo>
                <a:cubicBezTo>
                  <a:pt x="124" y="399"/>
                  <a:pt x="53" y="363"/>
                  <a:pt x="53" y="310"/>
                </a:cubicBezTo>
                <a:cubicBezTo>
                  <a:pt x="44" y="257"/>
                  <a:pt x="106" y="213"/>
                  <a:pt x="186" y="203"/>
                </a:cubicBezTo>
                <a:cubicBezTo>
                  <a:pt x="265" y="195"/>
                  <a:pt x="336" y="231"/>
                  <a:pt x="336" y="284"/>
                </a:cubicBezTo>
                <a:cubicBezTo>
                  <a:pt x="345" y="337"/>
                  <a:pt x="283" y="381"/>
                  <a:pt x="203" y="390"/>
                </a:cubicBezTo>
                <a:close/>
                <a:moveTo>
                  <a:pt x="496" y="150"/>
                </a:moveTo>
                <a:lnTo>
                  <a:pt x="496" y="150"/>
                </a:lnTo>
                <a:cubicBezTo>
                  <a:pt x="496" y="71"/>
                  <a:pt x="425" y="0"/>
                  <a:pt x="345" y="0"/>
                </a:cubicBezTo>
                <a:cubicBezTo>
                  <a:pt x="336" y="0"/>
                  <a:pt x="327" y="9"/>
                  <a:pt x="327" y="18"/>
                </a:cubicBezTo>
                <a:cubicBezTo>
                  <a:pt x="327" y="27"/>
                  <a:pt x="336" y="36"/>
                  <a:pt x="345" y="36"/>
                </a:cubicBezTo>
                <a:cubicBezTo>
                  <a:pt x="407" y="36"/>
                  <a:pt x="460" y="89"/>
                  <a:pt x="460" y="150"/>
                </a:cubicBezTo>
                <a:cubicBezTo>
                  <a:pt x="460" y="159"/>
                  <a:pt x="469" y="168"/>
                  <a:pt x="478" y="168"/>
                </a:cubicBezTo>
                <a:cubicBezTo>
                  <a:pt x="487" y="168"/>
                  <a:pt x="496" y="159"/>
                  <a:pt x="496" y="150"/>
                </a:cubicBezTo>
                <a:close/>
                <a:moveTo>
                  <a:pt x="425" y="150"/>
                </a:moveTo>
                <a:lnTo>
                  <a:pt x="425" y="150"/>
                </a:lnTo>
                <a:cubicBezTo>
                  <a:pt x="416" y="106"/>
                  <a:pt x="390" y="80"/>
                  <a:pt x="345" y="71"/>
                </a:cubicBezTo>
                <a:cubicBezTo>
                  <a:pt x="336" y="71"/>
                  <a:pt x="327" y="80"/>
                  <a:pt x="327" y="89"/>
                </a:cubicBezTo>
                <a:cubicBezTo>
                  <a:pt x="327" y="97"/>
                  <a:pt x="327" y="106"/>
                  <a:pt x="345" y="106"/>
                </a:cubicBezTo>
                <a:cubicBezTo>
                  <a:pt x="363" y="115"/>
                  <a:pt x="390" y="133"/>
                  <a:pt x="390" y="159"/>
                </a:cubicBezTo>
                <a:cubicBezTo>
                  <a:pt x="390" y="168"/>
                  <a:pt x="398" y="168"/>
                  <a:pt x="416" y="168"/>
                </a:cubicBezTo>
                <a:cubicBezTo>
                  <a:pt x="425" y="168"/>
                  <a:pt x="425" y="159"/>
                  <a:pt x="425" y="150"/>
                </a:cubicBezTo>
                <a:close/>
                <a:moveTo>
                  <a:pt x="159" y="257"/>
                </a:moveTo>
                <a:lnTo>
                  <a:pt x="159" y="257"/>
                </a:lnTo>
                <a:cubicBezTo>
                  <a:pt x="132" y="257"/>
                  <a:pt x="106" y="284"/>
                  <a:pt x="115" y="310"/>
                </a:cubicBezTo>
                <a:cubicBezTo>
                  <a:pt x="124" y="337"/>
                  <a:pt x="150" y="354"/>
                  <a:pt x="186" y="354"/>
                </a:cubicBezTo>
                <a:cubicBezTo>
                  <a:pt x="212" y="346"/>
                  <a:pt x="239" y="319"/>
                  <a:pt x="230" y="293"/>
                </a:cubicBezTo>
                <a:cubicBezTo>
                  <a:pt x="221" y="266"/>
                  <a:pt x="194" y="248"/>
                  <a:pt x="159" y="25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12" name="Freeform 121"/>
          <p:cNvSpPr>
            <a:spLocks noChangeArrowheads="1"/>
          </p:cNvSpPr>
          <p:nvPr/>
        </p:nvSpPr>
        <p:spPr bwMode="auto">
          <a:xfrm>
            <a:off x="1371600" y="8283948"/>
            <a:ext cx="358776" cy="454142"/>
          </a:xfrm>
          <a:custGeom>
            <a:avLst/>
            <a:gdLst>
              <a:gd name="T0" fmla="*/ 213 w 329"/>
              <a:gd name="T1" fmla="*/ 213 h 418"/>
              <a:gd name="T2" fmla="*/ 213 w 329"/>
              <a:gd name="T3" fmla="*/ 213 h 418"/>
              <a:gd name="T4" fmla="*/ 98 w 329"/>
              <a:gd name="T5" fmla="*/ 88 h 418"/>
              <a:gd name="T6" fmla="*/ 124 w 329"/>
              <a:gd name="T7" fmla="*/ 0 h 418"/>
              <a:gd name="T8" fmla="*/ 36 w 329"/>
              <a:gd name="T9" fmla="*/ 26 h 418"/>
              <a:gd name="T10" fmla="*/ 9 w 329"/>
              <a:gd name="T11" fmla="*/ 61 h 418"/>
              <a:gd name="T12" fmla="*/ 80 w 329"/>
              <a:gd name="T13" fmla="*/ 389 h 418"/>
              <a:gd name="T14" fmla="*/ 124 w 329"/>
              <a:gd name="T15" fmla="*/ 407 h 418"/>
              <a:gd name="T16" fmla="*/ 169 w 329"/>
              <a:gd name="T17" fmla="*/ 398 h 418"/>
              <a:gd name="T18" fmla="*/ 98 w 329"/>
              <a:gd name="T19" fmla="*/ 372 h 418"/>
              <a:gd name="T20" fmla="*/ 133 w 329"/>
              <a:gd name="T21" fmla="*/ 292 h 418"/>
              <a:gd name="T22" fmla="*/ 240 w 329"/>
              <a:gd name="T23" fmla="*/ 327 h 418"/>
              <a:gd name="T24" fmla="*/ 213 w 329"/>
              <a:gd name="T25" fmla="*/ 21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9" h="418">
                <a:moveTo>
                  <a:pt x="213" y="213"/>
                </a:moveTo>
                <a:lnTo>
                  <a:pt x="213" y="213"/>
                </a:lnTo>
                <a:cubicBezTo>
                  <a:pt x="151" y="186"/>
                  <a:pt x="98" y="151"/>
                  <a:pt x="98" y="88"/>
                </a:cubicBezTo>
                <a:cubicBezTo>
                  <a:pt x="98" y="61"/>
                  <a:pt x="98" y="26"/>
                  <a:pt x="124" y="0"/>
                </a:cubicBezTo>
                <a:cubicBezTo>
                  <a:pt x="36" y="26"/>
                  <a:pt x="36" y="26"/>
                  <a:pt x="36" y="26"/>
                </a:cubicBezTo>
                <a:cubicBezTo>
                  <a:pt x="18" y="26"/>
                  <a:pt x="0" y="44"/>
                  <a:pt x="9" y="61"/>
                </a:cubicBezTo>
                <a:cubicBezTo>
                  <a:pt x="80" y="389"/>
                  <a:pt x="80" y="389"/>
                  <a:pt x="80" y="389"/>
                </a:cubicBezTo>
                <a:cubicBezTo>
                  <a:pt x="89" y="407"/>
                  <a:pt x="106" y="417"/>
                  <a:pt x="124" y="407"/>
                </a:cubicBezTo>
                <a:cubicBezTo>
                  <a:pt x="169" y="398"/>
                  <a:pt x="169" y="398"/>
                  <a:pt x="169" y="398"/>
                </a:cubicBezTo>
                <a:cubicBezTo>
                  <a:pt x="151" y="398"/>
                  <a:pt x="124" y="389"/>
                  <a:pt x="98" y="372"/>
                </a:cubicBezTo>
                <a:cubicBezTo>
                  <a:pt x="133" y="292"/>
                  <a:pt x="133" y="292"/>
                  <a:pt x="133" y="292"/>
                </a:cubicBezTo>
                <a:cubicBezTo>
                  <a:pt x="133" y="292"/>
                  <a:pt x="178" y="327"/>
                  <a:pt x="240" y="327"/>
                </a:cubicBezTo>
                <a:cubicBezTo>
                  <a:pt x="302" y="327"/>
                  <a:pt x="328" y="257"/>
                  <a:pt x="213" y="213"/>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13" name="Freeform 122"/>
          <p:cNvSpPr>
            <a:spLocks noChangeArrowheads="1"/>
          </p:cNvSpPr>
          <p:nvPr/>
        </p:nvSpPr>
        <p:spPr bwMode="auto">
          <a:xfrm>
            <a:off x="1543052" y="8226784"/>
            <a:ext cx="349250" cy="444616"/>
          </a:xfrm>
          <a:custGeom>
            <a:avLst/>
            <a:gdLst>
              <a:gd name="T0" fmla="*/ 311 w 320"/>
              <a:gd name="T1" fmla="*/ 345 h 408"/>
              <a:gd name="T2" fmla="*/ 311 w 320"/>
              <a:gd name="T3" fmla="*/ 345 h 408"/>
              <a:gd name="T4" fmla="*/ 240 w 320"/>
              <a:gd name="T5" fmla="*/ 26 h 408"/>
              <a:gd name="T6" fmla="*/ 196 w 320"/>
              <a:gd name="T7" fmla="*/ 0 h 408"/>
              <a:gd name="T8" fmla="*/ 125 w 320"/>
              <a:gd name="T9" fmla="*/ 17 h 408"/>
              <a:gd name="T10" fmla="*/ 213 w 320"/>
              <a:gd name="T11" fmla="*/ 44 h 408"/>
              <a:gd name="T12" fmla="*/ 187 w 320"/>
              <a:gd name="T13" fmla="*/ 123 h 408"/>
              <a:gd name="T14" fmla="*/ 99 w 320"/>
              <a:gd name="T15" fmla="*/ 97 h 408"/>
              <a:gd name="T16" fmla="*/ 125 w 320"/>
              <a:gd name="T17" fmla="*/ 195 h 408"/>
              <a:gd name="T18" fmla="*/ 240 w 320"/>
              <a:gd name="T19" fmla="*/ 336 h 408"/>
              <a:gd name="T20" fmla="*/ 222 w 320"/>
              <a:gd name="T21" fmla="*/ 407 h 408"/>
              <a:gd name="T22" fmla="*/ 284 w 320"/>
              <a:gd name="T23" fmla="*/ 389 h 408"/>
              <a:gd name="T24" fmla="*/ 311 w 320"/>
              <a:gd name="T25" fmla="*/ 34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408">
                <a:moveTo>
                  <a:pt x="311" y="345"/>
                </a:moveTo>
                <a:lnTo>
                  <a:pt x="311" y="345"/>
                </a:lnTo>
                <a:cubicBezTo>
                  <a:pt x="240" y="26"/>
                  <a:pt x="240" y="26"/>
                  <a:pt x="240" y="26"/>
                </a:cubicBezTo>
                <a:cubicBezTo>
                  <a:pt x="231" y="8"/>
                  <a:pt x="213" y="0"/>
                  <a:pt x="196" y="0"/>
                </a:cubicBezTo>
                <a:cubicBezTo>
                  <a:pt x="125" y="17"/>
                  <a:pt x="125" y="17"/>
                  <a:pt x="125" y="17"/>
                </a:cubicBezTo>
                <a:cubicBezTo>
                  <a:pt x="143" y="17"/>
                  <a:pt x="178" y="26"/>
                  <a:pt x="213" y="44"/>
                </a:cubicBezTo>
                <a:cubicBezTo>
                  <a:pt x="187" y="123"/>
                  <a:pt x="187" y="123"/>
                  <a:pt x="187" y="123"/>
                </a:cubicBezTo>
                <a:cubicBezTo>
                  <a:pt x="187" y="123"/>
                  <a:pt x="160" y="97"/>
                  <a:pt x="99" y="97"/>
                </a:cubicBezTo>
                <a:cubicBezTo>
                  <a:pt x="36" y="88"/>
                  <a:pt x="0" y="159"/>
                  <a:pt x="125" y="195"/>
                </a:cubicBezTo>
                <a:cubicBezTo>
                  <a:pt x="213" y="230"/>
                  <a:pt x="240" y="283"/>
                  <a:pt x="240" y="336"/>
                </a:cubicBezTo>
                <a:cubicBezTo>
                  <a:pt x="240" y="363"/>
                  <a:pt x="231" y="389"/>
                  <a:pt x="222" y="407"/>
                </a:cubicBezTo>
                <a:cubicBezTo>
                  <a:pt x="284" y="389"/>
                  <a:pt x="284" y="389"/>
                  <a:pt x="284" y="389"/>
                </a:cubicBezTo>
                <a:cubicBezTo>
                  <a:pt x="302" y="380"/>
                  <a:pt x="319" y="363"/>
                  <a:pt x="311" y="345"/>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Tree>
    <p:extLst>
      <p:ext uri="{BB962C8B-B14F-4D97-AF65-F5344CB8AC3E}">
        <p14:creationId xmlns:p14="http://schemas.microsoft.com/office/powerpoint/2010/main" val="306811539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1411821" y="3840487"/>
            <a:ext cx="15490825" cy="6938962"/>
          </a:xfrm>
          <a:prstGeom prst="rect">
            <a:avLst/>
          </a:prstGeom>
        </p:spPr>
        <p:txBody>
          <a:bodyPr>
            <a:spAutoFit/>
          </a:bodyPr>
          <a:lstStyle/>
          <a:p>
            <a:pPr algn="just">
              <a:lnSpc>
                <a:spcPct val="140000"/>
              </a:lnSpc>
            </a:pPr>
            <a:r>
              <a:rPr lang="en-US" sz="2176"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pPr algn="just">
              <a:lnSpc>
                <a:spcPct val="140000"/>
              </a:lnSpc>
            </a:pPr>
            <a:r>
              <a:rPr lang="en-US" sz="2176" dirty="0"/>
              <a:t>Because companies are legal persons, they also may associate and register themselves as companies – often known as a corporate group. When the company closes it may need a "death certificate" to avoid further legal </a:t>
            </a:r>
            <a:r>
              <a:rPr lang="en-US" sz="2176" dirty="0" err="1"/>
              <a:t>obligations.A</a:t>
            </a:r>
            <a:r>
              <a:rPr lang="en-US" sz="2176" dirty="0"/>
              <a:t>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p:txBody>
      </p:sp>
      <p:sp>
        <p:nvSpPr>
          <p:cNvPr id="5" name="TextBox 4"/>
          <p:cNvSpPr txBox="1"/>
          <p:nvPr/>
        </p:nvSpPr>
        <p:spPr>
          <a:xfrm>
            <a:off x="6369856" y="2430803"/>
            <a:ext cx="5548314"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Full Width Text Sample</a:t>
            </a:r>
          </a:p>
        </p:txBody>
      </p:sp>
      <p:sp>
        <p:nvSpPr>
          <p:cNvPr id="6" name="Rectangle 5"/>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7" name="TextBox 6"/>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18688487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theme/theme1.xml><?xml version="1.0" encoding="utf-8"?>
<a:theme xmlns:a="http://schemas.openxmlformats.org/drawingml/2006/main" name="Default Theme">
  <a:themeElements>
    <a:clrScheme name="Landmark Dark">
      <a:dk1>
        <a:srgbClr val="FFFFFF"/>
      </a:dk1>
      <a:lt1>
        <a:srgbClr val="FFFFFF"/>
      </a:lt1>
      <a:dk2>
        <a:srgbClr val="E6ECED"/>
      </a:dk2>
      <a:lt2>
        <a:srgbClr val="19242F"/>
      </a:lt2>
      <a:accent1>
        <a:srgbClr val="27C360"/>
      </a:accent1>
      <a:accent2>
        <a:srgbClr val="1A9497"/>
      </a:accent2>
      <a:accent3>
        <a:srgbClr val="0A46A4"/>
      </a:accent3>
      <a:accent4>
        <a:srgbClr val="445467"/>
      </a:accent4>
      <a:accent5>
        <a:srgbClr val="8497AF"/>
      </a:accent5>
      <a:accent6>
        <a:srgbClr val="CAC9D0"/>
      </a:accent6>
      <a:hlink>
        <a:srgbClr val="0F8BD9"/>
      </a:hlink>
      <a:folHlink>
        <a:srgbClr val="1A9497"/>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Landmark Light">
    <a:dk1>
      <a:srgbClr val="737572"/>
    </a:dk1>
    <a:lt1>
      <a:sysClr val="window" lastClr="FFFFFF"/>
    </a:lt1>
    <a:dk2>
      <a:srgbClr val="445469"/>
    </a:dk2>
    <a:lt2>
      <a:srgbClr val="F6F7FA"/>
    </a:lt2>
    <a:accent1>
      <a:srgbClr val="27C360"/>
    </a:accent1>
    <a:accent2>
      <a:srgbClr val="1A9497"/>
    </a:accent2>
    <a:accent3>
      <a:srgbClr val="0A46A4"/>
    </a:accent3>
    <a:accent4>
      <a:srgbClr val="445468"/>
    </a:accent4>
    <a:accent5>
      <a:srgbClr val="8497AF"/>
    </a:accent5>
    <a:accent6>
      <a:srgbClr val="CAC9D0"/>
    </a:accent6>
    <a:hlink>
      <a:srgbClr val="216BA9"/>
    </a:hlink>
    <a:folHlink>
      <a:srgbClr val="1FB18A"/>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Landmark Light">
    <a:dk1>
      <a:srgbClr val="737572"/>
    </a:dk1>
    <a:lt1>
      <a:sysClr val="window" lastClr="FFFFFF"/>
    </a:lt1>
    <a:dk2>
      <a:srgbClr val="445469"/>
    </a:dk2>
    <a:lt2>
      <a:srgbClr val="F6F7FA"/>
    </a:lt2>
    <a:accent1>
      <a:srgbClr val="27C360"/>
    </a:accent1>
    <a:accent2>
      <a:srgbClr val="1A9497"/>
    </a:accent2>
    <a:accent3>
      <a:srgbClr val="0A46A4"/>
    </a:accent3>
    <a:accent4>
      <a:srgbClr val="445468"/>
    </a:accent4>
    <a:accent5>
      <a:srgbClr val="8497AF"/>
    </a:accent5>
    <a:accent6>
      <a:srgbClr val="CAC9D0"/>
    </a:accent6>
    <a:hlink>
      <a:srgbClr val="216BA9"/>
    </a:hlink>
    <a:folHlink>
      <a:srgbClr val="1FB18A"/>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Landmark Light">
    <a:dk1>
      <a:srgbClr val="737572"/>
    </a:dk1>
    <a:lt1>
      <a:sysClr val="window" lastClr="FFFFFF"/>
    </a:lt1>
    <a:dk2>
      <a:srgbClr val="445469"/>
    </a:dk2>
    <a:lt2>
      <a:srgbClr val="F6F7FA"/>
    </a:lt2>
    <a:accent1>
      <a:srgbClr val="27C360"/>
    </a:accent1>
    <a:accent2>
      <a:srgbClr val="1A9497"/>
    </a:accent2>
    <a:accent3>
      <a:srgbClr val="0A46A4"/>
    </a:accent3>
    <a:accent4>
      <a:srgbClr val="445468"/>
    </a:accent4>
    <a:accent5>
      <a:srgbClr val="8497AF"/>
    </a:accent5>
    <a:accent6>
      <a:srgbClr val="CAC9D0"/>
    </a:accent6>
    <a:hlink>
      <a:srgbClr val="216BA9"/>
    </a:hlink>
    <a:folHlink>
      <a:srgbClr val="1FB18A"/>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Landmark Light">
    <a:dk1>
      <a:srgbClr val="737572"/>
    </a:dk1>
    <a:lt1>
      <a:sysClr val="window" lastClr="FFFFFF"/>
    </a:lt1>
    <a:dk2>
      <a:srgbClr val="445469"/>
    </a:dk2>
    <a:lt2>
      <a:srgbClr val="F6F7FA"/>
    </a:lt2>
    <a:accent1>
      <a:srgbClr val="27C360"/>
    </a:accent1>
    <a:accent2>
      <a:srgbClr val="1A9497"/>
    </a:accent2>
    <a:accent3>
      <a:srgbClr val="0A46A4"/>
    </a:accent3>
    <a:accent4>
      <a:srgbClr val="445468"/>
    </a:accent4>
    <a:accent5>
      <a:srgbClr val="8497AF"/>
    </a:accent5>
    <a:accent6>
      <a:srgbClr val="CAC9D0"/>
    </a:accent6>
    <a:hlink>
      <a:srgbClr val="216BA9"/>
    </a:hlink>
    <a:folHlink>
      <a:srgbClr val="1FB18A"/>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24166</TotalTime>
  <Words>8239</Words>
  <Application>Microsoft Macintosh PowerPoint</Application>
  <PresentationFormat>Custom</PresentationFormat>
  <Paragraphs>813</Paragraphs>
  <Slides>80</Slides>
  <Notes>6</Notes>
  <HiddenSlides>0</HiddenSlides>
  <MMClips>0</MMClips>
  <ScaleCrop>false</ScaleCrop>
  <HeadingPairs>
    <vt:vector size="6" baseType="variant">
      <vt:variant>
        <vt:lpstr>Fonts Used</vt:lpstr>
      </vt:variant>
      <vt:variant>
        <vt:i4>17</vt:i4>
      </vt:variant>
      <vt:variant>
        <vt:lpstr>Theme</vt:lpstr>
      </vt:variant>
      <vt:variant>
        <vt:i4>1</vt:i4>
      </vt:variant>
      <vt:variant>
        <vt:lpstr>Slide Titles</vt:lpstr>
      </vt:variant>
      <vt:variant>
        <vt:i4>80</vt:i4>
      </vt:variant>
    </vt:vector>
  </HeadingPairs>
  <TitlesOfParts>
    <vt:vector size="98" baseType="lpstr">
      <vt:lpstr>Arial Unicode MS</vt:lpstr>
      <vt:lpstr>Arvo</vt:lpstr>
      <vt:lpstr>Calibri Light</vt:lpstr>
      <vt:lpstr>Helvetica Light</vt:lpstr>
      <vt:lpstr>Helvetica Neue Light</vt:lpstr>
      <vt:lpstr>Helvetica Neue UltraLight</vt:lpstr>
      <vt:lpstr>Lato Black</vt:lpstr>
      <vt:lpstr>Lato Bold</vt:lpstr>
      <vt:lpstr>Lato Light</vt:lpstr>
      <vt:lpstr>Lucida Grande</vt:lpstr>
      <vt:lpstr>MS Gothic</vt:lpstr>
      <vt:lpstr>ＭＳ Ｐゴシック</vt:lpstr>
      <vt:lpstr>Rajdhani</vt:lpstr>
      <vt:lpstr>Roboto Light</vt:lpstr>
      <vt:lpstr>Times New Roman</vt:lpstr>
      <vt:lpstr>Wingdings</vt:lpstr>
      <vt:lpstr>Arial</vt:lpstr>
      <vt:lpstr>Default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
  <Company/>
  <LinksUpToDate>false</LinksUpToDate>
  <SharedDoc>false</SharedDoc>
  <HyperlinkBase/>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subject/>
  <dc:creator>Jetfabrik</dc:creator>
  <cp:keywords/>
  <dc:description/>
  <cp:lastModifiedBy>Microsoft Office User</cp:lastModifiedBy>
  <cp:revision>3765</cp:revision>
  <dcterms:created xsi:type="dcterms:W3CDTF">2014-11-12T21:47:38Z</dcterms:created>
  <dcterms:modified xsi:type="dcterms:W3CDTF">2015-11-04T15:39:23Z</dcterms:modified>
  <cp:category/>
</cp:coreProperties>
</file>